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37.xml"/>
  <Override ContentType="application/vnd.openxmlformats-officedocument.presentationml.notesSlide+xml" PartName="/ppt/notesSlides/notesSlide29.xml"/>
  <Override ContentType="application/vnd.openxmlformats-officedocument.presentationml.notesSlide+xml" PartName="/ppt/notesSlides/notesSlide32.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33.xml"/>
  <Override ContentType="application/vnd.openxmlformats-officedocument.presentationml.notesSlide+xml" PartName="/ppt/notesSlides/notesSlide41.xml"/>
  <Override ContentType="application/vnd.openxmlformats-officedocument.presentationml.notesSlide+xml" PartName="/ppt/notesSlides/notesSlide15.xml"/>
  <Override ContentType="application/vnd.openxmlformats-officedocument.presentationml.notesSlide+xml" PartName="/ppt/notesSlides/notesSlide11.xml"/>
  <Override ContentType="application/vnd.openxmlformats-officedocument.presentationml.notesSlide+xml" PartName="/ppt/notesSlides/notesSlide24.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42.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34.xml"/>
  <Override ContentType="application/vnd.openxmlformats-officedocument.presentationml.notesSlide+xml" PartName="/ppt/notesSlides/notesSlide38.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18.xml"/>
  <Override ContentType="application/vnd.openxmlformats-officedocument.presentationml.notesSlide+xml" PartName="/ppt/notesSlides/notesSlide43.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0.xml"/>
  <Override ContentType="application/vnd.openxmlformats-officedocument.presentationml.notesSlide+xml" PartName="/ppt/notesSlides/notesSlide22.xml"/>
  <Override ContentType="application/vnd.openxmlformats-officedocument.presentationml.notesSlide+xml" PartName="/ppt/notesSlides/notesSlide7.xml"/>
  <Override ContentType="application/vnd.openxmlformats-officedocument.presentationml.notesSlide+xml" PartName="/ppt/notesSlides/notesSlide26.xml"/>
  <Override ContentType="application/vnd.openxmlformats-officedocument.presentationml.notesSlide+xml" PartName="/ppt/notesSlides/notesSlide35.xml"/>
  <Override ContentType="application/vnd.openxmlformats-officedocument.presentationml.notesSlide+xml" PartName="/ppt/notesSlides/notesSlide5.xml"/>
  <Override ContentType="application/vnd.openxmlformats-officedocument.presentationml.notesSlide+xml" PartName="/ppt/notesSlides/notesSlide39.xml"/>
  <Override ContentType="application/vnd.openxmlformats-officedocument.presentationml.notesSlide+xml" PartName="/ppt/notesSlides/notesSlide31.xml"/>
  <Override ContentType="application/vnd.openxmlformats-officedocument.presentationml.notesSlide+xml" PartName="/ppt/notesSlides/notesSlide36.xml"/>
  <Override ContentType="application/vnd.openxmlformats-officedocument.presentationml.notesSlide+xml" PartName="/ppt/notesSlides/notesSlide19.xml"/>
  <Override ContentType="application/vnd.openxmlformats-officedocument.presentationml.notesSlide+xml" PartName="/ppt/notesSlides/notesSlide44.xml"/>
  <Override ContentType="application/vnd.openxmlformats-officedocument.presentationml.notesSlide+xml" PartName="/ppt/notesSlides/notesSlide27.xml"/>
  <Override ContentType="application/vnd.openxmlformats-officedocument.presentationml.notesSlide+xml" PartName="/ppt/notesSlides/notesSlide40.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37.xml"/>
  <Override ContentType="application/vnd.openxmlformats-officedocument.presentationml.slideLayout+xml" PartName="/ppt/slideLayouts/slideLayout129.xml"/>
  <Override ContentType="application/vnd.openxmlformats-officedocument.presentationml.slideLayout+xml" PartName="/ppt/slideLayouts/slideLayout29.xml"/>
  <Override ContentType="application/vnd.openxmlformats-officedocument.presentationml.slideLayout+xml" PartName="/ppt/slideLayouts/slideLayout137.xml"/>
  <Override ContentType="application/vnd.openxmlformats-officedocument.presentationml.slideLayout+xml" PartName="/ppt/slideLayouts/slideLayout120.xml"/>
  <Override ContentType="application/vnd.openxmlformats-officedocument.presentationml.slideLayout+xml" PartName="/ppt/slideLayouts/slideLayout96.xml"/>
  <Override ContentType="application/vnd.openxmlformats-officedocument.presentationml.slideLayout+xml" PartName="/ppt/slideLayouts/slideLayout20.xml"/>
  <Override ContentType="application/vnd.openxmlformats-officedocument.presentationml.slideLayout+xml" PartName="/ppt/slideLayouts/slideLayout55.xml"/>
  <Override ContentType="application/vnd.openxmlformats-officedocument.presentationml.slideLayout+xml" PartName="/ppt/slideLayouts/slideLayout98.xml"/>
  <Override ContentType="application/vnd.openxmlformats-officedocument.presentationml.slideLayout+xml" PartName="/ppt/slideLayouts/slideLayout110.xml"/>
  <Override ContentType="application/vnd.openxmlformats-officedocument.presentationml.slideLayout+xml" PartName="/ppt/slideLayouts/slideLayout61.xml"/>
  <Override ContentType="application/vnd.openxmlformats-officedocument.presentationml.slideLayout+xml" PartName="/ppt/slideLayouts/slideLayout12.xml"/>
  <Override ContentType="application/vnd.openxmlformats-officedocument.presentationml.slideLayout+xml" PartName="/ppt/slideLayouts/slideLayout102.xml"/>
  <Override ContentType="application/vnd.openxmlformats-officedocument.presentationml.slideLayout+xml" PartName="/ppt/slideLayouts/slideLayout119.xml"/>
  <Override ContentType="application/vnd.openxmlformats-officedocument.presentationml.slideLayout+xml" PartName="/ppt/slideLayouts/slideLayout47.xml"/>
  <Override ContentType="application/vnd.openxmlformats-officedocument.presentationml.slideLayout+xml" PartName="/ppt/slideLayouts/slideLayout5.xml"/>
  <Override ContentType="application/vnd.openxmlformats-officedocument.presentationml.slideLayout+xml" PartName="/ppt/slideLayouts/slideLayout78.xml"/>
  <Override ContentType="application/vnd.openxmlformats-officedocument.presentationml.slideLayout+xml" PartName="/ppt/slideLayouts/slideLayout65.xml"/>
  <Override ContentType="application/vnd.openxmlformats-officedocument.presentationml.slideLayout+xml" PartName="/ppt/slideLayouts/slideLayout22.xml"/>
  <Override ContentType="application/vnd.openxmlformats-officedocument.presentationml.slideLayout+xml" PartName="/ppt/slideLayouts/slideLayout35.xml"/>
  <Override ContentType="application/vnd.openxmlformats-officedocument.presentationml.slideLayout+xml" PartName="/ppt/slideLayouts/slideLayout135.xml"/>
  <Override ContentType="application/vnd.openxmlformats-officedocument.presentationml.slideLayout+xml" PartName="/ppt/slideLayouts/slideLayout122.xml"/>
  <Override ContentType="application/vnd.openxmlformats-officedocument.presentationml.slideLayout+xml" PartName="/ppt/slideLayouts/slideLayout49.xml"/>
  <Override ContentType="application/vnd.openxmlformats-officedocument.presentationml.slideLayout+xml" PartName="/ppt/slideLayouts/slideLayout104.xml"/>
  <Override ContentType="application/vnd.openxmlformats-officedocument.presentationml.slideLayout+xml" PartName="/ppt/slideLayouts/slideLayout19.xml"/>
  <Override ContentType="application/vnd.openxmlformats-officedocument.presentationml.slideLayout+xml" PartName="/ppt/slideLayouts/slideLayout117.xml"/>
  <Override ContentType="application/vnd.openxmlformats-officedocument.presentationml.slideLayout+xml" PartName="/ppt/slideLayouts/slideLayout53.xml"/>
  <Override ContentType="application/vnd.openxmlformats-officedocument.presentationml.slideLayout+xml" PartName="/ppt/slideLayouts/slideLayout10.xml"/>
  <Override ContentType="application/vnd.openxmlformats-officedocument.presentationml.slideLayout+xml" PartName="/ppt/slideLayouts/slideLayout71.xml"/>
  <Override ContentType="application/vnd.openxmlformats-officedocument.presentationml.slideLayout+xml" PartName="/ppt/slideLayouts/slideLayout41.xml"/>
  <Override ContentType="application/vnd.openxmlformats-officedocument.presentationml.slideLayout+xml" PartName="/ppt/slideLayouts/slideLayout84.xml"/>
  <Override ContentType="application/vnd.openxmlformats-officedocument.presentationml.slideLayout+xml" PartName="/ppt/slideLayouts/slideLayout24.xml"/>
  <Override ContentType="application/vnd.openxmlformats-officedocument.presentationml.slideLayout+xml" PartName="/ppt/slideLayouts/slideLayout67.xml"/>
  <Override ContentType="application/vnd.openxmlformats-officedocument.presentationml.slideLayout+xml" PartName="/ppt/slideLayouts/slideLayout92.xml"/>
  <Override ContentType="application/vnd.openxmlformats-officedocument.presentationml.slideLayout+xml" PartName="/ppt/slideLayouts/slideLayout116.xml"/>
  <Override ContentType="application/vnd.openxmlformats-officedocument.presentationml.slideLayout+xml" PartName="/ppt/slideLayouts/slideLayout83.xml"/>
  <Override ContentType="application/vnd.openxmlformats-officedocument.presentationml.slideLayout+xml" PartName="/ppt/slideLayouts/slideLayout40.xml"/>
  <Override ContentType="application/vnd.openxmlformats-officedocument.presentationml.slideLayout+xml" PartName="/ppt/slideLayouts/slideLayout133.xml"/>
  <Override ContentType="application/vnd.openxmlformats-officedocument.presentationml.slideLayout+xml" PartName="/ppt/slideLayouts/slideLayout17.xml"/>
  <Override ContentType="application/vnd.openxmlformats-officedocument.presentationml.slideLayout+xml" PartName="/ppt/slideLayouts/slideLayout34.xml"/>
  <Override ContentType="application/vnd.openxmlformats-officedocument.presentationml.slideLayout+xml" PartName="/ppt/slideLayouts/slideLayout90.xml"/>
  <Override ContentType="application/vnd.openxmlformats-officedocument.presentationml.slideLayout+xml" PartName="/ppt/slideLayouts/slideLayout6.xml"/>
  <Override ContentType="application/vnd.openxmlformats-officedocument.presentationml.slideLayout+xml" PartName="/ppt/slideLayouts/slideLayout106.xml"/>
  <Override ContentType="application/vnd.openxmlformats-officedocument.presentationml.slideLayout+xml" PartName="/ppt/slideLayouts/slideLayout77.xml"/>
  <Override ContentType="application/vnd.openxmlformats-officedocument.presentationml.slideLayout+xml" PartName="/ppt/slideLayouts/slideLayout30.xml"/>
  <Override ContentType="application/vnd.openxmlformats-officedocument.presentationml.slideLayout+xml" PartName="/ppt/slideLayouts/slideLayout73.xml"/>
  <Override ContentType="application/vnd.openxmlformats-officedocument.presentationml.slideLayout+xml" PartName="/ppt/slideLayouts/slideLayout123.xml"/>
  <Override ContentType="application/vnd.openxmlformats-officedocument.presentationml.slideLayout+xml" PartName="/ppt/slideLayouts/slideLayout86.xml"/>
  <Override ContentType="application/vnd.openxmlformats-officedocument.presentationml.slideLayout+xml" PartName="/ppt/slideLayouts/slideLayout56.xml"/>
  <Override ContentType="application/vnd.openxmlformats-officedocument.presentationml.slideLayout+xml" PartName="/ppt/slideLayouts/slideLayout81.xml"/>
  <Override ContentType="application/vnd.openxmlformats-officedocument.presentationml.slideLayout+xml" PartName="/ppt/slideLayouts/slideLayout127.xml"/>
  <Override ContentType="application/vnd.openxmlformats-officedocument.presentationml.slideLayout+xml" PartName="/ppt/slideLayouts/slideLayout43.xml"/>
  <Override ContentType="application/vnd.openxmlformats-officedocument.presentationml.slideLayout+xml" PartName="/ppt/slideLayouts/slideLayout26.xml"/>
  <Override ContentType="application/vnd.openxmlformats-officedocument.presentationml.slideLayout+xml" PartName="/ppt/slideLayouts/slideLayout51.xml"/>
  <Override ContentType="application/vnd.openxmlformats-officedocument.presentationml.slideLayout+xml" PartName="/ppt/slideLayouts/slideLayout69.xml"/>
  <Override ContentType="application/vnd.openxmlformats-officedocument.presentationml.slideLayout+xml" PartName="/ppt/slideLayouts/slideLayout94.xml"/>
  <Override ContentType="application/vnd.openxmlformats-officedocument.presentationml.slideLayout+xml" PartName="/ppt/slideLayouts/slideLayout114.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39.xml"/>
  <Override ContentType="application/vnd.openxmlformats-officedocument.presentationml.slideLayout+xml" PartName="/ppt/slideLayouts/slideLayout131.xml"/>
  <Override ContentType="application/vnd.openxmlformats-officedocument.presentationml.slideLayout+xml" PartName="/ppt/slideLayouts/slideLayout28.xml"/>
  <Override ContentType="application/vnd.openxmlformats-officedocument.presentationml.slideLayout+xml" PartName="/ppt/slideLayouts/slideLayout58.xml"/>
  <Override ContentType="application/vnd.openxmlformats-officedocument.presentationml.slideLayout+xml" PartName="/ppt/slideLayouts/slideLayout125.xml"/>
  <Override ContentType="application/vnd.openxmlformats-officedocument.presentationml.slideLayout+xml" PartName="/ppt/slideLayouts/slideLayout15.xml"/>
  <Override ContentType="application/vnd.openxmlformats-officedocument.presentationml.slideLayout+xml" PartName="/ppt/slideLayouts/slideLayout88.xml"/>
  <Override ContentType="application/vnd.openxmlformats-officedocument.presentationml.slideLayout+xml" PartName="/ppt/slideLayouts/slideLayout112.xml"/>
  <Override ContentType="application/vnd.openxmlformats-officedocument.presentationml.slideLayout+xml" PartName="/ppt/slideLayouts/slideLayout8.xml"/>
  <Override ContentType="application/vnd.openxmlformats-officedocument.presentationml.slideLayout+xml" PartName="/ppt/slideLayouts/slideLayout75.xml"/>
  <Override ContentType="application/vnd.openxmlformats-officedocument.presentationml.slideLayout+xml" PartName="/ppt/slideLayouts/slideLayout108.xml"/>
  <Override ContentType="application/vnd.openxmlformats-officedocument.presentationml.slideLayout+xml" PartName="/ppt/slideLayouts/slideLayout45.xml"/>
  <Override ContentType="application/vnd.openxmlformats-officedocument.presentationml.slideLayout+xml" PartName="/ppt/slideLayouts/slideLayout32.xml"/>
  <Override ContentType="application/vnd.openxmlformats-officedocument.presentationml.slideLayout+xml" PartName="/ppt/slideLayouts/slideLayout97.xml"/>
  <Override ContentType="application/vnd.openxmlformats-officedocument.presentationml.slideLayout+xml" PartName="/ppt/slideLayouts/slideLayout111.xml"/>
  <Override ContentType="application/vnd.openxmlformats-officedocument.presentationml.slideLayout+xml" PartName="/ppt/slideLayouts/slideLayout62.xml"/>
  <Override ContentType="application/vnd.openxmlformats-officedocument.presentationml.slideLayout+xml" PartName="/ppt/slideLayouts/slideLayout54.xml"/>
  <Override ContentType="application/vnd.openxmlformats-officedocument.presentationml.slideLayout+xml" PartName="/ppt/slideLayouts/slideLayout11.xml"/>
  <Override ContentType="application/vnd.openxmlformats-officedocument.presentationml.slideLayout+xml" PartName="/ppt/slideLayouts/slideLayout103.xml"/>
  <Override ContentType="application/vnd.openxmlformats-officedocument.presentationml.slideLayout+xml" PartName="/ppt/slideLayouts/slideLayout46.xml"/>
  <Override ContentType="application/vnd.openxmlformats-officedocument.presentationml.slideLayout+xml" PartName="/ppt/slideLayouts/slideLayout89.xml"/>
  <Override ContentType="application/vnd.openxmlformats-officedocument.presentationml.slideLayout+xml" PartName="/ppt/slideLayouts/slideLayout70.xml"/>
  <Override ContentType="application/vnd.openxmlformats-officedocument.presentationml.slideLayout+xml" PartName="/ppt/slideLayouts/slideLayout128.xml"/>
  <Override ContentType="application/vnd.openxmlformats-officedocument.presentationml.slideLayout+xml" PartName="/ppt/slideLayouts/slideLayout38.xml"/>
  <Override ContentType="application/vnd.openxmlformats-officedocument.presentationml.slideLayout+xml" PartName="/ppt/slideLayouts/slideLayout2.xml"/>
  <Override ContentType="application/vnd.openxmlformats-officedocument.presentationml.slideLayout+xml" PartName="/ppt/slideLayouts/slideLayout52.xml"/>
  <Override ContentType="application/vnd.openxmlformats-officedocument.presentationml.slideLayout+xml" PartName="/ppt/slideLayouts/slideLayout95.xml"/>
  <Override ContentType="application/vnd.openxmlformats-officedocument.presentationml.slideLayout+xml" PartName="/ppt/slideLayouts/slideLayout101.xml"/>
  <Override ContentType="application/vnd.openxmlformats-officedocument.presentationml.slideLayout+xml" PartName="/ppt/slideLayouts/slideLayout64.xml"/>
  <Override ContentType="application/vnd.openxmlformats-officedocument.presentationml.slideLayout+xml" PartName="/ppt/slideLayouts/slideLayout99.xml"/>
  <Override ContentType="application/vnd.openxmlformats-officedocument.presentationml.slideLayout+xml" PartName="/ppt/slideLayouts/slideLayout21.xml"/>
  <Override ContentType="application/vnd.openxmlformats-officedocument.presentationml.slideLayout+xml" PartName="/ppt/slideLayouts/slideLayout60.xml"/>
  <Override ContentType="application/vnd.openxmlformats-officedocument.presentationml.slideLayout+xml" PartName="/ppt/slideLayouts/slideLayout136.xml"/>
  <Override ContentType="application/vnd.openxmlformats-officedocument.presentationml.slideLayout+xml" PartName="/ppt/slideLayouts/slideLayout18.xml"/>
  <Override ContentType="application/vnd.openxmlformats-officedocument.presentationml.slideLayout+xml" PartName="/ppt/slideLayouts/slideLayout105.xml"/>
  <Override ContentType="application/vnd.openxmlformats-officedocument.presentationml.slideLayout+xml" PartName="/ppt/slideLayouts/slideLayout118.xml"/>
  <Override ContentType="application/vnd.openxmlformats-officedocument.presentationml.slideLayout+xml" PartName="/ppt/slideLayouts/slideLayout48.xml"/>
  <Override ContentType="application/vnd.openxmlformats-officedocument.presentationml.slideLayout+xml" PartName="/ppt/slideLayouts/slideLayout85.xml"/>
  <Override ContentType="application/vnd.openxmlformats-officedocument.presentationml.slideLayout+xml" PartName="/ppt/slideLayouts/slideLayout72.xml"/>
  <Override ContentType="application/vnd.openxmlformats-officedocument.presentationml.slideLayout+xml" PartName="/ppt/slideLayouts/slideLayout79.xml"/>
  <Override ContentType="application/vnd.openxmlformats-officedocument.presentationml.slideLayout+xml" PartName="/ppt/slideLayouts/slideLayout134.xml"/>
  <Override ContentType="application/vnd.openxmlformats-officedocument.presentationml.slideLayout+xml" PartName="/ppt/slideLayouts/slideLayout36.xml"/>
  <Override ContentType="application/vnd.openxmlformats-officedocument.presentationml.slideLayout+xml" PartName="/ppt/slideLayouts/slideLayout4.xml"/>
  <Override ContentType="application/vnd.openxmlformats-officedocument.presentationml.slideLayout+xml" PartName="/ppt/slideLayouts/slideLayout66.xml"/>
  <Override ContentType="application/vnd.openxmlformats-officedocument.presentationml.slideLayout+xml" PartName="/ppt/slideLayouts/slideLayout23.xml"/>
  <Override ContentType="application/vnd.openxmlformats-officedocument.presentationml.slideLayout+xml" PartName="/ppt/slideLayouts/slideLayout121.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76.xml"/>
  <Override ContentType="application/vnd.openxmlformats-officedocument.presentationml.slideLayout+xml" PartName="/ppt/slideLayouts/slideLayout107.xml"/>
  <Override ContentType="application/vnd.openxmlformats-officedocument.presentationml.slideLayout+xml" PartName="/ppt/slideLayouts/slideLayout59.xml"/>
  <Override ContentType="application/vnd.openxmlformats-officedocument.presentationml.slideLayout+xml" PartName="/ppt/slideLayouts/slideLayout124.xml"/>
  <Override ContentType="application/vnd.openxmlformats-officedocument.presentationml.slideLayout+xml" PartName="/ppt/slideLayouts/slideLayout33.xml"/>
  <Override ContentType="application/vnd.openxmlformats-officedocument.presentationml.slideLayout+xml" PartName="/ppt/slideLayouts/slideLayout25.xml"/>
  <Override ContentType="application/vnd.openxmlformats-officedocument.presentationml.slideLayout+xml" PartName="/ppt/slideLayouts/slideLayout74.xml"/>
  <Override ContentType="application/vnd.openxmlformats-officedocument.presentationml.slideLayout+xml" PartName="/ppt/slideLayouts/slideLayout109.xml"/>
  <Override ContentType="application/vnd.openxmlformats-officedocument.presentationml.slideLayout+xml" PartName="/ppt/slideLayouts/slideLayout42.xml"/>
  <Override ContentType="application/vnd.openxmlformats-officedocument.presentationml.slideLayout+xml" PartName="/ppt/slideLayouts/slideLayout91.xml"/>
  <Override ContentType="application/vnd.openxmlformats-officedocument.presentationml.slideLayout+xml" PartName="/ppt/slideLayouts/slideLayout68.xml"/>
  <Override ContentType="application/vnd.openxmlformats-officedocument.presentationml.slideLayout+xml" PartName="/ppt/slideLayouts/slideLayout115.xml"/>
  <Override ContentType="application/vnd.openxmlformats-officedocument.presentationml.slideLayout+xml" PartName="/ppt/slideLayouts/slideLayout82.xml"/>
  <Override ContentType="application/vnd.openxmlformats-officedocument.presentationml.slideLayout+xml" PartName="/ppt/slideLayouts/slideLayout132.xml"/>
  <Override ContentType="application/vnd.openxmlformats-officedocument.presentationml.slideLayout+xml" PartName="/ppt/slideLayouts/slideLayout100.xml"/>
  <Override ContentType="application/vnd.openxmlformats-officedocument.presentationml.slideLayout+xml" PartName="/ppt/slideLayouts/slideLayout130.xml"/>
  <Override ContentType="application/vnd.openxmlformats-officedocument.presentationml.slideLayout+xml" PartName="/ppt/slideLayouts/slideLayout113.xml"/>
  <Override ContentType="application/vnd.openxmlformats-officedocument.presentationml.slideLayout+xml" PartName="/ppt/slideLayouts/slideLayout57.xml"/>
  <Override ContentType="application/vnd.openxmlformats-officedocument.presentationml.slideLayout+xml" PartName="/ppt/slideLayouts/slideLayout126.xml"/>
  <Override ContentType="application/vnd.openxmlformats-officedocument.presentationml.slideLayout+xml" PartName="/ppt/slideLayouts/slideLayout87.xml"/>
  <Override ContentType="application/vnd.openxmlformats-officedocument.presentationml.slideLayout+xml" PartName="/ppt/slideLayouts/slideLayout9.xml"/>
  <Override ContentType="application/vnd.openxmlformats-officedocument.presentationml.slideLayout+xml" PartName="/ppt/slideLayouts/slideLayout31.xml"/>
  <Override ContentType="application/vnd.openxmlformats-officedocument.presentationml.slideLayout+xml" PartName="/ppt/slideLayouts/slideLayout50.xml"/>
  <Override ContentType="application/vnd.openxmlformats-officedocument.presentationml.slideLayout+xml" PartName="/ppt/slideLayouts/slideLayout80.xml"/>
  <Override ContentType="application/vnd.openxmlformats-officedocument.presentationml.slideLayout+xml" PartName="/ppt/slideLayouts/slideLayout44.xml"/>
  <Override ContentType="application/vnd.openxmlformats-officedocument.presentationml.slideLayout+xml" PartName="/ppt/slideLayouts/slideLayout14.xml"/>
  <Override ContentType="application/vnd.openxmlformats-officedocument.presentationml.slideLayout+xml" PartName="/ppt/slideLayouts/slideLayout63.xml"/>
  <Override ContentType="application/vnd.openxmlformats-officedocument.presentationml.slideLayout+xml" PartName="/ppt/slideLayouts/slideLayout93.xml"/>
  <Override ContentType="application/vnd.openxmlformats-officedocument.presentationml.slideLayout+xml" PartName="/ppt/slideLayouts/slideLayout27.xml"/>
  <Override ContentType="application/vnd.openxmlformats-officedocument.presentationml.slideMaster+xml" PartName="/ppt/slideMasters/slideMaster3.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43.xml"/>
  <Override ContentType="application/vnd.openxmlformats-officedocument.presentationml.slide+xml" PartName="/ppt/slides/slide30.xml"/>
  <Override ContentType="application/vnd.openxmlformats-officedocument.presentationml.slide+xml" PartName="/ppt/slides/slide22.xml"/>
  <Override ContentType="application/vnd.openxmlformats-officedocument.presentationml.slide+xml" PartName="/ppt/slides/slide35.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42.xml"/>
  <Override ContentType="application/vnd.openxmlformats-officedocument.presentationml.slide+xml" PartName="/ppt/slides/slide25.xml"/>
  <Override ContentType="application/vnd.openxmlformats-officedocument.presentationml.slide+xml" PartName="/ppt/slides/slide34.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33.xml"/>
  <Override ContentType="application/vnd.openxmlformats-officedocument.presentationml.slide+xml" PartName="/ppt/slides/slide38.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29.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32.xml"/>
  <Override ContentType="application/vnd.openxmlformats-officedocument.presentationml.slide+xml" PartName="/ppt/slides/slide37.xml"/>
  <Override ContentType="application/vnd.openxmlformats-officedocument.presentationml.slide+xml" PartName="/ppt/slides/slide1.xml"/>
  <Override ContentType="application/vnd.openxmlformats-officedocument.presentationml.slide+xml" PartName="/ppt/slides/slide28.xml"/>
  <Override ContentType="application/vnd.openxmlformats-officedocument.presentationml.slide+xml" PartName="/ppt/slides/slide41.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36.xml"/>
  <Override ContentType="application/vnd.openxmlformats-officedocument.presentationml.slide+xml" PartName="/ppt/slides/slide31.xml"/>
  <Override ContentType="application/vnd.openxmlformats-officedocument.presentationml.slide+xml" PartName="/ppt/slides/slide23.xml"/>
  <Override ContentType="application/vnd.openxmlformats-officedocument.presentationml.slide+xml" PartName="/ppt/slides/slide2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44.xml"/>
  <Override ContentType="application/vnd.openxmlformats-officedocument.presentationml.slide+xml" PartName="/ppt/slides/slide6.xml"/>
  <Override ContentType="application/vnd.openxmlformats-officedocument.presentationml.slide+xml" PartName="/ppt/slides/slide14.xml"/>
  <Override ContentType="application/vnd.openxmlformats-officedocument.presentationml.slide+xml" PartName="/ppt/slides/slide40.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theme+xml" PartName="/ppt/theme/theme4.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785" r:id="rId3"/>
    <p:sldMasterId id="2147483786" r:id="rId4"/>
    <p:sldMasterId id="2147483787" r:id="rId5"/>
  </p:sldMasterIdLst>
  <p:notesMasterIdLst>
    <p:notesMasterId r:id="rId6"/>
  </p:notesMasterIdLst>
  <p:sldIdLst>
    <p:sldId id="256" r:id="rId7"/>
    <p:sldId id="257" r:id="rId8"/>
    <p:sldId id="258" r:id="rId9"/>
    <p:sldId id="259" r:id="rId10"/>
    <p:sldId id="260" r:id="rId11"/>
    <p:sldId id="261" r:id="rId12"/>
    <p:sldId id="262" r:id="rId13"/>
    <p:sldId id="263" r:id="rId14"/>
    <p:sldId id="264" r:id="rId15"/>
    <p:sldId id="265" r:id="rId16"/>
    <p:sldId id="266" r:id="rId17"/>
    <p:sldId id="267" r:id="rId18"/>
    <p:sldId id="268" r:id="rId19"/>
    <p:sldId id="269" r:id="rId20"/>
    <p:sldId id="270" r:id="rId21"/>
    <p:sldId id="271" r:id="rId22"/>
    <p:sldId id="272" r:id="rId23"/>
    <p:sldId id="273" r:id="rId24"/>
    <p:sldId id="274" r:id="rId25"/>
    <p:sldId id="275" r:id="rId26"/>
    <p:sldId id="276" r:id="rId27"/>
    <p:sldId id="277" r:id="rId28"/>
    <p:sldId id="278" r:id="rId29"/>
    <p:sldId id="279" r:id="rId30"/>
    <p:sldId id="280" r:id="rId31"/>
    <p:sldId id="281" r:id="rId32"/>
    <p:sldId id="282" r:id="rId33"/>
    <p:sldId id="283" r:id="rId34"/>
    <p:sldId id="284" r:id="rId35"/>
    <p:sldId id="285" r:id="rId36"/>
    <p:sldId id="286" r:id="rId37"/>
    <p:sldId id="287" r:id="rId38"/>
    <p:sldId id="288" r:id="rId39"/>
    <p:sldId id="289" r:id="rId40"/>
    <p:sldId id="290" r:id="rId41"/>
    <p:sldId id="291" r:id="rId42"/>
    <p:sldId id="292" r:id="rId43"/>
    <p:sldId id="293" r:id="rId44"/>
    <p:sldId id="294" r:id="rId45"/>
    <p:sldId id="295" r:id="rId46"/>
    <p:sldId id="296" r:id="rId47"/>
    <p:sldId id="297" r:id="rId48"/>
    <p:sldId id="298" r:id="rId49"/>
    <p:sldId id="299" r:id="rId50"/>
  </p:sldIdLst>
  <p:sldSz cy="5143500" cx="9144000"/>
  <p:notesSz cx="6858000" cy="9144000"/>
  <p:embeddedFontLst>
    <p:embeddedFont>
      <p:font typeface="Roboto Slab"/>
      <p:regular r:id="rId51"/>
      <p:bold r:id="rId52"/>
    </p:embeddedFont>
    <p:embeddedFont>
      <p:font typeface="Ubuntu"/>
      <p:regular r:id="rId53"/>
      <p:bold r:id="rId54"/>
      <p:italic r:id="rId55"/>
      <p:boldItalic r:id="rId56"/>
    </p:embeddedFont>
    <p:embeddedFont>
      <p:font typeface="Ubuntu Light"/>
      <p:regular r:id="rId57"/>
      <p:bold r:id="rId58"/>
      <p:italic r:id="rId59"/>
      <p:boldItalic r:id="rId60"/>
    </p:embeddedFont>
    <p:embeddedFont>
      <p:font typeface="Raleway"/>
      <p:regular r:id="rId61"/>
      <p:bold r:id="rId62"/>
      <p:italic r:id="rId63"/>
      <p:boldItalic r:id="rId64"/>
    </p:embeddedFont>
    <p:embeddedFont>
      <p:font typeface="Oxygen"/>
      <p:regular r:id="rId65"/>
      <p:bold r:id="rId66"/>
    </p:embeddedFont>
    <p:embeddedFont>
      <p:font typeface="Raleway Black"/>
      <p:bold r:id="rId67"/>
      <p:boldItalic r:id="rId68"/>
    </p:embeddedFont>
    <p:embeddedFont>
      <p:font typeface="Barlow"/>
      <p:regular r:id="rId69"/>
      <p:bold r:id="rId70"/>
      <p:italic r:id="rId71"/>
      <p:boldItalic r:id="rId72"/>
    </p:embeddedFont>
    <p:embeddedFont>
      <p:font typeface="Exo SemiBold"/>
      <p:regular r:id="rId73"/>
      <p:bold r:id="rId74"/>
      <p:italic r:id="rId75"/>
      <p:boldItalic r:id="rId76"/>
    </p:embeddedFont>
    <p:embeddedFont>
      <p:font typeface="Alegreya"/>
      <p:regular r:id="rId77"/>
      <p:bold r:id="rId78"/>
      <p:italic r:id="rId79"/>
      <p:boldItalic r:id="rId80"/>
    </p:embeddedFont>
    <p:embeddedFont>
      <p:font typeface="Raleway ExtraBold"/>
      <p:bold r:id="rId81"/>
      <p:boldItalic r:id="rId82"/>
    </p:embeddedFont>
    <p:embeddedFont>
      <p:font typeface="Roboto"/>
      <p:regular r:id="rId83"/>
      <p:bold r:id="rId84"/>
      <p:italic r:id="rId85"/>
      <p:boldItalic r:id="rId86"/>
    </p:embeddedFont>
    <p:embeddedFont>
      <p:font typeface="Montserrat"/>
      <p:regular r:id="rId87"/>
      <p:bold r:id="rId88"/>
      <p:italic r:id="rId89"/>
      <p:boldItalic r:id="rId90"/>
    </p:embeddedFont>
    <p:embeddedFont>
      <p:font typeface="Arvo"/>
      <p:regular r:id="rId91"/>
      <p:bold r:id="rId92"/>
      <p:italic r:id="rId93"/>
      <p:boldItalic r:id="rId94"/>
    </p:embeddedFont>
    <p:embeddedFont>
      <p:font typeface="Bebas Neue"/>
      <p:regular r:id="rId95"/>
    </p:embeddedFont>
    <p:embeddedFont>
      <p:font typeface="Margarine"/>
      <p:regular r:id="rId96"/>
    </p:embeddedFont>
    <p:embeddedFont>
      <p:font typeface="PT Sans"/>
      <p:regular r:id="rId97"/>
      <p:bold r:id="rId98"/>
      <p:italic r:id="rId99"/>
      <p:boldItalic r:id="rId100"/>
    </p:embeddedFont>
    <p:embeddedFont>
      <p:font typeface="Nanum Gothic"/>
      <p:regular r:id="rId101"/>
      <p:bold r:id="rId102"/>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_rels/presentation.xml.rels><?xml version="1.0" encoding="UTF-8" standalone="yes"?><Relationships xmlns="http://schemas.openxmlformats.org/package/2006/relationships"><Relationship Id="rId40" Type="http://schemas.openxmlformats.org/officeDocument/2006/relationships/slide" Target="slides/slide34.xml"/><Relationship Id="rId42" Type="http://schemas.openxmlformats.org/officeDocument/2006/relationships/slide" Target="slides/slide36.xml"/><Relationship Id="rId41" Type="http://schemas.openxmlformats.org/officeDocument/2006/relationships/slide" Target="slides/slide35.xml"/><Relationship Id="rId44" Type="http://schemas.openxmlformats.org/officeDocument/2006/relationships/slide" Target="slides/slide38.xml"/><Relationship Id="rId43" Type="http://schemas.openxmlformats.org/officeDocument/2006/relationships/slide" Target="slides/slide37.xml"/><Relationship Id="rId46" Type="http://schemas.openxmlformats.org/officeDocument/2006/relationships/slide" Target="slides/slide40.xml"/><Relationship Id="rId45" Type="http://schemas.openxmlformats.org/officeDocument/2006/relationships/slide" Target="slides/slide39.xml"/><Relationship Id="rId48" Type="http://schemas.openxmlformats.org/officeDocument/2006/relationships/slide" Target="slides/slide42.xml"/><Relationship Id="rId47" Type="http://schemas.openxmlformats.org/officeDocument/2006/relationships/slide" Target="slides/slide41.xml"/><Relationship Id="rId49" Type="http://schemas.openxmlformats.org/officeDocument/2006/relationships/slide" Target="slides/slide43.xml"/><Relationship Id="rId102" Type="http://schemas.openxmlformats.org/officeDocument/2006/relationships/font" Target="fonts/NanumGothic-bold.fntdata"/><Relationship Id="rId101" Type="http://schemas.openxmlformats.org/officeDocument/2006/relationships/font" Target="fonts/NanumGothic-regular.fntdata"/><Relationship Id="rId100" Type="http://schemas.openxmlformats.org/officeDocument/2006/relationships/font" Target="fonts/PTSans-boldItalic.fntdata"/><Relationship Id="rId31" Type="http://schemas.openxmlformats.org/officeDocument/2006/relationships/slide" Target="slides/slide25.xml"/><Relationship Id="rId30" Type="http://schemas.openxmlformats.org/officeDocument/2006/relationships/slide" Target="slides/slide24.xml"/><Relationship Id="rId33" Type="http://schemas.openxmlformats.org/officeDocument/2006/relationships/slide" Target="slides/slide27.xml"/><Relationship Id="rId32" Type="http://schemas.openxmlformats.org/officeDocument/2006/relationships/slide" Target="slides/slide26.xml"/><Relationship Id="rId35" Type="http://schemas.openxmlformats.org/officeDocument/2006/relationships/slide" Target="slides/slide29.xml"/><Relationship Id="rId34" Type="http://schemas.openxmlformats.org/officeDocument/2006/relationships/slide" Target="slides/slide28.xml"/><Relationship Id="rId37" Type="http://schemas.openxmlformats.org/officeDocument/2006/relationships/slide" Target="slides/slide31.xml"/><Relationship Id="rId36" Type="http://schemas.openxmlformats.org/officeDocument/2006/relationships/slide" Target="slides/slide30.xml"/><Relationship Id="rId39" Type="http://schemas.openxmlformats.org/officeDocument/2006/relationships/slide" Target="slides/slide33.xml"/><Relationship Id="rId38" Type="http://schemas.openxmlformats.org/officeDocument/2006/relationships/slide" Target="slides/slide32.xml"/><Relationship Id="rId20" Type="http://schemas.openxmlformats.org/officeDocument/2006/relationships/slide" Target="slides/slide14.xml"/><Relationship Id="rId22" Type="http://schemas.openxmlformats.org/officeDocument/2006/relationships/slide" Target="slides/slide16.xml"/><Relationship Id="rId21" Type="http://schemas.openxmlformats.org/officeDocument/2006/relationships/slide" Target="slides/slide15.xml"/><Relationship Id="rId24" Type="http://schemas.openxmlformats.org/officeDocument/2006/relationships/slide" Target="slides/slide18.xml"/><Relationship Id="rId23" Type="http://schemas.openxmlformats.org/officeDocument/2006/relationships/slide" Target="slides/slide17.xml"/><Relationship Id="rId26" Type="http://schemas.openxmlformats.org/officeDocument/2006/relationships/slide" Target="slides/slide20.xml"/><Relationship Id="rId25" Type="http://schemas.openxmlformats.org/officeDocument/2006/relationships/slide" Target="slides/slide19.xml"/><Relationship Id="rId28" Type="http://schemas.openxmlformats.org/officeDocument/2006/relationships/slide" Target="slides/slide22.xml"/><Relationship Id="rId27" Type="http://schemas.openxmlformats.org/officeDocument/2006/relationships/slide" Target="slides/slide21.xml"/><Relationship Id="rId29" Type="http://schemas.openxmlformats.org/officeDocument/2006/relationships/slide" Target="slides/slide23.xml"/><Relationship Id="rId95" Type="http://schemas.openxmlformats.org/officeDocument/2006/relationships/font" Target="fonts/BebasNeue-regular.fntdata"/><Relationship Id="rId94" Type="http://schemas.openxmlformats.org/officeDocument/2006/relationships/font" Target="fonts/Arvo-boldItalic.fntdata"/><Relationship Id="rId97" Type="http://schemas.openxmlformats.org/officeDocument/2006/relationships/font" Target="fonts/PTSans-regular.fntdata"/><Relationship Id="rId96" Type="http://schemas.openxmlformats.org/officeDocument/2006/relationships/font" Target="fonts/Margarine-regular.fntdata"/><Relationship Id="rId11" Type="http://schemas.openxmlformats.org/officeDocument/2006/relationships/slide" Target="slides/slide5.xml"/><Relationship Id="rId99" Type="http://schemas.openxmlformats.org/officeDocument/2006/relationships/font" Target="fonts/PTSans-italic.fntdata"/><Relationship Id="rId10" Type="http://schemas.openxmlformats.org/officeDocument/2006/relationships/slide" Target="slides/slide4.xml"/><Relationship Id="rId98" Type="http://schemas.openxmlformats.org/officeDocument/2006/relationships/font" Target="fonts/PTSans-bold.fntdata"/><Relationship Id="rId13" Type="http://schemas.openxmlformats.org/officeDocument/2006/relationships/slide" Target="slides/slide7.xml"/><Relationship Id="rId12" Type="http://schemas.openxmlformats.org/officeDocument/2006/relationships/slide" Target="slides/slide6.xml"/><Relationship Id="rId91" Type="http://schemas.openxmlformats.org/officeDocument/2006/relationships/font" Target="fonts/Arvo-regular.fntdata"/><Relationship Id="rId90" Type="http://schemas.openxmlformats.org/officeDocument/2006/relationships/font" Target="fonts/Montserrat-boldItalic.fntdata"/><Relationship Id="rId93" Type="http://schemas.openxmlformats.org/officeDocument/2006/relationships/font" Target="fonts/Arvo-italic.fntdata"/><Relationship Id="rId92" Type="http://schemas.openxmlformats.org/officeDocument/2006/relationships/font" Target="fonts/Arvo-bold.fntdata"/><Relationship Id="rId15" Type="http://schemas.openxmlformats.org/officeDocument/2006/relationships/slide" Target="slides/slide9.xml"/><Relationship Id="rId14" Type="http://schemas.openxmlformats.org/officeDocument/2006/relationships/slide" Target="slides/slide8.xml"/><Relationship Id="rId17" Type="http://schemas.openxmlformats.org/officeDocument/2006/relationships/slide" Target="slides/slide11.xml"/><Relationship Id="rId16" Type="http://schemas.openxmlformats.org/officeDocument/2006/relationships/slide" Target="slides/slide10.xml"/><Relationship Id="rId19" Type="http://schemas.openxmlformats.org/officeDocument/2006/relationships/slide" Target="slides/slide13.xml"/><Relationship Id="rId18" Type="http://schemas.openxmlformats.org/officeDocument/2006/relationships/slide" Target="slides/slide12.xml"/><Relationship Id="rId84" Type="http://schemas.openxmlformats.org/officeDocument/2006/relationships/font" Target="fonts/Roboto-bold.fntdata"/><Relationship Id="rId83" Type="http://schemas.openxmlformats.org/officeDocument/2006/relationships/font" Target="fonts/Roboto-regular.fntdata"/><Relationship Id="rId86" Type="http://schemas.openxmlformats.org/officeDocument/2006/relationships/font" Target="fonts/Roboto-boldItalic.fntdata"/><Relationship Id="rId85" Type="http://schemas.openxmlformats.org/officeDocument/2006/relationships/font" Target="fonts/Roboto-italic.fntdata"/><Relationship Id="rId88" Type="http://schemas.openxmlformats.org/officeDocument/2006/relationships/font" Target="fonts/Montserrat-bold.fntdata"/><Relationship Id="rId87" Type="http://schemas.openxmlformats.org/officeDocument/2006/relationships/font" Target="fonts/Montserrat-regular.fntdata"/><Relationship Id="rId89" Type="http://schemas.openxmlformats.org/officeDocument/2006/relationships/font" Target="fonts/Montserrat-italic.fntdata"/><Relationship Id="rId80" Type="http://schemas.openxmlformats.org/officeDocument/2006/relationships/font" Target="fonts/Alegreya-boldItalic.fntdata"/><Relationship Id="rId82" Type="http://schemas.openxmlformats.org/officeDocument/2006/relationships/font" Target="fonts/RalewayExtraBold-boldItalic.fntdata"/><Relationship Id="rId81" Type="http://schemas.openxmlformats.org/officeDocument/2006/relationships/font" Target="fonts/RalewayExtraBold-bold.fntdata"/><Relationship Id="rId1" Type="http://schemas.openxmlformats.org/officeDocument/2006/relationships/theme" Target="theme/theme4.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slideMaster" Target="slideMasters/slideMaster2.xml"/><Relationship Id="rId9" Type="http://schemas.openxmlformats.org/officeDocument/2006/relationships/slide" Target="slides/slide3.xml"/><Relationship Id="rId5" Type="http://schemas.openxmlformats.org/officeDocument/2006/relationships/slideMaster" Target="slideMasters/slideMaster3.xml"/><Relationship Id="rId6" Type="http://schemas.openxmlformats.org/officeDocument/2006/relationships/notesMaster" Target="notesMasters/notesMaster1.xml"/><Relationship Id="rId7" Type="http://schemas.openxmlformats.org/officeDocument/2006/relationships/slide" Target="slides/slide1.xml"/><Relationship Id="rId8" Type="http://schemas.openxmlformats.org/officeDocument/2006/relationships/slide" Target="slides/slide2.xml"/><Relationship Id="rId73" Type="http://schemas.openxmlformats.org/officeDocument/2006/relationships/font" Target="fonts/ExoSemiBold-regular.fntdata"/><Relationship Id="rId72" Type="http://schemas.openxmlformats.org/officeDocument/2006/relationships/font" Target="fonts/Barlow-boldItalic.fntdata"/><Relationship Id="rId75" Type="http://schemas.openxmlformats.org/officeDocument/2006/relationships/font" Target="fonts/ExoSemiBold-italic.fntdata"/><Relationship Id="rId74" Type="http://schemas.openxmlformats.org/officeDocument/2006/relationships/font" Target="fonts/ExoSemiBold-bold.fntdata"/><Relationship Id="rId77" Type="http://schemas.openxmlformats.org/officeDocument/2006/relationships/font" Target="fonts/Alegreya-regular.fntdata"/><Relationship Id="rId76" Type="http://schemas.openxmlformats.org/officeDocument/2006/relationships/font" Target="fonts/ExoSemiBold-boldItalic.fntdata"/><Relationship Id="rId79" Type="http://schemas.openxmlformats.org/officeDocument/2006/relationships/font" Target="fonts/Alegreya-italic.fntdata"/><Relationship Id="rId78" Type="http://schemas.openxmlformats.org/officeDocument/2006/relationships/font" Target="fonts/Alegreya-bold.fntdata"/><Relationship Id="rId71" Type="http://schemas.openxmlformats.org/officeDocument/2006/relationships/font" Target="fonts/Barlow-italic.fntdata"/><Relationship Id="rId70" Type="http://schemas.openxmlformats.org/officeDocument/2006/relationships/font" Target="fonts/Barlow-bold.fntdata"/><Relationship Id="rId62" Type="http://schemas.openxmlformats.org/officeDocument/2006/relationships/font" Target="fonts/Raleway-bold.fntdata"/><Relationship Id="rId61" Type="http://schemas.openxmlformats.org/officeDocument/2006/relationships/font" Target="fonts/Raleway-regular.fntdata"/><Relationship Id="rId64" Type="http://schemas.openxmlformats.org/officeDocument/2006/relationships/font" Target="fonts/Raleway-boldItalic.fntdata"/><Relationship Id="rId63" Type="http://schemas.openxmlformats.org/officeDocument/2006/relationships/font" Target="fonts/Raleway-italic.fntdata"/><Relationship Id="rId66" Type="http://schemas.openxmlformats.org/officeDocument/2006/relationships/font" Target="fonts/Oxygen-bold.fntdata"/><Relationship Id="rId65" Type="http://schemas.openxmlformats.org/officeDocument/2006/relationships/font" Target="fonts/Oxygen-regular.fntdata"/><Relationship Id="rId68" Type="http://schemas.openxmlformats.org/officeDocument/2006/relationships/font" Target="fonts/RalewayBlack-boldItalic.fntdata"/><Relationship Id="rId67" Type="http://schemas.openxmlformats.org/officeDocument/2006/relationships/font" Target="fonts/RalewayBlack-bold.fntdata"/><Relationship Id="rId60" Type="http://schemas.openxmlformats.org/officeDocument/2006/relationships/font" Target="fonts/UbuntuLight-boldItalic.fntdata"/><Relationship Id="rId69" Type="http://schemas.openxmlformats.org/officeDocument/2006/relationships/font" Target="fonts/Barlow-regular.fntdata"/><Relationship Id="rId51" Type="http://schemas.openxmlformats.org/officeDocument/2006/relationships/font" Target="fonts/RobotoSlab-regular.fntdata"/><Relationship Id="rId50" Type="http://schemas.openxmlformats.org/officeDocument/2006/relationships/slide" Target="slides/slide44.xml"/><Relationship Id="rId53" Type="http://schemas.openxmlformats.org/officeDocument/2006/relationships/font" Target="fonts/Ubuntu-regular.fntdata"/><Relationship Id="rId52" Type="http://schemas.openxmlformats.org/officeDocument/2006/relationships/font" Target="fonts/RobotoSlab-bold.fntdata"/><Relationship Id="rId55" Type="http://schemas.openxmlformats.org/officeDocument/2006/relationships/font" Target="fonts/Ubuntu-italic.fntdata"/><Relationship Id="rId54" Type="http://schemas.openxmlformats.org/officeDocument/2006/relationships/font" Target="fonts/Ubuntu-bold.fntdata"/><Relationship Id="rId57" Type="http://schemas.openxmlformats.org/officeDocument/2006/relationships/font" Target="fonts/UbuntuLight-regular.fntdata"/><Relationship Id="rId56" Type="http://schemas.openxmlformats.org/officeDocument/2006/relationships/font" Target="fonts/Ubuntu-boldItalic.fntdata"/><Relationship Id="rId59" Type="http://schemas.openxmlformats.org/officeDocument/2006/relationships/font" Target="fonts/UbuntuLight-italic.fntdata"/><Relationship Id="rId58" Type="http://schemas.openxmlformats.org/officeDocument/2006/relationships/font" Target="fonts/UbuntuLight-bold.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www.epa.gov/outdoor-air-quality-data/air-data-multiyear-tile-plot" TargetMode="Externa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www.youtube.com/watch?v=zj4rd77EAt4" TargetMode="Externa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drive.google.com/file/d/1Qf5qakeI5LUHL6nPp1wKjvFVGvdFI3gi/view?usp=sharing" TargetMode="Externa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docs.google.com/document/d/1lEhYONoM7ZNUolQUwxp6H42iyhdXANh7fdyaNPOwdFk/edit?usp=drive_link" TargetMode="External"/><Relationship Id="rId3" Type="http://schemas.openxmlformats.org/officeDocument/2006/relationships/hyperlink" Target="https://docs.google.com/document/d/1lEhYONoM7ZNUolQUwxp6H42iyhdXANh7fdyaNPOwdFk/edit?usp=drive_link" TargetMode="Externa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www.theguardian.com/technology/2021/apr/15/amazon-warehouse-boom-inland-empire-pollution" TargetMode="External"/><Relationship Id="rId3" Type="http://schemas.openxmlformats.org/officeDocument/2006/relationships/hyperlink" Target="https://docs.google.com/document/d/1PVgs73dyP3-lsIb7eG3u65MvPRVKD7ST/edit?usp=drive_link&amp;ouid=102489052810943387113&amp;rtpof=true&amp;sd=true" TargetMode="Externa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www.youtube.com/watch?v=VGJW9vEwl90" TargetMode="Externa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docs.google.com/document/d/1bKKUfd-O55aY_YGlJadSd0h69pfXJ7uS/edit?usp=drive_link&amp;ouid=102489052810943387113&amp;rtpof=true&amp;sd=true" TargetMode="Externa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docs.google.com/presentation/d/1XXrfJQpvE5RGjBS77OqtPOPfW3baj4wc/edit?usp=sharing&amp;ouid=102489052810943387113&amp;rtpof=true&amp;sd=true" TargetMode="Externa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docs.google.com/document/d/1Y7HVhpTOtsHrWbZjZ2zUliK7AD3-Kn1e/edit?usp=sharing&amp;ouid=102489052810943387113&amp;rtpof=true&amp;sd=true" TargetMode="Externa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953" name="Shape 3953"/>
        <p:cNvGrpSpPr/>
        <p:nvPr/>
      </p:nvGrpSpPr>
      <p:grpSpPr>
        <a:xfrm>
          <a:off x="0" y="0"/>
          <a:ext cx="0" cy="0"/>
          <a:chOff x="0" y="0"/>
          <a:chExt cx="0" cy="0"/>
        </a:xfrm>
      </p:grpSpPr>
      <p:sp>
        <p:nvSpPr>
          <p:cNvPr id="3954" name="Google Shape;3954;p: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955" name="Google Shape;3955;p: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084" name="Shape 4084"/>
        <p:cNvGrpSpPr/>
        <p:nvPr/>
      </p:nvGrpSpPr>
      <p:grpSpPr>
        <a:xfrm>
          <a:off x="0" y="0"/>
          <a:ext cx="0" cy="0"/>
          <a:chOff x="0" y="0"/>
          <a:chExt cx="0" cy="0"/>
        </a:xfrm>
      </p:grpSpPr>
      <p:sp>
        <p:nvSpPr>
          <p:cNvPr id="4085" name="Google Shape;4085;g26fc7d1c7cd_0_28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086" name="Google Shape;4086;g26fc7d1c7cd_0_28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090" name="Shape 4090"/>
        <p:cNvGrpSpPr/>
        <p:nvPr/>
      </p:nvGrpSpPr>
      <p:grpSpPr>
        <a:xfrm>
          <a:off x="0" y="0"/>
          <a:ext cx="0" cy="0"/>
          <a:chOff x="0" y="0"/>
          <a:chExt cx="0" cy="0"/>
        </a:xfrm>
      </p:grpSpPr>
      <p:sp>
        <p:nvSpPr>
          <p:cNvPr id="4091" name="Google Shape;4091;g2718f1879e2_0_14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092" name="Google Shape;4092;g2718f1879e2_0_14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097" name="Shape 4097"/>
        <p:cNvGrpSpPr/>
        <p:nvPr/>
      </p:nvGrpSpPr>
      <p:grpSpPr>
        <a:xfrm>
          <a:off x="0" y="0"/>
          <a:ext cx="0" cy="0"/>
          <a:chOff x="0" y="0"/>
          <a:chExt cx="0" cy="0"/>
        </a:xfrm>
      </p:grpSpPr>
      <p:sp>
        <p:nvSpPr>
          <p:cNvPr id="4098" name="Google Shape;4098;g2dd39825953_0_2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099" name="Google Shape;4099;g2dd39825953_0_2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Example answers: smoke, cars, </a:t>
            </a:r>
            <a:r>
              <a:rPr lang="en"/>
              <a:t>pollution</a:t>
            </a:r>
            <a:r>
              <a:rPr lang="en"/>
              <a:t>, volcanoes, gas leak, etc.</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104" name="Shape 4104"/>
        <p:cNvGrpSpPr/>
        <p:nvPr/>
      </p:nvGrpSpPr>
      <p:grpSpPr>
        <a:xfrm>
          <a:off x="0" y="0"/>
          <a:ext cx="0" cy="0"/>
          <a:chOff x="0" y="0"/>
          <a:chExt cx="0" cy="0"/>
        </a:xfrm>
      </p:grpSpPr>
      <p:sp>
        <p:nvSpPr>
          <p:cNvPr id="4105" name="Google Shape;4105;g2dd39825953_0_3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106" name="Google Shape;4106;g2dd39825953_0_3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0"/>
              </a:spcBef>
              <a:spcAft>
                <a:spcPts val="0"/>
              </a:spcAft>
              <a:buClr>
                <a:schemeClr val="dk1"/>
              </a:buClr>
              <a:buSzPts val="1100"/>
              <a:buFont typeface="Arial"/>
              <a:buNone/>
            </a:pPr>
            <a:r>
              <a:rPr lang="en" u="sng">
                <a:solidFill>
                  <a:srgbClr val="1155CC"/>
                </a:solidFill>
                <a:hlinkClick r:id="rId2">
                  <a:extLst>
                    <a:ext uri="{A12FA001-AC4F-418D-AE19-62706E023703}">
                      <ahyp:hlinkClr val="tx"/>
                    </a:ext>
                  </a:extLst>
                </a:hlinkClick>
              </a:rPr>
              <a:t>EPA AQI Data</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111" name="Shape 4111"/>
        <p:cNvGrpSpPr/>
        <p:nvPr/>
      </p:nvGrpSpPr>
      <p:grpSpPr>
        <a:xfrm>
          <a:off x="0" y="0"/>
          <a:ext cx="0" cy="0"/>
          <a:chOff x="0" y="0"/>
          <a:chExt cx="0" cy="0"/>
        </a:xfrm>
      </p:grpSpPr>
      <p:sp>
        <p:nvSpPr>
          <p:cNvPr id="4112" name="Google Shape;4112;g2718f1879e2_0_15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113" name="Google Shape;4113;g2718f1879e2_0_15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119" name="Shape 4119"/>
        <p:cNvGrpSpPr/>
        <p:nvPr/>
      </p:nvGrpSpPr>
      <p:grpSpPr>
        <a:xfrm>
          <a:off x="0" y="0"/>
          <a:ext cx="0" cy="0"/>
          <a:chOff x="0" y="0"/>
          <a:chExt cx="0" cy="0"/>
        </a:xfrm>
      </p:grpSpPr>
      <p:sp>
        <p:nvSpPr>
          <p:cNvPr id="4120" name="Google Shape;4120;g2dd39825953_0_3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121" name="Google Shape;4121;g2dd39825953_0_3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Teacher notes: You can ask students, what they think the red line down the center means? What happens in the USA at the beginning of July? What happens on July 4th? Why would fireworks change the air quality?</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126" name="Shape 4126"/>
        <p:cNvGrpSpPr/>
        <p:nvPr/>
      </p:nvGrpSpPr>
      <p:grpSpPr>
        <a:xfrm>
          <a:off x="0" y="0"/>
          <a:ext cx="0" cy="0"/>
          <a:chOff x="0" y="0"/>
          <a:chExt cx="0" cy="0"/>
        </a:xfrm>
      </p:grpSpPr>
      <p:sp>
        <p:nvSpPr>
          <p:cNvPr id="4127" name="Google Shape;4127;g27873a2ef13_0_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128" name="Google Shape;4128;g27873a2ef13_0_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132" name="Shape 4132"/>
        <p:cNvGrpSpPr/>
        <p:nvPr/>
      </p:nvGrpSpPr>
      <p:grpSpPr>
        <a:xfrm>
          <a:off x="0" y="0"/>
          <a:ext cx="0" cy="0"/>
          <a:chOff x="0" y="0"/>
          <a:chExt cx="0" cy="0"/>
        </a:xfrm>
      </p:grpSpPr>
      <p:sp>
        <p:nvSpPr>
          <p:cNvPr id="4133" name="Google Shape;4133;g2dd39825953_0_4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134" name="Google Shape;4134;g2dd39825953_0_4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solidFill>
                  <a:schemeClr val="dk1"/>
                </a:solidFill>
              </a:rPr>
              <a:t>Teacher notes: You can ask students, what do you notice in August 2020? Do you remember what happened in Oregon in the summer of 2020?</a:t>
            </a: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139" name="Shape 4139"/>
        <p:cNvGrpSpPr/>
        <p:nvPr/>
      </p:nvGrpSpPr>
      <p:grpSpPr>
        <a:xfrm>
          <a:off x="0" y="0"/>
          <a:ext cx="0" cy="0"/>
          <a:chOff x="0" y="0"/>
          <a:chExt cx="0" cy="0"/>
        </a:xfrm>
      </p:grpSpPr>
      <p:sp>
        <p:nvSpPr>
          <p:cNvPr id="4140" name="Google Shape;4140;g2dd39825953_0_4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141" name="Google Shape;4141;g2dd39825953_0_4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0"/>
              </a:spcBef>
              <a:spcAft>
                <a:spcPts val="0"/>
              </a:spcAft>
              <a:buClr>
                <a:schemeClr val="dk1"/>
              </a:buClr>
              <a:buSzPts val="1100"/>
              <a:buFont typeface="Arial"/>
              <a:buNone/>
            </a:pPr>
            <a:r>
              <a:rPr lang="en" u="sng">
                <a:solidFill>
                  <a:schemeClr val="hlink"/>
                </a:solidFill>
                <a:hlinkClick r:id="rId2"/>
              </a:rPr>
              <a:t>https://www.youtube.com/watch?v=zj4rd77EAt4</a:t>
            </a:r>
            <a:r>
              <a:rPr lang="en"/>
              <a:t> (1 minute)</a:t>
            </a: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146" name="Shape 4146"/>
        <p:cNvGrpSpPr/>
        <p:nvPr/>
      </p:nvGrpSpPr>
      <p:grpSpPr>
        <a:xfrm>
          <a:off x="0" y="0"/>
          <a:ext cx="0" cy="0"/>
          <a:chOff x="0" y="0"/>
          <a:chExt cx="0" cy="0"/>
        </a:xfrm>
      </p:grpSpPr>
      <p:sp>
        <p:nvSpPr>
          <p:cNvPr id="4147" name="Google Shape;4147;g2ed25e6ebfd_0_6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148" name="Google Shape;4148;g2ed25e6ebfd_0_6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983" name="Shape 3983"/>
        <p:cNvGrpSpPr/>
        <p:nvPr/>
      </p:nvGrpSpPr>
      <p:grpSpPr>
        <a:xfrm>
          <a:off x="0" y="0"/>
          <a:ext cx="0" cy="0"/>
          <a:chOff x="0" y="0"/>
          <a:chExt cx="0" cy="0"/>
        </a:xfrm>
      </p:grpSpPr>
      <p:sp>
        <p:nvSpPr>
          <p:cNvPr id="3984" name="Google Shape;3984;g23f0ff4c524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985" name="Google Shape;3985;g23f0ff4c524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Teacher notes: Quick warm up for students to guess what the zoomed in image is. Edit or delete for use in your classroom.</a:t>
            </a: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152" name="Shape 4152"/>
        <p:cNvGrpSpPr/>
        <p:nvPr/>
      </p:nvGrpSpPr>
      <p:grpSpPr>
        <a:xfrm>
          <a:off x="0" y="0"/>
          <a:ext cx="0" cy="0"/>
          <a:chOff x="0" y="0"/>
          <a:chExt cx="0" cy="0"/>
        </a:xfrm>
      </p:grpSpPr>
      <p:sp>
        <p:nvSpPr>
          <p:cNvPr id="4153" name="Google Shape;4153;g2ed25e6ebfd_0_6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154" name="Google Shape;4154;g2ed25e6ebfd_0_6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159" name="Shape 4159"/>
        <p:cNvGrpSpPr/>
        <p:nvPr/>
      </p:nvGrpSpPr>
      <p:grpSpPr>
        <a:xfrm>
          <a:off x="0" y="0"/>
          <a:ext cx="0" cy="0"/>
          <a:chOff x="0" y="0"/>
          <a:chExt cx="0" cy="0"/>
        </a:xfrm>
      </p:grpSpPr>
      <p:sp>
        <p:nvSpPr>
          <p:cNvPr id="4160" name="Google Shape;4160;g2ed25e6ebfd_0_7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161" name="Google Shape;4161;g2ed25e6ebfd_0_7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u="sng">
                <a:solidFill>
                  <a:schemeClr val="hlink"/>
                </a:solidFill>
                <a:hlinkClick r:id="rId2"/>
              </a:rPr>
              <a:t>https://drive.google.com/file/d/1Qf5qakeI5LUHL6nPp1wKjvFVGvdFI3gi/view?usp=sharing</a:t>
            </a:r>
            <a:endParaRPr/>
          </a:p>
          <a:p>
            <a:pPr indent="0" lvl="0" marL="0" rtl="0" algn="l">
              <a:spcBef>
                <a:spcPts val="0"/>
              </a:spcBef>
              <a:spcAft>
                <a:spcPts val="0"/>
              </a:spcAft>
              <a:buNone/>
            </a:pPr>
            <a:r>
              <a:t/>
            </a: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165" name="Shape 4165"/>
        <p:cNvGrpSpPr/>
        <p:nvPr/>
      </p:nvGrpSpPr>
      <p:grpSpPr>
        <a:xfrm>
          <a:off x="0" y="0"/>
          <a:ext cx="0" cy="0"/>
          <a:chOff x="0" y="0"/>
          <a:chExt cx="0" cy="0"/>
        </a:xfrm>
      </p:grpSpPr>
      <p:sp>
        <p:nvSpPr>
          <p:cNvPr id="4166" name="Google Shape;4166;g2ed25e6ebfd_0_7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167" name="Google Shape;4167;g2ed25e6ebfd_0_7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172" name="Shape 4172"/>
        <p:cNvGrpSpPr/>
        <p:nvPr/>
      </p:nvGrpSpPr>
      <p:grpSpPr>
        <a:xfrm>
          <a:off x="0" y="0"/>
          <a:ext cx="0" cy="0"/>
          <a:chOff x="0" y="0"/>
          <a:chExt cx="0" cy="0"/>
        </a:xfrm>
      </p:grpSpPr>
      <p:sp>
        <p:nvSpPr>
          <p:cNvPr id="4173" name="Google Shape;4173;g2ed25e6ebfd_0_8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174" name="Google Shape;4174;g2ed25e6ebfd_0_8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178" name="Shape 4178"/>
        <p:cNvGrpSpPr/>
        <p:nvPr/>
      </p:nvGrpSpPr>
      <p:grpSpPr>
        <a:xfrm>
          <a:off x="0" y="0"/>
          <a:ext cx="0" cy="0"/>
          <a:chOff x="0" y="0"/>
          <a:chExt cx="0" cy="0"/>
        </a:xfrm>
      </p:grpSpPr>
      <p:sp>
        <p:nvSpPr>
          <p:cNvPr id="4179" name="Google Shape;4179;g2ed25e6ebfd_0_9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180" name="Google Shape;4180;g2ed25e6ebfd_0_9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184" name="Shape 4184"/>
        <p:cNvGrpSpPr/>
        <p:nvPr/>
      </p:nvGrpSpPr>
      <p:grpSpPr>
        <a:xfrm>
          <a:off x="0" y="0"/>
          <a:ext cx="0" cy="0"/>
          <a:chOff x="0" y="0"/>
          <a:chExt cx="0" cy="0"/>
        </a:xfrm>
      </p:grpSpPr>
      <p:sp>
        <p:nvSpPr>
          <p:cNvPr id="4185" name="Google Shape;4185;g2ed25e6ebfd_0_10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186" name="Google Shape;4186;g2ed25e6ebfd_0_10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193" name="Shape 4193"/>
        <p:cNvGrpSpPr/>
        <p:nvPr/>
      </p:nvGrpSpPr>
      <p:grpSpPr>
        <a:xfrm>
          <a:off x="0" y="0"/>
          <a:ext cx="0" cy="0"/>
          <a:chOff x="0" y="0"/>
          <a:chExt cx="0" cy="0"/>
        </a:xfrm>
      </p:grpSpPr>
      <p:sp>
        <p:nvSpPr>
          <p:cNvPr id="4194" name="Google Shape;4194;g2ed25e6ebfd_0_10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195" name="Google Shape;4195;g2ed25e6ebfd_0_10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202" name="Shape 4202"/>
        <p:cNvGrpSpPr/>
        <p:nvPr/>
      </p:nvGrpSpPr>
      <p:grpSpPr>
        <a:xfrm>
          <a:off x="0" y="0"/>
          <a:ext cx="0" cy="0"/>
          <a:chOff x="0" y="0"/>
          <a:chExt cx="0" cy="0"/>
        </a:xfrm>
      </p:grpSpPr>
      <p:sp>
        <p:nvSpPr>
          <p:cNvPr id="4203" name="Google Shape;4203;g2ed25e6ebfd_0_11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204" name="Google Shape;4204;g2ed25e6ebfd_0_11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207" name="Shape 4207"/>
        <p:cNvGrpSpPr/>
        <p:nvPr/>
      </p:nvGrpSpPr>
      <p:grpSpPr>
        <a:xfrm>
          <a:off x="0" y="0"/>
          <a:ext cx="0" cy="0"/>
          <a:chOff x="0" y="0"/>
          <a:chExt cx="0" cy="0"/>
        </a:xfrm>
      </p:grpSpPr>
      <p:sp>
        <p:nvSpPr>
          <p:cNvPr id="4208" name="Google Shape;4208;g2ed25e6ebfd_0_12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209" name="Google Shape;4209;g2ed25e6ebfd_0_12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213" name="Shape 4213"/>
        <p:cNvGrpSpPr/>
        <p:nvPr/>
      </p:nvGrpSpPr>
      <p:grpSpPr>
        <a:xfrm>
          <a:off x="0" y="0"/>
          <a:ext cx="0" cy="0"/>
          <a:chOff x="0" y="0"/>
          <a:chExt cx="0" cy="0"/>
        </a:xfrm>
      </p:grpSpPr>
      <p:sp>
        <p:nvSpPr>
          <p:cNvPr id="4214" name="Google Shape;4214;g2ed25e6ebfd_0_12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215" name="Google Shape;4215;g2ed25e6ebfd_0_12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013" name="Shape 4013"/>
        <p:cNvGrpSpPr/>
        <p:nvPr/>
      </p:nvGrpSpPr>
      <p:grpSpPr>
        <a:xfrm>
          <a:off x="0" y="0"/>
          <a:ext cx="0" cy="0"/>
          <a:chOff x="0" y="0"/>
          <a:chExt cx="0" cy="0"/>
        </a:xfrm>
      </p:grpSpPr>
      <p:sp>
        <p:nvSpPr>
          <p:cNvPr id="4014" name="Google Shape;4014;g26fc7d1c7cd_0_9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015" name="Google Shape;4015;g26fc7d1c7cd_0_9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220" name="Shape 4220"/>
        <p:cNvGrpSpPr/>
        <p:nvPr/>
      </p:nvGrpSpPr>
      <p:grpSpPr>
        <a:xfrm>
          <a:off x="0" y="0"/>
          <a:ext cx="0" cy="0"/>
          <a:chOff x="0" y="0"/>
          <a:chExt cx="0" cy="0"/>
        </a:xfrm>
      </p:grpSpPr>
      <p:sp>
        <p:nvSpPr>
          <p:cNvPr id="4221" name="Google Shape;4221;g2ed25e6ebfd_0_13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222" name="Google Shape;4222;g2ed25e6ebfd_0_13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226" name="Shape 4226"/>
        <p:cNvGrpSpPr/>
        <p:nvPr/>
      </p:nvGrpSpPr>
      <p:grpSpPr>
        <a:xfrm>
          <a:off x="0" y="0"/>
          <a:ext cx="0" cy="0"/>
          <a:chOff x="0" y="0"/>
          <a:chExt cx="0" cy="0"/>
        </a:xfrm>
      </p:grpSpPr>
      <p:sp>
        <p:nvSpPr>
          <p:cNvPr id="4227" name="Google Shape;4227;g2ed25e6ebfd_0_13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228" name="Google Shape;4228;g2ed25e6ebfd_0_13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232" name="Shape 4232"/>
        <p:cNvGrpSpPr/>
        <p:nvPr/>
      </p:nvGrpSpPr>
      <p:grpSpPr>
        <a:xfrm>
          <a:off x="0" y="0"/>
          <a:ext cx="0" cy="0"/>
          <a:chOff x="0" y="0"/>
          <a:chExt cx="0" cy="0"/>
        </a:xfrm>
      </p:grpSpPr>
      <p:sp>
        <p:nvSpPr>
          <p:cNvPr id="4233" name="Google Shape;4233;g2dd39825953_0_5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234" name="Google Shape;4234;g2dd39825953_0_5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u="sng">
                <a:solidFill>
                  <a:schemeClr val="hlink"/>
                </a:solidFill>
                <a:hlinkClick r:id="rId2"/>
              </a:rPr>
              <a:t>AQI</a:t>
            </a:r>
            <a:r>
              <a:rPr lang="en" u="sng">
                <a:solidFill>
                  <a:schemeClr val="hlink"/>
                </a:solidFill>
                <a:hlinkClick r:id="rId3"/>
              </a:rPr>
              <a:t> Exit Ticket</a:t>
            </a:r>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239" name="Shape 4239"/>
        <p:cNvGrpSpPr/>
        <p:nvPr/>
      </p:nvGrpSpPr>
      <p:grpSpPr>
        <a:xfrm>
          <a:off x="0" y="0"/>
          <a:ext cx="0" cy="0"/>
          <a:chOff x="0" y="0"/>
          <a:chExt cx="0" cy="0"/>
        </a:xfrm>
      </p:grpSpPr>
      <p:sp>
        <p:nvSpPr>
          <p:cNvPr id="4240" name="Google Shape;4240;g23f0ff4c524_0_375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241" name="Google Shape;4241;g23f0ff4c524_0_375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269" name="Shape 4269"/>
        <p:cNvGrpSpPr/>
        <p:nvPr/>
      </p:nvGrpSpPr>
      <p:grpSpPr>
        <a:xfrm>
          <a:off x="0" y="0"/>
          <a:ext cx="0" cy="0"/>
          <a:chOff x="0" y="0"/>
          <a:chExt cx="0" cy="0"/>
        </a:xfrm>
      </p:grpSpPr>
      <p:sp>
        <p:nvSpPr>
          <p:cNvPr id="4270" name="Google Shape;4270;g26fc7d1c7cd_0_46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271" name="Google Shape;4271;g26fc7d1c7cd_0_46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275" name="Shape 4275"/>
        <p:cNvGrpSpPr/>
        <p:nvPr/>
      </p:nvGrpSpPr>
      <p:grpSpPr>
        <a:xfrm>
          <a:off x="0" y="0"/>
          <a:ext cx="0" cy="0"/>
          <a:chOff x="0" y="0"/>
          <a:chExt cx="0" cy="0"/>
        </a:xfrm>
      </p:grpSpPr>
      <p:sp>
        <p:nvSpPr>
          <p:cNvPr id="4276" name="Google Shape;4276;g2ed25e6ebfd_0_19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277" name="Google Shape;4277;g2ed25e6ebfd_0_19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283" name="Shape 4283"/>
        <p:cNvGrpSpPr/>
        <p:nvPr/>
      </p:nvGrpSpPr>
      <p:grpSpPr>
        <a:xfrm>
          <a:off x="0" y="0"/>
          <a:ext cx="0" cy="0"/>
          <a:chOff x="0" y="0"/>
          <a:chExt cx="0" cy="0"/>
        </a:xfrm>
      </p:grpSpPr>
      <p:sp>
        <p:nvSpPr>
          <p:cNvPr id="4284" name="Google Shape;4284;g2dd39825953_0_6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285" name="Google Shape;4285;g2dd39825953_0_6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t/>
            </a:r>
            <a:endParaRPr/>
          </a:p>
          <a:p>
            <a:pPr indent="0" lvl="0" marL="0" rtl="0" algn="l">
              <a:spcBef>
                <a:spcPts val="0"/>
              </a:spcBef>
              <a:spcAft>
                <a:spcPts val="0"/>
              </a:spcAft>
              <a:buNone/>
            </a:pPr>
            <a:r>
              <a:t/>
            </a:r>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290" name="Shape 4290"/>
        <p:cNvGrpSpPr/>
        <p:nvPr/>
      </p:nvGrpSpPr>
      <p:grpSpPr>
        <a:xfrm>
          <a:off x="0" y="0"/>
          <a:ext cx="0" cy="0"/>
          <a:chOff x="0" y="0"/>
          <a:chExt cx="0" cy="0"/>
        </a:xfrm>
      </p:grpSpPr>
      <p:sp>
        <p:nvSpPr>
          <p:cNvPr id="4291" name="Google Shape;4291;g27873a2ef13_0_1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292" name="Google Shape;4292;g27873a2ef13_0_1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302" name="Shape 4302"/>
        <p:cNvGrpSpPr/>
        <p:nvPr/>
      </p:nvGrpSpPr>
      <p:grpSpPr>
        <a:xfrm>
          <a:off x="0" y="0"/>
          <a:ext cx="0" cy="0"/>
          <a:chOff x="0" y="0"/>
          <a:chExt cx="0" cy="0"/>
        </a:xfrm>
      </p:grpSpPr>
      <p:sp>
        <p:nvSpPr>
          <p:cNvPr id="4303" name="Google Shape;4303;g2dd39825953_0_47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304" name="Google Shape;4304;g2dd39825953_0_47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u="sng">
                <a:solidFill>
                  <a:schemeClr val="hlink"/>
                </a:solidFill>
                <a:hlinkClick r:id="rId2"/>
              </a:rPr>
              <a:t>Guardian Article: Amazon’s warehouse boom linked…</a:t>
            </a:r>
            <a:endParaRPr/>
          </a:p>
          <a:p>
            <a:pPr indent="0" lvl="0" marL="0" rtl="0" algn="l">
              <a:spcBef>
                <a:spcPts val="0"/>
              </a:spcBef>
              <a:spcAft>
                <a:spcPts val="0"/>
              </a:spcAft>
              <a:buNone/>
            </a:pPr>
            <a:r>
              <a:rPr lang="en" u="sng">
                <a:solidFill>
                  <a:schemeClr val="hlink"/>
                </a:solidFill>
                <a:hlinkClick r:id="rId3"/>
              </a:rPr>
              <a:t>Print ready Amazon article</a:t>
            </a:r>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310" name="Shape 4310"/>
        <p:cNvGrpSpPr/>
        <p:nvPr/>
      </p:nvGrpSpPr>
      <p:grpSpPr>
        <a:xfrm>
          <a:off x="0" y="0"/>
          <a:ext cx="0" cy="0"/>
          <a:chOff x="0" y="0"/>
          <a:chExt cx="0" cy="0"/>
        </a:xfrm>
      </p:grpSpPr>
      <p:sp>
        <p:nvSpPr>
          <p:cNvPr id="4311" name="Google Shape;4311;g2dd39825953_0_26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312" name="Google Shape;4312;g2dd39825953_0_26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019" name="Shape 4019"/>
        <p:cNvGrpSpPr/>
        <p:nvPr/>
      </p:nvGrpSpPr>
      <p:grpSpPr>
        <a:xfrm>
          <a:off x="0" y="0"/>
          <a:ext cx="0" cy="0"/>
          <a:chOff x="0" y="0"/>
          <a:chExt cx="0" cy="0"/>
        </a:xfrm>
      </p:grpSpPr>
      <p:sp>
        <p:nvSpPr>
          <p:cNvPr id="4020" name="Google Shape;4020;g2dd39825953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021" name="Google Shape;4021;g2dd39825953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u="sng">
                <a:solidFill>
                  <a:schemeClr val="hlink"/>
                </a:solidFill>
                <a:hlinkClick r:id="rId2"/>
              </a:rPr>
              <a:t>https://www.youtube.com/watch?v=VGJW9vEwl90</a:t>
            </a:r>
            <a:r>
              <a:rPr lang="en"/>
              <a:t> (1:58 minutes)</a:t>
            </a:r>
            <a:endParaRPr/>
          </a:p>
          <a:p>
            <a:pPr indent="0" lvl="0" marL="0" rtl="0" algn="l">
              <a:spcBef>
                <a:spcPts val="0"/>
              </a:spcBef>
              <a:spcAft>
                <a:spcPts val="0"/>
              </a:spcAft>
              <a:buNone/>
            </a:pPr>
            <a:r>
              <a:t/>
            </a:r>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322" name="Shape 4322"/>
        <p:cNvGrpSpPr/>
        <p:nvPr/>
      </p:nvGrpSpPr>
      <p:grpSpPr>
        <a:xfrm>
          <a:off x="0" y="0"/>
          <a:ext cx="0" cy="0"/>
          <a:chOff x="0" y="0"/>
          <a:chExt cx="0" cy="0"/>
        </a:xfrm>
      </p:grpSpPr>
      <p:sp>
        <p:nvSpPr>
          <p:cNvPr id="4323" name="Google Shape;4323;g2dd39825953_0_68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324" name="Google Shape;4324;g2dd39825953_0_68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Go over CER here as a class. </a:t>
            </a:r>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335" name="Shape 4335"/>
        <p:cNvGrpSpPr/>
        <p:nvPr/>
      </p:nvGrpSpPr>
      <p:grpSpPr>
        <a:xfrm>
          <a:off x="0" y="0"/>
          <a:ext cx="0" cy="0"/>
          <a:chOff x="0" y="0"/>
          <a:chExt cx="0" cy="0"/>
        </a:xfrm>
      </p:grpSpPr>
      <p:sp>
        <p:nvSpPr>
          <p:cNvPr id="4336" name="Google Shape;4336;g2acd337bbfc_0_288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337" name="Google Shape;4337;g2acd337bbfc_0_288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367" name="Shape 4367"/>
        <p:cNvGrpSpPr/>
        <p:nvPr/>
      </p:nvGrpSpPr>
      <p:grpSpPr>
        <a:xfrm>
          <a:off x="0" y="0"/>
          <a:ext cx="0" cy="0"/>
          <a:chOff x="0" y="0"/>
          <a:chExt cx="0" cy="0"/>
        </a:xfrm>
      </p:grpSpPr>
      <p:sp>
        <p:nvSpPr>
          <p:cNvPr id="4368" name="Google Shape;4368;g2c33aec8de2_0_199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369" name="Google Shape;4369;g2c33aec8de2_0_199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373" name="Shape 4373"/>
        <p:cNvGrpSpPr/>
        <p:nvPr/>
      </p:nvGrpSpPr>
      <p:grpSpPr>
        <a:xfrm>
          <a:off x="0" y="0"/>
          <a:ext cx="0" cy="0"/>
          <a:chOff x="0" y="0"/>
          <a:chExt cx="0" cy="0"/>
        </a:xfrm>
      </p:grpSpPr>
      <p:sp>
        <p:nvSpPr>
          <p:cNvPr id="4374" name="Google Shape;4374;g2ed25e6ebfd_0_20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375" name="Google Shape;4375;g2ed25e6ebfd_0_20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385" name="Shape 4385"/>
        <p:cNvGrpSpPr/>
        <p:nvPr/>
      </p:nvGrpSpPr>
      <p:grpSpPr>
        <a:xfrm>
          <a:off x="0" y="0"/>
          <a:ext cx="0" cy="0"/>
          <a:chOff x="0" y="0"/>
          <a:chExt cx="0" cy="0"/>
        </a:xfrm>
      </p:grpSpPr>
      <p:sp>
        <p:nvSpPr>
          <p:cNvPr id="4386" name="Google Shape;4386;g2ed25e6ebfd_0_21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387" name="Google Shape;4387;g2ed25e6ebfd_0_21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Go over CER here as a class.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026" name="Shape 4026"/>
        <p:cNvGrpSpPr/>
        <p:nvPr/>
      </p:nvGrpSpPr>
      <p:grpSpPr>
        <a:xfrm>
          <a:off x="0" y="0"/>
          <a:ext cx="0" cy="0"/>
          <a:chOff x="0" y="0"/>
          <a:chExt cx="0" cy="0"/>
        </a:xfrm>
      </p:grpSpPr>
      <p:sp>
        <p:nvSpPr>
          <p:cNvPr id="4027" name="Google Shape;4027;g2dd39825953_0_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028" name="Google Shape;4028;g2dd39825953_0_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033" name="Shape 4033"/>
        <p:cNvGrpSpPr/>
        <p:nvPr/>
      </p:nvGrpSpPr>
      <p:grpSpPr>
        <a:xfrm>
          <a:off x="0" y="0"/>
          <a:ext cx="0" cy="0"/>
          <a:chOff x="0" y="0"/>
          <a:chExt cx="0" cy="0"/>
        </a:xfrm>
      </p:grpSpPr>
      <p:sp>
        <p:nvSpPr>
          <p:cNvPr id="4034" name="Google Shape;4034;g2dd39825953_0_1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035" name="Google Shape;4035;g2dd39825953_0_1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 </a:t>
            </a:r>
            <a:r>
              <a:rPr lang="en" u="sng">
                <a:solidFill>
                  <a:srgbClr val="1155CC"/>
                </a:solidFill>
                <a:hlinkClick r:id="rId2">
                  <a:extLst>
                    <a:ext uri="{A12FA001-AC4F-418D-AE19-62706E023703}">
                      <ahyp:hlinkClr val="tx"/>
                    </a:ext>
                  </a:extLst>
                </a:hlinkClick>
              </a:rPr>
              <a:t>AQI Atmotube Lab Doc</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039" name="Shape 4039"/>
        <p:cNvGrpSpPr/>
        <p:nvPr/>
      </p:nvGrpSpPr>
      <p:grpSpPr>
        <a:xfrm>
          <a:off x="0" y="0"/>
          <a:ext cx="0" cy="0"/>
          <a:chOff x="0" y="0"/>
          <a:chExt cx="0" cy="0"/>
        </a:xfrm>
      </p:grpSpPr>
      <p:sp>
        <p:nvSpPr>
          <p:cNvPr id="4040" name="Google Shape;4040;g2718f1879e2_0_5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041" name="Google Shape;4041;g2718f1879e2_0_5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0"/>
              </a:spcBef>
              <a:spcAft>
                <a:spcPts val="0"/>
              </a:spcAft>
              <a:buClr>
                <a:schemeClr val="dk1"/>
              </a:buClr>
              <a:buSzPts val="1100"/>
              <a:buFont typeface="Arial"/>
              <a:buNone/>
            </a:pPr>
            <a:r>
              <a:rPr lang="en" u="sng">
                <a:solidFill>
                  <a:srgbClr val="1155CC"/>
                </a:solidFill>
                <a:hlinkClick r:id="rId2">
                  <a:extLst>
                    <a:ext uri="{A12FA001-AC4F-418D-AE19-62706E023703}">
                      <ahyp:hlinkClr val="tx"/>
                    </a:ext>
                  </a:extLst>
                </a:hlinkClick>
              </a:rPr>
              <a:t>AQI Atmotube Instructions Slide</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047" name="Shape 4047"/>
        <p:cNvGrpSpPr/>
        <p:nvPr/>
      </p:nvGrpSpPr>
      <p:grpSpPr>
        <a:xfrm>
          <a:off x="0" y="0"/>
          <a:ext cx="0" cy="0"/>
          <a:chOff x="0" y="0"/>
          <a:chExt cx="0" cy="0"/>
        </a:xfrm>
      </p:grpSpPr>
      <p:sp>
        <p:nvSpPr>
          <p:cNvPr id="4048" name="Google Shape;4048;g2dd39825953_0_1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049" name="Google Shape;4049;g2dd39825953_0_1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0"/>
              </a:spcBef>
              <a:spcAft>
                <a:spcPts val="0"/>
              </a:spcAft>
              <a:buClr>
                <a:schemeClr val="dk1"/>
              </a:buClr>
              <a:buSzPts val="1100"/>
              <a:buFont typeface="Arial"/>
              <a:buNone/>
            </a:pPr>
            <a:r>
              <a:rPr lang="en" u="sng">
                <a:solidFill>
                  <a:srgbClr val="1155CC"/>
                </a:solidFill>
                <a:hlinkClick r:id="rId2">
                  <a:extLst>
                    <a:ext uri="{A12FA001-AC4F-418D-AE19-62706E023703}">
                      <ahyp:hlinkClr val="tx"/>
                    </a:ext>
                  </a:extLst>
                </a:hlinkClick>
              </a:rPr>
              <a:t>AQI Atmotube Exit Ticket</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054" name="Shape 4054"/>
        <p:cNvGrpSpPr/>
        <p:nvPr/>
      </p:nvGrpSpPr>
      <p:grpSpPr>
        <a:xfrm>
          <a:off x="0" y="0"/>
          <a:ext cx="0" cy="0"/>
          <a:chOff x="0" y="0"/>
          <a:chExt cx="0" cy="0"/>
        </a:xfrm>
      </p:grpSpPr>
      <p:sp>
        <p:nvSpPr>
          <p:cNvPr id="4055" name="Google Shape;4055;g23f0ff4c524_0_187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056" name="Google Shape;4056;g23f0ff4c524_0_187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png"/></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2.png"/></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63.png"/></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hyperlink" Target="http://bit.ly/2Tynxth" TargetMode="External"/><Relationship Id="rId3" Type="http://schemas.openxmlformats.org/officeDocument/2006/relationships/hyperlink" Target="http://bit.ly/2TyoMsr" TargetMode="External"/><Relationship Id="rId4" Type="http://schemas.openxmlformats.org/officeDocument/2006/relationships/hyperlink" Target="http://bit.ly/2TtBDfr" TargetMode="Externa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hyperlink" Target="http://bit.ly/2Tynxth" TargetMode="External"/><Relationship Id="rId3" Type="http://schemas.openxmlformats.org/officeDocument/2006/relationships/hyperlink" Target="http://bit.ly/2TyoMsr" TargetMode="External"/><Relationship Id="rId4" Type="http://schemas.openxmlformats.org/officeDocument/2006/relationships/hyperlink" Target="http://bit.ly/2TtBDfr" TargetMode="Externa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8" name="Shape 8"/>
        <p:cNvGrpSpPr/>
        <p:nvPr/>
      </p:nvGrpSpPr>
      <p:grpSpPr>
        <a:xfrm>
          <a:off x="0" y="0"/>
          <a:ext cx="0" cy="0"/>
          <a:chOff x="0" y="0"/>
          <a:chExt cx="0" cy="0"/>
        </a:xfrm>
      </p:grpSpPr>
      <p:sp>
        <p:nvSpPr>
          <p:cNvPr id="9" name="Google Shape;9;p2"/>
          <p:cNvSpPr/>
          <p:nvPr/>
        </p:nvSpPr>
        <p:spPr>
          <a:xfrm rot="5400000">
            <a:off x="-2508752" y="-1993629"/>
            <a:ext cx="7236064" cy="7372971"/>
          </a:xfrm>
          <a:custGeom>
            <a:rect b="b" l="l" r="r" t="t"/>
            <a:pathLst>
              <a:path extrusionOk="0" h="31343" w="30761">
                <a:moveTo>
                  <a:pt x="25462" y="1"/>
                </a:moveTo>
                <a:cubicBezTo>
                  <a:pt x="25003" y="1"/>
                  <a:pt x="24504" y="84"/>
                  <a:pt x="23962" y="262"/>
                </a:cubicBezTo>
                <a:cubicBezTo>
                  <a:pt x="22714" y="644"/>
                  <a:pt x="21848" y="1706"/>
                  <a:pt x="21270" y="2862"/>
                </a:cubicBezTo>
                <a:cubicBezTo>
                  <a:pt x="20785" y="3728"/>
                  <a:pt x="20693" y="5740"/>
                  <a:pt x="19919" y="6421"/>
                </a:cubicBezTo>
                <a:cubicBezTo>
                  <a:pt x="19549" y="6724"/>
                  <a:pt x="19197" y="6855"/>
                  <a:pt x="18859" y="6855"/>
                </a:cubicBezTo>
                <a:cubicBezTo>
                  <a:pt x="16740" y="6855"/>
                  <a:pt x="15176" y="1692"/>
                  <a:pt x="13183" y="1603"/>
                </a:cubicBezTo>
                <a:cubicBezTo>
                  <a:pt x="13116" y="1599"/>
                  <a:pt x="13051" y="1598"/>
                  <a:pt x="12987" y="1598"/>
                </a:cubicBezTo>
                <a:cubicBezTo>
                  <a:pt x="9937" y="1598"/>
                  <a:pt x="10508" y="5882"/>
                  <a:pt x="11357" y="7762"/>
                </a:cubicBezTo>
                <a:cubicBezTo>
                  <a:pt x="11842" y="8917"/>
                  <a:pt x="12420" y="10072"/>
                  <a:pt x="13276" y="11134"/>
                </a:cubicBezTo>
                <a:cubicBezTo>
                  <a:pt x="13956" y="12094"/>
                  <a:pt x="15205" y="12867"/>
                  <a:pt x="15586" y="14116"/>
                </a:cubicBezTo>
                <a:cubicBezTo>
                  <a:pt x="16357" y="16711"/>
                  <a:pt x="14815" y="17501"/>
                  <a:pt x="12974" y="17501"/>
                </a:cubicBezTo>
                <a:cubicBezTo>
                  <a:pt x="11807" y="17501"/>
                  <a:pt x="10520" y="17184"/>
                  <a:pt x="9624" y="16808"/>
                </a:cubicBezTo>
                <a:cubicBezTo>
                  <a:pt x="8752" y="16450"/>
                  <a:pt x="7859" y="16277"/>
                  <a:pt x="6986" y="16277"/>
                </a:cubicBezTo>
                <a:cubicBezTo>
                  <a:pt x="4586" y="16277"/>
                  <a:pt x="2333" y="17587"/>
                  <a:pt x="1062" y="19985"/>
                </a:cubicBezTo>
                <a:cubicBezTo>
                  <a:pt x="0" y="22203"/>
                  <a:pt x="93" y="25472"/>
                  <a:pt x="1248" y="27783"/>
                </a:cubicBezTo>
                <a:cubicBezTo>
                  <a:pt x="1953" y="29293"/>
                  <a:pt x="2762" y="29890"/>
                  <a:pt x="3534" y="29890"/>
                </a:cubicBezTo>
                <a:cubicBezTo>
                  <a:pt x="4978" y="29890"/>
                  <a:pt x="6291" y="27799"/>
                  <a:pt x="6540" y="25669"/>
                </a:cubicBezTo>
                <a:cubicBezTo>
                  <a:pt x="6754" y="23757"/>
                  <a:pt x="7623" y="23083"/>
                  <a:pt x="8725" y="23083"/>
                </a:cubicBezTo>
                <a:cubicBezTo>
                  <a:pt x="10121" y="23083"/>
                  <a:pt x="11892" y="24164"/>
                  <a:pt x="13183" y="25184"/>
                </a:cubicBezTo>
                <a:cubicBezTo>
                  <a:pt x="14106" y="25895"/>
                  <a:pt x="14783" y="26188"/>
                  <a:pt x="15317" y="26188"/>
                </a:cubicBezTo>
                <a:cubicBezTo>
                  <a:pt x="16736" y="26188"/>
                  <a:pt x="17148" y="24117"/>
                  <a:pt x="18474" y="22295"/>
                </a:cubicBezTo>
                <a:cubicBezTo>
                  <a:pt x="19049" y="21552"/>
                  <a:pt x="19836" y="21252"/>
                  <a:pt x="20692" y="21252"/>
                </a:cubicBezTo>
                <a:cubicBezTo>
                  <a:pt x="22710" y="21252"/>
                  <a:pt x="25108" y="22925"/>
                  <a:pt x="25984" y="24410"/>
                </a:cubicBezTo>
                <a:cubicBezTo>
                  <a:pt x="26655" y="25669"/>
                  <a:pt x="26944" y="27010"/>
                  <a:pt x="27336" y="28454"/>
                </a:cubicBezTo>
                <a:cubicBezTo>
                  <a:pt x="27624" y="29227"/>
                  <a:pt x="27624" y="30671"/>
                  <a:pt x="28006" y="31342"/>
                </a:cubicBezTo>
                <a:lnTo>
                  <a:pt x="28099" y="31146"/>
                </a:lnTo>
                <a:cubicBezTo>
                  <a:pt x="28129" y="31161"/>
                  <a:pt x="28159" y="31168"/>
                  <a:pt x="28189" y="31168"/>
                </a:cubicBezTo>
                <a:cubicBezTo>
                  <a:pt x="28548" y="31168"/>
                  <a:pt x="28887" y="30143"/>
                  <a:pt x="29069" y="29609"/>
                </a:cubicBezTo>
                <a:cubicBezTo>
                  <a:pt x="30502" y="24802"/>
                  <a:pt x="29935" y="19315"/>
                  <a:pt x="30409" y="14311"/>
                </a:cubicBezTo>
                <a:cubicBezTo>
                  <a:pt x="30760" y="10859"/>
                  <a:pt x="30710" y="1"/>
                  <a:pt x="25462" y="1"/>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 name="Google Shape;10;p2"/>
          <p:cNvSpPr/>
          <p:nvPr/>
        </p:nvSpPr>
        <p:spPr>
          <a:xfrm flipH="1">
            <a:off x="4801044" y="4513495"/>
            <a:ext cx="1231155" cy="1179107"/>
          </a:xfrm>
          <a:custGeom>
            <a:rect b="b" l="l" r="r" t="t"/>
            <a:pathLst>
              <a:path extrusionOk="0" h="14340" w="14973">
                <a:moveTo>
                  <a:pt x="5804" y="1"/>
                </a:moveTo>
                <a:cubicBezTo>
                  <a:pt x="5569" y="1"/>
                  <a:pt x="5300" y="71"/>
                  <a:pt x="5030" y="212"/>
                </a:cubicBezTo>
                <a:cubicBezTo>
                  <a:pt x="4538" y="469"/>
                  <a:pt x="4327" y="938"/>
                  <a:pt x="4339" y="1431"/>
                </a:cubicBezTo>
                <a:lnTo>
                  <a:pt x="4327" y="1431"/>
                </a:lnTo>
                <a:lnTo>
                  <a:pt x="4339" y="1443"/>
                </a:lnTo>
                <a:cubicBezTo>
                  <a:pt x="4339" y="1501"/>
                  <a:pt x="4339" y="1560"/>
                  <a:pt x="4350" y="1607"/>
                </a:cubicBezTo>
                <a:lnTo>
                  <a:pt x="4350" y="1618"/>
                </a:lnTo>
                <a:cubicBezTo>
                  <a:pt x="4350" y="1665"/>
                  <a:pt x="4362" y="1724"/>
                  <a:pt x="4374" y="1771"/>
                </a:cubicBezTo>
                <a:cubicBezTo>
                  <a:pt x="4374" y="1795"/>
                  <a:pt x="4386" y="1806"/>
                  <a:pt x="4386" y="1829"/>
                </a:cubicBezTo>
                <a:cubicBezTo>
                  <a:pt x="4397" y="1865"/>
                  <a:pt x="4409" y="1900"/>
                  <a:pt x="4420" y="1947"/>
                </a:cubicBezTo>
                <a:cubicBezTo>
                  <a:pt x="4420" y="1959"/>
                  <a:pt x="4433" y="1970"/>
                  <a:pt x="4433" y="1994"/>
                </a:cubicBezTo>
                <a:cubicBezTo>
                  <a:pt x="4456" y="2041"/>
                  <a:pt x="4467" y="2100"/>
                  <a:pt x="4491" y="2147"/>
                </a:cubicBezTo>
                <a:cubicBezTo>
                  <a:pt x="4491" y="2147"/>
                  <a:pt x="4491" y="2158"/>
                  <a:pt x="4503" y="2158"/>
                </a:cubicBezTo>
                <a:cubicBezTo>
                  <a:pt x="4514" y="2205"/>
                  <a:pt x="4550" y="2252"/>
                  <a:pt x="4573" y="2298"/>
                </a:cubicBezTo>
                <a:cubicBezTo>
                  <a:pt x="4573" y="2322"/>
                  <a:pt x="4585" y="2334"/>
                  <a:pt x="4597" y="2345"/>
                </a:cubicBezTo>
                <a:lnTo>
                  <a:pt x="4667" y="2451"/>
                </a:lnTo>
                <a:cubicBezTo>
                  <a:pt x="4667" y="2463"/>
                  <a:pt x="4678" y="2475"/>
                  <a:pt x="4691" y="2498"/>
                </a:cubicBezTo>
                <a:cubicBezTo>
                  <a:pt x="4725" y="2545"/>
                  <a:pt x="4761" y="2580"/>
                  <a:pt x="4796" y="2627"/>
                </a:cubicBezTo>
                <a:cubicBezTo>
                  <a:pt x="4831" y="2674"/>
                  <a:pt x="4866" y="2709"/>
                  <a:pt x="4913" y="2744"/>
                </a:cubicBezTo>
                <a:lnTo>
                  <a:pt x="4949" y="2780"/>
                </a:lnTo>
                <a:cubicBezTo>
                  <a:pt x="4972" y="2814"/>
                  <a:pt x="5007" y="2838"/>
                  <a:pt x="5042" y="2861"/>
                </a:cubicBezTo>
                <a:lnTo>
                  <a:pt x="5077" y="2897"/>
                </a:lnTo>
                <a:cubicBezTo>
                  <a:pt x="5124" y="2932"/>
                  <a:pt x="5171" y="2955"/>
                  <a:pt x="5218" y="2991"/>
                </a:cubicBezTo>
                <a:lnTo>
                  <a:pt x="5230" y="2991"/>
                </a:lnTo>
                <a:lnTo>
                  <a:pt x="5371" y="3061"/>
                </a:lnTo>
                <a:cubicBezTo>
                  <a:pt x="5382" y="3072"/>
                  <a:pt x="5405" y="3072"/>
                  <a:pt x="5417" y="3084"/>
                </a:cubicBezTo>
                <a:cubicBezTo>
                  <a:pt x="5452" y="3096"/>
                  <a:pt x="5488" y="3108"/>
                  <a:pt x="5535" y="3119"/>
                </a:cubicBezTo>
                <a:cubicBezTo>
                  <a:pt x="5546" y="3119"/>
                  <a:pt x="5569" y="3131"/>
                  <a:pt x="5582" y="3131"/>
                </a:cubicBezTo>
                <a:cubicBezTo>
                  <a:pt x="5640" y="3143"/>
                  <a:pt x="5687" y="3155"/>
                  <a:pt x="5746" y="3166"/>
                </a:cubicBezTo>
                <a:lnTo>
                  <a:pt x="5757" y="3166"/>
                </a:lnTo>
                <a:cubicBezTo>
                  <a:pt x="5804" y="3178"/>
                  <a:pt x="5863" y="3178"/>
                  <a:pt x="5921" y="3178"/>
                </a:cubicBezTo>
                <a:lnTo>
                  <a:pt x="5980" y="3178"/>
                </a:lnTo>
                <a:cubicBezTo>
                  <a:pt x="6004" y="3178"/>
                  <a:pt x="6038" y="3166"/>
                  <a:pt x="6074" y="3166"/>
                </a:cubicBezTo>
                <a:cubicBezTo>
                  <a:pt x="6226" y="3788"/>
                  <a:pt x="6426" y="4398"/>
                  <a:pt x="6578" y="5018"/>
                </a:cubicBezTo>
                <a:cubicBezTo>
                  <a:pt x="6531" y="5042"/>
                  <a:pt x="6473" y="5078"/>
                  <a:pt x="6414" y="5101"/>
                </a:cubicBezTo>
                <a:cubicBezTo>
                  <a:pt x="5675" y="5487"/>
                  <a:pt x="5300" y="6144"/>
                  <a:pt x="5218" y="6860"/>
                </a:cubicBezTo>
                <a:cubicBezTo>
                  <a:pt x="4433" y="6953"/>
                  <a:pt x="3670" y="7141"/>
                  <a:pt x="2909" y="7246"/>
                </a:cubicBezTo>
                <a:cubicBezTo>
                  <a:pt x="2674" y="6660"/>
                  <a:pt x="2158" y="6167"/>
                  <a:pt x="1478" y="6167"/>
                </a:cubicBezTo>
                <a:cubicBezTo>
                  <a:pt x="1244" y="6167"/>
                  <a:pt x="974" y="6238"/>
                  <a:pt x="704" y="6379"/>
                </a:cubicBezTo>
                <a:cubicBezTo>
                  <a:pt x="212" y="6636"/>
                  <a:pt x="1" y="7105"/>
                  <a:pt x="12" y="7598"/>
                </a:cubicBezTo>
                <a:lnTo>
                  <a:pt x="1" y="7598"/>
                </a:lnTo>
                <a:cubicBezTo>
                  <a:pt x="12" y="7598"/>
                  <a:pt x="12" y="7610"/>
                  <a:pt x="12" y="7610"/>
                </a:cubicBezTo>
                <a:cubicBezTo>
                  <a:pt x="12" y="7668"/>
                  <a:pt x="12" y="7727"/>
                  <a:pt x="24" y="7774"/>
                </a:cubicBezTo>
                <a:lnTo>
                  <a:pt x="24" y="7785"/>
                </a:lnTo>
                <a:cubicBezTo>
                  <a:pt x="24" y="7832"/>
                  <a:pt x="36" y="7891"/>
                  <a:pt x="48" y="7938"/>
                </a:cubicBezTo>
                <a:cubicBezTo>
                  <a:pt x="48" y="7962"/>
                  <a:pt x="59" y="7973"/>
                  <a:pt x="59" y="7985"/>
                </a:cubicBezTo>
                <a:cubicBezTo>
                  <a:pt x="71" y="8032"/>
                  <a:pt x="83" y="8067"/>
                  <a:pt x="95" y="8114"/>
                </a:cubicBezTo>
                <a:cubicBezTo>
                  <a:pt x="95" y="8126"/>
                  <a:pt x="106" y="8137"/>
                  <a:pt x="106" y="8161"/>
                </a:cubicBezTo>
                <a:cubicBezTo>
                  <a:pt x="129" y="8207"/>
                  <a:pt x="142" y="8267"/>
                  <a:pt x="165" y="8313"/>
                </a:cubicBezTo>
                <a:lnTo>
                  <a:pt x="165" y="8325"/>
                </a:lnTo>
                <a:cubicBezTo>
                  <a:pt x="188" y="8372"/>
                  <a:pt x="223" y="8419"/>
                  <a:pt x="247" y="8465"/>
                </a:cubicBezTo>
                <a:cubicBezTo>
                  <a:pt x="247" y="8489"/>
                  <a:pt x="259" y="8501"/>
                  <a:pt x="270" y="8512"/>
                </a:cubicBezTo>
                <a:lnTo>
                  <a:pt x="340" y="8618"/>
                </a:lnTo>
                <a:cubicBezTo>
                  <a:pt x="340" y="8630"/>
                  <a:pt x="353" y="8642"/>
                  <a:pt x="364" y="8665"/>
                </a:cubicBezTo>
                <a:cubicBezTo>
                  <a:pt x="400" y="8712"/>
                  <a:pt x="434" y="8747"/>
                  <a:pt x="470" y="8794"/>
                </a:cubicBezTo>
                <a:cubicBezTo>
                  <a:pt x="505" y="8841"/>
                  <a:pt x="540" y="8876"/>
                  <a:pt x="587" y="8911"/>
                </a:cubicBezTo>
                <a:lnTo>
                  <a:pt x="622" y="8947"/>
                </a:lnTo>
                <a:cubicBezTo>
                  <a:pt x="645" y="8981"/>
                  <a:pt x="681" y="9005"/>
                  <a:pt x="716" y="9028"/>
                </a:cubicBezTo>
                <a:lnTo>
                  <a:pt x="751" y="9064"/>
                </a:lnTo>
                <a:cubicBezTo>
                  <a:pt x="798" y="9099"/>
                  <a:pt x="845" y="9122"/>
                  <a:pt x="892" y="9158"/>
                </a:cubicBezTo>
                <a:cubicBezTo>
                  <a:pt x="939" y="9181"/>
                  <a:pt x="997" y="9205"/>
                  <a:pt x="1044" y="9228"/>
                </a:cubicBezTo>
                <a:cubicBezTo>
                  <a:pt x="1056" y="9239"/>
                  <a:pt x="1080" y="9239"/>
                  <a:pt x="1091" y="9251"/>
                </a:cubicBezTo>
                <a:cubicBezTo>
                  <a:pt x="1126" y="9263"/>
                  <a:pt x="1161" y="9275"/>
                  <a:pt x="1208" y="9286"/>
                </a:cubicBezTo>
                <a:cubicBezTo>
                  <a:pt x="1220" y="9286"/>
                  <a:pt x="1244" y="9298"/>
                  <a:pt x="1255" y="9298"/>
                </a:cubicBezTo>
                <a:cubicBezTo>
                  <a:pt x="1314" y="9310"/>
                  <a:pt x="1361" y="9322"/>
                  <a:pt x="1419" y="9333"/>
                </a:cubicBezTo>
                <a:cubicBezTo>
                  <a:pt x="1478" y="9345"/>
                  <a:pt x="1536" y="9345"/>
                  <a:pt x="1595" y="9345"/>
                </a:cubicBezTo>
                <a:lnTo>
                  <a:pt x="1654" y="9345"/>
                </a:lnTo>
                <a:cubicBezTo>
                  <a:pt x="1700" y="9333"/>
                  <a:pt x="1736" y="9333"/>
                  <a:pt x="1783" y="9333"/>
                </a:cubicBezTo>
                <a:cubicBezTo>
                  <a:pt x="1806" y="9322"/>
                  <a:pt x="1830" y="9322"/>
                  <a:pt x="1841" y="9322"/>
                </a:cubicBezTo>
                <a:cubicBezTo>
                  <a:pt x="1900" y="9310"/>
                  <a:pt x="1971" y="9298"/>
                  <a:pt x="2029" y="9275"/>
                </a:cubicBezTo>
                <a:cubicBezTo>
                  <a:pt x="2088" y="9251"/>
                  <a:pt x="2146" y="9239"/>
                  <a:pt x="2193" y="9216"/>
                </a:cubicBezTo>
                <a:cubicBezTo>
                  <a:pt x="2205" y="9205"/>
                  <a:pt x="2216" y="9205"/>
                  <a:pt x="2229" y="9192"/>
                </a:cubicBezTo>
                <a:cubicBezTo>
                  <a:pt x="2275" y="9169"/>
                  <a:pt x="2322" y="9145"/>
                  <a:pt x="2357" y="9122"/>
                </a:cubicBezTo>
                <a:cubicBezTo>
                  <a:pt x="2369" y="9111"/>
                  <a:pt x="2380" y="9111"/>
                  <a:pt x="2380" y="9099"/>
                </a:cubicBezTo>
                <a:cubicBezTo>
                  <a:pt x="2427" y="9075"/>
                  <a:pt x="2463" y="9052"/>
                  <a:pt x="2498" y="9028"/>
                </a:cubicBezTo>
                <a:cubicBezTo>
                  <a:pt x="2498" y="9017"/>
                  <a:pt x="2510" y="9017"/>
                  <a:pt x="2521" y="9005"/>
                </a:cubicBezTo>
                <a:cubicBezTo>
                  <a:pt x="2557" y="8981"/>
                  <a:pt x="2591" y="8947"/>
                  <a:pt x="2627" y="8911"/>
                </a:cubicBezTo>
                <a:cubicBezTo>
                  <a:pt x="2627" y="8900"/>
                  <a:pt x="2638" y="8900"/>
                  <a:pt x="2651" y="8887"/>
                </a:cubicBezTo>
                <a:cubicBezTo>
                  <a:pt x="2709" y="8817"/>
                  <a:pt x="2768" y="8747"/>
                  <a:pt x="2815" y="8665"/>
                </a:cubicBezTo>
                <a:cubicBezTo>
                  <a:pt x="2826" y="8653"/>
                  <a:pt x="2826" y="8653"/>
                  <a:pt x="2826" y="8642"/>
                </a:cubicBezTo>
                <a:cubicBezTo>
                  <a:pt x="2849" y="8606"/>
                  <a:pt x="2873" y="8559"/>
                  <a:pt x="2896" y="8525"/>
                </a:cubicBezTo>
                <a:cubicBezTo>
                  <a:pt x="2896" y="8512"/>
                  <a:pt x="2896" y="8512"/>
                  <a:pt x="2909" y="8501"/>
                </a:cubicBezTo>
                <a:cubicBezTo>
                  <a:pt x="2920" y="8465"/>
                  <a:pt x="2932" y="8431"/>
                  <a:pt x="2943" y="8384"/>
                </a:cubicBezTo>
                <a:cubicBezTo>
                  <a:pt x="2955" y="8384"/>
                  <a:pt x="2955" y="8372"/>
                  <a:pt x="2955" y="8372"/>
                </a:cubicBezTo>
                <a:lnTo>
                  <a:pt x="2990" y="8231"/>
                </a:lnTo>
                <a:lnTo>
                  <a:pt x="2990" y="8207"/>
                </a:lnTo>
                <a:cubicBezTo>
                  <a:pt x="3002" y="8161"/>
                  <a:pt x="3014" y="8126"/>
                  <a:pt x="3014" y="8079"/>
                </a:cubicBezTo>
                <a:cubicBezTo>
                  <a:pt x="3026" y="8009"/>
                  <a:pt x="3026" y="7950"/>
                  <a:pt x="3026" y="7879"/>
                </a:cubicBezTo>
                <a:cubicBezTo>
                  <a:pt x="3753" y="7774"/>
                  <a:pt x="4480" y="7598"/>
                  <a:pt x="5206" y="7504"/>
                </a:cubicBezTo>
                <a:cubicBezTo>
                  <a:pt x="5218" y="7527"/>
                  <a:pt x="5218" y="7540"/>
                  <a:pt x="5218" y="7551"/>
                </a:cubicBezTo>
                <a:lnTo>
                  <a:pt x="5218" y="7574"/>
                </a:lnTo>
                <a:cubicBezTo>
                  <a:pt x="5218" y="7610"/>
                  <a:pt x="5230" y="7657"/>
                  <a:pt x="5241" y="7704"/>
                </a:cubicBezTo>
                <a:lnTo>
                  <a:pt x="5241" y="7739"/>
                </a:lnTo>
                <a:cubicBezTo>
                  <a:pt x="5253" y="7785"/>
                  <a:pt x="5253" y="7821"/>
                  <a:pt x="5265" y="7856"/>
                </a:cubicBezTo>
                <a:cubicBezTo>
                  <a:pt x="5265" y="7868"/>
                  <a:pt x="5277" y="7879"/>
                  <a:pt x="5277" y="7891"/>
                </a:cubicBezTo>
                <a:lnTo>
                  <a:pt x="5312" y="8032"/>
                </a:lnTo>
                <a:lnTo>
                  <a:pt x="5312" y="8043"/>
                </a:lnTo>
                <a:cubicBezTo>
                  <a:pt x="5324" y="8090"/>
                  <a:pt x="5335" y="8137"/>
                  <a:pt x="5358" y="8173"/>
                </a:cubicBezTo>
                <a:cubicBezTo>
                  <a:pt x="5358" y="8196"/>
                  <a:pt x="5358" y="8207"/>
                  <a:pt x="5371" y="8220"/>
                </a:cubicBezTo>
                <a:lnTo>
                  <a:pt x="5405" y="8325"/>
                </a:lnTo>
                <a:cubicBezTo>
                  <a:pt x="5417" y="8337"/>
                  <a:pt x="5417" y="8348"/>
                  <a:pt x="5417" y="8360"/>
                </a:cubicBezTo>
                <a:cubicBezTo>
                  <a:pt x="5441" y="8407"/>
                  <a:pt x="5452" y="8454"/>
                  <a:pt x="5476" y="8501"/>
                </a:cubicBezTo>
                <a:cubicBezTo>
                  <a:pt x="5476" y="8501"/>
                  <a:pt x="5476" y="8512"/>
                  <a:pt x="5488" y="8512"/>
                </a:cubicBezTo>
                <a:cubicBezTo>
                  <a:pt x="5499" y="8548"/>
                  <a:pt x="5523" y="8595"/>
                  <a:pt x="5546" y="8642"/>
                </a:cubicBezTo>
                <a:cubicBezTo>
                  <a:pt x="5546" y="8653"/>
                  <a:pt x="5558" y="8665"/>
                  <a:pt x="5558" y="8676"/>
                </a:cubicBezTo>
                <a:cubicBezTo>
                  <a:pt x="5582" y="8712"/>
                  <a:pt x="5593" y="8747"/>
                  <a:pt x="5616" y="8770"/>
                </a:cubicBezTo>
                <a:cubicBezTo>
                  <a:pt x="5616" y="8782"/>
                  <a:pt x="5629" y="8806"/>
                  <a:pt x="5640" y="8817"/>
                </a:cubicBezTo>
                <a:cubicBezTo>
                  <a:pt x="5663" y="8853"/>
                  <a:pt x="5687" y="8900"/>
                  <a:pt x="5710" y="8947"/>
                </a:cubicBezTo>
                <a:cubicBezTo>
                  <a:pt x="5746" y="8993"/>
                  <a:pt x="5769" y="9028"/>
                  <a:pt x="5793" y="9064"/>
                </a:cubicBezTo>
                <a:cubicBezTo>
                  <a:pt x="5804" y="9075"/>
                  <a:pt x="5804" y="9087"/>
                  <a:pt x="5816" y="9099"/>
                </a:cubicBezTo>
                <a:cubicBezTo>
                  <a:pt x="5840" y="9134"/>
                  <a:pt x="5863" y="9158"/>
                  <a:pt x="5886" y="9192"/>
                </a:cubicBezTo>
                <a:cubicBezTo>
                  <a:pt x="5898" y="9205"/>
                  <a:pt x="5898" y="9216"/>
                  <a:pt x="5910" y="9228"/>
                </a:cubicBezTo>
                <a:cubicBezTo>
                  <a:pt x="5945" y="9263"/>
                  <a:pt x="5968" y="9298"/>
                  <a:pt x="6004" y="9345"/>
                </a:cubicBezTo>
                <a:lnTo>
                  <a:pt x="6109" y="9450"/>
                </a:lnTo>
                <a:cubicBezTo>
                  <a:pt x="6109" y="9462"/>
                  <a:pt x="6121" y="9474"/>
                  <a:pt x="6132" y="9486"/>
                </a:cubicBezTo>
                <a:cubicBezTo>
                  <a:pt x="6156" y="9509"/>
                  <a:pt x="6191" y="9533"/>
                  <a:pt x="6215" y="9556"/>
                </a:cubicBezTo>
                <a:cubicBezTo>
                  <a:pt x="6226" y="9567"/>
                  <a:pt x="6238" y="9580"/>
                  <a:pt x="6238" y="9591"/>
                </a:cubicBezTo>
                <a:cubicBezTo>
                  <a:pt x="6273" y="9627"/>
                  <a:pt x="6320" y="9661"/>
                  <a:pt x="6355" y="9685"/>
                </a:cubicBezTo>
                <a:lnTo>
                  <a:pt x="6355" y="9697"/>
                </a:lnTo>
                <a:cubicBezTo>
                  <a:pt x="6390" y="9720"/>
                  <a:pt x="6426" y="9755"/>
                  <a:pt x="6473" y="9779"/>
                </a:cubicBezTo>
                <a:cubicBezTo>
                  <a:pt x="6484" y="9791"/>
                  <a:pt x="6496" y="9802"/>
                  <a:pt x="6507" y="9802"/>
                </a:cubicBezTo>
                <a:cubicBezTo>
                  <a:pt x="6531" y="9825"/>
                  <a:pt x="6566" y="9849"/>
                  <a:pt x="6590" y="9872"/>
                </a:cubicBezTo>
                <a:cubicBezTo>
                  <a:pt x="6601" y="9872"/>
                  <a:pt x="6613" y="9885"/>
                  <a:pt x="6625" y="9896"/>
                </a:cubicBezTo>
                <a:cubicBezTo>
                  <a:pt x="6672" y="9919"/>
                  <a:pt x="6707" y="9943"/>
                  <a:pt x="6754" y="9966"/>
                </a:cubicBezTo>
                <a:cubicBezTo>
                  <a:pt x="6801" y="10002"/>
                  <a:pt x="6836" y="10013"/>
                  <a:pt x="6883" y="10036"/>
                </a:cubicBezTo>
                <a:cubicBezTo>
                  <a:pt x="6895" y="10049"/>
                  <a:pt x="6906" y="10049"/>
                  <a:pt x="6918" y="10060"/>
                </a:cubicBezTo>
                <a:cubicBezTo>
                  <a:pt x="6953" y="10072"/>
                  <a:pt x="6989" y="10096"/>
                  <a:pt x="7023" y="10107"/>
                </a:cubicBezTo>
                <a:cubicBezTo>
                  <a:pt x="7035" y="10107"/>
                  <a:pt x="7047" y="10119"/>
                  <a:pt x="7059" y="10119"/>
                </a:cubicBezTo>
                <a:cubicBezTo>
                  <a:pt x="7106" y="10142"/>
                  <a:pt x="7153" y="10154"/>
                  <a:pt x="7200" y="10177"/>
                </a:cubicBezTo>
                <a:cubicBezTo>
                  <a:pt x="7234" y="10189"/>
                  <a:pt x="7270" y="10201"/>
                  <a:pt x="7293" y="10213"/>
                </a:cubicBezTo>
                <a:cubicBezTo>
                  <a:pt x="7246" y="10529"/>
                  <a:pt x="7200" y="10857"/>
                  <a:pt x="7153" y="11174"/>
                </a:cubicBezTo>
                <a:cubicBezTo>
                  <a:pt x="6929" y="11185"/>
                  <a:pt x="6695" y="11256"/>
                  <a:pt x="6449" y="11385"/>
                </a:cubicBezTo>
                <a:cubicBezTo>
                  <a:pt x="5945" y="11643"/>
                  <a:pt x="5746" y="12112"/>
                  <a:pt x="5746" y="12605"/>
                </a:cubicBezTo>
                <a:lnTo>
                  <a:pt x="5746" y="12616"/>
                </a:lnTo>
                <a:cubicBezTo>
                  <a:pt x="5757" y="12675"/>
                  <a:pt x="5757" y="12722"/>
                  <a:pt x="5757" y="12780"/>
                </a:cubicBezTo>
                <a:cubicBezTo>
                  <a:pt x="5757" y="12780"/>
                  <a:pt x="5769" y="12780"/>
                  <a:pt x="5769" y="12792"/>
                </a:cubicBezTo>
                <a:cubicBezTo>
                  <a:pt x="5769" y="12839"/>
                  <a:pt x="5780" y="12897"/>
                  <a:pt x="5793" y="12944"/>
                </a:cubicBezTo>
                <a:cubicBezTo>
                  <a:pt x="5793" y="12956"/>
                  <a:pt x="5804" y="12980"/>
                  <a:pt x="5804" y="12991"/>
                </a:cubicBezTo>
                <a:cubicBezTo>
                  <a:pt x="5816" y="13038"/>
                  <a:pt x="5827" y="13074"/>
                  <a:pt x="5840" y="13108"/>
                </a:cubicBezTo>
                <a:cubicBezTo>
                  <a:pt x="5840" y="13132"/>
                  <a:pt x="5851" y="13144"/>
                  <a:pt x="5851" y="13167"/>
                </a:cubicBezTo>
                <a:cubicBezTo>
                  <a:pt x="5874" y="13214"/>
                  <a:pt x="5886" y="13261"/>
                  <a:pt x="5910" y="13319"/>
                </a:cubicBezTo>
                <a:lnTo>
                  <a:pt x="5921" y="13331"/>
                </a:lnTo>
                <a:cubicBezTo>
                  <a:pt x="5933" y="13378"/>
                  <a:pt x="5957" y="13425"/>
                  <a:pt x="5992" y="13472"/>
                </a:cubicBezTo>
                <a:cubicBezTo>
                  <a:pt x="5992" y="13483"/>
                  <a:pt x="6004" y="13496"/>
                  <a:pt x="6015" y="13519"/>
                </a:cubicBezTo>
                <a:cubicBezTo>
                  <a:pt x="6038" y="13554"/>
                  <a:pt x="6062" y="13589"/>
                  <a:pt x="6074" y="13624"/>
                </a:cubicBezTo>
                <a:lnTo>
                  <a:pt x="6109" y="13660"/>
                </a:lnTo>
                <a:lnTo>
                  <a:pt x="6215" y="13800"/>
                </a:lnTo>
                <a:cubicBezTo>
                  <a:pt x="6249" y="13847"/>
                  <a:pt x="6285" y="13882"/>
                  <a:pt x="6332" y="13918"/>
                </a:cubicBezTo>
                <a:lnTo>
                  <a:pt x="6367" y="13952"/>
                </a:lnTo>
                <a:cubicBezTo>
                  <a:pt x="6390" y="13976"/>
                  <a:pt x="6426" y="14011"/>
                  <a:pt x="6460" y="14035"/>
                </a:cubicBezTo>
                <a:cubicBezTo>
                  <a:pt x="6473" y="14046"/>
                  <a:pt x="6484" y="14058"/>
                  <a:pt x="6496" y="14058"/>
                </a:cubicBezTo>
                <a:cubicBezTo>
                  <a:pt x="6543" y="14093"/>
                  <a:pt x="6590" y="14129"/>
                  <a:pt x="6637" y="14152"/>
                </a:cubicBezTo>
                <a:lnTo>
                  <a:pt x="6648" y="14163"/>
                </a:lnTo>
                <a:lnTo>
                  <a:pt x="6789" y="14234"/>
                </a:lnTo>
                <a:cubicBezTo>
                  <a:pt x="6801" y="14234"/>
                  <a:pt x="6812" y="14246"/>
                  <a:pt x="6836" y="14246"/>
                </a:cubicBezTo>
                <a:cubicBezTo>
                  <a:pt x="6871" y="14269"/>
                  <a:pt x="6906" y="14281"/>
                  <a:pt x="6953" y="14293"/>
                </a:cubicBezTo>
                <a:cubicBezTo>
                  <a:pt x="6965" y="14293"/>
                  <a:pt x="6976" y="14293"/>
                  <a:pt x="7000" y="14304"/>
                </a:cubicBezTo>
                <a:cubicBezTo>
                  <a:pt x="7059" y="14316"/>
                  <a:pt x="7106" y="14328"/>
                  <a:pt x="7164" y="14340"/>
                </a:cubicBezTo>
                <a:lnTo>
                  <a:pt x="7398" y="14340"/>
                </a:lnTo>
                <a:cubicBezTo>
                  <a:pt x="7445" y="14340"/>
                  <a:pt x="7481" y="14340"/>
                  <a:pt x="7528" y="14328"/>
                </a:cubicBezTo>
                <a:lnTo>
                  <a:pt x="7586" y="14328"/>
                </a:lnTo>
                <a:cubicBezTo>
                  <a:pt x="7645" y="14316"/>
                  <a:pt x="7715" y="14304"/>
                  <a:pt x="7774" y="14281"/>
                </a:cubicBezTo>
                <a:cubicBezTo>
                  <a:pt x="7833" y="14257"/>
                  <a:pt x="7880" y="14234"/>
                  <a:pt x="7938" y="14210"/>
                </a:cubicBezTo>
                <a:cubicBezTo>
                  <a:pt x="7950" y="14210"/>
                  <a:pt x="7961" y="14199"/>
                  <a:pt x="7973" y="14199"/>
                </a:cubicBezTo>
                <a:cubicBezTo>
                  <a:pt x="8020" y="14176"/>
                  <a:pt x="8067" y="14152"/>
                  <a:pt x="8102" y="14117"/>
                </a:cubicBezTo>
                <a:cubicBezTo>
                  <a:pt x="8114" y="14117"/>
                  <a:pt x="8125" y="14117"/>
                  <a:pt x="8125" y="14105"/>
                </a:cubicBezTo>
                <a:cubicBezTo>
                  <a:pt x="8172" y="14082"/>
                  <a:pt x="8208" y="14058"/>
                  <a:pt x="8243" y="14023"/>
                </a:cubicBezTo>
                <a:lnTo>
                  <a:pt x="8255" y="14011"/>
                </a:lnTo>
                <a:cubicBezTo>
                  <a:pt x="8302" y="13976"/>
                  <a:pt x="8336" y="13952"/>
                  <a:pt x="8372" y="13918"/>
                </a:cubicBezTo>
                <a:cubicBezTo>
                  <a:pt x="8372" y="13905"/>
                  <a:pt x="8383" y="13894"/>
                  <a:pt x="8383" y="13894"/>
                </a:cubicBezTo>
                <a:cubicBezTo>
                  <a:pt x="8419" y="13859"/>
                  <a:pt x="8454" y="13824"/>
                  <a:pt x="8477" y="13788"/>
                </a:cubicBezTo>
                <a:cubicBezTo>
                  <a:pt x="8513" y="13741"/>
                  <a:pt x="8536" y="13707"/>
                  <a:pt x="8560" y="13671"/>
                </a:cubicBezTo>
                <a:cubicBezTo>
                  <a:pt x="8571" y="13660"/>
                  <a:pt x="8571" y="13648"/>
                  <a:pt x="8571" y="13648"/>
                </a:cubicBezTo>
                <a:cubicBezTo>
                  <a:pt x="8594" y="13601"/>
                  <a:pt x="8618" y="13566"/>
                  <a:pt x="8641" y="13530"/>
                </a:cubicBezTo>
                <a:lnTo>
                  <a:pt x="8641" y="13507"/>
                </a:lnTo>
                <a:cubicBezTo>
                  <a:pt x="8665" y="13460"/>
                  <a:pt x="8677" y="13425"/>
                  <a:pt x="8688" y="13390"/>
                </a:cubicBezTo>
                <a:cubicBezTo>
                  <a:pt x="8688" y="13378"/>
                  <a:pt x="8700" y="13378"/>
                  <a:pt x="8700" y="13366"/>
                </a:cubicBezTo>
                <a:cubicBezTo>
                  <a:pt x="8712" y="13331"/>
                  <a:pt x="8724" y="13285"/>
                  <a:pt x="8735" y="13238"/>
                </a:cubicBezTo>
                <a:lnTo>
                  <a:pt x="8735" y="13214"/>
                </a:lnTo>
                <a:cubicBezTo>
                  <a:pt x="8747" y="13167"/>
                  <a:pt x="8758" y="13120"/>
                  <a:pt x="8758" y="13085"/>
                </a:cubicBezTo>
                <a:cubicBezTo>
                  <a:pt x="8841" y="12370"/>
                  <a:pt x="8430" y="11584"/>
                  <a:pt x="7774" y="11291"/>
                </a:cubicBezTo>
                <a:lnTo>
                  <a:pt x="7914" y="10307"/>
                </a:lnTo>
                <a:lnTo>
                  <a:pt x="8044" y="10307"/>
                </a:lnTo>
                <a:cubicBezTo>
                  <a:pt x="8091" y="10307"/>
                  <a:pt x="8149" y="10307"/>
                  <a:pt x="8196" y="10294"/>
                </a:cubicBezTo>
                <a:cubicBezTo>
                  <a:pt x="8255" y="10294"/>
                  <a:pt x="8313" y="10283"/>
                  <a:pt x="8360" y="10271"/>
                </a:cubicBezTo>
                <a:lnTo>
                  <a:pt x="8407" y="10271"/>
                </a:lnTo>
                <a:cubicBezTo>
                  <a:pt x="8454" y="10260"/>
                  <a:pt x="8489" y="10248"/>
                  <a:pt x="8536" y="10248"/>
                </a:cubicBezTo>
                <a:cubicBezTo>
                  <a:pt x="8547" y="10236"/>
                  <a:pt x="8571" y="10236"/>
                  <a:pt x="8583" y="10236"/>
                </a:cubicBezTo>
                <a:cubicBezTo>
                  <a:pt x="8641" y="10224"/>
                  <a:pt x="8688" y="10201"/>
                  <a:pt x="8747" y="10189"/>
                </a:cubicBezTo>
                <a:cubicBezTo>
                  <a:pt x="8818" y="10166"/>
                  <a:pt x="8876" y="10142"/>
                  <a:pt x="8935" y="10119"/>
                </a:cubicBezTo>
                <a:cubicBezTo>
                  <a:pt x="8946" y="10107"/>
                  <a:pt x="8969" y="10096"/>
                  <a:pt x="8993" y="10096"/>
                </a:cubicBezTo>
                <a:cubicBezTo>
                  <a:pt x="9029" y="10072"/>
                  <a:pt x="9063" y="10060"/>
                  <a:pt x="9110" y="10036"/>
                </a:cubicBezTo>
                <a:cubicBezTo>
                  <a:pt x="9122" y="10025"/>
                  <a:pt x="9146" y="10013"/>
                  <a:pt x="9169" y="10002"/>
                </a:cubicBezTo>
                <a:cubicBezTo>
                  <a:pt x="9204" y="9990"/>
                  <a:pt x="9240" y="9966"/>
                  <a:pt x="9274" y="9943"/>
                </a:cubicBezTo>
                <a:cubicBezTo>
                  <a:pt x="9298" y="9931"/>
                  <a:pt x="9310" y="9919"/>
                  <a:pt x="9321" y="9919"/>
                </a:cubicBezTo>
                <a:cubicBezTo>
                  <a:pt x="9427" y="9849"/>
                  <a:pt x="9521" y="9779"/>
                  <a:pt x="9603" y="9708"/>
                </a:cubicBezTo>
                <a:cubicBezTo>
                  <a:pt x="9626" y="9697"/>
                  <a:pt x="9638" y="9685"/>
                  <a:pt x="9649" y="9673"/>
                </a:cubicBezTo>
                <a:cubicBezTo>
                  <a:pt x="9673" y="9650"/>
                  <a:pt x="9709" y="9627"/>
                  <a:pt x="9732" y="9603"/>
                </a:cubicBezTo>
                <a:cubicBezTo>
                  <a:pt x="9743" y="9591"/>
                  <a:pt x="9767" y="9580"/>
                  <a:pt x="9779" y="9556"/>
                </a:cubicBezTo>
                <a:lnTo>
                  <a:pt x="9861" y="9474"/>
                </a:lnTo>
                <a:cubicBezTo>
                  <a:pt x="9861" y="9462"/>
                  <a:pt x="9873" y="9450"/>
                  <a:pt x="9884" y="9439"/>
                </a:cubicBezTo>
                <a:cubicBezTo>
                  <a:pt x="9954" y="9356"/>
                  <a:pt x="10025" y="9275"/>
                  <a:pt x="10084" y="9192"/>
                </a:cubicBezTo>
                <a:cubicBezTo>
                  <a:pt x="10095" y="9181"/>
                  <a:pt x="10095" y="9169"/>
                  <a:pt x="10107" y="9145"/>
                </a:cubicBezTo>
                <a:cubicBezTo>
                  <a:pt x="10131" y="9122"/>
                  <a:pt x="10142" y="9087"/>
                  <a:pt x="10165" y="9052"/>
                </a:cubicBezTo>
                <a:cubicBezTo>
                  <a:pt x="10178" y="9040"/>
                  <a:pt x="10178" y="9028"/>
                  <a:pt x="10189" y="9005"/>
                </a:cubicBezTo>
                <a:cubicBezTo>
                  <a:pt x="10212" y="8981"/>
                  <a:pt x="10224" y="8947"/>
                  <a:pt x="10236" y="8911"/>
                </a:cubicBezTo>
                <a:cubicBezTo>
                  <a:pt x="10248" y="8900"/>
                  <a:pt x="10259" y="8887"/>
                  <a:pt x="10259" y="8864"/>
                </a:cubicBezTo>
                <a:cubicBezTo>
                  <a:pt x="10306" y="8770"/>
                  <a:pt x="10342" y="8676"/>
                  <a:pt x="10376" y="8583"/>
                </a:cubicBezTo>
                <a:cubicBezTo>
                  <a:pt x="10376" y="8571"/>
                  <a:pt x="10376" y="8548"/>
                  <a:pt x="10389" y="8536"/>
                </a:cubicBezTo>
                <a:cubicBezTo>
                  <a:pt x="10400" y="8501"/>
                  <a:pt x="10400" y="8465"/>
                  <a:pt x="10412" y="8431"/>
                </a:cubicBezTo>
                <a:cubicBezTo>
                  <a:pt x="10423" y="8419"/>
                  <a:pt x="10423" y="8395"/>
                  <a:pt x="10423" y="8384"/>
                </a:cubicBezTo>
                <a:cubicBezTo>
                  <a:pt x="10435" y="8348"/>
                  <a:pt x="10447" y="8313"/>
                  <a:pt x="10447" y="8278"/>
                </a:cubicBezTo>
                <a:cubicBezTo>
                  <a:pt x="10447" y="8254"/>
                  <a:pt x="10459" y="8243"/>
                  <a:pt x="10459" y="8231"/>
                </a:cubicBezTo>
                <a:cubicBezTo>
                  <a:pt x="10494" y="8020"/>
                  <a:pt x="10506" y="7798"/>
                  <a:pt x="10494" y="7574"/>
                </a:cubicBezTo>
                <a:cubicBezTo>
                  <a:pt x="11009" y="7481"/>
                  <a:pt x="11538" y="7376"/>
                  <a:pt x="12065" y="7293"/>
                </a:cubicBezTo>
                <a:cubicBezTo>
                  <a:pt x="12065" y="7316"/>
                  <a:pt x="12077" y="7340"/>
                  <a:pt x="12088" y="7352"/>
                </a:cubicBezTo>
                <a:lnTo>
                  <a:pt x="12088" y="7363"/>
                </a:lnTo>
                <a:lnTo>
                  <a:pt x="12158" y="7504"/>
                </a:lnTo>
                <a:cubicBezTo>
                  <a:pt x="12171" y="7527"/>
                  <a:pt x="12182" y="7540"/>
                  <a:pt x="12182" y="7551"/>
                </a:cubicBezTo>
                <a:lnTo>
                  <a:pt x="12252" y="7657"/>
                </a:lnTo>
                <a:cubicBezTo>
                  <a:pt x="12264" y="7668"/>
                  <a:pt x="12276" y="7692"/>
                  <a:pt x="12276" y="7704"/>
                </a:cubicBezTo>
                <a:cubicBezTo>
                  <a:pt x="12311" y="7751"/>
                  <a:pt x="12346" y="7798"/>
                  <a:pt x="12382" y="7832"/>
                </a:cubicBezTo>
                <a:lnTo>
                  <a:pt x="12393" y="7832"/>
                </a:lnTo>
                <a:cubicBezTo>
                  <a:pt x="12429" y="7879"/>
                  <a:pt x="12463" y="7915"/>
                  <a:pt x="12499" y="7962"/>
                </a:cubicBezTo>
                <a:lnTo>
                  <a:pt x="12534" y="7996"/>
                </a:lnTo>
                <a:cubicBezTo>
                  <a:pt x="12569" y="8020"/>
                  <a:pt x="12604" y="8043"/>
                  <a:pt x="12627" y="8067"/>
                </a:cubicBezTo>
                <a:cubicBezTo>
                  <a:pt x="12640" y="8079"/>
                  <a:pt x="12663" y="8090"/>
                  <a:pt x="12674" y="8102"/>
                </a:cubicBezTo>
                <a:cubicBezTo>
                  <a:pt x="12721" y="8137"/>
                  <a:pt x="12757" y="8161"/>
                  <a:pt x="12815" y="8196"/>
                </a:cubicBezTo>
                <a:lnTo>
                  <a:pt x="12956" y="8267"/>
                </a:lnTo>
                <a:cubicBezTo>
                  <a:pt x="12979" y="8278"/>
                  <a:pt x="12991" y="8278"/>
                  <a:pt x="13003" y="8290"/>
                </a:cubicBezTo>
                <a:cubicBezTo>
                  <a:pt x="13049" y="8301"/>
                  <a:pt x="13085" y="8313"/>
                  <a:pt x="13120" y="8325"/>
                </a:cubicBezTo>
                <a:cubicBezTo>
                  <a:pt x="13143" y="8337"/>
                  <a:pt x="13155" y="8337"/>
                  <a:pt x="13167" y="8337"/>
                </a:cubicBezTo>
                <a:cubicBezTo>
                  <a:pt x="13226" y="8360"/>
                  <a:pt x="13284" y="8372"/>
                  <a:pt x="13343" y="8372"/>
                </a:cubicBezTo>
                <a:cubicBezTo>
                  <a:pt x="13401" y="8384"/>
                  <a:pt x="13448" y="8384"/>
                  <a:pt x="13507" y="8384"/>
                </a:cubicBezTo>
                <a:lnTo>
                  <a:pt x="13565" y="8384"/>
                </a:lnTo>
                <a:cubicBezTo>
                  <a:pt x="13612" y="8384"/>
                  <a:pt x="13659" y="8372"/>
                  <a:pt x="13706" y="8372"/>
                </a:cubicBezTo>
                <a:cubicBezTo>
                  <a:pt x="13718" y="8372"/>
                  <a:pt x="13742" y="8360"/>
                  <a:pt x="13753" y="8360"/>
                </a:cubicBezTo>
                <a:cubicBezTo>
                  <a:pt x="13823" y="8348"/>
                  <a:pt x="13882" y="8337"/>
                  <a:pt x="13953" y="8313"/>
                </a:cubicBezTo>
                <a:cubicBezTo>
                  <a:pt x="14000" y="8301"/>
                  <a:pt x="14058" y="8278"/>
                  <a:pt x="14105" y="8254"/>
                </a:cubicBezTo>
                <a:cubicBezTo>
                  <a:pt x="14117" y="8243"/>
                  <a:pt x="14128" y="8243"/>
                  <a:pt x="14140" y="8231"/>
                </a:cubicBezTo>
                <a:lnTo>
                  <a:pt x="14281" y="8161"/>
                </a:lnTo>
                <a:cubicBezTo>
                  <a:pt x="14292" y="8149"/>
                  <a:pt x="14292" y="8149"/>
                  <a:pt x="14304" y="8149"/>
                </a:cubicBezTo>
                <a:cubicBezTo>
                  <a:pt x="14339" y="8114"/>
                  <a:pt x="14375" y="8090"/>
                  <a:pt x="14410" y="8067"/>
                </a:cubicBezTo>
                <a:cubicBezTo>
                  <a:pt x="14422" y="8056"/>
                  <a:pt x="14422" y="8056"/>
                  <a:pt x="14433" y="8056"/>
                </a:cubicBezTo>
                <a:lnTo>
                  <a:pt x="14539" y="7950"/>
                </a:lnTo>
                <a:cubicBezTo>
                  <a:pt x="14550" y="7950"/>
                  <a:pt x="14550" y="7938"/>
                  <a:pt x="14562" y="7926"/>
                </a:cubicBezTo>
                <a:cubicBezTo>
                  <a:pt x="14597" y="7891"/>
                  <a:pt x="14621" y="7856"/>
                  <a:pt x="14656" y="7821"/>
                </a:cubicBezTo>
                <a:cubicBezTo>
                  <a:pt x="14680" y="7785"/>
                  <a:pt x="14714" y="7751"/>
                  <a:pt x="14738" y="7704"/>
                </a:cubicBezTo>
                <a:cubicBezTo>
                  <a:pt x="14738" y="7704"/>
                  <a:pt x="14750" y="7692"/>
                  <a:pt x="14750" y="7680"/>
                </a:cubicBezTo>
                <a:cubicBezTo>
                  <a:pt x="14773" y="7645"/>
                  <a:pt x="14797" y="7598"/>
                  <a:pt x="14808" y="7563"/>
                </a:cubicBezTo>
                <a:cubicBezTo>
                  <a:pt x="14808" y="7551"/>
                  <a:pt x="14820" y="7551"/>
                  <a:pt x="14820" y="7540"/>
                </a:cubicBezTo>
                <a:cubicBezTo>
                  <a:pt x="14832" y="7504"/>
                  <a:pt x="14855" y="7469"/>
                  <a:pt x="14867" y="7434"/>
                </a:cubicBezTo>
                <a:lnTo>
                  <a:pt x="14867" y="7410"/>
                </a:lnTo>
                <a:cubicBezTo>
                  <a:pt x="14878" y="7363"/>
                  <a:pt x="14891" y="7316"/>
                  <a:pt x="14902" y="7282"/>
                </a:cubicBezTo>
                <a:cubicBezTo>
                  <a:pt x="14902" y="7270"/>
                  <a:pt x="14914" y="7258"/>
                  <a:pt x="14914" y="7246"/>
                </a:cubicBezTo>
                <a:cubicBezTo>
                  <a:pt x="14925" y="7211"/>
                  <a:pt x="14925" y="7164"/>
                  <a:pt x="14938" y="7118"/>
                </a:cubicBezTo>
                <a:cubicBezTo>
                  <a:pt x="14938" y="7024"/>
                  <a:pt x="14949" y="6930"/>
                  <a:pt x="14938" y="6836"/>
                </a:cubicBezTo>
                <a:cubicBezTo>
                  <a:pt x="14972" y="5969"/>
                  <a:pt x="14328" y="5042"/>
                  <a:pt x="13401" y="5031"/>
                </a:cubicBezTo>
                <a:cubicBezTo>
                  <a:pt x="13155" y="5031"/>
                  <a:pt x="12898" y="5101"/>
                  <a:pt x="12616" y="5242"/>
                </a:cubicBezTo>
                <a:cubicBezTo>
                  <a:pt x="12124" y="5500"/>
                  <a:pt x="11913" y="5969"/>
                  <a:pt x="11924" y="6461"/>
                </a:cubicBezTo>
                <a:lnTo>
                  <a:pt x="11924" y="6472"/>
                </a:lnTo>
                <a:lnTo>
                  <a:pt x="11924" y="6531"/>
                </a:lnTo>
                <a:lnTo>
                  <a:pt x="11924" y="6636"/>
                </a:lnTo>
                <a:lnTo>
                  <a:pt x="11924" y="6649"/>
                </a:lnTo>
                <a:lnTo>
                  <a:pt x="11924" y="6672"/>
                </a:lnTo>
                <a:cubicBezTo>
                  <a:pt x="11408" y="6754"/>
                  <a:pt x="10892" y="6860"/>
                  <a:pt x="10389" y="6941"/>
                </a:cubicBezTo>
                <a:cubicBezTo>
                  <a:pt x="10060" y="5758"/>
                  <a:pt x="9087" y="4737"/>
                  <a:pt x="7786" y="4737"/>
                </a:cubicBezTo>
                <a:cubicBezTo>
                  <a:pt x="7586" y="4737"/>
                  <a:pt x="7387" y="4761"/>
                  <a:pt x="7176" y="4807"/>
                </a:cubicBezTo>
                <a:cubicBezTo>
                  <a:pt x="7023" y="4187"/>
                  <a:pt x="6824" y="3588"/>
                  <a:pt x="6672" y="2967"/>
                </a:cubicBezTo>
                <a:cubicBezTo>
                  <a:pt x="6672" y="2955"/>
                  <a:pt x="6684" y="2955"/>
                  <a:pt x="6684" y="2955"/>
                </a:cubicBezTo>
                <a:cubicBezTo>
                  <a:pt x="6695" y="2944"/>
                  <a:pt x="6707" y="2944"/>
                  <a:pt x="6707" y="2932"/>
                </a:cubicBezTo>
                <a:cubicBezTo>
                  <a:pt x="6754" y="2908"/>
                  <a:pt x="6789" y="2885"/>
                  <a:pt x="6824" y="2861"/>
                </a:cubicBezTo>
                <a:cubicBezTo>
                  <a:pt x="6824" y="2850"/>
                  <a:pt x="6836" y="2850"/>
                  <a:pt x="6848" y="2838"/>
                </a:cubicBezTo>
                <a:cubicBezTo>
                  <a:pt x="6883" y="2814"/>
                  <a:pt x="6918" y="2780"/>
                  <a:pt x="6953" y="2744"/>
                </a:cubicBezTo>
                <a:cubicBezTo>
                  <a:pt x="6953" y="2733"/>
                  <a:pt x="6965" y="2733"/>
                  <a:pt x="6976" y="2721"/>
                </a:cubicBezTo>
                <a:cubicBezTo>
                  <a:pt x="7000" y="2686"/>
                  <a:pt x="7035" y="2650"/>
                  <a:pt x="7070" y="2615"/>
                </a:cubicBezTo>
                <a:cubicBezTo>
                  <a:pt x="7094" y="2580"/>
                  <a:pt x="7117" y="2533"/>
                  <a:pt x="7140" y="2498"/>
                </a:cubicBezTo>
                <a:lnTo>
                  <a:pt x="7164" y="2475"/>
                </a:lnTo>
                <a:cubicBezTo>
                  <a:pt x="7176" y="2439"/>
                  <a:pt x="7200" y="2392"/>
                  <a:pt x="7223" y="2358"/>
                </a:cubicBezTo>
                <a:cubicBezTo>
                  <a:pt x="7223" y="2345"/>
                  <a:pt x="7223" y="2345"/>
                  <a:pt x="7234" y="2334"/>
                </a:cubicBezTo>
                <a:cubicBezTo>
                  <a:pt x="7246" y="2298"/>
                  <a:pt x="7258" y="2264"/>
                  <a:pt x="7270" y="2217"/>
                </a:cubicBezTo>
                <a:cubicBezTo>
                  <a:pt x="7281" y="2217"/>
                  <a:pt x="7281" y="2205"/>
                  <a:pt x="7281" y="2205"/>
                </a:cubicBezTo>
                <a:cubicBezTo>
                  <a:pt x="7293" y="2158"/>
                  <a:pt x="7305" y="2111"/>
                  <a:pt x="7317" y="2076"/>
                </a:cubicBezTo>
                <a:lnTo>
                  <a:pt x="7317" y="2041"/>
                </a:lnTo>
                <a:cubicBezTo>
                  <a:pt x="7328" y="1994"/>
                  <a:pt x="7340" y="1959"/>
                  <a:pt x="7340" y="1912"/>
                </a:cubicBezTo>
                <a:cubicBezTo>
                  <a:pt x="7445" y="1021"/>
                  <a:pt x="6778" y="1"/>
                  <a:pt x="5804"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11" name="Google Shape;11;p2"/>
          <p:cNvGrpSpPr/>
          <p:nvPr/>
        </p:nvGrpSpPr>
        <p:grpSpPr>
          <a:xfrm flipH="1" rot="-5400000">
            <a:off x="7592635" y="3478533"/>
            <a:ext cx="2241432" cy="2283840"/>
            <a:chOff x="5510175" y="238275"/>
            <a:chExt cx="2841932" cy="2895701"/>
          </a:xfrm>
        </p:grpSpPr>
        <p:sp>
          <p:nvSpPr>
            <p:cNvPr id="12" name="Google Shape;12;p2"/>
            <p:cNvSpPr/>
            <p:nvPr/>
          </p:nvSpPr>
          <p:spPr>
            <a:xfrm>
              <a:off x="5510175" y="238275"/>
              <a:ext cx="2841932" cy="2895701"/>
            </a:xfrm>
            <a:custGeom>
              <a:rect b="b" l="l" r="r" t="t"/>
              <a:pathLst>
                <a:path extrusionOk="0" h="31343" w="30761">
                  <a:moveTo>
                    <a:pt x="25462" y="1"/>
                  </a:moveTo>
                  <a:cubicBezTo>
                    <a:pt x="25003" y="1"/>
                    <a:pt x="24504" y="84"/>
                    <a:pt x="23962" y="262"/>
                  </a:cubicBezTo>
                  <a:cubicBezTo>
                    <a:pt x="22714" y="644"/>
                    <a:pt x="21848" y="1706"/>
                    <a:pt x="21270" y="2862"/>
                  </a:cubicBezTo>
                  <a:cubicBezTo>
                    <a:pt x="20785" y="3728"/>
                    <a:pt x="20693" y="5740"/>
                    <a:pt x="19919" y="6421"/>
                  </a:cubicBezTo>
                  <a:cubicBezTo>
                    <a:pt x="19549" y="6724"/>
                    <a:pt x="19197" y="6855"/>
                    <a:pt x="18859" y="6855"/>
                  </a:cubicBezTo>
                  <a:cubicBezTo>
                    <a:pt x="16740" y="6855"/>
                    <a:pt x="15176" y="1692"/>
                    <a:pt x="13183" y="1603"/>
                  </a:cubicBezTo>
                  <a:cubicBezTo>
                    <a:pt x="13116" y="1599"/>
                    <a:pt x="13051" y="1598"/>
                    <a:pt x="12987" y="1598"/>
                  </a:cubicBezTo>
                  <a:cubicBezTo>
                    <a:pt x="9937" y="1598"/>
                    <a:pt x="10508" y="5882"/>
                    <a:pt x="11357" y="7762"/>
                  </a:cubicBezTo>
                  <a:cubicBezTo>
                    <a:pt x="11842" y="8917"/>
                    <a:pt x="12420" y="10072"/>
                    <a:pt x="13276" y="11134"/>
                  </a:cubicBezTo>
                  <a:cubicBezTo>
                    <a:pt x="13956" y="12094"/>
                    <a:pt x="15205" y="12867"/>
                    <a:pt x="15586" y="14116"/>
                  </a:cubicBezTo>
                  <a:cubicBezTo>
                    <a:pt x="16357" y="16711"/>
                    <a:pt x="14815" y="17501"/>
                    <a:pt x="12974" y="17501"/>
                  </a:cubicBezTo>
                  <a:cubicBezTo>
                    <a:pt x="11807" y="17501"/>
                    <a:pt x="10520" y="17184"/>
                    <a:pt x="9624" y="16808"/>
                  </a:cubicBezTo>
                  <a:cubicBezTo>
                    <a:pt x="8752" y="16450"/>
                    <a:pt x="7859" y="16277"/>
                    <a:pt x="6986" y="16277"/>
                  </a:cubicBezTo>
                  <a:cubicBezTo>
                    <a:pt x="4586" y="16277"/>
                    <a:pt x="2333" y="17587"/>
                    <a:pt x="1062" y="19985"/>
                  </a:cubicBezTo>
                  <a:cubicBezTo>
                    <a:pt x="0" y="22203"/>
                    <a:pt x="93" y="25472"/>
                    <a:pt x="1248" y="27783"/>
                  </a:cubicBezTo>
                  <a:cubicBezTo>
                    <a:pt x="1953" y="29293"/>
                    <a:pt x="2762" y="29890"/>
                    <a:pt x="3534" y="29890"/>
                  </a:cubicBezTo>
                  <a:cubicBezTo>
                    <a:pt x="4978" y="29890"/>
                    <a:pt x="6291" y="27799"/>
                    <a:pt x="6540" y="25669"/>
                  </a:cubicBezTo>
                  <a:cubicBezTo>
                    <a:pt x="6754" y="23757"/>
                    <a:pt x="7623" y="23083"/>
                    <a:pt x="8725" y="23083"/>
                  </a:cubicBezTo>
                  <a:cubicBezTo>
                    <a:pt x="10121" y="23083"/>
                    <a:pt x="11892" y="24164"/>
                    <a:pt x="13183" y="25184"/>
                  </a:cubicBezTo>
                  <a:cubicBezTo>
                    <a:pt x="14106" y="25895"/>
                    <a:pt x="14783" y="26188"/>
                    <a:pt x="15317" y="26188"/>
                  </a:cubicBezTo>
                  <a:cubicBezTo>
                    <a:pt x="16736" y="26188"/>
                    <a:pt x="17148" y="24117"/>
                    <a:pt x="18474" y="22295"/>
                  </a:cubicBezTo>
                  <a:cubicBezTo>
                    <a:pt x="19049" y="21552"/>
                    <a:pt x="19836" y="21252"/>
                    <a:pt x="20692" y="21252"/>
                  </a:cubicBezTo>
                  <a:cubicBezTo>
                    <a:pt x="22710" y="21252"/>
                    <a:pt x="25108" y="22925"/>
                    <a:pt x="25984" y="24410"/>
                  </a:cubicBezTo>
                  <a:cubicBezTo>
                    <a:pt x="26655" y="25669"/>
                    <a:pt x="26944" y="27010"/>
                    <a:pt x="27336" y="28454"/>
                  </a:cubicBezTo>
                  <a:cubicBezTo>
                    <a:pt x="27624" y="29227"/>
                    <a:pt x="27624" y="30671"/>
                    <a:pt x="28006" y="31342"/>
                  </a:cubicBezTo>
                  <a:lnTo>
                    <a:pt x="28099" y="31146"/>
                  </a:lnTo>
                  <a:cubicBezTo>
                    <a:pt x="28129" y="31161"/>
                    <a:pt x="28159" y="31168"/>
                    <a:pt x="28189" y="31168"/>
                  </a:cubicBezTo>
                  <a:cubicBezTo>
                    <a:pt x="28548" y="31168"/>
                    <a:pt x="28887" y="30143"/>
                    <a:pt x="29069" y="29609"/>
                  </a:cubicBezTo>
                  <a:cubicBezTo>
                    <a:pt x="30502" y="24802"/>
                    <a:pt x="29935" y="19315"/>
                    <a:pt x="30409" y="14311"/>
                  </a:cubicBezTo>
                  <a:cubicBezTo>
                    <a:pt x="30760" y="10859"/>
                    <a:pt x="30710" y="1"/>
                    <a:pt x="25462"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 name="Google Shape;13;p2"/>
            <p:cNvSpPr/>
            <p:nvPr/>
          </p:nvSpPr>
          <p:spPr>
            <a:xfrm>
              <a:off x="5774125" y="2413353"/>
              <a:ext cx="160200" cy="180987"/>
            </a:xfrm>
            <a:custGeom>
              <a:rect b="b" l="l" r="r" t="t"/>
              <a:pathLst>
                <a:path extrusionOk="0" h="1959" w="1734">
                  <a:moveTo>
                    <a:pt x="991" y="1"/>
                  </a:moveTo>
                  <a:cubicBezTo>
                    <a:pt x="816" y="1"/>
                    <a:pt x="681" y="104"/>
                    <a:pt x="578" y="249"/>
                  </a:cubicBezTo>
                  <a:cubicBezTo>
                    <a:pt x="568" y="258"/>
                    <a:pt x="557" y="279"/>
                    <a:pt x="537" y="300"/>
                  </a:cubicBezTo>
                  <a:cubicBezTo>
                    <a:pt x="351" y="320"/>
                    <a:pt x="217" y="465"/>
                    <a:pt x="145" y="650"/>
                  </a:cubicBezTo>
                  <a:cubicBezTo>
                    <a:pt x="0" y="1012"/>
                    <a:pt x="0" y="1393"/>
                    <a:pt x="248" y="1703"/>
                  </a:cubicBezTo>
                  <a:cubicBezTo>
                    <a:pt x="381" y="1873"/>
                    <a:pt x="606" y="1959"/>
                    <a:pt x="825" y="1959"/>
                  </a:cubicBezTo>
                  <a:cubicBezTo>
                    <a:pt x="910" y="1959"/>
                    <a:pt x="995" y="1946"/>
                    <a:pt x="1073" y="1920"/>
                  </a:cubicBezTo>
                  <a:cubicBezTo>
                    <a:pt x="1373" y="1837"/>
                    <a:pt x="1630" y="1579"/>
                    <a:pt x="1692" y="1269"/>
                  </a:cubicBezTo>
                  <a:cubicBezTo>
                    <a:pt x="1733" y="1074"/>
                    <a:pt x="1713" y="898"/>
                    <a:pt x="1661" y="733"/>
                  </a:cubicBezTo>
                  <a:cubicBezTo>
                    <a:pt x="1692" y="547"/>
                    <a:pt x="1579" y="362"/>
                    <a:pt x="1424" y="258"/>
                  </a:cubicBezTo>
                  <a:cubicBezTo>
                    <a:pt x="1393" y="228"/>
                    <a:pt x="1362" y="187"/>
                    <a:pt x="1331" y="145"/>
                  </a:cubicBezTo>
                  <a:cubicBezTo>
                    <a:pt x="1259" y="52"/>
                    <a:pt x="1104" y="1"/>
                    <a:pt x="991" y="1"/>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 name="Google Shape;14;p2"/>
            <p:cNvSpPr/>
            <p:nvPr/>
          </p:nvSpPr>
          <p:spPr>
            <a:xfrm>
              <a:off x="5898017" y="1960377"/>
              <a:ext cx="158260" cy="159738"/>
            </a:xfrm>
            <a:custGeom>
              <a:rect b="b" l="l" r="r" t="t"/>
              <a:pathLst>
                <a:path extrusionOk="0" h="1729" w="1713">
                  <a:moveTo>
                    <a:pt x="814" y="0"/>
                  </a:moveTo>
                  <a:cubicBezTo>
                    <a:pt x="725" y="0"/>
                    <a:pt x="637" y="23"/>
                    <a:pt x="568" y="66"/>
                  </a:cubicBezTo>
                  <a:cubicBezTo>
                    <a:pt x="444" y="138"/>
                    <a:pt x="372" y="242"/>
                    <a:pt x="341" y="375"/>
                  </a:cubicBezTo>
                  <a:cubicBezTo>
                    <a:pt x="341" y="386"/>
                    <a:pt x="330" y="396"/>
                    <a:pt x="330" y="407"/>
                  </a:cubicBezTo>
                  <a:cubicBezTo>
                    <a:pt x="330" y="399"/>
                    <a:pt x="329" y="396"/>
                    <a:pt x="328" y="396"/>
                  </a:cubicBezTo>
                  <a:cubicBezTo>
                    <a:pt x="324" y="396"/>
                    <a:pt x="318" y="412"/>
                    <a:pt x="323" y="412"/>
                  </a:cubicBezTo>
                  <a:cubicBezTo>
                    <a:pt x="324" y="412"/>
                    <a:pt x="327" y="410"/>
                    <a:pt x="330" y="407"/>
                  </a:cubicBezTo>
                  <a:lnTo>
                    <a:pt x="330" y="407"/>
                  </a:lnTo>
                  <a:cubicBezTo>
                    <a:pt x="310" y="437"/>
                    <a:pt x="289" y="478"/>
                    <a:pt x="268" y="510"/>
                  </a:cubicBezTo>
                  <a:cubicBezTo>
                    <a:pt x="217" y="613"/>
                    <a:pt x="155" y="716"/>
                    <a:pt x="103" y="819"/>
                  </a:cubicBezTo>
                  <a:cubicBezTo>
                    <a:pt x="0" y="1005"/>
                    <a:pt x="21" y="1242"/>
                    <a:pt x="176" y="1397"/>
                  </a:cubicBezTo>
                  <a:lnTo>
                    <a:pt x="279" y="1500"/>
                  </a:lnTo>
                  <a:cubicBezTo>
                    <a:pt x="330" y="1551"/>
                    <a:pt x="424" y="1603"/>
                    <a:pt x="506" y="1624"/>
                  </a:cubicBezTo>
                  <a:cubicBezTo>
                    <a:pt x="591" y="1695"/>
                    <a:pt x="696" y="1729"/>
                    <a:pt x="802" y="1729"/>
                  </a:cubicBezTo>
                  <a:cubicBezTo>
                    <a:pt x="926" y="1729"/>
                    <a:pt x="1051" y="1682"/>
                    <a:pt x="1146" y="1592"/>
                  </a:cubicBezTo>
                  <a:cubicBezTo>
                    <a:pt x="1331" y="1417"/>
                    <a:pt x="1527" y="1262"/>
                    <a:pt x="1600" y="1015"/>
                  </a:cubicBezTo>
                  <a:cubicBezTo>
                    <a:pt x="1713" y="581"/>
                    <a:pt x="1362" y="283"/>
                    <a:pt x="1052" y="66"/>
                  </a:cubicBezTo>
                  <a:cubicBezTo>
                    <a:pt x="982" y="21"/>
                    <a:pt x="897" y="0"/>
                    <a:pt x="814"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 name="Google Shape;15;p2"/>
            <p:cNvSpPr/>
            <p:nvPr/>
          </p:nvSpPr>
          <p:spPr>
            <a:xfrm>
              <a:off x="6434602" y="2116420"/>
              <a:ext cx="143016" cy="187085"/>
            </a:xfrm>
            <a:custGeom>
              <a:rect b="b" l="l" r="r" t="t"/>
              <a:pathLst>
                <a:path extrusionOk="0" h="2025" w="1548">
                  <a:moveTo>
                    <a:pt x="601" y="0"/>
                  </a:moveTo>
                  <a:cubicBezTo>
                    <a:pt x="436" y="0"/>
                    <a:pt x="276" y="83"/>
                    <a:pt x="175" y="265"/>
                  </a:cubicBezTo>
                  <a:cubicBezTo>
                    <a:pt x="72" y="440"/>
                    <a:pt x="51" y="646"/>
                    <a:pt x="41" y="832"/>
                  </a:cubicBezTo>
                  <a:cubicBezTo>
                    <a:pt x="0" y="1224"/>
                    <a:pt x="10" y="1698"/>
                    <a:pt x="361" y="1946"/>
                  </a:cubicBezTo>
                  <a:cubicBezTo>
                    <a:pt x="443" y="2000"/>
                    <a:pt x="526" y="2024"/>
                    <a:pt x="608" y="2024"/>
                  </a:cubicBezTo>
                  <a:cubicBezTo>
                    <a:pt x="743" y="2024"/>
                    <a:pt x="875" y="1960"/>
                    <a:pt x="990" y="1863"/>
                  </a:cubicBezTo>
                  <a:cubicBezTo>
                    <a:pt x="1186" y="1853"/>
                    <a:pt x="1372" y="1719"/>
                    <a:pt x="1434" y="1523"/>
                  </a:cubicBezTo>
                  <a:cubicBezTo>
                    <a:pt x="1454" y="1420"/>
                    <a:pt x="1475" y="1327"/>
                    <a:pt x="1485" y="1234"/>
                  </a:cubicBezTo>
                  <a:cubicBezTo>
                    <a:pt x="1516" y="1173"/>
                    <a:pt x="1547" y="1100"/>
                    <a:pt x="1547" y="1017"/>
                  </a:cubicBezTo>
                  <a:cubicBezTo>
                    <a:pt x="1547" y="863"/>
                    <a:pt x="1475" y="749"/>
                    <a:pt x="1382" y="667"/>
                  </a:cubicBezTo>
                  <a:cubicBezTo>
                    <a:pt x="1351" y="616"/>
                    <a:pt x="1320" y="574"/>
                    <a:pt x="1279" y="522"/>
                  </a:cubicBezTo>
                  <a:cubicBezTo>
                    <a:pt x="1238" y="471"/>
                    <a:pt x="1186" y="440"/>
                    <a:pt x="1135" y="389"/>
                  </a:cubicBezTo>
                  <a:cubicBezTo>
                    <a:pt x="1124" y="347"/>
                    <a:pt x="1103" y="295"/>
                    <a:pt x="1073" y="254"/>
                  </a:cubicBezTo>
                  <a:cubicBezTo>
                    <a:pt x="951" y="91"/>
                    <a:pt x="774" y="0"/>
                    <a:pt x="601"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 name="Google Shape;16;p2"/>
            <p:cNvSpPr/>
            <p:nvPr/>
          </p:nvSpPr>
          <p:spPr>
            <a:xfrm>
              <a:off x="6864018" y="1933954"/>
              <a:ext cx="156689" cy="160200"/>
            </a:xfrm>
            <a:custGeom>
              <a:rect b="b" l="l" r="r" t="t"/>
              <a:pathLst>
                <a:path extrusionOk="0" h="1734" w="1696">
                  <a:moveTo>
                    <a:pt x="1146" y="1"/>
                  </a:moveTo>
                  <a:cubicBezTo>
                    <a:pt x="1140" y="1"/>
                    <a:pt x="1134" y="1"/>
                    <a:pt x="1129" y="1"/>
                  </a:cubicBezTo>
                  <a:cubicBezTo>
                    <a:pt x="973" y="1"/>
                    <a:pt x="829" y="42"/>
                    <a:pt x="705" y="115"/>
                  </a:cubicBezTo>
                  <a:cubicBezTo>
                    <a:pt x="592" y="145"/>
                    <a:pt x="489" y="218"/>
                    <a:pt x="427" y="331"/>
                  </a:cubicBezTo>
                  <a:cubicBezTo>
                    <a:pt x="386" y="414"/>
                    <a:pt x="334" y="476"/>
                    <a:pt x="283" y="548"/>
                  </a:cubicBezTo>
                  <a:cubicBezTo>
                    <a:pt x="180" y="693"/>
                    <a:pt x="128" y="858"/>
                    <a:pt x="86" y="1023"/>
                  </a:cubicBezTo>
                  <a:cubicBezTo>
                    <a:pt x="1" y="1347"/>
                    <a:pt x="259" y="1627"/>
                    <a:pt x="559" y="1627"/>
                  </a:cubicBezTo>
                  <a:cubicBezTo>
                    <a:pt x="584" y="1627"/>
                    <a:pt x="609" y="1625"/>
                    <a:pt x="633" y="1621"/>
                  </a:cubicBezTo>
                  <a:cubicBezTo>
                    <a:pt x="726" y="1683"/>
                    <a:pt x="829" y="1734"/>
                    <a:pt x="932" y="1734"/>
                  </a:cubicBezTo>
                  <a:cubicBezTo>
                    <a:pt x="1149" y="1734"/>
                    <a:pt x="1314" y="1590"/>
                    <a:pt x="1386" y="1404"/>
                  </a:cubicBezTo>
                  <a:cubicBezTo>
                    <a:pt x="1417" y="1383"/>
                    <a:pt x="1448" y="1363"/>
                    <a:pt x="1469" y="1332"/>
                  </a:cubicBezTo>
                  <a:cubicBezTo>
                    <a:pt x="1696" y="1085"/>
                    <a:pt x="1613" y="785"/>
                    <a:pt x="1613" y="476"/>
                  </a:cubicBezTo>
                  <a:cubicBezTo>
                    <a:pt x="1613" y="223"/>
                    <a:pt x="1406" y="1"/>
                    <a:pt x="1146" y="1"/>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 name="Google Shape;17;p2"/>
            <p:cNvSpPr/>
            <p:nvPr/>
          </p:nvSpPr>
          <p:spPr>
            <a:xfrm>
              <a:off x="7359861" y="1915384"/>
              <a:ext cx="163988" cy="152162"/>
            </a:xfrm>
            <a:custGeom>
              <a:rect b="b" l="l" r="r" t="t"/>
              <a:pathLst>
                <a:path extrusionOk="0" h="1647" w="1775">
                  <a:moveTo>
                    <a:pt x="1056" y="1"/>
                  </a:moveTo>
                  <a:cubicBezTo>
                    <a:pt x="1034" y="1"/>
                    <a:pt x="1013" y="3"/>
                    <a:pt x="991" y="6"/>
                  </a:cubicBezTo>
                  <a:lnTo>
                    <a:pt x="960" y="6"/>
                  </a:lnTo>
                  <a:cubicBezTo>
                    <a:pt x="775" y="6"/>
                    <a:pt x="651" y="99"/>
                    <a:pt x="548" y="243"/>
                  </a:cubicBezTo>
                  <a:cubicBezTo>
                    <a:pt x="465" y="346"/>
                    <a:pt x="383" y="460"/>
                    <a:pt x="321" y="573"/>
                  </a:cubicBezTo>
                  <a:cubicBezTo>
                    <a:pt x="259" y="687"/>
                    <a:pt x="218" y="800"/>
                    <a:pt x="156" y="914"/>
                  </a:cubicBezTo>
                  <a:cubicBezTo>
                    <a:pt x="1" y="1234"/>
                    <a:pt x="186" y="1646"/>
                    <a:pt x="578" y="1646"/>
                  </a:cubicBezTo>
                  <a:cubicBezTo>
                    <a:pt x="672" y="1646"/>
                    <a:pt x="775" y="1636"/>
                    <a:pt x="878" y="1636"/>
                  </a:cubicBezTo>
                  <a:cubicBezTo>
                    <a:pt x="904" y="1641"/>
                    <a:pt x="930" y="1643"/>
                    <a:pt x="954" y="1643"/>
                  </a:cubicBezTo>
                  <a:cubicBezTo>
                    <a:pt x="1045" y="1643"/>
                    <a:pt x="1124" y="1615"/>
                    <a:pt x="1197" y="1574"/>
                  </a:cubicBezTo>
                  <a:cubicBezTo>
                    <a:pt x="1352" y="1522"/>
                    <a:pt x="1486" y="1440"/>
                    <a:pt x="1589" y="1295"/>
                  </a:cubicBezTo>
                  <a:cubicBezTo>
                    <a:pt x="1775" y="1017"/>
                    <a:pt x="1610" y="646"/>
                    <a:pt x="1517" y="357"/>
                  </a:cubicBezTo>
                  <a:cubicBezTo>
                    <a:pt x="1452" y="170"/>
                    <a:pt x="1260" y="1"/>
                    <a:pt x="1056" y="1"/>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 name="Google Shape;18;p2"/>
            <p:cNvSpPr/>
            <p:nvPr/>
          </p:nvSpPr>
          <p:spPr>
            <a:xfrm>
              <a:off x="7171206" y="1552025"/>
              <a:ext cx="161124" cy="141538"/>
            </a:xfrm>
            <a:custGeom>
              <a:rect b="b" l="l" r="r" t="t"/>
              <a:pathLst>
                <a:path extrusionOk="0" h="1532" w="1744">
                  <a:moveTo>
                    <a:pt x="1074" y="1"/>
                  </a:moveTo>
                  <a:cubicBezTo>
                    <a:pt x="1033" y="1"/>
                    <a:pt x="992" y="4"/>
                    <a:pt x="949" y="9"/>
                  </a:cubicBezTo>
                  <a:cubicBezTo>
                    <a:pt x="867" y="20"/>
                    <a:pt x="795" y="61"/>
                    <a:pt x="733" y="112"/>
                  </a:cubicBezTo>
                  <a:lnTo>
                    <a:pt x="733" y="102"/>
                  </a:lnTo>
                  <a:cubicBezTo>
                    <a:pt x="681" y="91"/>
                    <a:pt x="640" y="82"/>
                    <a:pt x="599" y="82"/>
                  </a:cubicBezTo>
                  <a:lnTo>
                    <a:pt x="589" y="82"/>
                  </a:lnTo>
                  <a:cubicBezTo>
                    <a:pt x="577" y="80"/>
                    <a:pt x="566" y="79"/>
                    <a:pt x="554" y="79"/>
                  </a:cubicBezTo>
                  <a:cubicBezTo>
                    <a:pt x="407" y="79"/>
                    <a:pt x="243" y="195"/>
                    <a:pt x="176" y="318"/>
                  </a:cubicBezTo>
                  <a:cubicBezTo>
                    <a:pt x="83" y="494"/>
                    <a:pt x="62" y="731"/>
                    <a:pt x="32" y="927"/>
                  </a:cubicBezTo>
                  <a:cubicBezTo>
                    <a:pt x="0" y="1102"/>
                    <a:pt x="32" y="1257"/>
                    <a:pt x="155" y="1391"/>
                  </a:cubicBezTo>
                  <a:cubicBezTo>
                    <a:pt x="247" y="1484"/>
                    <a:pt x="372" y="1532"/>
                    <a:pt x="498" y="1532"/>
                  </a:cubicBezTo>
                  <a:cubicBezTo>
                    <a:pt x="583" y="1532"/>
                    <a:pt x="668" y="1510"/>
                    <a:pt x="743" y="1464"/>
                  </a:cubicBezTo>
                  <a:cubicBezTo>
                    <a:pt x="826" y="1412"/>
                    <a:pt x="919" y="1361"/>
                    <a:pt x="1011" y="1319"/>
                  </a:cubicBezTo>
                  <a:cubicBezTo>
                    <a:pt x="1022" y="1319"/>
                    <a:pt x="1032" y="1319"/>
                    <a:pt x="1032" y="1309"/>
                  </a:cubicBezTo>
                  <a:cubicBezTo>
                    <a:pt x="1063" y="1309"/>
                    <a:pt x="1084" y="1299"/>
                    <a:pt x="1104" y="1278"/>
                  </a:cubicBezTo>
                  <a:cubicBezTo>
                    <a:pt x="1125" y="1278"/>
                    <a:pt x="1146" y="1267"/>
                    <a:pt x="1156" y="1257"/>
                  </a:cubicBezTo>
                  <a:cubicBezTo>
                    <a:pt x="1341" y="1164"/>
                    <a:pt x="1465" y="969"/>
                    <a:pt x="1589" y="814"/>
                  </a:cubicBezTo>
                  <a:cubicBezTo>
                    <a:pt x="1744" y="607"/>
                    <a:pt x="1651" y="360"/>
                    <a:pt x="1476" y="215"/>
                  </a:cubicBezTo>
                  <a:cubicBezTo>
                    <a:pt x="1465" y="185"/>
                    <a:pt x="1444" y="153"/>
                    <a:pt x="1414" y="133"/>
                  </a:cubicBezTo>
                  <a:cubicBezTo>
                    <a:pt x="1312" y="32"/>
                    <a:pt x="1199" y="1"/>
                    <a:pt x="1074" y="1"/>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 name="Google Shape;19;p2"/>
            <p:cNvSpPr/>
            <p:nvPr/>
          </p:nvSpPr>
          <p:spPr>
            <a:xfrm>
              <a:off x="7460008" y="1266547"/>
              <a:ext cx="133500" cy="156504"/>
            </a:xfrm>
            <a:custGeom>
              <a:rect b="b" l="l" r="r" t="t"/>
              <a:pathLst>
                <a:path extrusionOk="0" h="1694" w="1445">
                  <a:moveTo>
                    <a:pt x="564" y="1"/>
                  </a:moveTo>
                  <a:cubicBezTo>
                    <a:pt x="351" y="1"/>
                    <a:pt x="135" y="145"/>
                    <a:pt x="83" y="355"/>
                  </a:cubicBezTo>
                  <a:cubicBezTo>
                    <a:pt x="62" y="448"/>
                    <a:pt x="51" y="541"/>
                    <a:pt x="62" y="634"/>
                  </a:cubicBezTo>
                  <a:cubicBezTo>
                    <a:pt x="21" y="747"/>
                    <a:pt x="0" y="871"/>
                    <a:pt x="0" y="985"/>
                  </a:cubicBezTo>
                  <a:cubicBezTo>
                    <a:pt x="0" y="1180"/>
                    <a:pt x="72" y="1335"/>
                    <a:pt x="196" y="1490"/>
                  </a:cubicBezTo>
                  <a:cubicBezTo>
                    <a:pt x="268" y="1583"/>
                    <a:pt x="413" y="1666"/>
                    <a:pt x="526" y="1686"/>
                  </a:cubicBezTo>
                  <a:cubicBezTo>
                    <a:pt x="571" y="1691"/>
                    <a:pt x="614" y="1694"/>
                    <a:pt x="656" y="1694"/>
                  </a:cubicBezTo>
                  <a:cubicBezTo>
                    <a:pt x="787" y="1694"/>
                    <a:pt x="907" y="1669"/>
                    <a:pt x="1032" y="1614"/>
                  </a:cubicBezTo>
                  <a:cubicBezTo>
                    <a:pt x="1279" y="1510"/>
                    <a:pt x="1444" y="1212"/>
                    <a:pt x="1424" y="943"/>
                  </a:cubicBezTo>
                  <a:cubicBezTo>
                    <a:pt x="1382" y="552"/>
                    <a:pt x="1114" y="273"/>
                    <a:pt x="794" y="66"/>
                  </a:cubicBezTo>
                  <a:cubicBezTo>
                    <a:pt x="724" y="21"/>
                    <a:pt x="644" y="1"/>
                    <a:pt x="564" y="1"/>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 name="Google Shape;20;p2"/>
            <p:cNvSpPr/>
            <p:nvPr/>
          </p:nvSpPr>
          <p:spPr>
            <a:xfrm>
              <a:off x="6821520" y="1081218"/>
              <a:ext cx="162048" cy="180340"/>
            </a:xfrm>
            <a:custGeom>
              <a:rect b="b" l="l" r="r" t="t"/>
              <a:pathLst>
                <a:path extrusionOk="0" h="1952" w="1754">
                  <a:moveTo>
                    <a:pt x="850" y="0"/>
                  </a:moveTo>
                  <a:cubicBezTo>
                    <a:pt x="689" y="0"/>
                    <a:pt x="526" y="60"/>
                    <a:pt x="381" y="154"/>
                  </a:cubicBezTo>
                  <a:cubicBezTo>
                    <a:pt x="196" y="277"/>
                    <a:pt x="103" y="504"/>
                    <a:pt x="175" y="721"/>
                  </a:cubicBezTo>
                  <a:cubicBezTo>
                    <a:pt x="41" y="979"/>
                    <a:pt x="0" y="1278"/>
                    <a:pt x="175" y="1547"/>
                  </a:cubicBezTo>
                  <a:cubicBezTo>
                    <a:pt x="335" y="1786"/>
                    <a:pt x="631" y="1952"/>
                    <a:pt x="928" y="1952"/>
                  </a:cubicBezTo>
                  <a:cubicBezTo>
                    <a:pt x="1015" y="1952"/>
                    <a:pt x="1102" y="1938"/>
                    <a:pt x="1186" y="1907"/>
                  </a:cubicBezTo>
                  <a:cubicBezTo>
                    <a:pt x="1424" y="1815"/>
                    <a:pt x="1578" y="1660"/>
                    <a:pt x="1671" y="1423"/>
                  </a:cubicBezTo>
                  <a:cubicBezTo>
                    <a:pt x="1754" y="1185"/>
                    <a:pt x="1671" y="917"/>
                    <a:pt x="1589" y="701"/>
                  </a:cubicBezTo>
                  <a:cubicBezTo>
                    <a:pt x="1495" y="463"/>
                    <a:pt x="1392" y="206"/>
                    <a:pt x="1155" y="82"/>
                  </a:cubicBezTo>
                  <a:cubicBezTo>
                    <a:pt x="1058" y="25"/>
                    <a:pt x="955" y="0"/>
                    <a:pt x="850"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 name="Google Shape;21;p2"/>
            <p:cNvSpPr/>
            <p:nvPr/>
          </p:nvSpPr>
          <p:spPr>
            <a:xfrm>
              <a:off x="7283641" y="981994"/>
              <a:ext cx="146896" cy="132484"/>
            </a:xfrm>
            <a:custGeom>
              <a:rect b="b" l="l" r="r" t="t"/>
              <a:pathLst>
                <a:path extrusionOk="0" h="1434" w="1590">
                  <a:moveTo>
                    <a:pt x="1115" y="1"/>
                  </a:moveTo>
                  <a:cubicBezTo>
                    <a:pt x="867" y="10"/>
                    <a:pt x="640" y="93"/>
                    <a:pt x="486" y="289"/>
                  </a:cubicBezTo>
                  <a:cubicBezTo>
                    <a:pt x="300" y="310"/>
                    <a:pt x="124" y="464"/>
                    <a:pt x="73" y="650"/>
                  </a:cubicBezTo>
                  <a:cubicBezTo>
                    <a:pt x="1" y="898"/>
                    <a:pt x="135" y="1115"/>
                    <a:pt x="362" y="1218"/>
                  </a:cubicBezTo>
                  <a:cubicBezTo>
                    <a:pt x="383" y="1228"/>
                    <a:pt x="403" y="1238"/>
                    <a:pt x="413" y="1248"/>
                  </a:cubicBezTo>
                  <a:lnTo>
                    <a:pt x="537" y="1310"/>
                  </a:lnTo>
                  <a:cubicBezTo>
                    <a:pt x="671" y="1383"/>
                    <a:pt x="805" y="1434"/>
                    <a:pt x="950" y="1434"/>
                  </a:cubicBezTo>
                  <a:cubicBezTo>
                    <a:pt x="1167" y="1434"/>
                    <a:pt x="1373" y="1310"/>
                    <a:pt x="1476" y="1115"/>
                  </a:cubicBezTo>
                  <a:cubicBezTo>
                    <a:pt x="1579" y="929"/>
                    <a:pt x="1589" y="702"/>
                    <a:pt x="1589" y="485"/>
                  </a:cubicBezTo>
                  <a:cubicBezTo>
                    <a:pt x="1589" y="228"/>
                    <a:pt x="1373" y="1"/>
                    <a:pt x="1115" y="1"/>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 name="Google Shape;22;p2"/>
            <p:cNvSpPr/>
            <p:nvPr/>
          </p:nvSpPr>
          <p:spPr>
            <a:xfrm>
              <a:off x="6712873" y="724603"/>
              <a:ext cx="149483" cy="159461"/>
            </a:xfrm>
            <a:custGeom>
              <a:rect b="b" l="l" r="r" t="t"/>
              <a:pathLst>
                <a:path extrusionOk="0" h="1726" w="1618">
                  <a:moveTo>
                    <a:pt x="830" y="0"/>
                  </a:moveTo>
                  <a:cubicBezTo>
                    <a:pt x="792" y="0"/>
                    <a:pt x="752" y="4"/>
                    <a:pt x="711" y="11"/>
                  </a:cubicBezTo>
                  <a:cubicBezTo>
                    <a:pt x="526" y="53"/>
                    <a:pt x="402" y="187"/>
                    <a:pt x="310" y="352"/>
                  </a:cubicBezTo>
                  <a:cubicBezTo>
                    <a:pt x="83" y="497"/>
                    <a:pt x="0" y="785"/>
                    <a:pt x="134" y="1012"/>
                  </a:cubicBezTo>
                  <a:cubicBezTo>
                    <a:pt x="258" y="1229"/>
                    <a:pt x="340" y="1497"/>
                    <a:pt x="557" y="1641"/>
                  </a:cubicBezTo>
                  <a:cubicBezTo>
                    <a:pt x="638" y="1687"/>
                    <a:pt x="735" y="1716"/>
                    <a:pt x="827" y="1716"/>
                  </a:cubicBezTo>
                  <a:cubicBezTo>
                    <a:pt x="840" y="1716"/>
                    <a:pt x="854" y="1715"/>
                    <a:pt x="867" y="1714"/>
                  </a:cubicBezTo>
                  <a:lnTo>
                    <a:pt x="1000" y="1714"/>
                  </a:lnTo>
                  <a:cubicBezTo>
                    <a:pt x="1037" y="1721"/>
                    <a:pt x="1075" y="1725"/>
                    <a:pt x="1112" y="1725"/>
                  </a:cubicBezTo>
                  <a:cubicBezTo>
                    <a:pt x="1374" y="1725"/>
                    <a:pt x="1618" y="1539"/>
                    <a:pt x="1609" y="1249"/>
                  </a:cubicBezTo>
                  <a:cubicBezTo>
                    <a:pt x="1599" y="868"/>
                    <a:pt x="1465" y="548"/>
                    <a:pt x="1259" y="238"/>
                  </a:cubicBezTo>
                  <a:cubicBezTo>
                    <a:pt x="1148" y="78"/>
                    <a:pt x="1004" y="0"/>
                    <a:pt x="830"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 name="Google Shape;23;p2"/>
            <p:cNvSpPr/>
            <p:nvPr/>
          </p:nvSpPr>
          <p:spPr>
            <a:xfrm>
              <a:off x="7596187" y="679887"/>
              <a:ext cx="123984" cy="142462"/>
            </a:xfrm>
            <a:custGeom>
              <a:rect b="b" l="l" r="r" t="t"/>
              <a:pathLst>
                <a:path extrusionOk="0" h="1542" w="1342">
                  <a:moveTo>
                    <a:pt x="517" y="0"/>
                  </a:moveTo>
                  <a:cubicBezTo>
                    <a:pt x="362" y="0"/>
                    <a:pt x="166" y="93"/>
                    <a:pt x="104" y="238"/>
                  </a:cubicBezTo>
                  <a:cubicBezTo>
                    <a:pt x="22" y="433"/>
                    <a:pt x="1" y="578"/>
                    <a:pt x="32" y="774"/>
                  </a:cubicBezTo>
                  <a:lnTo>
                    <a:pt x="63" y="867"/>
                  </a:lnTo>
                  <a:cubicBezTo>
                    <a:pt x="22" y="1063"/>
                    <a:pt x="73" y="1259"/>
                    <a:pt x="280" y="1382"/>
                  </a:cubicBezTo>
                  <a:cubicBezTo>
                    <a:pt x="342" y="1414"/>
                    <a:pt x="424" y="1434"/>
                    <a:pt x="507" y="1444"/>
                  </a:cubicBezTo>
                  <a:cubicBezTo>
                    <a:pt x="584" y="1511"/>
                    <a:pt x="691" y="1542"/>
                    <a:pt x="798" y="1542"/>
                  </a:cubicBezTo>
                  <a:cubicBezTo>
                    <a:pt x="890" y="1542"/>
                    <a:pt x="981" y="1519"/>
                    <a:pt x="1053" y="1476"/>
                  </a:cubicBezTo>
                  <a:cubicBezTo>
                    <a:pt x="1291" y="1331"/>
                    <a:pt x="1342" y="1052"/>
                    <a:pt x="1218" y="816"/>
                  </a:cubicBezTo>
                  <a:cubicBezTo>
                    <a:pt x="1218" y="816"/>
                    <a:pt x="1218" y="805"/>
                    <a:pt x="1208" y="795"/>
                  </a:cubicBezTo>
                  <a:cubicBezTo>
                    <a:pt x="1249" y="630"/>
                    <a:pt x="1229" y="465"/>
                    <a:pt x="1136" y="320"/>
                  </a:cubicBezTo>
                  <a:cubicBezTo>
                    <a:pt x="1074" y="227"/>
                    <a:pt x="991" y="145"/>
                    <a:pt x="899" y="93"/>
                  </a:cubicBezTo>
                  <a:cubicBezTo>
                    <a:pt x="816" y="42"/>
                    <a:pt x="723" y="0"/>
                    <a:pt x="610"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 name="Google Shape;24;p2"/>
            <p:cNvSpPr/>
            <p:nvPr/>
          </p:nvSpPr>
          <p:spPr>
            <a:xfrm>
              <a:off x="6845264" y="2369284"/>
              <a:ext cx="134516" cy="124261"/>
            </a:xfrm>
            <a:custGeom>
              <a:rect b="b" l="l" r="r" t="t"/>
              <a:pathLst>
                <a:path extrusionOk="0" h="1345" w="1456">
                  <a:moveTo>
                    <a:pt x="894" y="0"/>
                  </a:moveTo>
                  <a:cubicBezTo>
                    <a:pt x="878" y="0"/>
                    <a:pt x="862" y="1"/>
                    <a:pt x="846" y="3"/>
                  </a:cubicBezTo>
                  <a:cubicBezTo>
                    <a:pt x="733" y="13"/>
                    <a:pt x="630" y="55"/>
                    <a:pt x="537" y="107"/>
                  </a:cubicBezTo>
                  <a:cubicBezTo>
                    <a:pt x="496" y="127"/>
                    <a:pt x="465" y="137"/>
                    <a:pt x="434" y="158"/>
                  </a:cubicBezTo>
                  <a:cubicBezTo>
                    <a:pt x="321" y="240"/>
                    <a:pt x="238" y="343"/>
                    <a:pt x="186" y="478"/>
                  </a:cubicBezTo>
                  <a:cubicBezTo>
                    <a:pt x="176" y="488"/>
                    <a:pt x="156" y="509"/>
                    <a:pt x="145" y="529"/>
                  </a:cubicBezTo>
                  <a:cubicBezTo>
                    <a:pt x="1" y="746"/>
                    <a:pt x="104" y="1056"/>
                    <a:pt x="321" y="1189"/>
                  </a:cubicBezTo>
                  <a:cubicBezTo>
                    <a:pt x="351" y="1200"/>
                    <a:pt x="383" y="1221"/>
                    <a:pt x="413" y="1231"/>
                  </a:cubicBezTo>
                  <a:cubicBezTo>
                    <a:pt x="475" y="1272"/>
                    <a:pt x="537" y="1313"/>
                    <a:pt x="619" y="1324"/>
                  </a:cubicBezTo>
                  <a:cubicBezTo>
                    <a:pt x="733" y="1344"/>
                    <a:pt x="836" y="1344"/>
                    <a:pt x="950" y="1344"/>
                  </a:cubicBezTo>
                  <a:cubicBezTo>
                    <a:pt x="1197" y="1344"/>
                    <a:pt x="1435" y="1127"/>
                    <a:pt x="1424" y="870"/>
                  </a:cubicBezTo>
                  <a:cubicBezTo>
                    <a:pt x="1424" y="808"/>
                    <a:pt x="1414" y="756"/>
                    <a:pt x="1403" y="705"/>
                  </a:cubicBezTo>
                  <a:cubicBezTo>
                    <a:pt x="1455" y="509"/>
                    <a:pt x="1393" y="282"/>
                    <a:pt x="1218" y="178"/>
                  </a:cubicBezTo>
                  <a:cubicBezTo>
                    <a:pt x="1144" y="77"/>
                    <a:pt x="1029" y="0"/>
                    <a:pt x="894"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 name="Google Shape;25;p2"/>
            <p:cNvSpPr/>
            <p:nvPr/>
          </p:nvSpPr>
          <p:spPr>
            <a:xfrm>
              <a:off x="7625844" y="1755831"/>
              <a:ext cx="99132" cy="115392"/>
            </a:xfrm>
            <a:custGeom>
              <a:rect b="b" l="l" r="r" t="t"/>
              <a:pathLst>
                <a:path extrusionOk="0" h="1249" w="1073">
                  <a:moveTo>
                    <a:pt x="484" y="0"/>
                  </a:moveTo>
                  <a:cubicBezTo>
                    <a:pt x="227" y="0"/>
                    <a:pt x="0" y="217"/>
                    <a:pt x="0" y="485"/>
                  </a:cubicBezTo>
                  <a:cubicBezTo>
                    <a:pt x="0" y="588"/>
                    <a:pt x="41" y="681"/>
                    <a:pt x="103" y="764"/>
                  </a:cubicBezTo>
                  <a:lnTo>
                    <a:pt x="103" y="774"/>
                  </a:lnTo>
                  <a:cubicBezTo>
                    <a:pt x="103" y="1032"/>
                    <a:pt x="319" y="1248"/>
                    <a:pt x="578" y="1248"/>
                  </a:cubicBezTo>
                  <a:cubicBezTo>
                    <a:pt x="846" y="1248"/>
                    <a:pt x="1062" y="1032"/>
                    <a:pt x="1062" y="774"/>
                  </a:cubicBezTo>
                  <a:cubicBezTo>
                    <a:pt x="1062" y="599"/>
                    <a:pt x="1073" y="423"/>
                    <a:pt x="980" y="269"/>
                  </a:cubicBezTo>
                  <a:cubicBezTo>
                    <a:pt x="876" y="83"/>
                    <a:pt x="691" y="0"/>
                    <a:pt x="484"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26" name="Google Shape;26;p2"/>
          <p:cNvGrpSpPr/>
          <p:nvPr/>
        </p:nvGrpSpPr>
        <p:grpSpPr>
          <a:xfrm flipH="1">
            <a:off x="8587918" y="272431"/>
            <a:ext cx="458032" cy="801281"/>
            <a:chOff x="2458950" y="394315"/>
            <a:chExt cx="267012" cy="467110"/>
          </a:xfrm>
        </p:grpSpPr>
        <p:sp>
          <p:nvSpPr>
            <p:cNvPr id="27" name="Google Shape;27;p2"/>
            <p:cNvSpPr/>
            <p:nvPr/>
          </p:nvSpPr>
          <p:spPr>
            <a:xfrm>
              <a:off x="2637962" y="394315"/>
              <a:ext cx="88000" cy="100225"/>
            </a:xfrm>
            <a:custGeom>
              <a:rect b="b" l="l" r="r" t="t"/>
              <a:pathLst>
                <a:path extrusionOk="0" h="4009" w="3520">
                  <a:moveTo>
                    <a:pt x="2021" y="1"/>
                  </a:moveTo>
                  <a:cubicBezTo>
                    <a:pt x="1846" y="1"/>
                    <a:pt x="1681" y="99"/>
                    <a:pt x="1636" y="325"/>
                  </a:cubicBezTo>
                  <a:cubicBezTo>
                    <a:pt x="1585" y="645"/>
                    <a:pt x="1502" y="965"/>
                    <a:pt x="1420" y="1284"/>
                  </a:cubicBezTo>
                  <a:cubicBezTo>
                    <a:pt x="1203" y="1192"/>
                    <a:pt x="976" y="1099"/>
                    <a:pt x="749" y="1037"/>
                  </a:cubicBezTo>
                  <a:cubicBezTo>
                    <a:pt x="704" y="1024"/>
                    <a:pt x="661" y="1018"/>
                    <a:pt x="620" y="1018"/>
                  </a:cubicBezTo>
                  <a:cubicBezTo>
                    <a:pt x="159" y="1018"/>
                    <a:pt x="0" y="1761"/>
                    <a:pt x="512" y="1903"/>
                  </a:cubicBezTo>
                  <a:cubicBezTo>
                    <a:pt x="728" y="1965"/>
                    <a:pt x="945" y="2048"/>
                    <a:pt x="1152" y="2141"/>
                  </a:cubicBezTo>
                  <a:cubicBezTo>
                    <a:pt x="1007" y="2584"/>
                    <a:pt x="842" y="3028"/>
                    <a:pt x="677" y="3461"/>
                  </a:cubicBezTo>
                  <a:cubicBezTo>
                    <a:pt x="552" y="3791"/>
                    <a:pt x="823" y="4008"/>
                    <a:pt x="1099" y="4008"/>
                  </a:cubicBezTo>
                  <a:cubicBezTo>
                    <a:pt x="1281" y="4008"/>
                    <a:pt x="1466" y="3915"/>
                    <a:pt x="1544" y="3698"/>
                  </a:cubicBezTo>
                  <a:cubicBezTo>
                    <a:pt x="1698" y="3306"/>
                    <a:pt x="1842" y="2904"/>
                    <a:pt x="1977" y="2512"/>
                  </a:cubicBezTo>
                  <a:cubicBezTo>
                    <a:pt x="2224" y="2615"/>
                    <a:pt x="2472" y="2698"/>
                    <a:pt x="2740" y="2749"/>
                  </a:cubicBezTo>
                  <a:cubicBezTo>
                    <a:pt x="2775" y="2756"/>
                    <a:pt x="2809" y="2759"/>
                    <a:pt x="2841" y="2759"/>
                  </a:cubicBezTo>
                  <a:cubicBezTo>
                    <a:pt x="3334" y="2759"/>
                    <a:pt x="3519" y="1990"/>
                    <a:pt x="2977" y="1883"/>
                  </a:cubicBezTo>
                  <a:cubicBezTo>
                    <a:pt x="2729" y="1831"/>
                    <a:pt x="2482" y="1749"/>
                    <a:pt x="2255" y="1656"/>
                  </a:cubicBezTo>
                  <a:cubicBezTo>
                    <a:pt x="2358" y="1295"/>
                    <a:pt x="2441" y="934"/>
                    <a:pt x="2513" y="573"/>
                  </a:cubicBezTo>
                  <a:cubicBezTo>
                    <a:pt x="2575" y="225"/>
                    <a:pt x="2286" y="1"/>
                    <a:pt x="2021" y="1"/>
                  </a:cubicBez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 name="Google Shape;28;p2"/>
            <p:cNvSpPr/>
            <p:nvPr/>
          </p:nvSpPr>
          <p:spPr>
            <a:xfrm>
              <a:off x="2458950" y="728400"/>
              <a:ext cx="67825" cy="58925"/>
            </a:xfrm>
            <a:custGeom>
              <a:rect b="b" l="l" r="r" t="t"/>
              <a:pathLst>
                <a:path extrusionOk="0" h="2357" w="2713">
                  <a:moveTo>
                    <a:pt x="1510" y="0"/>
                  </a:moveTo>
                  <a:cubicBezTo>
                    <a:pt x="1288" y="0"/>
                    <a:pt x="1065" y="67"/>
                    <a:pt x="877" y="205"/>
                  </a:cubicBezTo>
                  <a:cubicBezTo>
                    <a:pt x="774" y="287"/>
                    <a:pt x="671" y="370"/>
                    <a:pt x="558" y="452"/>
                  </a:cubicBezTo>
                  <a:cubicBezTo>
                    <a:pt x="93" y="792"/>
                    <a:pt x="0" y="1473"/>
                    <a:pt x="351" y="1938"/>
                  </a:cubicBezTo>
                  <a:cubicBezTo>
                    <a:pt x="552" y="2212"/>
                    <a:pt x="872" y="2357"/>
                    <a:pt x="1196" y="2357"/>
                  </a:cubicBezTo>
                  <a:cubicBezTo>
                    <a:pt x="1421" y="2357"/>
                    <a:pt x="1647" y="2288"/>
                    <a:pt x="1837" y="2144"/>
                  </a:cubicBezTo>
                  <a:cubicBezTo>
                    <a:pt x="1940" y="2072"/>
                    <a:pt x="2053" y="1989"/>
                    <a:pt x="2156" y="1906"/>
                  </a:cubicBezTo>
                  <a:cubicBezTo>
                    <a:pt x="2621" y="1556"/>
                    <a:pt x="2713" y="886"/>
                    <a:pt x="2362" y="421"/>
                  </a:cubicBezTo>
                  <a:cubicBezTo>
                    <a:pt x="2160" y="145"/>
                    <a:pt x="1837" y="0"/>
                    <a:pt x="1510" y="0"/>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 name="Google Shape;29;p2"/>
            <p:cNvSpPr/>
            <p:nvPr/>
          </p:nvSpPr>
          <p:spPr>
            <a:xfrm>
              <a:off x="2521600" y="807300"/>
              <a:ext cx="63725" cy="54125"/>
            </a:xfrm>
            <a:custGeom>
              <a:rect b="b" l="l" r="r" t="t"/>
              <a:pathLst>
                <a:path extrusionOk="0" h="2165" w="2549">
                  <a:moveTo>
                    <a:pt x="1157" y="1"/>
                  </a:moveTo>
                  <a:cubicBezTo>
                    <a:pt x="631" y="1"/>
                    <a:pt x="159" y="384"/>
                    <a:pt x="83" y="917"/>
                  </a:cubicBezTo>
                  <a:cubicBezTo>
                    <a:pt x="1" y="1484"/>
                    <a:pt x="413" y="2031"/>
                    <a:pt x="991" y="2113"/>
                  </a:cubicBezTo>
                  <a:lnTo>
                    <a:pt x="1270" y="2154"/>
                  </a:lnTo>
                  <a:cubicBezTo>
                    <a:pt x="1319" y="2162"/>
                    <a:pt x="1367" y="2165"/>
                    <a:pt x="1415" y="2165"/>
                  </a:cubicBezTo>
                  <a:cubicBezTo>
                    <a:pt x="1927" y="2165"/>
                    <a:pt x="2391" y="1776"/>
                    <a:pt x="2466" y="1257"/>
                  </a:cubicBezTo>
                  <a:cubicBezTo>
                    <a:pt x="2549" y="680"/>
                    <a:pt x="2136" y="133"/>
                    <a:pt x="1569" y="50"/>
                  </a:cubicBezTo>
                  <a:lnTo>
                    <a:pt x="1290" y="9"/>
                  </a:lnTo>
                  <a:cubicBezTo>
                    <a:pt x="1246" y="3"/>
                    <a:pt x="1201" y="1"/>
                    <a:pt x="1157" y="1"/>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 name="Google Shape;30;p2"/>
            <p:cNvSpPr/>
            <p:nvPr/>
          </p:nvSpPr>
          <p:spPr>
            <a:xfrm>
              <a:off x="2562825" y="714100"/>
              <a:ext cx="72325" cy="53275"/>
            </a:xfrm>
            <a:custGeom>
              <a:rect b="b" l="l" r="r" t="t"/>
              <a:pathLst>
                <a:path extrusionOk="0" h="2131" w="2893">
                  <a:moveTo>
                    <a:pt x="1426" y="1"/>
                  </a:moveTo>
                  <a:cubicBezTo>
                    <a:pt x="216" y="1"/>
                    <a:pt x="1" y="1930"/>
                    <a:pt x="1302" y="2118"/>
                  </a:cubicBezTo>
                  <a:cubicBezTo>
                    <a:pt x="1362" y="2127"/>
                    <a:pt x="1420" y="2131"/>
                    <a:pt x="1475" y="2131"/>
                  </a:cubicBezTo>
                  <a:cubicBezTo>
                    <a:pt x="2677" y="2131"/>
                    <a:pt x="2892" y="200"/>
                    <a:pt x="1601" y="14"/>
                  </a:cubicBezTo>
                  <a:cubicBezTo>
                    <a:pt x="1541" y="5"/>
                    <a:pt x="1482" y="1"/>
                    <a:pt x="1426" y="1"/>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31" name="Google Shape;31;p2"/>
          <p:cNvGrpSpPr/>
          <p:nvPr/>
        </p:nvGrpSpPr>
        <p:grpSpPr>
          <a:xfrm flipH="1">
            <a:off x="1318103" y="599275"/>
            <a:ext cx="211171" cy="242778"/>
            <a:chOff x="2084367" y="2625888"/>
            <a:chExt cx="211171" cy="242778"/>
          </a:xfrm>
        </p:grpSpPr>
        <p:sp>
          <p:nvSpPr>
            <p:cNvPr id="32" name="Google Shape;32;p2"/>
            <p:cNvSpPr/>
            <p:nvPr/>
          </p:nvSpPr>
          <p:spPr>
            <a:xfrm>
              <a:off x="2119678" y="2802384"/>
              <a:ext cx="85335" cy="66281"/>
            </a:xfrm>
            <a:custGeom>
              <a:rect b="b" l="l" r="r" t="t"/>
              <a:pathLst>
                <a:path extrusionOk="0" h="3157" w="4065">
                  <a:moveTo>
                    <a:pt x="2032" y="0"/>
                  </a:moveTo>
                  <a:cubicBezTo>
                    <a:pt x="1" y="0"/>
                    <a:pt x="1" y="3157"/>
                    <a:pt x="2032" y="3157"/>
                  </a:cubicBezTo>
                  <a:cubicBezTo>
                    <a:pt x="4065" y="3157"/>
                    <a:pt x="4065" y="0"/>
                    <a:pt x="2032" y="0"/>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 name="Google Shape;33;p2"/>
            <p:cNvSpPr/>
            <p:nvPr/>
          </p:nvSpPr>
          <p:spPr>
            <a:xfrm>
              <a:off x="2084367" y="2625888"/>
              <a:ext cx="85335" cy="66302"/>
            </a:xfrm>
            <a:custGeom>
              <a:rect b="b" l="l" r="r" t="t"/>
              <a:pathLst>
                <a:path extrusionOk="0" h="3158" w="4065">
                  <a:moveTo>
                    <a:pt x="2033" y="1"/>
                  </a:moveTo>
                  <a:cubicBezTo>
                    <a:pt x="1" y="1"/>
                    <a:pt x="1" y="3157"/>
                    <a:pt x="2033" y="3157"/>
                  </a:cubicBezTo>
                  <a:cubicBezTo>
                    <a:pt x="4065" y="3157"/>
                    <a:pt x="4065" y="1"/>
                    <a:pt x="2033" y="1"/>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 name="Google Shape;34;p2"/>
            <p:cNvSpPr/>
            <p:nvPr/>
          </p:nvSpPr>
          <p:spPr>
            <a:xfrm>
              <a:off x="2214297" y="2670227"/>
              <a:ext cx="81241" cy="74847"/>
            </a:xfrm>
            <a:custGeom>
              <a:rect b="b" l="l" r="r" t="t"/>
              <a:pathLst>
                <a:path extrusionOk="0" h="3565" w="3870">
                  <a:moveTo>
                    <a:pt x="2147" y="1"/>
                  </a:moveTo>
                  <a:cubicBezTo>
                    <a:pt x="1742" y="1"/>
                    <a:pt x="1337" y="153"/>
                    <a:pt x="1032" y="457"/>
                  </a:cubicBezTo>
                  <a:cubicBezTo>
                    <a:pt x="888" y="591"/>
                    <a:pt x="754" y="736"/>
                    <a:pt x="610" y="880"/>
                  </a:cubicBezTo>
                  <a:cubicBezTo>
                    <a:pt x="1" y="1478"/>
                    <a:pt x="1" y="2499"/>
                    <a:pt x="610" y="3108"/>
                  </a:cubicBezTo>
                  <a:cubicBezTo>
                    <a:pt x="914" y="3412"/>
                    <a:pt x="1321" y="3564"/>
                    <a:pt x="1728" y="3564"/>
                  </a:cubicBezTo>
                  <a:cubicBezTo>
                    <a:pt x="2134" y="3564"/>
                    <a:pt x="2539" y="3412"/>
                    <a:pt x="2838" y="3108"/>
                  </a:cubicBezTo>
                  <a:cubicBezTo>
                    <a:pt x="2982" y="2964"/>
                    <a:pt x="3127" y="2829"/>
                    <a:pt x="3260" y="2685"/>
                  </a:cubicBezTo>
                  <a:cubicBezTo>
                    <a:pt x="3869" y="2077"/>
                    <a:pt x="3869" y="1066"/>
                    <a:pt x="3260" y="457"/>
                  </a:cubicBezTo>
                  <a:cubicBezTo>
                    <a:pt x="2956" y="153"/>
                    <a:pt x="2552" y="1"/>
                    <a:pt x="2147" y="1"/>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35" name="Google Shape;35;p2"/>
          <p:cNvGrpSpPr/>
          <p:nvPr/>
        </p:nvGrpSpPr>
        <p:grpSpPr>
          <a:xfrm flipH="1">
            <a:off x="251690" y="248679"/>
            <a:ext cx="469882" cy="778495"/>
            <a:chOff x="3330825" y="1367375"/>
            <a:chExt cx="280075" cy="464025"/>
          </a:xfrm>
        </p:grpSpPr>
        <p:sp>
          <p:nvSpPr>
            <p:cNvPr id="36" name="Google Shape;36;p2"/>
            <p:cNvSpPr/>
            <p:nvPr/>
          </p:nvSpPr>
          <p:spPr>
            <a:xfrm>
              <a:off x="3484800" y="1720525"/>
              <a:ext cx="115550" cy="110875"/>
            </a:xfrm>
            <a:custGeom>
              <a:rect b="b" l="l" r="r" t="t"/>
              <a:pathLst>
                <a:path extrusionOk="0" h="4435" w="4622">
                  <a:moveTo>
                    <a:pt x="2311" y="0"/>
                  </a:moveTo>
                  <a:cubicBezTo>
                    <a:pt x="2159" y="0"/>
                    <a:pt x="2006" y="13"/>
                    <a:pt x="1857" y="37"/>
                  </a:cubicBezTo>
                  <a:cubicBezTo>
                    <a:pt x="764" y="233"/>
                    <a:pt x="0" y="1265"/>
                    <a:pt x="51" y="2348"/>
                  </a:cubicBezTo>
                  <a:cubicBezTo>
                    <a:pt x="51" y="2461"/>
                    <a:pt x="72" y="2574"/>
                    <a:pt x="93" y="2678"/>
                  </a:cubicBezTo>
                  <a:cubicBezTo>
                    <a:pt x="113" y="2998"/>
                    <a:pt x="196" y="3307"/>
                    <a:pt x="351" y="3606"/>
                  </a:cubicBezTo>
                  <a:cubicBezTo>
                    <a:pt x="665" y="4200"/>
                    <a:pt x="1226" y="4435"/>
                    <a:pt x="1815" y="4435"/>
                  </a:cubicBezTo>
                  <a:cubicBezTo>
                    <a:pt x="2249" y="4435"/>
                    <a:pt x="2698" y="4307"/>
                    <a:pt x="3074" y="4101"/>
                  </a:cubicBezTo>
                  <a:cubicBezTo>
                    <a:pt x="4054" y="3555"/>
                    <a:pt x="4621" y="2430"/>
                    <a:pt x="4312" y="1337"/>
                  </a:cubicBezTo>
                  <a:cubicBezTo>
                    <a:pt x="4057" y="414"/>
                    <a:pt x="3188" y="0"/>
                    <a:pt x="2311" y="0"/>
                  </a:cubicBezTo>
                  <a:close/>
                </a:path>
              </a:pathLst>
            </a:custGeom>
            <a:solidFill>
              <a:srgbClr val="AAB3EA"/>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2"/>
            <p:cNvSpPr/>
            <p:nvPr/>
          </p:nvSpPr>
          <p:spPr>
            <a:xfrm>
              <a:off x="3477400" y="1543325"/>
              <a:ext cx="133500" cy="103775"/>
            </a:xfrm>
            <a:custGeom>
              <a:rect b="b" l="l" r="r" t="t"/>
              <a:pathLst>
                <a:path extrusionOk="0" h="4151" w="5340">
                  <a:moveTo>
                    <a:pt x="2983" y="1"/>
                  </a:moveTo>
                  <a:cubicBezTo>
                    <a:pt x="2469" y="1"/>
                    <a:pt x="1956" y="154"/>
                    <a:pt x="1575" y="451"/>
                  </a:cubicBezTo>
                  <a:cubicBezTo>
                    <a:pt x="0" y="1662"/>
                    <a:pt x="1018" y="4151"/>
                    <a:pt x="2737" y="4151"/>
                  </a:cubicBezTo>
                  <a:cubicBezTo>
                    <a:pt x="2819" y="4151"/>
                    <a:pt x="2903" y="4145"/>
                    <a:pt x="2988" y="4134"/>
                  </a:cubicBezTo>
                  <a:cubicBezTo>
                    <a:pt x="3494" y="4134"/>
                    <a:pt x="3999" y="3938"/>
                    <a:pt x="4432" y="3576"/>
                  </a:cubicBezTo>
                  <a:cubicBezTo>
                    <a:pt x="5340" y="2834"/>
                    <a:pt x="5340" y="1555"/>
                    <a:pt x="4629" y="699"/>
                  </a:cubicBezTo>
                  <a:cubicBezTo>
                    <a:pt x="4237" y="228"/>
                    <a:pt x="3610" y="1"/>
                    <a:pt x="2983" y="1"/>
                  </a:cubicBezTo>
                  <a:close/>
                </a:path>
              </a:pathLst>
            </a:custGeom>
            <a:solidFill>
              <a:srgbClr val="AAB3EA"/>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8" name="Google Shape;38;p2"/>
            <p:cNvSpPr/>
            <p:nvPr/>
          </p:nvSpPr>
          <p:spPr>
            <a:xfrm>
              <a:off x="3330825" y="1489400"/>
              <a:ext cx="143400" cy="134750"/>
            </a:xfrm>
            <a:custGeom>
              <a:rect b="b" l="l" r="r" t="t"/>
              <a:pathLst>
                <a:path extrusionOk="0" h="5390" w="5736">
                  <a:moveTo>
                    <a:pt x="2327" y="0"/>
                  </a:moveTo>
                  <a:cubicBezTo>
                    <a:pt x="1872" y="0"/>
                    <a:pt x="1427" y="134"/>
                    <a:pt x="1043" y="452"/>
                  </a:cubicBezTo>
                  <a:cubicBezTo>
                    <a:pt x="775" y="669"/>
                    <a:pt x="610" y="947"/>
                    <a:pt x="506" y="1267"/>
                  </a:cubicBezTo>
                  <a:cubicBezTo>
                    <a:pt x="32" y="2134"/>
                    <a:pt x="1" y="3361"/>
                    <a:pt x="424" y="4145"/>
                  </a:cubicBezTo>
                  <a:cubicBezTo>
                    <a:pt x="881" y="4994"/>
                    <a:pt x="1728" y="5389"/>
                    <a:pt x="2600" y="5389"/>
                  </a:cubicBezTo>
                  <a:cubicBezTo>
                    <a:pt x="3223" y="5389"/>
                    <a:pt x="3859" y="5188"/>
                    <a:pt x="4374" y="4805"/>
                  </a:cubicBezTo>
                  <a:cubicBezTo>
                    <a:pt x="5664" y="3836"/>
                    <a:pt x="5736" y="2134"/>
                    <a:pt x="4612" y="1030"/>
                  </a:cubicBezTo>
                  <a:cubicBezTo>
                    <a:pt x="4019" y="444"/>
                    <a:pt x="3156" y="0"/>
                    <a:pt x="2327" y="0"/>
                  </a:cubicBezTo>
                  <a:close/>
                </a:path>
              </a:pathLst>
            </a:custGeom>
            <a:solidFill>
              <a:srgbClr val="AAB3EA"/>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9" name="Google Shape;39;p2"/>
            <p:cNvSpPr/>
            <p:nvPr/>
          </p:nvSpPr>
          <p:spPr>
            <a:xfrm>
              <a:off x="3451275" y="1367375"/>
              <a:ext cx="111650" cy="100400"/>
            </a:xfrm>
            <a:custGeom>
              <a:rect b="b" l="l" r="r" t="t"/>
              <a:pathLst>
                <a:path extrusionOk="0" h="4016" w="4466">
                  <a:moveTo>
                    <a:pt x="2077" y="0"/>
                  </a:moveTo>
                  <a:cubicBezTo>
                    <a:pt x="1557" y="0"/>
                    <a:pt x="1026" y="185"/>
                    <a:pt x="660" y="506"/>
                  </a:cubicBezTo>
                  <a:cubicBezTo>
                    <a:pt x="640" y="537"/>
                    <a:pt x="608" y="558"/>
                    <a:pt x="588" y="578"/>
                  </a:cubicBezTo>
                  <a:cubicBezTo>
                    <a:pt x="299" y="805"/>
                    <a:pt x="134" y="1145"/>
                    <a:pt x="83" y="1517"/>
                  </a:cubicBezTo>
                  <a:cubicBezTo>
                    <a:pt x="0" y="1950"/>
                    <a:pt x="62" y="2404"/>
                    <a:pt x="258" y="2827"/>
                  </a:cubicBezTo>
                  <a:cubicBezTo>
                    <a:pt x="340" y="3002"/>
                    <a:pt x="443" y="3146"/>
                    <a:pt x="567" y="3270"/>
                  </a:cubicBezTo>
                  <a:cubicBezTo>
                    <a:pt x="805" y="3570"/>
                    <a:pt x="1104" y="3817"/>
                    <a:pt x="1465" y="3930"/>
                  </a:cubicBezTo>
                  <a:cubicBezTo>
                    <a:pt x="1650" y="3988"/>
                    <a:pt x="1827" y="4015"/>
                    <a:pt x="1997" y="4015"/>
                  </a:cubicBezTo>
                  <a:cubicBezTo>
                    <a:pt x="3607" y="4015"/>
                    <a:pt x="4465" y="1592"/>
                    <a:pt x="3280" y="444"/>
                  </a:cubicBezTo>
                  <a:cubicBezTo>
                    <a:pt x="2965" y="138"/>
                    <a:pt x="2525" y="0"/>
                    <a:pt x="2077" y="0"/>
                  </a:cubicBezTo>
                  <a:close/>
                </a:path>
              </a:pathLst>
            </a:custGeom>
            <a:solidFill>
              <a:srgbClr val="AAB3EA"/>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0" name="Google Shape;40;p2"/>
            <p:cNvSpPr/>
            <p:nvPr/>
          </p:nvSpPr>
          <p:spPr>
            <a:xfrm>
              <a:off x="3353000" y="1520100"/>
              <a:ext cx="54450" cy="76825"/>
            </a:xfrm>
            <a:custGeom>
              <a:rect b="b" l="l" r="r" t="t"/>
              <a:pathLst>
                <a:path extrusionOk="0" h="3073" w="2178">
                  <a:moveTo>
                    <a:pt x="1092" y="1"/>
                  </a:moveTo>
                  <a:cubicBezTo>
                    <a:pt x="1037" y="1"/>
                    <a:pt x="980" y="21"/>
                    <a:pt x="929" y="70"/>
                  </a:cubicBezTo>
                  <a:cubicBezTo>
                    <a:pt x="1" y="906"/>
                    <a:pt x="558" y="2999"/>
                    <a:pt x="1868" y="3072"/>
                  </a:cubicBezTo>
                  <a:cubicBezTo>
                    <a:pt x="1875" y="3073"/>
                    <a:pt x="1881" y="3073"/>
                    <a:pt x="1887" y="3073"/>
                  </a:cubicBezTo>
                  <a:cubicBezTo>
                    <a:pt x="2178" y="3073"/>
                    <a:pt x="2171" y="2607"/>
                    <a:pt x="1868" y="2598"/>
                  </a:cubicBezTo>
                  <a:cubicBezTo>
                    <a:pt x="960" y="2546"/>
                    <a:pt x="672" y="947"/>
                    <a:pt x="1270" y="411"/>
                  </a:cubicBezTo>
                  <a:cubicBezTo>
                    <a:pt x="1446" y="243"/>
                    <a:pt x="1281" y="1"/>
                    <a:pt x="1092" y="1"/>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1" name="Google Shape;41;p2"/>
            <p:cNvSpPr/>
            <p:nvPr/>
          </p:nvSpPr>
          <p:spPr>
            <a:xfrm>
              <a:off x="3451525" y="1381525"/>
              <a:ext cx="55450" cy="76050"/>
            </a:xfrm>
            <a:custGeom>
              <a:rect b="b" l="l" r="r" t="t"/>
              <a:pathLst>
                <a:path extrusionOk="0" h="3042" w="2218">
                  <a:moveTo>
                    <a:pt x="1304" y="0"/>
                  </a:moveTo>
                  <a:cubicBezTo>
                    <a:pt x="1263" y="0"/>
                    <a:pt x="1220" y="13"/>
                    <a:pt x="1176" y="43"/>
                  </a:cubicBezTo>
                  <a:cubicBezTo>
                    <a:pt x="0" y="827"/>
                    <a:pt x="815" y="2395"/>
                    <a:pt x="1754" y="3004"/>
                  </a:cubicBezTo>
                  <a:cubicBezTo>
                    <a:pt x="1795" y="3030"/>
                    <a:pt x="1837" y="3042"/>
                    <a:pt x="1876" y="3042"/>
                  </a:cubicBezTo>
                  <a:cubicBezTo>
                    <a:pt x="2079" y="3042"/>
                    <a:pt x="2218" y="2729"/>
                    <a:pt x="2001" y="2591"/>
                  </a:cubicBezTo>
                  <a:cubicBezTo>
                    <a:pt x="1382" y="2188"/>
                    <a:pt x="578" y="1012"/>
                    <a:pt x="1424" y="455"/>
                  </a:cubicBezTo>
                  <a:cubicBezTo>
                    <a:pt x="1638" y="310"/>
                    <a:pt x="1504" y="0"/>
                    <a:pt x="1304" y="0"/>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2" name="Google Shape;42;p2"/>
            <p:cNvSpPr/>
            <p:nvPr/>
          </p:nvSpPr>
          <p:spPr>
            <a:xfrm>
              <a:off x="3507475" y="1562550"/>
              <a:ext cx="38475" cy="55175"/>
            </a:xfrm>
            <a:custGeom>
              <a:rect b="b" l="l" r="r" t="t"/>
              <a:pathLst>
                <a:path extrusionOk="0" h="2207" w="1539">
                  <a:moveTo>
                    <a:pt x="743" y="0"/>
                  </a:moveTo>
                  <a:cubicBezTo>
                    <a:pt x="669" y="0"/>
                    <a:pt x="593" y="31"/>
                    <a:pt x="537" y="105"/>
                  </a:cubicBezTo>
                  <a:cubicBezTo>
                    <a:pt x="1" y="817"/>
                    <a:pt x="372" y="1859"/>
                    <a:pt x="1166" y="2189"/>
                  </a:cubicBezTo>
                  <a:cubicBezTo>
                    <a:pt x="1196" y="2201"/>
                    <a:pt x="1224" y="2206"/>
                    <a:pt x="1251" y="2206"/>
                  </a:cubicBezTo>
                  <a:cubicBezTo>
                    <a:pt x="1467" y="2206"/>
                    <a:pt x="1539" y="1826"/>
                    <a:pt x="1290" y="1725"/>
                  </a:cubicBezTo>
                  <a:cubicBezTo>
                    <a:pt x="754" y="1508"/>
                    <a:pt x="630" y="786"/>
                    <a:pt x="950" y="343"/>
                  </a:cubicBezTo>
                  <a:cubicBezTo>
                    <a:pt x="1080" y="169"/>
                    <a:pt x="916" y="0"/>
                    <a:pt x="743" y="0"/>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3" name="Google Shape;43;p2"/>
            <p:cNvSpPr/>
            <p:nvPr/>
          </p:nvSpPr>
          <p:spPr>
            <a:xfrm>
              <a:off x="3501025" y="1742650"/>
              <a:ext cx="41675" cy="55450"/>
            </a:xfrm>
            <a:custGeom>
              <a:rect b="b" l="l" r="r" t="t"/>
              <a:pathLst>
                <a:path extrusionOk="0" h="2218" w="1667">
                  <a:moveTo>
                    <a:pt x="651" y="1"/>
                  </a:moveTo>
                  <a:cubicBezTo>
                    <a:pt x="578" y="1"/>
                    <a:pt x="505" y="33"/>
                    <a:pt x="454" y="112"/>
                  </a:cubicBezTo>
                  <a:cubicBezTo>
                    <a:pt x="1" y="875"/>
                    <a:pt x="454" y="1927"/>
                    <a:pt x="1280" y="2205"/>
                  </a:cubicBezTo>
                  <a:cubicBezTo>
                    <a:pt x="1306" y="2214"/>
                    <a:pt x="1331" y="2218"/>
                    <a:pt x="1354" y="2218"/>
                  </a:cubicBezTo>
                  <a:cubicBezTo>
                    <a:pt x="1588" y="2218"/>
                    <a:pt x="1666" y="1826"/>
                    <a:pt x="1403" y="1741"/>
                  </a:cubicBezTo>
                  <a:cubicBezTo>
                    <a:pt x="867" y="1556"/>
                    <a:pt x="578" y="844"/>
                    <a:pt x="878" y="359"/>
                  </a:cubicBezTo>
                  <a:cubicBezTo>
                    <a:pt x="985" y="172"/>
                    <a:pt x="818" y="1"/>
                    <a:pt x="651" y="1"/>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44" name="Google Shape;44;p2"/>
          <p:cNvSpPr/>
          <p:nvPr/>
        </p:nvSpPr>
        <p:spPr>
          <a:xfrm flipH="1">
            <a:off x="2029825" y="-270775"/>
            <a:ext cx="941978" cy="949101"/>
          </a:xfrm>
          <a:custGeom>
            <a:rect b="b" l="l" r="r" t="t"/>
            <a:pathLst>
              <a:path extrusionOk="0" h="15724" w="15606">
                <a:moveTo>
                  <a:pt x="12171" y="1"/>
                </a:moveTo>
                <a:cubicBezTo>
                  <a:pt x="11362" y="1"/>
                  <a:pt x="10564" y="470"/>
                  <a:pt x="10389" y="1561"/>
                </a:cubicBezTo>
                <a:cubicBezTo>
                  <a:pt x="10272" y="2229"/>
                  <a:pt x="10577" y="2768"/>
                  <a:pt x="11046" y="3108"/>
                </a:cubicBezTo>
                <a:lnTo>
                  <a:pt x="11057" y="3120"/>
                </a:lnTo>
                <a:cubicBezTo>
                  <a:pt x="11080" y="3132"/>
                  <a:pt x="11093" y="3143"/>
                  <a:pt x="11116" y="3155"/>
                </a:cubicBezTo>
                <a:cubicBezTo>
                  <a:pt x="11139" y="3179"/>
                  <a:pt x="11174" y="3213"/>
                  <a:pt x="11210" y="3237"/>
                </a:cubicBezTo>
                <a:cubicBezTo>
                  <a:pt x="11221" y="3237"/>
                  <a:pt x="11221" y="3237"/>
                  <a:pt x="11233" y="3249"/>
                </a:cubicBezTo>
                <a:cubicBezTo>
                  <a:pt x="11233" y="3249"/>
                  <a:pt x="11244" y="3249"/>
                  <a:pt x="11244" y="3260"/>
                </a:cubicBezTo>
                <a:cubicBezTo>
                  <a:pt x="10952" y="3812"/>
                  <a:pt x="10682" y="4375"/>
                  <a:pt x="10389" y="4925"/>
                </a:cubicBezTo>
                <a:cubicBezTo>
                  <a:pt x="9920" y="4738"/>
                  <a:pt x="9415" y="4633"/>
                  <a:pt x="8923" y="4633"/>
                </a:cubicBezTo>
                <a:cubicBezTo>
                  <a:pt x="7751" y="4633"/>
                  <a:pt x="6602" y="5183"/>
                  <a:pt x="6051" y="6438"/>
                </a:cubicBezTo>
                <a:cubicBezTo>
                  <a:pt x="5348" y="6144"/>
                  <a:pt x="4621" y="5899"/>
                  <a:pt x="3917" y="5594"/>
                </a:cubicBezTo>
                <a:lnTo>
                  <a:pt x="3917" y="5570"/>
                </a:lnTo>
                <a:lnTo>
                  <a:pt x="3917" y="5535"/>
                </a:lnTo>
                <a:cubicBezTo>
                  <a:pt x="3929" y="5488"/>
                  <a:pt x="3929" y="5430"/>
                  <a:pt x="3929" y="5371"/>
                </a:cubicBezTo>
                <a:lnTo>
                  <a:pt x="3929" y="5347"/>
                </a:lnTo>
                <a:cubicBezTo>
                  <a:pt x="3929" y="5289"/>
                  <a:pt x="3917" y="5230"/>
                  <a:pt x="3905" y="5172"/>
                </a:cubicBezTo>
                <a:lnTo>
                  <a:pt x="3905" y="5136"/>
                </a:lnTo>
                <a:cubicBezTo>
                  <a:pt x="3894" y="5078"/>
                  <a:pt x="3882" y="5019"/>
                  <a:pt x="3870" y="4972"/>
                </a:cubicBezTo>
                <a:cubicBezTo>
                  <a:pt x="3858" y="4914"/>
                  <a:pt x="3835" y="4867"/>
                  <a:pt x="3811" y="4808"/>
                </a:cubicBezTo>
                <a:cubicBezTo>
                  <a:pt x="3811" y="4797"/>
                  <a:pt x="3811" y="4784"/>
                  <a:pt x="3800" y="4773"/>
                </a:cubicBezTo>
                <a:lnTo>
                  <a:pt x="3730" y="4633"/>
                </a:lnTo>
                <a:cubicBezTo>
                  <a:pt x="3730" y="4620"/>
                  <a:pt x="3730" y="4620"/>
                  <a:pt x="3718" y="4609"/>
                </a:cubicBezTo>
                <a:cubicBezTo>
                  <a:pt x="3694" y="4562"/>
                  <a:pt x="3671" y="4527"/>
                  <a:pt x="3647" y="4480"/>
                </a:cubicBezTo>
                <a:cubicBezTo>
                  <a:pt x="3636" y="4480"/>
                  <a:pt x="3636" y="4468"/>
                  <a:pt x="3624" y="4456"/>
                </a:cubicBezTo>
                <a:cubicBezTo>
                  <a:pt x="3600" y="4421"/>
                  <a:pt x="3566" y="4375"/>
                  <a:pt x="3530" y="4339"/>
                </a:cubicBezTo>
                <a:cubicBezTo>
                  <a:pt x="3519" y="4328"/>
                  <a:pt x="3519" y="4316"/>
                  <a:pt x="3506" y="4316"/>
                </a:cubicBezTo>
                <a:cubicBezTo>
                  <a:pt x="3472" y="4269"/>
                  <a:pt x="3436" y="4234"/>
                  <a:pt x="3389" y="4198"/>
                </a:cubicBezTo>
                <a:cubicBezTo>
                  <a:pt x="3003" y="3823"/>
                  <a:pt x="2451" y="3612"/>
                  <a:pt x="1901" y="3612"/>
                </a:cubicBezTo>
                <a:cubicBezTo>
                  <a:pt x="1080" y="3612"/>
                  <a:pt x="294" y="4081"/>
                  <a:pt x="106" y="5172"/>
                </a:cubicBezTo>
                <a:cubicBezTo>
                  <a:pt x="0" y="5840"/>
                  <a:pt x="294" y="6379"/>
                  <a:pt x="763" y="6719"/>
                </a:cubicBezTo>
                <a:cubicBezTo>
                  <a:pt x="775" y="6719"/>
                  <a:pt x="775" y="6731"/>
                  <a:pt x="786" y="6731"/>
                </a:cubicBezTo>
                <a:cubicBezTo>
                  <a:pt x="833" y="6766"/>
                  <a:pt x="892" y="6801"/>
                  <a:pt x="951" y="6837"/>
                </a:cubicBezTo>
                <a:cubicBezTo>
                  <a:pt x="1010" y="6871"/>
                  <a:pt x="1068" y="6907"/>
                  <a:pt x="1127" y="6930"/>
                </a:cubicBezTo>
                <a:cubicBezTo>
                  <a:pt x="1138" y="6942"/>
                  <a:pt x="1162" y="6942"/>
                  <a:pt x="1185" y="6954"/>
                </a:cubicBezTo>
                <a:cubicBezTo>
                  <a:pt x="1221" y="6977"/>
                  <a:pt x="1268" y="6989"/>
                  <a:pt x="1315" y="7012"/>
                </a:cubicBezTo>
                <a:cubicBezTo>
                  <a:pt x="1338" y="7012"/>
                  <a:pt x="1361" y="7024"/>
                  <a:pt x="1373" y="7024"/>
                </a:cubicBezTo>
                <a:cubicBezTo>
                  <a:pt x="1443" y="7048"/>
                  <a:pt x="1502" y="7071"/>
                  <a:pt x="1572" y="7082"/>
                </a:cubicBezTo>
                <a:cubicBezTo>
                  <a:pt x="1643" y="7106"/>
                  <a:pt x="1701" y="7106"/>
                  <a:pt x="1771" y="7118"/>
                </a:cubicBezTo>
                <a:cubicBezTo>
                  <a:pt x="1795" y="7129"/>
                  <a:pt x="1807" y="7129"/>
                  <a:pt x="1830" y="7129"/>
                </a:cubicBezTo>
                <a:cubicBezTo>
                  <a:pt x="1877" y="7129"/>
                  <a:pt x="1924" y="7142"/>
                  <a:pt x="1982" y="7142"/>
                </a:cubicBezTo>
                <a:lnTo>
                  <a:pt x="2252" y="7142"/>
                </a:lnTo>
                <a:cubicBezTo>
                  <a:pt x="2311" y="7142"/>
                  <a:pt x="2381" y="7129"/>
                  <a:pt x="2440" y="7118"/>
                </a:cubicBezTo>
                <a:cubicBezTo>
                  <a:pt x="2463" y="7118"/>
                  <a:pt x="2487" y="7118"/>
                  <a:pt x="2498" y="7106"/>
                </a:cubicBezTo>
                <a:cubicBezTo>
                  <a:pt x="2545" y="7106"/>
                  <a:pt x="2592" y="7095"/>
                  <a:pt x="2639" y="7082"/>
                </a:cubicBezTo>
                <a:cubicBezTo>
                  <a:pt x="2662" y="7071"/>
                  <a:pt x="2686" y="7071"/>
                  <a:pt x="2698" y="7059"/>
                </a:cubicBezTo>
                <a:cubicBezTo>
                  <a:pt x="2768" y="7048"/>
                  <a:pt x="2826" y="7024"/>
                  <a:pt x="2886" y="7001"/>
                </a:cubicBezTo>
                <a:cubicBezTo>
                  <a:pt x="2897" y="7001"/>
                  <a:pt x="2897" y="6989"/>
                  <a:pt x="2897" y="6989"/>
                </a:cubicBezTo>
                <a:cubicBezTo>
                  <a:pt x="2956" y="6965"/>
                  <a:pt x="3014" y="6942"/>
                  <a:pt x="3073" y="6907"/>
                </a:cubicBezTo>
                <a:cubicBezTo>
                  <a:pt x="3084" y="6895"/>
                  <a:pt x="3108" y="6884"/>
                  <a:pt x="3120" y="6871"/>
                </a:cubicBezTo>
                <a:cubicBezTo>
                  <a:pt x="3167" y="6848"/>
                  <a:pt x="3202" y="6825"/>
                  <a:pt x="3249" y="6790"/>
                </a:cubicBezTo>
                <a:cubicBezTo>
                  <a:pt x="3261" y="6778"/>
                  <a:pt x="3272" y="6766"/>
                  <a:pt x="3295" y="6754"/>
                </a:cubicBezTo>
                <a:cubicBezTo>
                  <a:pt x="3342" y="6719"/>
                  <a:pt x="3401" y="6673"/>
                  <a:pt x="3448" y="6626"/>
                </a:cubicBezTo>
                <a:lnTo>
                  <a:pt x="3448" y="6613"/>
                </a:lnTo>
                <a:cubicBezTo>
                  <a:pt x="3495" y="6567"/>
                  <a:pt x="3542" y="6520"/>
                  <a:pt x="3577" y="6462"/>
                </a:cubicBezTo>
                <a:cubicBezTo>
                  <a:pt x="3589" y="6449"/>
                  <a:pt x="3600" y="6426"/>
                  <a:pt x="3612" y="6402"/>
                </a:cubicBezTo>
                <a:cubicBezTo>
                  <a:pt x="3636" y="6379"/>
                  <a:pt x="3659" y="6344"/>
                  <a:pt x="3683" y="6321"/>
                </a:cubicBezTo>
                <a:cubicBezTo>
                  <a:pt x="4386" y="6613"/>
                  <a:pt x="5113" y="6860"/>
                  <a:pt x="5817" y="7165"/>
                </a:cubicBezTo>
                <a:cubicBezTo>
                  <a:pt x="5804" y="7235"/>
                  <a:pt x="5781" y="7306"/>
                  <a:pt x="5770" y="7376"/>
                </a:cubicBezTo>
                <a:cubicBezTo>
                  <a:pt x="5606" y="8372"/>
                  <a:pt x="5969" y="9205"/>
                  <a:pt x="6590" y="9802"/>
                </a:cubicBezTo>
                <a:cubicBezTo>
                  <a:pt x="6109" y="10612"/>
                  <a:pt x="5734" y="11467"/>
                  <a:pt x="5289" y="12288"/>
                </a:cubicBezTo>
                <a:cubicBezTo>
                  <a:pt x="5078" y="12230"/>
                  <a:pt x="4866" y="12194"/>
                  <a:pt x="4655" y="12194"/>
                </a:cubicBezTo>
                <a:cubicBezTo>
                  <a:pt x="3847" y="12194"/>
                  <a:pt x="3050" y="12663"/>
                  <a:pt x="2873" y="13754"/>
                </a:cubicBezTo>
                <a:cubicBezTo>
                  <a:pt x="2756" y="14422"/>
                  <a:pt x="3061" y="14950"/>
                  <a:pt x="3530" y="15302"/>
                </a:cubicBezTo>
                <a:cubicBezTo>
                  <a:pt x="3530" y="15302"/>
                  <a:pt x="3542" y="15302"/>
                  <a:pt x="3542" y="15313"/>
                </a:cubicBezTo>
                <a:cubicBezTo>
                  <a:pt x="3600" y="15349"/>
                  <a:pt x="3647" y="15383"/>
                  <a:pt x="3706" y="15419"/>
                </a:cubicBezTo>
                <a:lnTo>
                  <a:pt x="3718" y="15419"/>
                </a:lnTo>
                <a:cubicBezTo>
                  <a:pt x="3764" y="15454"/>
                  <a:pt x="3823" y="15477"/>
                  <a:pt x="3882" y="15513"/>
                </a:cubicBezTo>
                <a:cubicBezTo>
                  <a:pt x="3905" y="15513"/>
                  <a:pt x="3917" y="15524"/>
                  <a:pt x="3941" y="15536"/>
                </a:cubicBezTo>
                <a:cubicBezTo>
                  <a:pt x="3988" y="15547"/>
                  <a:pt x="4035" y="15571"/>
                  <a:pt x="4081" y="15583"/>
                </a:cubicBezTo>
                <a:cubicBezTo>
                  <a:pt x="4093" y="15594"/>
                  <a:pt x="4116" y="15606"/>
                  <a:pt x="4140" y="15606"/>
                </a:cubicBezTo>
                <a:cubicBezTo>
                  <a:pt x="4199" y="15630"/>
                  <a:pt x="4269" y="15653"/>
                  <a:pt x="4327" y="15665"/>
                </a:cubicBezTo>
                <a:lnTo>
                  <a:pt x="4339" y="15665"/>
                </a:lnTo>
                <a:cubicBezTo>
                  <a:pt x="4398" y="15677"/>
                  <a:pt x="4468" y="15688"/>
                  <a:pt x="4527" y="15700"/>
                </a:cubicBezTo>
                <a:cubicBezTo>
                  <a:pt x="4550" y="15700"/>
                  <a:pt x="4574" y="15700"/>
                  <a:pt x="4585" y="15711"/>
                </a:cubicBezTo>
                <a:cubicBezTo>
                  <a:pt x="4644" y="15711"/>
                  <a:pt x="4691" y="15724"/>
                  <a:pt x="4738" y="15724"/>
                </a:cubicBezTo>
                <a:lnTo>
                  <a:pt x="5007" y="15724"/>
                </a:lnTo>
                <a:cubicBezTo>
                  <a:pt x="5078" y="15724"/>
                  <a:pt x="5137" y="15711"/>
                  <a:pt x="5207" y="15700"/>
                </a:cubicBezTo>
                <a:cubicBezTo>
                  <a:pt x="5218" y="15700"/>
                  <a:pt x="5242" y="15688"/>
                  <a:pt x="5265" y="15688"/>
                </a:cubicBezTo>
                <a:lnTo>
                  <a:pt x="5406" y="15653"/>
                </a:lnTo>
                <a:cubicBezTo>
                  <a:pt x="5429" y="15653"/>
                  <a:pt x="5441" y="15641"/>
                  <a:pt x="5465" y="15641"/>
                </a:cubicBezTo>
                <a:cubicBezTo>
                  <a:pt x="5523" y="15618"/>
                  <a:pt x="5593" y="15606"/>
                  <a:pt x="5652" y="15571"/>
                </a:cubicBezTo>
                <a:cubicBezTo>
                  <a:pt x="5711" y="15547"/>
                  <a:pt x="5770" y="15513"/>
                  <a:pt x="5828" y="15489"/>
                </a:cubicBezTo>
                <a:cubicBezTo>
                  <a:pt x="5851" y="15477"/>
                  <a:pt x="5864" y="15466"/>
                  <a:pt x="5887" y="15454"/>
                </a:cubicBezTo>
                <a:cubicBezTo>
                  <a:pt x="5922" y="15430"/>
                  <a:pt x="5969" y="15407"/>
                  <a:pt x="6004" y="15372"/>
                </a:cubicBezTo>
                <a:cubicBezTo>
                  <a:pt x="6015" y="15360"/>
                  <a:pt x="6039" y="15349"/>
                  <a:pt x="6051" y="15336"/>
                </a:cubicBezTo>
                <a:cubicBezTo>
                  <a:pt x="6109" y="15289"/>
                  <a:pt x="6156" y="15255"/>
                  <a:pt x="6203" y="15196"/>
                </a:cubicBezTo>
                <a:cubicBezTo>
                  <a:pt x="6250" y="15149"/>
                  <a:pt x="6297" y="15091"/>
                  <a:pt x="6344" y="15044"/>
                </a:cubicBezTo>
                <a:cubicBezTo>
                  <a:pt x="6356" y="15020"/>
                  <a:pt x="6367" y="15008"/>
                  <a:pt x="6379" y="14985"/>
                </a:cubicBezTo>
                <a:cubicBezTo>
                  <a:pt x="6414" y="14938"/>
                  <a:pt x="6438" y="14903"/>
                  <a:pt x="6461" y="14844"/>
                </a:cubicBezTo>
                <a:cubicBezTo>
                  <a:pt x="6473" y="14833"/>
                  <a:pt x="6484" y="14809"/>
                  <a:pt x="6497" y="14797"/>
                </a:cubicBezTo>
                <a:cubicBezTo>
                  <a:pt x="6531" y="14727"/>
                  <a:pt x="6567" y="14656"/>
                  <a:pt x="6590" y="14575"/>
                </a:cubicBezTo>
                <a:cubicBezTo>
                  <a:pt x="6614" y="14516"/>
                  <a:pt x="6625" y="14445"/>
                  <a:pt x="6649" y="14375"/>
                </a:cubicBezTo>
                <a:lnTo>
                  <a:pt x="6649" y="14340"/>
                </a:lnTo>
                <a:cubicBezTo>
                  <a:pt x="6661" y="14270"/>
                  <a:pt x="6672" y="14211"/>
                  <a:pt x="6684" y="14153"/>
                </a:cubicBezTo>
                <a:lnTo>
                  <a:pt x="6684" y="14117"/>
                </a:lnTo>
                <a:lnTo>
                  <a:pt x="6684" y="13953"/>
                </a:lnTo>
                <a:lnTo>
                  <a:pt x="6684" y="13918"/>
                </a:lnTo>
                <a:cubicBezTo>
                  <a:pt x="6684" y="13859"/>
                  <a:pt x="6684" y="13812"/>
                  <a:pt x="6672" y="13754"/>
                </a:cubicBezTo>
                <a:cubicBezTo>
                  <a:pt x="6672" y="13742"/>
                  <a:pt x="6672" y="13731"/>
                  <a:pt x="6661" y="13718"/>
                </a:cubicBezTo>
                <a:cubicBezTo>
                  <a:pt x="6649" y="13601"/>
                  <a:pt x="6614" y="13496"/>
                  <a:pt x="6578" y="13390"/>
                </a:cubicBezTo>
                <a:cubicBezTo>
                  <a:pt x="6567" y="13379"/>
                  <a:pt x="6567" y="13367"/>
                  <a:pt x="6567" y="13355"/>
                </a:cubicBezTo>
                <a:lnTo>
                  <a:pt x="6497" y="13215"/>
                </a:lnTo>
                <a:cubicBezTo>
                  <a:pt x="6484" y="13202"/>
                  <a:pt x="6484" y="13191"/>
                  <a:pt x="6484" y="13191"/>
                </a:cubicBezTo>
                <a:cubicBezTo>
                  <a:pt x="6461" y="13144"/>
                  <a:pt x="6426" y="13097"/>
                  <a:pt x="6403" y="13062"/>
                </a:cubicBezTo>
                <a:cubicBezTo>
                  <a:pt x="6403" y="13051"/>
                  <a:pt x="6391" y="13051"/>
                  <a:pt x="6391" y="13038"/>
                </a:cubicBezTo>
                <a:cubicBezTo>
                  <a:pt x="6356" y="13004"/>
                  <a:pt x="6320" y="12957"/>
                  <a:pt x="6286" y="12910"/>
                </a:cubicBezTo>
                <a:cubicBezTo>
                  <a:pt x="6286" y="12910"/>
                  <a:pt x="6273" y="12898"/>
                  <a:pt x="6273" y="12886"/>
                </a:cubicBezTo>
                <a:cubicBezTo>
                  <a:pt x="6239" y="12851"/>
                  <a:pt x="6192" y="12816"/>
                  <a:pt x="6156" y="12769"/>
                </a:cubicBezTo>
                <a:cubicBezTo>
                  <a:pt x="6098" y="12722"/>
                  <a:pt x="6039" y="12675"/>
                  <a:pt x="5969" y="12628"/>
                </a:cubicBezTo>
                <a:cubicBezTo>
                  <a:pt x="6403" y="11842"/>
                  <a:pt x="6755" y="11034"/>
                  <a:pt x="7200" y="10271"/>
                </a:cubicBezTo>
                <a:cubicBezTo>
                  <a:pt x="7211" y="10284"/>
                  <a:pt x="7235" y="10284"/>
                  <a:pt x="7247" y="10295"/>
                </a:cubicBezTo>
                <a:cubicBezTo>
                  <a:pt x="7247" y="10307"/>
                  <a:pt x="7258" y="10307"/>
                  <a:pt x="7258" y="10307"/>
                </a:cubicBezTo>
                <a:lnTo>
                  <a:pt x="7399" y="10377"/>
                </a:lnTo>
                <a:cubicBezTo>
                  <a:pt x="7422" y="10389"/>
                  <a:pt x="7435" y="10401"/>
                  <a:pt x="7446" y="10412"/>
                </a:cubicBezTo>
                <a:cubicBezTo>
                  <a:pt x="7493" y="10424"/>
                  <a:pt x="7528" y="10448"/>
                  <a:pt x="7563" y="10459"/>
                </a:cubicBezTo>
                <a:cubicBezTo>
                  <a:pt x="7587" y="10471"/>
                  <a:pt x="7599" y="10482"/>
                  <a:pt x="7610" y="10482"/>
                </a:cubicBezTo>
                <a:cubicBezTo>
                  <a:pt x="7669" y="10506"/>
                  <a:pt x="7716" y="10529"/>
                  <a:pt x="7774" y="10553"/>
                </a:cubicBezTo>
                <a:lnTo>
                  <a:pt x="7786" y="10553"/>
                </a:lnTo>
                <a:cubicBezTo>
                  <a:pt x="7833" y="10576"/>
                  <a:pt x="7891" y="10600"/>
                  <a:pt x="7938" y="10612"/>
                </a:cubicBezTo>
                <a:cubicBezTo>
                  <a:pt x="7962" y="10623"/>
                  <a:pt x="7974" y="10623"/>
                  <a:pt x="7997" y="10635"/>
                </a:cubicBezTo>
                <a:cubicBezTo>
                  <a:pt x="8032" y="10647"/>
                  <a:pt x="8079" y="10659"/>
                  <a:pt x="8115" y="10670"/>
                </a:cubicBezTo>
                <a:cubicBezTo>
                  <a:pt x="8138" y="10682"/>
                  <a:pt x="8149" y="10682"/>
                  <a:pt x="8173" y="10682"/>
                </a:cubicBezTo>
                <a:cubicBezTo>
                  <a:pt x="8220" y="10706"/>
                  <a:pt x="8279" y="10717"/>
                  <a:pt x="8337" y="10729"/>
                </a:cubicBezTo>
                <a:lnTo>
                  <a:pt x="8349" y="10729"/>
                </a:lnTo>
                <a:cubicBezTo>
                  <a:pt x="8407" y="10740"/>
                  <a:pt x="8454" y="10753"/>
                  <a:pt x="8513" y="10764"/>
                </a:cubicBezTo>
                <a:cubicBezTo>
                  <a:pt x="8537" y="10776"/>
                  <a:pt x="8548" y="10776"/>
                  <a:pt x="8571" y="10776"/>
                </a:cubicBezTo>
                <a:cubicBezTo>
                  <a:pt x="8607" y="10787"/>
                  <a:pt x="8654" y="10787"/>
                  <a:pt x="8701" y="10799"/>
                </a:cubicBezTo>
                <a:cubicBezTo>
                  <a:pt x="8712" y="10799"/>
                  <a:pt x="8735" y="10799"/>
                  <a:pt x="8748" y="10811"/>
                </a:cubicBezTo>
                <a:cubicBezTo>
                  <a:pt x="8806" y="10811"/>
                  <a:pt x="8865" y="10823"/>
                  <a:pt x="8923" y="10823"/>
                </a:cubicBezTo>
                <a:lnTo>
                  <a:pt x="8935" y="10823"/>
                </a:lnTo>
                <a:cubicBezTo>
                  <a:pt x="8993" y="10834"/>
                  <a:pt x="9052" y="10834"/>
                  <a:pt x="9111" y="10834"/>
                </a:cubicBezTo>
                <a:lnTo>
                  <a:pt x="9158" y="10834"/>
                </a:lnTo>
                <a:cubicBezTo>
                  <a:pt x="9204" y="10846"/>
                  <a:pt x="9251" y="10846"/>
                  <a:pt x="9287" y="10846"/>
                </a:cubicBezTo>
                <a:lnTo>
                  <a:pt x="9345" y="10846"/>
                </a:lnTo>
                <a:cubicBezTo>
                  <a:pt x="9404" y="10846"/>
                  <a:pt x="9462" y="10834"/>
                  <a:pt x="9521" y="10834"/>
                </a:cubicBezTo>
                <a:lnTo>
                  <a:pt x="9533" y="10834"/>
                </a:lnTo>
                <a:cubicBezTo>
                  <a:pt x="9580" y="10834"/>
                  <a:pt x="9639" y="10823"/>
                  <a:pt x="9697" y="10823"/>
                </a:cubicBezTo>
                <a:cubicBezTo>
                  <a:pt x="9709" y="10823"/>
                  <a:pt x="9733" y="10811"/>
                  <a:pt x="9744" y="10811"/>
                </a:cubicBezTo>
                <a:cubicBezTo>
                  <a:pt x="9791" y="10811"/>
                  <a:pt x="9838" y="10799"/>
                  <a:pt x="9884" y="10799"/>
                </a:cubicBezTo>
                <a:cubicBezTo>
                  <a:pt x="9897" y="10787"/>
                  <a:pt x="9908" y="10787"/>
                  <a:pt x="9931" y="10787"/>
                </a:cubicBezTo>
                <a:lnTo>
                  <a:pt x="10108" y="10753"/>
                </a:lnTo>
                <a:cubicBezTo>
                  <a:pt x="10166" y="10740"/>
                  <a:pt x="10225" y="10729"/>
                  <a:pt x="10272" y="10706"/>
                </a:cubicBezTo>
                <a:cubicBezTo>
                  <a:pt x="10295" y="10706"/>
                  <a:pt x="10307" y="10706"/>
                  <a:pt x="10319" y="10694"/>
                </a:cubicBezTo>
                <a:cubicBezTo>
                  <a:pt x="10366" y="10682"/>
                  <a:pt x="10413" y="10670"/>
                  <a:pt x="10447" y="10659"/>
                </a:cubicBezTo>
                <a:cubicBezTo>
                  <a:pt x="10459" y="10647"/>
                  <a:pt x="10483" y="10647"/>
                  <a:pt x="10494" y="10635"/>
                </a:cubicBezTo>
                <a:cubicBezTo>
                  <a:pt x="10553" y="10623"/>
                  <a:pt x="10611" y="10600"/>
                  <a:pt x="10658" y="10576"/>
                </a:cubicBezTo>
                <a:lnTo>
                  <a:pt x="10670" y="10576"/>
                </a:lnTo>
                <a:cubicBezTo>
                  <a:pt x="10717" y="10553"/>
                  <a:pt x="10764" y="10529"/>
                  <a:pt x="10822" y="10506"/>
                </a:cubicBezTo>
                <a:cubicBezTo>
                  <a:pt x="10835" y="10495"/>
                  <a:pt x="10846" y="10482"/>
                  <a:pt x="10869" y="10482"/>
                </a:cubicBezTo>
                <a:cubicBezTo>
                  <a:pt x="10905" y="10459"/>
                  <a:pt x="10940" y="10436"/>
                  <a:pt x="10987" y="10412"/>
                </a:cubicBezTo>
                <a:cubicBezTo>
                  <a:pt x="10999" y="10412"/>
                  <a:pt x="11010" y="10401"/>
                  <a:pt x="11022" y="10389"/>
                </a:cubicBezTo>
                <a:cubicBezTo>
                  <a:pt x="11080" y="10365"/>
                  <a:pt x="11127" y="10331"/>
                  <a:pt x="11174" y="10295"/>
                </a:cubicBezTo>
                <a:lnTo>
                  <a:pt x="11280" y="10225"/>
                </a:lnTo>
                <a:cubicBezTo>
                  <a:pt x="11549" y="10506"/>
                  <a:pt x="11819" y="10787"/>
                  <a:pt x="12101" y="11069"/>
                </a:cubicBezTo>
                <a:cubicBezTo>
                  <a:pt x="11948" y="11280"/>
                  <a:pt x="11843" y="11561"/>
                  <a:pt x="11784" y="11889"/>
                </a:cubicBezTo>
                <a:cubicBezTo>
                  <a:pt x="11679" y="12546"/>
                  <a:pt x="11971" y="13085"/>
                  <a:pt x="12453" y="13426"/>
                </a:cubicBezTo>
                <a:lnTo>
                  <a:pt x="12440" y="13426"/>
                </a:lnTo>
                <a:cubicBezTo>
                  <a:pt x="12453" y="13437"/>
                  <a:pt x="12453" y="13437"/>
                  <a:pt x="12464" y="13437"/>
                </a:cubicBezTo>
                <a:cubicBezTo>
                  <a:pt x="12511" y="13484"/>
                  <a:pt x="12570" y="13520"/>
                  <a:pt x="12628" y="13543"/>
                </a:cubicBezTo>
                <a:cubicBezTo>
                  <a:pt x="12628" y="13554"/>
                  <a:pt x="12628" y="13554"/>
                  <a:pt x="12640" y="13554"/>
                </a:cubicBezTo>
                <a:cubicBezTo>
                  <a:pt x="12687" y="13590"/>
                  <a:pt x="12745" y="13613"/>
                  <a:pt x="12804" y="13637"/>
                </a:cubicBezTo>
                <a:cubicBezTo>
                  <a:pt x="12828" y="13648"/>
                  <a:pt x="12839" y="13660"/>
                  <a:pt x="12862" y="13660"/>
                </a:cubicBezTo>
                <a:cubicBezTo>
                  <a:pt x="12909" y="13684"/>
                  <a:pt x="12956" y="13707"/>
                  <a:pt x="12992" y="13718"/>
                </a:cubicBezTo>
                <a:cubicBezTo>
                  <a:pt x="13015" y="13731"/>
                  <a:pt x="13039" y="13731"/>
                  <a:pt x="13050" y="13742"/>
                </a:cubicBezTo>
                <a:cubicBezTo>
                  <a:pt x="13120" y="13754"/>
                  <a:pt x="13179" y="13777"/>
                  <a:pt x="13250" y="13789"/>
                </a:cubicBezTo>
                <a:cubicBezTo>
                  <a:pt x="13250" y="13801"/>
                  <a:pt x="13261" y="13801"/>
                  <a:pt x="13261" y="13801"/>
                </a:cubicBezTo>
                <a:cubicBezTo>
                  <a:pt x="13320" y="13812"/>
                  <a:pt x="13390" y="13824"/>
                  <a:pt x="13449" y="13836"/>
                </a:cubicBezTo>
                <a:lnTo>
                  <a:pt x="13508" y="13836"/>
                </a:lnTo>
                <a:cubicBezTo>
                  <a:pt x="13555" y="13848"/>
                  <a:pt x="13613" y="13848"/>
                  <a:pt x="13660" y="13848"/>
                </a:cubicBezTo>
                <a:cubicBezTo>
                  <a:pt x="13683" y="13859"/>
                  <a:pt x="13695" y="13859"/>
                  <a:pt x="13719" y="13859"/>
                </a:cubicBezTo>
                <a:lnTo>
                  <a:pt x="13918" y="13859"/>
                </a:lnTo>
                <a:cubicBezTo>
                  <a:pt x="13930" y="13859"/>
                  <a:pt x="13930" y="13848"/>
                  <a:pt x="13930" y="13848"/>
                </a:cubicBezTo>
                <a:cubicBezTo>
                  <a:pt x="14000" y="13848"/>
                  <a:pt x="14058" y="13836"/>
                  <a:pt x="14117" y="13836"/>
                </a:cubicBezTo>
                <a:cubicBezTo>
                  <a:pt x="14141" y="13824"/>
                  <a:pt x="14164" y="13824"/>
                  <a:pt x="14188" y="13824"/>
                </a:cubicBezTo>
                <a:lnTo>
                  <a:pt x="14328" y="13789"/>
                </a:lnTo>
                <a:cubicBezTo>
                  <a:pt x="14340" y="13789"/>
                  <a:pt x="14363" y="13777"/>
                  <a:pt x="14387" y="13777"/>
                </a:cubicBezTo>
                <a:cubicBezTo>
                  <a:pt x="14446" y="13754"/>
                  <a:pt x="14504" y="13731"/>
                  <a:pt x="14574" y="13707"/>
                </a:cubicBezTo>
                <a:cubicBezTo>
                  <a:pt x="14633" y="13671"/>
                  <a:pt x="14691" y="13648"/>
                  <a:pt x="14750" y="13613"/>
                </a:cubicBezTo>
                <a:cubicBezTo>
                  <a:pt x="14762" y="13613"/>
                  <a:pt x="14785" y="13601"/>
                  <a:pt x="14797" y="13590"/>
                </a:cubicBezTo>
                <a:cubicBezTo>
                  <a:pt x="14844" y="13566"/>
                  <a:pt x="14879" y="13531"/>
                  <a:pt x="14926" y="13507"/>
                </a:cubicBezTo>
                <a:cubicBezTo>
                  <a:pt x="14938" y="13496"/>
                  <a:pt x="14962" y="13484"/>
                  <a:pt x="14973" y="13473"/>
                </a:cubicBezTo>
                <a:cubicBezTo>
                  <a:pt x="15020" y="13426"/>
                  <a:pt x="15079" y="13379"/>
                  <a:pt x="15126" y="13332"/>
                </a:cubicBezTo>
                <a:cubicBezTo>
                  <a:pt x="15173" y="13285"/>
                  <a:pt x="15219" y="13226"/>
                  <a:pt x="15254" y="13168"/>
                </a:cubicBezTo>
                <a:cubicBezTo>
                  <a:pt x="15278" y="13156"/>
                  <a:pt x="15290" y="13132"/>
                  <a:pt x="15301" y="13121"/>
                </a:cubicBezTo>
                <a:cubicBezTo>
                  <a:pt x="15324" y="13074"/>
                  <a:pt x="15360" y="13027"/>
                  <a:pt x="15384" y="12980"/>
                </a:cubicBezTo>
                <a:cubicBezTo>
                  <a:pt x="15395" y="12957"/>
                  <a:pt x="15407" y="12945"/>
                  <a:pt x="15418" y="12921"/>
                </a:cubicBezTo>
                <a:cubicBezTo>
                  <a:pt x="15454" y="12851"/>
                  <a:pt x="15489" y="12780"/>
                  <a:pt x="15512" y="12710"/>
                </a:cubicBezTo>
                <a:cubicBezTo>
                  <a:pt x="15536" y="12640"/>
                  <a:pt x="15548" y="12569"/>
                  <a:pt x="15559" y="12511"/>
                </a:cubicBezTo>
                <a:cubicBezTo>
                  <a:pt x="15571" y="12499"/>
                  <a:pt x="15571" y="12476"/>
                  <a:pt x="15571" y="12464"/>
                </a:cubicBezTo>
                <a:cubicBezTo>
                  <a:pt x="15582" y="12405"/>
                  <a:pt x="15595" y="12335"/>
                  <a:pt x="15595" y="12277"/>
                </a:cubicBezTo>
                <a:lnTo>
                  <a:pt x="15595" y="12253"/>
                </a:lnTo>
                <a:cubicBezTo>
                  <a:pt x="15606" y="12194"/>
                  <a:pt x="15606" y="12136"/>
                  <a:pt x="15606" y="12089"/>
                </a:cubicBezTo>
                <a:lnTo>
                  <a:pt x="15606" y="12054"/>
                </a:lnTo>
                <a:cubicBezTo>
                  <a:pt x="15606" y="11995"/>
                  <a:pt x="15595" y="11936"/>
                  <a:pt x="15595" y="11878"/>
                </a:cubicBezTo>
                <a:cubicBezTo>
                  <a:pt x="15582" y="11866"/>
                  <a:pt x="15582" y="11855"/>
                  <a:pt x="15582" y="11842"/>
                </a:cubicBezTo>
                <a:cubicBezTo>
                  <a:pt x="15571" y="11784"/>
                  <a:pt x="15559" y="11737"/>
                  <a:pt x="15548" y="11678"/>
                </a:cubicBezTo>
                <a:cubicBezTo>
                  <a:pt x="15536" y="11620"/>
                  <a:pt x="15512" y="11573"/>
                  <a:pt x="15501" y="11526"/>
                </a:cubicBezTo>
                <a:cubicBezTo>
                  <a:pt x="15489" y="11514"/>
                  <a:pt x="15489" y="11503"/>
                  <a:pt x="15477" y="11491"/>
                </a:cubicBezTo>
                <a:cubicBezTo>
                  <a:pt x="15465" y="11433"/>
                  <a:pt x="15442" y="11386"/>
                  <a:pt x="15418" y="11339"/>
                </a:cubicBezTo>
                <a:cubicBezTo>
                  <a:pt x="15407" y="11339"/>
                  <a:pt x="15407" y="11327"/>
                  <a:pt x="15395" y="11315"/>
                </a:cubicBezTo>
                <a:cubicBezTo>
                  <a:pt x="15371" y="11280"/>
                  <a:pt x="15348" y="11233"/>
                  <a:pt x="15324" y="11198"/>
                </a:cubicBezTo>
                <a:cubicBezTo>
                  <a:pt x="15313" y="11186"/>
                  <a:pt x="15313" y="11175"/>
                  <a:pt x="15313" y="11175"/>
                </a:cubicBezTo>
                <a:cubicBezTo>
                  <a:pt x="15278" y="11128"/>
                  <a:pt x="15243" y="11092"/>
                  <a:pt x="15207" y="11045"/>
                </a:cubicBezTo>
                <a:cubicBezTo>
                  <a:pt x="15207" y="11034"/>
                  <a:pt x="15196" y="11034"/>
                  <a:pt x="15184" y="11022"/>
                </a:cubicBezTo>
                <a:cubicBezTo>
                  <a:pt x="15149" y="10975"/>
                  <a:pt x="15113" y="10940"/>
                  <a:pt x="15079" y="10905"/>
                </a:cubicBezTo>
                <a:cubicBezTo>
                  <a:pt x="14680" y="10529"/>
                  <a:pt x="14129" y="10318"/>
                  <a:pt x="13578" y="10318"/>
                </a:cubicBezTo>
                <a:cubicBezTo>
                  <a:pt x="13261" y="10318"/>
                  <a:pt x="12933" y="10401"/>
                  <a:pt x="12664" y="10553"/>
                </a:cubicBezTo>
                <a:cubicBezTo>
                  <a:pt x="12370" y="10271"/>
                  <a:pt x="12089" y="9990"/>
                  <a:pt x="11819" y="9709"/>
                </a:cubicBezTo>
                <a:cubicBezTo>
                  <a:pt x="11843" y="9685"/>
                  <a:pt x="11854" y="9651"/>
                  <a:pt x="11878" y="9627"/>
                </a:cubicBezTo>
                <a:lnTo>
                  <a:pt x="11913" y="9591"/>
                </a:lnTo>
                <a:cubicBezTo>
                  <a:pt x="11948" y="9533"/>
                  <a:pt x="11984" y="9486"/>
                  <a:pt x="12018" y="9427"/>
                </a:cubicBezTo>
                <a:cubicBezTo>
                  <a:pt x="12054" y="9369"/>
                  <a:pt x="12089" y="9322"/>
                  <a:pt x="12112" y="9263"/>
                </a:cubicBezTo>
                <a:cubicBezTo>
                  <a:pt x="12124" y="9240"/>
                  <a:pt x="12135" y="9228"/>
                  <a:pt x="12148" y="9205"/>
                </a:cubicBezTo>
                <a:cubicBezTo>
                  <a:pt x="12159" y="9169"/>
                  <a:pt x="12182" y="9122"/>
                  <a:pt x="12206" y="9076"/>
                </a:cubicBezTo>
                <a:cubicBezTo>
                  <a:pt x="12218" y="9052"/>
                  <a:pt x="12229" y="9041"/>
                  <a:pt x="12229" y="9017"/>
                </a:cubicBezTo>
                <a:cubicBezTo>
                  <a:pt x="12265" y="8958"/>
                  <a:pt x="12288" y="8888"/>
                  <a:pt x="12312" y="8830"/>
                </a:cubicBezTo>
                <a:cubicBezTo>
                  <a:pt x="12335" y="8747"/>
                  <a:pt x="12359" y="8677"/>
                  <a:pt x="12370" y="8595"/>
                </a:cubicBezTo>
                <a:cubicBezTo>
                  <a:pt x="12382" y="8572"/>
                  <a:pt x="12382" y="8548"/>
                  <a:pt x="12393" y="8525"/>
                </a:cubicBezTo>
                <a:cubicBezTo>
                  <a:pt x="12406" y="8478"/>
                  <a:pt x="12417" y="8431"/>
                  <a:pt x="12417" y="8372"/>
                </a:cubicBezTo>
                <a:cubicBezTo>
                  <a:pt x="12429" y="8349"/>
                  <a:pt x="12429" y="8325"/>
                  <a:pt x="12440" y="8302"/>
                </a:cubicBezTo>
                <a:cubicBezTo>
                  <a:pt x="12440" y="8244"/>
                  <a:pt x="12453" y="8197"/>
                  <a:pt x="12453" y="8150"/>
                </a:cubicBezTo>
                <a:cubicBezTo>
                  <a:pt x="12464" y="8126"/>
                  <a:pt x="12464" y="8103"/>
                  <a:pt x="12464" y="8079"/>
                </a:cubicBezTo>
                <a:cubicBezTo>
                  <a:pt x="12476" y="7939"/>
                  <a:pt x="12476" y="7798"/>
                  <a:pt x="12476" y="7669"/>
                </a:cubicBezTo>
                <a:lnTo>
                  <a:pt x="12476" y="7598"/>
                </a:lnTo>
                <a:cubicBezTo>
                  <a:pt x="12464" y="7551"/>
                  <a:pt x="12464" y="7505"/>
                  <a:pt x="12464" y="7470"/>
                </a:cubicBezTo>
                <a:cubicBezTo>
                  <a:pt x="12464" y="7446"/>
                  <a:pt x="12453" y="7423"/>
                  <a:pt x="12453" y="7399"/>
                </a:cubicBezTo>
                <a:cubicBezTo>
                  <a:pt x="12453" y="7353"/>
                  <a:pt x="12440" y="7306"/>
                  <a:pt x="12429" y="7259"/>
                </a:cubicBezTo>
                <a:cubicBezTo>
                  <a:pt x="12429" y="7235"/>
                  <a:pt x="12429" y="7223"/>
                  <a:pt x="12417" y="7200"/>
                </a:cubicBezTo>
                <a:cubicBezTo>
                  <a:pt x="12393" y="7071"/>
                  <a:pt x="12359" y="6954"/>
                  <a:pt x="12323" y="6837"/>
                </a:cubicBezTo>
                <a:cubicBezTo>
                  <a:pt x="12312" y="6813"/>
                  <a:pt x="12312" y="6801"/>
                  <a:pt x="12300" y="6778"/>
                </a:cubicBezTo>
                <a:cubicBezTo>
                  <a:pt x="12288" y="6743"/>
                  <a:pt x="12265" y="6696"/>
                  <a:pt x="12253" y="6660"/>
                </a:cubicBezTo>
                <a:cubicBezTo>
                  <a:pt x="12241" y="6637"/>
                  <a:pt x="12229" y="6626"/>
                  <a:pt x="12229" y="6602"/>
                </a:cubicBezTo>
                <a:cubicBezTo>
                  <a:pt x="12206" y="6567"/>
                  <a:pt x="12195" y="6520"/>
                  <a:pt x="12171" y="6485"/>
                </a:cubicBezTo>
                <a:cubicBezTo>
                  <a:pt x="12159" y="6462"/>
                  <a:pt x="12148" y="6449"/>
                  <a:pt x="12148" y="6438"/>
                </a:cubicBezTo>
                <a:cubicBezTo>
                  <a:pt x="12089" y="6321"/>
                  <a:pt x="12018" y="6215"/>
                  <a:pt x="11948" y="6121"/>
                </a:cubicBezTo>
                <a:cubicBezTo>
                  <a:pt x="11937" y="6110"/>
                  <a:pt x="11924" y="6086"/>
                  <a:pt x="11913" y="6074"/>
                </a:cubicBezTo>
                <a:lnTo>
                  <a:pt x="11843" y="5969"/>
                </a:lnTo>
                <a:cubicBezTo>
                  <a:pt x="11819" y="5957"/>
                  <a:pt x="11807" y="5946"/>
                  <a:pt x="11796" y="5922"/>
                </a:cubicBezTo>
                <a:cubicBezTo>
                  <a:pt x="11773" y="5887"/>
                  <a:pt x="11737" y="5863"/>
                  <a:pt x="11713" y="5828"/>
                </a:cubicBezTo>
                <a:cubicBezTo>
                  <a:pt x="11702" y="5816"/>
                  <a:pt x="11690" y="5793"/>
                  <a:pt x="11679" y="5782"/>
                </a:cubicBezTo>
                <a:cubicBezTo>
                  <a:pt x="11491" y="5594"/>
                  <a:pt x="11291" y="5430"/>
                  <a:pt x="11069" y="5277"/>
                </a:cubicBezTo>
                <a:cubicBezTo>
                  <a:pt x="11362" y="4714"/>
                  <a:pt x="11632" y="4140"/>
                  <a:pt x="11937" y="3577"/>
                </a:cubicBezTo>
                <a:cubicBezTo>
                  <a:pt x="11960" y="3589"/>
                  <a:pt x="11995" y="3601"/>
                  <a:pt x="12018" y="3601"/>
                </a:cubicBezTo>
                <a:cubicBezTo>
                  <a:pt x="12089" y="3612"/>
                  <a:pt x="12148" y="3624"/>
                  <a:pt x="12218" y="3636"/>
                </a:cubicBezTo>
                <a:cubicBezTo>
                  <a:pt x="12241" y="3636"/>
                  <a:pt x="12253" y="3648"/>
                  <a:pt x="12276" y="3648"/>
                </a:cubicBezTo>
                <a:cubicBezTo>
                  <a:pt x="12323" y="3648"/>
                  <a:pt x="12382" y="3659"/>
                  <a:pt x="12429" y="3659"/>
                </a:cubicBezTo>
                <a:lnTo>
                  <a:pt x="12698" y="3659"/>
                </a:lnTo>
                <a:cubicBezTo>
                  <a:pt x="12757" y="3659"/>
                  <a:pt x="12828" y="3648"/>
                  <a:pt x="12886" y="3636"/>
                </a:cubicBezTo>
                <a:cubicBezTo>
                  <a:pt x="12909" y="3636"/>
                  <a:pt x="12933" y="3636"/>
                  <a:pt x="12945" y="3624"/>
                </a:cubicBezTo>
                <a:cubicBezTo>
                  <a:pt x="12992" y="3624"/>
                  <a:pt x="13050" y="3612"/>
                  <a:pt x="13097" y="3589"/>
                </a:cubicBezTo>
                <a:cubicBezTo>
                  <a:pt x="13109" y="3589"/>
                  <a:pt x="13133" y="3589"/>
                  <a:pt x="13156" y="3577"/>
                </a:cubicBezTo>
                <a:cubicBezTo>
                  <a:pt x="13214" y="3565"/>
                  <a:pt x="13273" y="3542"/>
                  <a:pt x="13344" y="3518"/>
                </a:cubicBezTo>
                <a:lnTo>
                  <a:pt x="13344" y="3507"/>
                </a:lnTo>
                <a:cubicBezTo>
                  <a:pt x="13402" y="3484"/>
                  <a:pt x="13461" y="3460"/>
                  <a:pt x="13519" y="3424"/>
                </a:cubicBezTo>
                <a:cubicBezTo>
                  <a:pt x="13531" y="3413"/>
                  <a:pt x="13555" y="3401"/>
                  <a:pt x="13566" y="3390"/>
                </a:cubicBezTo>
                <a:cubicBezTo>
                  <a:pt x="13613" y="3366"/>
                  <a:pt x="13648" y="3343"/>
                  <a:pt x="13695" y="3307"/>
                </a:cubicBezTo>
                <a:cubicBezTo>
                  <a:pt x="13707" y="3296"/>
                  <a:pt x="13719" y="3284"/>
                  <a:pt x="13742" y="3273"/>
                </a:cubicBezTo>
                <a:cubicBezTo>
                  <a:pt x="13789" y="3237"/>
                  <a:pt x="13847" y="3190"/>
                  <a:pt x="13894" y="3143"/>
                </a:cubicBezTo>
                <a:lnTo>
                  <a:pt x="13894" y="3132"/>
                </a:lnTo>
                <a:cubicBezTo>
                  <a:pt x="13941" y="3085"/>
                  <a:pt x="13988" y="3038"/>
                  <a:pt x="14024" y="2979"/>
                </a:cubicBezTo>
                <a:cubicBezTo>
                  <a:pt x="14047" y="2955"/>
                  <a:pt x="14058" y="2944"/>
                  <a:pt x="14070" y="2921"/>
                </a:cubicBezTo>
                <a:cubicBezTo>
                  <a:pt x="14094" y="2885"/>
                  <a:pt x="14129" y="2838"/>
                  <a:pt x="14152" y="2791"/>
                </a:cubicBezTo>
                <a:cubicBezTo>
                  <a:pt x="14164" y="2768"/>
                  <a:pt x="14176" y="2744"/>
                  <a:pt x="14188" y="2733"/>
                </a:cubicBezTo>
                <a:cubicBezTo>
                  <a:pt x="14222" y="2663"/>
                  <a:pt x="14246" y="2593"/>
                  <a:pt x="14282" y="2522"/>
                </a:cubicBezTo>
                <a:cubicBezTo>
                  <a:pt x="14305" y="2452"/>
                  <a:pt x="14316" y="2381"/>
                  <a:pt x="14328" y="2311"/>
                </a:cubicBezTo>
                <a:cubicBezTo>
                  <a:pt x="14328" y="2299"/>
                  <a:pt x="14340" y="2288"/>
                  <a:pt x="14340" y="2275"/>
                </a:cubicBezTo>
                <a:cubicBezTo>
                  <a:pt x="14352" y="2205"/>
                  <a:pt x="14363" y="2147"/>
                  <a:pt x="14363" y="2088"/>
                </a:cubicBezTo>
                <a:lnTo>
                  <a:pt x="14363" y="2053"/>
                </a:lnTo>
                <a:cubicBezTo>
                  <a:pt x="14375" y="1994"/>
                  <a:pt x="14375" y="1947"/>
                  <a:pt x="14375" y="1889"/>
                </a:cubicBezTo>
                <a:lnTo>
                  <a:pt x="14375" y="1866"/>
                </a:lnTo>
                <a:cubicBezTo>
                  <a:pt x="14375" y="1807"/>
                  <a:pt x="14363" y="1748"/>
                  <a:pt x="14363" y="1689"/>
                </a:cubicBezTo>
                <a:cubicBezTo>
                  <a:pt x="14352" y="1678"/>
                  <a:pt x="14352" y="1666"/>
                  <a:pt x="14352" y="1655"/>
                </a:cubicBezTo>
                <a:cubicBezTo>
                  <a:pt x="14340" y="1595"/>
                  <a:pt x="14328" y="1537"/>
                  <a:pt x="14316" y="1490"/>
                </a:cubicBezTo>
                <a:lnTo>
                  <a:pt x="14316" y="1478"/>
                </a:lnTo>
                <a:cubicBezTo>
                  <a:pt x="14305" y="1431"/>
                  <a:pt x="14282" y="1373"/>
                  <a:pt x="14258" y="1326"/>
                </a:cubicBezTo>
                <a:cubicBezTo>
                  <a:pt x="14258" y="1314"/>
                  <a:pt x="14258" y="1303"/>
                  <a:pt x="14246" y="1291"/>
                </a:cubicBezTo>
                <a:cubicBezTo>
                  <a:pt x="14235" y="1244"/>
                  <a:pt x="14211" y="1197"/>
                  <a:pt x="14176" y="1150"/>
                </a:cubicBezTo>
                <a:cubicBezTo>
                  <a:pt x="14176" y="1139"/>
                  <a:pt x="14176" y="1139"/>
                  <a:pt x="14164" y="1127"/>
                </a:cubicBezTo>
                <a:cubicBezTo>
                  <a:pt x="14141" y="1080"/>
                  <a:pt x="14117" y="1045"/>
                  <a:pt x="14094" y="998"/>
                </a:cubicBezTo>
                <a:cubicBezTo>
                  <a:pt x="14082" y="998"/>
                  <a:pt x="14082" y="986"/>
                  <a:pt x="14070" y="975"/>
                </a:cubicBezTo>
                <a:cubicBezTo>
                  <a:pt x="14047" y="939"/>
                  <a:pt x="14011" y="892"/>
                  <a:pt x="13977" y="857"/>
                </a:cubicBezTo>
                <a:cubicBezTo>
                  <a:pt x="13977" y="845"/>
                  <a:pt x="13964" y="834"/>
                  <a:pt x="13953" y="822"/>
                </a:cubicBezTo>
                <a:lnTo>
                  <a:pt x="13847" y="717"/>
                </a:lnTo>
                <a:cubicBezTo>
                  <a:pt x="13766" y="634"/>
                  <a:pt x="13672" y="564"/>
                  <a:pt x="13578" y="506"/>
                </a:cubicBezTo>
                <a:cubicBezTo>
                  <a:pt x="13191" y="189"/>
                  <a:pt x="12675" y="1"/>
                  <a:pt x="12171"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45" name="Google Shape;45;p2"/>
          <p:cNvGrpSpPr/>
          <p:nvPr/>
        </p:nvGrpSpPr>
        <p:grpSpPr>
          <a:xfrm flipH="1" rot="3707652">
            <a:off x="-291291" y="2777434"/>
            <a:ext cx="1767069" cy="870534"/>
            <a:chOff x="5928075" y="1199831"/>
            <a:chExt cx="2240310" cy="1103673"/>
          </a:xfrm>
        </p:grpSpPr>
        <p:sp>
          <p:nvSpPr>
            <p:cNvPr id="46" name="Google Shape;46;p2"/>
            <p:cNvSpPr/>
            <p:nvPr/>
          </p:nvSpPr>
          <p:spPr>
            <a:xfrm>
              <a:off x="5928075" y="1199831"/>
              <a:ext cx="158260" cy="159738"/>
            </a:xfrm>
            <a:custGeom>
              <a:rect b="b" l="l" r="r" t="t"/>
              <a:pathLst>
                <a:path extrusionOk="0" h="1729" w="1713">
                  <a:moveTo>
                    <a:pt x="814" y="0"/>
                  </a:moveTo>
                  <a:cubicBezTo>
                    <a:pt x="725" y="0"/>
                    <a:pt x="637" y="23"/>
                    <a:pt x="568" y="66"/>
                  </a:cubicBezTo>
                  <a:cubicBezTo>
                    <a:pt x="444" y="138"/>
                    <a:pt x="372" y="242"/>
                    <a:pt x="341" y="375"/>
                  </a:cubicBezTo>
                  <a:cubicBezTo>
                    <a:pt x="341" y="386"/>
                    <a:pt x="330" y="396"/>
                    <a:pt x="330" y="407"/>
                  </a:cubicBezTo>
                  <a:cubicBezTo>
                    <a:pt x="330" y="399"/>
                    <a:pt x="329" y="396"/>
                    <a:pt x="328" y="396"/>
                  </a:cubicBezTo>
                  <a:cubicBezTo>
                    <a:pt x="324" y="396"/>
                    <a:pt x="318" y="412"/>
                    <a:pt x="323" y="412"/>
                  </a:cubicBezTo>
                  <a:cubicBezTo>
                    <a:pt x="324" y="412"/>
                    <a:pt x="327" y="410"/>
                    <a:pt x="330" y="407"/>
                  </a:cubicBezTo>
                  <a:lnTo>
                    <a:pt x="330" y="407"/>
                  </a:lnTo>
                  <a:cubicBezTo>
                    <a:pt x="310" y="437"/>
                    <a:pt x="289" y="478"/>
                    <a:pt x="268" y="510"/>
                  </a:cubicBezTo>
                  <a:cubicBezTo>
                    <a:pt x="217" y="613"/>
                    <a:pt x="155" y="716"/>
                    <a:pt x="103" y="819"/>
                  </a:cubicBezTo>
                  <a:cubicBezTo>
                    <a:pt x="0" y="1005"/>
                    <a:pt x="21" y="1242"/>
                    <a:pt x="176" y="1397"/>
                  </a:cubicBezTo>
                  <a:lnTo>
                    <a:pt x="279" y="1500"/>
                  </a:lnTo>
                  <a:cubicBezTo>
                    <a:pt x="330" y="1551"/>
                    <a:pt x="424" y="1603"/>
                    <a:pt x="506" y="1624"/>
                  </a:cubicBezTo>
                  <a:cubicBezTo>
                    <a:pt x="591" y="1695"/>
                    <a:pt x="696" y="1729"/>
                    <a:pt x="802" y="1729"/>
                  </a:cubicBezTo>
                  <a:cubicBezTo>
                    <a:pt x="926" y="1729"/>
                    <a:pt x="1051" y="1682"/>
                    <a:pt x="1146" y="1592"/>
                  </a:cubicBezTo>
                  <a:cubicBezTo>
                    <a:pt x="1331" y="1417"/>
                    <a:pt x="1527" y="1262"/>
                    <a:pt x="1600" y="1015"/>
                  </a:cubicBezTo>
                  <a:cubicBezTo>
                    <a:pt x="1713" y="581"/>
                    <a:pt x="1362" y="283"/>
                    <a:pt x="1052" y="66"/>
                  </a:cubicBezTo>
                  <a:cubicBezTo>
                    <a:pt x="982" y="21"/>
                    <a:pt x="897" y="0"/>
                    <a:pt x="814"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7" name="Google Shape;47;p2"/>
            <p:cNvSpPr/>
            <p:nvPr/>
          </p:nvSpPr>
          <p:spPr>
            <a:xfrm>
              <a:off x="6434602" y="2116420"/>
              <a:ext cx="143016" cy="187085"/>
            </a:xfrm>
            <a:custGeom>
              <a:rect b="b" l="l" r="r" t="t"/>
              <a:pathLst>
                <a:path extrusionOk="0" h="2025" w="1548">
                  <a:moveTo>
                    <a:pt x="601" y="0"/>
                  </a:moveTo>
                  <a:cubicBezTo>
                    <a:pt x="436" y="0"/>
                    <a:pt x="276" y="83"/>
                    <a:pt x="175" y="265"/>
                  </a:cubicBezTo>
                  <a:cubicBezTo>
                    <a:pt x="72" y="440"/>
                    <a:pt x="51" y="646"/>
                    <a:pt x="41" y="832"/>
                  </a:cubicBezTo>
                  <a:cubicBezTo>
                    <a:pt x="0" y="1224"/>
                    <a:pt x="10" y="1698"/>
                    <a:pt x="361" y="1946"/>
                  </a:cubicBezTo>
                  <a:cubicBezTo>
                    <a:pt x="443" y="2000"/>
                    <a:pt x="526" y="2024"/>
                    <a:pt x="608" y="2024"/>
                  </a:cubicBezTo>
                  <a:cubicBezTo>
                    <a:pt x="743" y="2024"/>
                    <a:pt x="875" y="1960"/>
                    <a:pt x="990" y="1863"/>
                  </a:cubicBezTo>
                  <a:cubicBezTo>
                    <a:pt x="1186" y="1853"/>
                    <a:pt x="1372" y="1719"/>
                    <a:pt x="1434" y="1523"/>
                  </a:cubicBezTo>
                  <a:cubicBezTo>
                    <a:pt x="1454" y="1420"/>
                    <a:pt x="1475" y="1327"/>
                    <a:pt x="1485" y="1234"/>
                  </a:cubicBezTo>
                  <a:cubicBezTo>
                    <a:pt x="1516" y="1173"/>
                    <a:pt x="1547" y="1100"/>
                    <a:pt x="1547" y="1017"/>
                  </a:cubicBezTo>
                  <a:cubicBezTo>
                    <a:pt x="1547" y="863"/>
                    <a:pt x="1475" y="749"/>
                    <a:pt x="1382" y="667"/>
                  </a:cubicBezTo>
                  <a:cubicBezTo>
                    <a:pt x="1351" y="616"/>
                    <a:pt x="1320" y="574"/>
                    <a:pt x="1279" y="522"/>
                  </a:cubicBezTo>
                  <a:cubicBezTo>
                    <a:pt x="1238" y="471"/>
                    <a:pt x="1186" y="440"/>
                    <a:pt x="1135" y="389"/>
                  </a:cubicBezTo>
                  <a:cubicBezTo>
                    <a:pt x="1124" y="347"/>
                    <a:pt x="1103" y="295"/>
                    <a:pt x="1073" y="254"/>
                  </a:cubicBezTo>
                  <a:cubicBezTo>
                    <a:pt x="951" y="91"/>
                    <a:pt x="774" y="0"/>
                    <a:pt x="601"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8" name="Google Shape;48;p2"/>
            <p:cNvSpPr/>
            <p:nvPr/>
          </p:nvSpPr>
          <p:spPr>
            <a:xfrm>
              <a:off x="6864018" y="1933954"/>
              <a:ext cx="156689" cy="160200"/>
            </a:xfrm>
            <a:custGeom>
              <a:rect b="b" l="l" r="r" t="t"/>
              <a:pathLst>
                <a:path extrusionOk="0" h="1734" w="1696">
                  <a:moveTo>
                    <a:pt x="1146" y="1"/>
                  </a:moveTo>
                  <a:cubicBezTo>
                    <a:pt x="1140" y="1"/>
                    <a:pt x="1134" y="1"/>
                    <a:pt x="1129" y="1"/>
                  </a:cubicBezTo>
                  <a:cubicBezTo>
                    <a:pt x="973" y="1"/>
                    <a:pt x="829" y="42"/>
                    <a:pt x="705" y="115"/>
                  </a:cubicBezTo>
                  <a:cubicBezTo>
                    <a:pt x="592" y="145"/>
                    <a:pt x="489" y="218"/>
                    <a:pt x="427" y="331"/>
                  </a:cubicBezTo>
                  <a:cubicBezTo>
                    <a:pt x="386" y="414"/>
                    <a:pt x="334" y="476"/>
                    <a:pt x="283" y="548"/>
                  </a:cubicBezTo>
                  <a:cubicBezTo>
                    <a:pt x="180" y="693"/>
                    <a:pt x="128" y="858"/>
                    <a:pt x="86" y="1023"/>
                  </a:cubicBezTo>
                  <a:cubicBezTo>
                    <a:pt x="1" y="1347"/>
                    <a:pt x="259" y="1627"/>
                    <a:pt x="559" y="1627"/>
                  </a:cubicBezTo>
                  <a:cubicBezTo>
                    <a:pt x="584" y="1627"/>
                    <a:pt x="609" y="1625"/>
                    <a:pt x="633" y="1621"/>
                  </a:cubicBezTo>
                  <a:cubicBezTo>
                    <a:pt x="726" y="1683"/>
                    <a:pt x="829" y="1734"/>
                    <a:pt x="932" y="1734"/>
                  </a:cubicBezTo>
                  <a:cubicBezTo>
                    <a:pt x="1149" y="1734"/>
                    <a:pt x="1314" y="1590"/>
                    <a:pt x="1386" y="1404"/>
                  </a:cubicBezTo>
                  <a:cubicBezTo>
                    <a:pt x="1417" y="1383"/>
                    <a:pt x="1448" y="1363"/>
                    <a:pt x="1469" y="1332"/>
                  </a:cubicBezTo>
                  <a:cubicBezTo>
                    <a:pt x="1696" y="1085"/>
                    <a:pt x="1613" y="785"/>
                    <a:pt x="1613" y="476"/>
                  </a:cubicBezTo>
                  <a:cubicBezTo>
                    <a:pt x="1613" y="223"/>
                    <a:pt x="1406" y="1"/>
                    <a:pt x="1146"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9" name="Google Shape;49;p2"/>
            <p:cNvSpPr/>
            <p:nvPr/>
          </p:nvSpPr>
          <p:spPr>
            <a:xfrm>
              <a:off x="7359861" y="1915384"/>
              <a:ext cx="163988" cy="152162"/>
            </a:xfrm>
            <a:custGeom>
              <a:rect b="b" l="l" r="r" t="t"/>
              <a:pathLst>
                <a:path extrusionOk="0" h="1647" w="1775">
                  <a:moveTo>
                    <a:pt x="1056" y="1"/>
                  </a:moveTo>
                  <a:cubicBezTo>
                    <a:pt x="1034" y="1"/>
                    <a:pt x="1013" y="3"/>
                    <a:pt x="991" y="6"/>
                  </a:cubicBezTo>
                  <a:lnTo>
                    <a:pt x="960" y="6"/>
                  </a:lnTo>
                  <a:cubicBezTo>
                    <a:pt x="775" y="6"/>
                    <a:pt x="651" y="99"/>
                    <a:pt x="548" y="243"/>
                  </a:cubicBezTo>
                  <a:cubicBezTo>
                    <a:pt x="465" y="346"/>
                    <a:pt x="383" y="460"/>
                    <a:pt x="321" y="573"/>
                  </a:cubicBezTo>
                  <a:cubicBezTo>
                    <a:pt x="259" y="687"/>
                    <a:pt x="218" y="800"/>
                    <a:pt x="156" y="914"/>
                  </a:cubicBezTo>
                  <a:cubicBezTo>
                    <a:pt x="1" y="1234"/>
                    <a:pt x="186" y="1646"/>
                    <a:pt x="578" y="1646"/>
                  </a:cubicBezTo>
                  <a:cubicBezTo>
                    <a:pt x="672" y="1646"/>
                    <a:pt x="775" y="1636"/>
                    <a:pt x="878" y="1636"/>
                  </a:cubicBezTo>
                  <a:cubicBezTo>
                    <a:pt x="904" y="1641"/>
                    <a:pt x="930" y="1643"/>
                    <a:pt x="954" y="1643"/>
                  </a:cubicBezTo>
                  <a:cubicBezTo>
                    <a:pt x="1045" y="1643"/>
                    <a:pt x="1124" y="1615"/>
                    <a:pt x="1197" y="1574"/>
                  </a:cubicBezTo>
                  <a:cubicBezTo>
                    <a:pt x="1352" y="1522"/>
                    <a:pt x="1486" y="1440"/>
                    <a:pt x="1589" y="1295"/>
                  </a:cubicBezTo>
                  <a:cubicBezTo>
                    <a:pt x="1775" y="1017"/>
                    <a:pt x="1610" y="646"/>
                    <a:pt x="1517" y="357"/>
                  </a:cubicBezTo>
                  <a:cubicBezTo>
                    <a:pt x="1452" y="170"/>
                    <a:pt x="1260" y="1"/>
                    <a:pt x="1056"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0" name="Google Shape;50;p2"/>
            <p:cNvSpPr/>
            <p:nvPr/>
          </p:nvSpPr>
          <p:spPr>
            <a:xfrm>
              <a:off x="7171206" y="1552025"/>
              <a:ext cx="161124" cy="141538"/>
            </a:xfrm>
            <a:custGeom>
              <a:rect b="b" l="l" r="r" t="t"/>
              <a:pathLst>
                <a:path extrusionOk="0" h="1532" w="1744">
                  <a:moveTo>
                    <a:pt x="1074" y="1"/>
                  </a:moveTo>
                  <a:cubicBezTo>
                    <a:pt x="1033" y="1"/>
                    <a:pt x="992" y="4"/>
                    <a:pt x="949" y="9"/>
                  </a:cubicBezTo>
                  <a:cubicBezTo>
                    <a:pt x="867" y="20"/>
                    <a:pt x="795" y="61"/>
                    <a:pt x="733" y="112"/>
                  </a:cubicBezTo>
                  <a:lnTo>
                    <a:pt x="733" y="102"/>
                  </a:lnTo>
                  <a:cubicBezTo>
                    <a:pt x="681" y="91"/>
                    <a:pt x="640" y="82"/>
                    <a:pt x="599" y="82"/>
                  </a:cubicBezTo>
                  <a:lnTo>
                    <a:pt x="589" y="82"/>
                  </a:lnTo>
                  <a:cubicBezTo>
                    <a:pt x="577" y="80"/>
                    <a:pt x="566" y="79"/>
                    <a:pt x="554" y="79"/>
                  </a:cubicBezTo>
                  <a:cubicBezTo>
                    <a:pt x="407" y="79"/>
                    <a:pt x="243" y="195"/>
                    <a:pt x="176" y="318"/>
                  </a:cubicBezTo>
                  <a:cubicBezTo>
                    <a:pt x="83" y="494"/>
                    <a:pt x="62" y="731"/>
                    <a:pt x="32" y="927"/>
                  </a:cubicBezTo>
                  <a:cubicBezTo>
                    <a:pt x="0" y="1102"/>
                    <a:pt x="32" y="1257"/>
                    <a:pt x="155" y="1391"/>
                  </a:cubicBezTo>
                  <a:cubicBezTo>
                    <a:pt x="247" y="1484"/>
                    <a:pt x="372" y="1532"/>
                    <a:pt x="498" y="1532"/>
                  </a:cubicBezTo>
                  <a:cubicBezTo>
                    <a:pt x="583" y="1532"/>
                    <a:pt x="668" y="1510"/>
                    <a:pt x="743" y="1464"/>
                  </a:cubicBezTo>
                  <a:cubicBezTo>
                    <a:pt x="826" y="1412"/>
                    <a:pt x="919" y="1361"/>
                    <a:pt x="1011" y="1319"/>
                  </a:cubicBezTo>
                  <a:cubicBezTo>
                    <a:pt x="1022" y="1319"/>
                    <a:pt x="1032" y="1319"/>
                    <a:pt x="1032" y="1309"/>
                  </a:cubicBezTo>
                  <a:cubicBezTo>
                    <a:pt x="1063" y="1309"/>
                    <a:pt x="1084" y="1299"/>
                    <a:pt x="1104" y="1278"/>
                  </a:cubicBezTo>
                  <a:cubicBezTo>
                    <a:pt x="1125" y="1278"/>
                    <a:pt x="1146" y="1267"/>
                    <a:pt x="1156" y="1257"/>
                  </a:cubicBezTo>
                  <a:cubicBezTo>
                    <a:pt x="1341" y="1164"/>
                    <a:pt x="1465" y="969"/>
                    <a:pt x="1589" y="814"/>
                  </a:cubicBezTo>
                  <a:cubicBezTo>
                    <a:pt x="1744" y="607"/>
                    <a:pt x="1651" y="360"/>
                    <a:pt x="1476" y="215"/>
                  </a:cubicBezTo>
                  <a:cubicBezTo>
                    <a:pt x="1465" y="185"/>
                    <a:pt x="1444" y="153"/>
                    <a:pt x="1414" y="133"/>
                  </a:cubicBezTo>
                  <a:cubicBezTo>
                    <a:pt x="1312" y="32"/>
                    <a:pt x="1199" y="1"/>
                    <a:pt x="1074"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1" name="Google Shape;51;p2"/>
            <p:cNvSpPr/>
            <p:nvPr/>
          </p:nvSpPr>
          <p:spPr>
            <a:xfrm>
              <a:off x="7460008" y="1266547"/>
              <a:ext cx="133500" cy="156504"/>
            </a:xfrm>
            <a:custGeom>
              <a:rect b="b" l="l" r="r" t="t"/>
              <a:pathLst>
                <a:path extrusionOk="0" h="1694" w="1445">
                  <a:moveTo>
                    <a:pt x="564" y="1"/>
                  </a:moveTo>
                  <a:cubicBezTo>
                    <a:pt x="351" y="1"/>
                    <a:pt x="135" y="145"/>
                    <a:pt x="83" y="355"/>
                  </a:cubicBezTo>
                  <a:cubicBezTo>
                    <a:pt x="62" y="448"/>
                    <a:pt x="51" y="541"/>
                    <a:pt x="62" y="634"/>
                  </a:cubicBezTo>
                  <a:cubicBezTo>
                    <a:pt x="21" y="747"/>
                    <a:pt x="0" y="871"/>
                    <a:pt x="0" y="985"/>
                  </a:cubicBezTo>
                  <a:cubicBezTo>
                    <a:pt x="0" y="1180"/>
                    <a:pt x="72" y="1335"/>
                    <a:pt x="196" y="1490"/>
                  </a:cubicBezTo>
                  <a:cubicBezTo>
                    <a:pt x="268" y="1583"/>
                    <a:pt x="413" y="1666"/>
                    <a:pt x="526" y="1686"/>
                  </a:cubicBezTo>
                  <a:cubicBezTo>
                    <a:pt x="571" y="1691"/>
                    <a:pt x="614" y="1694"/>
                    <a:pt x="656" y="1694"/>
                  </a:cubicBezTo>
                  <a:cubicBezTo>
                    <a:pt x="787" y="1694"/>
                    <a:pt x="907" y="1669"/>
                    <a:pt x="1032" y="1614"/>
                  </a:cubicBezTo>
                  <a:cubicBezTo>
                    <a:pt x="1279" y="1510"/>
                    <a:pt x="1444" y="1212"/>
                    <a:pt x="1424" y="943"/>
                  </a:cubicBezTo>
                  <a:cubicBezTo>
                    <a:pt x="1382" y="552"/>
                    <a:pt x="1114" y="273"/>
                    <a:pt x="794" y="66"/>
                  </a:cubicBezTo>
                  <a:cubicBezTo>
                    <a:pt x="724" y="21"/>
                    <a:pt x="644" y="1"/>
                    <a:pt x="564"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2" name="Google Shape;52;p2"/>
            <p:cNvSpPr/>
            <p:nvPr/>
          </p:nvSpPr>
          <p:spPr>
            <a:xfrm>
              <a:off x="6400988" y="1624472"/>
              <a:ext cx="162048" cy="180340"/>
            </a:xfrm>
            <a:custGeom>
              <a:rect b="b" l="l" r="r" t="t"/>
              <a:pathLst>
                <a:path extrusionOk="0" h="1952" w="1754">
                  <a:moveTo>
                    <a:pt x="850" y="0"/>
                  </a:moveTo>
                  <a:cubicBezTo>
                    <a:pt x="689" y="0"/>
                    <a:pt x="526" y="60"/>
                    <a:pt x="381" y="154"/>
                  </a:cubicBezTo>
                  <a:cubicBezTo>
                    <a:pt x="196" y="277"/>
                    <a:pt x="103" y="504"/>
                    <a:pt x="175" y="721"/>
                  </a:cubicBezTo>
                  <a:cubicBezTo>
                    <a:pt x="41" y="979"/>
                    <a:pt x="0" y="1278"/>
                    <a:pt x="175" y="1547"/>
                  </a:cubicBezTo>
                  <a:cubicBezTo>
                    <a:pt x="335" y="1786"/>
                    <a:pt x="631" y="1952"/>
                    <a:pt x="928" y="1952"/>
                  </a:cubicBezTo>
                  <a:cubicBezTo>
                    <a:pt x="1015" y="1952"/>
                    <a:pt x="1102" y="1938"/>
                    <a:pt x="1186" y="1907"/>
                  </a:cubicBezTo>
                  <a:cubicBezTo>
                    <a:pt x="1424" y="1815"/>
                    <a:pt x="1578" y="1660"/>
                    <a:pt x="1671" y="1423"/>
                  </a:cubicBezTo>
                  <a:cubicBezTo>
                    <a:pt x="1754" y="1185"/>
                    <a:pt x="1671" y="917"/>
                    <a:pt x="1589" y="701"/>
                  </a:cubicBezTo>
                  <a:cubicBezTo>
                    <a:pt x="1495" y="463"/>
                    <a:pt x="1392" y="206"/>
                    <a:pt x="1155" y="82"/>
                  </a:cubicBezTo>
                  <a:cubicBezTo>
                    <a:pt x="1058" y="25"/>
                    <a:pt x="955" y="0"/>
                    <a:pt x="850"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3" name="Google Shape;53;p2"/>
            <p:cNvSpPr/>
            <p:nvPr/>
          </p:nvSpPr>
          <p:spPr>
            <a:xfrm>
              <a:off x="6733218" y="1235015"/>
              <a:ext cx="146896" cy="132484"/>
            </a:xfrm>
            <a:custGeom>
              <a:rect b="b" l="l" r="r" t="t"/>
              <a:pathLst>
                <a:path extrusionOk="0" h="1434" w="1590">
                  <a:moveTo>
                    <a:pt x="1115" y="1"/>
                  </a:moveTo>
                  <a:cubicBezTo>
                    <a:pt x="867" y="10"/>
                    <a:pt x="640" y="93"/>
                    <a:pt x="486" y="289"/>
                  </a:cubicBezTo>
                  <a:cubicBezTo>
                    <a:pt x="300" y="310"/>
                    <a:pt x="124" y="464"/>
                    <a:pt x="73" y="650"/>
                  </a:cubicBezTo>
                  <a:cubicBezTo>
                    <a:pt x="1" y="898"/>
                    <a:pt x="135" y="1115"/>
                    <a:pt x="362" y="1218"/>
                  </a:cubicBezTo>
                  <a:cubicBezTo>
                    <a:pt x="383" y="1228"/>
                    <a:pt x="403" y="1238"/>
                    <a:pt x="413" y="1248"/>
                  </a:cubicBezTo>
                  <a:lnTo>
                    <a:pt x="537" y="1310"/>
                  </a:lnTo>
                  <a:cubicBezTo>
                    <a:pt x="671" y="1383"/>
                    <a:pt x="805" y="1434"/>
                    <a:pt x="950" y="1434"/>
                  </a:cubicBezTo>
                  <a:cubicBezTo>
                    <a:pt x="1167" y="1434"/>
                    <a:pt x="1373" y="1310"/>
                    <a:pt x="1476" y="1115"/>
                  </a:cubicBezTo>
                  <a:cubicBezTo>
                    <a:pt x="1579" y="929"/>
                    <a:pt x="1589" y="702"/>
                    <a:pt x="1589" y="485"/>
                  </a:cubicBezTo>
                  <a:cubicBezTo>
                    <a:pt x="1589" y="228"/>
                    <a:pt x="1373" y="1"/>
                    <a:pt x="1115"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4" name="Google Shape;54;p2"/>
            <p:cNvSpPr/>
            <p:nvPr/>
          </p:nvSpPr>
          <p:spPr>
            <a:xfrm>
              <a:off x="8044400" y="1329760"/>
              <a:ext cx="123984" cy="142462"/>
            </a:xfrm>
            <a:custGeom>
              <a:rect b="b" l="l" r="r" t="t"/>
              <a:pathLst>
                <a:path extrusionOk="0" h="1542" w="1342">
                  <a:moveTo>
                    <a:pt x="517" y="0"/>
                  </a:moveTo>
                  <a:cubicBezTo>
                    <a:pt x="362" y="0"/>
                    <a:pt x="166" y="93"/>
                    <a:pt x="104" y="238"/>
                  </a:cubicBezTo>
                  <a:cubicBezTo>
                    <a:pt x="22" y="433"/>
                    <a:pt x="1" y="578"/>
                    <a:pt x="32" y="774"/>
                  </a:cubicBezTo>
                  <a:lnTo>
                    <a:pt x="63" y="867"/>
                  </a:lnTo>
                  <a:cubicBezTo>
                    <a:pt x="22" y="1063"/>
                    <a:pt x="73" y="1259"/>
                    <a:pt x="280" y="1382"/>
                  </a:cubicBezTo>
                  <a:cubicBezTo>
                    <a:pt x="342" y="1414"/>
                    <a:pt x="424" y="1434"/>
                    <a:pt x="507" y="1444"/>
                  </a:cubicBezTo>
                  <a:cubicBezTo>
                    <a:pt x="584" y="1511"/>
                    <a:pt x="691" y="1542"/>
                    <a:pt x="798" y="1542"/>
                  </a:cubicBezTo>
                  <a:cubicBezTo>
                    <a:pt x="890" y="1542"/>
                    <a:pt x="981" y="1519"/>
                    <a:pt x="1053" y="1476"/>
                  </a:cubicBezTo>
                  <a:cubicBezTo>
                    <a:pt x="1291" y="1331"/>
                    <a:pt x="1342" y="1052"/>
                    <a:pt x="1218" y="816"/>
                  </a:cubicBezTo>
                  <a:cubicBezTo>
                    <a:pt x="1218" y="816"/>
                    <a:pt x="1218" y="805"/>
                    <a:pt x="1208" y="795"/>
                  </a:cubicBezTo>
                  <a:cubicBezTo>
                    <a:pt x="1249" y="630"/>
                    <a:pt x="1229" y="465"/>
                    <a:pt x="1136" y="320"/>
                  </a:cubicBezTo>
                  <a:cubicBezTo>
                    <a:pt x="1074" y="227"/>
                    <a:pt x="991" y="145"/>
                    <a:pt x="899" y="93"/>
                  </a:cubicBezTo>
                  <a:cubicBezTo>
                    <a:pt x="816" y="42"/>
                    <a:pt x="723" y="0"/>
                    <a:pt x="610"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55" name="Google Shape;55;p2"/>
          <p:cNvSpPr/>
          <p:nvPr/>
        </p:nvSpPr>
        <p:spPr>
          <a:xfrm flipH="1">
            <a:off x="5000874" y="-339700"/>
            <a:ext cx="868895" cy="778512"/>
          </a:xfrm>
          <a:custGeom>
            <a:rect b="b" l="l" r="r" t="t"/>
            <a:pathLst>
              <a:path extrusionOk="0" h="16650" w="18583">
                <a:moveTo>
                  <a:pt x="8583" y="411"/>
                </a:moveTo>
                <a:cubicBezTo>
                  <a:pt x="9474" y="411"/>
                  <a:pt x="10201" y="1068"/>
                  <a:pt x="10763" y="1889"/>
                </a:cubicBezTo>
                <a:cubicBezTo>
                  <a:pt x="9860" y="2264"/>
                  <a:pt x="9005" y="2814"/>
                  <a:pt x="8312" y="3296"/>
                </a:cubicBezTo>
                <a:cubicBezTo>
                  <a:pt x="8067" y="3460"/>
                  <a:pt x="7820" y="3647"/>
                  <a:pt x="7586" y="3823"/>
                </a:cubicBezTo>
                <a:cubicBezTo>
                  <a:pt x="6952" y="3741"/>
                  <a:pt x="6308" y="3682"/>
                  <a:pt x="5663" y="3671"/>
                </a:cubicBezTo>
                <a:cubicBezTo>
                  <a:pt x="5897" y="2405"/>
                  <a:pt x="6449" y="1243"/>
                  <a:pt x="7668" y="634"/>
                </a:cubicBezTo>
                <a:cubicBezTo>
                  <a:pt x="7996" y="482"/>
                  <a:pt x="8301" y="411"/>
                  <a:pt x="8583" y="411"/>
                </a:cubicBezTo>
                <a:close/>
                <a:moveTo>
                  <a:pt x="11032" y="2311"/>
                </a:moveTo>
                <a:cubicBezTo>
                  <a:pt x="11384" y="2897"/>
                  <a:pt x="11654" y="3518"/>
                  <a:pt x="11842" y="4022"/>
                </a:cubicBezTo>
                <a:cubicBezTo>
                  <a:pt x="11947" y="4280"/>
                  <a:pt x="12029" y="4550"/>
                  <a:pt x="12123" y="4820"/>
                </a:cubicBezTo>
                <a:cubicBezTo>
                  <a:pt x="10998" y="4456"/>
                  <a:pt x="9837" y="4198"/>
                  <a:pt x="8711" y="3999"/>
                </a:cubicBezTo>
                <a:cubicBezTo>
                  <a:pt x="8559" y="3976"/>
                  <a:pt x="8395" y="3940"/>
                  <a:pt x="8242" y="3916"/>
                </a:cubicBezTo>
                <a:lnTo>
                  <a:pt x="8735" y="3565"/>
                </a:lnTo>
                <a:cubicBezTo>
                  <a:pt x="9427" y="3096"/>
                  <a:pt x="10212" y="2627"/>
                  <a:pt x="11032" y="2311"/>
                </a:cubicBezTo>
                <a:close/>
                <a:moveTo>
                  <a:pt x="5980" y="4187"/>
                </a:moveTo>
                <a:cubicBezTo>
                  <a:pt x="6332" y="4198"/>
                  <a:pt x="6683" y="4210"/>
                  <a:pt x="7058" y="4245"/>
                </a:cubicBezTo>
                <a:cubicBezTo>
                  <a:pt x="6507" y="4690"/>
                  <a:pt x="5968" y="5183"/>
                  <a:pt x="5475" y="5711"/>
                </a:cubicBezTo>
                <a:cubicBezTo>
                  <a:pt x="5487" y="5218"/>
                  <a:pt x="5511" y="4690"/>
                  <a:pt x="5581" y="4187"/>
                </a:cubicBezTo>
                <a:close/>
                <a:moveTo>
                  <a:pt x="12616" y="1947"/>
                </a:moveTo>
                <a:cubicBezTo>
                  <a:pt x="12674" y="2592"/>
                  <a:pt x="13284" y="3202"/>
                  <a:pt x="13952" y="3202"/>
                </a:cubicBezTo>
                <a:cubicBezTo>
                  <a:pt x="14175" y="3202"/>
                  <a:pt x="14398" y="3131"/>
                  <a:pt x="14620" y="2979"/>
                </a:cubicBezTo>
                <a:cubicBezTo>
                  <a:pt x="14737" y="2885"/>
                  <a:pt x="14831" y="2780"/>
                  <a:pt x="14901" y="2662"/>
                </a:cubicBezTo>
                <a:cubicBezTo>
                  <a:pt x="15852" y="3530"/>
                  <a:pt x="15523" y="4914"/>
                  <a:pt x="14961" y="6074"/>
                </a:cubicBezTo>
                <a:cubicBezTo>
                  <a:pt x="14245" y="5652"/>
                  <a:pt x="13483" y="5300"/>
                  <a:pt x="12686" y="5007"/>
                </a:cubicBezTo>
                <a:cubicBezTo>
                  <a:pt x="12416" y="4010"/>
                  <a:pt x="12041" y="3014"/>
                  <a:pt x="11514" y="2147"/>
                </a:cubicBezTo>
                <a:cubicBezTo>
                  <a:pt x="11877" y="2041"/>
                  <a:pt x="12252" y="1970"/>
                  <a:pt x="12616" y="1947"/>
                </a:cubicBezTo>
                <a:close/>
                <a:moveTo>
                  <a:pt x="12827" y="5534"/>
                </a:moveTo>
                <a:lnTo>
                  <a:pt x="12827" y="5534"/>
                </a:lnTo>
                <a:cubicBezTo>
                  <a:pt x="13495" y="5805"/>
                  <a:pt x="14140" y="6121"/>
                  <a:pt x="14750" y="6485"/>
                </a:cubicBezTo>
                <a:cubicBezTo>
                  <a:pt x="14620" y="6707"/>
                  <a:pt x="14492" y="6918"/>
                  <a:pt x="14374" y="7105"/>
                </a:cubicBezTo>
                <a:cubicBezTo>
                  <a:pt x="14057" y="7574"/>
                  <a:pt x="13718" y="8032"/>
                  <a:pt x="13354" y="8466"/>
                </a:cubicBezTo>
                <a:cubicBezTo>
                  <a:pt x="13296" y="8009"/>
                  <a:pt x="13225" y="7551"/>
                  <a:pt x="13155" y="7105"/>
                </a:cubicBezTo>
                <a:cubicBezTo>
                  <a:pt x="13061" y="6602"/>
                  <a:pt x="12955" y="6074"/>
                  <a:pt x="12827" y="5534"/>
                </a:cubicBezTo>
                <a:close/>
                <a:moveTo>
                  <a:pt x="5077" y="4198"/>
                </a:moveTo>
                <a:lnTo>
                  <a:pt x="5077" y="4198"/>
                </a:lnTo>
                <a:cubicBezTo>
                  <a:pt x="4995" y="4878"/>
                  <a:pt x="4983" y="5581"/>
                  <a:pt x="5006" y="6238"/>
                </a:cubicBezTo>
                <a:cubicBezTo>
                  <a:pt x="4198" y="7188"/>
                  <a:pt x="3529" y="8231"/>
                  <a:pt x="3083" y="9345"/>
                </a:cubicBezTo>
                <a:cubicBezTo>
                  <a:pt x="2169" y="8700"/>
                  <a:pt x="1454" y="7845"/>
                  <a:pt x="1290" y="6660"/>
                </a:cubicBezTo>
                <a:cubicBezTo>
                  <a:pt x="1278" y="6543"/>
                  <a:pt x="1267" y="6414"/>
                  <a:pt x="1267" y="6308"/>
                </a:cubicBezTo>
                <a:lnTo>
                  <a:pt x="1267" y="6308"/>
                </a:lnTo>
                <a:cubicBezTo>
                  <a:pt x="1372" y="6332"/>
                  <a:pt x="1489" y="6355"/>
                  <a:pt x="1595" y="6355"/>
                </a:cubicBezTo>
                <a:cubicBezTo>
                  <a:pt x="1817" y="6355"/>
                  <a:pt x="2040" y="6285"/>
                  <a:pt x="2251" y="6133"/>
                </a:cubicBezTo>
                <a:cubicBezTo>
                  <a:pt x="2767" y="5722"/>
                  <a:pt x="2814" y="5125"/>
                  <a:pt x="2603" y="4656"/>
                </a:cubicBezTo>
                <a:cubicBezTo>
                  <a:pt x="3354" y="4339"/>
                  <a:pt x="4279" y="4234"/>
                  <a:pt x="5077" y="4198"/>
                </a:cubicBezTo>
                <a:close/>
                <a:moveTo>
                  <a:pt x="5030" y="6941"/>
                </a:moveTo>
                <a:cubicBezTo>
                  <a:pt x="5042" y="7024"/>
                  <a:pt x="5042" y="7118"/>
                  <a:pt x="5053" y="7211"/>
                </a:cubicBezTo>
                <a:cubicBezTo>
                  <a:pt x="5123" y="8314"/>
                  <a:pt x="5276" y="9450"/>
                  <a:pt x="5546" y="10576"/>
                </a:cubicBezTo>
                <a:cubicBezTo>
                  <a:pt x="4854" y="10318"/>
                  <a:pt x="4139" y="10002"/>
                  <a:pt x="3482" y="9603"/>
                </a:cubicBezTo>
                <a:cubicBezTo>
                  <a:pt x="3565" y="9392"/>
                  <a:pt x="3658" y="9181"/>
                  <a:pt x="3752" y="8981"/>
                </a:cubicBezTo>
                <a:cubicBezTo>
                  <a:pt x="4092" y="8267"/>
                  <a:pt x="4526" y="7574"/>
                  <a:pt x="5030" y="6941"/>
                </a:cubicBezTo>
                <a:close/>
                <a:moveTo>
                  <a:pt x="15172" y="6754"/>
                </a:moveTo>
                <a:cubicBezTo>
                  <a:pt x="15230" y="6789"/>
                  <a:pt x="15289" y="6836"/>
                  <a:pt x="15359" y="6871"/>
                </a:cubicBezTo>
                <a:cubicBezTo>
                  <a:pt x="15805" y="7199"/>
                  <a:pt x="16261" y="7551"/>
                  <a:pt x="16519" y="7997"/>
                </a:cubicBezTo>
                <a:cubicBezTo>
                  <a:pt x="16321" y="8067"/>
                  <a:pt x="16097" y="8196"/>
                  <a:pt x="15898" y="8419"/>
                </a:cubicBezTo>
                <a:cubicBezTo>
                  <a:pt x="15370" y="9005"/>
                  <a:pt x="15675" y="9814"/>
                  <a:pt x="16250" y="10224"/>
                </a:cubicBezTo>
                <a:cubicBezTo>
                  <a:pt x="16215" y="10271"/>
                  <a:pt x="16168" y="10318"/>
                  <a:pt x="16133" y="10365"/>
                </a:cubicBezTo>
                <a:cubicBezTo>
                  <a:pt x="15500" y="11139"/>
                  <a:pt x="14445" y="11467"/>
                  <a:pt x="13495" y="11631"/>
                </a:cubicBezTo>
                <a:cubicBezTo>
                  <a:pt x="13541" y="10799"/>
                  <a:pt x="13507" y="9943"/>
                  <a:pt x="13424" y="9111"/>
                </a:cubicBezTo>
                <a:cubicBezTo>
                  <a:pt x="14081" y="8384"/>
                  <a:pt x="14703" y="7598"/>
                  <a:pt x="15172" y="6754"/>
                </a:cubicBezTo>
                <a:close/>
                <a:moveTo>
                  <a:pt x="7738" y="4304"/>
                </a:moveTo>
                <a:cubicBezTo>
                  <a:pt x="9250" y="4468"/>
                  <a:pt x="10810" y="4796"/>
                  <a:pt x="12275" y="5323"/>
                </a:cubicBezTo>
                <a:cubicBezTo>
                  <a:pt x="12604" y="6508"/>
                  <a:pt x="12815" y="7727"/>
                  <a:pt x="12932" y="8947"/>
                </a:cubicBezTo>
                <a:cubicBezTo>
                  <a:pt x="12275" y="9650"/>
                  <a:pt x="11572" y="10307"/>
                  <a:pt x="10834" y="10916"/>
                </a:cubicBezTo>
                <a:cubicBezTo>
                  <a:pt x="10517" y="11174"/>
                  <a:pt x="10188" y="11432"/>
                  <a:pt x="9860" y="11678"/>
                </a:cubicBezTo>
                <a:cubicBezTo>
                  <a:pt x="8559" y="11514"/>
                  <a:pt x="7269" y="11174"/>
                  <a:pt x="6061" y="10763"/>
                </a:cubicBezTo>
                <a:cubicBezTo>
                  <a:pt x="5686" y="9333"/>
                  <a:pt x="5511" y="7845"/>
                  <a:pt x="5487" y="6402"/>
                </a:cubicBezTo>
                <a:cubicBezTo>
                  <a:pt x="6167" y="5628"/>
                  <a:pt x="6929" y="4925"/>
                  <a:pt x="7738" y="4304"/>
                </a:cubicBezTo>
                <a:close/>
                <a:moveTo>
                  <a:pt x="12979" y="9568"/>
                </a:moveTo>
                <a:cubicBezTo>
                  <a:pt x="13038" y="10271"/>
                  <a:pt x="13049" y="10987"/>
                  <a:pt x="13014" y="11701"/>
                </a:cubicBezTo>
                <a:cubicBezTo>
                  <a:pt x="12533" y="11760"/>
                  <a:pt x="12064" y="11795"/>
                  <a:pt x="11584" y="11795"/>
                </a:cubicBezTo>
                <a:cubicBezTo>
                  <a:pt x="11232" y="11795"/>
                  <a:pt x="10892" y="11784"/>
                  <a:pt x="10552" y="11748"/>
                </a:cubicBezTo>
                <a:cubicBezTo>
                  <a:pt x="11150" y="11279"/>
                  <a:pt x="11736" y="10776"/>
                  <a:pt x="12275" y="10271"/>
                </a:cubicBezTo>
                <a:cubicBezTo>
                  <a:pt x="12510" y="10049"/>
                  <a:pt x="12744" y="9814"/>
                  <a:pt x="12979" y="9568"/>
                </a:cubicBezTo>
                <a:close/>
                <a:moveTo>
                  <a:pt x="6226" y="11315"/>
                </a:moveTo>
                <a:lnTo>
                  <a:pt x="6226" y="11315"/>
                </a:lnTo>
                <a:cubicBezTo>
                  <a:pt x="6577" y="11420"/>
                  <a:pt x="6918" y="11526"/>
                  <a:pt x="7246" y="11608"/>
                </a:cubicBezTo>
                <a:cubicBezTo>
                  <a:pt x="7903" y="11795"/>
                  <a:pt x="8606" y="11948"/>
                  <a:pt x="9309" y="12065"/>
                </a:cubicBezTo>
                <a:cubicBezTo>
                  <a:pt x="8583" y="12546"/>
                  <a:pt x="7820" y="12968"/>
                  <a:pt x="7012" y="13285"/>
                </a:cubicBezTo>
                <a:cubicBezTo>
                  <a:pt x="6694" y="12652"/>
                  <a:pt x="6437" y="11995"/>
                  <a:pt x="6226" y="11315"/>
                </a:cubicBezTo>
                <a:close/>
                <a:moveTo>
                  <a:pt x="3318" y="10083"/>
                </a:moveTo>
                <a:cubicBezTo>
                  <a:pt x="4057" y="10529"/>
                  <a:pt x="4878" y="10869"/>
                  <a:pt x="5686" y="11139"/>
                </a:cubicBezTo>
                <a:cubicBezTo>
                  <a:pt x="5909" y="11936"/>
                  <a:pt x="6202" y="12710"/>
                  <a:pt x="6566" y="13437"/>
                </a:cubicBezTo>
                <a:cubicBezTo>
                  <a:pt x="6554" y="13449"/>
                  <a:pt x="6543" y="13449"/>
                  <a:pt x="6519" y="13449"/>
                </a:cubicBezTo>
                <a:cubicBezTo>
                  <a:pt x="6061" y="13589"/>
                  <a:pt x="5605" y="13718"/>
                  <a:pt x="5159" y="13718"/>
                </a:cubicBezTo>
                <a:cubicBezTo>
                  <a:pt x="4714" y="13718"/>
                  <a:pt x="4279" y="13589"/>
                  <a:pt x="3904" y="13202"/>
                </a:cubicBezTo>
                <a:cubicBezTo>
                  <a:pt x="3541" y="12850"/>
                  <a:pt x="3330" y="12370"/>
                  <a:pt x="3213" y="11889"/>
                </a:cubicBezTo>
                <a:cubicBezTo>
                  <a:pt x="3083" y="11292"/>
                  <a:pt x="3154" y="10682"/>
                  <a:pt x="3318" y="10083"/>
                </a:cubicBezTo>
                <a:close/>
                <a:moveTo>
                  <a:pt x="10001" y="12159"/>
                </a:moveTo>
                <a:cubicBezTo>
                  <a:pt x="10552" y="12229"/>
                  <a:pt x="11115" y="12264"/>
                  <a:pt x="11666" y="12264"/>
                </a:cubicBezTo>
                <a:cubicBezTo>
                  <a:pt x="12111" y="12264"/>
                  <a:pt x="12545" y="12241"/>
                  <a:pt x="12967" y="12194"/>
                </a:cubicBezTo>
                <a:lnTo>
                  <a:pt x="12967" y="12194"/>
                </a:lnTo>
                <a:cubicBezTo>
                  <a:pt x="12908" y="12874"/>
                  <a:pt x="12780" y="13554"/>
                  <a:pt x="12569" y="14199"/>
                </a:cubicBezTo>
                <a:cubicBezTo>
                  <a:pt x="12252" y="15137"/>
                  <a:pt x="11889" y="15992"/>
                  <a:pt x="10821" y="16169"/>
                </a:cubicBezTo>
                <a:cubicBezTo>
                  <a:pt x="10716" y="16192"/>
                  <a:pt x="10610" y="16192"/>
                  <a:pt x="10505" y="16192"/>
                </a:cubicBezTo>
                <a:cubicBezTo>
                  <a:pt x="10107" y="16192"/>
                  <a:pt x="9708" y="16086"/>
                  <a:pt x="9356" y="15934"/>
                </a:cubicBezTo>
                <a:cubicBezTo>
                  <a:pt x="8395" y="15512"/>
                  <a:pt x="7726" y="14574"/>
                  <a:pt x="7234" y="13695"/>
                </a:cubicBezTo>
                <a:cubicBezTo>
                  <a:pt x="8207" y="13308"/>
                  <a:pt x="9133" y="12780"/>
                  <a:pt x="10001" y="12159"/>
                </a:cubicBezTo>
                <a:close/>
                <a:moveTo>
                  <a:pt x="8570" y="1"/>
                </a:moveTo>
                <a:cubicBezTo>
                  <a:pt x="7668" y="1"/>
                  <a:pt x="6765" y="458"/>
                  <a:pt x="6120" y="1267"/>
                </a:cubicBezTo>
                <a:cubicBezTo>
                  <a:pt x="5605" y="1936"/>
                  <a:pt x="5300" y="2780"/>
                  <a:pt x="5147" y="3682"/>
                </a:cubicBezTo>
                <a:cubicBezTo>
                  <a:pt x="4162" y="3705"/>
                  <a:pt x="3201" y="3870"/>
                  <a:pt x="2345" y="4268"/>
                </a:cubicBezTo>
                <a:cubicBezTo>
                  <a:pt x="2122" y="4010"/>
                  <a:pt x="1806" y="3835"/>
                  <a:pt x="1465" y="3835"/>
                </a:cubicBezTo>
                <a:cubicBezTo>
                  <a:pt x="1161" y="3835"/>
                  <a:pt x="832" y="3976"/>
                  <a:pt x="528" y="4315"/>
                </a:cubicBezTo>
                <a:cubicBezTo>
                  <a:pt x="0" y="4890"/>
                  <a:pt x="293" y="5699"/>
                  <a:pt x="856" y="6097"/>
                </a:cubicBezTo>
                <a:cubicBezTo>
                  <a:pt x="739" y="6941"/>
                  <a:pt x="1032" y="7891"/>
                  <a:pt x="1595" y="8618"/>
                </a:cubicBezTo>
                <a:cubicBezTo>
                  <a:pt x="1947" y="9087"/>
                  <a:pt x="2403" y="9486"/>
                  <a:pt x="2919" y="9826"/>
                </a:cubicBezTo>
                <a:cubicBezTo>
                  <a:pt x="2627" y="10740"/>
                  <a:pt x="2591" y="11737"/>
                  <a:pt x="2966" y="12639"/>
                </a:cubicBezTo>
                <a:cubicBezTo>
                  <a:pt x="3213" y="13202"/>
                  <a:pt x="3646" y="13707"/>
                  <a:pt x="4174" y="13999"/>
                </a:cubicBezTo>
                <a:cubicBezTo>
                  <a:pt x="4467" y="14152"/>
                  <a:pt x="4772" y="14210"/>
                  <a:pt x="5089" y="14210"/>
                </a:cubicBezTo>
                <a:cubicBezTo>
                  <a:pt x="5605" y="14210"/>
                  <a:pt x="6144" y="14058"/>
                  <a:pt x="6613" y="13918"/>
                </a:cubicBezTo>
                <a:cubicBezTo>
                  <a:pt x="6671" y="13894"/>
                  <a:pt x="6730" y="13871"/>
                  <a:pt x="6788" y="13859"/>
                </a:cubicBezTo>
                <a:cubicBezTo>
                  <a:pt x="6999" y="14246"/>
                  <a:pt x="7246" y="14632"/>
                  <a:pt x="7527" y="14996"/>
                </a:cubicBezTo>
                <a:cubicBezTo>
                  <a:pt x="8125" y="15770"/>
                  <a:pt x="8981" y="16450"/>
                  <a:pt x="9977" y="16614"/>
                </a:cubicBezTo>
                <a:cubicBezTo>
                  <a:pt x="10154" y="16638"/>
                  <a:pt x="10329" y="16649"/>
                  <a:pt x="10505" y="16649"/>
                </a:cubicBezTo>
                <a:cubicBezTo>
                  <a:pt x="10904" y="16649"/>
                  <a:pt x="11303" y="16579"/>
                  <a:pt x="11678" y="16391"/>
                </a:cubicBezTo>
                <a:cubicBezTo>
                  <a:pt x="12428" y="16028"/>
                  <a:pt x="12756" y="15090"/>
                  <a:pt x="13014" y="14351"/>
                </a:cubicBezTo>
                <a:cubicBezTo>
                  <a:pt x="13249" y="13636"/>
                  <a:pt x="13389" y="12886"/>
                  <a:pt x="13460" y="12123"/>
                </a:cubicBezTo>
                <a:cubicBezTo>
                  <a:pt x="13940" y="12030"/>
                  <a:pt x="14421" y="11912"/>
                  <a:pt x="14878" y="11737"/>
                </a:cubicBezTo>
                <a:cubicBezTo>
                  <a:pt x="15605" y="11479"/>
                  <a:pt x="16227" y="11034"/>
                  <a:pt x="16672" y="10424"/>
                </a:cubicBezTo>
                <a:cubicBezTo>
                  <a:pt x="16766" y="10447"/>
                  <a:pt x="16871" y="10459"/>
                  <a:pt x="16977" y="10459"/>
                </a:cubicBezTo>
                <a:cubicBezTo>
                  <a:pt x="17188" y="10459"/>
                  <a:pt x="17423" y="10388"/>
                  <a:pt x="17634" y="10236"/>
                </a:cubicBezTo>
                <a:cubicBezTo>
                  <a:pt x="18583" y="9474"/>
                  <a:pt x="17926" y="8103"/>
                  <a:pt x="17001" y="7962"/>
                </a:cubicBezTo>
                <a:cubicBezTo>
                  <a:pt x="16719" y="7399"/>
                  <a:pt x="16203" y="6918"/>
                  <a:pt x="15617" y="6485"/>
                </a:cubicBezTo>
                <a:cubicBezTo>
                  <a:pt x="15535" y="6438"/>
                  <a:pt x="15453" y="6391"/>
                  <a:pt x="15383" y="6332"/>
                </a:cubicBezTo>
                <a:cubicBezTo>
                  <a:pt x="15594" y="5886"/>
                  <a:pt x="15769" y="5417"/>
                  <a:pt x="15886" y="4948"/>
                </a:cubicBezTo>
                <a:cubicBezTo>
                  <a:pt x="16156" y="3788"/>
                  <a:pt x="15805" y="2874"/>
                  <a:pt x="15066" y="2264"/>
                </a:cubicBezTo>
                <a:cubicBezTo>
                  <a:pt x="15195" y="1513"/>
                  <a:pt x="14573" y="693"/>
                  <a:pt x="13823" y="693"/>
                </a:cubicBezTo>
                <a:cubicBezTo>
                  <a:pt x="13518" y="693"/>
                  <a:pt x="13190" y="833"/>
                  <a:pt x="12885" y="1162"/>
                </a:cubicBezTo>
                <a:cubicBezTo>
                  <a:pt x="12803" y="1243"/>
                  <a:pt x="12744" y="1337"/>
                  <a:pt x="12697" y="1431"/>
                </a:cubicBezTo>
                <a:cubicBezTo>
                  <a:pt x="12217" y="1443"/>
                  <a:pt x="11712" y="1548"/>
                  <a:pt x="11232" y="1712"/>
                </a:cubicBezTo>
                <a:cubicBezTo>
                  <a:pt x="10986" y="1361"/>
                  <a:pt x="10716" y="1045"/>
                  <a:pt x="10423" y="763"/>
                </a:cubicBezTo>
                <a:cubicBezTo>
                  <a:pt x="9860" y="235"/>
                  <a:pt x="9216" y="1"/>
                  <a:pt x="8570"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6" name="Google Shape;56;p2"/>
          <p:cNvSpPr txBox="1"/>
          <p:nvPr>
            <p:ph type="ctrTitle"/>
          </p:nvPr>
        </p:nvSpPr>
        <p:spPr>
          <a:xfrm flipH="1">
            <a:off x="3896475" y="1473375"/>
            <a:ext cx="4528800" cy="2104800"/>
          </a:xfrm>
          <a:prstGeom prst="rect">
            <a:avLst/>
          </a:prstGeom>
        </p:spPr>
        <p:txBody>
          <a:bodyPr anchorCtr="0" anchor="ctr" bIns="91425" lIns="91425" spcFirstLastPara="1" rIns="91425" wrap="square" tIns="91425">
            <a:noAutofit/>
          </a:bodyPr>
          <a:lstStyle>
            <a:lvl1pPr lvl="0" algn="r">
              <a:spcBef>
                <a:spcPts val="0"/>
              </a:spcBef>
              <a:spcAft>
                <a:spcPts val="0"/>
              </a:spcAft>
              <a:buSzPts val="5200"/>
              <a:buNone/>
              <a:defRPr sz="36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57" name="Google Shape;57;p2"/>
          <p:cNvSpPr txBox="1"/>
          <p:nvPr>
            <p:ph idx="1" type="subTitle"/>
          </p:nvPr>
        </p:nvSpPr>
        <p:spPr>
          <a:xfrm flipH="1">
            <a:off x="5901075" y="3406825"/>
            <a:ext cx="2524200" cy="666600"/>
          </a:xfrm>
          <a:prstGeom prst="rect">
            <a:avLst/>
          </a:prstGeom>
        </p:spPr>
        <p:txBody>
          <a:bodyPr anchorCtr="0" anchor="t" bIns="91425" lIns="91425" spcFirstLastPara="1" rIns="91425" wrap="square" tIns="91425">
            <a:noAutofit/>
          </a:bodyPr>
          <a:lstStyle>
            <a:lvl1pPr lvl="0" algn="r">
              <a:lnSpc>
                <a:spcPct val="100000"/>
              </a:lnSpc>
              <a:spcBef>
                <a:spcPts val="0"/>
              </a:spcBef>
              <a:spcAft>
                <a:spcPts val="0"/>
              </a:spcAft>
              <a:buSzPts val="1400"/>
              <a:buNone/>
              <a:defRPr sz="1600"/>
            </a:lvl1pPr>
            <a:lvl2pPr lvl="1" algn="ctr">
              <a:lnSpc>
                <a:spcPct val="100000"/>
              </a:lnSpc>
              <a:spcBef>
                <a:spcPts val="0"/>
              </a:spcBef>
              <a:spcAft>
                <a:spcPts val="0"/>
              </a:spcAft>
              <a:buSzPts val="1800"/>
              <a:buNone/>
              <a:defRPr sz="1800"/>
            </a:lvl2pPr>
            <a:lvl3pPr lvl="2" algn="ctr">
              <a:lnSpc>
                <a:spcPct val="100000"/>
              </a:lnSpc>
              <a:spcBef>
                <a:spcPts val="0"/>
              </a:spcBef>
              <a:spcAft>
                <a:spcPts val="0"/>
              </a:spcAft>
              <a:buSzPts val="1800"/>
              <a:buNone/>
              <a:defRPr sz="1800"/>
            </a:lvl3pPr>
            <a:lvl4pPr lvl="3" algn="ctr">
              <a:lnSpc>
                <a:spcPct val="100000"/>
              </a:lnSpc>
              <a:spcBef>
                <a:spcPts val="0"/>
              </a:spcBef>
              <a:spcAft>
                <a:spcPts val="0"/>
              </a:spcAft>
              <a:buSzPts val="1800"/>
              <a:buNone/>
              <a:defRPr sz="1800"/>
            </a:lvl4pPr>
            <a:lvl5pPr lvl="4" algn="ctr">
              <a:lnSpc>
                <a:spcPct val="100000"/>
              </a:lnSpc>
              <a:spcBef>
                <a:spcPts val="0"/>
              </a:spcBef>
              <a:spcAft>
                <a:spcPts val="0"/>
              </a:spcAft>
              <a:buSzPts val="1800"/>
              <a:buNone/>
              <a:defRPr sz="1800"/>
            </a:lvl5pPr>
            <a:lvl6pPr lvl="5" algn="ctr">
              <a:lnSpc>
                <a:spcPct val="100000"/>
              </a:lnSpc>
              <a:spcBef>
                <a:spcPts val="0"/>
              </a:spcBef>
              <a:spcAft>
                <a:spcPts val="0"/>
              </a:spcAft>
              <a:buSzPts val="1800"/>
              <a:buNone/>
              <a:defRPr sz="1800"/>
            </a:lvl6pPr>
            <a:lvl7pPr lvl="6" algn="ctr">
              <a:lnSpc>
                <a:spcPct val="100000"/>
              </a:lnSpc>
              <a:spcBef>
                <a:spcPts val="0"/>
              </a:spcBef>
              <a:spcAft>
                <a:spcPts val="0"/>
              </a:spcAft>
              <a:buSzPts val="1800"/>
              <a:buNone/>
              <a:defRPr sz="1800"/>
            </a:lvl7pPr>
            <a:lvl8pPr lvl="7" algn="ctr">
              <a:lnSpc>
                <a:spcPct val="100000"/>
              </a:lnSpc>
              <a:spcBef>
                <a:spcPts val="0"/>
              </a:spcBef>
              <a:spcAft>
                <a:spcPts val="0"/>
              </a:spcAft>
              <a:buSzPts val="1800"/>
              <a:buNone/>
              <a:defRPr sz="1800"/>
            </a:lvl8pPr>
            <a:lvl9pPr lvl="8" algn="ctr">
              <a:lnSpc>
                <a:spcPct val="100000"/>
              </a:lnSpc>
              <a:spcBef>
                <a:spcPts val="0"/>
              </a:spcBef>
              <a:spcAft>
                <a:spcPts val="0"/>
              </a:spcAft>
              <a:buSzPts val="1800"/>
              <a:buNone/>
              <a:defRPr sz="1800"/>
            </a:lvl9pPr>
          </a:lstStyle>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383" name="Shape 383"/>
        <p:cNvGrpSpPr/>
        <p:nvPr/>
      </p:nvGrpSpPr>
      <p:grpSpPr>
        <a:xfrm>
          <a:off x="0" y="0"/>
          <a:ext cx="0" cy="0"/>
          <a:chOff x="0" y="0"/>
          <a:chExt cx="0" cy="0"/>
        </a:xfrm>
      </p:grpSpPr>
      <p:grpSp>
        <p:nvGrpSpPr>
          <p:cNvPr id="384" name="Google Shape;384;p11"/>
          <p:cNvGrpSpPr/>
          <p:nvPr/>
        </p:nvGrpSpPr>
        <p:grpSpPr>
          <a:xfrm>
            <a:off x="4815482" y="-2556261"/>
            <a:ext cx="6493094" cy="6372526"/>
            <a:chOff x="4761682" y="-2556261"/>
            <a:chExt cx="6493094" cy="6372526"/>
          </a:xfrm>
        </p:grpSpPr>
        <p:sp>
          <p:nvSpPr>
            <p:cNvPr id="385" name="Google Shape;385;p11"/>
            <p:cNvSpPr/>
            <p:nvPr/>
          </p:nvSpPr>
          <p:spPr>
            <a:xfrm rot="-5400000">
              <a:off x="4821967" y="-2616545"/>
              <a:ext cx="6372526" cy="6493094"/>
            </a:xfrm>
            <a:custGeom>
              <a:rect b="b" l="l" r="r" t="t"/>
              <a:pathLst>
                <a:path extrusionOk="0" h="31343" w="30761">
                  <a:moveTo>
                    <a:pt x="25462" y="1"/>
                  </a:moveTo>
                  <a:cubicBezTo>
                    <a:pt x="25003" y="1"/>
                    <a:pt x="24504" y="84"/>
                    <a:pt x="23962" y="262"/>
                  </a:cubicBezTo>
                  <a:cubicBezTo>
                    <a:pt x="22714" y="644"/>
                    <a:pt x="21848" y="1706"/>
                    <a:pt x="21270" y="2862"/>
                  </a:cubicBezTo>
                  <a:cubicBezTo>
                    <a:pt x="20785" y="3728"/>
                    <a:pt x="20693" y="5740"/>
                    <a:pt x="19919" y="6421"/>
                  </a:cubicBezTo>
                  <a:cubicBezTo>
                    <a:pt x="19549" y="6724"/>
                    <a:pt x="19197" y="6855"/>
                    <a:pt x="18859" y="6855"/>
                  </a:cubicBezTo>
                  <a:cubicBezTo>
                    <a:pt x="16740" y="6855"/>
                    <a:pt x="15176" y="1692"/>
                    <a:pt x="13183" y="1603"/>
                  </a:cubicBezTo>
                  <a:cubicBezTo>
                    <a:pt x="13116" y="1599"/>
                    <a:pt x="13051" y="1598"/>
                    <a:pt x="12987" y="1598"/>
                  </a:cubicBezTo>
                  <a:cubicBezTo>
                    <a:pt x="9937" y="1598"/>
                    <a:pt x="10508" y="5882"/>
                    <a:pt x="11357" y="7762"/>
                  </a:cubicBezTo>
                  <a:cubicBezTo>
                    <a:pt x="11842" y="8917"/>
                    <a:pt x="12420" y="10072"/>
                    <a:pt x="13276" y="11134"/>
                  </a:cubicBezTo>
                  <a:cubicBezTo>
                    <a:pt x="13956" y="12094"/>
                    <a:pt x="15205" y="12867"/>
                    <a:pt x="15586" y="14116"/>
                  </a:cubicBezTo>
                  <a:cubicBezTo>
                    <a:pt x="16357" y="16711"/>
                    <a:pt x="14815" y="17501"/>
                    <a:pt x="12974" y="17501"/>
                  </a:cubicBezTo>
                  <a:cubicBezTo>
                    <a:pt x="11807" y="17501"/>
                    <a:pt x="10520" y="17184"/>
                    <a:pt x="9624" y="16808"/>
                  </a:cubicBezTo>
                  <a:cubicBezTo>
                    <a:pt x="8752" y="16450"/>
                    <a:pt x="7859" y="16277"/>
                    <a:pt x="6986" y="16277"/>
                  </a:cubicBezTo>
                  <a:cubicBezTo>
                    <a:pt x="4586" y="16277"/>
                    <a:pt x="2333" y="17587"/>
                    <a:pt x="1062" y="19985"/>
                  </a:cubicBezTo>
                  <a:cubicBezTo>
                    <a:pt x="0" y="22203"/>
                    <a:pt x="93" y="25472"/>
                    <a:pt x="1248" y="27783"/>
                  </a:cubicBezTo>
                  <a:cubicBezTo>
                    <a:pt x="1953" y="29293"/>
                    <a:pt x="2762" y="29890"/>
                    <a:pt x="3534" y="29890"/>
                  </a:cubicBezTo>
                  <a:cubicBezTo>
                    <a:pt x="4978" y="29890"/>
                    <a:pt x="6291" y="27799"/>
                    <a:pt x="6540" y="25669"/>
                  </a:cubicBezTo>
                  <a:cubicBezTo>
                    <a:pt x="6754" y="23757"/>
                    <a:pt x="7623" y="23083"/>
                    <a:pt x="8725" y="23083"/>
                  </a:cubicBezTo>
                  <a:cubicBezTo>
                    <a:pt x="10121" y="23083"/>
                    <a:pt x="11892" y="24164"/>
                    <a:pt x="13183" y="25184"/>
                  </a:cubicBezTo>
                  <a:cubicBezTo>
                    <a:pt x="14106" y="25895"/>
                    <a:pt x="14783" y="26188"/>
                    <a:pt x="15317" y="26188"/>
                  </a:cubicBezTo>
                  <a:cubicBezTo>
                    <a:pt x="16736" y="26188"/>
                    <a:pt x="17148" y="24117"/>
                    <a:pt x="18474" y="22295"/>
                  </a:cubicBezTo>
                  <a:cubicBezTo>
                    <a:pt x="19049" y="21552"/>
                    <a:pt x="19836" y="21252"/>
                    <a:pt x="20692" y="21252"/>
                  </a:cubicBezTo>
                  <a:cubicBezTo>
                    <a:pt x="22710" y="21252"/>
                    <a:pt x="25108" y="22925"/>
                    <a:pt x="25984" y="24410"/>
                  </a:cubicBezTo>
                  <a:cubicBezTo>
                    <a:pt x="26655" y="25669"/>
                    <a:pt x="26944" y="27010"/>
                    <a:pt x="27336" y="28454"/>
                  </a:cubicBezTo>
                  <a:cubicBezTo>
                    <a:pt x="27624" y="29227"/>
                    <a:pt x="27624" y="30671"/>
                    <a:pt x="28006" y="31342"/>
                  </a:cubicBezTo>
                  <a:lnTo>
                    <a:pt x="28099" y="31146"/>
                  </a:lnTo>
                  <a:cubicBezTo>
                    <a:pt x="28129" y="31161"/>
                    <a:pt x="28159" y="31168"/>
                    <a:pt x="28189" y="31168"/>
                  </a:cubicBezTo>
                  <a:cubicBezTo>
                    <a:pt x="28548" y="31168"/>
                    <a:pt x="28887" y="30143"/>
                    <a:pt x="29069" y="29609"/>
                  </a:cubicBezTo>
                  <a:cubicBezTo>
                    <a:pt x="30502" y="24802"/>
                    <a:pt x="29935" y="19315"/>
                    <a:pt x="30409" y="14311"/>
                  </a:cubicBezTo>
                  <a:cubicBezTo>
                    <a:pt x="30760" y="10859"/>
                    <a:pt x="30710" y="1"/>
                    <a:pt x="25462" y="1"/>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386" name="Google Shape;386;p11"/>
            <p:cNvGrpSpPr/>
            <p:nvPr/>
          </p:nvGrpSpPr>
          <p:grpSpPr>
            <a:xfrm flipH="1" rot="8999737">
              <a:off x="5698194" y="267985"/>
              <a:ext cx="1337226" cy="899542"/>
              <a:chOff x="5898017" y="1162960"/>
              <a:chExt cx="1695492" cy="1140544"/>
            </a:xfrm>
          </p:grpSpPr>
          <p:sp>
            <p:nvSpPr>
              <p:cNvPr id="387" name="Google Shape;387;p11"/>
              <p:cNvSpPr/>
              <p:nvPr/>
            </p:nvSpPr>
            <p:spPr>
              <a:xfrm>
                <a:off x="5898017" y="1960377"/>
                <a:ext cx="158260" cy="159738"/>
              </a:xfrm>
              <a:custGeom>
                <a:rect b="b" l="l" r="r" t="t"/>
                <a:pathLst>
                  <a:path extrusionOk="0" h="1729" w="1713">
                    <a:moveTo>
                      <a:pt x="814" y="0"/>
                    </a:moveTo>
                    <a:cubicBezTo>
                      <a:pt x="725" y="0"/>
                      <a:pt x="637" y="23"/>
                      <a:pt x="568" y="66"/>
                    </a:cubicBezTo>
                    <a:cubicBezTo>
                      <a:pt x="444" y="138"/>
                      <a:pt x="372" y="242"/>
                      <a:pt x="341" y="375"/>
                    </a:cubicBezTo>
                    <a:cubicBezTo>
                      <a:pt x="341" y="386"/>
                      <a:pt x="330" y="396"/>
                      <a:pt x="330" y="407"/>
                    </a:cubicBezTo>
                    <a:cubicBezTo>
                      <a:pt x="330" y="399"/>
                      <a:pt x="329" y="396"/>
                      <a:pt x="328" y="396"/>
                    </a:cubicBezTo>
                    <a:cubicBezTo>
                      <a:pt x="324" y="396"/>
                      <a:pt x="318" y="412"/>
                      <a:pt x="323" y="412"/>
                    </a:cubicBezTo>
                    <a:cubicBezTo>
                      <a:pt x="324" y="412"/>
                      <a:pt x="327" y="410"/>
                      <a:pt x="330" y="407"/>
                    </a:cubicBezTo>
                    <a:lnTo>
                      <a:pt x="330" y="407"/>
                    </a:lnTo>
                    <a:cubicBezTo>
                      <a:pt x="310" y="437"/>
                      <a:pt x="289" y="478"/>
                      <a:pt x="268" y="510"/>
                    </a:cubicBezTo>
                    <a:cubicBezTo>
                      <a:pt x="217" y="613"/>
                      <a:pt x="155" y="716"/>
                      <a:pt x="103" y="819"/>
                    </a:cubicBezTo>
                    <a:cubicBezTo>
                      <a:pt x="0" y="1005"/>
                      <a:pt x="21" y="1242"/>
                      <a:pt x="176" y="1397"/>
                    </a:cubicBezTo>
                    <a:lnTo>
                      <a:pt x="279" y="1500"/>
                    </a:lnTo>
                    <a:cubicBezTo>
                      <a:pt x="330" y="1551"/>
                      <a:pt x="424" y="1603"/>
                      <a:pt x="506" y="1624"/>
                    </a:cubicBezTo>
                    <a:cubicBezTo>
                      <a:pt x="591" y="1695"/>
                      <a:pt x="696" y="1729"/>
                      <a:pt x="802" y="1729"/>
                    </a:cubicBezTo>
                    <a:cubicBezTo>
                      <a:pt x="926" y="1729"/>
                      <a:pt x="1051" y="1682"/>
                      <a:pt x="1146" y="1592"/>
                    </a:cubicBezTo>
                    <a:cubicBezTo>
                      <a:pt x="1331" y="1417"/>
                      <a:pt x="1527" y="1262"/>
                      <a:pt x="1600" y="1015"/>
                    </a:cubicBezTo>
                    <a:cubicBezTo>
                      <a:pt x="1713" y="581"/>
                      <a:pt x="1362" y="283"/>
                      <a:pt x="1052" y="66"/>
                    </a:cubicBezTo>
                    <a:cubicBezTo>
                      <a:pt x="982" y="21"/>
                      <a:pt x="897" y="0"/>
                      <a:pt x="814"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88" name="Google Shape;388;p11"/>
              <p:cNvSpPr/>
              <p:nvPr/>
            </p:nvSpPr>
            <p:spPr>
              <a:xfrm>
                <a:off x="6434602" y="2116420"/>
                <a:ext cx="143016" cy="187085"/>
              </a:xfrm>
              <a:custGeom>
                <a:rect b="b" l="l" r="r" t="t"/>
                <a:pathLst>
                  <a:path extrusionOk="0" h="2025" w="1548">
                    <a:moveTo>
                      <a:pt x="601" y="0"/>
                    </a:moveTo>
                    <a:cubicBezTo>
                      <a:pt x="436" y="0"/>
                      <a:pt x="276" y="83"/>
                      <a:pt x="175" y="265"/>
                    </a:cubicBezTo>
                    <a:cubicBezTo>
                      <a:pt x="72" y="440"/>
                      <a:pt x="51" y="646"/>
                      <a:pt x="41" y="832"/>
                    </a:cubicBezTo>
                    <a:cubicBezTo>
                      <a:pt x="0" y="1224"/>
                      <a:pt x="10" y="1698"/>
                      <a:pt x="361" y="1946"/>
                    </a:cubicBezTo>
                    <a:cubicBezTo>
                      <a:pt x="443" y="2000"/>
                      <a:pt x="526" y="2024"/>
                      <a:pt x="608" y="2024"/>
                    </a:cubicBezTo>
                    <a:cubicBezTo>
                      <a:pt x="743" y="2024"/>
                      <a:pt x="875" y="1960"/>
                      <a:pt x="990" y="1863"/>
                    </a:cubicBezTo>
                    <a:cubicBezTo>
                      <a:pt x="1186" y="1853"/>
                      <a:pt x="1372" y="1719"/>
                      <a:pt x="1434" y="1523"/>
                    </a:cubicBezTo>
                    <a:cubicBezTo>
                      <a:pt x="1454" y="1420"/>
                      <a:pt x="1475" y="1327"/>
                      <a:pt x="1485" y="1234"/>
                    </a:cubicBezTo>
                    <a:cubicBezTo>
                      <a:pt x="1516" y="1173"/>
                      <a:pt x="1547" y="1100"/>
                      <a:pt x="1547" y="1017"/>
                    </a:cubicBezTo>
                    <a:cubicBezTo>
                      <a:pt x="1547" y="863"/>
                      <a:pt x="1475" y="749"/>
                      <a:pt x="1382" y="667"/>
                    </a:cubicBezTo>
                    <a:cubicBezTo>
                      <a:pt x="1351" y="616"/>
                      <a:pt x="1320" y="574"/>
                      <a:pt x="1279" y="522"/>
                    </a:cubicBezTo>
                    <a:cubicBezTo>
                      <a:pt x="1238" y="471"/>
                      <a:pt x="1186" y="440"/>
                      <a:pt x="1135" y="389"/>
                    </a:cubicBezTo>
                    <a:cubicBezTo>
                      <a:pt x="1124" y="347"/>
                      <a:pt x="1103" y="295"/>
                      <a:pt x="1073" y="254"/>
                    </a:cubicBezTo>
                    <a:cubicBezTo>
                      <a:pt x="951" y="91"/>
                      <a:pt x="774" y="0"/>
                      <a:pt x="601"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89" name="Google Shape;389;p11"/>
              <p:cNvSpPr/>
              <p:nvPr/>
            </p:nvSpPr>
            <p:spPr>
              <a:xfrm>
                <a:off x="6864018" y="1933954"/>
                <a:ext cx="156689" cy="160200"/>
              </a:xfrm>
              <a:custGeom>
                <a:rect b="b" l="l" r="r" t="t"/>
                <a:pathLst>
                  <a:path extrusionOk="0" h="1734" w="1696">
                    <a:moveTo>
                      <a:pt x="1146" y="1"/>
                    </a:moveTo>
                    <a:cubicBezTo>
                      <a:pt x="1140" y="1"/>
                      <a:pt x="1134" y="1"/>
                      <a:pt x="1129" y="1"/>
                    </a:cubicBezTo>
                    <a:cubicBezTo>
                      <a:pt x="973" y="1"/>
                      <a:pt x="829" y="42"/>
                      <a:pt x="705" y="115"/>
                    </a:cubicBezTo>
                    <a:cubicBezTo>
                      <a:pt x="592" y="145"/>
                      <a:pt x="489" y="218"/>
                      <a:pt x="427" y="331"/>
                    </a:cubicBezTo>
                    <a:cubicBezTo>
                      <a:pt x="386" y="414"/>
                      <a:pt x="334" y="476"/>
                      <a:pt x="283" y="548"/>
                    </a:cubicBezTo>
                    <a:cubicBezTo>
                      <a:pt x="180" y="693"/>
                      <a:pt x="128" y="858"/>
                      <a:pt x="86" y="1023"/>
                    </a:cubicBezTo>
                    <a:cubicBezTo>
                      <a:pt x="1" y="1347"/>
                      <a:pt x="259" y="1627"/>
                      <a:pt x="559" y="1627"/>
                    </a:cubicBezTo>
                    <a:cubicBezTo>
                      <a:pt x="584" y="1627"/>
                      <a:pt x="609" y="1625"/>
                      <a:pt x="633" y="1621"/>
                    </a:cubicBezTo>
                    <a:cubicBezTo>
                      <a:pt x="726" y="1683"/>
                      <a:pt x="829" y="1734"/>
                      <a:pt x="932" y="1734"/>
                    </a:cubicBezTo>
                    <a:cubicBezTo>
                      <a:pt x="1149" y="1734"/>
                      <a:pt x="1314" y="1590"/>
                      <a:pt x="1386" y="1404"/>
                    </a:cubicBezTo>
                    <a:cubicBezTo>
                      <a:pt x="1417" y="1383"/>
                      <a:pt x="1448" y="1363"/>
                      <a:pt x="1469" y="1332"/>
                    </a:cubicBezTo>
                    <a:cubicBezTo>
                      <a:pt x="1696" y="1085"/>
                      <a:pt x="1613" y="785"/>
                      <a:pt x="1613" y="476"/>
                    </a:cubicBezTo>
                    <a:cubicBezTo>
                      <a:pt x="1613" y="223"/>
                      <a:pt x="1406" y="1"/>
                      <a:pt x="1146"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90" name="Google Shape;390;p11"/>
              <p:cNvSpPr/>
              <p:nvPr/>
            </p:nvSpPr>
            <p:spPr>
              <a:xfrm>
                <a:off x="7359861" y="1915384"/>
                <a:ext cx="163988" cy="152162"/>
              </a:xfrm>
              <a:custGeom>
                <a:rect b="b" l="l" r="r" t="t"/>
                <a:pathLst>
                  <a:path extrusionOk="0" h="1647" w="1775">
                    <a:moveTo>
                      <a:pt x="1056" y="1"/>
                    </a:moveTo>
                    <a:cubicBezTo>
                      <a:pt x="1034" y="1"/>
                      <a:pt x="1013" y="3"/>
                      <a:pt x="991" y="6"/>
                    </a:cubicBezTo>
                    <a:lnTo>
                      <a:pt x="960" y="6"/>
                    </a:lnTo>
                    <a:cubicBezTo>
                      <a:pt x="775" y="6"/>
                      <a:pt x="651" y="99"/>
                      <a:pt x="548" y="243"/>
                    </a:cubicBezTo>
                    <a:cubicBezTo>
                      <a:pt x="465" y="346"/>
                      <a:pt x="383" y="460"/>
                      <a:pt x="321" y="573"/>
                    </a:cubicBezTo>
                    <a:cubicBezTo>
                      <a:pt x="259" y="687"/>
                      <a:pt x="218" y="800"/>
                      <a:pt x="156" y="914"/>
                    </a:cubicBezTo>
                    <a:cubicBezTo>
                      <a:pt x="1" y="1234"/>
                      <a:pt x="186" y="1646"/>
                      <a:pt x="578" y="1646"/>
                    </a:cubicBezTo>
                    <a:cubicBezTo>
                      <a:pt x="672" y="1646"/>
                      <a:pt x="775" y="1636"/>
                      <a:pt x="878" y="1636"/>
                    </a:cubicBezTo>
                    <a:cubicBezTo>
                      <a:pt x="904" y="1641"/>
                      <a:pt x="930" y="1643"/>
                      <a:pt x="954" y="1643"/>
                    </a:cubicBezTo>
                    <a:cubicBezTo>
                      <a:pt x="1045" y="1643"/>
                      <a:pt x="1124" y="1615"/>
                      <a:pt x="1197" y="1574"/>
                    </a:cubicBezTo>
                    <a:cubicBezTo>
                      <a:pt x="1352" y="1522"/>
                      <a:pt x="1486" y="1440"/>
                      <a:pt x="1589" y="1295"/>
                    </a:cubicBezTo>
                    <a:cubicBezTo>
                      <a:pt x="1775" y="1017"/>
                      <a:pt x="1610" y="646"/>
                      <a:pt x="1517" y="357"/>
                    </a:cubicBezTo>
                    <a:cubicBezTo>
                      <a:pt x="1452" y="170"/>
                      <a:pt x="1260" y="1"/>
                      <a:pt x="1056"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91" name="Google Shape;391;p11"/>
              <p:cNvSpPr/>
              <p:nvPr/>
            </p:nvSpPr>
            <p:spPr>
              <a:xfrm>
                <a:off x="7171206" y="1552025"/>
                <a:ext cx="161124" cy="141538"/>
              </a:xfrm>
              <a:custGeom>
                <a:rect b="b" l="l" r="r" t="t"/>
                <a:pathLst>
                  <a:path extrusionOk="0" h="1532" w="1744">
                    <a:moveTo>
                      <a:pt x="1074" y="1"/>
                    </a:moveTo>
                    <a:cubicBezTo>
                      <a:pt x="1033" y="1"/>
                      <a:pt x="992" y="4"/>
                      <a:pt x="949" y="9"/>
                    </a:cubicBezTo>
                    <a:cubicBezTo>
                      <a:pt x="867" y="20"/>
                      <a:pt x="795" y="61"/>
                      <a:pt x="733" y="112"/>
                    </a:cubicBezTo>
                    <a:lnTo>
                      <a:pt x="733" y="102"/>
                    </a:lnTo>
                    <a:cubicBezTo>
                      <a:pt x="681" y="91"/>
                      <a:pt x="640" y="82"/>
                      <a:pt x="599" y="82"/>
                    </a:cubicBezTo>
                    <a:lnTo>
                      <a:pt x="589" y="82"/>
                    </a:lnTo>
                    <a:cubicBezTo>
                      <a:pt x="577" y="80"/>
                      <a:pt x="566" y="79"/>
                      <a:pt x="554" y="79"/>
                    </a:cubicBezTo>
                    <a:cubicBezTo>
                      <a:pt x="407" y="79"/>
                      <a:pt x="243" y="195"/>
                      <a:pt x="176" y="318"/>
                    </a:cubicBezTo>
                    <a:cubicBezTo>
                      <a:pt x="83" y="494"/>
                      <a:pt x="62" y="731"/>
                      <a:pt x="32" y="927"/>
                    </a:cubicBezTo>
                    <a:cubicBezTo>
                      <a:pt x="0" y="1102"/>
                      <a:pt x="32" y="1257"/>
                      <a:pt x="155" y="1391"/>
                    </a:cubicBezTo>
                    <a:cubicBezTo>
                      <a:pt x="247" y="1484"/>
                      <a:pt x="372" y="1532"/>
                      <a:pt x="498" y="1532"/>
                    </a:cubicBezTo>
                    <a:cubicBezTo>
                      <a:pt x="583" y="1532"/>
                      <a:pt x="668" y="1510"/>
                      <a:pt x="743" y="1464"/>
                    </a:cubicBezTo>
                    <a:cubicBezTo>
                      <a:pt x="826" y="1412"/>
                      <a:pt x="919" y="1361"/>
                      <a:pt x="1011" y="1319"/>
                    </a:cubicBezTo>
                    <a:cubicBezTo>
                      <a:pt x="1022" y="1319"/>
                      <a:pt x="1032" y="1319"/>
                      <a:pt x="1032" y="1309"/>
                    </a:cubicBezTo>
                    <a:cubicBezTo>
                      <a:pt x="1063" y="1309"/>
                      <a:pt x="1084" y="1299"/>
                      <a:pt x="1104" y="1278"/>
                    </a:cubicBezTo>
                    <a:cubicBezTo>
                      <a:pt x="1125" y="1278"/>
                      <a:pt x="1146" y="1267"/>
                      <a:pt x="1156" y="1257"/>
                    </a:cubicBezTo>
                    <a:cubicBezTo>
                      <a:pt x="1341" y="1164"/>
                      <a:pt x="1465" y="969"/>
                      <a:pt x="1589" y="814"/>
                    </a:cubicBezTo>
                    <a:cubicBezTo>
                      <a:pt x="1744" y="607"/>
                      <a:pt x="1651" y="360"/>
                      <a:pt x="1476" y="215"/>
                    </a:cubicBezTo>
                    <a:cubicBezTo>
                      <a:pt x="1465" y="185"/>
                      <a:pt x="1444" y="153"/>
                      <a:pt x="1414" y="133"/>
                    </a:cubicBezTo>
                    <a:cubicBezTo>
                      <a:pt x="1312" y="32"/>
                      <a:pt x="1199" y="1"/>
                      <a:pt x="1074"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92" name="Google Shape;392;p11"/>
              <p:cNvSpPr/>
              <p:nvPr/>
            </p:nvSpPr>
            <p:spPr>
              <a:xfrm>
                <a:off x="7460008" y="1266547"/>
                <a:ext cx="133500" cy="156504"/>
              </a:xfrm>
              <a:custGeom>
                <a:rect b="b" l="l" r="r" t="t"/>
                <a:pathLst>
                  <a:path extrusionOk="0" h="1694" w="1445">
                    <a:moveTo>
                      <a:pt x="564" y="1"/>
                    </a:moveTo>
                    <a:cubicBezTo>
                      <a:pt x="351" y="1"/>
                      <a:pt x="135" y="145"/>
                      <a:pt x="83" y="355"/>
                    </a:cubicBezTo>
                    <a:cubicBezTo>
                      <a:pt x="62" y="448"/>
                      <a:pt x="51" y="541"/>
                      <a:pt x="62" y="634"/>
                    </a:cubicBezTo>
                    <a:cubicBezTo>
                      <a:pt x="21" y="747"/>
                      <a:pt x="0" y="871"/>
                      <a:pt x="0" y="985"/>
                    </a:cubicBezTo>
                    <a:cubicBezTo>
                      <a:pt x="0" y="1180"/>
                      <a:pt x="72" y="1335"/>
                      <a:pt x="196" y="1490"/>
                    </a:cubicBezTo>
                    <a:cubicBezTo>
                      <a:pt x="268" y="1583"/>
                      <a:pt x="413" y="1666"/>
                      <a:pt x="526" y="1686"/>
                    </a:cubicBezTo>
                    <a:cubicBezTo>
                      <a:pt x="571" y="1691"/>
                      <a:pt x="614" y="1694"/>
                      <a:pt x="656" y="1694"/>
                    </a:cubicBezTo>
                    <a:cubicBezTo>
                      <a:pt x="787" y="1694"/>
                      <a:pt x="907" y="1669"/>
                      <a:pt x="1032" y="1614"/>
                    </a:cubicBezTo>
                    <a:cubicBezTo>
                      <a:pt x="1279" y="1510"/>
                      <a:pt x="1444" y="1212"/>
                      <a:pt x="1424" y="943"/>
                    </a:cubicBezTo>
                    <a:cubicBezTo>
                      <a:pt x="1382" y="552"/>
                      <a:pt x="1114" y="273"/>
                      <a:pt x="794" y="66"/>
                    </a:cubicBezTo>
                    <a:cubicBezTo>
                      <a:pt x="724" y="21"/>
                      <a:pt x="644" y="1"/>
                      <a:pt x="564"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93" name="Google Shape;393;p11"/>
              <p:cNvSpPr/>
              <p:nvPr/>
            </p:nvSpPr>
            <p:spPr>
              <a:xfrm>
                <a:off x="6145217" y="1564292"/>
                <a:ext cx="162048" cy="180340"/>
              </a:xfrm>
              <a:custGeom>
                <a:rect b="b" l="l" r="r" t="t"/>
                <a:pathLst>
                  <a:path extrusionOk="0" h="1952" w="1754">
                    <a:moveTo>
                      <a:pt x="850" y="0"/>
                    </a:moveTo>
                    <a:cubicBezTo>
                      <a:pt x="689" y="0"/>
                      <a:pt x="526" y="60"/>
                      <a:pt x="381" y="154"/>
                    </a:cubicBezTo>
                    <a:cubicBezTo>
                      <a:pt x="196" y="277"/>
                      <a:pt x="103" y="504"/>
                      <a:pt x="175" y="721"/>
                    </a:cubicBezTo>
                    <a:cubicBezTo>
                      <a:pt x="41" y="979"/>
                      <a:pt x="0" y="1278"/>
                      <a:pt x="175" y="1547"/>
                    </a:cubicBezTo>
                    <a:cubicBezTo>
                      <a:pt x="335" y="1786"/>
                      <a:pt x="631" y="1952"/>
                      <a:pt x="928" y="1952"/>
                    </a:cubicBezTo>
                    <a:cubicBezTo>
                      <a:pt x="1015" y="1952"/>
                      <a:pt x="1102" y="1938"/>
                      <a:pt x="1186" y="1907"/>
                    </a:cubicBezTo>
                    <a:cubicBezTo>
                      <a:pt x="1424" y="1815"/>
                      <a:pt x="1578" y="1660"/>
                      <a:pt x="1671" y="1423"/>
                    </a:cubicBezTo>
                    <a:cubicBezTo>
                      <a:pt x="1754" y="1185"/>
                      <a:pt x="1671" y="917"/>
                      <a:pt x="1589" y="701"/>
                    </a:cubicBezTo>
                    <a:cubicBezTo>
                      <a:pt x="1495" y="463"/>
                      <a:pt x="1392" y="206"/>
                      <a:pt x="1155" y="82"/>
                    </a:cubicBezTo>
                    <a:cubicBezTo>
                      <a:pt x="1058" y="25"/>
                      <a:pt x="955" y="0"/>
                      <a:pt x="850"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94" name="Google Shape;394;p11"/>
              <p:cNvSpPr/>
              <p:nvPr/>
            </p:nvSpPr>
            <p:spPr>
              <a:xfrm>
                <a:off x="6607338" y="1465067"/>
                <a:ext cx="146896" cy="132484"/>
              </a:xfrm>
              <a:custGeom>
                <a:rect b="b" l="l" r="r" t="t"/>
                <a:pathLst>
                  <a:path extrusionOk="0" h="1434" w="1590">
                    <a:moveTo>
                      <a:pt x="1115" y="1"/>
                    </a:moveTo>
                    <a:cubicBezTo>
                      <a:pt x="867" y="10"/>
                      <a:pt x="640" y="93"/>
                      <a:pt x="486" y="289"/>
                    </a:cubicBezTo>
                    <a:cubicBezTo>
                      <a:pt x="300" y="310"/>
                      <a:pt x="124" y="464"/>
                      <a:pt x="73" y="650"/>
                    </a:cubicBezTo>
                    <a:cubicBezTo>
                      <a:pt x="1" y="898"/>
                      <a:pt x="135" y="1115"/>
                      <a:pt x="362" y="1218"/>
                    </a:cubicBezTo>
                    <a:cubicBezTo>
                      <a:pt x="383" y="1228"/>
                      <a:pt x="403" y="1238"/>
                      <a:pt x="413" y="1248"/>
                    </a:cubicBezTo>
                    <a:lnTo>
                      <a:pt x="537" y="1310"/>
                    </a:lnTo>
                    <a:cubicBezTo>
                      <a:pt x="671" y="1383"/>
                      <a:pt x="805" y="1434"/>
                      <a:pt x="950" y="1434"/>
                    </a:cubicBezTo>
                    <a:cubicBezTo>
                      <a:pt x="1167" y="1434"/>
                      <a:pt x="1373" y="1310"/>
                      <a:pt x="1476" y="1115"/>
                    </a:cubicBezTo>
                    <a:cubicBezTo>
                      <a:pt x="1579" y="929"/>
                      <a:pt x="1589" y="702"/>
                      <a:pt x="1589" y="485"/>
                    </a:cubicBezTo>
                    <a:cubicBezTo>
                      <a:pt x="1589" y="228"/>
                      <a:pt x="1373" y="1"/>
                      <a:pt x="1115"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95" name="Google Shape;395;p11"/>
              <p:cNvSpPr/>
              <p:nvPr/>
            </p:nvSpPr>
            <p:spPr>
              <a:xfrm>
                <a:off x="6036570" y="1207676"/>
                <a:ext cx="149483" cy="159461"/>
              </a:xfrm>
              <a:custGeom>
                <a:rect b="b" l="l" r="r" t="t"/>
                <a:pathLst>
                  <a:path extrusionOk="0" h="1726" w="1618">
                    <a:moveTo>
                      <a:pt x="830" y="0"/>
                    </a:moveTo>
                    <a:cubicBezTo>
                      <a:pt x="792" y="0"/>
                      <a:pt x="752" y="4"/>
                      <a:pt x="711" y="11"/>
                    </a:cubicBezTo>
                    <a:cubicBezTo>
                      <a:pt x="526" y="53"/>
                      <a:pt x="402" y="187"/>
                      <a:pt x="310" y="352"/>
                    </a:cubicBezTo>
                    <a:cubicBezTo>
                      <a:pt x="83" y="497"/>
                      <a:pt x="0" y="785"/>
                      <a:pt x="134" y="1012"/>
                    </a:cubicBezTo>
                    <a:cubicBezTo>
                      <a:pt x="258" y="1229"/>
                      <a:pt x="340" y="1497"/>
                      <a:pt x="557" y="1641"/>
                    </a:cubicBezTo>
                    <a:cubicBezTo>
                      <a:pt x="638" y="1687"/>
                      <a:pt x="735" y="1716"/>
                      <a:pt x="827" y="1716"/>
                    </a:cubicBezTo>
                    <a:cubicBezTo>
                      <a:pt x="840" y="1716"/>
                      <a:pt x="854" y="1715"/>
                      <a:pt x="867" y="1714"/>
                    </a:cubicBezTo>
                    <a:lnTo>
                      <a:pt x="1000" y="1714"/>
                    </a:lnTo>
                    <a:cubicBezTo>
                      <a:pt x="1037" y="1721"/>
                      <a:pt x="1075" y="1725"/>
                      <a:pt x="1112" y="1725"/>
                    </a:cubicBezTo>
                    <a:cubicBezTo>
                      <a:pt x="1374" y="1725"/>
                      <a:pt x="1618" y="1539"/>
                      <a:pt x="1609" y="1249"/>
                    </a:cubicBezTo>
                    <a:cubicBezTo>
                      <a:pt x="1599" y="868"/>
                      <a:pt x="1465" y="548"/>
                      <a:pt x="1259" y="238"/>
                    </a:cubicBezTo>
                    <a:cubicBezTo>
                      <a:pt x="1148" y="78"/>
                      <a:pt x="1004" y="0"/>
                      <a:pt x="830"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96" name="Google Shape;396;p11"/>
              <p:cNvSpPr/>
              <p:nvPr/>
            </p:nvSpPr>
            <p:spPr>
              <a:xfrm>
                <a:off x="6919885" y="1162960"/>
                <a:ext cx="123984" cy="142462"/>
              </a:xfrm>
              <a:custGeom>
                <a:rect b="b" l="l" r="r" t="t"/>
                <a:pathLst>
                  <a:path extrusionOk="0" h="1542" w="1342">
                    <a:moveTo>
                      <a:pt x="517" y="0"/>
                    </a:moveTo>
                    <a:cubicBezTo>
                      <a:pt x="362" y="0"/>
                      <a:pt x="166" y="93"/>
                      <a:pt x="104" y="238"/>
                    </a:cubicBezTo>
                    <a:cubicBezTo>
                      <a:pt x="22" y="433"/>
                      <a:pt x="1" y="578"/>
                      <a:pt x="32" y="774"/>
                    </a:cubicBezTo>
                    <a:lnTo>
                      <a:pt x="63" y="867"/>
                    </a:lnTo>
                    <a:cubicBezTo>
                      <a:pt x="22" y="1063"/>
                      <a:pt x="73" y="1259"/>
                      <a:pt x="280" y="1382"/>
                    </a:cubicBezTo>
                    <a:cubicBezTo>
                      <a:pt x="342" y="1414"/>
                      <a:pt x="424" y="1434"/>
                      <a:pt x="507" y="1444"/>
                    </a:cubicBezTo>
                    <a:cubicBezTo>
                      <a:pt x="584" y="1511"/>
                      <a:pt x="691" y="1542"/>
                      <a:pt x="798" y="1542"/>
                    </a:cubicBezTo>
                    <a:cubicBezTo>
                      <a:pt x="890" y="1542"/>
                      <a:pt x="981" y="1519"/>
                      <a:pt x="1053" y="1476"/>
                    </a:cubicBezTo>
                    <a:cubicBezTo>
                      <a:pt x="1291" y="1331"/>
                      <a:pt x="1342" y="1052"/>
                      <a:pt x="1218" y="816"/>
                    </a:cubicBezTo>
                    <a:cubicBezTo>
                      <a:pt x="1218" y="816"/>
                      <a:pt x="1218" y="805"/>
                      <a:pt x="1208" y="795"/>
                    </a:cubicBezTo>
                    <a:cubicBezTo>
                      <a:pt x="1249" y="630"/>
                      <a:pt x="1229" y="465"/>
                      <a:pt x="1136" y="320"/>
                    </a:cubicBezTo>
                    <a:cubicBezTo>
                      <a:pt x="1074" y="227"/>
                      <a:pt x="991" y="145"/>
                      <a:pt x="899" y="93"/>
                    </a:cubicBezTo>
                    <a:cubicBezTo>
                      <a:pt x="816" y="42"/>
                      <a:pt x="723" y="0"/>
                      <a:pt x="610"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grpSp>
        <p:nvGrpSpPr>
          <p:cNvPr id="397" name="Google Shape;397;p11"/>
          <p:cNvGrpSpPr/>
          <p:nvPr/>
        </p:nvGrpSpPr>
        <p:grpSpPr>
          <a:xfrm>
            <a:off x="-4402193" y="-828924"/>
            <a:ext cx="6493094" cy="6372526"/>
            <a:chOff x="-5101468" y="-829074"/>
            <a:chExt cx="6493094" cy="6372526"/>
          </a:xfrm>
        </p:grpSpPr>
        <p:sp>
          <p:nvSpPr>
            <p:cNvPr id="398" name="Google Shape;398;p11"/>
            <p:cNvSpPr/>
            <p:nvPr/>
          </p:nvSpPr>
          <p:spPr>
            <a:xfrm rot="5400000">
              <a:off x="-5041183" y="-889358"/>
              <a:ext cx="6372526" cy="6493094"/>
            </a:xfrm>
            <a:custGeom>
              <a:rect b="b" l="l" r="r" t="t"/>
              <a:pathLst>
                <a:path extrusionOk="0" h="31343" w="30761">
                  <a:moveTo>
                    <a:pt x="25462" y="1"/>
                  </a:moveTo>
                  <a:cubicBezTo>
                    <a:pt x="25003" y="1"/>
                    <a:pt x="24504" y="84"/>
                    <a:pt x="23962" y="262"/>
                  </a:cubicBezTo>
                  <a:cubicBezTo>
                    <a:pt x="22714" y="644"/>
                    <a:pt x="21848" y="1706"/>
                    <a:pt x="21270" y="2862"/>
                  </a:cubicBezTo>
                  <a:cubicBezTo>
                    <a:pt x="20785" y="3728"/>
                    <a:pt x="20693" y="5740"/>
                    <a:pt x="19919" y="6421"/>
                  </a:cubicBezTo>
                  <a:cubicBezTo>
                    <a:pt x="19549" y="6724"/>
                    <a:pt x="19197" y="6855"/>
                    <a:pt x="18859" y="6855"/>
                  </a:cubicBezTo>
                  <a:cubicBezTo>
                    <a:pt x="16740" y="6855"/>
                    <a:pt x="15176" y="1692"/>
                    <a:pt x="13183" y="1603"/>
                  </a:cubicBezTo>
                  <a:cubicBezTo>
                    <a:pt x="13116" y="1599"/>
                    <a:pt x="13051" y="1598"/>
                    <a:pt x="12987" y="1598"/>
                  </a:cubicBezTo>
                  <a:cubicBezTo>
                    <a:pt x="9937" y="1598"/>
                    <a:pt x="10508" y="5882"/>
                    <a:pt x="11357" y="7762"/>
                  </a:cubicBezTo>
                  <a:cubicBezTo>
                    <a:pt x="11842" y="8917"/>
                    <a:pt x="12420" y="10072"/>
                    <a:pt x="13276" y="11134"/>
                  </a:cubicBezTo>
                  <a:cubicBezTo>
                    <a:pt x="13956" y="12094"/>
                    <a:pt x="15205" y="12867"/>
                    <a:pt x="15586" y="14116"/>
                  </a:cubicBezTo>
                  <a:cubicBezTo>
                    <a:pt x="16357" y="16711"/>
                    <a:pt x="14815" y="17501"/>
                    <a:pt x="12974" y="17501"/>
                  </a:cubicBezTo>
                  <a:cubicBezTo>
                    <a:pt x="11807" y="17501"/>
                    <a:pt x="10520" y="17184"/>
                    <a:pt x="9624" y="16808"/>
                  </a:cubicBezTo>
                  <a:cubicBezTo>
                    <a:pt x="8752" y="16450"/>
                    <a:pt x="7859" y="16277"/>
                    <a:pt x="6986" y="16277"/>
                  </a:cubicBezTo>
                  <a:cubicBezTo>
                    <a:pt x="4586" y="16277"/>
                    <a:pt x="2333" y="17587"/>
                    <a:pt x="1062" y="19985"/>
                  </a:cubicBezTo>
                  <a:cubicBezTo>
                    <a:pt x="0" y="22203"/>
                    <a:pt x="93" y="25472"/>
                    <a:pt x="1248" y="27783"/>
                  </a:cubicBezTo>
                  <a:cubicBezTo>
                    <a:pt x="1953" y="29293"/>
                    <a:pt x="2762" y="29890"/>
                    <a:pt x="3534" y="29890"/>
                  </a:cubicBezTo>
                  <a:cubicBezTo>
                    <a:pt x="4978" y="29890"/>
                    <a:pt x="6291" y="27799"/>
                    <a:pt x="6540" y="25669"/>
                  </a:cubicBezTo>
                  <a:cubicBezTo>
                    <a:pt x="6754" y="23757"/>
                    <a:pt x="7623" y="23083"/>
                    <a:pt x="8725" y="23083"/>
                  </a:cubicBezTo>
                  <a:cubicBezTo>
                    <a:pt x="10121" y="23083"/>
                    <a:pt x="11892" y="24164"/>
                    <a:pt x="13183" y="25184"/>
                  </a:cubicBezTo>
                  <a:cubicBezTo>
                    <a:pt x="14106" y="25895"/>
                    <a:pt x="14783" y="26188"/>
                    <a:pt x="15317" y="26188"/>
                  </a:cubicBezTo>
                  <a:cubicBezTo>
                    <a:pt x="16736" y="26188"/>
                    <a:pt x="17148" y="24117"/>
                    <a:pt x="18474" y="22295"/>
                  </a:cubicBezTo>
                  <a:cubicBezTo>
                    <a:pt x="19049" y="21552"/>
                    <a:pt x="19836" y="21252"/>
                    <a:pt x="20692" y="21252"/>
                  </a:cubicBezTo>
                  <a:cubicBezTo>
                    <a:pt x="22710" y="21252"/>
                    <a:pt x="25108" y="22925"/>
                    <a:pt x="25984" y="24410"/>
                  </a:cubicBezTo>
                  <a:cubicBezTo>
                    <a:pt x="26655" y="25669"/>
                    <a:pt x="26944" y="27010"/>
                    <a:pt x="27336" y="28454"/>
                  </a:cubicBezTo>
                  <a:cubicBezTo>
                    <a:pt x="27624" y="29227"/>
                    <a:pt x="27624" y="30671"/>
                    <a:pt x="28006" y="31342"/>
                  </a:cubicBezTo>
                  <a:lnTo>
                    <a:pt x="28099" y="31146"/>
                  </a:lnTo>
                  <a:cubicBezTo>
                    <a:pt x="28129" y="31161"/>
                    <a:pt x="28159" y="31168"/>
                    <a:pt x="28189" y="31168"/>
                  </a:cubicBezTo>
                  <a:cubicBezTo>
                    <a:pt x="28548" y="31168"/>
                    <a:pt x="28887" y="30143"/>
                    <a:pt x="29069" y="29609"/>
                  </a:cubicBezTo>
                  <a:cubicBezTo>
                    <a:pt x="30502" y="24802"/>
                    <a:pt x="29935" y="19315"/>
                    <a:pt x="30409" y="14311"/>
                  </a:cubicBezTo>
                  <a:cubicBezTo>
                    <a:pt x="30760" y="10859"/>
                    <a:pt x="30710" y="1"/>
                    <a:pt x="25462" y="1"/>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399" name="Google Shape;399;p11"/>
            <p:cNvGrpSpPr/>
            <p:nvPr/>
          </p:nvGrpSpPr>
          <p:grpSpPr>
            <a:xfrm flipH="1" rot="-5400000">
              <a:off x="-218007" y="3904809"/>
              <a:ext cx="1337234" cy="899547"/>
              <a:chOff x="5898017" y="1162960"/>
              <a:chExt cx="1695492" cy="1140544"/>
            </a:xfrm>
          </p:grpSpPr>
          <p:sp>
            <p:nvSpPr>
              <p:cNvPr id="400" name="Google Shape;400;p11"/>
              <p:cNvSpPr/>
              <p:nvPr/>
            </p:nvSpPr>
            <p:spPr>
              <a:xfrm>
                <a:off x="5898017" y="1960377"/>
                <a:ext cx="158260" cy="159738"/>
              </a:xfrm>
              <a:custGeom>
                <a:rect b="b" l="l" r="r" t="t"/>
                <a:pathLst>
                  <a:path extrusionOk="0" h="1729" w="1713">
                    <a:moveTo>
                      <a:pt x="814" y="0"/>
                    </a:moveTo>
                    <a:cubicBezTo>
                      <a:pt x="725" y="0"/>
                      <a:pt x="637" y="23"/>
                      <a:pt x="568" y="66"/>
                    </a:cubicBezTo>
                    <a:cubicBezTo>
                      <a:pt x="444" y="138"/>
                      <a:pt x="372" y="242"/>
                      <a:pt x="341" y="375"/>
                    </a:cubicBezTo>
                    <a:cubicBezTo>
                      <a:pt x="341" y="386"/>
                      <a:pt x="330" y="396"/>
                      <a:pt x="330" y="407"/>
                    </a:cubicBezTo>
                    <a:cubicBezTo>
                      <a:pt x="330" y="399"/>
                      <a:pt x="329" y="396"/>
                      <a:pt x="328" y="396"/>
                    </a:cubicBezTo>
                    <a:cubicBezTo>
                      <a:pt x="324" y="396"/>
                      <a:pt x="318" y="412"/>
                      <a:pt x="323" y="412"/>
                    </a:cubicBezTo>
                    <a:cubicBezTo>
                      <a:pt x="324" y="412"/>
                      <a:pt x="327" y="410"/>
                      <a:pt x="330" y="407"/>
                    </a:cubicBezTo>
                    <a:lnTo>
                      <a:pt x="330" y="407"/>
                    </a:lnTo>
                    <a:cubicBezTo>
                      <a:pt x="310" y="437"/>
                      <a:pt x="289" y="478"/>
                      <a:pt x="268" y="510"/>
                    </a:cubicBezTo>
                    <a:cubicBezTo>
                      <a:pt x="217" y="613"/>
                      <a:pt x="155" y="716"/>
                      <a:pt x="103" y="819"/>
                    </a:cubicBezTo>
                    <a:cubicBezTo>
                      <a:pt x="0" y="1005"/>
                      <a:pt x="21" y="1242"/>
                      <a:pt x="176" y="1397"/>
                    </a:cubicBezTo>
                    <a:lnTo>
                      <a:pt x="279" y="1500"/>
                    </a:lnTo>
                    <a:cubicBezTo>
                      <a:pt x="330" y="1551"/>
                      <a:pt x="424" y="1603"/>
                      <a:pt x="506" y="1624"/>
                    </a:cubicBezTo>
                    <a:cubicBezTo>
                      <a:pt x="591" y="1695"/>
                      <a:pt x="696" y="1729"/>
                      <a:pt x="802" y="1729"/>
                    </a:cubicBezTo>
                    <a:cubicBezTo>
                      <a:pt x="926" y="1729"/>
                      <a:pt x="1051" y="1682"/>
                      <a:pt x="1146" y="1592"/>
                    </a:cubicBezTo>
                    <a:cubicBezTo>
                      <a:pt x="1331" y="1417"/>
                      <a:pt x="1527" y="1262"/>
                      <a:pt x="1600" y="1015"/>
                    </a:cubicBezTo>
                    <a:cubicBezTo>
                      <a:pt x="1713" y="581"/>
                      <a:pt x="1362" y="283"/>
                      <a:pt x="1052" y="66"/>
                    </a:cubicBezTo>
                    <a:cubicBezTo>
                      <a:pt x="982" y="21"/>
                      <a:pt x="897" y="0"/>
                      <a:pt x="814"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01" name="Google Shape;401;p11"/>
              <p:cNvSpPr/>
              <p:nvPr/>
            </p:nvSpPr>
            <p:spPr>
              <a:xfrm>
                <a:off x="6434602" y="2116420"/>
                <a:ext cx="143016" cy="187085"/>
              </a:xfrm>
              <a:custGeom>
                <a:rect b="b" l="l" r="r" t="t"/>
                <a:pathLst>
                  <a:path extrusionOk="0" h="2025" w="1548">
                    <a:moveTo>
                      <a:pt x="601" y="0"/>
                    </a:moveTo>
                    <a:cubicBezTo>
                      <a:pt x="436" y="0"/>
                      <a:pt x="276" y="83"/>
                      <a:pt x="175" y="265"/>
                    </a:cubicBezTo>
                    <a:cubicBezTo>
                      <a:pt x="72" y="440"/>
                      <a:pt x="51" y="646"/>
                      <a:pt x="41" y="832"/>
                    </a:cubicBezTo>
                    <a:cubicBezTo>
                      <a:pt x="0" y="1224"/>
                      <a:pt x="10" y="1698"/>
                      <a:pt x="361" y="1946"/>
                    </a:cubicBezTo>
                    <a:cubicBezTo>
                      <a:pt x="443" y="2000"/>
                      <a:pt x="526" y="2024"/>
                      <a:pt x="608" y="2024"/>
                    </a:cubicBezTo>
                    <a:cubicBezTo>
                      <a:pt x="743" y="2024"/>
                      <a:pt x="875" y="1960"/>
                      <a:pt x="990" y="1863"/>
                    </a:cubicBezTo>
                    <a:cubicBezTo>
                      <a:pt x="1186" y="1853"/>
                      <a:pt x="1372" y="1719"/>
                      <a:pt x="1434" y="1523"/>
                    </a:cubicBezTo>
                    <a:cubicBezTo>
                      <a:pt x="1454" y="1420"/>
                      <a:pt x="1475" y="1327"/>
                      <a:pt x="1485" y="1234"/>
                    </a:cubicBezTo>
                    <a:cubicBezTo>
                      <a:pt x="1516" y="1173"/>
                      <a:pt x="1547" y="1100"/>
                      <a:pt x="1547" y="1017"/>
                    </a:cubicBezTo>
                    <a:cubicBezTo>
                      <a:pt x="1547" y="863"/>
                      <a:pt x="1475" y="749"/>
                      <a:pt x="1382" y="667"/>
                    </a:cubicBezTo>
                    <a:cubicBezTo>
                      <a:pt x="1351" y="616"/>
                      <a:pt x="1320" y="574"/>
                      <a:pt x="1279" y="522"/>
                    </a:cubicBezTo>
                    <a:cubicBezTo>
                      <a:pt x="1238" y="471"/>
                      <a:pt x="1186" y="440"/>
                      <a:pt x="1135" y="389"/>
                    </a:cubicBezTo>
                    <a:cubicBezTo>
                      <a:pt x="1124" y="347"/>
                      <a:pt x="1103" y="295"/>
                      <a:pt x="1073" y="254"/>
                    </a:cubicBezTo>
                    <a:cubicBezTo>
                      <a:pt x="951" y="91"/>
                      <a:pt x="774" y="0"/>
                      <a:pt x="601"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02" name="Google Shape;402;p11"/>
              <p:cNvSpPr/>
              <p:nvPr/>
            </p:nvSpPr>
            <p:spPr>
              <a:xfrm>
                <a:off x="6864018" y="1933954"/>
                <a:ext cx="156689" cy="160200"/>
              </a:xfrm>
              <a:custGeom>
                <a:rect b="b" l="l" r="r" t="t"/>
                <a:pathLst>
                  <a:path extrusionOk="0" h="1734" w="1696">
                    <a:moveTo>
                      <a:pt x="1146" y="1"/>
                    </a:moveTo>
                    <a:cubicBezTo>
                      <a:pt x="1140" y="1"/>
                      <a:pt x="1134" y="1"/>
                      <a:pt x="1129" y="1"/>
                    </a:cubicBezTo>
                    <a:cubicBezTo>
                      <a:pt x="973" y="1"/>
                      <a:pt x="829" y="42"/>
                      <a:pt x="705" y="115"/>
                    </a:cubicBezTo>
                    <a:cubicBezTo>
                      <a:pt x="592" y="145"/>
                      <a:pt x="489" y="218"/>
                      <a:pt x="427" y="331"/>
                    </a:cubicBezTo>
                    <a:cubicBezTo>
                      <a:pt x="386" y="414"/>
                      <a:pt x="334" y="476"/>
                      <a:pt x="283" y="548"/>
                    </a:cubicBezTo>
                    <a:cubicBezTo>
                      <a:pt x="180" y="693"/>
                      <a:pt x="128" y="858"/>
                      <a:pt x="86" y="1023"/>
                    </a:cubicBezTo>
                    <a:cubicBezTo>
                      <a:pt x="1" y="1347"/>
                      <a:pt x="259" y="1627"/>
                      <a:pt x="559" y="1627"/>
                    </a:cubicBezTo>
                    <a:cubicBezTo>
                      <a:pt x="584" y="1627"/>
                      <a:pt x="609" y="1625"/>
                      <a:pt x="633" y="1621"/>
                    </a:cubicBezTo>
                    <a:cubicBezTo>
                      <a:pt x="726" y="1683"/>
                      <a:pt x="829" y="1734"/>
                      <a:pt x="932" y="1734"/>
                    </a:cubicBezTo>
                    <a:cubicBezTo>
                      <a:pt x="1149" y="1734"/>
                      <a:pt x="1314" y="1590"/>
                      <a:pt x="1386" y="1404"/>
                    </a:cubicBezTo>
                    <a:cubicBezTo>
                      <a:pt x="1417" y="1383"/>
                      <a:pt x="1448" y="1363"/>
                      <a:pt x="1469" y="1332"/>
                    </a:cubicBezTo>
                    <a:cubicBezTo>
                      <a:pt x="1696" y="1085"/>
                      <a:pt x="1613" y="785"/>
                      <a:pt x="1613" y="476"/>
                    </a:cubicBezTo>
                    <a:cubicBezTo>
                      <a:pt x="1613" y="223"/>
                      <a:pt x="1406" y="1"/>
                      <a:pt x="1146"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03" name="Google Shape;403;p11"/>
              <p:cNvSpPr/>
              <p:nvPr/>
            </p:nvSpPr>
            <p:spPr>
              <a:xfrm>
                <a:off x="7359861" y="1915384"/>
                <a:ext cx="163988" cy="152162"/>
              </a:xfrm>
              <a:custGeom>
                <a:rect b="b" l="l" r="r" t="t"/>
                <a:pathLst>
                  <a:path extrusionOk="0" h="1647" w="1775">
                    <a:moveTo>
                      <a:pt x="1056" y="1"/>
                    </a:moveTo>
                    <a:cubicBezTo>
                      <a:pt x="1034" y="1"/>
                      <a:pt x="1013" y="3"/>
                      <a:pt x="991" y="6"/>
                    </a:cubicBezTo>
                    <a:lnTo>
                      <a:pt x="960" y="6"/>
                    </a:lnTo>
                    <a:cubicBezTo>
                      <a:pt x="775" y="6"/>
                      <a:pt x="651" y="99"/>
                      <a:pt x="548" y="243"/>
                    </a:cubicBezTo>
                    <a:cubicBezTo>
                      <a:pt x="465" y="346"/>
                      <a:pt x="383" y="460"/>
                      <a:pt x="321" y="573"/>
                    </a:cubicBezTo>
                    <a:cubicBezTo>
                      <a:pt x="259" y="687"/>
                      <a:pt x="218" y="800"/>
                      <a:pt x="156" y="914"/>
                    </a:cubicBezTo>
                    <a:cubicBezTo>
                      <a:pt x="1" y="1234"/>
                      <a:pt x="186" y="1646"/>
                      <a:pt x="578" y="1646"/>
                    </a:cubicBezTo>
                    <a:cubicBezTo>
                      <a:pt x="672" y="1646"/>
                      <a:pt x="775" y="1636"/>
                      <a:pt x="878" y="1636"/>
                    </a:cubicBezTo>
                    <a:cubicBezTo>
                      <a:pt x="904" y="1641"/>
                      <a:pt x="930" y="1643"/>
                      <a:pt x="954" y="1643"/>
                    </a:cubicBezTo>
                    <a:cubicBezTo>
                      <a:pt x="1045" y="1643"/>
                      <a:pt x="1124" y="1615"/>
                      <a:pt x="1197" y="1574"/>
                    </a:cubicBezTo>
                    <a:cubicBezTo>
                      <a:pt x="1352" y="1522"/>
                      <a:pt x="1486" y="1440"/>
                      <a:pt x="1589" y="1295"/>
                    </a:cubicBezTo>
                    <a:cubicBezTo>
                      <a:pt x="1775" y="1017"/>
                      <a:pt x="1610" y="646"/>
                      <a:pt x="1517" y="357"/>
                    </a:cubicBezTo>
                    <a:cubicBezTo>
                      <a:pt x="1452" y="170"/>
                      <a:pt x="1260" y="1"/>
                      <a:pt x="1056"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04" name="Google Shape;404;p11"/>
              <p:cNvSpPr/>
              <p:nvPr/>
            </p:nvSpPr>
            <p:spPr>
              <a:xfrm>
                <a:off x="7171206" y="1552025"/>
                <a:ext cx="161124" cy="141538"/>
              </a:xfrm>
              <a:custGeom>
                <a:rect b="b" l="l" r="r" t="t"/>
                <a:pathLst>
                  <a:path extrusionOk="0" h="1532" w="1744">
                    <a:moveTo>
                      <a:pt x="1074" y="1"/>
                    </a:moveTo>
                    <a:cubicBezTo>
                      <a:pt x="1033" y="1"/>
                      <a:pt x="992" y="4"/>
                      <a:pt x="949" y="9"/>
                    </a:cubicBezTo>
                    <a:cubicBezTo>
                      <a:pt x="867" y="20"/>
                      <a:pt x="795" y="61"/>
                      <a:pt x="733" y="112"/>
                    </a:cubicBezTo>
                    <a:lnTo>
                      <a:pt x="733" y="102"/>
                    </a:lnTo>
                    <a:cubicBezTo>
                      <a:pt x="681" y="91"/>
                      <a:pt x="640" y="82"/>
                      <a:pt x="599" y="82"/>
                    </a:cubicBezTo>
                    <a:lnTo>
                      <a:pt x="589" y="82"/>
                    </a:lnTo>
                    <a:cubicBezTo>
                      <a:pt x="577" y="80"/>
                      <a:pt x="566" y="79"/>
                      <a:pt x="554" y="79"/>
                    </a:cubicBezTo>
                    <a:cubicBezTo>
                      <a:pt x="407" y="79"/>
                      <a:pt x="243" y="195"/>
                      <a:pt x="176" y="318"/>
                    </a:cubicBezTo>
                    <a:cubicBezTo>
                      <a:pt x="83" y="494"/>
                      <a:pt x="62" y="731"/>
                      <a:pt x="32" y="927"/>
                    </a:cubicBezTo>
                    <a:cubicBezTo>
                      <a:pt x="0" y="1102"/>
                      <a:pt x="32" y="1257"/>
                      <a:pt x="155" y="1391"/>
                    </a:cubicBezTo>
                    <a:cubicBezTo>
                      <a:pt x="247" y="1484"/>
                      <a:pt x="372" y="1532"/>
                      <a:pt x="498" y="1532"/>
                    </a:cubicBezTo>
                    <a:cubicBezTo>
                      <a:pt x="583" y="1532"/>
                      <a:pt x="668" y="1510"/>
                      <a:pt x="743" y="1464"/>
                    </a:cubicBezTo>
                    <a:cubicBezTo>
                      <a:pt x="826" y="1412"/>
                      <a:pt x="919" y="1361"/>
                      <a:pt x="1011" y="1319"/>
                    </a:cubicBezTo>
                    <a:cubicBezTo>
                      <a:pt x="1022" y="1319"/>
                      <a:pt x="1032" y="1319"/>
                      <a:pt x="1032" y="1309"/>
                    </a:cubicBezTo>
                    <a:cubicBezTo>
                      <a:pt x="1063" y="1309"/>
                      <a:pt x="1084" y="1299"/>
                      <a:pt x="1104" y="1278"/>
                    </a:cubicBezTo>
                    <a:cubicBezTo>
                      <a:pt x="1125" y="1278"/>
                      <a:pt x="1146" y="1267"/>
                      <a:pt x="1156" y="1257"/>
                    </a:cubicBezTo>
                    <a:cubicBezTo>
                      <a:pt x="1341" y="1164"/>
                      <a:pt x="1465" y="969"/>
                      <a:pt x="1589" y="814"/>
                    </a:cubicBezTo>
                    <a:cubicBezTo>
                      <a:pt x="1744" y="607"/>
                      <a:pt x="1651" y="360"/>
                      <a:pt x="1476" y="215"/>
                    </a:cubicBezTo>
                    <a:cubicBezTo>
                      <a:pt x="1465" y="185"/>
                      <a:pt x="1444" y="153"/>
                      <a:pt x="1414" y="133"/>
                    </a:cubicBezTo>
                    <a:cubicBezTo>
                      <a:pt x="1312" y="32"/>
                      <a:pt x="1199" y="1"/>
                      <a:pt x="1074"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05" name="Google Shape;405;p11"/>
              <p:cNvSpPr/>
              <p:nvPr/>
            </p:nvSpPr>
            <p:spPr>
              <a:xfrm>
                <a:off x="7460008" y="1266547"/>
                <a:ext cx="133500" cy="156504"/>
              </a:xfrm>
              <a:custGeom>
                <a:rect b="b" l="l" r="r" t="t"/>
                <a:pathLst>
                  <a:path extrusionOk="0" h="1694" w="1445">
                    <a:moveTo>
                      <a:pt x="564" y="1"/>
                    </a:moveTo>
                    <a:cubicBezTo>
                      <a:pt x="351" y="1"/>
                      <a:pt x="135" y="145"/>
                      <a:pt x="83" y="355"/>
                    </a:cubicBezTo>
                    <a:cubicBezTo>
                      <a:pt x="62" y="448"/>
                      <a:pt x="51" y="541"/>
                      <a:pt x="62" y="634"/>
                    </a:cubicBezTo>
                    <a:cubicBezTo>
                      <a:pt x="21" y="747"/>
                      <a:pt x="0" y="871"/>
                      <a:pt x="0" y="985"/>
                    </a:cubicBezTo>
                    <a:cubicBezTo>
                      <a:pt x="0" y="1180"/>
                      <a:pt x="72" y="1335"/>
                      <a:pt x="196" y="1490"/>
                    </a:cubicBezTo>
                    <a:cubicBezTo>
                      <a:pt x="268" y="1583"/>
                      <a:pt x="413" y="1666"/>
                      <a:pt x="526" y="1686"/>
                    </a:cubicBezTo>
                    <a:cubicBezTo>
                      <a:pt x="571" y="1691"/>
                      <a:pt x="614" y="1694"/>
                      <a:pt x="656" y="1694"/>
                    </a:cubicBezTo>
                    <a:cubicBezTo>
                      <a:pt x="787" y="1694"/>
                      <a:pt x="907" y="1669"/>
                      <a:pt x="1032" y="1614"/>
                    </a:cubicBezTo>
                    <a:cubicBezTo>
                      <a:pt x="1279" y="1510"/>
                      <a:pt x="1444" y="1212"/>
                      <a:pt x="1424" y="943"/>
                    </a:cubicBezTo>
                    <a:cubicBezTo>
                      <a:pt x="1382" y="552"/>
                      <a:pt x="1114" y="273"/>
                      <a:pt x="794" y="66"/>
                    </a:cubicBezTo>
                    <a:cubicBezTo>
                      <a:pt x="724" y="21"/>
                      <a:pt x="644" y="1"/>
                      <a:pt x="564"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06" name="Google Shape;406;p11"/>
              <p:cNvSpPr/>
              <p:nvPr/>
            </p:nvSpPr>
            <p:spPr>
              <a:xfrm>
                <a:off x="6145217" y="1564292"/>
                <a:ext cx="162048" cy="180340"/>
              </a:xfrm>
              <a:custGeom>
                <a:rect b="b" l="l" r="r" t="t"/>
                <a:pathLst>
                  <a:path extrusionOk="0" h="1952" w="1754">
                    <a:moveTo>
                      <a:pt x="850" y="0"/>
                    </a:moveTo>
                    <a:cubicBezTo>
                      <a:pt x="689" y="0"/>
                      <a:pt x="526" y="60"/>
                      <a:pt x="381" y="154"/>
                    </a:cubicBezTo>
                    <a:cubicBezTo>
                      <a:pt x="196" y="277"/>
                      <a:pt x="103" y="504"/>
                      <a:pt x="175" y="721"/>
                    </a:cubicBezTo>
                    <a:cubicBezTo>
                      <a:pt x="41" y="979"/>
                      <a:pt x="0" y="1278"/>
                      <a:pt x="175" y="1547"/>
                    </a:cubicBezTo>
                    <a:cubicBezTo>
                      <a:pt x="335" y="1786"/>
                      <a:pt x="631" y="1952"/>
                      <a:pt x="928" y="1952"/>
                    </a:cubicBezTo>
                    <a:cubicBezTo>
                      <a:pt x="1015" y="1952"/>
                      <a:pt x="1102" y="1938"/>
                      <a:pt x="1186" y="1907"/>
                    </a:cubicBezTo>
                    <a:cubicBezTo>
                      <a:pt x="1424" y="1815"/>
                      <a:pt x="1578" y="1660"/>
                      <a:pt x="1671" y="1423"/>
                    </a:cubicBezTo>
                    <a:cubicBezTo>
                      <a:pt x="1754" y="1185"/>
                      <a:pt x="1671" y="917"/>
                      <a:pt x="1589" y="701"/>
                    </a:cubicBezTo>
                    <a:cubicBezTo>
                      <a:pt x="1495" y="463"/>
                      <a:pt x="1392" y="206"/>
                      <a:pt x="1155" y="82"/>
                    </a:cubicBezTo>
                    <a:cubicBezTo>
                      <a:pt x="1058" y="25"/>
                      <a:pt x="955" y="0"/>
                      <a:pt x="850"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07" name="Google Shape;407;p11"/>
              <p:cNvSpPr/>
              <p:nvPr/>
            </p:nvSpPr>
            <p:spPr>
              <a:xfrm>
                <a:off x="6607338" y="1465067"/>
                <a:ext cx="146896" cy="132484"/>
              </a:xfrm>
              <a:custGeom>
                <a:rect b="b" l="l" r="r" t="t"/>
                <a:pathLst>
                  <a:path extrusionOk="0" h="1434" w="1590">
                    <a:moveTo>
                      <a:pt x="1115" y="1"/>
                    </a:moveTo>
                    <a:cubicBezTo>
                      <a:pt x="867" y="10"/>
                      <a:pt x="640" y="93"/>
                      <a:pt x="486" y="289"/>
                    </a:cubicBezTo>
                    <a:cubicBezTo>
                      <a:pt x="300" y="310"/>
                      <a:pt x="124" y="464"/>
                      <a:pt x="73" y="650"/>
                    </a:cubicBezTo>
                    <a:cubicBezTo>
                      <a:pt x="1" y="898"/>
                      <a:pt x="135" y="1115"/>
                      <a:pt x="362" y="1218"/>
                    </a:cubicBezTo>
                    <a:cubicBezTo>
                      <a:pt x="383" y="1228"/>
                      <a:pt x="403" y="1238"/>
                      <a:pt x="413" y="1248"/>
                    </a:cubicBezTo>
                    <a:lnTo>
                      <a:pt x="537" y="1310"/>
                    </a:lnTo>
                    <a:cubicBezTo>
                      <a:pt x="671" y="1383"/>
                      <a:pt x="805" y="1434"/>
                      <a:pt x="950" y="1434"/>
                    </a:cubicBezTo>
                    <a:cubicBezTo>
                      <a:pt x="1167" y="1434"/>
                      <a:pt x="1373" y="1310"/>
                      <a:pt x="1476" y="1115"/>
                    </a:cubicBezTo>
                    <a:cubicBezTo>
                      <a:pt x="1579" y="929"/>
                      <a:pt x="1589" y="702"/>
                      <a:pt x="1589" y="485"/>
                    </a:cubicBezTo>
                    <a:cubicBezTo>
                      <a:pt x="1589" y="228"/>
                      <a:pt x="1373" y="1"/>
                      <a:pt x="1115"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08" name="Google Shape;408;p11"/>
              <p:cNvSpPr/>
              <p:nvPr/>
            </p:nvSpPr>
            <p:spPr>
              <a:xfrm>
                <a:off x="6036570" y="1207676"/>
                <a:ext cx="149483" cy="159461"/>
              </a:xfrm>
              <a:custGeom>
                <a:rect b="b" l="l" r="r" t="t"/>
                <a:pathLst>
                  <a:path extrusionOk="0" h="1726" w="1618">
                    <a:moveTo>
                      <a:pt x="830" y="0"/>
                    </a:moveTo>
                    <a:cubicBezTo>
                      <a:pt x="792" y="0"/>
                      <a:pt x="752" y="4"/>
                      <a:pt x="711" y="11"/>
                    </a:cubicBezTo>
                    <a:cubicBezTo>
                      <a:pt x="526" y="53"/>
                      <a:pt x="402" y="187"/>
                      <a:pt x="310" y="352"/>
                    </a:cubicBezTo>
                    <a:cubicBezTo>
                      <a:pt x="83" y="497"/>
                      <a:pt x="0" y="785"/>
                      <a:pt x="134" y="1012"/>
                    </a:cubicBezTo>
                    <a:cubicBezTo>
                      <a:pt x="258" y="1229"/>
                      <a:pt x="340" y="1497"/>
                      <a:pt x="557" y="1641"/>
                    </a:cubicBezTo>
                    <a:cubicBezTo>
                      <a:pt x="638" y="1687"/>
                      <a:pt x="735" y="1716"/>
                      <a:pt x="827" y="1716"/>
                    </a:cubicBezTo>
                    <a:cubicBezTo>
                      <a:pt x="840" y="1716"/>
                      <a:pt x="854" y="1715"/>
                      <a:pt x="867" y="1714"/>
                    </a:cubicBezTo>
                    <a:lnTo>
                      <a:pt x="1000" y="1714"/>
                    </a:lnTo>
                    <a:cubicBezTo>
                      <a:pt x="1037" y="1721"/>
                      <a:pt x="1075" y="1725"/>
                      <a:pt x="1112" y="1725"/>
                    </a:cubicBezTo>
                    <a:cubicBezTo>
                      <a:pt x="1374" y="1725"/>
                      <a:pt x="1618" y="1539"/>
                      <a:pt x="1609" y="1249"/>
                    </a:cubicBezTo>
                    <a:cubicBezTo>
                      <a:pt x="1599" y="868"/>
                      <a:pt x="1465" y="548"/>
                      <a:pt x="1259" y="238"/>
                    </a:cubicBezTo>
                    <a:cubicBezTo>
                      <a:pt x="1148" y="78"/>
                      <a:pt x="1004" y="0"/>
                      <a:pt x="830"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09" name="Google Shape;409;p11"/>
              <p:cNvSpPr/>
              <p:nvPr/>
            </p:nvSpPr>
            <p:spPr>
              <a:xfrm>
                <a:off x="6919885" y="1162960"/>
                <a:ext cx="123984" cy="142462"/>
              </a:xfrm>
              <a:custGeom>
                <a:rect b="b" l="l" r="r" t="t"/>
                <a:pathLst>
                  <a:path extrusionOk="0" h="1542" w="1342">
                    <a:moveTo>
                      <a:pt x="517" y="0"/>
                    </a:moveTo>
                    <a:cubicBezTo>
                      <a:pt x="362" y="0"/>
                      <a:pt x="166" y="93"/>
                      <a:pt x="104" y="238"/>
                    </a:cubicBezTo>
                    <a:cubicBezTo>
                      <a:pt x="22" y="433"/>
                      <a:pt x="1" y="578"/>
                      <a:pt x="32" y="774"/>
                    </a:cubicBezTo>
                    <a:lnTo>
                      <a:pt x="63" y="867"/>
                    </a:lnTo>
                    <a:cubicBezTo>
                      <a:pt x="22" y="1063"/>
                      <a:pt x="73" y="1259"/>
                      <a:pt x="280" y="1382"/>
                    </a:cubicBezTo>
                    <a:cubicBezTo>
                      <a:pt x="342" y="1414"/>
                      <a:pt x="424" y="1434"/>
                      <a:pt x="507" y="1444"/>
                    </a:cubicBezTo>
                    <a:cubicBezTo>
                      <a:pt x="584" y="1511"/>
                      <a:pt x="691" y="1542"/>
                      <a:pt x="798" y="1542"/>
                    </a:cubicBezTo>
                    <a:cubicBezTo>
                      <a:pt x="890" y="1542"/>
                      <a:pt x="981" y="1519"/>
                      <a:pt x="1053" y="1476"/>
                    </a:cubicBezTo>
                    <a:cubicBezTo>
                      <a:pt x="1291" y="1331"/>
                      <a:pt x="1342" y="1052"/>
                      <a:pt x="1218" y="816"/>
                    </a:cubicBezTo>
                    <a:cubicBezTo>
                      <a:pt x="1218" y="816"/>
                      <a:pt x="1218" y="805"/>
                      <a:pt x="1208" y="795"/>
                    </a:cubicBezTo>
                    <a:cubicBezTo>
                      <a:pt x="1249" y="630"/>
                      <a:pt x="1229" y="465"/>
                      <a:pt x="1136" y="320"/>
                    </a:cubicBezTo>
                    <a:cubicBezTo>
                      <a:pt x="1074" y="227"/>
                      <a:pt x="991" y="145"/>
                      <a:pt x="899" y="93"/>
                    </a:cubicBezTo>
                    <a:cubicBezTo>
                      <a:pt x="816" y="42"/>
                      <a:pt x="723" y="0"/>
                      <a:pt x="610"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grpSp>
        <p:nvGrpSpPr>
          <p:cNvPr id="410" name="Google Shape;410;p11"/>
          <p:cNvGrpSpPr/>
          <p:nvPr/>
        </p:nvGrpSpPr>
        <p:grpSpPr>
          <a:xfrm rot="10800000">
            <a:off x="1974883" y="555416"/>
            <a:ext cx="1195720" cy="842731"/>
            <a:chOff x="2458950" y="370151"/>
            <a:chExt cx="697050" cy="491274"/>
          </a:xfrm>
        </p:grpSpPr>
        <p:sp>
          <p:nvSpPr>
            <p:cNvPr id="411" name="Google Shape;411;p11"/>
            <p:cNvSpPr/>
            <p:nvPr/>
          </p:nvSpPr>
          <p:spPr>
            <a:xfrm>
              <a:off x="2820776" y="370151"/>
              <a:ext cx="88000" cy="100225"/>
            </a:xfrm>
            <a:custGeom>
              <a:rect b="b" l="l" r="r" t="t"/>
              <a:pathLst>
                <a:path extrusionOk="0" h="4009" w="3520">
                  <a:moveTo>
                    <a:pt x="2021" y="1"/>
                  </a:moveTo>
                  <a:cubicBezTo>
                    <a:pt x="1846" y="1"/>
                    <a:pt x="1681" y="99"/>
                    <a:pt x="1636" y="325"/>
                  </a:cubicBezTo>
                  <a:cubicBezTo>
                    <a:pt x="1585" y="645"/>
                    <a:pt x="1502" y="965"/>
                    <a:pt x="1420" y="1284"/>
                  </a:cubicBezTo>
                  <a:cubicBezTo>
                    <a:pt x="1203" y="1192"/>
                    <a:pt x="976" y="1099"/>
                    <a:pt x="749" y="1037"/>
                  </a:cubicBezTo>
                  <a:cubicBezTo>
                    <a:pt x="704" y="1024"/>
                    <a:pt x="661" y="1018"/>
                    <a:pt x="620" y="1018"/>
                  </a:cubicBezTo>
                  <a:cubicBezTo>
                    <a:pt x="159" y="1018"/>
                    <a:pt x="0" y="1761"/>
                    <a:pt x="512" y="1903"/>
                  </a:cubicBezTo>
                  <a:cubicBezTo>
                    <a:pt x="728" y="1965"/>
                    <a:pt x="945" y="2048"/>
                    <a:pt x="1152" y="2141"/>
                  </a:cubicBezTo>
                  <a:cubicBezTo>
                    <a:pt x="1007" y="2584"/>
                    <a:pt x="842" y="3028"/>
                    <a:pt x="677" y="3461"/>
                  </a:cubicBezTo>
                  <a:cubicBezTo>
                    <a:pt x="552" y="3791"/>
                    <a:pt x="823" y="4008"/>
                    <a:pt x="1099" y="4008"/>
                  </a:cubicBezTo>
                  <a:cubicBezTo>
                    <a:pt x="1281" y="4008"/>
                    <a:pt x="1466" y="3915"/>
                    <a:pt x="1544" y="3698"/>
                  </a:cubicBezTo>
                  <a:cubicBezTo>
                    <a:pt x="1698" y="3306"/>
                    <a:pt x="1842" y="2904"/>
                    <a:pt x="1977" y="2512"/>
                  </a:cubicBezTo>
                  <a:cubicBezTo>
                    <a:pt x="2224" y="2615"/>
                    <a:pt x="2472" y="2698"/>
                    <a:pt x="2740" y="2749"/>
                  </a:cubicBezTo>
                  <a:cubicBezTo>
                    <a:pt x="2775" y="2756"/>
                    <a:pt x="2809" y="2759"/>
                    <a:pt x="2841" y="2759"/>
                  </a:cubicBezTo>
                  <a:cubicBezTo>
                    <a:pt x="3334" y="2759"/>
                    <a:pt x="3519" y="1990"/>
                    <a:pt x="2977" y="1883"/>
                  </a:cubicBezTo>
                  <a:cubicBezTo>
                    <a:pt x="2729" y="1831"/>
                    <a:pt x="2482" y="1749"/>
                    <a:pt x="2255" y="1656"/>
                  </a:cubicBezTo>
                  <a:cubicBezTo>
                    <a:pt x="2358" y="1295"/>
                    <a:pt x="2441" y="934"/>
                    <a:pt x="2513" y="573"/>
                  </a:cubicBezTo>
                  <a:cubicBezTo>
                    <a:pt x="2575" y="225"/>
                    <a:pt x="2286" y="1"/>
                    <a:pt x="2021" y="1"/>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12" name="Google Shape;412;p11"/>
            <p:cNvSpPr/>
            <p:nvPr/>
          </p:nvSpPr>
          <p:spPr>
            <a:xfrm>
              <a:off x="2458950" y="728400"/>
              <a:ext cx="67825" cy="58925"/>
            </a:xfrm>
            <a:custGeom>
              <a:rect b="b" l="l" r="r" t="t"/>
              <a:pathLst>
                <a:path extrusionOk="0" h="2357" w="2713">
                  <a:moveTo>
                    <a:pt x="1510" y="0"/>
                  </a:moveTo>
                  <a:cubicBezTo>
                    <a:pt x="1288" y="0"/>
                    <a:pt x="1065" y="67"/>
                    <a:pt x="877" y="205"/>
                  </a:cubicBezTo>
                  <a:cubicBezTo>
                    <a:pt x="774" y="287"/>
                    <a:pt x="671" y="370"/>
                    <a:pt x="558" y="452"/>
                  </a:cubicBezTo>
                  <a:cubicBezTo>
                    <a:pt x="93" y="792"/>
                    <a:pt x="0" y="1473"/>
                    <a:pt x="351" y="1938"/>
                  </a:cubicBezTo>
                  <a:cubicBezTo>
                    <a:pt x="552" y="2212"/>
                    <a:pt x="872" y="2357"/>
                    <a:pt x="1196" y="2357"/>
                  </a:cubicBezTo>
                  <a:cubicBezTo>
                    <a:pt x="1421" y="2357"/>
                    <a:pt x="1647" y="2288"/>
                    <a:pt x="1837" y="2144"/>
                  </a:cubicBezTo>
                  <a:cubicBezTo>
                    <a:pt x="1940" y="2072"/>
                    <a:pt x="2053" y="1989"/>
                    <a:pt x="2156" y="1906"/>
                  </a:cubicBezTo>
                  <a:cubicBezTo>
                    <a:pt x="2621" y="1556"/>
                    <a:pt x="2713" y="886"/>
                    <a:pt x="2362" y="421"/>
                  </a:cubicBezTo>
                  <a:cubicBezTo>
                    <a:pt x="2160" y="145"/>
                    <a:pt x="1837" y="0"/>
                    <a:pt x="1510" y="0"/>
                  </a:cubicBez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13" name="Google Shape;413;p11"/>
            <p:cNvSpPr/>
            <p:nvPr/>
          </p:nvSpPr>
          <p:spPr>
            <a:xfrm>
              <a:off x="2521600" y="807300"/>
              <a:ext cx="63725" cy="54125"/>
            </a:xfrm>
            <a:custGeom>
              <a:rect b="b" l="l" r="r" t="t"/>
              <a:pathLst>
                <a:path extrusionOk="0" h="2165" w="2549">
                  <a:moveTo>
                    <a:pt x="1157" y="1"/>
                  </a:moveTo>
                  <a:cubicBezTo>
                    <a:pt x="631" y="1"/>
                    <a:pt x="159" y="384"/>
                    <a:pt x="83" y="917"/>
                  </a:cubicBezTo>
                  <a:cubicBezTo>
                    <a:pt x="1" y="1484"/>
                    <a:pt x="413" y="2031"/>
                    <a:pt x="991" y="2113"/>
                  </a:cubicBezTo>
                  <a:lnTo>
                    <a:pt x="1270" y="2154"/>
                  </a:lnTo>
                  <a:cubicBezTo>
                    <a:pt x="1319" y="2162"/>
                    <a:pt x="1367" y="2165"/>
                    <a:pt x="1415" y="2165"/>
                  </a:cubicBezTo>
                  <a:cubicBezTo>
                    <a:pt x="1927" y="2165"/>
                    <a:pt x="2391" y="1776"/>
                    <a:pt x="2466" y="1257"/>
                  </a:cubicBezTo>
                  <a:cubicBezTo>
                    <a:pt x="2549" y="680"/>
                    <a:pt x="2136" y="133"/>
                    <a:pt x="1569" y="50"/>
                  </a:cubicBezTo>
                  <a:lnTo>
                    <a:pt x="1290" y="9"/>
                  </a:lnTo>
                  <a:cubicBezTo>
                    <a:pt x="1246" y="3"/>
                    <a:pt x="1201" y="1"/>
                    <a:pt x="1157" y="1"/>
                  </a:cubicBez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14" name="Google Shape;414;p11"/>
            <p:cNvSpPr/>
            <p:nvPr/>
          </p:nvSpPr>
          <p:spPr>
            <a:xfrm>
              <a:off x="2562825" y="714100"/>
              <a:ext cx="72325" cy="53275"/>
            </a:xfrm>
            <a:custGeom>
              <a:rect b="b" l="l" r="r" t="t"/>
              <a:pathLst>
                <a:path extrusionOk="0" h="2131" w="2893">
                  <a:moveTo>
                    <a:pt x="1426" y="1"/>
                  </a:moveTo>
                  <a:cubicBezTo>
                    <a:pt x="216" y="1"/>
                    <a:pt x="1" y="1930"/>
                    <a:pt x="1302" y="2118"/>
                  </a:cubicBezTo>
                  <a:cubicBezTo>
                    <a:pt x="1362" y="2127"/>
                    <a:pt x="1420" y="2131"/>
                    <a:pt x="1475" y="2131"/>
                  </a:cubicBezTo>
                  <a:cubicBezTo>
                    <a:pt x="2677" y="2131"/>
                    <a:pt x="2892" y="200"/>
                    <a:pt x="1601" y="14"/>
                  </a:cubicBezTo>
                  <a:cubicBezTo>
                    <a:pt x="1541" y="5"/>
                    <a:pt x="1482" y="1"/>
                    <a:pt x="1426" y="1"/>
                  </a:cubicBez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15" name="Google Shape;415;p11"/>
            <p:cNvSpPr/>
            <p:nvPr/>
          </p:nvSpPr>
          <p:spPr>
            <a:xfrm>
              <a:off x="3033750" y="467675"/>
              <a:ext cx="46950" cy="40975"/>
            </a:xfrm>
            <a:custGeom>
              <a:rect b="b" l="l" r="r" t="t"/>
              <a:pathLst>
                <a:path extrusionOk="0" h="1639" w="1878">
                  <a:moveTo>
                    <a:pt x="1045" y="0"/>
                  </a:moveTo>
                  <a:cubicBezTo>
                    <a:pt x="892" y="0"/>
                    <a:pt x="739" y="47"/>
                    <a:pt x="610" y="143"/>
                  </a:cubicBezTo>
                  <a:cubicBezTo>
                    <a:pt x="527" y="205"/>
                    <a:pt x="454" y="257"/>
                    <a:pt x="383" y="319"/>
                  </a:cubicBezTo>
                  <a:cubicBezTo>
                    <a:pt x="62" y="556"/>
                    <a:pt x="1" y="1020"/>
                    <a:pt x="238" y="1350"/>
                  </a:cubicBezTo>
                  <a:cubicBezTo>
                    <a:pt x="378" y="1539"/>
                    <a:pt x="602" y="1638"/>
                    <a:pt x="828" y="1638"/>
                  </a:cubicBezTo>
                  <a:cubicBezTo>
                    <a:pt x="983" y="1638"/>
                    <a:pt x="1139" y="1591"/>
                    <a:pt x="1270" y="1495"/>
                  </a:cubicBezTo>
                  <a:cubicBezTo>
                    <a:pt x="1342" y="1433"/>
                    <a:pt x="1414" y="1381"/>
                    <a:pt x="1486" y="1330"/>
                  </a:cubicBezTo>
                  <a:cubicBezTo>
                    <a:pt x="1816" y="1082"/>
                    <a:pt x="1878" y="617"/>
                    <a:pt x="1641" y="298"/>
                  </a:cubicBezTo>
                  <a:cubicBezTo>
                    <a:pt x="1494" y="102"/>
                    <a:pt x="1269" y="0"/>
                    <a:pt x="1045" y="0"/>
                  </a:cubicBez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16" name="Google Shape;416;p11"/>
            <p:cNvSpPr/>
            <p:nvPr/>
          </p:nvSpPr>
          <p:spPr>
            <a:xfrm>
              <a:off x="3077075" y="522600"/>
              <a:ext cx="44125" cy="37525"/>
            </a:xfrm>
            <a:custGeom>
              <a:rect b="b" l="l" r="r" t="t"/>
              <a:pathLst>
                <a:path extrusionOk="0" h="1501" w="1765">
                  <a:moveTo>
                    <a:pt x="789" y="1"/>
                  </a:moveTo>
                  <a:cubicBezTo>
                    <a:pt x="429" y="1"/>
                    <a:pt x="110" y="272"/>
                    <a:pt x="62" y="628"/>
                  </a:cubicBezTo>
                  <a:cubicBezTo>
                    <a:pt x="1" y="1031"/>
                    <a:pt x="289" y="1402"/>
                    <a:pt x="681" y="1464"/>
                  </a:cubicBezTo>
                  <a:lnTo>
                    <a:pt x="878" y="1494"/>
                  </a:lnTo>
                  <a:cubicBezTo>
                    <a:pt x="910" y="1499"/>
                    <a:pt x="942" y="1501"/>
                    <a:pt x="974" y="1501"/>
                  </a:cubicBezTo>
                  <a:cubicBezTo>
                    <a:pt x="1339" y="1501"/>
                    <a:pt x="1666" y="1235"/>
                    <a:pt x="1713" y="866"/>
                  </a:cubicBezTo>
                  <a:cubicBezTo>
                    <a:pt x="1765" y="463"/>
                    <a:pt x="1486" y="91"/>
                    <a:pt x="1084" y="30"/>
                  </a:cubicBezTo>
                  <a:lnTo>
                    <a:pt x="898" y="9"/>
                  </a:lnTo>
                  <a:cubicBezTo>
                    <a:pt x="862" y="3"/>
                    <a:pt x="825" y="1"/>
                    <a:pt x="789" y="1"/>
                  </a:cubicBez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17" name="Google Shape;417;p11"/>
            <p:cNvSpPr/>
            <p:nvPr/>
          </p:nvSpPr>
          <p:spPr>
            <a:xfrm>
              <a:off x="3105725" y="457875"/>
              <a:ext cx="50275" cy="36825"/>
            </a:xfrm>
            <a:custGeom>
              <a:rect b="b" l="l" r="r" t="t"/>
              <a:pathLst>
                <a:path extrusionOk="0" h="1473" w="2011">
                  <a:moveTo>
                    <a:pt x="983" y="0"/>
                  </a:moveTo>
                  <a:cubicBezTo>
                    <a:pt x="149" y="0"/>
                    <a:pt x="0" y="1336"/>
                    <a:pt x="897" y="1463"/>
                  </a:cubicBezTo>
                  <a:cubicBezTo>
                    <a:pt x="938" y="1469"/>
                    <a:pt x="978" y="1472"/>
                    <a:pt x="1017" y="1472"/>
                  </a:cubicBezTo>
                  <a:cubicBezTo>
                    <a:pt x="1853" y="1472"/>
                    <a:pt x="2010" y="137"/>
                    <a:pt x="1103" y="9"/>
                  </a:cubicBezTo>
                  <a:cubicBezTo>
                    <a:pt x="1062" y="3"/>
                    <a:pt x="1022" y="0"/>
                    <a:pt x="983" y="0"/>
                  </a:cubicBez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418" name="Google Shape;418;p11"/>
          <p:cNvGrpSpPr/>
          <p:nvPr/>
        </p:nvGrpSpPr>
        <p:grpSpPr>
          <a:xfrm rot="10800000">
            <a:off x="7151533" y="3939728"/>
            <a:ext cx="1195720" cy="995131"/>
            <a:chOff x="2458950" y="370151"/>
            <a:chExt cx="697050" cy="580116"/>
          </a:xfrm>
        </p:grpSpPr>
        <p:sp>
          <p:nvSpPr>
            <p:cNvPr id="419" name="Google Shape;419;p11"/>
            <p:cNvSpPr/>
            <p:nvPr/>
          </p:nvSpPr>
          <p:spPr>
            <a:xfrm>
              <a:off x="2820776" y="370151"/>
              <a:ext cx="88000" cy="100225"/>
            </a:xfrm>
            <a:custGeom>
              <a:rect b="b" l="l" r="r" t="t"/>
              <a:pathLst>
                <a:path extrusionOk="0" h="4009" w="3520">
                  <a:moveTo>
                    <a:pt x="2021" y="1"/>
                  </a:moveTo>
                  <a:cubicBezTo>
                    <a:pt x="1846" y="1"/>
                    <a:pt x="1681" y="99"/>
                    <a:pt x="1636" y="325"/>
                  </a:cubicBezTo>
                  <a:cubicBezTo>
                    <a:pt x="1585" y="645"/>
                    <a:pt x="1502" y="965"/>
                    <a:pt x="1420" y="1284"/>
                  </a:cubicBezTo>
                  <a:cubicBezTo>
                    <a:pt x="1203" y="1192"/>
                    <a:pt x="976" y="1099"/>
                    <a:pt x="749" y="1037"/>
                  </a:cubicBezTo>
                  <a:cubicBezTo>
                    <a:pt x="704" y="1024"/>
                    <a:pt x="661" y="1018"/>
                    <a:pt x="620" y="1018"/>
                  </a:cubicBezTo>
                  <a:cubicBezTo>
                    <a:pt x="159" y="1018"/>
                    <a:pt x="0" y="1761"/>
                    <a:pt x="512" y="1903"/>
                  </a:cubicBezTo>
                  <a:cubicBezTo>
                    <a:pt x="728" y="1965"/>
                    <a:pt x="945" y="2048"/>
                    <a:pt x="1152" y="2141"/>
                  </a:cubicBezTo>
                  <a:cubicBezTo>
                    <a:pt x="1007" y="2584"/>
                    <a:pt x="842" y="3028"/>
                    <a:pt x="677" y="3461"/>
                  </a:cubicBezTo>
                  <a:cubicBezTo>
                    <a:pt x="552" y="3791"/>
                    <a:pt x="823" y="4008"/>
                    <a:pt x="1099" y="4008"/>
                  </a:cubicBezTo>
                  <a:cubicBezTo>
                    <a:pt x="1281" y="4008"/>
                    <a:pt x="1466" y="3915"/>
                    <a:pt x="1544" y="3698"/>
                  </a:cubicBezTo>
                  <a:cubicBezTo>
                    <a:pt x="1698" y="3306"/>
                    <a:pt x="1842" y="2904"/>
                    <a:pt x="1977" y="2512"/>
                  </a:cubicBezTo>
                  <a:cubicBezTo>
                    <a:pt x="2224" y="2615"/>
                    <a:pt x="2472" y="2698"/>
                    <a:pt x="2740" y="2749"/>
                  </a:cubicBezTo>
                  <a:cubicBezTo>
                    <a:pt x="2775" y="2756"/>
                    <a:pt x="2809" y="2759"/>
                    <a:pt x="2841" y="2759"/>
                  </a:cubicBezTo>
                  <a:cubicBezTo>
                    <a:pt x="3334" y="2759"/>
                    <a:pt x="3519" y="1990"/>
                    <a:pt x="2977" y="1883"/>
                  </a:cubicBezTo>
                  <a:cubicBezTo>
                    <a:pt x="2729" y="1831"/>
                    <a:pt x="2482" y="1749"/>
                    <a:pt x="2255" y="1656"/>
                  </a:cubicBezTo>
                  <a:cubicBezTo>
                    <a:pt x="2358" y="1295"/>
                    <a:pt x="2441" y="934"/>
                    <a:pt x="2513" y="573"/>
                  </a:cubicBezTo>
                  <a:cubicBezTo>
                    <a:pt x="2575" y="225"/>
                    <a:pt x="2286" y="1"/>
                    <a:pt x="2021" y="1"/>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20" name="Google Shape;420;p11"/>
            <p:cNvSpPr/>
            <p:nvPr/>
          </p:nvSpPr>
          <p:spPr>
            <a:xfrm>
              <a:off x="2458950" y="817242"/>
              <a:ext cx="67825" cy="58925"/>
            </a:xfrm>
            <a:custGeom>
              <a:rect b="b" l="l" r="r" t="t"/>
              <a:pathLst>
                <a:path extrusionOk="0" h="2357" w="2713">
                  <a:moveTo>
                    <a:pt x="1510" y="0"/>
                  </a:moveTo>
                  <a:cubicBezTo>
                    <a:pt x="1288" y="0"/>
                    <a:pt x="1065" y="67"/>
                    <a:pt x="877" y="205"/>
                  </a:cubicBezTo>
                  <a:cubicBezTo>
                    <a:pt x="774" y="287"/>
                    <a:pt x="671" y="370"/>
                    <a:pt x="558" y="452"/>
                  </a:cubicBezTo>
                  <a:cubicBezTo>
                    <a:pt x="93" y="792"/>
                    <a:pt x="0" y="1473"/>
                    <a:pt x="351" y="1938"/>
                  </a:cubicBezTo>
                  <a:cubicBezTo>
                    <a:pt x="552" y="2212"/>
                    <a:pt x="872" y="2357"/>
                    <a:pt x="1196" y="2357"/>
                  </a:cubicBezTo>
                  <a:cubicBezTo>
                    <a:pt x="1421" y="2357"/>
                    <a:pt x="1647" y="2288"/>
                    <a:pt x="1837" y="2144"/>
                  </a:cubicBezTo>
                  <a:cubicBezTo>
                    <a:pt x="1940" y="2072"/>
                    <a:pt x="2053" y="1989"/>
                    <a:pt x="2156" y="1906"/>
                  </a:cubicBezTo>
                  <a:cubicBezTo>
                    <a:pt x="2621" y="1556"/>
                    <a:pt x="2713" y="886"/>
                    <a:pt x="2362" y="421"/>
                  </a:cubicBezTo>
                  <a:cubicBezTo>
                    <a:pt x="2160" y="145"/>
                    <a:pt x="1837" y="0"/>
                    <a:pt x="1510" y="0"/>
                  </a:cubicBez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21" name="Google Shape;421;p11"/>
            <p:cNvSpPr/>
            <p:nvPr/>
          </p:nvSpPr>
          <p:spPr>
            <a:xfrm>
              <a:off x="2521600" y="896142"/>
              <a:ext cx="63725" cy="54125"/>
            </a:xfrm>
            <a:custGeom>
              <a:rect b="b" l="l" r="r" t="t"/>
              <a:pathLst>
                <a:path extrusionOk="0" h="2165" w="2549">
                  <a:moveTo>
                    <a:pt x="1157" y="1"/>
                  </a:moveTo>
                  <a:cubicBezTo>
                    <a:pt x="631" y="1"/>
                    <a:pt x="159" y="384"/>
                    <a:pt x="83" y="917"/>
                  </a:cubicBezTo>
                  <a:cubicBezTo>
                    <a:pt x="1" y="1484"/>
                    <a:pt x="413" y="2031"/>
                    <a:pt x="991" y="2113"/>
                  </a:cubicBezTo>
                  <a:lnTo>
                    <a:pt x="1270" y="2154"/>
                  </a:lnTo>
                  <a:cubicBezTo>
                    <a:pt x="1319" y="2162"/>
                    <a:pt x="1367" y="2165"/>
                    <a:pt x="1415" y="2165"/>
                  </a:cubicBezTo>
                  <a:cubicBezTo>
                    <a:pt x="1927" y="2165"/>
                    <a:pt x="2391" y="1776"/>
                    <a:pt x="2466" y="1257"/>
                  </a:cubicBezTo>
                  <a:cubicBezTo>
                    <a:pt x="2549" y="680"/>
                    <a:pt x="2136" y="133"/>
                    <a:pt x="1569" y="50"/>
                  </a:cubicBezTo>
                  <a:lnTo>
                    <a:pt x="1290" y="9"/>
                  </a:lnTo>
                  <a:cubicBezTo>
                    <a:pt x="1246" y="3"/>
                    <a:pt x="1201" y="1"/>
                    <a:pt x="1157" y="1"/>
                  </a:cubicBez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22" name="Google Shape;422;p11"/>
            <p:cNvSpPr/>
            <p:nvPr/>
          </p:nvSpPr>
          <p:spPr>
            <a:xfrm>
              <a:off x="2562825" y="802942"/>
              <a:ext cx="72325" cy="53275"/>
            </a:xfrm>
            <a:custGeom>
              <a:rect b="b" l="l" r="r" t="t"/>
              <a:pathLst>
                <a:path extrusionOk="0" h="2131" w="2893">
                  <a:moveTo>
                    <a:pt x="1426" y="1"/>
                  </a:moveTo>
                  <a:cubicBezTo>
                    <a:pt x="216" y="1"/>
                    <a:pt x="1" y="1930"/>
                    <a:pt x="1302" y="2118"/>
                  </a:cubicBezTo>
                  <a:cubicBezTo>
                    <a:pt x="1362" y="2127"/>
                    <a:pt x="1420" y="2131"/>
                    <a:pt x="1475" y="2131"/>
                  </a:cubicBezTo>
                  <a:cubicBezTo>
                    <a:pt x="2677" y="2131"/>
                    <a:pt x="2892" y="200"/>
                    <a:pt x="1601" y="14"/>
                  </a:cubicBezTo>
                  <a:cubicBezTo>
                    <a:pt x="1541" y="5"/>
                    <a:pt x="1482" y="1"/>
                    <a:pt x="1426" y="1"/>
                  </a:cubicBez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23" name="Google Shape;423;p11"/>
            <p:cNvSpPr/>
            <p:nvPr/>
          </p:nvSpPr>
          <p:spPr>
            <a:xfrm>
              <a:off x="3033750" y="467675"/>
              <a:ext cx="46950" cy="40975"/>
            </a:xfrm>
            <a:custGeom>
              <a:rect b="b" l="l" r="r" t="t"/>
              <a:pathLst>
                <a:path extrusionOk="0" h="1639" w="1878">
                  <a:moveTo>
                    <a:pt x="1045" y="0"/>
                  </a:moveTo>
                  <a:cubicBezTo>
                    <a:pt x="892" y="0"/>
                    <a:pt x="739" y="47"/>
                    <a:pt x="610" y="143"/>
                  </a:cubicBezTo>
                  <a:cubicBezTo>
                    <a:pt x="527" y="205"/>
                    <a:pt x="454" y="257"/>
                    <a:pt x="383" y="319"/>
                  </a:cubicBezTo>
                  <a:cubicBezTo>
                    <a:pt x="62" y="556"/>
                    <a:pt x="1" y="1020"/>
                    <a:pt x="238" y="1350"/>
                  </a:cubicBezTo>
                  <a:cubicBezTo>
                    <a:pt x="378" y="1539"/>
                    <a:pt x="602" y="1638"/>
                    <a:pt x="828" y="1638"/>
                  </a:cubicBezTo>
                  <a:cubicBezTo>
                    <a:pt x="983" y="1638"/>
                    <a:pt x="1139" y="1591"/>
                    <a:pt x="1270" y="1495"/>
                  </a:cubicBezTo>
                  <a:cubicBezTo>
                    <a:pt x="1342" y="1433"/>
                    <a:pt x="1414" y="1381"/>
                    <a:pt x="1486" y="1330"/>
                  </a:cubicBezTo>
                  <a:cubicBezTo>
                    <a:pt x="1816" y="1082"/>
                    <a:pt x="1878" y="617"/>
                    <a:pt x="1641" y="298"/>
                  </a:cubicBezTo>
                  <a:cubicBezTo>
                    <a:pt x="1494" y="102"/>
                    <a:pt x="1269" y="0"/>
                    <a:pt x="1045" y="0"/>
                  </a:cubicBez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24" name="Google Shape;424;p11"/>
            <p:cNvSpPr/>
            <p:nvPr/>
          </p:nvSpPr>
          <p:spPr>
            <a:xfrm>
              <a:off x="3077075" y="522600"/>
              <a:ext cx="44125" cy="37525"/>
            </a:xfrm>
            <a:custGeom>
              <a:rect b="b" l="l" r="r" t="t"/>
              <a:pathLst>
                <a:path extrusionOk="0" h="1501" w="1765">
                  <a:moveTo>
                    <a:pt x="789" y="1"/>
                  </a:moveTo>
                  <a:cubicBezTo>
                    <a:pt x="429" y="1"/>
                    <a:pt x="110" y="272"/>
                    <a:pt x="62" y="628"/>
                  </a:cubicBezTo>
                  <a:cubicBezTo>
                    <a:pt x="1" y="1031"/>
                    <a:pt x="289" y="1402"/>
                    <a:pt x="681" y="1464"/>
                  </a:cubicBezTo>
                  <a:lnTo>
                    <a:pt x="878" y="1494"/>
                  </a:lnTo>
                  <a:cubicBezTo>
                    <a:pt x="910" y="1499"/>
                    <a:pt x="942" y="1501"/>
                    <a:pt x="974" y="1501"/>
                  </a:cubicBezTo>
                  <a:cubicBezTo>
                    <a:pt x="1339" y="1501"/>
                    <a:pt x="1666" y="1235"/>
                    <a:pt x="1713" y="866"/>
                  </a:cubicBezTo>
                  <a:cubicBezTo>
                    <a:pt x="1765" y="463"/>
                    <a:pt x="1486" y="91"/>
                    <a:pt x="1084" y="30"/>
                  </a:cubicBezTo>
                  <a:lnTo>
                    <a:pt x="898" y="9"/>
                  </a:lnTo>
                  <a:cubicBezTo>
                    <a:pt x="862" y="3"/>
                    <a:pt x="825" y="1"/>
                    <a:pt x="789" y="1"/>
                  </a:cubicBez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25" name="Google Shape;425;p11"/>
            <p:cNvSpPr/>
            <p:nvPr/>
          </p:nvSpPr>
          <p:spPr>
            <a:xfrm>
              <a:off x="3105725" y="457875"/>
              <a:ext cx="50275" cy="36825"/>
            </a:xfrm>
            <a:custGeom>
              <a:rect b="b" l="l" r="r" t="t"/>
              <a:pathLst>
                <a:path extrusionOk="0" h="1473" w="2011">
                  <a:moveTo>
                    <a:pt x="983" y="0"/>
                  </a:moveTo>
                  <a:cubicBezTo>
                    <a:pt x="149" y="0"/>
                    <a:pt x="0" y="1336"/>
                    <a:pt x="897" y="1463"/>
                  </a:cubicBezTo>
                  <a:cubicBezTo>
                    <a:pt x="938" y="1469"/>
                    <a:pt x="978" y="1472"/>
                    <a:pt x="1017" y="1472"/>
                  </a:cubicBezTo>
                  <a:cubicBezTo>
                    <a:pt x="1853" y="1472"/>
                    <a:pt x="2010" y="137"/>
                    <a:pt x="1103" y="9"/>
                  </a:cubicBezTo>
                  <a:cubicBezTo>
                    <a:pt x="1062" y="3"/>
                    <a:pt x="1022" y="0"/>
                    <a:pt x="983" y="0"/>
                  </a:cubicBez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426" name="Google Shape;426;p11"/>
          <p:cNvSpPr/>
          <p:nvPr/>
        </p:nvSpPr>
        <p:spPr>
          <a:xfrm rot="7199975">
            <a:off x="3081781" y="4164955"/>
            <a:ext cx="835886" cy="1156448"/>
          </a:xfrm>
          <a:custGeom>
            <a:rect b="b" l="l" r="r" t="t"/>
            <a:pathLst>
              <a:path extrusionOk="0" h="10682" w="7721">
                <a:moveTo>
                  <a:pt x="6560" y="1"/>
                </a:moveTo>
                <a:lnTo>
                  <a:pt x="6560" y="54"/>
                </a:lnTo>
                <a:cubicBezTo>
                  <a:pt x="6560" y="150"/>
                  <a:pt x="6592" y="246"/>
                  <a:pt x="6634" y="320"/>
                </a:cubicBezTo>
                <a:lnTo>
                  <a:pt x="5484" y="1332"/>
                </a:lnTo>
                <a:cubicBezTo>
                  <a:pt x="5378" y="1257"/>
                  <a:pt x="5260" y="1215"/>
                  <a:pt x="5133" y="1215"/>
                </a:cubicBezTo>
                <a:lnTo>
                  <a:pt x="5111" y="1215"/>
                </a:lnTo>
                <a:cubicBezTo>
                  <a:pt x="4782" y="1226"/>
                  <a:pt x="4526" y="1503"/>
                  <a:pt x="4536" y="1822"/>
                </a:cubicBezTo>
                <a:cubicBezTo>
                  <a:pt x="4536" y="1928"/>
                  <a:pt x="4569" y="2014"/>
                  <a:pt x="4611" y="2088"/>
                </a:cubicBezTo>
                <a:lnTo>
                  <a:pt x="3610" y="2961"/>
                </a:lnTo>
                <a:cubicBezTo>
                  <a:pt x="3386" y="2748"/>
                  <a:pt x="3078" y="2610"/>
                  <a:pt x="2748" y="2610"/>
                </a:cubicBezTo>
                <a:lnTo>
                  <a:pt x="2705" y="2610"/>
                </a:lnTo>
                <a:cubicBezTo>
                  <a:pt x="2354" y="2620"/>
                  <a:pt x="2045" y="2780"/>
                  <a:pt x="1822" y="3015"/>
                </a:cubicBezTo>
                <a:lnTo>
                  <a:pt x="1108" y="2333"/>
                </a:lnTo>
                <a:cubicBezTo>
                  <a:pt x="1172" y="2237"/>
                  <a:pt x="1204" y="2120"/>
                  <a:pt x="1204" y="2003"/>
                </a:cubicBezTo>
                <a:cubicBezTo>
                  <a:pt x="1193" y="1683"/>
                  <a:pt x="927" y="1428"/>
                  <a:pt x="608" y="1428"/>
                </a:cubicBezTo>
                <a:lnTo>
                  <a:pt x="586" y="1428"/>
                </a:lnTo>
                <a:cubicBezTo>
                  <a:pt x="256" y="1439"/>
                  <a:pt x="0" y="1715"/>
                  <a:pt x="11" y="2045"/>
                </a:cubicBezTo>
                <a:cubicBezTo>
                  <a:pt x="22" y="2365"/>
                  <a:pt x="288" y="2620"/>
                  <a:pt x="608" y="2620"/>
                </a:cubicBezTo>
                <a:lnTo>
                  <a:pt x="629" y="2620"/>
                </a:lnTo>
                <a:cubicBezTo>
                  <a:pt x="746" y="2610"/>
                  <a:pt x="852" y="2578"/>
                  <a:pt x="937" y="2514"/>
                </a:cubicBezTo>
                <a:lnTo>
                  <a:pt x="1661" y="3206"/>
                </a:lnTo>
                <a:cubicBezTo>
                  <a:pt x="1534" y="3419"/>
                  <a:pt x="1460" y="3664"/>
                  <a:pt x="1470" y="3930"/>
                </a:cubicBezTo>
                <a:cubicBezTo>
                  <a:pt x="1491" y="4537"/>
                  <a:pt x="1928" y="5027"/>
                  <a:pt x="2503" y="5133"/>
                </a:cubicBezTo>
                <a:lnTo>
                  <a:pt x="2343" y="7018"/>
                </a:lnTo>
                <a:cubicBezTo>
                  <a:pt x="2035" y="7061"/>
                  <a:pt x="1811" y="7316"/>
                  <a:pt x="1822" y="7625"/>
                </a:cubicBezTo>
                <a:cubicBezTo>
                  <a:pt x="1832" y="7827"/>
                  <a:pt x="1928" y="7998"/>
                  <a:pt x="2087" y="8104"/>
                </a:cubicBezTo>
                <a:lnTo>
                  <a:pt x="1545" y="9499"/>
                </a:lnTo>
                <a:lnTo>
                  <a:pt x="1438" y="9499"/>
                </a:lnTo>
                <a:cubicBezTo>
                  <a:pt x="1108" y="9510"/>
                  <a:pt x="852" y="9776"/>
                  <a:pt x="863" y="10106"/>
                </a:cubicBezTo>
                <a:cubicBezTo>
                  <a:pt x="863" y="10426"/>
                  <a:pt x="1129" y="10681"/>
                  <a:pt x="1448" y="10681"/>
                </a:cubicBezTo>
                <a:lnTo>
                  <a:pt x="1470" y="10681"/>
                </a:lnTo>
                <a:cubicBezTo>
                  <a:pt x="1800" y="10670"/>
                  <a:pt x="2056" y="10393"/>
                  <a:pt x="2045" y="10074"/>
                </a:cubicBezTo>
                <a:cubicBezTo>
                  <a:pt x="2035" y="9872"/>
                  <a:pt x="1938" y="9701"/>
                  <a:pt x="1779" y="9595"/>
                </a:cubicBezTo>
                <a:lnTo>
                  <a:pt x="2322" y="8200"/>
                </a:lnTo>
                <a:lnTo>
                  <a:pt x="2428" y="8200"/>
                </a:lnTo>
                <a:cubicBezTo>
                  <a:pt x="2759" y="8189"/>
                  <a:pt x="3014" y="7923"/>
                  <a:pt x="3003" y="7593"/>
                </a:cubicBezTo>
                <a:cubicBezTo>
                  <a:pt x="3003" y="7327"/>
                  <a:pt x="2822" y="7114"/>
                  <a:pt x="2588" y="7039"/>
                </a:cubicBezTo>
                <a:lnTo>
                  <a:pt x="2759" y="5154"/>
                </a:lnTo>
                <a:lnTo>
                  <a:pt x="2780" y="5154"/>
                </a:lnTo>
                <a:cubicBezTo>
                  <a:pt x="3035" y="5154"/>
                  <a:pt x="3270" y="5069"/>
                  <a:pt x="3461" y="4931"/>
                </a:cubicBezTo>
                <a:lnTo>
                  <a:pt x="4153" y="5591"/>
                </a:lnTo>
                <a:cubicBezTo>
                  <a:pt x="4100" y="5687"/>
                  <a:pt x="4068" y="5804"/>
                  <a:pt x="4068" y="5921"/>
                </a:cubicBezTo>
                <a:cubicBezTo>
                  <a:pt x="4079" y="6252"/>
                  <a:pt x="4345" y="6496"/>
                  <a:pt x="4664" y="6496"/>
                </a:cubicBezTo>
                <a:lnTo>
                  <a:pt x="4685" y="6496"/>
                </a:lnTo>
                <a:cubicBezTo>
                  <a:pt x="5005" y="6486"/>
                  <a:pt x="5272" y="6219"/>
                  <a:pt x="5260" y="5889"/>
                </a:cubicBezTo>
                <a:cubicBezTo>
                  <a:pt x="5250" y="5570"/>
                  <a:pt x="4984" y="5314"/>
                  <a:pt x="4664" y="5314"/>
                </a:cubicBezTo>
                <a:lnTo>
                  <a:pt x="4643" y="5314"/>
                </a:lnTo>
                <a:cubicBezTo>
                  <a:pt x="4526" y="5314"/>
                  <a:pt x="4420" y="5357"/>
                  <a:pt x="4335" y="5410"/>
                </a:cubicBezTo>
                <a:lnTo>
                  <a:pt x="3663" y="4771"/>
                </a:lnTo>
                <a:cubicBezTo>
                  <a:pt x="3887" y="4537"/>
                  <a:pt x="4025" y="4207"/>
                  <a:pt x="4015" y="3845"/>
                </a:cubicBezTo>
                <a:cubicBezTo>
                  <a:pt x="4004" y="3590"/>
                  <a:pt x="3919" y="3344"/>
                  <a:pt x="3781" y="3153"/>
                </a:cubicBezTo>
                <a:lnTo>
                  <a:pt x="4771" y="2279"/>
                </a:lnTo>
                <a:cubicBezTo>
                  <a:pt x="4877" y="2354"/>
                  <a:pt x="4995" y="2397"/>
                  <a:pt x="5133" y="2397"/>
                </a:cubicBezTo>
                <a:lnTo>
                  <a:pt x="5144" y="2397"/>
                </a:lnTo>
                <a:cubicBezTo>
                  <a:pt x="5260" y="2397"/>
                  <a:pt x="5367" y="2365"/>
                  <a:pt x="5452" y="2301"/>
                </a:cubicBezTo>
                <a:lnTo>
                  <a:pt x="6613" y="3440"/>
                </a:lnTo>
                <a:cubicBezTo>
                  <a:pt x="6560" y="3536"/>
                  <a:pt x="6528" y="3642"/>
                  <a:pt x="6528" y="3770"/>
                </a:cubicBezTo>
                <a:cubicBezTo>
                  <a:pt x="6538" y="4090"/>
                  <a:pt x="6805" y="4345"/>
                  <a:pt x="7124" y="4345"/>
                </a:cubicBezTo>
                <a:lnTo>
                  <a:pt x="7134" y="4345"/>
                </a:lnTo>
                <a:cubicBezTo>
                  <a:pt x="7465" y="4335"/>
                  <a:pt x="7721" y="4058"/>
                  <a:pt x="7709" y="3728"/>
                </a:cubicBezTo>
                <a:cubicBezTo>
                  <a:pt x="7699" y="3408"/>
                  <a:pt x="7444" y="3153"/>
                  <a:pt x="7124" y="3153"/>
                </a:cubicBezTo>
                <a:lnTo>
                  <a:pt x="7103" y="3153"/>
                </a:lnTo>
                <a:cubicBezTo>
                  <a:pt x="6985" y="3164"/>
                  <a:pt x="6879" y="3195"/>
                  <a:pt x="6794" y="3259"/>
                </a:cubicBezTo>
                <a:lnTo>
                  <a:pt x="5634" y="2120"/>
                </a:lnTo>
                <a:cubicBezTo>
                  <a:pt x="5697" y="2024"/>
                  <a:pt x="5729" y="1917"/>
                  <a:pt x="5719" y="1790"/>
                </a:cubicBezTo>
                <a:cubicBezTo>
                  <a:pt x="5719" y="1694"/>
                  <a:pt x="5697" y="1598"/>
                  <a:pt x="5644" y="1524"/>
                </a:cubicBezTo>
                <a:lnTo>
                  <a:pt x="6794" y="512"/>
                </a:lnTo>
                <a:cubicBezTo>
                  <a:pt x="6836" y="544"/>
                  <a:pt x="6879" y="565"/>
                  <a:pt x="6922" y="587"/>
                </a:cubicBezTo>
                <a:cubicBezTo>
                  <a:pt x="6805" y="395"/>
                  <a:pt x="6687" y="203"/>
                  <a:pt x="6560"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27" name="Google Shape;427;p11"/>
          <p:cNvSpPr/>
          <p:nvPr/>
        </p:nvSpPr>
        <p:spPr>
          <a:xfrm>
            <a:off x="3829570" y="405740"/>
            <a:ext cx="836977" cy="684869"/>
          </a:xfrm>
          <a:custGeom>
            <a:rect b="b" l="l" r="r" t="t"/>
            <a:pathLst>
              <a:path extrusionOk="0" h="6326" w="7731">
                <a:moveTo>
                  <a:pt x="6794" y="1"/>
                </a:moveTo>
                <a:cubicBezTo>
                  <a:pt x="6485" y="1"/>
                  <a:pt x="6187" y="171"/>
                  <a:pt x="6038" y="480"/>
                </a:cubicBezTo>
                <a:cubicBezTo>
                  <a:pt x="5846" y="885"/>
                  <a:pt x="6027" y="1385"/>
                  <a:pt x="6443" y="1576"/>
                </a:cubicBezTo>
                <a:lnTo>
                  <a:pt x="6453" y="1576"/>
                </a:lnTo>
                <a:lnTo>
                  <a:pt x="6006" y="3727"/>
                </a:lnTo>
                <a:cubicBezTo>
                  <a:pt x="5920" y="3717"/>
                  <a:pt x="5835" y="3706"/>
                  <a:pt x="5750" y="3706"/>
                </a:cubicBezTo>
                <a:cubicBezTo>
                  <a:pt x="5260" y="3706"/>
                  <a:pt x="4792" y="3983"/>
                  <a:pt x="4569" y="4462"/>
                </a:cubicBezTo>
                <a:cubicBezTo>
                  <a:pt x="4515" y="4569"/>
                  <a:pt x="4483" y="4675"/>
                  <a:pt x="4462" y="4782"/>
                </a:cubicBezTo>
                <a:lnTo>
                  <a:pt x="1746" y="4686"/>
                </a:lnTo>
                <a:cubicBezTo>
                  <a:pt x="1704" y="4430"/>
                  <a:pt x="1545" y="4196"/>
                  <a:pt x="1289" y="4079"/>
                </a:cubicBezTo>
                <a:cubicBezTo>
                  <a:pt x="1171" y="4025"/>
                  <a:pt x="1055" y="3994"/>
                  <a:pt x="937" y="3994"/>
                </a:cubicBezTo>
                <a:cubicBezTo>
                  <a:pt x="629" y="3994"/>
                  <a:pt x="331" y="4175"/>
                  <a:pt x="192" y="4473"/>
                </a:cubicBezTo>
                <a:cubicBezTo>
                  <a:pt x="0" y="4888"/>
                  <a:pt x="171" y="5378"/>
                  <a:pt x="586" y="5570"/>
                </a:cubicBezTo>
                <a:cubicBezTo>
                  <a:pt x="703" y="5623"/>
                  <a:pt x="820" y="5655"/>
                  <a:pt x="937" y="5655"/>
                </a:cubicBezTo>
                <a:cubicBezTo>
                  <a:pt x="1246" y="5655"/>
                  <a:pt x="1545" y="5474"/>
                  <a:pt x="1683" y="5175"/>
                </a:cubicBezTo>
                <a:cubicBezTo>
                  <a:pt x="1725" y="5101"/>
                  <a:pt x="1746" y="5026"/>
                  <a:pt x="1758" y="4941"/>
                </a:cubicBezTo>
                <a:lnTo>
                  <a:pt x="4441" y="5048"/>
                </a:lnTo>
                <a:cubicBezTo>
                  <a:pt x="4451" y="5527"/>
                  <a:pt x="4728" y="5985"/>
                  <a:pt x="5196" y="6198"/>
                </a:cubicBezTo>
                <a:cubicBezTo>
                  <a:pt x="5378" y="6283"/>
                  <a:pt x="5569" y="6325"/>
                  <a:pt x="5750" y="6325"/>
                </a:cubicBezTo>
                <a:cubicBezTo>
                  <a:pt x="6240" y="6325"/>
                  <a:pt x="6719" y="6049"/>
                  <a:pt x="6943" y="5570"/>
                </a:cubicBezTo>
                <a:cubicBezTo>
                  <a:pt x="7241" y="4910"/>
                  <a:pt x="6964" y="4132"/>
                  <a:pt x="6304" y="3824"/>
                </a:cubicBezTo>
                <a:cubicBezTo>
                  <a:pt x="6294" y="3824"/>
                  <a:pt x="6272" y="3813"/>
                  <a:pt x="6261" y="3813"/>
                </a:cubicBezTo>
                <a:lnTo>
                  <a:pt x="6708" y="1651"/>
                </a:lnTo>
                <a:lnTo>
                  <a:pt x="6794" y="1651"/>
                </a:lnTo>
                <a:cubicBezTo>
                  <a:pt x="7103" y="1651"/>
                  <a:pt x="7401" y="1470"/>
                  <a:pt x="7539" y="1172"/>
                </a:cubicBezTo>
                <a:cubicBezTo>
                  <a:pt x="7731" y="757"/>
                  <a:pt x="7550" y="267"/>
                  <a:pt x="7145" y="75"/>
                </a:cubicBezTo>
                <a:cubicBezTo>
                  <a:pt x="7028" y="22"/>
                  <a:pt x="6911" y="1"/>
                  <a:pt x="6794"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28" name="Google Shape;428;p11"/>
          <p:cNvSpPr/>
          <p:nvPr/>
        </p:nvSpPr>
        <p:spPr>
          <a:xfrm>
            <a:off x="7951768" y="4426438"/>
            <a:ext cx="694179" cy="1117161"/>
          </a:xfrm>
          <a:custGeom>
            <a:rect b="b" l="l" r="r" t="t"/>
            <a:pathLst>
              <a:path extrusionOk="0" h="10319" w="6412">
                <a:moveTo>
                  <a:pt x="1119" y="1"/>
                </a:moveTo>
                <a:cubicBezTo>
                  <a:pt x="938" y="1"/>
                  <a:pt x="757" y="54"/>
                  <a:pt x="587" y="150"/>
                </a:cubicBezTo>
                <a:cubicBezTo>
                  <a:pt x="140" y="448"/>
                  <a:pt x="1" y="1055"/>
                  <a:pt x="299" y="1502"/>
                </a:cubicBezTo>
                <a:cubicBezTo>
                  <a:pt x="481" y="1790"/>
                  <a:pt x="800" y="1949"/>
                  <a:pt x="1119" y="1949"/>
                </a:cubicBezTo>
                <a:cubicBezTo>
                  <a:pt x="1300" y="1949"/>
                  <a:pt x="1481" y="1906"/>
                  <a:pt x="1652" y="1800"/>
                </a:cubicBezTo>
                <a:lnTo>
                  <a:pt x="1652" y="1790"/>
                </a:lnTo>
                <a:lnTo>
                  <a:pt x="3526" y="3589"/>
                </a:lnTo>
                <a:cubicBezTo>
                  <a:pt x="3046" y="4090"/>
                  <a:pt x="2951" y="4878"/>
                  <a:pt x="3355" y="5495"/>
                </a:cubicBezTo>
                <a:cubicBezTo>
                  <a:pt x="3419" y="5602"/>
                  <a:pt x="3515" y="5708"/>
                  <a:pt x="3611" y="5793"/>
                </a:cubicBezTo>
                <a:lnTo>
                  <a:pt x="1801" y="8444"/>
                </a:lnTo>
                <a:cubicBezTo>
                  <a:pt x="1683" y="8391"/>
                  <a:pt x="1556" y="8370"/>
                  <a:pt x="1428" y="8370"/>
                </a:cubicBezTo>
                <a:cubicBezTo>
                  <a:pt x="1247" y="8370"/>
                  <a:pt x="1066" y="8413"/>
                  <a:pt x="895" y="8519"/>
                </a:cubicBezTo>
                <a:cubicBezTo>
                  <a:pt x="448" y="8817"/>
                  <a:pt x="320" y="9424"/>
                  <a:pt x="608" y="9871"/>
                </a:cubicBezTo>
                <a:cubicBezTo>
                  <a:pt x="800" y="10159"/>
                  <a:pt x="1108" y="10318"/>
                  <a:pt x="1428" y="10318"/>
                </a:cubicBezTo>
                <a:cubicBezTo>
                  <a:pt x="1609" y="10318"/>
                  <a:pt x="1790" y="10266"/>
                  <a:pt x="1960" y="10159"/>
                </a:cubicBezTo>
                <a:cubicBezTo>
                  <a:pt x="2407" y="9871"/>
                  <a:pt x="2546" y="9265"/>
                  <a:pt x="2248" y="8817"/>
                </a:cubicBezTo>
                <a:cubicBezTo>
                  <a:pt x="2194" y="8732"/>
                  <a:pt x="2131" y="8657"/>
                  <a:pt x="2067" y="8604"/>
                </a:cubicBezTo>
                <a:lnTo>
                  <a:pt x="3856" y="5974"/>
                </a:lnTo>
                <a:cubicBezTo>
                  <a:pt x="4101" y="6123"/>
                  <a:pt x="4378" y="6198"/>
                  <a:pt x="4655" y="6198"/>
                </a:cubicBezTo>
                <a:cubicBezTo>
                  <a:pt x="4942" y="6198"/>
                  <a:pt x="5230" y="6123"/>
                  <a:pt x="5485" y="5953"/>
                </a:cubicBezTo>
                <a:cubicBezTo>
                  <a:pt x="6209" y="5495"/>
                  <a:pt x="6411" y="4537"/>
                  <a:pt x="5954" y="3813"/>
                </a:cubicBezTo>
                <a:cubicBezTo>
                  <a:pt x="5655" y="3355"/>
                  <a:pt x="5155" y="3110"/>
                  <a:pt x="4643" y="3110"/>
                </a:cubicBezTo>
                <a:cubicBezTo>
                  <a:pt x="4367" y="3110"/>
                  <a:pt x="4068" y="3184"/>
                  <a:pt x="3813" y="3355"/>
                </a:cubicBezTo>
                <a:cubicBezTo>
                  <a:pt x="3792" y="3366"/>
                  <a:pt x="3781" y="3376"/>
                  <a:pt x="3770" y="3387"/>
                </a:cubicBezTo>
                <a:lnTo>
                  <a:pt x="1886" y="1577"/>
                </a:lnTo>
                <a:cubicBezTo>
                  <a:pt x="2131" y="1257"/>
                  <a:pt x="2173" y="810"/>
                  <a:pt x="1939" y="448"/>
                </a:cubicBezTo>
                <a:cubicBezTo>
                  <a:pt x="1747" y="160"/>
                  <a:pt x="1439" y="1"/>
                  <a:pt x="1119"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29" name="Google Shape;429;p11"/>
          <p:cNvSpPr/>
          <p:nvPr/>
        </p:nvSpPr>
        <p:spPr>
          <a:xfrm>
            <a:off x="5056206" y="4275625"/>
            <a:ext cx="1248545" cy="1118630"/>
          </a:xfrm>
          <a:custGeom>
            <a:rect b="b" l="l" r="r" t="t"/>
            <a:pathLst>
              <a:path extrusionOk="0" h="16650" w="18583">
                <a:moveTo>
                  <a:pt x="8583" y="411"/>
                </a:moveTo>
                <a:cubicBezTo>
                  <a:pt x="9474" y="411"/>
                  <a:pt x="10201" y="1068"/>
                  <a:pt x="10763" y="1889"/>
                </a:cubicBezTo>
                <a:cubicBezTo>
                  <a:pt x="9860" y="2264"/>
                  <a:pt x="9005" y="2814"/>
                  <a:pt x="8312" y="3296"/>
                </a:cubicBezTo>
                <a:cubicBezTo>
                  <a:pt x="8067" y="3460"/>
                  <a:pt x="7820" y="3647"/>
                  <a:pt x="7586" y="3823"/>
                </a:cubicBezTo>
                <a:cubicBezTo>
                  <a:pt x="6952" y="3741"/>
                  <a:pt x="6308" y="3682"/>
                  <a:pt x="5663" y="3671"/>
                </a:cubicBezTo>
                <a:cubicBezTo>
                  <a:pt x="5897" y="2405"/>
                  <a:pt x="6449" y="1243"/>
                  <a:pt x="7668" y="634"/>
                </a:cubicBezTo>
                <a:cubicBezTo>
                  <a:pt x="7996" y="482"/>
                  <a:pt x="8301" y="411"/>
                  <a:pt x="8583" y="411"/>
                </a:cubicBezTo>
                <a:close/>
                <a:moveTo>
                  <a:pt x="11032" y="2311"/>
                </a:moveTo>
                <a:cubicBezTo>
                  <a:pt x="11384" y="2897"/>
                  <a:pt x="11654" y="3518"/>
                  <a:pt x="11842" y="4022"/>
                </a:cubicBezTo>
                <a:cubicBezTo>
                  <a:pt x="11947" y="4280"/>
                  <a:pt x="12029" y="4550"/>
                  <a:pt x="12123" y="4820"/>
                </a:cubicBezTo>
                <a:cubicBezTo>
                  <a:pt x="10998" y="4456"/>
                  <a:pt x="9837" y="4198"/>
                  <a:pt x="8711" y="3999"/>
                </a:cubicBezTo>
                <a:cubicBezTo>
                  <a:pt x="8559" y="3976"/>
                  <a:pt x="8395" y="3940"/>
                  <a:pt x="8242" y="3916"/>
                </a:cubicBezTo>
                <a:lnTo>
                  <a:pt x="8735" y="3565"/>
                </a:lnTo>
                <a:cubicBezTo>
                  <a:pt x="9427" y="3096"/>
                  <a:pt x="10212" y="2627"/>
                  <a:pt x="11032" y="2311"/>
                </a:cubicBezTo>
                <a:close/>
                <a:moveTo>
                  <a:pt x="5980" y="4187"/>
                </a:moveTo>
                <a:cubicBezTo>
                  <a:pt x="6332" y="4198"/>
                  <a:pt x="6683" y="4210"/>
                  <a:pt x="7058" y="4245"/>
                </a:cubicBezTo>
                <a:cubicBezTo>
                  <a:pt x="6507" y="4690"/>
                  <a:pt x="5968" y="5183"/>
                  <a:pt x="5475" y="5711"/>
                </a:cubicBezTo>
                <a:cubicBezTo>
                  <a:pt x="5487" y="5218"/>
                  <a:pt x="5511" y="4690"/>
                  <a:pt x="5581" y="4187"/>
                </a:cubicBezTo>
                <a:close/>
                <a:moveTo>
                  <a:pt x="12616" y="1947"/>
                </a:moveTo>
                <a:cubicBezTo>
                  <a:pt x="12674" y="2592"/>
                  <a:pt x="13284" y="3202"/>
                  <a:pt x="13952" y="3202"/>
                </a:cubicBezTo>
                <a:cubicBezTo>
                  <a:pt x="14175" y="3202"/>
                  <a:pt x="14398" y="3131"/>
                  <a:pt x="14620" y="2979"/>
                </a:cubicBezTo>
                <a:cubicBezTo>
                  <a:pt x="14737" y="2885"/>
                  <a:pt x="14831" y="2780"/>
                  <a:pt x="14901" y="2662"/>
                </a:cubicBezTo>
                <a:cubicBezTo>
                  <a:pt x="15852" y="3530"/>
                  <a:pt x="15523" y="4914"/>
                  <a:pt x="14961" y="6074"/>
                </a:cubicBezTo>
                <a:cubicBezTo>
                  <a:pt x="14245" y="5652"/>
                  <a:pt x="13483" y="5300"/>
                  <a:pt x="12686" y="5007"/>
                </a:cubicBezTo>
                <a:cubicBezTo>
                  <a:pt x="12416" y="4010"/>
                  <a:pt x="12041" y="3014"/>
                  <a:pt x="11514" y="2147"/>
                </a:cubicBezTo>
                <a:cubicBezTo>
                  <a:pt x="11877" y="2041"/>
                  <a:pt x="12252" y="1970"/>
                  <a:pt x="12616" y="1947"/>
                </a:cubicBezTo>
                <a:close/>
                <a:moveTo>
                  <a:pt x="12827" y="5534"/>
                </a:moveTo>
                <a:lnTo>
                  <a:pt x="12827" y="5534"/>
                </a:lnTo>
                <a:cubicBezTo>
                  <a:pt x="13495" y="5805"/>
                  <a:pt x="14140" y="6121"/>
                  <a:pt x="14750" y="6485"/>
                </a:cubicBezTo>
                <a:cubicBezTo>
                  <a:pt x="14620" y="6707"/>
                  <a:pt x="14492" y="6918"/>
                  <a:pt x="14374" y="7105"/>
                </a:cubicBezTo>
                <a:cubicBezTo>
                  <a:pt x="14057" y="7574"/>
                  <a:pt x="13718" y="8032"/>
                  <a:pt x="13354" y="8466"/>
                </a:cubicBezTo>
                <a:cubicBezTo>
                  <a:pt x="13296" y="8009"/>
                  <a:pt x="13225" y="7551"/>
                  <a:pt x="13155" y="7105"/>
                </a:cubicBezTo>
                <a:cubicBezTo>
                  <a:pt x="13061" y="6602"/>
                  <a:pt x="12955" y="6074"/>
                  <a:pt x="12827" y="5534"/>
                </a:cubicBezTo>
                <a:close/>
                <a:moveTo>
                  <a:pt x="5077" y="4198"/>
                </a:moveTo>
                <a:lnTo>
                  <a:pt x="5077" y="4198"/>
                </a:lnTo>
                <a:cubicBezTo>
                  <a:pt x="4995" y="4878"/>
                  <a:pt x="4983" y="5581"/>
                  <a:pt x="5006" y="6238"/>
                </a:cubicBezTo>
                <a:cubicBezTo>
                  <a:pt x="4198" y="7188"/>
                  <a:pt x="3529" y="8231"/>
                  <a:pt x="3083" y="9345"/>
                </a:cubicBezTo>
                <a:cubicBezTo>
                  <a:pt x="2169" y="8700"/>
                  <a:pt x="1454" y="7845"/>
                  <a:pt x="1290" y="6660"/>
                </a:cubicBezTo>
                <a:cubicBezTo>
                  <a:pt x="1278" y="6543"/>
                  <a:pt x="1267" y="6414"/>
                  <a:pt x="1267" y="6308"/>
                </a:cubicBezTo>
                <a:lnTo>
                  <a:pt x="1267" y="6308"/>
                </a:lnTo>
                <a:cubicBezTo>
                  <a:pt x="1372" y="6332"/>
                  <a:pt x="1489" y="6355"/>
                  <a:pt x="1595" y="6355"/>
                </a:cubicBezTo>
                <a:cubicBezTo>
                  <a:pt x="1817" y="6355"/>
                  <a:pt x="2040" y="6285"/>
                  <a:pt x="2251" y="6133"/>
                </a:cubicBezTo>
                <a:cubicBezTo>
                  <a:pt x="2767" y="5722"/>
                  <a:pt x="2814" y="5125"/>
                  <a:pt x="2603" y="4656"/>
                </a:cubicBezTo>
                <a:cubicBezTo>
                  <a:pt x="3354" y="4339"/>
                  <a:pt x="4279" y="4234"/>
                  <a:pt x="5077" y="4198"/>
                </a:cubicBezTo>
                <a:close/>
                <a:moveTo>
                  <a:pt x="5030" y="6941"/>
                </a:moveTo>
                <a:cubicBezTo>
                  <a:pt x="5042" y="7024"/>
                  <a:pt x="5042" y="7118"/>
                  <a:pt x="5053" y="7211"/>
                </a:cubicBezTo>
                <a:cubicBezTo>
                  <a:pt x="5123" y="8314"/>
                  <a:pt x="5276" y="9450"/>
                  <a:pt x="5546" y="10576"/>
                </a:cubicBezTo>
                <a:cubicBezTo>
                  <a:pt x="4854" y="10318"/>
                  <a:pt x="4139" y="10002"/>
                  <a:pt x="3482" y="9603"/>
                </a:cubicBezTo>
                <a:cubicBezTo>
                  <a:pt x="3565" y="9392"/>
                  <a:pt x="3658" y="9181"/>
                  <a:pt x="3752" y="8981"/>
                </a:cubicBezTo>
                <a:cubicBezTo>
                  <a:pt x="4092" y="8267"/>
                  <a:pt x="4526" y="7574"/>
                  <a:pt x="5030" y="6941"/>
                </a:cubicBezTo>
                <a:close/>
                <a:moveTo>
                  <a:pt x="15172" y="6754"/>
                </a:moveTo>
                <a:cubicBezTo>
                  <a:pt x="15230" y="6789"/>
                  <a:pt x="15289" y="6836"/>
                  <a:pt x="15359" y="6871"/>
                </a:cubicBezTo>
                <a:cubicBezTo>
                  <a:pt x="15805" y="7199"/>
                  <a:pt x="16261" y="7551"/>
                  <a:pt x="16519" y="7997"/>
                </a:cubicBezTo>
                <a:cubicBezTo>
                  <a:pt x="16321" y="8067"/>
                  <a:pt x="16097" y="8196"/>
                  <a:pt x="15898" y="8419"/>
                </a:cubicBezTo>
                <a:cubicBezTo>
                  <a:pt x="15370" y="9005"/>
                  <a:pt x="15675" y="9814"/>
                  <a:pt x="16250" y="10224"/>
                </a:cubicBezTo>
                <a:cubicBezTo>
                  <a:pt x="16215" y="10271"/>
                  <a:pt x="16168" y="10318"/>
                  <a:pt x="16133" y="10365"/>
                </a:cubicBezTo>
                <a:cubicBezTo>
                  <a:pt x="15500" y="11139"/>
                  <a:pt x="14445" y="11467"/>
                  <a:pt x="13495" y="11631"/>
                </a:cubicBezTo>
                <a:cubicBezTo>
                  <a:pt x="13541" y="10799"/>
                  <a:pt x="13507" y="9943"/>
                  <a:pt x="13424" y="9111"/>
                </a:cubicBezTo>
                <a:cubicBezTo>
                  <a:pt x="14081" y="8384"/>
                  <a:pt x="14703" y="7598"/>
                  <a:pt x="15172" y="6754"/>
                </a:cubicBezTo>
                <a:close/>
                <a:moveTo>
                  <a:pt x="7738" y="4304"/>
                </a:moveTo>
                <a:cubicBezTo>
                  <a:pt x="9250" y="4468"/>
                  <a:pt x="10810" y="4796"/>
                  <a:pt x="12275" y="5323"/>
                </a:cubicBezTo>
                <a:cubicBezTo>
                  <a:pt x="12604" y="6508"/>
                  <a:pt x="12815" y="7727"/>
                  <a:pt x="12932" y="8947"/>
                </a:cubicBezTo>
                <a:cubicBezTo>
                  <a:pt x="12275" y="9650"/>
                  <a:pt x="11572" y="10307"/>
                  <a:pt x="10834" y="10916"/>
                </a:cubicBezTo>
                <a:cubicBezTo>
                  <a:pt x="10517" y="11174"/>
                  <a:pt x="10188" y="11432"/>
                  <a:pt x="9860" y="11678"/>
                </a:cubicBezTo>
                <a:cubicBezTo>
                  <a:pt x="8559" y="11514"/>
                  <a:pt x="7269" y="11174"/>
                  <a:pt x="6061" y="10763"/>
                </a:cubicBezTo>
                <a:cubicBezTo>
                  <a:pt x="5686" y="9333"/>
                  <a:pt x="5511" y="7845"/>
                  <a:pt x="5487" y="6402"/>
                </a:cubicBezTo>
                <a:cubicBezTo>
                  <a:pt x="6167" y="5628"/>
                  <a:pt x="6929" y="4925"/>
                  <a:pt x="7738" y="4304"/>
                </a:cubicBezTo>
                <a:close/>
                <a:moveTo>
                  <a:pt x="12979" y="9568"/>
                </a:moveTo>
                <a:cubicBezTo>
                  <a:pt x="13038" y="10271"/>
                  <a:pt x="13049" y="10987"/>
                  <a:pt x="13014" y="11701"/>
                </a:cubicBezTo>
                <a:cubicBezTo>
                  <a:pt x="12533" y="11760"/>
                  <a:pt x="12064" y="11795"/>
                  <a:pt x="11584" y="11795"/>
                </a:cubicBezTo>
                <a:cubicBezTo>
                  <a:pt x="11232" y="11795"/>
                  <a:pt x="10892" y="11784"/>
                  <a:pt x="10552" y="11748"/>
                </a:cubicBezTo>
                <a:cubicBezTo>
                  <a:pt x="11150" y="11279"/>
                  <a:pt x="11736" y="10776"/>
                  <a:pt x="12275" y="10271"/>
                </a:cubicBezTo>
                <a:cubicBezTo>
                  <a:pt x="12510" y="10049"/>
                  <a:pt x="12744" y="9814"/>
                  <a:pt x="12979" y="9568"/>
                </a:cubicBezTo>
                <a:close/>
                <a:moveTo>
                  <a:pt x="6226" y="11315"/>
                </a:moveTo>
                <a:lnTo>
                  <a:pt x="6226" y="11315"/>
                </a:lnTo>
                <a:cubicBezTo>
                  <a:pt x="6577" y="11420"/>
                  <a:pt x="6918" y="11526"/>
                  <a:pt x="7246" y="11608"/>
                </a:cubicBezTo>
                <a:cubicBezTo>
                  <a:pt x="7903" y="11795"/>
                  <a:pt x="8606" y="11948"/>
                  <a:pt x="9309" y="12065"/>
                </a:cubicBezTo>
                <a:cubicBezTo>
                  <a:pt x="8583" y="12546"/>
                  <a:pt x="7820" y="12968"/>
                  <a:pt x="7012" y="13285"/>
                </a:cubicBezTo>
                <a:cubicBezTo>
                  <a:pt x="6694" y="12652"/>
                  <a:pt x="6437" y="11995"/>
                  <a:pt x="6226" y="11315"/>
                </a:cubicBezTo>
                <a:close/>
                <a:moveTo>
                  <a:pt x="3318" y="10083"/>
                </a:moveTo>
                <a:cubicBezTo>
                  <a:pt x="4057" y="10529"/>
                  <a:pt x="4878" y="10869"/>
                  <a:pt x="5686" y="11139"/>
                </a:cubicBezTo>
                <a:cubicBezTo>
                  <a:pt x="5909" y="11936"/>
                  <a:pt x="6202" y="12710"/>
                  <a:pt x="6566" y="13437"/>
                </a:cubicBezTo>
                <a:cubicBezTo>
                  <a:pt x="6554" y="13449"/>
                  <a:pt x="6543" y="13449"/>
                  <a:pt x="6519" y="13449"/>
                </a:cubicBezTo>
                <a:cubicBezTo>
                  <a:pt x="6061" y="13589"/>
                  <a:pt x="5605" y="13718"/>
                  <a:pt x="5159" y="13718"/>
                </a:cubicBezTo>
                <a:cubicBezTo>
                  <a:pt x="4714" y="13718"/>
                  <a:pt x="4279" y="13589"/>
                  <a:pt x="3904" y="13202"/>
                </a:cubicBezTo>
                <a:cubicBezTo>
                  <a:pt x="3541" y="12850"/>
                  <a:pt x="3330" y="12370"/>
                  <a:pt x="3213" y="11889"/>
                </a:cubicBezTo>
                <a:cubicBezTo>
                  <a:pt x="3083" y="11292"/>
                  <a:pt x="3154" y="10682"/>
                  <a:pt x="3318" y="10083"/>
                </a:cubicBezTo>
                <a:close/>
                <a:moveTo>
                  <a:pt x="10001" y="12159"/>
                </a:moveTo>
                <a:cubicBezTo>
                  <a:pt x="10552" y="12229"/>
                  <a:pt x="11115" y="12264"/>
                  <a:pt x="11666" y="12264"/>
                </a:cubicBezTo>
                <a:cubicBezTo>
                  <a:pt x="12111" y="12264"/>
                  <a:pt x="12545" y="12241"/>
                  <a:pt x="12967" y="12194"/>
                </a:cubicBezTo>
                <a:lnTo>
                  <a:pt x="12967" y="12194"/>
                </a:lnTo>
                <a:cubicBezTo>
                  <a:pt x="12908" y="12874"/>
                  <a:pt x="12780" y="13554"/>
                  <a:pt x="12569" y="14199"/>
                </a:cubicBezTo>
                <a:cubicBezTo>
                  <a:pt x="12252" y="15137"/>
                  <a:pt x="11889" y="15992"/>
                  <a:pt x="10821" y="16169"/>
                </a:cubicBezTo>
                <a:cubicBezTo>
                  <a:pt x="10716" y="16192"/>
                  <a:pt x="10610" y="16192"/>
                  <a:pt x="10505" y="16192"/>
                </a:cubicBezTo>
                <a:cubicBezTo>
                  <a:pt x="10107" y="16192"/>
                  <a:pt x="9708" y="16086"/>
                  <a:pt x="9356" y="15934"/>
                </a:cubicBezTo>
                <a:cubicBezTo>
                  <a:pt x="8395" y="15512"/>
                  <a:pt x="7726" y="14574"/>
                  <a:pt x="7234" y="13695"/>
                </a:cubicBezTo>
                <a:cubicBezTo>
                  <a:pt x="8207" y="13308"/>
                  <a:pt x="9133" y="12780"/>
                  <a:pt x="10001" y="12159"/>
                </a:cubicBezTo>
                <a:close/>
                <a:moveTo>
                  <a:pt x="8570" y="1"/>
                </a:moveTo>
                <a:cubicBezTo>
                  <a:pt x="7668" y="1"/>
                  <a:pt x="6765" y="458"/>
                  <a:pt x="6120" y="1267"/>
                </a:cubicBezTo>
                <a:cubicBezTo>
                  <a:pt x="5605" y="1936"/>
                  <a:pt x="5300" y="2780"/>
                  <a:pt x="5147" y="3682"/>
                </a:cubicBezTo>
                <a:cubicBezTo>
                  <a:pt x="4162" y="3705"/>
                  <a:pt x="3201" y="3870"/>
                  <a:pt x="2345" y="4268"/>
                </a:cubicBezTo>
                <a:cubicBezTo>
                  <a:pt x="2122" y="4010"/>
                  <a:pt x="1806" y="3835"/>
                  <a:pt x="1465" y="3835"/>
                </a:cubicBezTo>
                <a:cubicBezTo>
                  <a:pt x="1161" y="3835"/>
                  <a:pt x="832" y="3976"/>
                  <a:pt x="528" y="4315"/>
                </a:cubicBezTo>
                <a:cubicBezTo>
                  <a:pt x="0" y="4890"/>
                  <a:pt x="293" y="5699"/>
                  <a:pt x="856" y="6097"/>
                </a:cubicBezTo>
                <a:cubicBezTo>
                  <a:pt x="739" y="6941"/>
                  <a:pt x="1032" y="7891"/>
                  <a:pt x="1595" y="8618"/>
                </a:cubicBezTo>
                <a:cubicBezTo>
                  <a:pt x="1947" y="9087"/>
                  <a:pt x="2403" y="9486"/>
                  <a:pt x="2919" y="9826"/>
                </a:cubicBezTo>
                <a:cubicBezTo>
                  <a:pt x="2627" y="10740"/>
                  <a:pt x="2591" y="11737"/>
                  <a:pt x="2966" y="12639"/>
                </a:cubicBezTo>
                <a:cubicBezTo>
                  <a:pt x="3213" y="13202"/>
                  <a:pt x="3646" y="13707"/>
                  <a:pt x="4174" y="13999"/>
                </a:cubicBezTo>
                <a:cubicBezTo>
                  <a:pt x="4467" y="14152"/>
                  <a:pt x="4772" y="14210"/>
                  <a:pt x="5089" y="14210"/>
                </a:cubicBezTo>
                <a:cubicBezTo>
                  <a:pt x="5605" y="14210"/>
                  <a:pt x="6144" y="14058"/>
                  <a:pt x="6613" y="13918"/>
                </a:cubicBezTo>
                <a:cubicBezTo>
                  <a:pt x="6671" y="13894"/>
                  <a:pt x="6730" y="13871"/>
                  <a:pt x="6788" y="13859"/>
                </a:cubicBezTo>
                <a:cubicBezTo>
                  <a:pt x="6999" y="14246"/>
                  <a:pt x="7246" y="14632"/>
                  <a:pt x="7527" y="14996"/>
                </a:cubicBezTo>
                <a:cubicBezTo>
                  <a:pt x="8125" y="15770"/>
                  <a:pt x="8981" y="16450"/>
                  <a:pt x="9977" y="16614"/>
                </a:cubicBezTo>
                <a:cubicBezTo>
                  <a:pt x="10154" y="16638"/>
                  <a:pt x="10329" y="16649"/>
                  <a:pt x="10505" y="16649"/>
                </a:cubicBezTo>
                <a:cubicBezTo>
                  <a:pt x="10904" y="16649"/>
                  <a:pt x="11303" y="16579"/>
                  <a:pt x="11678" y="16391"/>
                </a:cubicBezTo>
                <a:cubicBezTo>
                  <a:pt x="12428" y="16028"/>
                  <a:pt x="12756" y="15090"/>
                  <a:pt x="13014" y="14351"/>
                </a:cubicBezTo>
                <a:cubicBezTo>
                  <a:pt x="13249" y="13636"/>
                  <a:pt x="13389" y="12886"/>
                  <a:pt x="13460" y="12123"/>
                </a:cubicBezTo>
                <a:cubicBezTo>
                  <a:pt x="13940" y="12030"/>
                  <a:pt x="14421" y="11912"/>
                  <a:pt x="14878" y="11737"/>
                </a:cubicBezTo>
                <a:cubicBezTo>
                  <a:pt x="15605" y="11479"/>
                  <a:pt x="16227" y="11034"/>
                  <a:pt x="16672" y="10424"/>
                </a:cubicBezTo>
                <a:cubicBezTo>
                  <a:pt x="16766" y="10447"/>
                  <a:pt x="16871" y="10459"/>
                  <a:pt x="16977" y="10459"/>
                </a:cubicBezTo>
                <a:cubicBezTo>
                  <a:pt x="17188" y="10459"/>
                  <a:pt x="17423" y="10388"/>
                  <a:pt x="17634" y="10236"/>
                </a:cubicBezTo>
                <a:cubicBezTo>
                  <a:pt x="18583" y="9474"/>
                  <a:pt x="17926" y="8103"/>
                  <a:pt x="17001" y="7962"/>
                </a:cubicBezTo>
                <a:cubicBezTo>
                  <a:pt x="16719" y="7399"/>
                  <a:pt x="16203" y="6918"/>
                  <a:pt x="15617" y="6485"/>
                </a:cubicBezTo>
                <a:cubicBezTo>
                  <a:pt x="15535" y="6438"/>
                  <a:pt x="15453" y="6391"/>
                  <a:pt x="15383" y="6332"/>
                </a:cubicBezTo>
                <a:cubicBezTo>
                  <a:pt x="15594" y="5886"/>
                  <a:pt x="15769" y="5417"/>
                  <a:pt x="15886" y="4948"/>
                </a:cubicBezTo>
                <a:cubicBezTo>
                  <a:pt x="16156" y="3788"/>
                  <a:pt x="15805" y="2874"/>
                  <a:pt x="15066" y="2264"/>
                </a:cubicBezTo>
                <a:cubicBezTo>
                  <a:pt x="15195" y="1513"/>
                  <a:pt x="14573" y="693"/>
                  <a:pt x="13823" y="693"/>
                </a:cubicBezTo>
                <a:cubicBezTo>
                  <a:pt x="13518" y="693"/>
                  <a:pt x="13190" y="833"/>
                  <a:pt x="12885" y="1162"/>
                </a:cubicBezTo>
                <a:cubicBezTo>
                  <a:pt x="12803" y="1243"/>
                  <a:pt x="12744" y="1337"/>
                  <a:pt x="12697" y="1431"/>
                </a:cubicBezTo>
                <a:cubicBezTo>
                  <a:pt x="12217" y="1443"/>
                  <a:pt x="11712" y="1548"/>
                  <a:pt x="11232" y="1712"/>
                </a:cubicBezTo>
                <a:cubicBezTo>
                  <a:pt x="10986" y="1361"/>
                  <a:pt x="10716" y="1045"/>
                  <a:pt x="10423" y="763"/>
                </a:cubicBezTo>
                <a:cubicBezTo>
                  <a:pt x="9860" y="235"/>
                  <a:pt x="9216" y="1"/>
                  <a:pt x="8570"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30" name="Google Shape;430;p11"/>
          <p:cNvSpPr/>
          <p:nvPr/>
        </p:nvSpPr>
        <p:spPr>
          <a:xfrm>
            <a:off x="1095149" y="-250223"/>
            <a:ext cx="1103697" cy="1057037"/>
          </a:xfrm>
          <a:custGeom>
            <a:rect b="b" l="l" r="r" t="t"/>
            <a:pathLst>
              <a:path extrusionOk="0" h="14340" w="14973">
                <a:moveTo>
                  <a:pt x="5804" y="1"/>
                </a:moveTo>
                <a:cubicBezTo>
                  <a:pt x="5569" y="1"/>
                  <a:pt x="5300" y="71"/>
                  <a:pt x="5030" y="212"/>
                </a:cubicBezTo>
                <a:cubicBezTo>
                  <a:pt x="4538" y="469"/>
                  <a:pt x="4327" y="938"/>
                  <a:pt x="4339" y="1431"/>
                </a:cubicBezTo>
                <a:lnTo>
                  <a:pt x="4327" y="1431"/>
                </a:lnTo>
                <a:lnTo>
                  <a:pt x="4339" y="1443"/>
                </a:lnTo>
                <a:cubicBezTo>
                  <a:pt x="4339" y="1501"/>
                  <a:pt x="4339" y="1560"/>
                  <a:pt x="4350" y="1607"/>
                </a:cubicBezTo>
                <a:lnTo>
                  <a:pt x="4350" y="1618"/>
                </a:lnTo>
                <a:cubicBezTo>
                  <a:pt x="4350" y="1665"/>
                  <a:pt x="4362" y="1724"/>
                  <a:pt x="4374" y="1771"/>
                </a:cubicBezTo>
                <a:cubicBezTo>
                  <a:pt x="4374" y="1795"/>
                  <a:pt x="4386" y="1806"/>
                  <a:pt x="4386" y="1829"/>
                </a:cubicBezTo>
                <a:cubicBezTo>
                  <a:pt x="4397" y="1865"/>
                  <a:pt x="4409" y="1900"/>
                  <a:pt x="4420" y="1947"/>
                </a:cubicBezTo>
                <a:cubicBezTo>
                  <a:pt x="4420" y="1959"/>
                  <a:pt x="4433" y="1970"/>
                  <a:pt x="4433" y="1994"/>
                </a:cubicBezTo>
                <a:cubicBezTo>
                  <a:pt x="4456" y="2041"/>
                  <a:pt x="4467" y="2100"/>
                  <a:pt x="4491" y="2147"/>
                </a:cubicBezTo>
                <a:cubicBezTo>
                  <a:pt x="4491" y="2147"/>
                  <a:pt x="4491" y="2158"/>
                  <a:pt x="4503" y="2158"/>
                </a:cubicBezTo>
                <a:cubicBezTo>
                  <a:pt x="4514" y="2205"/>
                  <a:pt x="4550" y="2252"/>
                  <a:pt x="4573" y="2298"/>
                </a:cubicBezTo>
                <a:cubicBezTo>
                  <a:pt x="4573" y="2322"/>
                  <a:pt x="4585" y="2334"/>
                  <a:pt x="4597" y="2345"/>
                </a:cubicBezTo>
                <a:lnTo>
                  <a:pt x="4667" y="2451"/>
                </a:lnTo>
                <a:cubicBezTo>
                  <a:pt x="4667" y="2463"/>
                  <a:pt x="4678" y="2475"/>
                  <a:pt x="4691" y="2498"/>
                </a:cubicBezTo>
                <a:cubicBezTo>
                  <a:pt x="4725" y="2545"/>
                  <a:pt x="4761" y="2580"/>
                  <a:pt x="4796" y="2627"/>
                </a:cubicBezTo>
                <a:cubicBezTo>
                  <a:pt x="4831" y="2674"/>
                  <a:pt x="4866" y="2709"/>
                  <a:pt x="4913" y="2744"/>
                </a:cubicBezTo>
                <a:lnTo>
                  <a:pt x="4949" y="2780"/>
                </a:lnTo>
                <a:cubicBezTo>
                  <a:pt x="4972" y="2814"/>
                  <a:pt x="5007" y="2838"/>
                  <a:pt x="5042" y="2861"/>
                </a:cubicBezTo>
                <a:lnTo>
                  <a:pt x="5077" y="2897"/>
                </a:lnTo>
                <a:cubicBezTo>
                  <a:pt x="5124" y="2932"/>
                  <a:pt x="5171" y="2955"/>
                  <a:pt x="5218" y="2991"/>
                </a:cubicBezTo>
                <a:lnTo>
                  <a:pt x="5230" y="2991"/>
                </a:lnTo>
                <a:lnTo>
                  <a:pt x="5371" y="3061"/>
                </a:lnTo>
                <a:cubicBezTo>
                  <a:pt x="5382" y="3072"/>
                  <a:pt x="5405" y="3072"/>
                  <a:pt x="5417" y="3084"/>
                </a:cubicBezTo>
                <a:cubicBezTo>
                  <a:pt x="5452" y="3096"/>
                  <a:pt x="5488" y="3108"/>
                  <a:pt x="5535" y="3119"/>
                </a:cubicBezTo>
                <a:cubicBezTo>
                  <a:pt x="5546" y="3119"/>
                  <a:pt x="5569" y="3131"/>
                  <a:pt x="5582" y="3131"/>
                </a:cubicBezTo>
                <a:cubicBezTo>
                  <a:pt x="5640" y="3143"/>
                  <a:pt x="5687" y="3155"/>
                  <a:pt x="5746" y="3166"/>
                </a:cubicBezTo>
                <a:lnTo>
                  <a:pt x="5757" y="3166"/>
                </a:lnTo>
                <a:cubicBezTo>
                  <a:pt x="5804" y="3178"/>
                  <a:pt x="5863" y="3178"/>
                  <a:pt x="5921" y="3178"/>
                </a:cubicBezTo>
                <a:lnTo>
                  <a:pt x="5980" y="3178"/>
                </a:lnTo>
                <a:cubicBezTo>
                  <a:pt x="6004" y="3178"/>
                  <a:pt x="6038" y="3166"/>
                  <a:pt x="6074" y="3166"/>
                </a:cubicBezTo>
                <a:cubicBezTo>
                  <a:pt x="6226" y="3788"/>
                  <a:pt x="6426" y="4398"/>
                  <a:pt x="6578" y="5018"/>
                </a:cubicBezTo>
                <a:cubicBezTo>
                  <a:pt x="6531" y="5042"/>
                  <a:pt x="6473" y="5078"/>
                  <a:pt x="6414" y="5101"/>
                </a:cubicBezTo>
                <a:cubicBezTo>
                  <a:pt x="5675" y="5487"/>
                  <a:pt x="5300" y="6144"/>
                  <a:pt x="5218" y="6860"/>
                </a:cubicBezTo>
                <a:cubicBezTo>
                  <a:pt x="4433" y="6953"/>
                  <a:pt x="3670" y="7141"/>
                  <a:pt x="2909" y="7246"/>
                </a:cubicBezTo>
                <a:cubicBezTo>
                  <a:pt x="2674" y="6660"/>
                  <a:pt x="2158" y="6167"/>
                  <a:pt x="1478" y="6167"/>
                </a:cubicBezTo>
                <a:cubicBezTo>
                  <a:pt x="1244" y="6167"/>
                  <a:pt x="974" y="6238"/>
                  <a:pt x="704" y="6379"/>
                </a:cubicBezTo>
                <a:cubicBezTo>
                  <a:pt x="212" y="6636"/>
                  <a:pt x="1" y="7105"/>
                  <a:pt x="12" y="7598"/>
                </a:cubicBezTo>
                <a:lnTo>
                  <a:pt x="1" y="7598"/>
                </a:lnTo>
                <a:cubicBezTo>
                  <a:pt x="12" y="7598"/>
                  <a:pt x="12" y="7610"/>
                  <a:pt x="12" y="7610"/>
                </a:cubicBezTo>
                <a:cubicBezTo>
                  <a:pt x="12" y="7668"/>
                  <a:pt x="12" y="7727"/>
                  <a:pt x="24" y="7774"/>
                </a:cubicBezTo>
                <a:lnTo>
                  <a:pt x="24" y="7785"/>
                </a:lnTo>
                <a:cubicBezTo>
                  <a:pt x="24" y="7832"/>
                  <a:pt x="36" y="7891"/>
                  <a:pt x="48" y="7938"/>
                </a:cubicBezTo>
                <a:cubicBezTo>
                  <a:pt x="48" y="7962"/>
                  <a:pt x="59" y="7973"/>
                  <a:pt x="59" y="7985"/>
                </a:cubicBezTo>
                <a:cubicBezTo>
                  <a:pt x="71" y="8032"/>
                  <a:pt x="83" y="8067"/>
                  <a:pt x="95" y="8114"/>
                </a:cubicBezTo>
                <a:cubicBezTo>
                  <a:pt x="95" y="8126"/>
                  <a:pt x="106" y="8137"/>
                  <a:pt x="106" y="8161"/>
                </a:cubicBezTo>
                <a:cubicBezTo>
                  <a:pt x="129" y="8207"/>
                  <a:pt x="142" y="8267"/>
                  <a:pt x="165" y="8313"/>
                </a:cubicBezTo>
                <a:lnTo>
                  <a:pt x="165" y="8325"/>
                </a:lnTo>
                <a:cubicBezTo>
                  <a:pt x="188" y="8372"/>
                  <a:pt x="223" y="8419"/>
                  <a:pt x="247" y="8465"/>
                </a:cubicBezTo>
                <a:cubicBezTo>
                  <a:pt x="247" y="8489"/>
                  <a:pt x="259" y="8501"/>
                  <a:pt x="270" y="8512"/>
                </a:cubicBezTo>
                <a:lnTo>
                  <a:pt x="340" y="8618"/>
                </a:lnTo>
                <a:cubicBezTo>
                  <a:pt x="340" y="8630"/>
                  <a:pt x="353" y="8642"/>
                  <a:pt x="364" y="8665"/>
                </a:cubicBezTo>
                <a:cubicBezTo>
                  <a:pt x="400" y="8712"/>
                  <a:pt x="434" y="8747"/>
                  <a:pt x="470" y="8794"/>
                </a:cubicBezTo>
                <a:cubicBezTo>
                  <a:pt x="505" y="8841"/>
                  <a:pt x="540" y="8876"/>
                  <a:pt x="587" y="8911"/>
                </a:cubicBezTo>
                <a:lnTo>
                  <a:pt x="622" y="8947"/>
                </a:lnTo>
                <a:cubicBezTo>
                  <a:pt x="645" y="8981"/>
                  <a:pt x="681" y="9005"/>
                  <a:pt x="716" y="9028"/>
                </a:cubicBezTo>
                <a:lnTo>
                  <a:pt x="751" y="9064"/>
                </a:lnTo>
                <a:cubicBezTo>
                  <a:pt x="798" y="9099"/>
                  <a:pt x="845" y="9122"/>
                  <a:pt x="892" y="9158"/>
                </a:cubicBezTo>
                <a:cubicBezTo>
                  <a:pt x="939" y="9181"/>
                  <a:pt x="997" y="9205"/>
                  <a:pt x="1044" y="9228"/>
                </a:cubicBezTo>
                <a:cubicBezTo>
                  <a:pt x="1056" y="9239"/>
                  <a:pt x="1080" y="9239"/>
                  <a:pt x="1091" y="9251"/>
                </a:cubicBezTo>
                <a:cubicBezTo>
                  <a:pt x="1126" y="9263"/>
                  <a:pt x="1161" y="9275"/>
                  <a:pt x="1208" y="9286"/>
                </a:cubicBezTo>
                <a:cubicBezTo>
                  <a:pt x="1220" y="9286"/>
                  <a:pt x="1244" y="9298"/>
                  <a:pt x="1255" y="9298"/>
                </a:cubicBezTo>
                <a:cubicBezTo>
                  <a:pt x="1314" y="9310"/>
                  <a:pt x="1361" y="9322"/>
                  <a:pt x="1419" y="9333"/>
                </a:cubicBezTo>
                <a:cubicBezTo>
                  <a:pt x="1478" y="9345"/>
                  <a:pt x="1536" y="9345"/>
                  <a:pt x="1595" y="9345"/>
                </a:cubicBezTo>
                <a:lnTo>
                  <a:pt x="1654" y="9345"/>
                </a:lnTo>
                <a:cubicBezTo>
                  <a:pt x="1700" y="9333"/>
                  <a:pt x="1736" y="9333"/>
                  <a:pt x="1783" y="9333"/>
                </a:cubicBezTo>
                <a:cubicBezTo>
                  <a:pt x="1806" y="9322"/>
                  <a:pt x="1830" y="9322"/>
                  <a:pt x="1841" y="9322"/>
                </a:cubicBezTo>
                <a:cubicBezTo>
                  <a:pt x="1900" y="9310"/>
                  <a:pt x="1971" y="9298"/>
                  <a:pt x="2029" y="9275"/>
                </a:cubicBezTo>
                <a:cubicBezTo>
                  <a:pt x="2088" y="9251"/>
                  <a:pt x="2146" y="9239"/>
                  <a:pt x="2193" y="9216"/>
                </a:cubicBezTo>
                <a:cubicBezTo>
                  <a:pt x="2205" y="9205"/>
                  <a:pt x="2216" y="9205"/>
                  <a:pt x="2229" y="9192"/>
                </a:cubicBezTo>
                <a:cubicBezTo>
                  <a:pt x="2275" y="9169"/>
                  <a:pt x="2322" y="9145"/>
                  <a:pt x="2357" y="9122"/>
                </a:cubicBezTo>
                <a:cubicBezTo>
                  <a:pt x="2369" y="9111"/>
                  <a:pt x="2380" y="9111"/>
                  <a:pt x="2380" y="9099"/>
                </a:cubicBezTo>
                <a:cubicBezTo>
                  <a:pt x="2427" y="9075"/>
                  <a:pt x="2463" y="9052"/>
                  <a:pt x="2498" y="9028"/>
                </a:cubicBezTo>
                <a:cubicBezTo>
                  <a:pt x="2498" y="9017"/>
                  <a:pt x="2510" y="9017"/>
                  <a:pt x="2521" y="9005"/>
                </a:cubicBezTo>
                <a:cubicBezTo>
                  <a:pt x="2557" y="8981"/>
                  <a:pt x="2591" y="8947"/>
                  <a:pt x="2627" y="8911"/>
                </a:cubicBezTo>
                <a:cubicBezTo>
                  <a:pt x="2627" y="8900"/>
                  <a:pt x="2638" y="8900"/>
                  <a:pt x="2651" y="8887"/>
                </a:cubicBezTo>
                <a:cubicBezTo>
                  <a:pt x="2709" y="8817"/>
                  <a:pt x="2768" y="8747"/>
                  <a:pt x="2815" y="8665"/>
                </a:cubicBezTo>
                <a:cubicBezTo>
                  <a:pt x="2826" y="8653"/>
                  <a:pt x="2826" y="8653"/>
                  <a:pt x="2826" y="8642"/>
                </a:cubicBezTo>
                <a:cubicBezTo>
                  <a:pt x="2849" y="8606"/>
                  <a:pt x="2873" y="8559"/>
                  <a:pt x="2896" y="8525"/>
                </a:cubicBezTo>
                <a:cubicBezTo>
                  <a:pt x="2896" y="8512"/>
                  <a:pt x="2896" y="8512"/>
                  <a:pt x="2909" y="8501"/>
                </a:cubicBezTo>
                <a:cubicBezTo>
                  <a:pt x="2920" y="8465"/>
                  <a:pt x="2932" y="8431"/>
                  <a:pt x="2943" y="8384"/>
                </a:cubicBezTo>
                <a:cubicBezTo>
                  <a:pt x="2955" y="8384"/>
                  <a:pt x="2955" y="8372"/>
                  <a:pt x="2955" y="8372"/>
                </a:cubicBezTo>
                <a:lnTo>
                  <a:pt x="2990" y="8231"/>
                </a:lnTo>
                <a:lnTo>
                  <a:pt x="2990" y="8207"/>
                </a:lnTo>
                <a:cubicBezTo>
                  <a:pt x="3002" y="8161"/>
                  <a:pt x="3014" y="8126"/>
                  <a:pt x="3014" y="8079"/>
                </a:cubicBezTo>
                <a:cubicBezTo>
                  <a:pt x="3026" y="8009"/>
                  <a:pt x="3026" y="7950"/>
                  <a:pt x="3026" y="7879"/>
                </a:cubicBezTo>
                <a:cubicBezTo>
                  <a:pt x="3753" y="7774"/>
                  <a:pt x="4480" y="7598"/>
                  <a:pt x="5206" y="7504"/>
                </a:cubicBezTo>
                <a:cubicBezTo>
                  <a:pt x="5218" y="7527"/>
                  <a:pt x="5218" y="7540"/>
                  <a:pt x="5218" y="7551"/>
                </a:cubicBezTo>
                <a:lnTo>
                  <a:pt x="5218" y="7574"/>
                </a:lnTo>
                <a:cubicBezTo>
                  <a:pt x="5218" y="7610"/>
                  <a:pt x="5230" y="7657"/>
                  <a:pt x="5241" y="7704"/>
                </a:cubicBezTo>
                <a:lnTo>
                  <a:pt x="5241" y="7739"/>
                </a:lnTo>
                <a:cubicBezTo>
                  <a:pt x="5253" y="7785"/>
                  <a:pt x="5253" y="7821"/>
                  <a:pt x="5265" y="7856"/>
                </a:cubicBezTo>
                <a:cubicBezTo>
                  <a:pt x="5265" y="7868"/>
                  <a:pt x="5277" y="7879"/>
                  <a:pt x="5277" y="7891"/>
                </a:cubicBezTo>
                <a:lnTo>
                  <a:pt x="5312" y="8032"/>
                </a:lnTo>
                <a:lnTo>
                  <a:pt x="5312" y="8043"/>
                </a:lnTo>
                <a:cubicBezTo>
                  <a:pt x="5324" y="8090"/>
                  <a:pt x="5335" y="8137"/>
                  <a:pt x="5358" y="8173"/>
                </a:cubicBezTo>
                <a:cubicBezTo>
                  <a:pt x="5358" y="8196"/>
                  <a:pt x="5358" y="8207"/>
                  <a:pt x="5371" y="8220"/>
                </a:cubicBezTo>
                <a:lnTo>
                  <a:pt x="5405" y="8325"/>
                </a:lnTo>
                <a:cubicBezTo>
                  <a:pt x="5417" y="8337"/>
                  <a:pt x="5417" y="8348"/>
                  <a:pt x="5417" y="8360"/>
                </a:cubicBezTo>
                <a:cubicBezTo>
                  <a:pt x="5441" y="8407"/>
                  <a:pt x="5452" y="8454"/>
                  <a:pt x="5476" y="8501"/>
                </a:cubicBezTo>
                <a:cubicBezTo>
                  <a:pt x="5476" y="8501"/>
                  <a:pt x="5476" y="8512"/>
                  <a:pt x="5488" y="8512"/>
                </a:cubicBezTo>
                <a:cubicBezTo>
                  <a:pt x="5499" y="8548"/>
                  <a:pt x="5523" y="8595"/>
                  <a:pt x="5546" y="8642"/>
                </a:cubicBezTo>
                <a:cubicBezTo>
                  <a:pt x="5546" y="8653"/>
                  <a:pt x="5558" y="8665"/>
                  <a:pt x="5558" y="8676"/>
                </a:cubicBezTo>
                <a:cubicBezTo>
                  <a:pt x="5582" y="8712"/>
                  <a:pt x="5593" y="8747"/>
                  <a:pt x="5616" y="8770"/>
                </a:cubicBezTo>
                <a:cubicBezTo>
                  <a:pt x="5616" y="8782"/>
                  <a:pt x="5629" y="8806"/>
                  <a:pt x="5640" y="8817"/>
                </a:cubicBezTo>
                <a:cubicBezTo>
                  <a:pt x="5663" y="8853"/>
                  <a:pt x="5687" y="8900"/>
                  <a:pt x="5710" y="8947"/>
                </a:cubicBezTo>
                <a:cubicBezTo>
                  <a:pt x="5746" y="8993"/>
                  <a:pt x="5769" y="9028"/>
                  <a:pt x="5793" y="9064"/>
                </a:cubicBezTo>
                <a:cubicBezTo>
                  <a:pt x="5804" y="9075"/>
                  <a:pt x="5804" y="9087"/>
                  <a:pt x="5816" y="9099"/>
                </a:cubicBezTo>
                <a:cubicBezTo>
                  <a:pt x="5840" y="9134"/>
                  <a:pt x="5863" y="9158"/>
                  <a:pt x="5886" y="9192"/>
                </a:cubicBezTo>
                <a:cubicBezTo>
                  <a:pt x="5898" y="9205"/>
                  <a:pt x="5898" y="9216"/>
                  <a:pt x="5910" y="9228"/>
                </a:cubicBezTo>
                <a:cubicBezTo>
                  <a:pt x="5945" y="9263"/>
                  <a:pt x="5968" y="9298"/>
                  <a:pt x="6004" y="9345"/>
                </a:cubicBezTo>
                <a:lnTo>
                  <a:pt x="6109" y="9450"/>
                </a:lnTo>
                <a:cubicBezTo>
                  <a:pt x="6109" y="9462"/>
                  <a:pt x="6121" y="9474"/>
                  <a:pt x="6132" y="9486"/>
                </a:cubicBezTo>
                <a:cubicBezTo>
                  <a:pt x="6156" y="9509"/>
                  <a:pt x="6191" y="9533"/>
                  <a:pt x="6215" y="9556"/>
                </a:cubicBezTo>
                <a:cubicBezTo>
                  <a:pt x="6226" y="9567"/>
                  <a:pt x="6238" y="9580"/>
                  <a:pt x="6238" y="9591"/>
                </a:cubicBezTo>
                <a:cubicBezTo>
                  <a:pt x="6273" y="9627"/>
                  <a:pt x="6320" y="9661"/>
                  <a:pt x="6355" y="9685"/>
                </a:cubicBezTo>
                <a:lnTo>
                  <a:pt x="6355" y="9697"/>
                </a:lnTo>
                <a:cubicBezTo>
                  <a:pt x="6390" y="9720"/>
                  <a:pt x="6426" y="9755"/>
                  <a:pt x="6473" y="9779"/>
                </a:cubicBezTo>
                <a:cubicBezTo>
                  <a:pt x="6484" y="9791"/>
                  <a:pt x="6496" y="9802"/>
                  <a:pt x="6507" y="9802"/>
                </a:cubicBezTo>
                <a:cubicBezTo>
                  <a:pt x="6531" y="9825"/>
                  <a:pt x="6566" y="9849"/>
                  <a:pt x="6590" y="9872"/>
                </a:cubicBezTo>
                <a:cubicBezTo>
                  <a:pt x="6601" y="9872"/>
                  <a:pt x="6613" y="9885"/>
                  <a:pt x="6625" y="9896"/>
                </a:cubicBezTo>
                <a:cubicBezTo>
                  <a:pt x="6672" y="9919"/>
                  <a:pt x="6707" y="9943"/>
                  <a:pt x="6754" y="9966"/>
                </a:cubicBezTo>
                <a:cubicBezTo>
                  <a:pt x="6801" y="10002"/>
                  <a:pt x="6836" y="10013"/>
                  <a:pt x="6883" y="10036"/>
                </a:cubicBezTo>
                <a:cubicBezTo>
                  <a:pt x="6895" y="10049"/>
                  <a:pt x="6906" y="10049"/>
                  <a:pt x="6918" y="10060"/>
                </a:cubicBezTo>
                <a:cubicBezTo>
                  <a:pt x="6953" y="10072"/>
                  <a:pt x="6989" y="10096"/>
                  <a:pt x="7023" y="10107"/>
                </a:cubicBezTo>
                <a:cubicBezTo>
                  <a:pt x="7035" y="10107"/>
                  <a:pt x="7047" y="10119"/>
                  <a:pt x="7059" y="10119"/>
                </a:cubicBezTo>
                <a:cubicBezTo>
                  <a:pt x="7106" y="10142"/>
                  <a:pt x="7153" y="10154"/>
                  <a:pt x="7200" y="10177"/>
                </a:cubicBezTo>
                <a:cubicBezTo>
                  <a:pt x="7234" y="10189"/>
                  <a:pt x="7270" y="10201"/>
                  <a:pt x="7293" y="10213"/>
                </a:cubicBezTo>
                <a:cubicBezTo>
                  <a:pt x="7246" y="10529"/>
                  <a:pt x="7200" y="10857"/>
                  <a:pt x="7153" y="11174"/>
                </a:cubicBezTo>
                <a:cubicBezTo>
                  <a:pt x="6929" y="11185"/>
                  <a:pt x="6695" y="11256"/>
                  <a:pt x="6449" y="11385"/>
                </a:cubicBezTo>
                <a:cubicBezTo>
                  <a:pt x="5945" y="11643"/>
                  <a:pt x="5746" y="12112"/>
                  <a:pt x="5746" y="12605"/>
                </a:cubicBezTo>
                <a:lnTo>
                  <a:pt x="5746" y="12616"/>
                </a:lnTo>
                <a:cubicBezTo>
                  <a:pt x="5757" y="12675"/>
                  <a:pt x="5757" y="12722"/>
                  <a:pt x="5757" y="12780"/>
                </a:cubicBezTo>
                <a:cubicBezTo>
                  <a:pt x="5757" y="12780"/>
                  <a:pt x="5769" y="12780"/>
                  <a:pt x="5769" y="12792"/>
                </a:cubicBezTo>
                <a:cubicBezTo>
                  <a:pt x="5769" y="12839"/>
                  <a:pt x="5780" y="12897"/>
                  <a:pt x="5793" y="12944"/>
                </a:cubicBezTo>
                <a:cubicBezTo>
                  <a:pt x="5793" y="12956"/>
                  <a:pt x="5804" y="12980"/>
                  <a:pt x="5804" y="12991"/>
                </a:cubicBezTo>
                <a:cubicBezTo>
                  <a:pt x="5816" y="13038"/>
                  <a:pt x="5827" y="13074"/>
                  <a:pt x="5840" y="13108"/>
                </a:cubicBezTo>
                <a:cubicBezTo>
                  <a:pt x="5840" y="13132"/>
                  <a:pt x="5851" y="13144"/>
                  <a:pt x="5851" y="13167"/>
                </a:cubicBezTo>
                <a:cubicBezTo>
                  <a:pt x="5874" y="13214"/>
                  <a:pt x="5886" y="13261"/>
                  <a:pt x="5910" y="13319"/>
                </a:cubicBezTo>
                <a:lnTo>
                  <a:pt x="5921" y="13331"/>
                </a:lnTo>
                <a:cubicBezTo>
                  <a:pt x="5933" y="13378"/>
                  <a:pt x="5957" y="13425"/>
                  <a:pt x="5992" y="13472"/>
                </a:cubicBezTo>
                <a:cubicBezTo>
                  <a:pt x="5992" y="13483"/>
                  <a:pt x="6004" y="13496"/>
                  <a:pt x="6015" y="13519"/>
                </a:cubicBezTo>
                <a:cubicBezTo>
                  <a:pt x="6038" y="13554"/>
                  <a:pt x="6062" y="13589"/>
                  <a:pt x="6074" y="13624"/>
                </a:cubicBezTo>
                <a:lnTo>
                  <a:pt x="6109" y="13660"/>
                </a:lnTo>
                <a:lnTo>
                  <a:pt x="6215" y="13800"/>
                </a:lnTo>
                <a:cubicBezTo>
                  <a:pt x="6249" y="13847"/>
                  <a:pt x="6285" y="13882"/>
                  <a:pt x="6332" y="13918"/>
                </a:cubicBezTo>
                <a:lnTo>
                  <a:pt x="6367" y="13952"/>
                </a:lnTo>
                <a:cubicBezTo>
                  <a:pt x="6390" y="13976"/>
                  <a:pt x="6426" y="14011"/>
                  <a:pt x="6460" y="14035"/>
                </a:cubicBezTo>
                <a:cubicBezTo>
                  <a:pt x="6473" y="14046"/>
                  <a:pt x="6484" y="14058"/>
                  <a:pt x="6496" y="14058"/>
                </a:cubicBezTo>
                <a:cubicBezTo>
                  <a:pt x="6543" y="14093"/>
                  <a:pt x="6590" y="14129"/>
                  <a:pt x="6637" y="14152"/>
                </a:cubicBezTo>
                <a:lnTo>
                  <a:pt x="6648" y="14163"/>
                </a:lnTo>
                <a:lnTo>
                  <a:pt x="6789" y="14234"/>
                </a:lnTo>
                <a:cubicBezTo>
                  <a:pt x="6801" y="14234"/>
                  <a:pt x="6812" y="14246"/>
                  <a:pt x="6836" y="14246"/>
                </a:cubicBezTo>
                <a:cubicBezTo>
                  <a:pt x="6871" y="14269"/>
                  <a:pt x="6906" y="14281"/>
                  <a:pt x="6953" y="14293"/>
                </a:cubicBezTo>
                <a:cubicBezTo>
                  <a:pt x="6965" y="14293"/>
                  <a:pt x="6976" y="14293"/>
                  <a:pt x="7000" y="14304"/>
                </a:cubicBezTo>
                <a:cubicBezTo>
                  <a:pt x="7059" y="14316"/>
                  <a:pt x="7106" y="14328"/>
                  <a:pt x="7164" y="14340"/>
                </a:cubicBezTo>
                <a:lnTo>
                  <a:pt x="7398" y="14340"/>
                </a:lnTo>
                <a:cubicBezTo>
                  <a:pt x="7445" y="14340"/>
                  <a:pt x="7481" y="14340"/>
                  <a:pt x="7528" y="14328"/>
                </a:cubicBezTo>
                <a:lnTo>
                  <a:pt x="7586" y="14328"/>
                </a:lnTo>
                <a:cubicBezTo>
                  <a:pt x="7645" y="14316"/>
                  <a:pt x="7715" y="14304"/>
                  <a:pt x="7774" y="14281"/>
                </a:cubicBezTo>
                <a:cubicBezTo>
                  <a:pt x="7833" y="14257"/>
                  <a:pt x="7880" y="14234"/>
                  <a:pt x="7938" y="14210"/>
                </a:cubicBezTo>
                <a:cubicBezTo>
                  <a:pt x="7950" y="14210"/>
                  <a:pt x="7961" y="14199"/>
                  <a:pt x="7973" y="14199"/>
                </a:cubicBezTo>
                <a:cubicBezTo>
                  <a:pt x="8020" y="14176"/>
                  <a:pt x="8067" y="14152"/>
                  <a:pt x="8102" y="14117"/>
                </a:cubicBezTo>
                <a:cubicBezTo>
                  <a:pt x="8114" y="14117"/>
                  <a:pt x="8125" y="14117"/>
                  <a:pt x="8125" y="14105"/>
                </a:cubicBezTo>
                <a:cubicBezTo>
                  <a:pt x="8172" y="14082"/>
                  <a:pt x="8208" y="14058"/>
                  <a:pt x="8243" y="14023"/>
                </a:cubicBezTo>
                <a:lnTo>
                  <a:pt x="8255" y="14011"/>
                </a:lnTo>
                <a:cubicBezTo>
                  <a:pt x="8302" y="13976"/>
                  <a:pt x="8336" y="13952"/>
                  <a:pt x="8372" y="13918"/>
                </a:cubicBezTo>
                <a:cubicBezTo>
                  <a:pt x="8372" y="13905"/>
                  <a:pt x="8383" y="13894"/>
                  <a:pt x="8383" y="13894"/>
                </a:cubicBezTo>
                <a:cubicBezTo>
                  <a:pt x="8419" y="13859"/>
                  <a:pt x="8454" y="13824"/>
                  <a:pt x="8477" y="13788"/>
                </a:cubicBezTo>
                <a:cubicBezTo>
                  <a:pt x="8513" y="13741"/>
                  <a:pt x="8536" y="13707"/>
                  <a:pt x="8560" y="13671"/>
                </a:cubicBezTo>
                <a:cubicBezTo>
                  <a:pt x="8571" y="13660"/>
                  <a:pt x="8571" y="13648"/>
                  <a:pt x="8571" y="13648"/>
                </a:cubicBezTo>
                <a:cubicBezTo>
                  <a:pt x="8594" y="13601"/>
                  <a:pt x="8618" y="13566"/>
                  <a:pt x="8641" y="13530"/>
                </a:cubicBezTo>
                <a:lnTo>
                  <a:pt x="8641" y="13507"/>
                </a:lnTo>
                <a:cubicBezTo>
                  <a:pt x="8665" y="13460"/>
                  <a:pt x="8677" y="13425"/>
                  <a:pt x="8688" y="13390"/>
                </a:cubicBezTo>
                <a:cubicBezTo>
                  <a:pt x="8688" y="13378"/>
                  <a:pt x="8700" y="13378"/>
                  <a:pt x="8700" y="13366"/>
                </a:cubicBezTo>
                <a:cubicBezTo>
                  <a:pt x="8712" y="13331"/>
                  <a:pt x="8724" y="13285"/>
                  <a:pt x="8735" y="13238"/>
                </a:cubicBezTo>
                <a:lnTo>
                  <a:pt x="8735" y="13214"/>
                </a:lnTo>
                <a:cubicBezTo>
                  <a:pt x="8747" y="13167"/>
                  <a:pt x="8758" y="13120"/>
                  <a:pt x="8758" y="13085"/>
                </a:cubicBezTo>
                <a:cubicBezTo>
                  <a:pt x="8841" y="12370"/>
                  <a:pt x="8430" y="11584"/>
                  <a:pt x="7774" y="11291"/>
                </a:cubicBezTo>
                <a:lnTo>
                  <a:pt x="7914" y="10307"/>
                </a:lnTo>
                <a:lnTo>
                  <a:pt x="8044" y="10307"/>
                </a:lnTo>
                <a:cubicBezTo>
                  <a:pt x="8091" y="10307"/>
                  <a:pt x="8149" y="10307"/>
                  <a:pt x="8196" y="10294"/>
                </a:cubicBezTo>
                <a:cubicBezTo>
                  <a:pt x="8255" y="10294"/>
                  <a:pt x="8313" y="10283"/>
                  <a:pt x="8360" y="10271"/>
                </a:cubicBezTo>
                <a:lnTo>
                  <a:pt x="8407" y="10271"/>
                </a:lnTo>
                <a:cubicBezTo>
                  <a:pt x="8454" y="10260"/>
                  <a:pt x="8489" y="10248"/>
                  <a:pt x="8536" y="10248"/>
                </a:cubicBezTo>
                <a:cubicBezTo>
                  <a:pt x="8547" y="10236"/>
                  <a:pt x="8571" y="10236"/>
                  <a:pt x="8583" y="10236"/>
                </a:cubicBezTo>
                <a:cubicBezTo>
                  <a:pt x="8641" y="10224"/>
                  <a:pt x="8688" y="10201"/>
                  <a:pt x="8747" y="10189"/>
                </a:cubicBezTo>
                <a:cubicBezTo>
                  <a:pt x="8818" y="10166"/>
                  <a:pt x="8876" y="10142"/>
                  <a:pt x="8935" y="10119"/>
                </a:cubicBezTo>
                <a:cubicBezTo>
                  <a:pt x="8946" y="10107"/>
                  <a:pt x="8969" y="10096"/>
                  <a:pt x="8993" y="10096"/>
                </a:cubicBezTo>
                <a:cubicBezTo>
                  <a:pt x="9029" y="10072"/>
                  <a:pt x="9063" y="10060"/>
                  <a:pt x="9110" y="10036"/>
                </a:cubicBezTo>
                <a:cubicBezTo>
                  <a:pt x="9122" y="10025"/>
                  <a:pt x="9146" y="10013"/>
                  <a:pt x="9169" y="10002"/>
                </a:cubicBezTo>
                <a:cubicBezTo>
                  <a:pt x="9204" y="9990"/>
                  <a:pt x="9240" y="9966"/>
                  <a:pt x="9274" y="9943"/>
                </a:cubicBezTo>
                <a:cubicBezTo>
                  <a:pt x="9298" y="9931"/>
                  <a:pt x="9310" y="9919"/>
                  <a:pt x="9321" y="9919"/>
                </a:cubicBezTo>
                <a:cubicBezTo>
                  <a:pt x="9427" y="9849"/>
                  <a:pt x="9521" y="9779"/>
                  <a:pt x="9603" y="9708"/>
                </a:cubicBezTo>
                <a:cubicBezTo>
                  <a:pt x="9626" y="9697"/>
                  <a:pt x="9638" y="9685"/>
                  <a:pt x="9649" y="9673"/>
                </a:cubicBezTo>
                <a:cubicBezTo>
                  <a:pt x="9673" y="9650"/>
                  <a:pt x="9709" y="9627"/>
                  <a:pt x="9732" y="9603"/>
                </a:cubicBezTo>
                <a:cubicBezTo>
                  <a:pt x="9743" y="9591"/>
                  <a:pt x="9767" y="9580"/>
                  <a:pt x="9779" y="9556"/>
                </a:cubicBezTo>
                <a:lnTo>
                  <a:pt x="9861" y="9474"/>
                </a:lnTo>
                <a:cubicBezTo>
                  <a:pt x="9861" y="9462"/>
                  <a:pt x="9873" y="9450"/>
                  <a:pt x="9884" y="9439"/>
                </a:cubicBezTo>
                <a:cubicBezTo>
                  <a:pt x="9954" y="9356"/>
                  <a:pt x="10025" y="9275"/>
                  <a:pt x="10084" y="9192"/>
                </a:cubicBezTo>
                <a:cubicBezTo>
                  <a:pt x="10095" y="9181"/>
                  <a:pt x="10095" y="9169"/>
                  <a:pt x="10107" y="9145"/>
                </a:cubicBezTo>
                <a:cubicBezTo>
                  <a:pt x="10131" y="9122"/>
                  <a:pt x="10142" y="9087"/>
                  <a:pt x="10165" y="9052"/>
                </a:cubicBezTo>
                <a:cubicBezTo>
                  <a:pt x="10178" y="9040"/>
                  <a:pt x="10178" y="9028"/>
                  <a:pt x="10189" y="9005"/>
                </a:cubicBezTo>
                <a:cubicBezTo>
                  <a:pt x="10212" y="8981"/>
                  <a:pt x="10224" y="8947"/>
                  <a:pt x="10236" y="8911"/>
                </a:cubicBezTo>
                <a:cubicBezTo>
                  <a:pt x="10248" y="8900"/>
                  <a:pt x="10259" y="8887"/>
                  <a:pt x="10259" y="8864"/>
                </a:cubicBezTo>
                <a:cubicBezTo>
                  <a:pt x="10306" y="8770"/>
                  <a:pt x="10342" y="8676"/>
                  <a:pt x="10376" y="8583"/>
                </a:cubicBezTo>
                <a:cubicBezTo>
                  <a:pt x="10376" y="8571"/>
                  <a:pt x="10376" y="8548"/>
                  <a:pt x="10389" y="8536"/>
                </a:cubicBezTo>
                <a:cubicBezTo>
                  <a:pt x="10400" y="8501"/>
                  <a:pt x="10400" y="8465"/>
                  <a:pt x="10412" y="8431"/>
                </a:cubicBezTo>
                <a:cubicBezTo>
                  <a:pt x="10423" y="8419"/>
                  <a:pt x="10423" y="8395"/>
                  <a:pt x="10423" y="8384"/>
                </a:cubicBezTo>
                <a:cubicBezTo>
                  <a:pt x="10435" y="8348"/>
                  <a:pt x="10447" y="8313"/>
                  <a:pt x="10447" y="8278"/>
                </a:cubicBezTo>
                <a:cubicBezTo>
                  <a:pt x="10447" y="8254"/>
                  <a:pt x="10459" y="8243"/>
                  <a:pt x="10459" y="8231"/>
                </a:cubicBezTo>
                <a:cubicBezTo>
                  <a:pt x="10494" y="8020"/>
                  <a:pt x="10506" y="7798"/>
                  <a:pt x="10494" y="7574"/>
                </a:cubicBezTo>
                <a:cubicBezTo>
                  <a:pt x="11009" y="7481"/>
                  <a:pt x="11538" y="7376"/>
                  <a:pt x="12065" y="7293"/>
                </a:cubicBezTo>
                <a:cubicBezTo>
                  <a:pt x="12065" y="7316"/>
                  <a:pt x="12077" y="7340"/>
                  <a:pt x="12088" y="7352"/>
                </a:cubicBezTo>
                <a:lnTo>
                  <a:pt x="12088" y="7363"/>
                </a:lnTo>
                <a:lnTo>
                  <a:pt x="12158" y="7504"/>
                </a:lnTo>
                <a:cubicBezTo>
                  <a:pt x="12171" y="7527"/>
                  <a:pt x="12182" y="7540"/>
                  <a:pt x="12182" y="7551"/>
                </a:cubicBezTo>
                <a:lnTo>
                  <a:pt x="12252" y="7657"/>
                </a:lnTo>
                <a:cubicBezTo>
                  <a:pt x="12264" y="7668"/>
                  <a:pt x="12276" y="7692"/>
                  <a:pt x="12276" y="7704"/>
                </a:cubicBezTo>
                <a:cubicBezTo>
                  <a:pt x="12311" y="7751"/>
                  <a:pt x="12346" y="7798"/>
                  <a:pt x="12382" y="7832"/>
                </a:cubicBezTo>
                <a:lnTo>
                  <a:pt x="12393" y="7832"/>
                </a:lnTo>
                <a:cubicBezTo>
                  <a:pt x="12429" y="7879"/>
                  <a:pt x="12463" y="7915"/>
                  <a:pt x="12499" y="7962"/>
                </a:cubicBezTo>
                <a:lnTo>
                  <a:pt x="12534" y="7996"/>
                </a:lnTo>
                <a:cubicBezTo>
                  <a:pt x="12569" y="8020"/>
                  <a:pt x="12604" y="8043"/>
                  <a:pt x="12627" y="8067"/>
                </a:cubicBezTo>
                <a:cubicBezTo>
                  <a:pt x="12640" y="8079"/>
                  <a:pt x="12663" y="8090"/>
                  <a:pt x="12674" y="8102"/>
                </a:cubicBezTo>
                <a:cubicBezTo>
                  <a:pt x="12721" y="8137"/>
                  <a:pt x="12757" y="8161"/>
                  <a:pt x="12815" y="8196"/>
                </a:cubicBezTo>
                <a:lnTo>
                  <a:pt x="12956" y="8267"/>
                </a:lnTo>
                <a:cubicBezTo>
                  <a:pt x="12979" y="8278"/>
                  <a:pt x="12991" y="8278"/>
                  <a:pt x="13003" y="8290"/>
                </a:cubicBezTo>
                <a:cubicBezTo>
                  <a:pt x="13049" y="8301"/>
                  <a:pt x="13085" y="8313"/>
                  <a:pt x="13120" y="8325"/>
                </a:cubicBezTo>
                <a:cubicBezTo>
                  <a:pt x="13143" y="8337"/>
                  <a:pt x="13155" y="8337"/>
                  <a:pt x="13167" y="8337"/>
                </a:cubicBezTo>
                <a:cubicBezTo>
                  <a:pt x="13226" y="8360"/>
                  <a:pt x="13284" y="8372"/>
                  <a:pt x="13343" y="8372"/>
                </a:cubicBezTo>
                <a:cubicBezTo>
                  <a:pt x="13401" y="8384"/>
                  <a:pt x="13448" y="8384"/>
                  <a:pt x="13507" y="8384"/>
                </a:cubicBezTo>
                <a:lnTo>
                  <a:pt x="13565" y="8384"/>
                </a:lnTo>
                <a:cubicBezTo>
                  <a:pt x="13612" y="8384"/>
                  <a:pt x="13659" y="8372"/>
                  <a:pt x="13706" y="8372"/>
                </a:cubicBezTo>
                <a:cubicBezTo>
                  <a:pt x="13718" y="8372"/>
                  <a:pt x="13742" y="8360"/>
                  <a:pt x="13753" y="8360"/>
                </a:cubicBezTo>
                <a:cubicBezTo>
                  <a:pt x="13823" y="8348"/>
                  <a:pt x="13882" y="8337"/>
                  <a:pt x="13953" y="8313"/>
                </a:cubicBezTo>
                <a:cubicBezTo>
                  <a:pt x="14000" y="8301"/>
                  <a:pt x="14058" y="8278"/>
                  <a:pt x="14105" y="8254"/>
                </a:cubicBezTo>
                <a:cubicBezTo>
                  <a:pt x="14117" y="8243"/>
                  <a:pt x="14128" y="8243"/>
                  <a:pt x="14140" y="8231"/>
                </a:cubicBezTo>
                <a:lnTo>
                  <a:pt x="14281" y="8161"/>
                </a:lnTo>
                <a:cubicBezTo>
                  <a:pt x="14292" y="8149"/>
                  <a:pt x="14292" y="8149"/>
                  <a:pt x="14304" y="8149"/>
                </a:cubicBezTo>
                <a:cubicBezTo>
                  <a:pt x="14339" y="8114"/>
                  <a:pt x="14375" y="8090"/>
                  <a:pt x="14410" y="8067"/>
                </a:cubicBezTo>
                <a:cubicBezTo>
                  <a:pt x="14422" y="8056"/>
                  <a:pt x="14422" y="8056"/>
                  <a:pt x="14433" y="8056"/>
                </a:cubicBezTo>
                <a:lnTo>
                  <a:pt x="14539" y="7950"/>
                </a:lnTo>
                <a:cubicBezTo>
                  <a:pt x="14550" y="7950"/>
                  <a:pt x="14550" y="7938"/>
                  <a:pt x="14562" y="7926"/>
                </a:cubicBezTo>
                <a:cubicBezTo>
                  <a:pt x="14597" y="7891"/>
                  <a:pt x="14621" y="7856"/>
                  <a:pt x="14656" y="7821"/>
                </a:cubicBezTo>
                <a:cubicBezTo>
                  <a:pt x="14680" y="7785"/>
                  <a:pt x="14714" y="7751"/>
                  <a:pt x="14738" y="7704"/>
                </a:cubicBezTo>
                <a:cubicBezTo>
                  <a:pt x="14738" y="7704"/>
                  <a:pt x="14750" y="7692"/>
                  <a:pt x="14750" y="7680"/>
                </a:cubicBezTo>
                <a:cubicBezTo>
                  <a:pt x="14773" y="7645"/>
                  <a:pt x="14797" y="7598"/>
                  <a:pt x="14808" y="7563"/>
                </a:cubicBezTo>
                <a:cubicBezTo>
                  <a:pt x="14808" y="7551"/>
                  <a:pt x="14820" y="7551"/>
                  <a:pt x="14820" y="7540"/>
                </a:cubicBezTo>
                <a:cubicBezTo>
                  <a:pt x="14832" y="7504"/>
                  <a:pt x="14855" y="7469"/>
                  <a:pt x="14867" y="7434"/>
                </a:cubicBezTo>
                <a:lnTo>
                  <a:pt x="14867" y="7410"/>
                </a:lnTo>
                <a:cubicBezTo>
                  <a:pt x="14878" y="7363"/>
                  <a:pt x="14891" y="7316"/>
                  <a:pt x="14902" y="7282"/>
                </a:cubicBezTo>
                <a:cubicBezTo>
                  <a:pt x="14902" y="7270"/>
                  <a:pt x="14914" y="7258"/>
                  <a:pt x="14914" y="7246"/>
                </a:cubicBezTo>
                <a:cubicBezTo>
                  <a:pt x="14925" y="7211"/>
                  <a:pt x="14925" y="7164"/>
                  <a:pt x="14938" y="7118"/>
                </a:cubicBezTo>
                <a:cubicBezTo>
                  <a:pt x="14938" y="7024"/>
                  <a:pt x="14949" y="6930"/>
                  <a:pt x="14938" y="6836"/>
                </a:cubicBezTo>
                <a:cubicBezTo>
                  <a:pt x="14972" y="5969"/>
                  <a:pt x="14328" y="5042"/>
                  <a:pt x="13401" y="5031"/>
                </a:cubicBezTo>
                <a:cubicBezTo>
                  <a:pt x="13155" y="5031"/>
                  <a:pt x="12898" y="5101"/>
                  <a:pt x="12616" y="5242"/>
                </a:cubicBezTo>
                <a:cubicBezTo>
                  <a:pt x="12124" y="5500"/>
                  <a:pt x="11913" y="5969"/>
                  <a:pt x="11924" y="6461"/>
                </a:cubicBezTo>
                <a:lnTo>
                  <a:pt x="11924" y="6472"/>
                </a:lnTo>
                <a:lnTo>
                  <a:pt x="11924" y="6531"/>
                </a:lnTo>
                <a:lnTo>
                  <a:pt x="11924" y="6636"/>
                </a:lnTo>
                <a:lnTo>
                  <a:pt x="11924" y="6649"/>
                </a:lnTo>
                <a:lnTo>
                  <a:pt x="11924" y="6672"/>
                </a:lnTo>
                <a:cubicBezTo>
                  <a:pt x="11408" y="6754"/>
                  <a:pt x="10892" y="6860"/>
                  <a:pt x="10389" y="6941"/>
                </a:cubicBezTo>
                <a:cubicBezTo>
                  <a:pt x="10060" y="5758"/>
                  <a:pt x="9087" y="4737"/>
                  <a:pt x="7786" y="4737"/>
                </a:cubicBezTo>
                <a:cubicBezTo>
                  <a:pt x="7586" y="4737"/>
                  <a:pt x="7387" y="4761"/>
                  <a:pt x="7176" y="4807"/>
                </a:cubicBezTo>
                <a:cubicBezTo>
                  <a:pt x="7023" y="4187"/>
                  <a:pt x="6824" y="3588"/>
                  <a:pt x="6672" y="2967"/>
                </a:cubicBezTo>
                <a:cubicBezTo>
                  <a:pt x="6672" y="2955"/>
                  <a:pt x="6684" y="2955"/>
                  <a:pt x="6684" y="2955"/>
                </a:cubicBezTo>
                <a:cubicBezTo>
                  <a:pt x="6695" y="2944"/>
                  <a:pt x="6707" y="2944"/>
                  <a:pt x="6707" y="2932"/>
                </a:cubicBezTo>
                <a:cubicBezTo>
                  <a:pt x="6754" y="2908"/>
                  <a:pt x="6789" y="2885"/>
                  <a:pt x="6824" y="2861"/>
                </a:cubicBezTo>
                <a:cubicBezTo>
                  <a:pt x="6824" y="2850"/>
                  <a:pt x="6836" y="2850"/>
                  <a:pt x="6848" y="2838"/>
                </a:cubicBezTo>
                <a:cubicBezTo>
                  <a:pt x="6883" y="2814"/>
                  <a:pt x="6918" y="2780"/>
                  <a:pt x="6953" y="2744"/>
                </a:cubicBezTo>
                <a:cubicBezTo>
                  <a:pt x="6953" y="2733"/>
                  <a:pt x="6965" y="2733"/>
                  <a:pt x="6976" y="2721"/>
                </a:cubicBezTo>
                <a:cubicBezTo>
                  <a:pt x="7000" y="2686"/>
                  <a:pt x="7035" y="2650"/>
                  <a:pt x="7070" y="2615"/>
                </a:cubicBezTo>
                <a:cubicBezTo>
                  <a:pt x="7094" y="2580"/>
                  <a:pt x="7117" y="2533"/>
                  <a:pt x="7140" y="2498"/>
                </a:cubicBezTo>
                <a:lnTo>
                  <a:pt x="7164" y="2475"/>
                </a:lnTo>
                <a:cubicBezTo>
                  <a:pt x="7176" y="2439"/>
                  <a:pt x="7200" y="2392"/>
                  <a:pt x="7223" y="2358"/>
                </a:cubicBezTo>
                <a:cubicBezTo>
                  <a:pt x="7223" y="2345"/>
                  <a:pt x="7223" y="2345"/>
                  <a:pt x="7234" y="2334"/>
                </a:cubicBezTo>
                <a:cubicBezTo>
                  <a:pt x="7246" y="2298"/>
                  <a:pt x="7258" y="2264"/>
                  <a:pt x="7270" y="2217"/>
                </a:cubicBezTo>
                <a:cubicBezTo>
                  <a:pt x="7281" y="2217"/>
                  <a:pt x="7281" y="2205"/>
                  <a:pt x="7281" y="2205"/>
                </a:cubicBezTo>
                <a:cubicBezTo>
                  <a:pt x="7293" y="2158"/>
                  <a:pt x="7305" y="2111"/>
                  <a:pt x="7317" y="2076"/>
                </a:cubicBezTo>
                <a:lnTo>
                  <a:pt x="7317" y="2041"/>
                </a:lnTo>
                <a:cubicBezTo>
                  <a:pt x="7328" y="1994"/>
                  <a:pt x="7340" y="1959"/>
                  <a:pt x="7340" y="1912"/>
                </a:cubicBezTo>
                <a:cubicBezTo>
                  <a:pt x="7445" y="1021"/>
                  <a:pt x="6778" y="1"/>
                  <a:pt x="5804"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31" name="Google Shape;431;p11"/>
          <p:cNvSpPr txBox="1"/>
          <p:nvPr>
            <p:ph hasCustomPrompt="1" type="title"/>
          </p:nvPr>
        </p:nvSpPr>
        <p:spPr>
          <a:xfrm>
            <a:off x="1284000" y="1387300"/>
            <a:ext cx="6576000" cy="2100300"/>
          </a:xfrm>
          <a:prstGeom prst="rect">
            <a:avLst/>
          </a:prstGeom>
        </p:spPr>
        <p:txBody>
          <a:bodyPr anchorCtr="0" anchor="b" bIns="91425" lIns="91425" spcFirstLastPara="1" rIns="91425" wrap="square" tIns="91425">
            <a:noAutofit/>
          </a:bodyPr>
          <a:lstStyle>
            <a:lvl1pPr lvl="0" algn="ctr">
              <a:spcBef>
                <a:spcPts val="0"/>
              </a:spcBef>
              <a:spcAft>
                <a:spcPts val="0"/>
              </a:spcAft>
              <a:buSzPts val="9600"/>
              <a:buNone/>
              <a:defRPr sz="10600"/>
            </a:lvl1pPr>
            <a:lvl2pPr lvl="1" algn="ctr">
              <a:spcBef>
                <a:spcPts val="0"/>
              </a:spcBef>
              <a:spcAft>
                <a:spcPts val="0"/>
              </a:spcAft>
              <a:buSzPts val="9600"/>
              <a:buNone/>
              <a:defRPr sz="9600"/>
            </a:lvl2pPr>
            <a:lvl3pPr lvl="2" algn="ctr">
              <a:spcBef>
                <a:spcPts val="0"/>
              </a:spcBef>
              <a:spcAft>
                <a:spcPts val="0"/>
              </a:spcAft>
              <a:buSzPts val="9600"/>
              <a:buNone/>
              <a:defRPr sz="9600"/>
            </a:lvl3pPr>
            <a:lvl4pPr lvl="3" algn="ctr">
              <a:spcBef>
                <a:spcPts val="0"/>
              </a:spcBef>
              <a:spcAft>
                <a:spcPts val="0"/>
              </a:spcAft>
              <a:buSzPts val="9600"/>
              <a:buNone/>
              <a:defRPr sz="9600"/>
            </a:lvl4pPr>
            <a:lvl5pPr lvl="4" algn="ctr">
              <a:spcBef>
                <a:spcPts val="0"/>
              </a:spcBef>
              <a:spcAft>
                <a:spcPts val="0"/>
              </a:spcAft>
              <a:buSzPts val="9600"/>
              <a:buNone/>
              <a:defRPr sz="9600"/>
            </a:lvl5pPr>
            <a:lvl6pPr lvl="5" algn="ctr">
              <a:spcBef>
                <a:spcPts val="0"/>
              </a:spcBef>
              <a:spcAft>
                <a:spcPts val="0"/>
              </a:spcAft>
              <a:buSzPts val="9600"/>
              <a:buNone/>
              <a:defRPr sz="9600"/>
            </a:lvl6pPr>
            <a:lvl7pPr lvl="6" algn="ctr">
              <a:spcBef>
                <a:spcPts val="0"/>
              </a:spcBef>
              <a:spcAft>
                <a:spcPts val="0"/>
              </a:spcAft>
              <a:buSzPts val="9600"/>
              <a:buNone/>
              <a:defRPr sz="9600"/>
            </a:lvl7pPr>
            <a:lvl8pPr lvl="7" algn="ctr">
              <a:spcBef>
                <a:spcPts val="0"/>
              </a:spcBef>
              <a:spcAft>
                <a:spcPts val="0"/>
              </a:spcAft>
              <a:buSzPts val="9600"/>
              <a:buNone/>
              <a:defRPr sz="9600"/>
            </a:lvl8pPr>
            <a:lvl9pPr lvl="8" algn="ctr">
              <a:spcBef>
                <a:spcPts val="0"/>
              </a:spcBef>
              <a:spcAft>
                <a:spcPts val="0"/>
              </a:spcAft>
              <a:buSzPts val="9600"/>
              <a:buNone/>
              <a:defRPr sz="9600"/>
            </a:lvl9pPr>
          </a:lstStyle>
          <a:p>
            <a:r>
              <a:t>xx%</a:t>
            </a:r>
          </a:p>
        </p:txBody>
      </p:sp>
      <p:sp>
        <p:nvSpPr>
          <p:cNvPr id="432" name="Google Shape;432;p11"/>
          <p:cNvSpPr txBox="1"/>
          <p:nvPr>
            <p:ph idx="1" type="subTitle"/>
          </p:nvPr>
        </p:nvSpPr>
        <p:spPr>
          <a:xfrm>
            <a:off x="1284000" y="3259075"/>
            <a:ext cx="6576000" cy="4971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SzPts val="1600"/>
              <a:buNone/>
              <a:defRPr sz="1600"/>
            </a:lvl1pPr>
            <a:lvl2pPr lvl="1" rtl="0" algn="ctr">
              <a:lnSpc>
                <a:spcPct val="100000"/>
              </a:lnSpc>
              <a:spcBef>
                <a:spcPts val="0"/>
              </a:spcBef>
              <a:spcAft>
                <a:spcPts val="0"/>
              </a:spcAft>
              <a:buSzPts val="1600"/>
              <a:buNone/>
              <a:defRPr sz="1600"/>
            </a:lvl2pPr>
            <a:lvl3pPr lvl="2" rtl="0" algn="ctr">
              <a:lnSpc>
                <a:spcPct val="100000"/>
              </a:lnSpc>
              <a:spcBef>
                <a:spcPts val="1600"/>
              </a:spcBef>
              <a:spcAft>
                <a:spcPts val="0"/>
              </a:spcAft>
              <a:buSzPts val="1600"/>
              <a:buNone/>
              <a:defRPr sz="1600"/>
            </a:lvl3pPr>
            <a:lvl4pPr lvl="3" rtl="0" algn="ctr">
              <a:lnSpc>
                <a:spcPct val="100000"/>
              </a:lnSpc>
              <a:spcBef>
                <a:spcPts val="1600"/>
              </a:spcBef>
              <a:spcAft>
                <a:spcPts val="0"/>
              </a:spcAft>
              <a:buSzPts val="1600"/>
              <a:buNone/>
              <a:defRPr sz="1600"/>
            </a:lvl4pPr>
            <a:lvl5pPr lvl="4" rtl="0" algn="ctr">
              <a:lnSpc>
                <a:spcPct val="100000"/>
              </a:lnSpc>
              <a:spcBef>
                <a:spcPts val="1600"/>
              </a:spcBef>
              <a:spcAft>
                <a:spcPts val="0"/>
              </a:spcAft>
              <a:buSzPts val="1600"/>
              <a:buNone/>
              <a:defRPr sz="1600"/>
            </a:lvl5pPr>
            <a:lvl6pPr lvl="5" rtl="0" algn="ctr">
              <a:lnSpc>
                <a:spcPct val="100000"/>
              </a:lnSpc>
              <a:spcBef>
                <a:spcPts val="1600"/>
              </a:spcBef>
              <a:spcAft>
                <a:spcPts val="0"/>
              </a:spcAft>
              <a:buSzPts val="1600"/>
              <a:buNone/>
              <a:defRPr sz="1600"/>
            </a:lvl6pPr>
            <a:lvl7pPr lvl="6" rtl="0" algn="ctr">
              <a:lnSpc>
                <a:spcPct val="100000"/>
              </a:lnSpc>
              <a:spcBef>
                <a:spcPts val="1600"/>
              </a:spcBef>
              <a:spcAft>
                <a:spcPts val="0"/>
              </a:spcAft>
              <a:buSzPts val="1600"/>
              <a:buNone/>
              <a:defRPr sz="1600"/>
            </a:lvl7pPr>
            <a:lvl8pPr lvl="7" rtl="0" algn="ctr">
              <a:lnSpc>
                <a:spcPct val="100000"/>
              </a:lnSpc>
              <a:spcBef>
                <a:spcPts val="1600"/>
              </a:spcBef>
              <a:spcAft>
                <a:spcPts val="0"/>
              </a:spcAft>
              <a:buSzPts val="1600"/>
              <a:buNone/>
              <a:defRPr sz="1600"/>
            </a:lvl8pPr>
            <a:lvl9pPr lvl="8" rtl="0" algn="ctr">
              <a:lnSpc>
                <a:spcPct val="100000"/>
              </a:lnSpc>
              <a:spcBef>
                <a:spcPts val="1600"/>
              </a:spcBef>
              <a:spcAft>
                <a:spcPts val="1600"/>
              </a:spcAft>
              <a:buSzPts val="1600"/>
              <a:buNone/>
              <a:defRPr sz="1600"/>
            </a:lvl9pPr>
          </a:lstStyle>
          <a:p/>
        </p:txBody>
      </p:sp>
    </p:spTree>
  </p:cSld>
  <p:clrMapOvr>
    <a:masterClrMapping/>
  </p:clrMapOvr>
</p:sldLayout>
</file>

<file path=ppt/slideLayouts/slideLayout10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3">
  <p:cSld name="CUSTOM_9_1_1">
    <p:spTree>
      <p:nvGrpSpPr>
        <p:cNvPr id="3644" name="Shape 3644"/>
        <p:cNvGrpSpPr/>
        <p:nvPr/>
      </p:nvGrpSpPr>
      <p:grpSpPr>
        <a:xfrm>
          <a:off x="0" y="0"/>
          <a:ext cx="0" cy="0"/>
          <a:chOff x="0" y="0"/>
          <a:chExt cx="0" cy="0"/>
        </a:xfrm>
      </p:grpSpPr>
      <p:sp>
        <p:nvSpPr>
          <p:cNvPr id="3645" name="Google Shape;3645;p102"/>
          <p:cNvSpPr txBox="1"/>
          <p:nvPr>
            <p:ph type="title"/>
          </p:nvPr>
        </p:nvSpPr>
        <p:spPr>
          <a:xfrm>
            <a:off x="713225" y="539500"/>
            <a:ext cx="7759200" cy="318900"/>
          </a:xfrm>
          <a:prstGeom prst="rect">
            <a:avLst/>
          </a:prstGeom>
        </p:spPr>
        <p:txBody>
          <a:bodyPr anchorCtr="0" anchor="ctr" bIns="91425" lIns="91425" spcFirstLastPara="1" rIns="91425" wrap="square" tIns="91425">
            <a:noAutofit/>
          </a:bodyPr>
          <a:lstStyle>
            <a:lvl1pPr lvl="0" rtl="0" algn="ctr">
              <a:spcBef>
                <a:spcPts val="0"/>
              </a:spcBef>
              <a:spcAft>
                <a:spcPts val="0"/>
              </a:spcAft>
              <a:buSzPts val="3000"/>
              <a:buNone/>
              <a:defRPr/>
            </a:lvl1pPr>
            <a:lvl2pPr lvl="1" rtl="0" algn="ctr">
              <a:spcBef>
                <a:spcPts val="0"/>
              </a:spcBef>
              <a:spcAft>
                <a:spcPts val="0"/>
              </a:spcAft>
              <a:buSzPts val="3000"/>
              <a:buNone/>
              <a:defRPr/>
            </a:lvl2pPr>
            <a:lvl3pPr lvl="2" rtl="0" algn="ctr">
              <a:spcBef>
                <a:spcPts val="0"/>
              </a:spcBef>
              <a:spcAft>
                <a:spcPts val="0"/>
              </a:spcAft>
              <a:buSzPts val="3000"/>
              <a:buNone/>
              <a:defRPr/>
            </a:lvl3pPr>
            <a:lvl4pPr lvl="3" rtl="0" algn="ctr">
              <a:spcBef>
                <a:spcPts val="0"/>
              </a:spcBef>
              <a:spcAft>
                <a:spcPts val="0"/>
              </a:spcAft>
              <a:buSzPts val="3000"/>
              <a:buNone/>
              <a:defRPr/>
            </a:lvl4pPr>
            <a:lvl5pPr lvl="4" rtl="0" algn="ctr">
              <a:spcBef>
                <a:spcPts val="0"/>
              </a:spcBef>
              <a:spcAft>
                <a:spcPts val="0"/>
              </a:spcAft>
              <a:buSzPts val="3000"/>
              <a:buNone/>
              <a:defRPr/>
            </a:lvl5pPr>
            <a:lvl6pPr lvl="5" rtl="0" algn="ctr">
              <a:spcBef>
                <a:spcPts val="0"/>
              </a:spcBef>
              <a:spcAft>
                <a:spcPts val="0"/>
              </a:spcAft>
              <a:buSzPts val="3000"/>
              <a:buNone/>
              <a:defRPr/>
            </a:lvl6pPr>
            <a:lvl7pPr lvl="6" rtl="0" algn="ctr">
              <a:spcBef>
                <a:spcPts val="0"/>
              </a:spcBef>
              <a:spcAft>
                <a:spcPts val="0"/>
              </a:spcAft>
              <a:buSzPts val="3000"/>
              <a:buNone/>
              <a:defRPr/>
            </a:lvl7pPr>
            <a:lvl8pPr lvl="7" rtl="0" algn="ctr">
              <a:spcBef>
                <a:spcPts val="0"/>
              </a:spcBef>
              <a:spcAft>
                <a:spcPts val="0"/>
              </a:spcAft>
              <a:buSzPts val="3000"/>
              <a:buNone/>
              <a:defRPr/>
            </a:lvl8pPr>
            <a:lvl9pPr lvl="8" rtl="0" algn="ctr">
              <a:spcBef>
                <a:spcPts val="0"/>
              </a:spcBef>
              <a:spcAft>
                <a:spcPts val="0"/>
              </a:spcAft>
              <a:buSzPts val="3000"/>
              <a:buNone/>
              <a:defRPr/>
            </a:lvl9pPr>
          </a:lstStyle>
          <a:p/>
        </p:txBody>
      </p:sp>
      <p:sp>
        <p:nvSpPr>
          <p:cNvPr id="3646" name="Google Shape;3646;p102"/>
          <p:cNvSpPr txBox="1"/>
          <p:nvPr>
            <p:ph idx="1" type="body"/>
          </p:nvPr>
        </p:nvSpPr>
        <p:spPr>
          <a:xfrm>
            <a:off x="713225" y="1046900"/>
            <a:ext cx="7717500" cy="3561600"/>
          </a:xfrm>
          <a:prstGeom prst="rect">
            <a:avLst/>
          </a:prstGeom>
        </p:spPr>
        <p:txBody>
          <a:bodyPr anchorCtr="0" anchor="ctr" bIns="91425" lIns="91425" spcFirstLastPara="1" rIns="91425" wrap="square" tIns="91425">
            <a:noAutofit/>
          </a:bodyPr>
          <a:lstStyle>
            <a:lvl1pPr indent="-317500" lvl="0" marL="457200" rtl="0">
              <a:lnSpc>
                <a:spcPct val="100000"/>
              </a:lnSpc>
              <a:spcBef>
                <a:spcPts val="0"/>
              </a:spcBef>
              <a:spcAft>
                <a:spcPts val="0"/>
              </a:spcAft>
              <a:buClr>
                <a:srgbClr val="434343"/>
              </a:buClr>
              <a:buSzPts val="1400"/>
              <a:buFont typeface="Livvic"/>
              <a:buAutoNum type="arabicPeriod"/>
              <a:defRPr/>
            </a:lvl1pPr>
            <a:lvl2pPr indent="-317500" lvl="1" marL="914400" rtl="0">
              <a:spcBef>
                <a:spcPts val="1600"/>
              </a:spcBef>
              <a:spcAft>
                <a:spcPts val="0"/>
              </a:spcAft>
              <a:buClr>
                <a:srgbClr val="434343"/>
              </a:buClr>
              <a:buSzPts val="1400"/>
              <a:buFont typeface="Roboto Condensed Light"/>
              <a:buAutoNum type="alphaLcPeriod"/>
              <a:defRPr/>
            </a:lvl2pPr>
            <a:lvl3pPr indent="-317500" lvl="2" marL="1371600" rtl="0">
              <a:spcBef>
                <a:spcPts val="1600"/>
              </a:spcBef>
              <a:spcAft>
                <a:spcPts val="0"/>
              </a:spcAft>
              <a:buClr>
                <a:srgbClr val="434343"/>
              </a:buClr>
              <a:buSzPts val="1400"/>
              <a:buFont typeface="Roboto Condensed Light"/>
              <a:buAutoNum type="romanLcPeriod"/>
              <a:defRPr/>
            </a:lvl3pPr>
            <a:lvl4pPr indent="-317500" lvl="3" marL="1828800" rtl="0">
              <a:spcBef>
                <a:spcPts val="1600"/>
              </a:spcBef>
              <a:spcAft>
                <a:spcPts val="0"/>
              </a:spcAft>
              <a:buClr>
                <a:srgbClr val="434343"/>
              </a:buClr>
              <a:buSzPts val="1400"/>
              <a:buFont typeface="Roboto Condensed Light"/>
              <a:buAutoNum type="arabicPeriod"/>
              <a:defRPr/>
            </a:lvl4pPr>
            <a:lvl5pPr indent="-317500" lvl="4" marL="2286000" rtl="0">
              <a:spcBef>
                <a:spcPts val="1600"/>
              </a:spcBef>
              <a:spcAft>
                <a:spcPts val="0"/>
              </a:spcAft>
              <a:buClr>
                <a:srgbClr val="434343"/>
              </a:buClr>
              <a:buSzPts val="1400"/>
              <a:buFont typeface="Roboto Condensed Light"/>
              <a:buAutoNum type="alphaLcPeriod"/>
              <a:defRPr/>
            </a:lvl5pPr>
            <a:lvl6pPr indent="-317500" lvl="5" marL="2743200" rtl="0">
              <a:spcBef>
                <a:spcPts val="1600"/>
              </a:spcBef>
              <a:spcAft>
                <a:spcPts val="0"/>
              </a:spcAft>
              <a:buClr>
                <a:srgbClr val="434343"/>
              </a:buClr>
              <a:buSzPts val="1400"/>
              <a:buFont typeface="Roboto Condensed Light"/>
              <a:buAutoNum type="romanLcPeriod"/>
              <a:defRPr/>
            </a:lvl6pPr>
            <a:lvl7pPr indent="-317500" lvl="6" marL="3200400" rtl="0">
              <a:spcBef>
                <a:spcPts val="1600"/>
              </a:spcBef>
              <a:spcAft>
                <a:spcPts val="0"/>
              </a:spcAft>
              <a:buClr>
                <a:srgbClr val="434343"/>
              </a:buClr>
              <a:buSzPts val="1400"/>
              <a:buFont typeface="Roboto Condensed Light"/>
              <a:buAutoNum type="arabicPeriod"/>
              <a:defRPr/>
            </a:lvl7pPr>
            <a:lvl8pPr indent="-317500" lvl="7" marL="3657600" rtl="0">
              <a:spcBef>
                <a:spcPts val="1600"/>
              </a:spcBef>
              <a:spcAft>
                <a:spcPts val="0"/>
              </a:spcAft>
              <a:buClr>
                <a:srgbClr val="434343"/>
              </a:buClr>
              <a:buSzPts val="1400"/>
              <a:buFont typeface="Roboto Condensed Light"/>
              <a:buAutoNum type="alphaLcPeriod"/>
              <a:defRPr/>
            </a:lvl8pPr>
            <a:lvl9pPr indent="-317500" lvl="8" marL="4114800" rtl="0">
              <a:spcBef>
                <a:spcPts val="1600"/>
              </a:spcBef>
              <a:spcAft>
                <a:spcPts val="1600"/>
              </a:spcAft>
              <a:buClr>
                <a:srgbClr val="434343"/>
              </a:buClr>
              <a:buSzPts val="1400"/>
              <a:buFont typeface="Roboto Condensed Light"/>
              <a:buAutoNum type="romanLcPeriod"/>
              <a:defRPr/>
            </a:lvl9pPr>
          </a:lstStyle>
          <a:p/>
        </p:txBody>
      </p:sp>
      <p:sp>
        <p:nvSpPr>
          <p:cNvPr id="3647" name="Google Shape;3647;p102"/>
          <p:cNvSpPr/>
          <p:nvPr/>
        </p:nvSpPr>
        <p:spPr>
          <a:xfrm rot="5400000">
            <a:off x="145209" y="3651418"/>
            <a:ext cx="1372659" cy="1689623"/>
          </a:xfrm>
          <a:custGeom>
            <a:rect b="b" l="l" r="r" t="t"/>
            <a:pathLst>
              <a:path extrusionOk="0" h="119577" w="97145">
                <a:moveTo>
                  <a:pt x="97145" y="0"/>
                </a:moveTo>
                <a:lnTo>
                  <a:pt x="97145" y="119576"/>
                </a:lnTo>
                <a:lnTo>
                  <a:pt x="0" y="119576"/>
                </a:lnTo>
                <a:cubicBezTo>
                  <a:pt x="2189" y="101126"/>
                  <a:pt x="10395" y="87418"/>
                  <a:pt x="24864" y="83618"/>
                </a:cubicBezTo>
                <a:cubicBezTo>
                  <a:pt x="71278" y="71491"/>
                  <a:pt x="58056" y="24195"/>
                  <a:pt x="82950" y="5471"/>
                </a:cubicBezTo>
                <a:cubicBezTo>
                  <a:pt x="87509" y="2037"/>
                  <a:pt x="92281" y="304"/>
                  <a:pt x="97145" y="0"/>
                </a:cubicBez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648" name="Google Shape;3648;p102"/>
          <p:cNvSpPr/>
          <p:nvPr/>
        </p:nvSpPr>
        <p:spPr>
          <a:xfrm rot="10800000">
            <a:off x="6885976" y="-13093"/>
            <a:ext cx="2258024" cy="1059988"/>
          </a:xfrm>
          <a:custGeom>
            <a:rect b="b" l="l" r="r" t="t"/>
            <a:pathLst>
              <a:path extrusionOk="0" h="160909" w="231949">
                <a:moveTo>
                  <a:pt x="1" y="1"/>
                </a:moveTo>
                <a:lnTo>
                  <a:pt x="1" y="160908"/>
                </a:lnTo>
                <a:lnTo>
                  <a:pt x="226445" y="160908"/>
                </a:lnTo>
                <a:cubicBezTo>
                  <a:pt x="231721" y="139442"/>
                  <a:pt x="231948" y="116565"/>
                  <a:pt x="222238" y="96986"/>
                </a:cubicBezTo>
                <a:cubicBezTo>
                  <a:pt x="211869" y="75997"/>
                  <a:pt x="190198" y="61034"/>
                  <a:pt x="166912" y="58715"/>
                </a:cubicBezTo>
                <a:cubicBezTo>
                  <a:pt x="164472" y="58473"/>
                  <a:pt x="162043" y="58359"/>
                  <a:pt x="159624" y="58359"/>
                </a:cubicBezTo>
                <a:cubicBezTo>
                  <a:pt x="135680" y="58359"/>
                  <a:pt x="112676" y="69482"/>
                  <a:pt x="89710" y="77248"/>
                </a:cubicBezTo>
                <a:cubicBezTo>
                  <a:pt x="82837" y="79563"/>
                  <a:pt x="75653" y="81609"/>
                  <a:pt x="68481" y="81609"/>
                </a:cubicBezTo>
                <a:cubicBezTo>
                  <a:pt x="66564" y="81609"/>
                  <a:pt x="64649" y="81463"/>
                  <a:pt x="62740" y="81137"/>
                </a:cubicBezTo>
                <a:cubicBezTo>
                  <a:pt x="48278" y="78658"/>
                  <a:pt x="37431" y="66356"/>
                  <a:pt x="30631" y="53348"/>
                </a:cubicBezTo>
                <a:cubicBezTo>
                  <a:pt x="23832" y="40341"/>
                  <a:pt x="19784" y="25947"/>
                  <a:pt x="12030" y="13485"/>
                </a:cubicBezTo>
                <a:cubicBezTo>
                  <a:pt x="8869" y="8414"/>
                  <a:pt x="4799" y="3571"/>
                  <a:pt x="1" y="1"/>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Layout>
</file>

<file path=ppt/slideLayouts/slideLayout10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1">
  <p:cSld name="ONE_COLUMN_TEXT_1">
    <p:spTree>
      <p:nvGrpSpPr>
        <p:cNvPr id="3649" name="Shape 3649"/>
        <p:cNvGrpSpPr/>
        <p:nvPr/>
      </p:nvGrpSpPr>
      <p:grpSpPr>
        <a:xfrm>
          <a:off x="0" y="0"/>
          <a:ext cx="0" cy="0"/>
          <a:chOff x="0" y="0"/>
          <a:chExt cx="0" cy="0"/>
        </a:xfrm>
      </p:grpSpPr>
      <p:sp>
        <p:nvSpPr>
          <p:cNvPr id="3650" name="Google Shape;3650;p103"/>
          <p:cNvSpPr txBox="1"/>
          <p:nvPr>
            <p:ph idx="1" type="body"/>
          </p:nvPr>
        </p:nvSpPr>
        <p:spPr>
          <a:xfrm>
            <a:off x="713225" y="1680775"/>
            <a:ext cx="3857400" cy="2786400"/>
          </a:xfrm>
          <a:prstGeom prst="rect">
            <a:avLst/>
          </a:prstGeom>
        </p:spPr>
        <p:txBody>
          <a:bodyPr anchorCtr="0" anchor="t" bIns="91425" lIns="91425" spcFirstLastPara="1" rIns="91425" wrap="square" tIns="91425">
            <a:noAutofit/>
          </a:bodyPr>
          <a:lstStyle>
            <a:lvl1pPr indent="-304800" lvl="0" marL="457200" rtl="0">
              <a:lnSpc>
                <a:spcPct val="100000"/>
              </a:lnSpc>
              <a:spcBef>
                <a:spcPts val="0"/>
              </a:spcBef>
              <a:spcAft>
                <a:spcPts val="0"/>
              </a:spcAft>
              <a:buSzPts val="1200"/>
              <a:buChar char="●"/>
              <a:defRPr/>
            </a:lvl1pPr>
            <a:lvl2pPr indent="-304800" lvl="1" marL="914400" rtl="0">
              <a:spcBef>
                <a:spcPts val="1600"/>
              </a:spcBef>
              <a:spcAft>
                <a:spcPts val="0"/>
              </a:spcAft>
              <a:buSzPts val="1200"/>
              <a:buChar char="○"/>
              <a:defRPr sz="1200"/>
            </a:lvl2pPr>
            <a:lvl3pPr indent="-304800" lvl="2" marL="1371600" rtl="0">
              <a:spcBef>
                <a:spcPts val="1600"/>
              </a:spcBef>
              <a:spcAft>
                <a:spcPts val="0"/>
              </a:spcAft>
              <a:buSzPts val="1200"/>
              <a:buChar char="■"/>
              <a:defRPr sz="1200"/>
            </a:lvl3pPr>
            <a:lvl4pPr indent="-304800" lvl="3" marL="1828800" rtl="0">
              <a:spcBef>
                <a:spcPts val="1600"/>
              </a:spcBef>
              <a:spcAft>
                <a:spcPts val="0"/>
              </a:spcAft>
              <a:buSzPts val="1200"/>
              <a:buChar char="●"/>
              <a:defRPr sz="1200"/>
            </a:lvl4pPr>
            <a:lvl5pPr indent="-304800" lvl="4" marL="2286000" rtl="0">
              <a:spcBef>
                <a:spcPts val="1600"/>
              </a:spcBef>
              <a:spcAft>
                <a:spcPts val="0"/>
              </a:spcAft>
              <a:buSzPts val="1200"/>
              <a:buChar char="○"/>
              <a:defRPr sz="1200"/>
            </a:lvl5pPr>
            <a:lvl6pPr indent="-304800" lvl="5" marL="2743200" rtl="0">
              <a:spcBef>
                <a:spcPts val="1600"/>
              </a:spcBef>
              <a:spcAft>
                <a:spcPts val="0"/>
              </a:spcAft>
              <a:buSzPts val="1200"/>
              <a:buChar char="■"/>
              <a:defRPr sz="1200"/>
            </a:lvl6pPr>
            <a:lvl7pPr indent="-304800" lvl="6" marL="3200400" rtl="0">
              <a:spcBef>
                <a:spcPts val="1600"/>
              </a:spcBef>
              <a:spcAft>
                <a:spcPts val="0"/>
              </a:spcAft>
              <a:buSzPts val="1200"/>
              <a:buChar char="●"/>
              <a:defRPr sz="1200"/>
            </a:lvl7pPr>
            <a:lvl8pPr indent="-304800" lvl="7" marL="3657600" rtl="0">
              <a:spcBef>
                <a:spcPts val="1600"/>
              </a:spcBef>
              <a:spcAft>
                <a:spcPts val="0"/>
              </a:spcAft>
              <a:buSzPts val="1200"/>
              <a:buChar char="○"/>
              <a:defRPr sz="1200"/>
            </a:lvl8pPr>
            <a:lvl9pPr indent="-304800" lvl="8" marL="4114800" rtl="0">
              <a:spcBef>
                <a:spcPts val="1600"/>
              </a:spcBef>
              <a:spcAft>
                <a:spcPts val="1600"/>
              </a:spcAft>
              <a:buSzPts val="1200"/>
              <a:buChar char="■"/>
              <a:defRPr sz="1200"/>
            </a:lvl9pPr>
          </a:lstStyle>
          <a:p/>
        </p:txBody>
      </p:sp>
      <p:sp>
        <p:nvSpPr>
          <p:cNvPr id="3651" name="Google Shape;3651;p103"/>
          <p:cNvSpPr txBox="1"/>
          <p:nvPr>
            <p:ph type="title"/>
          </p:nvPr>
        </p:nvSpPr>
        <p:spPr>
          <a:xfrm>
            <a:off x="713225" y="890675"/>
            <a:ext cx="3857400" cy="629400"/>
          </a:xfrm>
          <a:prstGeom prst="rect">
            <a:avLst/>
          </a:prstGeom>
        </p:spPr>
        <p:txBody>
          <a:bodyPr anchorCtr="0" anchor="ctr" bIns="91425" lIns="91425" spcFirstLastPara="1" rIns="91425" wrap="square" tIns="91425">
            <a:noAutofit/>
          </a:bodyPr>
          <a:lstStyle>
            <a:lvl1pPr lvl="0" rtl="0">
              <a:spcBef>
                <a:spcPts val="0"/>
              </a:spcBef>
              <a:spcAft>
                <a:spcPts val="0"/>
              </a:spcAft>
              <a:buSzPts val="3000"/>
              <a:buNone/>
              <a:defRPr/>
            </a:lvl1pPr>
            <a:lvl2pPr lvl="1" rtl="0">
              <a:spcBef>
                <a:spcPts val="0"/>
              </a:spcBef>
              <a:spcAft>
                <a:spcPts val="0"/>
              </a:spcAft>
              <a:buSzPts val="3000"/>
              <a:buNone/>
              <a:defRPr/>
            </a:lvl2pPr>
            <a:lvl3pPr lvl="2" rtl="0">
              <a:spcBef>
                <a:spcPts val="0"/>
              </a:spcBef>
              <a:spcAft>
                <a:spcPts val="0"/>
              </a:spcAft>
              <a:buSzPts val="3000"/>
              <a:buNone/>
              <a:defRPr/>
            </a:lvl3pPr>
            <a:lvl4pPr lvl="3" rtl="0">
              <a:spcBef>
                <a:spcPts val="0"/>
              </a:spcBef>
              <a:spcAft>
                <a:spcPts val="0"/>
              </a:spcAft>
              <a:buSzPts val="3000"/>
              <a:buNone/>
              <a:defRPr/>
            </a:lvl4pPr>
            <a:lvl5pPr lvl="4" rtl="0">
              <a:spcBef>
                <a:spcPts val="0"/>
              </a:spcBef>
              <a:spcAft>
                <a:spcPts val="0"/>
              </a:spcAft>
              <a:buSzPts val="3000"/>
              <a:buNone/>
              <a:defRPr/>
            </a:lvl5pPr>
            <a:lvl6pPr lvl="5" rtl="0">
              <a:spcBef>
                <a:spcPts val="0"/>
              </a:spcBef>
              <a:spcAft>
                <a:spcPts val="0"/>
              </a:spcAft>
              <a:buSzPts val="3000"/>
              <a:buNone/>
              <a:defRPr/>
            </a:lvl6pPr>
            <a:lvl7pPr lvl="6" rtl="0">
              <a:spcBef>
                <a:spcPts val="0"/>
              </a:spcBef>
              <a:spcAft>
                <a:spcPts val="0"/>
              </a:spcAft>
              <a:buSzPts val="3000"/>
              <a:buNone/>
              <a:defRPr/>
            </a:lvl7pPr>
            <a:lvl8pPr lvl="7" rtl="0">
              <a:spcBef>
                <a:spcPts val="0"/>
              </a:spcBef>
              <a:spcAft>
                <a:spcPts val="0"/>
              </a:spcAft>
              <a:buSzPts val="3000"/>
              <a:buNone/>
              <a:defRPr/>
            </a:lvl8pPr>
            <a:lvl9pPr lvl="8" rtl="0">
              <a:spcBef>
                <a:spcPts val="0"/>
              </a:spcBef>
              <a:spcAft>
                <a:spcPts val="0"/>
              </a:spcAft>
              <a:buSzPts val="3000"/>
              <a:buNone/>
              <a:defRPr/>
            </a:lvl9pPr>
          </a:lstStyle>
          <a:p/>
        </p:txBody>
      </p:sp>
      <p:sp>
        <p:nvSpPr>
          <p:cNvPr id="3652" name="Google Shape;3652;p103"/>
          <p:cNvSpPr/>
          <p:nvPr/>
        </p:nvSpPr>
        <p:spPr>
          <a:xfrm flipH="1">
            <a:off x="6428292" y="0"/>
            <a:ext cx="2715708" cy="988296"/>
          </a:xfrm>
          <a:custGeom>
            <a:rect b="b" l="l" r="r" t="t"/>
            <a:pathLst>
              <a:path extrusionOk="0" h="71126" w="195445">
                <a:moveTo>
                  <a:pt x="190278" y="0"/>
                </a:moveTo>
                <a:cubicBezTo>
                  <a:pt x="195445" y="18541"/>
                  <a:pt x="189639" y="39849"/>
                  <a:pt x="173712" y="49697"/>
                </a:cubicBezTo>
                <a:cubicBezTo>
                  <a:pt x="141796" y="69393"/>
                  <a:pt x="140763" y="34803"/>
                  <a:pt x="104501" y="52949"/>
                </a:cubicBezTo>
                <a:cubicBezTo>
                  <a:pt x="68239" y="71126"/>
                  <a:pt x="56628" y="19484"/>
                  <a:pt x="9970" y="4954"/>
                </a:cubicBezTo>
                <a:cubicBezTo>
                  <a:pt x="5928" y="3708"/>
                  <a:pt x="2615" y="2006"/>
                  <a:pt x="0" y="0"/>
                </a:cubicBez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653" name="Google Shape;3653;p103"/>
          <p:cNvSpPr/>
          <p:nvPr/>
        </p:nvSpPr>
        <p:spPr>
          <a:xfrm>
            <a:off x="7374699" y="4434725"/>
            <a:ext cx="1916963" cy="1262518"/>
          </a:xfrm>
          <a:custGeom>
            <a:rect b="b" l="l" r="r" t="t"/>
            <a:pathLst>
              <a:path extrusionOk="0" h="54261" w="82388">
                <a:moveTo>
                  <a:pt x="25289" y="1"/>
                </a:moveTo>
                <a:cubicBezTo>
                  <a:pt x="17564" y="1"/>
                  <a:pt x="9571" y="4268"/>
                  <a:pt x="5731" y="11158"/>
                </a:cubicBezTo>
                <a:cubicBezTo>
                  <a:pt x="0" y="21482"/>
                  <a:pt x="3093" y="35331"/>
                  <a:pt x="11439" y="43676"/>
                </a:cubicBezTo>
                <a:cubicBezTo>
                  <a:pt x="18650" y="50868"/>
                  <a:pt x="28986" y="54261"/>
                  <a:pt x="39229" y="54261"/>
                </a:cubicBezTo>
                <a:cubicBezTo>
                  <a:pt x="40873" y="54261"/>
                  <a:pt x="42513" y="54173"/>
                  <a:pt x="44139" y="54000"/>
                </a:cubicBezTo>
                <a:cubicBezTo>
                  <a:pt x="54463" y="52909"/>
                  <a:pt x="64582" y="48497"/>
                  <a:pt x="71631" y="40902"/>
                </a:cubicBezTo>
                <a:cubicBezTo>
                  <a:pt x="78703" y="33284"/>
                  <a:pt x="82387" y="22392"/>
                  <a:pt x="80386" y="12204"/>
                </a:cubicBezTo>
                <a:cubicBezTo>
                  <a:pt x="79555" y="8003"/>
                  <a:pt x="76166" y="2926"/>
                  <a:pt x="73198" y="2926"/>
                </a:cubicBezTo>
                <a:cubicBezTo>
                  <a:pt x="71941" y="2926"/>
                  <a:pt x="70760" y="3837"/>
                  <a:pt x="69880" y="6110"/>
                </a:cubicBezTo>
                <a:cubicBezTo>
                  <a:pt x="67584" y="12045"/>
                  <a:pt x="69858" y="19686"/>
                  <a:pt x="61557" y="22096"/>
                </a:cubicBezTo>
                <a:cubicBezTo>
                  <a:pt x="60680" y="22350"/>
                  <a:pt x="59797" y="22467"/>
                  <a:pt x="58918" y="22467"/>
                </a:cubicBezTo>
                <a:cubicBezTo>
                  <a:pt x="54442" y="22467"/>
                  <a:pt x="50064" y="19431"/>
                  <a:pt x="47004" y="15934"/>
                </a:cubicBezTo>
                <a:cubicBezTo>
                  <a:pt x="43343" y="11750"/>
                  <a:pt x="40568" y="6679"/>
                  <a:pt x="36089" y="3381"/>
                </a:cubicBezTo>
                <a:cubicBezTo>
                  <a:pt x="32920" y="1060"/>
                  <a:pt x="29138" y="1"/>
                  <a:pt x="25289" y="1"/>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654" name="Google Shape;3654;p103"/>
          <p:cNvSpPr/>
          <p:nvPr/>
        </p:nvSpPr>
        <p:spPr>
          <a:xfrm flipH="1" rot="10800000">
            <a:off x="-6503" y="107"/>
            <a:ext cx="2096819" cy="1118318"/>
          </a:xfrm>
          <a:custGeom>
            <a:rect b="b" l="l" r="r" t="t"/>
            <a:pathLst>
              <a:path extrusionOk="0" h="160909" w="231949">
                <a:moveTo>
                  <a:pt x="1" y="1"/>
                </a:moveTo>
                <a:lnTo>
                  <a:pt x="1" y="160908"/>
                </a:lnTo>
                <a:lnTo>
                  <a:pt x="226445" y="160908"/>
                </a:lnTo>
                <a:cubicBezTo>
                  <a:pt x="231721" y="139442"/>
                  <a:pt x="231948" y="116565"/>
                  <a:pt x="222238" y="96986"/>
                </a:cubicBezTo>
                <a:cubicBezTo>
                  <a:pt x="211869" y="75997"/>
                  <a:pt x="190198" y="61034"/>
                  <a:pt x="166912" y="58715"/>
                </a:cubicBezTo>
                <a:cubicBezTo>
                  <a:pt x="164472" y="58473"/>
                  <a:pt x="162043" y="58359"/>
                  <a:pt x="159624" y="58359"/>
                </a:cubicBezTo>
                <a:cubicBezTo>
                  <a:pt x="135680" y="58359"/>
                  <a:pt x="112676" y="69482"/>
                  <a:pt x="89710" y="77248"/>
                </a:cubicBezTo>
                <a:cubicBezTo>
                  <a:pt x="82837" y="79563"/>
                  <a:pt x="75653" y="81609"/>
                  <a:pt x="68481" y="81609"/>
                </a:cubicBezTo>
                <a:cubicBezTo>
                  <a:pt x="66564" y="81609"/>
                  <a:pt x="64649" y="81463"/>
                  <a:pt x="62740" y="81137"/>
                </a:cubicBezTo>
                <a:cubicBezTo>
                  <a:pt x="48278" y="78658"/>
                  <a:pt x="37431" y="66356"/>
                  <a:pt x="30631" y="53348"/>
                </a:cubicBezTo>
                <a:cubicBezTo>
                  <a:pt x="23832" y="40341"/>
                  <a:pt x="19784" y="25947"/>
                  <a:pt x="12030" y="13485"/>
                </a:cubicBezTo>
                <a:cubicBezTo>
                  <a:pt x="8869" y="8414"/>
                  <a:pt x="4799" y="3571"/>
                  <a:pt x="1" y="1"/>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Layout>
</file>

<file path=ppt/slideLayouts/slideLayout10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2">
  <p:cSld name="ONE_COLUMN_TEXT_2">
    <p:spTree>
      <p:nvGrpSpPr>
        <p:cNvPr id="3655" name="Shape 3655"/>
        <p:cNvGrpSpPr/>
        <p:nvPr/>
      </p:nvGrpSpPr>
      <p:grpSpPr>
        <a:xfrm>
          <a:off x="0" y="0"/>
          <a:ext cx="0" cy="0"/>
          <a:chOff x="0" y="0"/>
          <a:chExt cx="0" cy="0"/>
        </a:xfrm>
      </p:grpSpPr>
      <p:sp>
        <p:nvSpPr>
          <p:cNvPr id="3656" name="Google Shape;3656;p104"/>
          <p:cNvSpPr txBox="1"/>
          <p:nvPr>
            <p:ph idx="1" type="body"/>
          </p:nvPr>
        </p:nvSpPr>
        <p:spPr>
          <a:xfrm>
            <a:off x="713225" y="1680775"/>
            <a:ext cx="3857400" cy="2786400"/>
          </a:xfrm>
          <a:prstGeom prst="rect">
            <a:avLst/>
          </a:prstGeom>
        </p:spPr>
        <p:txBody>
          <a:bodyPr anchorCtr="0" anchor="t" bIns="91425" lIns="91425" spcFirstLastPara="1" rIns="91425" wrap="square" tIns="91425">
            <a:noAutofit/>
          </a:bodyPr>
          <a:lstStyle>
            <a:lvl1pPr indent="-304800" lvl="0" marL="457200" rtl="0">
              <a:lnSpc>
                <a:spcPct val="100000"/>
              </a:lnSpc>
              <a:spcBef>
                <a:spcPts val="0"/>
              </a:spcBef>
              <a:spcAft>
                <a:spcPts val="0"/>
              </a:spcAft>
              <a:buSzPts val="1200"/>
              <a:buChar char="●"/>
              <a:defRPr/>
            </a:lvl1pPr>
            <a:lvl2pPr indent="-304800" lvl="1" marL="914400" rtl="0">
              <a:spcBef>
                <a:spcPts val="1600"/>
              </a:spcBef>
              <a:spcAft>
                <a:spcPts val="0"/>
              </a:spcAft>
              <a:buSzPts val="1200"/>
              <a:buChar char="○"/>
              <a:defRPr sz="1200"/>
            </a:lvl2pPr>
            <a:lvl3pPr indent="-304800" lvl="2" marL="1371600" rtl="0">
              <a:spcBef>
                <a:spcPts val="1600"/>
              </a:spcBef>
              <a:spcAft>
                <a:spcPts val="0"/>
              </a:spcAft>
              <a:buSzPts val="1200"/>
              <a:buChar char="■"/>
              <a:defRPr sz="1200"/>
            </a:lvl3pPr>
            <a:lvl4pPr indent="-304800" lvl="3" marL="1828800" rtl="0">
              <a:spcBef>
                <a:spcPts val="1600"/>
              </a:spcBef>
              <a:spcAft>
                <a:spcPts val="0"/>
              </a:spcAft>
              <a:buSzPts val="1200"/>
              <a:buChar char="●"/>
              <a:defRPr sz="1200"/>
            </a:lvl4pPr>
            <a:lvl5pPr indent="-304800" lvl="4" marL="2286000" rtl="0">
              <a:spcBef>
                <a:spcPts val="1600"/>
              </a:spcBef>
              <a:spcAft>
                <a:spcPts val="0"/>
              </a:spcAft>
              <a:buSzPts val="1200"/>
              <a:buChar char="○"/>
              <a:defRPr sz="1200"/>
            </a:lvl5pPr>
            <a:lvl6pPr indent="-304800" lvl="5" marL="2743200" rtl="0">
              <a:spcBef>
                <a:spcPts val="1600"/>
              </a:spcBef>
              <a:spcAft>
                <a:spcPts val="0"/>
              </a:spcAft>
              <a:buSzPts val="1200"/>
              <a:buChar char="■"/>
              <a:defRPr sz="1200"/>
            </a:lvl6pPr>
            <a:lvl7pPr indent="-304800" lvl="6" marL="3200400" rtl="0">
              <a:spcBef>
                <a:spcPts val="1600"/>
              </a:spcBef>
              <a:spcAft>
                <a:spcPts val="0"/>
              </a:spcAft>
              <a:buSzPts val="1200"/>
              <a:buChar char="●"/>
              <a:defRPr sz="1200"/>
            </a:lvl7pPr>
            <a:lvl8pPr indent="-304800" lvl="7" marL="3657600" rtl="0">
              <a:spcBef>
                <a:spcPts val="1600"/>
              </a:spcBef>
              <a:spcAft>
                <a:spcPts val="0"/>
              </a:spcAft>
              <a:buSzPts val="1200"/>
              <a:buChar char="○"/>
              <a:defRPr sz="1200"/>
            </a:lvl8pPr>
            <a:lvl9pPr indent="-304800" lvl="8" marL="4114800" rtl="0">
              <a:spcBef>
                <a:spcPts val="1600"/>
              </a:spcBef>
              <a:spcAft>
                <a:spcPts val="1600"/>
              </a:spcAft>
              <a:buSzPts val="1200"/>
              <a:buChar char="■"/>
              <a:defRPr sz="1200"/>
            </a:lvl9pPr>
          </a:lstStyle>
          <a:p/>
        </p:txBody>
      </p:sp>
      <p:sp>
        <p:nvSpPr>
          <p:cNvPr id="3657" name="Google Shape;3657;p104"/>
          <p:cNvSpPr txBox="1"/>
          <p:nvPr>
            <p:ph type="title"/>
          </p:nvPr>
        </p:nvSpPr>
        <p:spPr>
          <a:xfrm>
            <a:off x="713225" y="890675"/>
            <a:ext cx="3857400" cy="629400"/>
          </a:xfrm>
          <a:prstGeom prst="rect">
            <a:avLst/>
          </a:prstGeom>
        </p:spPr>
        <p:txBody>
          <a:bodyPr anchorCtr="0" anchor="ctr" bIns="91425" lIns="91425" spcFirstLastPara="1" rIns="91425" wrap="square" tIns="91425">
            <a:noAutofit/>
          </a:bodyPr>
          <a:lstStyle>
            <a:lvl1pPr lvl="0" rtl="0">
              <a:spcBef>
                <a:spcPts val="0"/>
              </a:spcBef>
              <a:spcAft>
                <a:spcPts val="0"/>
              </a:spcAft>
              <a:buSzPts val="3000"/>
              <a:buNone/>
              <a:defRPr/>
            </a:lvl1pPr>
            <a:lvl2pPr lvl="1" rtl="0">
              <a:spcBef>
                <a:spcPts val="0"/>
              </a:spcBef>
              <a:spcAft>
                <a:spcPts val="0"/>
              </a:spcAft>
              <a:buSzPts val="3000"/>
              <a:buNone/>
              <a:defRPr/>
            </a:lvl2pPr>
            <a:lvl3pPr lvl="2" rtl="0">
              <a:spcBef>
                <a:spcPts val="0"/>
              </a:spcBef>
              <a:spcAft>
                <a:spcPts val="0"/>
              </a:spcAft>
              <a:buSzPts val="3000"/>
              <a:buNone/>
              <a:defRPr/>
            </a:lvl3pPr>
            <a:lvl4pPr lvl="3" rtl="0">
              <a:spcBef>
                <a:spcPts val="0"/>
              </a:spcBef>
              <a:spcAft>
                <a:spcPts val="0"/>
              </a:spcAft>
              <a:buSzPts val="3000"/>
              <a:buNone/>
              <a:defRPr/>
            </a:lvl4pPr>
            <a:lvl5pPr lvl="4" rtl="0">
              <a:spcBef>
                <a:spcPts val="0"/>
              </a:spcBef>
              <a:spcAft>
                <a:spcPts val="0"/>
              </a:spcAft>
              <a:buSzPts val="3000"/>
              <a:buNone/>
              <a:defRPr/>
            </a:lvl5pPr>
            <a:lvl6pPr lvl="5" rtl="0">
              <a:spcBef>
                <a:spcPts val="0"/>
              </a:spcBef>
              <a:spcAft>
                <a:spcPts val="0"/>
              </a:spcAft>
              <a:buSzPts val="3000"/>
              <a:buNone/>
              <a:defRPr/>
            </a:lvl6pPr>
            <a:lvl7pPr lvl="6" rtl="0">
              <a:spcBef>
                <a:spcPts val="0"/>
              </a:spcBef>
              <a:spcAft>
                <a:spcPts val="0"/>
              </a:spcAft>
              <a:buSzPts val="3000"/>
              <a:buNone/>
              <a:defRPr/>
            </a:lvl7pPr>
            <a:lvl8pPr lvl="7" rtl="0">
              <a:spcBef>
                <a:spcPts val="0"/>
              </a:spcBef>
              <a:spcAft>
                <a:spcPts val="0"/>
              </a:spcAft>
              <a:buSzPts val="3000"/>
              <a:buNone/>
              <a:defRPr/>
            </a:lvl8pPr>
            <a:lvl9pPr lvl="8" rtl="0">
              <a:spcBef>
                <a:spcPts val="0"/>
              </a:spcBef>
              <a:spcAft>
                <a:spcPts val="0"/>
              </a:spcAft>
              <a:buSzPts val="3000"/>
              <a:buNone/>
              <a:defRPr/>
            </a:lvl9pPr>
          </a:lstStyle>
          <a:p/>
        </p:txBody>
      </p:sp>
      <p:sp>
        <p:nvSpPr>
          <p:cNvPr id="3658" name="Google Shape;3658;p104"/>
          <p:cNvSpPr/>
          <p:nvPr/>
        </p:nvSpPr>
        <p:spPr>
          <a:xfrm flipH="1">
            <a:off x="6428292" y="0"/>
            <a:ext cx="2715708" cy="988296"/>
          </a:xfrm>
          <a:custGeom>
            <a:rect b="b" l="l" r="r" t="t"/>
            <a:pathLst>
              <a:path extrusionOk="0" h="71126" w="195445">
                <a:moveTo>
                  <a:pt x="190278" y="0"/>
                </a:moveTo>
                <a:cubicBezTo>
                  <a:pt x="195445" y="18541"/>
                  <a:pt x="189639" y="39849"/>
                  <a:pt x="173712" y="49697"/>
                </a:cubicBezTo>
                <a:cubicBezTo>
                  <a:pt x="141796" y="69393"/>
                  <a:pt x="140763" y="34803"/>
                  <a:pt x="104501" y="52949"/>
                </a:cubicBezTo>
                <a:cubicBezTo>
                  <a:pt x="68239" y="71126"/>
                  <a:pt x="56628" y="19484"/>
                  <a:pt x="9970" y="4954"/>
                </a:cubicBezTo>
                <a:cubicBezTo>
                  <a:pt x="5928" y="3708"/>
                  <a:pt x="2615" y="2006"/>
                  <a:pt x="0" y="0"/>
                </a:cubicBez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659" name="Google Shape;3659;p104"/>
          <p:cNvSpPr/>
          <p:nvPr/>
        </p:nvSpPr>
        <p:spPr>
          <a:xfrm>
            <a:off x="7374699" y="4434725"/>
            <a:ext cx="1916963" cy="1262518"/>
          </a:xfrm>
          <a:custGeom>
            <a:rect b="b" l="l" r="r" t="t"/>
            <a:pathLst>
              <a:path extrusionOk="0" h="54261" w="82388">
                <a:moveTo>
                  <a:pt x="25289" y="1"/>
                </a:moveTo>
                <a:cubicBezTo>
                  <a:pt x="17564" y="1"/>
                  <a:pt x="9571" y="4268"/>
                  <a:pt x="5731" y="11158"/>
                </a:cubicBezTo>
                <a:cubicBezTo>
                  <a:pt x="0" y="21482"/>
                  <a:pt x="3093" y="35331"/>
                  <a:pt x="11439" y="43676"/>
                </a:cubicBezTo>
                <a:cubicBezTo>
                  <a:pt x="18650" y="50868"/>
                  <a:pt x="28986" y="54261"/>
                  <a:pt x="39229" y="54261"/>
                </a:cubicBezTo>
                <a:cubicBezTo>
                  <a:pt x="40873" y="54261"/>
                  <a:pt x="42513" y="54173"/>
                  <a:pt x="44139" y="54000"/>
                </a:cubicBezTo>
                <a:cubicBezTo>
                  <a:pt x="54463" y="52909"/>
                  <a:pt x="64582" y="48497"/>
                  <a:pt x="71631" y="40902"/>
                </a:cubicBezTo>
                <a:cubicBezTo>
                  <a:pt x="78703" y="33284"/>
                  <a:pt x="82387" y="22392"/>
                  <a:pt x="80386" y="12204"/>
                </a:cubicBezTo>
                <a:cubicBezTo>
                  <a:pt x="79555" y="8003"/>
                  <a:pt x="76166" y="2926"/>
                  <a:pt x="73198" y="2926"/>
                </a:cubicBezTo>
                <a:cubicBezTo>
                  <a:pt x="71941" y="2926"/>
                  <a:pt x="70760" y="3837"/>
                  <a:pt x="69880" y="6110"/>
                </a:cubicBezTo>
                <a:cubicBezTo>
                  <a:pt x="67584" y="12045"/>
                  <a:pt x="69858" y="19686"/>
                  <a:pt x="61557" y="22096"/>
                </a:cubicBezTo>
                <a:cubicBezTo>
                  <a:pt x="60680" y="22350"/>
                  <a:pt x="59797" y="22467"/>
                  <a:pt x="58918" y="22467"/>
                </a:cubicBezTo>
                <a:cubicBezTo>
                  <a:pt x="54442" y="22467"/>
                  <a:pt x="50064" y="19431"/>
                  <a:pt x="47004" y="15934"/>
                </a:cubicBezTo>
                <a:cubicBezTo>
                  <a:pt x="43343" y="11750"/>
                  <a:pt x="40568" y="6679"/>
                  <a:pt x="36089" y="3381"/>
                </a:cubicBezTo>
                <a:cubicBezTo>
                  <a:pt x="32920" y="1060"/>
                  <a:pt x="29138" y="1"/>
                  <a:pt x="25289" y="1"/>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660" name="Google Shape;3660;p104"/>
          <p:cNvSpPr/>
          <p:nvPr/>
        </p:nvSpPr>
        <p:spPr>
          <a:xfrm flipH="1" rot="10800000">
            <a:off x="-6503" y="107"/>
            <a:ext cx="2096819" cy="1118318"/>
          </a:xfrm>
          <a:custGeom>
            <a:rect b="b" l="l" r="r" t="t"/>
            <a:pathLst>
              <a:path extrusionOk="0" h="160909" w="231949">
                <a:moveTo>
                  <a:pt x="1" y="1"/>
                </a:moveTo>
                <a:lnTo>
                  <a:pt x="1" y="160908"/>
                </a:lnTo>
                <a:lnTo>
                  <a:pt x="226445" y="160908"/>
                </a:lnTo>
                <a:cubicBezTo>
                  <a:pt x="231721" y="139442"/>
                  <a:pt x="231948" y="116565"/>
                  <a:pt x="222238" y="96986"/>
                </a:cubicBezTo>
                <a:cubicBezTo>
                  <a:pt x="211869" y="75997"/>
                  <a:pt x="190198" y="61034"/>
                  <a:pt x="166912" y="58715"/>
                </a:cubicBezTo>
                <a:cubicBezTo>
                  <a:pt x="164472" y="58473"/>
                  <a:pt x="162043" y="58359"/>
                  <a:pt x="159624" y="58359"/>
                </a:cubicBezTo>
                <a:cubicBezTo>
                  <a:pt x="135680" y="58359"/>
                  <a:pt x="112676" y="69482"/>
                  <a:pt x="89710" y="77248"/>
                </a:cubicBezTo>
                <a:cubicBezTo>
                  <a:pt x="82837" y="79563"/>
                  <a:pt x="75653" y="81609"/>
                  <a:pt x="68481" y="81609"/>
                </a:cubicBezTo>
                <a:cubicBezTo>
                  <a:pt x="66564" y="81609"/>
                  <a:pt x="64649" y="81463"/>
                  <a:pt x="62740" y="81137"/>
                </a:cubicBezTo>
                <a:cubicBezTo>
                  <a:pt x="48278" y="78658"/>
                  <a:pt x="37431" y="66356"/>
                  <a:pt x="30631" y="53348"/>
                </a:cubicBezTo>
                <a:cubicBezTo>
                  <a:pt x="23832" y="40341"/>
                  <a:pt x="19784" y="25947"/>
                  <a:pt x="12030" y="13485"/>
                </a:cubicBezTo>
                <a:cubicBezTo>
                  <a:pt x="8869" y="8414"/>
                  <a:pt x="4799" y="3571"/>
                  <a:pt x="1" y="1"/>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Layout>
</file>

<file path=ppt/slideLayouts/slideLayout10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Quote 1">
  <p:cSld name="CUSTOM_1_1">
    <p:spTree>
      <p:nvGrpSpPr>
        <p:cNvPr id="3661" name="Shape 3661"/>
        <p:cNvGrpSpPr/>
        <p:nvPr/>
      </p:nvGrpSpPr>
      <p:grpSpPr>
        <a:xfrm>
          <a:off x="0" y="0"/>
          <a:ext cx="0" cy="0"/>
          <a:chOff x="0" y="0"/>
          <a:chExt cx="0" cy="0"/>
        </a:xfrm>
      </p:grpSpPr>
      <p:sp>
        <p:nvSpPr>
          <p:cNvPr id="3662" name="Google Shape;3662;p105"/>
          <p:cNvSpPr/>
          <p:nvPr/>
        </p:nvSpPr>
        <p:spPr>
          <a:xfrm rot="-1778951">
            <a:off x="2022869" y="753024"/>
            <a:ext cx="5384410" cy="3637452"/>
          </a:xfrm>
          <a:custGeom>
            <a:rect b="b" l="l" r="r" t="t"/>
            <a:pathLst>
              <a:path extrusionOk="0" h="54261" w="82388">
                <a:moveTo>
                  <a:pt x="25289" y="1"/>
                </a:moveTo>
                <a:cubicBezTo>
                  <a:pt x="17564" y="1"/>
                  <a:pt x="9571" y="4268"/>
                  <a:pt x="5731" y="11158"/>
                </a:cubicBezTo>
                <a:cubicBezTo>
                  <a:pt x="0" y="21482"/>
                  <a:pt x="3093" y="35331"/>
                  <a:pt x="11439" y="43676"/>
                </a:cubicBezTo>
                <a:cubicBezTo>
                  <a:pt x="18650" y="50868"/>
                  <a:pt x="28986" y="54261"/>
                  <a:pt x="39229" y="54261"/>
                </a:cubicBezTo>
                <a:cubicBezTo>
                  <a:pt x="40873" y="54261"/>
                  <a:pt x="42513" y="54173"/>
                  <a:pt x="44139" y="54000"/>
                </a:cubicBezTo>
                <a:cubicBezTo>
                  <a:pt x="54463" y="52909"/>
                  <a:pt x="64582" y="48497"/>
                  <a:pt x="71631" y="40902"/>
                </a:cubicBezTo>
                <a:cubicBezTo>
                  <a:pt x="78703" y="33284"/>
                  <a:pt x="82387" y="22392"/>
                  <a:pt x="80386" y="12204"/>
                </a:cubicBezTo>
                <a:cubicBezTo>
                  <a:pt x="79555" y="8003"/>
                  <a:pt x="76166" y="2926"/>
                  <a:pt x="73198" y="2926"/>
                </a:cubicBezTo>
                <a:cubicBezTo>
                  <a:pt x="71941" y="2926"/>
                  <a:pt x="70760" y="3837"/>
                  <a:pt x="69880" y="6110"/>
                </a:cubicBezTo>
                <a:cubicBezTo>
                  <a:pt x="67584" y="12045"/>
                  <a:pt x="69858" y="19686"/>
                  <a:pt x="61557" y="22096"/>
                </a:cubicBezTo>
                <a:cubicBezTo>
                  <a:pt x="60680" y="22350"/>
                  <a:pt x="59797" y="22467"/>
                  <a:pt x="58918" y="22467"/>
                </a:cubicBezTo>
                <a:cubicBezTo>
                  <a:pt x="54442" y="22467"/>
                  <a:pt x="50064" y="19431"/>
                  <a:pt x="47004" y="15934"/>
                </a:cubicBezTo>
                <a:cubicBezTo>
                  <a:pt x="43343" y="11750"/>
                  <a:pt x="40568" y="6679"/>
                  <a:pt x="36089" y="3381"/>
                </a:cubicBezTo>
                <a:cubicBezTo>
                  <a:pt x="32920" y="1060"/>
                  <a:pt x="29138" y="1"/>
                  <a:pt x="25289" y="1"/>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663" name="Google Shape;3663;p105"/>
          <p:cNvSpPr txBox="1"/>
          <p:nvPr>
            <p:ph type="title"/>
          </p:nvPr>
        </p:nvSpPr>
        <p:spPr>
          <a:xfrm>
            <a:off x="2630813" y="3260025"/>
            <a:ext cx="3388200" cy="318300"/>
          </a:xfrm>
          <a:prstGeom prst="rect">
            <a:avLst/>
          </a:prstGeom>
        </p:spPr>
        <p:txBody>
          <a:bodyPr anchorCtr="0" anchor="ctr" bIns="91425" lIns="91425" spcFirstLastPara="1" rIns="91425" wrap="square" tIns="91425">
            <a:noAutofit/>
          </a:bodyPr>
          <a:lstStyle>
            <a:lvl1pPr lvl="0" rtl="0" algn="r">
              <a:spcBef>
                <a:spcPts val="0"/>
              </a:spcBef>
              <a:spcAft>
                <a:spcPts val="0"/>
              </a:spcAft>
              <a:buSzPts val="2400"/>
              <a:buNone/>
              <a:defRPr sz="2400"/>
            </a:lvl1pPr>
            <a:lvl2pPr lvl="1" rtl="0" algn="ctr">
              <a:spcBef>
                <a:spcPts val="0"/>
              </a:spcBef>
              <a:spcAft>
                <a:spcPts val="0"/>
              </a:spcAft>
              <a:buSzPts val="2400"/>
              <a:buFont typeface="Margarine"/>
              <a:buNone/>
              <a:defRPr sz="2400">
                <a:latin typeface="Margarine"/>
                <a:ea typeface="Margarine"/>
                <a:cs typeface="Margarine"/>
                <a:sym typeface="Margarine"/>
              </a:defRPr>
            </a:lvl2pPr>
            <a:lvl3pPr lvl="2" rtl="0" algn="ctr">
              <a:spcBef>
                <a:spcPts val="0"/>
              </a:spcBef>
              <a:spcAft>
                <a:spcPts val="0"/>
              </a:spcAft>
              <a:buSzPts val="2400"/>
              <a:buFont typeface="Margarine"/>
              <a:buNone/>
              <a:defRPr sz="2400">
                <a:latin typeface="Margarine"/>
                <a:ea typeface="Margarine"/>
                <a:cs typeface="Margarine"/>
                <a:sym typeface="Margarine"/>
              </a:defRPr>
            </a:lvl3pPr>
            <a:lvl4pPr lvl="3" rtl="0" algn="ctr">
              <a:spcBef>
                <a:spcPts val="0"/>
              </a:spcBef>
              <a:spcAft>
                <a:spcPts val="0"/>
              </a:spcAft>
              <a:buSzPts val="2400"/>
              <a:buFont typeface="Margarine"/>
              <a:buNone/>
              <a:defRPr sz="2400">
                <a:latin typeface="Margarine"/>
                <a:ea typeface="Margarine"/>
                <a:cs typeface="Margarine"/>
                <a:sym typeface="Margarine"/>
              </a:defRPr>
            </a:lvl4pPr>
            <a:lvl5pPr lvl="4" rtl="0" algn="ctr">
              <a:spcBef>
                <a:spcPts val="0"/>
              </a:spcBef>
              <a:spcAft>
                <a:spcPts val="0"/>
              </a:spcAft>
              <a:buSzPts val="2400"/>
              <a:buFont typeface="Margarine"/>
              <a:buNone/>
              <a:defRPr sz="2400">
                <a:latin typeface="Margarine"/>
                <a:ea typeface="Margarine"/>
                <a:cs typeface="Margarine"/>
                <a:sym typeface="Margarine"/>
              </a:defRPr>
            </a:lvl5pPr>
            <a:lvl6pPr lvl="5" rtl="0" algn="ctr">
              <a:spcBef>
                <a:spcPts val="0"/>
              </a:spcBef>
              <a:spcAft>
                <a:spcPts val="0"/>
              </a:spcAft>
              <a:buSzPts val="2400"/>
              <a:buFont typeface="Margarine"/>
              <a:buNone/>
              <a:defRPr sz="2400">
                <a:latin typeface="Margarine"/>
                <a:ea typeface="Margarine"/>
                <a:cs typeface="Margarine"/>
                <a:sym typeface="Margarine"/>
              </a:defRPr>
            </a:lvl6pPr>
            <a:lvl7pPr lvl="6" rtl="0" algn="ctr">
              <a:spcBef>
                <a:spcPts val="0"/>
              </a:spcBef>
              <a:spcAft>
                <a:spcPts val="0"/>
              </a:spcAft>
              <a:buSzPts val="2400"/>
              <a:buFont typeface="Margarine"/>
              <a:buNone/>
              <a:defRPr sz="2400">
                <a:latin typeface="Margarine"/>
                <a:ea typeface="Margarine"/>
                <a:cs typeface="Margarine"/>
                <a:sym typeface="Margarine"/>
              </a:defRPr>
            </a:lvl7pPr>
            <a:lvl8pPr lvl="7" rtl="0" algn="ctr">
              <a:spcBef>
                <a:spcPts val="0"/>
              </a:spcBef>
              <a:spcAft>
                <a:spcPts val="0"/>
              </a:spcAft>
              <a:buSzPts val="2400"/>
              <a:buFont typeface="Margarine"/>
              <a:buNone/>
              <a:defRPr sz="2400">
                <a:latin typeface="Margarine"/>
                <a:ea typeface="Margarine"/>
                <a:cs typeface="Margarine"/>
                <a:sym typeface="Margarine"/>
              </a:defRPr>
            </a:lvl8pPr>
            <a:lvl9pPr lvl="8" rtl="0" algn="ctr">
              <a:spcBef>
                <a:spcPts val="0"/>
              </a:spcBef>
              <a:spcAft>
                <a:spcPts val="0"/>
              </a:spcAft>
              <a:buSzPts val="2400"/>
              <a:buFont typeface="Margarine"/>
              <a:buNone/>
              <a:defRPr sz="2400">
                <a:latin typeface="Margarine"/>
                <a:ea typeface="Margarine"/>
                <a:cs typeface="Margarine"/>
                <a:sym typeface="Margarine"/>
              </a:defRPr>
            </a:lvl9pPr>
          </a:lstStyle>
          <a:p/>
        </p:txBody>
      </p:sp>
      <p:sp>
        <p:nvSpPr>
          <p:cNvPr id="3664" name="Google Shape;3664;p105"/>
          <p:cNvSpPr/>
          <p:nvPr/>
        </p:nvSpPr>
        <p:spPr>
          <a:xfrm>
            <a:off x="6476525" y="1851300"/>
            <a:ext cx="2674645" cy="3292254"/>
          </a:xfrm>
          <a:custGeom>
            <a:rect b="b" l="l" r="r" t="t"/>
            <a:pathLst>
              <a:path extrusionOk="0" h="119577" w="97145">
                <a:moveTo>
                  <a:pt x="97145" y="0"/>
                </a:moveTo>
                <a:lnTo>
                  <a:pt x="97145" y="119576"/>
                </a:lnTo>
                <a:lnTo>
                  <a:pt x="0" y="119576"/>
                </a:lnTo>
                <a:cubicBezTo>
                  <a:pt x="2189" y="101126"/>
                  <a:pt x="10395" y="87418"/>
                  <a:pt x="24864" y="83618"/>
                </a:cubicBezTo>
                <a:cubicBezTo>
                  <a:pt x="71278" y="71491"/>
                  <a:pt x="58056" y="24195"/>
                  <a:pt x="82950" y="5471"/>
                </a:cubicBezTo>
                <a:cubicBezTo>
                  <a:pt x="87509" y="2037"/>
                  <a:pt x="92281" y="304"/>
                  <a:pt x="97145" y="0"/>
                </a:cubicBez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665" name="Google Shape;3665;p105"/>
          <p:cNvSpPr/>
          <p:nvPr/>
        </p:nvSpPr>
        <p:spPr>
          <a:xfrm flipH="1" rot="5400000">
            <a:off x="329396" y="-355304"/>
            <a:ext cx="2965108" cy="3649789"/>
          </a:xfrm>
          <a:custGeom>
            <a:rect b="b" l="l" r="r" t="t"/>
            <a:pathLst>
              <a:path extrusionOk="0" h="119577" w="97145">
                <a:moveTo>
                  <a:pt x="97145" y="0"/>
                </a:moveTo>
                <a:lnTo>
                  <a:pt x="97145" y="119576"/>
                </a:lnTo>
                <a:lnTo>
                  <a:pt x="0" y="119576"/>
                </a:lnTo>
                <a:cubicBezTo>
                  <a:pt x="2189" y="101126"/>
                  <a:pt x="10395" y="87418"/>
                  <a:pt x="24864" y="83618"/>
                </a:cubicBezTo>
                <a:cubicBezTo>
                  <a:pt x="71278" y="71491"/>
                  <a:pt x="58056" y="24195"/>
                  <a:pt x="82950" y="5471"/>
                </a:cubicBezTo>
                <a:cubicBezTo>
                  <a:pt x="87509" y="2037"/>
                  <a:pt x="92281" y="304"/>
                  <a:pt x="97145" y="0"/>
                </a:cubicBez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666" name="Google Shape;3666;p105"/>
          <p:cNvSpPr txBox="1"/>
          <p:nvPr>
            <p:ph idx="1" type="subTitle"/>
          </p:nvPr>
        </p:nvSpPr>
        <p:spPr>
          <a:xfrm>
            <a:off x="2530713" y="2091950"/>
            <a:ext cx="4045200" cy="1080000"/>
          </a:xfrm>
          <a:prstGeom prst="rect">
            <a:avLst/>
          </a:prstGeom>
        </p:spPr>
        <p:txBody>
          <a:bodyPr anchorCtr="0" anchor="ctr" bIns="91425" lIns="91425" spcFirstLastPara="1" rIns="91425" wrap="square" tIns="91425">
            <a:noAutofit/>
          </a:bodyPr>
          <a:lstStyle>
            <a:lvl1pPr lvl="0" rtl="0" algn="ctr">
              <a:lnSpc>
                <a:spcPct val="100000"/>
              </a:lnSpc>
              <a:spcBef>
                <a:spcPts val="0"/>
              </a:spcBef>
              <a:spcAft>
                <a:spcPts val="0"/>
              </a:spcAft>
              <a:buSzPts val="1400"/>
              <a:buNone/>
              <a:defRPr/>
            </a:lvl1pPr>
            <a:lvl2pPr lvl="1" rtl="0" algn="ctr">
              <a:lnSpc>
                <a:spcPct val="100000"/>
              </a:lnSpc>
              <a:spcBef>
                <a:spcPts val="0"/>
              </a:spcBef>
              <a:spcAft>
                <a:spcPts val="0"/>
              </a:spcAft>
              <a:buSzPts val="2100"/>
              <a:buNone/>
              <a:defRPr sz="2100"/>
            </a:lvl2pPr>
            <a:lvl3pPr lvl="2" rtl="0" algn="ctr">
              <a:lnSpc>
                <a:spcPct val="100000"/>
              </a:lnSpc>
              <a:spcBef>
                <a:spcPts val="0"/>
              </a:spcBef>
              <a:spcAft>
                <a:spcPts val="0"/>
              </a:spcAft>
              <a:buSzPts val="2100"/>
              <a:buNone/>
              <a:defRPr sz="2100"/>
            </a:lvl3pPr>
            <a:lvl4pPr lvl="3" rtl="0" algn="ctr">
              <a:lnSpc>
                <a:spcPct val="100000"/>
              </a:lnSpc>
              <a:spcBef>
                <a:spcPts val="0"/>
              </a:spcBef>
              <a:spcAft>
                <a:spcPts val="0"/>
              </a:spcAft>
              <a:buSzPts val="2100"/>
              <a:buNone/>
              <a:defRPr sz="2100"/>
            </a:lvl4pPr>
            <a:lvl5pPr lvl="4" rtl="0" algn="ctr">
              <a:lnSpc>
                <a:spcPct val="100000"/>
              </a:lnSpc>
              <a:spcBef>
                <a:spcPts val="0"/>
              </a:spcBef>
              <a:spcAft>
                <a:spcPts val="0"/>
              </a:spcAft>
              <a:buSzPts val="2100"/>
              <a:buNone/>
              <a:defRPr sz="2100"/>
            </a:lvl5pPr>
            <a:lvl6pPr lvl="5" rtl="0" algn="ctr">
              <a:lnSpc>
                <a:spcPct val="100000"/>
              </a:lnSpc>
              <a:spcBef>
                <a:spcPts val="0"/>
              </a:spcBef>
              <a:spcAft>
                <a:spcPts val="0"/>
              </a:spcAft>
              <a:buSzPts val="2100"/>
              <a:buNone/>
              <a:defRPr sz="2100"/>
            </a:lvl6pPr>
            <a:lvl7pPr lvl="6" rtl="0" algn="ctr">
              <a:lnSpc>
                <a:spcPct val="100000"/>
              </a:lnSpc>
              <a:spcBef>
                <a:spcPts val="0"/>
              </a:spcBef>
              <a:spcAft>
                <a:spcPts val="0"/>
              </a:spcAft>
              <a:buSzPts val="2100"/>
              <a:buNone/>
              <a:defRPr sz="2100"/>
            </a:lvl7pPr>
            <a:lvl8pPr lvl="7" rtl="0" algn="ctr">
              <a:lnSpc>
                <a:spcPct val="100000"/>
              </a:lnSpc>
              <a:spcBef>
                <a:spcPts val="0"/>
              </a:spcBef>
              <a:spcAft>
                <a:spcPts val="0"/>
              </a:spcAft>
              <a:buSzPts val="2100"/>
              <a:buNone/>
              <a:defRPr sz="2100"/>
            </a:lvl8pPr>
            <a:lvl9pPr lvl="8" rtl="0" algn="ctr">
              <a:lnSpc>
                <a:spcPct val="100000"/>
              </a:lnSpc>
              <a:spcBef>
                <a:spcPts val="0"/>
              </a:spcBef>
              <a:spcAft>
                <a:spcPts val="0"/>
              </a:spcAft>
              <a:buSzPts val="2100"/>
              <a:buNone/>
              <a:defRPr sz="2100"/>
            </a:lvl9pPr>
          </a:lstStyle>
          <a:p/>
        </p:txBody>
      </p:sp>
    </p:spTree>
  </p:cSld>
  <p:clrMapOvr>
    <a:masterClrMapping/>
  </p:clrMapOvr>
</p:sldLayout>
</file>

<file path=ppt/slideLayouts/slideLayout10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1">
  <p:cSld name="BIG_NUMBER_1">
    <p:spTree>
      <p:nvGrpSpPr>
        <p:cNvPr id="3667" name="Shape 3667"/>
        <p:cNvGrpSpPr/>
        <p:nvPr/>
      </p:nvGrpSpPr>
      <p:grpSpPr>
        <a:xfrm>
          <a:off x="0" y="0"/>
          <a:ext cx="0" cy="0"/>
          <a:chOff x="0" y="0"/>
          <a:chExt cx="0" cy="0"/>
        </a:xfrm>
      </p:grpSpPr>
      <p:sp>
        <p:nvSpPr>
          <p:cNvPr id="3668" name="Google Shape;3668;p106"/>
          <p:cNvSpPr txBox="1"/>
          <p:nvPr>
            <p:ph hasCustomPrompt="1" type="title"/>
          </p:nvPr>
        </p:nvSpPr>
        <p:spPr>
          <a:xfrm>
            <a:off x="1149675" y="1882400"/>
            <a:ext cx="6844500" cy="930900"/>
          </a:xfrm>
          <a:prstGeom prst="rect">
            <a:avLst/>
          </a:prstGeom>
        </p:spPr>
        <p:txBody>
          <a:bodyPr anchorCtr="0" anchor="ctr" bIns="91425" lIns="91425" spcFirstLastPara="1" rIns="91425" wrap="square" tIns="91425">
            <a:noAutofit/>
          </a:bodyPr>
          <a:lstStyle>
            <a:lvl1pPr lvl="0" rtl="0" algn="ctr">
              <a:spcBef>
                <a:spcPts val="0"/>
              </a:spcBef>
              <a:spcAft>
                <a:spcPts val="0"/>
              </a:spcAft>
              <a:buSzPts val="12000"/>
              <a:buNone/>
              <a:defRPr sz="7800"/>
            </a:lvl1pPr>
            <a:lvl2pPr lvl="1" rtl="0" algn="ctr">
              <a:spcBef>
                <a:spcPts val="0"/>
              </a:spcBef>
              <a:spcAft>
                <a:spcPts val="0"/>
              </a:spcAft>
              <a:buSzPts val="12000"/>
              <a:buNone/>
              <a:defRPr sz="12000"/>
            </a:lvl2pPr>
            <a:lvl3pPr lvl="2" rtl="0" algn="ctr">
              <a:spcBef>
                <a:spcPts val="0"/>
              </a:spcBef>
              <a:spcAft>
                <a:spcPts val="0"/>
              </a:spcAft>
              <a:buSzPts val="12000"/>
              <a:buNone/>
              <a:defRPr sz="12000"/>
            </a:lvl3pPr>
            <a:lvl4pPr lvl="3" rtl="0" algn="ctr">
              <a:spcBef>
                <a:spcPts val="0"/>
              </a:spcBef>
              <a:spcAft>
                <a:spcPts val="0"/>
              </a:spcAft>
              <a:buSzPts val="12000"/>
              <a:buNone/>
              <a:defRPr sz="12000"/>
            </a:lvl4pPr>
            <a:lvl5pPr lvl="4" rtl="0" algn="ctr">
              <a:spcBef>
                <a:spcPts val="0"/>
              </a:spcBef>
              <a:spcAft>
                <a:spcPts val="0"/>
              </a:spcAft>
              <a:buSzPts val="12000"/>
              <a:buNone/>
              <a:defRPr sz="12000"/>
            </a:lvl5pPr>
            <a:lvl6pPr lvl="5" rtl="0" algn="ctr">
              <a:spcBef>
                <a:spcPts val="0"/>
              </a:spcBef>
              <a:spcAft>
                <a:spcPts val="0"/>
              </a:spcAft>
              <a:buSzPts val="12000"/>
              <a:buNone/>
              <a:defRPr sz="12000"/>
            </a:lvl6pPr>
            <a:lvl7pPr lvl="6" rtl="0" algn="ctr">
              <a:spcBef>
                <a:spcPts val="0"/>
              </a:spcBef>
              <a:spcAft>
                <a:spcPts val="0"/>
              </a:spcAft>
              <a:buSzPts val="12000"/>
              <a:buNone/>
              <a:defRPr sz="12000"/>
            </a:lvl7pPr>
            <a:lvl8pPr lvl="7" rtl="0" algn="ctr">
              <a:spcBef>
                <a:spcPts val="0"/>
              </a:spcBef>
              <a:spcAft>
                <a:spcPts val="0"/>
              </a:spcAft>
              <a:buSzPts val="12000"/>
              <a:buNone/>
              <a:defRPr sz="12000"/>
            </a:lvl8pPr>
            <a:lvl9pPr lvl="8" rtl="0" algn="ctr">
              <a:spcBef>
                <a:spcPts val="0"/>
              </a:spcBef>
              <a:spcAft>
                <a:spcPts val="0"/>
              </a:spcAft>
              <a:buSzPts val="12000"/>
              <a:buNone/>
              <a:defRPr sz="12000"/>
            </a:lvl9pPr>
          </a:lstStyle>
          <a:p>
            <a:r>
              <a:t>xx%</a:t>
            </a:r>
          </a:p>
        </p:txBody>
      </p:sp>
      <p:sp>
        <p:nvSpPr>
          <p:cNvPr id="3669" name="Google Shape;3669;p106"/>
          <p:cNvSpPr txBox="1"/>
          <p:nvPr>
            <p:ph idx="1" type="subTitle"/>
          </p:nvPr>
        </p:nvSpPr>
        <p:spPr>
          <a:xfrm>
            <a:off x="2354550" y="2910825"/>
            <a:ext cx="4434900" cy="4038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SzPts val="1400"/>
              <a:buNone/>
              <a:defRPr/>
            </a:lvl1pPr>
            <a:lvl2pPr lvl="1" rtl="0" algn="ctr">
              <a:lnSpc>
                <a:spcPct val="100000"/>
              </a:lnSpc>
              <a:spcBef>
                <a:spcPts val="0"/>
              </a:spcBef>
              <a:spcAft>
                <a:spcPts val="0"/>
              </a:spcAft>
              <a:buSzPts val="1400"/>
              <a:buNone/>
              <a:defRPr/>
            </a:lvl2pPr>
            <a:lvl3pPr lvl="2" rtl="0" algn="ctr">
              <a:lnSpc>
                <a:spcPct val="100000"/>
              </a:lnSpc>
              <a:spcBef>
                <a:spcPts val="0"/>
              </a:spcBef>
              <a:spcAft>
                <a:spcPts val="0"/>
              </a:spcAft>
              <a:buSzPts val="1400"/>
              <a:buNone/>
              <a:defRPr/>
            </a:lvl3pPr>
            <a:lvl4pPr lvl="3" rtl="0" algn="ctr">
              <a:lnSpc>
                <a:spcPct val="100000"/>
              </a:lnSpc>
              <a:spcBef>
                <a:spcPts val="0"/>
              </a:spcBef>
              <a:spcAft>
                <a:spcPts val="0"/>
              </a:spcAft>
              <a:buSzPts val="1400"/>
              <a:buNone/>
              <a:defRPr/>
            </a:lvl4pPr>
            <a:lvl5pPr lvl="4" rtl="0" algn="ctr">
              <a:lnSpc>
                <a:spcPct val="100000"/>
              </a:lnSpc>
              <a:spcBef>
                <a:spcPts val="0"/>
              </a:spcBef>
              <a:spcAft>
                <a:spcPts val="0"/>
              </a:spcAft>
              <a:buSzPts val="1400"/>
              <a:buNone/>
              <a:defRPr/>
            </a:lvl5pPr>
            <a:lvl6pPr lvl="5" rtl="0" algn="ctr">
              <a:lnSpc>
                <a:spcPct val="100000"/>
              </a:lnSpc>
              <a:spcBef>
                <a:spcPts val="0"/>
              </a:spcBef>
              <a:spcAft>
                <a:spcPts val="0"/>
              </a:spcAft>
              <a:buSzPts val="1400"/>
              <a:buNone/>
              <a:defRPr/>
            </a:lvl6pPr>
            <a:lvl7pPr lvl="6" rtl="0" algn="ctr">
              <a:lnSpc>
                <a:spcPct val="100000"/>
              </a:lnSpc>
              <a:spcBef>
                <a:spcPts val="0"/>
              </a:spcBef>
              <a:spcAft>
                <a:spcPts val="0"/>
              </a:spcAft>
              <a:buSzPts val="1400"/>
              <a:buNone/>
              <a:defRPr/>
            </a:lvl7pPr>
            <a:lvl8pPr lvl="7" rtl="0" algn="ctr">
              <a:lnSpc>
                <a:spcPct val="100000"/>
              </a:lnSpc>
              <a:spcBef>
                <a:spcPts val="0"/>
              </a:spcBef>
              <a:spcAft>
                <a:spcPts val="0"/>
              </a:spcAft>
              <a:buSzPts val="1400"/>
              <a:buNone/>
              <a:defRPr/>
            </a:lvl8pPr>
            <a:lvl9pPr lvl="8" rtl="0" algn="ctr">
              <a:lnSpc>
                <a:spcPct val="100000"/>
              </a:lnSpc>
              <a:spcBef>
                <a:spcPts val="0"/>
              </a:spcBef>
              <a:spcAft>
                <a:spcPts val="0"/>
              </a:spcAft>
              <a:buSzPts val="1400"/>
              <a:buNone/>
              <a:defRPr/>
            </a:lvl9pPr>
          </a:lstStyle>
          <a:p/>
        </p:txBody>
      </p:sp>
      <p:sp>
        <p:nvSpPr>
          <p:cNvPr id="3670" name="Google Shape;3670;p106"/>
          <p:cNvSpPr/>
          <p:nvPr/>
        </p:nvSpPr>
        <p:spPr>
          <a:xfrm rot="5400000">
            <a:off x="235948" y="-235975"/>
            <a:ext cx="2057551" cy="2529501"/>
          </a:xfrm>
          <a:custGeom>
            <a:rect b="b" l="l" r="r" t="t"/>
            <a:pathLst>
              <a:path extrusionOk="0" h="113711" w="92495">
                <a:moveTo>
                  <a:pt x="0" y="113710"/>
                </a:moveTo>
                <a:lnTo>
                  <a:pt x="0" y="1"/>
                </a:lnTo>
                <a:cubicBezTo>
                  <a:pt x="8328" y="7356"/>
                  <a:pt x="14924" y="18481"/>
                  <a:pt x="17781" y="33375"/>
                </a:cubicBezTo>
                <a:cubicBezTo>
                  <a:pt x="23891" y="65199"/>
                  <a:pt x="56627" y="59667"/>
                  <a:pt x="76932" y="76202"/>
                </a:cubicBezTo>
                <a:cubicBezTo>
                  <a:pt x="90792" y="87509"/>
                  <a:pt x="92494" y="102221"/>
                  <a:pt x="86780" y="113710"/>
                </a:cubicBez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671" name="Google Shape;3671;p106"/>
          <p:cNvSpPr/>
          <p:nvPr/>
        </p:nvSpPr>
        <p:spPr>
          <a:xfrm rot="-5400000">
            <a:off x="7293852" y="3293139"/>
            <a:ext cx="2184960" cy="1515763"/>
          </a:xfrm>
          <a:custGeom>
            <a:rect b="b" l="l" r="r" t="t"/>
            <a:pathLst>
              <a:path extrusionOk="0" h="160909" w="231949">
                <a:moveTo>
                  <a:pt x="1" y="1"/>
                </a:moveTo>
                <a:lnTo>
                  <a:pt x="1" y="160908"/>
                </a:lnTo>
                <a:lnTo>
                  <a:pt x="226445" y="160908"/>
                </a:lnTo>
                <a:cubicBezTo>
                  <a:pt x="231721" y="139442"/>
                  <a:pt x="231948" y="116565"/>
                  <a:pt x="222238" y="96986"/>
                </a:cubicBezTo>
                <a:cubicBezTo>
                  <a:pt x="211869" y="75997"/>
                  <a:pt x="190198" y="61034"/>
                  <a:pt x="166912" y="58715"/>
                </a:cubicBezTo>
                <a:cubicBezTo>
                  <a:pt x="164472" y="58473"/>
                  <a:pt x="162043" y="58359"/>
                  <a:pt x="159624" y="58359"/>
                </a:cubicBezTo>
                <a:cubicBezTo>
                  <a:pt x="135680" y="58359"/>
                  <a:pt x="112676" y="69482"/>
                  <a:pt x="89710" y="77248"/>
                </a:cubicBezTo>
                <a:cubicBezTo>
                  <a:pt x="82837" y="79563"/>
                  <a:pt x="75653" y="81609"/>
                  <a:pt x="68481" y="81609"/>
                </a:cubicBezTo>
                <a:cubicBezTo>
                  <a:pt x="66564" y="81609"/>
                  <a:pt x="64649" y="81463"/>
                  <a:pt x="62740" y="81137"/>
                </a:cubicBezTo>
                <a:cubicBezTo>
                  <a:pt x="48278" y="78658"/>
                  <a:pt x="37431" y="66356"/>
                  <a:pt x="30631" y="53348"/>
                </a:cubicBezTo>
                <a:cubicBezTo>
                  <a:pt x="23832" y="40341"/>
                  <a:pt x="19784" y="25947"/>
                  <a:pt x="12030" y="13485"/>
                </a:cubicBezTo>
                <a:cubicBezTo>
                  <a:pt x="8869" y="8414"/>
                  <a:pt x="4799" y="3571"/>
                  <a:pt x="1" y="1"/>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Layout>
</file>

<file path=ppt/slideLayouts/slideLayout10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hree columns">
  <p:cSld name="CUSTOM_6_2">
    <p:spTree>
      <p:nvGrpSpPr>
        <p:cNvPr id="3672" name="Shape 3672"/>
        <p:cNvGrpSpPr/>
        <p:nvPr/>
      </p:nvGrpSpPr>
      <p:grpSpPr>
        <a:xfrm>
          <a:off x="0" y="0"/>
          <a:ext cx="0" cy="0"/>
          <a:chOff x="0" y="0"/>
          <a:chExt cx="0" cy="0"/>
        </a:xfrm>
      </p:grpSpPr>
      <p:sp>
        <p:nvSpPr>
          <p:cNvPr id="3673" name="Google Shape;3673;p107"/>
          <p:cNvSpPr txBox="1"/>
          <p:nvPr>
            <p:ph idx="1" type="subTitle"/>
          </p:nvPr>
        </p:nvSpPr>
        <p:spPr>
          <a:xfrm>
            <a:off x="3522514" y="3211685"/>
            <a:ext cx="2098800" cy="484500"/>
          </a:xfrm>
          <a:prstGeom prst="rect">
            <a:avLst/>
          </a:prstGeom>
        </p:spPr>
        <p:txBody>
          <a:bodyPr anchorCtr="0" anchor="ctr" bIns="91425" lIns="91425" spcFirstLastPara="1" rIns="91425" wrap="square" tIns="91425">
            <a:noAutofit/>
          </a:bodyPr>
          <a:lstStyle>
            <a:lvl1pPr lvl="0" rtl="0" algn="ctr">
              <a:lnSpc>
                <a:spcPct val="100000"/>
              </a:lnSpc>
              <a:spcBef>
                <a:spcPts val="0"/>
              </a:spcBef>
              <a:spcAft>
                <a:spcPts val="0"/>
              </a:spcAft>
              <a:buSzPts val="1400"/>
              <a:buNone/>
              <a:defRPr/>
            </a:lvl1pPr>
            <a:lvl2pPr lvl="1" rtl="0" algn="ctr">
              <a:lnSpc>
                <a:spcPct val="100000"/>
              </a:lnSpc>
              <a:spcBef>
                <a:spcPts val="0"/>
              </a:spcBef>
              <a:spcAft>
                <a:spcPts val="0"/>
              </a:spcAft>
              <a:buSzPts val="1400"/>
              <a:buNone/>
              <a:defRPr/>
            </a:lvl2pPr>
            <a:lvl3pPr lvl="2" rtl="0" algn="ctr">
              <a:lnSpc>
                <a:spcPct val="100000"/>
              </a:lnSpc>
              <a:spcBef>
                <a:spcPts val="0"/>
              </a:spcBef>
              <a:spcAft>
                <a:spcPts val="0"/>
              </a:spcAft>
              <a:buSzPts val="1400"/>
              <a:buNone/>
              <a:defRPr/>
            </a:lvl3pPr>
            <a:lvl4pPr lvl="3" rtl="0" algn="ctr">
              <a:lnSpc>
                <a:spcPct val="100000"/>
              </a:lnSpc>
              <a:spcBef>
                <a:spcPts val="0"/>
              </a:spcBef>
              <a:spcAft>
                <a:spcPts val="0"/>
              </a:spcAft>
              <a:buSzPts val="1400"/>
              <a:buNone/>
              <a:defRPr/>
            </a:lvl4pPr>
            <a:lvl5pPr lvl="4" rtl="0" algn="ctr">
              <a:lnSpc>
                <a:spcPct val="100000"/>
              </a:lnSpc>
              <a:spcBef>
                <a:spcPts val="0"/>
              </a:spcBef>
              <a:spcAft>
                <a:spcPts val="0"/>
              </a:spcAft>
              <a:buSzPts val="1400"/>
              <a:buNone/>
              <a:defRPr/>
            </a:lvl5pPr>
            <a:lvl6pPr lvl="5" rtl="0" algn="ctr">
              <a:lnSpc>
                <a:spcPct val="100000"/>
              </a:lnSpc>
              <a:spcBef>
                <a:spcPts val="0"/>
              </a:spcBef>
              <a:spcAft>
                <a:spcPts val="0"/>
              </a:spcAft>
              <a:buSzPts val="1400"/>
              <a:buNone/>
              <a:defRPr/>
            </a:lvl6pPr>
            <a:lvl7pPr lvl="6" rtl="0" algn="ctr">
              <a:lnSpc>
                <a:spcPct val="100000"/>
              </a:lnSpc>
              <a:spcBef>
                <a:spcPts val="0"/>
              </a:spcBef>
              <a:spcAft>
                <a:spcPts val="0"/>
              </a:spcAft>
              <a:buSzPts val="1400"/>
              <a:buNone/>
              <a:defRPr/>
            </a:lvl7pPr>
            <a:lvl8pPr lvl="7" rtl="0" algn="ctr">
              <a:lnSpc>
                <a:spcPct val="100000"/>
              </a:lnSpc>
              <a:spcBef>
                <a:spcPts val="0"/>
              </a:spcBef>
              <a:spcAft>
                <a:spcPts val="0"/>
              </a:spcAft>
              <a:buSzPts val="1400"/>
              <a:buNone/>
              <a:defRPr/>
            </a:lvl8pPr>
            <a:lvl9pPr lvl="8" rtl="0" algn="ctr">
              <a:lnSpc>
                <a:spcPct val="100000"/>
              </a:lnSpc>
              <a:spcBef>
                <a:spcPts val="0"/>
              </a:spcBef>
              <a:spcAft>
                <a:spcPts val="0"/>
              </a:spcAft>
              <a:buSzPts val="1400"/>
              <a:buNone/>
              <a:defRPr/>
            </a:lvl9pPr>
          </a:lstStyle>
          <a:p/>
        </p:txBody>
      </p:sp>
      <p:sp>
        <p:nvSpPr>
          <p:cNvPr id="3674" name="Google Shape;3674;p107"/>
          <p:cNvSpPr txBox="1"/>
          <p:nvPr>
            <p:ph idx="2" type="subTitle"/>
          </p:nvPr>
        </p:nvSpPr>
        <p:spPr>
          <a:xfrm>
            <a:off x="3522487" y="2818000"/>
            <a:ext cx="2098800" cy="327600"/>
          </a:xfrm>
          <a:prstGeom prst="rect">
            <a:avLst/>
          </a:prstGeom>
        </p:spPr>
        <p:txBody>
          <a:bodyPr anchorCtr="0" anchor="ctr" bIns="91425" lIns="91425" spcFirstLastPara="1" rIns="91425" wrap="square" tIns="91425">
            <a:noAutofit/>
          </a:bodyPr>
          <a:lstStyle>
            <a:lvl1pPr lvl="0" rtl="0" algn="ctr">
              <a:lnSpc>
                <a:spcPct val="100000"/>
              </a:lnSpc>
              <a:spcBef>
                <a:spcPts val="0"/>
              </a:spcBef>
              <a:spcAft>
                <a:spcPts val="0"/>
              </a:spcAft>
              <a:buSzPts val="1400"/>
              <a:buFont typeface="Margarine"/>
              <a:buNone/>
              <a:defRPr sz="2000">
                <a:solidFill>
                  <a:schemeClr val="dk2"/>
                </a:solidFill>
                <a:latin typeface="Margarine"/>
                <a:ea typeface="Margarine"/>
                <a:cs typeface="Margarine"/>
                <a:sym typeface="Margarine"/>
              </a:defRPr>
            </a:lvl1pPr>
            <a:lvl2pPr lvl="1" rtl="0" algn="ctr">
              <a:lnSpc>
                <a:spcPct val="100000"/>
              </a:lnSpc>
              <a:spcBef>
                <a:spcPts val="0"/>
              </a:spcBef>
              <a:spcAft>
                <a:spcPts val="0"/>
              </a:spcAft>
              <a:buSzPts val="1800"/>
              <a:buFont typeface="Margarine"/>
              <a:buNone/>
              <a:defRPr b="1" sz="1800">
                <a:latin typeface="Margarine"/>
                <a:ea typeface="Margarine"/>
                <a:cs typeface="Margarine"/>
                <a:sym typeface="Margarine"/>
              </a:defRPr>
            </a:lvl2pPr>
            <a:lvl3pPr lvl="2" rtl="0" algn="ctr">
              <a:lnSpc>
                <a:spcPct val="100000"/>
              </a:lnSpc>
              <a:spcBef>
                <a:spcPts val="0"/>
              </a:spcBef>
              <a:spcAft>
                <a:spcPts val="0"/>
              </a:spcAft>
              <a:buSzPts val="1800"/>
              <a:buFont typeface="Margarine"/>
              <a:buNone/>
              <a:defRPr b="1" sz="1800">
                <a:latin typeface="Margarine"/>
                <a:ea typeface="Margarine"/>
                <a:cs typeface="Margarine"/>
                <a:sym typeface="Margarine"/>
              </a:defRPr>
            </a:lvl3pPr>
            <a:lvl4pPr lvl="3" rtl="0" algn="ctr">
              <a:lnSpc>
                <a:spcPct val="100000"/>
              </a:lnSpc>
              <a:spcBef>
                <a:spcPts val="0"/>
              </a:spcBef>
              <a:spcAft>
                <a:spcPts val="0"/>
              </a:spcAft>
              <a:buSzPts val="1800"/>
              <a:buFont typeface="Margarine"/>
              <a:buNone/>
              <a:defRPr b="1" sz="1800">
                <a:latin typeface="Margarine"/>
                <a:ea typeface="Margarine"/>
                <a:cs typeface="Margarine"/>
                <a:sym typeface="Margarine"/>
              </a:defRPr>
            </a:lvl4pPr>
            <a:lvl5pPr lvl="4" rtl="0" algn="ctr">
              <a:lnSpc>
                <a:spcPct val="100000"/>
              </a:lnSpc>
              <a:spcBef>
                <a:spcPts val="0"/>
              </a:spcBef>
              <a:spcAft>
                <a:spcPts val="0"/>
              </a:spcAft>
              <a:buSzPts val="1800"/>
              <a:buFont typeface="Margarine"/>
              <a:buNone/>
              <a:defRPr b="1" sz="1800">
                <a:latin typeface="Margarine"/>
                <a:ea typeface="Margarine"/>
                <a:cs typeface="Margarine"/>
                <a:sym typeface="Margarine"/>
              </a:defRPr>
            </a:lvl5pPr>
            <a:lvl6pPr lvl="5" rtl="0" algn="ctr">
              <a:lnSpc>
                <a:spcPct val="100000"/>
              </a:lnSpc>
              <a:spcBef>
                <a:spcPts val="0"/>
              </a:spcBef>
              <a:spcAft>
                <a:spcPts val="0"/>
              </a:spcAft>
              <a:buSzPts val="1800"/>
              <a:buFont typeface="Margarine"/>
              <a:buNone/>
              <a:defRPr b="1" sz="1800">
                <a:latin typeface="Margarine"/>
                <a:ea typeface="Margarine"/>
                <a:cs typeface="Margarine"/>
                <a:sym typeface="Margarine"/>
              </a:defRPr>
            </a:lvl6pPr>
            <a:lvl7pPr lvl="6" rtl="0" algn="ctr">
              <a:lnSpc>
                <a:spcPct val="100000"/>
              </a:lnSpc>
              <a:spcBef>
                <a:spcPts val="0"/>
              </a:spcBef>
              <a:spcAft>
                <a:spcPts val="0"/>
              </a:spcAft>
              <a:buSzPts val="1800"/>
              <a:buFont typeface="Margarine"/>
              <a:buNone/>
              <a:defRPr b="1" sz="1800">
                <a:latin typeface="Margarine"/>
                <a:ea typeface="Margarine"/>
                <a:cs typeface="Margarine"/>
                <a:sym typeface="Margarine"/>
              </a:defRPr>
            </a:lvl7pPr>
            <a:lvl8pPr lvl="7" rtl="0" algn="ctr">
              <a:lnSpc>
                <a:spcPct val="100000"/>
              </a:lnSpc>
              <a:spcBef>
                <a:spcPts val="0"/>
              </a:spcBef>
              <a:spcAft>
                <a:spcPts val="0"/>
              </a:spcAft>
              <a:buSzPts val="1800"/>
              <a:buFont typeface="Margarine"/>
              <a:buNone/>
              <a:defRPr b="1" sz="1800">
                <a:latin typeface="Margarine"/>
                <a:ea typeface="Margarine"/>
                <a:cs typeface="Margarine"/>
                <a:sym typeface="Margarine"/>
              </a:defRPr>
            </a:lvl8pPr>
            <a:lvl9pPr lvl="8" rtl="0" algn="ctr">
              <a:lnSpc>
                <a:spcPct val="100000"/>
              </a:lnSpc>
              <a:spcBef>
                <a:spcPts val="0"/>
              </a:spcBef>
              <a:spcAft>
                <a:spcPts val="0"/>
              </a:spcAft>
              <a:buSzPts val="1800"/>
              <a:buFont typeface="Margarine"/>
              <a:buNone/>
              <a:defRPr b="1" sz="1800">
                <a:latin typeface="Margarine"/>
                <a:ea typeface="Margarine"/>
                <a:cs typeface="Margarine"/>
                <a:sym typeface="Margarine"/>
              </a:defRPr>
            </a:lvl9pPr>
          </a:lstStyle>
          <a:p/>
        </p:txBody>
      </p:sp>
      <p:sp>
        <p:nvSpPr>
          <p:cNvPr id="3675" name="Google Shape;3675;p107"/>
          <p:cNvSpPr txBox="1"/>
          <p:nvPr>
            <p:ph idx="3" type="subTitle"/>
          </p:nvPr>
        </p:nvSpPr>
        <p:spPr>
          <a:xfrm>
            <a:off x="5899154" y="3211685"/>
            <a:ext cx="2098800" cy="484500"/>
          </a:xfrm>
          <a:prstGeom prst="rect">
            <a:avLst/>
          </a:prstGeom>
        </p:spPr>
        <p:txBody>
          <a:bodyPr anchorCtr="0" anchor="ctr" bIns="91425" lIns="91425" spcFirstLastPara="1" rIns="91425" wrap="square" tIns="91425">
            <a:noAutofit/>
          </a:bodyPr>
          <a:lstStyle>
            <a:lvl1pPr lvl="0" rtl="0" algn="ctr">
              <a:lnSpc>
                <a:spcPct val="100000"/>
              </a:lnSpc>
              <a:spcBef>
                <a:spcPts val="0"/>
              </a:spcBef>
              <a:spcAft>
                <a:spcPts val="0"/>
              </a:spcAft>
              <a:buSzPts val="1400"/>
              <a:buNone/>
              <a:defRPr/>
            </a:lvl1pPr>
            <a:lvl2pPr lvl="1" rtl="0" algn="ctr">
              <a:lnSpc>
                <a:spcPct val="100000"/>
              </a:lnSpc>
              <a:spcBef>
                <a:spcPts val="0"/>
              </a:spcBef>
              <a:spcAft>
                <a:spcPts val="0"/>
              </a:spcAft>
              <a:buSzPts val="1400"/>
              <a:buNone/>
              <a:defRPr/>
            </a:lvl2pPr>
            <a:lvl3pPr lvl="2" rtl="0" algn="ctr">
              <a:lnSpc>
                <a:spcPct val="100000"/>
              </a:lnSpc>
              <a:spcBef>
                <a:spcPts val="0"/>
              </a:spcBef>
              <a:spcAft>
                <a:spcPts val="0"/>
              </a:spcAft>
              <a:buSzPts val="1400"/>
              <a:buNone/>
              <a:defRPr/>
            </a:lvl3pPr>
            <a:lvl4pPr lvl="3" rtl="0" algn="ctr">
              <a:lnSpc>
                <a:spcPct val="100000"/>
              </a:lnSpc>
              <a:spcBef>
                <a:spcPts val="0"/>
              </a:spcBef>
              <a:spcAft>
                <a:spcPts val="0"/>
              </a:spcAft>
              <a:buSzPts val="1400"/>
              <a:buNone/>
              <a:defRPr/>
            </a:lvl4pPr>
            <a:lvl5pPr lvl="4" rtl="0" algn="ctr">
              <a:lnSpc>
                <a:spcPct val="100000"/>
              </a:lnSpc>
              <a:spcBef>
                <a:spcPts val="0"/>
              </a:spcBef>
              <a:spcAft>
                <a:spcPts val="0"/>
              </a:spcAft>
              <a:buSzPts val="1400"/>
              <a:buNone/>
              <a:defRPr/>
            </a:lvl5pPr>
            <a:lvl6pPr lvl="5" rtl="0" algn="ctr">
              <a:lnSpc>
                <a:spcPct val="100000"/>
              </a:lnSpc>
              <a:spcBef>
                <a:spcPts val="0"/>
              </a:spcBef>
              <a:spcAft>
                <a:spcPts val="0"/>
              </a:spcAft>
              <a:buSzPts val="1400"/>
              <a:buNone/>
              <a:defRPr/>
            </a:lvl6pPr>
            <a:lvl7pPr lvl="6" rtl="0" algn="ctr">
              <a:lnSpc>
                <a:spcPct val="100000"/>
              </a:lnSpc>
              <a:spcBef>
                <a:spcPts val="0"/>
              </a:spcBef>
              <a:spcAft>
                <a:spcPts val="0"/>
              </a:spcAft>
              <a:buSzPts val="1400"/>
              <a:buNone/>
              <a:defRPr/>
            </a:lvl7pPr>
            <a:lvl8pPr lvl="7" rtl="0" algn="ctr">
              <a:lnSpc>
                <a:spcPct val="100000"/>
              </a:lnSpc>
              <a:spcBef>
                <a:spcPts val="0"/>
              </a:spcBef>
              <a:spcAft>
                <a:spcPts val="0"/>
              </a:spcAft>
              <a:buSzPts val="1400"/>
              <a:buNone/>
              <a:defRPr/>
            </a:lvl8pPr>
            <a:lvl9pPr lvl="8" rtl="0" algn="ctr">
              <a:lnSpc>
                <a:spcPct val="100000"/>
              </a:lnSpc>
              <a:spcBef>
                <a:spcPts val="0"/>
              </a:spcBef>
              <a:spcAft>
                <a:spcPts val="0"/>
              </a:spcAft>
              <a:buSzPts val="1400"/>
              <a:buNone/>
              <a:defRPr/>
            </a:lvl9pPr>
          </a:lstStyle>
          <a:p/>
        </p:txBody>
      </p:sp>
      <p:sp>
        <p:nvSpPr>
          <p:cNvPr id="3676" name="Google Shape;3676;p107"/>
          <p:cNvSpPr txBox="1"/>
          <p:nvPr>
            <p:ph idx="4" type="subTitle"/>
          </p:nvPr>
        </p:nvSpPr>
        <p:spPr>
          <a:xfrm>
            <a:off x="5899175" y="2818000"/>
            <a:ext cx="2098800" cy="327600"/>
          </a:xfrm>
          <a:prstGeom prst="rect">
            <a:avLst/>
          </a:prstGeom>
        </p:spPr>
        <p:txBody>
          <a:bodyPr anchorCtr="0" anchor="ctr" bIns="91425" lIns="91425" spcFirstLastPara="1" rIns="91425" wrap="square" tIns="91425">
            <a:noAutofit/>
          </a:bodyPr>
          <a:lstStyle>
            <a:lvl1pPr lvl="0" rtl="0" algn="ctr">
              <a:lnSpc>
                <a:spcPct val="100000"/>
              </a:lnSpc>
              <a:spcBef>
                <a:spcPts val="0"/>
              </a:spcBef>
              <a:spcAft>
                <a:spcPts val="0"/>
              </a:spcAft>
              <a:buSzPts val="1400"/>
              <a:buFont typeface="Margarine"/>
              <a:buNone/>
              <a:defRPr sz="2000">
                <a:solidFill>
                  <a:schemeClr val="dk2"/>
                </a:solidFill>
                <a:latin typeface="Margarine"/>
                <a:ea typeface="Margarine"/>
                <a:cs typeface="Margarine"/>
                <a:sym typeface="Margarine"/>
              </a:defRPr>
            </a:lvl1pPr>
            <a:lvl2pPr lvl="1" rtl="0" algn="ctr">
              <a:lnSpc>
                <a:spcPct val="100000"/>
              </a:lnSpc>
              <a:spcBef>
                <a:spcPts val="0"/>
              </a:spcBef>
              <a:spcAft>
                <a:spcPts val="0"/>
              </a:spcAft>
              <a:buSzPts val="1800"/>
              <a:buFont typeface="Margarine"/>
              <a:buNone/>
              <a:defRPr b="1" sz="1800">
                <a:latin typeface="Margarine"/>
                <a:ea typeface="Margarine"/>
                <a:cs typeface="Margarine"/>
                <a:sym typeface="Margarine"/>
              </a:defRPr>
            </a:lvl2pPr>
            <a:lvl3pPr lvl="2" rtl="0" algn="ctr">
              <a:lnSpc>
                <a:spcPct val="100000"/>
              </a:lnSpc>
              <a:spcBef>
                <a:spcPts val="0"/>
              </a:spcBef>
              <a:spcAft>
                <a:spcPts val="0"/>
              </a:spcAft>
              <a:buSzPts val="1800"/>
              <a:buFont typeface="Margarine"/>
              <a:buNone/>
              <a:defRPr b="1" sz="1800">
                <a:latin typeface="Margarine"/>
                <a:ea typeface="Margarine"/>
                <a:cs typeface="Margarine"/>
                <a:sym typeface="Margarine"/>
              </a:defRPr>
            </a:lvl3pPr>
            <a:lvl4pPr lvl="3" rtl="0" algn="ctr">
              <a:lnSpc>
                <a:spcPct val="100000"/>
              </a:lnSpc>
              <a:spcBef>
                <a:spcPts val="0"/>
              </a:spcBef>
              <a:spcAft>
                <a:spcPts val="0"/>
              </a:spcAft>
              <a:buSzPts val="1800"/>
              <a:buFont typeface="Margarine"/>
              <a:buNone/>
              <a:defRPr b="1" sz="1800">
                <a:latin typeface="Margarine"/>
                <a:ea typeface="Margarine"/>
                <a:cs typeface="Margarine"/>
                <a:sym typeface="Margarine"/>
              </a:defRPr>
            </a:lvl4pPr>
            <a:lvl5pPr lvl="4" rtl="0" algn="ctr">
              <a:lnSpc>
                <a:spcPct val="100000"/>
              </a:lnSpc>
              <a:spcBef>
                <a:spcPts val="0"/>
              </a:spcBef>
              <a:spcAft>
                <a:spcPts val="0"/>
              </a:spcAft>
              <a:buSzPts val="1800"/>
              <a:buFont typeface="Margarine"/>
              <a:buNone/>
              <a:defRPr b="1" sz="1800">
                <a:latin typeface="Margarine"/>
                <a:ea typeface="Margarine"/>
                <a:cs typeface="Margarine"/>
                <a:sym typeface="Margarine"/>
              </a:defRPr>
            </a:lvl5pPr>
            <a:lvl6pPr lvl="5" rtl="0" algn="ctr">
              <a:lnSpc>
                <a:spcPct val="100000"/>
              </a:lnSpc>
              <a:spcBef>
                <a:spcPts val="0"/>
              </a:spcBef>
              <a:spcAft>
                <a:spcPts val="0"/>
              </a:spcAft>
              <a:buSzPts val="1800"/>
              <a:buFont typeface="Margarine"/>
              <a:buNone/>
              <a:defRPr b="1" sz="1800">
                <a:latin typeface="Margarine"/>
                <a:ea typeface="Margarine"/>
                <a:cs typeface="Margarine"/>
                <a:sym typeface="Margarine"/>
              </a:defRPr>
            </a:lvl6pPr>
            <a:lvl7pPr lvl="6" rtl="0" algn="ctr">
              <a:lnSpc>
                <a:spcPct val="100000"/>
              </a:lnSpc>
              <a:spcBef>
                <a:spcPts val="0"/>
              </a:spcBef>
              <a:spcAft>
                <a:spcPts val="0"/>
              </a:spcAft>
              <a:buSzPts val="1800"/>
              <a:buFont typeface="Margarine"/>
              <a:buNone/>
              <a:defRPr b="1" sz="1800">
                <a:latin typeface="Margarine"/>
                <a:ea typeface="Margarine"/>
                <a:cs typeface="Margarine"/>
                <a:sym typeface="Margarine"/>
              </a:defRPr>
            </a:lvl7pPr>
            <a:lvl8pPr lvl="7" rtl="0" algn="ctr">
              <a:lnSpc>
                <a:spcPct val="100000"/>
              </a:lnSpc>
              <a:spcBef>
                <a:spcPts val="0"/>
              </a:spcBef>
              <a:spcAft>
                <a:spcPts val="0"/>
              </a:spcAft>
              <a:buSzPts val="1800"/>
              <a:buFont typeface="Margarine"/>
              <a:buNone/>
              <a:defRPr b="1" sz="1800">
                <a:latin typeface="Margarine"/>
                <a:ea typeface="Margarine"/>
                <a:cs typeface="Margarine"/>
                <a:sym typeface="Margarine"/>
              </a:defRPr>
            </a:lvl8pPr>
            <a:lvl9pPr lvl="8" rtl="0" algn="ctr">
              <a:lnSpc>
                <a:spcPct val="100000"/>
              </a:lnSpc>
              <a:spcBef>
                <a:spcPts val="0"/>
              </a:spcBef>
              <a:spcAft>
                <a:spcPts val="0"/>
              </a:spcAft>
              <a:buSzPts val="1800"/>
              <a:buFont typeface="Margarine"/>
              <a:buNone/>
              <a:defRPr b="1" sz="1800">
                <a:latin typeface="Margarine"/>
                <a:ea typeface="Margarine"/>
                <a:cs typeface="Margarine"/>
                <a:sym typeface="Margarine"/>
              </a:defRPr>
            </a:lvl9pPr>
          </a:lstStyle>
          <a:p/>
        </p:txBody>
      </p:sp>
      <p:grpSp>
        <p:nvGrpSpPr>
          <p:cNvPr id="3677" name="Google Shape;3677;p107"/>
          <p:cNvGrpSpPr/>
          <p:nvPr/>
        </p:nvGrpSpPr>
        <p:grpSpPr>
          <a:xfrm>
            <a:off x="-396291" y="3184318"/>
            <a:ext cx="2548615" cy="1990833"/>
            <a:chOff x="-396291" y="3184318"/>
            <a:chExt cx="2548615" cy="1990833"/>
          </a:xfrm>
        </p:grpSpPr>
        <p:sp>
          <p:nvSpPr>
            <p:cNvPr id="3678" name="Google Shape;3678;p107"/>
            <p:cNvSpPr/>
            <p:nvPr/>
          </p:nvSpPr>
          <p:spPr>
            <a:xfrm flipH="1">
              <a:off x="-80728" y="3260491"/>
              <a:ext cx="2233052" cy="1914660"/>
            </a:xfrm>
            <a:custGeom>
              <a:rect b="b" l="l" r="r" t="t"/>
              <a:pathLst>
                <a:path extrusionOk="0" h="191994" w="223921">
                  <a:moveTo>
                    <a:pt x="206593" y="1"/>
                  </a:moveTo>
                  <a:cubicBezTo>
                    <a:pt x="201272" y="3571"/>
                    <a:pt x="196451" y="7891"/>
                    <a:pt x="192381" y="12849"/>
                  </a:cubicBezTo>
                  <a:cubicBezTo>
                    <a:pt x="182830" y="24537"/>
                    <a:pt x="177532" y="39045"/>
                    <a:pt x="172506" y="53280"/>
                  </a:cubicBezTo>
                  <a:cubicBezTo>
                    <a:pt x="167480" y="67515"/>
                    <a:pt x="162432" y="82069"/>
                    <a:pt x="153223" y="94030"/>
                  </a:cubicBezTo>
                  <a:cubicBezTo>
                    <a:pt x="144477" y="105411"/>
                    <a:pt x="131137" y="114207"/>
                    <a:pt x="116904" y="114207"/>
                  </a:cubicBezTo>
                  <a:cubicBezTo>
                    <a:pt x="116149" y="114207"/>
                    <a:pt x="115392" y="114182"/>
                    <a:pt x="114633" y="114132"/>
                  </a:cubicBezTo>
                  <a:cubicBezTo>
                    <a:pt x="85139" y="112154"/>
                    <a:pt x="65787" y="79590"/>
                    <a:pt x="38204" y="70972"/>
                  </a:cubicBezTo>
                  <a:cubicBezTo>
                    <a:pt x="34732" y="69886"/>
                    <a:pt x="31029" y="69277"/>
                    <a:pt x="27364" y="69277"/>
                  </a:cubicBezTo>
                  <a:cubicBezTo>
                    <a:pt x="21668" y="69277"/>
                    <a:pt x="16063" y="70747"/>
                    <a:pt x="11553" y="74178"/>
                  </a:cubicBezTo>
                  <a:cubicBezTo>
                    <a:pt x="1206" y="82046"/>
                    <a:pt x="1" y="98055"/>
                    <a:pt x="5845" y="109652"/>
                  </a:cubicBezTo>
                  <a:cubicBezTo>
                    <a:pt x="11712" y="121272"/>
                    <a:pt x="22900" y="129209"/>
                    <a:pt x="34338" y="135417"/>
                  </a:cubicBezTo>
                  <a:cubicBezTo>
                    <a:pt x="43093" y="140192"/>
                    <a:pt x="52280" y="144240"/>
                    <a:pt x="61717" y="147492"/>
                  </a:cubicBezTo>
                  <a:cubicBezTo>
                    <a:pt x="73610" y="151607"/>
                    <a:pt x="86504" y="154814"/>
                    <a:pt x="95395" y="163705"/>
                  </a:cubicBezTo>
                  <a:cubicBezTo>
                    <a:pt x="106697" y="174984"/>
                    <a:pt x="104377" y="183784"/>
                    <a:pt x="98192" y="191994"/>
                  </a:cubicBezTo>
                  <a:lnTo>
                    <a:pt x="223921" y="191994"/>
                  </a:lnTo>
                  <a:lnTo>
                    <a:pt x="223921" y="1"/>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679" name="Google Shape;3679;p107"/>
            <p:cNvSpPr/>
            <p:nvPr/>
          </p:nvSpPr>
          <p:spPr>
            <a:xfrm rot="10800000">
              <a:off x="-396291" y="3184318"/>
              <a:ext cx="597300" cy="546900"/>
            </a:xfrm>
            <a:prstGeom prst="chord">
              <a:avLst>
                <a:gd fmla="val 5436455" name="adj1"/>
                <a:gd fmla="val 16200000" name="adj2"/>
              </a:avLst>
            </a:pr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3680" name="Google Shape;3680;p107"/>
          <p:cNvSpPr txBox="1"/>
          <p:nvPr>
            <p:ph idx="5" type="subTitle"/>
          </p:nvPr>
        </p:nvSpPr>
        <p:spPr>
          <a:xfrm>
            <a:off x="1145875" y="3211685"/>
            <a:ext cx="2098800" cy="484500"/>
          </a:xfrm>
          <a:prstGeom prst="rect">
            <a:avLst/>
          </a:prstGeom>
        </p:spPr>
        <p:txBody>
          <a:bodyPr anchorCtr="0" anchor="ctr" bIns="91425" lIns="91425" spcFirstLastPara="1" rIns="91425" wrap="square" tIns="91425">
            <a:noAutofit/>
          </a:bodyPr>
          <a:lstStyle>
            <a:lvl1pPr lvl="0" rtl="0" algn="ctr">
              <a:lnSpc>
                <a:spcPct val="100000"/>
              </a:lnSpc>
              <a:spcBef>
                <a:spcPts val="0"/>
              </a:spcBef>
              <a:spcAft>
                <a:spcPts val="0"/>
              </a:spcAft>
              <a:buSzPts val="1400"/>
              <a:buNone/>
              <a:defRPr/>
            </a:lvl1pPr>
            <a:lvl2pPr lvl="1" rtl="0" algn="ctr">
              <a:lnSpc>
                <a:spcPct val="100000"/>
              </a:lnSpc>
              <a:spcBef>
                <a:spcPts val="0"/>
              </a:spcBef>
              <a:spcAft>
                <a:spcPts val="0"/>
              </a:spcAft>
              <a:buSzPts val="1400"/>
              <a:buNone/>
              <a:defRPr/>
            </a:lvl2pPr>
            <a:lvl3pPr lvl="2" rtl="0" algn="ctr">
              <a:lnSpc>
                <a:spcPct val="100000"/>
              </a:lnSpc>
              <a:spcBef>
                <a:spcPts val="0"/>
              </a:spcBef>
              <a:spcAft>
                <a:spcPts val="0"/>
              </a:spcAft>
              <a:buSzPts val="1400"/>
              <a:buNone/>
              <a:defRPr/>
            </a:lvl3pPr>
            <a:lvl4pPr lvl="3" rtl="0" algn="ctr">
              <a:lnSpc>
                <a:spcPct val="100000"/>
              </a:lnSpc>
              <a:spcBef>
                <a:spcPts val="0"/>
              </a:spcBef>
              <a:spcAft>
                <a:spcPts val="0"/>
              </a:spcAft>
              <a:buSzPts val="1400"/>
              <a:buNone/>
              <a:defRPr/>
            </a:lvl4pPr>
            <a:lvl5pPr lvl="4" rtl="0" algn="ctr">
              <a:lnSpc>
                <a:spcPct val="100000"/>
              </a:lnSpc>
              <a:spcBef>
                <a:spcPts val="0"/>
              </a:spcBef>
              <a:spcAft>
                <a:spcPts val="0"/>
              </a:spcAft>
              <a:buSzPts val="1400"/>
              <a:buNone/>
              <a:defRPr/>
            </a:lvl5pPr>
            <a:lvl6pPr lvl="5" rtl="0" algn="ctr">
              <a:lnSpc>
                <a:spcPct val="100000"/>
              </a:lnSpc>
              <a:spcBef>
                <a:spcPts val="0"/>
              </a:spcBef>
              <a:spcAft>
                <a:spcPts val="0"/>
              </a:spcAft>
              <a:buSzPts val="1400"/>
              <a:buNone/>
              <a:defRPr/>
            </a:lvl6pPr>
            <a:lvl7pPr lvl="6" rtl="0" algn="ctr">
              <a:lnSpc>
                <a:spcPct val="100000"/>
              </a:lnSpc>
              <a:spcBef>
                <a:spcPts val="0"/>
              </a:spcBef>
              <a:spcAft>
                <a:spcPts val="0"/>
              </a:spcAft>
              <a:buSzPts val="1400"/>
              <a:buNone/>
              <a:defRPr/>
            </a:lvl7pPr>
            <a:lvl8pPr lvl="7" rtl="0" algn="ctr">
              <a:lnSpc>
                <a:spcPct val="100000"/>
              </a:lnSpc>
              <a:spcBef>
                <a:spcPts val="0"/>
              </a:spcBef>
              <a:spcAft>
                <a:spcPts val="0"/>
              </a:spcAft>
              <a:buSzPts val="1400"/>
              <a:buNone/>
              <a:defRPr/>
            </a:lvl8pPr>
            <a:lvl9pPr lvl="8" rtl="0" algn="ctr">
              <a:lnSpc>
                <a:spcPct val="100000"/>
              </a:lnSpc>
              <a:spcBef>
                <a:spcPts val="0"/>
              </a:spcBef>
              <a:spcAft>
                <a:spcPts val="0"/>
              </a:spcAft>
              <a:buSzPts val="1400"/>
              <a:buNone/>
              <a:defRPr/>
            </a:lvl9pPr>
          </a:lstStyle>
          <a:p/>
        </p:txBody>
      </p:sp>
      <p:sp>
        <p:nvSpPr>
          <p:cNvPr id="3681" name="Google Shape;3681;p107"/>
          <p:cNvSpPr txBox="1"/>
          <p:nvPr>
            <p:ph idx="6" type="subTitle"/>
          </p:nvPr>
        </p:nvSpPr>
        <p:spPr>
          <a:xfrm>
            <a:off x="1145900" y="2818000"/>
            <a:ext cx="2098800" cy="327600"/>
          </a:xfrm>
          <a:prstGeom prst="rect">
            <a:avLst/>
          </a:prstGeom>
        </p:spPr>
        <p:txBody>
          <a:bodyPr anchorCtr="0" anchor="ctr" bIns="91425" lIns="91425" spcFirstLastPara="1" rIns="91425" wrap="square" tIns="91425">
            <a:noAutofit/>
          </a:bodyPr>
          <a:lstStyle>
            <a:lvl1pPr lvl="0" rtl="0" algn="ctr">
              <a:lnSpc>
                <a:spcPct val="100000"/>
              </a:lnSpc>
              <a:spcBef>
                <a:spcPts val="0"/>
              </a:spcBef>
              <a:spcAft>
                <a:spcPts val="0"/>
              </a:spcAft>
              <a:buSzPts val="1400"/>
              <a:buFont typeface="Margarine"/>
              <a:buNone/>
              <a:defRPr sz="2000">
                <a:solidFill>
                  <a:schemeClr val="dk2"/>
                </a:solidFill>
                <a:latin typeface="Margarine"/>
                <a:ea typeface="Margarine"/>
                <a:cs typeface="Margarine"/>
                <a:sym typeface="Margarine"/>
              </a:defRPr>
            </a:lvl1pPr>
            <a:lvl2pPr lvl="1" rtl="0" algn="ctr">
              <a:lnSpc>
                <a:spcPct val="100000"/>
              </a:lnSpc>
              <a:spcBef>
                <a:spcPts val="0"/>
              </a:spcBef>
              <a:spcAft>
                <a:spcPts val="0"/>
              </a:spcAft>
              <a:buSzPts val="1800"/>
              <a:buFont typeface="Margarine"/>
              <a:buNone/>
              <a:defRPr b="1" sz="1800">
                <a:latin typeface="Margarine"/>
                <a:ea typeface="Margarine"/>
                <a:cs typeface="Margarine"/>
                <a:sym typeface="Margarine"/>
              </a:defRPr>
            </a:lvl2pPr>
            <a:lvl3pPr lvl="2" rtl="0" algn="ctr">
              <a:lnSpc>
                <a:spcPct val="100000"/>
              </a:lnSpc>
              <a:spcBef>
                <a:spcPts val="0"/>
              </a:spcBef>
              <a:spcAft>
                <a:spcPts val="0"/>
              </a:spcAft>
              <a:buSzPts val="1800"/>
              <a:buFont typeface="Margarine"/>
              <a:buNone/>
              <a:defRPr b="1" sz="1800">
                <a:latin typeface="Margarine"/>
                <a:ea typeface="Margarine"/>
                <a:cs typeface="Margarine"/>
                <a:sym typeface="Margarine"/>
              </a:defRPr>
            </a:lvl3pPr>
            <a:lvl4pPr lvl="3" rtl="0" algn="ctr">
              <a:lnSpc>
                <a:spcPct val="100000"/>
              </a:lnSpc>
              <a:spcBef>
                <a:spcPts val="0"/>
              </a:spcBef>
              <a:spcAft>
                <a:spcPts val="0"/>
              </a:spcAft>
              <a:buSzPts val="1800"/>
              <a:buFont typeface="Margarine"/>
              <a:buNone/>
              <a:defRPr b="1" sz="1800">
                <a:latin typeface="Margarine"/>
                <a:ea typeface="Margarine"/>
                <a:cs typeface="Margarine"/>
                <a:sym typeface="Margarine"/>
              </a:defRPr>
            </a:lvl4pPr>
            <a:lvl5pPr lvl="4" rtl="0" algn="ctr">
              <a:lnSpc>
                <a:spcPct val="100000"/>
              </a:lnSpc>
              <a:spcBef>
                <a:spcPts val="0"/>
              </a:spcBef>
              <a:spcAft>
                <a:spcPts val="0"/>
              </a:spcAft>
              <a:buSzPts val="1800"/>
              <a:buFont typeface="Margarine"/>
              <a:buNone/>
              <a:defRPr b="1" sz="1800">
                <a:latin typeface="Margarine"/>
                <a:ea typeface="Margarine"/>
                <a:cs typeface="Margarine"/>
                <a:sym typeface="Margarine"/>
              </a:defRPr>
            </a:lvl5pPr>
            <a:lvl6pPr lvl="5" rtl="0" algn="ctr">
              <a:lnSpc>
                <a:spcPct val="100000"/>
              </a:lnSpc>
              <a:spcBef>
                <a:spcPts val="0"/>
              </a:spcBef>
              <a:spcAft>
                <a:spcPts val="0"/>
              </a:spcAft>
              <a:buSzPts val="1800"/>
              <a:buFont typeface="Margarine"/>
              <a:buNone/>
              <a:defRPr b="1" sz="1800">
                <a:latin typeface="Margarine"/>
                <a:ea typeface="Margarine"/>
                <a:cs typeface="Margarine"/>
                <a:sym typeface="Margarine"/>
              </a:defRPr>
            </a:lvl6pPr>
            <a:lvl7pPr lvl="6" rtl="0" algn="ctr">
              <a:lnSpc>
                <a:spcPct val="100000"/>
              </a:lnSpc>
              <a:spcBef>
                <a:spcPts val="0"/>
              </a:spcBef>
              <a:spcAft>
                <a:spcPts val="0"/>
              </a:spcAft>
              <a:buSzPts val="1800"/>
              <a:buFont typeface="Margarine"/>
              <a:buNone/>
              <a:defRPr b="1" sz="1800">
                <a:latin typeface="Margarine"/>
                <a:ea typeface="Margarine"/>
                <a:cs typeface="Margarine"/>
                <a:sym typeface="Margarine"/>
              </a:defRPr>
            </a:lvl7pPr>
            <a:lvl8pPr lvl="7" rtl="0" algn="ctr">
              <a:lnSpc>
                <a:spcPct val="100000"/>
              </a:lnSpc>
              <a:spcBef>
                <a:spcPts val="0"/>
              </a:spcBef>
              <a:spcAft>
                <a:spcPts val="0"/>
              </a:spcAft>
              <a:buSzPts val="1800"/>
              <a:buFont typeface="Margarine"/>
              <a:buNone/>
              <a:defRPr b="1" sz="1800">
                <a:latin typeface="Margarine"/>
                <a:ea typeface="Margarine"/>
                <a:cs typeface="Margarine"/>
                <a:sym typeface="Margarine"/>
              </a:defRPr>
            </a:lvl8pPr>
            <a:lvl9pPr lvl="8" rtl="0" algn="ctr">
              <a:lnSpc>
                <a:spcPct val="100000"/>
              </a:lnSpc>
              <a:spcBef>
                <a:spcPts val="0"/>
              </a:spcBef>
              <a:spcAft>
                <a:spcPts val="0"/>
              </a:spcAft>
              <a:buSzPts val="1800"/>
              <a:buFont typeface="Margarine"/>
              <a:buNone/>
              <a:defRPr b="1" sz="1800">
                <a:latin typeface="Margarine"/>
                <a:ea typeface="Margarine"/>
                <a:cs typeface="Margarine"/>
                <a:sym typeface="Margarine"/>
              </a:defRPr>
            </a:lvl9pPr>
          </a:lstStyle>
          <a:p/>
        </p:txBody>
      </p:sp>
      <p:sp>
        <p:nvSpPr>
          <p:cNvPr id="3682" name="Google Shape;3682;p107"/>
          <p:cNvSpPr/>
          <p:nvPr/>
        </p:nvSpPr>
        <p:spPr>
          <a:xfrm flipH="1" rot="5400000">
            <a:off x="131725" y="-131625"/>
            <a:ext cx="1140968" cy="1404432"/>
          </a:xfrm>
          <a:custGeom>
            <a:rect b="b" l="l" r="r" t="t"/>
            <a:pathLst>
              <a:path extrusionOk="0" h="119577" w="97145">
                <a:moveTo>
                  <a:pt x="97145" y="0"/>
                </a:moveTo>
                <a:lnTo>
                  <a:pt x="97145" y="119576"/>
                </a:lnTo>
                <a:lnTo>
                  <a:pt x="0" y="119576"/>
                </a:lnTo>
                <a:cubicBezTo>
                  <a:pt x="2189" y="101126"/>
                  <a:pt x="10395" y="87418"/>
                  <a:pt x="24864" y="83618"/>
                </a:cubicBezTo>
                <a:cubicBezTo>
                  <a:pt x="71278" y="71491"/>
                  <a:pt x="58056" y="24195"/>
                  <a:pt x="82950" y="5471"/>
                </a:cubicBezTo>
                <a:cubicBezTo>
                  <a:pt x="87509" y="2037"/>
                  <a:pt x="92281" y="304"/>
                  <a:pt x="97145" y="0"/>
                </a:cubicBez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683" name="Google Shape;3683;p107"/>
          <p:cNvSpPr txBox="1"/>
          <p:nvPr>
            <p:ph type="title"/>
          </p:nvPr>
        </p:nvSpPr>
        <p:spPr>
          <a:xfrm>
            <a:off x="713225" y="539500"/>
            <a:ext cx="7759200" cy="318900"/>
          </a:xfrm>
          <a:prstGeom prst="rect">
            <a:avLst/>
          </a:prstGeom>
        </p:spPr>
        <p:txBody>
          <a:bodyPr anchorCtr="0" anchor="ctr" bIns="91425" lIns="91425" spcFirstLastPara="1" rIns="91425" wrap="square" tIns="91425">
            <a:noAutofit/>
          </a:bodyPr>
          <a:lstStyle>
            <a:lvl1pPr lvl="0" rtl="0" algn="ctr">
              <a:spcBef>
                <a:spcPts val="0"/>
              </a:spcBef>
              <a:spcAft>
                <a:spcPts val="0"/>
              </a:spcAft>
              <a:buSzPts val="3000"/>
              <a:buNone/>
              <a:defRPr/>
            </a:lvl1pPr>
            <a:lvl2pPr lvl="1" rtl="0" algn="ctr">
              <a:spcBef>
                <a:spcPts val="0"/>
              </a:spcBef>
              <a:spcAft>
                <a:spcPts val="0"/>
              </a:spcAft>
              <a:buSzPts val="3000"/>
              <a:buNone/>
              <a:defRPr/>
            </a:lvl2pPr>
            <a:lvl3pPr lvl="2" rtl="0" algn="ctr">
              <a:spcBef>
                <a:spcPts val="0"/>
              </a:spcBef>
              <a:spcAft>
                <a:spcPts val="0"/>
              </a:spcAft>
              <a:buSzPts val="3000"/>
              <a:buNone/>
              <a:defRPr/>
            </a:lvl3pPr>
            <a:lvl4pPr lvl="3" rtl="0" algn="ctr">
              <a:spcBef>
                <a:spcPts val="0"/>
              </a:spcBef>
              <a:spcAft>
                <a:spcPts val="0"/>
              </a:spcAft>
              <a:buSzPts val="3000"/>
              <a:buNone/>
              <a:defRPr/>
            </a:lvl4pPr>
            <a:lvl5pPr lvl="4" rtl="0" algn="ctr">
              <a:spcBef>
                <a:spcPts val="0"/>
              </a:spcBef>
              <a:spcAft>
                <a:spcPts val="0"/>
              </a:spcAft>
              <a:buSzPts val="3000"/>
              <a:buNone/>
              <a:defRPr/>
            </a:lvl5pPr>
            <a:lvl6pPr lvl="5" rtl="0" algn="ctr">
              <a:spcBef>
                <a:spcPts val="0"/>
              </a:spcBef>
              <a:spcAft>
                <a:spcPts val="0"/>
              </a:spcAft>
              <a:buSzPts val="3000"/>
              <a:buNone/>
              <a:defRPr/>
            </a:lvl6pPr>
            <a:lvl7pPr lvl="6" rtl="0" algn="ctr">
              <a:spcBef>
                <a:spcPts val="0"/>
              </a:spcBef>
              <a:spcAft>
                <a:spcPts val="0"/>
              </a:spcAft>
              <a:buSzPts val="3000"/>
              <a:buNone/>
              <a:defRPr/>
            </a:lvl7pPr>
            <a:lvl8pPr lvl="7" rtl="0" algn="ctr">
              <a:spcBef>
                <a:spcPts val="0"/>
              </a:spcBef>
              <a:spcAft>
                <a:spcPts val="0"/>
              </a:spcAft>
              <a:buSzPts val="3000"/>
              <a:buNone/>
              <a:defRPr/>
            </a:lvl8pPr>
            <a:lvl9pPr lvl="8" rtl="0" algn="ctr">
              <a:spcBef>
                <a:spcPts val="0"/>
              </a:spcBef>
              <a:spcAft>
                <a:spcPts val="0"/>
              </a:spcAft>
              <a:buSzPts val="3000"/>
              <a:buNone/>
              <a:defRPr/>
            </a:lvl9pPr>
          </a:lstStyle>
          <a:p/>
        </p:txBody>
      </p:sp>
    </p:spTree>
  </p:cSld>
  <p:clrMapOvr>
    <a:masterClrMapping/>
  </p:clrMapOvr>
</p:sldLayout>
</file>

<file path=ppt/slideLayouts/slideLayout10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six columns ">
  <p:cSld name="CUSTOM_8_1_1">
    <p:spTree>
      <p:nvGrpSpPr>
        <p:cNvPr id="3684" name="Shape 3684"/>
        <p:cNvGrpSpPr/>
        <p:nvPr/>
      </p:nvGrpSpPr>
      <p:grpSpPr>
        <a:xfrm>
          <a:off x="0" y="0"/>
          <a:ext cx="0" cy="0"/>
          <a:chOff x="0" y="0"/>
          <a:chExt cx="0" cy="0"/>
        </a:xfrm>
      </p:grpSpPr>
      <p:sp>
        <p:nvSpPr>
          <p:cNvPr id="3685" name="Google Shape;3685;p108"/>
          <p:cNvSpPr txBox="1"/>
          <p:nvPr>
            <p:ph idx="1" type="subTitle"/>
          </p:nvPr>
        </p:nvSpPr>
        <p:spPr>
          <a:xfrm>
            <a:off x="889544" y="1845950"/>
            <a:ext cx="2005200" cy="408300"/>
          </a:xfrm>
          <a:prstGeom prst="rect">
            <a:avLst/>
          </a:prstGeom>
        </p:spPr>
        <p:txBody>
          <a:bodyPr anchorCtr="0" anchor="ctr" bIns="91425" lIns="91425" spcFirstLastPara="1" rIns="91425" wrap="square" tIns="91425">
            <a:noAutofit/>
          </a:bodyPr>
          <a:lstStyle>
            <a:lvl1pPr lvl="0" rtl="0" algn="ctr">
              <a:spcBef>
                <a:spcPts val="0"/>
              </a:spcBef>
              <a:spcAft>
                <a:spcPts val="0"/>
              </a:spcAft>
              <a:buNone/>
              <a:defRPr sz="2000">
                <a:solidFill>
                  <a:schemeClr val="dk2"/>
                </a:solidFill>
                <a:latin typeface="Margarine"/>
                <a:ea typeface="Margarine"/>
                <a:cs typeface="Margarine"/>
                <a:sym typeface="Margarine"/>
              </a:defRPr>
            </a:lvl1pPr>
            <a:lvl2pPr lvl="1" rtl="0" algn="ctr">
              <a:spcBef>
                <a:spcPts val="0"/>
              </a:spcBef>
              <a:spcAft>
                <a:spcPts val="0"/>
              </a:spcAft>
              <a:buNone/>
              <a:defRPr sz="2000">
                <a:solidFill>
                  <a:schemeClr val="dk2"/>
                </a:solidFill>
                <a:latin typeface="Margarine"/>
                <a:ea typeface="Margarine"/>
                <a:cs typeface="Margarine"/>
                <a:sym typeface="Margarine"/>
              </a:defRPr>
            </a:lvl2pPr>
            <a:lvl3pPr lvl="2" rtl="0" algn="ctr">
              <a:spcBef>
                <a:spcPts val="0"/>
              </a:spcBef>
              <a:spcAft>
                <a:spcPts val="0"/>
              </a:spcAft>
              <a:buNone/>
              <a:defRPr sz="2000">
                <a:solidFill>
                  <a:schemeClr val="dk2"/>
                </a:solidFill>
                <a:latin typeface="Margarine"/>
                <a:ea typeface="Margarine"/>
                <a:cs typeface="Margarine"/>
                <a:sym typeface="Margarine"/>
              </a:defRPr>
            </a:lvl3pPr>
            <a:lvl4pPr lvl="3" rtl="0" algn="ctr">
              <a:spcBef>
                <a:spcPts val="0"/>
              </a:spcBef>
              <a:spcAft>
                <a:spcPts val="0"/>
              </a:spcAft>
              <a:buNone/>
              <a:defRPr sz="2000">
                <a:solidFill>
                  <a:schemeClr val="dk2"/>
                </a:solidFill>
                <a:latin typeface="Margarine"/>
                <a:ea typeface="Margarine"/>
                <a:cs typeface="Margarine"/>
                <a:sym typeface="Margarine"/>
              </a:defRPr>
            </a:lvl4pPr>
            <a:lvl5pPr lvl="4" rtl="0" algn="ctr">
              <a:spcBef>
                <a:spcPts val="0"/>
              </a:spcBef>
              <a:spcAft>
                <a:spcPts val="0"/>
              </a:spcAft>
              <a:buNone/>
              <a:defRPr sz="2000">
                <a:solidFill>
                  <a:schemeClr val="dk2"/>
                </a:solidFill>
                <a:latin typeface="Margarine"/>
                <a:ea typeface="Margarine"/>
                <a:cs typeface="Margarine"/>
                <a:sym typeface="Margarine"/>
              </a:defRPr>
            </a:lvl5pPr>
            <a:lvl6pPr lvl="5" rtl="0" algn="ctr">
              <a:spcBef>
                <a:spcPts val="0"/>
              </a:spcBef>
              <a:spcAft>
                <a:spcPts val="0"/>
              </a:spcAft>
              <a:buNone/>
              <a:defRPr sz="2000">
                <a:solidFill>
                  <a:schemeClr val="dk2"/>
                </a:solidFill>
                <a:latin typeface="Margarine"/>
                <a:ea typeface="Margarine"/>
                <a:cs typeface="Margarine"/>
                <a:sym typeface="Margarine"/>
              </a:defRPr>
            </a:lvl6pPr>
            <a:lvl7pPr lvl="6" rtl="0" algn="ctr">
              <a:spcBef>
                <a:spcPts val="0"/>
              </a:spcBef>
              <a:spcAft>
                <a:spcPts val="0"/>
              </a:spcAft>
              <a:buNone/>
              <a:defRPr sz="2000">
                <a:solidFill>
                  <a:schemeClr val="dk2"/>
                </a:solidFill>
                <a:latin typeface="Margarine"/>
                <a:ea typeface="Margarine"/>
                <a:cs typeface="Margarine"/>
                <a:sym typeface="Margarine"/>
              </a:defRPr>
            </a:lvl7pPr>
            <a:lvl8pPr lvl="7" rtl="0" algn="ctr">
              <a:spcBef>
                <a:spcPts val="0"/>
              </a:spcBef>
              <a:spcAft>
                <a:spcPts val="0"/>
              </a:spcAft>
              <a:buNone/>
              <a:defRPr sz="2000">
                <a:solidFill>
                  <a:schemeClr val="dk2"/>
                </a:solidFill>
                <a:latin typeface="Margarine"/>
                <a:ea typeface="Margarine"/>
                <a:cs typeface="Margarine"/>
                <a:sym typeface="Margarine"/>
              </a:defRPr>
            </a:lvl8pPr>
            <a:lvl9pPr lvl="8" rtl="0" algn="ctr">
              <a:spcBef>
                <a:spcPts val="0"/>
              </a:spcBef>
              <a:spcAft>
                <a:spcPts val="0"/>
              </a:spcAft>
              <a:buNone/>
              <a:defRPr sz="2000">
                <a:solidFill>
                  <a:schemeClr val="dk2"/>
                </a:solidFill>
                <a:latin typeface="Margarine"/>
                <a:ea typeface="Margarine"/>
                <a:cs typeface="Margarine"/>
                <a:sym typeface="Margarine"/>
              </a:defRPr>
            </a:lvl9pPr>
          </a:lstStyle>
          <a:p/>
        </p:txBody>
      </p:sp>
      <p:sp>
        <p:nvSpPr>
          <p:cNvPr id="3686" name="Google Shape;3686;p108"/>
          <p:cNvSpPr txBox="1"/>
          <p:nvPr>
            <p:ph idx="2" type="subTitle"/>
          </p:nvPr>
        </p:nvSpPr>
        <p:spPr>
          <a:xfrm>
            <a:off x="889557" y="2299576"/>
            <a:ext cx="2005200" cy="468900"/>
          </a:xfrm>
          <a:prstGeom prst="rect">
            <a:avLst/>
          </a:prstGeom>
        </p:spPr>
        <p:txBody>
          <a:bodyPr anchorCtr="0" anchor="ctr" bIns="91425" lIns="91425" spcFirstLastPara="1" rIns="91425" wrap="square" tIns="91425">
            <a:noAutofit/>
          </a:bodyPr>
          <a:lstStyle>
            <a:lvl1pPr lvl="0" rtl="0" algn="ctr">
              <a:lnSpc>
                <a:spcPct val="100000"/>
              </a:lnSpc>
              <a:spcBef>
                <a:spcPts val="0"/>
              </a:spcBef>
              <a:spcAft>
                <a:spcPts val="0"/>
              </a:spcAft>
              <a:buNone/>
              <a:defRPr/>
            </a:lvl1pPr>
            <a:lvl2pPr lvl="1" rtl="0" algn="ctr">
              <a:lnSpc>
                <a:spcPct val="100000"/>
              </a:lnSpc>
              <a:spcBef>
                <a:spcPts val="0"/>
              </a:spcBef>
              <a:spcAft>
                <a:spcPts val="0"/>
              </a:spcAft>
              <a:buNone/>
              <a:defRPr/>
            </a:lvl2pPr>
            <a:lvl3pPr lvl="2" rtl="0" algn="ctr">
              <a:lnSpc>
                <a:spcPct val="100000"/>
              </a:lnSpc>
              <a:spcBef>
                <a:spcPts val="0"/>
              </a:spcBef>
              <a:spcAft>
                <a:spcPts val="0"/>
              </a:spcAft>
              <a:buNone/>
              <a:defRPr/>
            </a:lvl3pPr>
            <a:lvl4pPr lvl="3" rtl="0" algn="ctr">
              <a:lnSpc>
                <a:spcPct val="100000"/>
              </a:lnSpc>
              <a:spcBef>
                <a:spcPts val="0"/>
              </a:spcBef>
              <a:spcAft>
                <a:spcPts val="0"/>
              </a:spcAft>
              <a:buNone/>
              <a:defRPr/>
            </a:lvl4pPr>
            <a:lvl5pPr lvl="4" rtl="0" algn="ctr">
              <a:lnSpc>
                <a:spcPct val="100000"/>
              </a:lnSpc>
              <a:spcBef>
                <a:spcPts val="0"/>
              </a:spcBef>
              <a:spcAft>
                <a:spcPts val="0"/>
              </a:spcAft>
              <a:buNone/>
              <a:defRPr/>
            </a:lvl5pPr>
            <a:lvl6pPr lvl="5" rtl="0" algn="ctr">
              <a:lnSpc>
                <a:spcPct val="100000"/>
              </a:lnSpc>
              <a:spcBef>
                <a:spcPts val="0"/>
              </a:spcBef>
              <a:spcAft>
                <a:spcPts val="0"/>
              </a:spcAft>
              <a:buNone/>
              <a:defRPr/>
            </a:lvl6pPr>
            <a:lvl7pPr lvl="6" rtl="0" algn="ctr">
              <a:lnSpc>
                <a:spcPct val="100000"/>
              </a:lnSpc>
              <a:spcBef>
                <a:spcPts val="0"/>
              </a:spcBef>
              <a:spcAft>
                <a:spcPts val="0"/>
              </a:spcAft>
              <a:buNone/>
              <a:defRPr/>
            </a:lvl7pPr>
            <a:lvl8pPr lvl="7" rtl="0" algn="ctr">
              <a:lnSpc>
                <a:spcPct val="100000"/>
              </a:lnSpc>
              <a:spcBef>
                <a:spcPts val="0"/>
              </a:spcBef>
              <a:spcAft>
                <a:spcPts val="0"/>
              </a:spcAft>
              <a:buNone/>
              <a:defRPr/>
            </a:lvl8pPr>
            <a:lvl9pPr lvl="8" rtl="0" algn="ctr">
              <a:lnSpc>
                <a:spcPct val="100000"/>
              </a:lnSpc>
              <a:spcBef>
                <a:spcPts val="0"/>
              </a:spcBef>
              <a:spcAft>
                <a:spcPts val="0"/>
              </a:spcAft>
              <a:buNone/>
              <a:defRPr/>
            </a:lvl9pPr>
          </a:lstStyle>
          <a:p/>
        </p:txBody>
      </p:sp>
      <p:sp>
        <p:nvSpPr>
          <p:cNvPr id="3687" name="Google Shape;3687;p108"/>
          <p:cNvSpPr txBox="1"/>
          <p:nvPr>
            <p:ph idx="3" type="subTitle"/>
          </p:nvPr>
        </p:nvSpPr>
        <p:spPr>
          <a:xfrm>
            <a:off x="889544" y="3687575"/>
            <a:ext cx="2005200" cy="408300"/>
          </a:xfrm>
          <a:prstGeom prst="rect">
            <a:avLst/>
          </a:prstGeom>
        </p:spPr>
        <p:txBody>
          <a:bodyPr anchorCtr="0" anchor="ctr" bIns="91425" lIns="91425" spcFirstLastPara="1" rIns="91425" wrap="square" tIns="91425">
            <a:noAutofit/>
          </a:bodyPr>
          <a:lstStyle>
            <a:lvl1pPr lvl="0" rtl="0" algn="ctr">
              <a:spcBef>
                <a:spcPts val="0"/>
              </a:spcBef>
              <a:spcAft>
                <a:spcPts val="0"/>
              </a:spcAft>
              <a:buNone/>
              <a:defRPr sz="2000">
                <a:solidFill>
                  <a:schemeClr val="dk2"/>
                </a:solidFill>
                <a:latin typeface="Margarine"/>
                <a:ea typeface="Margarine"/>
                <a:cs typeface="Margarine"/>
                <a:sym typeface="Margarine"/>
              </a:defRPr>
            </a:lvl1pPr>
            <a:lvl2pPr lvl="1" rtl="0" algn="ctr">
              <a:spcBef>
                <a:spcPts val="0"/>
              </a:spcBef>
              <a:spcAft>
                <a:spcPts val="0"/>
              </a:spcAft>
              <a:buNone/>
              <a:defRPr sz="2000">
                <a:solidFill>
                  <a:schemeClr val="dk2"/>
                </a:solidFill>
                <a:latin typeface="Margarine"/>
                <a:ea typeface="Margarine"/>
                <a:cs typeface="Margarine"/>
                <a:sym typeface="Margarine"/>
              </a:defRPr>
            </a:lvl2pPr>
            <a:lvl3pPr lvl="2" rtl="0" algn="ctr">
              <a:spcBef>
                <a:spcPts val="0"/>
              </a:spcBef>
              <a:spcAft>
                <a:spcPts val="0"/>
              </a:spcAft>
              <a:buNone/>
              <a:defRPr sz="2000">
                <a:solidFill>
                  <a:schemeClr val="dk2"/>
                </a:solidFill>
                <a:latin typeface="Margarine"/>
                <a:ea typeface="Margarine"/>
                <a:cs typeface="Margarine"/>
                <a:sym typeface="Margarine"/>
              </a:defRPr>
            </a:lvl3pPr>
            <a:lvl4pPr lvl="3" rtl="0" algn="ctr">
              <a:spcBef>
                <a:spcPts val="0"/>
              </a:spcBef>
              <a:spcAft>
                <a:spcPts val="0"/>
              </a:spcAft>
              <a:buNone/>
              <a:defRPr sz="2000">
                <a:solidFill>
                  <a:schemeClr val="dk2"/>
                </a:solidFill>
                <a:latin typeface="Margarine"/>
                <a:ea typeface="Margarine"/>
                <a:cs typeface="Margarine"/>
                <a:sym typeface="Margarine"/>
              </a:defRPr>
            </a:lvl4pPr>
            <a:lvl5pPr lvl="4" rtl="0" algn="ctr">
              <a:spcBef>
                <a:spcPts val="0"/>
              </a:spcBef>
              <a:spcAft>
                <a:spcPts val="0"/>
              </a:spcAft>
              <a:buNone/>
              <a:defRPr sz="2000">
                <a:solidFill>
                  <a:schemeClr val="dk2"/>
                </a:solidFill>
                <a:latin typeface="Margarine"/>
                <a:ea typeface="Margarine"/>
                <a:cs typeface="Margarine"/>
                <a:sym typeface="Margarine"/>
              </a:defRPr>
            </a:lvl5pPr>
            <a:lvl6pPr lvl="5" rtl="0" algn="ctr">
              <a:spcBef>
                <a:spcPts val="0"/>
              </a:spcBef>
              <a:spcAft>
                <a:spcPts val="0"/>
              </a:spcAft>
              <a:buNone/>
              <a:defRPr sz="2000">
                <a:solidFill>
                  <a:schemeClr val="dk2"/>
                </a:solidFill>
                <a:latin typeface="Margarine"/>
                <a:ea typeface="Margarine"/>
                <a:cs typeface="Margarine"/>
                <a:sym typeface="Margarine"/>
              </a:defRPr>
            </a:lvl6pPr>
            <a:lvl7pPr lvl="6" rtl="0" algn="ctr">
              <a:spcBef>
                <a:spcPts val="0"/>
              </a:spcBef>
              <a:spcAft>
                <a:spcPts val="0"/>
              </a:spcAft>
              <a:buNone/>
              <a:defRPr sz="2000">
                <a:solidFill>
                  <a:schemeClr val="dk2"/>
                </a:solidFill>
                <a:latin typeface="Margarine"/>
                <a:ea typeface="Margarine"/>
                <a:cs typeface="Margarine"/>
                <a:sym typeface="Margarine"/>
              </a:defRPr>
            </a:lvl7pPr>
            <a:lvl8pPr lvl="7" rtl="0" algn="ctr">
              <a:spcBef>
                <a:spcPts val="0"/>
              </a:spcBef>
              <a:spcAft>
                <a:spcPts val="0"/>
              </a:spcAft>
              <a:buNone/>
              <a:defRPr sz="2000">
                <a:solidFill>
                  <a:schemeClr val="dk2"/>
                </a:solidFill>
                <a:latin typeface="Margarine"/>
                <a:ea typeface="Margarine"/>
                <a:cs typeface="Margarine"/>
                <a:sym typeface="Margarine"/>
              </a:defRPr>
            </a:lvl8pPr>
            <a:lvl9pPr lvl="8" rtl="0" algn="ctr">
              <a:spcBef>
                <a:spcPts val="0"/>
              </a:spcBef>
              <a:spcAft>
                <a:spcPts val="0"/>
              </a:spcAft>
              <a:buNone/>
              <a:defRPr sz="2000">
                <a:solidFill>
                  <a:schemeClr val="dk2"/>
                </a:solidFill>
                <a:latin typeface="Margarine"/>
                <a:ea typeface="Margarine"/>
                <a:cs typeface="Margarine"/>
                <a:sym typeface="Margarine"/>
              </a:defRPr>
            </a:lvl9pPr>
          </a:lstStyle>
          <a:p/>
        </p:txBody>
      </p:sp>
      <p:sp>
        <p:nvSpPr>
          <p:cNvPr id="3688" name="Google Shape;3688;p108"/>
          <p:cNvSpPr txBox="1"/>
          <p:nvPr>
            <p:ph idx="4" type="subTitle"/>
          </p:nvPr>
        </p:nvSpPr>
        <p:spPr>
          <a:xfrm>
            <a:off x="889557" y="4141196"/>
            <a:ext cx="2005200" cy="468900"/>
          </a:xfrm>
          <a:prstGeom prst="rect">
            <a:avLst/>
          </a:prstGeom>
        </p:spPr>
        <p:txBody>
          <a:bodyPr anchorCtr="0" anchor="ctr" bIns="91425" lIns="91425" spcFirstLastPara="1" rIns="91425" wrap="square" tIns="91425">
            <a:noAutofit/>
          </a:bodyPr>
          <a:lstStyle>
            <a:lvl1pPr lvl="0" rtl="0" algn="ctr">
              <a:lnSpc>
                <a:spcPct val="100000"/>
              </a:lnSpc>
              <a:spcBef>
                <a:spcPts val="0"/>
              </a:spcBef>
              <a:spcAft>
                <a:spcPts val="0"/>
              </a:spcAft>
              <a:buNone/>
              <a:defRPr/>
            </a:lvl1pPr>
            <a:lvl2pPr lvl="1" rtl="0" algn="ctr">
              <a:lnSpc>
                <a:spcPct val="100000"/>
              </a:lnSpc>
              <a:spcBef>
                <a:spcPts val="0"/>
              </a:spcBef>
              <a:spcAft>
                <a:spcPts val="0"/>
              </a:spcAft>
              <a:buNone/>
              <a:defRPr/>
            </a:lvl2pPr>
            <a:lvl3pPr lvl="2" rtl="0" algn="ctr">
              <a:lnSpc>
                <a:spcPct val="100000"/>
              </a:lnSpc>
              <a:spcBef>
                <a:spcPts val="0"/>
              </a:spcBef>
              <a:spcAft>
                <a:spcPts val="0"/>
              </a:spcAft>
              <a:buNone/>
              <a:defRPr/>
            </a:lvl3pPr>
            <a:lvl4pPr lvl="3" rtl="0" algn="ctr">
              <a:lnSpc>
                <a:spcPct val="100000"/>
              </a:lnSpc>
              <a:spcBef>
                <a:spcPts val="0"/>
              </a:spcBef>
              <a:spcAft>
                <a:spcPts val="0"/>
              </a:spcAft>
              <a:buNone/>
              <a:defRPr/>
            </a:lvl4pPr>
            <a:lvl5pPr lvl="4" rtl="0" algn="ctr">
              <a:lnSpc>
                <a:spcPct val="100000"/>
              </a:lnSpc>
              <a:spcBef>
                <a:spcPts val="0"/>
              </a:spcBef>
              <a:spcAft>
                <a:spcPts val="0"/>
              </a:spcAft>
              <a:buNone/>
              <a:defRPr/>
            </a:lvl5pPr>
            <a:lvl6pPr lvl="5" rtl="0" algn="ctr">
              <a:lnSpc>
                <a:spcPct val="100000"/>
              </a:lnSpc>
              <a:spcBef>
                <a:spcPts val="0"/>
              </a:spcBef>
              <a:spcAft>
                <a:spcPts val="0"/>
              </a:spcAft>
              <a:buNone/>
              <a:defRPr/>
            </a:lvl6pPr>
            <a:lvl7pPr lvl="6" rtl="0" algn="ctr">
              <a:lnSpc>
                <a:spcPct val="100000"/>
              </a:lnSpc>
              <a:spcBef>
                <a:spcPts val="0"/>
              </a:spcBef>
              <a:spcAft>
                <a:spcPts val="0"/>
              </a:spcAft>
              <a:buNone/>
              <a:defRPr/>
            </a:lvl7pPr>
            <a:lvl8pPr lvl="7" rtl="0" algn="ctr">
              <a:lnSpc>
                <a:spcPct val="100000"/>
              </a:lnSpc>
              <a:spcBef>
                <a:spcPts val="0"/>
              </a:spcBef>
              <a:spcAft>
                <a:spcPts val="0"/>
              </a:spcAft>
              <a:buNone/>
              <a:defRPr/>
            </a:lvl8pPr>
            <a:lvl9pPr lvl="8" rtl="0" algn="ctr">
              <a:lnSpc>
                <a:spcPct val="100000"/>
              </a:lnSpc>
              <a:spcBef>
                <a:spcPts val="0"/>
              </a:spcBef>
              <a:spcAft>
                <a:spcPts val="0"/>
              </a:spcAft>
              <a:buNone/>
              <a:defRPr/>
            </a:lvl9pPr>
          </a:lstStyle>
          <a:p/>
        </p:txBody>
      </p:sp>
      <p:sp>
        <p:nvSpPr>
          <p:cNvPr id="3689" name="Google Shape;3689;p108"/>
          <p:cNvSpPr txBox="1"/>
          <p:nvPr>
            <p:ph idx="5" type="subTitle"/>
          </p:nvPr>
        </p:nvSpPr>
        <p:spPr>
          <a:xfrm>
            <a:off x="3569394" y="2299576"/>
            <a:ext cx="2005200" cy="468900"/>
          </a:xfrm>
          <a:prstGeom prst="rect">
            <a:avLst/>
          </a:prstGeom>
        </p:spPr>
        <p:txBody>
          <a:bodyPr anchorCtr="0" anchor="ctr" bIns="91425" lIns="91425" spcFirstLastPara="1" rIns="91425" wrap="square" tIns="91425">
            <a:noAutofit/>
          </a:bodyPr>
          <a:lstStyle>
            <a:lvl1pPr lvl="0" rtl="0" algn="ctr">
              <a:lnSpc>
                <a:spcPct val="100000"/>
              </a:lnSpc>
              <a:spcBef>
                <a:spcPts val="0"/>
              </a:spcBef>
              <a:spcAft>
                <a:spcPts val="0"/>
              </a:spcAft>
              <a:buNone/>
              <a:defRPr/>
            </a:lvl1pPr>
            <a:lvl2pPr lvl="1" rtl="0" algn="ctr">
              <a:lnSpc>
                <a:spcPct val="100000"/>
              </a:lnSpc>
              <a:spcBef>
                <a:spcPts val="0"/>
              </a:spcBef>
              <a:spcAft>
                <a:spcPts val="0"/>
              </a:spcAft>
              <a:buNone/>
              <a:defRPr/>
            </a:lvl2pPr>
            <a:lvl3pPr lvl="2" rtl="0" algn="ctr">
              <a:lnSpc>
                <a:spcPct val="100000"/>
              </a:lnSpc>
              <a:spcBef>
                <a:spcPts val="0"/>
              </a:spcBef>
              <a:spcAft>
                <a:spcPts val="0"/>
              </a:spcAft>
              <a:buNone/>
              <a:defRPr/>
            </a:lvl3pPr>
            <a:lvl4pPr lvl="3" rtl="0" algn="ctr">
              <a:lnSpc>
                <a:spcPct val="100000"/>
              </a:lnSpc>
              <a:spcBef>
                <a:spcPts val="0"/>
              </a:spcBef>
              <a:spcAft>
                <a:spcPts val="0"/>
              </a:spcAft>
              <a:buNone/>
              <a:defRPr/>
            </a:lvl4pPr>
            <a:lvl5pPr lvl="4" rtl="0" algn="ctr">
              <a:lnSpc>
                <a:spcPct val="100000"/>
              </a:lnSpc>
              <a:spcBef>
                <a:spcPts val="0"/>
              </a:spcBef>
              <a:spcAft>
                <a:spcPts val="0"/>
              </a:spcAft>
              <a:buNone/>
              <a:defRPr/>
            </a:lvl5pPr>
            <a:lvl6pPr lvl="5" rtl="0" algn="ctr">
              <a:lnSpc>
                <a:spcPct val="100000"/>
              </a:lnSpc>
              <a:spcBef>
                <a:spcPts val="0"/>
              </a:spcBef>
              <a:spcAft>
                <a:spcPts val="0"/>
              </a:spcAft>
              <a:buNone/>
              <a:defRPr/>
            </a:lvl6pPr>
            <a:lvl7pPr lvl="6" rtl="0" algn="ctr">
              <a:lnSpc>
                <a:spcPct val="100000"/>
              </a:lnSpc>
              <a:spcBef>
                <a:spcPts val="0"/>
              </a:spcBef>
              <a:spcAft>
                <a:spcPts val="0"/>
              </a:spcAft>
              <a:buNone/>
              <a:defRPr/>
            </a:lvl7pPr>
            <a:lvl8pPr lvl="7" rtl="0" algn="ctr">
              <a:lnSpc>
                <a:spcPct val="100000"/>
              </a:lnSpc>
              <a:spcBef>
                <a:spcPts val="0"/>
              </a:spcBef>
              <a:spcAft>
                <a:spcPts val="0"/>
              </a:spcAft>
              <a:buNone/>
              <a:defRPr/>
            </a:lvl8pPr>
            <a:lvl9pPr lvl="8" rtl="0" algn="ctr">
              <a:lnSpc>
                <a:spcPct val="100000"/>
              </a:lnSpc>
              <a:spcBef>
                <a:spcPts val="0"/>
              </a:spcBef>
              <a:spcAft>
                <a:spcPts val="0"/>
              </a:spcAft>
              <a:buNone/>
              <a:defRPr/>
            </a:lvl9pPr>
          </a:lstStyle>
          <a:p/>
        </p:txBody>
      </p:sp>
      <p:sp>
        <p:nvSpPr>
          <p:cNvPr id="3690" name="Google Shape;3690;p108"/>
          <p:cNvSpPr txBox="1"/>
          <p:nvPr>
            <p:ph idx="6" type="subTitle"/>
          </p:nvPr>
        </p:nvSpPr>
        <p:spPr>
          <a:xfrm>
            <a:off x="3569369" y="3687575"/>
            <a:ext cx="2005200" cy="408300"/>
          </a:xfrm>
          <a:prstGeom prst="rect">
            <a:avLst/>
          </a:prstGeom>
        </p:spPr>
        <p:txBody>
          <a:bodyPr anchorCtr="0" anchor="ctr" bIns="91425" lIns="91425" spcFirstLastPara="1" rIns="91425" wrap="square" tIns="91425">
            <a:noAutofit/>
          </a:bodyPr>
          <a:lstStyle>
            <a:lvl1pPr lvl="0" rtl="0" algn="ctr">
              <a:spcBef>
                <a:spcPts val="0"/>
              </a:spcBef>
              <a:spcAft>
                <a:spcPts val="0"/>
              </a:spcAft>
              <a:buNone/>
              <a:defRPr sz="2000">
                <a:solidFill>
                  <a:schemeClr val="dk2"/>
                </a:solidFill>
                <a:latin typeface="Margarine"/>
                <a:ea typeface="Margarine"/>
                <a:cs typeface="Margarine"/>
                <a:sym typeface="Margarine"/>
              </a:defRPr>
            </a:lvl1pPr>
            <a:lvl2pPr lvl="1" rtl="0" algn="ctr">
              <a:spcBef>
                <a:spcPts val="0"/>
              </a:spcBef>
              <a:spcAft>
                <a:spcPts val="0"/>
              </a:spcAft>
              <a:buNone/>
              <a:defRPr sz="2000">
                <a:solidFill>
                  <a:schemeClr val="dk2"/>
                </a:solidFill>
                <a:latin typeface="Margarine"/>
                <a:ea typeface="Margarine"/>
                <a:cs typeface="Margarine"/>
                <a:sym typeface="Margarine"/>
              </a:defRPr>
            </a:lvl2pPr>
            <a:lvl3pPr lvl="2" rtl="0" algn="ctr">
              <a:spcBef>
                <a:spcPts val="0"/>
              </a:spcBef>
              <a:spcAft>
                <a:spcPts val="0"/>
              </a:spcAft>
              <a:buNone/>
              <a:defRPr sz="2000">
                <a:solidFill>
                  <a:schemeClr val="dk2"/>
                </a:solidFill>
                <a:latin typeface="Margarine"/>
                <a:ea typeface="Margarine"/>
                <a:cs typeface="Margarine"/>
                <a:sym typeface="Margarine"/>
              </a:defRPr>
            </a:lvl3pPr>
            <a:lvl4pPr lvl="3" rtl="0" algn="ctr">
              <a:spcBef>
                <a:spcPts val="0"/>
              </a:spcBef>
              <a:spcAft>
                <a:spcPts val="0"/>
              </a:spcAft>
              <a:buNone/>
              <a:defRPr sz="2000">
                <a:solidFill>
                  <a:schemeClr val="dk2"/>
                </a:solidFill>
                <a:latin typeface="Margarine"/>
                <a:ea typeface="Margarine"/>
                <a:cs typeface="Margarine"/>
                <a:sym typeface="Margarine"/>
              </a:defRPr>
            </a:lvl4pPr>
            <a:lvl5pPr lvl="4" rtl="0" algn="ctr">
              <a:spcBef>
                <a:spcPts val="0"/>
              </a:spcBef>
              <a:spcAft>
                <a:spcPts val="0"/>
              </a:spcAft>
              <a:buNone/>
              <a:defRPr sz="2000">
                <a:solidFill>
                  <a:schemeClr val="dk2"/>
                </a:solidFill>
                <a:latin typeface="Margarine"/>
                <a:ea typeface="Margarine"/>
                <a:cs typeface="Margarine"/>
                <a:sym typeface="Margarine"/>
              </a:defRPr>
            </a:lvl5pPr>
            <a:lvl6pPr lvl="5" rtl="0" algn="ctr">
              <a:spcBef>
                <a:spcPts val="0"/>
              </a:spcBef>
              <a:spcAft>
                <a:spcPts val="0"/>
              </a:spcAft>
              <a:buNone/>
              <a:defRPr sz="2000">
                <a:solidFill>
                  <a:schemeClr val="dk2"/>
                </a:solidFill>
                <a:latin typeface="Margarine"/>
                <a:ea typeface="Margarine"/>
                <a:cs typeface="Margarine"/>
                <a:sym typeface="Margarine"/>
              </a:defRPr>
            </a:lvl6pPr>
            <a:lvl7pPr lvl="6" rtl="0" algn="ctr">
              <a:spcBef>
                <a:spcPts val="0"/>
              </a:spcBef>
              <a:spcAft>
                <a:spcPts val="0"/>
              </a:spcAft>
              <a:buNone/>
              <a:defRPr sz="2000">
                <a:solidFill>
                  <a:schemeClr val="dk2"/>
                </a:solidFill>
                <a:latin typeface="Margarine"/>
                <a:ea typeface="Margarine"/>
                <a:cs typeface="Margarine"/>
                <a:sym typeface="Margarine"/>
              </a:defRPr>
            </a:lvl7pPr>
            <a:lvl8pPr lvl="7" rtl="0" algn="ctr">
              <a:spcBef>
                <a:spcPts val="0"/>
              </a:spcBef>
              <a:spcAft>
                <a:spcPts val="0"/>
              </a:spcAft>
              <a:buNone/>
              <a:defRPr sz="2000">
                <a:solidFill>
                  <a:schemeClr val="dk2"/>
                </a:solidFill>
                <a:latin typeface="Margarine"/>
                <a:ea typeface="Margarine"/>
                <a:cs typeface="Margarine"/>
                <a:sym typeface="Margarine"/>
              </a:defRPr>
            </a:lvl8pPr>
            <a:lvl9pPr lvl="8" rtl="0" algn="ctr">
              <a:spcBef>
                <a:spcPts val="0"/>
              </a:spcBef>
              <a:spcAft>
                <a:spcPts val="0"/>
              </a:spcAft>
              <a:buNone/>
              <a:defRPr sz="2000">
                <a:solidFill>
                  <a:schemeClr val="dk2"/>
                </a:solidFill>
                <a:latin typeface="Margarine"/>
                <a:ea typeface="Margarine"/>
                <a:cs typeface="Margarine"/>
                <a:sym typeface="Margarine"/>
              </a:defRPr>
            </a:lvl9pPr>
          </a:lstStyle>
          <a:p/>
        </p:txBody>
      </p:sp>
      <p:sp>
        <p:nvSpPr>
          <p:cNvPr id="3691" name="Google Shape;3691;p108"/>
          <p:cNvSpPr txBox="1"/>
          <p:nvPr>
            <p:ph idx="7" type="subTitle"/>
          </p:nvPr>
        </p:nvSpPr>
        <p:spPr>
          <a:xfrm>
            <a:off x="3569394" y="4141196"/>
            <a:ext cx="2005200" cy="468900"/>
          </a:xfrm>
          <a:prstGeom prst="rect">
            <a:avLst/>
          </a:prstGeom>
        </p:spPr>
        <p:txBody>
          <a:bodyPr anchorCtr="0" anchor="ctr" bIns="91425" lIns="91425" spcFirstLastPara="1" rIns="91425" wrap="square" tIns="91425">
            <a:noAutofit/>
          </a:bodyPr>
          <a:lstStyle>
            <a:lvl1pPr lvl="0" rtl="0" algn="ctr">
              <a:lnSpc>
                <a:spcPct val="100000"/>
              </a:lnSpc>
              <a:spcBef>
                <a:spcPts val="0"/>
              </a:spcBef>
              <a:spcAft>
                <a:spcPts val="0"/>
              </a:spcAft>
              <a:buNone/>
              <a:defRPr/>
            </a:lvl1pPr>
            <a:lvl2pPr lvl="1" rtl="0" algn="ctr">
              <a:lnSpc>
                <a:spcPct val="100000"/>
              </a:lnSpc>
              <a:spcBef>
                <a:spcPts val="0"/>
              </a:spcBef>
              <a:spcAft>
                <a:spcPts val="0"/>
              </a:spcAft>
              <a:buNone/>
              <a:defRPr/>
            </a:lvl2pPr>
            <a:lvl3pPr lvl="2" rtl="0" algn="ctr">
              <a:lnSpc>
                <a:spcPct val="100000"/>
              </a:lnSpc>
              <a:spcBef>
                <a:spcPts val="0"/>
              </a:spcBef>
              <a:spcAft>
                <a:spcPts val="0"/>
              </a:spcAft>
              <a:buNone/>
              <a:defRPr/>
            </a:lvl3pPr>
            <a:lvl4pPr lvl="3" rtl="0" algn="ctr">
              <a:lnSpc>
                <a:spcPct val="100000"/>
              </a:lnSpc>
              <a:spcBef>
                <a:spcPts val="0"/>
              </a:spcBef>
              <a:spcAft>
                <a:spcPts val="0"/>
              </a:spcAft>
              <a:buNone/>
              <a:defRPr/>
            </a:lvl4pPr>
            <a:lvl5pPr lvl="4" rtl="0" algn="ctr">
              <a:lnSpc>
                <a:spcPct val="100000"/>
              </a:lnSpc>
              <a:spcBef>
                <a:spcPts val="0"/>
              </a:spcBef>
              <a:spcAft>
                <a:spcPts val="0"/>
              </a:spcAft>
              <a:buNone/>
              <a:defRPr/>
            </a:lvl5pPr>
            <a:lvl6pPr lvl="5" rtl="0" algn="ctr">
              <a:lnSpc>
                <a:spcPct val="100000"/>
              </a:lnSpc>
              <a:spcBef>
                <a:spcPts val="0"/>
              </a:spcBef>
              <a:spcAft>
                <a:spcPts val="0"/>
              </a:spcAft>
              <a:buNone/>
              <a:defRPr/>
            </a:lvl6pPr>
            <a:lvl7pPr lvl="6" rtl="0" algn="ctr">
              <a:lnSpc>
                <a:spcPct val="100000"/>
              </a:lnSpc>
              <a:spcBef>
                <a:spcPts val="0"/>
              </a:spcBef>
              <a:spcAft>
                <a:spcPts val="0"/>
              </a:spcAft>
              <a:buNone/>
              <a:defRPr/>
            </a:lvl7pPr>
            <a:lvl8pPr lvl="7" rtl="0" algn="ctr">
              <a:lnSpc>
                <a:spcPct val="100000"/>
              </a:lnSpc>
              <a:spcBef>
                <a:spcPts val="0"/>
              </a:spcBef>
              <a:spcAft>
                <a:spcPts val="0"/>
              </a:spcAft>
              <a:buNone/>
              <a:defRPr/>
            </a:lvl8pPr>
            <a:lvl9pPr lvl="8" rtl="0" algn="ctr">
              <a:lnSpc>
                <a:spcPct val="100000"/>
              </a:lnSpc>
              <a:spcBef>
                <a:spcPts val="0"/>
              </a:spcBef>
              <a:spcAft>
                <a:spcPts val="0"/>
              </a:spcAft>
              <a:buNone/>
              <a:defRPr/>
            </a:lvl9pPr>
          </a:lstStyle>
          <a:p/>
        </p:txBody>
      </p:sp>
      <p:sp>
        <p:nvSpPr>
          <p:cNvPr id="3692" name="Google Shape;3692;p108"/>
          <p:cNvSpPr txBox="1"/>
          <p:nvPr>
            <p:ph idx="8" type="subTitle"/>
          </p:nvPr>
        </p:nvSpPr>
        <p:spPr>
          <a:xfrm>
            <a:off x="6308895" y="1845950"/>
            <a:ext cx="1885800" cy="408300"/>
          </a:xfrm>
          <a:prstGeom prst="rect">
            <a:avLst/>
          </a:prstGeom>
        </p:spPr>
        <p:txBody>
          <a:bodyPr anchorCtr="0" anchor="ctr" bIns="91425" lIns="91425" spcFirstLastPara="1" rIns="91425" wrap="square" tIns="91425">
            <a:noAutofit/>
          </a:bodyPr>
          <a:lstStyle>
            <a:lvl1pPr lvl="0" rtl="0" algn="ctr">
              <a:spcBef>
                <a:spcPts val="0"/>
              </a:spcBef>
              <a:spcAft>
                <a:spcPts val="0"/>
              </a:spcAft>
              <a:buNone/>
              <a:defRPr sz="2000">
                <a:solidFill>
                  <a:schemeClr val="dk2"/>
                </a:solidFill>
                <a:latin typeface="Margarine"/>
                <a:ea typeface="Margarine"/>
                <a:cs typeface="Margarine"/>
                <a:sym typeface="Margarine"/>
              </a:defRPr>
            </a:lvl1pPr>
            <a:lvl2pPr lvl="1" rtl="0" algn="ctr">
              <a:spcBef>
                <a:spcPts val="0"/>
              </a:spcBef>
              <a:spcAft>
                <a:spcPts val="0"/>
              </a:spcAft>
              <a:buNone/>
              <a:defRPr sz="2000">
                <a:solidFill>
                  <a:schemeClr val="dk2"/>
                </a:solidFill>
                <a:latin typeface="Margarine"/>
                <a:ea typeface="Margarine"/>
                <a:cs typeface="Margarine"/>
                <a:sym typeface="Margarine"/>
              </a:defRPr>
            </a:lvl2pPr>
            <a:lvl3pPr lvl="2" rtl="0" algn="ctr">
              <a:spcBef>
                <a:spcPts val="0"/>
              </a:spcBef>
              <a:spcAft>
                <a:spcPts val="0"/>
              </a:spcAft>
              <a:buNone/>
              <a:defRPr sz="2000">
                <a:solidFill>
                  <a:schemeClr val="dk2"/>
                </a:solidFill>
                <a:latin typeface="Margarine"/>
                <a:ea typeface="Margarine"/>
                <a:cs typeface="Margarine"/>
                <a:sym typeface="Margarine"/>
              </a:defRPr>
            </a:lvl3pPr>
            <a:lvl4pPr lvl="3" rtl="0" algn="ctr">
              <a:spcBef>
                <a:spcPts val="0"/>
              </a:spcBef>
              <a:spcAft>
                <a:spcPts val="0"/>
              </a:spcAft>
              <a:buNone/>
              <a:defRPr sz="2000">
                <a:solidFill>
                  <a:schemeClr val="dk2"/>
                </a:solidFill>
                <a:latin typeface="Margarine"/>
                <a:ea typeface="Margarine"/>
                <a:cs typeface="Margarine"/>
                <a:sym typeface="Margarine"/>
              </a:defRPr>
            </a:lvl4pPr>
            <a:lvl5pPr lvl="4" rtl="0" algn="ctr">
              <a:spcBef>
                <a:spcPts val="0"/>
              </a:spcBef>
              <a:spcAft>
                <a:spcPts val="0"/>
              </a:spcAft>
              <a:buNone/>
              <a:defRPr sz="2000">
                <a:solidFill>
                  <a:schemeClr val="dk2"/>
                </a:solidFill>
                <a:latin typeface="Margarine"/>
                <a:ea typeface="Margarine"/>
                <a:cs typeface="Margarine"/>
                <a:sym typeface="Margarine"/>
              </a:defRPr>
            </a:lvl5pPr>
            <a:lvl6pPr lvl="5" rtl="0" algn="ctr">
              <a:spcBef>
                <a:spcPts val="0"/>
              </a:spcBef>
              <a:spcAft>
                <a:spcPts val="0"/>
              </a:spcAft>
              <a:buNone/>
              <a:defRPr sz="2000">
                <a:solidFill>
                  <a:schemeClr val="dk2"/>
                </a:solidFill>
                <a:latin typeface="Margarine"/>
                <a:ea typeface="Margarine"/>
                <a:cs typeface="Margarine"/>
                <a:sym typeface="Margarine"/>
              </a:defRPr>
            </a:lvl6pPr>
            <a:lvl7pPr lvl="6" rtl="0" algn="ctr">
              <a:spcBef>
                <a:spcPts val="0"/>
              </a:spcBef>
              <a:spcAft>
                <a:spcPts val="0"/>
              </a:spcAft>
              <a:buNone/>
              <a:defRPr sz="2000">
                <a:solidFill>
                  <a:schemeClr val="dk2"/>
                </a:solidFill>
                <a:latin typeface="Margarine"/>
                <a:ea typeface="Margarine"/>
                <a:cs typeface="Margarine"/>
                <a:sym typeface="Margarine"/>
              </a:defRPr>
            </a:lvl7pPr>
            <a:lvl8pPr lvl="7" rtl="0" algn="ctr">
              <a:spcBef>
                <a:spcPts val="0"/>
              </a:spcBef>
              <a:spcAft>
                <a:spcPts val="0"/>
              </a:spcAft>
              <a:buNone/>
              <a:defRPr sz="2000">
                <a:solidFill>
                  <a:schemeClr val="dk2"/>
                </a:solidFill>
                <a:latin typeface="Margarine"/>
                <a:ea typeface="Margarine"/>
                <a:cs typeface="Margarine"/>
                <a:sym typeface="Margarine"/>
              </a:defRPr>
            </a:lvl8pPr>
            <a:lvl9pPr lvl="8" rtl="0" algn="ctr">
              <a:spcBef>
                <a:spcPts val="0"/>
              </a:spcBef>
              <a:spcAft>
                <a:spcPts val="0"/>
              </a:spcAft>
              <a:buNone/>
              <a:defRPr sz="2000">
                <a:solidFill>
                  <a:schemeClr val="dk2"/>
                </a:solidFill>
                <a:latin typeface="Margarine"/>
                <a:ea typeface="Margarine"/>
                <a:cs typeface="Margarine"/>
                <a:sym typeface="Margarine"/>
              </a:defRPr>
            </a:lvl9pPr>
          </a:lstStyle>
          <a:p/>
        </p:txBody>
      </p:sp>
      <p:sp>
        <p:nvSpPr>
          <p:cNvPr id="3693" name="Google Shape;3693;p108"/>
          <p:cNvSpPr txBox="1"/>
          <p:nvPr>
            <p:ph idx="9" type="subTitle"/>
          </p:nvPr>
        </p:nvSpPr>
        <p:spPr>
          <a:xfrm>
            <a:off x="6249256" y="2299576"/>
            <a:ext cx="2005200" cy="468900"/>
          </a:xfrm>
          <a:prstGeom prst="rect">
            <a:avLst/>
          </a:prstGeom>
        </p:spPr>
        <p:txBody>
          <a:bodyPr anchorCtr="0" anchor="ctr" bIns="91425" lIns="91425" spcFirstLastPara="1" rIns="91425" wrap="square" tIns="91425">
            <a:noAutofit/>
          </a:bodyPr>
          <a:lstStyle>
            <a:lvl1pPr lvl="0" rtl="0" algn="ctr">
              <a:lnSpc>
                <a:spcPct val="100000"/>
              </a:lnSpc>
              <a:spcBef>
                <a:spcPts val="0"/>
              </a:spcBef>
              <a:spcAft>
                <a:spcPts val="0"/>
              </a:spcAft>
              <a:buNone/>
              <a:defRPr/>
            </a:lvl1pPr>
            <a:lvl2pPr lvl="1" rtl="0" algn="ctr">
              <a:lnSpc>
                <a:spcPct val="100000"/>
              </a:lnSpc>
              <a:spcBef>
                <a:spcPts val="0"/>
              </a:spcBef>
              <a:spcAft>
                <a:spcPts val="0"/>
              </a:spcAft>
              <a:buNone/>
              <a:defRPr/>
            </a:lvl2pPr>
            <a:lvl3pPr lvl="2" rtl="0" algn="ctr">
              <a:lnSpc>
                <a:spcPct val="100000"/>
              </a:lnSpc>
              <a:spcBef>
                <a:spcPts val="0"/>
              </a:spcBef>
              <a:spcAft>
                <a:spcPts val="0"/>
              </a:spcAft>
              <a:buNone/>
              <a:defRPr/>
            </a:lvl3pPr>
            <a:lvl4pPr lvl="3" rtl="0" algn="ctr">
              <a:lnSpc>
                <a:spcPct val="100000"/>
              </a:lnSpc>
              <a:spcBef>
                <a:spcPts val="0"/>
              </a:spcBef>
              <a:spcAft>
                <a:spcPts val="0"/>
              </a:spcAft>
              <a:buNone/>
              <a:defRPr/>
            </a:lvl4pPr>
            <a:lvl5pPr lvl="4" rtl="0" algn="ctr">
              <a:lnSpc>
                <a:spcPct val="100000"/>
              </a:lnSpc>
              <a:spcBef>
                <a:spcPts val="0"/>
              </a:spcBef>
              <a:spcAft>
                <a:spcPts val="0"/>
              </a:spcAft>
              <a:buNone/>
              <a:defRPr/>
            </a:lvl5pPr>
            <a:lvl6pPr lvl="5" rtl="0" algn="ctr">
              <a:lnSpc>
                <a:spcPct val="100000"/>
              </a:lnSpc>
              <a:spcBef>
                <a:spcPts val="0"/>
              </a:spcBef>
              <a:spcAft>
                <a:spcPts val="0"/>
              </a:spcAft>
              <a:buNone/>
              <a:defRPr/>
            </a:lvl6pPr>
            <a:lvl7pPr lvl="6" rtl="0" algn="ctr">
              <a:lnSpc>
                <a:spcPct val="100000"/>
              </a:lnSpc>
              <a:spcBef>
                <a:spcPts val="0"/>
              </a:spcBef>
              <a:spcAft>
                <a:spcPts val="0"/>
              </a:spcAft>
              <a:buNone/>
              <a:defRPr/>
            </a:lvl7pPr>
            <a:lvl8pPr lvl="7" rtl="0" algn="ctr">
              <a:lnSpc>
                <a:spcPct val="100000"/>
              </a:lnSpc>
              <a:spcBef>
                <a:spcPts val="0"/>
              </a:spcBef>
              <a:spcAft>
                <a:spcPts val="0"/>
              </a:spcAft>
              <a:buNone/>
              <a:defRPr/>
            </a:lvl8pPr>
            <a:lvl9pPr lvl="8" rtl="0" algn="ctr">
              <a:lnSpc>
                <a:spcPct val="100000"/>
              </a:lnSpc>
              <a:spcBef>
                <a:spcPts val="0"/>
              </a:spcBef>
              <a:spcAft>
                <a:spcPts val="0"/>
              </a:spcAft>
              <a:buNone/>
              <a:defRPr/>
            </a:lvl9pPr>
          </a:lstStyle>
          <a:p/>
        </p:txBody>
      </p:sp>
      <p:sp>
        <p:nvSpPr>
          <p:cNvPr id="3694" name="Google Shape;3694;p108"/>
          <p:cNvSpPr txBox="1"/>
          <p:nvPr>
            <p:ph idx="13" type="subTitle"/>
          </p:nvPr>
        </p:nvSpPr>
        <p:spPr>
          <a:xfrm>
            <a:off x="6249194" y="3687575"/>
            <a:ext cx="2005200" cy="408300"/>
          </a:xfrm>
          <a:prstGeom prst="rect">
            <a:avLst/>
          </a:prstGeom>
        </p:spPr>
        <p:txBody>
          <a:bodyPr anchorCtr="0" anchor="ctr" bIns="91425" lIns="91425" spcFirstLastPara="1" rIns="91425" wrap="square" tIns="91425">
            <a:noAutofit/>
          </a:bodyPr>
          <a:lstStyle>
            <a:lvl1pPr lvl="0" rtl="0" algn="ctr">
              <a:spcBef>
                <a:spcPts val="0"/>
              </a:spcBef>
              <a:spcAft>
                <a:spcPts val="0"/>
              </a:spcAft>
              <a:buNone/>
              <a:defRPr sz="2000">
                <a:solidFill>
                  <a:schemeClr val="dk2"/>
                </a:solidFill>
                <a:latin typeface="Margarine"/>
                <a:ea typeface="Margarine"/>
                <a:cs typeface="Margarine"/>
                <a:sym typeface="Margarine"/>
              </a:defRPr>
            </a:lvl1pPr>
            <a:lvl2pPr lvl="1" rtl="0" algn="ctr">
              <a:spcBef>
                <a:spcPts val="0"/>
              </a:spcBef>
              <a:spcAft>
                <a:spcPts val="0"/>
              </a:spcAft>
              <a:buNone/>
              <a:defRPr sz="2000">
                <a:solidFill>
                  <a:schemeClr val="dk2"/>
                </a:solidFill>
                <a:latin typeface="Margarine"/>
                <a:ea typeface="Margarine"/>
                <a:cs typeface="Margarine"/>
                <a:sym typeface="Margarine"/>
              </a:defRPr>
            </a:lvl2pPr>
            <a:lvl3pPr lvl="2" rtl="0" algn="ctr">
              <a:spcBef>
                <a:spcPts val="0"/>
              </a:spcBef>
              <a:spcAft>
                <a:spcPts val="0"/>
              </a:spcAft>
              <a:buNone/>
              <a:defRPr sz="2000">
                <a:solidFill>
                  <a:schemeClr val="dk2"/>
                </a:solidFill>
                <a:latin typeface="Margarine"/>
                <a:ea typeface="Margarine"/>
                <a:cs typeface="Margarine"/>
                <a:sym typeface="Margarine"/>
              </a:defRPr>
            </a:lvl3pPr>
            <a:lvl4pPr lvl="3" rtl="0" algn="ctr">
              <a:spcBef>
                <a:spcPts val="0"/>
              </a:spcBef>
              <a:spcAft>
                <a:spcPts val="0"/>
              </a:spcAft>
              <a:buNone/>
              <a:defRPr sz="2000">
                <a:solidFill>
                  <a:schemeClr val="dk2"/>
                </a:solidFill>
                <a:latin typeface="Margarine"/>
                <a:ea typeface="Margarine"/>
                <a:cs typeface="Margarine"/>
                <a:sym typeface="Margarine"/>
              </a:defRPr>
            </a:lvl4pPr>
            <a:lvl5pPr lvl="4" rtl="0" algn="ctr">
              <a:spcBef>
                <a:spcPts val="0"/>
              </a:spcBef>
              <a:spcAft>
                <a:spcPts val="0"/>
              </a:spcAft>
              <a:buNone/>
              <a:defRPr sz="2000">
                <a:solidFill>
                  <a:schemeClr val="dk2"/>
                </a:solidFill>
                <a:latin typeface="Margarine"/>
                <a:ea typeface="Margarine"/>
                <a:cs typeface="Margarine"/>
                <a:sym typeface="Margarine"/>
              </a:defRPr>
            </a:lvl5pPr>
            <a:lvl6pPr lvl="5" rtl="0" algn="ctr">
              <a:spcBef>
                <a:spcPts val="0"/>
              </a:spcBef>
              <a:spcAft>
                <a:spcPts val="0"/>
              </a:spcAft>
              <a:buNone/>
              <a:defRPr sz="2000">
                <a:solidFill>
                  <a:schemeClr val="dk2"/>
                </a:solidFill>
                <a:latin typeface="Margarine"/>
                <a:ea typeface="Margarine"/>
                <a:cs typeface="Margarine"/>
                <a:sym typeface="Margarine"/>
              </a:defRPr>
            </a:lvl6pPr>
            <a:lvl7pPr lvl="6" rtl="0" algn="ctr">
              <a:spcBef>
                <a:spcPts val="0"/>
              </a:spcBef>
              <a:spcAft>
                <a:spcPts val="0"/>
              </a:spcAft>
              <a:buNone/>
              <a:defRPr sz="2000">
                <a:solidFill>
                  <a:schemeClr val="dk2"/>
                </a:solidFill>
                <a:latin typeface="Margarine"/>
                <a:ea typeface="Margarine"/>
                <a:cs typeface="Margarine"/>
                <a:sym typeface="Margarine"/>
              </a:defRPr>
            </a:lvl7pPr>
            <a:lvl8pPr lvl="7" rtl="0" algn="ctr">
              <a:spcBef>
                <a:spcPts val="0"/>
              </a:spcBef>
              <a:spcAft>
                <a:spcPts val="0"/>
              </a:spcAft>
              <a:buNone/>
              <a:defRPr sz="2000">
                <a:solidFill>
                  <a:schemeClr val="dk2"/>
                </a:solidFill>
                <a:latin typeface="Margarine"/>
                <a:ea typeface="Margarine"/>
                <a:cs typeface="Margarine"/>
                <a:sym typeface="Margarine"/>
              </a:defRPr>
            </a:lvl8pPr>
            <a:lvl9pPr lvl="8" rtl="0" algn="ctr">
              <a:spcBef>
                <a:spcPts val="0"/>
              </a:spcBef>
              <a:spcAft>
                <a:spcPts val="0"/>
              </a:spcAft>
              <a:buNone/>
              <a:defRPr sz="2000">
                <a:solidFill>
                  <a:schemeClr val="dk2"/>
                </a:solidFill>
                <a:latin typeface="Margarine"/>
                <a:ea typeface="Margarine"/>
                <a:cs typeface="Margarine"/>
                <a:sym typeface="Margarine"/>
              </a:defRPr>
            </a:lvl9pPr>
          </a:lstStyle>
          <a:p/>
        </p:txBody>
      </p:sp>
      <p:sp>
        <p:nvSpPr>
          <p:cNvPr id="3695" name="Google Shape;3695;p108"/>
          <p:cNvSpPr txBox="1"/>
          <p:nvPr>
            <p:ph idx="14" type="subTitle"/>
          </p:nvPr>
        </p:nvSpPr>
        <p:spPr>
          <a:xfrm>
            <a:off x="6249256" y="4141196"/>
            <a:ext cx="2005200" cy="468900"/>
          </a:xfrm>
          <a:prstGeom prst="rect">
            <a:avLst/>
          </a:prstGeom>
        </p:spPr>
        <p:txBody>
          <a:bodyPr anchorCtr="0" anchor="ctr" bIns="91425" lIns="91425" spcFirstLastPara="1" rIns="91425" wrap="square" tIns="91425">
            <a:noAutofit/>
          </a:bodyPr>
          <a:lstStyle>
            <a:lvl1pPr lvl="0" rtl="0" algn="ctr">
              <a:lnSpc>
                <a:spcPct val="100000"/>
              </a:lnSpc>
              <a:spcBef>
                <a:spcPts val="0"/>
              </a:spcBef>
              <a:spcAft>
                <a:spcPts val="0"/>
              </a:spcAft>
              <a:buNone/>
              <a:defRPr/>
            </a:lvl1pPr>
            <a:lvl2pPr lvl="1" rtl="0" algn="ctr">
              <a:lnSpc>
                <a:spcPct val="100000"/>
              </a:lnSpc>
              <a:spcBef>
                <a:spcPts val="0"/>
              </a:spcBef>
              <a:spcAft>
                <a:spcPts val="0"/>
              </a:spcAft>
              <a:buNone/>
              <a:defRPr/>
            </a:lvl2pPr>
            <a:lvl3pPr lvl="2" rtl="0" algn="ctr">
              <a:lnSpc>
                <a:spcPct val="100000"/>
              </a:lnSpc>
              <a:spcBef>
                <a:spcPts val="0"/>
              </a:spcBef>
              <a:spcAft>
                <a:spcPts val="0"/>
              </a:spcAft>
              <a:buNone/>
              <a:defRPr/>
            </a:lvl3pPr>
            <a:lvl4pPr lvl="3" rtl="0" algn="ctr">
              <a:lnSpc>
                <a:spcPct val="100000"/>
              </a:lnSpc>
              <a:spcBef>
                <a:spcPts val="0"/>
              </a:spcBef>
              <a:spcAft>
                <a:spcPts val="0"/>
              </a:spcAft>
              <a:buNone/>
              <a:defRPr/>
            </a:lvl4pPr>
            <a:lvl5pPr lvl="4" rtl="0" algn="ctr">
              <a:lnSpc>
                <a:spcPct val="100000"/>
              </a:lnSpc>
              <a:spcBef>
                <a:spcPts val="0"/>
              </a:spcBef>
              <a:spcAft>
                <a:spcPts val="0"/>
              </a:spcAft>
              <a:buNone/>
              <a:defRPr/>
            </a:lvl5pPr>
            <a:lvl6pPr lvl="5" rtl="0" algn="ctr">
              <a:lnSpc>
                <a:spcPct val="100000"/>
              </a:lnSpc>
              <a:spcBef>
                <a:spcPts val="0"/>
              </a:spcBef>
              <a:spcAft>
                <a:spcPts val="0"/>
              </a:spcAft>
              <a:buNone/>
              <a:defRPr/>
            </a:lvl6pPr>
            <a:lvl7pPr lvl="6" rtl="0" algn="ctr">
              <a:lnSpc>
                <a:spcPct val="100000"/>
              </a:lnSpc>
              <a:spcBef>
                <a:spcPts val="0"/>
              </a:spcBef>
              <a:spcAft>
                <a:spcPts val="0"/>
              </a:spcAft>
              <a:buNone/>
              <a:defRPr/>
            </a:lvl7pPr>
            <a:lvl8pPr lvl="7" rtl="0" algn="ctr">
              <a:lnSpc>
                <a:spcPct val="100000"/>
              </a:lnSpc>
              <a:spcBef>
                <a:spcPts val="0"/>
              </a:spcBef>
              <a:spcAft>
                <a:spcPts val="0"/>
              </a:spcAft>
              <a:buNone/>
              <a:defRPr/>
            </a:lvl8pPr>
            <a:lvl9pPr lvl="8" rtl="0" algn="ctr">
              <a:lnSpc>
                <a:spcPct val="100000"/>
              </a:lnSpc>
              <a:spcBef>
                <a:spcPts val="0"/>
              </a:spcBef>
              <a:spcAft>
                <a:spcPts val="0"/>
              </a:spcAft>
              <a:buNone/>
              <a:defRPr/>
            </a:lvl9pPr>
          </a:lstStyle>
          <a:p/>
        </p:txBody>
      </p:sp>
      <p:sp>
        <p:nvSpPr>
          <p:cNvPr id="3696" name="Google Shape;3696;p108"/>
          <p:cNvSpPr txBox="1"/>
          <p:nvPr>
            <p:ph idx="15" type="subTitle"/>
          </p:nvPr>
        </p:nvSpPr>
        <p:spPr>
          <a:xfrm>
            <a:off x="3569395" y="1845950"/>
            <a:ext cx="2005200" cy="408300"/>
          </a:xfrm>
          <a:prstGeom prst="rect">
            <a:avLst/>
          </a:prstGeom>
        </p:spPr>
        <p:txBody>
          <a:bodyPr anchorCtr="0" anchor="ctr" bIns="91425" lIns="91425" spcFirstLastPara="1" rIns="91425" wrap="square" tIns="91425">
            <a:noAutofit/>
          </a:bodyPr>
          <a:lstStyle>
            <a:lvl1pPr lvl="0" rtl="0" algn="ctr">
              <a:spcBef>
                <a:spcPts val="0"/>
              </a:spcBef>
              <a:spcAft>
                <a:spcPts val="0"/>
              </a:spcAft>
              <a:buNone/>
              <a:defRPr sz="2000">
                <a:solidFill>
                  <a:schemeClr val="dk2"/>
                </a:solidFill>
                <a:latin typeface="Margarine"/>
                <a:ea typeface="Margarine"/>
                <a:cs typeface="Margarine"/>
                <a:sym typeface="Margarine"/>
              </a:defRPr>
            </a:lvl1pPr>
            <a:lvl2pPr lvl="1" rtl="0" algn="ctr">
              <a:spcBef>
                <a:spcPts val="0"/>
              </a:spcBef>
              <a:spcAft>
                <a:spcPts val="0"/>
              </a:spcAft>
              <a:buNone/>
              <a:defRPr sz="2000">
                <a:solidFill>
                  <a:schemeClr val="dk2"/>
                </a:solidFill>
                <a:latin typeface="Margarine"/>
                <a:ea typeface="Margarine"/>
                <a:cs typeface="Margarine"/>
                <a:sym typeface="Margarine"/>
              </a:defRPr>
            </a:lvl2pPr>
            <a:lvl3pPr lvl="2" rtl="0" algn="ctr">
              <a:spcBef>
                <a:spcPts val="0"/>
              </a:spcBef>
              <a:spcAft>
                <a:spcPts val="0"/>
              </a:spcAft>
              <a:buNone/>
              <a:defRPr sz="2000">
                <a:solidFill>
                  <a:schemeClr val="dk2"/>
                </a:solidFill>
                <a:latin typeface="Margarine"/>
                <a:ea typeface="Margarine"/>
                <a:cs typeface="Margarine"/>
                <a:sym typeface="Margarine"/>
              </a:defRPr>
            </a:lvl3pPr>
            <a:lvl4pPr lvl="3" rtl="0" algn="ctr">
              <a:spcBef>
                <a:spcPts val="0"/>
              </a:spcBef>
              <a:spcAft>
                <a:spcPts val="0"/>
              </a:spcAft>
              <a:buNone/>
              <a:defRPr sz="2000">
                <a:solidFill>
                  <a:schemeClr val="dk2"/>
                </a:solidFill>
                <a:latin typeface="Margarine"/>
                <a:ea typeface="Margarine"/>
                <a:cs typeface="Margarine"/>
                <a:sym typeface="Margarine"/>
              </a:defRPr>
            </a:lvl4pPr>
            <a:lvl5pPr lvl="4" rtl="0" algn="ctr">
              <a:spcBef>
                <a:spcPts val="0"/>
              </a:spcBef>
              <a:spcAft>
                <a:spcPts val="0"/>
              </a:spcAft>
              <a:buNone/>
              <a:defRPr sz="2000">
                <a:solidFill>
                  <a:schemeClr val="dk2"/>
                </a:solidFill>
                <a:latin typeface="Margarine"/>
                <a:ea typeface="Margarine"/>
                <a:cs typeface="Margarine"/>
                <a:sym typeface="Margarine"/>
              </a:defRPr>
            </a:lvl5pPr>
            <a:lvl6pPr lvl="5" rtl="0" algn="ctr">
              <a:spcBef>
                <a:spcPts val="0"/>
              </a:spcBef>
              <a:spcAft>
                <a:spcPts val="0"/>
              </a:spcAft>
              <a:buNone/>
              <a:defRPr sz="2000">
                <a:solidFill>
                  <a:schemeClr val="dk2"/>
                </a:solidFill>
                <a:latin typeface="Margarine"/>
                <a:ea typeface="Margarine"/>
                <a:cs typeface="Margarine"/>
                <a:sym typeface="Margarine"/>
              </a:defRPr>
            </a:lvl6pPr>
            <a:lvl7pPr lvl="6" rtl="0" algn="ctr">
              <a:spcBef>
                <a:spcPts val="0"/>
              </a:spcBef>
              <a:spcAft>
                <a:spcPts val="0"/>
              </a:spcAft>
              <a:buNone/>
              <a:defRPr sz="2000">
                <a:solidFill>
                  <a:schemeClr val="dk2"/>
                </a:solidFill>
                <a:latin typeface="Margarine"/>
                <a:ea typeface="Margarine"/>
                <a:cs typeface="Margarine"/>
                <a:sym typeface="Margarine"/>
              </a:defRPr>
            </a:lvl7pPr>
            <a:lvl8pPr lvl="7" rtl="0" algn="ctr">
              <a:spcBef>
                <a:spcPts val="0"/>
              </a:spcBef>
              <a:spcAft>
                <a:spcPts val="0"/>
              </a:spcAft>
              <a:buNone/>
              <a:defRPr sz="2000">
                <a:solidFill>
                  <a:schemeClr val="dk2"/>
                </a:solidFill>
                <a:latin typeface="Margarine"/>
                <a:ea typeface="Margarine"/>
                <a:cs typeface="Margarine"/>
                <a:sym typeface="Margarine"/>
              </a:defRPr>
            </a:lvl8pPr>
            <a:lvl9pPr lvl="8" rtl="0" algn="ctr">
              <a:spcBef>
                <a:spcPts val="0"/>
              </a:spcBef>
              <a:spcAft>
                <a:spcPts val="0"/>
              </a:spcAft>
              <a:buNone/>
              <a:defRPr sz="2000">
                <a:solidFill>
                  <a:schemeClr val="dk2"/>
                </a:solidFill>
                <a:latin typeface="Margarine"/>
                <a:ea typeface="Margarine"/>
                <a:cs typeface="Margarine"/>
                <a:sym typeface="Margarine"/>
              </a:defRPr>
            </a:lvl9pPr>
          </a:lstStyle>
          <a:p/>
        </p:txBody>
      </p:sp>
      <p:sp>
        <p:nvSpPr>
          <p:cNvPr id="3697" name="Google Shape;3697;p108"/>
          <p:cNvSpPr/>
          <p:nvPr/>
        </p:nvSpPr>
        <p:spPr>
          <a:xfrm rot="7593155">
            <a:off x="-875618" y="-401034"/>
            <a:ext cx="2871183" cy="1939671"/>
          </a:xfrm>
          <a:custGeom>
            <a:rect b="b" l="l" r="r" t="t"/>
            <a:pathLst>
              <a:path extrusionOk="0" h="54261" w="82388">
                <a:moveTo>
                  <a:pt x="25289" y="1"/>
                </a:moveTo>
                <a:cubicBezTo>
                  <a:pt x="17564" y="1"/>
                  <a:pt x="9571" y="4268"/>
                  <a:pt x="5731" y="11158"/>
                </a:cubicBezTo>
                <a:cubicBezTo>
                  <a:pt x="0" y="21482"/>
                  <a:pt x="3093" y="35331"/>
                  <a:pt x="11439" y="43676"/>
                </a:cubicBezTo>
                <a:cubicBezTo>
                  <a:pt x="18650" y="50868"/>
                  <a:pt x="28986" y="54261"/>
                  <a:pt x="39229" y="54261"/>
                </a:cubicBezTo>
                <a:cubicBezTo>
                  <a:pt x="40873" y="54261"/>
                  <a:pt x="42513" y="54173"/>
                  <a:pt x="44139" y="54000"/>
                </a:cubicBezTo>
                <a:cubicBezTo>
                  <a:pt x="54463" y="52909"/>
                  <a:pt x="64582" y="48497"/>
                  <a:pt x="71631" y="40902"/>
                </a:cubicBezTo>
                <a:cubicBezTo>
                  <a:pt x="78703" y="33284"/>
                  <a:pt x="82387" y="22392"/>
                  <a:pt x="80386" y="12204"/>
                </a:cubicBezTo>
                <a:cubicBezTo>
                  <a:pt x="79555" y="8003"/>
                  <a:pt x="76166" y="2926"/>
                  <a:pt x="73198" y="2926"/>
                </a:cubicBezTo>
                <a:cubicBezTo>
                  <a:pt x="71941" y="2926"/>
                  <a:pt x="70760" y="3837"/>
                  <a:pt x="69880" y="6110"/>
                </a:cubicBezTo>
                <a:cubicBezTo>
                  <a:pt x="67584" y="12045"/>
                  <a:pt x="69858" y="19686"/>
                  <a:pt x="61557" y="22096"/>
                </a:cubicBezTo>
                <a:cubicBezTo>
                  <a:pt x="60680" y="22350"/>
                  <a:pt x="59797" y="22467"/>
                  <a:pt x="58918" y="22467"/>
                </a:cubicBezTo>
                <a:cubicBezTo>
                  <a:pt x="54442" y="22467"/>
                  <a:pt x="50064" y="19431"/>
                  <a:pt x="47004" y="15934"/>
                </a:cubicBezTo>
                <a:cubicBezTo>
                  <a:pt x="43343" y="11750"/>
                  <a:pt x="40568" y="6679"/>
                  <a:pt x="36089" y="3381"/>
                </a:cubicBezTo>
                <a:cubicBezTo>
                  <a:pt x="32920" y="1060"/>
                  <a:pt x="29138" y="1"/>
                  <a:pt x="25289" y="1"/>
                </a:cubicBezTo>
                <a:close/>
              </a:path>
            </a:pathLst>
          </a:custGeom>
          <a:solidFill>
            <a:schemeClr val="accent6"/>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698" name="Google Shape;3698;p108"/>
          <p:cNvSpPr/>
          <p:nvPr/>
        </p:nvSpPr>
        <p:spPr>
          <a:xfrm rot="2916113">
            <a:off x="7486346" y="3959099"/>
            <a:ext cx="1979896" cy="2096285"/>
          </a:xfrm>
          <a:custGeom>
            <a:rect b="b" l="l" r="r" t="t"/>
            <a:pathLst>
              <a:path extrusionOk="0" h="148699" w="140443">
                <a:moveTo>
                  <a:pt x="107816" y="0"/>
                </a:moveTo>
                <a:cubicBezTo>
                  <a:pt x="81259" y="0"/>
                  <a:pt x="81455" y="34867"/>
                  <a:pt x="80454" y="53513"/>
                </a:cubicBezTo>
                <a:cubicBezTo>
                  <a:pt x="79795" y="66406"/>
                  <a:pt x="75952" y="77253"/>
                  <a:pt x="69516" y="85985"/>
                </a:cubicBezTo>
                <a:cubicBezTo>
                  <a:pt x="60989" y="97560"/>
                  <a:pt x="47913" y="105451"/>
                  <a:pt x="31586" y="109567"/>
                </a:cubicBezTo>
                <a:cubicBezTo>
                  <a:pt x="24696" y="111318"/>
                  <a:pt x="17510" y="112477"/>
                  <a:pt x="11302" y="115911"/>
                </a:cubicBezTo>
                <a:cubicBezTo>
                  <a:pt x="5117" y="119345"/>
                  <a:pt x="0" y="125803"/>
                  <a:pt x="773" y="132670"/>
                </a:cubicBezTo>
                <a:cubicBezTo>
                  <a:pt x="1728" y="141107"/>
                  <a:pt x="10893" y="146383"/>
                  <a:pt x="19488" y="147724"/>
                </a:cubicBezTo>
                <a:cubicBezTo>
                  <a:pt x="23517" y="148351"/>
                  <a:pt x="27659" y="148698"/>
                  <a:pt x="31801" y="148698"/>
                </a:cubicBezTo>
                <a:cubicBezTo>
                  <a:pt x="46292" y="148698"/>
                  <a:pt x="60795" y="144451"/>
                  <a:pt x="70540" y="133080"/>
                </a:cubicBezTo>
                <a:cubicBezTo>
                  <a:pt x="80318" y="121710"/>
                  <a:pt x="83933" y="105746"/>
                  <a:pt x="94803" y="95423"/>
                </a:cubicBezTo>
                <a:cubicBezTo>
                  <a:pt x="105332" y="85440"/>
                  <a:pt x="121295" y="82074"/>
                  <a:pt x="130414" y="70795"/>
                </a:cubicBezTo>
                <a:cubicBezTo>
                  <a:pt x="135235" y="64860"/>
                  <a:pt x="137600" y="57265"/>
                  <a:pt x="138782" y="49715"/>
                </a:cubicBezTo>
                <a:cubicBezTo>
                  <a:pt x="140442" y="39005"/>
                  <a:pt x="139805" y="27658"/>
                  <a:pt x="134916" y="17970"/>
                </a:cubicBezTo>
                <a:cubicBezTo>
                  <a:pt x="130050" y="8306"/>
                  <a:pt x="120431" y="665"/>
                  <a:pt x="109607" y="51"/>
                </a:cubicBezTo>
                <a:cubicBezTo>
                  <a:pt x="108997" y="17"/>
                  <a:pt x="108400" y="0"/>
                  <a:pt x="107816" y="0"/>
                </a:cubicBez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699" name="Google Shape;3699;p108"/>
          <p:cNvSpPr/>
          <p:nvPr/>
        </p:nvSpPr>
        <p:spPr>
          <a:xfrm>
            <a:off x="8555651" y="4312503"/>
            <a:ext cx="827435" cy="828060"/>
          </a:xfrm>
          <a:custGeom>
            <a:rect b="b" l="l" r="r" t="t"/>
            <a:pathLst>
              <a:path extrusionOk="0" h="71927" w="71904">
                <a:moveTo>
                  <a:pt x="35952" y="1"/>
                </a:moveTo>
                <a:cubicBezTo>
                  <a:pt x="16100" y="1"/>
                  <a:pt x="0" y="16100"/>
                  <a:pt x="0" y="35975"/>
                </a:cubicBezTo>
                <a:cubicBezTo>
                  <a:pt x="0" y="55827"/>
                  <a:pt x="16100" y="71927"/>
                  <a:pt x="35952" y="71927"/>
                </a:cubicBezTo>
                <a:cubicBezTo>
                  <a:pt x="55804" y="71927"/>
                  <a:pt x="71904" y="55827"/>
                  <a:pt x="71904" y="35975"/>
                </a:cubicBezTo>
                <a:cubicBezTo>
                  <a:pt x="71904" y="16100"/>
                  <a:pt x="55804" y="1"/>
                  <a:pt x="35952" y="1"/>
                </a:cubicBez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00" name="Google Shape;3700;p108"/>
          <p:cNvSpPr txBox="1"/>
          <p:nvPr>
            <p:ph type="title"/>
          </p:nvPr>
        </p:nvSpPr>
        <p:spPr>
          <a:xfrm>
            <a:off x="713225" y="539500"/>
            <a:ext cx="7759200" cy="318900"/>
          </a:xfrm>
          <a:prstGeom prst="rect">
            <a:avLst/>
          </a:prstGeom>
        </p:spPr>
        <p:txBody>
          <a:bodyPr anchorCtr="0" anchor="ctr" bIns="91425" lIns="91425" spcFirstLastPara="1" rIns="91425" wrap="square" tIns="91425">
            <a:noAutofit/>
          </a:bodyPr>
          <a:lstStyle>
            <a:lvl1pPr lvl="0" rtl="0" algn="ctr">
              <a:spcBef>
                <a:spcPts val="0"/>
              </a:spcBef>
              <a:spcAft>
                <a:spcPts val="0"/>
              </a:spcAft>
              <a:buSzPts val="3000"/>
              <a:buNone/>
              <a:defRPr/>
            </a:lvl1pPr>
            <a:lvl2pPr lvl="1" rtl="0" algn="ctr">
              <a:spcBef>
                <a:spcPts val="0"/>
              </a:spcBef>
              <a:spcAft>
                <a:spcPts val="0"/>
              </a:spcAft>
              <a:buSzPts val="3000"/>
              <a:buNone/>
              <a:defRPr/>
            </a:lvl2pPr>
            <a:lvl3pPr lvl="2" rtl="0" algn="ctr">
              <a:spcBef>
                <a:spcPts val="0"/>
              </a:spcBef>
              <a:spcAft>
                <a:spcPts val="0"/>
              </a:spcAft>
              <a:buSzPts val="3000"/>
              <a:buNone/>
              <a:defRPr/>
            </a:lvl3pPr>
            <a:lvl4pPr lvl="3" rtl="0" algn="ctr">
              <a:spcBef>
                <a:spcPts val="0"/>
              </a:spcBef>
              <a:spcAft>
                <a:spcPts val="0"/>
              </a:spcAft>
              <a:buSzPts val="3000"/>
              <a:buNone/>
              <a:defRPr/>
            </a:lvl4pPr>
            <a:lvl5pPr lvl="4" rtl="0" algn="ctr">
              <a:spcBef>
                <a:spcPts val="0"/>
              </a:spcBef>
              <a:spcAft>
                <a:spcPts val="0"/>
              </a:spcAft>
              <a:buSzPts val="3000"/>
              <a:buNone/>
              <a:defRPr/>
            </a:lvl5pPr>
            <a:lvl6pPr lvl="5" rtl="0" algn="ctr">
              <a:spcBef>
                <a:spcPts val="0"/>
              </a:spcBef>
              <a:spcAft>
                <a:spcPts val="0"/>
              </a:spcAft>
              <a:buSzPts val="3000"/>
              <a:buNone/>
              <a:defRPr/>
            </a:lvl6pPr>
            <a:lvl7pPr lvl="6" rtl="0" algn="ctr">
              <a:spcBef>
                <a:spcPts val="0"/>
              </a:spcBef>
              <a:spcAft>
                <a:spcPts val="0"/>
              </a:spcAft>
              <a:buSzPts val="3000"/>
              <a:buNone/>
              <a:defRPr/>
            </a:lvl7pPr>
            <a:lvl8pPr lvl="7" rtl="0" algn="ctr">
              <a:spcBef>
                <a:spcPts val="0"/>
              </a:spcBef>
              <a:spcAft>
                <a:spcPts val="0"/>
              </a:spcAft>
              <a:buSzPts val="3000"/>
              <a:buNone/>
              <a:defRPr/>
            </a:lvl8pPr>
            <a:lvl9pPr lvl="8" rtl="0" algn="ctr">
              <a:spcBef>
                <a:spcPts val="0"/>
              </a:spcBef>
              <a:spcAft>
                <a:spcPts val="0"/>
              </a:spcAft>
              <a:buSzPts val="3000"/>
              <a:buNone/>
              <a:defRPr/>
            </a:lvl9pPr>
          </a:lstStyle>
          <a:p/>
        </p:txBody>
      </p:sp>
      <p:sp>
        <p:nvSpPr>
          <p:cNvPr id="3701" name="Google Shape;3701;p108"/>
          <p:cNvSpPr/>
          <p:nvPr/>
        </p:nvSpPr>
        <p:spPr>
          <a:xfrm rot="8805984">
            <a:off x="-133310" y="2164927"/>
            <a:ext cx="710042" cy="710042"/>
          </a:xfrm>
          <a:custGeom>
            <a:rect b="b" l="l" r="r" t="t"/>
            <a:pathLst>
              <a:path extrusionOk="0" h="19106" w="19106">
                <a:moveTo>
                  <a:pt x="9565" y="1"/>
                </a:moveTo>
                <a:cubicBezTo>
                  <a:pt x="4269" y="1"/>
                  <a:pt x="1" y="4269"/>
                  <a:pt x="1" y="9564"/>
                </a:cubicBezTo>
                <a:cubicBezTo>
                  <a:pt x="1" y="14837"/>
                  <a:pt x="4269" y="19105"/>
                  <a:pt x="9565" y="19105"/>
                </a:cubicBezTo>
                <a:cubicBezTo>
                  <a:pt x="14837" y="19105"/>
                  <a:pt x="19106" y="14837"/>
                  <a:pt x="19106" y="9564"/>
                </a:cubicBezTo>
                <a:cubicBezTo>
                  <a:pt x="19106" y="4269"/>
                  <a:pt x="14837" y="1"/>
                  <a:pt x="9565" y="1"/>
                </a:cubicBez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3702" name="Google Shape;3702;p108"/>
          <p:cNvGrpSpPr/>
          <p:nvPr/>
        </p:nvGrpSpPr>
        <p:grpSpPr>
          <a:xfrm>
            <a:off x="7700747" y="-335163"/>
            <a:ext cx="2693254" cy="1912077"/>
            <a:chOff x="7700747" y="-335163"/>
            <a:chExt cx="2693254" cy="1912077"/>
          </a:xfrm>
        </p:grpSpPr>
        <p:sp>
          <p:nvSpPr>
            <p:cNvPr id="3703" name="Google Shape;3703;p108"/>
            <p:cNvSpPr/>
            <p:nvPr/>
          </p:nvSpPr>
          <p:spPr>
            <a:xfrm rot="1103114">
              <a:off x="8659780" y="400657"/>
              <a:ext cx="450093" cy="426966"/>
            </a:xfrm>
            <a:custGeom>
              <a:rect b="b" l="l" r="r" t="t"/>
              <a:pathLst>
                <a:path extrusionOk="0" h="8677" w="9147">
                  <a:moveTo>
                    <a:pt x="8263" y="321"/>
                  </a:moveTo>
                  <a:cubicBezTo>
                    <a:pt x="8248" y="328"/>
                    <a:pt x="8237" y="332"/>
                    <a:pt x="8234" y="332"/>
                  </a:cubicBezTo>
                  <a:cubicBezTo>
                    <a:pt x="8233" y="332"/>
                    <a:pt x="8233" y="332"/>
                    <a:pt x="8233" y="331"/>
                  </a:cubicBezTo>
                  <a:cubicBezTo>
                    <a:pt x="8243" y="328"/>
                    <a:pt x="8253" y="324"/>
                    <a:pt x="8263" y="321"/>
                  </a:cubicBezTo>
                  <a:close/>
                  <a:moveTo>
                    <a:pt x="6529" y="998"/>
                  </a:moveTo>
                  <a:cubicBezTo>
                    <a:pt x="6519" y="998"/>
                    <a:pt x="6501" y="1004"/>
                    <a:pt x="6482" y="1013"/>
                  </a:cubicBezTo>
                  <a:cubicBezTo>
                    <a:pt x="6498" y="1009"/>
                    <a:pt x="6513" y="1004"/>
                    <a:pt x="6529" y="998"/>
                  </a:cubicBezTo>
                  <a:lnTo>
                    <a:pt x="6529" y="998"/>
                  </a:lnTo>
                  <a:cubicBezTo>
                    <a:pt x="6529" y="998"/>
                    <a:pt x="6529" y="998"/>
                    <a:pt x="6529" y="998"/>
                  </a:cubicBezTo>
                  <a:close/>
                  <a:moveTo>
                    <a:pt x="9073" y="1"/>
                  </a:moveTo>
                  <a:cubicBezTo>
                    <a:pt x="8926" y="1"/>
                    <a:pt x="8581" y="167"/>
                    <a:pt x="8382" y="264"/>
                  </a:cubicBezTo>
                  <a:lnTo>
                    <a:pt x="8382" y="264"/>
                  </a:lnTo>
                  <a:cubicBezTo>
                    <a:pt x="8343" y="272"/>
                    <a:pt x="8226" y="313"/>
                    <a:pt x="8165" y="354"/>
                  </a:cubicBezTo>
                  <a:lnTo>
                    <a:pt x="8165" y="399"/>
                  </a:lnTo>
                  <a:cubicBezTo>
                    <a:pt x="8085" y="433"/>
                    <a:pt x="8074" y="433"/>
                    <a:pt x="8062" y="433"/>
                  </a:cubicBezTo>
                  <a:cubicBezTo>
                    <a:pt x="8051" y="433"/>
                    <a:pt x="8039" y="433"/>
                    <a:pt x="7960" y="468"/>
                  </a:cubicBezTo>
                  <a:cubicBezTo>
                    <a:pt x="7937" y="445"/>
                    <a:pt x="8074" y="377"/>
                    <a:pt x="8210" y="308"/>
                  </a:cubicBezTo>
                  <a:lnTo>
                    <a:pt x="8210" y="308"/>
                  </a:lnTo>
                  <a:cubicBezTo>
                    <a:pt x="8096" y="354"/>
                    <a:pt x="7960" y="399"/>
                    <a:pt x="7937" y="445"/>
                  </a:cubicBezTo>
                  <a:cubicBezTo>
                    <a:pt x="7920" y="448"/>
                    <a:pt x="7908" y="450"/>
                    <a:pt x="7900" y="450"/>
                  </a:cubicBezTo>
                  <a:cubicBezTo>
                    <a:pt x="7867" y="450"/>
                    <a:pt x="7887" y="429"/>
                    <a:pt x="7865" y="429"/>
                  </a:cubicBezTo>
                  <a:cubicBezTo>
                    <a:pt x="7855" y="429"/>
                    <a:pt x="7836" y="433"/>
                    <a:pt x="7801" y="445"/>
                  </a:cubicBezTo>
                  <a:cubicBezTo>
                    <a:pt x="7710" y="490"/>
                    <a:pt x="7596" y="559"/>
                    <a:pt x="7482" y="604"/>
                  </a:cubicBezTo>
                  <a:cubicBezTo>
                    <a:pt x="7209" y="672"/>
                    <a:pt x="7096" y="809"/>
                    <a:pt x="6846" y="877"/>
                  </a:cubicBezTo>
                  <a:lnTo>
                    <a:pt x="6868" y="854"/>
                  </a:lnTo>
                  <a:lnTo>
                    <a:pt x="6868" y="854"/>
                  </a:lnTo>
                  <a:cubicBezTo>
                    <a:pt x="6787" y="875"/>
                    <a:pt x="6668" y="950"/>
                    <a:pt x="6529" y="998"/>
                  </a:cubicBezTo>
                  <a:lnTo>
                    <a:pt x="6529" y="998"/>
                  </a:lnTo>
                  <a:cubicBezTo>
                    <a:pt x="6541" y="999"/>
                    <a:pt x="6535" y="1010"/>
                    <a:pt x="6482" y="1036"/>
                  </a:cubicBezTo>
                  <a:cubicBezTo>
                    <a:pt x="6300" y="1104"/>
                    <a:pt x="6186" y="1173"/>
                    <a:pt x="6050" y="1195"/>
                  </a:cubicBezTo>
                  <a:lnTo>
                    <a:pt x="5936" y="1286"/>
                  </a:lnTo>
                  <a:cubicBezTo>
                    <a:pt x="5322" y="1536"/>
                    <a:pt x="2957" y="2560"/>
                    <a:pt x="2343" y="2833"/>
                  </a:cubicBezTo>
                  <a:lnTo>
                    <a:pt x="2366" y="2810"/>
                  </a:lnTo>
                  <a:lnTo>
                    <a:pt x="2366" y="2810"/>
                  </a:lnTo>
                  <a:cubicBezTo>
                    <a:pt x="1775" y="3083"/>
                    <a:pt x="910" y="3447"/>
                    <a:pt x="1" y="3833"/>
                  </a:cubicBezTo>
                  <a:cubicBezTo>
                    <a:pt x="615" y="4265"/>
                    <a:pt x="1274" y="4720"/>
                    <a:pt x="1866" y="5129"/>
                  </a:cubicBezTo>
                  <a:cubicBezTo>
                    <a:pt x="2229" y="5379"/>
                    <a:pt x="2548" y="5607"/>
                    <a:pt x="2821" y="5766"/>
                  </a:cubicBezTo>
                  <a:cubicBezTo>
                    <a:pt x="2934" y="5880"/>
                    <a:pt x="3116" y="5993"/>
                    <a:pt x="3253" y="6107"/>
                  </a:cubicBezTo>
                  <a:cubicBezTo>
                    <a:pt x="3215" y="6070"/>
                    <a:pt x="3205" y="6053"/>
                    <a:pt x="3215" y="6053"/>
                  </a:cubicBezTo>
                  <a:cubicBezTo>
                    <a:pt x="3223" y="6053"/>
                    <a:pt x="3245" y="6064"/>
                    <a:pt x="3275" y="6084"/>
                  </a:cubicBezTo>
                  <a:cubicBezTo>
                    <a:pt x="3480" y="6232"/>
                    <a:pt x="3491" y="6232"/>
                    <a:pt x="3503" y="6232"/>
                  </a:cubicBezTo>
                  <a:cubicBezTo>
                    <a:pt x="3514" y="6232"/>
                    <a:pt x="3526" y="6232"/>
                    <a:pt x="3730" y="6380"/>
                  </a:cubicBezTo>
                  <a:cubicBezTo>
                    <a:pt x="3980" y="6539"/>
                    <a:pt x="4526" y="6903"/>
                    <a:pt x="5072" y="7312"/>
                  </a:cubicBezTo>
                  <a:cubicBezTo>
                    <a:pt x="5845" y="7858"/>
                    <a:pt x="6618" y="8404"/>
                    <a:pt x="6982" y="8677"/>
                  </a:cubicBezTo>
                  <a:cubicBezTo>
                    <a:pt x="7005" y="8586"/>
                    <a:pt x="7028" y="8540"/>
                    <a:pt x="7050" y="8495"/>
                  </a:cubicBezTo>
                  <a:cubicBezTo>
                    <a:pt x="7096" y="8222"/>
                    <a:pt x="7164" y="7949"/>
                    <a:pt x="7232" y="7676"/>
                  </a:cubicBezTo>
                  <a:cubicBezTo>
                    <a:pt x="7278" y="7540"/>
                    <a:pt x="7300" y="7403"/>
                    <a:pt x="7346" y="7267"/>
                  </a:cubicBezTo>
                  <a:cubicBezTo>
                    <a:pt x="7346" y="7221"/>
                    <a:pt x="7369" y="7176"/>
                    <a:pt x="7369" y="7130"/>
                  </a:cubicBezTo>
                  <a:cubicBezTo>
                    <a:pt x="7391" y="7085"/>
                    <a:pt x="7391" y="7039"/>
                    <a:pt x="7391" y="7017"/>
                  </a:cubicBezTo>
                  <a:lnTo>
                    <a:pt x="7391" y="7039"/>
                  </a:lnTo>
                  <a:cubicBezTo>
                    <a:pt x="7460" y="6744"/>
                    <a:pt x="7937" y="5129"/>
                    <a:pt x="8005" y="4788"/>
                  </a:cubicBezTo>
                  <a:lnTo>
                    <a:pt x="8005" y="4788"/>
                  </a:lnTo>
                  <a:lnTo>
                    <a:pt x="7983" y="4834"/>
                  </a:lnTo>
                  <a:cubicBezTo>
                    <a:pt x="8051" y="4538"/>
                    <a:pt x="8074" y="4584"/>
                    <a:pt x="8142" y="4356"/>
                  </a:cubicBezTo>
                  <a:lnTo>
                    <a:pt x="8142" y="4356"/>
                  </a:lnTo>
                  <a:cubicBezTo>
                    <a:pt x="8140" y="4357"/>
                    <a:pt x="8138" y="4358"/>
                    <a:pt x="8136" y="4358"/>
                  </a:cubicBezTo>
                  <a:cubicBezTo>
                    <a:pt x="8100" y="4358"/>
                    <a:pt x="8143" y="4125"/>
                    <a:pt x="8165" y="4038"/>
                  </a:cubicBezTo>
                  <a:cubicBezTo>
                    <a:pt x="8210" y="3879"/>
                    <a:pt x="8255" y="3560"/>
                    <a:pt x="8324" y="3310"/>
                  </a:cubicBezTo>
                  <a:lnTo>
                    <a:pt x="8346" y="3333"/>
                  </a:lnTo>
                  <a:cubicBezTo>
                    <a:pt x="8369" y="3128"/>
                    <a:pt x="8483" y="2764"/>
                    <a:pt x="8506" y="2605"/>
                  </a:cubicBezTo>
                  <a:cubicBezTo>
                    <a:pt x="8597" y="2287"/>
                    <a:pt x="8778" y="1787"/>
                    <a:pt x="8869" y="1354"/>
                  </a:cubicBezTo>
                  <a:lnTo>
                    <a:pt x="9006" y="1082"/>
                  </a:lnTo>
                  <a:lnTo>
                    <a:pt x="9006" y="1036"/>
                  </a:lnTo>
                  <a:lnTo>
                    <a:pt x="9142" y="58"/>
                  </a:lnTo>
                  <a:cubicBezTo>
                    <a:pt x="9146" y="18"/>
                    <a:pt x="9120" y="1"/>
                    <a:pt x="9073" y="1"/>
                  </a:cubicBez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04" name="Google Shape;3704;p108"/>
            <p:cNvSpPr/>
            <p:nvPr/>
          </p:nvSpPr>
          <p:spPr>
            <a:xfrm rot="1103114">
              <a:off x="8750338" y="-288935"/>
              <a:ext cx="371953" cy="487047"/>
            </a:xfrm>
            <a:custGeom>
              <a:rect b="b" l="l" r="r" t="t"/>
              <a:pathLst>
                <a:path extrusionOk="0" h="9898" w="7559">
                  <a:moveTo>
                    <a:pt x="171" y="2818"/>
                  </a:moveTo>
                  <a:cubicBezTo>
                    <a:pt x="169" y="2827"/>
                    <a:pt x="168" y="2838"/>
                    <a:pt x="168" y="2849"/>
                  </a:cubicBezTo>
                  <a:cubicBezTo>
                    <a:pt x="169" y="2838"/>
                    <a:pt x="171" y="2828"/>
                    <a:pt x="171" y="2818"/>
                  </a:cubicBezTo>
                  <a:close/>
                  <a:moveTo>
                    <a:pt x="167" y="0"/>
                  </a:moveTo>
                  <a:cubicBezTo>
                    <a:pt x="1" y="0"/>
                    <a:pt x="166" y="961"/>
                    <a:pt x="122" y="961"/>
                  </a:cubicBezTo>
                  <a:cubicBezTo>
                    <a:pt x="122" y="987"/>
                    <a:pt x="122" y="1011"/>
                    <a:pt x="122" y="1029"/>
                  </a:cubicBezTo>
                  <a:lnTo>
                    <a:pt x="168" y="1052"/>
                  </a:lnTo>
                  <a:cubicBezTo>
                    <a:pt x="191" y="1234"/>
                    <a:pt x="145" y="1098"/>
                    <a:pt x="145" y="1257"/>
                  </a:cubicBezTo>
                  <a:cubicBezTo>
                    <a:pt x="144" y="1258"/>
                    <a:pt x="142" y="1259"/>
                    <a:pt x="141" y="1259"/>
                  </a:cubicBezTo>
                  <a:cubicBezTo>
                    <a:pt x="122" y="1259"/>
                    <a:pt x="121" y="1112"/>
                    <a:pt x="100" y="984"/>
                  </a:cubicBezTo>
                  <a:lnTo>
                    <a:pt x="100" y="984"/>
                  </a:lnTo>
                  <a:cubicBezTo>
                    <a:pt x="100" y="1098"/>
                    <a:pt x="100" y="1234"/>
                    <a:pt x="122" y="1280"/>
                  </a:cubicBezTo>
                  <a:cubicBezTo>
                    <a:pt x="122" y="1327"/>
                    <a:pt x="118" y="1331"/>
                    <a:pt x="114" y="1331"/>
                  </a:cubicBezTo>
                  <a:cubicBezTo>
                    <a:pt x="113" y="1331"/>
                    <a:pt x="112" y="1331"/>
                    <a:pt x="111" y="1331"/>
                  </a:cubicBezTo>
                  <a:cubicBezTo>
                    <a:pt x="105" y="1331"/>
                    <a:pt x="100" y="1336"/>
                    <a:pt x="100" y="1416"/>
                  </a:cubicBezTo>
                  <a:cubicBezTo>
                    <a:pt x="100" y="1507"/>
                    <a:pt x="145" y="1643"/>
                    <a:pt x="122" y="1757"/>
                  </a:cubicBezTo>
                  <a:cubicBezTo>
                    <a:pt x="122" y="2030"/>
                    <a:pt x="191" y="2189"/>
                    <a:pt x="168" y="2439"/>
                  </a:cubicBezTo>
                  <a:lnTo>
                    <a:pt x="168" y="2417"/>
                  </a:lnTo>
                  <a:lnTo>
                    <a:pt x="168" y="2417"/>
                  </a:lnTo>
                  <a:cubicBezTo>
                    <a:pt x="147" y="2502"/>
                    <a:pt x="185" y="2667"/>
                    <a:pt x="171" y="2818"/>
                  </a:cubicBezTo>
                  <a:lnTo>
                    <a:pt x="171" y="2818"/>
                  </a:lnTo>
                  <a:cubicBezTo>
                    <a:pt x="175" y="2805"/>
                    <a:pt x="180" y="2796"/>
                    <a:pt x="186" y="2796"/>
                  </a:cubicBezTo>
                  <a:cubicBezTo>
                    <a:pt x="194" y="2796"/>
                    <a:pt x="204" y="2810"/>
                    <a:pt x="213" y="2849"/>
                  </a:cubicBezTo>
                  <a:cubicBezTo>
                    <a:pt x="191" y="3053"/>
                    <a:pt x="213" y="3167"/>
                    <a:pt x="213" y="3303"/>
                  </a:cubicBezTo>
                  <a:lnTo>
                    <a:pt x="236" y="3440"/>
                  </a:lnTo>
                  <a:cubicBezTo>
                    <a:pt x="259" y="4099"/>
                    <a:pt x="441" y="6692"/>
                    <a:pt x="486" y="7351"/>
                  </a:cubicBezTo>
                  <a:lnTo>
                    <a:pt x="464" y="7328"/>
                  </a:lnTo>
                  <a:lnTo>
                    <a:pt x="464" y="7328"/>
                  </a:lnTo>
                  <a:cubicBezTo>
                    <a:pt x="509" y="7965"/>
                    <a:pt x="554" y="8897"/>
                    <a:pt x="623" y="9898"/>
                  </a:cubicBezTo>
                  <a:cubicBezTo>
                    <a:pt x="1237" y="9466"/>
                    <a:pt x="1896" y="8988"/>
                    <a:pt x="2487" y="8579"/>
                  </a:cubicBezTo>
                  <a:cubicBezTo>
                    <a:pt x="2828" y="8329"/>
                    <a:pt x="3147" y="8079"/>
                    <a:pt x="3397" y="7897"/>
                  </a:cubicBezTo>
                  <a:cubicBezTo>
                    <a:pt x="3533" y="7829"/>
                    <a:pt x="3715" y="7692"/>
                    <a:pt x="3852" y="7601"/>
                  </a:cubicBezTo>
                  <a:lnTo>
                    <a:pt x="3852" y="7601"/>
                  </a:lnTo>
                  <a:cubicBezTo>
                    <a:pt x="3826" y="7619"/>
                    <a:pt x="3813" y="7626"/>
                    <a:pt x="3810" y="7626"/>
                  </a:cubicBezTo>
                  <a:cubicBezTo>
                    <a:pt x="3804" y="7626"/>
                    <a:pt x="3824" y="7607"/>
                    <a:pt x="3852" y="7578"/>
                  </a:cubicBezTo>
                  <a:cubicBezTo>
                    <a:pt x="4284" y="7283"/>
                    <a:pt x="3875" y="7556"/>
                    <a:pt x="4284" y="7237"/>
                  </a:cubicBezTo>
                  <a:cubicBezTo>
                    <a:pt x="4511" y="7078"/>
                    <a:pt x="5057" y="6692"/>
                    <a:pt x="5603" y="6305"/>
                  </a:cubicBezTo>
                  <a:cubicBezTo>
                    <a:pt x="6399" y="5782"/>
                    <a:pt x="7195" y="5236"/>
                    <a:pt x="7558" y="4963"/>
                  </a:cubicBezTo>
                  <a:cubicBezTo>
                    <a:pt x="7490" y="4918"/>
                    <a:pt x="7445" y="4895"/>
                    <a:pt x="7399" y="4850"/>
                  </a:cubicBezTo>
                  <a:cubicBezTo>
                    <a:pt x="7172" y="4713"/>
                    <a:pt x="6944" y="4554"/>
                    <a:pt x="6694" y="4395"/>
                  </a:cubicBezTo>
                  <a:cubicBezTo>
                    <a:pt x="6581" y="4327"/>
                    <a:pt x="6467" y="4236"/>
                    <a:pt x="6353" y="4168"/>
                  </a:cubicBezTo>
                  <a:cubicBezTo>
                    <a:pt x="6308" y="4122"/>
                    <a:pt x="6262" y="4099"/>
                    <a:pt x="6217" y="4077"/>
                  </a:cubicBezTo>
                  <a:lnTo>
                    <a:pt x="6126" y="4008"/>
                  </a:lnTo>
                  <a:lnTo>
                    <a:pt x="6171" y="4031"/>
                  </a:lnTo>
                  <a:cubicBezTo>
                    <a:pt x="5921" y="3872"/>
                    <a:pt x="4534" y="2871"/>
                    <a:pt x="4261" y="2689"/>
                  </a:cubicBezTo>
                  <a:lnTo>
                    <a:pt x="4261" y="2689"/>
                  </a:lnTo>
                  <a:lnTo>
                    <a:pt x="4284" y="2712"/>
                  </a:lnTo>
                  <a:cubicBezTo>
                    <a:pt x="4034" y="2576"/>
                    <a:pt x="4079" y="2553"/>
                    <a:pt x="3897" y="2417"/>
                  </a:cubicBezTo>
                  <a:cubicBezTo>
                    <a:pt x="3897" y="2423"/>
                    <a:pt x="3893" y="2426"/>
                    <a:pt x="3885" y="2426"/>
                  </a:cubicBezTo>
                  <a:cubicBezTo>
                    <a:pt x="3836" y="2426"/>
                    <a:pt x="3657" y="2319"/>
                    <a:pt x="3579" y="2280"/>
                  </a:cubicBezTo>
                  <a:lnTo>
                    <a:pt x="3602" y="2280"/>
                  </a:lnTo>
                  <a:cubicBezTo>
                    <a:pt x="3465" y="2189"/>
                    <a:pt x="3170" y="2030"/>
                    <a:pt x="2965" y="1894"/>
                  </a:cubicBezTo>
                  <a:lnTo>
                    <a:pt x="2988" y="1894"/>
                  </a:lnTo>
                  <a:cubicBezTo>
                    <a:pt x="2806" y="1780"/>
                    <a:pt x="2487" y="1552"/>
                    <a:pt x="2374" y="1484"/>
                  </a:cubicBezTo>
                  <a:cubicBezTo>
                    <a:pt x="2101" y="1280"/>
                    <a:pt x="1691" y="938"/>
                    <a:pt x="1305" y="711"/>
                  </a:cubicBezTo>
                  <a:lnTo>
                    <a:pt x="1100" y="506"/>
                  </a:lnTo>
                  <a:lnTo>
                    <a:pt x="1055" y="484"/>
                  </a:lnTo>
                  <a:lnTo>
                    <a:pt x="191" y="6"/>
                  </a:lnTo>
                  <a:cubicBezTo>
                    <a:pt x="182" y="2"/>
                    <a:pt x="174" y="0"/>
                    <a:pt x="167" y="0"/>
                  </a:cubicBez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05" name="Google Shape;3705;p108"/>
            <p:cNvSpPr/>
            <p:nvPr/>
          </p:nvSpPr>
          <p:spPr>
            <a:xfrm rot="1103114">
              <a:off x="8304755" y="-67498"/>
              <a:ext cx="248100" cy="192742"/>
            </a:xfrm>
            <a:custGeom>
              <a:rect b="b" l="l" r="r" t="t"/>
              <a:pathLst>
                <a:path extrusionOk="0" h="3917" w="5042">
                  <a:moveTo>
                    <a:pt x="4526" y="28"/>
                  </a:moveTo>
                  <a:cubicBezTo>
                    <a:pt x="4480" y="28"/>
                    <a:pt x="4412" y="28"/>
                    <a:pt x="4389" y="51"/>
                  </a:cubicBezTo>
                  <a:cubicBezTo>
                    <a:pt x="4389" y="51"/>
                    <a:pt x="4457" y="28"/>
                    <a:pt x="4526" y="28"/>
                  </a:cubicBezTo>
                  <a:close/>
                  <a:moveTo>
                    <a:pt x="4922" y="1"/>
                  </a:moveTo>
                  <a:cubicBezTo>
                    <a:pt x="4781" y="1"/>
                    <a:pt x="4548" y="51"/>
                    <a:pt x="4548" y="51"/>
                  </a:cubicBezTo>
                  <a:cubicBezTo>
                    <a:pt x="4571" y="28"/>
                    <a:pt x="4617" y="28"/>
                    <a:pt x="4617" y="28"/>
                  </a:cubicBezTo>
                  <a:lnTo>
                    <a:pt x="4617" y="28"/>
                  </a:lnTo>
                  <a:cubicBezTo>
                    <a:pt x="4617" y="28"/>
                    <a:pt x="4548" y="28"/>
                    <a:pt x="4503" y="51"/>
                  </a:cubicBezTo>
                  <a:cubicBezTo>
                    <a:pt x="4473" y="59"/>
                    <a:pt x="4460" y="61"/>
                    <a:pt x="4453" y="61"/>
                  </a:cubicBezTo>
                  <a:cubicBezTo>
                    <a:pt x="4440" y="61"/>
                    <a:pt x="4450" y="51"/>
                    <a:pt x="4389" y="51"/>
                  </a:cubicBezTo>
                  <a:cubicBezTo>
                    <a:pt x="4321" y="51"/>
                    <a:pt x="4389" y="28"/>
                    <a:pt x="4321" y="28"/>
                  </a:cubicBezTo>
                  <a:cubicBezTo>
                    <a:pt x="4253" y="51"/>
                    <a:pt x="4207" y="51"/>
                    <a:pt x="4139" y="51"/>
                  </a:cubicBezTo>
                  <a:cubicBezTo>
                    <a:pt x="4003" y="51"/>
                    <a:pt x="3912" y="97"/>
                    <a:pt x="3798" y="97"/>
                  </a:cubicBezTo>
                  <a:cubicBezTo>
                    <a:pt x="3752" y="97"/>
                    <a:pt x="3662" y="119"/>
                    <a:pt x="3571" y="119"/>
                  </a:cubicBezTo>
                  <a:cubicBezTo>
                    <a:pt x="3480" y="119"/>
                    <a:pt x="3411" y="142"/>
                    <a:pt x="3343" y="142"/>
                  </a:cubicBezTo>
                  <a:lnTo>
                    <a:pt x="3275" y="165"/>
                  </a:lnTo>
                  <a:cubicBezTo>
                    <a:pt x="2934" y="188"/>
                    <a:pt x="1638" y="324"/>
                    <a:pt x="1297" y="369"/>
                  </a:cubicBezTo>
                  <a:cubicBezTo>
                    <a:pt x="978" y="392"/>
                    <a:pt x="501" y="460"/>
                    <a:pt x="0" y="506"/>
                  </a:cubicBezTo>
                  <a:cubicBezTo>
                    <a:pt x="228" y="802"/>
                    <a:pt x="478" y="1120"/>
                    <a:pt x="705" y="1416"/>
                  </a:cubicBezTo>
                  <a:cubicBezTo>
                    <a:pt x="842" y="1597"/>
                    <a:pt x="978" y="1757"/>
                    <a:pt x="1069" y="1870"/>
                  </a:cubicBezTo>
                  <a:cubicBezTo>
                    <a:pt x="1115" y="1939"/>
                    <a:pt x="1183" y="2029"/>
                    <a:pt x="1228" y="2098"/>
                  </a:cubicBezTo>
                  <a:cubicBezTo>
                    <a:pt x="1219" y="2078"/>
                    <a:pt x="1217" y="2071"/>
                    <a:pt x="1220" y="2071"/>
                  </a:cubicBezTo>
                  <a:cubicBezTo>
                    <a:pt x="1225" y="2071"/>
                    <a:pt x="1238" y="2085"/>
                    <a:pt x="1251" y="2098"/>
                  </a:cubicBezTo>
                  <a:cubicBezTo>
                    <a:pt x="1331" y="2200"/>
                    <a:pt x="1336" y="2200"/>
                    <a:pt x="1342" y="2200"/>
                  </a:cubicBezTo>
                  <a:cubicBezTo>
                    <a:pt x="1348" y="2200"/>
                    <a:pt x="1353" y="2200"/>
                    <a:pt x="1433" y="2302"/>
                  </a:cubicBezTo>
                  <a:cubicBezTo>
                    <a:pt x="1524" y="2416"/>
                    <a:pt x="1729" y="2689"/>
                    <a:pt x="1933" y="2962"/>
                  </a:cubicBezTo>
                  <a:cubicBezTo>
                    <a:pt x="2229" y="3348"/>
                    <a:pt x="2525" y="3735"/>
                    <a:pt x="2661" y="3917"/>
                  </a:cubicBezTo>
                  <a:cubicBezTo>
                    <a:pt x="2706" y="3894"/>
                    <a:pt x="2706" y="3871"/>
                    <a:pt x="2729" y="3849"/>
                  </a:cubicBezTo>
                  <a:cubicBezTo>
                    <a:pt x="2797" y="3712"/>
                    <a:pt x="2866" y="3599"/>
                    <a:pt x="2934" y="3485"/>
                  </a:cubicBezTo>
                  <a:cubicBezTo>
                    <a:pt x="2979" y="3417"/>
                    <a:pt x="3025" y="3348"/>
                    <a:pt x="3048" y="3303"/>
                  </a:cubicBezTo>
                  <a:lnTo>
                    <a:pt x="3093" y="3235"/>
                  </a:lnTo>
                  <a:lnTo>
                    <a:pt x="3116" y="3189"/>
                  </a:lnTo>
                  <a:cubicBezTo>
                    <a:pt x="3207" y="3053"/>
                    <a:pt x="3662" y="2348"/>
                    <a:pt x="3752" y="2189"/>
                  </a:cubicBezTo>
                  <a:lnTo>
                    <a:pt x="3752" y="2211"/>
                  </a:lnTo>
                  <a:cubicBezTo>
                    <a:pt x="3821" y="2075"/>
                    <a:pt x="3821" y="2098"/>
                    <a:pt x="3889" y="1984"/>
                  </a:cubicBezTo>
                  <a:lnTo>
                    <a:pt x="3889" y="1984"/>
                  </a:lnTo>
                  <a:cubicBezTo>
                    <a:pt x="3887" y="1986"/>
                    <a:pt x="3886" y="1987"/>
                    <a:pt x="3885" y="1987"/>
                  </a:cubicBezTo>
                  <a:cubicBezTo>
                    <a:pt x="3876" y="1987"/>
                    <a:pt x="3936" y="1867"/>
                    <a:pt x="3957" y="1825"/>
                  </a:cubicBezTo>
                  <a:lnTo>
                    <a:pt x="3957" y="1848"/>
                  </a:lnTo>
                  <a:cubicBezTo>
                    <a:pt x="4003" y="1779"/>
                    <a:pt x="4071" y="1620"/>
                    <a:pt x="4139" y="1506"/>
                  </a:cubicBezTo>
                  <a:lnTo>
                    <a:pt x="4139" y="1529"/>
                  </a:lnTo>
                  <a:cubicBezTo>
                    <a:pt x="4185" y="1416"/>
                    <a:pt x="4298" y="1256"/>
                    <a:pt x="4344" y="1188"/>
                  </a:cubicBezTo>
                  <a:cubicBezTo>
                    <a:pt x="4435" y="1052"/>
                    <a:pt x="4594" y="847"/>
                    <a:pt x="4685" y="642"/>
                  </a:cubicBezTo>
                  <a:lnTo>
                    <a:pt x="4799" y="529"/>
                  </a:lnTo>
                  <a:lnTo>
                    <a:pt x="4821" y="506"/>
                  </a:lnTo>
                  <a:lnTo>
                    <a:pt x="5026" y="51"/>
                  </a:lnTo>
                  <a:cubicBezTo>
                    <a:pt x="5041" y="13"/>
                    <a:pt x="4993" y="1"/>
                    <a:pt x="4922" y="1"/>
                  </a:cubicBez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06" name="Google Shape;3706;p108"/>
            <p:cNvSpPr/>
            <p:nvPr/>
          </p:nvSpPr>
          <p:spPr>
            <a:xfrm rot="1103114">
              <a:off x="10166543" y="538479"/>
              <a:ext cx="193185" cy="248592"/>
            </a:xfrm>
            <a:custGeom>
              <a:rect b="b" l="l" r="r" t="t"/>
              <a:pathLst>
                <a:path extrusionOk="0" h="5052" w="3926">
                  <a:moveTo>
                    <a:pt x="92" y="1"/>
                  </a:moveTo>
                  <a:cubicBezTo>
                    <a:pt x="1" y="1"/>
                    <a:pt x="104" y="482"/>
                    <a:pt x="83" y="504"/>
                  </a:cubicBezTo>
                  <a:cubicBezTo>
                    <a:pt x="83" y="512"/>
                    <a:pt x="83" y="519"/>
                    <a:pt x="83" y="527"/>
                  </a:cubicBezTo>
                  <a:lnTo>
                    <a:pt x="105" y="527"/>
                  </a:lnTo>
                  <a:cubicBezTo>
                    <a:pt x="105" y="617"/>
                    <a:pt x="83" y="549"/>
                    <a:pt x="105" y="640"/>
                  </a:cubicBezTo>
                  <a:cubicBezTo>
                    <a:pt x="83" y="640"/>
                    <a:pt x="83" y="572"/>
                    <a:pt x="60" y="504"/>
                  </a:cubicBezTo>
                  <a:lnTo>
                    <a:pt x="60" y="504"/>
                  </a:lnTo>
                  <a:cubicBezTo>
                    <a:pt x="83" y="572"/>
                    <a:pt x="60" y="617"/>
                    <a:pt x="83" y="663"/>
                  </a:cubicBezTo>
                  <a:cubicBezTo>
                    <a:pt x="83" y="676"/>
                    <a:pt x="81" y="680"/>
                    <a:pt x="78" y="680"/>
                  </a:cubicBezTo>
                  <a:cubicBezTo>
                    <a:pt x="75" y="680"/>
                    <a:pt x="71" y="676"/>
                    <a:pt x="67" y="676"/>
                  </a:cubicBezTo>
                  <a:cubicBezTo>
                    <a:pt x="63" y="676"/>
                    <a:pt x="60" y="682"/>
                    <a:pt x="60" y="708"/>
                  </a:cubicBezTo>
                  <a:cubicBezTo>
                    <a:pt x="83" y="777"/>
                    <a:pt x="83" y="845"/>
                    <a:pt x="83" y="890"/>
                  </a:cubicBezTo>
                  <a:cubicBezTo>
                    <a:pt x="83" y="1050"/>
                    <a:pt x="128" y="1118"/>
                    <a:pt x="128" y="1254"/>
                  </a:cubicBezTo>
                  <a:lnTo>
                    <a:pt x="105" y="1231"/>
                  </a:lnTo>
                  <a:lnTo>
                    <a:pt x="105" y="1231"/>
                  </a:lnTo>
                  <a:cubicBezTo>
                    <a:pt x="105" y="1277"/>
                    <a:pt x="128" y="1368"/>
                    <a:pt x="128" y="1459"/>
                  </a:cubicBezTo>
                  <a:cubicBezTo>
                    <a:pt x="128" y="1446"/>
                    <a:pt x="128" y="1433"/>
                    <a:pt x="132" y="1433"/>
                  </a:cubicBezTo>
                  <a:cubicBezTo>
                    <a:pt x="136" y="1433"/>
                    <a:pt x="141" y="1440"/>
                    <a:pt x="151" y="1459"/>
                  </a:cubicBezTo>
                  <a:cubicBezTo>
                    <a:pt x="151" y="1550"/>
                    <a:pt x="151" y="1618"/>
                    <a:pt x="151" y="1686"/>
                  </a:cubicBezTo>
                  <a:lnTo>
                    <a:pt x="173" y="1754"/>
                  </a:lnTo>
                  <a:cubicBezTo>
                    <a:pt x="196" y="2096"/>
                    <a:pt x="310" y="3414"/>
                    <a:pt x="333" y="3756"/>
                  </a:cubicBezTo>
                  <a:lnTo>
                    <a:pt x="333" y="3733"/>
                  </a:lnTo>
                  <a:cubicBezTo>
                    <a:pt x="355" y="4074"/>
                    <a:pt x="401" y="4529"/>
                    <a:pt x="424" y="5052"/>
                  </a:cubicBezTo>
                  <a:cubicBezTo>
                    <a:pt x="742" y="4824"/>
                    <a:pt x="1060" y="4574"/>
                    <a:pt x="1379" y="4347"/>
                  </a:cubicBezTo>
                  <a:cubicBezTo>
                    <a:pt x="1538" y="4210"/>
                    <a:pt x="1697" y="4097"/>
                    <a:pt x="1834" y="4006"/>
                  </a:cubicBezTo>
                  <a:cubicBezTo>
                    <a:pt x="1902" y="3960"/>
                    <a:pt x="1993" y="3892"/>
                    <a:pt x="2061" y="3847"/>
                  </a:cubicBezTo>
                  <a:lnTo>
                    <a:pt x="2061" y="3847"/>
                  </a:lnTo>
                  <a:cubicBezTo>
                    <a:pt x="2048" y="3853"/>
                    <a:pt x="2040" y="3856"/>
                    <a:pt x="2037" y="3856"/>
                  </a:cubicBezTo>
                  <a:cubicBezTo>
                    <a:pt x="2029" y="3856"/>
                    <a:pt x="2045" y="3840"/>
                    <a:pt x="2061" y="3824"/>
                  </a:cubicBezTo>
                  <a:cubicBezTo>
                    <a:pt x="2266" y="3665"/>
                    <a:pt x="2061" y="3801"/>
                    <a:pt x="2288" y="3642"/>
                  </a:cubicBezTo>
                  <a:cubicBezTo>
                    <a:pt x="2402" y="3551"/>
                    <a:pt x="2652" y="3369"/>
                    <a:pt x="2948" y="3164"/>
                  </a:cubicBezTo>
                  <a:cubicBezTo>
                    <a:pt x="3334" y="2869"/>
                    <a:pt x="3744" y="2596"/>
                    <a:pt x="3926" y="2459"/>
                  </a:cubicBezTo>
                  <a:cubicBezTo>
                    <a:pt x="3880" y="2437"/>
                    <a:pt x="3857" y="2414"/>
                    <a:pt x="3835" y="2391"/>
                  </a:cubicBezTo>
                  <a:cubicBezTo>
                    <a:pt x="3721" y="2323"/>
                    <a:pt x="3607" y="2255"/>
                    <a:pt x="3471" y="2164"/>
                  </a:cubicBezTo>
                  <a:cubicBezTo>
                    <a:pt x="3425" y="2141"/>
                    <a:pt x="3357" y="2096"/>
                    <a:pt x="3312" y="2050"/>
                  </a:cubicBezTo>
                  <a:lnTo>
                    <a:pt x="3221" y="2005"/>
                  </a:lnTo>
                  <a:lnTo>
                    <a:pt x="3175" y="1982"/>
                  </a:lnTo>
                  <a:lnTo>
                    <a:pt x="3198" y="1982"/>
                  </a:lnTo>
                  <a:cubicBezTo>
                    <a:pt x="3061" y="1914"/>
                    <a:pt x="2357" y="1413"/>
                    <a:pt x="2197" y="1322"/>
                  </a:cubicBezTo>
                  <a:lnTo>
                    <a:pt x="2197" y="1322"/>
                  </a:lnTo>
                  <a:lnTo>
                    <a:pt x="2220" y="1345"/>
                  </a:lnTo>
                  <a:cubicBezTo>
                    <a:pt x="2084" y="1277"/>
                    <a:pt x="2106" y="1254"/>
                    <a:pt x="2015" y="1186"/>
                  </a:cubicBezTo>
                  <a:cubicBezTo>
                    <a:pt x="2015" y="1189"/>
                    <a:pt x="2013" y="1191"/>
                    <a:pt x="2009" y="1191"/>
                  </a:cubicBezTo>
                  <a:cubicBezTo>
                    <a:pt x="1985" y="1191"/>
                    <a:pt x="1895" y="1137"/>
                    <a:pt x="1856" y="1118"/>
                  </a:cubicBezTo>
                  <a:cubicBezTo>
                    <a:pt x="1811" y="1072"/>
                    <a:pt x="1652" y="1004"/>
                    <a:pt x="1538" y="936"/>
                  </a:cubicBezTo>
                  <a:lnTo>
                    <a:pt x="1561" y="936"/>
                  </a:lnTo>
                  <a:cubicBezTo>
                    <a:pt x="1447" y="890"/>
                    <a:pt x="1288" y="777"/>
                    <a:pt x="1242" y="731"/>
                  </a:cubicBezTo>
                  <a:cubicBezTo>
                    <a:pt x="1083" y="617"/>
                    <a:pt x="878" y="458"/>
                    <a:pt x="674" y="345"/>
                  </a:cubicBezTo>
                  <a:lnTo>
                    <a:pt x="583" y="231"/>
                  </a:lnTo>
                  <a:lnTo>
                    <a:pt x="560" y="231"/>
                  </a:lnTo>
                  <a:lnTo>
                    <a:pt x="105" y="3"/>
                  </a:lnTo>
                  <a:cubicBezTo>
                    <a:pt x="101" y="2"/>
                    <a:pt x="96" y="1"/>
                    <a:pt x="92" y="1"/>
                  </a:cubicBez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07" name="Google Shape;3707;p108"/>
            <p:cNvSpPr/>
            <p:nvPr/>
          </p:nvSpPr>
          <p:spPr>
            <a:xfrm rot="1103114">
              <a:off x="8299012" y="1087222"/>
              <a:ext cx="405118" cy="436955"/>
            </a:xfrm>
            <a:custGeom>
              <a:rect b="b" l="l" r="r" t="t"/>
              <a:pathLst>
                <a:path extrusionOk="0" h="8880" w="8233">
                  <a:moveTo>
                    <a:pt x="6649" y="516"/>
                  </a:moveTo>
                  <a:cubicBezTo>
                    <a:pt x="6644" y="518"/>
                    <a:pt x="6639" y="522"/>
                    <a:pt x="6633" y="526"/>
                  </a:cubicBezTo>
                  <a:lnTo>
                    <a:pt x="6633" y="526"/>
                  </a:lnTo>
                  <a:cubicBezTo>
                    <a:pt x="6638" y="522"/>
                    <a:pt x="6643" y="519"/>
                    <a:pt x="6648" y="517"/>
                  </a:cubicBezTo>
                  <a:lnTo>
                    <a:pt x="6648" y="517"/>
                  </a:lnTo>
                  <a:cubicBezTo>
                    <a:pt x="6648" y="517"/>
                    <a:pt x="6649" y="516"/>
                    <a:pt x="6649" y="516"/>
                  </a:cubicBezTo>
                  <a:close/>
                  <a:moveTo>
                    <a:pt x="3795" y="7707"/>
                  </a:moveTo>
                  <a:cubicBezTo>
                    <a:pt x="3804" y="7710"/>
                    <a:pt x="3820" y="7714"/>
                    <a:pt x="3844" y="7720"/>
                  </a:cubicBezTo>
                  <a:cubicBezTo>
                    <a:pt x="3828" y="7716"/>
                    <a:pt x="3811" y="7711"/>
                    <a:pt x="3795" y="7707"/>
                  </a:cubicBezTo>
                  <a:close/>
                  <a:moveTo>
                    <a:pt x="7277" y="0"/>
                  </a:moveTo>
                  <a:cubicBezTo>
                    <a:pt x="7150" y="0"/>
                    <a:pt x="6817" y="348"/>
                    <a:pt x="6649" y="516"/>
                  </a:cubicBezTo>
                  <a:lnTo>
                    <a:pt x="6649" y="516"/>
                  </a:lnTo>
                  <a:cubicBezTo>
                    <a:pt x="6655" y="513"/>
                    <a:pt x="6659" y="512"/>
                    <a:pt x="6663" y="512"/>
                  </a:cubicBezTo>
                  <a:cubicBezTo>
                    <a:pt x="6660" y="512"/>
                    <a:pt x="6655" y="514"/>
                    <a:pt x="6648" y="517"/>
                  </a:cubicBezTo>
                  <a:lnTo>
                    <a:pt x="6648" y="517"/>
                  </a:lnTo>
                  <a:cubicBezTo>
                    <a:pt x="6595" y="569"/>
                    <a:pt x="6559" y="603"/>
                    <a:pt x="6551" y="603"/>
                  </a:cubicBezTo>
                  <a:cubicBezTo>
                    <a:pt x="6550" y="603"/>
                    <a:pt x="6550" y="603"/>
                    <a:pt x="6550" y="603"/>
                  </a:cubicBezTo>
                  <a:cubicBezTo>
                    <a:pt x="6579" y="573"/>
                    <a:pt x="6609" y="543"/>
                    <a:pt x="6633" y="526"/>
                  </a:cubicBezTo>
                  <a:lnTo>
                    <a:pt x="6633" y="526"/>
                  </a:lnTo>
                  <a:cubicBezTo>
                    <a:pt x="6589" y="553"/>
                    <a:pt x="6516" y="614"/>
                    <a:pt x="6481" y="648"/>
                  </a:cubicBezTo>
                  <a:lnTo>
                    <a:pt x="6504" y="694"/>
                  </a:lnTo>
                  <a:cubicBezTo>
                    <a:pt x="6368" y="807"/>
                    <a:pt x="6459" y="694"/>
                    <a:pt x="6322" y="830"/>
                  </a:cubicBezTo>
                  <a:cubicBezTo>
                    <a:pt x="6299" y="807"/>
                    <a:pt x="6413" y="694"/>
                    <a:pt x="6527" y="603"/>
                  </a:cubicBezTo>
                  <a:lnTo>
                    <a:pt x="6527" y="603"/>
                  </a:lnTo>
                  <a:cubicBezTo>
                    <a:pt x="6436" y="671"/>
                    <a:pt x="6322" y="762"/>
                    <a:pt x="6299" y="807"/>
                  </a:cubicBezTo>
                  <a:cubicBezTo>
                    <a:pt x="6271" y="828"/>
                    <a:pt x="6260" y="834"/>
                    <a:pt x="6256" y="834"/>
                  </a:cubicBezTo>
                  <a:cubicBezTo>
                    <a:pt x="6250" y="834"/>
                    <a:pt x="6253" y="826"/>
                    <a:pt x="6244" y="826"/>
                  </a:cubicBezTo>
                  <a:cubicBezTo>
                    <a:pt x="6237" y="826"/>
                    <a:pt x="6221" y="831"/>
                    <a:pt x="6186" y="853"/>
                  </a:cubicBezTo>
                  <a:cubicBezTo>
                    <a:pt x="6118" y="944"/>
                    <a:pt x="6027" y="1057"/>
                    <a:pt x="5936" y="1126"/>
                  </a:cubicBezTo>
                  <a:lnTo>
                    <a:pt x="5936" y="1103"/>
                  </a:lnTo>
                  <a:cubicBezTo>
                    <a:pt x="5708" y="1285"/>
                    <a:pt x="5640" y="1421"/>
                    <a:pt x="5435" y="1580"/>
                  </a:cubicBezTo>
                  <a:lnTo>
                    <a:pt x="5458" y="1558"/>
                  </a:lnTo>
                  <a:lnTo>
                    <a:pt x="5458" y="1558"/>
                  </a:lnTo>
                  <a:cubicBezTo>
                    <a:pt x="5367" y="1603"/>
                    <a:pt x="5253" y="1740"/>
                    <a:pt x="5140" y="1853"/>
                  </a:cubicBezTo>
                  <a:cubicBezTo>
                    <a:pt x="5151" y="1842"/>
                    <a:pt x="5168" y="1831"/>
                    <a:pt x="5174" y="1831"/>
                  </a:cubicBezTo>
                  <a:cubicBezTo>
                    <a:pt x="5180" y="1831"/>
                    <a:pt x="5174" y="1842"/>
                    <a:pt x="5140" y="1876"/>
                  </a:cubicBezTo>
                  <a:cubicBezTo>
                    <a:pt x="4981" y="1990"/>
                    <a:pt x="4912" y="2103"/>
                    <a:pt x="4799" y="2172"/>
                  </a:cubicBezTo>
                  <a:lnTo>
                    <a:pt x="4708" y="2285"/>
                  </a:lnTo>
                  <a:cubicBezTo>
                    <a:pt x="4230" y="2717"/>
                    <a:pt x="2343" y="4514"/>
                    <a:pt x="1865" y="4969"/>
                  </a:cubicBezTo>
                  <a:lnTo>
                    <a:pt x="1888" y="4946"/>
                  </a:lnTo>
                  <a:lnTo>
                    <a:pt x="1888" y="4946"/>
                  </a:lnTo>
                  <a:cubicBezTo>
                    <a:pt x="1410" y="5378"/>
                    <a:pt x="728" y="6015"/>
                    <a:pt x="0" y="6697"/>
                  </a:cubicBezTo>
                  <a:cubicBezTo>
                    <a:pt x="728" y="6902"/>
                    <a:pt x="1501" y="7106"/>
                    <a:pt x="2206" y="7288"/>
                  </a:cubicBezTo>
                  <a:cubicBezTo>
                    <a:pt x="2638" y="7402"/>
                    <a:pt x="3002" y="7493"/>
                    <a:pt x="3321" y="7561"/>
                  </a:cubicBezTo>
                  <a:cubicBezTo>
                    <a:pt x="3443" y="7622"/>
                    <a:pt x="3640" y="7665"/>
                    <a:pt x="3795" y="7707"/>
                  </a:cubicBezTo>
                  <a:lnTo>
                    <a:pt x="3795" y="7707"/>
                  </a:lnTo>
                  <a:cubicBezTo>
                    <a:pt x="3767" y="7697"/>
                    <a:pt x="3793" y="7697"/>
                    <a:pt x="3844" y="7697"/>
                  </a:cubicBezTo>
                  <a:cubicBezTo>
                    <a:pt x="4094" y="7766"/>
                    <a:pt x="4105" y="7766"/>
                    <a:pt x="4116" y="7766"/>
                  </a:cubicBezTo>
                  <a:cubicBezTo>
                    <a:pt x="4128" y="7766"/>
                    <a:pt x="4139" y="7766"/>
                    <a:pt x="4389" y="7834"/>
                  </a:cubicBezTo>
                  <a:cubicBezTo>
                    <a:pt x="4662" y="7879"/>
                    <a:pt x="5299" y="8061"/>
                    <a:pt x="5958" y="8243"/>
                  </a:cubicBezTo>
                  <a:cubicBezTo>
                    <a:pt x="6868" y="8493"/>
                    <a:pt x="7800" y="8766"/>
                    <a:pt x="8232" y="8880"/>
                  </a:cubicBezTo>
                  <a:cubicBezTo>
                    <a:pt x="8232" y="8789"/>
                    <a:pt x="8210" y="8743"/>
                    <a:pt x="8210" y="8698"/>
                  </a:cubicBezTo>
                  <a:cubicBezTo>
                    <a:pt x="8164" y="8425"/>
                    <a:pt x="8141" y="8129"/>
                    <a:pt x="8119" y="7857"/>
                  </a:cubicBezTo>
                  <a:cubicBezTo>
                    <a:pt x="8096" y="7720"/>
                    <a:pt x="8096" y="7584"/>
                    <a:pt x="8073" y="7447"/>
                  </a:cubicBezTo>
                  <a:cubicBezTo>
                    <a:pt x="8073" y="7379"/>
                    <a:pt x="8073" y="7334"/>
                    <a:pt x="8073" y="7288"/>
                  </a:cubicBezTo>
                  <a:cubicBezTo>
                    <a:pt x="8050" y="7243"/>
                    <a:pt x="8050" y="7220"/>
                    <a:pt x="8050" y="7174"/>
                  </a:cubicBezTo>
                  <a:lnTo>
                    <a:pt x="8050" y="7197"/>
                  </a:lnTo>
                  <a:cubicBezTo>
                    <a:pt x="8028" y="6902"/>
                    <a:pt x="7914" y="5219"/>
                    <a:pt x="7869" y="4878"/>
                  </a:cubicBezTo>
                  <a:lnTo>
                    <a:pt x="7869" y="4923"/>
                  </a:lnTo>
                  <a:cubicBezTo>
                    <a:pt x="7800" y="4628"/>
                    <a:pt x="7846" y="4673"/>
                    <a:pt x="7846" y="4423"/>
                  </a:cubicBezTo>
                  <a:lnTo>
                    <a:pt x="7846" y="4423"/>
                  </a:lnTo>
                  <a:cubicBezTo>
                    <a:pt x="7842" y="4426"/>
                    <a:pt x="7839" y="4428"/>
                    <a:pt x="7835" y="4428"/>
                  </a:cubicBezTo>
                  <a:cubicBezTo>
                    <a:pt x="7794" y="4428"/>
                    <a:pt x="7755" y="4189"/>
                    <a:pt x="7755" y="4105"/>
                  </a:cubicBezTo>
                  <a:cubicBezTo>
                    <a:pt x="7732" y="3968"/>
                    <a:pt x="7664" y="3627"/>
                    <a:pt x="7641" y="3377"/>
                  </a:cubicBezTo>
                  <a:lnTo>
                    <a:pt x="7641" y="3377"/>
                  </a:lnTo>
                  <a:lnTo>
                    <a:pt x="7664" y="3400"/>
                  </a:lnTo>
                  <a:cubicBezTo>
                    <a:pt x="7618" y="3195"/>
                    <a:pt x="7596" y="2808"/>
                    <a:pt x="7596" y="2649"/>
                  </a:cubicBezTo>
                  <a:cubicBezTo>
                    <a:pt x="7573" y="2331"/>
                    <a:pt x="7550" y="1808"/>
                    <a:pt x="7482" y="1353"/>
                  </a:cubicBezTo>
                  <a:lnTo>
                    <a:pt x="7527" y="1057"/>
                  </a:lnTo>
                  <a:lnTo>
                    <a:pt x="7527" y="1012"/>
                  </a:lnTo>
                  <a:lnTo>
                    <a:pt x="7323" y="34"/>
                  </a:lnTo>
                  <a:cubicBezTo>
                    <a:pt x="7315" y="11"/>
                    <a:pt x="7299" y="0"/>
                    <a:pt x="7277" y="0"/>
                  </a:cubicBez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08" name="Google Shape;3708;p108"/>
            <p:cNvSpPr/>
            <p:nvPr/>
          </p:nvSpPr>
          <p:spPr>
            <a:xfrm rot="1103114">
              <a:off x="9262427" y="810614"/>
              <a:ext cx="481290" cy="392079"/>
            </a:xfrm>
            <a:custGeom>
              <a:rect b="b" l="l" r="r" t="t"/>
              <a:pathLst>
                <a:path extrusionOk="0" h="7968" w="9781">
                  <a:moveTo>
                    <a:pt x="8778" y="99"/>
                  </a:moveTo>
                  <a:lnTo>
                    <a:pt x="8778" y="99"/>
                  </a:lnTo>
                  <a:cubicBezTo>
                    <a:pt x="8766" y="102"/>
                    <a:pt x="8754" y="104"/>
                    <a:pt x="8742" y="106"/>
                  </a:cubicBezTo>
                  <a:lnTo>
                    <a:pt x="8742" y="106"/>
                  </a:lnTo>
                  <a:cubicBezTo>
                    <a:pt x="8754" y="104"/>
                    <a:pt x="8766" y="102"/>
                    <a:pt x="8778" y="99"/>
                  </a:cubicBezTo>
                  <a:close/>
                  <a:moveTo>
                    <a:pt x="9617" y="0"/>
                  </a:moveTo>
                  <a:cubicBezTo>
                    <a:pt x="9430" y="0"/>
                    <a:pt x="9105" y="68"/>
                    <a:pt x="8927" y="103"/>
                  </a:cubicBezTo>
                  <a:lnTo>
                    <a:pt x="8927" y="103"/>
                  </a:lnTo>
                  <a:cubicBezTo>
                    <a:pt x="8900" y="107"/>
                    <a:pt x="8862" y="113"/>
                    <a:pt x="8825" y="121"/>
                  </a:cubicBezTo>
                  <a:lnTo>
                    <a:pt x="8825" y="121"/>
                  </a:lnTo>
                  <a:cubicBezTo>
                    <a:pt x="8826" y="121"/>
                    <a:pt x="8828" y="121"/>
                    <a:pt x="8830" y="121"/>
                  </a:cubicBezTo>
                  <a:lnTo>
                    <a:pt x="8830" y="121"/>
                  </a:lnTo>
                  <a:cubicBezTo>
                    <a:pt x="8826" y="122"/>
                    <a:pt x="8823" y="122"/>
                    <a:pt x="8820" y="122"/>
                  </a:cubicBezTo>
                  <a:lnTo>
                    <a:pt x="8820" y="122"/>
                  </a:lnTo>
                  <a:cubicBezTo>
                    <a:pt x="8822" y="122"/>
                    <a:pt x="8823" y="122"/>
                    <a:pt x="8825" y="121"/>
                  </a:cubicBezTo>
                  <a:lnTo>
                    <a:pt x="8825" y="121"/>
                  </a:lnTo>
                  <a:cubicBezTo>
                    <a:pt x="8817" y="122"/>
                    <a:pt x="8809" y="122"/>
                    <a:pt x="8801" y="122"/>
                  </a:cubicBezTo>
                  <a:cubicBezTo>
                    <a:pt x="8801" y="123"/>
                    <a:pt x="8802" y="124"/>
                    <a:pt x="8806" y="124"/>
                  </a:cubicBezTo>
                  <a:cubicBezTo>
                    <a:pt x="8809" y="124"/>
                    <a:pt x="8814" y="123"/>
                    <a:pt x="8820" y="122"/>
                  </a:cubicBezTo>
                  <a:lnTo>
                    <a:pt x="8820" y="122"/>
                  </a:lnTo>
                  <a:cubicBezTo>
                    <a:pt x="8788" y="129"/>
                    <a:pt x="8756" y="137"/>
                    <a:pt x="8733" y="145"/>
                  </a:cubicBezTo>
                  <a:lnTo>
                    <a:pt x="8733" y="168"/>
                  </a:lnTo>
                  <a:cubicBezTo>
                    <a:pt x="8665" y="185"/>
                    <a:pt x="8642" y="189"/>
                    <a:pt x="8629" y="189"/>
                  </a:cubicBezTo>
                  <a:cubicBezTo>
                    <a:pt x="8616" y="189"/>
                    <a:pt x="8616" y="184"/>
                    <a:pt x="8587" y="184"/>
                  </a:cubicBezTo>
                  <a:cubicBezTo>
                    <a:pt x="8571" y="184"/>
                    <a:pt x="8546" y="185"/>
                    <a:pt x="8505" y="190"/>
                  </a:cubicBezTo>
                  <a:cubicBezTo>
                    <a:pt x="8505" y="170"/>
                    <a:pt x="8618" y="130"/>
                    <a:pt x="8742" y="106"/>
                  </a:cubicBezTo>
                  <a:lnTo>
                    <a:pt x="8742" y="106"/>
                  </a:lnTo>
                  <a:cubicBezTo>
                    <a:pt x="8640" y="123"/>
                    <a:pt x="8543" y="127"/>
                    <a:pt x="8482" y="168"/>
                  </a:cubicBezTo>
                  <a:cubicBezTo>
                    <a:pt x="8391" y="168"/>
                    <a:pt x="8461" y="139"/>
                    <a:pt x="8422" y="139"/>
                  </a:cubicBezTo>
                  <a:cubicBezTo>
                    <a:pt x="8412" y="139"/>
                    <a:pt x="8396" y="140"/>
                    <a:pt x="8369" y="145"/>
                  </a:cubicBezTo>
                  <a:cubicBezTo>
                    <a:pt x="8255" y="168"/>
                    <a:pt x="8141" y="213"/>
                    <a:pt x="8028" y="213"/>
                  </a:cubicBezTo>
                  <a:cubicBezTo>
                    <a:pt x="7732" y="236"/>
                    <a:pt x="7596" y="327"/>
                    <a:pt x="7345" y="350"/>
                  </a:cubicBezTo>
                  <a:lnTo>
                    <a:pt x="7368" y="327"/>
                  </a:lnTo>
                  <a:cubicBezTo>
                    <a:pt x="7277" y="327"/>
                    <a:pt x="7095" y="372"/>
                    <a:pt x="6936" y="395"/>
                  </a:cubicBezTo>
                  <a:cubicBezTo>
                    <a:pt x="6982" y="395"/>
                    <a:pt x="7027" y="395"/>
                    <a:pt x="6936" y="418"/>
                  </a:cubicBezTo>
                  <a:cubicBezTo>
                    <a:pt x="6754" y="441"/>
                    <a:pt x="6618" y="463"/>
                    <a:pt x="6481" y="486"/>
                  </a:cubicBezTo>
                  <a:lnTo>
                    <a:pt x="6368" y="532"/>
                  </a:lnTo>
                  <a:cubicBezTo>
                    <a:pt x="5708" y="623"/>
                    <a:pt x="3161" y="1100"/>
                    <a:pt x="2502" y="1214"/>
                  </a:cubicBezTo>
                  <a:lnTo>
                    <a:pt x="2525" y="1191"/>
                  </a:lnTo>
                  <a:lnTo>
                    <a:pt x="2525" y="1191"/>
                  </a:lnTo>
                  <a:cubicBezTo>
                    <a:pt x="1888" y="1305"/>
                    <a:pt x="978" y="1464"/>
                    <a:pt x="0" y="1646"/>
                  </a:cubicBezTo>
                  <a:cubicBezTo>
                    <a:pt x="501" y="2214"/>
                    <a:pt x="1024" y="2806"/>
                    <a:pt x="1524" y="3351"/>
                  </a:cubicBezTo>
                  <a:cubicBezTo>
                    <a:pt x="1820" y="3670"/>
                    <a:pt x="2070" y="3943"/>
                    <a:pt x="2297" y="4170"/>
                  </a:cubicBezTo>
                  <a:cubicBezTo>
                    <a:pt x="2388" y="4306"/>
                    <a:pt x="2525" y="4466"/>
                    <a:pt x="2638" y="4602"/>
                  </a:cubicBezTo>
                  <a:cubicBezTo>
                    <a:pt x="2615" y="4568"/>
                    <a:pt x="2610" y="4551"/>
                    <a:pt x="2615" y="4551"/>
                  </a:cubicBezTo>
                  <a:cubicBezTo>
                    <a:pt x="2621" y="4551"/>
                    <a:pt x="2638" y="4568"/>
                    <a:pt x="2661" y="4602"/>
                  </a:cubicBezTo>
                  <a:cubicBezTo>
                    <a:pt x="3002" y="4966"/>
                    <a:pt x="2706" y="4602"/>
                    <a:pt x="3048" y="4989"/>
                  </a:cubicBezTo>
                  <a:cubicBezTo>
                    <a:pt x="3252" y="5193"/>
                    <a:pt x="3684" y="5671"/>
                    <a:pt x="4139" y="6194"/>
                  </a:cubicBezTo>
                  <a:cubicBezTo>
                    <a:pt x="4753" y="6899"/>
                    <a:pt x="5390" y="7626"/>
                    <a:pt x="5685" y="7968"/>
                  </a:cubicBezTo>
                  <a:cubicBezTo>
                    <a:pt x="5731" y="7899"/>
                    <a:pt x="5754" y="7854"/>
                    <a:pt x="5776" y="7808"/>
                  </a:cubicBezTo>
                  <a:cubicBezTo>
                    <a:pt x="5890" y="7558"/>
                    <a:pt x="6026" y="7308"/>
                    <a:pt x="6163" y="7058"/>
                  </a:cubicBezTo>
                  <a:cubicBezTo>
                    <a:pt x="6208" y="6921"/>
                    <a:pt x="6277" y="6808"/>
                    <a:pt x="6345" y="6694"/>
                  </a:cubicBezTo>
                  <a:cubicBezTo>
                    <a:pt x="6368" y="6626"/>
                    <a:pt x="6390" y="6580"/>
                    <a:pt x="6413" y="6535"/>
                  </a:cubicBezTo>
                  <a:lnTo>
                    <a:pt x="6459" y="6444"/>
                  </a:lnTo>
                  <a:lnTo>
                    <a:pt x="6459" y="6467"/>
                  </a:lnTo>
                  <a:cubicBezTo>
                    <a:pt x="6590" y="6204"/>
                    <a:pt x="7351" y="4849"/>
                    <a:pt x="7551" y="4462"/>
                  </a:cubicBezTo>
                  <a:lnTo>
                    <a:pt x="7551" y="4462"/>
                  </a:lnTo>
                  <a:cubicBezTo>
                    <a:pt x="7551" y="4463"/>
                    <a:pt x="7550" y="4464"/>
                    <a:pt x="7550" y="4466"/>
                  </a:cubicBezTo>
                  <a:lnTo>
                    <a:pt x="7573" y="4420"/>
                  </a:lnTo>
                  <a:lnTo>
                    <a:pt x="7573" y="4420"/>
                  </a:lnTo>
                  <a:cubicBezTo>
                    <a:pt x="7567" y="4433"/>
                    <a:pt x="7559" y="4447"/>
                    <a:pt x="7551" y="4462"/>
                  </a:cubicBezTo>
                  <a:lnTo>
                    <a:pt x="7551" y="4462"/>
                  </a:lnTo>
                  <a:cubicBezTo>
                    <a:pt x="7664" y="4170"/>
                    <a:pt x="7687" y="4237"/>
                    <a:pt x="7800" y="4033"/>
                  </a:cubicBezTo>
                  <a:cubicBezTo>
                    <a:pt x="7755" y="4033"/>
                    <a:pt x="7846" y="3806"/>
                    <a:pt x="7891" y="3715"/>
                  </a:cubicBezTo>
                  <a:lnTo>
                    <a:pt x="7914" y="3715"/>
                  </a:lnTo>
                  <a:cubicBezTo>
                    <a:pt x="7959" y="3579"/>
                    <a:pt x="8096" y="3260"/>
                    <a:pt x="8209" y="3056"/>
                  </a:cubicBezTo>
                  <a:lnTo>
                    <a:pt x="8232" y="3078"/>
                  </a:lnTo>
                  <a:cubicBezTo>
                    <a:pt x="8300" y="2874"/>
                    <a:pt x="8482" y="2533"/>
                    <a:pt x="8551" y="2419"/>
                  </a:cubicBezTo>
                  <a:cubicBezTo>
                    <a:pt x="8733" y="2123"/>
                    <a:pt x="9005" y="1669"/>
                    <a:pt x="9187" y="1259"/>
                  </a:cubicBezTo>
                  <a:lnTo>
                    <a:pt x="9392" y="1032"/>
                  </a:lnTo>
                  <a:lnTo>
                    <a:pt x="9392" y="1009"/>
                  </a:lnTo>
                  <a:lnTo>
                    <a:pt x="9756" y="77"/>
                  </a:lnTo>
                  <a:cubicBezTo>
                    <a:pt x="9781" y="20"/>
                    <a:pt x="9719" y="0"/>
                    <a:pt x="9617" y="0"/>
                  </a:cubicBez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09" name="Google Shape;3709;p108"/>
            <p:cNvSpPr/>
            <p:nvPr/>
          </p:nvSpPr>
          <p:spPr>
            <a:xfrm rot="1103114">
              <a:off x="9324587" y="25150"/>
              <a:ext cx="408464" cy="434987"/>
            </a:xfrm>
            <a:custGeom>
              <a:rect b="b" l="l" r="r" t="t"/>
              <a:pathLst>
                <a:path extrusionOk="0" h="8840" w="8301">
                  <a:moveTo>
                    <a:pt x="4952" y="1913"/>
                  </a:moveTo>
                  <a:cubicBezTo>
                    <a:pt x="4946" y="1917"/>
                    <a:pt x="4940" y="1922"/>
                    <a:pt x="4935" y="1927"/>
                  </a:cubicBezTo>
                  <a:cubicBezTo>
                    <a:pt x="4941" y="1922"/>
                    <a:pt x="4946" y="1918"/>
                    <a:pt x="4952" y="1913"/>
                  </a:cubicBezTo>
                  <a:close/>
                  <a:moveTo>
                    <a:pt x="3847" y="7857"/>
                  </a:moveTo>
                  <a:lnTo>
                    <a:pt x="3847" y="7857"/>
                  </a:lnTo>
                  <a:cubicBezTo>
                    <a:pt x="3853" y="7859"/>
                    <a:pt x="3859" y="7860"/>
                    <a:pt x="3866" y="7862"/>
                  </a:cubicBezTo>
                  <a:cubicBezTo>
                    <a:pt x="3860" y="7860"/>
                    <a:pt x="3854" y="7859"/>
                    <a:pt x="3847" y="7857"/>
                  </a:cubicBezTo>
                  <a:close/>
                  <a:moveTo>
                    <a:pt x="6986" y="1"/>
                  </a:moveTo>
                  <a:cubicBezTo>
                    <a:pt x="6850" y="1"/>
                    <a:pt x="6439" y="481"/>
                    <a:pt x="6313" y="603"/>
                  </a:cubicBezTo>
                  <a:lnTo>
                    <a:pt x="6313" y="603"/>
                  </a:lnTo>
                  <a:cubicBezTo>
                    <a:pt x="6308" y="608"/>
                    <a:pt x="6302" y="612"/>
                    <a:pt x="6297" y="617"/>
                  </a:cubicBezTo>
                  <a:lnTo>
                    <a:pt x="6297" y="617"/>
                  </a:lnTo>
                  <a:cubicBezTo>
                    <a:pt x="6299" y="615"/>
                    <a:pt x="6302" y="613"/>
                    <a:pt x="6304" y="612"/>
                  </a:cubicBezTo>
                  <a:lnTo>
                    <a:pt x="6304" y="612"/>
                  </a:lnTo>
                  <a:cubicBezTo>
                    <a:pt x="6294" y="621"/>
                    <a:pt x="6287" y="627"/>
                    <a:pt x="6282" y="630"/>
                  </a:cubicBezTo>
                  <a:lnTo>
                    <a:pt x="6282" y="630"/>
                  </a:lnTo>
                  <a:cubicBezTo>
                    <a:pt x="6287" y="625"/>
                    <a:pt x="6292" y="621"/>
                    <a:pt x="6297" y="617"/>
                  </a:cubicBezTo>
                  <a:lnTo>
                    <a:pt x="6297" y="617"/>
                  </a:lnTo>
                  <a:cubicBezTo>
                    <a:pt x="6291" y="621"/>
                    <a:pt x="6284" y="626"/>
                    <a:pt x="6276" y="631"/>
                  </a:cubicBezTo>
                  <a:cubicBezTo>
                    <a:pt x="6277" y="631"/>
                    <a:pt x="6277" y="631"/>
                    <a:pt x="6278" y="631"/>
                  </a:cubicBezTo>
                  <a:cubicBezTo>
                    <a:pt x="6279" y="631"/>
                    <a:pt x="6280" y="631"/>
                    <a:pt x="6282" y="630"/>
                  </a:cubicBezTo>
                  <a:lnTo>
                    <a:pt x="6282" y="630"/>
                  </a:lnTo>
                  <a:cubicBezTo>
                    <a:pt x="6262" y="647"/>
                    <a:pt x="6244" y="664"/>
                    <a:pt x="6231" y="676"/>
                  </a:cubicBezTo>
                  <a:lnTo>
                    <a:pt x="6254" y="722"/>
                  </a:lnTo>
                  <a:cubicBezTo>
                    <a:pt x="6197" y="790"/>
                    <a:pt x="6186" y="790"/>
                    <a:pt x="6174" y="790"/>
                  </a:cubicBezTo>
                  <a:cubicBezTo>
                    <a:pt x="6163" y="790"/>
                    <a:pt x="6151" y="790"/>
                    <a:pt x="6095" y="858"/>
                  </a:cubicBezTo>
                  <a:cubicBezTo>
                    <a:pt x="6072" y="835"/>
                    <a:pt x="6163" y="722"/>
                    <a:pt x="6254" y="631"/>
                  </a:cubicBezTo>
                  <a:lnTo>
                    <a:pt x="6254" y="631"/>
                  </a:lnTo>
                  <a:cubicBezTo>
                    <a:pt x="6163" y="722"/>
                    <a:pt x="6072" y="790"/>
                    <a:pt x="6049" y="835"/>
                  </a:cubicBezTo>
                  <a:cubicBezTo>
                    <a:pt x="6019" y="866"/>
                    <a:pt x="6009" y="873"/>
                    <a:pt x="6004" y="873"/>
                  </a:cubicBezTo>
                  <a:cubicBezTo>
                    <a:pt x="6000" y="873"/>
                    <a:pt x="6002" y="866"/>
                    <a:pt x="5995" y="866"/>
                  </a:cubicBezTo>
                  <a:cubicBezTo>
                    <a:pt x="5988" y="866"/>
                    <a:pt x="5973" y="873"/>
                    <a:pt x="5935" y="904"/>
                  </a:cubicBezTo>
                  <a:cubicBezTo>
                    <a:pt x="5867" y="995"/>
                    <a:pt x="5799" y="1086"/>
                    <a:pt x="5708" y="1177"/>
                  </a:cubicBezTo>
                  <a:lnTo>
                    <a:pt x="5708" y="1154"/>
                  </a:lnTo>
                  <a:cubicBezTo>
                    <a:pt x="5481" y="1336"/>
                    <a:pt x="5435" y="1495"/>
                    <a:pt x="5230" y="1654"/>
                  </a:cubicBezTo>
                  <a:lnTo>
                    <a:pt x="5230" y="1631"/>
                  </a:lnTo>
                  <a:cubicBezTo>
                    <a:pt x="5166" y="1675"/>
                    <a:pt x="5060" y="1820"/>
                    <a:pt x="4952" y="1913"/>
                  </a:cubicBezTo>
                  <a:lnTo>
                    <a:pt x="4952" y="1913"/>
                  </a:lnTo>
                  <a:cubicBezTo>
                    <a:pt x="4959" y="1908"/>
                    <a:pt x="4966" y="1904"/>
                    <a:pt x="4969" y="1904"/>
                  </a:cubicBezTo>
                  <a:cubicBezTo>
                    <a:pt x="4975" y="1904"/>
                    <a:pt x="4969" y="1916"/>
                    <a:pt x="4935" y="1950"/>
                  </a:cubicBezTo>
                  <a:cubicBezTo>
                    <a:pt x="4798" y="2086"/>
                    <a:pt x="4707" y="2177"/>
                    <a:pt x="4594" y="2268"/>
                  </a:cubicBezTo>
                  <a:lnTo>
                    <a:pt x="4526" y="2382"/>
                  </a:lnTo>
                  <a:cubicBezTo>
                    <a:pt x="4071" y="2837"/>
                    <a:pt x="2252" y="4701"/>
                    <a:pt x="1797" y="5179"/>
                  </a:cubicBezTo>
                  <a:lnTo>
                    <a:pt x="1811" y="5164"/>
                  </a:lnTo>
                  <a:lnTo>
                    <a:pt x="1811" y="5164"/>
                  </a:lnTo>
                  <a:cubicBezTo>
                    <a:pt x="1357" y="5619"/>
                    <a:pt x="701" y="6275"/>
                    <a:pt x="0" y="6998"/>
                  </a:cubicBezTo>
                  <a:cubicBezTo>
                    <a:pt x="751" y="7157"/>
                    <a:pt x="1524" y="7339"/>
                    <a:pt x="2229" y="7498"/>
                  </a:cubicBezTo>
                  <a:cubicBezTo>
                    <a:pt x="2661" y="7566"/>
                    <a:pt x="3047" y="7657"/>
                    <a:pt x="3343" y="7726"/>
                  </a:cubicBezTo>
                  <a:cubicBezTo>
                    <a:pt x="3474" y="7769"/>
                    <a:pt x="3689" y="7813"/>
                    <a:pt x="3847" y="7857"/>
                  </a:cubicBezTo>
                  <a:lnTo>
                    <a:pt x="3847" y="7857"/>
                  </a:lnTo>
                  <a:cubicBezTo>
                    <a:pt x="3803" y="7843"/>
                    <a:pt x="3809" y="7830"/>
                    <a:pt x="3838" y="7830"/>
                  </a:cubicBezTo>
                  <a:cubicBezTo>
                    <a:pt x="3851" y="7830"/>
                    <a:pt x="3869" y="7833"/>
                    <a:pt x="3889" y="7839"/>
                  </a:cubicBezTo>
                  <a:cubicBezTo>
                    <a:pt x="4093" y="7886"/>
                    <a:pt x="4138" y="7894"/>
                    <a:pt x="4154" y="7894"/>
                  </a:cubicBezTo>
                  <a:cubicBezTo>
                    <a:pt x="4163" y="7894"/>
                    <a:pt x="4163" y="7891"/>
                    <a:pt x="4177" y="7891"/>
                  </a:cubicBezTo>
                  <a:cubicBezTo>
                    <a:pt x="4199" y="7891"/>
                    <a:pt x="4256" y="7898"/>
                    <a:pt x="4435" y="7930"/>
                  </a:cubicBezTo>
                  <a:cubicBezTo>
                    <a:pt x="4707" y="7976"/>
                    <a:pt x="5344" y="8135"/>
                    <a:pt x="6004" y="8294"/>
                  </a:cubicBezTo>
                  <a:cubicBezTo>
                    <a:pt x="6936" y="8499"/>
                    <a:pt x="7868" y="8726"/>
                    <a:pt x="8300" y="8840"/>
                  </a:cubicBezTo>
                  <a:cubicBezTo>
                    <a:pt x="8300" y="8749"/>
                    <a:pt x="8300" y="8681"/>
                    <a:pt x="8278" y="8635"/>
                  </a:cubicBezTo>
                  <a:cubicBezTo>
                    <a:pt x="8232" y="8362"/>
                    <a:pt x="8187" y="8090"/>
                    <a:pt x="8164" y="7817"/>
                  </a:cubicBezTo>
                  <a:cubicBezTo>
                    <a:pt x="8141" y="7680"/>
                    <a:pt x="8118" y="7544"/>
                    <a:pt x="8096" y="7407"/>
                  </a:cubicBezTo>
                  <a:cubicBezTo>
                    <a:pt x="8096" y="7339"/>
                    <a:pt x="8096" y="7294"/>
                    <a:pt x="8073" y="7248"/>
                  </a:cubicBezTo>
                  <a:cubicBezTo>
                    <a:pt x="8073" y="7203"/>
                    <a:pt x="8073" y="7180"/>
                    <a:pt x="8050" y="7134"/>
                  </a:cubicBezTo>
                  <a:lnTo>
                    <a:pt x="8050" y="7134"/>
                  </a:lnTo>
                  <a:lnTo>
                    <a:pt x="8073" y="7157"/>
                  </a:lnTo>
                  <a:cubicBezTo>
                    <a:pt x="8027" y="6862"/>
                    <a:pt x="7846" y="5179"/>
                    <a:pt x="7777" y="4838"/>
                  </a:cubicBezTo>
                  <a:lnTo>
                    <a:pt x="7777" y="4883"/>
                  </a:lnTo>
                  <a:cubicBezTo>
                    <a:pt x="7709" y="4588"/>
                    <a:pt x="7755" y="4633"/>
                    <a:pt x="7732" y="4406"/>
                  </a:cubicBezTo>
                  <a:lnTo>
                    <a:pt x="7732" y="4406"/>
                  </a:lnTo>
                  <a:cubicBezTo>
                    <a:pt x="7731" y="4407"/>
                    <a:pt x="7730" y="4407"/>
                    <a:pt x="7729" y="4407"/>
                  </a:cubicBezTo>
                  <a:cubicBezTo>
                    <a:pt x="7703" y="4407"/>
                    <a:pt x="7641" y="4174"/>
                    <a:pt x="7641" y="4087"/>
                  </a:cubicBezTo>
                  <a:cubicBezTo>
                    <a:pt x="7618" y="3928"/>
                    <a:pt x="7550" y="3610"/>
                    <a:pt x="7504" y="3360"/>
                  </a:cubicBezTo>
                  <a:lnTo>
                    <a:pt x="7527" y="3360"/>
                  </a:lnTo>
                  <a:cubicBezTo>
                    <a:pt x="7482" y="3178"/>
                    <a:pt x="7436" y="2791"/>
                    <a:pt x="7413" y="2632"/>
                  </a:cubicBezTo>
                  <a:cubicBezTo>
                    <a:pt x="7391" y="2314"/>
                    <a:pt x="7345" y="1791"/>
                    <a:pt x="7254" y="1336"/>
                  </a:cubicBezTo>
                  <a:lnTo>
                    <a:pt x="7300" y="1040"/>
                  </a:lnTo>
                  <a:lnTo>
                    <a:pt x="7277" y="995"/>
                  </a:lnTo>
                  <a:lnTo>
                    <a:pt x="7027" y="40"/>
                  </a:lnTo>
                  <a:cubicBezTo>
                    <a:pt x="7021" y="12"/>
                    <a:pt x="7007" y="1"/>
                    <a:pt x="6986" y="1"/>
                  </a:cubicBez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10" name="Google Shape;3710;p108"/>
            <p:cNvSpPr/>
            <p:nvPr/>
          </p:nvSpPr>
          <p:spPr>
            <a:xfrm rot="1103114">
              <a:off x="8071578" y="488467"/>
              <a:ext cx="417420" cy="422488"/>
            </a:xfrm>
            <a:custGeom>
              <a:rect b="b" l="l" r="r" t="t"/>
              <a:pathLst>
                <a:path extrusionOk="0" h="8586" w="8483">
                  <a:moveTo>
                    <a:pt x="5531" y="600"/>
                  </a:moveTo>
                  <a:lnTo>
                    <a:pt x="5531" y="600"/>
                  </a:lnTo>
                  <a:cubicBezTo>
                    <a:pt x="5480" y="671"/>
                    <a:pt x="5444" y="718"/>
                    <a:pt x="5436" y="718"/>
                  </a:cubicBezTo>
                  <a:cubicBezTo>
                    <a:pt x="5436" y="718"/>
                    <a:pt x="5435" y="718"/>
                    <a:pt x="5435" y="718"/>
                  </a:cubicBezTo>
                  <a:cubicBezTo>
                    <a:pt x="5470" y="665"/>
                    <a:pt x="5506" y="626"/>
                    <a:pt x="5531" y="600"/>
                  </a:cubicBezTo>
                  <a:close/>
                  <a:moveTo>
                    <a:pt x="6072" y="0"/>
                  </a:moveTo>
                  <a:cubicBezTo>
                    <a:pt x="5956" y="0"/>
                    <a:pt x="5692" y="375"/>
                    <a:pt x="5542" y="583"/>
                  </a:cubicBezTo>
                  <a:lnTo>
                    <a:pt x="5542" y="583"/>
                  </a:lnTo>
                  <a:cubicBezTo>
                    <a:pt x="5512" y="599"/>
                    <a:pt x="5432" y="700"/>
                    <a:pt x="5390" y="763"/>
                  </a:cubicBezTo>
                  <a:lnTo>
                    <a:pt x="5412" y="786"/>
                  </a:lnTo>
                  <a:cubicBezTo>
                    <a:pt x="5321" y="945"/>
                    <a:pt x="5367" y="809"/>
                    <a:pt x="5276" y="945"/>
                  </a:cubicBezTo>
                  <a:cubicBezTo>
                    <a:pt x="5253" y="945"/>
                    <a:pt x="5344" y="809"/>
                    <a:pt x="5412" y="718"/>
                  </a:cubicBezTo>
                  <a:lnTo>
                    <a:pt x="5412" y="718"/>
                  </a:lnTo>
                  <a:cubicBezTo>
                    <a:pt x="5344" y="809"/>
                    <a:pt x="5253" y="900"/>
                    <a:pt x="5230" y="945"/>
                  </a:cubicBezTo>
                  <a:cubicBezTo>
                    <a:pt x="5208" y="976"/>
                    <a:pt x="5200" y="983"/>
                    <a:pt x="5197" y="983"/>
                  </a:cubicBezTo>
                  <a:cubicBezTo>
                    <a:pt x="5193" y="983"/>
                    <a:pt x="5194" y="976"/>
                    <a:pt x="5188" y="976"/>
                  </a:cubicBezTo>
                  <a:cubicBezTo>
                    <a:pt x="5182" y="976"/>
                    <a:pt x="5170" y="983"/>
                    <a:pt x="5139" y="1014"/>
                  </a:cubicBezTo>
                  <a:cubicBezTo>
                    <a:pt x="5071" y="1105"/>
                    <a:pt x="5003" y="1218"/>
                    <a:pt x="4935" y="1309"/>
                  </a:cubicBezTo>
                  <a:cubicBezTo>
                    <a:pt x="4730" y="1514"/>
                    <a:pt x="4707" y="1673"/>
                    <a:pt x="4525" y="1855"/>
                  </a:cubicBezTo>
                  <a:lnTo>
                    <a:pt x="4525" y="1832"/>
                  </a:lnTo>
                  <a:cubicBezTo>
                    <a:pt x="4457" y="1900"/>
                    <a:pt x="4366" y="2060"/>
                    <a:pt x="4253" y="2173"/>
                  </a:cubicBezTo>
                  <a:cubicBezTo>
                    <a:pt x="4275" y="2151"/>
                    <a:pt x="4292" y="2134"/>
                    <a:pt x="4298" y="2134"/>
                  </a:cubicBezTo>
                  <a:cubicBezTo>
                    <a:pt x="4304" y="2134"/>
                    <a:pt x="4298" y="2151"/>
                    <a:pt x="4275" y="2196"/>
                  </a:cubicBezTo>
                  <a:cubicBezTo>
                    <a:pt x="4139" y="2333"/>
                    <a:pt x="4071" y="2446"/>
                    <a:pt x="3980" y="2537"/>
                  </a:cubicBezTo>
                  <a:lnTo>
                    <a:pt x="3911" y="2674"/>
                  </a:lnTo>
                  <a:cubicBezTo>
                    <a:pt x="3502" y="3174"/>
                    <a:pt x="1956" y="5243"/>
                    <a:pt x="1546" y="5766"/>
                  </a:cubicBezTo>
                  <a:lnTo>
                    <a:pt x="1569" y="5766"/>
                  </a:lnTo>
                  <a:cubicBezTo>
                    <a:pt x="1183" y="6267"/>
                    <a:pt x="614" y="7017"/>
                    <a:pt x="0" y="7813"/>
                  </a:cubicBezTo>
                  <a:cubicBezTo>
                    <a:pt x="751" y="7881"/>
                    <a:pt x="1546" y="7949"/>
                    <a:pt x="2274" y="8018"/>
                  </a:cubicBezTo>
                  <a:cubicBezTo>
                    <a:pt x="2706" y="8063"/>
                    <a:pt x="3093" y="8086"/>
                    <a:pt x="3411" y="8108"/>
                  </a:cubicBezTo>
                  <a:cubicBezTo>
                    <a:pt x="3570" y="8154"/>
                    <a:pt x="3775" y="8154"/>
                    <a:pt x="3957" y="8177"/>
                  </a:cubicBezTo>
                  <a:cubicBezTo>
                    <a:pt x="3866" y="8154"/>
                    <a:pt x="3889" y="8154"/>
                    <a:pt x="3957" y="8154"/>
                  </a:cubicBezTo>
                  <a:cubicBezTo>
                    <a:pt x="4150" y="8171"/>
                    <a:pt x="4207" y="8175"/>
                    <a:pt x="4227" y="8175"/>
                  </a:cubicBezTo>
                  <a:cubicBezTo>
                    <a:pt x="4248" y="8175"/>
                    <a:pt x="4226" y="8170"/>
                    <a:pt x="4290" y="8170"/>
                  </a:cubicBezTo>
                  <a:cubicBezTo>
                    <a:pt x="4326" y="8170"/>
                    <a:pt x="4389" y="8172"/>
                    <a:pt x="4503" y="8177"/>
                  </a:cubicBezTo>
                  <a:cubicBezTo>
                    <a:pt x="4798" y="8199"/>
                    <a:pt x="5458" y="8268"/>
                    <a:pt x="6117" y="8336"/>
                  </a:cubicBezTo>
                  <a:cubicBezTo>
                    <a:pt x="7072" y="8450"/>
                    <a:pt x="8027" y="8541"/>
                    <a:pt x="8482" y="8586"/>
                  </a:cubicBezTo>
                  <a:cubicBezTo>
                    <a:pt x="8459" y="8495"/>
                    <a:pt x="8437" y="8450"/>
                    <a:pt x="8437" y="8404"/>
                  </a:cubicBezTo>
                  <a:cubicBezTo>
                    <a:pt x="8346" y="8131"/>
                    <a:pt x="8277" y="7881"/>
                    <a:pt x="8187" y="7608"/>
                  </a:cubicBezTo>
                  <a:cubicBezTo>
                    <a:pt x="8164" y="7472"/>
                    <a:pt x="8118" y="7335"/>
                    <a:pt x="8096" y="7199"/>
                  </a:cubicBezTo>
                  <a:cubicBezTo>
                    <a:pt x="8073" y="7153"/>
                    <a:pt x="8050" y="7085"/>
                    <a:pt x="8050" y="7040"/>
                  </a:cubicBezTo>
                  <a:cubicBezTo>
                    <a:pt x="8027" y="7017"/>
                    <a:pt x="8027" y="6971"/>
                    <a:pt x="8005" y="6949"/>
                  </a:cubicBezTo>
                  <a:lnTo>
                    <a:pt x="8005" y="6949"/>
                  </a:lnTo>
                  <a:lnTo>
                    <a:pt x="8027" y="6971"/>
                  </a:lnTo>
                  <a:cubicBezTo>
                    <a:pt x="7936" y="6676"/>
                    <a:pt x="7550" y="5039"/>
                    <a:pt x="7459" y="4697"/>
                  </a:cubicBezTo>
                  <a:lnTo>
                    <a:pt x="7459" y="4743"/>
                  </a:lnTo>
                  <a:cubicBezTo>
                    <a:pt x="7368" y="4470"/>
                    <a:pt x="7413" y="4493"/>
                    <a:pt x="7368" y="4265"/>
                  </a:cubicBezTo>
                  <a:cubicBezTo>
                    <a:pt x="7364" y="4269"/>
                    <a:pt x="7360" y="4271"/>
                    <a:pt x="7356" y="4271"/>
                  </a:cubicBezTo>
                  <a:cubicBezTo>
                    <a:pt x="7308" y="4271"/>
                    <a:pt x="7230" y="4053"/>
                    <a:pt x="7209" y="3970"/>
                  </a:cubicBezTo>
                  <a:lnTo>
                    <a:pt x="7231" y="3970"/>
                  </a:lnTo>
                  <a:cubicBezTo>
                    <a:pt x="7186" y="3811"/>
                    <a:pt x="7050" y="3492"/>
                    <a:pt x="6981" y="3265"/>
                  </a:cubicBezTo>
                  <a:lnTo>
                    <a:pt x="7004" y="3265"/>
                  </a:lnTo>
                  <a:cubicBezTo>
                    <a:pt x="6936" y="3083"/>
                    <a:pt x="6845" y="2696"/>
                    <a:pt x="6822" y="2560"/>
                  </a:cubicBezTo>
                  <a:cubicBezTo>
                    <a:pt x="6731" y="2242"/>
                    <a:pt x="6640" y="1719"/>
                    <a:pt x="6504" y="1287"/>
                  </a:cubicBezTo>
                  <a:lnTo>
                    <a:pt x="6481" y="991"/>
                  </a:lnTo>
                  <a:lnTo>
                    <a:pt x="6481" y="945"/>
                  </a:lnTo>
                  <a:lnTo>
                    <a:pt x="6117" y="36"/>
                  </a:lnTo>
                  <a:cubicBezTo>
                    <a:pt x="6107" y="11"/>
                    <a:pt x="6092" y="0"/>
                    <a:pt x="6072" y="0"/>
                  </a:cubicBez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11" name="Google Shape;3711;p108"/>
            <p:cNvSpPr/>
            <p:nvPr/>
          </p:nvSpPr>
          <p:spPr>
            <a:xfrm rot="1103114">
              <a:off x="7744773" y="-52652"/>
              <a:ext cx="489409" cy="358372"/>
            </a:xfrm>
            <a:custGeom>
              <a:rect b="b" l="l" r="r" t="t"/>
              <a:pathLst>
                <a:path extrusionOk="0" h="7283" w="9946">
                  <a:moveTo>
                    <a:pt x="2864" y="7274"/>
                  </a:moveTo>
                  <a:lnTo>
                    <a:pt x="2864" y="7274"/>
                  </a:lnTo>
                  <a:cubicBezTo>
                    <a:pt x="2874" y="7276"/>
                    <a:pt x="2885" y="7278"/>
                    <a:pt x="2897" y="7278"/>
                  </a:cubicBezTo>
                  <a:cubicBezTo>
                    <a:pt x="2886" y="7276"/>
                    <a:pt x="2875" y="7275"/>
                    <a:pt x="2864" y="7274"/>
                  </a:cubicBezTo>
                  <a:close/>
                  <a:moveTo>
                    <a:pt x="5375" y="1"/>
                  </a:moveTo>
                  <a:cubicBezTo>
                    <a:pt x="5330" y="69"/>
                    <a:pt x="5284" y="115"/>
                    <a:pt x="5262" y="160"/>
                  </a:cubicBezTo>
                  <a:cubicBezTo>
                    <a:pt x="5102" y="387"/>
                    <a:pt x="4943" y="615"/>
                    <a:pt x="4761" y="842"/>
                  </a:cubicBezTo>
                  <a:cubicBezTo>
                    <a:pt x="4670" y="933"/>
                    <a:pt x="4602" y="1047"/>
                    <a:pt x="4511" y="1161"/>
                  </a:cubicBezTo>
                  <a:cubicBezTo>
                    <a:pt x="4488" y="1206"/>
                    <a:pt x="4443" y="1252"/>
                    <a:pt x="4420" y="1297"/>
                  </a:cubicBezTo>
                  <a:lnTo>
                    <a:pt x="4352" y="1388"/>
                  </a:lnTo>
                  <a:lnTo>
                    <a:pt x="4375" y="1343"/>
                  </a:lnTo>
                  <a:lnTo>
                    <a:pt x="4375" y="1343"/>
                  </a:lnTo>
                  <a:cubicBezTo>
                    <a:pt x="4193" y="1593"/>
                    <a:pt x="3147" y="2912"/>
                    <a:pt x="2942" y="3207"/>
                  </a:cubicBezTo>
                  <a:lnTo>
                    <a:pt x="2965" y="3162"/>
                  </a:lnTo>
                  <a:lnTo>
                    <a:pt x="2965" y="3162"/>
                  </a:lnTo>
                  <a:cubicBezTo>
                    <a:pt x="2806" y="3412"/>
                    <a:pt x="2783" y="3366"/>
                    <a:pt x="2646" y="3548"/>
                  </a:cubicBezTo>
                  <a:cubicBezTo>
                    <a:pt x="2692" y="3548"/>
                    <a:pt x="2555" y="3753"/>
                    <a:pt x="2487" y="3844"/>
                  </a:cubicBezTo>
                  <a:lnTo>
                    <a:pt x="2487" y="3821"/>
                  </a:lnTo>
                  <a:cubicBezTo>
                    <a:pt x="2396" y="3958"/>
                    <a:pt x="2214" y="4253"/>
                    <a:pt x="2078" y="4435"/>
                  </a:cubicBezTo>
                  <a:lnTo>
                    <a:pt x="2055" y="4412"/>
                  </a:lnTo>
                  <a:cubicBezTo>
                    <a:pt x="1964" y="4594"/>
                    <a:pt x="1714" y="4890"/>
                    <a:pt x="1623" y="5004"/>
                  </a:cubicBezTo>
                  <a:cubicBezTo>
                    <a:pt x="1418" y="5277"/>
                    <a:pt x="1077" y="5663"/>
                    <a:pt x="804" y="6050"/>
                  </a:cubicBezTo>
                  <a:lnTo>
                    <a:pt x="577" y="6232"/>
                  </a:lnTo>
                  <a:lnTo>
                    <a:pt x="577" y="6277"/>
                  </a:lnTo>
                  <a:lnTo>
                    <a:pt x="54" y="7118"/>
                  </a:lnTo>
                  <a:cubicBezTo>
                    <a:pt x="1" y="7214"/>
                    <a:pt x="206" y="7235"/>
                    <a:pt x="440" y="7235"/>
                  </a:cubicBezTo>
                  <a:cubicBezTo>
                    <a:pt x="596" y="7235"/>
                    <a:pt x="764" y="7226"/>
                    <a:pt x="876" y="7223"/>
                  </a:cubicBezTo>
                  <a:lnTo>
                    <a:pt x="876" y="7223"/>
                  </a:lnTo>
                  <a:cubicBezTo>
                    <a:pt x="875" y="7223"/>
                    <a:pt x="874" y="7222"/>
                    <a:pt x="873" y="7222"/>
                  </a:cubicBezTo>
                  <a:lnTo>
                    <a:pt x="873" y="7222"/>
                  </a:lnTo>
                  <a:cubicBezTo>
                    <a:pt x="874" y="7222"/>
                    <a:pt x="876" y="7223"/>
                    <a:pt x="878" y="7223"/>
                  </a:cubicBezTo>
                  <a:lnTo>
                    <a:pt x="878" y="7223"/>
                  </a:lnTo>
                  <a:cubicBezTo>
                    <a:pt x="898" y="7222"/>
                    <a:pt x="917" y="7222"/>
                    <a:pt x="933" y="7222"/>
                  </a:cubicBezTo>
                  <a:cubicBezTo>
                    <a:pt x="980" y="7222"/>
                    <a:pt x="1008" y="7225"/>
                    <a:pt x="1009" y="7232"/>
                  </a:cubicBezTo>
                  <a:lnTo>
                    <a:pt x="1009" y="7232"/>
                  </a:lnTo>
                  <a:cubicBezTo>
                    <a:pt x="962" y="7231"/>
                    <a:pt x="909" y="7229"/>
                    <a:pt x="878" y="7223"/>
                  </a:cubicBezTo>
                  <a:lnTo>
                    <a:pt x="878" y="7223"/>
                  </a:lnTo>
                  <a:cubicBezTo>
                    <a:pt x="878" y="7223"/>
                    <a:pt x="877" y="7223"/>
                    <a:pt x="876" y="7223"/>
                  </a:cubicBezTo>
                  <a:lnTo>
                    <a:pt x="876" y="7223"/>
                  </a:lnTo>
                  <a:cubicBezTo>
                    <a:pt x="908" y="7232"/>
                    <a:pt x="959" y="7232"/>
                    <a:pt x="1009" y="7232"/>
                  </a:cubicBezTo>
                  <a:cubicBezTo>
                    <a:pt x="1009" y="7232"/>
                    <a:pt x="1009" y="7232"/>
                    <a:pt x="1009" y="7232"/>
                  </a:cubicBezTo>
                  <a:lnTo>
                    <a:pt x="1009" y="7232"/>
                  </a:lnTo>
                  <a:cubicBezTo>
                    <a:pt x="1035" y="7232"/>
                    <a:pt x="1059" y="7232"/>
                    <a:pt x="1077" y="7232"/>
                  </a:cubicBezTo>
                  <a:lnTo>
                    <a:pt x="1100" y="7209"/>
                  </a:lnTo>
                  <a:cubicBezTo>
                    <a:pt x="1153" y="7202"/>
                    <a:pt x="1176" y="7199"/>
                    <a:pt x="1189" y="7199"/>
                  </a:cubicBezTo>
                  <a:cubicBezTo>
                    <a:pt x="1214" y="7199"/>
                    <a:pt x="1199" y="7209"/>
                    <a:pt x="1305" y="7209"/>
                  </a:cubicBezTo>
                  <a:cubicBezTo>
                    <a:pt x="1305" y="7232"/>
                    <a:pt x="1168" y="7255"/>
                    <a:pt x="1009" y="7255"/>
                  </a:cubicBezTo>
                  <a:cubicBezTo>
                    <a:pt x="1077" y="7255"/>
                    <a:pt x="1140" y="7261"/>
                    <a:pt x="1194" y="7261"/>
                  </a:cubicBezTo>
                  <a:cubicBezTo>
                    <a:pt x="1248" y="7261"/>
                    <a:pt x="1293" y="7255"/>
                    <a:pt x="1328" y="7232"/>
                  </a:cubicBezTo>
                  <a:lnTo>
                    <a:pt x="1328" y="7232"/>
                  </a:lnTo>
                  <a:cubicBezTo>
                    <a:pt x="1441" y="7255"/>
                    <a:pt x="1305" y="7278"/>
                    <a:pt x="1441" y="7278"/>
                  </a:cubicBezTo>
                  <a:cubicBezTo>
                    <a:pt x="1555" y="7278"/>
                    <a:pt x="1691" y="7255"/>
                    <a:pt x="1805" y="7255"/>
                  </a:cubicBezTo>
                  <a:lnTo>
                    <a:pt x="1805" y="7278"/>
                  </a:lnTo>
                  <a:cubicBezTo>
                    <a:pt x="1845" y="7281"/>
                    <a:pt x="1882" y="7282"/>
                    <a:pt x="1917" y="7282"/>
                  </a:cubicBezTo>
                  <a:cubicBezTo>
                    <a:pt x="2086" y="7282"/>
                    <a:pt x="2206" y="7250"/>
                    <a:pt x="2375" y="7250"/>
                  </a:cubicBezTo>
                  <a:cubicBezTo>
                    <a:pt x="2410" y="7250"/>
                    <a:pt x="2447" y="7252"/>
                    <a:pt x="2487" y="7255"/>
                  </a:cubicBezTo>
                  <a:lnTo>
                    <a:pt x="2464" y="7255"/>
                  </a:lnTo>
                  <a:cubicBezTo>
                    <a:pt x="2510" y="7266"/>
                    <a:pt x="2573" y="7266"/>
                    <a:pt x="2646" y="7266"/>
                  </a:cubicBezTo>
                  <a:cubicBezTo>
                    <a:pt x="2712" y="7266"/>
                    <a:pt x="2786" y="7266"/>
                    <a:pt x="2864" y="7274"/>
                  </a:cubicBezTo>
                  <a:lnTo>
                    <a:pt x="2864" y="7274"/>
                  </a:lnTo>
                  <a:cubicBezTo>
                    <a:pt x="2837" y="7268"/>
                    <a:pt x="2828" y="7255"/>
                    <a:pt x="2897" y="7255"/>
                  </a:cubicBezTo>
                  <a:lnTo>
                    <a:pt x="3351" y="7255"/>
                  </a:lnTo>
                  <a:lnTo>
                    <a:pt x="3488" y="7232"/>
                  </a:lnTo>
                  <a:cubicBezTo>
                    <a:pt x="3614" y="7236"/>
                    <a:pt x="3810" y="7238"/>
                    <a:pt x="4050" y="7238"/>
                  </a:cubicBezTo>
                  <a:cubicBezTo>
                    <a:pt x="5067" y="7238"/>
                    <a:pt x="6866" y="7205"/>
                    <a:pt x="7399" y="7187"/>
                  </a:cubicBezTo>
                  <a:lnTo>
                    <a:pt x="7399" y="7187"/>
                  </a:lnTo>
                  <a:lnTo>
                    <a:pt x="7376" y="7209"/>
                  </a:lnTo>
                  <a:cubicBezTo>
                    <a:pt x="8013" y="7187"/>
                    <a:pt x="8945" y="7187"/>
                    <a:pt x="9946" y="7187"/>
                  </a:cubicBezTo>
                  <a:cubicBezTo>
                    <a:pt x="9537" y="6550"/>
                    <a:pt x="9127" y="5868"/>
                    <a:pt x="8718" y="5254"/>
                  </a:cubicBezTo>
                  <a:cubicBezTo>
                    <a:pt x="8491" y="4890"/>
                    <a:pt x="8263" y="4572"/>
                    <a:pt x="8104" y="4299"/>
                  </a:cubicBezTo>
                  <a:cubicBezTo>
                    <a:pt x="8036" y="4162"/>
                    <a:pt x="7922" y="3980"/>
                    <a:pt x="7831" y="3821"/>
                  </a:cubicBezTo>
                  <a:lnTo>
                    <a:pt x="7831" y="3821"/>
                  </a:lnTo>
                  <a:cubicBezTo>
                    <a:pt x="7854" y="3867"/>
                    <a:pt x="7854" y="3884"/>
                    <a:pt x="7845" y="3884"/>
                  </a:cubicBezTo>
                  <a:cubicBezTo>
                    <a:pt x="7837" y="3884"/>
                    <a:pt x="7820" y="3867"/>
                    <a:pt x="7808" y="3844"/>
                  </a:cubicBezTo>
                  <a:cubicBezTo>
                    <a:pt x="7536" y="3412"/>
                    <a:pt x="7763" y="3821"/>
                    <a:pt x="7490" y="3389"/>
                  </a:cubicBezTo>
                  <a:cubicBezTo>
                    <a:pt x="7331" y="3162"/>
                    <a:pt x="6967" y="2593"/>
                    <a:pt x="6626" y="2025"/>
                  </a:cubicBezTo>
                  <a:cubicBezTo>
                    <a:pt x="6126" y="1206"/>
                    <a:pt x="5625" y="387"/>
                    <a:pt x="5375" y="1"/>
                  </a:cubicBez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Tree>
  </p:cSld>
  <p:clrMapOvr>
    <a:masterClrMapping/>
  </p:clrMapOvr>
</p:sldLayout>
</file>

<file path=ppt/slideLayouts/slideLayout10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 six columns">
  <p:cSld name="CUSTOM_2_1">
    <p:spTree>
      <p:nvGrpSpPr>
        <p:cNvPr id="3712" name="Shape 3712"/>
        <p:cNvGrpSpPr/>
        <p:nvPr/>
      </p:nvGrpSpPr>
      <p:grpSpPr>
        <a:xfrm>
          <a:off x="0" y="0"/>
          <a:ext cx="0" cy="0"/>
          <a:chOff x="0" y="0"/>
          <a:chExt cx="0" cy="0"/>
        </a:xfrm>
      </p:grpSpPr>
      <p:sp>
        <p:nvSpPr>
          <p:cNvPr id="3713" name="Google Shape;3713;p109"/>
          <p:cNvSpPr txBox="1"/>
          <p:nvPr>
            <p:ph idx="1" type="subTitle"/>
          </p:nvPr>
        </p:nvSpPr>
        <p:spPr>
          <a:xfrm>
            <a:off x="6160206" y="2324125"/>
            <a:ext cx="2263800" cy="549000"/>
          </a:xfrm>
          <a:prstGeom prst="rect">
            <a:avLst/>
          </a:prstGeom>
        </p:spPr>
        <p:txBody>
          <a:bodyPr anchorCtr="0" anchor="ctr" bIns="91425" lIns="91425" spcFirstLastPara="1" rIns="91425" wrap="square" tIns="91425">
            <a:noAutofit/>
          </a:bodyPr>
          <a:lstStyle>
            <a:lvl1pPr lvl="0" rtl="0" algn="ctr">
              <a:lnSpc>
                <a:spcPct val="100000"/>
              </a:lnSpc>
              <a:spcBef>
                <a:spcPts val="0"/>
              </a:spcBef>
              <a:spcAft>
                <a:spcPts val="0"/>
              </a:spcAft>
              <a:buSzPts val="1600"/>
              <a:buNone/>
              <a:defRPr sz="1400"/>
            </a:lvl1pPr>
            <a:lvl2pPr lvl="1" rtl="0" algn="ctr">
              <a:lnSpc>
                <a:spcPct val="100000"/>
              </a:lnSpc>
              <a:spcBef>
                <a:spcPts val="0"/>
              </a:spcBef>
              <a:spcAft>
                <a:spcPts val="0"/>
              </a:spcAft>
              <a:buSzPts val="1600"/>
              <a:buNone/>
              <a:defRPr sz="1600"/>
            </a:lvl2pPr>
            <a:lvl3pPr lvl="2" rtl="0" algn="ctr">
              <a:lnSpc>
                <a:spcPct val="100000"/>
              </a:lnSpc>
              <a:spcBef>
                <a:spcPts val="0"/>
              </a:spcBef>
              <a:spcAft>
                <a:spcPts val="0"/>
              </a:spcAft>
              <a:buSzPts val="1600"/>
              <a:buNone/>
              <a:defRPr sz="1600"/>
            </a:lvl3pPr>
            <a:lvl4pPr lvl="3" rtl="0" algn="ctr">
              <a:lnSpc>
                <a:spcPct val="100000"/>
              </a:lnSpc>
              <a:spcBef>
                <a:spcPts val="0"/>
              </a:spcBef>
              <a:spcAft>
                <a:spcPts val="0"/>
              </a:spcAft>
              <a:buSzPts val="1600"/>
              <a:buNone/>
              <a:defRPr sz="1600"/>
            </a:lvl4pPr>
            <a:lvl5pPr lvl="4" rtl="0" algn="ctr">
              <a:lnSpc>
                <a:spcPct val="100000"/>
              </a:lnSpc>
              <a:spcBef>
                <a:spcPts val="0"/>
              </a:spcBef>
              <a:spcAft>
                <a:spcPts val="0"/>
              </a:spcAft>
              <a:buSzPts val="1600"/>
              <a:buNone/>
              <a:defRPr sz="1600"/>
            </a:lvl5pPr>
            <a:lvl6pPr lvl="5" rtl="0" algn="ctr">
              <a:lnSpc>
                <a:spcPct val="100000"/>
              </a:lnSpc>
              <a:spcBef>
                <a:spcPts val="0"/>
              </a:spcBef>
              <a:spcAft>
                <a:spcPts val="0"/>
              </a:spcAft>
              <a:buSzPts val="1600"/>
              <a:buNone/>
              <a:defRPr sz="1600"/>
            </a:lvl6pPr>
            <a:lvl7pPr lvl="6" rtl="0" algn="ctr">
              <a:lnSpc>
                <a:spcPct val="100000"/>
              </a:lnSpc>
              <a:spcBef>
                <a:spcPts val="0"/>
              </a:spcBef>
              <a:spcAft>
                <a:spcPts val="0"/>
              </a:spcAft>
              <a:buSzPts val="1600"/>
              <a:buNone/>
              <a:defRPr sz="1600"/>
            </a:lvl7pPr>
            <a:lvl8pPr lvl="7" rtl="0" algn="ctr">
              <a:lnSpc>
                <a:spcPct val="100000"/>
              </a:lnSpc>
              <a:spcBef>
                <a:spcPts val="0"/>
              </a:spcBef>
              <a:spcAft>
                <a:spcPts val="0"/>
              </a:spcAft>
              <a:buSzPts val="1600"/>
              <a:buNone/>
              <a:defRPr sz="1600"/>
            </a:lvl8pPr>
            <a:lvl9pPr lvl="8" rtl="0" algn="ctr">
              <a:lnSpc>
                <a:spcPct val="100000"/>
              </a:lnSpc>
              <a:spcBef>
                <a:spcPts val="0"/>
              </a:spcBef>
              <a:spcAft>
                <a:spcPts val="0"/>
              </a:spcAft>
              <a:buSzPts val="1600"/>
              <a:buNone/>
              <a:defRPr sz="1600"/>
            </a:lvl9pPr>
          </a:lstStyle>
          <a:p/>
        </p:txBody>
      </p:sp>
      <p:sp>
        <p:nvSpPr>
          <p:cNvPr id="3714" name="Google Shape;3714;p109"/>
          <p:cNvSpPr txBox="1"/>
          <p:nvPr>
            <p:ph idx="2" type="subTitle"/>
          </p:nvPr>
        </p:nvSpPr>
        <p:spPr>
          <a:xfrm>
            <a:off x="3845694" y="2102283"/>
            <a:ext cx="1452600" cy="252600"/>
          </a:xfrm>
          <a:prstGeom prst="rect">
            <a:avLst/>
          </a:prstGeom>
        </p:spPr>
        <p:txBody>
          <a:bodyPr anchorCtr="0" anchor="ctr" bIns="91425" lIns="91425" spcFirstLastPara="1" rIns="91425" wrap="square" tIns="91425">
            <a:noAutofit/>
          </a:bodyPr>
          <a:lstStyle>
            <a:lvl1pPr lvl="0" rtl="0" algn="ctr">
              <a:lnSpc>
                <a:spcPct val="100000"/>
              </a:lnSpc>
              <a:spcBef>
                <a:spcPts val="0"/>
              </a:spcBef>
              <a:spcAft>
                <a:spcPts val="0"/>
              </a:spcAft>
              <a:buSzPts val="1600"/>
              <a:buFont typeface="Exo SemiBold"/>
              <a:buNone/>
              <a:defRPr sz="1400">
                <a:solidFill>
                  <a:schemeClr val="lt1"/>
                </a:solidFill>
                <a:latin typeface="Exo SemiBold"/>
                <a:ea typeface="Exo SemiBold"/>
                <a:cs typeface="Exo SemiBold"/>
                <a:sym typeface="Exo SemiBold"/>
              </a:defRPr>
            </a:lvl1pPr>
            <a:lvl2pPr lvl="1" rtl="0" algn="ctr">
              <a:lnSpc>
                <a:spcPct val="100000"/>
              </a:lnSpc>
              <a:spcBef>
                <a:spcPts val="0"/>
              </a:spcBef>
              <a:spcAft>
                <a:spcPts val="0"/>
              </a:spcAft>
              <a:buSzPts val="1600"/>
              <a:buFont typeface="Exo SemiBold"/>
              <a:buNone/>
              <a:defRPr sz="1600">
                <a:latin typeface="Exo SemiBold"/>
                <a:ea typeface="Exo SemiBold"/>
                <a:cs typeface="Exo SemiBold"/>
                <a:sym typeface="Exo SemiBold"/>
              </a:defRPr>
            </a:lvl2pPr>
            <a:lvl3pPr lvl="2" rtl="0" algn="ctr">
              <a:lnSpc>
                <a:spcPct val="100000"/>
              </a:lnSpc>
              <a:spcBef>
                <a:spcPts val="0"/>
              </a:spcBef>
              <a:spcAft>
                <a:spcPts val="0"/>
              </a:spcAft>
              <a:buSzPts val="1600"/>
              <a:buFont typeface="Exo SemiBold"/>
              <a:buNone/>
              <a:defRPr sz="1600">
                <a:latin typeface="Exo SemiBold"/>
                <a:ea typeface="Exo SemiBold"/>
                <a:cs typeface="Exo SemiBold"/>
                <a:sym typeface="Exo SemiBold"/>
              </a:defRPr>
            </a:lvl3pPr>
            <a:lvl4pPr lvl="3" rtl="0" algn="ctr">
              <a:lnSpc>
                <a:spcPct val="100000"/>
              </a:lnSpc>
              <a:spcBef>
                <a:spcPts val="0"/>
              </a:spcBef>
              <a:spcAft>
                <a:spcPts val="0"/>
              </a:spcAft>
              <a:buSzPts val="1600"/>
              <a:buFont typeface="Exo SemiBold"/>
              <a:buNone/>
              <a:defRPr sz="1600">
                <a:latin typeface="Exo SemiBold"/>
                <a:ea typeface="Exo SemiBold"/>
                <a:cs typeface="Exo SemiBold"/>
                <a:sym typeface="Exo SemiBold"/>
              </a:defRPr>
            </a:lvl4pPr>
            <a:lvl5pPr lvl="4" rtl="0" algn="ctr">
              <a:lnSpc>
                <a:spcPct val="100000"/>
              </a:lnSpc>
              <a:spcBef>
                <a:spcPts val="0"/>
              </a:spcBef>
              <a:spcAft>
                <a:spcPts val="0"/>
              </a:spcAft>
              <a:buSzPts val="1600"/>
              <a:buFont typeface="Exo SemiBold"/>
              <a:buNone/>
              <a:defRPr sz="1600">
                <a:latin typeface="Exo SemiBold"/>
                <a:ea typeface="Exo SemiBold"/>
                <a:cs typeface="Exo SemiBold"/>
                <a:sym typeface="Exo SemiBold"/>
              </a:defRPr>
            </a:lvl5pPr>
            <a:lvl6pPr lvl="5" rtl="0" algn="ctr">
              <a:lnSpc>
                <a:spcPct val="100000"/>
              </a:lnSpc>
              <a:spcBef>
                <a:spcPts val="0"/>
              </a:spcBef>
              <a:spcAft>
                <a:spcPts val="0"/>
              </a:spcAft>
              <a:buSzPts val="1600"/>
              <a:buFont typeface="Exo SemiBold"/>
              <a:buNone/>
              <a:defRPr sz="1600">
                <a:latin typeface="Exo SemiBold"/>
                <a:ea typeface="Exo SemiBold"/>
                <a:cs typeface="Exo SemiBold"/>
                <a:sym typeface="Exo SemiBold"/>
              </a:defRPr>
            </a:lvl6pPr>
            <a:lvl7pPr lvl="6" rtl="0" algn="ctr">
              <a:lnSpc>
                <a:spcPct val="100000"/>
              </a:lnSpc>
              <a:spcBef>
                <a:spcPts val="0"/>
              </a:spcBef>
              <a:spcAft>
                <a:spcPts val="0"/>
              </a:spcAft>
              <a:buSzPts val="1600"/>
              <a:buFont typeface="Exo SemiBold"/>
              <a:buNone/>
              <a:defRPr sz="1600">
                <a:latin typeface="Exo SemiBold"/>
                <a:ea typeface="Exo SemiBold"/>
                <a:cs typeface="Exo SemiBold"/>
                <a:sym typeface="Exo SemiBold"/>
              </a:defRPr>
            </a:lvl7pPr>
            <a:lvl8pPr lvl="7" rtl="0" algn="ctr">
              <a:lnSpc>
                <a:spcPct val="100000"/>
              </a:lnSpc>
              <a:spcBef>
                <a:spcPts val="0"/>
              </a:spcBef>
              <a:spcAft>
                <a:spcPts val="0"/>
              </a:spcAft>
              <a:buSzPts val="1600"/>
              <a:buFont typeface="Exo SemiBold"/>
              <a:buNone/>
              <a:defRPr sz="1600">
                <a:latin typeface="Exo SemiBold"/>
                <a:ea typeface="Exo SemiBold"/>
                <a:cs typeface="Exo SemiBold"/>
                <a:sym typeface="Exo SemiBold"/>
              </a:defRPr>
            </a:lvl8pPr>
            <a:lvl9pPr lvl="8" rtl="0" algn="ctr">
              <a:lnSpc>
                <a:spcPct val="100000"/>
              </a:lnSpc>
              <a:spcBef>
                <a:spcPts val="0"/>
              </a:spcBef>
              <a:spcAft>
                <a:spcPts val="0"/>
              </a:spcAft>
              <a:buSzPts val="1600"/>
              <a:buFont typeface="Exo SemiBold"/>
              <a:buNone/>
              <a:defRPr sz="1600">
                <a:latin typeface="Exo SemiBold"/>
                <a:ea typeface="Exo SemiBold"/>
                <a:cs typeface="Exo SemiBold"/>
                <a:sym typeface="Exo SemiBold"/>
              </a:defRPr>
            </a:lvl9pPr>
          </a:lstStyle>
          <a:p/>
        </p:txBody>
      </p:sp>
      <p:sp>
        <p:nvSpPr>
          <p:cNvPr id="3715" name="Google Shape;3715;p109"/>
          <p:cNvSpPr txBox="1"/>
          <p:nvPr>
            <p:ph idx="3" type="subTitle"/>
          </p:nvPr>
        </p:nvSpPr>
        <p:spPr>
          <a:xfrm>
            <a:off x="3383544" y="2324121"/>
            <a:ext cx="2376900" cy="549000"/>
          </a:xfrm>
          <a:prstGeom prst="rect">
            <a:avLst/>
          </a:prstGeom>
        </p:spPr>
        <p:txBody>
          <a:bodyPr anchorCtr="0" anchor="ctr" bIns="91425" lIns="91425" spcFirstLastPara="1" rIns="91425" wrap="square" tIns="91425">
            <a:noAutofit/>
          </a:bodyPr>
          <a:lstStyle>
            <a:lvl1pPr lvl="0" rtl="0" algn="ctr">
              <a:lnSpc>
                <a:spcPct val="100000"/>
              </a:lnSpc>
              <a:spcBef>
                <a:spcPts val="0"/>
              </a:spcBef>
              <a:spcAft>
                <a:spcPts val="0"/>
              </a:spcAft>
              <a:buSzPts val="1600"/>
              <a:buNone/>
              <a:defRPr sz="1400"/>
            </a:lvl1pPr>
            <a:lvl2pPr lvl="1" rtl="0" algn="ctr">
              <a:lnSpc>
                <a:spcPct val="100000"/>
              </a:lnSpc>
              <a:spcBef>
                <a:spcPts val="0"/>
              </a:spcBef>
              <a:spcAft>
                <a:spcPts val="0"/>
              </a:spcAft>
              <a:buSzPts val="1600"/>
              <a:buNone/>
              <a:defRPr sz="1600"/>
            </a:lvl2pPr>
            <a:lvl3pPr lvl="2" rtl="0" algn="ctr">
              <a:lnSpc>
                <a:spcPct val="100000"/>
              </a:lnSpc>
              <a:spcBef>
                <a:spcPts val="0"/>
              </a:spcBef>
              <a:spcAft>
                <a:spcPts val="0"/>
              </a:spcAft>
              <a:buSzPts val="1600"/>
              <a:buNone/>
              <a:defRPr sz="1600"/>
            </a:lvl3pPr>
            <a:lvl4pPr lvl="3" rtl="0" algn="ctr">
              <a:lnSpc>
                <a:spcPct val="100000"/>
              </a:lnSpc>
              <a:spcBef>
                <a:spcPts val="0"/>
              </a:spcBef>
              <a:spcAft>
                <a:spcPts val="0"/>
              </a:spcAft>
              <a:buSzPts val="1600"/>
              <a:buNone/>
              <a:defRPr sz="1600"/>
            </a:lvl4pPr>
            <a:lvl5pPr lvl="4" rtl="0" algn="ctr">
              <a:lnSpc>
                <a:spcPct val="100000"/>
              </a:lnSpc>
              <a:spcBef>
                <a:spcPts val="0"/>
              </a:spcBef>
              <a:spcAft>
                <a:spcPts val="0"/>
              </a:spcAft>
              <a:buSzPts val="1600"/>
              <a:buNone/>
              <a:defRPr sz="1600"/>
            </a:lvl5pPr>
            <a:lvl6pPr lvl="5" rtl="0" algn="ctr">
              <a:lnSpc>
                <a:spcPct val="100000"/>
              </a:lnSpc>
              <a:spcBef>
                <a:spcPts val="0"/>
              </a:spcBef>
              <a:spcAft>
                <a:spcPts val="0"/>
              </a:spcAft>
              <a:buSzPts val="1600"/>
              <a:buNone/>
              <a:defRPr sz="1600"/>
            </a:lvl6pPr>
            <a:lvl7pPr lvl="6" rtl="0" algn="ctr">
              <a:lnSpc>
                <a:spcPct val="100000"/>
              </a:lnSpc>
              <a:spcBef>
                <a:spcPts val="0"/>
              </a:spcBef>
              <a:spcAft>
                <a:spcPts val="0"/>
              </a:spcAft>
              <a:buSzPts val="1600"/>
              <a:buNone/>
              <a:defRPr sz="1600"/>
            </a:lvl7pPr>
            <a:lvl8pPr lvl="7" rtl="0" algn="ctr">
              <a:lnSpc>
                <a:spcPct val="100000"/>
              </a:lnSpc>
              <a:spcBef>
                <a:spcPts val="0"/>
              </a:spcBef>
              <a:spcAft>
                <a:spcPts val="0"/>
              </a:spcAft>
              <a:buSzPts val="1600"/>
              <a:buNone/>
              <a:defRPr sz="1600"/>
            </a:lvl8pPr>
            <a:lvl9pPr lvl="8" rtl="0" algn="ctr">
              <a:lnSpc>
                <a:spcPct val="100000"/>
              </a:lnSpc>
              <a:spcBef>
                <a:spcPts val="0"/>
              </a:spcBef>
              <a:spcAft>
                <a:spcPts val="0"/>
              </a:spcAft>
              <a:buSzPts val="1600"/>
              <a:buNone/>
              <a:defRPr sz="1600"/>
            </a:lvl9pPr>
          </a:lstStyle>
          <a:p/>
        </p:txBody>
      </p:sp>
      <p:sp>
        <p:nvSpPr>
          <p:cNvPr id="3716" name="Google Shape;3716;p109"/>
          <p:cNvSpPr txBox="1"/>
          <p:nvPr>
            <p:ph idx="4" type="subTitle"/>
          </p:nvPr>
        </p:nvSpPr>
        <p:spPr>
          <a:xfrm>
            <a:off x="1125594" y="2076187"/>
            <a:ext cx="1452600" cy="344100"/>
          </a:xfrm>
          <a:prstGeom prst="rect">
            <a:avLst/>
          </a:prstGeom>
        </p:spPr>
        <p:txBody>
          <a:bodyPr anchorCtr="0" anchor="ctr" bIns="91425" lIns="91425" spcFirstLastPara="1" rIns="91425" wrap="square" tIns="91425">
            <a:noAutofit/>
          </a:bodyPr>
          <a:lstStyle>
            <a:lvl1pPr lvl="0" rtl="0" algn="ctr">
              <a:lnSpc>
                <a:spcPct val="100000"/>
              </a:lnSpc>
              <a:spcBef>
                <a:spcPts val="0"/>
              </a:spcBef>
              <a:spcAft>
                <a:spcPts val="0"/>
              </a:spcAft>
              <a:buSzPts val="1600"/>
              <a:buFont typeface="Exo SemiBold"/>
              <a:buNone/>
              <a:defRPr sz="1400">
                <a:solidFill>
                  <a:schemeClr val="lt1"/>
                </a:solidFill>
                <a:latin typeface="Exo SemiBold"/>
                <a:ea typeface="Exo SemiBold"/>
                <a:cs typeface="Exo SemiBold"/>
                <a:sym typeface="Exo SemiBold"/>
              </a:defRPr>
            </a:lvl1pPr>
            <a:lvl2pPr lvl="1" rtl="0" algn="ctr">
              <a:lnSpc>
                <a:spcPct val="100000"/>
              </a:lnSpc>
              <a:spcBef>
                <a:spcPts val="0"/>
              </a:spcBef>
              <a:spcAft>
                <a:spcPts val="0"/>
              </a:spcAft>
              <a:buSzPts val="1600"/>
              <a:buFont typeface="Exo SemiBold"/>
              <a:buNone/>
              <a:defRPr sz="1600">
                <a:latin typeface="Exo SemiBold"/>
                <a:ea typeface="Exo SemiBold"/>
                <a:cs typeface="Exo SemiBold"/>
                <a:sym typeface="Exo SemiBold"/>
              </a:defRPr>
            </a:lvl2pPr>
            <a:lvl3pPr lvl="2" rtl="0" algn="ctr">
              <a:lnSpc>
                <a:spcPct val="100000"/>
              </a:lnSpc>
              <a:spcBef>
                <a:spcPts val="0"/>
              </a:spcBef>
              <a:spcAft>
                <a:spcPts val="0"/>
              </a:spcAft>
              <a:buSzPts val="1600"/>
              <a:buFont typeface="Exo SemiBold"/>
              <a:buNone/>
              <a:defRPr sz="1600">
                <a:latin typeface="Exo SemiBold"/>
                <a:ea typeface="Exo SemiBold"/>
                <a:cs typeface="Exo SemiBold"/>
                <a:sym typeface="Exo SemiBold"/>
              </a:defRPr>
            </a:lvl3pPr>
            <a:lvl4pPr lvl="3" rtl="0" algn="ctr">
              <a:lnSpc>
                <a:spcPct val="100000"/>
              </a:lnSpc>
              <a:spcBef>
                <a:spcPts val="0"/>
              </a:spcBef>
              <a:spcAft>
                <a:spcPts val="0"/>
              </a:spcAft>
              <a:buSzPts val="1600"/>
              <a:buFont typeface="Exo SemiBold"/>
              <a:buNone/>
              <a:defRPr sz="1600">
                <a:latin typeface="Exo SemiBold"/>
                <a:ea typeface="Exo SemiBold"/>
                <a:cs typeface="Exo SemiBold"/>
                <a:sym typeface="Exo SemiBold"/>
              </a:defRPr>
            </a:lvl4pPr>
            <a:lvl5pPr lvl="4" rtl="0" algn="ctr">
              <a:lnSpc>
                <a:spcPct val="100000"/>
              </a:lnSpc>
              <a:spcBef>
                <a:spcPts val="0"/>
              </a:spcBef>
              <a:spcAft>
                <a:spcPts val="0"/>
              </a:spcAft>
              <a:buSzPts val="1600"/>
              <a:buFont typeface="Exo SemiBold"/>
              <a:buNone/>
              <a:defRPr sz="1600">
                <a:latin typeface="Exo SemiBold"/>
                <a:ea typeface="Exo SemiBold"/>
                <a:cs typeface="Exo SemiBold"/>
                <a:sym typeface="Exo SemiBold"/>
              </a:defRPr>
            </a:lvl5pPr>
            <a:lvl6pPr lvl="5" rtl="0" algn="ctr">
              <a:lnSpc>
                <a:spcPct val="100000"/>
              </a:lnSpc>
              <a:spcBef>
                <a:spcPts val="0"/>
              </a:spcBef>
              <a:spcAft>
                <a:spcPts val="0"/>
              </a:spcAft>
              <a:buSzPts val="1600"/>
              <a:buFont typeface="Exo SemiBold"/>
              <a:buNone/>
              <a:defRPr sz="1600">
                <a:latin typeface="Exo SemiBold"/>
                <a:ea typeface="Exo SemiBold"/>
                <a:cs typeface="Exo SemiBold"/>
                <a:sym typeface="Exo SemiBold"/>
              </a:defRPr>
            </a:lvl6pPr>
            <a:lvl7pPr lvl="6" rtl="0" algn="ctr">
              <a:lnSpc>
                <a:spcPct val="100000"/>
              </a:lnSpc>
              <a:spcBef>
                <a:spcPts val="0"/>
              </a:spcBef>
              <a:spcAft>
                <a:spcPts val="0"/>
              </a:spcAft>
              <a:buSzPts val="1600"/>
              <a:buFont typeface="Exo SemiBold"/>
              <a:buNone/>
              <a:defRPr sz="1600">
                <a:latin typeface="Exo SemiBold"/>
                <a:ea typeface="Exo SemiBold"/>
                <a:cs typeface="Exo SemiBold"/>
                <a:sym typeface="Exo SemiBold"/>
              </a:defRPr>
            </a:lvl7pPr>
            <a:lvl8pPr lvl="7" rtl="0" algn="ctr">
              <a:lnSpc>
                <a:spcPct val="100000"/>
              </a:lnSpc>
              <a:spcBef>
                <a:spcPts val="0"/>
              </a:spcBef>
              <a:spcAft>
                <a:spcPts val="0"/>
              </a:spcAft>
              <a:buSzPts val="1600"/>
              <a:buFont typeface="Exo SemiBold"/>
              <a:buNone/>
              <a:defRPr sz="1600">
                <a:latin typeface="Exo SemiBold"/>
                <a:ea typeface="Exo SemiBold"/>
                <a:cs typeface="Exo SemiBold"/>
                <a:sym typeface="Exo SemiBold"/>
              </a:defRPr>
            </a:lvl8pPr>
            <a:lvl9pPr lvl="8" rtl="0" algn="ctr">
              <a:lnSpc>
                <a:spcPct val="100000"/>
              </a:lnSpc>
              <a:spcBef>
                <a:spcPts val="0"/>
              </a:spcBef>
              <a:spcAft>
                <a:spcPts val="0"/>
              </a:spcAft>
              <a:buSzPts val="1600"/>
              <a:buFont typeface="Exo SemiBold"/>
              <a:buNone/>
              <a:defRPr sz="1600">
                <a:latin typeface="Exo SemiBold"/>
                <a:ea typeface="Exo SemiBold"/>
                <a:cs typeface="Exo SemiBold"/>
                <a:sym typeface="Exo SemiBold"/>
              </a:defRPr>
            </a:lvl9pPr>
          </a:lstStyle>
          <a:p/>
        </p:txBody>
      </p:sp>
      <p:sp>
        <p:nvSpPr>
          <p:cNvPr id="3717" name="Google Shape;3717;p109"/>
          <p:cNvSpPr txBox="1"/>
          <p:nvPr>
            <p:ph idx="5" type="subTitle"/>
          </p:nvPr>
        </p:nvSpPr>
        <p:spPr>
          <a:xfrm>
            <a:off x="719994" y="2343787"/>
            <a:ext cx="2263800" cy="549000"/>
          </a:xfrm>
          <a:prstGeom prst="rect">
            <a:avLst/>
          </a:prstGeom>
        </p:spPr>
        <p:txBody>
          <a:bodyPr anchorCtr="0" anchor="ctr" bIns="91425" lIns="91425" spcFirstLastPara="1" rIns="91425" wrap="square" tIns="91425">
            <a:noAutofit/>
          </a:bodyPr>
          <a:lstStyle>
            <a:lvl1pPr lvl="0" rtl="0" algn="ctr">
              <a:lnSpc>
                <a:spcPct val="100000"/>
              </a:lnSpc>
              <a:spcBef>
                <a:spcPts val="0"/>
              </a:spcBef>
              <a:spcAft>
                <a:spcPts val="0"/>
              </a:spcAft>
              <a:buSzPts val="1600"/>
              <a:buNone/>
              <a:defRPr sz="1400"/>
            </a:lvl1pPr>
            <a:lvl2pPr lvl="1" rtl="0" algn="ctr">
              <a:lnSpc>
                <a:spcPct val="100000"/>
              </a:lnSpc>
              <a:spcBef>
                <a:spcPts val="0"/>
              </a:spcBef>
              <a:spcAft>
                <a:spcPts val="0"/>
              </a:spcAft>
              <a:buSzPts val="1600"/>
              <a:buNone/>
              <a:defRPr sz="1600"/>
            </a:lvl2pPr>
            <a:lvl3pPr lvl="2" rtl="0" algn="ctr">
              <a:lnSpc>
                <a:spcPct val="100000"/>
              </a:lnSpc>
              <a:spcBef>
                <a:spcPts val="0"/>
              </a:spcBef>
              <a:spcAft>
                <a:spcPts val="0"/>
              </a:spcAft>
              <a:buSzPts val="1600"/>
              <a:buNone/>
              <a:defRPr sz="1600"/>
            </a:lvl3pPr>
            <a:lvl4pPr lvl="3" rtl="0" algn="ctr">
              <a:lnSpc>
                <a:spcPct val="100000"/>
              </a:lnSpc>
              <a:spcBef>
                <a:spcPts val="0"/>
              </a:spcBef>
              <a:spcAft>
                <a:spcPts val="0"/>
              </a:spcAft>
              <a:buSzPts val="1600"/>
              <a:buNone/>
              <a:defRPr sz="1600"/>
            </a:lvl4pPr>
            <a:lvl5pPr lvl="4" rtl="0" algn="ctr">
              <a:lnSpc>
                <a:spcPct val="100000"/>
              </a:lnSpc>
              <a:spcBef>
                <a:spcPts val="0"/>
              </a:spcBef>
              <a:spcAft>
                <a:spcPts val="0"/>
              </a:spcAft>
              <a:buSzPts val="1600"/>
              <a:buNone/>
              <a:defRPr sz="1600"/>
            </a:lvl5pPr>
            <a:lvl6pPr lvl="5" rtl="0" algn="ctr">
              <a:lnSpc>
                <a:spcPct val="100000"/>
              </a:lnSpc>
              <a:spcBef>
                <a:spcPts val="0"/>
              </a:spcBef>
              <a:spcAft>
                <a:spcPts val="0"/>
              </a:spcAft>
              <a:buSzPts val="1600"/>
              <a:buNone/>
              <a:defRPr sz="1600"/>
            </a:lvl6pPr>
            <a:lvl7pPr lvl="6" rtl="0" algn="ctr">
              <a:lnSpc>
                <a:spcPct val="100000"/>
              </a:lnSpc>
              <a:spcBef>
                <a:spcPts val="0"/>
              </a:spcBef>
              <a:spcAft>
                <a:spcPts val="0"/>
              </a:spcAft>
              <a:buSzPts val="1600"/>
              <a:buNone/>
              <a:defRPr sz="1600"/>
            </a:lvl7pPr>
            <a:lvl8pPr lvl="7" rtl="0" algn="ctr">
              <a:lnSpc>
                <a:spcPct val="100000"/>
              </a:lnSpc>
              <a:spcBef>
                <a:spcPts val="0"/>
              </a:spcBef>
              <a:spcAft>
                <a:spcPts val="0"/>
              </a:spcAft>
              <a:buSzPts val="1600"/>
              <a:buNone/>
              <a:defRPr sz="1600"/>
            </a:lvl8pPr>
            <a:lvl9pPr lvl="8" rtl="0" algn="ctr">
              <a:lnSpc>
                <a:spcPct val="100000"/>
              </a:lnSpc>
              <a:spcBef>
                <a:spcPts val="0"/>
              </a:spcBef>
              <a:spcAft>
                <a:spcPts val="0"/>
              </a:spcAft>
              <a:buSzPts val="1600"/>
              <a:buNone/>
              <a:defRPr sz="1600"/>
            </a:lvl9pPr>
          </a:lstStyle>
          <a:p/>
        </p:txBody>
      </p:sp>
      <p:sp>
        <p:nvSpPr>
          <p:cNvPr id="3718" name="Google Shape;3718;p109"/>
          <p:cNvSpPr txBox="1"/>
          <p:nvPr>
            <p:ph type="title"/>
          </p:nvPr>
        </p:nvSpPr>
        <p:spPr>
          <a:xfrm>
            <a:off x="720000" y="540000"/>
            <a:ext cx="7704000" cy="477600"/>
          </a:xfrm>
          <a:prstGeom prst="rect">
            <a:avLst/>
          </a:prstGeom>
        </p:spPr>
        <p:txBody>
          <a:bodyPr anchorCtr="0" anchor="ctr" bIns="91425" lIns="91425" spcFirstLastPara="1" rIns="91425" wrap="square" tIns="91425">
            <a:noAutofit/>
          </a:bodyPr>
          <a:lstStyle>
            <a:lvl1pPr lvl="0" rtl="0" algn="ctr">
              <a:spcBef>
                <a:spcPts val="0"/>
              </a:spcBef>
              <a:spcAft>
                <a:spcPts val="0"/>
              </a:spcAft>
              <a:buSzPts val="2400"/>
              <a:buNone/>
              <a:defRPr sz="3400">
                <a:solidFill>
                  <a:srgbClr val="81C241"/>
                </a:solidFill>
              </a:defRPr>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p:txBody>
      </p:sp>
      <p:sp>
        <p:nvSpPr>
          <p:cNvPr id="3719" name="Google Shape;3719;p109"/>
          <p:cNvSpPr txBox="1"/>
          <p:nvPr>
            <p:ph idx="6" type="subTitle"/>
          </p:nvPr>
        </p:nvSpPr>
        <p:spPr>
          <a:xfrm>
            <a:off x="6565806" y="2102283"/>
            <a:ext cx="1452600" cy="252600"/>
          </a:xfrm>
          <a:prstGeom prst="rect">
            <a:avLst/>
          </a:prstGeom>
        </p:spPr>
        <p:txBody>
          <a:bodyPr anchorCtr="0" anchor="ctr" bIns="91425" lIns="91425" spcFirstLastPara="1" rIns="91425" wrap="square" tIns="91425">
            <a:noAutofit/>
          </a:bodyPr>
          <a:lstStyle>
            <a:lvl1pPr lvl="0" rtl="0" algn="ctr">
              <a:lnSpc>
                <a:spcPct val="100000"/>
              </a:lnSpc>
              <a:spcBef>
                <a:spcPts val="0"/>
              </a:spcBef>
              <a:spcAft>
                <a:spcPts val="0"/>
              </a:spcAft>
              <a:buSzPts val="1600"/>
              <a:buFont typeface="Exo SemiBold"/>
              <a:buNone/>
              <a:defRPr sz="1400">
                <a:solidFill>
                  <a:schemeClr val="lt1"/>
                </a:solidFill>
                <a:latin typeface="Exo SemiBold"/>
                <a:ea typeface="Exo SemiBold"/>
                <a:cs typeface="Exo SemiBold"/>
                <a:sym typeface="Exo SemiBold"/>
              </a:defRPr>
            </a:lvl1pPr>
            <a:lvl2pPr lvl="1" rtl="0" algn="ctr">
              <a:lnSpc>
                <a:spcPct val="100000"/>
              </a:lnSpc>
              <a:spcBef>
                <a:spcPts val="0"/>
              </a:spcBef>
              <a:spcAft>
                <a:spcPts val="0"/>
              </a:spcAft>
              <a:buSzPts val="1600"/>
              <a:buFont typeface="Exo SemiBold"/>
              <a:buNone/>
              <a:defRPr sz="1600">
                <a:latin typeface="Exo SemiBold"/>
                <a:ea typeface="Exo SemiBold"/>
                <a:cs typeface="Exo SemiBold"/>
                <a:sym typeface="Exo SemiBold"/>
              </a:defRPr>
            </a:lvl2pPr>
            <a:lvl3pPr lvl="2" rtl="0" algn="ctr">
              <a:lnSpc>
                <a:spcPct val="100000"/>
              </a:lnSpc>
              <a:spcBef>
                <a:spcPts val="0"/>
              </a:spcBef>
              <a:spcAft>
                <a:spcPts val="0"/>
              </a:spcAft>
              <a:buSzPts val="1600"/>
              <a:buFont typeface="Exo SemiBold"/>
              <a:buNone/>
              <a:defRPr sz="1600">
                <a:latin typeface="Exo SemiBold"/>
                <a:ea typeface="Exo SemiBold"/>
                <a:cs typeface="Exo SemiBold"/>
                <a:sym typeface="Exo SemiBold"/>
              </a:defRPr>
            </a:lvl3pPr>
            <a:lvl4pPr lvl="3" rtl="0" algn="ctr">
              <a:lnSpc>
                <a:spcPct val="100000"/>
              </a:lnSpc>
              <a:spcBef>
                <a:spcPts val="0"/>
              </a:spcBef>
              <a:spcAft>
                <a:spcPts val="0"/>
              </a:spcAft>
              <a:buSzPts val="1600"/>
              <a:buFont typeface="Exo SemiBold"/>
              <a:buNone/>
              <a:defRPr sz="1600">
                <a:latin typeface="Exo SemiBold"/>
                <a:ea typeface="Exo SemiBold"/>
                <a:cs typeface="Exo SemiBold"/>
                <a:sym typeface="Exo SemiBold"/>
              </a:defRPr>
            </a:lvl4pPr>
            <a:lvl5pPr lvl="4" rtl="0" algn="ctr">
              <a:lnSpc>
                <a:spcPct val="100000"/>
              </a:lnSpc>
              <a:spcBef>
                <a:spcPts val="0"/>
              </a:spcBef>
              <a:spcAft>
                <a:spcPts val="0"/>
              </a:spcAft>
              <a:buSzPts val="1600"/>
              <a:buFont typeface="Exo SemiBold"/>
              <a:buNone/>
              <a:defRPr sz="1600">
                <a:latin typeface="Exo SemiBold"/>
                <a:ea typeface="Exo SemiBold"/>
                <a:cs typeface="Exo SemiBold"/>
                <a:sym typeface="Exo SemiBold"/>
              </a:defRPr>
            </a:lvl5pPr>
            <a:lvl6pPr lvl="5" rtl="0" algn="ctr">
              <a:lnSpc>
                <a:spcPct val="100000"/>
              </a:lnSpc>
              <a:spcBef>
                <a:spcPts val="0"/>
              </a:spcBef>
              <a:spcAft>
                <a:spcPts val="0"/>
              </a:spcAft>
              <a:buSzPts val="1600"/>
              <a:buFont typeface="Exo SemiBold"/>
              <a:buNone/>
              <a:defRPr sz="1600">
                <a:latin typeface="Exo SemiBold"/>
                <a:ea typeface="Exo SemiBold"/>
                <a:cs typeface="Exo SemiBold"/>
                <a:sym typeface="Exo SemiBold"/>
              </a:defRPr>
            </a:lvl6pPr>
            <a:lvl7pPr lvl="6" rtl="0" algn="ctr">
              <a:lnSpc>
                <a:spcPct val="100000"/>
              </a:lnSpc>
              <a:spcBef>
                <a:spcPts val="0"/>
              </a:spcBef>
              <a:spcAft>
                <a:spcPts val="0"/>
              </a:spcAft>
              <a:buSzPts val="1600"/>
              <a:buFont typeface="Exo SemiBold"/>
              <a:buNone/>
              <a:defRPr sz="1600">
                <a:latin typeface="Exo SemiBold"/>
                <a:ea typeface="Exo SemiBold"/>
                <a:cs typeface="Exo SemiBold"/>
                <a:sym typeface="Exo SemiBold"/>
              </a:defRPr>
            </a:lvl7pPr>
            <a:lvl8pPr lvl="7" rtl="0" algn="ctr">
              <a:lnSpc>
                <a:spcPct val="100000"/>
              </a:lnSpc>
              <a:spcBef>
                <a:spcPts val="0"/>
              </a:spcBef>
              <a:spcAft>
                <a:spcPts val="0"/>
              </a:spcAft>
              <a:buSzPts val="1600"/>
              <a:buFont typeface="Exo SemiBold"/>
              <a:buNone/>
              <a:defRPr sz="1600">
                <a:latin typeface="Exo SemiBold"/>
                <a:ea typeface="Exo SemiBold"/>
                <a:cs typeface="Exo SemiBold"/>
                <a:sym typeface="Exo SemiBold"/>
              </a:defRPr>
            </a:lvl8pPr>
            <a:lvl9pPr lvl="8" rtl="0" algn="ctr">
              <a:lnSpc>
                <a:spcPct val="100000"/>
              </a:lnSpc>
              <a:spcBef>
                <a:spcPts val="0"/>
              </a:spcBef>
              <a:spcAft>
                <a:spcPts val="0"/>
              </a:spcAft>
              <a:buSzPts val="1600"/>
              <a:buFont typeface="Exo SemiBold"/>
              <a:buNone/>
              <a:defRPr sz="1600">
                <a:latin typeface="Exo SemiBold"/>
                <a:ea typeface="Exo SemiBold"/>
                <a:cs typeface="Exo SemiBold"/>
                <a:sym typeface="Exo SemiBold"/>
              </a:defRPr>
            </a:lvl9pPr>
          </a:lstStyle>
          <a:p/>
        </p:txBody>
      </p:sp>
      <p:sp>
        <p:nvSpPr>
          <p:cNvPr id="3720" name="Google Shape;3720;p109"/>
          <p:cNvSpPr txBox="1"/>
          <p:nvPr>
            <p:ph idx="7" type="subTitle"/>
          </p:nvPr>
        </p:nvSpPr>
        <p:spPr>
          <a:xfrm>
            <a:off x="6160206" y="4054500"/>
            <a:ext cx="2263800" cy="549000"/>
          </a:xfrm>
          <a:prstGeom prst="rect">
            <a:avLst/>
          </a:prstGeom>
        </p:spPr>
        <p:txBody>
          <a:bodyPr anchorCtr="0" anchor="ctr" bIns="91425" lIns="91425" spcFirstLastPara="1" rIns="91425" wrap="square" tIns="91425">
            <a:noAutofit/>
          </a:bodyPr>
          <a:lstStyle>
            <a:lvl1pPr lvl="0" rtl="0" algn="ctr">
              <a:lnSpc>
                <a:spcPct val="100000"/>
              </a:lnSpc>
              <a:spcBef>
                <a:spcPts val="0"/>
              </a:spcBef>
              <a:spcAft>
                <a:spcPts val="0"/>
              </a:spcAft>
              <a:buSzPts val="1600"/>
              <a:buNone/>
              <a:defRPr sz="1400"/>
            </a:lvl1pPr>
            <a:lvl2pPr lvl="1" rtl="0" algn="ctr">
              <a:lnSpc>
                <a:spcPct val="100000"/>
              </a:lnSpc>
              <a:spcBef>
                <a:spcPts val="0"/>
              </a:spcBef>
              <a:spcAft>
                <a:spcPts val="0"/>
              </a:spcAft>
              <a:buSzPts val="1600"/>
              <a:buNone/>
              <a:defRPr sz="1600"/>
            </a:lvl2pPr>
            <a:lvl3pPr lvl="2" rtl="0" algn="ctr">
              <a:lnSpc>
                <a:spcPct val="100000"/>
              </a:lnSpc>
              <a:spcBef>
                <a:spcPts val="0"/>
              </a:spcBef>
              <a:spcAft>
                <a:spcPts val="0"/>
              </a:spcAft>
              <a:buSzPts val="1600"/>
              <a:buNone/>
              <a:defRPr sz="1600"/>
            </a:lvl3pPr>
            <a:lvl4pPr lvl="3" rtl="0" algn="ctr">
              <a:lnSpc>
                <a:spcPct val="100000"/>
              </a:lnSpc>
              <a:spcBef>
                <a:spcPts val="0"/>
              </a:spcBef>
              <a:spcAft>
                <a:spcPts val="0"/>
              </a:spcAft>
              <a:buSzPts val="1600"/>
              <a:buNone/>
              <a:defRPr sz="1600"/>
            </a:lvl4pPr>
            <a:lvl5pPr lvl="4" rtl="0" algn="ctr">
              <a:lnSpc>
                <a:spcPct val="100000"/>
              </a:lnSpc>
              <a:spcBef>
                <a:spcPts val="0"/>
              </a:spcBef>
              <a:spcAft>
                <a:spcPts val="0"/>
              </a:spcAft>
              <a:buSzPts val="1600"/>
              <a:buNone/>
              <a:defRPr sz="1600"/>
            </a:lvl5pPr>
            <a:lvl6pPr lvl="5" rtl="0" algn="ctr">
              <a:lnSpc>
                <a:spcPct val="100000"/>
              </a:lnSpc>
              <a:spcBef>
                <a:spcPts val="0"/>
              </a:spcBef>
              <a:spcAft>
                <a:spcPts val="0"/>
              </a:spcAft>
              <a:buSzPts val="1600"/>
              <a:buNone/>
              <a:defRPr sz="1600"/>
            </a:lvl6pPr>
            <a:lvl7pPr lvl="6" rtl="0" algn="ctr">
              <a:lnSpc>
                <a:spcPct val="100000"/>
              </a:lnSpc>
              <a:spcBef>
                <a:spcPts val="0"/>
              </a:spcBef>
              <a:spcAft>
                <a:spcPts val="0"/>
              </a:spcAft>
              <a:buSzPts val="1600"/>
              <a:buNone/>
              <a:defRPr sz="1600"/>
            </a:lvl7pPr>
            <a:lvl8pPr lvl="7" rtl="0" algn="ctr">
              <a:lnSpc>
                <a:spcPct val="100000"/>
              </a:lnSpc>
              <a:spcBef>
                <a:spcPts val="0"/>
              </a:spcBef>
              <a:spcAft>
                <a:spcPts val="0"/>
              </a:spcAft>
              <a:buSzPts val="1600"/>
              <a:buNone/>
              <a:defRPr sz="1600"/>
            </a:lvl8pPr>
            <a:lvl9pPr lvl="8" rtl="0" algn="ctr">
              <a:lnSpc>
                <a:spcPct val="100000"/>
              </a:lnSpc>
              <a:spcBef>
                <a:spcPts val="0"/>
              </a:spcBef>
              <a:spcAft>
                <a:spcPts val="0"/>
              </a:spcAft>
              <a:buSzPts val="1600"/>
              <a:buNone/>
              <a:defRPr sz="1600"/>
            </a:lvl9pPr>
          </a:lstStyle>
          <a:p/>
        </p:txBody>
      </p:sp>
      <p:sp>
        <p:nvSpPr>
          <p:cNvPr id="3721" name="Google Shape;3721;p109"/>
          <p:cNvSpPr txBox="1"/>
          <p:nvPr>
            <p:ph idx="8" type="subTitle"/>
          </p:nvPr>
        </p:nvSpPr>
        <p:spPr>
          <a:xfrm>
            <a:off x="3440094" y="4054500"/>
            <a:ext cx="2263800" cy="549000"/>
          </a:xfrm>
          <a:prstGeom prst="rect">
            <a:avLst/>
          </a:prstGeom>
        </p:spPr>
        <p:txBody>
          <a:bodyPr anchorCtr="0" anchor="ctr" bIns="91425" lIns="91425" spcFirstLastPara="1" rIns="91425" wrap="square" tIns="91425">
            <a:noAutofit/>
          </a:bodyPr>
          <a:lstStyle>
            <a:lvl1pPr lvl="0" rtl="0" algn="ctr">
              <a:lnSpc>
                <a:spcPct val="100000"/>
              </a:lnSpc>
              <a:spcBef>
                <a:spcPts val="0"/>
              </a:spcBef>
              <a:spcAft>
                <a:spcPts val="0"/>
              </a:spcAft>
              <a:buSzPts val="1600"/>
              <a:buNone/>
              <a:defRPr sz="1400"/>
            </a:lvl1pPr>
            <a:lvl2pPr lvl="1" rtl="0" algn="ctr">
              <a:lnSpc>
                <a:spcPct val="100000"/>
              </a:lnSpc>
              <a:spcBef>
                <a:spcPts val="0"/>
              </a:spcBef>
              <a:spcAft>
                <a:spcPts val="0"/>
              </a:spcAft>
              <a:buSzPts val="1600"/>
              <a:buNone/>
              <a:defRPr sz="1600"/>
            </a:lvl2pPr>
            <a:lvl3pPr lvl="2" rtl="0" algn="ctr">
              <a:lnSpc>
                <a:spcPct val="100000"/>
              </a:lnSpc>
              <a:spcBef>
                <a:spcPts val="0"/>
              </a:spcBef>
              <a:spcAft>
                <a:spcPts val="0"/>
              </a:spcAft>
              <a:buSzPts val="1600"/>
              <a:buNone/>
              <a:defRPr sz="1600"/>
            </a:lvl3pPr>
            <a:lvl4pPr lvl="3" rtl="0" algn="ctr">
              <a:lnSpc>
                <a:spcPct val="100000"/>
              </a:lnSpc>
              <a:spcBef>
                <a:spcPts val="0"/>
              </a:spcBef>
              <a:spcAft>
                <a:spcPts val="0"/>
              </a:spcAft>
              <a:buSzPts val="1600"/>
              <a:buNone/>
              <a:defRPr sz="1600"/>
            </a:lvl4pPr>
            <a:lvl5pPr lvl="4" rtl="0" algn="ctr">
              <a:lnSpc>
                <a:spcPct val="100000"/>
              </a:lnSpc>
              <a:spcBef>
                <a:spcPts val="0"/>
              </a:spcBef>
              <a:spcAft>
                <a:spcPts val="0"/>
              </a:spcAft>
              <a:buSzPts val="1600"/>
              <a:buNone/>
              <a:defRPr sz="1600"/>
            </a:lvl5pPr>
            <a:lvl6pPr lvl="5" rtl="0" algn="ctr">
              <a:lnSpc>
                <a:spcPct val="100000"/>
              </a:lnSpc>
              <a:spcBef>
                <a:spcPts val="0"/>
              </a:spcBef>
              <a:spcAft>
                <a:spcPts val="0"/>
              </a:spcAft>
              <a:buSzPts val="1600"/>
              <a:buNone/>
              <a:defRPr sz="1600"/>
            </a:lvl6pPr>
            <a:lvl7pPr lvl="6" rtl="0" algn="ctr">
              <a:lnSpc>
                <a:spcPct val="100000"/>
              </a:lnSpc>
              <a:spcBef>
                <a:spcPts val="0"/>
              </a:spcBef>
              <a:spcAft>
                <a:spcPts val="0"/>
              </a:spcAft>
              <a:buSzPts val="1600"/>
              <a:buNone/>
              <a:defRPr sz="1600"/>
            </a:lvl7pPr>
            <a:lvl8pPr lvl="7" rtl="0" algn="ctr">
              <a:lnSpc>
                <a:spcPct val="100000"/>
              </a:lnSpc>
              <a:spcBef>
                <a:spcPts val="0"/>
              </a:spcBef>
              <a:spcAft>
                <a:spcPts val="0"/>
              </a:spcAft>
              <a:buSzPts val="1600"/>
              <a:buNone/>
              <a:defRPr sz="1600"/>
            </a:lvl8pPr>
            <a:lvl9pPr lvl="8" rtl="0" algn="ctr">
              <a:lnSpc>
                <a:spcPct val="100000"/>
              </a:lnSpc>
              <a:spcBef>
                <a:spcPts val="0"/>
              </a:spcBef>
              <a:spcAft>
                <a:spcPts val="0"/>
              </a:spcAft>
              <a:buSzPts val="1600"/>
              <a:buNone/>
              <a:defRPr sz="1600"/>
            </a:lvl9pPr>
          </a:lstStyle>
          <a:p/>
        </p:txBody>
      </p:sp>
      <p:sp>
        <p:nvSpPr>
          <p:cNvPr id="3722" name="Google Shape;3722;p109"/>
          <p:cNvSpPr txBox="1"/>
          <p:nvPr>
            <p:ph idx="9" type="subTitle"/>
          </p:nvPr>
        </p:nvSpPr>
        <p:spPr>
          <a:xfrm>
            <a:off x="719994" y="4054500"/>
            <a:ext cx="2263800" cy="549000"/>
          </a:xfrm>
          <a:prstGeom prst="rect">
            <a:avLst/>
          </a:prstGeom>
        </p:spPr>
        <p:txBody>
          <a:bodyPr anchorCtr="0" anchor="ctr" bIns="91425" lIns="91425" spcFirstLastPara="1" rIns="91425" wrap="square" tIns="91425">
            <a:noAutofit/>
          </a:bodyPr>
          <a:lstStyle>
            <a:lvl1pPr lvl="0" rtl="0" algn="ctr">
              <a:lnSpc>
                <a:spcPct val="100000"/>
              </a:lnSpc>
              <a:spcBef>
                <a:spcPts val="0"/>
              </a:spcBef>
              <a:spcAft>
                <a:spcPts val="0"/>
              </a:spcAft>
              <a:buSzPts val="1600"/>
              <a:buNone/>
              <a:defRPr sz="1400"/>
            </a:lvl1pPr>
            <a:lvl2pPr lvl="1" rtl="0" algn="ctr">
              <a:lnSpc>
                <a:spcPct val="100000"/>
              </a:lnSpc>
              <a:spcBef>
                <a:spcPts val="0"/>
              </a:spcBef>
              <a:spcAft>
                <a:spcPts val="0"/>
              </a:spcAft>
              <a:buSzPts val="1600"/>
              <a:buNone/>
              <a:defRPr sz="1600"/>
            </a:lvl2pPr>
            <a:lvl3pPr lvl="2" rtl="0" algn="ctr">
              <a:lnSpc>
                <a:spcPct val="100000"/>
              </a:lnSpc>
              <a:spcBef>
                <a:spcPts val="0"/>
              </a:spcBef>
              <a:spcAft>
                <a:spcPts val="0"/>
              </a:spcAft>
              <a:buSzPts val="1600"/>
              <a:buNone/>
              <a:defRPr sz="1600"/>
            </a:lvl3pPr>
            <a:lvl4pPr lvl="3" rtl="0" algn="ctr">
              <a:lnSpc>
                <a:spcPct val="100000"/>
              </a:lnSpc>
              <a:spcBef>
                <a:spcPts val="0"/>
              </a:spcBef>
              <a:spcAft>
                <a:spcPts val="0"/>
              </a:spcAft>
              <a:buSzPts val="1600"/>
              <a:buNone/>
              <a:defRPr sz="1600"/>
            </a:lvl4pPr>
            <a:lvl5pPr lvl="4" rtl="0" algn="ctr">
              <a:lnSpc>
                <a:spcPct val="100000"/>
              </a:lnSpc>
              <a:spcBef>
                <a:spcPts val="0"/>
              </a:spcBef>
              <a:spcAft>
                <a:spcPts val="0"/>
              </a:spcAft>
              <a:buSzPts val="1600"/>
              <a:buNone/>
              <a:defRPr sz="1600"/>
            </a:lvl5pPr>
            <a:lvl6pPr lvl="5" rtl="0" algn="ctr">
              <a:lnSpc>
                <a:spcPct val="100000"/>
              </a:lnSpc>
              <a:spcBef>
                <a:spcPts val="0"/>
              </a:spcBef>
              <a:spcAft>
                <a:spcPts val="0"/>
              </a:spcAft>
              <a:buSzPts val="1600"/>
              <a:buNone/>
              <a:defRPr sz="1600"/>
            </a:lvl6pPr>
            <a:lvl7pPr lvl="6" rtl="0" algn="ctr">
              <a:lnSpc>
                <a:spcPct val="100000"/>
              </a:lnSpc>
              <a:spcBef>
                <a:spcPts val="0"/>
              </a:spcBef>
              <a:spcAft>
                <a:spcPts val="0"/>
              </a:spcAft>
              <a:buSzPts val="1600"/>
              <a:buNone/>
              <a:defRPr sz="1600"/>
            </a:lvl7pPr>
            <a:lvl8pPr lvl="7" rtl="0" algn="ctr">
              <a:lnSpc>
                <a:spcPct val="100000"/>
              </a:lnSpc>
              <a:spcBef>
                <a:spcPts val="0"/>
              </a:spcBef>
              <a:spcAft>
                <a:spcPts val="0"/>
              </a:spcAft>
              <a:buSzPts val="1600"/>
              <a:buNone/>
              <a:defRPr sz="1600"/>
            </a:lvl8pPr>
            <a:lvl9pPr lvl="8" rtl="0" algn="ctr">
              <a:lnSpc>
                <a:spcPct val="100000"/>
              </a:lnSpc>
              <a:spcBef>
                <a:spcPts val="0"/>
              </a:spcBef>
              <a:spcAft>
                <a:spcPts val="0"/>
              </a:spcAft>
              <a:buSzPts val="1600"/>
              <a:buNone/>
              <a:defRPr sz="1600"/>
            </a:lvl9pPr>
          </a:lstStyle>
          <a:p/>
        </p:txBody>
      </p:sp>
      <p:sp>
        <p:nvSpPr>
          <p:cNvPr id="3723" name="Google Shape;3723;p109"/>
          <p:cNvSpPr txBox="1"/>
          <p:nvPr>
            <p:ph idx="13" type="subTitle"/>
          </p:nvPr>
        </p:nvSpPr>
        <p:spPr>
          <a:xfrm>
            <a:off x="3845694" y="3801900"/>
            <a:ext cx="1452600" cy="252600"/>
          </a:xfrm>
          <a:prstGeom prst="rect">
            <a:avLst/>
          </a:prstGeom>
        </p:spPr>
        <p:txBody>
          <a:bodyPr anchorCtr="0" anchor="ctr" bIns="91425" lIns="91425" spcFirstLastPara="1" rIns="91425" wrap="square" tIns="91425">
            <a:noAutofit/>
          </a:bodyPr>
          <a:lstStyle>
            <a:lvl1pPr lvl="0" rtl="0" algn="ctr">
              <a:lnSpc>
                <a:spcPct val="100000"/>
              </a:lnSpc>
              <a:spcBef>
                <a:spcPts val="0"/>
              </a:spcBef>
              <a:spcAft>
                <a:spcPts val="0"/>
              </a:spcAft>
              <a:buSzPts val="1600"/>
              <a:buFont typeface="Exo SemiBold"/>
              <a:buNone/>
              <a:defRPr sz="1400">
                <a:solidFill>
                  <a:schemeClr val="lt1"/>
                </a:solidFill>
                <a:latin typeface="Exo SemiBold"/>
                <a:ea typeface="Exo SemiBold"/>
                <a:cs typeface="Exo SemiBold"/>
                <a:sym typeface="Exo SemiBold"/>
              </a:defRPr>
            </a:lvl1pPr>
            <a:lvl2pPr lvl="1" rtl="0" algn="ctr">
              <a:lnSpc>
                <a:spcPct val="100000"/>
              </a:lnSpc>
              <a:spcBef>
                <a:spcPts val="0"/>
              </a:spcBef>
              <a:spcAft>
                <a:spcPts val="0"/>
              </a:spcAft>
              <a:buSzPts val="1600"/>
              <a:buFont typeface="Exo SemiBold"/>
              <a:buNone/>
              <a:defRPr sz="1600">
                <a:latin typeface="Exo SemiBold"/>
                <a:ea typeface="Exo SemiBold"/>
                <a:cs typeface="Exo SemiBold"/>
                <a:sym typeface="Exo SemiBold"/>
              </a:defRPr>
            </a:lvl2pPr>
            <a:lvl3pPr lvl="2" rtl="0" algn="ctr">
              <a:lnSpc>
                <a:spcPct val="100000"/>
              </a:lnSpc>
              <a:spcBef>
                <a:spcPts val="0"/>
              </a:spcBef>
              <a:spcAft>
                <a:spcPts val="0"/>
              </a:spcAft>
              <a:buSzPts val="1600"/>
              <a:buFont typeface="Exo SemiBold"/>
              <a:buNone/>
              <a:defRPr sz="1600">
                <a:latin typeface="Exo SemiBold"/>
                <a:ea typeface="Exo SemiBold"/>
                <a:cs typeface="Exo SemiBold"/>
                <a:sym typeface="Exo SemiBold"/>
              </a:defRPr>
            </a:lvl3pPr>
            <a:lvl4pPr lvl="3" rtl="0" algn="ctr">
              <a:lnSpc>
                <a:spcPct val="100000"/>
              </a:lnSpc>
              <a:spcBef>
                <a:spcPts val="0"/>
              </a:spcBef>
              <a:spcAft>
                <a:spcPts val="0"/>
              </a:spcAft>
              <a:buSzPts val="1600"/>
              <a:buFont typeface="Exo SemiBold"/>
              <a:buNone/>
              <a:defRPr sz="1600">
                <a:latin typeface="Exo SemiBold"/>
                <a:ea typeface="Exo SemiBold"/>
                <a:cs typeface="Exo SemiBold"/>
                <a:sym typeface="Exo SemiBold"/>
              </a:defRPr>
            </a:lvl4pPr>
            <a:lvl5pPr lvl="4" rtl="0" algn="ctr">
              <a:lnSpc>
                <a:spcPct val="100000"/>
              </a:lnSpc>
              <a:spcBef>
                <a:spcPts val="0"/>
              </a:spcBef>
              <a:spcAft>
                <a:spcPts val="0"/>
              </a:spcAft>
              <a:buSzPts val="1600"/>
              <a:buFont typeface="Exo SemiBold"/>
              <a:buNone/>
              <a:defRPr sz="1600">
                <a:latin typeface="Exo SemiBold"/>
                <a:ea typeface="Exo SemiBold"/>
                <a:cs typeface="Exo SemiBold"/>
                <a:sym typeface="Exo SemiBold"/>
              </a:defRPr>
            </a:lvl5pPr>
            <a:lvl6pPr lvl="5" rtl="0" algn="ctr">
              <a:lnSpc>
                <a:spcPct val="100000"/>
              </a:lnSpc>
              <a:spcBef>
                <a:spcPts val="0"/>
              </a:spcBef>
              <a:spcAft>
                <a:spcPts val="0"/>
              </a:spcAft>
              <a:buSzPts val="1600"/>
              <a:buFont typeface="Exo SemiBold"/>
              <a:buNone/>
              <a:defRPr sz="1600">
                <a:latin typeface="Exo SemiBold"/>
                <a:ea typeface="Exo SemiBold"/>
                <a:cs typeface="Exo SemiBold"/>
                <a:sym typeface="Exo SemiBold"/>
              </a:defRPr>
            </a:lvl6pPr>
            <a:lvl7pPr lvl="6" rtl="0" algn="ctr">
              <a:lnSpc>
                <a:spcPct val="100000"/>
              </a:lnSpc>
              <a:spcBef>
                <a:spcPts val="0"/>
              </a:spcBef>
              <a:spcAft>
                <a:spcPts val="0"/>
              </a:spcAft>
              <a:buSzPts val="1600"/>
              <a:buFont typeface="Exo SemiBold"/>
              <a:buNone/>
              <a:defRPr sz="1600">
                <a:latin typeface="Exo SemiBold"/>
                <a:ea typeface="Exo SemiBold"/>
                <a:cs typeface="Exo SemiBold"/>
                <a:sym typeface="Exo SemiBold"/>
              </a:defRPr>
            </a:lvl7pPr>
            <a:lvl8pPr lvl="7" rtl="0" algn="ctr">
              <a:lnSpc>
                <a:spcPct val="100000"/>
              </a:lnSpc>
              <a:spcBef>
                <a:spcPts val="0"/>
              </a:spcBef>
              <a:spcAft>
                <a:spcPts val="0"/>
              </a:spcAft>
              <a:buSzPts val="1600"/>
              <a:buFont typeface="Exo SemiBold"/>
              <a:buNone/>
              <a:defRPr sz="1600">
                <a:latin typeface="Exo SemiBold"/>
                <a:ea typeface="Exo SemiBold"/>
                <a:cs typeface="Exo SemiBold"/>
                <a:sym typeface="Exo SemiBold"/>
              </a:defRPr>
            </a:lvl8pPr>
            <a:lvl9pPr lvl="8" rtl="0" algn="ctr">
              <a:lnSpc>
                <a:spcPct val="100000"/>
              </a:lnSpc>
              <a:spcBef>
                <a:spcPts val="0"/>
              </a:spcBef>
              <a:spcAft>
                <a:spcPts val="0"/>
              </a:spcAft>
              <a:buSzPts val="1600"/>
              <a:buFont typeface="Exo SemiBold"/>
              <a:buNone/>
              <a:defRPr sz="1600">
                <a:latin typeface="Exo SemiBold"/>
                <a:ea typeface="Exo SemiBold"/>
                <a:cs typeface="Exo SemiBold"/>
                <a:sym typeface="Exo SemiBold"/>
              </a:defRPr>
            </a:lvl9pPr>
          </a:lstStyle>
          <a:p/>
        </p:txBody>
      </p:sp>
      <p:sp>
        <p:nvSpPr>
          <p:cNvPr id="3724" name="Google Shape;3724;p109"/>
          <p:cNvSpPr txBox="1"/>
          <p:nvPr>
            <p:ph idx="14" type="subTitle"/>
          </p:nvPr>
        </p:nvSpPr>
        <p:spPr>
          <a:xfrm>
            <a:off x="1125594" y="3801891"/>
            <a:ext cx="1452600" cy="252600"/>
          </a:xfrm>
          <a:prstGeom prst="rect">
            <a:avLst/>
          </a:prstGeom>
        </p:spPr>
        <p:txBody>
          <a:bodyPr anchorCtr="0" anchor="ctr" bIns="91425" lIns="91425" spcFirstLastPara="1" rIns="91425" wrap="square" tIns="91425">
            <a:noAutofit/>
          </a:bodyPr>
          <a:lstStyle>
            <a:lvl1pPr lvl="0" rtl="0" algn="ctr">
              <a:lnSpc>
                <a:spcPct val="100000"/>
              </a:lnSpc>
              <a:spcBef>
                <a:spcPts val="0"/>
              </a:spcBef>
              <a:spcAft>
                <a:spcPts val="0"/>
              </a:spcAft>
              <a:buSzPts val="1600"/>
              <a:buFont typeface="Exo SemiBold"/>
              <a:buNone/>
              <a:defRPr sz="1400">
                <a:solidFill>
                  <a:schemeClr val="lt1"/>
                </a:solidFill>
                <a:latin typeface="Exo SemiBold"/>
                <a:ea typeface="Exo SemiBold"/>
                <a:cs typeface="Exo SemiBold"/>
                <a:sym typeface="Exo SemiBold"/>
              </a:defRPr>
            </a:lvl1pPr>
            <a:lvl2pPr lvl="1" rtl="0" algn="ctr">
              <a:lnSpc>
                <a:spcPct val="100000"/>
              </a:lnSpc>
              <a:spcBef>
                <a:spcPts val="0"/>
              </a:spcBef>
              <a:spcAft>
                <a:spcPts val="0"/>
              </a:spcAft>
              <a:buSzPts val="1600"/>
              <a:buFont typeface="Exo SemiBold"/>
              <a:buNone/>
              <a:defRPr sz="1600">
                <a:latin typeface="Exo SemiBold"/>
                <a:ea typeface="Exo SemiBold"/>
                <a:cs typeface="Exo SemiBold"/>
                <a:sym typeface="Exo SemiBold"/>
              </a:defRPr>
            </a:lvl2pPr>
            <a:lvl3pPr lvl="2" rtl="0" algn="ctr">
              <a:lnSpc>
                <a:spcPct val="100000"/>
              </a:lnSpc>
              <a:spcBef>
                <a:spcPts val="0"/>
              </a:spcBef>
              <a:spcAft>
                <a:spcPts val="0"/>
              </a:spcAft>
              <a:buSzPts val="1600"/>
              <a:buFont typeface="Exo SemiBold"/>
              <a:buNone/>
              <a:defRPr sz="1600">
                <a:latin typeface="Exo SemiBold"/>
                <a:ea typeface="Exo SemiBold"/>
                <a:cs typeface="Exo SemiBold"/>
                <a:sym typeface="Exo SemiBold"/>
              </a:defRPr>
            </a:lvl3pPr>
            <a:lvl4pPr lvl="3" rtl="0" algn="ctr">
              <a:lnSpc>
                <a:spcPct val="100000"/>
              </a:lnSpc>
              <a:spcBef>
                <a:spcPts val="0"/>
              </a:spcBef>
              <a:spcAft>
                <a:spcPts val="0"/>
              </a:spcAft>
              <a:buSzPts val="1600"/>
              <a:buFont typeface="Exo SemiBold"/>
              <a:buNone/>
              <a:defRPr sz="1600">
                <a:latin typeface="Exo SemiBold"/>
                <a:ea typeface="Exo SemiBold"/>
                <a:cs typeface="Exo SemiBold"/>
                <a:sym typeface="Exo SemiBold"/>
              </a:defRPr>
            </a:lvl4pPr>
            <a:lvl5pPr lvl="4" rtl="0" algn="ctr">
              <a:lnSpc>
                <a:spcPct val="100000"/>
              </a:lnSpc>
              <a:spcBef>
                <a:spcPts val="0"/>
              </a:spcBef>
              <a:spcAft>
                <a:spcPts val="0"/>
              </a:spcAft>
              <a:buSzPts val="1600"/>
              <a:buFont typeface="Exo SemiBold"/>
              <a:buNone/>
              <a:defRPr sz="1600">
                <a:latin typeface="Exo SemiBold"/>
                <a:ea typeface="Exo SemiBold"/>
                <a:cs typeface="Exo SemiBold"/>
                <a:sym typeface="Exo SemiBold"/>
              </a:defRPr>
            </a:lvl5pPr>
            <a:lvl6pPr lvl="5" rtl="0" algn="ctr">
              <a:lnSpc>
                <a:spcPct val="100000"/>
              </a:lnSpc>
              <a:spcBef>
                <a:spcPts val="0"/>
              </a:spcBef>
              <a:spcAft>
                <a:spcPts val="0"/>
              </a:spcAft>
              <a:buSzPts val="1600"/>
              <a:buFont typeface="Exo SemiBold"/>
              <a:buNone/>
              <a:defRPr sz="1600">
                <a:latin typeface="Exo SemiBold"/>
                <a:ea typeface="Exo SemiBold"/>
                <a:cs typeface="Exo SemiBold"/>
                <a:sym typeface="Exo SemiBold"/>
              </a:defRPr>
            </a:lvl6pPr>
            <a:lvl7pPr lvl="6" rtl="0" algn="ctr">
              <a:lnSpc>
                <a:spcPct val="100000"/>
              </a:lnSpc>
              <a:spcBef>
                <a:spcPts val="0"/>
              </a:spcBef>
              <a:spcAft>
                <a:spcPts val="0"/>
              </a:spcAft>
              <a:buSzPts val="1600"/>
              <a:buFont typeface="Exo SemiBold"/>
              <a:buNone/>
              <a:defRPr sz="1600">
                <a:latin typeface="Exo SemiBold"/>
                <a:ea typeface="Exo SemiBold"/>
                <a:cs typeface="Exo SemiBold"/>
                <a:sym typeface="Exo SemiBold"/>
              </a:defRPr>
            </a:lvl7pPr>
            <a:lvl8pPr lvl="7" rtl="0" algn="ctr">
              <a:lnSpc>
                <a:spcPct val="100000"/>
              </a:lnSpc>
              <a:spcBef>
                <a:spcPts val="0"/>
              </a:spcBef>
              <a:spcAft>
                <a:spcPts val="0"/>
              </a:spcAft>
              <a:buSzPts val="1600"/>
              <a:buFont typeface="Exo SemiBold"/>
              <a:buNone/>
              <a:defRPr sz="1600">
                <a:latin typeface="Exo SemiBold"/>
                <a:ea typeface="Exo SemiBold"/>
                <a:cs typeface="Exo SemiBold"/>
                <a:sym typeface="Exo SemiBold"/>
              </a:defRPr>
            </a:lvl8pPr>
            <a:lvl9pPr lvl="8" rtl="0" algn="ctr">
              <a:lnSpc>
                <a:spcPct val="100000"/>
              </a:lnSpc>
              <a:spcBef>
                <a:spcPts val="0"/>
              </a:spcBef>
              <a:spcAft>
                <a:spcPts val="0"/>
              </a:spcAft>
              <a:buSzPts val="1600"/>
              <a:buFont typeface="Exo SemiBold"/>
              <a:buNone/>
              <a:defRPr sz="1600">
                <a:latin typeface="Exo SemiBold"/>
                <a:ea typeface="Exo SemiBold"/>
                <a:cs typeface="Exo SemiBold"/>
                <a:sym typeface="Exo SemiBold"/>
              </a:defRPr>
            </a:lvl9pPr>
          </a:lstStyle>
          <a:p/>
        </p:txBody>
      </p:sp>
      <p:sp>
        <p:nvSpPr>
          <p:cNvPr id="3725" name="Google Shape;3725;p109"/>
          <p:cNvSpPr txBox="1"/>
          <p:nvPr>
            <p:ph idx="15" type="subTitle"/>
          </p:nvPr>
        </p:nvSpPr>
        <p:spPr>
          <a:xfrm>
            <a:off x="6565806" y="3801900"/>
            <a:ext cx="1452600" cy="252600"/>
          </a:xfrm>
          <a:prstGeom prst="rect">
            <a:avLst/>
          </a:prstGeom>
        </p:spPr>
        <p:txBody>
          <a:bodyPr anchorCtr="0" anchor="ctr" bIns="91425" lIns="91425" spcFirstLastPara="1" rIns="91425" wrap="square" tIns="91425">
            <a:noAutofit/>
          </a:bodyPr>
          <a:lstStyle>
            <a:lvl1pPr lvl="0" rtl="0" algn="ctr">
              <a:lnSpc>
                <a:spcPct val="100000"/>
              </a:lnSpc>
              <a:spcBef>
                <a:spcPts val="0"/>
              </a:spcBef>
              <a:spcAft>
                <a:spcPts val="0"/>
              </a:spcAft>
              <a:buSzPts val="1600"/>
              <a:buFont typeface="Exo SemiBold"/>
              <a:buNone/>
              <a:defRPr sz="1400">
                <a:solidFill>
                  <a:schemeClr val="lt1"/>
                </a:solidFill>
                <a:latin typeface="Exo SemiBold"/>
                <a:ea typeface="Exo SemiBold"/>
                <a:cs typeface="Exo SemiBold"/>
                <a:sym typeface="Exo SemiBold"/>
              </a:defRPr>
            </a:lvl1pPr>
            <a:lvl2pPr lvl="1" rtl="0" algn="ctr">
              <a:lnSpc>
                <a:spcPct val="100000"/>
              </a:lnSpc>
              <a:spcBef>
                <a:spcPts val="0"/>
              </a:spcBef>
              <a:spcAft>
                <a:spcPts val="0"/>
              </a:spcAft>
              <a:buSzPts val="1600"/>
              <a:buFont typeface="Exo SemiBold"/>
              <a:buNone/>
              <a:defRPr sz="1600">
                <a:latin typeface="Exo SemiBold"/>
                <a:ea typeface="Exo SemiBold"/>
                <a:cs typeface="Exo SemiBold"/>
                <a:sym typeface="Exo SemiBold"/>
              </a:defRPr>
            </a:lvl2pPr>
            <a:lvl3pPr lvl="2" rtl="0" algn="ctr">
              <a:lnSpc>
                <a:spcPct val="100000"/>
              </a:lnSpc>
              <a:spcBef>
                <a:spcPts val="0"/>
              </a:spcBef>
              <a:spcAft>
                <a:spcPts val="0"/>
              </a:spcAft>
              <a:buSzPts val="1600"/>
              <a:buFont typeface="Exo SemiBold"/>
              <a:buNone/>
              <a:defRPr sz="1600">
                <a:latin typeface="Exo SemiBold"/>
                <a:ea typeface="Exo SemiBold"/>
                <a:cs typeface="Exo SemiBold"/>
                <a:sym typeface="Exo SemiBold"/>
              </a:defRPr>
            </a:lvl3pPr>
            <a:lvl4pPr lvl="3" rtl="0" algn="ctr">
              <a:lnSpc>
                <a:spcPct val="100000"/>
              </a:lnSpc>
              <a:spcBef>
                <a:spcPts val="0"/>
              </a:spcBef>
              <a:spcAft>
                <a:spcPts val="0"/>
              </a:spcAft>
              <a:buSzPts val="1600"/>
              <a:buFont typeface="Exo SemiBold"/>
              <a:buNone/>
              <a:defRPr sz="1600">
                <a:latin typeface="Exo SemiBold"/>
                <a:ea typeface="Exo SemiBold"/>
                <a:cs typeface="Exo SemiBold"/>
                <a:sym typeface="Exo SemiBold"/>
              </a:defRPr>
            </a:lvl4pPr>
            <a:lvl5pPr lvl="4" rtl="0" algn="ctr">
              <a:lnSpc>
                <a:spcPct val="100000"/>
              </a:lnSpc>
              <a:spcBef>
                <a:spcPts val="0"/>
              </a:spcBef>
              <a:spcAft>
                <a:spcPts val="0"/>
              </a:spcAft>
              <a:buSzPts val="1600"/>
              <a:buFont typeface="Exo SemiBold"/>
              <a:buNone/>
              <a:defRPr sz="1600">
                <a:latin typeface="Exo SemiBold"/>
                <a:ea typeface="Exo SemiBold"/>
                <a:cs typeface="Exo SemiBold"/>
                <a:sym typeface="Exo SemiBold"/>
              </a:defRPr>
            </a:lvl5pPr>
            <a:lvl6pPr lvl="5" rtl="0" algn="ctr">
              <a:lnSpc>
                <a:spcPct val="100000"/>
              </a:lnSpc>
              <a:spcBef>
                <a:spcPts val="0"/>
              </a:spcBef>
              <a:spcAft>
                <a:spcPts val="0"/>
              </a:spcAft>
              <a:buSzPts val="1600"/>
              <a:buFont typeface="Exo SemiBold"/>
              <a:buNone/>
              <a:defRPr sz="1600">
                <a:latin typeface="Exo SemiBold"/>
                <a:ea typeface="Exo SemiBold"/>
                <a:cs typeface="Exo SemiBold"/>
                <a:sym typeface="Exo SemiBold"/>
              </a:defRPr>
            </a:lvl6pPr>
            <a:lvl7pPr lvl="6" rtl="0" algn="ctr">
              <a:lnSpc>
                <a:spcPct val="100000"/>
              </a:lnSpc>
              <a:spcBef>
                <a:spcPts val="0"/>
              </a:spcBef>
              <a:spcAft>
                <a:spcPts val="0"/>
              </a:spcAft>
              <a:buSzPts val="1600"/>
              <a:buFont typeface="Exo SemiBold"/>
              <a:buNone/>
              <a:defRPr sz="1600">
                <a:latin typeface="Exo SemiBold"/>
                <a:ea typeface="Exo SemiBold"/>
                <a:cs typeface="Exo SemiBold"/>
                <a:sym typeface="Exo SemiBold"/>
              </a:defRPr>
            </a:lvl7pPr>
            <a:lvl8pPr lvl="7" rtl="0" algn="ctr">
              <a:lnSpc>
                <a:spcPct val="100000"/>
              </a:lnSpc>
              <a:spcBef>
                <a:spcPts val="0"/>
              </a:spcBef>
              <a:spcAft>
                <a:spcPts val="0"/>
              </a:spcAft>
              <a:buSzPts val="1600"/>
              <a:buFont typeface="Exo SemiBold"/>
              <a:buNone/>
              <a:defRPr sz="1600">
                <a:latin typeface="Exo SemiBold"/>
                <a:ea typeface="Exo SemiBold"/>
                <a:cs typeface="Exo SemiBold"/>
                <a:sym typeface="Exo SemiBold"/>
              </a:defRPr>
            </a:lvl8pPr>
            <a:lvl9pPr lvl="8" rtl="0" algn="ctr">
              <a:lnSpc>
                <a:spcPct val="100000"/>
              </a:lnSpc>
              <a:spcBef>
                <a:spcPts val="0"/>
              </a:spcBef>
              <a:spcAft>
                <a:spcPts val="0"/>
              </a:spcAft>
              <a:buSzPts val="1600"/>
              <a:buFont typeface="Exo SemiBold"/>
              <a:buNone/>
              <a:defRPr sz="1600">
                <a:latin typeface="Exo SemiBold"/>
                <a:ea typeface="Exo SemiBold"/>
                <a:cs typeface="Exo SemiBold"/>
                <a:sym typeface="Exo SemiBold"/>
              </a:defRPr>
            </a:lvl9pPr>
          </a:lstStyle>
          <a:p/>
        </p:txBody>
      </p:sp>
      <p:sp>
        <p:nvSpPr>
          <p:cNvPr id="3726" name="Google Shape;3726;p109"/>
          <p:cNvSpPr/>
          <p:nvPr/>
        </p:nvSpPr>
        <p:spPr>
          <a:xfrm flipH="1" rot="10800000">
            <a:off x="8441062" y="4679045"/>
            <a:ext cx="702945" cy="702906"/>
          </a:xfrm>
          <a:custGeom>
            <a:rect b="b" l="l" r="r" t="t"/>
            <a:pathLst>
              <a:path extrusionOk="0" h="15938" w="15938">
                <a:moveTo>
                  <a:pt x="1" y="1"/>
                </a:moveTo>
                <a:lnTo>
                  <a:pt x="1" y="3765"/>
                </a:lnTo>
                <a:cubicBezTo>
                  <a:pt x="1" y="10491"/>
                  <a:pt x="5447" y="15938"/>
                  <a:pt x="12173" y="15938"/>
                </a:cubicBezTo>
                <a:lnTo>
                  <a:pt x="15938" y="15938"/>
                </a:lnTo>
                <a:lnTo>
                  <a:pt x="15938" y="12173"/>
                </a:lnTo>
                <a:cubicBezTo>
                  <a:pt x="15938" y="5447"/>
                  <a:pt x="10492" y="1"/>
                  <a:pt x="3778" y="1"/>
                </a:cubicBez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3727" name="Google Shape;3727;p109"/>
          <p:cNvGrpSpPr/>
          <p:nvPr/>
        </p:nvGrpSpPr>
        <p:grpSpPr>
          <a:xfrm flipH="1" rot="10800000">
            <a:off x="7882828" y="4759914"/>
            <a:ext cx="541170" cy="541170"/>
            <a:chOff x="7072361" y="-871003"/>
            <a:chExt cx="1042917" cy="1042917"/>
          </a:xfrm>
        </p:grpSpPr>
        <p:sp>
          <p:nvSpPr>
            <p:cNvPr id="3728" name="Google Shape;3728;p109"/>
            <p:cNvSpPr/>
            <p:nvPr/>
          </p:nvSpPr>
          <p:spPr>
            <a:xfrm>
              <a:off x="8109704" y="-871003"/>
              <a:ext cx="5575" cy="4442"/>
            </a:xfrm>
            <a:custGeom>
              <a:rect b="b" l="l" r="r" t="t"/>
              <a:pathLst>
                <a:path extrusionOk="0" h="51" w="64">
                  <a:moveTo>
                    <a:pt x="1" y="1"/>
                  </a:moveTo>
                  <a:lnTo>
                    <a:pt x="63" y="51"/>
                  </a:lnTo>
                  <a:lnTo>
                    <a:pt x="63" y="1"/>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29" name="Google Shape;3729;p109"/>
            <p:cNvSpPr/>
            <p:nvPr/>
          </p:nvSpPr>
          <p:spPr>
            <a:xfrm>
              <a:off x="7977477" y="-871003"/>
              <a:ext cx="137800" cy="88673"/>
            </a:xfrm>
            <a:custGeom>
              <a:rect b="b" l="l" r="r" t="t"/>
              <a:pathLst>
                <a:path extrusionOk="0" h="1018" w="1582">
                  <a:moveTo>
                    <a:pt x="0" y="1"/>
                  </a:moveTo>
                  <a:lnTo>
                    <a:pt x="1581" y="1017"/>
                  </a:lnTo>
                  <a:lnTo>
                    <a:pt x="1581" y="641"/>
                  </a:lnTo>
                  <a:lnTo>
                    <a:pt x="590" y="1"/>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30" name="Google Shape;3730;p109"/>
            <p:cNvSpPr/>
            <p:nvPr/>
          </p:nvSpPr>
          <p:spPr>
            <a:xfrm>
              <a:off x="7844118" y="-871003"/>
              <a:ext cx="271158" cy="173949"/>
            </a:xfrm>
            <a:custGeom>
              <a:rect b="b" l="l" r="r" t="t"/>
              <a:pathLst>
                <a:path extrusionOk="0" h="1997" w="3113">
                  <a:moveTo>
                    <a:pt x="0" y="1"/>
                  </a:moveTo>
                  <a:lnTo>
                    <a:pt x="3112" y="1996"/>
                  </a:lnTo>
                  <a:lnTo>
                    <a:pt x="3112" y="1620"/>
                  </a:lnTo>
                  <a:lnTo>
                    <a:pt x="603" y="1"/>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31" name="Google Shape;3731;p109"/>
            <p:cNvSpPr/>
            <p:nvPr/>
          </p:nvSpPr>
          <p:spPr>
            <a:xfrm>
              <a:off x="7711805" y="-871003"/>
              <a:ext cx="403470" cy="259137"/>
            </a:xfrm>
            <a:custGeom>
              <a:rect b="b" l="l" r="r" t="t"/>
              <a:pathLst>
                <a:path extrusionOk="0" h="2975" w="4632">
                  <a:moveTo>
                    <a:pt x="1" y="1"/>
                  </a:moveTo>
                  <a:lnTo>
                    <a:pt x="4631" y="2975"/>
                  </a:lnTo>
                  <a:lnTo>
                    <a:pt x="4631" y="2586"/>
                  </a:lnTo>
                  <a:lnTo>
                    <a:pt x="603" y="1"/>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32" name="Google Shape;3732;p109"/>
            <p:cNvSpPr/>
            <p:nvPr/>
          </p:nvSpPr>
          <p:spPr>
            <a:xfrm>
              <a:off x="7588289" y="-869871"/>
              <a:ext cx="526985" cy="343281"/>
            </a:xfrm>
            <a:custGeom>
              <a:rect b="b" l="l" r="r" t="t"/>
              <a:pathLst>
                <a:path extrusionOk="0" h="3941" w="6050">
                  <a:moveTo>
                    <a:pt x="515" y="0"/>
                  </a:moveTo>
                  <a:cubicBezTo>
                    <a:pt x="340" y="13"/>
                    <a:pt x="164" y="25"/>
                    <a:pt x="1" y="51"/>
                  </a:cubicBezTo>
                  <a:lnTo>
                    <a:pt x="6049" y="3941"/>
                  </a:lnTo>
                  <a:lnTo>
                    <a:pt x="6049" y="3552"/>
                  </a:lnTo>
                  <a:lnTo>
                    <a:pt x="515" y="0"/>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33" name="Google Shape;3733;p109"/>
            <p:cNvSpPr/>
            <p:nvPr/>
          </p:nvSpPr>
          <p:spPr>
            <a:xfrm>
              <a:off x="7488814" y="-854540"/>
              <a:ext cx="626459" cy="412094"/>
            </a:xfrm>
            <a:custGeom>
              <a:rect b="b" l="l" r="r" t="t"/>
              <a:pathLst>
                <a:path extrusionOk="0" h="4731" w="7192">
                  <a:moveTo>
                    <a:pt x="428" y="0"/>
                  </a:moveTo>
                  <a:cubicBezTo>
                    <a:pt x="277" y="38"/>
                    <a:pt x="139" y="75"/>
                    <a:pt x="1" y="113"/>
                  </a:cubicBezTo>
                  <a:lnTo>
                    <a:pt x="7191" y="4731"/>
                  </a:lnTo>
                  <a:lnTo>
                    <a:pt x="7191" y="4354"/>
                  </a:lnTo>
                  <a:lnTo>
                    <a:pt x="428" y="0"/>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34" name="Google Shape;3734;p109"/>
            <p:cNvSpPr/>
            <p:nvPr/>
          </p:nvSpPr>
          <p:spPr>
            <a:xfrm>
              <a:off x="7406847" y="-825098"/>
              <a:ext cx="708425" cy="465750"/>
            </a:xfrm>
            <a:custGeom>
              <a:rect b="b" l="l" r="r" t="t"/>
              <a:pathLst>
                <a:path extrusionOk="0" h="5347" w="8133">
                  <a:moveTo>
                    <a:pt x="352" y="1"/>
                  </a:moveTo>
                  <a:cubicBezTo>
                    <a:pt x="239" y="51"/>
                    <a:pt x="114" y="101"/>
                    <a:pt x="1" y="151"/>
                  </a:cubicBezTo>
                  <a:lnTo>
                    <a:pt x="8095" y="5347"/>
                  </a:lnTo>
                  <a:cubicBezTo>
                    <a:pt x="8107" y="5234"/>
                    <a:pt x="8120" y="5108"/>
                    <a:pt x="8132" y="4983"/>
                  </a:cubicBezTo>
                  <a:lnTo>
                    <a:pt x="352" y="1"/>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35" name="Google Shape;3735;p109"/>
            <p:cNvSpPr/>
            <p:nvPr/>
          </p:nvSpPr>
          <p:spPr>
            <a:xfrm>
              <a:off x="7336901" y="-787904"/>
              <a:ext cx="768527" cy="505122"/>
            </a:xfrm>
            <a:custGeom>
              <a:rect b="b" l="l" r="r" t="t"/>
              <a:pathLst>
                <a:path extrusionOk="0" h="5799" w="8823">
                  <a:moveTo>
                    <a:pt x="302" y="1"/>
                  </a:moveTo>
                  <a:cubicBezTo>
                    <a:pt x="201" y="63"/>
                    <a:pt x="101" y="126"/>
                    <a:pt x="1" y="189"/>
                  </a:cubicBezTo>
                  <a:lnTo>
                    <a:pt x="8747" y="5798"/>
                  </a:lnTo>
                  <a:cubicBezTo>
                    <a:pt x="8772" y="5685"/>
                    <a:pt x="8797" y="5572"/>
                    <a:pt x="8822" y="5459"/>
                  </a:cubicBezTo>
                  <a:lnTo>
                    <a:pt x="302" y="1"/>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36" name="Google Shape;3736;p109"/>
            <p:cNvSpPr/>
            <p:nvPr/>
          </p:nvSpPr>
          <p:spPr>
            <a:xfrm>
              <a:off x="7276798" y="-744177"/>
              <a:ext cx="810076" cy="532386"/>
            </a:xfrm>
            <a:custGeom>
              <a:rect b="b" l="l" r="r" t="t"/>
              <a:pathLst>
                <a:path extrusionOk="0" h="6112" w="9300">
                  <a:moveTo>
                    <a:pt x="264" y="0"/>
                  </a:moveTo>
                  <a:cubicBezTo>
                    <a:pt x="176" y="63"/>
                    <a:pt x="88" y="138"/>
                    <a:pt x="0" y="214"/>
                  </a:cubicBezTo>
                  <a:lnTo>
                    <a:pt x="9199" y="6112"/>
                  </a:lnTo>
                  <a:cubicBezTo>
                    <a:pt x="9236" y="6011"/>
                    <a:pt x="9261" y="5911"/>
                    <a:pt x="9299" y="5798"/>
                  </a:cubicBezTo>
                  <a:lnTo>
                    <a:pt x="264" y="0"/>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37" name="Google Shape;3737;p109"/>
            <p:cNvSpPr/>
            <p:nvPr/>
          </p:nvSpPr>
          <p:spPr>
            <a:xfrm>
              <a:off x="7224361" y="-694962"/>
              <a:ext cx="836208" cy="548762"/>
            </a:xfrm>
            <a:custGeom>
              <a:rect b="b" l="l" r="r" t="t"/>
              <a:pathLst>
                <a:path extrusionOk="0" h="6300" w="9600">
                  <a:moveTo>
                    <a:pt x="226" y="0"/>
                  </a:moveTo>
                  <a:cubicBezTo>
                    <a:pt x="151" y="75"/>
                    <a:pt x="75" y="163"/>
                    <a:pt x="0" y="239"/>
                  </a:cubicBezTo>
                  <a:lnTo>
                    <a:pt x="9449" y="6300"/>
                  </a:lnTo>
                  <a:cubicBezTo>
                    <a:pt x="9500" y="6212"/>
                    <a:pt x="9550" y="6111"/>
                    <a:pt x="9600" y="6011"/>
                  </a:cubicBezTo>
                  <a:lnTo>
                    <a:pt x="226" y="0"/>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38" name="Google Shape;3738;p109"/>
            <p:cNvSpPr/>
            <p:nvPr/>
          </p:nvSpPr>
          <p:spPr>
            <a:xfrm>
              <a:off x="7179501" y="-640347"/>
              <a:ext cx="847183" cy="556427"/>
            </a:xfrm>
            <a:custGeom>
              <a:rect b="b" l="l" r="r" t="t"/>
              <a:pathLst>
                <a:path extrusionOk="0" h="6388" w="9726">
                  <a:moveTo>
                    <a:pt x="201" y="1"/>
                  </a:moveTo>
                  <a:cubicBezTo>
                    <a:pt x="126" y="88"/>
                    <a:pt x="63" y="176"/>
                    <a:pt x="1" y="264"/>
                  </a:cubicBezTo>
                  <a:lnTo>
                    <a:pt x="9550" y="6388"/>
                  </a:lnTo>
                  <a:cubicBezTo>
                    <a:pt x="9600" y="6288"/>
                    <a:pt x="9663" y="6200"/>
                    <a:pt x="9726" y="6112"/>
                  </a:cubicBezTo>
                  <a:lnTo>
                    <a:pt x="201" y="1"/>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39" name="Google Shape;3739;p109"/>
            <p:cNvSpPr/>
            <p:nvPr/>
          </p:nvSpPr>
          <p:spPr>
            <a:xfrm>
              <a:off x="7142307" y="-581289"/>
              <a:ext cx="842915" cy="553117"/>
            </a:xfrm>
            <a:custGeom>
              <a:rect b="b" l="l" r="r" t="t"/>
              <a:pathLst>
                <a:path extrusionOk="0" h="6350" w="9677">
                  <a:moveTo>
                    <a:pt x="164" y="0"/>
                  </a:moveTo>
                  <a:cubicBezTo>
                    <a:pt x="101" y="88"/>
                    <a:pt x="51" y="188"/>
                    <a:pt x="1" y="276"/>
                  </a:cubicBezTo>
                  <a:lnTo>
                    <a:pt x="9463" y="6350"/>
                  </a:lnTo>
                  <a:cubicBezTo>
                    <a:pt x="9538" y="6275"/>
                    <a:pt x="9601" y="6187"/>
                    <a:pt x="9676" y="6099"/>
                  </a:cubicBezTo>
                  <a:lnTo>
                    <a:pt x="164" y="0"/>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40" name="Google Shape;3740;p109"/>
            <p:cNvSpPr/>
            <p:nvPr/>
          </p:nvSpPr>
          <p:spPr>
            <a:xfrm>
              <a:off x="7111733" y="-517876"/>
              <a:ext cx="824275" cy="542229"/>
            </a:xfrm>
            <a:custGeom>
              <a:rect b="b" l="l" r="r" t="t"/>
              <a:pathLst>
                <a:path extrusionOk="0" h="6225" w="9463">
                  <a:moveTo>
                    <a:pt x="126" y="0"/>
                  </a:moveTo>
                  <a:cubicBezTo>
                    <a:pt x="88" y="100"/>
                    <a:pt x="51" y="201"/>
                    <a:pt x="1" y="301"/>
                  </a:cubicBezTo>
                  <a:lnTo>
                    <a:pt x="9224" y="6224"/>
                  </a:lnTo>
                  <a:cubicBezTo>
                    <a:pt x="9299" y="6149"/>
                    <a:pt x="9387" y="6074"/>
                    <a:pt x="9462" y="5998"/>
                  </a:cubicBezTo>
                  <a:lnTo>
                    <a:pt x="126" y="0"/>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41" name="Google Shape;3741;p109"/>
            <p:cNvSpPr/>
            <p:nvPr/>
          </p:nvSpPr>
          <p:spPr>
            <a:xfrm>
              <a:off x="7089869" y="-449063"/>
              <a:ext cx="789258" cy="519320"/>
            </a:xfrm>
            <a:custGeom>
              <a:rect b="b" l="l" r="r" t="t"/>
              <a:pathLst>
                <a:path extrusionOk="0" h="5962" w="9061">
                  <a:moveTo>
                    <a:pt x="88" y="1"/>
                  </a:moveTo>
                  <a:cubicBezTo>
                    <a:pt x="63" y="114"/>
                    <a:pt x="26" y="214"/>
                    <a:pt x="1" y="327"/>
                  </a:cubicBezTo>
                  <a:lnTo>
                    <a:pt x="8785" y="5961"/>
                  </a:lnTo>
                  <a:cubicBezTo>
                    <a:pt x="8873" y="5899"/>
                    <a:pt x="8973" y="5836"/>
                    <a:pt x="9061" y="5761"/>
                  </a:cubicBezTo>
                  <a:lnTo>
                    <a:pt x="88" y="1"/>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42" name="Google Shape;3742;p109"/>
            <p:cNvSpPr/>
            <p:nvPr/>
          </p:nvSpPr>
          <p:spPr>
            <a:xfrm>
              <a:off x="7075671" y="-374761"/>
              <a:ext cx="737866" cy="485436"/>
            </a:xfrm>
            <a:custGeom>
              <a:rect b="b" l="l" r="r" t="t"/>
              <a:pathLst>
                <a:path extrusionOk="0" h="5573" w="8471">
                  <a:moveTo>
                    <a:pt x="51" y="1"/>
                  </a:moveTo>
                  <a:cubicBezTo>
                    <a:pt x="38" y="114"/>
                    <a:pt x="26" y="227"/>
                    <a:pt x="0" y="352"/>
                  </a:cubicBezTo>
                  <a:lnTo>
                    <a:pt x="8145" y="5573"/>
                  </a:lnTo>
                  <a:cubicBezTo>
                    <a:pt x="8258" y="5522"/>
                    <a:pt x="8371" y="5460"/>
                    <a:pt x="8471" y="5397"/>
                  </a:cubicBezTo>
                  <a:lnTo>
                    <a:pt x="51" y="1"/>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43" name="Google Shape;3743;p109"/>
            <p:cNvSpPr/>
            <p:nvPr/>
          </p:nvSpPr>
          <p:spPr>
            <a:xfrm>
              <a:off x="7072361" y="-294885"/>
              <a:ext cx="665831" cy="438399"/>
            </a:xfrm>
            <a:custGeom>
              <a:rect b="b" l="l" r="r" t="t"/>
              <a:pathLst>
                <a:path extrusionOk="0" h="5033" w="7644">
                  <a:moveTo>
                    <a:pt x="1" y="0"/>
                  </a:moveTo>
                  <a:cubicBezTo>
                    <a:pt x="1" y="63"/>
                    <a:pt x="1" y="138"/>
                    <a:pt x="1" y="201"/>
                  </a:cubicBezTo>
                  <a:lnTo>
                    <a:pt x="1" y="376"/>
                  </a:lnTo>
                  <a:lnTo>
                    <a:pt x="7254" y="5032"/>
                  </a:lnTo>
                  <a:cubicBezTo>
                    <a:pt x="7392" y="4994"/>
                    <a:pt x="7518" y="4944"/>
                    <a:pt x="7643" y="4894"/>
                  </a:cubicBezTo>
                  <a:lnTo>
                    <a:pt x="1" y="0"/>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44" name="Google Shape;3744;p109"/>
            <p:cNvSpPr/>
            <p:nvPr/>
          </p:nvSpPr>
          <p:spPr>
            <a:xfrm>
              <a:off x="7072361" y="-210741"/>
              <a:ext cx="575067" cy="377165"/>
            </a:xfrm>
            <a:custGeom>
              <a:rect b="b" l="l" r="r" t="t"/>
              <a:pathLst>
                <a:path extrusionOk="0" h="4330" w="6602">
                  <a:moveTo>
                    <a:pt x="1" y="0"/>
                  </a:moveTo>
                  <a:lnTo>
                    <a:pt x="1" y="389"/>
                  </a:lnTo>
                  <a:lnTo>
                    <a:pt x="6137" y="4330"/>
                  </a:lnTo>
                  <a:cubicBezTo>
                    <a:pt x="6300" y="4305"/>
                    <a:pt x="6451" y="4279"/>
                    <a:pt x="6601" y="4242"/>
                  </a:cubicBezTo>
                  <a:lnTo>
                    <a:pt x="1" y="0"/>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45" name="Google Shape;3745;p109"/>
            <p:cNvSpPr/>
            <p:nvPr/>
          </p:nvSpPr>
          <p:spPr>
            <a:xfrm>
              <a:off x="7072361" y="-125465"/>
              <a:ext cx="463573" cy="297376"/>
            </a:xfrm>
            <a:custGeom>
              <a:rect b="b" l="l" r="r" t="t"/>
              <a:pathLst>
                <a:path extrusionOk="0" h="3414" w="5322">
                  <a:moveTo>
                    <a:pt x="1" y="0"/>
                  </a:moveTo>
                  <a:lnTo>
                    <a:pt x="1" y="389"/>
                  </a:lnTo>
                  <a:lnTo>
                    <a:pt x="4732" y="3413"/>
                  </a:lnTo>
                  <a:lnTo>
                    <a:pt x="5322" y="3413"/>
                  </a:lnTo>
                  <a:lnTo>
                    <a:pt x="1" y="0"/>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46" name="Google Shape;3746;p109"/>
            <p:cNvSpPr/>
            <p:nvPr/>
          </p:nvSpPr>
          <p:spPr>
            <a:xfrm>
              <a:off x="7072361" y="-40275"/>
              <a:ext cx="331347" cy="212188"/>
            </a:xfrm>
            <a:custGeom>
              <a:rect b="b" l="l" r="r" t="t"/>
              <a:pathLst>
                <a:path extrusionOk="0" h="2436" w="3804">
                  <a:moveTo>
                    <a:pt x="1" y="1"/>
                  </a:moveTo>
                  <a:lnTo>
                    <a:pt x="1" y="377"/>
                  </a:lnTo>
                  <a:lnTo>
                    <a:pt x="3213" y="2435"/>
                  </a:lnTo>
                  <a:lnTo>
                    <a:pt x="3803" y="2435"/>
                  </a:lnTo>
                  <a:lnTo>
                    <a:pt x="1" y="1"/>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47" name="Google Shape;3747;p109"/>
            <p:cNvSpPr/>
            <p:nvPr/>
          </p:nvSpPr>
          <p:spPr>
            <a:xfrm>
              <a:off x="7072361" y="45001"/>
              <a:ext cx="199035" cy="126912"/>
            </a:xfrm>
            <a:custGeom>
              <a:rect b="b" l="l" r="r" t="t"/>
              <a:pathLst>
                <a:path extrusionOk="0" h="1457" w="2285">
                  <a:moveTo>
                    <a:pt x="1" y="1"/>
                  </a:moveTo>
                  <a:lnTo>
                    <a:pt x="1" y="377"/>
                  </a:lnTo>
                  <a:lnTo>
                    <a:pt x="1695" y="1456"/>
                  </a:lnTo>
                  <a:lnTo>
                    <a:pt x="2285" y="1456"/>
                  </a:lnTo>
                  <a:lnTo>
                    <a:pt x="1" y="1"/>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48" name="Google Shape;3748;p109"/>
            <p:cNvSpPr/>
            <p:nvPr/>
          </p:nvSpPr>
          <p:spPr>
            <a:xfrm>
              <a:off x="7072361" y="129146"/>
              <a:ext cx="66810" cy="42769"/>
            </a:xfrm>
            <a:custGeom>
              <a:rect b="b" l="l" r="r" t="t"/>
              <a:pathLst>
                <a:path extrusionOk="0" h="491" w="767">
                  <a:moveTo>
                    <a:pt x="1" y="1"/>
                  </a:moveTo>
                  <a:lnTo>
                    <a:pt x="1" y="390"/>
                  </a:lnTo>
                  <a:lnTo>
                    <a:pt x="164" y="490"/>
                  </a:lnTo>
                  <a:lnTo>
                    <a:pt x="766" y="490"/>
                  </a:lnTo>
                  <a:lnTo>
                    <a:pt x="1" y="1"/>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3749" name="Google Shape;3749;p109"/>
          <p:cNvSpPr/>
          <p:nvPr/>
        </p:nvSpPr>
        <p:spPr>
          <a:xfrm flipH="1">
            <a:off x="-424122" y="-90880"/>
            <a:ext cx="702945" cy="702906"/>
          </a:xfrm>
          <a:custGeom>
            <a:rect b="b" l="l" r="r" t="t"/>
            <a:pathLst>
              <a:path extrusionOk="0" h="15938" w="15938">
                <a:moveTo>
                  <a:pt x="1" y="1"/>
                </a:moveTo>
                <a:lnTo>
                  <a:pt x="1" y="3765"/>
                </a:lnTo>
                <a:cubicBezTo>
                  <a:pt x="1" y="10491"/>
                  <a:pt x="5447" y="15938"/>
                  <a:pt x="12173" y="15938"/>
                </a:cubicBezTo>
                <a:lnTo>
                  <a:pt x="15938" y="15938"/>
                </a:lnTo>
                <a:lnTo>
                  <a:pt x="15938" y="12173"/>
                </a:lnTo>
                <a:cubicBezTo>
                  <a:pt x="15938" y="5447"/>
                  <a:pt x="10492" y="1"/>
                  <a:pt x="3778" y="1"/>
                </a:cubicBez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3750" name="Google Shape;3750;p109"/>
          <p:cNvGrpSpPr/>
          <p:nvPr/>
        </p:nvGrpSpPr>
        <p:grpSpPr>
          <a:xfrm flipH="1">
            <a:off x="324263" y="-227189"/>
            <a:ext cx="541170" cy="541170"/>
            <a:chOff x="7072361" y="-871003"/>
            <a:chExt cx="1042917" cy="1042917"/>
          </a:xfrm>
        </p:grpSpPr>
        <p:sp>
          <p:nvSpPr>
            <p:cNvPr id="3751" name="Google Shape;3751;p109"/>
            <p:cNvSpPr/>
            <p:nvPr/>
          </p:nvSpPr>
          <p:spPr>
            <a:xfrm>
              <a:off x="8109704" y="-871003"/>
              <a:ext cx="5575" cy="4442"/>
            </a:xfrm>
            <a:custGeom>
              <a:rect b="b" l="l" r="r" t="t"/>
              <a:pathLst>
                <a:path extrusionOk="0" h="51" w="64">
                  <a:moveTo>
                    <a:pt x="1" y="1"/>
                  </a:moveTo>
                  <a:lnTo>
                    <a:pt x="63" y="51"/>
                  </a:lnTo>
                  <a:lnTo>
                    <a:pt x="63" y="1"/>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52" name="Google Shape;3752;p109"/>
            <p:cNvSpPr/>
            <p:nvPr/>
          </p:nvSpPr>
          <p:spPr>
            <a:xfrm>
              <a:off x="7977477" y="-871003"/>
              <a:ext cx="137800" cy="88673"/>
            </a:xfrm>
            <a:custGeom>
              <a:rect b="b" l="l" r="r" t="t"/>
              <a:pathLst>
                <a:path extrusionOk="0" h="1018" w="1582">
                  <a:moveTo>
                    <a:pt x="0" y="1"/>
                  </a:moveTo>
                  <a:lnTo>
                    <a:pt x="1581" y="1017"/>
                  </a:lnTo>
                  <a:lnTo>
                    <a:pt x="1581" y="641"/>
                  </a:lnTo>
                  <a:lnTo>
                    <a:pt x="590" y="1"/>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53" name="Google Shape;3753;p109"/>
            <p:cNvSpPr/>
            <p:nvPr/>
          </p:nvSpPr>
          <p:spPr>
            <a:xfrm>
              <a:off x="7844118" y="-871003"/>
              <a:ext cx="271158" cy="173949"/>
            </a:xfrm>
            <a:custGeom>
              <a:rect b="b" l="l" r="r" t="t"/>
              <a:pathLst>
                <a:path extrusionOk="0" h="1997" w="3113">
                  <a:moveTo>
                    <a:pt x="0" y="1"/>
                  </a:moveTo>
                  <a:lnTo>
                    <a:pt x="3112" y="1996"/>
                  </a:lnTo>
                  <a:lnTo>
                    <a:pt x="3112" y="1620"/>
                  </a:lnTo>
                  <a:lnTo>
                    <a:pt x="603" y="1"/>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54" name="Google Shape;3754;p109"/>
            <p:cNvSpPr/>
            <p:nvPr/>
          </p:nvSpPr>
          <p:spPr>
            <a:xfrm>
              <a:off x="7711805" y="-871003"/>
              <a:ext cx="403470" cy="259137"/>
            </a:xfrm>
            <a:custGeom>
              <a:rect b="b" l="l" r="r" t="t"/>
              <a:pathLst>
                <a:path extrusionOk="0" h="2975" w="4632">
                  <a:moveTo>
                    <a:pt x="1" y="1"/>
                  </a:moveTo>
                  <a:lnTo>
                    <a:pt x="4631" y="2975"/>
                  </a:lnTo>
                  <a:lnTo>
                    <a:pt x="4631" y="2586"/>
                  </a:lnTo>
                  <a:lnTo>
                    <a:pt x="603" y="1"/>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55" name="Google Shape;3755;p109"/>
            <p:cNvSpPr/>
            <p:nvPr/>
          </p:nvSpPr>
          <p:spPr>
            <a:xfrm>
              <a:off x="7588289" y="-869871"/>
              <a:ext cx="526985" cy="343281"/>
            </a:xfrm>
            <a:custGeom>
              <a:rect b="b" l="l" r="r" t="t"/>
              <a:pathLst>
                <a:path extrusionOk="0" h="3941" w="6050">
                  <a:moveTo>
                    <a:pt x="515" y="0"/>
                  </a:moveTo>
                  <a:cubicBezTo>
                    <a:pt x="340" y="13"/>
                    <a:pt x="164" y="25"/>
                    <a:pt x="1" y="51"/>
                  </a:cubicBezTo>
                  <a:lnTo>
                    <a:pt x="6049" y="3941"/>
                  </a:lnTo>
                  <a:lnTo>
                    <a:pt x="6049" y="3552"/>
                  </a:lnTo>
                  <a:lnTo>
                    <a:pt x="515" y="0"/>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56" name="Google Shape;3756;p109"/>
            <p:cNvSpPr/>
            <p:nvPr/>
          </p:nvSpPr>
          <p:spPr>
            <a:xfrm>
              <a:off x="7488814" y="-854540"/>
              <a:ext cx="626459" cy="412094"/>
            </a:xfrm>
            <a:custGeom>
              <a:rect b="b" l="l" r="r" t="t"/>
              <a:pathLst>
                <a:path extrusionOk="0" h="4731" w="7192">
                  <a:moveTo>
                    <a:pt x="428" y="0"/>
                  </a:moveTo>
                  <a:cubicBezTo>
                    <a:pt x="277" y="38"/>
                    <a:pt x="139" y="75"/>
                    <a:pt x="1" y="113"/>
                  </a:cubicBezTo>
                  <a:lnTo>
                    <a:pt x="7191" y="4731"/>
                  </a:lnTo>
                  <a:lnTo>
                    <a:pt x="7191" y="4354"/>
                  </a:lnTo>
                  <a:lnTo>
                    <a:pt x="428" y="0"/>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57" name="Google Shape;3757;p109"/>
            <p:cNvSpPr/>
            <p:nvPr/>
          </p:nvSpPr>
          <p:spPr>
            <a:xfrm>
              <a:off x="7406847" y="-825098"/>
              <a:ext cx="708425" cy="465750"/>
            </a:xfrm>
            <a:custGeom>
              <a:rect b="b" l="l" r="r" t="t"/>
              <a:pathLst>
                <a:path extrusionOk="0" h="5347" w="8133">
                  <a:moveTo>
                    <a:pt x="352" y="1"/>
                  </a:moveTo>
                  <a:cubicBezTo>
                    <a:pt x="239" y="51"/>
                    <a:pt x="114" y="101"/>
                    <a:pt x="1" y="151"/>
                  </a:cubicBezTo>
                  <a:lnTo>
                    <a:pt x="8095" y="5347"/>
                  </a:lnTo>
                  <a:cubicBezTo>
                    <a:pt x="8107" y="5234"/>
                    <a:pt x="8120" y="5108"/>
                    <a:pt x="8132" y="4983"/>
                  </a:cubicBezTo>
                  <a:lnTo>
                    <a:pt x="352" y="1"/>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58" name="Google Shape;3758;p109"/>
            <p:cNvSpPr/>
            <p:nvPr/>
          </p:nvSpPr>
          <p:spPr>
            <a:xfrm>
              <a:off x="7336901" y="-787904"/>
              <a:ext cx="768527" cy="505122"/>
            </a:xfrm>
            <a:custGeom>
              <a:rect b="b" l="l" r="r" t="t"/>
              <a:pathLst>
                <a:path extrusionOk="0" h="5799" w="8823">
                  <a:moveTo>
                    <a:pt x="302" y="1"/>
                  </a:moveTo>
                  <a:cubicBezTo>
                    <a:pt x="201" y="63"/>
                    <a:pt x="101" y="126"/>
                    <a:pt x="1" y="189"/>
                  </a:cubicBezTo>
                  <a:lnTo>
                    <a:pt x="8747" y="5798"/>
                  </a:lnTo>
                  <a:cubicBezTo>
                    <a:pt x="8772" y="5685"/>
                    <a:pt x="8797" y="5572"/>
                    <a:pt x="8822" y="5459"/>
                  </a:cubicBezTo>
                  <a:lnTo>
                    <a:pt x="302" y="1"/>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59" name="Google Shape;3759;p109"/>
            <p:cNvSpPr/>
            <p:nvPr/>
          </p:nvSpPr>
          <p:spPr>
            <a:xfrm>
              <a:off x="7276798" y="-744177"/>
              <a:ext cx="810076" cy="532386"/>
            </a:xfrm>
            <a:custGeom>
              <a:rect b="b" l="l" r="r" t="t"/>
              <a:pathLst>
                <a:path extrusionOk="0" h="6112" w="9300">
                  <a:moveTo>
                    <a:pt x="264" y="0"/>
                  </a:moveTo>
                  <a:cubicBezTo>
                    <a:pt x="176" y="63"/>
                    <a:pt x="88" y="138"/>
                    <a:pt x="0" y="214"/>
                  </a:cubicBezTo>
                  <a:lnTo>
                    <a:pt x="9199" y="6112"/>
                  </a:lnTo>
                  <a:cubicBezTo>
                    <a:pt x="9236" y="6011"/>
                    <a:pt x="9261" y="5911"/>
                    <a:pt x="9299" y="5798"/>
                  </a:cubicBezTo>
                  <a:lnTo>
                    <a:pt x="264" y="0"/>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60" name="Google Shape;3760;p109"/>
            <p:cNvSpPr/>
            <p:nvPr/>
          </p:nvSpPr>
          <p:spPr>
            <a:xfrm>
              <a:off x="7224361" y="-694962"/>
              <a:ext cx="836208" cy="548762"/>
            </a:xfrm>
            <a:custGeom>
              <a:rect b="b" l="l" r="r" t="t"/>
              <a:pathLst>
                <a:path extrusionOk="0" h="6300" w="9600">
                  <a:moveTo>
                    <a:pt x="226" y="0"/>
                  </a:moveTo>
                  <a:cubicBezTo>
                    <a:pt x="151" y="75"/>
                    <a:pt x="75" y="163"/>
                    <a:pt x="0" y="239"/>
                  </a:cubicBezTo>
                  <a:lnTo>
                    <a:pt x="9449" y="6300"/>
                  </a:lnTo>
                  <a:cubicBezTo>
                    <a:pt x="9500" y="6212"/>
                    <a:pt x="9550" y="6111"/>
                    <a:pt x="9600" y="6011"/>
                  </a:cubicBezTo>
                  <a:lnTo>
                    <a:pt x="226" y="0"/>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61" name="Google Shape;3761;p109"/>
            <p:cNvSpPr/>
            <p:nvPr/>
          </p:nvSpPr>
          <p:spPr>
            <a:xfrm>
              <a:off x="7179501" y="-640347"/>
              <a:ext cx="847183" cy="556427"/>
            </a:xfrm>
            <a:custGeom>
              <a:rect b="b" l="l" r="r" t="t"/>
              <a:pathLst>
                <a:path extrusionOk="0" h="6388" w="9726">
                  <a:moveTo>
                    <a:pt x="201" y="1"/>
                  </a:moveTo>
                  <a:cubicBezTo>
                    <a:pt x="126" y="88"/>
                    <a:pt x="63" y="176"/>
                    <a:pt x="1" y="264"/>
                  </a:cubicBezTo>
                  <a:lnTo>
                    <a:pt x="9550" y="6388"/>
                  </a:lnTo>
                  <a:cubicBezTo>
                    <a:pt x="9600" y="6288"/>
                    <a:pt x="9663" y="6200"/>
                    <a:pt x="9726" y="6112"/>
                  </a:cubicBezTo>
                  <a:lnTo>
                    <a:pt x="201" y="1"/>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62" name="Google Shape;3762;p109"/>
            <p:cNvSpPr/>
            <p:nvPr/>
          </p:nvSpPr>
          <p:spPr>
            <a:xfrm>
              <a:off x="7142307" y="-581289"/>
              <a:ext cx="842915" cy="553117"/>
            </a:xfrm>
            <a:custGeom>
              <a:rect b="b" l="l" r="r" t="t"/>
              <a:pathLst>
                <a:path extrusionOk="0" h="6350" w="9677">
                  <a:moveTo>
                    <a:pt x="164" y="0"/>
                  </a:moveTo>
                  <a:cubicBezTo>
                    <a:pt x="101" y="88"/>
                    <a:pt x="51" y="188"/>
                    <a:pt x="1" y="276"/>
                  </a:cubicBezTo>
                  <a:lnTo>
                    <a:pt x="9463" y="6350"/>
                  </a:lnTo>
                  <a:cubicBezTo>
                    <a:pt x="9538" y="6275"/>
                    <a:pt x="9601" y="6187"/>
                    <a:pt x="9676" y="6099"/>
                  </a:cubicBezTo>
                  <a:lnTo>
                    <a:pt x="164" y="0"/>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63" name="Google Shape;3763;p109"/>
            <p:cNvSpPr/>
            <p:nvPr/>
          </p:nvSpPr>
          <p:spPr>
            <a:xfrm>
              <a:off x="7111733" y="-517876"/>
              <a:ext cx="824275" cy="542229"/>
            </a:xfrm>
            <a:custGeom>
              <a:rect b="b" l="l" r="r" t="t"/>
              <a:pathLst>
                <a:path extrusionOk="0" h="6225" w="9463">
                  <a:moveTo>
                    <a:pt x="126" y="0"/>
                  </a:moveTo>
                  <a:cubicBezTo>
                    <a:pt x="88" y="100"/>
                    <a:pt x="51" y="201"/>
                    <a:pt x="1" y="301"/>
                  </a:cubicBezTo>
                  <a:lnTo>
                    <a:pt x="9224" y="6224"/>
                  </a:lnTo>
                  <a:cubicBezTo>
                    <a:pt x="9299" y="6149"/>
                    <a:pt x="9387" y="6074"/>
                    <a:pt x="9462" y="5998"/>
                  </a:cubicBezTo>
                  <a:lnTo>
                    <a:pt x="126" y="0"/>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64" name="Google Shape;3764;p109"/>
            <p:cNvSpPr/>
            <p:nvPr/>
          </p:nvSpPr>
          <p:spPr>
            <a:xfrm>
              <a:off x="7089869" y="-449063"/>
              <a:ext cx="789258" cy="519320"/>
            </a:xfrm>
            <a:custGeom>
              <a:rect b="b" l="l" r="r" t="t"/>
              <a:pathLst>
                <a:path extrusionOk="0" h="5962" w="9061">
                  <a:moveTo>
                    <a:pt x="88" y="1"/>
                  </a:moveTo>
                  <a:cubicBezTo>
                    <a:pt x="63" y="114"/>
                    <a:pt x="26" y="214"/>
                    <a:pt x="1" y="327"/>
                  </a:cubicBezTo>
                  <a:lnTo>
                    <a:pt x="8785" y="5961"/>
                  </a:lnTo>
                  <a:cubicBezTo>
                    <a:pt x="8873" y="5899"/>
                    <a:pt x="8973" y="5836"/>
                    <a:pt x="9061" y="5761"/>
                  </a:cubicBezTo>
                  <a:lnTo>
                    <a:pt x="88" y="1"/>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65" name="Google Shape;3765;p109"/>
            <p:cNvSpPr/>
            <p:nvPr/>
          </p:nvSpPr>
          <p:spPr>
            <a:xfrm>
              <a:off x="7075671" y="-374761"/>
              <a:ext cx="737866" cy="485436"/>
            </a:xfrm>
            <a:custGeom>
              <a:rect b="b" l="l" r="r" t="t"/>
              <a:pathLst>
                <a:path extrusionOk="0" h="5573" w="8471">
                  <a:moveTo>
                    <a:pt x="51" y="1"/>
                  </a:moveTo>
                  <a:cubicBezTo>
                    <a:pt x="38" y="114"/>
                    <a:pt x="26" y="227"/>
                    <a:pt x="0" y="352"/>
                  </a:cubicBezTo>
                  <a:lnTo>
                    <a:pt x="8145" y="5573"/>
                  </a:lnTo>
                  <a:cubicBezTo>
                    <a:pt x="8258" y="5522"/>
                    <a:pt x="8371" y="5460"/>
                    <a:pt x="8471" y="5397"/>
                  </a:cubicBezTo>
                  <a:lnTo>
                    <a:pt x="51" y="1"/>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66" name="Google Shape;3766;p109"/>
            <p:cNvSpPr/>
            <p:nvPr/>
          </p:nvSpPr>
          <p:spPr>
            <a:xfrm>
              <a:off x="7072361" y="-294885"/>
              <a:ext cx="665831" cy="438399"/>
            </a:xfrm>
            <a:custGeom>
              <a:rect b="b" l="l" r="r" t="t"/>
              <a:pathLst>
                <a:path extrusionOk="0" h="5033" w="7644">
                  <a:moveTo>
                    <a:pt x="1" y="0"/>
                  </a:moveTo>
                  <a:cubicBezTo>
                    <a:pt x="1" y="63"/>
                    <a:pt x="1" y="138"/>
                    <a:pt x="1" y="201"/>
                  </a:cubicBezTo>
                  <a:lnTo>
                    <a:pt x="1" y="376"/>
                  </a:lnTo>
                  <a:lnTo>
                    <a:pt x="7254" y="5032"/>
                  </a:lnTo>
                  <a:cubicBezTo>
                    <a:pt x="7392" y="4994"/>
                    <a:pt x="7518" y="4944"/>
                    <a:pt x="7643" y="4894"/>
                  </a:cubicBezTo>
                  <a:lnTo>
                    <a:pt x="1" y="0"/>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67" name="Google Shape;3767;p109"/>
            <p:cNvSpPr/>
            <p:nvPr/>
          </p:nvSpPr>
          <p:spPr>
            <a:xfrm>
              <a:off x="7072361" y="-210741"/>
              <a:ext cx="575067" cy="377165"/>
            </a:xfrm>
            <a:custGeom>
              <a:rect b="b" l="l" r="r" t="t"/>
              <a:pathLst>
                <a:path extrusionOk="0" h="4330" w="6602">
                  <a:moveTo>
                    <a:pt x="1" y="0"/>
                  </a:moveTo>
                  <a:lnTo>
                    <a:pt x="1" y="389"/>
                  </a:lnTo>
                  <a:lnTo>
                    <a:pt x="6137" y="4330"/>
                  </a:lnTo>
                  <a:cubicBezTo>
                    <a:pt x="6300" y="4305"/>
                    <a:pt x="6451" y="4279"/>
                    <a:pt x="6601" y="4242"/>
                  </a:cubicBezTo>
                  <a:lnTo>
                    <a:pt x="1" y="0"/>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68" name="Google Shape;3768;p109"/>
            <p:cNvSpPr/>
            <p:nvPr/>
          </p:nvSpPr>
          <p:spPr>
            <a:xfrm>
              <a:off x="7072361" y="-125465"/>
              <a:ext cx="463573" cy="297376"/>
            </a:xfrm>
            <a:custGeom>
              <a:rect b="b" l="l" r="r" t="t"/>
              <a:pathLst>
                <a:path extrusionOk="0" h="3414" w="5322">
                  <a:moveTo>
                    <a:pt x="1" y="0"/>
                  </a:moveTo>
                  <a:lnTo>
                    <a:pt x="1" y="389"/>
                  </a:lnTo>
                  <a:lnTo>
                    <a:pt x="4732" y="3413"/>
                  </a:lnTo>
                  <a:lnTo>
                    <a:pt x="5322" y="3413"/>
                  </a:lnTo>
                  <a:lnTo>
                    <a:pt x="1" y="0"/>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69" name="Google Shape;3769;p109"/>
            <p:cNvSpPr/>
            <p:nvPr/>
          </p:nvSpPr>
          <p:spPr>
            <a:xfrm>
              <a:off x="7072361" y="-40275"/>
              <a:ext cx="331347" cy="212188"/>
            </a:xfrm>
            <a:custGeom>
              <a:rect b="b" l="l" r="r" t="t"/>
              <a:pathLst>
                <a:path extrusionOk="0" h="2436" w="3804">
                  <a:moveTo>
                    <a:pt x="1" y="1"/>
                  </a:moveTo>
                  <a:lnTo>
                    <a:pt x="1" y="377"/>
                  </a:lnTo>
                  <a:lnTo>
                    <a:pt x="3213" y="2435"/>
                  </a:lnTo>
                  <a:lnTo>
                    <a:pt x="3803" y="2435"/>
                  </a:lnTo>
                  <a:lnTo>
                    <a:pt x="1" y="1"/>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70" name="Google Shape;3770;p109"/>
            <p:cNvSpPr/>
            <p:nvPr/>
          </p:nvSpPr>
          <p:spPr>
            <a:xfrm>
              <a:off x="7072361" y="45001"/>
              <a:ext cx="199035" cy="126912"/>
            </a:xfrm>
            <a:custGeom>
              <a:rect b="b" l="l" r="r" t="t"/>
              <a:pathLst>
                <a:path extrusionOk="0" h="1457" w="2285">
                  <a:moveTo>
                    <a:pt x="1" y="1"/>
                  </a:moveTo>
                  <a:lnTo>
                    <a:pt x="1" y="377"/>
                  </a:lnTo>
                  <a:lnTo>
                    <a:pt x="1695" y="1456"/>
                  </a:lnTo>
                  <a:lnTo>
                    <a:pt x="2285" y="1456"/>
                  </a:lnTo>
                  <a:lnTo>
                    <a:pt x="1" y="1"/>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71" name="Google Shape;3771;p109"/>
            <p:cNvSpPr/>
            <p:nvPr/>
          </p:nvSpPr>
          <p:spPr>
            <a:xfrm>
              <a:off x="7072361" y="129146"/>
              <a:ext cx="66810" cy="42769"/>
            </a:xfrm>
            <a:custGeom>
              <a:rect b="b" l="l" r="r" t="t"/>
              <a:pathLst>
                <a:path extrusionOk="0" h="491" w="767">
                  <a:moveTo>
                    <a:pt x="1" y="1"/>
                  </a:moveTo>
                  <a:lnTo>
                    <a:pt x="1" y="390"/>
                  </a:lnTo>
                  <a:lnTo>
                    <a:pt x="164" y="490"/>
                  </a:lnTo>
                  <a:lnTo>
                    <a:pt x="766" y="490"/>
                  </a:lnTo>
                  <a:lnTo>
                    <a:pt x="1" y="1"/>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Tree>
  </p:cSld>
  <p:clrMapOvr>
    <a:masterClrMapping/>
  </p:clrMapOvr>
</p:sldLayout>
</file>

<file path=ppt/slideLayouts/slideLayout10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1">
  <p:cSld name="TITLE_AND_TWO_COLUMNS_2">
    <p:spTree>
      <p:nvGrpSpPr>
        <p:cNvPr id="3772" name="Shape 3772"/>
        <p:cNvGrpSpPr/>
        <p:nvPr/>
      </p:nvGrpSpPr>
      <p:grpSpPr>
        <a:xfrm>
          <a:off x="0" y="0"/>
          <a:ext cx="0" cy="0"/>
          <a:chOff x="0" y="0"/>
          <a:chExt cx="0" cy="0"/>
        </a:xfrm>
      </p:grpSpPr>
      <p:sp>
        <p:nvSpPr>
          <p:cNvPr id="3773" name="Google Shape;3773;p110"/>
          <p:cNvSpPr txBox="1"/>
          <p:nvPr>
            <p:ph type="title"/>
          </p:nvPr>
        </p:nvSpPr>
        <p:spPr>
          <a:xfrm>
            <a:off x="713225" y="539500"/>
            <a:ext cx="7759200" cy="318900"/>
          </a:xfrm>
          <a:prstGeom prst="rect">
            <a:avLst/>
          </a:prstGeom>
        </p:spPr>
        <p:txBody>
          <a:bodyPr anchorCtr="0" anchor="ctr" bIns="91425" lIns="91425" spcFirstLastPara="1" rIns="91425" wrap="square" tIns="91425">
            <a:noAutofit/>
          </a:bodyPr>
          <a:lstStyle>
            <a:lvl1pPr lvl="0" rtl="0" algn="ctr">
              <a:spcBef>
                <a:spcPts val="0"/>
              </a:spcBef>
              <a:spcAft>
                <a:spcPts val="0"/>
              </a:spcAft>
              <a:buSzPts val="3000"/>
              <a:buNone/>
              <a:defRPr/>
            </a:lvl1pPr>
            <a:lvl2pPr lvl="1" rtl="0" algn="ctr">
              <a:spcBef>
                <a:spcPts val="0"/>
              </a:spcBef>
              <a:spcAft>
                <a:spcPts val="0"/>
              </a:spcAft>
              <a:buSzPts val="3000"/>
              <a:buNone/>
              <a:defRPr/>
            </a:lvl2pPr>
            <a:lvl3pPr lvl="2" rtl="0" algn="ctr">
              <a:spcBef>
                <a:spcPts val="0"/>
              </a:spcBef>
              <a:spcAft>
                <a:spcPts val="0"/>
              </a:spcAft>
              <a:buSzPts val="3000"/>
              <a:buNone/>
              <a:defRPr/>
            </a:lvl3pPr>
            <a:lvl4pPr lvl="3" rtl="0" algn="ctr">
              <a:spcBef>
                <a:spcPts val="0"/>
              </a:spcBef>
              <a:spcAft>
                <a:spcPts val="0"/>
              </a:spcAft>
              <a:buSzPts val="3000"/>
              <a:buNone/>
              <a:defRPr/>
            </a:lvl4pPr>
            <a:lvl5pPr lvl="4" rtl="0" algn="ctr">
              <a:spcBef>
                <a:spcPts val="0"/>
              </a:spcBef>
              <a:spcAft>
                <a:spcPts val="0"/>
              </a:spcAft>
              <a:buSzPts val="3000"/>
              <a:buNone/>
              <a:defRPr/>
            </a:lvl5pPr>
            <a:lvl6pPr lvl="5" rtl="0" algn="ctr">
              <a:spcBef>
                <a:spcPts val="0"/>
              </a:spcBef>
              <a:spcAft>
                <a:spcPts val="0"/>
              </a:spcAft>
              <a:buSzPts val="3000"/>
              <a:buNone/>
              <a:defRPr/>
            </a:lvl6pPr>
            <a:lvl7pPr lvl="6" rtl="0" algn="ctr">
              <a:spcBef>
                <a:spcPts val="0"/>
              </a:spcBef>
              <a:spcAft>
                <a:spcPts val="0"/>
              </a:spcAft>
              <a:buSzPts val="3000"/>
              <a:buNone/>
              <a:defRPr/>
            </a:lvl7pPr>
            <a:lvl8pPr lvl="7" rtl="0" algn="ctr">
              <a:spcBef>
                <a:spcPts val="0"/>
              </a:spcBef>
              <a:spcAft>
                <a:spcPts val="0"/>
              </a:spcAft>
              <a:buSzPts val="3000"/>
              <a:buNone/>
              <a:defRPr/>
            </a:lvl8pPr>
            <a:lvl9pPr lvl="8" rtl="0" algn="ctr">
              <a:spcBef>
                <a:spcPts val="0"/>
              </a:spcBef>
              <a:spcAft>
                <a:spcPts val="0"/>
              </a:spcAft>
              <a:buSzPts val="3000"/>
              <a:buNone/>
              <a:defRPr/>
            </a:lvl9pPr>
          </a:lstStyle>
          <a:p/>
        </p:txBody>
      </p:sp>
      <p:sp>
        <p:nvSpPr>
          <p:cNvPr id="3774" name="Google Shape;3774;p110"/>
          <p:cNvSpPr txBox="1"/>
          <p:nvPr>
            <p:ph idx="1" type="subTitle"/>
          </p:nvPr>
        </p:nvSpPr>
        <p:spPr>
          <a:xfrm>
            <a:off x="4697500" y="2971675"/>
            <a:ext cx="2710800" cy="805800"/>
          </a:xfrm>
          <a:prstGeom prst="rect">
            <a:avLst/>
          </a:prstGeom>
        </p:spPr>
        <p:txBody>
          <a:bodyPr anchorCtr="0" anchor="ctr" bIns="91425" lIns="91425" spcFirstLastPara="1" rIns="91425" wrap="square" tIns="91425">
            <a:noAutofit/>
          </a:bodyPr>
          <a:lstStyle>
            <a:lvl1pPr lvl="0" rtl="0" algn="ctr">
              <a:lnSpc>
                <a:spcPct val="100000"/>
              </a:lnSpc>
              <a:spcBef>
                <a:spcPts val="0"/>
              </a:spcBef>
              <a:spcAft>
                <a:spcPts val="0"/>
              </a:spcAft>
              <a:buSzPts val="1400"/>
              <a:buNone/>
              <a:defRPr/>
            </a:lvl1pPr>
            <a:lvl2pPr lvl="1" rtl="0" algn="ctr">
              <a:lnSpc>
                <a:spcPct val="100000"/>
              </a:lnSpc>
              <a:spcBef>
                <a:spcPts val="0"/>
              </a:spcBef>
              <a:spcAft>
                <a:spcPts val="0"/>
              </a:spcAft>
              <a:buSzPts val="1400"/>
              <a:buNone/>
              <a:defRPr/>
            </a:lvl2pPr>
            <a:lvl3pPr lvl="2" rtl="0" algn="ctr">
              <a:lnSpc>
                <a:spcPct val="100000"/>
              </a:lnSpc>
              <a:spcBef>
                <a:spcPts val="0"/>
              </a:spcBef>
              <a:spcAft>
                <a:spcPts val="0"/>
              </a:spcAft>
              <a:buSzPts val="1400"/>
              <a:buNone/>
              <a:defRPr/>
            </a:lvl3pPr>
            <a:lvl4pPr lvl="3" rtl="0" algn="ctr">
              <a:lnSpc>
                <a:spcPct val="100000"/>
              </a:lnSpc>
              <a:spcBef>
                <a:spcPts val="0"/>
              </a:spcBef>
              <a:spcAft>
                <a:spcPts val="0"/>
              </a:spcAft>
              <a:buSzPts val="1400"/>
              <a:buNone/>
              <a:defRPr/>
            </a:lvl4pPr>
            <a:lvl5pPr lvl="4" rtl="0" algn="ctr">
              <a:lnSpc>
                <a:spcPct val="100000"/>
              </a:lnSpc>
              <a:spcBef>
                <a:spcPts val="0"/>
              </a:spcBef>
              <a:spcAft>
                <a:spcPts val="0"/>
              </a:spcAft>
              <a:buSzPts val="1400"/>
              <a:buNone/>
              <a:defRPr/>
            </a:lvl5pPr>
            <a:lvl6pPr lvl="5" rtl="0" algn="ctr">
              <a:lnSpc>
                <a:spcPct val="100000"/>
              </a:lnSpc>
              <a:spcBef>
                <a:spcPts val="0"/>
              </a:spcBef>
              <a:spcAft>
                <a:spcPts val="0"/>
              </a:spcAft>
              <a:buSzPts val="1400"/>
              <a:buNone/>
              <a:defRPr/>
            </a:lvl6pPr>
            <a:lvl7pPr lvl="6" rtl="0" algn="ctr">
              <a:lnSpc>
                <a:spcPct val="100000"/>
              </a:lnSpc>
              <a:spcBef>
                <a:spcPts val="0"/>
              </a:spcBef>
              <a:spcAft>
                <a:spcPts val="0"/>
              </a:spcAft>
              <a:buSzPts val="1400"/>
              <a:buNone/>
              <a:defRPr/>
            </a:lvl7pPr>
            <a:lvl8pPr lvl="7" rtl="0" algn="ctr">
              <a:lnSpc>
                <a:spcPct val="100000"/>
              </a:lnSpc>
              <a:spcBef>
                <a:spcPts val="0"/>
              </a:spcBef>
              <a:spcAft>
                <a:spcPts val="0"/>
              </a:spcAft>
              <a:buSzPts val="1400"/>
              <a:buNone/>
              <a:defRPr/>
            </a:lvl8pPr>
            <a:lvl9pPr lvl="8" rtl="0" algn="ctr">
              <a:lnSpc>
                <a:spcPct val="100000"/>
              </a:lnSpc>
              <a:spcBef>
                <a:spcPts val="0"/>
              </a:spcBef>
              <a:spcAft>
                <a:spcPts val="0"/>
              </a:spcAft>
              <a:buSzPts val="1400"/>
              <a:buNone/>
              <a:defRPr/>
            </a:lvl9pPr>
          </a:lstStyle>
          <a:p/>
        </p:txBody>
      </p:sp>
      <p:sp>
        <p:nvSpPr>
          <p:cNvPr id="3775" name="Google Shape;3775;p110"/>
          <p:cNvSpPr txBox="1"/>
          <p:nvPr>
            <p:ph idx="2" type="subTitle"/>
          </p:nvPr>
        </p:nvSpPr>
        <p:spPr>
          <a:xfrm>
            <a:off x="5003512" y="2577988"/>
            <a:ext cx="2098800" cy="327600"/>
          </a:xfrm>
          <a:prstGeom prst="rect">
            <a:avLst/>
          </a:prstGeom>
        </p:spPr>
        <p:txBody>
          <a:bodyPr anchorCtr="0" anchor="ctr" bIns="91425" lIns="91425" spcFirstLastPara="1" rIns="91425" wrap="square" tIns="91425">
            <a:noAutofit/>
          </a:bodyPr>
          <a:lstStyle>
            <a:lvl1pPr lvl="0" rtl="0" algn="ctr">
              <a:lnSpc>
                <a:spcPct val="100000"/>
              </a:lnSpc>
              <a:spcBef>
                <a:spcPts val="0"/>
              </a:spcBef>
              <a:spcAft>
                <a:spcPts val="0"/>
              </a:spcAft>
              <a:buSzPts val="1400"/>
              <a:buFont typeface="Margarine"/>
              <a:buNone/>
              <a:defRPr sz="2000">
                <a:solidFill>
                  <a:schemeClr val="dk2"/>
                </a:solidFill>
                <a:latin typeface="Margarine"/>
                <a:ea typeface="Margarine"/>
                <a:cs typeface="Margarine"/>
                <a:sym typeface="Margarine"/>
              </a:defRPr>
            </a:lvl1pPr>
            <a:lvl2pPr lvl="1" rtl="0" algn="ctr">
              <a:lnSpc>
                <a:spcPct val="100000"/>
              </a:lnSpc>
              <a:spcBef>
                <a:spcPts val="0"/>
              </a:spcBef>
              <a:spcAft>
                <a:spcPts val="0"/>
              </a:spcAft>
              <a:buSzPts val="1800"/>
              <a:buFont typeface="Margarine"/>
              <a:buNone/>
              <a:defRPr b="1" sz="1800">
                <a:latin typeface="Margarine"/>
                <a:ea typeface="Margarine"/>
                <a:cs typeface="Margarine"/>
                <a:sym typeface="Margarine"/>
              </a:defRPr>
            </a:lvl2pPr>
            <a:lvl3pPr lvl="2" rtl="0" algn="ctr">
              <a:lnSpc>
                <a:spcPct val="100000"/>
              </a:lnSpc>
              <a:spcBef>
                <a:spcPts val="0"/>
              </a:spcBef>
              <a:spcAft>
                <a:spcPts val="0"/>
              </a:spcAft>
              <a:buSzPts val="1800"/>
              <a:buFont typeface="Margarine"/>
              <a:buNone/>
              <a:defRPr b="1" sz="1800">
                <a:latin typeface="Margarine"/>
                <a:ea typeface="Margarine"/>
                <a:cs typeface="Margarine"/>
                <a:sym typeface="Margarine"/>
              </a:defRPr>
            </a:lvl3pPr>
            <a:lvl4pPr lvl="3" rtl="0" algn="ctr">
              <a:lnSpc>
                <a:spcPct val="100000"/>
              </a:lnSpc>
              <a:spcBef>
                <a:spcPts val="0"/>
              </a:spcBef>
              <a:spcAft>
                <a:spcPts val="0"/>
              </a:spcAft>
              <a:buSzPts val="1800"/>
              <a:buFont typeface="Margarine"/>
              <a:buNone/>
              <a:defRPr b="1" sz="1800">
                <a:latin typeface="Margarine"/>
                <a:ea typeface="Margarine"/>
                <a:cs typeface="Margarine"/>
                <a:sym typeface="Margarine"/>
              </a:defRPr>
            </a:lvl4pPr>
            <a:lvl5pPr lvl="4" rtl="0" algn="ctr">
              <a:lnSpc>
                <a:spcPct val="100000"/>
              </a:lnSpc>
              <a:spcBef>
                <a:spcPts val="0"/>
              </a:spcBef>
              <a:spcAft>
                <a:spcPts val="0"/>
              </a:spcAft>
              <a:buSzPts val="1800"/>
              <a:buFont typeface="Margarine"/>
              <a:buNone/>
              <a:defRPr b="1" sz="1800">
                <a:latin typeface="Margarine"/>
                <a:ea typeface="Margarine"/>
                <a:cs typeface="Margarine"/>
                <a:sym typeface="Margarine"/>
              </a:defRPr>
            </a:lvl5pPr>
            <a:lvl6pPr lvl="5" rtl="0" algn="ctr">
              <a:lnSpc>
                <a:spcPct val="100000"/>
              </a:lnSpc>
              <a:spcBef>
                <a:spcPts val="0"/>
              </a:spcBef>
              <a:spcAft>
                <a:spcPts val="0"/>
              </a:spcAft>
              <a:buSzPts val="1800"/>
              <a:buFont typeface="Margarine"/>
              <a:buNone/>
              <a:defRPr b="1" sz="1800">
                <a:latin typeface="Margarine"/>
                <a:ea typeface="Margarine"/>
                <a:cs typeface="Margarine"/>
                <a:sym typeface="Margarine"/>
              </a:defRPr>
            </a:lvl6pPr>
            <a:lvl7pPr lvl="6" rtl="0" algn="ctr">
              <a:lnSpc>
                <a:spcPct val="100000"/>
              </a:lnSpc>
              <a:spcBef>
                <a:spcPts val="0"/>
              </a:spcBef>
              <a:spcAft>
                <a:spcPts val="0"/>
              </a:spcAft>
              <a:buSzPts val="1800"/>
              <a:buFont typeface="Margarine"/>
              <a:buNone/>
              <a:defRPr b="1" sz="1800">
                <a:latin typeface="Margarine"/>
                <a:ea typeface="Margarine"/>
                <a:cs typeface="Margarine"/>
                <a:sym typeface="Margarine"/>
              </a:defRPr>
            </a:lvl7pPr>
            <a:lvl8pPr lvl="7" rtl="0" algn="ctr">
              <a:lnSpc>
                <a:spcPct val="100000"/>
              </a:lnSpc>
              <a:spcBef>
                <a:spcPts val="0"/>
              </a:spcBef>
              <a:spcAft>
                <a:spcPts val="0"/>
              </a:spcAft>
              <a:buSzPts val="1800"/>
              <a:buFont typeface="Margarine"/>
              <a:buNone/>
              <a:defRPr b="1" sz="1800">
                <a:latin typeface="Margarine"/>
                <a:ea typeface="Margarine"/>
                <a:cs typeface="Margarine"/>
                <a:sym typeface="Margarine"/>
              </a:defRPr>
            </a:lvl8pPr>
            <a:lvl9pPr lvl="8" rtl="0" algn="ctr">
              <a:lnSpc>
                <a:spcPct val="100000"/>
              </a:lnSpc>
              <a:spcBef>
                <a:spcPts val="0"/>
              </a:spcBef>
              <a:spcAft>
                <a:spcPts val="0"/>
              </a:spcAft>
              <a:buSzPts val="1800"/>
              <a:buFont typeface="Margarine"/>
              <a:buNone/>
              <a:defRPr b="1" sz="1800">
                <a:latin typeface="Margarine"/>
                <a:ea typeface="Margarine"/>
                <a:cs typeface="Margarine"/>
                <a:sym typeface="Margarine"/>
              </a:defRPr>
            </a:lvl9pPr>
          </a:lstStyle>
          <a:p/>
        </p:txBody>
      </p:sp>
      <p:sp>
        <p:nvSpPr>
          <p:cNvPr id="3776" name="Google Shape;3776;p110"/>
          <p:cNvSpPr txBox="1"/>
          <p:nvPr>
            <p:ph idx="3" type="subTitle"/>
          </p:nvPr>
        </p:nvSpPr>
        <p:spPr>
          <a:xfrm>
            <a:off x="1735700" y="2971675"/>
            <a:ext cx="2710800" cy="805800"/>
          </a:xfrm>
          <a:prstGeom prst="rect">
            <a:avLst/>
          </a:prstGeom>
        </p:spPr>
        <p:txBody>
          <a:bodyPr anchorCtr="0" anchor="ctr" bIns="91425" lIns="91425" spcFirstLastPara="1" rIns="91425" wrap="square" tIns="91425">
            <a:noAutofit/>
          </a:bodyPr>
          <a:lstStyle>
            <a:lvl1pPr lvl="0" rtl="0" algn="ctr">
              <a:lnSpc>
                <a:spcPct val="100000"/>
              </a:lnSpc>
              <a:spcBef>
                <a:spcPts val="0"/>
              </a:spcBef>
              <a:spcAft>
                <a:spcPts val="0"/>
              </a:spcAft>
              <a:buSzPts val="1400"/>
              <a:buNone/>
              <a:defRPr/>
            </a:lvl1pPr>
            <a:lvl2pPr lvl="1" rtl="0" algn="ctr">
              <a:lnSpc>
                <a:spcPct val="100000"/>
              </a:lnSpc>
              <a:spcBef>
                <a:spcPts val="0"/>
              </a:spcBef>
              <a:spcAft>
                <a:spcPts val="0"/>
              </a:spcAft>
              <a:buSzPts val="1400"/>
              <a:buNone/>
              <a:defRPr/>
            </a:lvl2pPr>
            <a:lvl3pPr lvl="2" rtl="0" algn="ctr">
              <a:lnSpc>
                <a:spcPct val="100000"/>
              </a:lnSpc>
              <a:spcBef>
                <a:spcPts val="0"/>
              </a:spcBef>
              <a:spcAft>
                <a:spcPts val="0"/>
              </a:spcAft>
              <a:buSzPts val="1400"/>
              <a:buNone/>
              <a:defRPr/>
            </a:lvl3pPr>
            <a:lvl4pPr lvl="3" rtl="0" algn="ctr">
              <a:lnSpc>
                <a:spcPct val="100000"/>
              </a:lnSpc>
              <a:spcBef>
                <a:spcPts val="0"/>
              </a:spcBef>
              <a:spcAft>
                <a:spcPts val="0"/>
              </a:spcAft>
              <a:buSzPts val="1400"/>
              <a:buNone/>
              <a:defRPr/>
            </a:lvl4pPr>
            <a:lvl5pPr lvl="4" rtl="0" algn="ctr">
              <a:lnSpc>
                <a:spcPct val="100000"/>
              </a:lnSpc>
              <a:spcBef>
                <a:spcPts val="0"/>
              </a:spcBef>
              <a:spcAft>
                <a:spcPts val="0"/>
              </a:spcAft>
              <a:buSzPts val="1400"/>
              <a:buNone/>
              <a:defRPr/>
            </a:lvl5pPr>
            <a:lvl6pPr lvl="5" rtl="0" algn="ctr">
              <a:lnSpc>
                <a:spcPct val="100000"/>
              </a:lnSpc>
              <a:spcBef>
                <a:spcPts val="0"/>
              </a:spcBef>
              <a:spcAft>
                <a:spcPts val="0"/>
              </a:spcAft>
              <a:buSzPts val="1400"/>
              <a:buNone/>
              <a:defRPr/>
            </a:lvl6pPr>
            <a:lvl7pPr lvl="6" rtl="0" algn="ctr">
              <a:lnSpc>
                <a:spcPct val="100000"/>
              </a:lnSpc>
              <a:spcBef>
                <a:spcPts val="0"/>
              </a:spcBef>
              <a:spcAft>
                <a:spcPts val="0"/>
              </a:spcAft>
              <a:buSzPts val="1400"/>
              <a:buNone/>
              <a:defRPr/>
            </a:lvl7pPr>
            <a:lvl8pPr lvl="7" rtl="0" algn="ctr">
              <a:lnSpc>
                <a:spcPct val="100000"/>
              </a:lnSpc>
              <a:spcBef>
                <a:spcPts val="0"/>
              </a:spcBef>
              <a:spcAft>
                <a:spcPts val="0"/>
              </a:spcAft>
              <a:buSzPts val="1400"/>
              <a:buNone/>
              <a:defRPr/>
            </a:lvl8pPr>
            <a:lvl9pPr lvl="8" rtl="0" algn="ctr">
              <a:lnSpc>
                <a:spcPct val="100000"/>
              </a:lnSpc>
              <a:spcBef>
                <a:spcPts val="0"/>
              </a:spcBef>
              <a:spcAft>
                <a:spcPts val="0"/>
              </a:spcAft>
              <a:buSzPts val="1400"/>
              <a:buNone/>
              <a:defRPr/>
            </a:lvl9pPr>
          </a:lstStyle>
          <a:p/>
        </p:txBody>
      </p:sp>
      <p:sp>
        <p:nvSpPr>
          <p:cNvPr id="3777" name="Google Shape;3777;p110"/>
          <p:cNvSpPr txBox="1"/>
          <p:nvPr>
            <p:ph idx="4" type="subTitle"/>
          </p:nvPr>
        </p:nvSpPr>
        <p:spPr>
          <a:xfrm>
            <a:off x="2041675" y="2577988"/>
            <a:ext cx="2098800" cy="327600"/>
          </a:xfrm>
          <a:prstGeom prst="rect">
            <a:avLst/>
          </a:prstGeom>
        </p:spPr>
        <p:txBody>
          <a:bodyPr anchorCtr="0" anchor="ctr" bIns="91425" lIns="91425" spcFirstLastPara="1" rIns="91425" wrap="square" tIns="91425">
            <a:noAutofit/>
          </a:bodyPr>
          <a:lstStyle>
            <a:lvl1pPr lvl="0" rtl="0" algn="ctr">
              <a:lnSpc>
                <a:spcPct val="100000"/>
              </a:lnSpc>
              <a:spcBef>
                <a:spcPts val="0"/>
              </a:spcBef>
              <a:spcAft>
                <a:spcPts val="0"/>
              </a:spcAft>
              <a:buSzPts val="1400"/>
              <a:buFont typeface="Margarine"/>
              <a:buNone/>
              <a:defRPr sz="2000">
                <a:solidFill>
                  <a:schemeClr val="dk2"/>
                </a:solidFill>
                <a:latin typeface="Margarine"/>
                <a:ea typeface="Margarine"/>
                <a:cs typeface="Margarine"/>
                <a:sym typeface="Margarine"/>
              </a:defRPr>
            </a:lvl1pPr>
            <a:lvl2pPr lvl="1" rtl="0" algn="ctr">
              <a:lnSpc>
                <a:spcPct val="100000"/>
              </a:lnSpc>
              <a:spcBef>
                <a:spcPts val="0"/>
              </a:spcBef>
              <a:spcAft>
                <a:spcPts val="0"/>
              </a:spcAft>
              <a:buSzPts val="1800"/>
              <a:buFont typeface="Margarine"/>
              <a:buNone/>
              <a:defRPr b="1" sz="1800">
                <a:latin typeface="Margarine"/>
                <a:ea typeface="Margarine"/>
                <a:cs typeface="Margarine"/>
                <a:sym typeface="Margarine"/>
              </a:defRPr>
            </a:lvl2pPr>
            <a:lvl3pPr lvl="2" rtl="0" algn="ctr">
              <a:lnSpc>
                <a:spcPct val="100000"/>
              </a:lnSpc>
              <a:spcBef>
                <a:spcPts val="0"/>
              </a:spcBef>
              <a:spcAft>
                <a:spcPts val="0"/>
              </a:spcAft>
              <a:buSzPts val="1800"/>
              <a:buFont typeface="Margarine"/>
              <a:buNone/>
              <a:defRPr b="1" sz="1800">
                <a:latin typeface="Margarine"/>
                <a:ea typeface="Margarine"/>
                <a:cs typeface="Margarine"/>
                <a:sym typeface="Margarine"/>
              </a:defRPr>
            </a:lvl3pPr>
            <a:lvl4pPr lvl="3" rtl="0" algn="ctr">
              <a:lnSpc>
                <a:spcPct val="100000"/>
              </a:lnSpc>
              <a:spcBef>
                <a:spcPts val="0"/>
              </a:spcBef>
              <a:spcAft>
                <a:spcPts val="0"/>
              </a:spcAft>
              <a:buSzPts val="1800"/>
              <a:buFont typeface="Margarine"/>
              <a:buNone/>
              <a:defRPr b="1" sz="1800">
                <a:latin typeface="Margarine"/>
                <a:ea typeface="Margarine"/>
                <a:cs typeface="Margarine"/>
                <a:sym typeface="Margarine"/>
              </a:defRPr>
            </a:lvl4pPr>
            <a:lvl5pPr lvl="4" rtl="0" algn="ctr">
              <a:lnSpc>
                <a:spcPct val="100000"/>
              </a:lnSpc>
              <a:spcBef>
                <a:spcPts val="0"/>
              </a:spcBef>
              <a:spcAft>
                <a:spcPts val="0"/>
              </a:spcAft>
              <a:buSzPts val="1800"/>
              <a:buFont typeface="Margarine"/>
              <a:buNone/>
              <a:defRPr b="1" sz="1800">
                <a:latin typeface="Margarine"/>
                <a:ea typeface="Margarine"/>
                <a:cs typeface="Margarine"/>
                <a:sym typeface="Margarine"/>
              </a:defRPr>
            </a:lvl5pPr>
            <a:lvl6pPr lvl="5" rtl="0" algn="ctr">
              <a:lnSpc>
                <a:spcPct val="100000"/>
              </a:lnSpc>
              <a:spcBef>
                <a:spcPts val="0"/>
              </a:spcBef>
              <a:spcAft>
                <a:spcPts val="0"/>
              </a:spcAft>
              <a:buSzPts val="1800"/>
              <a:buFont typeface="Margarine"/>
              <a:buNone/>
              <a:defRPr b="1" sz="1800">
                <a:latin typeface="Margarine"/>
                <a:ea typeface="Margarine"/>
                <a:cs typeface="Margarine"/>
                <a:sym typeface="Margarine"/>
              </a:defRPr>
            </a:lvl6pPr>
            <a:lvl7pPr lvl="6" rtl="0" algn="ctr">
              <a:lnSpc>
                <a:spcPct val="100000"/>
              </a:lnSpc>
              <a:spcBef>
                <a:spcPts val="0"/>
              </a:spcBef>
              <a:spcAft>
                <a:spcPts val="0"/>
              </a:spcAft>
              <a:buSzPts val="1800"/>
              <a:buFont typeface="Margarine"/>
              <a:buNone/>
              <a:defRPr b="1" sz="1800">
                <a:latin typeface="Margarine"/>
                <a:ea typeface="Margarine"/>
                <a:cs typeface="Margarine"/>
                <a:sym typeface="Margarine"/>
              </a:defRPr>
            </a:lvl7pPr>
            <a:lvl8pPr lvl="7" rtl="0" algn="ctr">
              <a:lnSpc>
                <a:spcPct val="100000"/>
              </a:lnSpc>
              <a:spcBef>
                <a:spcPts val="0"/>
              </a:spcBef>
              <a:spcAft>
                <a:spcPts val="0"/>
              </a:spcAft>
              <a:buSzPts val="1800"/>
              <a:buFont typeface="Margarine"/>
              <a:buNone/>
              <a:defRPr b="1" sz="1800">
                <a:latin typeface="Margarine"/>
                <a:ea typeface="Margarine"/>
                <a:cs typeface="Margarine"/>
                <a:sym typeface="Margarine"/>
              </a:defRPr>
            </a:lvl8pPr>
            <a:lvl9pPr lvl="8" rtl="0" algn="ctr">
              <a:lnSpc>
                <a:spcPct val="100000"/>
              </a:lnSpc>
              <a:spcBef>
                <a:spcPts val="0"/>
              </a:spcBef>
              <a:spcAft>
                <a:spcPts val="0"/>
              </a:spcAft>
              <a:buSzPts val="1800"/>
              <a:buFont typeface="Margarine"/>
              <a:buNone/>
              <a:defRPr b="1" sz="1800">
                <a:latin typeface="Margarine"/>
                <a:ea typeface="Margarine"/>
                <a:cs typeface="Margarine"/>
                <a:sym typeface="Margarine"/>
              </a:defRPr>
            </a:lvl9pPr>
          </a:lstStyle>
          <a:p/>
        </p:txBody>
      </p:sp>
      <p:sp>
        <p:nvSpPr>
          <p:cNvPr id="3778" name="Google Shape;3778;p110"/>
          <p:cNvSpPr/>
          <p:nvPr/>
        </p:nvSpPr>
        <p:spPr>
          <a:xfrm rot="-5400293">
            <a:off x="7017998" y="1118135"/>
            <a:ext cx="4830408" cy="3181322"/>
          </a:xfrm>
          <a:custGeom>
            <a:rect b="b" l="l" r="r" t="t"/>
            <a:pathLst>
              <a:path extrusionOk="0" h="54261" w="82388">
                <a:moveTo>
                  <a:pt x="25289" y="1"/>
                </a:moveTo>
                <a:cubicBezTo>
                  <a:pt x="17564" y="1"/>
                  <a:pt x="9571" y="4268"/>
                  <a:pt x="5731" y="11158"/>
                </a:cubicBezTo>
                <a:cubicBezTo>
                  <a:pt x="0" y="21482"/>
                  <a:pt x="3093" y="35331"/>
                  <a:pt x="11439" y="43676"/>
                </a:cubicBezTo>
                <a:cubicBezTo>
                  <a:pt x="18650" y="50868"/>
                  <a:pt x="28986" y="54261"/>
                  <a:pt x="39229" y="54261"/>
                </a:cubicBezTo>
                <a:cubicBezTo>
                  <a:pt x="40873" y="54261"/>
                  <a:pt x="42513" y="54173"/>
                  <a:pt x="44139" y="54000"/>
                </a:cubicBezTo>
                <a:cubicBezTo>
                  <a:pt x="54463" y="52909"/>
                  <a:pt x="64582" y="48497"/>
                  <a:pt x="71631" y="40902"/>
                </a:cubicBezTo>
                <a:cubicBezTo>
                  <a:pt x="78703" y="33284"/>
                  <a:pt x="82387" y="22392"/>
                  <a:pt x="80386" y="12204"/>
                </a:cubicBezTo>
                <a:cubicBezTo>
                  <a:pt x="79555" y="8003"/>
                  <a:pt x="76166" y="2926"/>
                  <a:pt x="73198" y="2926"/>
                </a:cubicBezTo>
                <a:cubicBezTo>
                  <a:pt x="71941" y="2926"/>
                  <a:pt x="70760" y="3837"/>
                  <a:pt x="69880" y="6110"/>
                </a:cubicBezTo>
                <a:cubicBezTo>
                  <a:pt x="67584" y="12045"/>
                  <a:pt x="69858" y="19686"/>
                  <a:pt x="61557" y="22096"/>
                </a:cubicBezTo>
                <a:cubicBezTo>
                  <a:pt x="60680" y="22350"/>
                  <a:pt x="59797" y="22467"/>
                  <a:pt x="58918" y="22467"/>
                </a:cubicBezTo>
                <a:cubicBezTo>
                  <a:pt x="54442" y="22467"/>
                  <a:pt x="50064" y="19431"/>
                  <a:pt x="47004" y="15934"/>
                </a:cubicBezTo>
                <a:cubicBezTo>
                  <a:pt x="43343" y="11750"/>
                  <a:pt x="40568" y="6679"/>
                  <a:pt x="36089" y="3381"/>
                </a:cubicBezTo>
                <a:cubicBezTo>
                  <a:pt x="32920" y="1060"/>
                  <a:pt x="29138" y="1"/>
                  <a:pt x="25289" y="1"/>
                </a:cubicBez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79" name="Google Shape;3779;p110"/>
          <p:cNvSpPr/>
          <p:nvPr/>
        </p:nvSpPr>
        <p:spPr>
          <a:xfrm>
            <a:off x="-13000" y="3603398"/>
            <a:ext cx="3023455" cy="1613113"/>
          </a:xfrm>
          <a:custGeom>
            <a:rect b="b" l="l" r="r" t="t"/>
            <a:pathLst>
              <a:path extrusionOk="0" h="160909" w="231949">
                <a:moveTo>
                  <a:pt x="1" y="1"/>
                </a:moveTo>
                <a:lnTo>
                  <a:pt x="1" y="160908"/>
                </a:lnTo>
                <a:lnTo>
                  <a:pt x="226445" y="160908"/>
                </a:lnTo>
                <a:cubicBezTo>
                  <a:pt x="231721" y="139442"/>
                  <a:pt x="231948" y="116565"/>
                  <a:pt x="222238" y="96986"/>
                </a:cubicBezTo>
                <a:cubicBezTo>
                  <a:pt x="211869" y="75997"/>
                  <a:pt x="190198" y="61034"/>
                  <a:pt x="166912" y="58715"/>
                </a:cubicBezTo>
                <a:cubicBezTo>
                  <a:pt x="164472" y="58473"/>
                  <a:pt x="162043" y="58359"/>
                  <a:pt x="159624" y="58359"/>
                </a:cubicBezTo>
                <a:cubicBezTo>
                  <a:pt x="135680" y="58359"/>
                  <a:pt x="112676" y="69482"/>
                  <a:pt x="89710" y="77248"/>
                </a:cubicBezTo>
                <a:cubicBezTo>
                  <a:pt x="82837" y="79563"/>
                  <a:pt x="75653" y="81609"/>
                  <a:pt x="68481" y="81609"/>
                </a:cubicBezTo>
                <a:cubicBezTo>
                  <a:pt x="66564" y="81609"/>
                  <a:pt x="64649" y="81463"/>
                  <a:pt x="62740" y="81137"/>
                </a:cubicBezTo>
                <a:cubicBezTo>
                  <a:pt x="48278" y="78658"/>
                  <a:pt x="37431" y="66356"/>
                  <a:pt x="30631" y="53348"/>
                </a:cubicBezTo>
                <a:cubicBezTo>
                  <a:pt x="23832" y="40341"/>
                  <a:pt x="19784" y="25947"/>
                  <a:pt x="12030" y="13485"/>
                </a:cubicBezTo>
                <a:cubicBezTo>
                  <a:pt x="8869" y="8414"/>
                  <a:pt x="4799" y="3571"/>
                  <a:pt x="1" y="1"/>
                </a:cubicBez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Layout>
</file>

<file path=ppt/slideLayouts/slideLayout10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3">
  <p:cSld name="ONE_COLUMN_TEXT_3">
    <p:spTree>
      <p:nvGrpSpPr>
        <p:cNvPr id="3780" name="Shape 3780"/>
        <p:cNvGrpSpPr/>
        <p:nvPr/>
      </p:nvGrpSpPr>
      <p:grpSpPr>
        <a:xfrm>
          <a:off x="0" y="0"/>
          <a:ext cx="0" cy="0"/>
          <a:chOff x="0" y="0"/>
          <a:chExt cx="0" cy="0"/>
        </a:xfrm>
      </p:grpSpPr>
      <p:sp>
        <p:nvSpPr>
          <p:cNvPr id="3781" name="Google Shape;3781;p111"/>
          <p:cNvSpPr txBox="1"/>
          <p:nvPr>
            <p:ph idx="1" type="body"/>
          </p:nvPr>
        </p:nvSpPr>
        <p:spPr>
          <a:xfrm>
            <a:off x="713225" y="1680775"/>
            <a:ext cx="3857400" cy="2786400"/>
          </a:xfrm>
          <a:prstGeom prst="rect">
            <a:avLst/>
          </a:prstGeom>
        </p:spPr>
        <p:txBody>
          <a:bodyPr anchorCtr="0" anchor="t" bIns="91425" lIns="91425" spcFirstLastPara="1" rIns="91425" wrap="square" tIns="91425">
            <a:noAutofit/>
          </a:bodyPr>
          <a:lstStyle>
            <a:lvl1pPr indent="-304800" lvl="0" marL="457200" rtl="0">
              <a:lnSpc>
                <a:spcPct val="100000"/>
              </a:lnSpc>
              <a:spcBef>
                <a:spcPts val="0"/>
              </a:spcBef>
              <a:spcAft>
                <a:spcPts val="0"/>
              </a:spcAft>
              <a:buSzPts val="1200"/>
              <a:buChar char="●"/>
              <a:defRPr/>
            </a:lvl1pPr>
            <a:lvl2pPr indent="-304800" lvl="1" marL="914400" rtl="0">
              <a:spcBef>
                <a:spcPts val="1600"/>
              </a:spcBef>
              <a:spcAft>
                <a:spcPts val="0"/>
              </a:spcAft>
              <a:buSzPts val="1200"/>
              <a:buChar char="○"/>
              <a:defRPr sz="1200"/>
            </a:lvl2pPr>
            <a:lvl3pPr indent="-304800" lvl="2" marL="1371600" rtl="0">
              <a:spcBef>
                <a:spcPts val="1600"/>
              </a:spcBef>
              <a:spcAft>
                <a:spcPts val="0"/>
              </a:spcAft>
              <a:buSzPts val="1200"/>
              <a:buChar char="■"/>
              <a:defRPr sz="1200"/>
            </a:lvl3pPr>
            <a:lvl4pPr indent="-304800" lvl="3" marL="1828800" rtl="0">
              <a:spcBef>
                <a:spcPts val="1600"/>
              </a:spcBef>
              <a:spcAft>
                <a:spcPts val="0"/>
              </a:spcAft>
              <a:buSzPts val="1200"/>
              <a:buChar char="●"/>
              <a:defRPr sz="1200"/>
            </a:lvl4pPr>
            <a:lvl5pPr indent="-304800" lvl="4" marL="2286000" rtl="0">
              <a:spcBef>
                <a:spcPts val="1600"/>
              </a:spcBef>
              <a:spcAft>
                <a:spcPts val="0"/>
              </a:spcAft>
              <a:buSzPts val="1200"/>
              <a:buChar char="○"/>
              <a:defRPr sz="1200"/>
            </a:lvl5pPr>
            <a:lvl6pPr indent="-304800" lvl="5" marL="2743200" rtl="0">
              <a:spcBef>
                <a:spcPts val="1600"/>
              </a:spcBef>
              <a:spcAft>
                <a:spcPts val="0"/>
              </a:spcAft>
              <a:buSzPts val="1200"/>
              <a:buChar char="■"/>
              <a:defRPr sz="1200"/>
            </a:lvl6pPr>
            <a:lvl7pPr indent="-304800" lvl="6" marL="3200400" rtl="0">
              <a:spcBef>
                <a:spcPts val="1600"/>
              </a:spcBef>
              <a:spcAft>
                <a:spcPts val="0"/>
              </a:spcAft>
              <a:buSzPts val="1200"/>
              <a:buChar char="●"/>
              <a:defRPr sz="1200"/>
            </a:lvl7pPr>
            <a:lvl8pPr indent="-304800" lvl="7" marL="3657600" rtl="0">
              <a:spcBef>
                <a:spcPts val="1600"/>
              </a:spcBef>
              <a:spcAft>
                <a:spcPts val="0"/>
              </a:spcAft>
              <a:buSzPts val="1200"/>
              <a:buChar char="○"/>
              <a:defRPr sz="1200"/>
            </a:lvl8pPr>
            <a:lvl9pPr indent="-304800" lvl="8" marL="4114800" rtl="0">
              <a:spcBef>
                <a:spcPts val="1600"/>
              </a:spcBef>
              <a:spcAft>
                <a:spcPts val="1600"/>
              </a:spcAft>
              <a:buSzPts val="1200"/>
              <a:buChar char="■"/>
              <a:defRPr sz="1200"/>
            </a:lvl9pPr>
          </a:lstStyle>
          <a:p/>
        </p:txBody>
      </p:sp>
      <p:sp>
        <p:nvSpPr>
          <p:cNvPr id="3782" name="Google Shape;3782;p111"/>
          <p:cNvSpPr txBox="1"/>
          <p:nvPr>
            <p:ph type="title"/>
          </p:nvPr>
        </p:nvSpPr>
        <p:spPr>
          <a:xfrm>
            <a:off x="713225" y="890675"/>
            <a:ext cx="3857400" cy="629400"/>
          </a:xfrm>
          <a:prstGeom prst="rect">
            <a:avLst/>
          </a:prstGeom>
        </p:spPr>
        <p:txBody>
          <a:bodyPr anchorCtr="0" anchor="ctr" bIns="91425" lIns="91425" spcFirstLastPara="1" rIns="91425" wrap="square" tIns="91425">
            <a:noAutofit/>
          </a:bodyPr>
          <a:lstStyle>
            <a:lvl1pPr lvl="0" rtl="0">
              <a:spcBef>
                <a:spcPts val="0"/>
              </a:spcBef>
              <a:spcAft>
                <a:spcPts val="0"/>
              </a:spcAft>
              <a:buSzPts val="3000"/>
              <a:buNone/>
              <a:defRPr/>
            </a:lvl1pPr>
            <a:lvl2pPr lvl="1" rtl="0">
              <a:spcBef>
                <a:spcPts val="0"/>
              </a:spcBef>
              <a:spcAft>
                <a:spcPts val="0"/>
              </a:spcAft>
              <a:buSzPts val="3000"/>
              <a:buNone/>
              <a:defRPr/>
            </a:lvl2pPr>
            <a:lvl3pPr lvl="2" rtl="0">
              <a:spcBef>
                <a:spcPts val="0"/>
              </a:spcBef>
              <a:spcAft>
                <a:spcPts val="0"/>
              </a:spcAft>
              <a:buSzPts val="3000"/>
              <a:buNone/>
              <a:defRPr/>
            </a:lvl3pPr>
            <a:lvl4pPr lvl="3" rtl="0">
              <a:spcBef>
                <a:spcPts val="0"/>
              </a:spcBef>
              <a:spcAft>
                <a:spcPts val="0"/>
              </a:spcAft>
              <a:buSzPts val="3000"/>
              <a:buNone/>
              <a:defRPr/>
            </a:lvl4pPr>
            <a:lvl5pPr lvl="4" rtl="0">
              <a:spcBef>
                <a:spcPts val="0"/>
              </a:spcBef>
              <a:spcAft>
                <a:spcPts val="0"/>
              </a:spcAft>
              <a:buSzPts val="3000"/>
              <a:buNone/>
              <a:defRPr/>
            </a:lvl5pPr>
            <a:lvl6pPr lvl="5" rtl="0">
              <a:spcBef>
                <a:spcPts val="0"/>
              </a:spcBef>
              <a:spcAft>
                <a:spcPts val="0"/>
              </a:spcAft>
              <a:buSzPts val="3000"/>
              <a:buNone/>
              <a:defRPr/>
            </a:lvl6pPr>
            <a:lvl7pPr lvl="6" rtl="0">
              <a:spcBef>
                <a:spcPts val="0"/>
              </a:spcBef>
              <a:spcAft>
                <a:spcPts val="0"/>
              </a:spcAft>
              <a:buSzPts val="3000"/>
              <a:buNone/>
              <a:defRPr/>
            </a:lvl7pPr>
            <a:lvl8pPr lvl="7" rtl="0">
              <a:spcBef>
                <a:spcPts val="0"/>
              </a:spcBef>
              <a:spcAft>
                <a:spcPts val="0"/>
              </a:spcAft>
              <a:buSzPts val="3000"/>
              <a:buNone/>
              <a:defRPr/>
            </a:lvl8pPr>
            <a:lvl9pPr lvl="8" rtl="0">
              <a:spcBef>
                <a:spcPts val="0"/>
              </a:spcBef>
              <a:spcAft>
                <a:spcPts val="0"/>
              </a:spcAft>
              <a:buSzPts val="3000"/>
              <a:buNone/>
              <a:defRPr/>
            </a:lvl9pPr>
          </a:lstStyle>
          <a:p/>
        </p:txBody>
      </p:sp>
      <p:sp>
        <p:nvSpPr>
          <p:cNvPr id="3783" name="Google Shape;3783;p111"/>
          <p:cNvSpPr/>
          <p:nvPr/>
        </p:nvSpPr>
        <p:spPr>
          <a:xfrm flipH="1">
            <a:off x="6428292" y="0"/>
            <a:ext cx="2715708" cy="988296"/>
          </a:xfrm>
          <a:custGeom>
            <a:rect b="b" l="l" r="r" t="t"/>
            <a:pathLst>
              <a:path extrusionOk="0" h="71126" w="195445">
                <a:moveTo>
                  <a:pt x="190278" y="0"/>
                </a:moveTo>
                <a:cubicBezTo>
                  <a:pt x="195445" y="18541"/>
                  <a:pt x="189639" y="39849"/>
                  <a:pt x="173712" y="49697"/>
                </a:cubicBezTo>
                <a:cubicBezTo>
                  <a:pt x="141796" y="69393"/>
                  <a:pt x="140763" y="34803"/>
                  <a:pt x="104501" y="52949"/>
                </a:cubicBezTo>
                <a:cubicBezTo>
                  <a:pt x="68239" y="71126"/>
                  <a:pt x="56628" y="19484"/>
                  <a:pt x="9970" y="4954"/>
                </a:cubicBezTo>
                <a:cubicBezTo>
                  <a:pt x="5928" y="3708"/>
                  <a:pt x="2615" y="2006"/>
                  <a:pt x="0" y="0"/>
                </a:cubicBez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84" name="Google Shape;3784;p111"/>
          <p:cNvSpPr/>
          <p:nvPr/>
        </p:nvSpPr>
        <p:spPr>
          <a:xfrm>
            <a:off x="7374699" y="4434725"/>
            <a:ext cx="1916963" cy="1262518"/>
          </a:xfrm>
          <a:custGeom>
            <a:rect b="b" l="l" r="r" t="t"/>
            <a:pathLst>
              <a:path extrusionOk="0" h="54261" w="82388">
                <a:moveTo>
                  <a:pt x="25289" y="1"/>
                </a:moveTo>
                <a:cubicBezTo>
                  <a:pt x="17564" y="1"/>
                  <a:pt x="9571" y="4268"/>
                  <a:pt x="5731" y="11158"/>
                </a:cubicBezTo>
                <a:cubicBezTo>
                  <a:pt x="0" y="21482"/>
                  <a:pt x="3093" y="35331"/>
                  <a:pt x="11439" y="43676"/>
                </a:cubicBezTo>
                <a:cubicBezTo>
                  <a:pt x="18650" y="50868"/>
                  <a:pt x="28986" y="54261"/>
                  <a:pt x="39229" y="54261"/>
                </a:cubicBezTo>
                <a:cubicBezTo>
                  <a:pt x="40873" y="54261"/>
                  <a:pt x="42513" y="54173"/>
                  <a:pt x="44139" y="54000"/>
                </a:cubicBezTo>
                <a:cubicBezTo>
                  <a:pt x="54463" y="52909"/>
                  <a:pt x="64582" y="48497"/>
                  <a:pt x="71631" y="40902"/>
                </a:cubicBezTo>
                <a:cubicBezTo>
                  <a:pt x="78703" y="33284"/>
                  <a:pt x="82387" y="22392"/>
                  <a:pt x="80386" y="12204"/>
                </a:cubicBezTo>
                <a:cubicBezTo>
                  <a:pt x="79555" y="8003"/>
                  <a:pt x="76166" y="2926"/>
                  <a:pt x="73198" y="2926"/>
                </a:cubicBezTo>
                <a:cubicBezTo>
                  <a:pt x="71941" y="2926"/>
                  <a:pt x="70760" y="3837"/>
                  <a:pt x="69880" y="6110"/>
                </a:cubicBezTo>
                <a:cubicBezTo>
                  <a:pt x="67584" y="12045"/>
                  <a:pt x="69858" y="19686"/>
                  <a:pt x="61557" y="22096"/>
                </a:cubicBezTo>
                <a:cubicBezTo>
                  <a:pt x="60680" y="22350"/>
                  <a:pt x="59797" y="22467"/>
                  <a:pt x="58918" y="22467"/>
                </a:cubicBezTo>
                <a:cubicBezTo>
                  <a:pt x="54442" y="22467"/>
                  <a:pt x="50064" y="19431"/>
                  <a:pt x="47004" y="15934"/>
                </a:cubicBezTo>
                <a:cubicBezTo>
                  <a:pt x="43343" y="11750"/>
                  <a:pt x="40568" y="6679"/>
                  <a:pt x="36089" y="3381"/>
                </a:cubicBezTo>
                <a:cubicBezTo>
                  <a:pt x="32920" y="1060"/>
                  <a:pt x="29138" y="1"/>
                  <a:pt x="25289" y="1"/>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85" name="Google Shape;3785;p111"/>
          <p:cNvSpPr/>
          <p:nvPr/>
        </p:nvSpPr>
        <p:spPr>
          <a:xfrm flipH="1" rot="10800000">
            <a:off x="-6503" y="107"/>
            <a:ext cx="2096819" cy="1118318"/>
          </a:xfrm>
          <a:custGeom>
            <a:rect b="b" l="l" r="r" t="t"/>
            <a:pathLst>
              <a:path extrusionOk="0" h="160909" w="231949">
                <a:moveTo>
                  <a:pt x="1" y="1"/>
                </a:moveTo>
                <a:lnTo>
                  <a:pt x="1" y="160908"/>
                </a:lnTo>
                <a:lnTo>
                  <a:pt x="226445" y="160908"/>
                </a:lnTo>
                <a:cubicBezTo>
                  <a:pt x="231721" y="139442"/>
                  <a:pt x="231948" y="116565"/>
                  <a:pt x="222238" y="96986"/>
                </a:cubicBezTo>
                <a:cubicBezTo>
                  <a:pt x="211869" y="75997"/>
                  <a:pt x="190198" y="61034"/>
                  <a:pt x="166912" y="58715"/>
                </a:cubicBezTo>
                <a:cubicBezTo>
                  <a:pt x="164472" y="58473"/>
                  <a:pt x="162043" y="58359"/>
                  <a:pt x="159624" y="58359"/>
                </a:cubicBezTo>
                <a:cubicBezTo>
                  <a:pt x="135680" y="58359"/>
                  <a:pt x="112676" y="69482"/>
                  <a:pt x="89710" y="77248"/>
                </a:cubicBezTo>
                <a:cubicBezTo>
                  <a:pt x="82837" y="79563"/>
                  <a:pt x="75653" y="81609"/>
                  <a:pt x="68481" y="81609"/>
                </a:cubicBezTo>
                <a:cubicBezTo>
                  <a:pt x="66564" y="81609"/>
                  <a:pt x="64649" y="81463"/>
                  <a:pt x="62740" y="81137"/>
                </a:cubicBezTo>
                <a:cubicBezTo>
                  <a:pt x="48278" y="78658"/>
                  <a:pt x="37431" y="66356"/>
                  <a:pt x="30631" y="53348"/>
                </a:cubicBezTo>
                <a:cubicBezTo>
                  <a:pt x="23832" y="40341"/>
                  <a:pt x="19784" y="25947"/>
                  <a:pt x="12030" y="13485"/>
                </a:cubicBezTo>
                <a:cubicBezTo>
                  <a:pt x="8869" y="8414"/>
                  <a:pt x="4799" y="3571"/>
                  <a:pt x="1" y="1"/>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bg>
      <p:bgPr>
        <a:noFill/>
      </p:bgPr>
    </p:bg>
    <p:spTree>
      <p:nvGrpSpPr>
        <p:cNvPr id="433" name="Shape 433"/>
        <p:cNvGrpSpPr/>
        <p:nvPr/>
      </p:nvGrpSpPr>
      <p:grpSpPr>
        <a:xfrm>
          <a:off x="0" y="0"/>
          <a:ext cx="0" cy="0"/>
          <a:chOff x="0" y="0"/>
          <a:chExt cx="0" cy="0"/>
        </a:xfrm>
      </p:grpSpPr>
    </p:spTree>
  </p:cSld>
  <p:clrMapOvr>
    <a:masterClrMapping/>
  </p:clrMapOvr>
</p:sldLayout>
</file>

<file path=ppt/slideLayouts/slideLayout1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4">
  <p:cSld name="ONE_COLUMN_TEXT_4">
    <p:spTree>
      <p:nvGrpSpPr>
        <p:cNvPr id="3786" name="Shape 3786"/>
        <p:cNvGrpSpPr/>
        <p:nvPr/>
      </p:nvGrpSpPr>
      <p:grpSpPr>
        <a:xfrm>
          <a:off x="0" y="0"/>
          <a:ext cx="0" cy="0"/>
          <a:chOff x="0" y="0"/>
          <a:chExt cx="0" cy="0"/>
        </a:xfrm>
      </p:grpSpPr>
      <p:sp>
        <p:nvSpPr>
          <p:cNvPr id="3787" name="Google Shape;3787;p112"/>
          <p:cNvSpPr txBox="1"/>
          <p:nvPr>
            <p:ph idx="1" type="body"/>
          </p:nvPr>
        </p:nvSpPr>
        <p:spPr>
          <a:xfrm>
            <a:off x="713225" y="1680775"/>
            <a:ext cx="3857400" cy="2786400"/>
          </a:xfrm>
          <a:prstGeom prst="rect">
            <a:avLst/>
          </a:prstGeom>
        </p:spPr>
        <p:txBody>
          <a:bodyPr anchorCtr="0" anchor="t" bIns="91425" lIns="91425" spcFirstLastPara="1" rIns="91425" wrap="square" tIns="91425">
            <a:noAutofit/>
          </a:bodyPr>
          <a:lstStyle>
            <a:lvl1pPr indent="-304800" lvl="0" marL="457200" rtl="0">
              <a:lnSpc>
                <a:spcPct val="100000"/>
              </a:lnSpc>
              <a:spcBef>
                <a:spcPts val="0"/>
              </a:spcBef>
              <a:spcAft>
                <a:spcPts val="0"/>
              </a:spcAft>
              <a:buSzPts val="1200"/>
              <a:buChar char="●"/>
              <a:defRPr/>
            </a:lvl1pPr>
            <a:lvl2pPr indent="-304800" lvl="1" marL="914400" rtl="0">
              <a:spcBef>
                <a:spcPts val="1600"/>
              </a:spcBef>
              <a:spcAft>
                <a:spcPts val="0"/>
              </a:spcAft>
              <a:buSzPts val="1200"/>
              <a:buChar char="○"/>
              <a:defRPr sz="1200"/>
            </a:lvl2pPr>
            <a:lvl3pPr indent="-304800" lvl="2" marL="1371600" rtl="0">
              <a:spcBef>
                <a:spcPts val="1600"/>
              </a:spcBef>
              <a:spcAft>
                <a:spcPts val="0"/>
              </a:spcAft>
              <a:buSzPts val="1200"/>
              <a:buChar char="■"/>
              <a:defRPr sz="1200"/>
            </a:lvl3pPr>
            <a:lvl4pPr indent="-304800" lvl="3" marL="1828800" rtl="0">
              <a:spcBef>
                <a:spcPts val="1600"/>
              </a:spcBef>
              <a:spcAft>
                <a:spcPts val="0"/>
              </a:spcAft>
              <a:buSzPts val="1200"/>
              <a:buChar char="●"/>
              <a:defRPr sz="1200"/>
            </a:lvl4pPr>
            <a:lvl5pPr indent="-304800" lvl="4" marL="2286000" rtl="0">
              <a:spcBef>
                <a:spcPts val="1600"/>
              </a:spcBef>
              <a:spcAft>
                <a:spcPts val="0"/>
              </a:spcAft>
              <a:buSzPts val="1200"/>
              <a:buChar char="○"/>
              <a:defRPr sz="1200"/>
            </a:lvl5pPr>
            <a:lvl6pPr indent="-304800" lvl="5" marL="2743200" rtl="0">
              <a:spcBef>
                <a:spcPts val="1600"/>
              </a:spcBef>
              <a:spcAft>
                <a:spcPts val="0"/>
              </a:spcAft>
              <a:buSzPts val="1200"/>
              <a:buChar char="■"/>
              <a:defRPr sz="1200"/>
            </a:lvl6pPr>
            <a:lvl7pPr indent="-304800" lvl="6" marL="3200400" rtl="0">
              <a:spcBef>
                <a:spcPts val="1600"/>
              </a:spcBef>
              <a:spcAft>
                <a:spcPts val="0"/>
              </a:spcAft>
              <a:buSzPts val="1200"/>
              <a:buChar char="●"/>
              <a:defRPr sz="1200"/>
            </a:lvl7pPr>
            <a:lvl8pPr indent="-304800" lvl="7" marL="3657600" rtl="0">
              <a:spcBef>
                <a:spcPts val="1600"/>
              </a:spcBef>
              <a:spcAft>
                <a:spcPts val="0"/>
              </a:spcAft>
              <a:buSzPts val="1200"/>
              <a:buChar char="○"/>
              <a:defRPr sz="1200"/>
            </a:lvl8pPr>
            <a:lvl9pPr indent="-304800" lvl="8" marL="4114800" rtl="0">
              <a:spcBef>
                <a:spcPts val="1600"/>
              </a:spcBef>
              <a:spcAft>
                <a:spcPts val="1600"/>
              </a:spcAft>
              <a:buSzPts val="1200"/>
              <a:buChar char="■"/>
              <a:defRPr sz="1200"/>
            </a:lvl9pPr>
          </a:lstStyle>
          <a:p/>
        </p:txBody>
      </p:sp>
      <p:sp>
        <p:nvSpPr>
          <p:cNvPr id="3788" name="Google Shape;3788;p112"/>
          <p:cNvSpPr txBox="1"/>
          <p:nvPr>
            <p:ph type="title"/>
          </p:nvPr>
        </p:nvSpPr>
        <p:spPr>
          <a:xfrm>
            <a:off x="713225" y="890675"/>
            <a:ext cx="3857400" cy="629400"/>
          </a:xfrm>
          <a:prstGeom prst="rect">
            <a:avLst/>
          </a:prstGeom>
        </p:spPr>
        <p:txBody>
          <a:bodyPr anchorCtr="0" anchor="ctr" bIns="91425" lIns="91425" spcFirstLastPara="1" rIns="91425" wrap="square" tIns="91425">
            <a:noAutofit/>
          </a:bodyPr>
          <a:lstStyle>
            <a:lvl1pPr lvl="0" rtl="0">
              <a:spcBef>
                <a:spcPts val="0"/>
              </a:spcBef>
              <a:spcAft>
                <a:spcPts val="0"/>
              </a:spcAft>
              <a:buSzPts val="3000"/>
              <a:buNone/>
              <a:defRPr/>
            </a:lvl1pPr>
            <a:lvl2pPr lvl="1" rtl="0">
              <a:spcBef>
                <a:spcPts val="0"/>
              </a:spcBef>
              <a:spcAft>
                <a:spcPts val="0"/>
              </a:spcAft>
              <a:buSzPts val="3000"/>
              <a:buNone/>
              <a:defRPr/>
            </a:lvl2pPr>
            <a:lvl3pPr lvl="2" rtl="0">
              <a:spcBef>
                <a:spcPts val="0"/>
              </a:spcBef>
              <a:spcAft>
                <a:spcPts val="0"/>
              </a:spcAft>
              <a:buSzPts val="3000"/>
              <a:buNone/>
              <a:defRPr/>
            </a:lvl3pPr>
            <a:lvl4pPr lvl="3" rtl="0">
              <a:spcBef>
                <a:spcPts val="0"/>
              </a:spcBef>
              <a:spcAft>
                <a:spcPts val="0"/>
              </a:spcAft>
              <a:buSzPts val="3000"/>
              <a:buNone/>
              <a:defRPr/>
            </a:lvl4pPr>
            <a:lvl5pPr lvl="4" rtl="0">
              <a:spcBef>
                <a:spcPts val="0"/>
              </a:spcBef>
              <a:spcAft>
                <a:spcPts val="0"/>
              </a:spcAft>
              <a:buSzPts val="3000"/>
              <a:buNone/>
              <a:defRPr/>
            </a:lvl5pPr>
            <a:lvl6pPr lvl="5" rtl="0">
              <a:spcBef>
                <a:spcPts val="0"/>
              </a:spcBef>
              <a:spcAft>
                <a:spcPts val="0"/>
              </a:spcAft>
              <a:buSzPts val="3000"/>
              <a:buNone/>
              <a:defRPr/>
            </a:lvl6pPr>
            <a:lvl7pPr lvl="6" rtl="0">
              <a:spcBef>
                <a:spcPts val="0"/>
              </a:spcBef>
              <a:spcAft>
                <a:spcPts val="0"/>
              </a:spcAft>
              <a:buSzPts val="3000"/>
              <a:buNone/>
              <a:defRPr/>
            </a:lvl7pPr>
            <a:lvl8pPr lvl="7" rtl="0">
              <a:spcBef>
                <a:spcPts val="0"/>
              </a:spcBef>
              <a:spcAft>
                <a:spcPts val="0"/>
              </a:spcAft>
              <a:buSzPts val="3000"/>
              <a:buNone/>
              <a:defRPr/>
            </a:lvl8pPr>
            <a:lvl9pPr lvl="8" rtl="0">
              <a:spcBef>
                <a:spcPts val="0"/>
              </a:spcBef>
              <a:spcAft>
                <a:spcPts val="0"/>
              </a:spcAft>
              <a:buSzPts val="3000"/>
              <a:buNone/>
              <a:defRPr/>
            </a:lvl9pPr>
          </a:lstStyle>
          <a:p/>
        </p:txBody>
      </p:sp>
      <p:sp>
        <p:nvSpPr>
          <p:cNvPr id="3789" name="Google Shape;3789;p112"/>
          <p:cNvSpPr/>
          <p:nvPr/>
        </p:nvSpPr>
        <p:spPr>
          <a:xfrm flipH="1">
            <a:off x="6428292" y="0"/>
            <a:ext cx="2715708" cy="988296"/>
          </a:xfrm>
          <a:custGeom>
            <a:rect b="b" l="l" r="r" t="t"/>
            <a:pathLst>
              <a:path extrusionOk="0" h="71126" w="195445">
                <a:moveTo>
                  <a:pt x="190278" y="0"/>
                </a:moveTo>
                <a:cubicBezTo>
                  <a:pt x="195445" y="18541"/>
                  <a:pt x="189639" y="39849"/>
                  <a:pt x="173712" y="49697"/>
                </a:cubicBezTo>
                <a:cubicBezTo>
                  <a:pt x="141796" y="69393"/>
                  <a:pt x="140763" y="34803"/>
                  <a:pt x="104501" y="52949"/>
                </a:cubicBezTo>
                <a:cubicBezTo>
                  <a:pt x="68239" y="71126"/>
                  <a:pt x="56628" y="19484"/>
                  <a:pt x="9970" y="4954"/>
                </a:cubicBezTo>
                <a:cubicBezTo>
                  <a:pt x="5928" y="3708"/>
                  <a:pt x="2615" y="2006"/>
                  <a:pt x="0" y="0"/>
                </a:cubicBez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90" name="Google Shape;3790;p112"/>
          <p:cNvSpPr/>
          <p:nvPr/>
        </p:nvSpPr>
        <p:spPr>
          <a:xfrm>
            <a:off x="7374699" y="4434725"/>
            <a:ext cx="1916963" cy="1262518"/>
          </a:xfrm>
          <a:custGeom>
            <a:rect b="b" l="l" r="r" t="t"/>
            <a:pathLst>
              <a:path extrusionOk="0" h="54261" w="82388">
                <a:moveTo>
                  <a:pt x="25289" y="1"/>
                </a:moveTo>
                <a:cubicBezTo>
                  <a:pt x="17564" y="1"/>
                  <a:pt x="9571" y="4268"/>
                  <a:pt x="5731" y="11158"/>
                </a:cubicBezTo>
                <a:cubicBezTo>
                  <a:pt x="0" y="21482"/>
                  <a:pt x="3093" y="35331"/>
                  <a:pt x="11439" y="43676"/>
                </a:cubicBezTo>
                <a:cubicBezTo>
                  <a:pt x="18650" y="50868"/>
                  <a:pt x="28986" y="54261"/>
                  <a:pt x="39229" y="54261"/>
                </a:cubicBezTo>
                <a:cubicBezTo>
                  <a:pt x="40873" y="54261"/>
                  <a:pt x="42513" y="54173"/>
                  <a:pt x="44139" y="54000"/>
                </a:cubicBezTo>
                <a:cubicBezTo>
                  <a:pt x="54463" y="52909"/>
                  <a:pt x="64582" y="48497"/>
                  <a:pt x="71631" y="40902"/>
                </a:cubicBezTo>
                <a:cubicBezTo>
                  <a:pt x="78703" y="33284"/>
                  <a:pt x="82387" y="22392"/>
                  <a:pt x="80386" y="12204"/>
                </a:cubicBezTo>
                <a:cubicBezTo>
                  <a:pt x="79555" y="8003"/>
                  <a:pt x="76166" y="2926"/>
                  <a:pt x="73198" y="2926"/>
                </a:cubicBezTo>
                <a:cubicBezTo>
                  <a:pt x="71941" y="2926"/>
                  <a:pt x="70760" y="3837"/>
                  <a:pt x="69880" y="6110"/>
                </a:cubicBezTo>
                <a:cubicBezTo>
                  <a:pt x="67584" y="12045"/>
                  <a:pt x="69858" y="19686"/>
                  <a:pt x="61557" y="22096"/>
                </a:cubicBezTo>
                <a:cubicBezTo>
                  <a:pt x="60680" y="22350"/>
                  <a:pt x="59797" y="22467"/>
                  <a:pt x="58918" y="22467"/>
                </a:cubicBezTo>
                <a:cubicBezTo>
                  <a:pt x="54442" y="22467"/>
                  <a:pt x="50064" y="19431"/>
                  <a:pt x="47004" y="15934"/>
                </a:cubicBezTo>
                <a:cubicBezTo>
                  <a:pt x="43343" y="11750"/>
                  <a:pt x="40568" y="6679"/>
                  <a:pt x="36089" y="3381"/>
                </a:cubicBezTo>
                <a:cubicBezTo>
                  <a:pt x="32920" y="1060"/>
                  <a:pt x="29138" y="1"/>
                  <a:pt x="25289" y="1"/>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91" name="Google Shape;3791;p112"/>
          <p:cNvSpPr/>
          <p:nvPr/>
        </p:nvSpPr>
        <p:spPr>
          <a:xfrm flipH="1" rot="10800000">
            <a:off x="-6503" y="107"/>
            <a:ext cx="2096819" cy="1118318"/>
          </a:xfrm>
          <a:custGeom>
            <a:rect b="b" l="l" r="r" t="t"/>
            <a:pathLst>
              <a:path extrusionOk="0" h="160909" w="231949">
                <a:moveTo>
                  <a:pt x="1" y="1"/>
                </a:moveTo>
                <a:lnTo>
                  <a:pt x="1" y="160908"/>
                </a:lnTo>
                <a:lnTo>
                  <a:pt x="226445" y="160908"/>
                </a:lnTo>
                <a:cubicBezTo>
                  <a:pt x="231721" y="139442"/>
                  <a:pt x="231948" y="116565"/>
                  <a:pt x="222238" y="96986"/>
                </a:cubicBezTo>
                <a:cubicBezTo>
                  <a:pt x="211869" y="75997"/>
                  <a:pt x="190198" y="61034"/>
                  <a:pt x="166912" y="58715"/>
                </a:cubicBezTo>
                <a:cubicBezTo>
                  <a:pt x="164472" y="58473"/>
                  <a:pt x="162043" y="58359"/>
                  <a:pt x="159624" y="58359"/>
                </a:cubicBezTo>
                <a:cubicBezTo>
                  <a:pt x="135680" y="58359"/>
                  <a:pt x="112676" y="69482"/>
                  <a:pt x="89710" y="77248"/>
                </a:cubicBezTo>
                <a:cubicBezTo>
                  <a:pt x="82837" y="79563"/>
                  <a:pt x="75653" y="81609"/>
                  <a:pt x="68481" y="81609"/>
                </a:cubicBezTo>
                <a:cubicBezTo>
                  <a:pt x="66564" y="81609"/>
                  <a:pt x="64649" y="81463"/>
                  <a:pt x="62740" y="81137"/>
                </a:cubicBezTo>
                <a:cubicBezTo>
                  <a:pt x="48278" y="78658"/>
                  <a:pt x="37431" y="66356"/>
                  <a:pt x="30631" y="53348"/>
                </a:cubicBezTo>
                <a:cubicBezTo>
                  <a:pt x="23832" y="40341"/>
                  <a:pt x="19784" y="25947"/>
                  <a:pt x="12030" y="13485"/>
                </a:cubicBezTo>
                <a:cubicBezTo>
                  <a:pt x="8869" y="8414"/>
                  <a:pt x="4799" y="3571"/>
                  <a:pt x="1" y="1"/>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Layout>
</file>

<file path=ppt/slideLayouts/slideLayout1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with frame  1">
  <p:cSld name="BLANK_1_1_1_1">
    <p:bg>
      <p:bgPr>
        <a:solidFill>
          <a:schemeClr val="accent1"/>
        </a:solidFill>
      </p:bgPr>
    </p:bg>
    <p:spTree>
      <p:nvGrpSpPr>
        <p:cNvPr id="3792" name="Shape 3792"/>
        <p:cNvGrpSpPr/>
        <p:nvPr/>
      </p:nvGrpSpPr>
      <p:grpSpPr>
        <a:xfrm>
          <a:off x="0" y="0"/>
          <a:ext cx="0" cy="0"/>
          <a:chOff x="0" y="0"/>
          <a:chExt cx="0" cy="0"/>
        </a:xfrm>
      </p:grpSpPr>
      <p:sp>
        <p:nvSpPr>
          <p:cNvPr id="3793" name="Google Shape;3793;p113"/>
          <p:cNvSpPr/>
          <p:nvPr/>
        </p:nvSpPr>
        <p:spPr>
          <a:xfrm>
            <a:off x="406950" y="416250"/>
            <a:ext cx="8330100" cy="4311000"/>
          </a:xfrm>
          <a:prstGeom prst="rect">
            <a:avLst/>
          </a:pr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94" name="Google Shape;3794;p113"/>
          <p:cNvSpPr txBox="1"/>
          <p:nvPr>
            <p:ph idx="12" type="sldNum"/>
          </p:nvPr>
        </p:nvSpPr>
        <p:spPr>
          <a:xfrm>
            <a:off x="8548658" y="4663217"/>
            <a:ext cx="548700" cy="393600"/>
          </a:xfrm>
          <a:prstGeom prst="rect">
            <a:avLst/>
          </a:prstGeom>
          <a:noFill/>
          <a:ln>
            <a:noFill/>
          </a:ln>
        </p:spPr>
        <p:txBody>
          <a:bodyPr anchorCtr="0" anchor="ctr" bIns="91425" lIns="91425" spcFirstLastPara="1" rIns="91425" wrap="square" tIns="91425">
            <a:noAutofit/>
          </a:bodyPr>
          <a:lstStyle>
            <a:lvl1pPr lvl="0" rtl="0">
              <a:buNone/>
              <a:defRPr sz="1200">
                <a:solidFill>
                  <a:srgbClr val="FFFFFF"/>
                </a:solidFill>
                <a:latin typeface="Arvo"/>
                <a:ea typeface="Arvo"/>
                <a:cs typeface="Arvo"/>
                <a:sym typeface="Arvo"/>
              </a:defRPr>
            </a:lvl1pPr>
            <a:lvl2pPr lvl="1" rtl="0">
              <a:buNone/>
              <a:defRPr sz="1200">
                <a:solidFill>
                  <a:srgbClr val="FFFFFF"/>
                </a:solidFill>
                <a:latin typeface="Arvo"/>
                <a:ea typeface="Arvo"/>
                <a:cs typeface="Arvo"/>
                <a:sym typeface="Arvo"/>
              </a:defRPr>
            </a:lvl2pPr>
            <a:lvl3pPr lvl="2" rtl="0">
              <a:buNone/>
              <a:defRPr sz="1200">
                <a:solidFill>
                  <a:srgbClr val="FFFFFF"/>
                </a:solidFill>
                <a:latin typeface="Arvo"/>
                <a:ea typeface="Arvo"/>
                <a:cs typeface="Arvo"/>
                <a:sym typeface="Arvo"/>
              </a:defRPr>
            </a:lvl3pPr>
            <a:lvl4pPr lvl="3" rtl="0">
              <a:buNone/>
              <a:defRPr sz="1200">
                <a:solidFill>
                  <a:srgbClr val="FFFFFF"/>
                </a:solidFill>
                <a:latin typeface="Arvo"/>
                <a:ea typeface="Arvo"/>
                <a:cs typeface="Arvo"/>
                <a:sym typeface="Arvo"/>
              </a:defRPr>
            </a:lvl4pPr>
            <a:lvl5pPr lvl="4" rtl="0">
              <a:buNone/>
              <a:defRPr sz="1200">
                <a:solidFill>
                  <a:srgbClr val="FFFFFF"/>
                </a:solidFill>
                <a:latin typeface="Arvo"/>
                <a:ea typeface="Arvo"/>
                <a:cs typeface="Arvo"/>
                <a:sym typeface="Arvo"/>
              </a:defRPr>
            </a:lvl5pPr>
            <a:lvl6pPr lvl="5" rtl="0">
              <a:buNone/>
              <a:defRPr sz="1200">
                <a:solidFill>
                  <a:srgbClr val="FFFFFF"/>
                </a:solidFill>
                <a:latin typeface="Arvo"/>
                <a:ea typeface="Arvo"/>
                <a:cs typeface="Arvo"/>
                <a:sym typeface="Arvo"/>
              </a:defRPr>
            </a:lvl6pPr>
            <a:lvl7pPr lvl="6" rtl="0">
              <a:buNone/>
              <a:defRPr sz="1200">
                <a:solidFill>
                  <a:srgbClr val="FFFFFF"/>
                </a:solidFill>
                <a:latin typeface="Arvo"/>
                <a:ea typeface="Arvo"/>
                <a:cs typeface="Arvo"/>
                <a:sym typeface="Arvo"/>
              </a:defRPr>
            </a:lvl7pPr>
            <a:lvl8pPr lvl="7" rtl="0">
              <a:buNone/>
              <a:defRPr sz="1200">
                <a:solidFill>
                  <a:srgbClr val="FFFFFF"/>
                </a:solidFill>
                <a:latin typeface="Arvo"/>
                <a:ea typeface="Arvo"/>
                <a:cs typeface="Arvo"/>
                <a:sym typeface="Arvo"/>
              </a:defRPr>
            </a:lvl8pPr>
            <a:lvl9pPr lvl="8" rtl="0">
              <a:buNone/>
              <a:defRPr sz="1200">
                <a:solidFill>
                  <a:srgbClr val="FFFFFF"/>
                </a:solidFill>
                <a:latin typeface="Arvo"/>
                <a:ea typeface="Arvo"/>
                <a:cs typeface="Arvo"/>
                <a:sym typeface="Arvo"/>
              </a:defRPr>
            </a:lvl9pPr>
          </a:lstStyle>
          <a:p>
            <a:pPr indent="0" lvl="0" marL="0" rtl="0" algn="l">
              <a:spcBef>
                <a:spcPts val="0"/>
              </a:spcBef>
              <a:spcAft>
                <a:spcPts val="0"/>
              </a:spcAft>
              <a:buNone/>
            </a:pPr>
            <a:fld id="{00000000-1234-1234-1234-123412341234}" type="slidenum">
              <a:rPr lang="en"/>
              <a:t>‹#›</a:t>
            </a:fld>
            <a:endParaRPr>
              <a:solidFill>
                <a:schemeClr val="lt1"/>
              </a:solidFill>
            </a:endParaRPr>
          </a:p>
        </p:txBody>
      </p:sp>
      <p:sp>
        <p:nvSpPr>
          <p:cNvPr id="3795" name="Google Shape;3795;p113"/>
          <p:cNvSpPr txBox="1"/>
          <p:nvPr>
            <p:ph type="title"/>
          </p:nvPr>
        </p:nvSpPr>
        <p:spPr>
          <a:xfrm>
            <a:off x="783525" y="621500"/>
            <a:ext cx="7618200" cy="393600"/>
          </a:xfrm>
          <a:prstGeom prst="rect">
            <a:avLst/>
          </a:prstGeom>
        </p:spPr>
        <p:txBody>
          <a:bodyPr anchorCtr="0" anchor="b" bIns="91425" lIns="91425" spcFirstLastPara="1" rIns="91425" wrap="square" tIns="91425">
            <a:noAutofit/>
          </a:bodyPr>
          <a:lstStyle>
            <a:lvl1pPr lvl="0" rtl="0">
              <a:lnSpc>
                <a:spcPct val="100000"/>
              </a:lnSpc>
              <a:spcBef>
                <a:spcPts val="0"/>
              </a:spcBef>
              <a:spcAft>
                <a:spcPts val="0"/>
              </a:spcAft>
              <a:buSzPts val="3000"/>
              <a:buNone/>
              <a:defRPr b="1"/>
            </a:lvl1pPr>
            <a:lvl2pPr lvl="1" rtl="0">
              <a:lnSpc>
                <a:spcPct val="100000"/>
              </a:lnSpc>
              <a:spcBef>
                <a:spcPts val="0"/>
              </a:spcBef>
              <a:spcAft>
                <a:spcPts val="0"/>
              </a:spcAft>
              <a:buSzPts val="4000"/>
              <a:buNone/>
              <a:defRPr sz="4000"/>
            </a:lvl2pPr>
            <a:lvl3pPr lvl="2" rtl="0">
              <a:lnSpc>
                <a:spcPct val="100000"/>
              </a:lnSpc>
              <a:spcBef>
                <a:spcPts val="0"/>
              </a:spcBef>
              <a:spcAft>
                <a:spcPts val="0"/>
              </a:spcAft>
              <a:buSzPts val="4000"/>
              <a:buNone/>
              <a:defRPr sz="4000"/>
            </a:lvl3pPr>
            <a:lvl4pPr lvl="3" rtl="0">
              <a:lnSpc>
                <a:spcPct val="100000"/>
              </a:lnSpc>
              <a:spcBef>
                <a:spcPts val="0"/>
              </a:spcBef>
              <a:spcAft>
                <a:spcPts val="0"/>
              </a:spcAft>
              <a:buSzPts val="4000"/>
              <a:buNone/>
              <a:defRPr sz="4000"/>
            </a:lvl4pPr>
            <a:lvl5pPr lvl="4" rtl="0">
              <a:lnSpc>
                <a:spcPct val="100000"/>
              </a:lnSpc>
              <a:spcBef>
                <a:spcPts val="0"/>
              </a:spcBef>
              <a:spcAft>
                <a:spcPts val="0"/>
              </a:spcAft>
              <a:buSzPts val="4000"/>
              <a:buNone/>
              <a:defRPr sz="4000"/>
            </a:lvl5pPr>
            <a:lvl6pPr lvl="5" rtl="0">
              <a:lnSpc>
                <a:spcPct val="100000"/>
              </a:lnSpc>
              <a:spcBef>
                <a:spcPts val="0"/>
              </a:spcBef>
              <a:spcAft>
                <a:spcPts val="0"/>
              </a:spcAft>
              <a:buSzPts val="4000"/>
              <a:buNone/>
              <a:defRPr sz="4000"/>
            </a:lvl6pPr>
            <a:lvl7pPr lvl="6" rtl="0">
              <a:lnSpc>
                <a:spcPct val="100000"/>
              </a:lnSpc>
              <a:spcBef>
                <a:spcPts val="0"/>
              </a:spcBef>
              <a:spcAft>
                <a:spcPts val="0"/>
              </a:spcAft>
              <a:buSzPts val="4000"/>
              <a:buNone/>
              <a:defRPr sz="4000"/>
            </a:lvl7pPr>
            <a:lvl8pPr lvl="7" rtl="0">
              <a:lnSpc>
                <a:spcPct val="100000"/>
              </a:lnSpc>
              <a:spcBef>
                <a:spcPts val="0"/>
              </a:spcBef>
              <a:spcAft>
                <a:spcPts val="0"/>
              </a:spcAft>
              <a:buSzPts val="4000"/>
              <a:buNone/>
              <a:defRPr sz="4000"/>
            </a:lvl8pPr>
            <a:lvl9pPr lvl="8" rtl="0">
              <a:lnSpc>
                <a:spcPct val="100000"/>
              </a:lnSpc>
              <a:spcBef>
                <a:spcPts val="0"/>
              </a:spcBef>
              <a:spcAft>
                <a:spcPts val="0"/>
              </a:spcAft>
              <a:buSzPts val="4000"/>
              <a:buNone/>
              <a:defRPr sz="4000"/>
            </a:lvl9pPr>
          </a:lstStyle>
          <a:p/>
        </p:txBody>
      </p:sp>
    </p:spTree>
  </p:cSld>
  <p:clrMapOvr>
    <a:masterClrMapping/>
  </p:clrMapOvr>
</p:sldLayout>
</file>

<file path=ppt/slideLayouts/slideLayout1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_Title and Content 1">
  <p:cSld name="3_Title and Content_1">
    <p:spTree>
      <p:nvGrpSpPr>
        <p:cNvPr id="3796" name="Shape 3796"/>
        <p:cNvGrpSpPr/>
        <p:nvPr/>
      </p:nvGrpSpPr>
      <p:grpSpPr>
        <a:xfrm>
          <a:off x="0" y="0"/>
          <a:ext cx="0" cy="0"/>
          <a:chOff x="0" y="0"/>
          <a:chExt cx="0" cy="0"/>
        </a:xfrm>
      </p:grpSpPr>
      <p:sp>
        <p:nvSpPr>
          <p:cNvPr id="3797" name="Google Shape;3797;p114"/>
          <p:cNvSpPr txBox="1"/>
          <p:nvPr>
            <p:ph idx="1" type="body"/>
          </p:nvPr>
        </p:nvSpPr>
        <p:spPr>
          <a:xfrm>
            <a:off x="628650" y="1196316"/>
            <a:ext cx="7886700" cy="34365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90000"/>
              </a:lnSpc>
              <a:spcBef>
                <a:spcPts val="1000"/>
              </a:spcBef>
              <a:spcAft>
                <a:spcPts val="0"/>
              </a:spcAft>
              <a:buClr>
                <a:srgbClr val="99CB5A"/>
              </a:buClr>
              <a:buSzPts val="2800"/>
              <a:buFont typeface="Montserrat"/>
              <a:buNone/>
              <a:defRPr i="0" sz="2800" u="none" cap="none" strike="noStrike">
                <a:solidFill>
                  <a:srgbClr val="154067"/>
                </a:solidFill>
                <a:latin typeface="Montserrat"/>
                <a:ea typeface="Montserrat"/>
                <a:cs typeface="Montserrat"/>
                <a:sym typeface="Montserrat"/>
              </a:defRPr>
            </a:lvl1pPr>
            <a:lvl2pPr indent="-381000" lvl="1" marL="914400" marR="0" rtl="0" algn="l">
              <a:lnSpc>
                <a:spcPct val="90000"/>
              </a:lnSpc>
              <a:spcBef>
                <a:spcPts val="1600"/>
              </a:spcBef>
              <a:spcAft>
                <a:spcPts val="0"/>
              </a:spcAft>
              <a:buClr>
                <a:srgbClr val="99CB5A"/>
              </a:buClr>
              <a:buSzPts val="2400"/>
              <a:buFont typeface="Montserrat"/>
              <a:buChar char="•"/>
              <a:defRPr i="0" sz="2400" u="none" cap="none" strike="noStrike">
                <a:solidFill>
                  <a:srgbClr val="154067"/>
                </a:solidFill>
                <a:latin typeface="Montserrat"/>
                <a:ea typeface="Montserrat"/>
                <a:cs typeface="Montserrat"/>
                <a:sym typeface="Montserrat"/>
              </a:defRPr>
            </a:lvl2pPr>
            <a:lvl3pPr indent="-355600" lvl="2" marL="1371600" marR="0" rtl="0" algn="l">
              <a:lnSpc>
                <a:spcPct val="90000"/>
              </a:lnSpc>
              <a:spcBef>
                <a:spcPts val="1600"/>
              </a:spcBef>
              <a:spcAft>
                <a:spcPts val="0"/>
              </a:spcAft>
              <a:buClr>
                <a:srgbClr val="99CB5A"/>
              </a:buClr>
              <a:buSzPts val="2000"/>
              <a:buFont typeface="Montserrat"/>
              <a:buChar char="•"/>
              <a:defRPr i="0" sz="2000" u="none" cap="none" strike="noStrike">
                <a:solidFill>
                  <a:srgbClr val="154067"/>
                </a:solidFill>
                <a:latin typeface="Montserrat"/>
                <a:ea typeface="Montserrat"/>
                <a:cs typeface="Montserrat"/>
                <a:sym typeface="Montserrat"/>
              </a:defRPr>
            </a:lvl3pPr>
            <a:lvl4pPr indent="-342900" lvl="3" marL="1828800" marR="0" rtl="0" algn="l">
              <a:lnSpc>
                <a:spcPct val="90000"/>
              </a:lnSpc>
              <a:spcBef>
                <a:spcPts val="1600"/>
              </a:spcBef>
              <a:spcAft>
                <a:spcPts val="0"/>
              </a:spcAft>
              <a:buClr>
                <a:srgbClr val="99CB5A"/>
              </a:buClr>
              <a:buSzPts val="1800"/>
              <a:buFont typeface="Montserrat"/>
              <a:buChar char="•"/>
              <a:defRPr i="0" sz="1800" u="none" cap="none" strike="noStrike">
                <a:solidFill>
                  <a:srgbClr val="154067"/>
                </a:solidFill>
                <a:latin typeface="Montserrat"/>
                <a:ea typeface="Montserrat"/>
                <a:cs typeface="Montserrat"/>
                <a:sym typeface="Montserrat"/>
              </a:defRPr>
            </a:lvl4pPr>
            <a:lvl5pPr indent="-342900" lvl="4" marL="2286000" marR="0" rtl="0" algn="l">
              <a:lnSpc>
                <a:spcPct val="90000"/>
              </a:lnSpc>
              <a:spcBef>
                <a:spcPts val="1600"/>
              </a:spcBef>
              <a:spcAft>
                <a:spcPts val="0"/>
              </a:spcAft>
              <a:buClr>
                <a:srgbClr val="99CB5A"/>
              </a:buClr>
              <a:buSzPts val="1800"/>
              <a:buFont typeface="Montserrat"/>
              <a:buChar char="•"/>
              <a:defRPr i="0" sz="1800" u="none" cap="none" strike="noStrike">
                <a:solidFill>
                  <a:srgbClr val="154067"/>
                </a:solidFill>
                <a:latin typeface="Montserrat"/>
                <a:ea typeface="Montserrat"/>
                <a:cs typeface="Montserrat"/>
                <a:sym typeface="Montserrat"/>
              </a:defRPr>
            </a:lvl5pPr>
            <a:lvl6pPr indent="-342900" lvl="5" marL="2743200" marR="0" rtl="0" algn="l">
              <a:lnSpc>
                <a:spcPct val="90000"/>
              </a:lnSpc>
              <a:spcBef>
                <a:spcPts val="1600"/>
              </a:spcBef>
              <a:spcAft>
                <a:spcPts val="0"/>
              </a:spcAft>
              <a:buClr>
                <a:schemeClr val="dk1"/>
              </a:buClr>
              <a:buSzPts val="1800"/>
              <a:buFont typeface="Montserrat"/>
              <a:buChar char="•"/>
              <a:defRPr i="0" sz="1800" u="none" cap="none" strike="noStrike">
                <a:solidFill>
                  <a:schemeClr val="dk1"/>
                </a:solidFill>
                <a:latin typeface="Montserrat"/>
                <a:ea typeface="Montserrat"/>
                <a:cs typeface="Montserrat"/>
                <a:sym typeface="Montserrat"/>
              </a:defRPr>
            </a:lvl6pPr>
            <a:lvl7pPr indent="-342900" lvl="6" marL="3200400" marR="0" rtl="0" algn="l">
              <a:lnSpc>
                <a:spcPct val="90000"/>
              </a:lnSpc>
              <a:spcBef>
                <a:spcPts val="1600"/>
              </a:spcBef>
              <a:spcAft>
                <a:spcPts val="0"/>
              </a:spcAft>
              <a:buClr>
                <a:schemeClr val="dk1"/>
              </a:buClr>
              <a:buSzPts val="1800"/>
              <a:buFont typeface="Montserrat"/>
              <a:buChar char="•"/>
              <a:defRPr i="0" sz="1800" u="none" cap="none" strike="noStrike">
                <a:solidFill>
                  <a:schemeClr val="dk1"/>
                </a:solidFill>
                <a:latin typeface="Montserrat"/>
                <a:ea typeface="Montserrat"/>
                <a:cs typeface="Montserrat"/>
                <a:sym typeface="Montserrat"/>
              </a:defRPr>
            </a:lvl7pPr>
            <a:lvl8pPr indent="-342900" lvl="7" marL="3657600" marR="0" rtl="0" algn="l">
              <a:lnSpc>
                <a:spcPct val="90000"/>
              </a:lnSpc>
              <a:spcBef>
                <a:spcPts val="1600"/>
              </a:spcBef>
              <a:spcAft>
                <a:spcPts val="0"/>
              </a:spcAft>
              <a:buClr>
                <a:schemeClr val="dk1"/>
              </a:buClr>
              <a:buSzPts val="1800"/>
              <a:buFont typeface="Montserrat"/>
              <a:buChar char="•"/>
              <a:defRPr i="0" sz="1800" u="none" cap="none" strike="noStrike">
                <a:solidFill>
                  <a:schemeClr val="dk1"/>
                </a:solidFill>
                <a:latin typeface="Montserrat"/>
                <a:ea typeface="Montserrat"/>
                <a:cs typeface="Montserrat"/>
                <a:sym typeface="Montserrat"/>
              </a:defRPr>
            </a:lvl8pPr>
            <a:lvl9pPr indent="-342900" lvl="8" marL="4114800" marR="0" rtl="0" algn="l">
              <a:lnSpc>
                <a:spcPct val="90000"/>
              </a:lnSpc>
              <a:spcBef>
                <a:spcPts val="1600"/>
              </a:spcBef>
              <a:spcAft>
                <a:spcPts val="1600"/>
              </a:spcAft>
              <a:buClr>
                <a:schemeClr val="dk1"/>
              </a:buClr>
              <a:buSzPts val="1800"/>
              <a:buFont typeface="Montserrat"/>
              <a:buChar char="•"/>
              <a:defRPr i="0" sz="1800" u="none" cap="none" strike="noStrike">
                <a:solidFill>
                  <a:schemeClr val="dk1"/>
                </a:solidFill>
                <a:latin typeface="Montserrat"/>
                <a:ea typeface="Montserrat"/>
                <a:cs typeface="Montserrat"/>
                <a:sym typeface="Montserrat"/>
              </a:defRPr>
            </a:lvl9pPr>
          </a:lstStyle>
          <a:p/>
        </p:txBody>
      </p:sp>
      <p:sp>
        <p:nvSpPr>
          <p:cNvPr id="3798" name="Google Shape;3798;p114"/>
          <p:cNvSpPr txBox="1"/>
          <p:nvPr>
            <p:ph idx="11" type="ftr"/>
          </p:nvPr>
        </p:nvSpPr>
        <p:spPr>
          <a:xfrm>
            <a:off x="6081588" y="4869656"/>
            <a:ext cx="2557500" cy="171600"/>
          </a:xfrm>
          <a:prstGeom prst="rect">
            <a:avLst/>
          </a:prstGeom>
          <a:noFill/>
          <a:ln>
            <a:noFill/>
          </a:ln>
        </p:spPr>
        <p:txBody>
          <a:bodyPr anchorCtr="0" anchor="t" bIns="45700" lIns="91425" spcFirstLastPara="1" rIns="0" wrap="square" tIns="45700">
            <a:noAutofit/>
          </a:bodyPr>
          <a:lstStyle>
            <a:lvl1pPr lvl="0" marR="0" rtl="0" algn="r">
              <a:spcBef>
                <a:spcPts val="0"/>
              </a:spcBef>
              <a:spcAft>
                <a:spcPts val="0"/>
              </a:spcAft>
              <a:buSzPts val="1400"/>
              <a:buNone/>
              <a:defRPr sz="600">
                <a:solidFill>
                  <a:schemeClr val="dk1"/>
                </a:solidFill>
                <a:latin typeface="Arial"/>
                <a:ea typeface="Arial"/>
                <a:cs typeface="Arial"/>
                <a:sym typeface="Arial"/>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3799" name="Google Shape;3799;p114"/>
          <p:cNvSpPr txBox="1"/>
          <p:nvPr>
            <p:ph idx="12" type="sldNum"/>
          </p:nvPr>
        </p:nvSpPr>
        <p:spPr>
          <a:xfrm>
            <a:off x="8588250" y="4869656"/>
            <a:ext cx="374700" cy="171600"/>
          </a:xfrm>
          <a:prstGeom prst="rect">
            <a:avLst/>
          </a:prstGeom>
          <a:noFill/>
          <a:ln>
            <a:noFill/>
          </a:ln>
        </p:spPr>
        <p:txBody>
          <a:bodyPr anchorCtr="0" anchor="t" bIns="45700" lIns="91425" spcFirstLastPara="1" rIns="91425" wrap="square" tIns="45700">
            <a:noAutofit/>
          </a:bodyPr>
          <a:lstStyle>
            <a:lvl1pPr indent="0" lvl="0" marL="0" marR="0" rtl="0" algn="r">
              <a:spcBef>
                <a:spcPts val="0"/>
              </a:spcBef>
              <a:buNone/>
              <a:defRPr sz="600">
                <a:solidFill>
                  <a:schemeClr val="dk1"/>
                </a:solidFill>
                <a:latin typeface="Arial"/>
                <a:ea typeface="Arial"/>
                <a:cs typeface="Arial"/>
                <a:sym typeface="Arial"/>
              </a:defRPr>
            </a:lvl1pPr>
            <a:lvl2pPr indent="0" lvl="1" marL="0" marR="0" rtl="0" algn="r">
              <a:spcBef>
                <a:spcPts val="0"/>
              </a:spcBef>
              <a:buNone/>
              <a:defRPr sz="600">
                <a:solidFill>
                  <a:schemeClr val="dk1"/>
                </a:solidFill>
                <a:latin typeface="Arial"/>
                <a:ea typeface="Arial"/>
                <a:cs typeface="Arial"/>
                <a:sym typeface="Arial"/>
              </a:defRPr>
            </a:lvl2pPr>
            <a:lvl3pPr indent="0" lvl="2" marL="0" marR="0" rtl="0" algn="r">
              <a:spcBef>
                <a:spcPts val="0"/>
              </a:spcBef>
              <a:buNone/>
              <a:defRPr sz="600">
                <a:solidFill>
                  <a:schemeClr val="dk1"/>
                </a:solidFill>
                <a:latin typeface="Arial"/>
                <a:ea typeface="Arial"/>
                <a:cs typeface="Arial"/>
                <a:sym typeface="Arial"/>
              </a:defRPr>
            </a:lvl3pPr>
            <a:lvl4pPr indent="0" lvl="3" marL="0" marR="0" rtl="0" algn="r">
              <a:spcBef>
                <a:spcPts val="0"/>
              </a:spcBef>
              <a:buNone/>
              <a:defRPr sz="600">
                <a:solidFill>
                  <a:schemeClr val="dk1"/>
                </a:solidFill>
                <a:latin typeface="Arial"/>
                <a:ea typeface="Arial"/>
                <a:cs typeface="Arial"/>
                <a:sym typeface="Arial"/>
              </a:defRPr>
            </a:lvl4pPr>
            <a:lvl5pPr indent="0" lvl="4" marL="0" marR="0" rtl="0" algn="r">
              <a:spcBef>
                <a:spcPts val="0"/>
              </a:spcBef>
              <a:buNone/>
              <a:defRPr sz="600">
                <a:solidFill>
                  <a:schemeClr val="dk1"/>
                </a:solidFill>
                <a:latin typeface="Arial"/>
                <a:ea typeface="Arial"/>
                <a:cs typeface="Arial"/>
                <a:sym typeface="Arial"/>
              </a:defRPr>
            </a:lvl5pPr>
            <a:lvl6pPr indent="0" lvl="5" marL="0" marR="0" rtl="0" algn="r">
              <a:spcBef>
                <a:spcPts val="0"/>
              </a:spcBef>
              <a:buNone/>
              <a:defRPr sz="600">
                <a:solidFill>
                  <a:schemeClr val="dk1"/>
                </a:solidFill>
                <a:latin typeface="Arial"/>
                <a:ea typeface="Arial"/>
                <a:cs typeface="Arial"/>
                <a:sym typeface="Arial"/>
              </a:defRPr>
            </a:lvl6pPr>
            <a:lvl7pPr indent="0" lvl="6" marL="0" marR="0" rtl="0" algn="r">
              <a:spcBef>
                <a:spcPts val="0"/>
              </a:spcBef>
              <a:buNone/>
              <a:defRPr sz="600">
                <a:solidFill>
                  <a:schemeClr val="dk1"/>
                </a:solidFill>
                <a:latin typeface="Arial"/>
                <a:ea typeface="Arial"/>
                <a:cs typeface="Arial"/>
                <a:sym typeface="Arial"/>
              </a:defRPr>
            </a:lvl7pPr>
            <a:lvl8pPr indent="0" lvl="7" marL="0" marR="0" rtl="0" algn="r">
              <a:spcBef>
                <a:spcPts val="0"/>
              </a:spcBef>
              <a:buNone/>
              <a:defRPr sz="600">
                <a:solidFill>
                  <a:schemeClr val="dk1"/>
                </a:solidFill>
                <a:latin typeface="Arial"/>
                <a:ea typeface="Arial"/>
                <a:cs typeface="Arial"/>
                <a:sym typeface="Arial"/>
              </a:defRPr>
            </a:lvl8pPr>
            <a:lvl9pPr indent="0" lvl="8" marL="0" marR="0" rtl="0" algn="r">
              <a:spcBef>
                <a:spcPts val="0"/>
              </a:spcBef>
              <a:buNone/>
              <a:defRPr sz="600">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pic>
        <p:nvPicPr>
          <p:cNvPr descr="fh-hor-ny-no-csh.png" id="3800" name="Google Shape;3800;p114"/>
          <p:cNvPicPr preferRelativeResize="0"/>
          <p:nvPr/>
        </p:nvPicPr>
        <p:blipFill rotWithShape="1">
          <a:blip r:embed="rId2">
            <a:alphaModFix/>
          </a:blip>
          <a:srcRect b="0" l="0" r="0" t="0"/>
          <a:stretch/>
        </p:blipFill>
        <p:spPr>
          <a:xfrm>
            <a:off x="188456" y="4848225"/>
            <a:ext cx="725090" cy="172641"/>
          </a:xfrm>
          <a:prstGeom prst="rect">
            <a:avLst/>
          </a:prstGeom>
          <a:noFill/>
          <a:ln>
            <a:noFill/>
          </a:ln>
        </p:spPr>
      </p:pic>
      <p:sp>
        <p:nvSpPr>
          <p:cNvPr id="3801" name="Google Shape;3801;p114"/>
          <p:cNvSpPr/>
          <p:nvPr/>
        </p:nvSpPr>
        <p:spPr>
          <a:xfrm>
            <a:off x="446088" y="939141"/>
            <a:ext cx="8237400" cy="41700"/>
          </a:xfrm>
          <a:prstGeom prst="rect">
            <a:avLst/>
          </a:prstGeom>
          <a:gradFill>
            <a:gsLst>
              <a:gs pos="0">
                <a:srgbClr val="154067"/>
              </a:gs>
              <a:gs pos="50000">
                <a:srgbClr val="42C2C6"/>
              </a:gs>
              <a:gs pos="100000">
                <a:srgbClr val="99CB5A"/>
              </a:gs>
            </a:gsLst>
            <a:lin ang="0" scaled="0"/>
          </a:gra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Times New Roman"/>
              <a:ea typeface="Times New Roman"/>
              <a:cs typeface="Times New Roman"/>
              <a:sym typeface="Times New Roman"/>
            </a:endParaRPr>
          </a:p>
        </p:txBody>
      </p:sp>
      <p:sp>
        <p:nvSpPr>
          <p:cNvPr id="3802" name="Google Shape;3802;p114"/>
          <p:cNvSpPr txBox="1"/>
          <p:nvPr>
            <p:ph type="title"/>
          </p:nvPr>
        </p:nvSpPr>
        <p:spPr>
          <a:xfrm>
            <a:off x="628650" y="273845"/>
            <a:ext cx="7886700" cy="687300"/>
          </a:xfrm>
          <a:prstGeom prst="rect">
            <a:avLst/>
          </a:prstGeom>
          <a:noFill/>
          <a:ln>
            <a:noFill/>
          </a:ln>
        </p:spPr>
        <p:txBody>
          <a:bodyPr anchorCtr="0" anchor="ctr" bIns="45700" lIns="91425" spcFirstLastPara="1" rIns="91425" wrap="square" tIns="45700">
            <a:noAutofit/>
          </a:bodyPr>
          <a:lstStyle>
            <a:lvl1pPr lvl="0" marR="0" rtl="0" algn="l">
              <a:lnSpc>
                <a:spcPct val="90000"/>
              </a:lnSpc>
              <a:spcBef>
                <a:spcPts val="0"/>
              </a:spcBef>
              <a:spcAft>
                <a:spcPts val="0"/>
              </a:spcAft>
              <a:buClr>
                <a:srgbClr val="154067"/>
              </a:buClr>
              <a:buSzPts val="4000"/>
              <a:buFont typeface="Montserrat"/>
              <a:buNone/>
              <a:defRPr b="1" i="0" sz="4000" u="none" cap="none" strike="noStrike">
                <a:solidFill>
                  <a:srgbClr val="154067"/>
                </a:solidFill>
                <a:latin typeface="Montserrat"/>
                <a:ea typeface="Montserrat"/>
                <a:cs typeface="Montserrat"/>
                <a:sym typeface="Montserrat"/>
              </a:defRPr>
            </a:lvl1pPr>
            <a:lvl2pPr lvl="1" rtl="0">
              <a:spcBef>
                <a:spcPts val="0"/>
              </a:spcBef>
              <a:spcAft>
                <a:spcPts val="0"/>
              </a:spcAft>
              <a:buSzPts val="3000"/>
              <a:buFont typeface="Montserrat"/>
              <a:buNone/>
              <a:defRPr sz="1800">
                <a:latin typeface="Montserrat"/>
                <a:ea typeface="Montserrat"/>
                <a:cs typeface="Montserrat"/>
                <a:sym typeface="Montserrat"/>
              </a:defRPr>
            </a:lvl2pPr>
            <a:lvl3pPr lvl="2" rtl="0">
              <a:spcBef>
                <a:spcPts val="0"/>
              </a:spcBef>
              <a:spcAft>
                <a:spcPts val="0"/>
              </a:spcAft>
              <a:buSzPts val="3000"/>
              <a:buFont typeface="Montserrat"/>
              <a:buNone/>
              <a:defRPr sz="1800">
                <a:latin typeface="Montserrat"/>
                <a:ea typeface="Montserrat"/>
                <a:cs typeface="Montserrat"/>
                <a:sym typeface="Montserrat"/>
              </a:defRPr>
            </a:lvl3pPr>
            <a:lvl4pPr lvl="3" rtl="0">
              <a:spcBef>
                <a:spcPts val="0"/>
              </a:spcBef>
              <a:spcAft>
                <a:spcPts val="0"/>
              </a:spcAft>
              <a:buSzPts val="3000"/>
              <a:buFont typeface="Montserrat"/>
              <a:buNone/>
              <a:defRPr sz="1800">
                <a:latin typeface="Montserrat"/>
                <a:ea typeface="Montserrat"/>
                <a:cs typeface="Montserrat"/>
                <a:sym typeface="Montserrat"/>
              </a:defRPr>
            </a:lvl4pPr>
            <a:lvl5pPr lvl="4" rtl="0">
              <a:spcBef>
                <a:spcPts val="0"/>
              </a:spcBef>
              <a:spcAft>
                <a:spcPts val="0"/>
              </a:spcAft>
              <a:buSzPts val="3000"/>
              <a:buFont typeface="Montserrat"/>
              <a:buNone/>
              <a:defRPr sz="1800">
                <a:latin typeface="Montserrat"/>
                <a:ea typeface="Montserrat"/>
                <a:cs typeface="Montserrat"/>
                <a:sym typeface="Montserrat"/>
              </a:defRPr>
            </a:lvl5pPr>
            <a:lvl6pPr lvl="5" rtl="0">
              <a:spcBef>
                <a:spcPts val="0"/>
              </a:spcBef>
              <a:spcAft>
                <a:spcPts val="0"/>
              </a:spcAft>
              <a:buSzPts val="3000"/>
              <a:buFont typeface="Montserrat"/>
              <a:buNone/>
              <a:defRPr sz="1800">
                <a:latin typeface="Montserrat"/>
                <a:ea typeface="Montserrat"/>
                <a:cs typeface="Montserrat"/>
                <a:sym typeface="Montserrat"/>
              </a:defRPr>
            </a:lvl6pPr>
            <a:lvl7pPr lvl="6" rtl="0">
              <a:spcBef>
                <a:spcPts val="0"/>
              </a:spcBef>
              <a:spcAft>
                <a:spcPts val="0"/>
              </a:spcAft>
              <a:buSzPts val="3000"/>
              <a:buFont typeface="Montserrat"/>
              <a:buNone/>
              <a:defRPr sz="1800">
                <a:latin typeface="Montserrat"/>
                <a:ea typeface="Montserrat"/>
                <a:cs typeface="Montserrat"/>
                <a:sym typeface="Montserrat"/>
              </a:defRPr>
            </a:lvl7pPr>
            <a:lvl8pPr lvl="7" rtl="0">
              <a:spcBef>
                <a:spcPts val="0"/>
              </a:spcBef>
              <a:spcAft>
                <a:spcPts val="0"/>
              </a:spcAft>
              <a:buSzPts val="3000"/>
              <a:buFont typeface="Montserrat"/>
              <a:buNone/>
              <a:defRPr sz="1800">
                <a:latin typeface="Montserrat"/>
                <a:ea typeface="Montserrat"/>
                <a:cs typeface="Montserrat"/>
                <a:sym typeface="Montserrat"/>
              </a:defRPr>
            </a:lvl8pPr>
            <a:lvl9pPr lvl="8" rtl="0">
              <a:spcBef>
                <a:spcPts val="0"/>
              </a:spcBef>
              <a:spcAft>
                <a:spcPts val="0"/>
              </a:spcAft>
              <a:buSzPts val="3000"/>
              <a:buFont typeface="Montserrat"/>
              <a:buNone/>
              <a:defRPr sz="1800">
                <a:latin typeface="Montserrat"/>
                <a:ea typeface="Montserrat"/>
                <a:cs typeface="Montserrat"/>
                <a:sym typeface="Montserrat"/>
              </a:defRPr>
            </a:lvl9pPr>
          </a:lstStyle>
          <a:p/>
        </p:txBody>
      </p:sp>
    </p:spTree>
  </p:cSld>
  <p:clrMapOvr>
    <a:masterClrMapping/>
  </p:clrMapOvr>
</p:sldLayout>
</file>

<file path=ppt/slideLayouts/slideLayout1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_Title Slide">
  <p:cSld name="3_Title Slide">
    <p:bg>
      <p:bgPr>
        <a:solidFill>
          <a:srgbClr val="18243D"/>
        </a:solidFill>
      </p:bgPr>
    </p:bg>
    <p:spTree>
      <p:nvGrpSpPr>
        <p:cNvPr id="3803" name="Shape 3803"/>
        <p:cNvGrpSpPr/>
        <p:nvPr/>
      </p:nvGrpSpPr>
      <p:grpSpPr>
        <a:xfrm>
          <a:off x="0" y="0"/>
          <a:ext cx="0" cy="0"/>
          <a:chOff x="0" y="0"/>
          <a:chExt cx="0" cy="0"/>
        </a:xfrm>
      </p:grpSpPr>
      <p:sp>
        <p:nvSpPr>
          <p:cNvPr id="3804" name="Google Shape;3804;p115"/>
          <p:cNvSpPr txBox="1"/>
          <p:nvPr/>
        </p:nvSpPr>
        <p:spPr>
          <a:xfrm>
            <a:off x="1699200" y="1787400"/>
            <a:ext cx="184800" cy="2769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3805" name="Google Shape;3805;p115"/>
          <p:cNvSpPr txBox="1"/>
          <p:nvPr>
            <p:ph type="title"/>
          </p:nvPr>
        </p:nvSpPr>
        <p:spPr>
          <a:xfrm>
            <a:off x="458788" y="2246400"/>
            <a:ext cx="8224800" cy="648300"/>
          </a:xfrm>
          <a:prstGeom prst="rect">
            <a:avLst/>
          </a:prstGeom>
          <a:noFill/>
          <a:ln>
            <a:noFill/>
          </a:ln>
        </p:spPr>
        <p:txBody>
          <a:bodyPr anchorCtr="0" anchor="t" bIns="45700" lIns="91425" spcFirstLastPara="1" rIns="91425" wrap="square" tIns="45700">
            <a:noAutofit/>
          </a:bodyPr>
          <a:lstStyle>
            <a:lvl1pPr lvl="0" marR="0" rtl="0" algn="l">
              <a:lnSpc>
                <a:spcPct val="90000"/>
              </a:lnSpc>
              <a:spcBef>
                <a:spcPts val="0"/>
              </a:spcBef>
              <a:spcAft>
                <a:spcPts val="0"/>
              </a:spcAft>
              <a:buClr>
                <a:schemeClr val="lt1"/>
              </a:buClr>
              <a:buSzPts val="4700"/>
              <a:buFont typeface="Montserrat"/>
              <a:buNone/>
              <a:defRPr b="1" i="0" sz="4700" u="none" cap="none" strike="noStrike">
                <a:solidFill>
                  <a:schemeClr val="lt1"/>
                </a:solidFill>
                <a:latin typeface="Montserrat"/>
                <a:ea typeface="Montserrat"/>
                <a:cs typeface="Montserrat"/>
                <a:sym typeface="Montserrat"/>
              </a:defRPr>
            </a:lvl1pPr>
            <a:lvl2pPr lvl="1" rtl="0">
              <a:spcBef>
                <a:spcPts val="0"/>
              </a:spcBef>
              <a:spcAft>
                <a:spcPts val="0"/>
              </a:spcAft>
              <a:buSzPts val="3000"/>
              <a:buNone/>
              <a:defRPr sz="1800"/>
            </a:lvl2pPr>
            <a:lvl3pPr lvl="2" rtl="0">
              <a:spcBef>
                <a:spcPts val="0"/>
              </a:spcBef>
              <a:spcAft>
                <a:spcPts val="0"/>
              </a:spcAft>
              <a:buSzPts val="3000"/>
              <a:buNone/>
              <a:defRPr sz="1800"/>
            </a:lvl3pPr>
            <a:lvl4pPr lvl="3" rtl="0">
              <a:spcBef>
                <a:spcPts val="0"/>
              </a:spcBef>
              <a:spcAft>
                <a:spcPts val="0"/>
              </a:spcAft>
              <a:buSzPts val="3000"/>
              <a:buNone/>
              <a:defRPr sz="1800"/>
            </a:lvl4pPr>
            <a:lvl5pPr lvl="4" rtl="0">
              <a:spcBef>
                <a:spcPts val="0"/>
              </a:spcBef>
              <a:spcAft>
                <a:spcPts val="0"/>
              </a:spcAft>
              <a:buSzPts val="3000"/>
              <a:buNone/>
              <a:defRPr sz="1800"/>
            </a:lvl5pPr>
            <a:lvl6pPr lvl="5" rtl="0">
              <a:spcBef>
                <a:spcPts val="0"/>
              </a:spcBef>
              <a:spcAft>
                <a:spcPts val="0"/>
              </a:spcAft>
              <a:buSzPts val="3000"/>
              <a:buNone/>
              <a:defRPr sz="1800"/>
            </a:lvl6pPr>
            <a:lvl7pPr lvl="6" rtl="0">
              <a:spcBef>
                <a:spcPts val="0"/>
              </a:spcBef>
              <a:spcAft>
                <a:spcPts val="0"/>
              </a:spcAft>
              <a:buSzPts val="3000"/>
              <a:buNone/>
              <a:defRPr sz="1800"/>
            </a:lvl7pPr>
            <a:lvl8pPr lvl="7" rtl="0">
              <a:spcBef>
                <a:spcPts val="0"/>
              </a:spcBef>
              <a:spcAft>
                <a:spcPts val="0"/>
              </a:spcAft>
              <a:buSzPts val="3000"/>
              <a:buNone/>
              <a:defRPr sz="1800"/>
            </a:lvl8pPr>
            <a:lvl9pPr lvl="8" rtl="0">
              <a:spcBef>
                <a:spcPts val="0"/>
              </a:spcBef>
              <a:spcAft>
                <a:spcPts val="0"/>
              </a:spcAft>
              <a:buSzPts val="3000"/>
              <a:buNone/>
              <a:defRPr sz="1800"/>
            </a:lvl9pPr>
          </a:lstStyle>
          <a:p/>
        </p:txBody>
      </p:sp>
      <p:sp>
        <p:nvSpPr>
          <p:cNvPr id="3806" name="Google Shape;3806;p115"/>
          <p:cNvSpPr txBox="1"/>
          <p:nvPr>
            <p:ph idx="11" type="ftr"/>
          </p:nvPr>
        </p:nvSpPr>
        <p:spPr>
          <a:xfrm>
            <a:off x="6081588" y="4869656"/>
            <a:ext cx="2557500" cy="171600"/>
          </a:xfrm>
          <a:prstGeom prst="rect">
            <a:avLst/>
          </a:prstGeom>
          <a:noFill/>
          <a:ln>
            <a:noFill/>
          </a:ln>
        </p:spPr>
        <p:txBody>
          <a:bodyPr anchorCtr="0" anchor="t" bIns="45700" lIns="91425" spcFirstLastPara="1" rIns="0" wrap="square" tIns="45700">
            <a:noAutofit/>
          </a:bodyPr>
          <a:lstStyle>
            <a:lvl1pPr lvl="0" marR="0" rtl="0" algn="r">
              <a:spcBef>
                <a:spcPts val="0"/>
              </a:spcBef>
              <a:spcAft>
                <a:spcPts val="0"/>
              </a:spcAft>
              <a:buSzPts val="1400"/>
              <a:buNone/>
              <a:defRPr sz="600">
                <a:solidFill>
                  <a:srgbClr val="FFFFFF"/>
                </a:solidFill>
                <a:latin typeface="Arial"/>
                <a:ea typeface="Arial"/>
                <a:cs typeface="Arial"/>
                <a:sym typeface="Arial"/>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3807" name="Google Shape;3807;p115"/>
          <p:cNvSpPr txBox="1"/>
          <p:nvPr>
            <p:ph idx="12" type="sldNum"/>
          </p:nvPr>
        </p:nvSpPr>
        <p:spPr>
          <a:xfrm>
            <a:off x="8588250" y="4869656"/>
            <a:ext cx="374700" cy="171600"/>
          </a:xfrm>
          <a:prstGeom prst="rect">
            <a:avLst/>
          </a:prstGeom>
          <a:noFill/>
          <a:ln>
            <a:noFill/>
          </a:ln>
        </p:spPr>
        <p:txBody>
          <a:bodyPr anchorCtr="0" anchor="t" bIns="45700" lIns="91425" spcFirstLastPara="1" rIns="91425" wrap="square" tIns="45700">
            <a:noAutofit/>
          </a:bodyPr>
          <a:lstStyle>
            <a:lvl1pPr indent="0" lvl="0" marL="0" marR="0" rtl="0" algn="r">
              <a:spcBef>
                <a:spcPts val="0"/>
              </a:spcBef>
              <a:buNone/>
              <a:defRPr b="0" sz="600" u="none">
                <a:solidFill>
                  <a:srgbClr val="FFFFFF"/>
                </a:solidFill>
                <a:latin typeface="Arial"/>
                <a:ea typeface="Arial"/>
                <a:cs typeface="Arial"/>
                <a:sym typeface="Arial"/>
              </a:defRPr>
            </a:lvl1pPr>
            <a:lvl2pPr indent="0" lvl="1" marL="0" marR="0" rtl="0" algn="r">
              <a:spcBef>
                <a:spcPts val="0"/>
              </a:spcBef>
              <a:buNone/>
              <a:defRPr b="0" sz="600" u="none">
                <a:solidFill>
                  <a:srgbClr val="FFFFFF"/>
                </a:solidFill>
                <a:latin typeface="Arial"/>
                <a:ea typeface="Arial"/>
                <a:cs typeface="Arial"/>
                <a:sym typeface="Arial"/>
              </a:defRPr>
            </a:lvl2pPr>
            <a:lvl3pPr indent="0" lvl="2" marL="0" marR="0" rtl="0" algn="r">
              <a:spcBef>
                <a:spcPts val="0"/>
              </a:spcBef>
              <a:buNone/>
              <a:defRPr b="0" sz="600" u="none">
                <a:solidFill>
                  <a:srgbClr val="FFFFFF"/>
                </a:solidFill>
                <a:latin typeface="Arial"/>
                <a:ea typeface="Arial"/>
                <a:cs typeface="Arial"/>
                <a:sym typeface="Arial"/>
              </a:defRPr>
            </a:lvl3pPr>
            <a:lvl4pPr indent="0" lvl="3" marL="0" marR="0" rtl="0" algn="r">
              <a:spcBef>
                <a:spcPts val="0"/>
              </a:spcBef>
              <a:buNone/>
              <a:defRPr b="0" sz="600" u="none">
                <a:solidFill>
                  <a:srgbClr val="FFFFFF"/>
                </a:solidFill>
                <a:latin typeface="Arial"/>
                <a:ea typeface="Arial"/>
                <a:cs typeface="Arial"/>
                <a:sym typeface="Arial"/>
              </a:defRPr>
            </a:lvl4pPr>
            <a:lvl5pPr indent="0" lvl="4" marL="0" marR="0" rtl="0" algn="r">
              <a:spcBef>
                <a:spcPts val="0"/>
              </a:spcBef>
              <a:buNone/>
              <a:defRPr b="0" sz="600" u="none">
                <a:solidFill>
                  <a:srgbClr val="FFFFFF"/>
                </a:solidFill>
                <a:latin typeface="Arial"/>
                <a:ea typeface="Arial"/>
                <a:cs typeface="Arial"/>
                <a:sym typeface="Arial"/>
              </a:defRPr>
            </a:lvl5pPr>
            <a:lvl6pPr indent="0" lvl="5" marL="0" marR="0" rtl="0" algn="r">
              <a:spcBef>
                <a:spcPts val="0"/>
              </a:spcBef>
              <a:buNone/>
              <a:defRPr b="0" sz="600" u="none">
                <a:solidFill>
                  <a:srgbClr val="FFFFFF"/>
                </a:solidFill>
                <a:latin typeface="Arial"/>
                <a:ea typeface="Arial"/>
                <a:cs typeface="Arial"/>
                <a:sym typeface="Arial"/>
              </a:defRPr>
            </a:lvl6pPr>
            <a:lvl7pPr indent="0" lvl="6" marL="0" marR="0" rtl="0" algn="r">
              <a:spcBef>
                <a:spcPts val="0"/>
              </a:spcBef>
              <a:buNone/>
              <a:defRPr b="0" sz="600" u="none">
                <a:solidFill>
                  <a:srgbClr val="FFFFFF"/>
                </a:solidFill>
                <a:latin typeface="Arial"/>
                <a:ea typeface="Arial"/>
                <a:cs typeface="Arial"/>
                <a:sym typeface="Arial"/>
              </a:defRPr>
            </a:lvl7pPr>
            <a:lvl8pPr indent="0" lvl="7" marL="0" marR="0" rtl="0" algn="r">
              <a:spcBef>
                <a:spcPts val="0"/>
              </a:spcBef>
              <a:buNone/>
              <a:defRPr b="0" sz="600" u="none">
                <a:solidFill>
                  <a:srgbClr val="FFFFFF"/>
                </a:solidFill>
                <a:latin typeface="Arial"/>
                <a:ea typeface="Arial"/>
                <a:cs typeface="Arial"/>
                <a:sym typeface="Arial"/>
              </a:defRPr>
            </a:lvl8pPr>
            <a:lvl9pPr indent="0" lvl="8" marL="0" marR="0" rtl="0" algn="r">
              <a:spcBef>
                <a:spcPts val="0"/>
              </a:spcBef>
              <a:buNone/>
              <a:defRPr b="0" sz="600" u="none">
                <a:solidFill>
                  <a:srgbClr val="FFFFFF"/>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pic>
        <p:nvPicPr>
          <p:cNvPr descr="fh-hor-wh-no-cash.png" id="3808" name="Google Shape;3808;p115"/>
          <p:cNvPicPr preferRelativeResize="0"/>
          <p:nvPr/>
        </p:nvPicPr>
        <p:blipFill rotWithShape="1">
          <a:blip r:embed="rId2">
            <a:alphaModFix/>
          </a:blip>
          <a:srcRect b="0" l="0" r="0" t="0"/>
          <a:stretch/>
        </p:blipFill>
        <p:spPr>
          <a:xfrm>
            <a:off x="188456" y="4852988"/>
            <a:ext cx="722710" cy="172641"/>
          </a:xfrm>
          <a:prstGeom prst="rect">
            <a:avLst/>
          </a:prstGeom>
          <a:noFill/>
          <a:ln>
            <a:noFill/>
          </a:ln>
        </p:spPr>
      </p:pic>
      <p:sp>
        <p:nvSpPr>
          <p:cNvPr id="3809" name="Google Shape;3809;p115"/>
          <p:cNvSpPr txBox="1"/>
          <p:nvPr>
            <p:ph idx="2" type="title"/>
          </p:nvPr>
        </p:nvSpPr>
        <p:spPr>
          <a:xfrm>
            <a:off x="459588" y="1230244"/>
            <a:ext cx="8224800" cy="648300"/>
          </a:xfrm>
          <a:prstGeom prst="rect">
            <a:avLst/>
          </a:prstGeom>
          <a:noFill/>
          <a:ln>
            <a:noFill/>
          </a:ln>
        </p:spPr>
        <p:txBody>
          <a:bodyPr anchorCtr="0" anchor="t" bIns="45700" lIns="91425" spcFirstLastPara="1" rIns="91425" wrap="square" tIns="45700">
            <a:noAutofit/>
          </a:bodyPr>
          <a:lstStyle>
            <a:lvl1pPr lvl="0" marR="0" rtl="0" algn="l">
              <a:lnSpc>
                <a:spcPct val="90000"/>
              </a:lnSpc>
              <a:spcBef>
                <a:spcPts val="0"/>
              </a:spcBef>
              <a:spcAft>
                <a:spcPts val="0"/>
              </a:spcAft>
              <a:buClr>
                <a:srgbClr val="99CC00"/>
              </a:buClr>
              <a:buSzPts val="4500"/>
              <a:buFont typeface="Montserrat"/>
              <a:buNone/>
              <a:defRPr b="1" i="0" sz="4500" u="none" cap="none" strike="noStrike">
                <a:solidFill>
                  <a:srgbClr val="99CC00"/>
                </a:solidFill>
                <a:latin typeface="Montserrat"/>
                <a:ea typeface="Montserrat"/>
                <a:cs typeface="Montserrat"/>
                <a:sym typeface="Montserrat"/>
              </a:defRPr>
            </a:lvl1pPr>
            <a:lvl2pPr lvl="1" rtl="0">
              <a:spcBef>
                <a:spcPts val="0"/>
              </a:spcBef>
              <a:spcAft>
                <a:spcPts val="0"/>
              </a:spcAft>
              <a:buSzPts val="3000"/>
              <a:buNone/>
              <a:defRPr sz="1800"/>
            </a:lvl2pPr>
            <a:lvl3pPr lvl="2" rtl="0">
              <a:spcBef>
                <a:spcPts val="0"/>
              </a:spcBef>
              <a:spcAft>
                <a:spcPts val="0"/>
              </a:spcAft>
              <a:buSzPts val="3000"/>
              <a:buNone/>
              <a:defRPr sz="1800"/>
            </a:lvl3pPr>
            <a:lvl4pPr lvl="3" rtl="0">
              <a:spcBef>
                <a:spcPts val="0"/>
              </a:spcBef>
              <a:spcAft>
                <a:spcPts val="0"/>
              </a:spcAft>
              <a:buSzPts val="3000"/>
              <a:buNone/>
              <a:defRPr sz="1800"/>
            </a:lvl4pPr>
            <a:lvl5pPr lvl="4" rtl="0">
              <a:spcBef>
                <a:spcPts val="0"/>
              </a:spcBef>
              <a:spcAft>
                <a:spcPts val="0"/>
              </a:spcAft>
              <a:buSzPts val="3000"/>
              <a:buNone/>
              <a:defRPr sz="1800"/>
            </a:lvl5pPr>
            <a:lvl6pPr lvl="5" rtl="0">
              <a:spcBef>
                <a:spcPts val="0"/>
              </a:spcBef>
              <a:spcAft>
                <a:spcPts val="0"/>
              </a:spcAft>
              <a:buSzPts val="3000"/>
              <a:buNone/>
              <a:defRPr sz="1800"/>
            </a:lvl6pPr>
            <a:lvl7pPr lvl="6" rtl="0">
              <a:spcBef>
                <a:spcPts val="0"/>
              </a:spcBef>
              <a:spcAft>
                <a:spcPts val="0"/>
              </a:spcAft>
              <a:buSzPts val="3000"/>
              <a:buNone/>
              <a:defRPr sz="1800"/>
            </a:lvl7pPr>
            <a:lvl8pPr lvl="7" rtl="0">
              <a:spcBef>
                <a:spcPts val="0"/>
              </a:spcBef>
              <a:spcAft>
                <a:spcPts val="0"/>
              </a:spcAft>
              <a:buSzPts val="3000"/>
              <a:buNone/>
              <a:defRPr sz="1800"/>
            </a:lvl8pPr>
            <a:lvl9pPr lvl="8" rtl="0">
              <a:spcBef>
                <a:spcPts val="0"/>
              </a:spcBef>
              <a:spcAft>
                <a:spcPts val="0"/>
              </a:spcAft>
              <a:buSzPts val="3000"/>
              <a:buNone/>
              <a:defRPr sz="1800"/>
            </a:lvl9pPr>
          </a:lstStyle>
          <a:p/>
        </p:txBody>
      </p:sp>
      <p:sp>
        <p:nvSpPr>
          <p:cNvPr id="3810" name="Google Shape;3810;p115"/>
          <p:cNvSpPr txBox="1"/>
          <p:nvPr>
            <p:ph idx="3" type="title"/>
          </p:nvPr>
        </p:nvSpPr>
        <p:spPr>
          <a:xfrm>
            <a:off x="459588" y="3492131"/>
            <a:ext cx="8224800" cy="648300"/>
          </a:xfrm>
          <a:prstGeom prst="rect">
            <a:avLst/>
          </a:prstGeom>
          <a:noFill/>
          <a:ln>
            <a:noFill/>
          </a:ln>
        </p:spPr>
        <p:txBody>
          <a:bodyPr anchorCtr="0" anchor="t" bIns="45700" lIns="91425" spcFirstLastPara="1" rIns="91425" wrap="square" tIns="45700">
            <a:noAutofit/>
          </a:bodyPr>
          <a:lstStyle>
            <a:lvl1pPr lvl="0" marR="0" rtl="0" algn="l">
              <a:lnSpc>
                <a:spcPct val="90000"/>
              </a:lnSpc>
              <a:spcBef>
                <a:spcPts val="0"/>
              </a:spcBef>
              <a:spcAft>
                <a:spcPts val="0"/>
              </a:spcAft>
              <a:buClr>
                <a:srgbClr val="99CC00"/>
              </a:buClr>
              <a:buSzPts val="2400"/>
              <a:buFont typeface="Montserrat"/>
              <a:buNone/>
              <a:defRPr i="0" sz="2400" u="none" cap="none" strike="noStrike">
                <a:solidFill>
                  <a:srgbClr val="99CC00"/>
                </a:solidFill>
                <a:latin typeface="Montserrat"/>
                <a:ea typeface="Montserrat"/>
                <a:cs typeface="Montserrat"/>
                <a:sym typeface="Montserrat"/>
              </a:defRPr>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p:txBody>
      </p:sp>
    </p:spTree>
  </p:cSld>
  <p:clrMapOvr>
    <a:masterClrMapping/>
  </p:clrMapOvr>
</p:sldLayout>
</file>

<file path=ppt/slideLayouts/slideLayout1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text &amp; some text slide">
  <p:cSld name="BIG_NUMBER_2">
    <p:bg>
      <p:bgPr>
        <a:solidFill>
          <a:schemeClr val="lt1"/>
        </a:solidFill>
      </p:bgPr>
    </p:bg>
    <p:spTree>
      <p:nvGrpSpPr>
        <p:cNvPr id="3811" name="Shape 3811"/>
        <p:cNvGrpSpPr/>
        <p:nvPr/>
      </p:nvGrpSpPr>
      <p:grpSpPr>
        <a:xfrm>
          <a:off x="0" y="0"/>
          <a:ext cx="0" cy="0"/>
          <a:chOff x="0" y="0"/>
          <a:chExt cx="0" cy="0"/>
        </a:xfrm>
      </p:grpSpPr>
      <p:sp>
        <p:nvSpPr>
          <p:cNvPr id="3812" name="Google Shape;3812;p116"/>
          <p:cNvSpPr/>
          <p:nvPr/>
        </p:nvSpPr>
        <p:spPr>
          <a:xfrm>
            <a:off x="406950" y="352200"/>
            <a:ext cx="8330100" cy="4311000"/>
          </a:xfrm>
          <a:prstGeom prst="rect">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813" name="Google Shape;3813;p116"/>
          <p:cNvSpPr txBox="1"/>
          <p:nvPr>
            <p:ph idx="12" type="sldNum"/>
          </p:nvPr>
        </p:nvSpPr>
        <p:spPr>
          <a:xfrm>
            <a:off x="8548658" y="4663217"/>
            <a:ext cx="548700" cy="393600"/>
          </a:xfrm>
          <a:prstGeom prst="rect">
            <a:avLst/>
          </a:prstGeom>
          <a:noFill/>
          <a:ln>
            <a:noFill/>
          </a:ln>
        </p:spPr>
        <p:txBody>
          <a:bodyPr anchorCtr="0" anchor="ctr" bIns="91425" lIns="91425" spcFirstLastPara="1" rIns="91425" wrap="square" tIns="91425">
            <a:noAutofit/>
          </a:bodyPr>
          <a:lstStyle>
            <a:lvl1pPr lvl="0" rtl="0">
              <a:buNone/>
              <a:defRPr sz="1200">
                <a:solidFill>
                  <a:srgbClr val="D9D9D9"/>
                </a:solidFill>
                <a:latin typeface="Arvo"/>
                <a:ea typeface="Arvo"/>
                <a:cs typeface="Arvo"/>
                <a:sym typeface="Arvo"/>
              </a:defRPr>
            </a:lvl1pPr>
            <a:lvl2pPr lvl="1" rtl="0">
              <a:buNone/>
              <a:defRPr sz="1200">
                <a:solidFill>
                  <a:srgbClr val="D9D9D9"/>
                </a:solidFill>
                <a:latin typeface="Arvo"/>
                <a:ea typeface="Arvo"/>
                <a:cs typeface="Arvo"/>
                <a:sym typeface="Arvo"/>
              </a:defRPr>
            </a:lvl2pPr>
            <a:lvl3pPr lvl="2" rtl="0">
              <a:buNone/>
              <a:defRPr sz="1200">
                <a:solidFill>
                  <a:srgbClr val="D9D9D9"/>
                </a:solidFill>
                <a:latin typeface="Arvo"/>
                <a:ea typeface="Arvo"/>
                <a:cs typeface="Arvo"/>
                <a:sym typeface="Arvo"/>
              </a:defRPr>
            </a:lvl3pPr>
            <a:lvl4pPr lvl="3" rtl="0">
              <a:buNone/>
              <a:defRPr sz="1200">
                <a:solidFill>
                  <a:srgbClr val="D9D9D9"/>
                </a:solidFill>
                <a:latin typeface="Arvo"/>
                <a:ea typeface="Arvo"/>
                <a:cs typeface="Arvo"/>
                <a:sym typeface="Arvo"/>
              </a:defRPr>
            </a:lvl4pPr>
            <a:lvl5pPr lvl="4" rtl="0">
              <a:buNone/>
              <a:defRPr sz="1200">
                <a:solidFill>
                  <a:srgbClr val="D9D9D9"/>
                </a:solidFill>
                <a:latin typeface="Arvo"/>
                <a:ea typeface="Arvo"/>
                <a:cs typeface="Arvo"/>
                <a:sym typeface="Arvo"/>
              </a:defRPr>
            </a:lvl5pPr>
            <a:lvl6pPr lvl="5" rtl="0">
              <a:buNone/>
              <a:defRPr sz="1200">
                <a:solidFill>
                  <a:srgbClr val="D9D9D9"/>
                </a:solidFill>
                <a:latin typeface="Arvo"/>
                <a:ea typeface="Arvo"/>
                <a:cs typeface="Arvo"/>
                <a:sym typeface="Arvo"/>
              </a:defRPr>
            </a:lvl6pPr>
            <a:lvl7pPr lvl="6" rtl="0">
              <a:buNone/>
              <a:defRPr sz="1200">
                <a:solidFill>
                  <a:srgbClr val="D9D9D9"/>
                </a:solidFill>
                <a:latin typeface="Arvo"/>
                <a:ea typeface="Arvo"/>
                <a:cs typeface="Arvo"/>
                <a:sym typeface="Arvo"/>
              </a:defRPr>
            </a:lvl7pPr>
            <a:lvl8pPr lvl="7" rtl="0">
              <a:buNone/>
              <a:defRPr sz="1200">
                <a:solidFill>
                  <a:srgbClr val="D9D9D9"/>
                </a:solidFill>
                <a:latin typeface="Arvo"/>
                <a:ea typeface="Arvo"/>
                <a:cs typeface="Arvo"/>
                <a:sym typeface="Arvo"/>
              </a:defRPr>
            </a:lvl8pPr>
            <a:lvl9pPr lvl="8" rtl="0">
              <a:buNone/>
              <a:defRPr sz="1200">
                <a:solidFill>
                  <a:srgbClr val="D9D9D9"/>
                </a:solidFill>
                <a:latin typeface="Arvo"/>
                <a:ea typeface="Arvo"/>
                <a:cs typeface="Arvo"/>
                <a:sym typeface="Arvo"/>
              </a:defRPr>
            </a:lvl9pPr>
          </a:lstStyle>
          <a:p>
            <a:pPr indent="0" lvl="0" marL="0" rtl="0" algn="l">
              <a:spcBef>
                <a:spcPts val="0"/>
              </a:spcBef>
              <a:spcAft>
                <a:spcPts val="0"/>
              </a:spcAft>
              <a:buNone/>
            </a:pPr>
            <a:fld id="{00000000-1234-1234-1234-123412341234}" type="slidenum">
              <a:rPr lang="en"/>
              <a:t>‹#›</a:t>
            </a:fld>
            <a:endParaRPr/>
          </a:p>
        </p:txBody>
      </p:sp>
      <p:sp>
        <p:nvSpPr>
          <p:cNvPr id="3814" name="Google Shape;3814;p116"/>
          <p:cNvSpPr txBox="1"/>
          <p:nvPr>
            <p:ph idx="1" type="subTitle"/>
          </p:nvPr>
        </p:nvSpPr>
        <p:spPr>
          <a:xfrm>
            <a:off x="2433300" y="3015325"/>
            <a:ext cx="4277400" cy="6447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Clr>
                <a:schemeClr val="lt1"/>
              </a:buClr>
              <a:buSzPts val="1400"/>
              <a:buNone/>
              <a:defRPr>
                <a:solidFill>
                  <a:schemeClr val="lt1"/>
                </a:solidFill>
              </a:defRPr>
            </a:lvl1pPr>
            <a:lvl2pPr lvl="1" rtl="0" algn="ctr">
              <a:lnSpc>
                <a:spcPct val="100000"/>
              </a:lnSpc>
              <a:spcBef>
                <a:spcPts val="0"/>
              </a:spcBef>
              <a:spcAft>
                <a:spcPts val="0"/>
              </a:spcAft>
              <a:buClr>
                <a:schemeClr val="lt1"/>
              </a:buClr>
              <a:buSzPts val="1400"/>
              <a:buNone/>
              <a:defRPr>
                <a:solidFill>
                  <a:schemeClr val="lt1"/>
                </a:solidFill>
              </a:defRPr>
            </a:lvl2pPr>
            <a:lvl3pPr lvl="2" rtl="0" algn="ctr">
              <a:lnSpc>
                <a:spcPct val="100000"/>
              </a:lnSpc>
              <a:spcBef>
                <a:spcPts val="0"/>
              </a:spcBef>
              <a:spcAft>
                <a:spcPts val="0"/>
              </a:spcAft>
              <a:buClr>
                <a:schemeClr val="lt1"/>
              </a:buClr>
              <a:buSzPts val="1400"/>
              <a:buNone/>
              <a:defRPr sz="1400">
                <a:solidFill>
                  <a:schemeClr val="lt1"/>
                </a:solidFill>
              </a:defRPr>
            </a:lvl3pPr>
            <a:lvl4pPr lvl="3" rtl="0" algn="ctr">
              <a:lnSpc>
                <a:spcPct val="100000"/>
              </a:lnSpc>
              <a:spcBef>
                <a:spcPts val="0"/>
              </a:spcBef>
              <a:spcAft>
                <a:spcPts val="0"/>
              </a:spcAft>
              <a:buClr>
                <a:schemeClr val="lt1"/>
              </a:buClr>
              <a:buSzPts val="1400"/>
              <a:buNone/>
              <a:defRPr sz="1400">
                <a:solidFill>
                  <a:schemeClr val="lt1"/>
                </a:solidFill>
              </a:defRPr>
            </a:lvl4pPr>
            <a:lvl5pPr lvl="4" rtl="0" algn="ctr">
              <a:lnSpc>
                <a:spcPct val="100000"/>
              </a:lnSpc>
              <a:spcBef>
                <a:spcPts val="0"/>
              </a:spcBef>
              <a:spcAft>
                <a:spcPts val="0"/>
              </a:spcAft>
              <a:buClr>
                <a:schemeClr val="lt1"/>
              </a:buClr>
              <a:buSzPts val="1400"/>
              <a:buNone/>
              <a:defRPr sz="1400">
                <a:solidFill>
                  <a:schemeClr val="lt1"/>
                </a:solidFill>
              </a:defRPr>
            </a:lvl5pPr>
            <a:lvl6pPr lvl="5" rtl="0" algn="ctr">
              <a:lnSpc>
                <a:spcPct val="100000"/>
              </a:lnSpc>
              <a:spcBef>
                <a:spcPts val="0"/>
              </a:spcBef>
              <a:spcAft>
                <a:spcPts val="0"/>
              </a:spcAft>
              <a:buClr>
                <a:schemeClr val="lt1"/>
              </a:buClr>
              <a:buSzPts val="1400"/>
              <a:buNone/>
              <a:defRPr sz="1400">
                <a:solidFill>
                  <a:schemeClr val="lt1"/>
                </a:solidFill>
              </a:defRPr>
            </a:lvl6pPr>
            <a:lvl7pPr lvl="6" rtl="0" algn="ctr">
              <a:lnSpc>
                <a:spcPct val="100000"/>
              </a:lnSpc>
              <a:spcBef>
                <a:spcPts val="0"/>
              </a:spcBef>
              <a:spcAft>
                <a:spcPts val="0"/>
              </a:spcAft>
              <a:buClr>
                <a:schemeClr val="lt1"/>
              </a:buClr>
              <a:buSzPts val="1400"/>
              <a:buNone/>
              <a:defRPr sz="1400">
                <a:solidFill>
                  <a:schemeClr val="lt1"/>
                </a:solidFill>
              </a:defRPr>
            </a:lvl7pPr>
            <a:lvl8pPr lvl="7" rtl="0" algn="ctr">
              <a:lnSpc>
                <a:spcPct val="100000"/>
              </a:lnSpc>
              <a:spcBef>
                <a:spcPts val="0"/>
              </a:spcBef>
              <a:spcAft>
                <a:spcPts val="0"/>
              </a:spcAft>
              <a:buClr>
                <a:schemeClr val="lt1"/>
              </a:buClr>
              <a:buSzPts val="1400"/>
              <a:buNone/>
              <a:defRPr sz="1400">
                <a:solidFill>
                  <a:schemeClr val="lt1"/>
                </a:solidFill>
              </a:defRPr>
            </a:lvl8pPr>
            <a:lvl9pPr lvl="8" rtl="0" algn="ctr">
              <a:lnSpc>
                <a:spcPct val="100000"/>
              </a:lnSpc>
              <a:spcBef>
                <a:spcPts val="0"/>
              </a:spcBef>
              <a:spcAft>
                <a:spcPts val="0"/>
              </a:spcAft>
              <a:buClr>
                <a:schemeClr val="lt1"/>
              </a:buClr>
              <a:buSzPts val="1400"/>
              <a:buNone/>
              <a:defRPr sz="1400">
                <a:solidFill>
                  <a:schemeClr val="lt1"/>
                </a:solidFill>
              </a:defRPr>
            </a:lvl9pPr>
          </a:lstStyle>
          <a:p/>
        </p:txBody>
      </p:sp>
      <p:sp>
        <p:nvSpPr>
          <p:cNvPr id="3815" name="Google Shape;3815;p116"/>
          <p:cNvSpPr txBox="1"/>
          <p:nvPr>
            <p:ph type="title"/>
          </p:nvPr>
        </p:nvSpPr>
        <p:spPr>
          <a:xfrm>
            <a:off x="0" y="2466400"/>
            <a:ext cx="9144000" cy="482400"/>
          </a:xfrm>
          <a:prstGeom prst="rect">
            <a:avLst/>
          </a:prstGeom>
        </p:spPr>
        <p:txBody>
          <a:bodyPr anchorCtr="0" anchor="b" bIns="91425" lIns="91425" spcFirstLastPara="1" rIns="91425" wrap="square" tIns="91425">
            <a:noAutofit/>
          </a:bodyPr>
          <a:lstStyle>
            <a:lvl1pPr lvl="0" rtl="0" algn="ctr">
              <a:spcBef>
                <a:spcPts val="0"/>
              </a:spcBef>
              <a:spcAft>
                <a:spcPts val="0"/>
              </a:spcAft>
              <a:buSzPts val="7200"/>
              <a:buNone/>
              <a:defRPr b="1" sz="7200"/>
            </a:lvl1pPr>
            <a:lvl2pPr lvl="1" rtl="0">
              <a:spcBef>
                <a:spcPts val="0"/>
              </a:spcBef>
              <a:spcAft>
                <a:spcPts val="0"/>
              </a:spcAft>
              <a:buSzPts val="7200"/>
              <a:buNone/>
              <a:defRPr sz="7200"/>
            </a:lvl2pPr>
            <a:lvl3pPr lvl="2" rtl="0">
              <a:spcBef>
                <a:spcPts val="0"/>
              </a:spcBef>
              <a:spcAft>
                <a:spcPts val="0"/>
              </a:spcAft>
              <a:buSzPts val="7200"/>
              <a:buNone/>
              <a:defRPr sz="7200"/>
            </a:lvl3pPr>
            <a:lvl4pPr lvl="3" rtl="0">
              <a:spcBef>
                <a:spcPts val="0"/>
              </a:spcBef>
              <a:spcAft>
                <a:spcPts val="0"/>
              </a:spcAft>
              <a:buSzPts val="7200"/>
              <a:buNone/>
              <a:defRPr sz="7200"/>
            </a:lvl4pPr>
            <a:lvl5pPr lvl="4" rtl="0">
              <a:spcBef>
                <a:spcPts val="0"/>
              </a:spcBef>
              <a:spcAft>
                <a:spcPts val="0"/>
              </a:spcAft>
              <a:buSzPts val="7200"/>
              <a:buNone/>
              <a:defRPr sz="7200"/>
            </a:lvl5pPr>
            <a:lvl6pPr lvl="5" rtl="0">
              <a:spcBef>
                <a:spcPts val="0"/>
              </a:spcBef>
              <a:spcAft>
                <a:spcPts val="0"/>
              </a:spcAft>
              <a:buSzPts val="7200"/>
              <a:buNone/>
              <a:defRPr sz="7200"/>
            </a:lvl6pPr>
            <a:lvl7pPr lvl="6" rtl="0">
              <a:spcBef>
                <a:spcPts val="0"/>
              </a:spcBef>
              <a:spcAft>
                <a:spcPts val="0"/>
              </a:spcAft>
              <a:buSzPts val="7200"/>
              <a:buNone/>
              <a:defRPr sz="7200"/>
            </a:lvl7pPr>
            <a:lvl8pPr lvl="7" rtl="0">
              <a:spcBef>
                <a:spcPts val="0"/>
              </a:spcBef>
              <a:spcAft>
                <a:spcPts val="0"/>
              </a:spcAft>
              <a:buSzPts val="7200"/>
              <a:buNone/>
              <a:defRPr sz="7200"/>
            </a:lvl8pPr>
            <a:lvl9pPr lvl="8" rtl="0">
              <a:spcBef>
                <a:spcPts val="0"/>
              </a:spcBef>
              <a:spcAft>
                <a:spcPts val="0"/>
              </a:spcAft>
              <a:buSzPts val="7200"/>
              <a:buNone/>
              <a:defRPr sz="7200"/>
            </a:lvl9pPr>
          </a:lstStyle>
          <a:p/>
        </p:txBody>
      </p:sp>
    </p:spTree>
  </p:cSld>
  <p:clrMapOvr>
    <a:masterClrMapping/>
  </p:clrMapOvr>
</p:sldLayout>
</file>

<file path=ppt/slideLayouts/slideLayout1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1">
  <p:cSld name="SECTION_TITLE_AND_DESCRIPTION_1">
    <p:spTree>
      <p:nvGrpSpPr>
        <p:cNvPr id="3816" name="Shape 3816"/>
        <p:cNvGrpSpPr/>
        <p:nvPr/>
      </p:nvGrpSpPr>
      <p:grpSpPr>
        <a:xfrm>
          <a:off x="0" y="0"/>
          <a:ext cx="0" cy="0"/>
          <a:chOff x="0" y="0"/>
          <a:chExt cx="0" cy="0"/>
        </a:xfrm>
      </p:grpSpPr>
      <p:sp>
        <p:nvSpPr>
          <p:cNvPr id="3817" name="Google Shape;3817;p117"/>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818" name="Google Shape;3818;p117"/>
          <p:cNvSpPr txBox="1"/>
          <p:nvPr>
            <p:ph type="title"/>
          </p:nvPr>
        </p:nvSpPr>
        <p:spPr>
          <a:xfrm>
            <a:off x="265500" y="1233175"/>
            <a:ext cx="4045200" cy="1482300"/>
          </a:xfrm>
          <a:prstGeom prst="rect">
            <a:avLst/>
          </a:prstGeom>
        </p:spPr>
        <p:txBody>
          <a:bodyPr anchorCtr="0" anchor="b" bIns="91425" lIns="91425" spcFirstLastPara="1" rIns="91425" wrap="square" tIns="91425">
            <a:noAutofit/>
          </a:bodyPr>
          <a:lstStyle>
            <a:lvl1pPr lvl="0" rtl="0" algn="ctr">
              <a:spcBef>
                <a:spcPts val="0"/>
              </a:spcBef>
              <a:spcAft>
                <a:spcPts val="0"/>
              </a:spcAft>
              <a:buSzPts val="4200"/>
              <a:buNone/>
              <a:defRPr sz="4200"/>
            </a:lvl1pPr>
            <a:lvl2pPr lvl="1" rtl="0" algn="ctr">
              <a:spcBef>
                <a:spcPts val="0"/>
              </a:spcBef>
              <a:spcAft>
                <a:spcPts val="0"/>
              </a:spcAft>
              <a:buSzPts val="4200"/>
              <a:buNone/>
              <a:defRPr sz="4200"/>
            </a:lvl2pPr>
            <a:lvl3pPr lvl="2" rtl="0" algn="ctr">
              <a:spcBef>
                <a:spcPts val="0"/>
              </a:spcBef>
              <a:spcAft>
                <a:spcPts val="0"/>
              </a:spcAft>
              <a:buSzPts val="4200"/>
              <a:buNone/>
              <a:defRPr sz="4200"/>
            </a:lvl3pPr>
            <a:lvl4pPr lvl="3" rtl="0" algn="ctr">
              <a:spcBef>
                <a:spcPts val="0"/>
              </a:spcBef>
              <a:spcAft>
                <a:spcPts val="0"/>
              </a:spcAft>
              <a:buSzPts val="4200"/>
              <a:buNone/>
              <a:defRPr sz="4200"/>
            </a:lvl4pPr>
            <a:lvl5pPr lvl="4" rtl="0" algn="ctr">
              <a:spcBef>
                <a:spcPts val="0"/>
              </a:spcBef>
              <a:spcAft>
                <a:spcPts val="0"/>
              </a:spcAft>
              <a:buSzPts val="4200"/>
              <a:buNone/>
              <a:defRPr sz="4200"/>
            </a:lvl5pPr>
            <a:lvl6pPr lvl="5" rtl="0" algn="ctr">
              <a:spcBef>
                <a:spcPts val="0"/>
              </a:spcBef>
              <a:spcAft>
                <a:spcPts val="0"/>
              </a:spcAft>
              <a:buSzPts val="4200"/>
              <a:buNone/>
              <a:defRPr sz="4200"/>
            </a:lvl6pPr>
            <a:lvl7pPr lvl="6" rtl="0" algn="ctr">
              <a:spcBef>
                <a:spcPts val="0"/>
              </a:spcBef>
              <a:spcAft>
                <a:spcPts val="0"/>
              </a:spcAft>
              <a:buSzPts val="4200"/>
              <a:buNone/>
              <a:defRPr sz="4200"/>
            </a:lvl7pPr>
            <a:lvl8pPr lvl="7" rtl="0" algn="ctr">
              <a:spcBef>
                <a:spcPts val="0"/>
              </a:spcBef>
              <a:spcAft>
                <a:spcPts val="0"/>
              </a:spcAft>
              <a:buSzPts val="4200"/>
              <a:buNone/>
              <a:defRPr sz="4200"/>
            </a:lvl8pPr>
            <a:lvl9pPr lvl="8" rtl="0" algn="ctr">
              <a:spcBef>
                <a:spcPts val="0"/>
              </a:spcBef>
              <a:spcAft>
                <a:spcPts val="0"/>
              </a:spcAft>
              <a:buSzPts val="4200"/>
              <a:buNone/>
              <a:defRPr sz="4200"/>
            </a:lvl9pPr>
          </a:lstStyle>
          <a:p/>
        </p:txBody>
      </p:sp>
      <p:sp>
        <p:nvSpPr>
          <p:cNvPr id="3819" name="Google Shape;3819;p117"/>
          <p:cNvSpPr txBox="1"/>
          <p:nvPr>
            <p:ph idx="1" type="subTitle"/>
          </p:nvPr>
        </p:nvSpPr>
        <p:spPr>
          <a:xfrm>
            <a:off x="265500" y="2803075"/>
            <a:ext cx="4045200" cy="12351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SzPts val="2100"/>
              <a:buNone/>
              <a:defRPr sz="2100"/>
            </a:lvl1pPr>
            <a:lvl2pPr lvl="1" rtl="0" algn="ctr">
              <a:lnSpc>
                <a:spcPct val="100000"/>
              </a:lnSpc>
              <a:spcBef>
                <a:spcPts val="0"/>
              </a:spcBef>
              <a:spcAft>
                <a:spcPts val="0"/>
              </a:spcAft>
              <a:buSzPts val="2100"/>
              <a:buNone/>
              <a:defRPr sz="2100"/>
            </a:lvl2pPr>
            <a:lvl3pPr lvl="2" rtl="0" algn="ctr">
              <a:lnSpc>
                <a:spcPct val="100000"/>
              </a:lnSpc>
              <a:spcBef>
                <a:spcPts val="0"/>
              </a:spcBef>
              <a:spcAft>
                <a:spcPts val="0"/>
              </a:spcAft>
              <a:buSzPts val="2100"/>
              <a:buNone/>
              <a:defRPr sz="2100"/>
            </a:lvl3pPr>
            <a:lvl4pPr lvl="3" rtl="0" algn="ctr">
              <a:lnSpc>
                <a:spcPct val="100000"/>
              </a:lnSpc>
              <a:spcBef>
                <a:spcPts val="0"/>
              </a:spcBef>
              <a:spcAft>
                <a:spcPts val="0"/>
              </a:spcAft>
              <a:buSzPts val="2100"/>
              <a:buNone/>
              <a:defRPr sz="2100"/>
            </a:lvl4pPr>
            <a:lvl5pPr lvl="4" rtl="0" algn="ctr">
              <a:lnSpc>
                <a:spcPct val="100000"/>
              </a:lnSpc>
              <a:spcBef>
                <a:spcPts val="0"/>
              </a:spcBef>
              <a:spcAft>
                <a:spcPts val="0"/>
              </a:spcAft>
              <a:buSzPts val="2100"/>
              <a:buNone/>
              <a:defRPr sz="2100"/>
            </a:lvl5pPr>
            <a:lvl6pPr lvl="5" rtl="0" algn="ctr">
              <a:lnSpc>
                <a:spcPct val="100000"/>
              </a:lnSpc>
              <a:spcBef>
                <a:spcPts val="0"/>
              </a:spcBef>
              <a:spcAft>
                <a:spcPts val="0"/>
              </a:spcAft>
              <a:buSzPts val="2100"/>
              <a:buNone/>
              <a:defRPr sz="2100"/>
            </a:lvl6pPr>
            <a:lvl7pPr lvl="6" rtl="0" algn="ctr">
              <a:lnSpc>
                <a:spcPct val="100000"/>
              </a:lnSpc>
              <a:spcBef>
                <a:spcPts val="0"/>
              </a:spcBef>
              <a:spcAft>
                <a:spcPts val="0"/>
              </a:spcAft>
              <a:buSzPts val="2100"/>
              <a:buNone/>
              <a:defRPr sz="2100"/>
            </a:lvl7pPr>
            <a:lvl8pPr lvl="7" rtl="0" algn="ctr">
              <a:lnSpc>
                <a:spcPct val="100000"/>
              </a:lnSpc>
              <a:spcBef>
                <a:spcPts val="0"/>
              </a:spcBef>
              <a:spcAft>
                <a:spcPts val="0"/>
              </a:spcAft>
              <a:buSzPts val="2100"/>
              <a:buNone/>
              <a:defRPr sz="2100"/>
            </a:lvl8pPr>
            <a:lvl9pPr lvl="8" rtl="0" algn="ctr">
              <a:lnSpc>
                <a:spcPct val="100000"/>
              </a:lnSpc>
              <a:spcBef>
                <a:spcPts val="0"/>
              </a:spcBef>
              <a:spcAft>
                <a:spcPts val="0"/>
              </a:spcAft>
              <a:buSzPts val="2100"/>
              <a:buNone/>
              <a:defRPr sz="2100"/>
            </a:lvl9pPr>
          </a:lstStyle>
          <a:p/>
        </p:txBody>
      </p:sp>
      <p:sp>
        <p:nvSpPr>
          <p:cNvPr id="3820" name="Google Shape;3820;p117"/>
          <p:cNvSpPr txBox="1"/>
          <p:nvPr>
            <p:ph idx="2" type="body"/>
          </p:nvPr>
        </p:nvSpPr>
        <p:spPr>
          <a:xfrm>
            <a:off x="4939500" y="724075"/>
            <a:ext cx="3837000" cy="3695100"/>
          </a:xfrm>
          <a:prstGeom prst="rect">
            <a:avLst/>
          </a:prstGeom>
        </p:spPr>
        <p:txBody>
          <a:bodyPr anchorCtr="0" anchor="ctr" bIns="91425" lIns="91425" spcFirstLastPara="1" rIns="91425" wrap="square" tIns="91425">
            <a:noAutofit/>
          </a:bodyPr>
          <a:lstStyle>
            <a:lvl1pPr indent="-317500" lvl="0" marL="457200" rtl="0">
              <a:spcBef>
                <a:spcPts val="0"/>
              </a:spcBef>
              <a:spcAft>
                <a:spcPts val="0"/>
              </a:spcAft>
              <a:buSzPts val="1400"/>
              <a:buChar char="●"/>
              <a:defRPr/>
            </a:lvl1pPr>
            <a:lvl2pPr indent="-317500" lvl="1" marL="914400" rtl="0">
              <a:spcBef>
                <a:spcPts val="1600"/>
              </a:spcBef>
              <a:spcAft>
                <a:spcPts val="0"/>
              </a:spcAft>
              <a:buSzPts val="1400"/>
              <a:buChar char="○"/>
              <a:defRPr/>
            </a:lvl2pPr>
            <a:lvl3pPr indent="-317500" lvl="2" marL="1371600" rtl="0">
              <a:spcBef>
                <a:spcPts val="1600"/>
              </a:spcBef>
              <a:spcAft>
                <a:spcPts val="0"/>
              </a:spcAft>
              <a:buSzPts val="1400"/>
              <a:buChar char="■"/>
              <a:defRPr/>
            </a:lvl3pPr>
            <a:lvl4pPr indent="-317500" lvl="3" marL="1828800" rtl="0">
              <a:spcBef>
                <a:spcPts val="1600"/>
              </a:spcBef>
              <a:spcAft>
                <a:spcPts val="0"/>
              </a:spcAft>
              <a:buSzPts val="1400"/>
              <a:buChar char="●"/>
              <a:defRPr/>
            </a:lvl4pPr>
            <a:lvl5pPr indent="-317500" lvl="4" marL="2286000" rtl="0">
              <a:spcBef>
                <a:spcPts val="1600"/>
              </a:spcBef>
              <a:spcAft>
                <a:spcPts val="0"/>
              </a:spcAft>
              <a:buSzPts val="1400"/>
              <a:buChar char="○"/>
              <a:defRPr/>
            </a:lvl5pPr>
            <a:lvl6pPr indent="-317500" lvl="5" marL="2743200" rtl="0">
              <a:spcBef>
                <a:spcPts val="1600"/>
              </a:spcBef>
              <a:spcAft>
                <a:spcPts val="0"/>
              </a:spcAft>
              <a:buSzPts val="1400"/>
              <a:buChar char="■"/>
              <a:defRPr/>
            </a:lvl6pPr>
            <a:lvl7pPr indent="-317500" lvl="6" marL="3200400" rtl="0">
              <a:spcBef>
                <a:spcPts val="1600"/>
              </a:spcBef>
              <a:spcAft>
                <a:spcPts val="0"/>
              </a:spcAft>
              <a:buSzPts val="1400"/>
              <a:buChar char="●"/>
              <a:defRPr/>
            </a:lvl7pPr>
            <a:lvl8pPr indent="-317500" lvl="7" marL="3657600" rtl="0">
              <a:spcBef>
                <a:spcPts val="1600"/>
              </a:spcBef>
              <a:spcAft>
                <a:spcPts val="0"/>
              </a:spcAft>
              <a:buSzPts val="1400"/>
              <a:buChar char="○"/>
              <a:defRPr/>
            </a:lvl8pPr>
            <a:lvl9pPr indent="-317500" lvl="8" marL="4114800" rtl="0">
              <a:spcBef>
                <a:spcPts val="1600"/>
              </a:spcBef>
              <a:spcAft>
                <a:spcPts val="1600"/>
              </a:spcAft>
              <a:buSzPts val="1400"/>
              <a:buChar char="■"/>
              <a:defRPr/>
            </a:lvl9pPr>
          </a:lstStyle>
          <a:p/>
        </p:txBody>
      </p:sp>
      <p:sp>
        <p:nvSpPr>
          <p:cNvPr id="3821" name="Google Shape;3821;p117"/>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l">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text &amp; some text slide 1">
  <p:cSld name="BIG_NUMBER_3">
    <p:bg>
      <p:bgPr>
        <a:solidFill>
          <a:schemeClr val="lt1"/>
        </a:solidFill>
      </p:bgPr>
    </p:bg>
    <p:spTree>
      <p:nvGrpSpPr>
        <p:cNvPr id="3822" name="Shape 3822"/>
        <p:cNvGrpSpPr/>
        <p:nvPr/>
      </p:nvGrpSpPr>
      <p:grpSpPr>
        <a:xfrm>
          <a:off x="0" y="0"/>
          <a:ext cx="0" cy="0"/>
          <a:chOff x="0" y="0"/>
          <a:chExt cx="0" cy="0"/>
        </a:xfrm>
      </p:grpSpPr>
      <p:sp>
        <p:nvSpPr>
          <p:cNvPr id="3823" name="Google Shape;3823;p118"/>
          <p:cNvSpPr/>
          <p:nvPr/>
        </p:nvSpPr>
        <p:spPr>
          <a:xfrm>
            <a:off x="406950" y="352200"/>
            <a:ext cx="8330100" cy="4311000"/>
          </a:xfrm>
          <a:prstGeom prst="rect">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824" name="Google Shape;3824;p118"/>
          <p:cNvSpPr txBox="1"/>
          <p:nvPr>
            <p:ph idx="12" type="sldNum"/>
          </p:nvPr>
        </p:nvSpPr>
        <p:spPr>
          <a:xfrm>
            <a:off x="8548658" y="4663217"/>
            <a:ext cx="548700" cy="393600"/>
          </a:xfrm>
          <a:prstGeom prst="rect">
            <a:avLst/>
          </a:prstGeom>
          <a:noFill/>
          <a:ln>
            <a:noFill/>
          </a:ln>
        </p:spPr>
        <p:txBody>
          <a:bodyPr anchorCtr="0" anchor="ctr" bIns="91425" lIns="91425" spcFirstLastPara="1" rIns="91425" wrap="square" tIns="91425">
            <a:noAutofit/>
          </a:bodyPr>
          <a:lstStyle>
            <a:lvl1pPr lvl="0" rtl="0">
              <a:buNone/>
              <a:defRPr sz="1200">
                <a:solidFill>
                  <a:srgbClr val="D9D9D9"/>
                </a:solidFill>
                <a:latin typeface="Arvo"/>
                <a:ea typeface="Arvo"/>
                <a:cs typeface="Arvo"/>
                <a:sym typeface="Arvo"/>
              </a:defRPr>
            </a:lvl1pPr>
            <a:lvl2pPr lvl="1" rtl="0">
              <a:buNone/>
              <a:defRPr sz="1200">
                <a:solidFill>
                  <a:srgbClr val="D9D9D9"/>
                </a:solidFill>
                <a:latin typeface="Arvo"/>
                <a:ea typeface="Arvo"/>
                <a:cs typeface="Arvo"/>
                <a:sym typeface="Arvo"/>
              </a:defRPr>
            </a:lvl2pPr>
            <a:lvl3pPr lvl="2" rtl="0">
              <a:buNone/>
              <a:defRPr sz="1200">
                <a:solidFill>
                  <a:srgbClr val="D9D9D9"/>
                </a:solidFill>
                <a:latin typeface="Arvo"/>
                <a:ea typeface="Arvo"/>
                <a:cs typeface="Arvo"/>
                <a:sym typeface="Arvo"/>
              </a:defRPr>
            </a:lvl3pPr>
            <a:lvl4pPr lvl="3" rtl="0">
              <a:buNone/>
              <a:defRPr sz="1200">
                <a:solidFill>
                  <a:srgbClr val="D9D9D9"/>
                </a:solidFill>
                <a:latin typeface="Arvo"/>
                <a:ea typeface="Arvo"/>
                <a:cs typeface="Arvo"/>
                <a:sym typeface="Arvo"/>
              </a:defRPr>
            </a:lvl4pPr>
            <a:lvl5pPr lvl="4" rtl="0">
              <a:buNone/>
              <a:defRPr sz="1200">
                <a:solidFill>
                  <a:srgbClr val="D9D9D9"/>
                </a:solidFill>
                <a:latin typeface="Arvo"/>
                <a:ea typeface="Arvo"/>
                <a:cs typeface="Arvo"/>
                <a:sym typeface="Arvo"/>
              </a:defRPr>
            </a:lvl5pPr>
            <a:lvl6pPr lvl="5" rtl="0">
              <a:buNone/>
              <a:defRPr sz="1200">
                <a:solidFill>
                  <a:srgbClr val="D9D9D9"/>
                </a:solidFill>
                <a:latin typeface="Arvo"/>
                <a:ea typeface="Arvo"/>
                <a:cs typeface="Arvo"/>
                <a:sym typeface="Arvo"/>
              </a:defRPr>
            </a:lvl6pPr>
            <a:lvl7pPr lvl="6" rtl="0">
              <a:buNone/>
              <a:defRPr sz="1200">
                <a:solidFill>
                  <a:srgbClr val="D9D9D9"/>
                </a:solidFill>
                <a:latin typeface="Arvo"/>
                <a:ea typeface="Arvo"/>
                <a:cs typeface="Arvo"/>
                <a:sym typeface="Arvo"/>
              </a:defRPr>
            </a:lvl7pPr>
            <a:lvl8pPr lvl="7" rtl="0">
              <a:buNone/>
              <a:defRPr sz="1200">
                <a:solidFill>
                  <a:srgbClr val="D9D9D9"/>
                </a:solidFill>
                <a:latin typeface="Arvo"/>
                <a:ea typeface="Arvo"/>
                <a:cs typeface="Arvo"/>
                <a:sym typeface="Arvo"/>
              </a:defRPr>
            </a:lvl8pPr>
            <a:lvl9pPr lvl="8" rtl="0">
              <a:buNone/>
              <a:defRPr sz="1200">
                <a:solidFill>
                  <a:srgbClr val="D9D9D9"/>
                </a:solidFill>
                <a:latin typeface="Arvo"/>
                <a:ea typeface="Arvo"/>
                <a:cs typeface="Arvo"/>
                <a:sym typeface="Arvo"/>
              </a:defRPr>
            </a:lvl9pPr>
          </a:lstStyle>
          <a:p>
            <a:pPr indent="0" lvl="0" marL="0" rtl="0" algn="l">
              <a:spcBef>
                <a:spcPts val="0"/>
              </a:spcBef>
              <a:spcAft>
                <a:spcPts val="0"/>
              </a:spcAft>
              <a:buNone/>
            </a:pPr>
            <a:fld id="{00000000-1234-1234-1234-123412341234}" type="slidenum">
              <a:rPr lang="en"/>
              <a:t>‹#›</a:t>
            </a:fld>
            <a:endParaRPr/>
          </a:p>
        </p:txBody>
      </p:sp>
      <p:sp>
        <p:nvSpPr>
          <p:cNvPr id="3825" name="Google Shape;3825;p118"/>
          <p:cNvSpPr txBox="1"/>
          <p:nvPr>
            <p:ph idx="1" type="subTitle"/>
          </p:nvPr>
        </p:nvSpPr>
        <p:spPr>
          <a:xfrm>
            <a:off x="2433300" y="3015325"/>
            <a:ext cx="4277400" cy="6447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Clr>
                <a:schemeClr val="lt1"/>
              </a:buClr>
              <a:buSzPts val="1400"/>
              <a:buNone/>
              <a:defRPr>
                <a:solidFill>
                  <a:schemeClr val="lt1"/>
                </a:solidFill>
              </a:defRPr>
            </a:lvl1pPr>
            <a:lvl2pPr lvl="1" rtl="0" algn="ctr">
              <a:lnSpc>
                <a:spcPct val="100000"/>
              </a:lnSpc>
              <a:spcBef>
                <a:spcPts val="0"/>
              </a:spcBef>
              <a:spcAft>
                <a:spcPts val="0"/>
              </a:spcAft>
              <a:buClr>
                <a:schemeClr val="lt1"/>
              </a:buClr>
              <a:buSzPts val="1400"/>
              <a:buNone/>
              <a:defRPr>
                <a:solidFill>
                  <a:schemeClr val="lt1"/>
                </a:solidFill>
              </a:defRPr>
            </a:lvl2pPr>
            <a:lvl3pPr lvl="2" rtl="0" algn="ctr">
              <a:lnSpc>
                <a:spcPct val="100000"/>
              </a:lnSpc>
              <a:spcBef>
                <a:spcPts val="0"/>
              </a:spcBef>
              <a:spcAft>
                <a:spcPts val="0"/>
              </a:spcAft>
              <a:buClr>
                <a:schemeClr val="lt1"/>
              </a:buClr>
              <a:buSzPts val="1400"/>
              <a:buNone/>
              <a:defRPr sz="1400">
                <a:solidFill>
                  <a:schemeClr val="lt1"/>
                </a:solidFill>
              </a:defRPr>
            </a:lvl3pPr>
            <a:lvl4pPr lvl="3" rtl="0" algn="ctr">
              <a:lnSpc>
                <a:spcPct val="100000"/>
              </a:lnSpc>
              <a:spcBef>
                <a:spcPts val="0"/>
              </a:spcBef>
              <a:spcAft>
                <a:spcPts val="0"/>
              </a:spcAft>
              <a:buClr>
                <a:schemeClr val="lt1"/>
              </a:buClr>
              <a:buSzPts val="1400"/>
              <a:buNone/>
              <a:defRPr sz="1400">
                <a:solidFill>
                  <a:schemeClr val="lt1"/>
                </a:solidFill>
              </a:defRPr>
            </a:lvl4pPr>
            <a:lvl5pPr lvl="4" rtl="0" algn="ctr">
              <a:lnSpc>
                <a:spcPct val="100000"/>
              </a:lnSpc>
              <a:spcBef>
                <a:spcPts val="0"/>
              </a:spcBef>
              <a:spcAft>
                <a:spcPts val="0"/>
              </a:spcAft>
              <a:buClr>
                <a:schemeClr val="lt1"/>
              </a:buClr>
              <a:buSzPts val="1400"/>
              <a:buNone/>
              <a:defRPr sz="1400">
                <a:solidFill>
                  <a:schemeClr val="lt1"/>
                </a:solidFill>
              </a:defRPr>
            </a:lvl5pPr>
            <a:lvl6pPr lvl="5" rtl="0" algn="ctr">
              <a:lnSpc>
                <a:spcPct val="100000"/>
              </a:lnSpc>
              <a:spcBef>
                <a:spcPts val="0"/>
              </a:spcBef>
              <a:spcAft>
                <a:spcPts val="0"/>
              </a:spcAft>
              <a:buClr>
                <a:schemeClr val="lt1"/>
              </a:buClr>
              <a:buSzPts val="1400"/>
              <a:buNone/>
              <a:defRPr sz="1400">
                <a:solidFill>
                  <a:schemeClr val="lt1"/>
                </a:solidFill>
              </a:defRPr>
            </a:lvl6pPr>
            <a:lvl7pPr lvl="6" rtl="0" algn="ctr">
              <a:lnSpc>
                <a:spcPct val="100000"/>
              </a:lnSpc>
              <a:spcBef>
                <a:spcPts val="0"/>
              </a:spcBef>
              <a:spcAft>
                <a:spcPts val="0"/>
              </a:spcAft>
              <a:buClr>
                <a:schemeClr val="lt1"/>
              </a:buClr>
              <a:buSzPts val="1400"/>
              <a:buNone/>
              <a:defRPr sz="1400">
                <a:solidFill>
                  <a:schemeClr val="lt1"/>
                </a:solidFill>
              </a:defRPr>
            </a:lvl7pPr>
            <a:lvl8pPr lvl="7" rtl="0" algn="ctr">
              <a:lnSpc>
                <a:spcPct val="100000"/>
              </a:lnSpc>
              <a:spcBef>
                <a:spcPts val="0"/>
              </a:spcBef>
              <a:spcAft>
                <a:spcPts val="0"/>
              </a:spcAft>
              <a:buClr>
                <a:schemeClr val="lt1"/>
              </a:buClr>
              <a:buSzPts val="1400"/>
              <a:buNone/>
              <a:defRPr sz="1400">
                <a:solidFill>
                  <a:schemeClr val="lt1"/>
                </a:solidFill>
              </a:defRPr>
            </a:lvl8pPr>
            <a:lvl9pPr lvl="8" rtl="0" algn="ctr">
              <a:lnSpc>
                <a:spcPct val="100000"/>
              </a:lnSpc>
              <a:spcBef>
                <a:spcPts val="0"/>
              </a:spcBef>
              <a:spcAft>
                <a:spcPts val="0"/>
              </a:spcAft>
              <a:buClr>
                <a:schemeClr val="lt1"/>
              </a:buClr>
              <a:buSzPts val="1400"/>
              <a:buNone/>
              <a:defRPr sz="1400">
                <a:solidFill>
                  <a:schemeClr val="lt1"/>
                </a:solidFill>
              </a:defRPr>
            </a:lvl9pPr>
          </a:lstStyle>
          <a:p/>
        </p:txBody>
      </p:sp>
      <p:sp>
        <p:nvSpPr>
          <p:cNvPr id="3826" name="Google Shape;3826;p118"/>
          <p:cNvSpPr txBox="1"/>
          <p:nvPr>
            <p:ph type="title"/>
          </p:nvPr>
        </p:nvSpPr>
        <p:spPr>
          <a:xfrm>
            <a:off x="0" y="2466400"/>
            <a:ext cx="9144000" cy="482400"/>
          </a:xfrm>
          <a:prstGeom prst="rect">
            <a:avLst/>
          </a:prstGeom>
        </p:spPr>
        <p:txBody>
          <a:bodyPr anchorCtr="0" anchor="b" bIns="91425" lIns="91425" spcFirstLastPara="1" rIns="91425" wrap="square" tIns="91425">
            <a:noAutofit/>
          </a:bodyPr>
          <a:lstStyle>
            <a:lvl1pPr lvl="0" rtl="0" algn="ctr">
              <a:spcBef>
                <a:spcPts val="0"/>
              </a:spcBef>
              <a:spcAft>
                <a:spcPts val="0"/>
              </a:spcAft>
              <a:buSzPts val="7200"/>
              <a:buNone/>
              <a:defRPr b="1" sz="7200"/>
            </a:lvl1pPr>
            <a:lvl2pPr lvl="1" rtl="0">
              <a:spcBef>
                <a:spcPts val="0"/>
              </a:spcBef>
              <a:spcAft>
                <a:spcPts val="0"/>
              </a:spcAft>
              <a:buSzPts val="7200"/>
              <a:buNone/>
              <a:defRPr sz="7200"/>
            </a:lvl2pPr>
            <a:lvl3pPr lvl="2" rtl="0">
              <a:spcBef>
                <a:spcPts val="0"/>
              </a:spcBef>
              <a:spcAft>
                <a:spcPts val="0"/>
              </a:spcAft>
              <a:buSzPts val="7200"/>
              <a:buNone/>
              <a:defRPr sz="7200"/>
            </a:lvl3pPr>
            <a:lvl4pPr lvl="3" rtl="0">
              <a:spcBef>
                <a:spcPts val="0"/>
              </a:spcBef>
              <a:spcAft>
                <a:spcPts val="0"/>
              </a:spcAft>
              <a:buSzPts val="7200"/>
              <a:buNone/>
              <a:defRPr sz="7200"/>
            </a:lvl4pPr>
            <a:lvl5pPr lvl="4" rtl="0">
              <a:spcBef>
                <a:spcPts val="0"/>
              </a:spcBef>
              <a:spcAft>
                <a:spcPts val="0"/>
              </a:spcAft>
              <a:buSzPts val="7200"/>
              <a:buNone/>
              <a:defRPr sz="7200"/>
            </a:lvl5pPr>
            <a:lvl6pPr lvl="5" rtl="0">
              <a:spcBef>
                <a:spcPts val="0"/>
              </a:spcBef>
              <a:spcAft>
                <a:spcPts val="0"/>
              </a:spcAft>
              <a:buSzPts val="7200"/>
              <a:buNone/>
              <a:defRPr sz="7200"/>
            </a:lvl6pPr>
            <a:lvl7pPr lvl="6" rtl="0">
              <a:spcBef>
                <a:spcPts val="0"/>
              </a:spcBef>
              <a:spcAft>
                <a:spcPts val="0"/>
              </a:spcAft>
              <a:buSzPts val="7200"/>
              <a:buNone/>
              <a:defRPr sz="7200"/>
            </a:lvl7pPr>
            <a:lvl8pPr lvl="7" rtl="0">
              <a:spcBef>
                <a:spcPts val="0"/>
              </a:spcBef>
              <a:spcAft>
                <a:spcPts val="0"/>
              </a:spcAft>
              <a:buSzPts val="7200"/>
              <a:buNone/>
              <a:defRPr sz="7200"/>
            </a:lvl8pPr>
            <a:lvl9pPr lvl="8" rtl="0">
              <a:spcBef>
                <a:spcPts val="0"/>
              </a:spcBef>
              <a:spcAft>
                <a:spcPts val="0"/>
              </a:spcAft>
              <a:buSzPts val="7200"/>
              <a:buNone/>
              <a:defRPr sz="7200"/>
            </a:lvl9pPr>
          </a:lstStyle>
          <a:p/>
        </p:txBody>
      </p:sp>
    </p:spTree>
  </p:cSld>
  <p:clrMapOvr>
    <a:masterClrMapping/>
  </p:clrMapOvr>
</p:sldLayout>
</file>

<file path=ppt/slideLayouts/slideLayout1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yan with title and text  1">
  <p:cSld name="CUSTOM_2_1_1">
    <p:spTree>
      <p:nvGrpSpPr>
        <p:cNvPr id="3827" name="Shape 3827"/>
        <p:cNvGrpSpPr/>
        <p:nvPr/>
      </p:nvGrpSpPr>
      <p:grpSpPr>
        <a:xfrm>
          <a:off x="0" y="0"/>
          <a:ext cx="0" cy="0"/>
          <a:chOff x="0" y="0"/>
          <a:chExt cx="0" cy="0"/>
        </a:xfrm>
      </p:grpSpPr>
      <p:sp>
        <p:nvSpPr>
          <p:cNvPr id="3828" name="Google Shape;3828;p119"/>
          <p:cNvSpPr/>
          <p:nvPr/>
        </p:nvSpPr>
        <p:spPr>
          <a:xfrm>
            <a:off x="0" y="1027350"/>
            <a:ext cx="9144000" cy="3088800"/>
          </a:xfrm>
          <a:prstGeom prst="rect">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829" name="Google Shape;3829;p119"/>
          <p:cNvSpPr txBox="1"/>
          <p:nvPr>
            <p:ph type="title"/>
          </p:nvPr>
        </p:nvSpPr>
        <p:spPr>
          <a:xfrm>
            <a:off x="1630100" y="1725450"/>
            <a:ext cx="3055500" cy="1114500"/>
          </a:xfrm>
          <a:prstGeom prst="rect">
            <a:avLst/>
          </a:prstGeom>
        </p:spPr>
        <p:txBody>
          <a:bodyPr anchorCtr="0" anchor="b" bIns="91425" lIns="91425" spcFirstLastPara="1" rIns="91425" wrap="square" tIns="91425">
            <a:noAutofit/>
          </a:bodyPr>
          <a:lstStyle>
            <a:lvl1pPr lvl="0" rtl="0" algn="r">
              <a:lnSpc>
                <a:spcPct val="115000"/>
              </a:lnSpc>
              <a:spcBef>
                <a:spcPts val="0"/>
              </a:spcBef>
              <a:spcAft>
                <a:spcPts val="0"/>
              </a:spcAft>
              <a:buSzPts val="3000"/>
              <a:buNone/>
              <a:defRPr b="1"/>
            </a:lvl1pPr>
            <a:lvl2pPr lvl="1" rtl="0" algn="r">
              <a:spcBef>
                <a:spcPts val="0"/>
              </a:spcBef>
              <a:spcAft>
                <a:spcPts val="0"/>
              </a:spcAft>
              <a:buSzPts val="4000"/>
              <a:buNone/>
              <a:defRPr sz="4000"/>
            </a:lvl2pPr>
            <a:lvl3pPr lvl="2" rtl="0" algn="r">
              <a:spcBef>
                <a:spcPts val="0"/>
              </a:spcBef>
              <a:spcAft>
                <a:spcPts val="0"/>
              </a:spcAft>
              <a:buSzPts val="4000"/>
              <a:buNone/>
              <a:defRPr sz="4000"/>
            </a:lvl3pPr>
            <a:lvl4pPr lvl="3" rtl="0" algn="r">
              <a:spcBef>
                <a:spcPts val="0"/>
              </a:spcBef>
              <a:spcAft>
                <a:spcPts val="0"/>
              </a:spcAft>
              <a:buSzPts val="4000"/>
              <a:buNone/>
              <a:defRPr sz="4000"/>
            </a:lvl4pPr>
            <a:lvl5pPr lvl="4" rtl="0" algn="r">
              <a:spcBef>
                <a:spcPts val="0"/>
              </a:spcBef>
              <a:spcAft>
                <a:spcPts val="0"/>
              </a:spcAft>
              <a:buSzPts val="4000"/>
              <a:buNone/>
              <a:defRPr sz="4000"/>
            </a:lvl5pPr>
            <a:lvl6pPr lvl="5" rtl="0" algn="r">
              <a:spcBef>
                <a:spcPts val="0"/>
              </a:spcBef>
              <a:spcAft>
                <a:spcPts val="0"/>
              </a:spcAft>
              <a:buSzPts val="4000"/>
              <a:buNone/>
              <a:defRPr sz="4000"/>
            </a:lvl6pPr>
            <a:lvl7pPr lvl="6" rtl="0" algn="r">
              <a:spcBef>
                <a:spcPts val="0"/>
              </a:spcBef>
              <a:spcAft>
                <a:spcPts val="0"/>
              </a:spcAft>
              <a:buSzPts val="4000"/>
              <a:buNone/>
              <a:defRPr sz="4000"/>
            </a:lvl7pPr>
            <a:lvl8pPr lvl="7" rtl="0" algn="r">
              <a:spcBef>
                <a:spcPts val="0"/>
              </a:spcBef>
              <a:spcAft>
                <a:spcPts val="0"/>
              </a:spcAft>
              <a:buSzPts val="4000"/>
              <a:buNone/>
              <a:defRPr sz="4000"/>
            </a:lvl8pPr>
            <a:lvl9pPr lvl="8" rtl="0" algn="r">
              <a:spcBef>
                <a:spcPts val="0"/>
              </a:spcBef>
              <a:spcAft>
                <a:spcPts val="0"/>
              </a:spcAft>
              <a:buSzPts val="4000"/>
              <a:buNone/>
              <a:defRPr sz="4000"/>
            </a:lvl9pPr>
          </a:lstStyle>
          <a:p/>
        </p:txBody>
      </p:sp>
      <p:sp>
        <p:nvSpPr>
          <p:cNvPr id="3830" name="Google Shape;3830;p119"/>
          <p:cNvSpPr txBox="1"/>
          <p:nvPr>
            <p:ph idx="1" type="subTitle"/>
          </p:nvPr>
        </p:nvSpPr>
        <p:spPr>
          <a:xfrm>
            <a:off x="1915400" y="2839950"/>
            <a:ext cx="2770200" cy="578100"/>
          </a:xfrm>
          <a:prstGeom prst="rect">
            <a:avLst/>
          </a:prstGeom>
        </p:spPr>
        <p:txBody>
          <a:bodyPr anchorCtr="0" anchor="t" bIns="91425" lIns="91425" spcFirstLastPara="1" rIns="91425" wrap="square" tIns="91425">
            <a:noAutofit/>
          </a:bodyPr>
          <a:lstStyle>
            <a:lvl1pPr lvl="0" rtl="0" algn="r">
              <a:spcBef>
                <a:spcPts val="0"/>
              </a:spcBef>
              <a:spcAft>
                <a:spcPts val="0"/>
              </a:spcAft>
              <a:buNone/>
              <a:defRPr sz="1400">
                <a:solidFill>
                  <a:schemeClr val="dk2"/>
                </a:solidFill>
              </a:defRPr>
            </a:lvl1pPr>
            <a:lvl2pPr lvl="1" rtl="0" algn="r">
              <a:spcBef>
                <a:spcPts val="1600"/>
              </a:spcBef>
              <a:spcAft>
                <a:spcPts val="0"/>
              </a:spcAft>
              <a:buNone/>
              <a:defRPr>
                <a:solidFill>
                  <a:schemeClr val="dk2"/>
                </a:solidFill>
              </a:defRPr>
            </a:lvl2pPr>
            <a:lvl3pPr lvl="2" rtl="0" algn="r">
              <a:spcBef>
                <a:spcPts val="1600"/>
              </a:spcBef>
              <a:spcAft>
                <a:spcPts val="0"/>
              </a:spcAft>
              <a:buNone/>
              <a:defRPr>
                <a:solidFill>
                  <a:schemeClr val="dk2"/>
                </a:solidFill>
              </a:defRPr>
            </a:lvl3pPr>
            <a:lvl4pPr lvl="3" rtl="0" algn="r">
              <a:spcBef>
                <a:spcPts val="1600"/>
              </a:spcBef>
              <a:spcAft>
                <a:spcPts val="0"/>
              </a:spcAft>
              <a:buNone/>
              <a:defRPr>
                <a:solidFill>
                  <a:schemeClr val="dk2"/>
                </a:solidFill>
              </a:defRPr>
            </a:lvl4pPr>
            <a:lvl5pPr lvl="4" rtl="0" algn="r">
              <a:spcBef>
                <a:spcPts val="1600"/>
              </a:spcBef>
              <a:spcAft>
                <a:spcPts val="0"/>
              </a:spcAft>
              <a:buNone/>
              <a:defRPr>
                <a:solidFill>
                  <a:schemeClr val="dk2"/>
                </a:solidFill>
              </a:defRPr>
            </a:lvl5pPr>
            <a:lvl6pPr lvl="5" rtl="0" algn="r">
              <a:spcBef>
                <a:spcPts val="1600"/>
              </a:spcBef>
              <a:spcAft>
                <a:spcPts val="0"/>
              </a:spcAft>
              <a:buNone/>
              <a:defRPr>
                <a:solidFill>
                  <a:schemeClr val="dk2"/>
                </a:solidFill>
              </a:defRPr>
            </a:lvl6pPr>
            <a:lvl7pPr lvl="6" rtl="0" algn="r">
              <a:spcBef>
                <a:spcPts val="1600"/>
              </a:spcBef>
              <a:spcAft>
                <a:spcPts val="0"/>
              </a:spcAft>
              <a:buNone/>
              <a:defRPr>
                <a:solidFill>
                  <a:schemeClr val="dk2"/>
                </a:solidFill>
              </a:defRPr>
            </a:lvl7pPr>
            <a:lvl8pPr lvl="7" rtl="0" algn="r">
              <a:spcBef>
                <a:spcPts val="1600"/>
              </a:spcBef>
              <a:spcAft>
                <a:spcPts val="0"/>
              </a:spcAft>
              <a:buNone/>
              <a:defRPr>
                <a:solidFill>
                  <a:schemeClr val="dk2"/>
                </a:solidFill>
              </a:defRPr>
            </a:lvl8pPr>
            <a:lvl9pPr lvl="8" rtl="0" algn="r">
              <a:spcBef>
                <a:spcPts val="1600"/>
              </a:spcBef>
              <a:spcAft>
                <a:spcPts val="1600"/>
              </a:spcAft>
              <a:buNone/>
              <a:defRPr>
                <a:solidFill>
                  <a:schemeClr val="dk2"/>
                </a:solidFill>
              </a:defRPr>
            </a:lvl9pPr>
          </a:lstStyle>
          <a:p/>
        </p:txBody>
      </p:sp>
      <p:sp>
        <p:nvSpPr>
          <p:cNvPr id="3831" name="Google Shape;3831;p119"/>
          <p:cNvSpPr txBox="1"/>
          <p:nvPr>
            <p:ph idx="12" type="sldNum"/>
          </p:nvPr>
        </p:nvSpPr>
        <p:spPr>
          <a:xfrm>
            <a:off x="8364708" y="4269092"/>
            <a:ext cx="548700" cy="393600"/>
          </a:xfrm>
          <a:prstGeom prst="rect">
            <a:avLst/>
          </a:prstGeom>
          <a:noFill/>
          <a:ln>
            <a:noFill/>
          </a:ln>
        </p:spPr>
        <p:txBody>
          <a:bodyPr anchorCtr="0" anchor="ctr" bIns="91425" lIns="91425" spcFirstLastPara="1" rIns="91425" wrap="square" tIns="91425">
            <a:noAutofit/>
          </a:bodyPr>
          <a:lstStyle>
            <a:lvl1pPr lvl="0" rtl="0">
              <a:buNone/>
              <a:defRPr sz="1200">
                <a:solidFill>
                  <a:srgbClr val="CCCCCC"/>
                </a:solidFill>
                <a:latin typeface="Arvo"/>
                <a:ea typeface="Arvo"/>
                <a:cs typeface="Arvo"/>
                <a:sym typeface="Arvo"/>
              </a:defRPr>
            </a:lvl1pPr>
            <a:lvl2pPr lvl="1" rtl="0">
              <a:buNone/>
              <a:defRPr sz="1200">
                <a:solidFill>
                  <a:srgbClr val="CCCCCC"/>
                </a:solidFill>
                <a:latin typeface="Arvo"/>
                <a:ea typeface="Arvo"/>
                <a:cs typeface="Arvo"/>
                <a:sym typeface="Arvo"/>
              </a:defRPr>
            </a:lvl2pPr>
            <a:lvl3pPr lvl="2" rtl="0">
              <a:buNone/>
              <a:defRPr sz="1200">
                <a:solidFill>
                  <a:srgbClr val="CCCCCC"/>
                </a:solidFill>
                <a:latin typeface="Arvo"/>
                <a:ea typeface="Arvo"/>
                <a:cs typeface="Arvo"/>
                <a:sym typeface="Arvo"/>
              </a:defRPr>
            </a:lvl3pPr>
            <a:lvl4pPr lvl="3" rtl="0">
              <a:buNone/>
              <a:defRPr sz="1200">
                <a:solidFill>
                  <a:srgbClr val="CCCCCC"/>
                </a:solidFill>
                <a:latin typeface="Arvo"/>
                <a:ea typeface="Arvo"/>
                <a:cs typeface="Arvo"/>
                <a:sym typeface="Arvo"/>
              </a:defRPr>
            </a:lvl4pPr>
            <a:lvl5pPr lvl="4" rtl="0">
              <a:buNone/>
              <a:defRPr sz="1200">
                <a:solidFill>
                  <a:srgbClr val="CCCCCC"/>
                </a:solidFill>
                <a:latin typeface="Arvo"/>
                <a:ea typeface="Arvo"/>
                <a:cs typeface="Arvo"/>
                <a:sym typeface="Arvo"/>
              </a:defRPr>
            </a:lvl5pPr>
            <a:lvl6pPr lvl="5" rtl="0">
              <a:buNone/>
              <a:defRPr sz="1200">
                <a:solidFill>
                  <a:srgbClr val="CCCCCC"/>
                </a:solidFill>
                <a:latin typeface="Arvo"/>
                <a:ea typeface="Arvo"/>
                <a:cs typeface="Arvo"/>
                <a:sym typeface="Arvo"/>
              </a:defRPr>
            </a:lvl6pPr>
            <a:lvl7pPr lvl="6" rtl="0">
              <a:buNone/>
              <a:defRPr sz="1200">
                <a:solidFill>
                  <a:srgbClr val="CCCCCC"/>
                </a:solidFill>
                <a:latin typeface="Arvo"/>
                <a:ea typeface="Arvo"/>
                <a:cs typeface="Arvo"/>
                <a:sym typeface="Arvo"/>
              </a:defRPr>
            </a:lvl7pPr>
            <a:lvl8pPr lvl="7" rtl="0">
              <a:buNone/>
              <a:defRPr sz="1200">
                <a:solidFill>
                  <a:srgbClr val="CCCCCC"/>
                </a:solidFill>
                <a:latin typeface="Arvo"/>
                <a:ea typeface="Arvo"/>
                <a:cs typeface="Arvo"/>
                <a:sym typeface="Arvo"/>
              </a:defRPr>
            </a:lvl8pPr>
            <a:lvl9pPr lvl="8" rtl="0">
              <a:buNone/>
              <a:defRPr sz="1200">
                <a:solidFill>
                  <a:srgbClr val="CCCCCC"/>
                </a:solidFill>
                <a:latin typeface="Arvo"/>
                <a:ea typeface="Arvo"/>
                <a:cs typeface="Arvo"/>
                <a:sym typeface="Arvo"/>
              </a:defRPr>
            </a:lvl9pPr>
          </a:lstStyle>
          <a:p>
            <a:pPr indent="0" lvl="0" marL="0" rtl="0" algn="l">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Content">
  <p:cSld name="SECTION_HEADER_2">
    <p:bg>
      <p:bgPr>
        <a:solidFill>
          <a:schemeClr val="lt1"/>
        </a:solidFill>
      </p:bgPr>
    </p:bg>
    <p:spTree>
      <p:nvGrpSpPr>
        <p:cNvPr id="3832" name="Shape 3832"/>
        <p:cNvGrpSpPr/>
        <p:nvPr/>
      </p:nvGrpSpPr>
      <p:grpSpPr>
        <a:xfrm>
          <a:off x="0" y="0"/>
          <a:ext cx="0" cy="0"/>
          <a:chOff x="0" y="0"/>
          <a:chExt cx="0" cy="0"/>
        </a:xfrm>
      </p:grpSpPr>
      <p:sp>
        <p:nvSpPr>
          <p:cNvPr id="3833" name="Google Shape;3833;p120"/>
          <p:cNvSpPr txBox="1"/>
          <p:nvPr>
            <p:ph type="title"/>
          </p:nvPr>
        </p:nvSpPr>
        <p:spPr>
          <a:xfrm>
            <a:off x="4698275" y="189950"/>
            <a:ext cx="5311200" cy="1114500"/>
          </a:xfrm>
          <a:prstGeom prst="rect">
            <a:avLst/>
          </a:prstGeom>
        </p:spPr>
        <p:txBody>
          <a:bodyPr anchorCtr="0" anchor="b" bIns="91425" lIns="91425" spcFirstLastPara="1" rIns="91425" wrap="square" tIns="91425">
            <a:noAutofit/>
          </a:bodyPr>
          <a:lstStyle>
            <a:lvl1pPr lvl="0" rtl="0">
              <a:lnSpc>
                <a:spcPct val="115000"/>
              </a:lnSpc>
              <a:spcBef>
                <a:spcPts val="0"/>
              </a:spcBef>
              <a:spcAft>
                <a:spcPts val="0"/>
              </a:spcAft>
              <a:buSzPts val="3000"/>
              <a:buNone/>
              <a:defRPr/>
            </a:lvl1pPr>
            <a:lvl2pPr lvl="1" rtl="0">
              <a:spcBef>
                <a:spcPts val="0"/>
              </a:spcBef>
              <a:spcAft>
                <a:spcPts val="0"/>
              </a:spcAft>
              <a:buClr>
                <a:schemeClr val="lt1"/>
              </a:buClr>
              <a:buSzPts val="4000"/>
              <a:buNone/>
              <a:defRPr sz="4000">
                <a:solidFill>
                  <a:schemeClr val="lt1"/>
                </a:solidFill>
              </a:defRPr>
            </a:lvl2pPr>
            <a:lvl3pPr lvl="2" rtl="0">
              <a:spcBef>
                <a:spcPts val="0"/>
              </a:spcBef>
              <a:spcAft>
                <a:spcPts val="0"/>
              </a:spcAft>
              <a:buClr>
                <a:schemeClr val="lt1"/>
              </a:buClr>
              <a:buSzPts val="4000"/>
              <a:buNone/>
              <a:defRPr sz="4000">
                <a:solidFill>
                  <a:schemeClr val="lt1"/>
                </a:solidFill>
              </a:defRPr>
            </a:lvl3pPr>
            <a:lvl4pPr lvl="3" rtl="0">
              <a:spcBef>
                <a:spcPts val="0"/>
              </a:spcBef>
              <a:spcAft>
                <a:spcPts val="0"/>
              </a:spcAft>
              <a:buClr>
                <a:schemeClr val="lt1"/>
              </a:buClr>
              <a:buSzPts val="4000"/>
              <a:buNone/>
              <a:defRPr sz="4000">
                <a:solidFill>
                  <a:schemeClr val="lt1"/>
                </a:solidFill>
              </a:defRPr>
            </a:lvl4pPr>
            <a:lvl5pPr lvl="4" rtl="0">
              <a:spcBef>
                <a:spcPts val="0"/>
              </a:spcBef>
              <a:spcAft>
                <a:spcPts val="0"/>
              </a:spcAft>
              <a:buClr>
                <a:schemeClr val="lt1"/>
              </a:buClr>
              <a:buSzPts val="4000"/>
              <a:buNone/>
              <a:defRPr sz="4000">
                <a:solidFill>
                  <a:schemeClr val="lt1"/>
                </a:solidFill>
              </a:defRPr>
            </a:lvl5pPr>
            <a:lvl6pPr lvl="5" rtl="0">
              <a:spcBef>
                <a:spcPts val="0"/>
              </a:spcBef>
              <a:spcAft>
                <a:spcPts val="0"/>
              </a:spcAft>
              <a:buClr>
                <a:schemeClr val="lt1"/>
              </a:buClr>
              <a:buSzPts val="4000"/>
              <a:buNone/>
              <a:defRPr sz="4000">
                <a:solidFill>
                  <a:schemeClr val="lt1"/>
                </a:solidFill>
              </a:defRPr>
            </a:lvl6pPr>
            <a:lvl7pPr lvl="6" rtl="0">
              <a:spcBef>
                <a:spcPts val="0"/>
              </a:spcBef>
              <a:spcAft>
                <a:spcPts val="0"/>
              </a:spcAft>
              <a:buClr>
                <a:schemeClr val="lt1"/>
              </a:buClr>
              <a:buSzPts val="4000"/>
              <a:buNone/>
              <a:defRPr sz="4000">
                <a:solidFill>
                  <a:schemeClr val="lt1"/>
                </a:solidFill>
              </a:defRPr>
            </a:lvl7pPr>
            <a:lvl8pPr lvl="7" rtl="0">
              <a:spcBef>
                <a:spcPts val="0"/>
              </a:spcBef>
              <a:spcAft>
                <a:spcPts val="0"/>
              </a:spcAft>
              <a:buClr>
                <a:schemeClr val="lt1"/>
              </a:buClr>
              <a:buSzPts val="4000"/>
              <a:buNone/>
              <a:defRPr sz="4000">
                <a:solidFill>
                  <a:schemeClr val="lt1"/>
                </a:solidFill>
              </a:defRPr>
            </a:lvl8pPr>
            <a:lvl9pPr lvl="8" rtl="0">
              <a:spcBef>
                <a:spcPts val="0"/>
              </a:spcBef>
              <a:spcAft>
                <a:spcPts val="0"/>
              </a:spcAft>
              <a:buClr>
                <a:schemeClr val="lt1"/>
              </a:buClr>
              <a:buSzPts val="4000"/>
              <a:buNone/>
              <a:defRPr sz="4000">
                <a:solidFill>
                  <a:schemeClr val="lt1"/>
                </a:solidFill>
              </a:defRPr>
            </a:lvl9pPr>
          </a:lstStyle>
          <a:p/>
        </p:txBody>
      </p:sp>
      <p:sp>
        <p:nvSpPr>
          <p:cNvPr id="3834" name="Google Shape;3834;p120"/>
          <p:cNvSpPr txBox="1"/>
          <p:nvPr>
            <p:ph idx="1" type="subTitle"/>
          </p:nvPr>
        </p:nvSpPr>
        <p:spPr>
          <a:xfrm>
            <a:off x="4696224" y="1709442"/>
            <a:ext cx="3367200" cy="578100"/>
          </a:xfrm>
          <a:prstGeom prst="rect">
            <a:avLst/>
          </a:prstGeom>
        </p:spPr>
        <p:txBody>
          <a:bodyPr anchorCtr="0" anchor="t" bIns="91425" lIns="91425" spcFirstLastPara="1" rIns="91425" wrap="square" tIns="91425">
            <a:noAutofit/>
          </a:bodyPr>
          <a:lstStyle>
            <a:lvl1pPr lvl="0" rtl="0">
              <a:spcBef>
                <a:spcPts val="0"/>
              </a:spcBef>
              <a:spcAft>
                <a:spcPts val="0"/>
              </a:spcAft>
              <a:buNone/>
              <a:defRPr sz="1200"/>
            </a:lvl1pPr>
            <a:lvl2pPr lvl="1" rtl="0">
              <a:spcBef>
                <a:spcPts val="1600"/>
              </a:spcBef>
              <a:spcAft>
                <a:spcPts val="0"/>
              </a:spcAft>
              <a:buNone/>
              <a:defRPr sz="1200"/>
            </a:lvl2pPr>
            <a:lvl3pPr lvl="2" rtl="0">
              <a:spcBef>
                <a:spcPts val="1600"/>
              </a:spcBef>
              <a:spcAft>
                <a:spcPts val="0"/>
              </a:spcAft>
              <a:buNone/>
              <a:defRPr sz="1200"/>
            </a:lvl3pPr>
            <a:lvl4pPr lvl="3" rtl="0">
              <a:spcBef>
                <a:spcPts val="1600"/>
              </a:spcBef>
              <a:spcAft>
                <a:spcPts val="0"/>
              </a:spcAft>
              <a:buNone/>
              <a:defRPr sz="1200"/>
            </a:lvl4pPr>
            <a:lvl5pPr lvl="4" rtl="0">
              <a:spcBef>
                <a:spcPts val="1600"/>
              </a:spcBef>
              <a:spcAft>
                <a:spcPts val="0"/>
              </a:spcAft>
              <a:buNone/>
              <a:defRPr sz="1200"/>
            </a:lvl5pPr>
            <a:lvl6pPr lvl="5" rtl="0">
              <a:spcBef>
                <a:spcPts val="1600"/>
              </a:spcBef>
              <a:spcAft>
                <a:spcPts val="0"/>
              </a:spcAft>
              <a:buNone/>
              <a:defRPr sz="1200"/>
            </a:lvl6pPr>
            <a:lvl7pPr lvl="6" rtl="0">
              <a:spcBef>
                <a:spcPts val="1600"/>
              </a:spcBef>
              <a:spcAft>
                <a:spcPts val="0"/>
              </a:spcAft>
              <a:buNone/>
              <a:defRPr sz="1200"/>
            </a:lvl7pPr>
            <a:lvl8pPr lvl="7" rtl="0">
              <a:spcBef>
                <a:spcPts val="1600"/>
              </a:spcBef>
              <a:spcAft>
                <a:spcPts val="0"/>
              </a:spcAft>
              <a:buNone/>
              <a:defRPr sz="1200"/>
            </a:lvl8pPr>
            <a:lvl9pPr lvl="8" rtl="0">
              <a:spcBef>
                <a:spcPts val="1600"/>
              </a:spcBef>
              <a:spcAft>
                <a:spcPts val="1600"/>
              </a:spcAft>
              <a:buNone/>
              <a:defRPr sz="1200"/>
            </a:lvl9pPr>
          </a:lstStyle>
          <a:p/>
        </p:txBody>
      </p:sp>
      <p:sp>
        <p:nvSpPr>
          <p:cNvPr id="3835" name="Google Shape;3835;p120"/>
          <p:cNvSpPr txBox="1"/>
          <p:nvPr>
            <p:ph idx="12" type="sldNum"/>
          </p:nvPr>
        </p:nvSpPr>
        <p:spPr>
          <a:xfrm>
            <a:off x="8548658" y="4663217"/>
            <a:ext cx="548700" cy="393600"/>
          </a:xfrm>
          <a:prstGeom prst="rect">
            <a:avLst/>
          </a:prstGeom>
          <a:noFill/>
          <a:ln>
            <a:noFill/>
          </a:ln>
        </p:spPr>
        <p:txBody>
          <a:bodyPr anchorCtr="0" anchor="ctr" bIns="91425" lIns="91425" spcFirstLastPara="1" rIns="91425" wrap="square" tIns="91425">
            <a:noAutofit/>
          </a:bodyPr>
          <a:lstStyle>
            <a:lvl1pPr lvl="0" rtl="0">
              <a:buNone/>
              <a:defRPr sz="1200">
                <a:solidFill>
                  <a:srgbClr val="CCCCCC"/>
                </a:solidFill>
                <a:latin typeface="Arvo"/>
                <a:ea typeface="Arvo"/>
                <a:cs typeface="Arvo"/>
                <a:sym typeface="Arvo"/>
              </a:defRPr>
            </a:lvl1pPr>
            <a:lvl2pPr lvl="1" rtl="0">
              <a:buNone/>
              <a:defRPr sz="1200">
                <a:solidFill>
                  <a:srgbClr val="CCCCCC"/>
                </a:solidFill>
                <a:latin typeface="Arvo"/>
                <a:ea typeface="Arvo"/>
                <a:cs typeface="Arvo"/>
                <a:sym typeface="Arvo"/>
              </a:defRPr>
            </a:lvl2pPr>
            <a:lvl3pPr lvl="2" rtl="0">
              <a:buNone/>
              <a:defRPr sz="1200">
                <a:solidFill>
                  <a:srgbClr val="CCCCCC"/>
                </a:solidFill>
                <a:latin typeface="Arvo"/>
                <a:ea typeface="Arvo"/>
                <a:cs typeface="Arvo"/>
                <a:sym typeface="Arvo"/>
              </a:defRPr>
            </a:lvl3pPr>
            <a:lvl4pPr lvl="3" rtl="0">
              <a:buNone/>
              <a:defRPr sz="1200">
                <a:solidFill>
                  <a:srgbClr val="CCCCCC"/>
                </a:solidFill>
                <a:latin typeface="Arvo"/>
                <a:ea typeface="Arvo"/>
                <a:cs typeface="Arvo"/>
                <a:sym typeface="Arvo"/>
              </a:defRPr>
            </a:lvl4pPr>
            <a:lvl5pPr lvl="4" rtl="0">
              <a:buNone/>
              <a:defRPr sz="1200">
                <a:solidFill>
                  <a:srgbClr val="CCCCCC"/>
                </a:solidFill>
                <a:latin typeface="Arvo"/>
                <a:ea typeface="Arvo"/>
                <a:cs typeface="Arvo"/>
                <a:sym typeface="Arvo"/>
              </a:defRPr>
            </a:lvl5pPr>
            <a:lvl6pPr lvl="5" rtl="0">
              <a:buNone/>
              <a:defRPr sz="1200">
                <a:solidFill>
                  <a:srgbClr val="CCCCCC"/>
                </a:solidFill>
                <a:latin typeface="Arvo"/>
                <a:ea typeface="Arvo"/>
                <a:cs typeface="Arvo"/>
                <a:sym typeface="Arvo"/>
              </a:defRPr>
            </a:lvl6pPr>
            <a:lvl7pPr lvl="6" rtl="0">
              <a:buNone/>
              <a:defRPr sz="1200">
                <a:solidFill>
                  <a:srgbClr val="CCCCCC"/>
                </a:solidFill>
                <a:latin typeface="Arvo"/>
                <a:ea typeface="Arvo"/>
                <a:cs typeface="Arvo"/>
                <a:sym typeface="Arvo"/>
              </a:defRPr>
            </a:lvl7pPr>
            <a:lvl8pPr lvl="7" rtl="0">
              <a:buNone/>
              <a:defRPr sz="1200">
                <a:solidFill>
                  <a:srgbClr val="CCCCCC"/>
                </a:solidFill>
                <a:latin typeface="Arvo"/>
                <a:ea typeface="Arvo"/>
                <a:cs typeface="Arvo"/>
                <a:sym typeface="Arvo"/>
              </a:defRPr>
            </a:lvl8pPr>
            <a:lvl9pPr lvl="8" rtl="0">
              <a:buNone/>
              <a:defRPr sz="1200">
                <a:solidFill>
                  <a:srgbClr val="CCCCCC"/>
                </a:solidFill>
                <a:latin typeface="Arvo"/>
                <a:ea typeface="Arvo"/>
                <a:cs typeface="Arvo"/>
                <a:sym typeface="Arvo"/>
              </a:defRPr>
            </a:lvl9pPr>
          </a:lstStyle>
          <a:p>
            <a:pPr indent="0" lvl="0" marL="0" rtl="0" algn="l">
              <a:spcBef>
                <a:spcPts val="0"/>
              </a:spcBef>
              <a:spcAft>
                <a:spcPts val="0"/>
              </a:spcAft>
              <a:buNone/>
            </a:pPr>
            <a:fld id="{00000000-1234-1234-1234-123412341234}" type="slidenum">
              <a:rPr lang="en"/>
              <a:t>‹#›</a:t>
            </a:fld>
            <a:endParaRPr/>
          </a:p>
        </p:txBody>
      </p:sp>
      <p:sp>
        <p:nvSpPr>
          <p:cNvPr id="3836" name="Google Shape;3836;p120"/>
          <p:cNvSpPr/>
          <p:nvPr/>
        </p:nvSpPr>
        <p:spPr>
          <a:xfrm>
            <a:off x="4572000" y="429350"/>
            <a:ext cx="2772000" cy="635700"/>
          </a:xfrm>
          <a:prstGeom prst="rect">
            <a:avLst/>
          </a:prstGeom>
          <a:noFill/>
          <a:ln cap="flat" cmpd="sng" w="38100">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434343"/>
              </a:solidFill>
            </a:endParaRPr>
          </a:p>
        </p:txBody>
      </p:sp>
      <p:sp>
        <p:nvSpPr>
          <p:cNvPr id="3837" name="Google Shape;3837;p120"/>
          <p:cNvSpPr txBox="1"/>
          <p:nvPr>
            <p:ph idx="2" type="title"/>
          </p:nvPr>
        </p:nvSpPr>
        <p:spPr>
          <a:xfrm>
            <a:off x="4696225" y="1198788"/>
            <a:ext cx="5311200" cy="682500"/>
          </a:xfrm>
          <a:prstGeom prst="rect">
            <a:avLst/>
          </a:prstGeom>
        </p:spPr>
        <p:txBody>
          <a:bodyPr anchorCtr="0" anchor="b" bIns="91425" lIns="91425" spcFirstLastPara="1" rIns="91425" wrap="square" tIns="91425">
            <a:noAutofit/>
          </a:bodyPr>
          <a:lstStyle>
            <a:lvl1pPr lvl="0" rtl="0">
              <a:lnSpc>
                <a:spcPct val="100000"/>
              </a:lnSpc>
              <a:spcBef>
                <a:spcPts val="0"/>
              </a:spcBef>
              <a:spcAft>
                <a:spcPts val="0"/>
              </a:spcAft>
              <a:buSzPts val="1800"/>
              <a:buNone/>
              <a:defRPr sz="1800"/>
            </a:lvl1pPr>
            <a:lvl2pPr lvl="1" rtl="0">
              <a:lnSpc>
                <a:spcPct val="100000"/>
              </a:lnSpc>
              <a:spcBef>
                <a:spcPts val="0"/>
              </a:spcBef>
              <a:spcAft>
                <a:spcPts val="0"/>
              </a:spcAft>
              <a:buClr>
                <a:schemeClr val="lt1"/>
              </a:buClr>
              <a:buSzPts val="1800"/>
              <a:buNone/>
              <a:defRPr sz="1800">
                <a:solidFill>
                  <a:schemeClr val="lt1"/>
                </a:solidFill>
              </a:defRPr>
            </a:lvl2pPr>
            <a:lvl3pPr lvl="2" rtl="0">
              <a:lnSpc>
                <a:spcPct val="100000"/>
              </a:lnSpc>
              <a:spcBef>
                <a:spcPts val="0"/>
              </a:spcBef>
              <a:spcAft>
                <a:spcPts val="0"/>
              </a:spcAft>
              <a:buClr>
                <a:schemeClr val="lt1"/>
              </a:buClr>
              <a:buSzPts val="1800"/>
              <a:buNone/>
              <a:defRPr sz="1800">
                <a:solidFill>
                  <a:schemeClr val="lt1"/>
                </a:solidFill>
              </a:defRPr>
            </a:lvl3pPr>
            <a:lvl4pPr lvl="3" rtl="0">
              <a:lnSpc>
                <a:spcPct val="100000"/>
              </a:lnSpc>
              <a:spcBef>
                <a:spcPts val="0"/>
              </a:spcBef>
              <a:spcAft>
                <a:spcPts val="0"/>
              </a:spcAft>
              <a:buClr>
                <a:schemeClr val="lt1"/>
              </a:buClr>
              <a:buSzPts val="1800"/>
              <a:buNone/>
              <a:defRPr sz="1800">
                <a:solidFill>
                  <a:schemeClr val="lt1"/>
                </a:solidFill>
              </a:defRPr>
            </a:lvl4pPr>
            <a:lvl5pPr lvl="4" rtl="0">
              <a:lnSpc>
                <a:spcPct val="100000"/>
              </a:lnSpc>
              <a:spcBef>
                <a:spcPts val="0"/>
              </a:spcBef>
              <a:spcAft>
                <a:spcPts val="0"/>
              </a:spcAft>
              <a:buClr>
                <a:schemeClr val="lt1"/>
              </a:buClr>
              <a:buSzPts val="1800"/>
              <a:buNone/>
              <a:defRPr sz="1800">
                <a:solidFill>
                  <a:schemeClr val="lt1"/>
                </a:solidFill>
              </a:defRPr>
            </a:lvl5pPr>
            <a:lvl6pPr lvl="5" rtl="0">
              <a:lnSpc>
                <a:spcPct val="100000"/>
              </a:lnSpc>
              <a:spcBef>
                <a:spcPts val="0"/>
              </a:spcBef>
              <a:spcAft>
                <a:spcPts val="0"/>
              </a:spcAft>
              <a:buClr>
                <a:schemeClr val="lt1"/>
              </a:buClr>
              <a:buSzPts val="1800"/>
              <a:buNone/>
              <a:defRPr sz="1800">
                <a:solidFill>
                  <a:schemeClr val="lt1"/>
                </a:solidFill>
              </a:defRPr>
            </a:lvl6pPr>
            <a:lvl7pPr lvl="6" rtl="0">
              <a:lnSpc>
                <a:spcPct val="100000"/>
              </a:lnSpc>
              <a:spcBef>
                <a:spcPts val="0"/>
              </a:spcBef>
              <a:spcAft>
                <a:spcPts val="0"/>
              </a:spcAft>
              <a:buClr>
                <a:schemeClr val="lt1"/>
              </a:buClr>
              <a:buSzPts val="1800"/>
              <a:buNone/>
              <a:defRPr sz="1800">
                <a:solidFill>
                  <a:schemeClr val="lt1"/>
                </a:solidFill>
              </a:defRPr>
            </a:lvl7pPr>
            <a:lvl8pPr lvl="7" rtl="0">
              <a:lnSpc>
                <a:spcPct val="100000"/>
              </a:lnSpc>
              <a:spcBef>
                <a:spcPts val="0"/>
              </a:spcBef>
              <a:spcAft>
                <a:spcPts val="0"/>
              </a:spcAft>
              <a:buClr>
                <a:schemeClr val="lt1"/>
              </a:buClr>
              <a:buSzPts val="1800"/>
              <a:buNone/>
              <a:defRPr sz="1800">
                <a:solidFill>
                  <a:schemeClr val="lt1"/>
                </a:solidFill>
              </a:defRPr>
            </a:lvl8pPr>
            <a:lvl9pPr lvl="8" rtl="0">
              <a:lnSpc>
                <a:spcPct val="100000"/>
              </a:lnSpc>
              <a:spcBef>
                <a:spcPts val="0"/>
              </a:spcBef>
              <a:spcAft>
                <a:spcPts val="0"/>
              </a:spcAft>
              <a:buClr>
                <a:schemeClr val="lt1"/>
              </a:buClr>
              <a:buSzPts val="1800"/>
              <a:buNone/>
              <a:defRPr sz="1800">
                <a:solidFill>
                  <a:schemeClr val="lt1"/>
                </a:solidFill>
              </a:defRPr>
            </a:lvl9pPr>
          </a:lstStyle>
          <a:p/>
        </p:txBody>
      </p:sp>
      <p:sp>
        <p:nvSpPr>
          <p:cNvPr id="3838" name="Google Shape;3838;p120"/>
          <p:cNvSpPr txBox="1"/>
          <p:nvPr>
            <p:ph idx="3" type="subTitle"/>
          </p:nvPr>
        </p:nvSpPr>
        <p:spPr>
          <a:xfrm>
            <a:off x="4696224" y="2836672"/>
            <a:ext cx="3367200" cy="578100"/>
          </a:xfrm>
          <a:prstGeom prst="rect">
            <a:avLst/>
          </a:prstGeom>
        </p:spPr>
        <p:txBody>
          <a:bodyPr anchorCtr="0" anchor="t" bIns="91425" lIns="91425" spcFirstLastPara="1" rIns="91425" wrap="square" tIns="91425">
            <a:noAutofit/>
          </a:bodyPr>
          <a:lstStyle>
            <a:lvl1pPr lvl="0" rtl="0">
              <a:spcBef>
                <a:spcPts val="0"/>
              </a:spcBef>
              <a:spcAft>
                <a:spcPts val="0"/>
              </a:spcAft>
              <a:buNone/>
              <a:defRPr sz="1200"/>
            </a:lvl1pPr>
            <a:lvl2pPr lvl="1" rtl="0">
              <a:spcBef>
                <a:spcPts val="1600"/>
              </a:spcBef>
              <a:spcAft>
                <a:spcPts val="0"/>
              </a:spcAft>
              <a:buNone/>
              <a:defRPr sz="1200"/>
            </a:lvl2pPr>
            <a:lvl3pPr lvl="2" rtl="0">
              <a:spcBef>
                <a:spcPts val="1600"/>
              </a:spcBef>
              <a:spcAft>
                <a:spcPts val="0"/>
              </a:spcAft>
              <a:buNone/>
              <a:defRPr sz="1200"/>
            </a:lvl3pPr>
            <a:lvl4pPr lvl="3" rtl="0">
              <a:spcBef>
                <a:spcPts val="1600"/>
              </a:spcBef>
              <a:spcAft>
                <a:spcPts val="0"/>
              </a:spcAft>
              <a:buNone/>
              <a:defRPr sz="1200"/>
            </a:lvl4pPr>
            <a:lvl5pPr lvl="4" rtl="0">
              <a:spcBef>
                <a:spcPts val="1600"/>
              </a:spcBef>
              <a:spcAft>
                <a:spcPts val="0"/>
              </a:spcAft>
              <a:buNone/>
              <a:defRPr sz="1200"/>
            </a:lvl5pPr>
            <a:lvl6pPr lvl="5" rtl="0">
              <a:spcBef>
                <a:spcPts val="1600"/>
              </a:spcBef>
              <a:spcAft>
                <a:spcPts val="0"/>
              </a:spcAft>
              <a:buNone/>
              <a:defRPr sz="1200"/>
            </a:lvl6pPr>
            <a:lvl7pPr lvl="6" rtl="0">
              <a:spcBef>
                <a:spcPts val="1600"/>
              </a:spcBef>
              <a:spcAft>
                <a:spcPts val="0"/>
              </a:spcAft>
              <a:buNone/>
              <a:defRPr sz="1200"/>
            </a:lvl7pPr>
            <a:lvl8pPr lvl="7" rtl="0">
              <a:spcBef>
                <a:spcPts val="1600"/>
              </a:spcBef>
              <a:spcAft>
                <a:spcPts val="0"/>
              </a:spcAft>
              <a:buNone/>
              <a:defRPr sz="1200"/>
            </a:lvl8pPr>
            <a:lvl9pPr lvl="8" rtl="0">
              <a:spcBef>
                <a:spcPts val="1600"/>
              </a:spcBef>
              <a:spcAft>
                <a:spcPts val="1600"/>
              </a:spcAft>
              <a:buNone/>
              <a:defRPr sz="1200"/>
            </a:lvl9pPr>
          </a:lstStyle>
          <a:p/>
        </p:txBody>
      </p:sp>
      <p:sp>
        <p:nvSpPr>
          <p:cNvPr id="3839" name="Google Shape;3839;p120"/>
          <p:cNvSpPr txBox="1"/>
          <p:nvPr>
            <p:ph idx="4" type="title"/>
          </p:nvPr>
        </p:nvSpPr>
        <p:spPr>
          <a:xfrm>
            <a:off x="4696225" y="2326013"/>
            <a:ext cx="5311200" cy="682500"/>
          </a:xfrm>
          <a:prstGeom prst="rect">
            <a:avLst/>
          </a:prstGeom>
        </p:spPr>
        <p:txBody>
          <a:bodyPr anchorCtr="0" anchor="b" bIns="91425" lIns="91425" spcFirstLastPara="1" rIns="91425" wrap="square" tIns="91425">
            <a:noAutofit/>
          </a:bodyPr>
          <a:lstStyle>
            <a:lvl1pPr lvl="0" rtl="0">
              <a:lnSpc>
                <a:spcPct val="100000"/>
              </a:lnSpc>
              <a:spcBef>
                <a:spcPts val="0"/>
              </a:spcBef>
              <a:spcAft>
                <a:spcPts val="0"/>
              </a:spcAft>
              <a:buSzPts val="1800"/>
              <a:buNone/>
              <a:defRPr sz="1800"/>
            </a:lvl1pPr>
            <a:lvl2pPr lvl="1" rtl="0">
              <a:lnSpc>
                <a:spcPct val="100000"/>
              </a:lnSpc>
              <a:spcBef>
                <a:spcPts val="0"/>
              </a:spcBef>
              <a:spcAft>
                <a:spcPts val="0"/>
              </a:spcAft>
              <a:buClr>
                <a:schemeClr val="lt1"/>
              </a:buClr>
              <a:buSzPts val="1800"/>
              <a:buNone/>
              <a:defRPr sz="1800">
                <a:solidFill>
                  <a:schemeClr val="lt1"/>
                </a:solidFill>
              </a:defRPr>
            </a:lvl2pPr>
            <a:lvl3pPr lvl="2" rtl="0">
              <a:lnSpc>
                <a:spcPct val="100000"/>
              </a:lnSpc>
              <a:spcBef>
                <a:spcPts val="0"/>
              </a:spcBef>
              <a:spcAft>
                <a:spcPts val="0"/>
              </a:spcAft>
              <a:buClr>
                <a:schemeClr val="lt1"/>
              </a:buClr>
              <a:buSzPts val="1800"/>
              <a:buNone/>
              <a:defRPr sz="1800">
                <a:solidFill>
                  <a:schemeClr val="lt1"/>
                </a:solidFill>
              </a:defRPr>
            </a:lvl3pPr>
            <a:lvl4pPr lvl="3" rtl="0">
              <a:lnSpc>
                <a:spcPct val="100000"/>
              </a:lnSpc>
              <a:spcBef>
                <a:spcPts val="0"/>
              </a:spcBef>
              <a:spcAft>
                <a:spcPts val="0"/>
              </a:spcAft>
              <a:buClr>
                <a:schemeClr val="lt1"/>
              </a:buClr>
              <a:buSzPts val="1800"/>
              <a:buNone/>
              <a:defRPr sz="1800">
                <a:solidFill>
                  <a:schemeClr val="lt1"/>
                </a:solidFill>
              </a:defRPr>
            </a:lvl4pPr>
            <a:lvl5pPr lvl="4" rtl="0">
              <a:lnSpc>
                <a:spcPct val="100000"/>
              </a:lnSpc>
              <a:spcBef>
                <a:spcPts val="0"/>
              </a:spcBef>
              <a:spcAft>
                <a:spcPts val="0"/>
              </a:spcAft>
              <a:buClr>
                <a:schemeClr val="lt1"/>
              </a:buClr>
              <a:buSzPts val="1800"/>
              <a:buNone/>
              <a:defRPr sz="1800">
                <a:solidFill>
                  <a:schemeClr val="lt1"/>
                </a:solidFill>
              </a:defRPr>
            </a:lvl5pPr>
            <a:lvl6pPr lvl="5" rtl="0">
              <a:lnSpc>
                <a:spcPct val="100000"/>
              </a:lnSpc>
              <a:spcBef>
                <a:spcPts val="0"/>
              </a:spcBef>
              <a:spcAft>
                <a:spcPts val="0"/>
              </a:spcAft>
              <a:buClr>
                <a:schemeClr val="lt1"/>
              </a:buClr>
              <a:buSzPts val="1800"/>
              <a:buNone/>
              <a:defRPr sz="1800">
                <a:solidFill>
                  <a:schemeClr val="lt1"/>
                </a:solidFill>
              </a:defRPr>
            </a:lvl6pPr>
            <a:lvl7pPr lvl="6" rtl="0">
              <a:lnSpc>
                <a:spcPct val="100000"/>
              </a:lnSpc>
              <a:spcBef>
                <a:spcPts val="0"/>
              </a:spcBef>
              <a:spcAft>
                <a:spcPts val="0"/>
              </a:spcAft>
              <a:buClr>
                <a:schemeClr val="lt1"/>
              </a:buClr>
              <a:buSzPts val="1800"/>
              <a:buNone/>
              <a:defRPr sz="1800">
                <a:solidFill>
                  <a:schemeClr val="lt1"/>
                </a:solidFill>
              </a:defRPr>
            </a:lvl7pPr>
            <a:lvl8pPr lvl="7" rtl="0">
              <a:lnSpc>
                <a:spcPct val="100000"/>
              </a:lnSpc>
              <a:spcBef>
                <a:spcPts val="0"/>
              </a:spcBef>
              <a:spcAft>
                <a:spcPts val="0"/>
              </a:spcAft>
              <a:buClr>
                <a:schemeClr val="lt1"/>
              </a:buClr>
              <a:buSzPts val="1800"/>
              <a:buNone/>
              <a:defRPr sz="1800">
                <a:solidFill>
                  <a:schemeClr val="lt1"/>
                </a:solidFill>
              </a:defRPr>
            </a:lvl8pPr>
            <a:lvl9pPr lvl="8" rtl="0">
              <a:lnSpc>
                <a:spcPct val="100000"/>
              </a:lnSpc>
              <a:spcBef>
                <a:spcPts val="0"/>
              </a:spcBef>
              <a:spcAft>
                <a:spcPts val="0"/>
              </a:spcAft>
              <a:buClr>
                <a:schemeClr val="lt1"/>
              </a:buClr>
              <a:buSzPts val="1800"/>
              <a:buNone/>
              <a:defRPr sz="1800">
                <a:solidFill>
                  <a:schemeClr val="lt1"/>
                </a:solidFill>
              </a:defRPr>
            </a:lvl9pPr>
          </a:lstStyle>
          <a:p/>
        </p:txBody>
      </p:sp>
      <p:sp>
        <p:nvSpPr>
          <p:cNvPr id="3840" name="Google Shape;3840;p120"/>
          <p:cNvSpPr txBox="1"/>
          <p:nvPr>
            <p:ph idx="5" type="subTitle"/>
          </p:nvPr>
        </p:nvSpPr>
        <p:spPr>
          <a:xfrm>
            <a:off x="4696224" y="3967490"/>
            <a:ext cx="3367200" cy="578100"/>
          </a:xfrm>
          <a:prstGeom prst="rect">
            <a:avLst/>
          </a:prstGeom>
        </p:spPr>
        <p:txBody>
          <a:bodyPr anchorCtr="0" anchor="t" bIns="91425" lIns="91425" spcFirstLastPara="1" rIns="91425" wrap="square" tIns="91425">
            <a:noAutofit/>
          </a:bodyPr>
          <a:lstStyle>
            <a:lvl1pPr lvl="0" rtl="0">
              <a:spcBef>
                <a:spcPts val="0"/>
              </a:spcBef>
              <a:spcAft>
                <a:spcPts val="0"/>
              </a:spcAft>
              <a:buNone/>
              <a:defRPr sz="1200"/>
            </a:lvl1pPr>
            <a:lvl2pPr lvl="1" rtl="0">
              <a:spcBef>
                <a:spcPts val="1600"/>
              </a:spcBef>
              <a:spcAft>
                <a:spcPts val="0"/>
              </a:spcAft>
              <a:buNone/>
              <a:defRPr sz="1200"/>
            </a:lvl2pPr>
            <a:lvl3pPr lvl="2" rtl="0">
              <a:spcBef>
                <a:spcPts val="1600"/>
              </a:spcBef>
              <a:spcAft>
                <a:spcPts val="0"/>
              </a:spcAft>
              <a:buNone/>
              <a:defRPr sz="1200"/>
            </a:lvl3pPr>
            <a:lvl4pPr lvl="3" rtl="0">
              <a:spcBef>
                <a:spcPts val="1600"/>
              </a:spcBef>
              <a:spcAft>
                <a:spcPts val="0"/>
              </a:spcAft>
              <a:buNone/>
              <a:defRPr sz="1200"/>
            </a:lvl4pPr>
            <a:lvl5pPr lvl="4" rtl="0">
              <a:spcBef>
                <a:spcPts val="1600"/>
              </a:spcBef>
              <a:spcAft>
                <a:spcPts val="0"/>
              </a:spcAft>
              <a:buNone/>
              <a:defRPr sz="1200"/>
            </a:lvl5pPr>
            <a:lvl6pPr lvl="5" rtl="0">
              <a:spcBef>
                <a:spcPts val="1600"/>
              </a:spcBef>
              <a:spcAft>
                <a:spcPts val="0"/>
              </a:spcAft>
              <a:buNone/>
              <a:defRPr sz="1200"/>
            </a:lvl6pPr>
            <a:lvl7pPr lvl="6" rtl="0">
              <a:spcBef>
                <a:spcPts val="1600"/>
              </a:spcBef>
              <a:spcAft>
                <a:spcPts val="0"/>
              </a:spcAft>
              <a:buNone/>
              <a:defRPr sz="1200"/>
            </a:lvl7pPr>
            <a:lvl8pPr lvl="7" rtl="0">
              <a:spcBef>
                <a:spcPts val="1600"/>
              </a:spcBef>
              <a:spcAft>
                <a:spcPts val="0"/>
              </a:spcAft>
              <a:buNone/>
              <a:defRPr sz="1200"/>
            </a:lvl8pPr>
            <a:lvl9pPr lvl="8" rtl="0">
              <a:spcBef>
                <a:spcPts val="1600"/>
              </a:spcBef>
              <a:spcAft>
                <a:spcPts val="1600"/>
              </a:spcAft>
              <a:buNone/>
              <a:defRPr sz="1200"/>
            </a:lvl9pPr>
          </a:lstStyle>
          <a:p/>
        </p:txBody>
      </p:sp>
      <p:sp>
        <p:nvSpPr>
          <p:cNvPr id="3841" name="Google Shape;3841;p120"/>
          <p:cNvSpPr txBox="1"/>
          <p:nvPr>
            <p:ph idx="6" type="title"/>
          </p:nvPr>
        </p:nvSpPr>
        <p:spPr>
          <a:xfrm>
            <a:off x="4696225" y="3453254"/>
            <a:ext cx="5311200" cy="682500"/>
          </a:xfrm>
          <a:prstGeom prst="rect">
            <a:avLst/>
          </a:prstGeom>
        </p:spPr>
        <p:txBody>
          <a:bodyPr anchorCtr="0" anchor="b" bIns="91425" lIns="91425" spcFirstLastPara="1" rIns="91425" wrap="square" tIns="91425">
            <a:noAutofit/>
          </a:bodyPr>
          <a:lstStyle>
            <a:lvl1pPr lvl="0" rtl="0">
              <a:lnSpc>
                <a:spcPct val="100000"/>
              </a:lnSpc>
              <a:spcBef>
                <a:spcPts val="0"/>
              </a:spcBef>
              <a:spcAft>
                <a:spcPts val="0"/>
              </a:spcAft>
              <a:buSzPts val="1800"/>
              <a:buNone/>
              <a:defRPr sz="1800"/>
            </a:lvl1pPr>
            <a:lvl2pPr lvl="1" rtl="0">
              <a:lnSpc>
                <a:spcPct val="100000"/>
              </a:lnSpc>
              <a:spcBef>
                <a:spcPts val="0"/>
              </a:spcBef>
              <a:spcAft>
                <a:spcPts val="0"/>
              </a:spcAft>
              <a:buClr>
                <a:schemeClr val="lt1"/>
              </a:buClr>
              <a:buSzPts val="1800"/>
              <a:buNone/>
              <a:defRPr sz="1800">
                <a:solidFill>
                  <a:schemeClr val="lt1"/>
                </a:solidFill>
              </a:defRPr>
            </a:lvl2pPr>
            <a:lvl3pPr lvl="2" rtl="0">
              <a:lnSpc>
                <a:spcPct val="100000"/>
              </a:lnSpc>
              <a:spcBef>
                <a:spcPts val="0"/>
              </a:spcBef>
              <a:spcAft>
                <a:spcPts val="0"/>
              </a:spcAft>
              <a:buClr>
                <a:schemeClr val="lt1"/>
              </a:buClr>
              <a:buSzPts val="1800"/>
              <a:buNone/>
              <a:defRPr sz="1800">
                <a:solidFill>
                  <a:schemeClr val="lt1"/>
                </a:solidFill>
              </a:defRPr>
            </a:lvl3pPr>
            <a:lvl4pPr lvl="3" rtl="0">
              <a:lnSpc>
                <a:spcPct val="100000"/>
              </a:lnSpc>
              <a:spcBef>
                <a:spcPts val="0"/>
              </a:spcBef>
              <a:spcAft>
                <a:spcPts val="0"/>
              </a:spcAft>
              <a:buClr>
                <a:schemeClr val="lt1"/>
              </a:buClr>
              <a:buSzPts val="1800"/>
              <a:buNone/>
              <a:defRPr sz="1800">
                <a:solidFill>
                  <a:schemeClr val="lt1"/>
                </a:solidFill>
              </a:defRPr>
            </a:lvl4pPr>
            <a:lvl5pPr lvl="4" rtl="0">
              <a:lnSpc>
                <a:spcPct val="100000"/>
              </a:lnSpc>
              <a:spcBef>
                <a:spcPts val="0"/>
              </a:spcBef>
              <a:spcAft>
                <a:spcPts val="0"/>
              </a:spcAft>
              <a:buClr>
                <a:schemeClr val="lt1"/>
              </a:buClr>
              <a:buSzPts val="1800"/>
              <a:buNone/>
              <a:defRPr sz="1800">
                <a:solidFill>
                  <a:schemeClr val="lt1"/>
                </a:solidFill>
              </a:defRPr>
            </a:lvl5pPr>
            <a:lvl6pPr lvl="5" rtl="0">
              <a:lnSpc>
                <a:spcPct val="100000"/>
              </a:lnSpc>
              <a:spcBef>
                <a:spcPts val="0"/>
              </a:spcBef>
              <a:spcAft>
                <a:spcPts val="0"/>
              </a:spcAft>
              <a:buClr>
                <a:schemeClr val="lt1"/>
              </a:buClr>
              <a:buSzPts val="1800"/>
              <a:buNone/>
              <a:defRPr sz="1800">
                <a:solidFill>
                  <a:schemeClr val="lt1"/>
                </a:solidFill>
              </a:defRPr>
            </a:lvl6pPr>
            <a:lvl7pPr lvl="6" rtl="0">
              <a:lnSpc>
                <a:spcPct val="100000"/>
              </a:lnSpc>
              <a:spcBef>
                <a:spcPts val="0"/>
              </a:spcBef>
              <a:spcAft>
                <a:spcPts val="0"/>
              </a:spcAft>
              <a:buClr>
                <a:schemeClr val="lt1"/>
              </a:buClr>
              <a:buSzPts val="1800"/>
              <a:buNone/>
              <a:defRPr sz="1800">
                <a:solidFill>
                  <a:schemeClr val="lt1"/>
                </a:solidFill>
              </a:defRPr>
            </a:lvl7pPr>
            <a:lvl8pPr lvl="7" rtl="0">
              <a:lnSpc>
                <a:spcPct val="100000"/>
              </a:lnSpc>
              <a:spcBef>
                <a:spcPts val="0"/>
              </a:spcBef>
              <a:spcAft>
                <a:spcPts val="0"/>
              </a:spcAft>
              <a:buClr>
                <a:schemeClr val="lt1"/>
              </a:buClr>
              <a:buSzPts val="1800"/>
              <a:buNone/>
              <a:defRPr sz="1800">
                <a:solidFill>
                  <a:schemeClr val="lt1"/>
                </a:solidFill>
              </a:defRPr>
            </a:lvl8pPr>
            <a:lvl9pPr lvl="8" rtl="0">
              <a:lnSpc>
                <a:spcPct val="100000"/>
              </a:lnSpc>
              <a:spcBef>
                <a:spcPts val="0"/>
              </a:spcBef>
              <a:spcAft>
                <a:spcPts val="0"/>
              </a:spcAft>
              <a:buClr>
                <a:schemeClr val="lt1"/>
              </a:buClr>
              <a:buSzPts val="1800"/>
              <a:buNone/>
              <a:defRPr sz="1800">
                <a:solidFill>
                  <a:schemeClr val="lt1"/>
                </a:solidFill>
              </a:defRPr>
            </a:lvl9pPr>
          </a:lstStyle>
          <a:p/>
        </p:txBody>
      </p:sp>
      <p:sp>
        <p:nvSpPr>
          <p:cNvPr id="3842" name="Google Shape;3842;p120"/>
          <p:cNvSpPr/>
          <p:nvPr/>
        </p:nvSpPr>
        <p:spPr>
          <a:xfrm>
            <a:off x="0" y="0"/>
            <a:ext cx="2855700" cy="5143500"/>
          </a:xfrm>
          <a:prstGeom prst="rect">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843" name="Google Shape;3843;p120"/>
          <p:cNvSpPr/>
          <p:nvPr/>
        </p:nvSpPr>
        <p:spPr>
          <a:xfrm>
            <a:off x="3582225" y="1426175"/>
            <a:ext cx="838800" cy="819900"/>
          </a:xfrm>
          <a:prstGeom prst="rect">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844" name="Google Shape;3844;p120"/>
          <p:cNvSpPr/>
          <p:nvPr/>
        </p:nvSpPr>
        <p:spPr>
          <a:xfrm>
            <a:off x="3582225" y="2553400"/>
            <a:ext cx="838800" cy="819900"/>
          </a:xfrm>
          <a:prstGeom prst="rect">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845" name="Google Shape;3845;p120"/>
          <p:cNvSpPr/>
          <p:nvPr/>
        </p:nvSpPr>
        <p:spPr>
          <a:xfrm>
            <a:off x="3582225" y="3680625"/>
            <a:ext cx="838800" cy="819900"/>
          </a:xfrm>
          <a:prstGeom prst="rect">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846" name="Google Shape;3846;p120"/>
          <p:cNvSpPr txBox="1"/>
          <p:nvPr>
            <p:ph hasCustomPrompt="1" idx="7" type="title"/>
          </p:nvPr>
        </p:nvSpPr>
        <p:spPr>
          <a:xfrm>
            <a:off x="3372225" y="1518275"/>
            <a:ext cx="1258800" cy="635700"/>
          </a:xfrm>
          <a:prstGeom prst="rect">
            <a:avLst/>
          </a:prstGeom>
        </p:spPr>
        <p:txBody>
          <a:bodyPr anchorCtr="0" anchor="ctr" bIns="91425" lIns="91425" spcFirstLastPara="1" rIns="91425" wrap="square" tIns="91425">
            <a:noAutofit/>
          </a:bodyPr>
          <a:lstStyle>
            <a:lvl1pPr lvl="0" rtl="0" algn="ctr">
              <a:spcBef>
                <a:spcPts val="0"/>
              </a:spcBef>
              <a:spcAft>
                <a:spcPts val="0"/>
              </a:spcAft>
              <a:buSzPts val="2800"/>
              <a:buNone/>
              <a:defRPr b="1" sz="2800"/>
            </a:lvl1pPr>
            <a:lvl2pPr lvl="1" rtl="0" algn="ctr">
              <a:spcBef>
                <a:spcPts val="0"/>
              </a:spcBef>
              <a:spcAft>
                <a:spcPts val="0"/>
              </a:spcAft>
              <a:buSzPts val="2800"/>
              <a:buNone/>
              <a:defRPr sz="2800"/>
            </a:lvl2pPr>
            <a:lvl3pPr lvl="2" rtl="0" algn="ctr">
              <a:spcBef>
                <a:spcPts val="0"/>
              </a:spcBef>
              <a:spcAft>
                <a:spcPts val="0"/>
              </a:spcAft>
              <a:buSzPts val="2800"/>
              <a:buNone/>
              <a:defRPr sz="2800"/>
            </a:lvl3pPr>
            <a:lvl4pPr lvl="3" rtl="0" algn="ctr">
              <a:spcBef>
                <a:spcPts val="0"/>
              </a:spcBef>
              <a:spcAft>
                <a:spcPts val="0"/>
              </a:spcAft>
              <a:buSzPts val="2800"/>
              <a:buNone/>
              <a:defRPr sz="2800"/>
            </a:lvl4pPr>
            <a:lvl5pPr lvl="4" rtl="0" algn="ctr">
              <a:spcBef>
                <a:spcPts val="0"/>
              </a:spcBef>
              <a:spcAft>
                <a:spcPts val="0"/>
              </a:spcAft>
              <a:buSzPts val="2800"/>
              <a:buNone/>
              <a:defRPr sz="2800"/>
            </a:lvl5pPr>
            <a:lvl6pPr lvl="5" rtl="0" algn="ctr">
              <a:spcBef>
                <a:spcPts val="0"/>
              </a:spcBef>
              <a:spcAft>
                <a:spcPts val="0"/>
              </a:spcAft>
              <a:buSzPts val="2800"/>
              <a:buNone/>
              <a:defRPr sz="2800"/>
            </a:lvl6pPr>
            <a:lvl7pPr lvl="6" rtl="0" algn="ctr">
              <a:spcBef>
                <a:spcPts val="0"/>
              </a:spcBef>
              <a:spcAft>
                <a:spcPts val="0"/>
              </a:spcAft>
              <a:buSzPts val="2800"/>
              <a:buNone/>
              <a:defRPr sz="2800"/>
            </a:lvl7pPr>
            <a:lvl8pPr lvl="7" rtl="0" algn="ctr">
              <a:spcBef>
                <a:spcPts val="0"/>
              </a:spcBef>
              <a:spcAft>
                <a:spcPts val="0"/>
              </a:spcAft>
              <a:buSzPts val="2800"/>
              <a:buNone/>
              <a:defRPr sz="2800"/>
            </a:lvl8pPr>
            <a:lvl9pPr lvl="8" rtl="0" algn="ctr">
              <a:spcBef>
                <a:spcPts val="0"/>
              </a:spcBef>
              <a:spcAft>
                <a:spcPts val="0"/>
              </a:spcAft>
              <a:buSzPts val="2800"/>
              <a:buNone/>
              <a:defRPr sz="2800"/>
            </a:lvl9pPr>
          </a:lstStyle>
          <a:p>
            <a:r>
              <a:t>xx%</a:t>
            </a:r>
          </a:p>
        </p:txBody>
      </p:sp>
      <p:sp>
        <p:nvSpPr>
          <p:cNvPr id="3847" name="Google Shape;3847;p120"/>
          <p:cNvSpPr txBox="1"/>
          <p:nvPr>
            <p:ph hasCustomPrompt="1" idx="8" type="title"/>
          </p:nvPr>
        </p:nvSpPr>
        <p:spPr>
          <a:xfrm>
            <a:off x="3372225" y="2645500"/>
            <a:ext cx="1258800" cy="635700"/>
          </a:xfrm>
          <a:prstGeom prst="rect">
            <a:avLst/>
          </a:prstGeom>
        </p:spPr>
        <p:txBody>
          <a:bodyPr anchorCtr="0" anchor="ctr" bIns="91425" lIns="91425" spcFirstLastPara="1" rIns="91425" wrap="square" tIns="91425">
            <a:noAutofit/>
          </a:bodyPr>
          <a:lstStyle>
            <a:lvl1pPr lvl="0" rtl="0" algn="ctr">
              <a:spcBef>
                <a:spcPts val="0"/>
              </a:spcBef>
              <a:spcAft>
                <a:spcPts val="0"/>
              </a:spcAft>
              <a:buSzPts val="2800"/>
              <a:buNone/>
              <a:defRPr b="1" sz="2800"/>
            </a:lvl1pPr>
            <a:lvl2pPr lvl="1" rtl="0" algn="ctr">
              <a:spcBef>
                <a:spcPts val="0"/>
              </a:spcBef>
              <a:spcAft>
                <a:spcPts val="0"/>
              </a:spcAft>
              <a:buSzPts val="2800"/>
              <a:buNone/>
              <a:defRPr sz="2800"/>
            </a:lvl2pPr>
            <a:lvl3pPr lvl="2" rtl="0" algn="ctr">
              <a:spcBef>
                <a:spcPts val="0"/>
              </a:spcBef>
              <a:spcAft>
                <a:spcPts val="0"/>
              </a:spcAft>
              <a:buSzPts val="2800"/>
              <a:buNone/>
              <a:defRPr sz="2800"/>
            </a:lvl3pPr>
            <a:lvl4pPr lvl="3" rtl="0" algn="ctr">
              <a:spcBef>
                <a:spcPts val="0"/>
              </a:spcBef>
              <a:spcAft>
                <a:spcPts val="0"/>
              </a:spcAft>
              <a:buSzPts val="2800"/>
              <a:buNone/>
              <a:defRPr sz="2800"/>
            </a:lvl4pPr>
            <a:lvl5pPr lvl="4" rtl="0" algn="ctr">
              <a:spcBef>
                <a:spcPts val="0"/>
              </a:spcBef>
              <a:spcAft>
                <a:spcPts val="0"/>
              </a:spcAft>
              <a:buSzPts val="2800"/>
              <a:buNone/>
              <a:defRPr sz="2800"/>
            </a:lvl5pPr>
            <a:lvl6pPr lvl="5" rtl="0" algn="ctr">
              <a:spcBef>
                <a:spcPts val="0"/>
              </a:spcBef>
              <a:spcAft>
                <a:spcPts val="0"/>
              </a:spcAft>
              <a:buSzPts val="2800"/>
              <a:buNone/>
              <a:defRPr sz="2800"/>
            </a:lvl6pPr>
            <a:lvl7pPr lvl="6" rtl="0" algn="ctr">
              <a:spcBef>
                <a:spcPts val="0"/>
              </a:spcBef>
              <a:spcAft>
                <a:spcPts val="0"/>
              </a:spcAft>
              <a:buSzPts val="2800"/>
              <a:buNone/>
              <a:defRPr sz="2800"/>
            </a:lvl7pPr>
            <a:lvl8pPr lvl="7" rtl="0" algn="ctr">
              <a:spcBef>
                <a:spcPts val="0"/>
              </a:spcBef>
              <a:spcAft>
                <a:spcPts val="0"/>
              </a:spcAft>
              <a:buSzPts val="2800"/>
              <a:buNone/>
              <a:defRPr sz="2800"/>
            </a:lvl8pPr>
            <a:lvl9pPr lvl="8" rtl="0" algn="ctr">
              <a:spcBef>
                <a:spcPts val="0"/>
              </a:spcBef>
              <a:spcAft>
                <a:spcPts val="0"/>
              </a:spcAft>
              <a:buSzPts val="2800"/>
              <a:buNone/>
              <a:defRPr sz="2800"/>
            </a:lvl9pPr>
          </a:lstStyle>
          <a:p>
            <a:r>
              <a:t>xx%</a:t>
            </a:r>
          </a:p>
        </p:txBody>
      </p:sp>
      <p:sp>
        <p:nvSpPr>
          <p:cNvPr id="3848" name="Google Shape;3848;p120"/>
          <p:cNvSpPr txBox="1"/>
          <p:nvPr>
            <p:ph hasCustomPrompt="1" idx="9" type="title"/>
          </p:nvPr>
        </p:nvSpPr>
        <p:spPr>
          <a:xfrm>
            <a:off x="3372225" y="3772725"/>
            <a:ext cx="1258800" cy="635700"/>
          </a:xfrm>
          <a:prstGeom prst="rect">
            <a:avLst/>
          </a:prstGeom>
        </p:spPr>
        <p:txBody>
          <a:bodyPr anchorCtr="0" anchor="ctr" bIns="91425" lIns="91425" spcFirstLastPara="1" rIns="91425" wrap="square" tIns="91425">
            <a:noAutofit/>
          </a:bodyPr>
          <a:lstStyle>
            <a:lvl1pPr lvl="0" rtl="0" algn="ctr">
              <a:spcBef>
                <a:spcPts val="0"/>
              </a:spcBef>
              <a:spcAft>
                <a:spcPts val="0"/>
              </a:spcAft>
              <a:buSzPts val="2800"/>
              <a:buNone/>
              <a:defRPr b="1" sz="2800"/>
            </a:lvl1pPr>
            <a:lvl2pPr lvl="1" rtl="0" algn="ctr">
              <a:spcBef>
                <a:spcPts val="0"/>
              </a:spcBef>
              <a:spcAft>
                <a:spcPts val="0"/>
              </a:spcAft>
              <a:buSzPts val="2800"/>
              <a:buNone/>
              <a:defRPr sz="2800"/>
            </a:lvl2pPr>
            <a:lvl3pPr lvl="2" rtl="0" algn="ctr">
              <a:spcBef>
                <a:spcPts val="0"/>
              </a:spcBef>
              <a:spcAft>
                <a:spcPts val="0"/>
              </a:spcAft>
              <a:buSzPts val="2800"/>
              <a:buNone/>
              <a:defRPr sz="2800"/>
            </a:lvl3pPr>
            <a:lvl4pPr lvl="3" rtl="0" algn="ctr">
              <a:spcBef>
                <a:spcPts val="0"/>
              </a:spcBef>
              <a:spcAft>
                <a:spcPts val="0"/>
              </a:spcAft>
              <a:buSzPts val="2800"/>
              <a:buNone/>
              <a:defRPr sz="2800"/>
            </a:lvl4pPr>
            <a:lvl5pPr lvl="4" rtl="0" algn="ctr">
              <a:spcBef>
                <a:spcPts val="0"/>
              </a:spcBef>
              <a:spcAft>
                <a:spcPts val="0"/>
              </a:spcAft>
              <a:buSzPts val="2800"/>
              <a:buNone/>
              <a:defRPr sz="2800"/>
            </a:lvl5pPr>
            <a:lvl6pPr lvl="5" rtl="0" algn="ctr">
              <a:spcBef>
                <a:spcPts val="0"/>
              </a:spcBef>
              <a:spcAft>
                <a:spcPts val="0"/>
              </a:spcAft>
              <a:buSzPts val="2800"/>
              <a:buNone/>
              <a:defRPr sz="2800"/>
            </a:lvl6pPr>
            <a:lvl7pPr lvl="6" rtl="0" algn="ctr">
              <a:spcBef>
                <a:spcPts val="0"/>
              </a:spcBef>
              <a:spcAft>
                <a:spcPts val="0"/>
              </a:spcAft>
              <a:buSzPts val="2800"/>
              <a:buNone/>
              <a:defRPr sz="2800"/>
            </a:lvl7pPr>
            <a:lvl8pPr lvl="7" rtl="0" algn="ctr">
              <a:spcBef>
                <a:spcPts val="0"/>
              </a:spcBef>
              <a:spcAft>
                <a:spcPts val="0"/>
              </a:spcAft>
              <a:buSzPts val="2800"/>
              <a:buNone/>
              <a:defRPr sz="2800"/>
            </a:lvl8pPr>
            <a:lvl9pPr lvl="8" rtl="0" algn="ctr">
              <a:spcBef>
                <a:spcPts val="0"/>
              </a:spcBef>
              <a:spcAft>
                <a:spcPts val="0"/>
              </a:spcAft>
              <a:buSzPts val="2800"/>
              <a:buNone/>
              <a:defRPr sz="2800"/>
            </a:lvl9pPr>
          </a:lstStyle>
          <a:p>
            <a:r>
              <a:t>xx%</a:t>
            </a:r>
          </a:p>
        </p:txBody>
      </p:sp>
    </p:spTree>
  </p:cSld>
  <p:clrMapOvr>
    <a:masterClrMapping/>
  </p:clrMapOvr>
</p:sldLayout>
</file>

<file path=ppt/slideLayouts/slideLayout1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Content 1 1">
  <p:cSld name="SECTION_HEADER_2_1">
    <p:bg>
      <p:bgPr>
        <a:solidFill>
          <a:schemeClr val="lt1"/>
        </a:solidFill>
      </p:bgPr>
    </p:bg>
    <p:spTree>
      <p:nvGrpSpPr>
        <p:cNvPr id="3849" name="Shape 3849"/>
        <p:cNvGrpSpPr/>
        <p:nvPr/>
      </p:nvGrpSpPr>
      <p:grpSpPr>
        <a:xfrm>
          <a:off x="0" y="0"/>
          <a:ext cx="0" cy="0"/>
          <a:chOff x="0" y="0"/>
          <a:chExt cx="0" cy="0"/>
        </a:xfrm>
      </p:grpSpPr>
      <p:sp>
        <p:nvSpPr>
          <p:cNvPr id="3850" name="Google Shape;3850;p121"/>
          <p:cNvSpPr txBox="1"/>
          <p:nvPr>
            <p:ph type="title"/>
          </p:nvPr>
        </p:nvSpPr>
        <p:spPr>
          <a:xfrm>
            <a:off x="956273" y="3469550"/>
            <a:ext cx="3483000" cy="1114500"/>
          </a:xfrm>
          <a:prstGeom prst="rect">
            <a:avLst/>
          </a:prstGeom>
        </p:spPr>
        <p:txBody>
          <a:bodyPr anchorCtr="0" anchor="b" bIns="91425" lIns="91425" spcFirstLastPara="1" rIns="91425" wrap="square" tIns="91425">
            <a:noAutofit/>
          </a:bodyPr>
          <a:lstStyle>
            <a:lvl1pPr lvl="0" rtl="0">
              <a:lnSpc>
                <a:spcPct val="115000"/>
              </a:lnSpc>
              <a:spcBef>
                <a:spcPts val="0"/>
              </a:spcBef>
              <a:spcAft>
                <a:spcPts val="0"/>
              </a:spcAft>
              <a:buSzPts val="3000"/>
              <a:buNone/>
              <a:defRPr/>
            </a:lvl1pPr>
            <a:lvl2pPr lvl="1" rtl="0">
              <a:spcBef>
                <a:spcPts val="0"/>
              </a:spcBef>
              <a:spcAft>
                <a:spcPts val="0"/>
              </a:spcAft>
              <a:buClr>
                <a:schemeClr val="lt1"/>
              </a:buClr>
              <a:buSzPts val="4000"/>
              <a:buNone/>
              <a:defRPr sz="4000">
                <a:solidFill>
                  <a:schemeClr val="lt1"/>
                </a:solidFill>
              </a:defRPr>
            </a:lvl2pPr>
            <a:lvl3pPr lvl="2" rtl="0">
              <a:spcBef>
                <a:spcPts val="0"/>
              </a:spcBef>
              <a:spcAft>
                <a:spcPts val="0"/>
              </a:spcAft>
              <a:buClr>
                <a:schemeClr val="lt1"/>
              </a:buClr>
              <a:buSzPts val="4000"/>
              <a:buNone/>
              <a:defRPr sz="4000">
                <a:solidFill>
                  <a:schemeClr val="lt1"/>
                </a:solidFill>
              </a:defRPr>
            </a:lvl3pPr>
            <a:lvl4pPr lvl="3" rtl="0">
              <a:spcBef>
                <a:spcPts val="0"/>
              </a:spcBef>
              <a:spcAft>
                <a:spcPts val="0"/>
              </a:spcAft>
              <a:buClr>
                <a:schemeClr val="lt1"/>
              </a:buClr>
              <a:buSzPts val="4000"/>
              <a:buNone/>
              <a:defRPr sz="4000">
                <a:solidFill>
                  <a:schemeClr val="lt1"/>
                </a:solidFill>
              </a:defRPr>
            </a:lvl4pPr>
            <a:lvl5pPr lvl="4" rtl="0">
              <a:spcBef>
                <a:spcPts val="0"/>
              </a:spcBef>
              <a:spcAft>
                <a:spcPts val="0"/>
              </a:spcAft>
              <a:buClr>
                <a:schemeClr val="lt1"/>
              </a:buClr>
              <a:buSzPts val="4000"/>
              <a:buNone/>
              <a:defRPr sz="4000">
                <a:solidFill>
                  <a:schemeClr val="lt1"/>
                </a:solidFill>
              </a:defRPr>
            </a:lvl5pPr>
            <a:lvl6pPr lvl="5" rtl="0">
              <a:spcBef>
                <a:spcPts val="0"/>
              </a:spcBef>
              <a:spcAft>
                <a:spcPts val="0"/>
              </a:spcAft>
              <a:buClr>
                <a:schemeClr val="lt1"/>
              </a:buClr>
              <a:buSzPts val="4000"/>
              <a:buNone/>
              <a:defRPr sz="4000">
                <a:solidFill>
                  <a:schemeClr val="lt1"/>
                </a:solidFill>
              </a:defRPr>
            </a:lvl6pPr>
            <a:lvl7pPr lvl="6" rtl="0">
              <a:spcBef>
                <a:spcPts val="0"/>
              </a:spcBef>
              <a:spcAft>
                <a:spcPts val="0"/>
              </a:spcAft>
              <a:buClr>
                <a:schemeClr val="lt1"/>
              </a:buClr>
              <a:buSzPts val="4000"/>
              <a:buNone/>
              <a:defRPr sz="4000">
                <a:solidFill>
                  <a:schemeClr val="lt1"/>
                </a:solidFill>
              </a:defRPr>
            </a:lvl7pPr>
            <a:lvl8pPr lvl="7" rtl="0">
              <a:spcBef>
                <a:spcPts val="0"/>
              </a:spcBef>
              <a:spcAft>
                <a:spcPts val="0"/>
              </a:spcAft>
              <a:buClr>
                <a:schemeClr val="lt1"/>
              </a:buClr>
              <a:buSzPts val="4000"/>
              <a:buNone/>
              <a:defRPr sz="4000">
                <a:solidFill>
                  <a:schemeClr val="lt1"/>
                </a:solidFill>
              </a:defRPr>
            </a:lvl8pPr>
            <a:lvl9pPr lvl="8" rtl="0">
              <a:spcBef>
                <a:spcPts val="0"/>
              </a:spcBef>
              <a:spcAft>
                <a:spcPts val="0"/>
              </a:spcAft>
              <a:buClr>
                <a:schemeClr val="lt1"/>
              </a:buClr>
              <a:buSzPts val="4000"/>
              <a:buNone/>
              <a:defRPr sz="4000">
                <a:solidFill>
                  <a:schemeClr val="lt1"/>
                </a:solidFill>
              </a:defRPr>
            </a:lvl9pPr>
          </a:lstStyle>
          <a:p/>
        </p:txBody>
      </p:sp>
      <p:sp>
        <p:nvSpPr>
          <p:cNvPr id="3851" name="Google Shape;3851;p121"/>
          <p:cNvSpPr txBox="1"/>
          <p:nvPr>
            <p:ph idx="12" type="sldNum"/>
          </p:nvPr>
        </p:nvSpPr>
        <p:spPr>
          <a:xfrm>
            <a:off x="8548658" y="4663217"/>
            <a:ext cx="548700" cy="393600"/>
          </a:xfrm>
          <a:prstGeom prst="rect">
            <a:avLst/>
          </a:prstGeom>
          <a:noFill/>
          <a:ln>
            <a:noFill/>
          </a:ln>
        </p:spPr>
        <p:txBody>
          <a:bodyPr anchorCtr="0" anchor="ctr" bIns="91425" lIns="91425" spcFirstLastPara="1" rIns="91425" wrap="square" tIns="91425">
            <a:noAutofit/>
          </a:bodyPr>
          <a:lstStyle>
            <a:lvl1pPr lvl="0" rtl="0">
              <a:buNone/>
              <a:defRPr sz="1200">
                <a:solidFill>
                  <a:srgbClr val="CCCCCC"/>
                </a:solidFill>
                <a:latin typeface="Arvo"/>
                <a:ea typeface="Arvo"/>
                <a:cs typeface="Arvo"/>
                <a:sym typeface="Arvo"/>
              </a:defRPr>
            </a:lvl1pPr>
            <a:lvl2pPr lvl="1" rtl="0">
              <a:buNone/>
              <a:defRPr sz="1200">
                <a:solidFill>
                  <a:srgbClr val="CCCCCC"/>
                </a:solidFill>
                <a:latin typeface="Arvo"/>
                <a:ea typeface="Arvo"/>
                <a:cs typeface="Arvo"/>
                <a:sym typeface="Arvo"/>
              </a:defRPr>
            </a:lvl2pPr>
            <a:lvl3pPr lvl="2" rtl="0">
              <a:buNone/>
              <a:defRPr sz="1200">
                <a:solidFill>
                  <a:srgbClr val="CCCCCC"/>
                </a:solidFill>
                <a:latin typeface="Arvo"/>
                <a:ea typeface="Arvo"/>
                <a:cs typeface="Arvo"/>
                <a:sym typeface="Arvo"/>
              </a:defRPr>
            </a:lvl3pPr>
            <a:lvl4pPr lvl="3" rtl="0">
              <a:buNone/>
              <a:defRPr sz="1200">
                <a:solidFill>
                  <a:srgbClr val="CCCCCC"/>
                </a:solidFill>
                <a:latin typeface="Arvo"/>
                <a:ea typeface="Arvo"/>
                <a:cs typeface="Arvo"/>
                <a:sym typeface="Arvo"/>
              </a:defRPr>
            </a:lvl4pPr>
            <a:lvl5pPr lvl="4" rtl="0">
              <a:buNone/>
              <a:defRPr sz="1200">
                <a:solidFill>
                  <a:srgbClr val="CCCCCC"/>
                </a:solidFill>
                <a:latin typeface="Arvo"/>
                <a:ea typeface="Arvo"/>
                <a:cs typeface="Arvo"/>
                <a:sym typeface="Arvo"/>
              </a:defRPr>
            </a:lvl5pPr>
            <a:lvl6pPr lvl="5" rtl="0">
              <a:buNone/>
              <a:defRPr sz="1200">
                <a:solidFill>
                  <a:srgbClr val="CCCCCC"/>
                </a:solidFill>
                <a:latin typeface="Arvo"/>
                <a:ea typeface="Arvo"/>
                <a:cs typeface="Arvo"/>
                <a:sym typeface="Arvo"/>
              </a:defRPr>
            </a:lvl6pPr>
            <a:lvl7pPr lvl="6" rtl="0">
              <a:buNone/>
              <a:defRPr sz="1200">
                <a:solidFill>
                  <a:srgbClr val="CCCCCC"/>
                </a:solidFill>
                <a:latin typeface="Arvo"/>
                <a:ea typeface="Arvo"/>
                <a:cs typeface="Arvo"/>
                <a:sym typeface="Arvo"/>
              </a:defRPr>
            </a:lvl7pPr>
            <a:lvl8pPr lvl="7" rtl="0">
              <a:buNone/>
              <a:defRPr sz="1200">
                <a:solidFill>
                  <a:srgbClr val="CCCCCC"/>
                </a:solidFill>
                <a:latin typeface="Arvo"/>
                <a:ea typeface="Arvo"/>
                <a:cs typeface="Arvo"/>
                <a:sym typeface="Arvo"/>
              </a:defRPr>
            </a:lvl8pPr>
            <a:lvl9pPr lvl="8" rtl="0">
              <a:buNone/>
              <a:defRPr sz="1200">
                <a:solidFill>
                  <a:srgbClr val="CCCCCC"/>
                </a:solidFill>
                <a:latin typeface="Arvo"/>
                <a:ea typeface="Arvo"/>
                <a:cs typeface="Arvo"/>
                <a:sym typeface="Arvo"/>
              </a:defRPr>
            </a:lvl9pPr>
          </a:lstStyle>
          <a:p>
            <a:pPr indent="0" lvl="0" marL="0" rtl="0" algn="l">
              <a:spcBef>
                <a:spcPts val="0"/>
              </a:spcBef>
              <a:spcAft>
                <a:spcPts val="0"/>
              </a:spcAft>
              <a:buNone/>
            </a:pPr>
            <a:fld id="{00000000-1234-1234-1234-123412341234}" type="slidenum">
              <a:rPr lang="en"/>
              <a:t>‹#›</a:t>
            </a:fld>
            <a:endParaRPr/>
          </a:p>
        </p:txBody>
      </p:sp>
      <p:cxnSp>
        <p:nvCxnSpPr>
          <p:cNvPr id="3852" name="Google Shape;3852;p121"/>
          <p:cNvCxnSpPr/>
          <p:nvPr/>
        </p:nvCxnSpPr>
        <p:spPr>
          <a:xfrm>
            <a:off x="1068750" y="4619750"/>
            <a:ext cx="676200" cy="0"/>
          </a:xfrm>
          <a:prstGeom prst="straightConnector1">
            <a:avLst/>
          </a:prstGeom>
          <a:noFill/>
          <a:ln cap="flat" cmpd="sng" w="76200">
            <a:solidFill>
              <a:schemeClr val="accent1"/>
            </a:solidFill>
            <a:prstDash val="solid"/>
            <a:round/>
            <a:headEnd len="med" w="med" type="none"/>
            <a:tailEnd len="med" w="med" type="none"/>
          </a:ln>
        </p:spPr>
      </p:cxn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able of Contents">
  <p:cSld name="BLANK_1_1_1_1_1_1">
    <p:spTree>
      <p:nvGrpSpPr>
        <p:cNvPr id="434" name="Shape 434"/>
        <p:cNvGrpSpPr/>
        <p:nvPr/>
      </p:nvGrpSpPr>
      <p:grpSpPr>
        <a:xfrm>
          <a:off x="0" y="0"/>
          <a:ext cx="0" cy="0"/>
          <a:chOff x="0" y="0"/>
          <a:chExt cx="0" cy="0"/>
        </a:xfrm>
      </p:grpSpPr>
      <p:sp>
        <p:nvSpPr>
          <p:cNvPr id="435" name="Google Shape;435;p13"/>
          <p:cNvSpPr txBox="1"/>
          <p:nvPr>
            <p:ph type="title"/>
          </p:nvPr>
        </p:nvSpPr>
        <p:spPr>
          <a:xfrm>
            <a:off x="720000" y="445025"/>
            <a:ext cx="7704000" cy="572700"/>
          </a:xfrm>
          <a:prstGeom prst="rect">
            <a:avLst/>
          </a:prstGeom>
        </p:spPr>
        <p:txBody>
          <a:bodyPr anchorCtr="0" anchor="t" bIns="91425" lIns="91425" spcFirstLastPara="1" rIns="91425" wrap="square" tIns="91425">
            <a:noAutofit/>
          </a:bodyPr>
          <a:lstStyle>
            <a:lvl1pPr lvl="0" rtl="0" algn="ctr">
              <a:spcBef>
                <a:spcPts val="0"/>
              </a:spcBef>
              <a:spcAft>
                <a:spcPts val="0"/>
              </a:spcAft>
              <a:buSzPts val="3000"/>
              <a:buNone/>
              <a:defRPr/>
            </a:lvl1pPr>
            <a:lvl2pPr lvl="1" rtl="0">
              <a:spcBef>
                <a:spcPts val="0"/>
              </a:spcBef>
              <a:spcAft>
                <a:spcPts val="0"/>
              </a:spcAft>
              <a:buSzPts val="3000"/>
              <a:buNone/>
              <a:defRPr/>
            </a:lvl2pPr>
            <a:lvl3pPr lvl="2" rtl="0">
              <a:spcBef>
                <a:spcPts val="0"/>
              </a:spcBef>
              <a:spcAft>
                <a:spcPts val="0"/>
              </a:spcAft>
              <a:buSzPts val="3000"/>
              <a:buNone/>
              <a:defRPr/>
            </a:lvl3pPr>
            <a:lvl4pPr lvl="3" rtl="0">
              <a:spcBef>
                <a:spcPts val="0"/>
              </a:spcBef>
              <a:spcAft>
                <a:spcPts val="0"/>
              </a:spcAft>
              <a:buSzPts val="3000"/>
              <a:buNone/>
              <a:defRPr/>
            </a:lvl4pPr>
            <a:lvl5pPr lvl="4" rtl="0">
              <a:spcBef>
                <a:spcPts val="0"/>
              </a:spcBef>
              <a:spcAft>
                <a:spcPts val="0"/>
              </a:spcAft>
              <a:buSzPts val="3000"/>
              <a:buNone/>
              <a:defRPr/>
            </a:lvl5pPr>
            <a:lvl6pPr lvl="5" rtl="0">
              <a:spcBef>
                <a:spcPts val="0"/>
              </a:spcBef>
              <a:spcAft>
                <a:spcPts val="0"/>
              </a:spcAft>
              <a:buSzPts val="3000"/>
              <a:buNone/>
              <a:defRPr/>
            </a:lvl6pPr>
            <a:lvl7pPr lvl="6" rtl="0">
              <a:spcBef>
                <a:spcPts val="0"/>
              </a:spcBef>
              <a:spcAft>
                <a:spcPts val="0"/>
              </a:spcAft>
              <a:buSzPts val="3000"/>
              <a:buNone/>
              <a:defRPr/>
            </a:lvl7pPr>
            <a:lvl8pPr lvl="7" rtl="0">
              <a:spcBef>
                <a:spcPts val="0"/>
              </a:spcBef>
              <a:spcAft>
                <a:spcPts val="0"/>
              </a:spcAft>
              <a:buSzPts val="3000"/>
              <a:buNone/>
              <a:defRPr/>
            </a:lvl8pPr>
            <a:lvl9pPr lvl="8" rtl="0">
              <a:spcBef>
                <a:spcPts val="0"/>
              </a:spcBef>
              <a:spcAft>
                <a:spcPts val="0"/>
              </a:spcAft>
              <a:buSzPts val="3000"/>
              <a:buNone/>
              <a:defRPr/>
            </a:lvl9pPr>
          </a:lstStyle>
          <a:p/>
        </p:txBody>
      </p:sp>
      <p:sp>
        <p:nvSpPr>
          <p:cNvPr id="436" name="Google Shape;436;p13"/>
          <p:cNvSpPr txBox="1"/>
          <p:nvPr>
            <p:ph idx="2" type="title"/>
          </p:nvPr>
        </p:nvSpPr>
        <p:spPr>
          <a:xfrm>
            <a:off x="720000" y="1835250"/>
            <a:ext cx="2305500" cy="527700"/>
          </a:xfrm>
          <a:prstGeom prst="rect">
            <a:avLst/>
          </a:prstGeom>
        </p:spPr>
        <p:txBody>
          <a:bodyPr anchorCtr="0" anchor="ctr" bIns="91425" lIns="91425" spcFirstLastPara="1" rIns="91425" wrap="square" tIns="91425">
            <a:noAutofit/>
          </a:bodyPr>
          <a:lstStyle>
            <a:lvl1pPr lvl="0" rtl="0" algn="ctr">
              <a:spcBef>
                <a:spcPts val="0"/>
              </a:spcBef>
              <a:spcAft>
                <a:spcPts val="0"/>
              </a:spcAft>
              <a:buSzPts val="2500"/>
              <a:buNone/>
              <a:defRPr sz="2100"/>
            </a:lvl1pPr>
            <a:lvl2pPr lvl="1" rtl="0" algn="ctr">
              <a:spcBef>
                <a:spcPts val="0"/>
              </a:spcBef>
              <a:spcAft>
                <a:spcPts val="0"/>
              </a:spcAft>
              <a:buSzPts val="2500"/>
              <a:buNone/>
              <a:defRPr sz="2500"/>
            </a:lvl2pPr>
            <a:lvl3pPr lvl="2" rtl="0" algn="ctr">
              <a:spcBef>
                <a:spcPts val="0"/>
              </a:spcBef>
              <a:spcAft>
                <a:spcPts val="0"/>
              </a:spcAft>
              <a:buSzPts val="2500"/>
              <a:buNone/>
              <a:defRPr sz="2500"/>
            </a:lvl3pPr>
            <a:lvl4pPr lvl="3" rtl="0" algn="ctr">
              <a:spcBef>
                <a:spcPts val="0"/>
              </a:spcBef>
              <a:spcAft>
                <a:spcPts val="0"/>
              </a:spcAft>
              <a:buSzPts val="2500"/>
              <a:buNone/>
              <a:defRPr sz="2500"/>
            </a:lvl4pPr>
            <a:lvl5pPr lvl="4" rtl="0" algn="ctr">
              <a:spcBef>
                <a:spcPts val="0"/>
              </a:spcBef>
              <a:spcAft>
                <a:spcPts val="0"/>
              </a:spcAft>
              <a:buSzPts val="2500"/>
              <a:buNone/>
              <a:defRPr sz="2500"/>
            </a:lvl5pPr>
            <a:lvl6pPr lvl="5" rtl="0" algn="ctr">
              <a:spcBef>
                <a:spcPts val="0"/>
              </a:spcBef>
              <a:spcAft>
                <a:spcPts val="0"/>
              </a:spcAft>
              <a:buSzPts val="2500"/>
              <a:buNone/>
              <a:defRPr sz="2500"/>
            </a:lvl6pPr>
            <a:lvl7pPr lvl="6" rtl="0" algn="ctr">
              <a:spcBef>
                <a:spcPts val="0"/>
              </a:spcBef>
              <a:spcAft>
                <a:spcPts val="0"/>
              </a:spcAft>
              <a:buSzPts val="2500"/>
              <a:buNone/>
              <a:defRPr sz="2500"/>
            </a:lvl7pPr>
            <a:lvl8pPr lvl="7" rtl="0" algn="ctr">
              <a:spcBef>
                <a:spcPts val="0"/>
              </a:spcBef>
              <a:spcAft>
                <a:spcPts val="0"/>
              </a:spcAft>
              <a:buSzPts val="2500"/>
              <a:buNone/>
              <a:defRPr sz="2500"/>
            </a:lvl8pPr>
            <a:lvl9pPr lvl="8" rtl="0" algn="ctr">
              <a:spcBef>
                <a:spcPts val="0"/>
              </a:spcBef>
              <a:spcAft>
                <a:spcPts val="0"/>
              </a:spcAft>
              <a:buSzPts val="2500"/>
              <a:buNone/>
              <a:defRPr sz="2500"/>
            </a:lvl9pPr>
          </a:lstStyle>
          <a:p/>
        </p:txBody>
      </p:sp>
      <p:sp>
        <p:nvSpPr>
          <p:cNvPr id="437" name="Google Shape;437;p13"/>
          <p:cNvSpPr txBox="1"/>
          <p:nvPr>
            <p:ph idx="1" type="subTitle"/>
          </p:nvPr>
        </p:nvSpPr>
        <p:spPr>
          <a:xfrm>
            <a:off x="720000" y="2345575"/>
            <a:ext cx="2305500" cy="484800"/>
          </a:xfrm>
          <a:prstGeom prst="rect">
            <a:avLst/>
          </a:prstGeom>
        </p:spPr>
        <p:txBody>
          <a:bodyPr anchorCtr="0" anchor="ctr" bIns="91425" lIns="91425" spcFirstLastPara="1" rIns="91425" wrap="square" tIns="91425">
            <a:noAutofit/>
          </a:bodyPr>
          <a:lstStyle>
            <a:lvl1pPr lvl="0" rtl="0" algn="ctr">
              <a:lnSpc>
                <a:spcPct val="100000"/>
              </a:lnSpc>
              <a:spcBef>
                <a:spcPts val="0"/>
              </a:spcBef>
              <a:spcAft>
                <a:spcPts val="0"/>
              </a:spcAft>
              <a:buSzPts val="1400"/>
              <a:buNone/>
              <a:defRPr sz="1400"/>
            </a:lvl1pPr>
            <a:lvl2pPr lvl="1" rtl="0" algn="ctr">
              <a:lnSpc>
                <a:spcPct val="100000"/>
              </a:lnSpc>
              <a:spcBef>
                <a:spcPts val="0"/>
              </a:spcBef>
              <a:spcAft>
                <a:spcPts val="0"/>
              </a:spcAft>
              <a:buSzPts val="1400"/>
              <a:buNone/>
              <a:defRPr/>
            </a:lvl2pPr>
            <a:lvl3pPr lvl="2" rtl="0" algn="ctr">
              <a:lnSpc>
                <a:spcPct val="100000"/>
              </a:lnSpc>
              <a:spcBef>
                <a:spcPts val="1600"/>
              </a:spcBef>
              <a:spcAft>
                <a:spcPts val="0"/>
              </a:spcAft>
              <a:buSzPts val="1400"/>
              <a:buNone/>
              <a:defRPr/>
            </a:lvl3pPr>
            <a:lvl4pPr lvl="3" rtl="0" algn="ctr">
              <a:lnSpc>
                <a:spcPct val="100000"/>
              </a:lnSpc>
              <a:spcBef>
                <a:spcPts val="1600"/>
              </a:spcBef>
              <a:spcAft>
                <a:spcPts val="0"/>
              </a:spcAft>
              <a:buSzPts val="1400"/>
              <a:buNone/>
              <a:defRPr/>
            </a:lvl4pPr>
            <a:lvl5pPr lvl="4" rtl="0" algn="ctr">
              <a:lnSpc>
                <a:spcPct val="100000"/>
              </a:lnSpc>
              <a:spcBef>
                <a:spcPts val="1600"/>
              </a:spcBef>
              <a:spcAft>
                <a:spcPts val="0"/>
              </a:spcAft>
              <a:buSzPts val="1400"/>
              <a:buNone/>
              <a:defRPr/>
            </a:lvl5pPr>
            <a:lvl6pPr lvl="5" rtl="0" algn="ctr">
              <a:lnSpc>
                <a:spcPct val="100000"/>
              </a:lnSpc>
              <a:spcBef>
                <a:spcPts val="1600"/>
              </a:spcBef>
              <a:spcAft>
                <a:spcPts val="0"/>
              </a:spcAft>
              <a:buSzPts val="1400"/>
              <a:buNone/>
              <a:defRPr/>
            </a:lvl6pPr>
            <a:lvl7pPr lvl="6" rtl="0" algn="ctr">
              <a:lnSpc>
                <a:spcPct val="100000"/>
              </a:lnSpc>
              <a:spcBef>
                <a:spcPts val="1600"/>
              </a:spcBef>
              <a:spcAft>
                <a:spcPts val="0"/>
              </a:spcAft>
              <a:buSzPts val="1400"/>
              <a:buNone/>
              <a:defRPr/>
            </a:lvl7pPr>
            <a:lvl8pPr lvl="7" rtl="0" algn="ctr">
              <a:lnSpc>
                <a:spcPct val="100000"/>
              </a:lnSpc>
              <a:spcBef>
                <a:spcPts val="1600"/>
              </a:spcBef>
              <a:spcAft>
                <a:spcPts val="0"/>
              </a:spcAft>
              <a:buSzPts val="1400"/>
              <a:buNone/>
              <a:defRPr/>
            </a:lvl8pPr>
            <a:lvl9pPr lvl="8" rtl="0" algn="ctr">
              <a:lnSpc>
                <a:spcPct val="100000"/>
              </a:lnSpc>
              <a:spcBef>
                <a:spcPts val="1600"/>
              </a:spcBef>
              <a:spcAft>
                <a:spcPts val="1600"/>
              </a:spcAft>
              <a:buSzPts val="1400"/>
              <a:buNone/>
              <a:defRPr/>
            </a:lvl9pPr>
          </a:lstStyle>
          <a:p/>
        </p:txBody>
      </p:sp>
      <p:sp>
        <p:nvSpPr>
          <p:cNvPr id="438" name="Google Shape;438;p13"/>
          <p:cNvSpPr txBox="1"/>
          <p:nvPr>
            <p:ph idx="3" type="title"/>
          </p:nvPr>
        </p:nvSpPr>
        <p:spPr>
          <a:xfrm>
            <a:off x="3419269" y="1835250"/>
            <a:ext cx="2305500" cy="527700"/>
          </a:xfrm>
          <a:prstGeom prst="rect">
            <a:avLst/>
          </a:prstGeom>
        </p:spPr>
        <p:txBody>
          <a:bodyPr anchorCtr="0" anchor="ctr" bIns="91425" lIns="91425" spcFirstLastPara="1" rIns="91425" wrap="square" tIns="91425">
            <a:noAutofit/>
          </a:bodyPr>
          <a:lstStyle>
            <a:lvl1pPr lvl="0" rtl="0" algn="ctr">
              <a:spcBef>
                <a:spcPts val="0"/>
              </a:spcBef>
              <a:spcAft>
                <a:spcPts val="0"/>
              </a:spcAft>
              <a:buSzPts val="2500"/>
              <a:buNone/>
              <a:defRPr sz="2100"/>
            </a:lvl1pPr>
            <a:lvl2pPr lvl="1" rtl="0" algn="ctr">
              <a:spcBef>
                <a:spcPts val="0"/>
              </a:spcBef>
              <a:spcAft>
                <a:spcPts val="0"/>
              </a:spcAft>
              <a:buSzPts val="2500"/>
              <a:buNone/>
              <a:defRPr sz="2500"/>
            </a:lvl2pPr>
            <a:lvl3pPr lvl="2" rtl="0" algn="ctr">
              <a:spcBef>
                <a:spcPts val="0"/>
              </a:spcBef>
              <a:spcAft>
                <a:spcPts val="0"/>
              </a:spcAft>
              <a:buSzPts val="2500"/>
              <a:buNone/>
              <a:defRPr sz="2500"/>
            </a:lvl3pPr>
            <a:lvl4pPr lvl="3" rtl="0" algn="ctr">
              <a:spcBef>
                <a:spcPts val="0"/>
              </a:spcBef>
              <a:spcAft>
                <a:spcPts val="0"/>
              </a:spcAft>
              <a:buSzPts val="2500"/>
              <a:buNone/>
              <a:defRPr sz="2500"/>
            </a:lvl4pPr>
            <a:lvl5pPr lvl="4" rtl="0" algn="ctr">
              <a:spcBef>
                <a:spcPts val="0"/>
              </a:spcBef>
              <a:spcAft>
                <a:spcPts val="0"/>
              </a:spcAft>
              <a:buSzPts val="2500"/>
              <a:buNone/>
              <a:defRPr sz="2500"/>
            </a:lvl5pPr>
            <a:lvl6pPr lvl="5" rtl="0" algn="ctr">
              <a:spcBef>
                <a:spcPts val="0"/>
              </a:spcBef>
              <a:spcAft>
                <a:spcPts val="0"/>
              </a:spcAft>
              <a:buSzPts val="2500"/>
              <a:buNone/>
              <a:defRPr sz="2500"/>
            </a:lvl6pPr>
            <a:lvl7pPr lvl="6" rtl="0" algn="ctr">
              <a:spcBef>
                <a:spcPts val="0"/>
              </a:spcBef>
              <a:spcAft>
                <a:spcPts val="0"/>
              </a:spcAft>
              <a:buSzPts val="2500"/>
              <a:buNone/>
              <a:defRPr sz="2500"/>
            </a:lvl7pPr>
            <a:lvl8pPr lvl="7" rtl="0" algn="ctr">
              <a:spcBef>
                <a:spcPts val="0"/>
              </a:spcBef>
              <a:spcAft>
                <a:spcPts val="0"/>
              </a:spcAft>
              <a:buSzPts val="2500"/>
              <a:buNone/>
              <a:defRPr sz="2500"/>
            </a:lvl8pPr>
            <a:lvl9pPr lvl="8" rtl="0" algn="ctr">
              <a:spcBef>
                <a:spcPts val="0"/>
              </a:spcBef>
              <a:spcAft>
                <a:spcPts val="0"/>
              </a:spcAft>
              <a:buSzPts val="2500"/>
              <a:buNone/>
              <a:defRPr sz="2500"/>
            </a:lvl9pPr>
          </a:lstStyle>
          <a:p/>
        </p:txBody>
      </p:sp>
      <p:sp>
        <p:nvSpPr>
          <p:cNvPr id="439" name="Google Shape;439;p13"/>
          <p:cNvSpPr txBox="1"/>
          <p:nvPr>
            <p:ph idx="4" type="subTitle"/>
          </p:nvPr>
        </p:nvSpPr>
        <p:spPr>
          <a:xfrm>
            <a:off x="3419269" y="2345575"/>
            <a:ext cx="2305500" cy="484800"/>
          </a:xfrm>
          <a:prstGeom prst="rect">
            <a:avLst/>
          </a:prstGeom>
        </p:spPr>
        <p:txBody>
          <a:bodyPr anchorCtr="0" anchor="ctr" bIns="91425" lIns="91425" spcFirstLastPara="1" rIns="91425" wrap="square" tIns="91425">
            <a:noAutofit/>
          </a:bodyPr>
          <a:lstStyle>
            <a:lvl1pPr lvl="0" rtl="0" algn="ctr">
              <a:lnSpc>
                <a:spcPct val="100000"/>
              </a:lnSpc>
              <a:spcBef>
                <a:spcPts val="0"/>
              </a:spcBef>
              <a:spcAft>
                <a:spcPts val="0"/>
              </a:spcAft>
              <a:buSzPts val="1400"/>
              <a:buNone/>
              <a:defRPr sz="1400"/>
            </a:lvl1pPr>
            <a:lvl2pPr lvl="1" rtl="0" algn="ctr">
              <a:lnSpc>
                <a:spcPct val="100000"/>
              </a:lnSpc>
              <a:spcBef>
                <a:spcPts val="0"/>
              </a:spcBef>
              <a:spcAft>
                <a:spcPts val="0"/>
              </a:spcAft>
              <a:buSzPts val="1400"/>
              <a:buNone/>
              <a:defRPr/>
            </a:lvl2pPr>
            <a:lvl3pPr lvl="2" rtl="0" algn="ctr">
              <a:lnSpc>
                <a:spcPct val="100000"/>
              </a:lnSpc>
              <a:spcBef>
                <a:spcPts val="1600"/>
              </a:spcBef>
              <a:spcAft>
                <a:spcPts val="0"/>
              </a:spcAft>
              <a:buSzPts val="1400"/>
              <a:buNone/>
              <a:defRPr/>
            </a:lvl3pPr>
            <a:lvl4pPr lvl="3" rtl="0" algn="ctr">
              <a:lnSpc>
                <a:spcPct val="100000"/>
              </a:lnSpc>
              <a:spcBef>
                <a:spcPts val="1600"/>
              </a:spcBef>
              <a:spcAft>
                <a:spcPts val="0"/>
              </a:spcAft>
              <a:buSzPts val="1400"/>
              <a:buNone/>
              <a:defRPr/>
            </a:lvl4pPr>
            <a:lvl5pPr lvl="4" rtl="0" algn="ctr">
              <a:lnSpc>
                <a:spcPct val="100000"/>
              </a:lnSpc>
              <a:spcBef>
                <a:spcPts val="1600"/>
              </a:spcBef>
              <a:spcAft>
                <a:spcPts val="0"/>
              </a:spcAft>
              <a:buSzPts val="1400"/>
              <a:buNone/>
              <a:defRPr/>
            </a:lvl5pPr>
            <a:lvl6pPr lvl="5" rtl="0" algn="ctr">
              <a:lnSpc>
                <a:spcPct val="100000"/>
              </a:lnSpc>
              <a:spcBef>
                <a:spcPts val="1600"/>
              </a:spcBef>
              <a:spcAft>
                <a:spcPts val="0"/>
              </a:spcAft>
              <a:buSzPts val="1400"/>
              <a:buNone/>
              <a:defRPr/>
            </a:lvl6pPr>
            <a:lvl7pPr lvl="6" rtl="0" algn="ctr">
              <a:lnSpc>
                <a:spcPct val="100000"/>
              </a:lnSpc>
              <a:spcBef>
                <a:spcPts val="1600"/>
              </a:spcBef>
              <a:spcAft>
                <a:spcPts val="0"/>
              </a:spcAft>
              <a:buSzPts val="1400"/>
              <a:buNone/>
              <a:defRPr/>
            </a:lvl7pPr>
            <a:lvl8pPr lvl="7" rtl="0" algn="ctr">
              <a:lnSpc>
                <a:spcPct val="100000"/>
              </a:lnSpc>
              <a:spcBef>
                <a:spcPts val="1600"/>
              </a:spcBef>
              <a:spcAft>
                <a:spcPts val="0"/>
              </a:spcAft>
              <a:buSzPts val="1400"/>
              <a:buNone/>
              <a:defRPr/>
            </a:lvl8pPr>
            <a:lvl9pPr lvl="8" rtl="0" algn="ctr">
              <a:lnSpc>
                <a:spcPct val="100000"/>
              </a:lnSpc>
              <a:spcBef>
                <a:spcPts val="1600"/>
              </a:spcBef>
              <a:spcAft>
                <a:spcPts val="1600"/>
              </a:spcAft>
              <a:buSzPts val="1400"/>
              <a:buNone/>
              <a:defRPr/>
            </a:lvl9pPr>
          </a:lstStyle>
          <a:p/>
        </p:txBody>
      </p:sp>
      <p:sp>
        <p:nvSpPr>
          <p:cNvPr id="440" name="Google Shape;440;p13"/>
          <p:cNvSpPr txBox="1"/>
          <p:nvPr>
            <p:ph idx="5" type="title"/>
          </p:nvPr>
        </p:nvSpPr>
        <p:spPr>
          <a:xfrm>
            <a:off x="720000" y="3518375"/>
            <a:ext cx="2305500" cy="527700"/>
          </a:xfrm>
          <a:prstGeom prst="rect">
            <a:avLst/>
          </a:prstGeom>
        </p:spPr>
        <p:txBody>
          <a:bodyPr anchorCtr="0" anchor="ctr" bIns="91425" lIns="91425" spcFirstLastPara="1" rIns="91425" wrap="square" tIns="91425">
            <a:noAutofit/>
          </a:bodyPr>
          <a:lstStyle>
            <a:lvl1pPr lvl="0" rtl="0" algn="ctr">
              <a:spcBef>
                <a:spcPts val="0"/>
              </a:spcBef>
              <a:spcAft>
                <a:spcPts val="0"/>
              </a:spcAft>
              <a:buSzPts val="2500"/>
              <a:buNone/>
              <a:defRPr sz="2100"/>
            </a:lvl1pPr>
            <a:lvl2pPr lvl="1" rtl="0" algn="ctr">
              <a:spcBef>
                <a:spcPts val="0"/>
              </a:spcBef>
              <a:spcAft>
                <a:spcPts val="0"/>
              </a:spcAft>
              <a:buSzPts val="2500"/>
              <a:buNone/>
              <a:defRPr sz="2500"/>
            </a:lvl2pPr>
            <a:lvl3pPr lvl="2" rtl="0" algn="ctr">
              <a:spcBef>
                <a:spcPts val="0"/>
              </a:spcBef>
              <a:spcAft>
                <a:spcPts val="0"/>
              </a:spcAft>
              <a:buSzPts val="2500"/>
              <a:buNone/>
              <a:defRPr sz="2500"/>
            </a:lvl3pPr>
            <a:lvl4pPr lvl="3" rtl="0" algn="ctr">
              <a:spcBef>
                <a:spcPts val="0"/>
              </a:spcBef>
              <a:spcAft>
                <a:spcPts val="0"/>
              </a:spcAft>
              <a:buSzPts val="2500"/>
              <a:buNone/>
              <a:defRPr sz="2500"/>
            </a:lvl4pPr>
            <a:lvl5pPr lvl="4" rtl="0" algn="ctr">
              <a:spcBef>
                <a:spcPts val="0"/>
              </a:spcBef>
              <a:spcAft>
                <a:spcPts val="0"/>
              </a:spcAft>
              <a:buSzPts val="2500"/>
              <a:buNone/>
              <a:defRPr sz="2500"/>
            </a:lvl5pPr>
            <a:lvl6pPr lvl="5" rtl="0" algn="ctr">
              <a:spcBef>
                <a:spcPts val="0"/>
              </a:spcBef>
              <a:spcAft>
                <a:spcPts val="0"/>
              </a:spcAft>
              <a:buSzPts val="2500"/>
              <a:buNone/>
              <a:defRPr sz="2500"/>
            </a:lvl6pPr>
            <a:lvl7pPr lvl="6" rtl="0" algn="ctr">
              <a:spcBef>
                <a:spcPts val="0"/>
              </a:spcBef>
              <a:spcAft>
                <a:spcPts val="0"/>
              </a:spcAft>
              <a:buSzPts val="2500"/>
              <a:buNone/>
              <a:defRPr sz="2500"/>
            </a:lvl7pPr>
            <a:lvl8pPr lvl="7" rtl="0" algn="ctr">
              <a:spcBef>
                <a:spcPts val="0"/>
              </a:spcBef>
              <a:spcAft>
                <a:spcPts val="0"/>
              </a:spcAft>
              <a:buSzPts val="2500"/>
              <a:buNone/>
              <a:defRPr sz="2500"/>
            </a:lvl8pPr>
            <a:lvl9pPr lvl="8" rtl="0" algn="ctr">
              <a:spcBef>
                <a:spcPts val="0"/>
              </a:spcBef>
              <a:spcAft>
                <a:spcPts val="0"/>
              </a:spcAft>
              <a:buSzPts val="2500"/>
              <a:buNone/>
              <a:defRPr sz="2500"/>
            </a:lvl9pPr>
          </a:lstStyle>
          <a:p/>
        </p:txBody>
      </p:sp>
      <p:sp>
        <p:nvSpPr>
          <p:cNvPr id="441" name="Google Shape;441;p13"/>
          <p:cNvSpPr txBox="1"/>
          <p:nvPr>
            <p:ph idx="6" type="subTitle"/>
          </p:nvPr>
        </p:nvSpPr>
        <p:spPr>
          <a:xfrm>
            <a:off x="720000" y="4028700"/>
            <a:ext cx="2305500" cy="484800"/>
          </a:xfrm>
          <a:prstGeom prst="rect">
            <a:avLst/>
          </a:prstGeom>
        </p:spPr>
        <p:txBody>
          <a:bodyPr anchorCtr="0" anchor="ctr" bIns="91425" lIns="91425" spcFirstLastPara="1" rIns="91425" wrap="square" tIns="91425">
            <a:noAutofit/>
          </a:bodyPr>
          <a:lstStyle>
            <a:lvl1pPr lvl="0" rtl="0" algn="ctr">
              <a:lnSpc>
                <a:spcPct val="100000"/>
              </a:lnSpc>
              <a:spcBef>
                <a:spcPts val="0"/>
              </a:spcBef>
              <a:spcAft>
                <a:spcPts val="0"/>
              </a:spcAft>
              <a:buSzPts val="1400"/>
              <a:buNone/>
              <a:defRPr sz="1400"/>
            </a:lvl1pPr>
            <a:lvl2pPr lvl="1" rtl="0" algn="ctr">
              <a:lnSpc>
                <a:spcPct val="100000"/>
              </a:lnSpc>
              <a:spcBef>
                <a:spcPts val="0"/>
              </a:spcBef>
              <a:spcAft>
                <a:spcPts val="0"/>
              </a:spcAft>
              <a:buSzPts val="1400"/>
              <a:buNone/>
              <a:defRPr/>
            </a:lvl2pPr>
            <a:lvl3pPr lvl="2" rtl="0" algn="ctr">
              <a:lnSpc>
                <a:spcPct val="100000"/>
              </a:lnSpc>
              <a:spcBef>
                <a:spcPts val="1600"/>
              </a:spcBef>
              <a:spcAft>
                <a:spcPts val="0"/>
              </a:spcAft>
              <a:buSzPts val="1400"/>
              <a:buNone/>
              <a:defRPr/>
            </a:lvl3pPr>
            <a:lvl4pPr lvl="3" rtl="0" algn="ctr">
              <a:lnSpc>
                <a:spcPct val="100000"/>
              </a:lnSpc>
              <a:spcBef>
                <a:spcPts val="1600"/>
              </a:spcBef>
              <a:spcAft>
                <a:spcPts val="0"/>
              </a:spcAft>
              <a:buSzPts val="1400"/>
              <a:buNone/>
              <a:defRPr/>
            </a:lvl4pPr>
            <a:lvl5pPr lvl="4" rtl="0" algn="ctr">
              <a:lnSpc>
                <a:spcPct val="100000"/>
              </a:lnSpc>
              <a:spcBef>
                <a:spcPts val="1600"/>
              </a:spcBef>
              <a:spcAft>
                <a:spcPts val="0"/>
              </a:spcAft>
              <a:buSzPts val="1400"/>
              <a:buNone/>
              <a:defRPr/>
            </a:lvl5pPr>
            <a:lvl6pPr lvl="5" rtl="0" algn="ctr">
              <a:lnSpc>
                <a:spcPct val="100000"/>
              </a:lnSpc>
              <a:spcBef>
                <a:spcPts val="1600"/>
              </a:spcBef>
              <a:spcAft>
                <a:spcPts val="0"/>
              </a:spcAft>
              <a:buSzPts val="1400"/>
              <a:buNone/>
              <a:defRPr/>
            </a:lvl6pPr>
            <a:lvl7pPr lvl="6" rtl="0" algn="ctr">
              <a:lnSpc>
                <a:spcPct val="100000"/>
              </a:lnSpc>
              <a:spcBef>
                <a:spcPts val="1600"/>
              </a:spcBef>
              <a:spcAft>
                <a:spcPts val="0"/>
              </a:spcAft>
              <a:buSzPts val="1400"/>
              <a:buNone/>
              <a:defRPr/>
            </a:lvl7pPr>
            <a:lvl8pPr lvl="7" rtl="0" algn="ctr">
              <a:lnSpc>
                <a:spcPct val="100000"/>
              </a:lnSpc>
              <a:spcBef>
                <a:spcPts val="1600"/>
              </a:spcBef>
              <a:spcAft>
                <a:spcPts val="0"/>
              </a:spcAft>
              <a:buSzPts val="1400"/>
              <a:buNone/>
              <a:defRPr/>
            </a:lvl8pPr>
            <a:lvl9pPr lvl="8" rtl="0" algn="ctr">
              <a:lnSpc>
                <a:spcPct val="100000"/>
              </a:lnSpc>
              <a:spcBef>
                <a:spcPts val="1600"/>
              </a:spcBef>
              <a:spcAft>
                <a:spcPts val="1600"/>
              </a:spcAft>
              <a:buSzPts val="1400"/>
              <a:buNone/>
              <a:defRPr/>
            </a:lvl9pPr>
          </a:lstStyle>
          <a:p/>
        </p:txBody>
      </p:sp>
      <p:sp>
        <p:nvSpPr>
          <p:cNvPr id="442" name="Google Shape;442;p13"/>
          <p:cNvSpPr txBox="1"/>
          <p:nvPr>
            <p:ph idx="7" type="title"/>
          </p:nvPr>
        </p:nvSpPr>
        <p:spPr>
          <a:xfrm>
            <a:off x="3419269" y="3518375"/>
            <a:ext cx="2305500" cy="527700"/>
          </a:xfrm>
          <a:prstGeom prst="rect">
            <a:avLst/>
          </a:prstGeom>
        </p:spPr>
        <p:txBody>
          <a:bodyPr anchorCtr="0" anchor="ctr" bIns="91425" lIns="91425" spcFirstLastPara="1" rIns="91425" wrap="square" tIns="91425">
            <a:noAutofit/>
          </a:bodyPr>
          <a:lstStyle>
            <a:lvl1pPr lvl="0" rtl="0" algn="ctr">
              <a:spcBef>
                <a:spcPts val="0"/>
              </a:spcBef>
              <a:spcAft>
                <a:spcPts val="0"/>
              </a:spcAft>
              <a:buSzPts val="2500"/>
              <a:buNone/>
              <a:defRPr sz="2100"/>
            </a:lvl1pPr>
            <a:lvl2pPr lvl="1" rtl="0" algn="ctr">
              <a:spcBef>
                <a:spcPts val="0"/>
              </a:spcBef>
              <a:spcAft>
                <a:spcPts val="0"/>
              </a:spcAft>
              <a:buSzPts val="2500"/>
              <a:buNone/>
              <a:defRPr sz="2500"/>
            </a:lvl2pPr>
            <a:lvl3pPr lvl="2" rtl="0" algn="ctr">
              <a:spcBef>
                <a:spcPts val="0"/>
              </a:spcBef>
              <a:spcAft>
                <a:spcPts val="0"/>
              </a:spcAft>
              <a:buSzPts val="2500"/>
              <a:buNone/>
              <a:defRPr sz="2500"/>
            </a:lvl3pPr>
            <a:lvl4pPr lvl="3" rtl="0" algn="ctr">
              <a:spcBef>
                <a:spcPts val="0"/>
              </a:spcBef>
              <a:spcAft>
                <a:spcPts val="0"/>
              </a:spcAft>
              <a:buSzPts val="2500"/>
              <a:buNone/>
              <a:defRPr sz="2500"/>
            </a:lvl4pPr>
            <a:lvl5pPr lvl="4" rtl="0" algn="ctr">
              <a:spcBef>
                <a:spcPts val="0"/>
              </a:spcBef>
              <a:spcAft>
                <a:spcPts val="0"/>
              </a:spcAft>
              <a:buSzPts val="2500"/>
              <a:buNone/>
              <a:defRPr sz="2500"/>
            </a:lvl5pPr>
            <a:lvl6pPr lvl="5" rtl="0" algn="ctr">
              <a:spcBef>
                <a:spcPts val="0"/>
              </a:spcBef>
              <a:spcAft>
                <a:spcPts val="0"/>
              </a:spcAft>
              <a:buSzPts val="2500"/>
              <a:buNone/>
              <a:defRPr sz="2500"/>
            </a:lvl6pPr>
            <a:lvl7pPr lvl="6" rtl="0" algn="ctr">
              <a:spcBef>
                <a:spcPts val="0"/>
              </a:spcBef>
              <a:spcAft>
                <a:spcPts val="0"/>
              </a:spcAft>
              <a:buSzPts val="2500"/>
              <a:buNone/>
              <a:defRPr sz="2500"/>
            </a:lvl7pPr>
            <a:lvl8pPr lvl="7" rtl="0" algn="ctr">
              <a:spcBef>
                <a:spcPts val="0"/>
              </a:spcBef>
              <a:spcAft>
                <a:spcPts val="0"/>
              </a:spcAft>
              <a:buSzPts val="2500"/>
              <a:buNone/>
              <a:defRPr sz="2500"/>
            </a:lvl8pPr>
            <a:lvl9pPr lvl="8" rtl="0" algn="ctr">
              <a:spcBef>
                <a:spcPts val="0"/>
              </a:spcBef>
              <a:spcAft>
                <a:spcPts val="0"/>
              </a:spcAft>
              <a:buSzPts val="2500"/>
              <a:buNone/>
              <a:defRPr sz="2500"/>
            </a:lvl9pPr>
          </a:lstStyle>
          <a:p/>
        </p:txBody>
      </p:sp>
      <p:sp>
        <p:nvSpPr>
          <p:cNvPr id="443" name="Google Shape;443;p13"/>
          <p:cNvSpPr txBox="1"/>
          <p:nvPr>
            <p:ph idx="8" type="subTitle"/>
          </p:nvPr>
        </p:nvSpPr>
        <p:spPr>
          <a:xfrm>
            <a:off x="3419269" y="4028700"/>
            <a:ext cx="2305500" cy="484800"/>
          </a:xfrm>
          <a:prstGeom prst="rect">
            <a:avLst/>
          </a:prstGeom>
        </p:spPr>
        <p:txBody>
          <a:bodyPr anchorCtr="0" anchor="ctr" bIns="91425" lIns="91425" spcFirstLastPara="1" rIns="91425" wrap="square" tIns="91425">
            <a:noAutofit/>
          </a:bodyPr>
          <a:lstStyle>
            <a:lvl1pPr lvl="0" rtl="0" algn="ctr">
              <a:lnSpc>
                <a:spcPct val="100000"/>
              </a:lnSpc>
              <a:spcBef>
                <a:spcPts val="0"/>
              </a:spcBef>
              <a:spcAft>
                <a:spcPts val="0"/>
              </a:spcAft>
              <a:buSzPts val="1400"/>
              <a:buNone/>
              <a:defRPr sz="1400"/>
            </a:lvl1pPr>
            <a:lvl2pPr lvl="1" rtl="0" algn="ctr">
              <a:lnSpc>
                <a:spcPct val="100000"/>
              </a:lnSpc>
              <a:spcBef>
                <a:spcPts val="0"/>
              </a:spcBef>
              <a:spcAft>
                <a:spcPts val="0"/>
              </a:spcAft>
              <a:buSzPts val="1400"/>
              <a:buNone/>
              <a:defRPr/>
            </a:lvl2pPr>
            <a:lvl3pPr lvl="2" rtl="0" algn="ctr">
              <a:lnSpc>
                <a:spcPct val="100000"/>
              </a:lnSpc>
              <a:spcBef>
                <a:spcPts val="1600"/>
              </a:spcBef>
              <a:spcAft>
                <a:spcPts val="0"/>
              </a:spcAft>
              <a:buSzPts val="1400"/>
              <a:buNone/>
              <a:defRPr/>
            </a:lvl3pPr>
            <a:lvl4pPr lvl="3" rtl="0" algn="ctr">
              <a:lnSpc>
                <a:spcPct val="100000"/>
              </a:lnSpc>
              <a:spcBef>
                <a:spcPts val="1600"/>
              </a:spcBef>
              <a:spcAft>
                <a:spcPts val="0"/>
              </a:spcAft>
              <a:buSzPts val="1400"/>
              <a:buNone/>
              <a:defRPr/>
            </a:lvl4pPr>
            <a:lvl5pPr lvl="4" rtl="0" algn="ctr">
              <a:lnSpc>
                <a:spcPct val="100000"/>
              </a:lnSpc>
              <a:spcBef>
                <a:spcPts val="1600"/>
              </a:spcBef>
              <a:spcAft>
                <a:spcPts val="0"/>
              </a:spcAft>
              <a:buSzPts val="1400"/>
              <a:buNone/>
              <a:defRPr/>
            </a:lvl5pPr>
            <a:lvl6pPr lvl="5" rtl="0" algn="ctr">
              <a:lnSpc>
                <a:spcPct val="100000"/>
              </a:lnSpc>
              <a:spcBef>
                <a:spcPts val="1600"/>
              </a:spcBef>
              <a:spcAft>
                <a:spcPts val="0"/>
              </a:spcAft>
              <a:buSzPts val="1400"/>
              <a:buNone/>
              <a:defRPr/>
            </a:lvl6pPr>
            <a:lvl7pPr lvl="6" rtl="0" algn="ctr">
              <a:lnSpc>
                <a:spcPct val="100000"/>
              </a:lnSpc>
              <a:spcBef>
                <a:spcPts val="1600"/>
              </a:spcBef>
              <a:spcAft>
                <a:spcPts val="0"/>
              </a:spcAft>
              <a:buSzPts val="1400"/>
              <a:buNone/>
              <a:defRPr/>
            </a:lvl7pPr>
            <a:lvl8pPr lvl="7" rtl="0" algn="ctr">
              <a:lnSpc>
                <a:spcPct val="100000"/>
              </a:lnSpc>
              <a:spcBef>
                <a:spcPts val="1600"/>
              </a:spcBef>
              <a:spcAft>
                <a:spcPts val="0"/>
              </a:spcAft>
              <a:buSzPts val="1400"/>
              <a:buNone/>
              <a:defRPr/>
            </a:lvl8pPr>
            <a:lvl9pPr lvl="8" rtl="0" algn="ctr">
              <a:lnSpc>
                <a:spcPct val="100000"/>
              </a:lnSpc>
              <a:spcBef>
                <a:spcPts val="1600"/>
              </a:spcBef>
              <a:spcAft>
                <a:spcPts val="1600"/>
              </a:spcAft>
              <a:buSzPts val="1400"/>
              <a:buNone/>
              <a:defRPr/>
            </a:lvl9pPr>
          </a:lstStyle>
          <a:p/>
        </p:txBody>
      </p:sp>
      <p:sp>
        <p:nvSpPr>
          <p:cNvPr id="444" name="Google Shape;444;p13"/>
          <p:cNvSpPr txBox="1"/>
          <p:nvPr>
            <p:ph idx="9" type="title"/>
          </p:nvPr>
        </p:nvSpPr>
        <p:spPr>
          <a:xfrm>
            <a:off x="6118548" y="1835250"/>
            <a:ext cx="2305500" cy="527700"/>
          </a:xfrm>
          <a:prstGeom prst="rect">
            <a:avLst/>
          </a:prstGeom>
        </p:spPr>
        <p:txBody>
          <a:bodyPr anchorCtr="0" anchor="ctr" bIns="91425" lIns="91425" spcFirstLastPara="1" rIns="91425" wrap="square" tIns="91425">
            <a:noAutofit/>
          </a:bodyPr>
          <a:lstStyle>
            <a:lvl1pPr lvl="0" rtl="0" algn="ctr">
              <a:spcBef>
                <a:spcPts val="0"/>
              </a:spcBef>
              <a:spcAft>
                <a:spcPts val="0"/>
              </a:spcAft>
              <a:buSzPts val="2500"/>
              <a:buNone/>
              <a:defRPr sz="2100"/>
            </a:lvl1pPr>
            <a:lvl2pPr lvl="1" rtl="0" algn="ctr">
              <a:spcBef>
                <a:spcPts val="0"/>
              </a:spcBef>
              <a:spcAft>
                <a:spcPts val="0"/>
              </a:spcAft>
              <a:buSzPts val="2500"/>
              <a:buNone/>
              <a:defRPr sz="2500"/>
            </a:lvl2pPr>
            <a:lvl3pPr lvl="2" rtl="0" algn="ctr">
              <a:spcBef>
                <a:spcPts val="0"/>
              </a:spcBef>
              <a:spcAft>
                <a:spcPts val="0"/>
              </a:spcAft>
              <a:buSzPts val="2500"/>
              <a:buNone/>
              <a:defRPr sz="2500"/>
            </a:lvl3pPr>
            <a:lvl4pPr lvl="3" rtl="0" algn="ctr">
              <a:spcBef>
                <a:spcPts val="0"/>
              </a:spcBef>
              <a:spcAft>
                <a:spcPts val="0"/>
              </a:spcAft>
              <a:buSzPts val="2500"/>
              <a:buNone/>
              <a:defRPr sz="2500"/>
            </a:lvl4pPr>
            <a:lvl5pPr lvl="4" rtl="0" algn="ctr">
              <a:spcBef>
                <a:spcPts val="0"/>
              </a:spcBef>
              <a:spcAft>
                <a:spcPts val="0"/>
              </a:spcAft>
              <a:buSzPts val="2500"/>
              <a:buNone/>
              <a:defRPr sz="2500"/>
            </a:lvl5pPr>
            <a:lvl6pPr lvl="5" rtl="0" algn="ctr">
              <a:spcBef>
                <a:spcPts val="0"/>
              </a:spcBef>
              <a:spcAft>
                <a:spcPts val="0"/>
              </a:spcAft>
              <a:buSzPts val="2500"/>
              <a:buNone/>
              <a:defRPr sz="2500"/>
            </a:lvl6pPr>
            <a:lvl7pPr lvl="6" rtl="0" algn="ctr">
              <a:spcBef>
                <a:spcPts val="0"/>
              </a:spcBef>
              <a:spcAft>
                <a:spcPts val="0"/>
              </a:spcAft>
              <a:buSzPts val="2500"/>
              <a:buNone/>
              <a:defRPr sz="2500"/>
            </a:lvl7pPr>
            <a:lvl8pPr lvl="7" rtl="0" algn="ctr">
              <a:spcBef>
                <a:spcPts val="0"/>
              </a:spcBef>
              <a:spcAft>
                <a:spcPts val="0"/>
              </a:spcAft>
              <a:buSzPts val="2500"/>
              <a:buNone/>
              <a:defRPr sz="2500"/>
            </a:lvl8pPr>
            <a:lvl9pPr lvl="8" rtl="0" algn="ctr">
              <a:spcBef>
                <a:spcPts val="0"/>
              </a:spcBef>
              <a:spcAft>
                <a:spcPts val="0"/>
              </a:spcAft>
              <a:buSzPts val="2500"/>
              <a:buNone/>
              <a:defRPr sz="2500"/>
            </a:lvl9pPr>
          </a:lstStyle>
          <a:p/>
        </p:txBody>
      </p:sp>
      <p:sp>
        <p:nvSpPr>
          <p:cNvPr id="445" name="Google Shape;445;p13"/>
          <p:cNvSpPr txBox="1"/>
          <p:nvPr>
            <p:ph idx="13" type="subTitle"/>
          </p:nvPr>
        </p:nvSpPr>
        <p:spPr>
          <a:xfrm>
            <a:off x="6118548" y="2345575"/>
            <a:ext cx="2305500" cy="484800"/>
          </a:xfrm>
          <a:prstGeom prst="rect">
            <a:avLst/>
          </a:prstGeom>
        </p:spPr>
        <p:txBody>
          <a:bodyPr anchorCtr="0" anchor="ctr" bIns="91425" lIns="91425" spcFirstLastPara="1" rIns="91425" wrap="square" tIns="91425">
            <a:noAutofit/>
          </a:bodyPr>
          <a:lstStyle>
            <a:lvl1pPr lvl="0" rtl="0" algn="ctr">
              <a:lnSpc>
                <a:spcPct val="100000"/>
              </a:lnSpc>
              <a:spcBef>
                <a:spcPts val="0"/>
              </a:spcBef>
              <a:spcAft>
                <a:spcPts val="0"/>
              </a:spcAft>
              <a:buSzPts val="1400"/>
              <a:buNone/>
              <a:defRPr sz="1400"/>
            </a:lvl1pPr>
            <a:lvl2pPr lvl="1" rtl="0" algn="ctr">
              <a:lnSpc>
                <a:spcPct val="100000"/>
              </a:lnSpc>
              <a:spcBef>
                <a:spcPts val="0"/>
              </a:spcBef>
              <a:spcAft>
                <a:spcPts val="0"/>
              </a:spcAft>
              <a:buSzPts val="1400"/>
              <a:buNone/>
              <a:defRPr/>
            </a:lvl2pPr>
            <a:lvl3pPr lvl="2" rtl="0" algn="ctr">
              <a:lnSpc>
                <a:spcPct val="100000"/>
              </a:lnSpc>
              <a:spcBef>
                <a:spcPts val="1600"/>
              </a:spcBef>
              <a:spcAft>
                <a:spcPts val="0"/>
              </a:spcAft>
              <a:buSzPts val="1400"/>
              <a:buNone/>
              <a:defRPr/>
            </a:lvl3pPr>
            <a:lvl4pPr lvl="3" rtl="0" algn="ctr">
              <a:lnSpc>
                <a:spcPct val="100000"/>
              </a:lnSpc>
              <a:spcBef>
                <a:spcPts val="1600"/>
              </a:spcBef>
              <a:spcAft>
                <a:spcPts val="0"/>
              </a:spcAft>
              <a:buSzPts val="1400"/>
              <a:buNone/>
              <a:defRPr/>
            </a:lvl4pPr>
            <a:lvl5pPr lvl="4" rtl="0" algn="ctr">
              <a:lnSpc>
                <a:spcPct val="100000"/>
              </a:lnSpc>
              <a:spcBef>
                <a:spcPts val="1600"/>
              </a:spcBef>
              <a:spcAft>
                <a:spcPts val="0"/>
              </a:spcAft>
              <a:buSzPts val="1400"/>
              <a:buNone/>
              <a:defRPr/>
            </a:lvl5pPr>
            <a:lvl6pPr lvl="5" rtl="0" algn="ctr">
              <a:lnSpc>
                <a:spcPct val="100000"/>
              </a:lnSpc>
              <a:spcBef>
                <a:spcPts val="1600"/>
              </a:spcBef>
              <a:spcAft>
                <a:spcPts val="0"/>
              </a:spcAft>
              <a:buSzPts val="1400"/>
              <a:buNone/>
              <a:defRPr/>
            </a:lvl6pPr>
            <a:lvl7pPr lvl="6" rtl="0" algn="ctr">
              <a:lnSpc>
                <a:spcPct val="100000"/>
              </a:lnSpc>
              <a:spcBef>
                <a:spcPts val="1600"/>
              </a:spcBef>
              <a:spcAft>
                <a:spcPts val="0"/>
              </a:spcAft>
              <a:buSzPts val="1400"/>
              <a:buNone/>
              <a:defRPr/>
            </a:lvl7pPr>
            <a:lvl8pPr lvl="7" rtl="0" algn="ctr">
              <a:lnSpc>
                <a:spcPct val="100000"/>
              </a:lnSpc>
              <a:spcBef>
                <a:spcPts val="1600"/>
              </a:spcBef>
              <a:spcAft>
                <a:spcPts val="0"/>
              </a:spcAft>
              <a:buSzPts val="1400"/>
              <a:buNone/>
              <a:defRPr/>
            </a:lvl8pPr>
            <a:lvl9pPr lvl="8" rtl="0" algn="ctr">
              <a:lnSpc>
                <a:spcPct val="100000"/>
              </a:lnSpc>
              <a:spcBef>
                <a:spcPts val="1600"/>
              </a:spcBef>
              <a:spcAft>
                <a:spcPts val="1600"/>
              </a:spcAft>
              <a:buSzPts val="1400"/>
              <a:buNone/>
              <a:defRPr/>
            </a:lvl9pPr>
          </a:lstStyle>
          <a:p/>
        </p:txBody>
      </p:sp>
      <p:sp>
        <p:nvSpPr>
          <p:cNvPr id="446" name="Google Shape;446;p13"/>
          <p:cNvSpPr txBox="1"/>
          <p:nvPr>
            <p:ph idx="14" type="title"/>
          </p:nvPr>
        </p:nvSpPr>
        <p:spPr>
          <a:xfrm>
            <a:off x="6118548" y="3518375"/>
            <a:ext cx="2305500" cy="527700"/>
          </a:xfrm>
          <a:prstGeom prst="rect">
            <a:avLst/>
          </a:prstGeom>
        </p:spPr>
        <p:txBody>
          <a:bodyPr anchorCtr="0" anchor="ctr" bIns="91425" lIns="91425" spcFirstLastPara="1" rIns="91425" wrap="square" tIns="91425">
            <a:noAutofit/>
          </a:bodyPr>
          <a:lstStyle>
            <a:lvl1pPr lvl="0" rtl="0" algn="ctr">
              <a:spcBef>
                <a:spcPts val="0"/>
              </a:spcBef>
              <a:spcAft>
                <a:spcPts val="0"/>
              </a:spcAft>
              <a:buSzPts val="2500"/>
              <a:buNone/>
              <a:defRPr sz="2100"/>
            </a:lvl1pPr>
            <a:lvl2pPr lvl="1" rtl="0" algn="ctr">
              <a:spcBef>
                <a:spcPts val="0"/>
              </a:spcBef>
              <a:spcAft>
                <a:spcPts val="0"/>
              </a:spcAft>
              <a:buSzPts val="2500"/>
              <a:buNone/>
              <a:defRPr sz="2500"/>
            </a:lvl2pPr>
            <a:lvl3pPr lvl="2" rtl="0" algn="ctr">
              <a:spcBef>
                <a:spcPts val="0"/>
              </a:spcBef>
              <a:spcAft>
                <a:spcPts val="0"/>
              </a:spcAft>
              <a:buSzPts val="2500"/>
              <a:buNone/>
              <a:defRPr sz="2500"/>
            </a:lvl3pPr>
            <a:lvl4pPr lvl="3" rtl="0" algn="ctr">
              <a:spcBef>
                <a:spcPts val="0"/>
              </a:spcBef>
              <a:spcAft>
                <a:spcPts val="0"/>
              </a:spcAft>
              <a:buSzPts val="2500"/>
              <a:buNone/>
              <a:defRPr sz="2500"/>
            </a:lvl4pPr>
            <a:lvl5pPr lvl="4" rtl="0" algn="ctr">
              <a:spcBef>
                <a:spcPts val="0"/>
              </a:spcBef>
              <a:spcAft>
                <a:spcPts val="0"/>
              </a:spcAft>
              <a:buSzPts val="2500"/>
              <a:buNone/>
              <a:defRPr sz="2500"/>
            </a:lvl5pPr>
            <a:lvl6pPr lvl="5" rtl="0" algn="ctr">
              <a:spcBef>
                <a:spcPts val="0"/>
              </a:spcBef>
              <a:spcAft>
                <a:spcPts val="0"/>
              </a:spcAft>
              <a:buSzPts val="2500"/>
              <a:buNone/>
              <a:defRPr sz="2500"/>
            </a:lvl6pPr>
            <a:lvl7pPr lvl="6" rtl="0" algn="ctr">
              <a:spcBef>
                <a:spcPts val="0"/>
              </a:spcBef>
              <a:spcAft>
                <a:spcPts val="0"/>
              </a:spcAft>
              <a:buSzPts val="2500"/>
              <a:buNone/>
              <a:defRPr sz="2500"/>
            </a:lvl7pPr>
            <a:lvl8pPr lvl="7" rtl="0" algn="ctr">
              <a:spcBef>
                <a:spcPts val="0"/>
              </a:spcBef>
              <a:spcAft>
                <a:spcPts val="0"/>
              </a:spcAft>
              <a:buSzPts val="2500"/>
              <a:buNone/>
              <a:defRPr sz="2500"/>
            </a:lvl8pPr>
            <a:lvl9pPr lvl="8" rtl="0" algn="ctr">
              <a:spcBef>
                <a:spcPts val="0"/>
              </a:spcBef>
              <a:spcAft>
                <a:spcPts val="0"/>
              </a:spcAft>
              <a:buSzPts val="2500"/>
              <a:buNone/>
              <a:defRPr sz="2500"/>
            </a:lvl9pPr>
          </a:lstStyle>
          <a:p/>
        </p:txBody>
      </p:sp>
      <p:sp>
        <p:nvSpPr>
          <p:cNvPr id="447" name="Google Shape;447;p13"/>
          <p:cNvSpPr txBox="1"/>
          <p:nvPr>
            <p:ph idx="15" type="subTitle"/>
          </p:nvPr>
        </p:nvSpPr>
        <p:spPr>
          <a:xfrm>
            <a:off x="6118548" y="4028700"/>
            <a:ext cx="2305500" cy="484800"/>
          </a:xfrm>
          <a:prstGeom prst="rect">
            <a:avLst/>
          </a:prstGeom>
        </p:spPr>
        <p:txBody>
          <a:bodyPr anchorCtr="0" anchor="ctr" bIns="91425" lIns="91425" spcFirstLastPara="1" rIns="91425" wrap="square" tIns="91425">
            <a:noAutofit/>
          </a:bodyPr>
          <a:lstStyle>
            <a:lvl1pPr lvl="0" rtl="0" algn="ctr">
              <a:lnSpc>
                <a:spcPct val="100000"/>
              </a:lnSpc>
              <a:spcBef>
                <a:spcPts val="0"/>
              </a:spcBef>
              <a:spcAft>
                <a:spcPts val="0"/>
              </a:spcAft>
              <a:buSzPts val="1400"/>
              <a:buNone/>
              <a:defRPr sz="1400"/>
            </a:lvl1pPr>
            <a:lvl2pPr lvl="1" rtl="0" algn="ctr">
              <a:lnSpc>
                <a:spcPct val="100000"/>
              </a:lnSpc>
              <a:spcBef>
                <a:spcPts val="0"/>
              </a:spcBef>
              <a:spcAft>
                <a:spcPts val="0"/>
              </a:spcAft>
              <a:buSzPts val="1400"/>
              <a:buNone/>
              <a:defRPr/>
            </a:lvl2pPr>
            <a:lvl3pPr lvl="2" rtl="0" algn="ctr">
              <a:lnSpc>
                <a:spcPct val="100000"/>
              </a:lnSpc>
              <a:spcBef>
                <a:spcPts val="1600"/>
              </a:spcBef>
              <a:spcAft>
                <a:spcPts val="0"/>
              </a:spcAft>
              <a:buSzPts val="1400"/>
              <a:buNone/>
              <a:defRPr/>
            </a:lvl3pPr>
            <a:lvl4pPr lvl="3" rtl="0" algn="ctr">
              <a:lnSpc>
                <a:spcPct val="100000"/>
              </a:lnSpc>
              <a:spcBef>
                <a:spcPts val="1600"/>
              </a:spcBef>
              <a:spcAft>
                <a:spcPts val="0"/>
              </a:spcAft>
              <a:buSzPts val="1400"/>
              <a:buNone/>
              <a:defRPr/>
            </a:lvl4pPr>
            <a:lvl5pPr lvl="4" rtl="0" algn="ctr">
              <a:lnSpc>
                <a:spcPct val="100000"/>
              </a:lnSpc>
              <a:spcBef>
                <a:spcPts val="1600"/>
              </a:spcBef>
              <a:spcAft>
                <a:spcPts val="0"/>
              </a:spcAft>
              <a:buSzPts val="1400"/>
              <a:buNone/>
              <a:defRPr/>
            </a:lvl5pPr>
            <a:lvl6pPr lvl="5" rtl="0" algn="ctr">
              <a:lnSpc>
                <a:spcPct val="100000"/>
              </a:lnSpc>
              <a:spcBef>
                <a:spcPts val="1600"/>
              </a:spcBef>
              <a:spcAft>
                <a:spcPts val="0"/>
              </a:spcAft>
              <a:buSzPts val="1400"/>
              <a:buNone/>
              <a:defRPr/>
            </a:lvl6pPr>
            <a:lvl7pPr lvl="6" rtl="0" algn="ctr">
              <a:lnSpc>
                <a:spcPct val="100000"/>
              </a:lnSpc>
              <a:spcBef>
                <a:spcPts val="1600"/>
              </a:spcBef>
              <a:spcAft>
                <a:spcPts val="0"/>
              </a:spcAft>
              <a:buSzPts val="1400"/>
              <a:buNone/>
              <a:defRPr/>
            </a:lvl7pPr>
            <a:lvl8pPr lvl="7" rtl="0" algn="ctr">
              <a:lnSpc>
                <a:spcPct val="100000"/>
              </a:lnSpc>
              <a:spcBef>
                <a:spcPts val="1600"/>
              </a:spcBef>
              <a:spcAft>
                <a:spcPts val="0"/>
              </a:spcAft>
              <a:buSzPts val="1400"/>
              <a:buNone/>
              <a:defRPr/>
            </a:lvl8pPr>
            <a:lvl9pPr lvl="8" rtl="0" algn="ctr">
              <a:lnSpc>
                <a:spcPct val="100000"/>
              </a:lnSpc>
              <a:spcBef>
                <a:spcPts val="1600"/>
              </a:spcBef>
              <a:spcAft>
                <a:spcPts val="1600"/>
              </a:spcAft>
              <a:buSzPts val="1400"/>
              <a:buNone/>
              <a:defRPr/>
            </a:lvl9pPr>
          </a:lstStyle>
          <a:p/>
        </p:txBody>
      </p:sp>
      <p:sp>
        <p:nvSpPr>
          <p:cNvPr id="448" name="Google Shape;448;p13"/>
          <p:cNvSpPr txBox="1"/>
          <p:nvPr>
            <p:ph hasCustomPrompt="1" idx="16" type="title"/>
          </p:nvPr>
        </p:nvSpPr>
        <p:spPr>
          <a:xfrm>
            <a:off x="1523700" y="1396530"/>
            <a:ext cx="698100" cy="280500"/>
          </a:xfrm>
          <a:prstGeom prst="rect">
            <a:avLst/>
          </a:prstGeom>
          <a:solidFill>
            <a:schemeClr val="dk1"/>
          </a:solidFill>
        </p:spPr>
        <p:txBody>
          <a:bodyPr anchorCtr="0" anchor="ctr" bIns="91425" lIns="91425" spcFirstLastPara="1" rIns="91425" wrap="square" tIns="91425">
            <a:noAutofit/>
          </a:bodyPr>
          <a:lstStyle>
            <a:lvl1pPr lvl="0" rtl="0" algn="ctr">
              <a:spcBef>
                <a:spcPts val="0"/>
              </a:spcBef>
              <a:spcAft>
                <a:spcPts val="0"/>
              </a:spcAft>
              <a:buSzPts val="1800"/>
              <a:buNone/>
              <a:defRPr sz="2100">
                <a:solidFill>
                  <a:schemeClr val="lt1"/>
                </a:solidFill>
              </a:defRPr>
            </a:lvl1pPr>
            <a:lvl2pPr lvl="1" rtl="0" algn="ctr">
              <a:spcBef>
                <a:spcPts val="0"/>
              </a:spcBef>
              <a:spcAft>
                <a:spcPts val="0"/>
              </a:spcAft>
              <a:buSzPts val="1800"/>
              <a:buNone/>
              <a:defRPr sz="1800"/>
            </a:lvl2pPr>
            <a:lvl3pPr lvl="2" rtl="0" algn="ctr">
              <a:spcBef>
                <a:spcPts val="0"/>
              </a:spcBef>
              <a:spcAft>
                <a:spcPts val="0"/>
              </a:spcAft>
              <a:buSzPts val="1800"/>
              <a:buNone/>
              <a:defRPr sz="1800"/>
            </a:lvl3pPr>
            <a:lvl4pPr lvl="3" rtl="0" algn="ctr">
              <a:spcBef>
                <a:spcPts val="0"/>
              </a:spcBef>
              <a:spcAft>
                <a:spcPts val="0"/>
              </a:spcAft>
              <a:buSzPts val="1800"/>
              <a:buNone/>
              <a:defRPr sz="1800"/>
            </a:lvl4pPr>
            <a:lvl5pPr lvl="4" rtl="0" algn="ctr">
              <a:spcBef>
                <a:spcPts val="0"/>
              </a:spcBef>
              <a:spcAft>
                <a:spcPts val="0"/>
              </a:spcAft>
              <a:buSzPts val="1800"/>
              <a:buNone/>
              <a:defRPr sz="1800"/>
            </a:lvl5pPr>
            <a:lvl6pPr lvl="5" rtl="0" algn="ctr">
              <a:spcBef>
                <a:spcPts val="0"/>
              </a:spcBef>
              <a:spcAft>
                <a:spcPts val="0"/>
              </a:spcAft>
              <a:buSzPts val="1800"/>
              <a:buNone/>
              <a:defRPr sz="1800"/>
            </a:lvl6pPr>
            <a:lvl7pPr lvl="6" rtl="0" algn="ctr">
              <a:spcBef>
                <a:spcPts val="0"/>
              </a:spcBef>
              <a:spcAft>
                <a:spcPts val="0"/>
              </a:spcAft>
              <a:buSzPts val="1800"/>
              <a:buNone/>
              <a:defRPr sz="1800"/>
            </a:lvl7pPr>
            <a:lvl8pPr lvl="7" rtl="0" algn="ctr">
              <a:spcBef>
                <a:spcPts val="0"/>
              </a:spcBef>
              <a:spcAft>
                <a:spcPts val="0"/>
              </a:spcAft>
              <a:buSzPts val="1800"/>
              <a:buNone/>
              <a:defRPr sz="1800"/>
            </a:lvl8pPr>
            <a:lvl9pPr lvl="8" rtl="0" algn="ctr">
              <a:spcBef>
                <a:spcPts val="0"/>
              </a:spcBef>
              <a:spcAft>
                <a:spcPts val="0"/>
              </a:spcAft>
              <a:buSzPts val="1800"/>
              <a:buNone/>
              <a:defRPr sz="1800"/>
            </a:lvl9pPr>
          </a:lstStyle>
          <a:p>
            <a:r>
              <a:t>xx%</a:t>
            </a:r>
          </a:p>
        </p:txBody>
      </p:sp>
      <p:sp>
        <p:nvSpPr>
          <p:cNvPr id="449" name="Google Shape;449;p13"/>
          <p:cNvSpPr txBox="1"/>
          <p:nvPr>
            <p:ph hasCustomPrompt="1" idx="17" type="title"/>
          </p:nvPr>
        </p:nvSpPr>
        <p:spPr>
          <a:xfrm>
            <a:off x="4222969" y="1396530"/>
            <a:ext cx="698100" cy="280500"/>
          </a:xfrm>
          <a:prstGeom prst="rect">
            <a:avLst/>
          </a:prstGeom>
          <a:solidFill>
            <a:schemeClr val="accent3"/>
          </a:solidFill>
        </p:spPr>
        <p:txBody>
          <a:bodyPr anchorCtr="0" anchor="ctr" bIns="91425" lIns="91425" spcFirstLastPara="1" rIns="91425" wrap="square" tIns="91425">
            <a:noAutofit/>
          </a:bodyPr>
          <a:lstStyle>
            <a:lvl1pPr lvl="0" rtl="0" algn="ctr">
              <a:spcBef>
                <a:spcPts val="0"/>
              </a:spcBef>
              <a:spcAft>
                <a:spcPts val="0"/>
              </a:spcAft>
              <a:buSzPts val="1800"/>
              <a:buNone/>
              <a:defRPr sz="2100">
                <a:solidFill>
                  <a:schemeClr val="lt1"/>
                </a:solidFill>
              </a:defRPr>
            </a:lvl1pPr>
            <a:lvl2pPr lvl="1" rtl="0" algn="ctr">
              <a:spcBef>
                <a:spcPts val="0"/>
              </a:spcBef>
              <a:spcAft>
                <a:spcPts val="0"/>
              </a:spcAft>
              <a:buSzPts val="1800"/>
              <a:buNone/>
              <a:defRPr sz="1800"/>
            </a:lvl2pPr>
            <a:lvl3pPr lvl="2" rtl="0" algn="ctr">
              <a:spcBef>
                <a:spcPts val="0"/>
              </a:spcBef>
              <a:spcAft>
                <a:spcPts val="0"/>
              </a:spcAft>
              <a:buSzPts val="1800"/>
              <a:buNone/>
              <a:defRPr sz="1800"/>
            </a:lvl3pPr>
            <a:lvl4pPr lvl="3" rtl="0" algn="ctr">
              <a:spcBef>
                <a:spcPts val="0"/>
              </a:spcBef>
              <a:spcAft>
                <a:spcPts val="0"/>
              </a:spcAft>
              <a:buSzPts val="1800"/>
              <a:buNone/>
              <a:defRPr sz="1800"/>
            </a:lvl4pPr>
            <a:lvl5pPr lvl="4" rtl="0" algn="ctr">
              <a:spcBef>
                <a:spcPts val="0"/>
              </a:spcBef>
              <a:spcAft>
                <a:spcPts val="0"/>
              </a:spcAft>
              <a:buSzPts val="1800"/>
              <a:buNone/>
              <a:defRPr sz="1800"/>
            </a:lvl5pPr>
            <a:lvl6pPr lvl="5" rtl="0" algn="ctr">
              <a:spcBef>
                <a:spcPts val="0"/>
              </a:spcBef>
              <a:spcAft>
                <a:spcPts val="0"/>
              </a:spcAft>
              <a:buSzPts val="1800"/>
              <a:buNone/>
              <a:defRPr sz="1800"/>
            </a:lvl6pPr>
            <a:lvl7pPr lvl="6" rtl="0" algn="ctr">
              <a:spcBef>
                <a:spcPts val="0"/>
              </a:spcBef>
              <a:spcAft>
                <a:spcPts val="0"/>
              </a:spcAft>
              <a:buSzPts val="1800"/>
              <a:buNone/>
              <a:defRPr sz="1800"/>
            </a:lvl7pPr>
            <a:lvl8pPr lvl="7" rtl="0" algn="ctr">
              <a:spcBef>
                <a:spcPts val="0"/>
              </a:spcBef>
              <a:spcAft>
                <a:spcPts val="0"/>
              </a:spcAft>
              <a:buSzPts val="1800"/>
              <a:buNone/>
              <a:defRPr sz="1800"/>
            </a:lvl8pPr>
            <a:lvl9pPr lvl="8" rtl="0" algn="ctr">
              <a:spcBef>
                <a:spcPts val="0"/>
              </a:spcBef>
              <a:spcAft>
                <a:spcPts val="0"/>
              </a:spcAft>
              <a:buSzPts val="1800"/>
              <a:buNone/>
              <a:defRPr sz="1800"/>
            </a:lvl9pPr>
          </a:lstStyle>
          <a:p>
            <a:r>
              <a:t>xx%</a:t>
            </a:r>
          </a:p>
        </p:txBody>
      </p:sp>
      <p:sp>
        <p:nvSpPr>
          <p:cNvPr id="450" name="Google Shape;450;p13"/>
          <p:cNvSpPr txBox="1"/>
          <p:nvPr>
            <p:ph hasCustomPrompt="1" idx="18" type="title"/>
          </p:nvPr>
        </p:nvSpPr>
        <p:spPr>
          <a:xfrm>
            <a:off x="6922248" y="1396380"/>
            <a:ext cx="698100" cy="280500"/>
          </a:xfrm>
          <a:prstGeom prst="rect">
            <a:avLst/>
          </a:prstGeom>
          <a:solidFill>
            <a:schemeClr val="accent4"/>
          </a:solidFill>
        </p:spPr>
        <p:txBody>
          <a:bodyPr anchorCtr="0" anchor="ctr" bIns="91425" lIns="91425" spcFirstLastPara="1" rIns="91425" wrap="square" tIns="91425">
            <a:noAutofit/>
          </a:bodyPr>
          <a:lstStyle>
            <a:lvl1pPr lvl="0" rtl="0" algn="ctr">
              <a:spcBef>
                <a:spcPts val="0"/>
              </a:spcBef>
              <a:spcAft>
                <a:spcPts val="0"/>
              </a:spcAft>
              <a:buSzPts val="1800"/>
              <a:buNone/>
              <a:defRPr sz="2100">
                <a:solidFill>
                  <a:schemeClr val="lt1"/>
                </a:solidFill>
              </a:defRPr>
            </a:lvl1pPr>
            <a:lvl2pPr lvl="1" rtl="0" algn="ctr">
              <a:spcBef>
                <a:spcPts val="0"/>
              </a:spcBef>
              <a:spcAft>
                <a:spcPts val="0"/>
              </a:spcAft>
              <a:buSzPts val="1800"/>
              <a:buNone/>
              <a:defRPr sz="1800"/>
            </a:lvl2pPr>
            <a:lvl3pPr lvl="2" rtl="0" algn="ctr">
              <a:spcBef>
                <a:spcPts val="0"/>
              </a:spcBef>
              <a:spcAft>
                <a:spcPts val="0"/>
              </a:spcAft>
              <a:buSzPts val="1800"/>
              <a:buNone/>
              <a:defRPr sz="1800"/>
            </a:lvl3pPr>
            <a:lvl4pPr lvl="3" rtl="0" algn="ctr">
              <a:spcBef>
                <a:spcPts val="0"/>
              </a:spcBef>
              <a:spcAft>
                <a:spcPts val="0"/>
              </a:spcAft>
              <a:buSzPts val="1800"/>
              <a:buNone/>
              <a:defRPr sz="1800"/>
            </a:lvl4pPr>
            <a:lvl5pPr lvl="4" rtl="0" algn="ctr">
              <a:spcBef>
                <a:spcPts val="0"/>
              </a:spcBef>
              <a:spcAft>
                <a:spcPts val="0"/>
              </a:spcAft>
              <a:buSzPts val="1800"/>
              <a:buNone/>
              <a:defRPr sz="1800"/>
            </a:lvl5pPr>
            <a:lvl6pPr lvl="5" rtl="0" algn="ctr">
              <a:spcBef>
                <a:spcPts val="0"/>
              </a:spcBef>
              <a:spcAft>
                <a:spcPts val="0"/>
              </a:spcAft>
              <a:buSzPts val="1800"/>
              <a:buNone/>
              <a:defRPr sz="1800"/>
            </a:lvl6pPr>
            <a:lvl7pPr lvl="6" rtl="0" algn="ctr">
              <a:spcBef>
                <a:spcPts val="0"/>
              </a:spcBef>
              <a:spcAft>
                <a:spcPts val="0"/>
              </a:spcAft>
              <a:buSzPts val="1800"/>
              <a:buNone/>
              <a:defRPr sz="1800"/>
            </a:lvl7pPr>
            <a:lvl8pPr lvl="7" rtl="0" algn="ctr">
              <a:spcBef>
                <a:spcPts val="0"/>
              </a:spcBef>
              <a:spcAft>
                <a:spcPts val="0"/>
              </a:spcAft>
              <a:buSzPts val="1800"/>
              <a:buNone/>
              <a:defRPr sz="1800"/>
            </a:lvl8pPr>
            <a:lvl9pPr lvl="8" rtl="0" algn="ctr">
              <a:spcBef>
                <a:spcPts val="0"/>
              </a:spcBef>
              <a:spcAft>
                <a:spcPts val="0"/>
              </a:spcAft>
              <a:buSzPts val="1800"/>
              <a:buNone/>
              <a:defRPr sz="1800"/>
            </a:lvl9pPr>
          </a:lstStyle>
          <a:p>
            <a:r>
              <a:t>xx%</a:t>
            </a:r>
          </a:p>
        </p:txBody>
      </p:sp>
      <p:sp>
        <p:nvSpPr>
          <p:cNvPr id="451" name="Google Shape;451;p13"/>
          <p:cNvSpPr txBox="1"/>
          <p:nvPr>
            <p:ph hasCustomPrompt="1" idx="19" type="title"/>
          </p:nvPr>
        </p:nvSpPr>
        <p:spPr>
          <a:xfrm>
            <a:off x="1523700" y="3086289"/>
            <a:ext cx="698100" cy="280500"/>
          </a:xfrm>
          <a:prstGeom prst="rect">
            <a:avLst/>
          </a:prstGeom>
          <a:solidFill>
            <a:schemeClr val="lt2"/>
          </a:solidFill>
        </p:spPr>
        <p:txBody>
          <a:bodyPr anchorCtr="0" anchor="ctr" bIns="91425" lIns="91425" spcFirstLastPara="1" rIns="91425" wrap="square" tIns="91425">
            <a:noAutofit/>
          </a:bodyPr>
          <a:lstStyle>
            <a:lvl1pPr lvl="0" rtl="0" algn="ctr">
              <a:spcBef>
                <a:spcPts val="0"/>
              </a:spcBef>
              <a:spcAft>
                <a:spcPts val="0"/>
              </a:spcAft>
              <a:buSzPts val="1800"/>
              <a:buNone/>
              <a:defRPr sz="2100">
                <a:solidFill>
                  <a:schemeClr val="lt1"/>
                </a:solidFill>
              </a:defRPr>
            </a:lvl1pPr>
            <a:lvl2pPr lvl="1" rtl="0" algn="ctr">
              <a:spcBef>
                <a:spcPts val="0"/>
              </a:spcBef>
              <a:spcAft>
                <a:spcPts val="0"/>
              </a:spcAft>
              <a:buSzPts val="1800"/>
              <a:buNone/>
              <a:defRPr sz="1800"/>
            </a:lvl2pPr>
            <a:lvl3pPr lvl="2" rtl="0" algn="ctr">
              <a:spcBef>
                <a:spcPts val="0"/>
              </a:spcBef>
              <a:spcAft>
                <a:spcPts val="0"/>
              </a:spcAft>
              <a:buSzPts val="1800"/>
              <a:buNone/>
              <a:defRPr sz="1800"/>
            </a:lvl3pPr>
            <a:lvl4pPr lvl="3" rtl="0" algn="ctr">
              <a:spcBef>
                <a:spcPts val="0"/>
              </a:spcBef>
              <a:spcAft>
                <a:spcPts val="0"/>
              </a:spcAft>
              <a:buSzPts val="1800"/>
              <a:buNone/>
              <a:defRPr sz="1800"/>
            </a:lvl4pPr>
            <a:lvl5pPr lvl="4" rtl="0" algn="ctr">
              <a:spcBef>
                <a:spcPts val="0"/>
              </a:spcBef>
              <a:spcAft>
                <a:spcPts val="0"/>
              </a:spcAft>
              <a:buSzPts val="1800"/>
              <a:buNone/>
              <a:defRPr sz="1800"/>
            </a:lvl5pPr>
            <a:lvl6pPr lvl="5" rtl="0" algn="ctr">
              <a:spcBef>
                <a:spcPts val="0"/>
              </a:spcBef>
              <a:spcAft>
                <a:spcPts val="0"/>
              </a:spcAft>
              <a:buSzPts val="1800"/>
              <a:buNone/>
              <a:defRPr sz="1800"/>
            </a:lvl6pPr>
            <a:lvl7pPr lvl="6" rtl="0" algn="ctr">
              <a:spcBef>
                <a:spcPts val="0"/>
              </a:spcBef>
              <a:spcAft>
                <a:spcPts val="0"/>
              </a:spcAft>
              <a:buSzPts val="1800"/>
              <a:buNone/>
              <a:defRPr sz="1800"/>
            </a:lvl7pPr>
            <a:lvl8pPr lvl="7" rtl="0" algn="ctr">
              <a:spcBef>
                <a:spcPts val="0"/>
              </a:spcBef>
              <a:spcAft>
                <a:spcPts val="0"/>
              </a:spcAft>
              <a:buSzPts val="1800"/>
              <a:buNone/>
              <a:defRPr sz="1800"/>
            </a:lvl8pPr>
            <a:lvl9pPr lvl="8" rtl="0" algn="ctr">
              <a:spcBef>
                <a:spcPts val="0"/>
              </a:spcBef>
              <a:spcAft>
                <a:spcPts val="0"/>
              </a:spcAft>
              <a:buSzPts val="1800"/>
              <a:buNone/>
              <a:defRPr sz="1800"/>
            </a:lvl9pPr>
          </a:lstStyle>
          <a:p>
            <a:r>
              <a:t>xx%</a:t>
            </a:r>
          </a:p>
        </p:txBody>
      </p:sp>
      <p:sp>
        <p:nvSpPr>
          <p:cNvPr id="452" name="Google Shape;452;p13"/>
          <p:cNvSpPr txBox="1"/>
          <p:nvPr>
            <p:ph hasCustomPrompt="1" idx="20" type="title"/>
          </p:nvPr>
        </p:nvSpPr>
        <p:spPr>
          <a:xfrm>
            <a:off x="4222969" y="3086289"/>
            <a:ext cx="698100" cy="280500"/>
          </a:xfrm>
          <a:prstGeom prst="rect">
            <a:avLst/>
          </a:prstGeom>
          <a:solidFill>
            <a:schemeClr val="accent2"/>
          </a:solidFill>
        </p:spPr>
        <p:txBody>
          <a:bodyPr anchorCtr="0" anchor="ctr" bIns="91425" lIns="91425" spcFirstLastPara="1" rIns="91425" wrap="square" tIns="91425">
            <a:noAutofit/>
          </a:bodyPr>
          <a:lstStyle>
            <a:lvl1pPr lvl="0" rtl="0" algn="ctr">
              <a:spcBef>
                <a:spcPts val="0"/>
              </a:spcBef>
              <a:spcAft>
                <a:spcPts val="0"/>
              </a:spcAft>
              <a:buSzPts val="1800"/>
              <a:buNone/>
              <a:defRPr sz="2100">
                <a:solidFill>
                  <a:schemeClr val="lt1"/>
                </a:solidFill>
              </a:defRPr>
            </a:lvl1pPr>
            <a:lvl2pPr lvl="1" rtl="0" algn="ctr">
              <a:spcBef>
                <a:spcPts val="0"/>
              </a:spcBef>
              <a:spcAft>
                <a:spcPts val="0"/>
              </a:spcAft>
              <a:buSzPts val="1800"/>
              <a:buNone/>
              <a:defRPr sz="1800"/>
            </a:lvl2pPr>
            <a:lvl3pPr lvl="2" rtl="0" algn="ctr">
              <a:spcBef>
                <a:spcPts val="0"/>
              </a:spcBef>
              <a:spcAft>
                <a:spcPts val="0"/>
              </a:spcAft>
              <a:buSzPts val="1800"/>
              <a:buNone/>
              <a:defRPr sz="1800"/>
            </a:lvl3pPr>
            <a:lvl4pPr lvl="3" rtl="0" algn="ctr">
              <a:spcBef>
                <a:spcPts val="0"/>
              </a:spcBef>
              <a:spcAft>
                <a:spcPts val="0"/>
              </a:spcAft>
              <a:buSzPts val="1800"/>
              <a:buNone/>
              <a:defRPr sz="1800"/>
            </a:lvl4pPr>
            <a:lvl5pPr lvl="4" rtl="0" algn="ctr">
              <a:spcBef>
                <a:spcPts val="0"/>
              </a:spcBef>
              <a:spcAft>
                <a:spcPts val="0"/>
              </a:spcAft>
              <a:buSzPts val="1800"/>
              <a:buNone/>
              <a:defRPr sz="1800"/>
            </a:lvl5pPr>
            <a:lvl6pPr lvl="5" rtl="0" algn="ctr">
              <a:spcBef>
                <a:spcPts val="0"/>
              </a:spcBef>
              <a:spcAft>
                <a:spcPts val="0"/>
              </a:spcAft>
              <a:buSzPts val="1800"/>
              <a:buNone/>
              <a:defRPr sz="1800"/>
            </a:lvl6pPr>
            <a:lvl7pPr lvl="6" rtl="0" algn="ctr">
              <a:spcBef>
                <a:spcPts val="0"/>
              </a:spcBef>
              <a:spcAft>
                <a:spcPts val="0"/>
              </a:spcAft>
              <a:buSzPts val="1800"/>
              <a:buNone/>
              <a:defRPr sz="1800"/>
            </a:lvl7pPr>
            <a:lvl8pPr lvl="7" rtl="0" algn="ctr">
              <a:spcBef>
                <a:spcPts val="0"/>
              </a:spcBef>
              <a:spcAft>
                <a:spcPts val="0"/>
              </a:spcAft>
              <a:buSzPts val="1800"/>
              <a:buNone/>
              <a:defRPr sz="1800"/>
            </a:lvl8pPr>
            <a:lvl9pPr lvl="8" rtl="0" algn="ctr">
              <a:spcBef>
                <a:spcPts val="0"/>
              </a:spcBef>
              <a:spcAft>
                <a:spcPts val="0"/>
              </a:spcAft>
              <a:buSzPts val="1800"/>
              <a:buNone/>
              <a:defRPr sz="1800"/>
            </a:lvl9pPr>
          </a:lstStyle>
          <a:p>
            <a:r>
              <a:t>xx%</a:t>
            </a:r>
          </a:p>
        </p:txBody>
      </p:sp>
      <p:sp>
        <p:nvSpPr>
          <p:cNvPr id="453" name="Google Shape;453;p13"/>
          <p:cNvSpPr txBox="1"/>
          <p:nvPr>
            <p:ph hasCustomPrompt="1" idx="21" type="title"/>
          </p:nvPr>
        </p:nvSpPr>
        <p:spPr>
          <a:xfrm>
            <a:off x="6922248" y="3086289"/>
            <a:ext cx="698100" cy="280500"/>
          </a:xfrm>
          <a:prstGeom prst="rect">
            <a:avLst/>
          </a:prstGeom>
          <a:solidFill>
            <a:schemeClr val="accent1"/>
          </a:solidFill>
        </p:spPr>
        <p:txBody>
          <a:bodyPr anchorCtr="0" anchor="ctr" bIns="91425" lIns="91425" spcFirstLastPara="1" rIns="91425" wrap="square" tIns="91425">
            <a:noAutofit/>
          </a:bodyPr>
          <a:lstStyle>
            <a:lvl1pPr lvl="0" rtl="0" algn="ctr">
              <a:spcBef>
                <a:spcPts val="0"/>
              </a:spcBef>
              <a:spcAft>
                <a:spcPts val="0"/>
              </a:spcAft>
              <a:buSzPts val="1800"/>
              <a:buNone/>
              <a:defRPr sz="2100">
                <a:solidFill>
                  <a:schemeClr val="lt1"/>
                </a:solidFill>
              </a:defRPr>
            </a:lvl1pPr>
            <a:lvl2pPr lvl="1" rtl="0" algn="ctr">
              <a:spcBef>
                <a:spcPts val="0"/>
              </a:spcBef>
              <a:spcAft>
                <a:spcPts val="0"/>
              </a:spcAft>
              <a:buSzPts val="1800"/>
              <a:buNone/>
              <a:defRPr sz="1800"/>
            </a:lvl2pPr>
            <a:lvl3pPr lvl="2" rtl="0" algn="ctr">
              <a:spcBef>
                <a:spcPts val="0"/>
              </a:spcBef>
              <a:spcAft>
                <a:spcPts val="0"/>
              </a:spcAft>
              <a:buSzPts val="1800"/>
              <a:buNone/>
              <a:defRPr sz="1800"/>
            </a:lvl3pPr>
            <a:lvl4pPr lvl="3" rtl="0" algn="ctr">
              <a:spcBef>
                <a:spcPts val="0"/>
              </a:spcBef>
              <a:spcAft>
                <a:spcPts val="0"/>
              </a:spcAft>
              <a:buSzPts val="1800"/>
              <a:buNone/>
              <a:defRPr sz="1800"/>
            </a:lvl4pPr>
            <a:lvl5pPr lvl="4" rtl="0" algn="ctr">
              <a:spcBef>
                <a:spcPts val="0"/>
              </a:spcBef>
              <a:spcAft>
                <a:spcPts val="0"/>
              </a:spcAft>
              <a:buSzPts val="1800"/>
              <a:buNone/>
              <a:defRPr sz="1800"/>
            </a:lvl5pPr>
            <a:lvl6pPr lvl="5" rtl="0" algn="ctr">
              <a:spcBef>
                <a:spcPts val="0"/>
              </a:spcBef>
              <a:spcAft>
                <a:spcPts val="0"/>
              </a:spcAft>
              <a:buSzPts val="1800"/>
              <a:buNone/>
              <a:defRPr sz="1800"/>
            </a:lvl6pPr>
            <a:lvl7pPr lvl="6" rtl="0" algn="ctr">
              <a:spcBef>
                <a:spcPts val="0"/>
              </a:spcBef>
              <a:spcAft>
                <a:spcPts val="0"/>
              </a:spcAft>
              <a:buSzPts val="1800"/>
              <a:buNone/>
              <a:defRPr sz="1800"/>
            </a:lvl7pPr>
            <a:lvl8pPr lvl="7" rtl="0" algn="ctr">
              <a:spcBef>
                <a:spcPts val="0"/>
              </a:spcBef>
              <a:spcAft>
                <a:spcPts val="0"/>
              </a:spcAft>
              <a:buSzPts val="1800"/>
              <a:buNone/>
              <a:defRPr sz="1800"/>
            </a:lvl8pPr>
            <a:lvl9pPr lvl="8" rtl="0" algn="ctr">
              <a:spcBef>
                <a:spcPts val="0"/>
              </a:spcBef>
              <a:spcAft>
                <a:spcPts val="0"/>
              </a:spcAft>
              <a:buSzPts val="1800"/>
              <a:buNone/>
              <a:defRPr sz="1800"/>
            </a:lvl9pPr>
          </a:lstStyle>
          <a:p>
            <a:r>
              <a:t>xx%</a:t>
            </a:r>
          </a:p>
        </p:txBody>
      </p:sp>
      <p:sp>
        <p:nvSpPr>
          <p:cNvPr id="454" name="Google Shape;454;p13"/>
          <p:cNvSpPr/>
          <p:nvPr/>
        </p:nvSpPr>
        <p:spPr>
          <a:xfrm>
            <a:off x="8094190" y="315499"/>
            <a:ext cx="868471" cy="831756"/>
          </a:xfrm>
          <a:custGeom>
            <a:rect b="b" l="l" r="r" t="t"/>
            <a:pathLst>
              <a:path extrusionOk="0" h="14340" w="14973">
                <a:moveTo>
                  <a:pt x="5804" y="1"/>
                </a:moveTo>
                <a:cubicBezTo>
                  <a:pt x="5569" y="1"/>
                  <a:pt x="5300" y="71"/>
                  <a:pt x="5030" y="212"/>
                </a:cubicBezTo>
                <a:cubicBezTo>
                  <a:pt x="4538" y="469"/>
                  <a:pt x="4327" y="938"/>
                  <a:pt x="4339" y="1431"/>
                </a:cubicBezTo>
                <a:lnTo>
                  <a:pt x="4327" y="1431"/>
                </a:lnTo>
                <a:lnTo>
                  <a:pt x="4339" y="1443"/>
                </a:lnTo>
                <a:cubicBezTo>
                  <a:pt x="4339" y="1501"/>
                  <a:pt x="4339" y="1560"/>
                  <a:pt x="4350" y="1607"/>
                </a:cubicBezTo>
                <a:lnTo>
                  <a:pt x="4350" y="1618"/>
                </a:lnTo>
                <a:cubicBezTo>
                  <a:pt x="4350" y="1665"/>
                  <a:pt x="4362" y="1724"/>
                  <a:pt x="4374" y="1771"/>
                </a:cubicBezTo>
                <a:cubicBezTo>
                  <a:pt x="4374" y="1795"/>
                  <a:pt x="4386" y="1806"/>
                  <a:pt x="4386" y="1829"/>
                </a:cubicBezTo>
                <a:cubicBezTo>
                  <a:pt x="4397" y="1865"/>
                  <a:pt x="4409" y="1900"/>
                  <a:pt x="4420" y="1947"/>
                </a:cubicBezTo>
                <a:cubicBezTo>
                  <a:pt x="4420" y="1959"/>
                  <a:pt x="4433" y="1970"/>
                  <a:pt x="4433" y="1994"/>
                </a:cubicBezTo>
                <a:cubicBezTo>
                  <a:pt x="4456" y="2041"/>
                  <a:pt x="4467" y="2100"/>
                  <a:pt x="4491" y="2147"/>
                </a:cubicBezTo>
                <a:cubicBezTo>
                  <a:pt x="4491" y="2147"/>
                  <a:pt x="4491" y="2158"/>
                  <a:pt x="4503" y="2158"/>
                </a:cubicBezTo>
                <a:cubicBezTo>
                  <a:pt x="4514" y="2205"/>
                  <a:pt x="4550" y="2252"/>
                  <a:pt x="4573" y="2298"/>
                </a:cubicBezTo>
                <a:cubicBezTo>
                  <a:pt x="4573" y="2322"/>
                  <a:pt x="4585" y="2334"/>
                  <a:pt x="4597" y="2345"/>
                </a:cubicBezTo>
                <a:lnTo>
                  <a:pt x="4667" y="2451"/>
                </a:lnTo>
                <a:cubicBezTo>
                  <a:pt x="4667" y="2463"/>
                  <a:pt x="4678" y="2475"/>
                  <a:pt x="4691" y="2498"/>
                </a:cubicBezTo>
                <a:cubicBezTo>
                  <a:pt x="4725" y="2545"/>
                  <a:pt x="4761" y="2580"/>
                  <a:pt x="4796" y="2627"/>
                </a:cubicBezTo>
                <a:cubicBezTo>
                  <a:pt x="4831" y="2674"/>
                  <a:pt x="4866" y="2709"/>
                  <a:pt x="4913" y="2744"/>
                </a:cubicBezTo>
                <a:lnTo>
                  <a:pt x="4949" y="2780"/>
                </a:lnTo>
                <a:cubicBezTo>
                  <a:pt x="4972" y="2814"/>
                  <a:pt x="5007" y="2838"/>
                  <a:pt x="5042" y="2861"/>
                </a:cubicBezTo>
                <a:lnTo>
                  <a:pt x="5077" y="2897"/>
                </a:lnTo>
                <a:cubicBezTo>
                  <a:pt x="5124" y="2932"/>
                  <a:pt x="5171" y="2955"/>
                  <a:pt x="5218" y="2991"/>
                </a:cubicBezTo>
                <a:lnTo>
                  <a:pt x="5230" y="2991"/>
                </a:lnTo>
                <a:lnTo>
                  <a:pt x="5371" y="3061"/>
                </a:lnTo>
                <a:cubicBezTo>
                  <a:pt x="5382" y="3072"/>
                  <a:pt x="5405" y="3072"/>
                  <a:pt x="5417" y="3084"/>
                </a:cubicBezTo>
                <a:cubicBezTo>
                  <a:pt x="5452" y="3096"/>
                  <a:pt x="5488" y="3108"/>
                  <a:pt x="5535" y="3119"/>
                </a:cubicBezTo>
                <a:cubicBezTo>
                  <a:pt x="5546" y="3119"/>
                  <a:pt x="5569" y="3131"/>
                  <a:pt x="5582" y="3131"/>
                </a:cubicBezTo>
                <a:cubicBezTo>
                  <a:pt x="5640" y="3143"/>
                  <a:pt x="5687" y="3155"/>
                  <a:pt x="5746" y="3166"/>
                </a:cubicBezTo>
                <a:lnTo>
                  <a:pt x="5757" y="3166"/>
                </a:lnTo>
                <a:cubicBezTo>
                  <a:pt x="5804" y="3178"/>
                  <a:pt x="5863" y="3178"/>
                  <a:pt x="5921" y="3178"/>
                </a:cubicBezTo>
                <a:lnTo>
                  <a:pt x="5980" y="3178"/>
                </a:lnTo>
                <a:cubicBezTo>
                  <a:pt x="6004" y="3178"/>
                  <a:pt x="6038" y="3166"/>
                  <a:pt x="6074" y="3166"/>
                </a:cubicBezTo>
                <a:cubicBezTo>
                  <a:pt x="6226" y="3788"/>
                  <a:pt x="6426" y="4398"/>
                  <a:pt x="6578" y="5018"/>
                </a:cubicBezTo>
                <a:cubicBezTo>
                  <a:pt x="6531" y="5042"/>
                  <a:pt x="6473" y="5078"/>
                  <a:pt x="6414" y="5101"/>
                </a:cubicBezTo>
                <a:cubicBezTo>
                  <a:pt x="5675" y="5487"/>
                  <a:pt x="5300" y="6144"/>
                  <a:pt x="5218" y="6860"/>
                </a:cubicBezTo>
                <a:cubicBezTo>
                  <a:pt x="4433" y="6953"/>
                  <a:pt x="3670" y="7141"/>
                  <a:pt x="2909" y="7246"/>
                </a:cubicBezTo>
                <a:cubicBezTo>
                  <a:pt x="2674" y="6660"/>
                  <a:pt x="2158" y="6167"/>
                  <a:pt x="1478" y="6167"/>
                </a:cubicBezTo>
                <a:cubicBezTo>
                  <a:pt x="1244" y="6167"/>
                  <a:pt x="974" y="6238"/>
                  <a:pt x="704" y="6379"/>
                </a:cubicBezTo>
                <a:cubicBezTo>
                  <a:pt x="212" y="6636"/>
                  <a:pt x="1" y="7105"/>
                  <a:pt x="12" y="7598"/>
                </a:cubicBezTo>
                <a:lnTo>
                  <a:pt x="1" y="7598"/>
                </a:lnTo>
                <a:cubicBezTo>
                  <a:pt x="12" y="7598"/>
                  <a:pt x="12" y="7610"/>
                  <a:pt x="12" y="7610"/>
                </a:cubicBezTo>
                <a:cubicBezTo>
                  <a:pt x="12" y="7668"/>
                  <a:pt x="12" y="7727"/>
                  <a:pt x="24" y="7774"/>
                </a:cubicBezTo>
                <a:lnTo>
                  <a:pt x="24" y="7785"/>
                </a:lnTo>
                <a:cubicBezTo>
                  <a:pt x="24" y="7832"/>
                  <a:pt x="36" y="7891"/>
                  <a:pt x="48" y="7938"/>
                </a:cubicBezTo>
                <a:cubicBezTo>
                  <a:pt x="48" y="7962"/>
                  <a:pt x="59" y="7973"/>
                  <a:pt x="59" y="7985"/>
                </a:cubicBezTo>
                <a:cubicBezTo>
                  <a:pt x="71" y="8032"/>
                  <a:pt x="83" y="8067"/>
                  <a:pt x="95" y="8114"/>
                </a:cubicBezTo>
                <a:cubicBezTo>
                  <a:pt x="95" y="8126"/>
                  <a:pt x="106" y="8137"/>
                  <a:pt x="106" y="8161"/>
                </a:cubicBezTo>
                <a:cubicBezTo>
                  <a:pt x="129" y="8207"/>
                  <a:pt x="142" y="8267"/>
                  <a:pt x="165" y="8313"/>
                </a:cubicBezTo>
                <a:lnTo>
                  <a:pt x="165" y="8325"/>
                </a:lnTo>
                <a:cubicBezTo>
                  <a:pt x="188" y="8372"/>
                  <a:pt x="223" y="8419"/>
                  <a:pt x="247" y="8465"/>
                </a:cubicBezTo>
                <a:cubicBezTo>
                  <a:pt x="247" y="8489"/>
                  <a:pt x="259" y="8501"/>
                  <a:pt x="270" y="8512"/>
                </a:cubicBezTo>
                <a:lnTo>
                  <a:pt x="340" y="8618"/>
                </a:lnTo>
                <a:cubicBezTo>
                  <a:pt x="340" y="8630"/>
                  <a:pt x="353" y="8642"/>
                  <a:pt x="364" y="8665"/>
                </a:cubicBezTo>
                <a:cubicBezTo>
                  <a:pt x="400" y="8712"/>
                  <a:pt x="434" y="8747"/>
                  <a:pt x="470" y="8794"/>
                </a:cubicBezTo>
                <a:cubicBezTo>
                  <a:pt x="505" y="8841"/>
                  <a:pt x="540" y="8876"/>
                  <a:pt x="587" y="8911"/>
                </a:cubicBezTo>
                <a:lnTo>
                  <a:pt x="622" y="8947"/>
                </a:lnTo>
                <a:cubicBezTo>
                  <a:pt x="645" y="8981"/>
                  <a:pt x="681" y="9005"/>
                  <a:pt x="716" y="9028"/>
                </a:cubicBezTo>
                <a:lnTo>
                  <a:pt x="751" y="9064"/>
                </a:lnTo>
                <a:cubicBezTo>
                  <a:pt x="798" y="9099"/>
                  <a:pt x="845" y="9122"/>
                  <a:pt x="892" y="9158"/>
                </a:cubicBezTo>
                <a:cubicBezTo>
                  <a:pt x="939" y="9181"/>
                  <a:pt x="997" y="9205"/>
                  <a:pt x="1044" y="9228"/>
                </a:cubicBezTo>
                <a:cubicBezTo>
                  <a:pt x="1056" y="9239"/>
                  <a:pt x="1080" y="9239"/>
                  <a:pt x="1091" y="9251"/>
                </a:cubicBezTo>
                <a:cubicBezTo>
                  <a:pt x="1126" y="9263"/>
                  <a:pt x="1161" y="9275"/>
                  <a:pt x="1208" y="9286"/>
                </a:cubicBezTo>
                <a:cubicBezTo>
                  <a:pt x="1220" y="9286"/>
                  <a:pt x="1244" y="9298"/>
                  <a:pt x="1255" y="9298"/>
                </a:cubicBezTo>
                <a:cubicBezTo>
                  <a:pt x="1314" y="9310"/>
                  <a:pt x="1361" y="9322"/>
                  <a:pt x="1419" y="9333"/>
                </a:cubicBezTo>
                <a:cubicBezTo>
                  <a:pt x="1478" y="9345"/>
                  <a:pt x="1536" y="9345"/>
                  <a:pt x="1595" y="9345"/>
                </a:cubicBezTo>
                <a:lnTo>
                  <a:pt x="1654" y="9345"/>
                </a:lnTo>
                <a:cubicBezTo>
                  <a:pt x="1700" y="9333"/>
                  <a:pt x="1736" y="9333"/>
                  <a:pt x="1783" y="9333"/>
                </a:cubicBezTo>
                <a:cubicBezTo>
                  <a:pt x="1806" y="9322"/>
                  <a:pt x="1830" y="9322"/>
                  <a:pt x="1841" y="9322"/>
                </a:cubicBezTo>
                <a:cubicBezTo>
                  <a:pt x="1900" y="9310"/>
                  <a:pt x="1971" y="9298"/>
                  <a:pt x="2029" y="9275"/>
                </a:cubicBezTo>
                <a:cubicBezTo>
                  <a:pt x="2088" y="9251"/>
                  <a:pt x="2146" y="9239"/>
                  <a:pt x="2193" y="9216"/>
                </a:cubicBezTo>
                <a:cubicBezTo>
                  <a:pt x="2205" y="9205"/>
                  <a:pt x="2216" y="9205"/>
                  <a:pt x="2229" y="9192"/>
                </a:cubicBezTo>
                <a:cubicBezTo>
                  <a:pt x="2275" y="9169"/>
                  <a:pt x="2322" y="9145"/>
                  <a:pt x="2357" y="9122"/>
                </a:cubicBezTo>
                <a:cubicBezTo>
                  <a:pt x="2369" y="9111"/>
                  <a:pt x="2380" y="9111"/>
                  <a:pt x="2380" y="9099"/>
                </a:cubicBezTo>
                <a:cubicBezTo>
                  <a:pt x="2427" y="9075"/>
                  <a:pt x="2463" y="9052"/>
                  <a:pt x="2498" y="9028"/>
                </a:cubicBezTo>
                <a:cubicBezTo>
                  <a:pt x="2498" y="9017"/>
                  <a:pt x="2510" y="9017"/>
                  <a:pt x="2521" y="9005"/>
                </a:cubicBezTo>
                <a:cubicBezTo>
                  <a:pt x="2557" y="8981"/>
                  <a:pt x="2591" y="8947"/>
                  <a:pt x="2627" y="8911"/>
                </a:cubicBezTo>
                <a:cubicBezTo>
                  <a:pt x="2627" y="8900"/>
                  <a:pt x="2638" y="8900"/>
                  <a:pt x="2651" y="8887"/>
                </a:cubicBezTo>
                <a:cubicBezTo>
                  <a:pt x="2709" y="8817"/>
                  <a:pt x="2768" y="8747"/>
                  <a:pt x="2815" y="8665"/>
                </a:cubicBezTo>
                <a:cubicBezTo>
                  <a:pt x="2826" y="8653"/>
                  <a:pt x="2826" y="8653"/>
                  <a:pt x="2826" y="8642"/>
                </a:cubicBezTo>
                <a:cubicBezTo>
                  <a:pt x="2849" y="8606"/>
                  <a:pt x="2873" y="8559"/>
                  <a:pt x="2896" y="8525"/>
                </a:cubicBezTo>
                <a:cubicBezTo>
                  <a:pt x="2896" y="8512"/>
                  <a:pt x="2896" y="8512"/>
                  <a:pt x="2909" y="8501"/>
                </a:cubicBezTo>
                <a:cubicBezTo>
                  <a:pt x="2920" y="8465"/>
                  <a:pt x="2932" y="8431"/>
                  <a:pt x="2943" y="8384"/>
                </a:cubicBezTo>
                <a:cubicBezTo>
                  <a:pt x="2955" y="8384"/>
                  <a:pt x="2955" y="8372"/>
                  <a:pt x="2955" y="8372"/>
                </a:cubicBezTo>
                <a:lnTo>
                  <a:pt x="2990" y="8231"/>
                </a:lnTo>
                <a:lnTo>
                  <a:pt x="2990" y="8207"/>
                </a:lnTo>
                <a:cubicBezTo>
                  <a:pt x="3002" y="8161"/>
                  <a:pt x="3014" y="8126"/>
                  <a:pt x="3014" y="8079"/>
                </a:cubicBezTo>
                <a:cubicBezTo>
                  <a:pt x="3026" y="8009"/>
                  <a:pt x="3026" y="7950"/>
                  <a:pt x="3026" y="7879"/>
                </a:cubicBezTo>
                <a:cubicBezTo>
                  <a:pt x="3753" y="7774"/>
                  <a:pt x="4480" y="7598"/>
                  <a:pt x="5206" y="7504"/>
                </a:cubicBezTo>
                <a:cubicBezTo>
                  <a:pt x="5218" y="7527"/>
                  <a:pt x="5218" y="7540"/>
                  <a:pt x="5218" y="7551"/>
                </a:cubicBezTo>
                <a:lnTo>
                  <a:pt x="5218" y="7574"/>
                </a:lnTo>
                <a:cubicBezTo>
                  <a:pt x="5218" y="7610"/>
                  <a:pt x="5230" y="7657"/>
                  <a:pt x="5241" y="7704"/>
                </a:cubicBezTo>
                <a:lnTo>
                  <a:pt x="5241" y="7739"/>
                </a:lnTo>
                <a:cubicBezTo>
                  <a:pt x="5253" y="7785"/>
                  <a:pt x="5253" y="7821"/>
                  <a:pt x="5265" y="7856"/>
                </a:cubicBezTo>
                <a:cubicBezTo>
                  <a:pt x="5265" y="7868"/>
                  <a:pt x="5277" y="7879"/>
                  <a:pt x="5277" y="7891"/>
                </a:cubicBezTo>
                <a:lnTo>
                  <a:pt x="5312" y="8032"/>
                </a:lnTo>
                <a:lnTo>
                  <a:pt x="5312" y="8043"/>
                </a:lnTo>
                <a:cubicBezTo>
                  <a:pt x="5324" y="8090"/>
                  <a:pt x="5335" y="8137"/>
                  <a:pt x="5358" y="8173"/>
                </a:cubicBezTo>
                <a:cubicBezTo>
                  <a:pt x="5358" y="8196"/>
                  <a:pt x="5358" y="8207"/>
                  <a:pt x="5371" y="8220"/>
                </a:cubicBezTo>
                <a:lnTo>
                  <a:pt x="5405" y="8325"/>
                </a:lnTo>
                <a:cubicBezTo>
                  <a:pt x="5417" y="8337"/>
                  <a:pt x="5417" y="8348"/>
                  <a:pt x="5417" y="8360"/>
                </a:cubicBezTo>
                <a:cubicBezTo>
                  <a:pt x="5441" y="8407"/>
                  <a:pt x="5452" y="8454"/>
                  <a:pt x="5476" y="8501"/>
                </a:cubicBezTo>
                <a:cubicBezTo>
                  <a:pt x="5476" y="8501"/>
                  <a:pt x="5476" y="8512"/>
                  <a:pt x="5488" y="8512"/>
                </a:cubicBezTo>
                <a:cubicBezTo>
                  <a:pt x="5499" y="8548"/>
                  <a:pt x="5523" y="8595"/>
                  <a:pt x="5546" y="8642"/>
                </a:cubicBezTo>
                <a:cubicBezTo>
                  <a:pt x="5546" y="8653"/>
                  <a:pt x="5558" y="8665"/>
                  <a:pt x="5558" y="8676"/>
                </a:cubicBezTo>
                <a:cubicBezTo>
                  <a:pt x="5582" y="8712"/>
                  <a:pt x="5593" y="8747"/>
                  <a:pt x="5616" y="8770"/>
                </a:cubicBezTo>
                <a:cubicBezTo>
                  <a:pt x="5616" y="8782"/>
                  <a:pt x="5629" y="8806"/>
                  <a:pt x="5640" y="8817"/>
                </a:cubicBezTo>
                <a:cubicBezTo>
                  <a:pt x="5663" y="8853"/>
                  <a:pt x="5687" y="8900"/>
                  <a:pt x="5710" y="8947"/>
                </a:cubicBezTo>
                <a:cubicBezTo>
                  <a:pt x="5746" y="8993"/>
                  <a:pt x="5769" y="9028"/>
                  <a:pt x="5793" y="9064"/>
                </a:cubicBezTo>
                <a:cubicBezTo>
                  <a:pt x="5804" y="9075"/>
                  <a:pt x="5804" y="9087"/>
                  <a:pt x="5816" y="9099"/>
                </a:cubicBezTo>
                <a:cubicBezTo>
                  <a:pt x="5840" y="9134"/>
                  <a:pt x="5863" y="9158"/>
                  <a:pt x="5886" y="9192"/>
                </a:cubicBezTo>
                <a:cubicBezTo>
                  <a:pt x="5898" y="9205"/>
                  <a:pt x="5898" y="9216"/>
                  <a:pt x="5910" y="9228"/>
                </a:cubicBezTo>
                <a:cubicBezTo>
                  <a:pt x="5945" y="9263"/>
                  <a:pt x="5968" y="9298"/>
                  <a:pt x="6004" y="9345"/>
                </a:cubicBezTo>
                <a:lnTo>
                  <a:pt x="6109" y="9450"/>
                </a:lnTo>
                <a:cubicBezTo>
                  <a:pt x="6109" y="9462"/>
                  <a:pt x="6121" y="9474"/>
                  <a:pt x="6132" y="9486"/>
                </a:cubicBezTo>
                <a:cubicBezTo>
                  <a:pt x="6156" y="9509"/>
                  <a:pt x="6191" y="9533"/>
                  <a:pt x="6215" y="9556"/>
                </a:cubicBezTo>
                <a:cubicBezTo>
                  <a:pt x="6226" y="9567"/>
                  <a:pt x="6238" y="9580"/>
                  <a:pt x="6238" y="9591"/>
                </a:cubicBezTo>
                <a:cubicBezTo>
                  <a:pt x="6273" y="9627"/>
                  <a:pt x="6320" y="9661"/>
                  <a:pt x="6355" y="9685"/>
                </a:cubicBezTo>
                <a:lnTo>
                  <a:pt x="6355" y="9697"/>
                </a:lnTo>
                <a:cubicBezTo>
                  <a:pt x="6390" y="9720"/>
                  <a:pt x="6426" y="9755"/>
                  <a:pt x="6473" y="9779"/>
                </a:cubicBezTo>
                <a:cubicBezTo>
                  <a:pt x="6484" y="9791"/>
                  <a:pt x="6496" y="9802"/>
                  <a:pt x="6507" y="9802"/>
                </a:cubicBezTo>
                <a:cubicBezTo>
                  <a:pt x="6531" y="9825"/>
                  <a:pt x="6566" y="9849"/>
                  <a:pt x="6590" y="9872"/>
                </a:cubicBezTo>
                <a:cubicBezTo>
                  <a:pt x="6601" y="9872"/>
                  <a:pt x="6613" y="9885"/>
                  <a:pt x="6625" y="9896"/>
                </a:cubicBezTo>
                <a:cubicBezTo>
                  <a:pt x="6672" y="9919"/>
                  <a:pt x="6707" y="9943"/>
                  <a:pt x="6754" y="9966"/>
                </a:cubicBezTo>
                <a:cubicBezTo>
                  <a:pt x="6801" y="10002"/>
                  <a:pt x="6836" y="10013"/>
                  <a:pt x="6883" y="10036"/>
                </a:cubicBezTo>
                <a:cubicBezTo>
                  <a:pt x="6895" y="10049"/>
                  <a:pt x="6906" y="10049"/>
                  <a:pt x="6918" y="10060"/>
                </a:cubicBezTo>
                <a:cubicBezTo>
                  <a:pt x="6953" y="10072"/>
                  <a:pt x="6989" y="10096"/>
                  <a:pt x="7023" y="10107"/>
                </a:cubicBezTo>
                <a:cubicBezTo>
                  <a:pt x="7035" y="10107"/>
                  <a:pt x="7047" y="10119"/>
                  <a:pt x="7059" y="10119"/>
                </a:cubicBezTo>
                <a:cubicBezTo>
                  <a:pt x="7106" y="10142"/>
                  <a:pt x="7153" y="10154"/>
                  <a:pt x="7200" y="10177"/>
                </a:cubicBezTo>
                <a:cubicBezTo>
                  <a:pt x="7234" y="10189"/>
                  <a:pt x="7270" y="10201"/>
                  <a:pt x="7293" y="10213"/>
                </a:cubicBezTo>
                <a:cubicBezTo>
                  <a:pt x="7246" y="10529"/>
                  <a:pt x="7200" y="10857"/>
                  <a:pt x="7153" y="11174"/>
                </a:cubicBezTo>
                <a:cubicBezTo>
                  <a:pt x="6929" y="11185"/>
                  <a:pt x="6695" y="11256"/>
                  <a:pt x="6449" y="11385"/>
                </a:cubicBezTo>
                <a:cubicBezTo>
                  <a:pt x="5945" y="11643"/>
                  <a:pt x="5746" y="12112"/>
                  <a:pt x="5746" y="12605"/>
                </a:cubicBezTo>
                <a:lnTo>
                  <a:pt x="5746" y="12616"/>
                </a:lnTo>
                <a:cubicBezTo>
                  <a:pt x="5757" y="12675"/>
                  <a:pt x="5757" y="12722"/>
                  <a:pt x="5757" y="12780"/>
                </a:cubicBezTo>
                <a:cubicBezTo>
                  <a:pt x="5757" y="12780"/>
                  <a:pt x="5769" y="12780"/>
                  <a:pt x="5769" y="12792"/>
                </a:cubicBezTo>
                <a:cubicBezTo>
                  <a:pt x="5769" y="12839"/>
                  <a:pt x="5780" y="12897"/>
                  <a:pt x="5793" y="12944"/>
                </a:cubicBezTo>
                <a:cubicBezTo>
                  <a:pt x="5793" y="12956"/>
                  <a:pt x="5804" y="12980"/>
                  <a:pt x="5804" y="12991"/>
                </a:cubicBezTo>
                <a:cubicBezTo>
                  <a:pt x="5816" y="13038"/>
                  <a:pt x="5827" y="13074"/>
                  <a:pt x="5840" y="13108"/>
                </a:cubicBezTo>
                <a:cubicBezTo>
                  <a:pt x="5840" y="13132"/>
                  <a:pt x="5851" y="13144"/>
                  <a:pt x="5851" y="13167"/>
                </a:cubicBezTo>
                <a:cubicBezTo>
                  <a:pt x="5874" y="13214"/>
                  <a:pt x="5886" y="13261"/>
                  <a:pt x="5910" y="13319"/>
                </a:cubicBezTo>
                <a:lnTo>
                  <a:pt x="5921" y="13331"/>
                </a:lnTo>
                <a:cubicBezTo>
                  <a:pt x="5933" y="13378"/>
                  <a:pt x="5957" y="13425"/>
                  <a:pt x="5992" y="13472"/>
                </a:cubicBezTo>
                <a:cubicBezTo>
                  <a:pt x="5992" y="13483"/>
                  <a:pt x="6004" y="13496"/>
                  <a:pt x="6015" y="13519"/>
                </a:cubicBezTo>
                <a:cubicBezTo>
                  <a:pt x="6038" y="13554"/>
                  <a:pt x="6062" y="13589"/>
                  <a:pt x="6074" y="13624"/>
                </a:cubicBezTo>
                <a:lnTo>
                  <a:pt x="6109" y="13660"/>
                </a:lnTo>
                <a:lnTo>
                  <a:pt x="6215" y="13800"/>
                </a:lnTo>
                <a:cubicBezTo>
                  <a:pt x="6249" y="13847"/>
                  <a:pt x="6285" y="13882"/>
                  <a:pt x="6332" y="13918"/>
                </a:cubicBezTo>
                <a:lnTo>
                  <a:pt x="6367" y="13952"/>
                </a:lnTo>
                <a:cubicBezTo>
                  <a:pt x="6390" y="13976"/>
                  <a:pt x="6426" y="14011"/>
                  <a:pt x="6460" y="14035"/>
                </a:cubicBezTo>
                <a:cubicBezTo>
                  <a:pt x="6473" y="14046"/>
                  <a:pt x="6484" y="14058"/>
                  <a:pt x="6496" y="14058"/>
                </a:cubicBezTo>
                <a:cubicBezTo>
                  <a:pt x="6543" y="14093"/>
                  <a:pt x="6590" y="14129"/>
                  <a:pt x="6637" y="14152"/>
                </a:cubicBezTo>
                <a:lnTo>
                  <a:pt x="6648" y="14163"/>
                </a:lnTo>
                <a:lnTo>
                  <a:pt x="6789" y="14234"/>
                </a:lnTo>
                <a:cubicBezTo>
                  <a:pt x="6801" y="14234"/>
                  <a:pt x="6812" y="14246"/>
                  <a:pt x="6836" y="14246"/>
                </a:cubicBezTo>
                <a:cubicBezTo>
                  <a:pt x="6871" y="14269"/>
                  <a:pt x="6906" y="14281"/>
                  <a:pt x="6953" y="14293"/>
                </a:cubicBezTo>
                <a:cubicBezTo>
                  <a:pt x="6965" y="14293"/>
                  <a:pt x="6976" y="14293"/>
                  <a:pt x="7000" y="14304"/>
                </a:cubicBezTo>
                <a:cubicBezTo>
                  <a:pt x="7059" y="14316"/>
                  <a:pt x="7106" y="14328"/>
                  <a:pt x="7164" y="14340"/>
                </a:cubicBezTo>
                <a:lnTo>
                  <a:pt x="7398" y="14340"/>
                </a:lnTo>
                <a:cubicBezTo>
                  <a:pt x="7445" y="14340"/>
                  <a:pt x="7481" y="14340"/>
                  <a:pt x="7528" y="14328"/>
                </a:cubicBezTo>
                <a:lnTo>
                  <a:pt x="7586" y="14328"/>
                </a:lnTo>
                <a:cubicBezTo>
                  <a:pt x="7645" y="14316"/>
                  <a:pt x="7715" y="14304"/>
                  <a:pt x="7774" y="14281"/>
                </a:cubicBezTo>
                <a:cubicBezTo>
                  <a:pt x="7833" y="14257"/>
                  <a:pt x="7880" y="14234"/>
                  <a:pt x="7938" y="14210"/>
                </a:cubicBezTo>
                <a:cubicBezTo>
                  <a:pt x="7950" y="14210"/>
                  <a:pt x="7961" y="14199"/>
                  <a:pt x="7973" y="14199"/>
                </a:cubicBezTo>
                <a:cubicBezTo>
                  <a:pt x="8020" y="14176"/>
                  <a:pt x="8067" y="14152"/>
                  <a:pt x="8102" y="14117"/>
                </a:cubicBezTo>
                <a:cubicBezTo>
                  <a:pt x="8114" y="14117"/>
                  <a:pt x="8125" y="14117"/>
                  <a:pt x="8125" y="14105"/>
                </a:cubicBezTo>
                <a:cubicBezTo>
                  <a:pt x="8172" y="14082"/>
                  <a:pt x="8208" y="14058"/>
                  <a:pt x="8243" y="14023"/>
                </a:cubicBezTo>
                <a:lnTo>
                  <a:pt x="8255" y="14011"/>
                </a:lnTo>
                <a:cubicBezTo>
                  <a:pt x="8302" y="13976"/>
                  <a:pt x="8336" y="13952"/>
                  <a:pt x="8372" y="13918"/>
                </a:cubicBezTo>
                <a:cubicBezTo>
                  <a:pt x="8372" y="13905"/>
                  <a:pt x="8383" y="13894"/>
                  <a:pt x="8383" y="13894"/>
                </a:cubicBezTo>
                <a:cubicBezTo>
                  <a:pt x="8419" y="13859"/>
                  <a:pt x="8454" y="13824"/>
                  <a:pt x="8477" y="13788"/>
                </a:cubicBezTo>
                <a:cubicBezTo>
                  <a:pt x="8513" y="13741"/>
                  <a:pt x="8536" y="13707"/>
                  <a:pt x="8560" y="13671"/>
                </a:cubicBezTo>
                <a:cubicBezTo>
                  <a:pt x="8571" y="13660"/>
                  <a:pt x="8571" y="13648"/>
                  <a:pt x="8571" y="13648"/>
                </a:cubicBezTo>
                <a:cubicBezTo>
                  <a:pt x="8594" y="13601"/>
                  <a:pt x="8618" y="13566"/>
                  <a:pt x="8641" y="13530"/>
                </a:cubicBezTo>
                <a:lnTo>
                  <a:pt x="8641" y="13507"/>
                </a:lnTo>
                <a:cubicBezTo>
                  <a:pt x="8665" y="13460"/>
                  <a:pt x="8677" y="13425"/>
                  <a:pt x="8688" y="13390"/>
                </a:cubicBezTo>
                <a:cubicBezTo>
                  <a:pt x="8688" y="13378"/>
                  <a:pt x="8700" y="13378"/>
                  <a:pt x="8700" y="13366"/>
                </a:cubicBezTo>
                <a:cubicBezTo>
                  <a:pt x="8712" y="13331"/>
                  <a:pt x="8724" y="13285"/>
                  <a:pt x="8735" y="13238"/>
                </a:cubicBezTo>
                <a:lnTo>
                  <a:pt x="8735" y="13214"/>
                </a:lnTo>
                <a:cubicBezTo>
                  <a:pt x="8747" y="13167"/>
                  <a:pt x="8758" y="13120"/>
                  <a:pt x="8758" y="13085"/>
                </a:cubicBezTo>
                <a:cubicBezTo>
                  <a:pt x="8841" y="12370"/>
                  <a:pt x="8430" y="11584"/>
                  <a:pt x="7774" y="11291"/>
                </a:cubicBezTo>
                <a:lnTo>
                  <a:pt x="7914" y="10307"/>
                </a:lnTo>
                <a:lnTo>
                  <a:pt x="8044" y="10307"/>
                </a:lnTo>
                <a:cubicBezTo>
                  <a:pt x="8091" y="10307"/>
                  <a:pt x="8149" y="10307"/>
                  <a:pt x="8196" y="10294"/>
                </a:cubicBezTo>
                <a:cubicBezTo>
                  <a:pt x="8255" y="10294"/>
                  <a:pt x="8313" y="10283"/>
                  <a:pt x="8360" y="10271"/>
                </a:cubicBezTo>
                <a:lnTo>
                  <a:pt x="8407" y="10271"/>
                </a:lnTo>
                <a:cubicBezTo>
                  <a:pt x="8454" y="10260"/>
                  <a:pt x="8489" y="10248"/>
                  <a:pt x="8536" y="10248"/>
                </a:cubicBezTo>
                <a:cubicBezTo>
                  <a:pt x="8547" y="10236"/>
                  <a:pt x="8571" y="10236"/>
                  <a:pt x="8583" y="10236"/>
                </a:cubicBezTo>
                <a:cubicBezTo>
                  <a:pt x="8641" y="10224"/>
                  <a:pt x="8688" y="10201"/>
                  <a:pt x="8747" y="10189"/>
                </a:cubicBezTo>
                <a:cubicBezTo>
                  <a:pt x="8818" y="10166"/>
                  <a:pt x="8876" y="10142"/>
                  <a:pt x="8935" y="10119"/>
                </a:cubicBezTo>
                <a:cubicBezTo>
                  <a:pt x="8946" y="10107"/>
                  <a:pt x="8969" y="10096"/>
                  <a:pt x="8993" y="10096"/>
                </a:cubicBezTo>
                <a:cubicBezTo>
                  <a:pt x="9029" y="10072"/>
                  <a:pt x="9063" y="10060"/>
                  <a:pt x="9110" y="10036"/>
                </a:cubicBezTo>
                <a:cubicBezTo>
                  <a:pt x="9122" y="10025"/>
                  <a:pt x="9146" y="10013"/>
                  <a:pt x="9169" y="10002"/>
                </a:cubicBezTo>
                <a:cubicBezTo>
                  <a:pt x="9204" y="9990"/>
                  <a:pt x="9240" y="9966"/>
                  <a:pt x="9274" y="9943"/>
                </a:cubicBezTo>
                <a:cubicBezTo>
                  <a:pt x="9298" y="9931"/>
                  <a:pt x="9310" y="9919"/>
                  <a:pt x="9321" y="9919"/>
                </a:cubicBezTo>
                <a:cubicBezTo>
                  <a:pt x="9427" y="9849"/>
                  <a:pt x="9521" y="9779"/>
                  <a:pt x="9603" y="9708"/>
                </a:cubicBezTo>
                <a:cubicBezTo>
                  <a:pt x="9626" y="9697"/>
                  <a:pt x="9638" y="9685"/>
                  <a:pt x="9649" y="9673"/>
                </a:cubicBezTo>
                <a:cubicBezTo>
                  <a:pt x="9673" y="9650"/>
                  <a:pt x="9709" y="9627"/>
                  <a:pt x="9732" y="9603"/>
                </a:cubicBezTo>
                <a:cubicBezTo>
                  <a:pt x="9743" y="9591"/>
                  <a:pt x="9767" y="9580"/>
                  <a:pt x="9779" y="9556"/>
                </a:cubicBezTo>
                <a:lnTo>
                  <a:pt x="9861" y="9474"/>
                </a:lnTo>
                <a:cubicBezTo>
                  <a:pt x="9861" y="9462"/>
                  <a:pt x="9873" y="9450"/>
                  <a:pt x="9884" y="9439"/>
                </a:cubicBezTo>
                <a:cubicBezTo>
                  <a:pt x="9954" y="9356"/>
                  <a:pt x="10025" y="9275"/>
                  <a:pt x="10084" y="9192"/>
                </a:cubicBezTo>
                <a:cubicBezTo>
                  <a:pt x="10095" y="9181"/>
                  <a:pt x="10095" y="9169"/>
                  <a:pt x="10107" y="9145"/>
                </a:cubicBezTo>
                <a:cubicBezTo>
                  <a:pt x="10131" y="9122"/>
                  <a:pt x="10142" y="9087"/>
                  <a:pt x="10165" y="9052"/>
                </a:cubicBezTo>
                <a:cubicBezTo>
                  <a:pt x="10178" y="9040"/>
                  <a:pt x="10178" y="9028"/>
                  <a:pt x="10189" y="9005"/>
                </a:cubicBezTo>
                <a:cubicBezTo>
                  <a:pt x="10212" y="8981"/>
                  <a:pt x="10224" y="8947"/>
                  <a:pt x="10236" y="8911"/>
                </a:cubicBezTo>
                <a:cubicBezTo>
                  <a:pt x="10248" y="8900"/>
                  <a:pt x="10259" y="8887"/>
                  <a:pt x="10259" y="8864"/>
                </a:cubicBezTo>
                <a:cubicBezTo>
                  <a:pt x="10306" y="8770"/>
                  <a:pt x="10342" y="8676"/>
                  <a:pt x="10376" y="8583"/>
                </a:cubicBezTo>
                <a:cubicBezTo>
                  <a:pt x="10376" y="8571"/>
                  <a:pt x="10376" y="8548"/>
                  <a:pt x="10389" y="8536"/>
                </a:cubicBezTo>
                <a:cubicBezTo>
                  <a:pt x="10400" y="8501"/>
                  <a:pt x="10400" y="8465"/>
                  <a:pt x="10412" y="8431"/>
                </a:cubicBezTo>
                <a:cubicBezTo>
                  <a:pt x="10423" y="8419"/>
                  <a:pt x="10423" y="8395"/>
                  <a:pt x="10423" y="8384"/>
                </a:cubicBezTo>
                <a:cubicBezTo>
                  <a:pt x="10435" y="8348"/>
                  <a:pt x="10447" y="8313"/>
                  <a:pt x="10447" y="8278"/>
                </a:cubicBezTo>
                <a:cubicBezTo>
                  <a:pt x="10447" y="8254"/>
                  <a:pt x="10459" y="8243"/>
                  <a:pt x="10459" y="8231"/>
                </a:cubicBezTo>
                <a:cubicBezTo>
                  <a:pt x="10494" y="8020"/>
                  <a:pt x="10506" y="7798"/>
                  <a:pt x="10494" y="7574"/>
                </a:cubicBezTo>
                <a:cubicBezTo>
                  <a:pt x="11009" y="7481"/>
                  <a:pt x="11538" y="7376"/>
                  <a:pt x="12065" y="7293"/>
                </a:cubicBezTo>
                <a:cubicBezTo>
                  <a:pt x="12065" y="7316"/>
                  <a:pt x="12077" y="7340"/>
                  <a:pt x="12088" y="7352"/>
                </a:cubicBezTo>
                <a:lnTo>
                  <a:pt x="12088" y="7363"/>
                </a:lnTo>
                <a:lnTo>
                  <a:pt x="12158" y="7504"/>
                </a:lnTo>
                <a:cubicBezTo>
                  <a:pt x="12171" y="7527"/>
                  <a:pt x="12182" y="7540"/>
                  <a:pt x="12182" y="7551"/>
                </a:cubicBezTo>
                <a:lnTo>
                  <a:pt x="12252" y="7657"/>
                </a:lnTo>
                <a:cubicBezTo>
                  <a:pt x="12264" y="7668"/>
                  <a:pt x="12276" y="7692"/>
                  <a:pt x="12276" y="7704"/>
                </a:cubicBezTo>
                <a:cubicBezTo>
                  <a:pt x="12311" y="7751"/>
                  <a:pt x="12346" y="7798"/>
                  <a:pt x="12382" y="7832"/>
                </a:cubicBezTo>
                <a:lnTo>
                  <a:pt x="12393" y="7832"/>
                </a:lnTo>
                <a:cubicBezTo>
                  <a:pt x="12429" y="7879"/>
                  <a:pt x="12463" y="7915"/>
                  <a:pt x="12499" y="7962"/>
                </a:cubicBezTo>
                <a:lnTo>
                  <a:pt x="12534" y="7996"/>
                </a:lnTo>
                <a:cubicBezTo>
                  <a:pt x="12569" y="8020"/>
                  <a:pt x="12604" y="8043"/>
                  <a:pt x="12627" y="8067"/>
                </a:cubicBezTo>
                <a:cubicBezTo>
                  <a:pt x="12640" y="8079"/>
                  <a:pt x="12663" y="8090"/>
                  <a:pt x="12674" y="8102"/>
                </a:cubicBezTo>
                <a:cubicBezTo>
                  <a:pt x="12721" y="8137"/>
                  <a:pt x="12757" y="8161"/>
                  <a:pt x="12815" y="8196"/>
                </a:cubicBezTo>
                <a:lnTo>
                  <a:pt x="12956" y="8267"/>
                </a:lnTo>
                <a:cubicBezTo>
                  <a:pt x="12979" y="8278"/>
                  <a:pt x="12991" y="8278"/>
                  <a:pt x="13003" y="8290"/>
                </a:cubicBezTo>
                <a:cubicBezTo>
                  <a:pt x="13049" y="8301"/>
                  <a:pt x="13085" y="8313"/>
                  <a:pt x="13120" y="8325"/>
                </a:cubicBezTo>
                <a:cubicBezTo>
                  <a:pt x="13143" y="8337"/>
                  <a:pt x="13155" y="8337"/>
                  <a:pt x="13167" y="8337"/>
                </a:cubicBezTo>
                <a:cubicBezTo>
                  <a:pt x="13226" y="8360"/>
                  <a:pt x="13284" y="8372"/>
                  <a:pt x="13343" y="8372"/>
                </a:cubicBezTo>
                <a:cubicBezTo>
                  <a:pt x="13401" y="8384"/>
                  <a:pt x="13448" y="8384"/>
                  <a:pt x="13507" y="8384"/>
                </a:cubicBezTo>
                <a:lnTo>
                  <a:pt x="13565" y="8384"/>
                </a:lnTo>
                <a:cubicBezTo>
                  <a:pt x="13612" y="8384"/>
                  <a:pt x="13659" y="8372"/>
                  <a:pt x="13706" y="8372"/>
                </a:cubicBezTo>
                <a:cubicBezTo>
                  <a:pt x="13718" y="8372"/>
                  <a:pt x="13742" y="8360"/>
                  <a:pt x="13753" y="8360"/>
                </a:cubicBezTo>
                <a:cubicBezTo>
                  <a:pt x="13823" y="8348"/>
                  <a:pt x="13882" y="8337"/>
                  <a:pt x="13953" y="8313"/>
                </a:cubicBezTo>
                <a:cubicBezTo>
                  <a:pt x="14000" y="8301"/>
                  <a:pt x="14058" y="8278"/>
                  <a:pt x="14105" y="8254"/>
                </a:cubicBezTo>
                <a:cubicBezTo>
                  <a:pt x="14117" y="8243"/>
                  <a:pt x="14128" y="8243"/>
                  <a:pt x="14140" y="8231"/>
                </a:cubicBezTo>
                <a:lnTo>
                  <a:pt x="14281" y="8161"/>
                </a:lnTo>
                <a:cubicBezTo>
                  <a:pt x="14292" y="8149"/>
                  <a:pt x="14292" y="8149"/>
                  <a:pt x="14304" y="8149"/>
                </a:cubicBezTo>
                <a:cubicBezTo>
                  <a:pt x="14339" y="8114"/>
                  <a:pt x="14375" y="8090"/>
                  <a:pt x="14410" y="8067"/>
                </a:cubicBezTo>
                <a:cubicBezTo>
                  <a:pt x="14422" y="8056"/>
                  <a:pt x="14422" y="8056"/>
                  <a:pt x="14433" y="8056"/>
                </a:cubicBezTo>
                <a:lnTo>
                  <a:pt x="14539" y="7950"/>
                </a:lnTo>
                <a:cubicBezTo>
                  <a:pt x="14550" y="7950"/>
                  <a:pt x="14550" y="7938"/>
                  <a:pt x="14562" y="7926"/>
                </a:cubicBezTo>
                <a:cubicBezTo>
                  <a:pt x="14597" y="7891"/>
                  <a:pt x="14621" y="7856"/>
                  <a:pt x="14656" y="7821"/>
                </a:cubicBezTo>
                <a:cubicBezTo>
                  <a:pt x="14680" y="7785"/>
                  <a:pt x="14714" y="7751"/>
                  <a:pt x="14738" y="7704"/>
                </a:cubicBezTo>
                <a:cubicBezTo>
                  <a:pt x="14738" y="7704"/>
                  <a:pt x="14750" y="7692"/>
                  <a:pt x="14750" y="7680"/>
                </a:cubicBezTo>
                <a:cubicBezTo>
                  <a:pt x="14773" y="7645"/>
                  <a:pt x="14797" y="7598"/>
                  <a:pt x="14808" y="7563"/>
                </a:cubicBezTo>
                <a:cubicBezTo>
                  <a:pt x="14808" y="7551"/>
                  <a:pt x="14820" y="7551"/>
                  <a:pt x="14820" y="7540"/>
                </a:cubicBezTo>
                <a:cubicBezTo>
                  <a:pt x="14832" y="7504"/>
                  <a:pt x="14855" y="7469"/>
                  <a:pt x="14867" y="7434"/>
                </a:cubicBezTo>
                <a:lnTo>
                  <a:pt x="14867" y="7410"/>
                </a:lnTo>
                <a:cubicBezTo>
                  <a:pt x="14878" y="7363"/>
                  <a:pt x="14891" y="7316"/>
                  <a:pt x="14902" y="7282"/>
                </a:cubicBezTo>
                <a:cubicBezTo>
                  <a:pt x="14902" y="7270"/>
                  <a:pt x="14914" y="7258"/>
                  <a:pt x="14914" y="7246"/>
                </a:cubicBezTo>
                <a:cubicBezTo>
                  <a:pt x="14925" y="7211"/>
                  <a:pt x="14925" y="7164"/>
                  <a:pt x="14938" y="7118"/>
                </a:cubicBezTo>
                <a:cubicBezTo>
                  <a:pt x="14938" y="7024"/>
                  <a:pt x="14949" y="6930"/>
                  <a:pt x="14938" y="6836"/>
                </a:cubicBezTo>
                <a:cubicBezTo>
                  <a:pt x="14972" y="5969"/>
                  <a:pt x="14328" y="5042"/>
                  <a:pt x="13401" y="5031"/>
                </a:cubicBezTo>
                <a:cubicBezTo>
                  <a:pt x="13155" y="5031"/>
                  <a:pt x="12898" y="5101"/>
                  <a:pt x="12616" y="5242"/>
                </a:cubicBezTo>
                <a:cubicBezTo>
                  <a:pt x="12124" y="5500"/>
                  <a:pt x="11913" y="5969"/>
                  <a:pt x="11924" y="6461"/>
                </a:cubicBezTo>
                <a:lnTo>
                  <a:pt x="11924" y="6472"/>
                </a:lnTo>
                <a:lnTo>
                  <a:pt x="11924" y="6531"/>
                </a:lnTo>
                <a:lnTo>
                  <a:pt x="11924" y="6636"/>
                </a:lnTo>
                <a:lnTo>
                  <a:pt x="11924" y="6649"/>
                </a:lnTo>
                <a:lnTo>
                  <a:pt x="11924" y="6672"/>
                </a:lnTo>
                <a:cubicBezTo>
                  <a:pt x="11408" y="6754"/>
                  <a:pt x="10892" y="6860"/>
                  <a:pt x="10389" y="6941"/>
                </a:cubicBezTo>
                <a:cubicBezTo>
                  <a:pt x="10060" y="5758"/>
                  <a:pt x="9087" y="4737"/>
                  <a:pt x="7786" y="4737"/>
                </a:cubicBezTo>
                <a:cubicBezTo>
                  <a:pt x="7586" y="4737"/>
                  <a:pt x="7387" y="4761"/>
                  <a:pt x="7176" y="4807"/>
                </a:cubicBezTo>
                <a:cubicBezTo>
                  <a:pt x="7023" y="4187"/>
                  <a:pt x="6824" y="3588"/>
                  <a:pt x="6672" y="2967"/>
                </a:cubicBezTo>
                <a:cubicBezTo>
                  <a:pt x="6672" y="2955"/>
                  <a:pt x="6684" y="2955"/>
                  <a:pt x="6684" y="2955"/>
                </a:cubicBezTo>
                <a:cubicBezTo>
                  <a:pt x="6695" y="2944"/>
                  <a:pt x="6707" y="2944"/>
                  <a:pt x="6707" y="2932"/>
                </a:cubicBezTo>
                <a:cubicBezTo>
                  <a:pt x="6754" y="2908"/>
                  <a:pt x="6789" y="2885"/>
                  <a:pt x="6824" y="2861"/>
                </a:cubicBezTo>
                <a:cubicBezTo>
                  <a:pt x="6824" y="2850"/>
                  <a:pt x="6836" y="2850"/>
                  <a:pt x="6848" y="2838"/>
                </a:cubicBezTo>
                <a:cubicBezTo>
                  <a:pt x="6883" y="2814"/>
                  <a:pt x="6918" y="2780"/>
                  <a:pt x="6953" y="2744"/>
                </a:cubicBezTo>
                <a:cubicBezTo>
                  <a:pt x="6953" y="2733"/>
                  <a:pt x="6965" y="2733"/>
                  <a:pt x="6976" y="2721"/>
                </a:cubicBezTo>
                <a:cubicBezTo>
                  <a:pt x="7000" y="2686"/>
                  <a:pt x="7035" y="2650"/>
                  <a:pt x="7070" y="2615"/>
                </a:cubicBezTo>
                <a:cubicBezTo>
                  <a:pt x="7094" y="2580"/>
                  <a:pt x="7117" y="2533"/>
                  <a:pt x="7140" y="2498"/>
                </a:cubicBezTo>
                <a:lnTo>
                  <a:pt x="7164" y="2475"/>
                </a:lnTo>
                <a:cubicBezTo>
                  <a:pt x="7176" y="2439"/>
                  <a:pt x="7200" y="2392"/>
                  <a:pt x="7223" y="2358"/>
                </a:cubicBezTo>
                <a:cubicBezTo>
                  <a:pt x="7223" y="2345"/>
                  <a:pt x="7223" y="2345"/>
                  <a:pt x="7234" y="2334"/>
                </a:cubicBezTo>
                <a:cubicBezTo>
                  <a:pt x="7246" y="2298"/>
                  <a:pt x="7258" y="2264"/>
                  <a:pt x="7270" y="2217"/>
                </a:cubicBezTo>
                <a:cubicBezTo>
                  <a:pt x="7281" y="2217"/>
                  <a:pt x="7281" y="2205"/>
                  <a:pt x="7281" y="2205"/>
                </a:cubicBezTo>
                <a:cubicBezTo>
                  <a:pt x="7293" y="2158"/>
                  <a:pt x="7305" y="2111"/>
                  <a:pt x="7317" y="2076"/>
                </a:cubicBezTo>
                <a:lnTo>
                  <a:pt x="7317" y="2041"/>
                </a:lnTo>
                <a:cubicBezTo>
                  <a:pt x="7328" y="1994"/>
                  <a:pt x="7340" y="1959"/>
                  <a:pt x="7340" y="1912"/>
                </a:cubicBezTo>
                <a:cubicBezTo>
                  <a:pt x="7445" y="1021"/>
                  <a:pt x="6778" y="1"/>
                  <a:pt x="5804"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455" name="Google Shape;455;p13"/>
          <p:cNvGrpSpPr/>
          <p:nvPr/>
        </p:nvGrpSpPr>
        <p:grpSpPr>
          <a:xfrm flipH="1" rot="-5400000">
            <a:off x="71667" y="467029"/>
            <a:ext cx="1296652" cy="913867"/>
            <a:chOff x="2458950" y="370151"/>
            <a:chExt cx="697050" cy="491274"/>
          </a:xfrm>
        </p:grpSpPr>
        <p:sp>
          <p:nvSpPr>
            <p:cNvPr id="456" name="Google Shape;456;p13"/>
            <p:cNvSpPr/>
            <p:nvPr/>
          </p:nvSpPr>
          <p:spPr>
            <a:xfrm>
              <a:off x="2820776" y="370151"/>
              <a:ext cx="88000" cy="100225"/>
            </a:xfrm>
            <a:custGeom>
              <a:rect b="b" l="l" r="r" t="t"/>
              <a:pathLst>
                <a:path extrusionOk="0" h="4009" w="3520">
                  <a:moveTo>
                    <a:pt x="2021" y="1"/>
                  </a:moveTo>
                  <a:cubicBezTo>
                    <a:pt x="1846" y="1"/>
                    <a:pt x="1681" y="99"/>
                    <a:pt x="1636" y="325"/>
                  </a:cubicBezTo>
                  <a:cubicBezTo>
                    <a:pt x="1585" y="645"/>
                    <a:pt x="1502" y="965"/>
                    <a:pt x="1420" y="1284"/>
                  </a:cubicBezTo>
                  <a:cubicBezTo>
                    <a:pt x="1203" y="1192"/>
                    <a:pt x="976" y="1099"/>
                    <a:pt x="749" y="1037"/>
                  </a:cubicBezTo>
                  <a:cubicBezTo>
                    <a:pt x="704" y="1024"/>
                    <a:pt x="661" y="1018"/>
                    <a:pt x="620" y="1018"/>
                  </a:cubicBezTo>
                  <a:cubicBezTo>
                    <a:pt x="159" y="1018"/>
                    <a:pt x="0" y="1761"/>
                    <a:pt x="512" y="1903"/>
                  </a:cubicBezTo>
                  <a:cubicBezTo>
                    <a:pt x="728" y="1965"/>
                    <a:pt x="945" y="2048"/>
                    <a:pt x="1152" y="2141"/>
                  </a:cubicBezTo>
                  <a:cubicBezTo>
                    <a:pt x="1007" y="2584"/>
                    <a:pt x="842" y="3028"/>
                    <a:pt x="677" y="3461"/>
                  </a:cubicBezTo>
                  <a:cubicBezTo>
                    <a:pt x="552" y="3791"/>
                    <a:pt x="823" y="4008"/>
                    <a:pt x="1099" y="4008"/>
                  </a:cubicBezTo>
                  <a:cubicBezTo>
                    <a:pt x="1281" y="4008"/>
                    <a:pt x="1466" y="3915"/>
                    <a:pt x="1544" y="3698"/>
                  </a:cubicBezTo>
                  <a:cubicBezTo>
                    <a:pt x="1698" y="3306"/>
                    <a:pt x="1842" y="2904"/>
                    <a:pt x="1977" y="2512"/>
                  </a:cubicBezTo>
                  <a:cubicBezTo>
                    <a:pt x="2224" y="2615"/>
                    <a:pt x="2472" y="2698"/>
                    <a:pt x="2740" y="2749"/>
                  </a:cubicBezTo>
                  <a:cubicBezTo>
                    <a:pt x="2775" y="2756"/>
                    <a:pt x="2809" y="2759"/>
                    <a:pt x="2841" y="2759"/>
                  </a:cubicBezTo>
                  <a:cubicBezTo>
                    <a:pt x="3334" y="2759"/>
                    <a:pt x="3519" y="1990"/>
                    <a:pt x="2977" y="1883"/>
                  </a:cubicBezTo>
                  <a:cubicBezTo>
                    <a:pt x="2729" y="1831"/>
                    <a:pt x="2482" y="1749"/>
                    <a:pt x="2255" y="1656"/>
                  </a:cubicBezTo>
                  <a:cubicBezTo>
                    <a:pt x="2358" y="1295"/>
                    <a:pt x="2441" y="934"/>
                    <a:pt x="2513" y="573"/>
                  </a:cubicBezTo>
                  <a:cubicBezTo>
                    <a:pt x="2575" y="225"/>
                    <a:pt x="2286" y="1"/>
                    <a:pt x="2021" y="1"/>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57" name="Google Shape;457;p13"/>
            <p:cNvSpPr/>
            <p:nvPr/>
          </p:nvSpPr>
          <p:spPr>
            <a:xfrm>
              <a:off x="2458950" y="728400"/>
              <a:ext cx="67825" cy="58925"/>
            </a:xfrm>
            <a:custGeom>
              <a:rect b="b" l="l" r="r" t="t"/>
              <a:pathLst>
                <a:path extrusionOk="0" h="2357" w="2713">
                  <a:moveTo>
                    <a:pt x="1510" y="0"/>
                  </a:moveTo>
                  <a:cubicBezTo>
                    <a:pt x="1288" y="0"/>
                    <a:pt x="1065" y="67"/>
                    <a:pt x="877" y="205"/>
                  </a:cubicBezTo>
                  <a:cubicBezTo>
                    <a:pt x="774" y="287"/>
                    <a:pt x="671" y="370"/>
                    <a:pt x="558" y="452"/>
                  </a:cubicBezTo>
                  <a:cubicBezTo>
                    <a:pt x="93" y="792"/>
                    <a:pt x="0" y="1473"/>
                    <a:pt x="351" y="1938"/>
                  </a:cubicBezTo>
                  <a:cubicBezTo>
                    <a:pt x="552" y="2212"/>
                    <a:pt x="872" y="2357"/>
                    <a:pt x="1196" y="2357"/>
                  </a:cubicBezTo>
                  <a:cubicBezTo>
                    <a:pt x="1421" y="2357"/>
                    <a:pt x="1647" y="2288"/>
                    <a:pt x="1837" y="2144"/>
                  </a:cubicBezTo>
                  <a:cubicBezTo>
                    <a:pt x="1940" y="2072"/>
                    <a:pt x="2053" y="1989"/>
                    <a:pt x="2156" y="1906"/>
                  </a:cubicBezTo>
                  <a:cubicBezTo>
                    <a:pt x="2621" y="1556"/>
                    <a:pt x="2713" y="886"/>
                    <a:pt x="2362" y="421"/>
                  </a:cubicBezTo>
                  <a:cubicBezTo>
                    <a:pt x="2160" y="145"/>
                    <a:pt x="1837" y="0"/>
                    <a:pt x="1510" y="0"/>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58" name="Google Shape;458;p13"/>
            <p:cNvSpPr/>
            <p:nvPr/>
          </p:nvSpPr>
          <p:spPr>
            <a:xfrm>
              <a:off x="2521600" y="807300"/>
              <a:ext cx="63725" cy="54125"/>
            </a:xfrm>
            <a:custGeom>
              <a:rect b="b" l="l" r="r" t="t"/>
              <a:pathLst>
                <a:path extrusionOk="0" h="2165" w="2549">
                  <a:moveTo>
                    <a:pt x="1157" y="1"/>
                  </a:moveTo>
                  <a:cubicBezTo>
                    <a:pt x="631" y="1"/>
                    <a:pt x="159" y="384"/>
                    <a:pt x="83" y="917"/>
                  </a:cubicBezTo>
                  <a:cubicBezTo>
                    <a:pt x="1" y="1484"/>
                    <a:pt x="413" y="2031"/>
                    <a:pt x="991" y="2113"/>
                  </a:cubicBezTo>
                  <a:lnTo>
                    <a:pt x="1270" y="2154"/>
                  </a:lnTo>
                  <a:cubicBezTo>
                    <a:pt x="1319" y="2162"/>
                    <a:pt x="1367" y="2165"/>
                    <a:pt x="1415" y="2165"/>
                  </a:cubicBezTo>
                  <a:cubicBezTo>
                    <a:pt x="1927" y="2165"/>
                    <a:pt x="2391" y="1776"/>
                    <a:pt x="2466" y="1257"/>
                  </a:cubicBezTo>
                  <a:cubicBezTo>
                    <a:pt x="2549" y="680"/>
                    <a:pt x="2136" y="133"/>
                    <a:pt x="1569" y="50"/>
                  </a:cubicBezTo>
                  <a:lnTo>
                    <a:pt x="1290" y="9"/>
                  </a:lnTo>
                  <a:cubicBezTo>
                    <a:pt x="1246" y="3"/>
                    <a:pt x="1201" y="1"/>
                    <a:pt x="1157" y="1"/>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59" name="Google Shape;459;p13"/>
            <p:cNvSpPr/>
            <p:nvPr/>
          </p:nvSpPr>
          <p:spPr>
            <a:xfrm>
              <a:off x="2562825" y="714100"/>
              <a:ext cx="72325" cy="53275"/>
            </a:xfrm>
            <a:custGeom>
              <a:rect b="b" l="l" r="r" t="t"/>
              <a:pathLst>
                <a:path extrusionOk="0" h="2131" w="2893">
                  <a:moveTo>
                    <a:pt x="1426" y="1"/>
                  </a:moveTo>
                  <a:cubicBezTo>
                    <a:pt x="216" y="1"/>
                    <a:pt x="1" y="1930"/>
                    <a:pt x="1302" y="2118"/>
                  </a:cubicBezTo>
                  <a:cubicBezTo>
                    <a:pt x="1362" y="2127"/>
                    <a:pt x="1420" y="2131"/>
                    <a:pt x="1475" y="2131"/>
                  </a:cubicBezTo>
                  <a:cubicBezTo>
                    <a:pt x="2677" y="2131"/>
                    <a:pt x="2892" y="200"/>
                    <a:pt x="1601" y="14"/>
                  </a:cubicBezTo>
                  <a:cubicBezTo>
                    <a:pt x="1541" y="5"/>
                    <a:pt x="1482" y="1"/>
                    <a:pt x="1426" y="1"/>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60" name="Google Shape;460;p13"/>
            <p:cNvSpPr/>
            <p:nvPr/>
          </p:nvSpPr>
          <p:spPr>
            <a:xfrm>
              <a:off x="3033750" y="467675"/>
              <a:ext cx="46950" cy="40975"/>
            </a:xfrm>
            <a:custGeom>
              <a:rect b="b" l="l" r="r" t="t"/>
              <a:pathLst>
                <a:path extrusionOk="0" h="1639" w="1878">
                  <a:moveTo>
                    <a:pt x="1045" y="0"/>
                  </a:moveTo>
                  <a:cubicBezTo>
                    <a:pt x="892" y="0"/>
                    <a:pt x="739" y="47"/>
                    <a:pt x="610" y="143"/>
                  </a:cubicBezTo>
                  <a:cubicBezTo>
                    <a:pt x="527" y="205"/>
                    <a:pt x="454" y="257"/>
                    <a:pt x="383" y="319"/>
                  </a:cubicBezTo>
                  <a:cubicBezTo>
                    <a:pt x="62" y="556"/>
                    <a:pt x="1" y="1020"/>
                    <a:pt x="238" y="1350"/>
                  </a:cubicBezTo>
                  <a:cubicBezTo>
                    <a:pt x="378" y="1539"/>
                    <a:pt x="602" y="1638"/>
                    <a:pt x="828" y="1638"/>
                  </a:cubicBezTo>
                  <a:cubicBezTo>
                    <a:pt x="983" y="1638"/>
                    <a:pt x="1139" y="1591"/>
                    <a:pt x="1270" y="1495"/>
                  </a:cubicBezTo>
                  <a:cubicBezTo>
                    <a:pt x="1342" y="1433"/>
                    <a:pt x="1414" y="1381"/>
                    <a:pt x="1486" y="1330"/>
                  </a:cubicBezTo>
                  <a:cubicBezTo>
                    <a:pt x="1816" y="1082"/>
                    <a:pt x="1878" y="617"/>
                    <a:pt x="1641" y="298"/>
                  </a:cubicBezTo>
                  <a:cubicBezTo>
                    <a:pt x="1494" y="102"/>
                    <a:pt x="1269" y="0"/>
                    <a:pt x="1045" y="0"/>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61" name="Google Shape;461;p13"/>
            <p:cNvSpPr/>
            <p:nvPr/>
          </p:nvSpPr>
          <p:spPr>
            <a:xfrm>
              <a:off x="3077075" y="522600"/>
              <a:ext cx="44125" cy="37525"/>
            </a:xfrm>
            <a:custGeom>
              <a:rect b="b" l="l" r="r" t="t"/>
              <a:pathLst>
                <a:path extrusionOk="0" h="1501" w="1765">
                  <a:moveTo>
                    <a:pt x="789" y="1"/>
                  </a:moveTo>
                  <a:cubicBezTo>
                    <a:pt x="429" y="1"/>
                    <a:pt x="110" y="272"/>
                    <a:pt x="62" y="628"/>
                  </a:cubicBezTo>
                  <a:cubicBezTo>
                    <a:pt x="1" y="1031"/>
                    <a:pt x="289" y="1402"/>
                    <a:pt x="681" y="1464"/>
                  </a:cubicBezTo>
                  <a:lnTo>
                    <a:pt x="878" y="1494"/>
                  </a:lnTo>
                  <a:cubicBezTo>
                    <a:pt x="910" y="1499"/>
                    <a:pt x="942" y="1501"/>
                    <a:pt x="974" y="1501"/>
                  </a:cubicBezTo>
                  <a:cubicBezTo>
                    <a:pt x="1339" y="1501"/>
                    <a:pt x="1666" y="1235"/>
                    <a:pt x="1713" y="866"/>
                  </a:cubicBezTo>
                  <a:cubicBezTo>
                    <a:pt x="1765" y="463"/>
                    <a:pt x="1486" y="91"/>
                    <a:pt x="1084" y="30"/>
                  </a:cubicBezTo>
                  <a:lnTo>
                    <a:pt x="898" y="9"/>
                  </a:lnTo>
                  <a:cubicBezTo>
                    <a:pt x="862" y="3"/>
                    <a:pt x="825" y="1"/>
                    <a:pt x="789" y="1"/>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62" name="Google Shape;462;p13"/>
            <p:cNvSpPr/>
            <p:nvPr/>
          </p:nvSpPr>
          <p:spPr>
            <a:xfrm>
              <a:off x="3105725" y="457875"/>
              <a:ext cx="50275" cy="36825"/>
            </a:xfrm>
            <a:custGeom>
              <a:rect b="b" l="l" r="r" t="t"/>
              <a:pathLst>
                <a:path extrusionOk="0" h="1473" w="2011">
                  <a:moveTo>
                    <a:pt x="983" y="0"/>
                  </a:moveTo>
                  <a:cubicBezTo>
                    <a:pt x="149" y="0"/>
                    <a:pt x="0" y="1336"/>
                    <a:pt x="897" y="1463"/>
                  </a:cubicBezTo>
                  <a:cubicBezTo>
                    <a:pt x="938" y="1469"/>
                    <a:pt x="978" y="1472"/>
                    <a:pt x="1017" y="1472"/>
                  </a:cubicBezTo>
                  <a:cubicBezTo>
                    <a:pt x="1853" y="1472"/>
                    <a:pt x="2010" y="137"/>
                    <a:pt x="1103" y="9"/>
                  </a:cubicBezTo>
                  <a:cubicBezTo>
                    <a:pt x="1062" y="3"/>
                    <a:pt x="1022" y="0"/>
                    <a:pt x="983" y="0"/>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463" name="Google Shape;463;p13"/>
          <p:cNvGrpSpPr/>
          <p:nvPr/>
        </p:nvGrpSpPr>
        <p:grpSpPr>
          <a:xfrm rot="-8999975">
            <a:off x="8491571" y="4359238"/>
            <a:ext cx="295979" cy="490416"/>
            <a:chOff x="3330825" y="1367375"/>
            <a:chExt cx="280075" cy="464025"/>
          </a:xfrm>
        </p:grpSpPr>
        <p:sp>
          <p:nvSpPr>
            <p:cNvPr id="464" name="Google Shape;464;p13"/>
            <p:cNvSpPr/>
            <p:nvPr/>
          </p:nvSpPr>
          <p:spPr>
            <a:xfrm>
              <a:off x="3484800" y="1720525"/>
              <a:ext cx="115550" cy="110875"/>
            </a:xfrm>
            <a:custGeom>
              <a:rect b="b" l="l" r="r" t="t"/>
              <a:pathLst>
                <a:path extrusionOk="0" h="4435" w="4622">
                  <a:moveTo>
                    <a:pt x="2311" y="0"/>
                  </a:moveTo>
                  <a:cubicBezTo>
                    <a:pt x="2159" y="0"/>
                    <a:pt x="2006" y="13"/>
                    <a:pt x="1857" y="37"/>
                  </a:cubicBezTo>
                  <a:cubicBezTo>
                    <a:pt x="764" y="233"/>
                    <a:pt x="0" y="1265"/>
                    <a:pt x="51" y="2348"/>
                  </a:cubicBezTo>
                  <a:cubicBezTo>
                    <a:pt x="51" y="2461"/>
                    <a:pt x="72" y="2574"/>
                    <a:pt x="93" y="2678"/>
                  </a:cubicBezTo>
                  <a:cubicBezTo>
                    <a:pt x="113" y="2998"/>
                    <a:pt x="196" y="3307"/>
                    <a:pt x="351" y="3606"/>
                  </a:cubicBezTo>
                  <a:cubicBezTo>
                    <a:pt x="665" y="4200"/>
                    <a:pt x="1226" y="4435"/>
                    <a:pt x="1815" y="4435"/>
                  </a:cubicBezTo>
                  <a:cubicBezTo>
                    <a:pt x="2249" y="4435"/>
                    <a:pt x="2698" y="4307"/>
                    <a:pt x="3074" y="4101"/>
                  </a:cubicBezTo>
                  <a:cubicBezTo>
                    <a:pt x="4054" y="3555"/>
                    <a:pt x="4621" y="2430"/>
                    <a:pt x="4312" y="1337"/>
                  </a:cubicBezTo>
                  <a:cubicBezTo>
                    <a:pt x="4057" y="414"/>
                    <a:pt x="3188" y="0"/>
                    <a:pt x="2311" y="0"/>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65" name="Google Shape;465;p13"/>
            <p:cNvSpPr/>
            <p:nvPr/>
          </p:nvSpPr>
          <p:spPr>
            <a:xfrm>
              <a:off x="3477400" y="1543325"/>
              <a:ext cx="133500" cy="103775"/>
            </a:xfrm>
            <a:custGeom>
              <a:rect b="b" l="l" r="r" t="t"/>
              <a:pathLst>
                <a:path extrusionOk="0" h="4151" w="5340">
                  <a:moveTo>
                    <a:pt x="2983" y="1"/>
                  </a:moveTo>
                  <a:cubicBezTo>
                    <a:pt x="2469" y="1"/>
                    <a:pt x="1956" y="154"/>
                    <a:pt x="1575" y="451"/>
                  </a:cubicBezTo>
                  <a:cubicBezTo>
                    <a:pt x="0" y="1662"/>
                    <a:pt x="1018" y="4151"/>
                    <a:pt x="2737" y="4151"/>
                  </a:cubicBezTo>
                  <a:cubicBezTo>
                    <a:pt x="2819" y="4151"/>
                    <a:pt x="2903" y="4145"/>
                    <a:pt x="2988" y="4134"/>
                  </a:cubicBezTo>
                  <a:cubicBezTo>
                    <a:pt x="3494" y="4134"/>
                    <a:pt x="3999" y="3938"/>
                    <a:pt x="4432" y="3576"/>
                  </a:cubicBezTo>
                  <a:cubicBezTo>
                    <a:pt x="5340" y="2834"/>
                    <a:pt x="5340" y="1555"/>
                    <a:pt x="4629" y="699"/>
                  </a:cubicBezTo>
                  <a:cubicBezTo>
                    <a:pt x="4237" y="228"/>
                    <a:pt x="3610" y="1"/>
                    <a:pt x="2983" y="1"/>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66" name="Google Shape;466;p13"/>
            <p:cNvSpPr/>
            <p:nvPr/>
          </p:nvSpPr>
          <p:spPr>
            <a:xfrm>
              <a:off x="3330825" y="1489400"/>
              <a:ext cx="143400" cy="134750"/>
            </a:xfrm>
            <a:custGeom>
              <a:rect b="b" l="l" r="r" t="t"/>
              <a:pathLst>
                <a:path extrusionOk="0" h="5390" w="5736">
                  <a:moveTo>
                    <a:pt x="2327" y="0"/>
                  </a:moveTo>
                  <a:cubicBezTo>
                    <a:pt x="1872" y="0"/>
                    <a:pt x="1427" y="134"/>
                    <a:pt x="1043" y="452"/>
                  </a:cubicBezTo>
                  <a:cubicBezTo>
                    <a:pt x="775" y="669"/>
                    <a:pt x="610" y="947"/>
                    <a:pt x="506" y="1267"/>
                  </a:cubicBezTo>
                  <a:cubicBezTo>
                    <a:pt x="32" y="2134"/>
                    <a:pt x="1" y="3361"/>
                    <a:pt x="424" y="4145"/>
                  </a:cubicBezTo>
                  <a:cubicBezTo>
                    <a:pt x="881" y="4994"/>
                    <a:pt x="1728" y="5389"/>
                    <a:pt x="2600" y="5389"/>
                  </a:cubicBezTo>
                  <a:cubicBezTo>
                    <a:pt x="3223" y="5389"/>
                    <a:pt x="3859" y="5188"/>
                    <a:pt x="4374" y="4805"/>
                  </a:cubicBezTo>
                  <a:cubicBezTo>
                    <a:pt x="5664" y="3836"/>
                    <a:pt x="5736" y="2134"/>
                    <a:pt x="4612" y="1030"/>
                  </a:cubicBezTo>
                  <a:cubicBezTo>
                    <a:pt x="4019" y="444"/>
                    <a:pt x="3156" y="0"/>
                    <a:pt x="2327" y="0"/>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67" name="Google Shape;467;p13"/>
            <p:cNvSpPr/>
            <p:nvPr/>
          </p:nvSpPr>
          <p:spPr>
            <a:xfrm>
              <a:off x="3451275" y="1367375"/>
              <a:ext cx="111650" cy="100400"/>
            </a:xfrm>
            <a:custGeom>
              <a:rect b="b" l="l" r="r" t="t"/>
              <a:pathLst>
                <a:path extrusionOk="0" h="4016" w="4466">
                  <a:moveTo>
                    <a:pt x="2077" y="0"/>
                  </a:moveTo>
                  <a:cubicBezTo>
                    <a:pt x="1557" y="0"/>
                    <a:pt x="1026" y="185"/>
                    <a:pt x="660" y="506"/>
                  </a:cubicBezTo>
                  <a:cubicBezTo>
                    <a:pt x="640" y="537"/>
                    <a:pt x="608" y="558"/>
                    <a:pt x="588" y="578"/>
                  </a:cubicBezTo>
                  <a:cubicBezTo>
                    <a:pt x="299" y="805"/>
                    <a:pt x="134" y="1145"/>
                    <a:pt x="83" y="1517"/>
                  </a:cubicBezTo>
                  <a:cubicBezTo>
                    <a:pt x="0" y="1950"/>
                    <a:pt x="62" y="2404"/>
                    <a:pt x="258" y="2827"/>
                  </a:cubicBezTo>
                  <a:cubicBezTo>
                    <a:pt x="340" y="3002"/>
                    <a:pt x="443" y="3146"/>
                    <a:pt x="567" y="3270"/>
                  </a:cubicBezTo>
                  <a:cubicBezTo>
                    <a:pt x="805" y="3570"/>
                    <a:pt x="1104" y="3817"/>
                    <a:pt x="1465" y="3930"/>
                  </a:cubicBezTo>
                  <a:cubicBezTo>
                    <a:pt x="1650" y="3988"/>
                    <a:pt x="1827" y="4015"/>
                    <a:pt x="1997" y="4015"/>
                  </a:cubicBezTo>
                  <a:cubicBezTo>
                    <a:pt x="3607" y="4015"/>
                    <a:pt x="4465" y="1592"/>
                    <a:pt x="3280" y="444"/>
                  </a:cubicBezTo>
                  <a:cubicBezTo>
                    <a:pt x="2965" y="138"/>
                    <a:pt x="2525" y="0"/>
                    <a:pt x="2077" y="0"/>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68" name="Google Shape;468;p13"/>
            <p:cNvSpPr/>
            <p:nvPr/>
          </p:nvSpPr>
          <p:spPr>
            <a:xfrm>
              <a:off x="3353000" y="1520100"/>
              <a:ext cx="54450" cy="76825"/>
            </a:xfrm>
            <a:custGeom>
              <a:rect b="b" l="l" r="r" t="t"/>
              <a:pathLst>
                <a:path extrusionOk="0" h="3073" w="2178">
                  <a:moveTo>
                    <a:pt x="1092" y="1"/>
                  </a:moveTo>
                  <a:cubicBezTo>
                    <a:pt x="1037" y="1"/>
                    <a:pt x="980" y="21"/>
                    <a:pt x="929" y="70"/>
                  </a:cubicBezTo>
                  <a:cubicBezTo>
                    <a:pt x="1" y="906"/>
                    <a:pt x="558" y="2999"/>
                    <a:pt x="1868" y="3072"/>
                  </a:cubicBezTo>
                  <a:cubicBezTo>
                    <a:pt x="1875" y="3073"/>
                    <a:pt x="1881" y="3073"/>
                    <a:pt x="1887" y="3073"/>
                  </a:cubicBezTo>
                  <a:cubicBezTo>
                    <a:pt x="2178" y="3073"/>
                    <a:pt x="2171" y="2607"/>
                    <a:pt x="1868" y="2598"/>
                  </a:cubicBezTo>
                  <a:cubicBezTo>
                    <a:pt x="960" y="2546"/>
                    <a:pt x="672" y="947"/>
                    <a:pt x="1270" y="411"/>
                  </a:cubicBezTo>
                  <a:cubicBezTo>
                    <a:pt x="1446" y="243"/>
                    <a:pt x="1281" y="1"/>
                    <a:pt x="1092" y="1"/>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69" name="Google Shape;469;p13"/>
            <p:cNvSpPr/>
            <p:nvPr/>
          </p:nvSpPr>
          <p:spPr>
            <a:xfrm>
              <a:off x="3451525" y="1381525"/>
              <a:ext cx="55450" cy="76050"/>
            </a:xfrm>
            <a:custGeom>
              <a:rect b="b" l="l" r="r" t="t"/>
              <a:pathLst>
                <a:path extrusionOk="0" h="3042" w="2218">
                  <a:moveTo>
                    <a:pt x="1304" y="0"/>
                  </a:moveTo>
                  <a:cubicBezTo>
                    <a:pt x="1263" y="0"/>
                    <a:pt x="1220" y="13"/>
                    <a:pt x="1176" y="43"/>
                  </a:cubicBezTo>
                  <a:cubicBezTo>
                    <a:pt x="0" y="827"/>
                    <a:pt x="815" y="2395"/>
                    <a:pt x="1754" y="3004"/>
                  </a:cubicBezTo>
                  <a:cubicBezTo>
                    <a:pt x="1795" y="3030"/>
                    <a:pt x="1837" y="3042"/>
                    <a:pt x="1876" y="3042"/>
                  </a:cubicBezTo>
                  <a:cubicBezTo>
                    <a:pt x="2079" y="3042"/>
                    <a:pt x="2218" y="2729"/>
                    <a:pt x="2001" y="2591"/>
                  </a:cubicBezTo>
                  <a:cubicBezTo>
                    <a:pt x="1382" y="2188"/>
                    <a:pt x="578" y="1012"/>
                    <a:pt x="1424" y="455"/>
                  </a:cubicBezTo>
                  <a:cubicBezTo>
                    <a:pt x="1638" y="310"/>
                    <a:pt x="1504" y="0"/>
                    <a:pt x="1304"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70" name="Google Shape;470;p13"/>
            <p:cNvSpPr/>
            <p:nvPr/>
          </p:nvSpPr>
          <p:spPr>
            <a:xfrm>
              <a:off x="3507475" y="1562550"/>
              <a:ext cx="38475" cy="55175"/>
            </a:xfrm>
            <a:custGeom>
              <a:rect b="b" l="l" r="r" t="t"/>
              <a:pathLst>
                <a:path extrusionOk="0" h="2207" w="1539">
                  <a:moveTo>
                    <a:pt x="743" y="0"/>
                  </a:moveTo>
                  <a:cubicBezTo>
                    <a:pt x="669" y="0"/>
                    <a:pt x="593" y="31"/>
                    <a:pt x="537" y="105"/>
                  </a:cubicBezTo>
                  <a:cubicBezTo>
                    <a:pt x="1" y="817"/>
                    <a:pt x="372" y="1859"/>
                    <a:pt x="1166" y="2189"/>
                  </a:cubicBezTo>
                  <a:cubicBezTo>
                    <a:pt x="1196" y="2201"/>
                    <a:pt x="1224" y="2206"/>
                    <a:pt x="1251" y="2206"/>
                  </a:cubicBezTo>
                  <a:cubicBezTo>
                    <a:pt x="1467" y="2206"/>
                    <a:pt x="1539" y="1826"/>
                    <a:pt x="1290" y="1725"/>
                  </a:cubicBezTo>
                  <a:cubicBezTo>
                    <a:pt x="754" y="1508"/>
                    <a:pt x="630" y="786"/>
                    <a:pt x="950" y="343"/>
                  </a:cubicBezTo>
                  <a:cubicBezTo>
                    <a:pt x="1080" y="169"/>
                    <a:pt x="916" y="0"/>
                    <a:pt x="743"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71" name="Google Shape;471;p13"/>
            <p:cNvSpPr/>
            <p:nvPr/>
          </p:nvSpPr>
          <p:spPr>
            <a:xfrm>
              <a:off x="3501025" y="1742650"/>
              <a:ext cx="41675" cy="55450"/>
            </a:xfrm>
            <a:custGeom>
              <a:rect b="b" l="l" r="r" t="t"/>
              <a:pathLst>
                <a:path extrusionOk="0" h="2218" w="1667">
                  <a:moveTo>
                    <a:pt x="651" y="1"/>
                  </a:moveTo>
                  <a:cubicBezTo>
                    <a:pt x="578" y="1"/>
                    <a:pt x="505" y="33"/>
                    <a:pt x="454" y="112"/>
                  </a:cubicBezTo>
                  <a:cubicBezTo>
                    <a:pt x="1" y="875"/>
                    <a:pt x="454" y="1927"/>
                    <a:pt x="1280" y="2205"/>
                  </a:cubicBezTo>
                  <a:cubicBezTo>
                    <a:pt x="1306" y="2214"/>
                    <a:pt x="1331" y="2218"/>
                    <a:pt x="1354" y="2218"/>
                  </a:cubicBezTo>
                  <a:cubicBezTo>
                    <a:pt x="1588" y="2218"/>
                    <a:pt x="1666" y="1826"/>
                    <a:pt x="1403" y="1741"/>
                  </a:cubicBezTo>
                  <a:cubicBezTo>
                    <a:pt x="867" y="1556"/>
                    <a:pt x="578" y="844"/>
                    <a:pt x="878" y="359"/>
                  </a:cubicBezTo>
                  <a:cubicBezTo>
                    <a:pt x="985" y="172"/>
                    <a:pt x="818" y="1"/>
                    <a:pt x="651" y="1"/>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Tree>
  </p:cSld>
  <p:clrMapOvr>
    <a:masterClrMapping/>
  </p:clrMapOvr>
</p:sldLayout>
</file>

<file path=ppt/slideLayouts/slideLayout1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yan with title and text">
  <p:cSld name="CUSTOM_7_1">
    <p:spTree>
      <p:nvGrpSpPr>
        <p:cNvPr id="3853" name="Shape 3853"/>
        <p:cNvGrpSpPr/>
        <p:nvPr/>
      </p:nvGrpSpPr>
      <p:grpSpPr>
        <a:xfrm>
          <a:off x="0" y="0"/>
          <a:ext cx="0" cy="0"/>
          <a:chOff x="0" y="0"/>
          <a:chExt cx="0" cy="0"/>
        </a:xfrm>
      </p:grpSpPr>
      <p:sp>
        <p:nvSpPr>
          <p:cNvPr id="3854" name="Google Shape;3854;p122"/>
          <p:cNvSpPr/>
          <p:nvPr/>
        </p:nvSpPr>
        <p:spPr>
          <a:xfrm>
            <a:off x="-73650" y="-11150"/>
            <a:ext cx="9228900" cy="5218800"/>
          </a:xfrm>
          <a:prstGeom prst="rect">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855" name="Google Shape;3855;p122"/>
          <p:cNvSpPr/>
          <p:nvPr/>
        </p:nvSpPr>
        <p:spPr>
          <a:xfrm>
            <a:off x="1430400" y="653850"/>
            <a:ext cx="6283200" cy="3835800"/>
          </a:xfrm>
          <a:prstGeom prst="rect">
            <a:avLst/>
          </a:pr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856" name="Google Shape;3856;p122"/>
          <p:cNvSpPr/>
          <p:nvPr/>
        </p:nvSpPr>
        <p:spPr>
          <a:xfrm>
            <a:off x="1430400" y="1371450"/>
            <a:ext cx="1147200" cy="399000"/>
          </a:xfrm>
          <a:prstGeom prst="rect">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857" name="Google Shape;3857;p122"/>
          <p:cNvSpPr txBox="1"/>
          <p:nvPr>
            <p:ph type="title"/>
          </p:nvPr>
        </p:nvSpPr>
        <p:spPr>
          <a:xfrm>
            <a:off x="2675900" y="1220035"/>
            <a:ext cx="3926100" cy="482400"/>
          </a:xfrm>
          <a:prstGeom prst="rect">
            <a:avLst/>
          </a:prstGeom>
        </p:spPr>
        <p:txBody>
          <a:bodyPr anchorCtr="0" anchor="t" bIns="91425" lIns="91425" spcFirstLastPara="1" rIns="91425" wrap="square" tIns="91425">
            <a:noAutofit/>
          </a:bodyPr>
          <a:lstStyle>
            <a:lvl1pPr lvl="0" rtl="0">
              <a:spcBef>
                <a:spcPts val="0"/>
              </a:spcBef>
              <a:spcAft>
                <a:spcPts val="0"/>
              </a:spcAft>
              <a:buNone/>
              <a:defRPr/>
            </a:lvl1pPr>
            <a:lvl2pPr lvl="1" rtl="0">
              <a:spcBef>
                <a:spcPts val="0"/>
              </a:spcBef>
              <a:spcAft>
                <a:spcPts val="0"/>
              </a:spcAft>
              <a:buNone/>
              <a:defRPr/>
            </a:lvl2pPr>
            <a:lvl3pPr lvl="2" rtl="0">
              <a:spcBef>
                <a:spcPts val="0"/>
              </a:spcBef>
              <a:spcAft>
                <a:spcPts val="0"/>
              </a:spcAft>
              <a:buNone/>
              <a:defRPr/>
            </a:lvl3pPr>
            <a:lvl4pPr lvl="3" rtl="0">
              <a:spcBef>
                <a:spcPts val="0"/>
              </a:spcBef>
              <a:spcAft>
                <a:spcPts val="0"/>
              </a:spcAft>
              <a:buNone/>
              <a:defRPr/>
            </a:lvl4pPr>
            <a:lvl5pPr lvl="4" rtl="0">
              <a:spcBef>
                <a:spcPts val="0"/>
              </a:spcBef>
              <a:spcAft>
                <a:spcPts val="0"/>
              </a:spcAft>
              <a:buNone/>
              <a:defRPr/>
            </a:lvl5pPr>
            <a:lvl6pPr lvl="5" rtl="0">
              <a:spcBef>
                <a:spcPts val="0"/>
              </a:spcBef>
              <a:spcAft>
                <a:spcPts val="0"/>
              </a:spcAft>
              <a:buNone/>
              <a:defRPr/>
            </a:lvl6pPr>
            <a:lvl7pPr lvl="6" rtl="0">
              <a:spcBef>
                <a:spcPts val="0"/>
              </a:spcBef>
              <a:spcAft>
                <a:spcPts val="0"/>
              </a:spcAft>
              <a:buNone/>
              <a:defRPr/>
            </a:lvl7pPr>
            <a:lvl8pPr lvl="7" rtl="0">
              <a:spcBef>
                <a:spcPts val="0"/>
              </a:spcBef>
              <a:spcAft>
                <a:spcPts val="0"/>
              </a:spcAft>
              <a:buNone/>
              <a:defRPr/>
            </a:lvl8pPr>
            <a:lvl9pPr lvl="8" rtl="0">
              <a:spcBef>
                <a:spcPts val="0"/>
              </a:spcBef>
              <a:spcAft>
                <a:spcPts val="0"/>
              </a:spcAft>
              <a:buNone/>
              <a:defRPr/>
            </a:lvl9pPr>
          </a:lstStyle>
          <a:p/>
        </p:txBody>
      </p:sp>
      <p:sp>
        <p:nvSpPr>
          <p:cNvPr id="3858" name="Google Shape;3858;p122"/>
          <p:cNvSpPr txBox="1"/>
          <p:nvPr>
            <p:ph idx="1" type="subTitle"/>
          </p:nvPr>
        </p:nvSpPr>
        <p:spPr>
          <a:xfrm>
            <a:off x="2675901" y="2547750"/>
            <a:ext cx="3136200" cy="1941900"/>
          </a:xfrm>
          <a:prstGeom prst="rect">
            <a:avLst/>
          </a:prstGeom>
        </p:spPr>
        <p:txBody>
          <a:bodyPr anchorCtr="0" anchor="t" bIns="91425" lIns="91425" spcFirstLastPara="1" rIns="91425" wrap="square" tIns="91425">
            <a:noAutofit/>
          </a:bodyPr>
          <a:lstStyle>
            <a:lvl1pPr lvl="0" rtl="0">
              <a:spcBef>
                <a:spcPts val="0"/>
              </a:spcBef>
              <a:spcAft>
                <a:spcPts val="0"/>
              </a:spcAft>
              <a:buNone/>
              <a:defRPr sz="1400"/>
            </a:lvl1pPr>
            <a:lvl2pPr lvl="1" rtl="0">
              <a:spcBef>
                <a:spcPts val="1600"/>
              </a:spcBef>
              <a:spcAft>
                <a:spcPts val="0"/>
              </a:spcAft>
              <a:buNone/>
              <a:defRPr/>
            </a:lvl2pPr>
            <a:lvl3pPr lvl="2" rtl="0">
              <a:spcBef>
                <a:spcPts val="1600"/>
              </a:spcBef>
              <a:spcAft>
                <a:spcPts val="0"/>
              </a:spcAft>
              <a:buNone/>
              <a:defRPr/>
            </a:lvl3pPr>
            <a:lvl4pPr lvl="3" rtl="0">
              <a:spcBef>
                <a:spcPts val="1600"/>
              </a:spcBef>
              <a:spcAft>
                <a:spcPts val="0"/>
              </a:spcAft>
              <a:buNone/>
              <a:defRPr/>
            </a:lvl4pPr>
            <a:lvl5pPr lvl="4" rtl="0">
              <a:spcBef>
                <a:spcPts val="1600"/>
              </a:spcBef>
              <a:spcAft>
                <a:spcPts val="0"/>
              </a:spcAft>
              <a:buNone/>
              <a:defRPr/>
            </a:lvl5pPr>
            <a:lvl6pPr lvl="5" rtl="0">
              <a:spcBef>
                <a:spcPts val="1600"/>
              </a:spcBef>
              <a:spcAft>
                <a:spcPts val="0"/>
              </a:spcAft>
              <a:buNone/>
              <a:defRPr/>
            </a:lvl6pPr>
            <a:lvl7pPr lvl="6" rtl="0">
              <a:spcBef>
                <a:spcPts val="1600"/>
              </a:spcBef>
              <a:spcAft>
                <a:spcPts val="0"/>
              </a:spcAft>
              <a:buNone/>
              <a:defRPr/>
            </a:lvl7pPr>
            <a:lvl8pPr lvl="7" rtl="0">
              <a:spcBef>
                <a:spcPts val="1600"/>
              </a:spcBef>
              <a:spcAft>
                <a:spcPts val="0"/>
              </a:spcAft>
              <a:buNone/>
              <a:defRPr/>
            </a:lvl8pPr>
            <a:lvl9pPr lvl="8" rtl="0">
              <a:spcBef>
                <a:spcPts val="1600"/>
              </a:spcBef>
              <a:spcAft>
                <a:spcPts val="1600"/>
              </a:spcAft>
              <a:buNone/>
              <a:defRPr/>
            </a:lvl9pPr>
          </a:lstStyle>
          <a:p/>
        </p:txBody>
      </p:sp>
    </p:spTree>
  </p:cSld>
  <p:clrMapOvr>
    <a:masterClrMapping/>
  </p:clrMapOvr>
</p:sldLayout>
</file>

<file path=ppt/slideLayouts/slideLayout1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text &amp; some text slide 2">
  <p:cSld name="BIG_NUMBER_4">
    <p:bg>
      <p:bgPr>
        <a:solidFill>
          <a:schemeClr val="lt1"/>
        </a:solidFill>
      </p:bgPr>
    </p:bg>
    <p:spTree>
      <p:nvGrpSpPr>
        <p:cNvPr id="3859" name="Shape 3859"/>
        <p:cNvGrpSpPr/>
        <p:nvPr/>
      </p:nvGrpSpPr>
      <p:grpSpPr>
        <a:xfrm>
          <a:off x="0" y="0"/>
          <a:ext cx="0" cy="0"/>
          <a:chOff x="0" y="0"/>
          <a:chExt cx="0" cy="0"/>
        </a:xfrm>
      </p:grpSpPr>
      <p:sp>
        <p:nvSpPr>
          <p:cNvPr id="3860" name="Google Shape;3860;p123"/>
          <p:cNvSpPr/>
          <p:nvPr/>
        </p:nvSpPr>
        <p:spPr>
          <a:xfrm>
            <a:off x="406950" y="352200"/>
            <a:ext cx="8330100" cy="4311000"/>
          </a:xfrm>
          <a:prstGeom prst="rect">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861" name="Google Shape;3861;p123"/>
          <p:cNvSpPr txBox="1"/>
          <p:nvPr>
            <p:ph idx="12" type="sldNum"/>
          </p:nvPr>
        </p:nvSpPr>
        <p:spPr>
          <a:xfrm>
            <a:off x="8548658" y="4663217"/>
            <a:ext cx="548700" cy="393600"/>
          </a:xfrm>
          <a:prstGeom prst="rect">
            <a:avLst/>
          </a:prstGeom>
          <a:noFill/>
          <a:ln>
            <a:noFill/>
          </a:ln>
        </p:spPr>
        <p:txBody>
          <a:bodyPr anchorCtr="0" anchor="ctr" bIns="91425" lIns="91425" spcFirstLastPara="1" rIns="91425" wrap="square" tIns="91425">
            <a:noAutofit/>
          </a:bodyPr>
          <a:lstStyle>
            <a:lvl1pPr lvl="0" rtl="0">
              <a:buNone/>
              <a:defRPr sz="1200">
                <a:solidFill>
                  <a:srgbClr val="D9D9D9"/>
                </a:solidFill>
                <a:latin typeface="Arvo"/>
                <a:ea typeface="Arvo"/>
                <a:cs typeface="Arvo"/>
                <a:sym typeface="Arvo"/>
              </a:defRPr>
            </a:lvl1pPr>
            <a:lvl2pPr lvl="1" rtl="0">
              <a:buNone/>
              <a:defRPr sz="1200">
                <a:solidFill>
                  <a:srgbClr val="D9D9D9"/>
                </a:solidFill>
                <a:latin typeface="Arvo"/>
                <a:ea typeface="Arvo"/>
                <a:cs typeface="Arvo"/>
                <a:sym typeface="Arvo"/>
              </a:defRPr>
            </a:lvl2pPr>
            <a:lvl3pPr lvl="2" rtl="0">
              <a:buNone/>
              <a:defRPr sz="1200">
                <a:solidFill>
                  <a:srgbClr val="D9D9D9"/>
                </a:solidFill>
                <a:latin typeface="Arvo"/>
                <a:ea typeface="Arvo"/>
                <a:cs typeface="Arvo"/>
                <a:sym typeface="Arvo"/>
              </a:defRPr>
            </a:lvl3pPr>
            <a:lvl4pPr lvl="3" rtl="0">
              <a:buNone/>
              <a:defRPr sz="1200">
                <a:solidFill>
                  <a:srgbClr val="D9D9D9"/>
                </a:solidFill>
                <a:latin typeface="Arvo"/>
                <a:ea typeface="Arvo"/>
                <a:cs typeface="Arvo"/>
                <a:sym typeface="Arvo"/>
              </a:defRPr>
            </a:lvl4pPr>
            <a:lvl5pPr lvl="4" rtl="0">
              <a:buNone/>
              <a:defRPr sz="1200">
                <a:solidFill>
                  <a:srgbClr val="D9D9D9"/>
                </a:solidFill>
                <a:latin typeface="Arvo"/>
                <a:ea typeface="Arvo"/>
                <a:cs typeface="Arvo"/>
                <a:sym typeface="Arvo"/>
              </a:defRPr>
            </a:lvl5pPr>
            <a:lvl6pPr lvl="5" rtl="0">
              <a:buNone/>
              <a:defRPr sz="1200">
                <a:solidFill>
                  <a:srgbClr val="D9D9D9"/>
                </a:solidFill>
                <a:latin typeface="Arvo"/>
                <a:ea typeface="Arvo"/>
                <a:cs typeface="Arvo"/>
                <a:sym typeface="Arvo"/>
              </a:defRPr>
            </a:lvl6pPr>
            <a:lvl7pPr lvl="6" rtl="0">
              <a:buNone/>
              <a:defRPr sz="1200">
                <a:solidFill>
                  <a:srgbClr val="D9D9D9"/>
                </a:solidFill>
                <a:latin typeface="Arvo"/>
                <a:ea typeface="Arvo"/>
                <a:cs typeface="Arvo"/>
                <a:sym typeface="Arvo"/>
              </a:defRPr>
            </a:lvl7pPr>
            <a:lvl8pPr lvl="7" rtl="0">
              <a:buNone/>
              <a:defRPr sz="1200">
                <a:solidFill>
                  <a:srgbClr val="D9D9D9"/>
                </a:solidFill>
                <a:latin typeface="Arvo"/>
                <a:ea typeface="Arvo"/>
                <a:cs typeface="Arvo"/>
                <a:sym typeface="Arvo"/>
              </a:defRPr>
            </a:lvl8pPr>
            <a:lvl9pPr lvl="8" rtl="0">
              <a:buNone/>
              <a:defRPr sz="1200">
                <a:solidFill>
                  <a:srgbClr val="D9D9D9"/>
                </a:solidFill>
                <a:latin typeface="Arvo"/>
                <a:ea typeface="Arvo"/>
                <a:cs typeface="Arvo"/>
                <a:sym typeface="Arvo"/>
              </a:defRPr>
            </a:lvl9pPr>
          </a:lstStyle>
          <a:p>
            <a:pPr indent="0" lvl="0" marL="0" rtl="0" algn="l">
              <a:spcBef>
                <a:spcPts val="0"/>
              </a:spcBef>
              <a:spcAft>
                <a:spcPts val="0"/>
              </a:spcAft>
              <a:buNone/>
            </a:pPr>
            <a:fld id="{00000000-1234-1234-1234-123412341234}" type="slidenum">
              <a:rPr lang="en"/>
              <a:t>‹#›</a:t>
            </a:fld>
            <a:endParaRPr/>
          </a:p>
        </p:txBody>
      </p:sp>
      <p:sp>
        <p:nvSpPr>
          <p:cNvPr id="3862" name="Google Shape;3862;p123"/>
          <p:cNvSpPr txBox="1"/>
          <p:nvPr>
            <p:ph idx="1" type="subTitle"/>
          </p:nvPr>
        </p:nvSpPr>
        <p:spPr>
          <a:xfrm>
            <a:off x="2433300" y="3015325"/>
            <a:ext cx="4277400" cy="6447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Clr>
                <a:schemeClr val="lt1"/>
              </a:buClr>
              <a:buSzPts val="1400"/>
              <a:buNone/>
              <a:defRPr>
                <a:solidFill>
                  <a:schemeClr val="lt1"/>
                </a:solidFill>
              </a:defRPr>
            </a:lvl1pPr>
            <a:lvl2pPr lvl="1" rtl="0" algn="ctr">
              <a:lnSpc>
                <a:spcPct val="100000"/>
              </a:lnSpc>
              <a:spcBef>
                <a:spcPts val="0"/>
              </a:spcBef>
              <a:spcAft>
                <a:spcPts val="0"/>
              </a:spcAft>
              <a:buClr>
                <a:schemeClr val="lt1"/>
              </a:buClr>
              <a:buSzPts val="1400"/>
              <a:buNone/>
              <a:defRPr>
                <a:solidFill>
                  <a:schemeClr val="lt1"/>
                </a:solidFill>
              </a:defRPr>
            </a:lvl2pPr>
            <a:lvl3pPr lvl="2" rtl="0" algn="ctr">
              <a:lnSpc>
                <a:spcPct val="100000"/>
              </a:lnSpc>
              <a:spcBef>
                <a:spcPts val="0"/>
              </a:spcBef>
              <a:spcAft>
                <a:spcPts val="0"/>
              </a:spcAft>
              <a:buClr>
                <a:schemeClr val="lt1"/>
              </a:buClr>
              <a:buSzPts val="1400"/>
              <a:buNone/>
              <a:defRPr sz="1400">
                <a:solidFill>
                  <a:schemeClr val="lt1"/>
                </a:solidFill>
              </a:defRPr>
            </a:lvl3pPr>
            <a:lvl4pPr lvl="3" rtl="0" algn="ctr">
              <a:lnSpc>
                <a:spcPct val="100000"/>
              </a:lnSpc>
              <a:spcBef>
                <a:spcPts val="0"/>
              </a:spcBef>
              <a:spcAft>
                <a:spcPts val="0"/>
              </a:spcAft>
              <a:buClr>
                <a:schemeClr val="lt1"/>
              </a:buClr>
              <a:buSzPts val="1400"/>
              <a:buNone/>
              <a:defRPr sz="1400">
                <a:solidFill>
                  <a:schemeClr val="lt1"/>
                </a:solidFill>
              </a:defRPr>
            </a:lvl4pPr>
            <a:lvl5pPr lvl="4" rtl="0" algn="ctr">
              <a:lnSpc>
                <a:spcPct val="100000"/>
              </a:lnSpc>
              <a:spcBef>
                <a:spcPts val="0"/>
              </a:spcBef>
              <a:spcAft>
                <a:spcPts val="0"/>
              </a:spcAft>
              <a:buClr>
                <a:schemeClr val="lt1"/>
              </a:buClr>
              <a:buSzPts val="1400"/>
              <a:buNone/>
              <a:defRPr sz="1400">
                <a:solidFill>
                  <a:schemeClr val="lt1"/>
                </a:solidFill>
              </a:defRPr>
            </a:lvl5pPr>
            <a:lvl6pPr lvl="5" rtl="0" algn="ctr">
              <a:lnSpc>
                <a:spcPct val="100000"/>
              </a:lnSpc>
              <a:spcBef>
                <a:spcPts val="0"/>
              </a:spcBef>
              <a:spcAft>
                <a:spcPts val="0"/>
              </a:spcAft>
              <a:buClr>
                <a:schemeClr val="lt1"/>
              </a:buClr>
              <a:buSzPts val="1400"/>
              <a:buNone/>
              <a:defRPr sz="1400">
                <a:solidFill>
                  <a:schemeClr val="lt1"/>
                </a:solidFill>
              </a:defRPr>
            </a:lvl6pPr>
            <a:lvl7pPr lvl="6" rtl="0" algn="ctr">
              <a:lnSpc>
                <a:spcPct val="100000"/>
              </a:lnSpc>
              <a:spcBef>
                <a:spcPts val="0"/>
              </a:spcBef>
              <a:spcAft>
                <a:spcPts val="0"/>
              </a:spcAft>
              <a:buClr>
                <a:schemeClr val="lt1"/>
              </a:buClr>
              <a:buSzPts val="1400"/>
              <a:buNone/>
              <a:defRPr sz="1400">
                <a:solidFill>
                  <a:schemeClr val="lt1"/>
                </a:solidFill>
              </a:defRPr>
            </a:lvl7pPr>
            <a:lvl8pPr lvl="7" rtl="0" algn="ctr">
              <a:lnSpc>
                <a:spcPct val="100000"/>
              </a:lnSpc>
              <a:spcBef>
                <a:spcPts val="0"/>
              </a:spcBef>
              <a:spcAft>
                <a:spcPts val="0"/>
              </a:spcAft>
              <a:buClr>
                <a:schemeClr val="lt1"/>
              </a:buClr>
              <a:buSzPts val="1400"/>
              <a:buNone/>
              <a:defRPr sz="1400">
                <a:solidFill>
                  <a:schemeClr val="lt1"/>
                </a:solidFill>
              </a:defRPr>
            </a:lvl8pPr>
            <a:lvl9pPr lvl="8" rtl="0" algn="ctr">
              <a:lnSpc>
                <a:spcPct val="100000"/>
              </a:lnSpc>
              <a:spcBef>
                <a:spcPts val="0"/>
              </a:spcBef>
              <a:spcAft>
                <a:spcPts val="0"/>
              </a:spcAft>
              <a:buClr>
                <a:schemeClr val="lt1"/>
              </a:buClr>
              <a:buSzPts val="1400"/>
              <a:buNone/>
              <a:defRPr sz="1400">
                <a:solidFill>
                  <a:schemeClr val="lt1"/>
                </a:solidFill>
              </a:defRPr>
            </a:lvl9pPr>
          </a:lstStyle>
          <a:p/>
        </p:txBody>
      </p:sp>
      <p:sp>
        <p:nvSpPr>
          <p:cNvPr id="3863" name="Google Shape;3863;p123"/>
          <p:cNvSpPr txBox="1"/>
          <p:nvPr>
            <p:ph type="title"/>
          </p:nvPr>
        </p:nvSpPr>
        <p:spPr>
          <a:xfrm>
            <a:off x="0" y="2466400"/>
            <a:ext cx="9144000" cy="482400"/>
          </a:xfrm>
          <a:prstGeom prst="rect">
            <a:avLst/>
          </a:prstGeom>
        </p:spPr>
        <p:txBody>
          <a:bodyPr anchorCtr="0" anchor="b" bIns="91425" lIns="91425" spcFirstLastPara="1" rIns="91425" wrap="square" tIns="91425">
            <a:noAutofit/>
          </a:bodyPr>
          <a:lstStyle>
            <a:lvl1pPr lvl="0" rtl="0" algn="ctr">
              <a:spcBef>
                <a:spcPts val="0"/>
              </a:spcBef>
              <a:spcAft>
                <a:spcPts val="0"/>
              </a:spcAft>
              <a:buSzPts val="7200"/>
              <a:buNone/>
              <a:defRPr b="1" sz="7200"/>
            </a:lvl1pPr>
            <a:lvl2pPr lvl="1" rtl="0">
              <a:spcBef>
                <a:spcPts val="0"/>
              </a:spcBef>
              <a:spcAft>
                <a:spcPts val="0"/>
              </a:spcAft>
              <a:buSzPts val="7200"/>
              <a:buNone/>
              <a:defRPr sz="7200"/>
            </a:lvl2pPr>
            <a:lvl3pPr lvl="2" rtl="0">
              <a:spcBef>
                <a:spcPts val="0"/>
              </a:spcBef>
              <a:spcAft>
                <a:spcPts val="0"/>
              </a:spcAft>
              <a:buSzPts val="7200"/>
              <a:buNone/>
              <a:defRPr sz="7200"/>
            </a:lvl3pPr>
            <a:lvl4pPr lvl="3" rtl="0">
              <a:spcBef>
                <a:spcPts val="0"/>
              </a:spcBef>
              <a:spcAft>
                <a:spcPts val="0"/>
              </a:spcAft>
              <a:buSzPts val="7200"/>
              <a:buNone/>
              <a:defRPr sz="7200"/>
            </a:lvl4pPr>
            <a:lvl5pPr lvl="4" rtl="0">
              <a:spcBef>
                <a:spcPts val="0"/>
              </a:spcBef>
              <a:spcAft>
                <a:spcPts val="0"/>
              </a:spcAft>
              <a:buSzPts val="7200"/>
              <a:buNone/>
              <a:defRPr sz="7200"/>
            </a:lvl5pPr>
            <a:lvl6pPr lvl="5" rtl="0">
              <a:spcBef>
                <a:spcPts val="0"/>
              </a:spcBef>
              <a:spcAft>
                <a:spcPts val="0"/>
              </a:spcAft>
              <a:buSzPts val="7200"/>
              <a:buNone/>
              <a:defRPr sz="7200"/>
            </a:lvl6pPr>
            <a:lvl7pPr lvl="6" rtl="0">
              <a:spcBef>
                <a:spcPts val="0"/>
              </a:spcBef>
              <a:spcAft>
                <a:spcPts val="0"/>
              </a:spcAft>
              <a:buSzPts val="7200"/>
              <a:buNone/>
              <a:defRPr sz="7200"/>
            </a:lvl7pPr>
            <a:lvl8pPr lvl="7" rtl="0">
              <a:spcBef>
                <a:spcPts val="0"/>
              </a:spcBef>
              <a:spcAft>
                <a:spcPts val="0"/>
              </a:spcAft>
              <a:buSzPts val="7200"/>
              <a:buNone/>
              <a:defRPr sz="7200"/>
            </a:lvl8pPr>
            <a:lvl9pPr lvl="8" rtl="0">
              <a:spcBef>
                <a:spcPts val="0"/>
              </a:spcBef>
              <a:spcAft>
                <a:spcPts val="0"/>
              </a:spcAft>
              <a:buSzPts val="7200"/>
              <a:buNone/>
              <a:defRPr sz="7200"/>
            </a:lvl9pPr>
          </a:lstStyle>
          <a:p/>
        </p:txBody>
      </p:sp>
    </p:spTree>
  </p:cSld>
  <p:clrMapOvr>
    <a:masterClrMapping/>
  </p:clrMapOvr>
</p:sldLayout>
</file>

<file path=ppt/slideLayouts/slideLayout1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5">
  <p:cSld name="ONE_COLUMN_TEXT_5">
    <p:spTree>
      <p:nvGrpSpPr>
        <p:cNvPr id="3864" name="Shape 3864"/>
        <p:cNvGrpSpPr/>
        <p:nvPr/>
      </p:nvGrpSpPr>
      <p:grpSpPr>
        <a:xfrm>
          <a:off x="0" y="0"/>
          <a:ext cx="0" cy="0"/>
          <a:chOff x="0" y="0"/>
          <a:chExt cx="0" cy="0"/>
        </a:xfrm>
      </p:grpSpPr>
      <p:sp>
        <p:nvSpPr>
          <p:cNvPr id="3865" name="Google Shape;3865;p124"/>
          <p:cNvSpPr txBox="1"/>
          <p:nvPr>
            <p:ph idx="1" type="body"/>
          </p:nvPr>
        </p:nvSpPr>
        <p:spPr>
          <a:xfrm>
            <a:off x="713225" y="1680775"/>
            <a:ext cx="3857400" cy="2786400"/>
          </a:xfrm>
          <a:prstGeom prst="rect">
            <a:avLst/>
          </a:prstGeom>
        </p:spPr>
        <p:txBody>
          <a:bodyPr anchorCtr="0" anchor="t" bIns="91425" lIns="91425" spcFirstLastPara="1" rIns="91425" wrap="square" tIns="91425">
            <a:noAutofit/>
          </a:bodyPr>
          <a:lstStyle>
            <a:lvl1pPr indent="-304800" lvl="0" marL="457200" rtl="0">
              <a:lnSpc>
                <a:spcPct val="100000"/>
              </a:lnSpc>
              <a:spcBef>
                <a:spcPts val="0"/>
              </a:spcBef>
              <a:spcAft>
                <a:spcPts val="0"/>
              </a:spcAft>
              <a:buSzPts val="1200"/>
              <a:buChar char="●"/>
              <a:defRPr/>
            </a:lvl1pPr>
            <a:lvl2pPr indent="-304800" lvl="1" marL="914400" rtl="0">
              <a:spcBef>
                <a:spcPts val="1600"/>
              </a:spcBef>
              <a:spcAft>
                <a:spcPts val="0"/>
              </a:spcAft>
              <a:buSzPts val="1200"/>
              <a:buChar char="○"/>
              <a:defRPr sz="1200"/>
            </a:lvl2pPr>
            <a:lvl3pPr indent="-304800" lvl="2" marL="1371600" rtl="0">
              <a:spcBef>
                <a:spcPts val="1600"/>
              </a:spcBef>
              <a:spcAft>
                <a:spcPts val="0"/>
              </a:spcAft>
              <a:buSzPts val="1200"/>
              <a:buChar char="■"/>
              <a:defRPr sz="1200"/>
            </a:lvl3pPr>
            <a:lvl4pPr indent="-304800" lvl="3" marL="1828800" rtl="0">
              <a:spcBef>
                <a:spcPts val="1600"/>
              </a:spcBef>
              <a:spcAft>
                <a:spcPts val="0"/>
              </a:spcAft>
              <a:buSzPts val="1200"/>
              <a:buChar char="●"/>
              <a:defRPr sz="1200"/>
            </a:lvl4pPr>
            <a:lvl5pPr indent="-304800" lvl="4" marL="2286000" rtl="0">
              <a:spcBef>
                <a:spcPts val="1600"/>
              </a:spcBef>
              <a:spcAft>
                <a:spcPts val="0"/>
              </a:spcAft>
              <a:buSzPts val="1200"/>
              <a:buChar char="○"/>
              <a:defRPr sz="1200"/>
            </a:lvl5pPr>
            <a:lvl6pPr indent="-304800" lvl="5" marL="2743200" rtl="0">
              <a:spcBef>
                <a:spcPts val="1600"/>
              </a:spcBef>
              <a:spcAft>
                <a:spcPts val="0"/>
              </a:spcAft>
              <a:buSzPts val="1200"/>
              <a:buChar char="■"/>
              <a:defRPr sz="1200"/>
            </a:lvl6pPr>
            <a:lvl7pPr indent="-304800" lvl="6" marL="3200400" rtl="0">
              <a:spcBef>
                <a:spcPts val="1600"/>
              </a:spcBef>
              <a:spcAft>
                <a:spcPts val="0"/>
              </a:spcAft>
              <a:buSzPts val="1200"/>
              <a:buChar char="●"/>
              <a:defRPr sz="1200"/>
            </a:lvl7pPr>
            <a:lvl8pPr indent="-304800" lvl="7" marL="3657600" rtl="0">
              <a:spcBef>
                <a:spcPts val="1600"/>
              </a:spcBef>
              <a:spcAft>
                <a:spcPts val="0"/>
              </a:spcAft>
              <a:buSzPts val="1200"/>
              <a:buChar char="○"/>
              <a:defRPr sz="1200"/>
            </a:lvl8pPr>
            <a:lvl9pPr indent="-304800" lvl="8" marL="4114800" rtl="0">
              <a:spcBef>
                <a:spcPts val="1600"/>
              </a:spcBef>
              <a:spcAft>
                <a:spcPts val="1600"/>
              </a:spcAft>
              <a:buSzPts val="1200"/>
              <a:buChar char="■"/>
              <a:defRPr sz="1200"/>
            </a:lvl9pPr>
          </a:lstStyle>
          <a:p/>
        </p:txBody>
      </p:sp>
      <p:sp>
        <p:nvSpPr>
          <p:cNvPr id="3866" name="Google Shape;3866;p124"/>
          <p:cNvSpPr txBox="1"/>
          <p:nvPr>
            <p:ph type="title"/>
          </p:nvPr>
        </p:nvSpPr>
        <p:spPr>
          <a:xfrm>
            <a:off x="713225" y="890675"/>
            <a:ext cx="3857400" cy="629400"/>
          </a:xfrm>
          <a:prstGeom prst="rect">
            <a:avLst/>
          </a:prstGeom>
        </p:spPr>
        <p:txBody>
          <a:bodyPr anchorCtr="0" anchor="ctr" bIns="91425" lIns="91425" spcFirstLastPara="1" rIns="91425" wrap="square" tIns="91425">
            <a:noAutofit/>
          </a:bodyPr>
          <a:lstStyle>
            <a:lvl1pPr lvl="0" rtl="0">
              <a:spcBef>
                <a:spcPts val="0"/>
              </a:spcBef>
              <a:spcAft>
                <a:spcPts val="0"/>
              </a:spcAft>
              <a:buSzPts val="3000"/>
              <a:buNone/>
              <a:defRPr/>
            </a:lvl1pPr>
            <a:lvl2pPr lvl="1" rtl="0">
              <a:spcBef>
                <a:spcPts val="0"/>
              </a:spcBef>
              <a:spcAft>
                <a:spcPts val="0"/>
              </a:spcAft>
              <a:buSzPts val="3000"/>
              <a:buNone/>
              <a:defRPr/>
            </a:lvl2pPr>
            <a:lvl3pPr lvl="2" rtl="0">
              <a:spcBef>
                <a:spcPts val="0"/>
              </a:spcBef>
              <a:spcAft>
                <a:spcPts val="0"/>
              </a:spcAft>
              <a:buSzPts val="3000"/>
              <a:buNone/>
              <a:defRPr/>
            </a:lvl3pPr>
            <a:lvl4pPr lvl="3" rtl="0">
              <a:spcBef>
                <a:spcPts val="0"/>
              </a:spcBef>
              <a:spcAft>
                <a:spcPts val="0"/>
              </a:spcAft>
              <a:buSzPts val="3000"/>
              <a:buNone/>
              <a:defRPr/>
            </a:lvl4pPr>
            <a:lvl5pPr lvl="4" rtl="0">
              <a:spcBef>
                <a:spcPts val="0"/>
              </a:spcBef>
              <a:spcAft>
                <a:spcPts val="0"/>
              </a:spcAft>
              <a:buSzPts val="3000"/>
              <a:buNone/>
              <a:defRPr/>
            </a:lvl5pPr>
            <a:lvl6pPr lvl="5" rtl="0">
              <a:spcBef>
                <a:spcPts val="0"/>
              </a:spcBef>
              <a:spcAft>
                <a:spcPts val="0"/>
              </a:spcAft>
              <a:buSzPts val="3000"/>
              <a:buNone/>
              <a:defRPr/>
            </a:lvl6pPr>
            <a:lvl7pPr lvl="6" rtl="0">
              <a:spcBef>
                <a:spcPts val="0"/>
              </a:spcBef>
              <a:spcAft>
                <a:spcPts val="0"/>
              </a:spcAft>
              <a:buSzPts val="3000"/>
              <a:buNone/>
              <a:defRPr/>
            </a:lvl7pPr>
            <a:lvl8pPr lvl="7" rtl="0">
              <a:spcBef>
                <a:spcPts val="0"/>
              </a:spcBef>
              <a:spcAft>
                <a:spcPts val="0"/>
              </a:spcAft>
              <a:buSzPts val="3000"/>
              <a:buNone/>
              <a:defRPr/>
            </a:lvl8pPr>
            <a:lvl9pPr lvl="8" rtl="0">
              <a:spcBef>
                <a:spcPts val="0"/>
              </a:spcBef>
              <a:spcAft>
                <a:spcPts val="0"/>
              </a:spcAft>
              <a:buSzPts val="3000"/>
              <a:buNone/>
              <a:defRPr/>
            </a:lvl9pPr>
          </a:lstStyle>
          <a:p/>
        </p:txBody>
      </p:sp>
      <p:sp>
        <p:nvSpPr>
          <p:cNvPr id="3867" name="Google Shape;3867;p124"/>
          <p:cNvSpPr/>
          <p:nvPr/>
        </p:nvSpPr>
        <p:spPr>
          <a:xfrm flipH="1">
            <a:off x="6428292" y="0"/>
            <a:ext cx="2715708" cy="988296"/>
          </a:xfrm>
          <a:custGeom>
            <a:rect b="b" l="l" r="r" t="t"/>
            <a:pathLst>
              <a:path extrusionOk="0" h="71126" w="195445">
                <a:moveTo>
                  <a:pt x="190278" y="0"/>
                </a:moveTo>
                <a:cubicBezTo>
                  <a:pt x="195445" y="18541"/>
                  <a:pt x="189639" y="39849"/>
                  <a:pt x="173712" y="49697"/>
                </a:cubicBezTo>
                <a:cubicBezTo>
                  <a:pt x="141796" y="69393"/>
                  <a:pt x="140763" y="34803"/>
                  <a:pt x="104501" y="52949"/>
                </a:cubicBezTo>
                <a:cubicBezTo>
                  <a:pt x="68239" y="71126"/>
                  <a:pt x="56628" y="19484"/>
                  <a:pt x="9970" y="4954"/>
                </a:cubicBezTo>
                <a:cubicBezTo>
                  <a:pt x="5928" y="3708"/>
                  <a:pt x="2615" y="2006"/>
                  <a:pt x="0" y="0"/>
                </a:cubicBez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868" name="Google Shape;3868;p124"/>
          <p:cNvSpPr/>
          <p:nvPr/>
        </p:nvSpPr>
        <p:spPr>
          <a:xfrm>
            <a:off x="7374699" y="4434725"/>
            <a:ext cx="1916963" cy="1262518"/>
          </a:xfrm>
          <a:custGeom>
            <a:rect b="b" l="l" r="r" t="t"/>
            <a:pathLst>
              <a:path extrusionOk="0" h="54261" w="82388">
                <a:moveTo>
                  <a:pt x="25289" y="1"/>
                </a:moveTo>
                <a:cubicBezTo>
                  <a:pt x="17564" y="1"/>
                  <a:pt x="9571" y="4268"/>
                  <a:pt x="5731" y="11158"/>
                </a:cubicBezTo>
                <a:cubicBezTo>
                  <a:pt x="0" y="21482"/>
                  <a:pt x="3093" y="35331"/>
                  <a:pt x="11439" y="43676"/>
                </a:cubicBezTo>
                <a:cubicBezTo>
                  <a:pt x="18650" y="50868"/>
                  <a:pt x="28986" y="54261"/>
                  <a:pt x="39229" y="54261"/>
                </a:cubicBezTo>
                <a:cubicBezTo>
                  <a:pt x="40873" y="54261"/>
                  <a:pt x="42513" y="54173"/>
                  <a:pt x="44139" y="54000"/>
                </a:cubicBezTo>
                <a:cubicBezTo>
                  <a:pt x="54463" y="52909"/>
                  <a:pt x="64582" y="48497"/>
                  <a:pt x="71631" y="40902"/>
                </a:cubicBezTo>
                <a:cubicBezTo>
                  <a:pt x="78703" y="33284"/>
                  <a:pt x="82387" y="22392"/>
                  <a:pt x="80386" y="12204"/>
                </a:cubicBezTo>
                <a:cubicBezTo>
                  <a:pt x="79555" y="8003"/>
                  <a:pt x="76166" y="2926"/>
                  <a:pt x="73198" y="2926"/>
                </a:cubicBezTo>
                <a:cubicBezTo>
                  <a:pt x="71941" y="2926"/>
                  <a:pt x="70760" y="3837"/>
                  <a:pt x="69880" y="6110"/>
                </a:cubicBezTo>
                <a:cubicBezTo>
                  <a:pt x="67584" y="12045"/>
                  <a:pt x="69858" y="19686"/>
                  <a:pt x="61557" y="22096"/>
                </a:cubicBezTo>
                <a:cubicBezTo>
                  <a:pt x="60680" y="22350"/>
                  <a:pt x="59797" y="22467"/>
                  <a:pt x="58918" y="22467"/>
                </a:cubicBezTo>
                <a:cubicBezTo>
                  <a:pt x="54442" y="22467"/>
                  <a:pt x="50064" y="19431"/>
                  <a:pt x="47004" y="15934"/>
                </a:cubicBezTo>
                <a:cubicBezTo>
                  <a:pt x="43343" y="11750"/>
                  <a:pt x="40568" y="6679"/>
                  <a:pt x="36089" y="3381"/>
                </a:cubicBezTo>
                <a:cubicBezTo>
                  <a:pt x="32920" y="1060"/>
                  <a:pt x="29138" y="1"/>
                  <a:pt x="25289" y="1"/>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869" name="Google Shape;3869;p124"/>
          <p:cNvSpPr/>
          <p:nvPr/>
        </p:nvSpPr>
        <p:spPr>
          <a:xfrm flipH="1" rot="10800000">
            <a:off x="-6503" y="107"/>
            <a:ext cx="2096819" cy="1118318"/>
          </a:xfrm>
          <a:custGeom>
            <a:rect b="b" l="l" r="r" t="t"/>
            <a:pathLst>
              <a:path extrusionOk="0" h="160909" w="231949">
                <a:moveTo>
                  <a:pt x="1" y="1"/>
                </a:moveTo>
                <a:lnTo>
                  <a:pt x="1" y="160908"/>
                </a:lnTo>
                <a:lnTo>
                  <a:pt x="226445" y="160908"/>
                </a:lnTo>
                <a:cubicBezTo>
                  <a:pt x="231721" y="139442"/>
                  <a:pt x="231948" y="116565"/>
                  <a:pt x="222238" y="96986"/>
                </a:cubicBezTo>
                <a:cubicBezTo>
                  <a:pt x="211869" y="75997"/>
                  <a:pt x="190198" y="61034"/>
                  <a:pt x="166912" y="58715"/>
                </a:cubicBezTo>
                <a:cubicBezTo>
                  <a:pt x="164472" y="58473"/>
                  <a:pt x="162043" y="58359"/>
                  <a:pt x="159624" y="58359"/>
                </a:cubicBezTo>
                <a:cubicBezTo>
                  <a:pt x="135680" y="58359"/>
                  <a:pt x="112676" y="69482"/>
                  <a:pt x="89710" y="77248"/>
                </a:cubicBezTo>
                <a:cubicBezTo>
                  <a:pt x="82837" y="79563"/>
                  <a:pt x="75653" y="81609"/>
                  <a:pt x="68481" y="81609"/>
                </a:cubicBezTo>
                <a:cubicBezTo>
                  <a:pt x="66564" y="81609"/>
                  <a:pt x="64649" y="81463"/>
                  <a:pt x="62740" y="81137"/>
                </a:cubicBezTo>
                <a:cubicBezTo>
                  <a:pt x="48278" y="78658"/>
                  <a:pt x="37431" y="66356"/>
                  <a:pt x="30631" y="53348"/>
                </a:cubicBezTo>
                <a:cubicBezTo>
                  <a:pt x="23832" y="40341"/>
                  <a:pt x="19784" y="25947"/>
                  <a:pt x="12030" y="13485"/>
                </a:cubicBezTo>
                <a:cubicBezTo>
                  <a:pt x="8869" y="8414"/>
                  <a:pt x="4799" y="3571"/>
                  <a:pt x="1" y="1"/>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Layout>
</file>

<file path=ppt/slideLayouts/slideLayout1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2">
  <p:cSld name="CUSTOM_6_3">
    <p:spTree>
      <p:nvGrpSpPr>
        <p:cNvPr id="3870" name="Shape 3870"/>
        <p:cNvGrpSpPr/>
        <p:nvPr/>
      </p:nvGrpSpPr>
      <p:grpSpPr>
        <a:xfrm>
          <a:off x="0" y="0"/>
          <a:ext cx="0" cy="0"/>
          <a:chOff x="0" y="0"/>
          <a:chExt cx="0" cy="0"/>
        </a:xfrm>
      </p:grpSpPr>
      <p:sp>
        <p:nvSpPr>
          <p:cNvPr id="3871" name="Google Shape;3871;p125"/>
          <p:cNvSpPr txBox="1"/>
          <p:nvPr>
            <p:ph type="title"/>
          </p:nvPr>
        </p:nvSpPr>
        <p:spPr>
          <a:xfrm>
            <a:off x="722376" y="540000"/>
            <a:ext cx="7708500" cy="572700"/>
          </a:xfrm>
          <a:prstGeom prst="rect">
            <a:avLst/>
          </a:prstGeom>
        </p:spPr>
        <p:txBody>
          <a:bodyPr anchorCtr="0" anchor="t" bIns="91425" lIns="91425" spcFirstLastPara="1" rIns="91425" wrap="square" tIns="91425">
            <a:noAutofit/>
          </a:bodyPr>
          <a:lstStyle>
            <a:lvl1pPr lvl="0" rtl="0">
              <a:spcBef>
                <a:spcPts val="0"/>
              </a:spcBef>
              <a:spcAft>
                <a:spcPts val="0"/>
              </a:spcAft>
              <a:buClr>
                <a:schemeClr val="accent4"/>
              </a:buClr>
              <a:buSzPts val="3000"/>
              <a:buNone/>
              <a:defRPr>
                <a:solidFill>
                  <a:schemeClr val="accent4"/>
                </a:solidFill>
              </a:defRPr>
            </a:lvl1pPr>
            <a:lvl2pPr lvl="1" rtl="0">
              <a:spcBef>
                <a:spcPts val="0"/>
              </a:spcBef>
              <a:spcAft>
                <a:spcPts val="0"/>
              </a:spcAft>
              <a:buClr>
                <a:schemeClr val="accent4"/>
              </a:buClr>
              <a:buSzPts val="3000"/>
              <a:buNone/>
              <a:defRPr>
                <a:solidFill>
                  <a:schemeClr val="accent4"/>
                </a:solidFill>
              </a:defRPr>
            </a:lvl2pPr>
            <a:lvl3pPr lvl="2" rtl="0">
              <a:spcBef>
                <a:spcPts val="0"/>
              </a:spcBef>
              <a:spcAft>
                <a:spcPts val="0"/>
              </a:spcAft>
              <a:buClr>
                <a:schemeClr val="accent4"/>
              </a:buClr>
              <a:buSzPts val="3000"/>
              <a:buNone/>
              <a:defRPr>
                <a:solidFill>
                  <a:schemeClr val="accent4"/>
                </a:solidFill>
              </a:defRPr>
            </a:lvl3pPr>
            <a:lvl4pPr lvl="3" rtl="0">
              <a:spcBef>
                <a:spcPts val="0"/>
              </a:spcBef>
              <a:spcAft>
                <a:spcPts val="0"/>
              </a:spcAft>
              <a:buClr>
                <a:schemeClr val="accent4"/>
              </a:buClr>
              <a:buSzPts val="3000"/>
              <a:buNone/>
              <a:defRPr>
                <a:solidFill>
                  <a:schemeClr val="accent4"/>
                </a:solidFill>
              </a:defRPr>
            </a:lvl4pPr>
            <a:lvl5pPr lvl="4" rtl="0">
              <a:spcBef>
                <a:spcPts val="0"/>
              </a:spcBef>
              <a:spcAft>
                <a:spcPts val="0"/>
              </a:spcAft>
              <a:buClr>
                <a:schemeClr val="accent4"/>
              </a:buClr>
              <a:buSzPts val="3000"/>
              <a:buNone/>
              <a:defRPr>
                <a:solidFill>
                  <a:schemeClr val="accent4"/>
                </a:solidFill>
              </a:defRPr>
            </a:lvl5pPr>
            <a:lvl6pPr lvl="5" rtl="0">
              <a:spcBef>
                <a:spcPts val="0"/>
              </a:spcBef>
              <a:spcAft>
                <a:spcPts val="0"/>
              </a:spcAft>
              <a:buClr>
                <a:schemeClr val="accent4"/>
              </a:buClr>
              <a:buSzPts val="3000"/>
              <a:buNone/>
              <a:defRPr>
                <a:solidFill>
                  <a:schemeClr val="accent4"/>
                </a:solidFill>
              </a:defRPr>
            </a:lvl6pPr>
            <a:lvl7pPr lvl="6" rtl="0">
              <a:spcBef>
                <a:spcPts val="0"/>
              </a:spcBef>
              <a:spcAft>
                <a:spcPts val="0"/>
              </a:spcAft>
              <a:buClr>
                <a:schemeClr val="accent4"/>
              </a:buClr>
              <a:buSzPts val="3000"/>
              <a:buNone/>
              <a:defRPr>
                <a:solidFill>
                  <a:schemeClr val="accent4"/>
                </a:solidFill>
              </a:defRPr>
            </a:lvl7pPr>
            <a:lvl8pPr lvl="7" rtl="0">
              <a:spcBef>
                <a:spcPts val="0"/>
              </a:spcBef>
              <a:spcAft>
                <a:spcPts val="0"/>
              </a:spcAft>
              <a:buClr>
                <a:schemeClr val="accent4"/>
              </a:buClr>
              <a:buSzPts val="3000"/>
              <a:buNone/>
              <a:defRPr>
                <a:solidFill>
                  <a:schemeClr val="accent4"/>
                </a:solidFill>
              </a:defRPr>
            </a:lvl8pPr>
            <a:lvl9pPr lvl="8" rtl="0">
              <a:spcBef>
                <a:spcPts val="0"/>
              </a:spcBef>
              <a:spcAft>
                <a:spcPts val="0"/>
              </a:spcAft>
              <a:buClr>
                <a:schemeClr val="accent4"/>
              </a:buClr>
              <a:buSzPts val="3000"/>
              <a:buNone/>
              <a:defRPr>
                <a:solidFill>
                  <a:schemeClr val="accent4"/>
                </a:solidFill>
              </a:defRPr>
            </a:lvl9pPr>
          </a:lstStyle>
          <a:p/>
        </p:txBody>
      </p:sp>
      <p:sp>
        <p:nvSpPr>
          <p:cNvPr id="3872" name="Google Shape;3872;p125"/>
          <p:cNvSpPr/>
          <p:nvPr/>
        </p:nvSpPr>
        <p:spPr>
          <a:xfrm>
            <a:off x="7603320" y="-103275"/>
            <a:ext cx="1950375" cy="2953900"/>
          </a:xfrm>
          <a:custGeom>
            <a:rect b="b" l="l" r="r" t="t"/>
            <a:pathLst>
              <a:path extrusionOk="0" h="118156" w="78015">
                <a:moveTo>
                  <a:pt x="5303" y="0"/>
                </a:moveTo>
                <a:cubicBezTo>
                  <a:pt x="4615" y="5095"/>
                  <a:pt x="-2822" y="20381"/>
                  <a:pt x="1172" y="30571"/>
                </a:cubicBezTo>
                <a:cubicBezTo>
                  <a:pt x="5166" y="40762"/>
                  <a:pt x="23619" y="49162"/>
                  <a:pt x="29265" y="61143"/>
                </a:cubicBezTo>
                <a:cubicBezTo>
                  <a:pt x="34911" y="73124"/>
                  <a:pt x="26924" y="92955"/>
                  <a:pt x="35049" y="102457"/>
                </a:cubicBezTo>
                <a:cubicBezTo>
                  <a:pt x="43174" y="111959"/>
                  <a:pt x="70854" y="115540"/>
                  <a:pt x="78015" y="118156"/>
                </a:cubicBezTo>
              </a:path>
            </a:pathLst>
          </a:custGeom>
          <a:noFill/>
          <a:ln cap="rnd" cmpd="sng" w="28575">
            <a:solidFill>
              <a:schemeClr val="lt1"/>
            </a:solidFill>
            <a:prstDash val="dash"/>
            <a:round/>
            <a:headEnd len="med" w="med" type="none"/>
            <a:tailEnd len="med" w="med" type="none"/>
          </a:ln>
        </p:spPr>
      </p:sp>
      <p:sp>
        <p:nvSpPr>
          <p:cNvPr id="3873" name="Google Shape;3873;p125"/>
          <p:cNvSpPr/>
          <p:nvPr/>
        </p:nvSpPr>
        <p:spPr>
          <a:xfrm>
            <a:off x="-154925" y="1137718"/>
            <a:ext cx="1806650" cy="4129725"/>
          </a:xfrm>
          <a:custGeom>
            <a:rect b="b" l="l" r="r" t="t"/>
            <a:pathLst>
              <a:path extrusionOk="0" h="165189" w="72266">
                <a:moveTo>
                  <a:pt x="0" y="4067"/>
                </a:moveTo>
                <a:cubicBezTo>
                  <a:pt x="5509" y="3654"/>
                  <a:pt x="24651" y="-2956"/>
                  <a:pt x="33051" y="1588"/>
                </a:cubicBezTo>
                <a:cubicBezTo>
                  <a:pt x="41451" y="6133"/>
                  <a:pt x="50953" y="18252"/>
                  <a:pt x="50402" y="31334"/>
                </a:cubicBezTo>
                <a:cubicBezTo>
                  <a:pt x="49851" y="44417"/>
                  <a:pt x="28369" y="66587"/>
                  <a:pt x="29746" y="80083"/>
                </a:cubicBezTo>
                <a:cubicBezTo>
                  <a:pt x="31123" y="93579"/>
                  <a:pt x="51780" y="100603"/>
                  <a:pt x="58665" y="112308"/>
                </a:cubicBezTo>
                <a:cubicBezTo>
                  <a:pt x="65551" y="124014"/>
                  <a:pt x="68856" y="141503"/>
                  <a:pt x="71059" y="150316"/>
                </a:cubicBezTo>
                <a:cubicBezTo>
                  <a:pt x="73262" y="159130"/>
                  <a:pt x="71747" y="162710"/>
                  <a:pt x="71885" y="165189"/>
                </a:cubicBezTo>
              </a:path>
            </a:pathLst>
          </a:custGeom>
          <a:noFill/>
          <a:ln cap="rnd" cmpd="sng" w="28575">
            <a:solidFill>
              <a:schemeClr val="lt1"/>
            </a:solidFill>
            <a:prstDash val="dash"/>
            <a:round/>
            <a:headEnd len="med" w="med" type="none"/>
            <a:tailEnd len="med" w="med" type="none"/>
          </a:ln>
        </p:spPr>
      </p:sp>
    </p:spTree>
  </p:cSld>
  <p:clrMapOvr>
    <a:masterClrMapping/>
  </p:clrMapOvr>
</p:sldLayout>
</file>

<file path=ppt/slideLayouts/slideLayout1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3878" name="Shape 3878"/>
        <p:cNvGrpSpPr/>
        <p:nvPr/>
      </p:nvGrpSpPr>
      <p:grpSpPr>
        <a:xfrm>
          <a:off x="0" y="0"/>
          <a:ext cx="0" cy="0"/>
          <a:chOff x="0" y="0"/>
          <a:chExt cx="0" cy="0"/>
        </a:xfrm>
      </p:grpSpPr>
      <p:sp>
        <p:nvSpPr>
          <p:cNvPr id="3879" name="Google Shape;3879;p127"/>
          <p:cNvSpPr txBox="1"/>
          <p:nvPr>
            <p:ph type="ctrTitle"/>
          </p:nvPr>
        </p:nvSpPr>
        <p:spPr>
          <a:xfrm>
            <a:off x="311708" y="744575"/>
            <a:ext cx="8520600" cy="2052600"/>
          </a:xfrm>
          <a:prstGeom prst="rect">
            <a:avLst/>
          </a:prstGeom>
        </p:spPr>
        <p:txBody>
          <a:bodyPr anchorCtr="0" anchor="b" bIns="91425" lIns="91425" spcFirstLastPara="1" rIns="91425" wrap="square" tIns="91425">
            <a:normAutofit/>
          </a:bodyPr>
          <a:lstStyle>
            <a:lvl1pPr lvl="0" rtl="0" algn="ctr">
              <a:spcBef>
                <a:spcPts val="0"/>
              </a:spcBef>
              <a:spcAft>
                <a:spcPts val="0"/>
              </a:spcAft>
              <a:buSzPts val="5200"/>
              <a:buNone/>
              <a:defRPr sz="5200"/>
            </a:lvl1pPr>
            <a:lvl2pPr lvl="1" rtl="0" algn="ctr">
              <a:spcBef>
                <a:spcPts val="0"/>
              </a:spcBef>
              <a:spcAft>
                <a:spcPts val="0"/>
              </a:spcAft>
              <a:buSzPts val="5200"/>
              <a:buNone/>
              <a:defRPr sz="5200"/>
            </a:lvl2pPr>
            <a:lvl3pPr lvl="2" rtl="0" algn="ctr">
              <a:spcBef>
                <a:spcPts val="0"/>
              </a:spcBef>
              <a:spcAft>
                <a:spcPts val="0"/>
              </a:spcAft>
              <a:buSzPts val="5200"/>
              <a:buNone/>
              <a:defRPr sz="5200"/>
            </a:lvl3pPr>
            <a:lvl4pPr lvl="3" rtl="0" algn="ctr">
              <a:spcBef>
                <a:spcPts val="0"/>
              </a:spcBef>
              <a:spcAft>
                <a:spcPts val="0"/>
              </a:spcAft>
              <a:buSzPts val="5200"/>
              <a:buNone/>
              <a:defRPr sz="5200"/>
            </a:lvl4pPr>
            <a:lvl5pPr lvl="4" rtl="0" algn="ctr">
              <a:spcBef>
                <a:spcPts val="0"/>
              </a:spcBef>
              <a:spcAft>
                <a:spcPts val="0"/>
              </a:spcAft>
              <a:buSzPts val="5200"/>
              <a:buNone/>
              <a:defRPr sz="5200"/>
            </a:lvl5pPr>
            <a:lvl6pPr lvl="5" rtl="0" algn="ctr">
              <a:spcBef>
                <a:spcPts val="0"/>
              </a:spcBef>
              <a:spcAft>
                <a:spcPts val="0"/>
              </a:spcAft>
              <a:buSzPts val="5200"/>
              <a:buNone/>
              <a:defRPr sz="5200"/>
            </a:lvl6pPr>
            <a:lvl7pPr lvl="6" rtl="0" algn="ctr">
              <a:spcBef>
                <a:spcPts val="0"/>
              </a:spcBef>
              <a:spcAft>
                <a:spcPts val="0"/>
              </a:spcAft>
              <a:buSzPts val="5200"/>
              <a:buNone/>
              <a:defRPr sz="5200"/>
            </a:lvl7pPr>
            <a:lvl8pPr lvl="7" rtl="0" algn="ctr">
              <a:spcBef>
                <a:spcPts val="0"/>
              </a:spcBef>
              <a:spcAft>
                <a:spcPts val="0"/>
              </a:spcAft>
              <a:buSzPts val="5200"/>
              <a:buNone/>
              <a:defRPr sz="5200"/>
            </a:lvl8pPr>
            <a:lvl9pPr lvl="8" rtl="0" algn="ctr">
              <a:spcBef>
                <a:spcPts val="0"/>
              </a:spcBef>
              <a:spcAft>
                <a:spcPts val="0"/>
              </a:spcAft>
              <a:buSzPts val="5200"/>
              <a:buNone/>
              <a:defRPr sz="5200"/>
            </a:lvl9pPr>
          </a:lstStyle>
          <a:p/>
        </p:txBody>
      </p:sp>
      <p:sp>
        <p:nvSpPr>
          <p:cNvPr id="3880" name="Google Shape;3880;p127"/>
          <p:cNvSpPr txBox="1"/>
          <p:nvPr>
            <p:ph idx="1" type="subTitle"/>
          </p:nvPr>
        </p:nvSpPr>
        <p:spPr>
          <a:xfrm>
            <a:off x="311700" y="2834125"/>
            <a:ext cx="8520600" cy="792600"/>
          </a:xfrm>
          <a:prstGeom prst="rect">
            <a:avLst/>
          </a:prstGeom>
        </p:spPr>
        <p:txBody>
          <a:bodyPr anchorCtr="0" anchor="t" bIns="91425" lIns="91425" spcFirstLastPara="1" rIns="91425" wrap="square" tIns="91425">
            <a:normAutofit/>
          </a:bodyPr>
          <a:lstStyle>
            <a:lvl1pPr lvl="0" rtl="0" algn="ctr">
              <a:lnSpc>
                <a:spcPct val="100000"/>
              </a:lnSpc>
              <a:spcBef>
                <a:spcPts val="0"/>
              </a:spcBef>
              <a:spcAft>
                <a:spcPts val="0"/>
              </a:spcAft>
              <a:buSzPts val="2800"/>
              <a:buNone/>
              <a:defRPr sz="2800"/>
            </a:lvl1pPr>
            <a:lvl2pPr lvl="1" rtl="0" algn="ctr">
              <a:lnSpc>
                <a:spcPct val="100000"/>
              </a:lnSpc>
              <a:spcBef>
                <a:spcPts val="0"/>
              </a:spcBef>
              <a:spcAft>
                <a:spcPts val="0"/>
              </a:spcAft>
              <a:buSzPts val="2800"/>
              <a:buNone/>
              <a:defRPr sz="2800"/>
            </a:lvl2pPr>
            <a:lvl3pPr lvl="2" rtl="0" algn="ctr">
              <a:lnSpc>
                <a:spcPct val="100000"/>
              </a:lnSpc>
              <a:spcBef>
                <a:spcPts val="0"/>
              </a:spcBef>
              <a:spcAft>
                <a:spcPts val="0"/>
              </a:spcAft>
              <a:buSzPts val="2800"/>
              <a:buNone/>
              <a:defRPr sz="2800"/>
            </a:lvl3pPr>
            <a:lvl4pPr lvl="3" rtl="0" algn="ctr">
              <a:lnSpc>
                <a:spcPct val="100000"/>
              </a:lnSpc>
              <a:spcBef>
                <a:spcPts val="0"/>
              </a:spcBef>
              <a:spcAft>
                <a:spcPts val="0"/>
              </a:spcAft>
              <a:buSzPts val="2800"/>
              <a:buNone/>
              <a:defRPr sz="2800"/>
            </a:lvl4pPr>
            <a:lvl5pPr lvl="4" rtl="0" algn="ctr">
              <a:lnSpc>
                <a:spcPct val="100000"/>
              </a:lnSpc>
              <a:spcBef>
                <a:spcPts val="0"/>
              </a:spcBef>
              <a:spcAft>
                <a:spcPts val="0"/>
              </a:spcAft>
              <a:buSzPts val="2800"/>
              <a:buNone/>
              <a:defRPr sz="2800"/>
            </a:lvl5pPr>
            <a:lvl6pPr lvl="5" rtl="0" algn="ctr">
              <a:lnSpc>
                <a:spcPct val="100000"/>
              </a:lnSpc>
              <a:spcBef>
                <a:spcPts val="0"/>
              </a:spcBef>
              <a:spcAft>
                <a:spcPts val="0"/>
              </a:spcAft>
              <a:buSzPts val="2800"/>
              <a:buNone/>
              <a:defRPr sz="2800"/>
            </a:lvl6pPr>
            <a:lvl7pPr lvl="6" rtl="0" algn="ctr">
              <a:lnSpc>
                <a:spcPct val="100000"/>
              </a:lnSpc>
              <a:spcBef>
                <a:spcPts val="0"/>
              </a:spcBef>
              <a:spcAft>
                <a:spcPts val="0"/>
              </a:spcAft>
              <a:buSzPts val="2800"/>
              <a:buNone/>
              <a:defRPr sz="2800"/>
            </a:lvl7pPr>
            <a:lvl8pPr lvl="7" rtl="0" algn="ctr">
              <a:lnSpc>
                <a:spcPct val="100000"/>
              </a:lnSpc>
              <a:spcBef>
                <a:spcPts val="0"/>
              </a:spcBef>
              <a:spcAft>
                <a:spcPts val="0"/>
              </a:spcAft>
              <a:buSzPts val="2800"/>
              <a:buNone/>
              <a:defRPr sz="2800"/>
            </a:lvl8pPr>
            <a:lvl9pPr lvl="8" rtl="0" algn="ctr">
              <a:lnSpc>
                <a:spcPct val="100000"/>
              </a:lnSpc>
              <a:spcBef>
                <a:spcPts val="0"/>
              </a:spcBef>
              <a:spcAft>
                <a:spcPts val="0"/>
              </a:spcAft>
              <a:buSzPts val="2800"/>
              <a:buNone/>
              <a:defRPr sz="2800"/>
            </a:lvl9pPr>
          </a:lstStyle>
          <a:p/>
        </p:txBody>
      </p:sp>
      <p:sp>
        <p:nvSpPr>
          <p:cNvPr id="3881" name="Google Shape;3881;p127"/>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3882" name="Shape 3882"/>
        <p:cNvGrpSpPr/>
        <p:nvPr/>
      </p:nvGrpSpPr>
      <p:grpSpPr>
        <a:xfrm>
          <a:off x="0" y="0"/>
          <a:ext cx="0" cy="0"/>
          <a:chOff x="0" y="0"/>
          <a:chExt cx="0" cy="0"/>
        </a:xfrm>
      </p:grpSpPr>
      <p:sp>
        <p:nvSpPr>
          <p:cNvPr id="3883" name="Google Shape;3883;p128"/>
          <p:cNvSpPr txBox="1"/>
          <p:nvPr>
            <p:ph type="title"/>
          </p:nvPr>
        </p:nvSpPr>
        <p:spPr>
          <a:xfrm>
            <a:off x="311700" y="2150850"/>
            <a:ext cx="8520600" cy="841800"/>
          </a:xfrm>
          <a:prstGeom prst="rect">
            <a:avLst/>
          </a:prstGeom>
        </p:spPr>
        <p:txBody>
          <a:bodyPr anchorCtr="0" anchor="ctr" bIns="91425" lIns="91425" spcFirstLastPara="1" rIns="91425" wrap="square" tIns="91425">
            <a:normAutofit/>
          </a:bodyPr>
          <a:lstStyle>
            <a:lvl1pPr lvl="0" rtl="0" algn="ctr">
              <a:spcBef>
                <a:spcPts val="0"/>
              </a:spcBef>
              <a:spcAft>
                <a:spcPts val="0"/>
              </a:spcAft>
              <a:buSzPts val="3600"/>
              <a:buNone/>
              <a:defRPr sz="3600"/>
            </a:lvl1pPr>
            <a:lvl2pPr lvl="1" rtl="0" algn="ctr">
              <a:spcBef>
                <a:spcPts val="0"/>
              </a:spcBef>
              <a:spcAft>
                <a:spcPts val="0"/>
              </a:spcAft>
              <a:buSzPts val="3600"/>
              <a:buNone/>
              <a:defRPr sz="3600"/>
            </a:lvl2pPr>
            <a:lvl3pPr lvl="2" rtl="0" algn="ctr">
              <a:spcBef>
                <a:spcPts val="0"/>
              </a:spcBef>
              <a:spcAft>
                <a:spcPts val="0"/>
              </a:spcAft>
              <a:buSzPts val="3600"/>
              <a:buNone/>
              <a:defRPr sz="3600"/>
            </a:lvl3pPr>
            <a:lvl4pPr lvl="3" rtl="0" algn="ctr">
              <a:spcBef>
                <a:spcPts val="0"/>
              </a:spcBef>
              <a:spcAft>
                <a:spcPts val="0"/>
              </a:spcAft>
              <a:buSzPts val="3600"/>
              <a:buNone/>
              <a:defRPr sz="3600"/>
            </a:lvl4pPr>
            <a:lvl5pPr lvl="4" rtl="0" algn="ctr">
              <a:spcBef>
                <a:spcPts val="0"/>
              </a:spcBef>
              <a:spcAft>
                <a:spcPts val="0"/>
              </a:spcAft>
              <a:buSzPts val="3600"/>
              <a:buNone/>
              <a:defRPr sz="3600"/>
            </a:lvl5pPr>
            <a:lvl6pPr lvl="5" rtl="0" algn="ctr">
              <a:spcBef>
                <a:spcPts val="0"/>
              </a:spcBef>
              <a:spcAft>
                <a:spcPts val="0"/>
              </a:spcAft>
              <a:buSzPts val="3600"/>
              <a:buNone/>
              <a:defRPr sz="3600"/>
            </a:lvl6pPr>
            <a:lvl7pPr lvl="6" rtl="0" algn="ctr">
              <a:spcBef>
                <a:spcPts val="0"/>
              </a:spcBef>
              <a:spcAft>
                <a:spcPts val="0"/>
              </a:spcAft>
              <a:buSzPts val="3600"/>
              <a:buNone/>
              <a:defRPr sz="3600"/>
            </a:lvl7pPr>
            <a:lvl8pPr lvl="7" rtl="0" algn="ctr">
              <a:spcBef>
                <a:spcPts val="0"/>
              </a:spcBef>
              <a:spcAft>
                <a:spcPts val="0"/>
              </a:spcAft>
              <a:buSzPts val="3600"/>
              <a:buNone/>
              <a:defRPr sz="3600"/>
            </a:lvl8pPr>
            <a:lvl9pPr lvl="8" rtl="0" algn="ctr">
              <a:spcBef>
                <a:spcPts val="0"/>
              </a:spcBef>
              <a:spcAft>
                <a:spcPts val="0"/>
              </a:spcAft>
              <a:buSzPts val="3600"/>
              <a:buNone/>
              <a:defRPr sz="3600"/>
            </a:lvl9pPr>
          </a:lstStyle>
          <a:p/>
        </p:txBody>
      </p:sp>
      <p:sp>
        <p:nvSpPr>
          <p:cNvPr id="3884" name="Google Shape;3884;p128"/>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3885" name="Shape 3885"/>
        <p:cNvGrpSpPr/>
        <p:nvPr/>
      </p:nvGrpSpPr>
      <p:grpSpPr>
        <a:xfrm>
          <a:off x="0" y="0"/>
          <a:ext cx="0" cy="0"/>
          <a:chOff x="0" y="0"/>
          <a:chExt cx="0" cy="0"/>
        </a:xfrm>
      </p:grpSpPr>
      <p:sp>
        <p:nvSpPr>
          <p:cNvPr id="3886" name="Google Shape;3886;p129"/>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
        <p:nvSpPr>
          <p:cNvPr id="3887" name="Google Shape;3887;p129"/>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lvl1pPr indent="-342900" lvl="0" marL="457200" rtl="0">
              <a:spcBef>
                <a:spcPts val="0"/>
              </a:spcBef>
              <a:spcAft>
                <a:spcPts val="0"/>
              </a:spcAft>
              <a:buSzPts val="1800"/>
              <a:buChar char="●"/>
              <a:defRPr/>
            </a:lvl1pPr>
            <a:lvl2pPr indent="-317500" lvl="1" marL="914400" rtl="0">
              <a:spcBef>
                <a:spcPts val="0"/>
              </a:spcBef>
              <a:spcAft>
                <a:spcPts val="0"/>
              </a:spcAft>
              <a:buSzPts val="1400"/>
              <a:buChar char="○"/>
              <a:defRPr/>
            </a:lvl2pPr>
            <a:lvl3pPr indent="-317500" lvl="2" marL="1371600" rtl="0">
              <a:spcBef>
                <a:spcPts val="0"/>
              </a:spcBef>
              <a:spcAft>
                <a:spcPts val="0"/>
              </a:spcAft>
              <a:buSzPts val="1400"/>
              <a:buChar char="■"/>
              <a:defRPr/>
            </a:lvl3pPr>
            <a:lvl4pPr indent="-317500" lvl="3" marL="1828800" rtl="0">
              <a:spcBef>
                <a:spcPts val="0"/>
              </a:spcBef>
              <a:spcAft>
                <a:spcPts val="0"/>
              </a:spcAft>
              <a:buSzPts val="1400"/>
              <a:buChar char="●"/>
              <a:defRPr/>
            </a:lvl4pPr>
            <a:lvl5pPr indent="-317500" lvl="4" marL="2286000" rtl="0">
              <a:spcBef>
                <a:spcPts val="0"/>
              </a:spcBef>
              <a:spcAft>
                <a:spcPts val="0"/>
              </a:spcAft>
              <a:buSzPts val="1400"/>
              <a:buChar char="○"/>
              <a:defRPr/>
            </a:lvl5pPr>
            <a:lvl6pPr indent="-317500" lvl="5" marL="2743200" rtl="0">
              <a:spcBef>
                <a:spcPts val="0"/>
              </a:spcBef>
              <a:spcAft>
                <a:spcPts val="0"/>
              </a:spcAft>
              <a:buSzPts val="1400"/>
              <a:buChar char="■"/>
              <a:defRPr/>
            </a:lvl6pPr>
            <a:lvl7pPr indent="-317500" lvl="6" marL="3200400" rtl="0">
              <a:spcBef>
                <a:spcPts val="0"/>
              </a:spcBef>
              <a:spcAft>
                <a:spcPts val="0"/>
              </a:spcAft>
              <a:buSzPts val="1400"/>
              <a:buChar char="●"/>
              <a:defRPr/>
            </a:lvl7pPr>
            <a:lvl8pPr indent="-317500" lvl="7" marL="3657600" rtl="0">
              <a:spcBef>
                <a:spcPts val="0"/>
              </a:spcBef>
              <a:spcAft>
                <a:spcPts val="0"/>
              </a:spcAft>
              <a:buSzPts val="1400"/>
              <a:buChar char="○"/>
              <a:defRPr/>
            </a:lvl8pPr>
            <a:lvl9pPr indent="-317500" lvl="8" marL="4114800" rtl="0">
              <a:spcBef>
                <a:spcPts val="0"/>
              </a:spcBef>
              <a:spcAft>
                <a:spcPts val="0"/>
              </a:spcAft>
              <a:buSzPts val="1400"/>
              <a:buChar char="■"/>
              <a:defRPr/>
            </a:lvl9pPr>
          </a:lstStyle>
          <a:p/>
        </p:txBody>
      </p:sp>
      <p:sp>
        <p:nvSpPr>
          <p:cNvPr id="3888" name="Google Shape;3888;p129"/>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3889" name="Shape 3889"/>
        <p:cNvGrpSpPr/>
        <p:nvPr/>
      </p:nvGrpSpPr>
      <p:grpSpPr>
        <a:xfrm>
          <a:off x="0" y="0"/>
          <a:ext cx="0" cy="0"/>
          <a:chOff x="0" y="0"/>
          <a:chExt cx="0" cy="0"/>
        </a:xfrm>
      </p:grpSpPr>
      <p:sp>
        <p:nvSpPr>
          <p:cNvPr id="3890" name="Google Shape;3890;p130"/>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
        <p:nvSpPr>
          <p:cNvPr id="3891" name="Google Shape;3891;p130"/>
          <p:cNvSpPr txBox="1"/>
          <p:nvPr>
            <p:ph idx="1" type="body"/>
          </p:nvPr>
        </p:nvSpPr>
        <p:spPr>
          <a:xfrm>
            <a:off x="311700" y="1152475"/>
            <a:ext cx="3999900" cy="3416400"/>
          </a:xfrm>
          <a:prstGeom prst="rect">
            <a:avLst/>
          </a:prstGeom>
        </p:spPr>
        <p:txBody>
          <a:bodyPr anchorCtr="0" anchor="t" bIns="91425" lIns="91425" spcFirstLastPara="1" rIns="91425" wrap="square" tIns="91425">
            <a:normAutofit/>
          </a:bodyPr>
          <a:lstStyle>
            <a:lvl1pPr indent="-317500" lvl="0" marL="457200" rtl="0">
              <a:spcBef>
                <a:spcPts val="0"/>
              </a:spcBef>
              <a:spcAft>
                <a:spcPts val="0"/>
              </a:spcAft>
              <a:buSzPts val="1400"/>
              <a:buChar char="●"/>
              <a:defRPr sz="1400"/>
            </a:lvl1pPr>
            <a:lvl2pPr indent="-304800" lvl="1" marL="914400" rtl="0">
              <a:spcBef>
                <a:spcPts val="0"/>
              </a:spcBef>
              <a:spcAft>
                <a:spcPts val="0"/>
              </a:spcAft>
              <a:buSzPts val="1200"/>
              <a:buChar char="○"/>
              <a:defRPr sz="1200"/>
            </a:lvl2pPr>
            <a:lvl3pPr indent="-304800" lvl="2" marL="1371600" rtl="0">
              <a:spcBef>
                <a:spcPts val="0"/>
              </a:spcBef>
              <a:spcAft>
                <a:spcPts val="0"/>
              </a:spcAft>
              <a:buSzPts val="1200"/>
              <a:buChar char="■"/>
              <a:defRPr sz="1200"/>
            </a:lvl3pPr>
            <a:lvl4pPr indent="-304800" lvl="3" marL="1828800" rtl="0">
              <a:spcBef>
                <a:spcPts val="0"/>
              </a:spcBef>
              <a:spcAft>
                <a:spcPts val="0"/>
              </a:spcAft>
              <a:buSzPts val="1200"/>
              <a:buChar char="●"/>
              <a:defRPr sz="1200"/>
            </a:lvl4pPr>
            <a:lvl5pPr indent="-304800" lvl="4" marL="2286000" rtl="0">
              <a:spcBef>
                <a:spcPts val="0"/>
              </a:spcBef>
              <a:spcAft>
                <a:spcPts val="0"/>
              </a:spcAft>
              <a:buSzPts val="1200"/>
              <a:buChar char="○"/>
              <a:defRPr sz="1200"/>
            </a:lvl5pPr>
            <a:lvl6pPr indent="-304800" lvl="5" marL="2743200" rtl="0">
              <a:spcBef>
                <a:spcPts val="0"/>
              </a:spcBef>
              <a:spcAft>
                <a:spcPts val="0"/>
              </a:spcAft>
              <a:buSzPts val="1200"/>
              <a:buChar char="■"/>
              <a:defRPr sz="1200"/>
            </a:lvl6pPr>
            <a:lvl7pPr indent="-304800" lvl="6" marL="3200400" rtl="0">
              <a:spcBef>
                <a:spcPts val="0"/>
              </a:spcBef>
              <a:spcAft>
                <a:spcPts val="0"/>
              </a:spcAft>
              <a:buSzPts val="1200"/>
              <a:buChar char="●"/>
              <a:defRPr sz="1200"/>
            </a:lvl7pPr>
            <a:lvl8pPr indent="-304800" lvl="7" marL="3657600" rtl="0">
              <a:spcBef>
                <a:spcPts val="0"/>
              </a:spcBef>
              <a:spcAft>
                <a:spcPts val="0"/>
              </a:spcAft>
              <a:buSzPts val="1200"/>
              <a:buChar char="○"/>
              <a:defRPr sz="1200"/>
            </a:lvl8pPr>
            <a:lvl9pPr indent="-304800" lvl="8" marL="4114800" rtl="0">
              <a:spcBef>
                <a:spcPts val="0"/>
              </a:spcBef>
              <a:spcAft>
                <a:spcPts val="0"/>
              </a:spcAft>
              <a:buSzPts val="1200"/>
              <a:buChar char="■"/>
              <a:defRPr sz="1200"/>
            </a:lvl9pPr>
          </a:lstStyle>
          <a:p/>
        </p:txBody>
      </p:sp>
      <p:sp>
        <p:nvSpPr>
          <p:cNvPr id="3892" name="Google Shape;3892;p130"/>
          <p:cNvSpPr txBox="1"/>
          <p:nvPr>
            <p:ph idx="2" type="body"/>
          </p:nvPr>
        </p:nvSpPr>
        <p:spPr>
          <a:xfrm>
            <a:off x="4832400" y="1152475"/>
            <a:ext cx="3999900" cy="3416400"/>
          </a:xfrm>
          <a:prstGeom prst="rect">
            <a:avLst/>
          </a:prstGeom>
        </p:spPr>
        <p:txBody>
          <a:bodyPr anchorCtr="0" anchor="t" bIns="91425" lIns="91425" spcFirstLastPara="1" rIns="91425" wrap="square" tIns="91425">
            <a:normAutofit/>
          </a:bodyPr>
          <a:lstStyle>
            <a:lvl1pPr indent="-317500" lvl="0" marL="457200" rtl="0">
              <a:spcBef>
                <a:spcPts val="0"/>
              </a:spcBef>
              <a:spcAft>
                <a:spcPts val="0"/>
              </a:spcAft>
              <a:buSzPts val="1400"/>
              <a:buChar char="●"/>
              <a:defRPr sz="1400"/>
            </a:lvl1pPr>
            <a:lvl2pPr indent="-304800" lvl="1" marL="914400" rtl="0">
              <a:spcBef>
                <a:spcPts val="0"/>
              </a:spcBef>
              <a:spcAft>
                <a:spcPts val="0"/>
              </a:spcAft>
              <a:buSzPts val="1200"/>
              <a:buChar char="○"/>
              <a:defRPr sz="1200"/>
            </a:lvl2pPr>
            <a:lvl3pPr indent="-304800" lvl="2" marL="1371600" rtl="0">
              <a:spcBef>
                <a:spcPts val="0"/>
              </a:spcBef>
              <a:spcAft>
                <a:spcPts val="0"/>
              </a:spcAft>
              <a:buSzPts val="1200"/>
              <a:buChar char="■"/>
              <a:defRPr sz="1200"/>
            </a:lvl3pPr>
            <a:lvl4pPr indent="-304800" lvl="3" marL="1828800" rtl="0">
              <a:spcBef>
                <a:spcPts val="0"/>
              </a:spcBef>
              <a:spcAft>
                <a:spcPts val="0"/>
              </a:spcAft>
              <a:buSzPts val="1200"/>
              <a:buChar char="●"/>
              <a:defRPr sz="1200"/>
            </a:lvl4pPr>
            <a:lvl5pPr indent="-304800" lvl="4" marL="2286000" rtl="0">
              <a:spcBef>
                <a:spcPts val="0"/>
              </a:spcBef>
              <a:spcAft>
                <a:spcPts val="0"/>
              </a:spcAft>
              <a:buSzPts val="1200"/>
              <a:buChar char="○"/>
              <a:defRPr sz="1200"/>
            </a:lvl5pPr>
            <a:lvl6pPr indent="-304800" lvl="5" marL="2743200" rtl="0">
              <a:spcBef>
                <a:spcPts val="0"/>
              </a:spcBef>
              <a:spcAft>
                <a:spcPts val="0"/>
              </a:spcAft>
              <a:buSzPts val="1200"/>
              <a:buChar char="■"/>
              <a:defRPr sz="1200"/>
            </a:lvl6pPr>
            <a:lvl7pPr indent="-304800" lvl="6" marL="3200400" rtl="0">
              <a:spcBef>
                <a:spcPts val="0"/>
              </a:spcBef>
              <a:spcAft>
                <a:spcPts val="0"/>
              </a:spcAft>
              <a:buSzPts val="1200"/>
              <a:buChar char="●"/>
              <a:defRPr sz="1200"/>
            </a:lvl7pPr>
            <a:lvl8pPr indent="-304800" lvl="7" marL="3657600" rtl="0">
              <a:spcBef>
                <a:spcPts val="0"/>
              </a:spcBef>
              <a:spcAft>
                <a:spcPts val="0"/>
              </a:spcAft>
              <a:buSzPts val="1200"/>
              <a:buChar char="○"/>
              <a:defRPr sz="1200"/>
            </a:lvl8pPr>
            <a:lvl9pPr indent="-304800" lvl="8" marL="4114800" rtl="0">
              <a:spcBef>
                <a:spcPts val="0"/>
              </a:spcBef>
              <a:spcAft>
                <a:spcPts val="0"/>
              </a:spcAft>
              <a:buSzPts val="1200"/>
              <a:buChar char="■"/>
              <a:defRPr sz="1200"/>
            </a:lvl9pPr>
          </a:lstStyle>
          <a:p/>
        </p:txBody>
      </p:sp>
      <p:sp>
        <p:nvSpPr>
          <p:cNvPr id="3893" name="Google Shape;3893;p130"/>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3894" name="Shape 3894"/>
        <p:cNvGrpSpPr/>
        <p:nvPr/>
      </p:nvGrpSpPr>
      <p:grpSpPr>
        <a:xfrm>
          <a:off x="0" y="0"/>
          <a:ext cx="0" cy="0"/>
          <a:chOff x="0" y="0"/>
          <a:chExt cx="0" cy="0"/>
        </a:xfrm>
      </p:grpSpPr>
      <p:sp>
        <p:nvSpPr>
          <p:cNvPr id="3895" name="Google Shape;3895;p131"/>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
        <p:nvSpPr>
          <p:cNvPr id="3896" name="Google Shape;3896;p131"/>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3897" name="Shape 3897"/>
        <p:cNvGrpSpPr/>
        <p:nvPr/>
      </p:nvGrpSpPr>
      <p:grpSpPr>
        <a:xfrm>
          <a:off x="0" y="0"/>
          <a:ext cx="0" cy="0"/>
          <a:chOff x="0" y="0"/>
          <a:chExt cx="0" cy="0"/>
        </a:xfrm>
      </p:grpSpPr>
      <p:sp>
        <p:nvSpPr>
          <p:cNvPr id="3898" name="Google Shape;3898;p132"/>
          <p:cNvSpPr txBox="1"/>
          <p:nvPr>
            <p:ph type="title"/>
          </p:nvPr>
        </p:nvSpPr>
        <p:spPr>
          <a:xfrm>
            <a:off x="311700" y="555600"/>
            <a:ext cx="2808000" cy="755700"/>
          </a:xfrm>
          <a:prstGeom prst="rect">
            <a:avLst/>
          </a:prstGeom>
        </p:spPr>
        <p:txBody>
          <a:bodyPr anchorCtr="0" anchor="b" bIns="91425" lIns="91425" spcFirstLastPara="1" rIns="91425" wrap="square" tIns="91425">
            <a:normAutofit/>
          </a:bodyPr>
          <a:lstStyle>
            <a:lvl1pPr lvl="0" rtl="0">
              <a:spcBef>
                <a:spcPts val="0"/>
              </a:spcBef>
              <a:spcAft>
                <a:spcPts val="0"/>
              </a:spcAft>
              <a:buSzPts val="2400"/>
              <a:buNone/>
              <a:defRPr sz="2400"/>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p:txBody>
      </p:sp>
      <p:sp>
        <p:nvSpPr>
          <p:cNvPr id="3899" name="Google Shape;3899;p132"/>
          <p:cNvSpPr txBox="1"/>
          <p:nvPr>
            <p:ph idx="1" type="body"/>
          </p:nvPr>
        </p:nvSpPr>
        <p:spPr>
          <a:xfrm>
            <a:off x="311700" y="1389600"/>
            <a:ext cx="2808000" cy="3179400"/>
          </a:xfrm>
          <a:prstGeom prst="rect">
            <a:avLst/>
          </a:prstGeom>
        </p:spPr>
        <p:txBody>
          <a:bodyPr anchorCtr="0" anchor="t" bIns="91425" lIns="91425" spcFirstLastPara="1" rIns="91425" wrap="square" tIns="91425">
            <a:normAutofit/>
          </a:bodyPr>
          <a:lstStyle>
            <a:lvl1pPr indent="-304800" lvl="0" marL="457200" rtl="0">
              <a:spcBef>
                <a:spcPts val="0"/>
              </a:spcBef>
              <a:spcAft>
                <a:spcPts val="0"/>
              </a:spcAft>
              <a:buSzPts val="1200"/>
              <a:buChar char="●"/>
              <a:defRPr sz="1200"/>
            </a:lvl1pPr>
            <a:lvl2pPr indent="-304800" lvl="1" marL="914400" rtl="0">
              <a:spcBef>
                <a:spcPts val="0"/>
              </a:spcBef>
              <a:spcAft>
                <a:spcPts val="0"/>
              </a:spcAft>
              <a:buSzPts val="1200"/>
              <a:buChar char="○"/>
              <a:defRPr sz="1200"/>
            </a:lvl2pPr>
            <a:lvl3pPr indent="-304800" lvl="2" marL="1371600" rtl="0">
              <a:spcBef>
                <a:spcPts val="0"/>
              </a:spcBef>
              <a:spcAft>
                <a:spcPts val="0"/>
              </a:spcAft>
              <a:buSzPts val="1200"/>
              <a:buChar char="■"/>
              <a:defRPr sz="1200"/>
            </a:lvl3pPr>
            <a:lvl4pPr indent="-304800" lvl="3" marL="1828800" rtl="0">
              <a:spcBef>
                <a:spcPts val="0"/>
              </a:spcBef>
              <a:spcAft>
                <a:spcPts val="0"/>
              </a:spcAft>
              <a:buSzPts val="1200"/>
              <a:buChar char="●"/>
              <a:defRPr sz="1200"/>
            </a:lvl4pPr>
            <a:lvl5pPr indent="-304800" lvl="4" marL="2286000" rtl="0">
              <a:spcBef>
                <a:spcPts val="0"/>
              </a:spcBef>
              <a:spcAft>
                <a:spcPts val="0"/>
              </a:spcAft>
              <a:buSzPts val="1200"/>
              <a:buChar char="○"/>
              <a:defRPr sz="1200"/>
            </a:lvl5pPr>
            <a:lvl6pPr indent="-304800" lvl="5" marL="2743200" rtl="0">
              <a:spcBef>
                <a:spcPts val="0"/>
              </a:spcBef>
              <a:spcAft>
                <a:spcPts val="0"/>
              </a:spcAft>
              <a:buSzPts val="1200"/>
              <a:buChar char="■"/>
              <a:defRPr sz="1200"/>
            </a:lvl6pPr>
            <a:lvl7pPr indent="-304800" lvl="6" marL="3200400" rtl="0">
              <a:spcBef>
                <a:spcPts val="0"/>
              </a:spcBef>
              <a:spcAft>
                <a:spcPts val="0"/>
              </a:spcAft>
              <a:buSzPts val="1200"/>
              <a:buChar char="●"/>
              <a:defRPr sz="1200"/>
            </a:lvl7pPr>
            <a:lvl8pPr indent="-304800" lvl="7" marL="3657600" rtl="0">
              <a:spcBef>
                <a:spcPts val="0"/>
              </a:spcBef>
              <a:spcAft>
                <a:spcPts val="0"/>
              </a:spcAft>
              <a:buSzPts val="1200"/>
              <a:buChar char="○"/>
              <a:defRPr sz="1200"/>
            </a:lvl8pPr>
            <a:lvl9pPr indent="-304800" lvl="8" marL="4114800" rtl="0">
              <a:spcBef>
                <a:spcPts val="0"/>
              </a:spcBef>
              <a:spcAft>
                <a:spcPts val="0"/>
              </a:spcAft>
              <a:buSzPts val="1200"/>
              <a:buChar char="■"/>
              <a:defRPr sz="1200"/>
            </a:lvl9pPr>
          </a:lstStyle>
          <a:p/>
        </p:txBody>
      </p:sp>
      <p:sp>
        <p:nvSpPr>
          <p:cNvPr id="3900" name="Google Shape;3900;p13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ext">
  <p:cSld name="CUSTOM_1">
    <p:bg>
      <p:bgPr>
        <a:solidFill>
          <a:schemeClr val="lt2"/>
        </a:solidFill>
      </p:bgPr>
    </p:bg>
    <p:spTree>
      <p:nvGrpSpPr>
        <p:cNvPr id="472" name="Shape 472"/>
        <p:cNvGrpSpPr/>
        <p:nvPr/>
      </p:nvGrpSpPr>
      <p:grpSpPr>
        <a:xfrm>
          <a:off x="0" y="0"/>
          <a:ext cx="0" cy="0"/>
          <a:chOff x="0" y="0"/>
          <a:chExt cx="0" cy="0"/>
        </a:xfrm>
      </p:grpSpPr>
      <p:grpSp>
        <p:nvGrpSpPr>
          <p:cNvPr id="473" name="Google Shape;473;p14"/>
          <p:cNvGrpSpPr/>
          <p:nvPr/>
        </p:nvGrpSpPr>
        <p:grpSpPr>
          <a:xfrm flipH="1" rot="10800000">
            <a:off x="7303287" y="-207117"/>
            <a:ext cx="2241432" cy="2283840"/>
            <a:chOff x="5510175" y="238275"/>
            <a:chExt cx="2841932" cy="2895701"/>
          </a:xfrm>
        </p:grpSpPr>
        <p:sp>
          <p:nvSpPr>
            <p:cNvPr id="474" name="Google Shape;474;p14"/>
            <p:cNvSpPr/>
            <p:nvPr/>
          </p:nvSpPr>
          <p:spPr>
            <a:xfrm>
              <a:off x="5510175" y="238275"/>
              <a:ext cx="2841932" cy="2895701"/>
            </a:xfrm>
            <a:custGeom>
              <a:rect b="b" l="l" r="r" t="t"/>
              <a:pathLst>
                <a:path extrusionOk="0" h="31343" w="30761">
                  <a:moveTo>
                    <a:pt x="25462" y="1"/>
                  </a:moveTo>
                  <a:cubicBezTo>
                    <a:pt x="25003" y="1"/>
                    <a:pt x="24504" y="84"/>
                    <a:pt x="23962" y="262"/>
                  </a:cubicBezTo>
                  <a:cubicBezTo>
                    <a:pt x="22714" y="644"/>
                    <a:pt x="21848" y="1706"/>
                    <a:pt x="21270" y="2862"/>
                  </a:cubicBezTo>
                  <a:cubicBezTo>
                    <a:pt x="20785" y="3728"/>
                    <a:pt x="20693" y="5740"/>
                    <a:pt x="19919" y="6421"/>
                  </a:cubicBezTo>
                  <a:cubicBezTo>
                    <a:pt x="19549" y="6724"/>
                    <a:pt x="19197" y="6855"/>
                    <a:pt x="18859" y="6855"/>
                  </a:cubicBezTo>
                  <a:cubicBezTo>
                    <a:pt x="16740" y="6855"/>
                    <a:pt x="15176" y="1692"/>
                    <a:pt x="13183" y="1603"/>
                  </a:cubicBezTo>
                  <a:cubicBezTo>
                    <a:pt x="13116" y="1599"/>
                    <a:pt x="13051" y="1598"/>
                    <a:pt x="12987" y="1598"/>
                  </a:cubicBezTo>
                  <a:cubicBezTo>
                    <a:pt x="9937" y="1598"/>
                    <a:pt x="10508" y="5882"/>
                    <a:pt x="11357" y="7762"/>
                  </a:cubicBezTo>
                  <a:cubicBezTo>
                    <a:pt x="11842" y="8917"/>
                    <a:pt x="12420" y="10072"/>
                    <a:pt x="13276" y="11134"/>
                  </a:cubicBezTo>
                  <a:cubicBezTo>
                    <a:pt x="13956" y="12094"/>
                    <a:pt x="15205" y="12867"/>
                    <a:pt x="15586" y="14116"/>
                  </a:cubicBezTo>
                  <a:cubicBezTo>
                    <a:pt x="16357" y="16711"/>
                    <a:pt x="14815" y="17501"/>
                    <a:pt x="12974" y="17501"/>
                  </a:cubicBezTo>
                  <a:cubicBezTo>
                    <a:pt x="11807" y="17501"/>
                    <a:pt x="10520" y="17184"/>
                    <a:pt x="9624" y="16808"/>
                  </a:cubicBezTo>
                  <a:cubicBezTo>
                    <a:pt x="8752" y="16450"/>
                    <a:pt x="7859" y="16277"/>
                    <a:pt x="6986" y="16277"/>
                  </a:cubicBezTo>
                  <a:cubicBezTo>
                    <a:pt x="4586" y="16277"/>
                    <a:pt x="2333" y="17587"/>
                    <a:pt x="1062" y="19985"/>
                  </a:cubicBezTo>
                  <a:cubicBezTo>
                    <a:pt x="0" y="22203"/>
                    <a:pt x="93" y="25472"/>
                    <a:pt x="1248" y="27783"/>
                  </a:cubicBezTo>
                  <a:cubicBezTo>
                    <a:pt x="1953" y="29293"/>
                    <a:pt x="2762" y="29890"/>
                    <a:pt x="3534" y="29890"/>
                  </a:cubicBezTo>
                  <a:cubicBezTo>
                    <a:pt x="4978" y="29890"/>
                    <a:pt x="6291" y="27799"/>
                    <a:pt x="6540" y="25669"/>
                  </a:cubicBezTo>
                  <a:cubicBezTo>
                    <a:pt x="6754" y="23757"/>
                    <a:pt x="7623" y="23083"/>
                    <a:pt x="8725" y="23083"/>
                  </a:cubicBezTo>
                  <a:cubicBezTo>
                    <a:pt x="10121" y="23083"/>
                    <a:pt x="11892" y="24164"/>
                    <a:pt x="13183" y="25184"/>
                  </a:cubicBezTo>
                  <a:cubicBezTo>
                    <a:pt x="14106" y="25895"/>
                    <a:pt x="14783" y="26188"/>
                    <a:pt x="15317" y="26188"/>
                  </a:cubicBezTo>
                  <a:cubicBezTo>
                    <a:pt x="16736" y="26188"/>
                    <a:pt x="17148" y="24117"/>
                    <a:pt x="18474" y="22295"/>
                  </a:cubicBezTo>
                  <a:cubicBezTo>
                    <a:pt x="19049" y="21552"/>
                    <a:pt x="19836" y="21252"/>
                    <a:pt x="20692" y="21252"/>
                  </a:cubicBezTo>
                  <a:cubicBezTo>
                    <a:pt x="22710" y="21252"/>
                    <a:pt x="25108" y="22925"/>
                    <a:pt x="25984" y="24410"/>
                  </a:cubicBezTo>
                  <a:cubicBezTo>
                    <a:pt x="26655" y="25669"/>
                    <a:pt x="26944" y="27010"/>
                    <a:pt x="27336" y="28454"/>
                  </a:cubicBezTo>
                  <a:cubicBezTo>
                    <a:pt x="27624" y="29227"/>
                    <a:pt x="27624" y="30671"/>
                    <a:pt x="28006" y="31342"/>
                  </a:cubicBezTo>
                  <a:lnTo>
                    <a:pt x="28099" y="31146"/>
                  </a:lnTo>
                  <a:cubicBezTo>
                    <a:pt x="28129" y="31161"/>
                    <a:pt x="28159" y="31168"/>
                    <a:pt x="28189" y="31168"/>
                  </a:cubicBezTo>
                  <a:cubicBezTo>
                    <a:pt x="28548" y="31168"/>
                    <a:pt x="28887" y="30143"/>
                    <a:pt x="29069" y="29609"/>
                  </a:cubicBezTo>
                  <a:cubicBezTo>
                    <a:pt x="30502" y="24802"/>
                    <a:pt x="29935" y="19315"/>
                    <a:pt x="30409" y="14311"/>
                  </a:cubicBezTo>
                  <a:cubicBezTo>
                    <a:pt x="30760" y="10859"/>
                    <a:pt x="30710" y="1"/>
                    <a:pt x="25462"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75" name="Google Shape;475;p14"/>
            <p:cNvSpPr/>
            <p:nvPr/>
          </p:nvSpPr>
          <p:spPr>
            <a:xfrm>
              <a:off x="5774125" y="2413353"/>
              <a:ext cx="160200" cy="180987"/>
            </a:xfrm>
            <a:custGeom>
              <a:rect b="b" l="l" r="r" t="t"/>
              <a:pathLst>
                <a:path extrusionOk="0" h="1959" w="1734">
                  <a:moveTo>
                    <a:pt x="991" y="1"/>
                  </a:moveTo>
                  <a:cubicBezTo>
                    <a:pt x="816" y="1"/>
                    <a:pt x="681" y="104"/>
                    <a:pt x="578" y="249"/>
                  </a:cubicBezTo>
                  <a:cubicBezTo>
                    <a:pt x="568" y="258"/>
                    <a:pt x="557" y="279"/>
                    <a:pt x="537" y="300"/>
                  </a:cubicBezTo>
                  <a:cubicBezTo>
                    <a:pt x="351" y="320"/>
                    <a:pt x="217" y="465"/>
                    <a:pt x="145" y="650"/>
                  </a:cubicBezTo>
                  <a:cubicBezTo>
                    <a:pt x="0" y="1012"/>
                    <a:pt x="0" y="1393"/>
                    <a:pt x="248" y="1703"/>
                  </a:cubicBezTo>
                  <a:cubicBezTo>
                    <a:pt x="381" y="1873"/>
                    <a:pt x="606" y="1959"/>
                    <a:pt x="825" y="1959"/>
                  </a:cubicBezTo>
                  <a:cubicBezTo>
                    <a:pt x="910" y="1959"/>
                    <a:pt x="995" y="1946"/>
                    <a:pt x="1073" y="1920"/>
                  </a:cubicBezTo>
                  <a:cubicBezTo>
                    <a:pt x="1373" y="1837"/>
                    <a:pt x="1630" y="1579"/>
                    <a:pt x="1692" y="1269"/>
                  </a:cubicBezTo>
                  <a:cubicBezTo>
                    <a:pt x="1733" y="1074"/>
                    <a:pt x="1713" y="898"/>
                    <a:pt x="1661" y="733"/>
                  </a:cubicBezTo>
                  <a:cubicBezTo>
                    <a:pt x="1692" y="547"/>
                    <a:pt x="1579" y="362"/>
                    <a:pt x="1424" y="258"/>
                  </a:cubicBezTo>
                  <a:cubicBezTo>
                    <a:pt x="1393" y="228"/>
                    <a:pt x="1362" y="187"/>
                    <a:pt x="1331" y="145"/>
                  </a:cubicBezTo>
                  <a:cubicBezTo>
                    <a:pt x="1259" y="52"/>
                    <a:pt x="1104" y="1"/>
                    <a:pt x="991" y="1"/>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76" name="Google Shape;476;p14"/>
            <p:cNvSpPr/>
            <p:nvPr/>
          </p:nvSpPr>
          <p:spPr>
            <a:xfrm>
              <a:off x="5898017" y="1960377"/>
              <a:ext cx="158260" cy="159738"/>
            </a:xfrm>
            <a:custGeom>
              <a:rect b="b" l="l" r="r" t="t"/>
              <a:pathLst>
                <a:path extrusionOk="0" h="1729" w="1713">
                  <a:moveTo>
                    <a:pt x="814" y="0"/>
                  </a:moveTo>
                  <a:cubicBezTo>
                    <a:pt x="725" y="0"/>
                    <a:pt x="637" y="23"/>
                    <a:pt x="568" y="66"/>
                  </a:cubicBezTo>
                  <a:cubicBezTo>
                    <a:pt x="444" y="138"/>
                    <a:pt x="372" y="242"/>
                    <a:pt x="341" y="375"/>
                  </a:cubicBezTo>
                  <a:cubicBezTo>
                    <a:pt x="341" y="386"/>
                    <a:pt x="330" y="396"/>
                    <a:pt x="330" y="407"/>
                  </a:cubicBezTo>
                  <a:cubicBezTo>
                    <a:pt x="330" y="399"/>
                    <a:pt x="329" y="396"/>
                    <a:pt x="328" y="396"/>
                  </a:cubicBezTo>
                  <a:cubicBezTo>
                    <a:pt x="324" y="396"/>
                    <a:pt x="318" y="412"/>
                    <a:pt x="323" y="412"/>
                  </a:cubicBezTo>
                  <a:cubicBezTo>
                    <a:pt x="324" y="412"/>
                    <a:pt x="327" y="410"/>
                    <a:pt x="330" y="407"/>
                  </a:cubicBezTo>
                  <a:lnTo>
                    <a:pt x="330" y="407"/>
                  </a:lnTo>
                  <a:cubicBezTo>
                    <a:pt x="310" y="437"/>
                    <a:pt x="289" y="478"/>
                    <a:pt x="268" y="510"/>
                  </a:cubicBezTo>
                  <a:cubicBezTo>
                    <a:pt x="217" y="613"/>
                    <a:pt x="155" y="716"/>
                    <a:pt x="103" y="819"/>
                  </a:cubicBezTo>
                  <a:cubicBezTo>
                    <a:pt x="0" y="1005"/>
                    <a:pt x="21" y="1242"/>
                    <a:pt x="176" y="1397"/>
                  </a:cubicBezTo>
                  <a:lnTo>
                    <a:pt x="279" y="1500"/>
                  </a:lnTo>
                  <a:cubicBezTo>
                    <a:pt x="330" y="1551"/>
                    <a:pt x="424" y="1603"/>
                    <a:pt x="506" y="1624"/>
                  </a:cubicBezTo>
                  <a:cubicBezTo>
                    <a:pt x="591" y="1695"/>
                    <a:pt x="696" y="1729"/>
                    <a:pt x="802" y="1729"/>
                  </a:cubicBezTo>
                  <a:cubicBezTo>
                    <a:pt x="926" y="1729"/>
                    <a:pt x="1051" y="1682"/>
                    <a:pt x="1146" y="1592"/>
                  </a:cubicBezTo>
                  <a:cubicBezTo>
                    <a:pt x="1331" y="1417"/>
                    <a:pt x="1527" y="1262"/>
                    <a:pt x="1600" y="1015"/>
                  </a:cubicBezTo>
                  <a:cubicBezTo>
                    <a:pt x="1713" y="581"/>
                    <a:pt x="1362" y="283"/>
                    <a:pt x="1052" y="66"/>
                  </a:cubicBezTo>
                  <a:cubicBezTo>
                    <a:pt x="982" y="21"/>
                    <a:pt x="897" y="0"/>
                    <a:pt x="814" y="0"/>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77" name="Google Shape;477;p14"/>
            <p:cNvSpPr/>
            <p:nvPr/>
          </p:nvSpPr>
          <p:spPr>
            <a:xfrm>
              <a:off x="6434602" y="2116420"/>
              <a:ext cx="143016" cy="187085"/>
            </a:xfrm>
            <a:custGeom>
              <a:rect b="b" l="l" r="r" t="t"/>
              <a:pathLst>
                <a:path extrusionOk="0" h="2025" w="1548">
                  <a:moveTo>
                    <a:pt x="601" y="0"/>
                  </a:moveTo>
                  <a:cubicBezTo>
                    <a:pt x="436" y="0"/>
                    <a:pt x="276" y="83"/>
                    <a:pt x="175" y="265"/>
                  </a:cubicBezTo>
                  <a:cubicBezTo>
                    <a:pt x="72" y="440"/>
                    <a:pt x="51" y="646"/>
                    <a:pt x="41" y="832"/>
                  </a:cubicBezTo>
                  <a:cubicBezTo>
                    <a:pt x="0" y="1224"/>
                    <a:pt x="10" y="1698"/>
                    <a:pt x="361" y="1946"/>
                  </a:cubicBezTo>
                  <a:cubicBezTo>
                    <a:pt x="443" y="2000"/>
                    <a:pt x="526" y="2024"/>
                    <a:pt x="608" y="2024"/>
                  </a:cubicBezTo>
                  <a:cubicBezTo>
                    <a:pt x="743" y="2024"/>
                    <a:pt x="875" y="1960"/>
                    <a:pt x="990" y="1863"/>
                  </a:cubicBezTo>
                  <a:cubicBezTo>
                    <a:pt x="1186" y="1853"/>
                    <a:pt x="1372" y="1719"/>
                    <a:pt x="1434" y="1523"/>
                  </a:cubicBezTo>
                  <a:cubicBezTo>
                    <a:pt x="1454" y="1420"/>
                    <a:pt x="1475" y="1327"/>
                    <a:pt x="1485" y="1234"/>
                  </a:cubicBezTo>
                  <a:cubicBezTo>
                    <a:pt x="1516" y="1173"/>
                    <a:pt x="1547" y="1100"/>
                    <a:pt x="1547" y="1017"/>
                  </a:cubicBezTo>
                  <a:cubicBezTo>
                    <a:pt x="1547" y="863"/>
                    <a:pt x="1475" y="749"/>
                    <a:pt x="1382" y="667"/>
                  </a:cubicBezTo>
                  <a:cubicBezTo>
                    <a:pt x="1351" y="616"/>
                    <a:pt x="1320" y="574"/>
                    <a:pt x="1279" y="522"/>
                  </a:cubicBezTo>
                  <a:cubicBezTo>
                    <a:pt x="1238" y="471"/>
                    <a:pt x="1186" y="440"/>
                    <a:pt x="1135" y="389"/>
                  </a:cubicBezTo>
                  <a:cubicBezTo>
                    <a:pt x="1124" y="347"/>
                    <a:pt x="1103" y="295"/>
                    <a:pt x="1073" y="254"/>
                  </a:cubicBezTo>
                  <a:cubicBezTo>
                    <a:pt x="951" y="91"/>
                    <a:pt x="774" y="0"/>
                    <a:pt x="601" y="0"/>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78" name="Google Shape;478;p14"/>
            <p:cNvSpPr/>
            <p:nvPr/>
          </p:nvSpPr>
          <p:spPr>
            <a:xfrm>
              <a:off x="6864018" y="1933954"/>
              <a:ext cx="156689" cy="160200"/>
            </a:xfrm>
            <a:custGeom>
              <a:rect b="b" l="l" r="r" t="t"/>
              <a:pathLst>
                <a:path extrusionOk="0" h="1734" w="1696">
                  <a:moveTo>
                    <a:pt x="1146" y="1"/>
                  </a:moveTo>
                  <a:cubicBezTo>
                    <a:pt x="1140" y="1"/>
                    <a:pt x="1134" y="1"/>
                    <a:pt x="1129" y="1"/>
                  </a:cubicBezTo>
                  <a:cubicBezTo>
                    <a:pt x="973" y="1"/>
                    <a:pt x="829" y="42"/>
                    <a:pt x="705" y="115"/>
                  </a:cubicBezTo>
                  <a:cubicBezTo>
                    <a:pt x="592" y="145"/>
                    <a:pt x="489" y="218"/>
                    <a:pt x="427" y="331"/>
                  </a:cubicBezTo>
                  <a:cubicBezTo>
                    <a:pt x="386" y="414"/>
                    <a:pt x="334" y="476"/>
                    <a:pt x="283" y="548"/>
                  </a:cubicBezTo>
                  <a:cubicBezTo>
                    <a:pt x="180" y="693"/>
                    <a:pt x="128" y="858"/>
                    <a:pt x="86" y="1023"/>
                  </a:cubicBezTo>
                  <a:cubicBezTo>
                    <a:pt x="1" y="1347"/>
                    <a:pt x="259" y="1627"/>
                    <a:pt x="559" y="1627"/>
                  </a:cubicBezTo>
                  <a:cubicBezTo>
                    <a:pt x="584" y="1627"/>
                    <a:pt x="609" y="1625"/>
                    <a:pt x="633" y="1621"/>
                  </a:cubicBezTo>
                  <a:cubicBezTo>
                    <a:pt x="726" y="1683"/>
                    <a:pt x="829" y="1734"/>
                    <a:pt x="932" y="1734"/>
                  </a:cubicBezTo>
                  <a:cubicBezTo>
                    <a:pt x="1149" y="1734"/>
                    <a:pt x="1314" y="1590"/>
                    <a:pt x="1386" y="1404"/>
                  </a:cubicBezTo>
                  <a:cubicBezTo>
                    <a:pt x="1417" y="1383"/>
                    <a:pt x="1448" y="1363"/>
                    <a:pt x="1469" y="1332"/>
                  </a:cubicBezTo>
                  <a:cubicBezTo>
                    <a:pt x="1696" y="1085"/>
                    <a:pt x="1613" y="785"/>
                    <a:pt x="1613" y="476"/>
                  </a:cubicBezTo>
                  <a:cubicBezTo>
                    <a:pt x="1613" y="223"/>
                    <a:pt x="1406" y="1"/>
                    <a:pt x="1146" y="1"/>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79" name="Google Shape;479;p14"/>
            <p:cNvSpPr/>
            <p:nvPr/>
          </p:nvSpPr>
          <p:spPr>
            <a:xfrm>
              <a:off x="7359861" y="1915384"/>
              <a:ext cx="163988" cy="152162"/>
            </a:xfrm>
            <a:custGeom>
              <a:rect b="b" l="l" r="r" t="t"/>
              <a:pathLst>
                <a:path extrusionOk="0" h="1647" w="1775">
                  <a:moveTo>
                    <a:pt x="1056" y="1"/>
                  </a:moveTo>
                  <a:cubicBezTo>
                    <a:pt x="1034" y="1"/>
                    <a:pt x="1013" y="3"/>
                    <a:pt x="991" y="6"/>
                  </a:cubicBezTo>
                  <a:lnTo>
                    <a:pt x="960" y="6"/>
                  </a:lnTo>
                  <a:cubicBezTo>
                    <a:pt x="775" y="6"/>
                    <a:pt x="651" y="99"/>
                    <a:pt x="548" y="243"/>
                  </a:cubicBezTo>
                  <a:cubicBezTo>
                    <a:pt x="465" y="346"/>
                    <a:pt x="383" y="460"/>
                    <a:pt x="321" y="573"/>
                  </a:cubicBezTo>
                  <a:cubicBezTo>
                    <a:pt x="259" y="687"/>
                    <a:pt x="218" y="800"/>
                    <a:pt x="156" y="914"/>
                  </a:cubicBezTo>
                  <a:cubicBezTo>
                    <a:pt x="1" y="1234"/>
                    <a:pt x="186" y="1646"/>
                    <a:pt x="578" y="1646"/>
                  </a:cubicBezTo>
                  <a:cubicBezTo>
                    <a:pt x="672" y="1646"/>
                    <a:pt x="775" y="1636"/>
                    <a:pt x="878" y="1636"/>
                  </a:cubicBezTo>
                  <a:cubicBezTo>
                    <a:pt x="904" y="1641"/>
                    <a:pt x="930" y="1643"/>
                    <a:pt x="954" y="1643"/>
                  </a:cubicBezTo>
                  <a:cubicBezTo>
                    <a:pt x="1045" y="1643"/>
                    <a:pt x="1124" y="1615"/>
                    <a:pt x="1197" y="1574"/>
                  </a:cubicBezTo>
                  <a:cubicBezTo>
                    <a:pt x="1352" y="1522"/>
                    <a:pt x="1486" y="1440"/>
                    <a:pt x="1589" y="1295"/>
                  </a:cubicBezTo>
                  <a:cubicBezTo>
                    <a:pt x="1775" y="1017"/>
                    <a:pt x="1610" y="646"/>
                    <a:pt x="1517" y="357"/>
                  </a:cubicBezTo>
                  <a:cubicBezTo>
                    <a:pt x="1452" y="170"/>
                    <a:pt x="1260" y="1"/>
                    <a:pt x="1056" y="1"/>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80" name="Google Shape;480;p14"/>
            <p:cNvSpPr/>
            <p:nvPr/>
          </p:nvSpPr>
          <p:spPr>
            <a:xfrm>
              <a:off x="7171206" y="1552025"/>
              <a:ext cx="161124" cy="141538"/>
            </a:xfrm>
            <a:custGeom>
              <a:rect b="b" l="l" r="r" t="t"/>
              <a:pathLst>
                <a:path extrusionOk="0" h="1532" w="1744">
                  <a:moveTo>
                    <a:pt x="1074" y="1"/>
                  </a:moveTo>
                  <a:cubicBezTo>
                    <a:pt x="1033" y="1"/>
                    <a:pt x="992" y="4"/>
                    <a:pt x="949" y="9"/>
                  </a:cubicBezTo>
                  <a:cubicBezTo>
                    <a:pt x="867" y="20"/>
                    <a:pt x="795" y="61"/>
                    <a:pt x="733" y="112"/>
                  </a:cubicBezTo>
                  <a:lnTo>
                    <a:pt x="733" y="102"/>
                  </a:lnTo>
                  <a:cubicBezTo>
                    <a:pt x="681" y="91"/>
                    <a:pt x="640" y="82"/>
                    <a:pt x="599" y="82"/>
                  </a:cubicBezTo>
                  <a:lnTo>
                    <a:pt x="589" y="82"/>
                  </a:lnTo>
                  <a:cubicBezTo>
                    <a:pt x="577" y="80"/>
                    <a:pt x="566" y="79"/>
                    <a:pt x="554" y="79"/>
                  </a:cubicBezTo>
                  <a:cubicBezTo>
                    <a:pt x="407" y="79"/>
                    <a:pt x="243" y="195"/>
                    <a:pt x="176" y="318"/>
                  </a:cubicBezTo>
                  <a:cubicBezTo>
                    <a:pt x="83" y="494"/>
                    <a:pt x="62" y="731"/>
                    <a:pt x="32" y="927"/>
                  </a:cubicBezTo>
                  <a:cubicBezTo>
                    <a:pt x="0" y="1102"/>
                    <a:pt x="32" y="1257"/>
                    <a:pt x="155" y="1391"/>
                  </a:cubicBezTo>
                  <a:cubicBezTo>
                    <a:pt x="247" y="1484"/>
                    <a:pt x="372" y="1532"/>
                    <a:pt x="498" y="1532"/>
                  </a:cubicBezTo>
                  <a:cubicBezTo>
                    <a:pt x="583" y="1532"/>
                    <a:pt x="668" y="1510"/>
                    <a:pt x="743" y="1464"/>
                  </a:cubicBezTo>
                  <a:cubicBezTo>
                    <a:pt x="826" y="1412"/>
                    <a:pt x="919" y="1361"/>
                    <a:pt x="1011" y="1319"/>
                  </a:cubicBezTo>
                  <a:cubicBezTo>
                    <a:pt x="1022" y="1319"/>
                    <a:pt x="1032" y="1319"/>
                    <a:pt x="1032" y="1309"/>
                  </a:cubicBezTo>
                  <a:cubicBezTo>
                    <a:pt x="1063" y="1309"/>
                    <a:pt x="1084" y="1299"/>
                    <a:pt x="1104" y="1278"/>
                  </a:cubicBezTo>
                  <a:cubicBezTo>
                    <a:pt x="1125" y="1278"/>
                    <a:pt x="1146" y="1267"/>
                    <a:pt x="1156" y="1257"/>
                  </a:cubicBezTo>
                  <a:cubicBezTo>
                    <a:pt x="1341" y="1164"/>
                    <a:pt x="1465" y="969"/>
                    <a:pt x="1589" y="814"/>
                  </a:cubicBezTo>
                  <a:cubicBezTo>
                    <a:pt x="1744" y="607"/>
                    <a:pt x="1651" y="360"/>
                    <a:pt x="1476" y="215"/>
                  </a:cubicBezTo>
                  <a:cubicBezTo>
                    <a:pt x="1465" y="185"/>
                    <a:pt x="1444" y="153"/>
                    <a:pt x="1414" y="133"/>
                  </a:cubicBezTo>
                  <a:cubicBezTo>
                    <a:pt x="1312" y="32"/>
                    <a:pt x="1199" y="1"/>
                    <a:pt x="1074" y="1"/>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81" name="Google Shape;481;p14"/>
            <p:cNvSpPr/>
            <p:nvPr/>
          </p:nvSpPr>
          <p:spPr>
            <a:xfrm>
              <a:off x="7460008" y="1266547"/>
              <a:ext cx="133500" cy="156504"/>
            </a:xfrm>
            <a:custGeom>
              <a:rect b="b" l="l" r="r" t="t"/>
              <a:pathLst>
                <a:path extrusionOk="0" h="1694" w="1445">
                  <a:moveTo>
                    <a:pt x="564" y="1"/>
                  </a:moveTo>
                  <a:cubicBezTo>
                    <a:pt x="351" y="1"/>
                    <a:pt x="135" y="145"/>
                    <a:pt x="83" y="355"/>
                  </a:cubicBezTo>
                  <a:cubicBezTo>
                    <a:pt x="62" y="448"/>
                    <a:pt x="51" y="541"/>
                    <a:pt x="62" y="634"/>
                  </a:cubicBezTo>
                  <a:cubicBezTo>
                    <a:pt x="21" y="747"/>
                    <a:pt x="0" y="871"/>
                    <a:pt x="0" y="985"/>
                  </a:cubicBezTo>
                  <a:cubicBezTo>
                    <a:pt x="0" y="1180"/>
                    <a:pt x="72" y="1335"/>
                    <a:pt x="196" y="1490"/>
                  </a:cubicBezTo>
                  <a:cubicBezTo>
                    <a:pt x="268" y="1583"/>
                    <a:pt x="413" y="1666"/>
                    <a:pt x="526" y="1686"/>
                  </a:cubicBezTo>
                  <a:cubicBezTo>
                    <a:pt x="571" y="1691"/>
                    <a:pt x="614" y="1694"/>
                    <a:pt x="656" y="1694"/>
                  </a:cubicBezTo>
                  <a:cubicBezTo>
                    <a:pt x="787" y="1694"/>
                    <a:pt x="907" y="1669"/>
                    <a:pt x="1032" y="1614"/>
                  </a:cubicBezTo>
                  <a:cubicBezTo>
                    <a:pt x="1279" y="1510"/>
                    <a:pt x="1444" y="1212"/>
                    <a:pt x="1424" y="943"/>
                  </a:cubicBezTo>
                  <a:cubicBezTo>
                    <a:pt x="1382" y="552"/>
                    <a:pt x="1114" y="273"/>
                    <a:pt x="794" y="66"/>
                  </a:cubicBezTo>
                  <a:cubicBezTo>
                    <a:pt x="724" y="21"/>
                    <a:pt x="644" y="1"/>
                    <a:pt x="564" y="1"/>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82" name="Google Shape;482;p14"/>
            <p:cNvSpPr/>
            <p:nvPr/>
          </p:nvSpPr>
          <p:spPr>
            <a:xfrm>
              <a:off x="6821520" y="1081218"/>
              <a:ext cx="162048" cy="180340"/>
            </a:xfrm>
            <a:custGeom>
              <a:rect b="b" l="l" r="r" t="t"/>
              <a:pathLst>
                <a:path extrusionOk="0" h="1952" w="1754">
                  <a:moveTo>
                    <a:pt x="850" y="0"/>
                  </a:moveTo>
                  <a:cubicBezTo>
                    <a:pt x="689" y="0"/>
                    <a:pt x="526" y="60"/>
                    <a:pt x="381" y="154"/>
                  </a:cubicBezTo>
                  <a:cubicBezTo>
                    <a:pt x="196" y="277"/>
                    <a:pt x="103" y="504"/>
                    <a:pt x="175" y="721"/>
                  </a:cubicBezTo>
                  <a:cubicBezTo>
                    <a:pt x="41" y="979"/>
                    <a:pt x="0" y="1278"/>
                    <a:pt x="175" y="1547"/>
                  </a:cubicBezTo>
                  <a:cubicBezTo>
                    <a:pt x="335" y="1786"/>
                    <a:pt x="631" y="1952"/>
                    <a:pt x="928" y="1952"/>
                  </a:cubicBezTo>
                  <a:cubicBezTo>
                    <a:pt x="1015" y="1952"/>
                    <a:pt x="1102" y="1938"/>
                    <a:pt x="1186" y="1907"/>
                  </a:cubicBezTo>
                  <a:cubicBezTo>
                    <a:pt x="1424" y="1815"/>
                    <a:pt x="1578" y="1660"/>
                    <a:pt x="1671" y="1423"/>
                  </a:cubicBezTo>
                  <a:cubicBezTo>
                    <a:pt x="1754" y="1185"/>
                    <a:pt x="1671" y="917"/>
                    <a:pt x="1589" y="701"/>
                  </a:cubicBezTo>
                  <a:cubicBezTo>
                    <a:pt x="1495" y="463"/>
                    <a:pt x="1392" y="206"/>
                    <a:pt x="1155" y="82"/>
                  </a:cubicBezTo>
                  <a:cubicBezTo>
                    <a:pt x="1058" y="25"/>
                    <a:pt x="955" y="0"/>
                    <a:pt x="850" y="0"/>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83" name="Google Shape;483;p14"/>
            <p:cNvSpPr/>
            <p:nvPr/>
          </p:nvSpPr>
          <p:spPr>
            <a:xfrm>
              <a:off x="7283641" y="981994"/>
              <a:ext cx="146896" cy="132484"/>
            </a:xfrm>
            <a:custGeom>
              <a:rect b="b" l="l" r="r" t="t"/>
              <a:pathLst>
                <a:path extrusionOk="0" h="1434" w="1590">
                  <a:moveTo>
                    <a:pt x="1115" y="1"/>
                  </a:moveTo>
                  <a:cubicBezTo>
                    <a:pt x="867" y="10"/>
                    <a:pt x="640" y="93"/>
                    <a:pt x="486" y="289"/>
                  </a:cubicBezTo>
                  <a:cubicBezTo>
                    <a:pt x="300" y="310"/>
                    <a:pt x="124" y="464"/>
                    <a:pt x="73" y="650"/>
                  </a:cubicBezTo>
                  <a:cubicBezTo>
                    <a:pt x="1" y="898"/>
                    <a:pt x="135" y="1115"/>
                    <a:pt x="362" y="1218"/>
                  </a:cubicBezTo>
                  <a:cubicBezTo>
                    <a:pt x="383" y="1228"/>
                    <a:pt x="403" y="1238"/>
                    <a:pt x="413" y="1248"/>
                  </a:cubicBezTo>
                  <a:lnTo>
                    <a:pt x="537" y="1310"/>
                  </a:lnTo>
                  <a:cubicBezTo>
                    <a:pt x="671" y="1383"/>
                    <a:pt x="805" y="1434"/>
                    <a:pt x="950" y="1434"/>
                  </a:cubicBezTo>
                  <a:cubicBezTo>
                    <a:pt x="1167" y="1434"/>
                    <a:pt x="1373" y="1310"/>
                    <a:pt x="1476" y="1115"/>
                  </a:cubicBezTo>
                  <a:cubicBezTo>
                    <a:pt x="1579" y="929"/>
                    <a:pt x="1589" y="702"/>
                    <a:pt x="1589" y="485"/>
                  </a:cubicBezTo>
                  <a:cubicBezTo>
                    <a:pt x="1589" y="228"/>
                    <a:pt x="1373" y="1"/>
                    <a:pt x="1115" y="1"/>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84" name="Google Shape;484;p14"/>
            <p:cNvSpPr/>
            <p:nvPr/>
          </p:nvSpPr>
          <p:spPr>
            <a:xfrm>
              <a:off x="6712873" y="724603"/>
              <a:ext cx="149483" cy="159461"/>
            </a:xfrm>
            <a:custGeom>
              <a:rect b="b" l="l" r="r" t="t"/>
              <a:pathLst>
                <a:path extrusionOk="0" h="1726" w="1618">
                  <a:moveTo>
                    <a:pt x="830" y="0"/>
                  </a:moveTo>
                  <a:cubicBezTo>
                    <a:pt x="792" y="0"/>
                    <a:pt x="752" y="4"/>
                    <a:pt x="711" y="11"/>
                  </a:cubicBezTo>
                  <a:cubicBezTo>
                    <a:pt x="526" y="53"/>
                    <a:pt x="402" y="187"/>
                    <a:pt x="310" y="352"/>
                  </a:cubicBezTo>
                  <a:cubicBezTo>
                    <a:pt x="83" y="497"/>
                    <a:pt x="0" y="785"/>
                    <a:pt x="134" y="1012"/>
                  </a:cubicBezTo>
                  <a:cubicBezTo>
                    <a:pt x="258" y="1229"/>
                    <a:pt x="340" y="1497"/>
                    <a:pt x="557" y="1641"/>
                  </a:cubicBezTo>
                  <a:cubicBezTo>
                    <a:pt x="638" y="1687"/>
                    <a:pt x="735" y="1716"/>
                    <a:pt x="827" y="1716"/>
                  </a:cubicBezTo>
                  <a:cubicBezTo>
                    <a:pt x="840" y="1716"/>
                    <a:pt x="854" y="1715"/>
                    <a:pt x="867" y="1714"/>
                  </a:cubicBezTo>
                  <a:lnTo>
                    <a:pt x="1000" y="1714"/>
                  </a:lnTo>
                  <a:cubicBezTo>
                    <a:pt x="1037" y="1721"/>
                    <a:pt x="1075" y="1725"/>
                    <a:pt x="1112" y="1725"/>
                  </a:cubicBezTo>
                  <a:cubicBezTo>
                    <a:pt x="1374" y="1725"/>
                    <a:pt x="1618" y="1539"/>
                    <a:pt x="1609" y="1249"/>
                  </a:cubicBezTo>
                  <a:cubicBezTo>
                    <a:pt x="1599" y="868"/>
                    <a:pt x="1465" y="548"/>
                    <a:pt x="1259" y="238"/>
                  </a:cubicBezTo>
                  <a:cubicBezTo>
                    <a:pt x="1148" y="78"/>
                    <a:pt x="1004" y="0"/>
                    <a:pt x="830" y="0"/>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85" name="Google Shape;485;p14"/>
            <p:cNvSpPr/>
            <p:nvPr/>
          </p:nvSpPr>
          <p:spPr>
            <a:xfrm>
              <a:off x="7596187" y="679887"/>
              <a:ext cx="123984" cy="142462"/>
            </a:xfrm>
            <a:custGeom>
              <a:rect b="b" l="l" r="r" t="t"/>
              <a:pathLst>
                <a:path extrusionOk="0" h="1542" w="1342">
                  <a:moveTo>
                    <a:pt x="517" y="0"/>
                  </a:moveTo>
                  <a:cubicBezTo>
                    <a:pt x="362" y="0"/>
                    <a:pt x="166" y="93"/>
                    <a:pt x="104" y="238"/>
                  </a:cubicBezTo>
                  <a:cubicBezTo>
                    <a:pt x="22" y="433"/>
                    <a:pt x="1" y="578"/>
                    <a:pt x="32" y="774"/>
                  </a:cubicBezTo>
                  <a:lnTo>
                    <a:pt x="63" y="867"/>
                  </a:lnTo>
                  <a:cubicBezTo>
                    <a:pt x="22" y="1063"/>
                    <a:pt x="73" y="1259"/>
                    <a:pt x="280" y="1382"/>
                  </a:cubicBezTo>
                  <a:cubicBezTo>
                    <a:pt x="342" y="1414"/>
                    <a:pt x="424" y="1434"/>
                    <a:pt x="507" y="1444"/>
                  </a:cubicBezTo>
                  <a:cubicBezTo>
                    <a:pt x="584" y="1511"/>
                    <a:pt x="691" y="1542"/>
                    <a:pt x="798" y="1542"/>
                  </a:cubicBezTo>
                  <a:cubicBezTo>
                    <a:pt x="890" y="1542"/>
                    <a:pt x="981" y="1519"/>
                    <a:pt x="1053" y="1476"/>
                  </a:cubicBezTo>
                  <a:cubicBezTo>
                    <a:pt x="1291" y="1331"/>
                    <a:pt x="1342" y="1052"/>
                    <a:pt x="1218" y="816"/>
                  </a:cubicBezTo>
                  <a:cubicBezTo>
                    <a:pt x="1218" y="816"/>
                    <a:pt x="1218" y="805"/>
                    <a:pt x="1208" y="795"/>
                  </a:cubicBezTo>
                  <a:cubicBezTo>
                    <a:pt x="1249" y="630"/>
                    <a:pt x="1229" y="465"/>
                    <a:pt x="1136" y="320"/>
                  </a:cubicBezTo>
                  <a:cubicBezTo>
                    <a:pt x="1074" y="227"/>
                    <a:pt x="991" y="145"/>
                    <a:pt x="899" y="93"/>
                  </a:cubicBezTo>
                  <a:cubicBezTo>
                    <a:pt x="816" y="42"/>
                    <a:pt x="723" y="0"/>
                    <a:pt x="610" y="0"/>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86" name="Google Shape;486;p14"/>
            <p:cNvSpPr/>
            <p:nvPr/>
          </p:nvSpPr>
          <p:spPr>
            <a:xfrm>
              <a:off x="6845264" y="2369284"/>
              <a:ext cx="134516" cy="124261"/>
            </a:xfrm>
            <a:custGeom>
              <a:rect b="b" l="l" r="r" t="t"/>
              <a:pathLst>
                <a:path extrusionOk="0" h="1345" w="1456">
                  <a:moveTo>
                    <a:pt x="894" y="0"/>
                  </a:moveTo>
                  <a:cubicBezTo>
                    <a:pt x="878" y="0"/>
                    <a:pt x="862" y="1"/>
                    <a:pt x="846" y="3"/>
                  </a:cubicBezTo>
                  <a:cubicBezTo>
                    <a:pt x="733" y="13"/>
                    <a:pt x="630" y="55"/>
                    <a:pt x="537" y="107"/>
                  </a:cubicBezTo>
                  <a:cubicBezTo>
                    <a:pt x="496" y="127"/>
                    <a:pt x="465" y="137"/>
                    <a:pt x="434" y="158"/>
                  </a:cubicBezTo>
                  <a:cubicBezTo>
                    <a:pt x="321" y="240"/>
                    <a:pt x="238" y="343"/>
                    <a:pt x="186" y="478"/>
                  </a:cubicBezTo>
                  <a:cubicBezTo>
                    <a:pt x="176" y="488"/>
                    <a:pt x="156" y="509"/>
                    <a:pt x="145" y="529"/>
                  </a:cubicBezTo>
                  <a:cubicBezTo>
                    <a:pt x="1" y="746"/>
                    <a:pt x="104" y="1056"/>
                    <a:pt x="321" y="1189"/>
                  </a:cubicBezTo>
                  <a:cubicBezTo>
                    <a:pt x="351" y="1200"/>
                    <a:pt x="383" y="1221"/>
                    <a:pt x="413" y="1231"/>
                  </a:cubicBezTo>
                  <a:cubicBezTo>
                    <a:pt x="475" y="1272"/>
                    <a:pt x="537" y="1313"/>
                    <a:pt x="619" y="1324"/>
                  </a:cubicBezTo>
                  <a:cubicBezTo>
                    <a:pt x="733" y="1344"/>
                    <a:pt x="836" y="1344"/>
                    <a:pt x="950" y="1344"/>
                  </a:cubicBezTo>
                  <a:cubicBezTo>
                    <a:pt x="1197" y="1344"/>
                    <a:pt x="1435" y="1127"/>
                    <a:pt x="1424" y="870"/>
                  </a:cubicBezTo>
                  <a:cubicBezTo>
                    <a:pt x="1424" y="808"/>
                    <a:pt x="1414" y="756"/>
                    <a:pt x="1403" y="705"/>
                  </a:cubicBezTo>
                  <a:cubicBezTo>
                    <a:pt x="1455" y="509"/>
                    <a:pt x="1393" y="282"/>
                    <a:pt x="1218" y="178"/>
                  </a:cubicBezTo>
                  <a:cubicBezTo>
                    <a:pt x="1144" y="77"/>
                    <a:pt x="1029" y="0"/>
                    <a:pt x="894" y="0"/>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87" name="Google Shape;487;p14"/>
            <p:cNvSpPr/>
            <p:nvPr/>
          </p:nvSpPr>
          <p:spPr>
            <a:xfrm>
              <a:off x="7625844" y="1755831"/>
              <a:ext cx="99132" cy="115392"/>
            </a:xfrm>
            <a:custGeom>
              <a:rect b="b" l="l" r="r" t="t"/>
              <a:pathLst>
                <a:path extrusionOk="0" h="1249" w="1073">
                  <a:moveTo>
                    <a:pt x="484" y="0"/>
                  </a:moveTo>
                  <a:cubicBezTo>
                    <a:pt x="227" y="0"/>
                    <a:pt x="0" y="217"/>
                    <a:pt x="0" y="485"/>
                  </a:cubicBezTo>
                  <a:cubicBezTo>
                    <a:pt x="0" y="588"/>
                    <a:pt x="41" y="681"/>
                    <a:pt x="103" y="764"/>
                  </a:cubicBezTo>
                  <a:lnTo>
                    <a:pt x="103" y="774"/>
                  </a:lnTo>
                  <a:cubicBezTo>
                    <a:pt x="103" y="1032"/>
                    <a:pt x="319" y="1248"/>
                    <a:pt x="578" y="1248"/>
                  </a:cubicBezTo>
                  <a:cubicBezTo>
                    <a:pt x="846" y="1248"/>
                    <a:pt x="1062" y="1032"/>
                    <a:pt x="1062" y="774"/>
                  </a:cubicBezTo>
                  <a:cubicBezTo>
                    <a:pt x="1062" y="599"/>
                    <a:pt x="1073" y="423"/>
                    <a:pt x="980" y="269"/>
                  </a:cubicBezTo>
                  <a:cubicBezTo>
                    <a:pt x="876" y="83"/>
                    <a:pt x="691" y="0"/>
                    <a:pt x="484" y="0"/>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488" name="Google Shape;488;p14"/>
          <p:cNvGrpSpPr/>
          <p:nvPr/>
        </p:nvGrpSpPr>
        <p:grpSpPr>
          <a:xfrm>
            <a:off x="-5101468" y="-829074"/>
            <a:ext cx="6493094" cy="6372526"/>
            <a:chOff x="4654307" y="-1438674"/>
            <a:chExt cx="6493094" cy="6372526"/>
          </a:xfrm>
        </p:grpSpPr>
        <p:sp>
          <p:nvSpPr>
            <p:cNvPr id="489" name="Google Shape;489;p14"/>
            <p:cNvSpPr/>
            <p:nvPr/>
          </p:nvSpPr>
          <p:spPr>
            <a:xfrm rot="5400000">
              <a:off x="4714592" y="-1498958"/>
              <a:ext cx="6372526" cy="6493094"/>
            </a:xfrm>
            <a:custGeom>
              <a:rect b="b" l="l" r="r" t="t"/>
              <a:pathLst>
                <a:path extrusionOk="0" h="31343" w="30761">
                  <a:moveTo>
                    <a:pt x="25462" y="1"/>
                  </a:moveTo>
                  <a:cubicBezTo>
                    <a:pt x="25003" y="1"/>
                    <a:pt x="24504" y="84"/>
                    <a:pt x="23962" y="262"/>
                  </a:cubicBezTo>
                  <a:cubicBezTo>
                    <a:pt x="22714" y="644"/>
                    <a:pt x="21848" y="1706"/>
                    <a:pt x="21270" y="2862"/>
                  </a:cubicBezTo>
                  <a:cubicBezTo>
                    <a:pt x="20785" y="3728"/>
                    <a:pt x="20693" y="5740"/>
                    <a:pt x="19919" y="6421"/>
                  </a:cubicBezTo>
                  <a:cubicBezTo>
                    <a:pt x="19549" y="6724"/>
                    <a:pt x="19197" y="6855"/>
                    <a:pt x="18859" y="6855"/>
                  </a:cubicBezTo>
                  <a:cubicBezTo>
                    <a:pt x="16740" y="6855"/>
                    <a:pt x="15176" y="1692"/>
                    <a:pt x="13183" y="1603"/>
                  </a:cubicBezTo>
                  <a:cubicBezTo>
                    <a:pt x="13116" y="1599"/>
                    <a:pt x="13051" y="1598"/>
                    <a:pt x="12987" y="1598"/>
                  </a:cubicBezTo>
                  <a:cubicBezTo>
                    <a:pt x="9937" y="1598"/>
                    <a:pt x="10508" y="5882"/>
                    <a:pt x="11357" y="7762"/>
                  </a:cubicBezTo>
                  <a:cubicBezTo>
                    <a:pt x="11842" y="8917"/>
                    <a:pt x="12420" y="10072"/>
                    <a:pt x="13276" y="11134"/>
                  </a:cubicBezTo>
                  <a:cubicBezTo>
                    <a:pt x="13956" y="12094"/>
                    <a:pt x="15205" y="12867"/>
                    <a:pt x="15586" y="14116"/>
                  </a:cubicBezTo>
                  <a:cubicBezTo>
                    <a:pt x="16357" y="16711"/>
                    <a:pt x="14815" y="17501"/>
                    <a:pt x="12974" y="17501"/>
                  </a:cubicBezTo>
                  <a:cubicBezTo>
                    <a:pt x="11807" y="17501"/>
                    <a:pt x="10520" y="17184"/>
                    <a:pt x="9624" y="16808"/>
                  </a:cubicBezTo>
                  <a:cubicBezTo>
                    <a:pt x="8752" y="16450"/>
                    <a:pt x="7859" y="16277"/>
                    <a:pt x="6986" y="16277"/>
                  </a:cubicBezTo>
                  <a:cubicBezTo>
                    <a:pt x="4586" y="16277"/>
                    <a:pt x="2333" y="17587"/>
                    <a:pt x="1062" y="19985"/>
                  </a:cubicBezTo>
                  <a:cubicBezTo>
                    <a:pt x="0" y="22203"/>
                    <a:pt x="93" y="25472"/>
                    <a:pt x="1248" y="27783"/>
                  </a:cubicBezTo>
                  <a:cubicBezTo>
                    <a:pt x="1953" y="29293"/>
                    <a:pt x="2762" y="29890"/>
                    <a:pt x="3534" y="29890"/>
                  </a:cubicBezTo>
                  <a:cubicBezTo>
                    <a:pt x="4978" y="29890"/>
                    <a:pt x="6291" y="27799"/>
                    <a:pt x="6540" y="25669"/>
                  </a:cubicBezTo>
                  <a:cubicBezTo>
                    <a:pt x="6754" y="23757"/>
                    <a:pt x="7623" y="23083"/>
                    <a:pt x="8725" y="23083"/>
                  </a:cubicBezTo>
                  <a:cubicBezTo>
                    <a:pt x="10121" y="23083"/>
                    <a:pt x="11892" y="24164"/>
                    <a:pt x="13183" y="25184"/>
                  </a:cubicBezTo>
                  <a:cubicBezTo>
                    <a:pt x="14106" y="25895"/>
                    <a:pt x="14783" y="26188"/>
                    <a:pt x="15317" y="26188"/>
                  </a:cubicBezTo>
                  <a:cubicBezTo>
                    <a:pt x="16736" y="26188"/>
                    <a:pt x="17148" y="24117"/>
                    <a:pt x="18474" y="22295"/>
                  </a:cubicBezTo>
                  <a:cubicBezTo>
                    <a:pt x="19049" y="21552"/>
                    <a:pt x="19836" y="21252"/>
                    <a:pt x="20692" y="21252"/>
                  </a:cubicBezTo>
                  <a:cubicBezTo>
                    <a:pt x="22710" y="21252"/>
                    <a:pt x="25108" y="22925"/>
                    <a:pt x="25984" y="24410"/>
                  </a:cubicBezTo>
                  <a:cubicBezTo>
                    <a:pt x="26655" y="25669"/>
                    <a:pt x="26944" y="27010"/>
                    <a:pt x="27336" y="28454"/>
                  </a:cubicBezTo>
                  <a:cubicBezTo>
                    <a:pt x="27624" y="29227"/>
                    <a:pt x="27624" y="30671"/>
                    <a:pt x="28006" y="31342"/>
                  </a:cubicBezTo>
                  <a:lnTo>
                    <a:pt x="28099" y="31146"/>
                  </a:lnTo>
                  <a:cubicBezTo>
                    <a:pt x="28129" y="31161"/>
                    <a:pt x="28159" y="31168"/>
                    <a:pt x="28189" y="31168"/>
                  </a:cubicBezTo>
                  <a:cubicBezTo>
                    <a:pt x="28548" y="31168"/>
                    <a:pt x="28887" y="30143"/>
                    <a:pt x="29069" y="29609"/>
                  </a:cubicBezTo>
                  <a:cubicBezTo>
                    <a:pt x="30502" y="24802"/>
                    <a:pt x="29935" y="19315"/>
                    <a:pt x="30409" y="14311"/>
                  </a:cubicBezTo>
                  <a:cubicBezTo>
                    <a:pt x="30760" y="10859"/>
                    <a:pt x="30710" y="1"/>
                    <a:pt x="25462"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490" name="Google Shape;490;p14"/>
            <p:cNvGrpSpPr/>
            <p:nvPr/>
          </p:nvGrpSpPr>
          <p:grpSpPr>
            <a:xfrm flipH="1" rot="-5400000">
              <a:off x="9297318" y="3154658"/>
              <a:ext cx="1437133" cy="1280547"/>
              <a:chOff x="5898017" y="679887"/>
              <a:chExt cx="1822155" cy="1623617"/>
            </a:xfrm>
          </p:grpSpPr>
          <p:sp>
            <p:nvSpPr>
              <p:cNvPr id="491" name="Google Shape;491;p14"/>
              <p:cNvSpPr/>
              <p:nvPr/>
            </p:nvSpPr>
            <p:spPr>
              <a:xfrm>
                <a:off x="5898017" y="1960377"/>
                <a:ext cx="158260" cy="159738"/>
              </a:xfrm>
              <a:custGeom>
                <a:rect b="b" l="l" r="r" t="t"/>
                <a:pathLst>
                  <a:path extrusionOk="0" h="1729" w="1713">
                    <a:moveTo>
                      <a:pt x="814" y="0"/>
                    </a:moveTo>
                    <a:cubicBezTo>
                      <a:pt x="725" y="0"/>
                      <a:pt x="637" y="23"/>
                      <a:pt x="568" y="66"/>
                    </a:cubicBezTo>
                    <a:cubicBezTo>
                      <a:pt x="444" y="138"/>
                      <a:pt x="372" y="242"/>
                      <a:pt x="341" y="375"/>
                    </a:cubicBezTo>
                    <a:cubicBezTo>
                      <a:pt x="341" y="386"/>
                      <a:pt x="330" y="396"/>
                      <a:pt x="330" y="407"/>
                    </a:cubicBezTo>
                    <a:cubicBezTo>
                      <a:pt x="330" y="399"/>
                      <a:pt x="329" y="396"/>
                      <a:pt x="328" y="396"/>
                    </a:cubicBezTo>
                    <a:cubicBezTo>
                      <a:pt x="324" y="396"/>
                      <a:pt x="318" y="412"/>
                      <a:pt x="323" y="412"/>
                    </a:cubicBezTo>
                    <a:cubicBezTo>
                      <a:pt x="324" y="412"/>
                      <a:pt x="327" y="410"/>
                      <a:pt x="330" y="407"/>
                    </a:cubicBezTo>
                    <a:lnTo>
                      <a:pt x="330" y="407"/>
                    </a:lnTo>
                    <a:cubicBezTo>
                      <a:pt x="310" y="437"/>
                      <a:pt x="289" y="478"/>
                      <a:pt x="268" y="510"/>
                    </a:cubicBezTo>
                    <a:cubicBezTo>
                      <a:pt x="217" y="613"/>
                      <a:pt x="155" y="716"/>
                      <a:pt x="103" y="819"/>
                    </a:cubicBezTo>
                    <a:cubicBezTo>
                      <a:pt x="0" y="1005"/>
                      <a:pt x="21" y="1242"/>
                      <a:pt x="176" y="1397"/>
                    </a:cubicBezTo>
                    <a:lnTo>
                      <a:pt x="279" y="1500"/>
                    </a:lnTo>
                    <a:cubicBezTo>
                      <a:pt x="330" y="1551"/>
                      <a:pt x="424" y="1603"/>
                      <a:pt x="506" y="1624"/>
                    </a:cubicBezTo>
                    <a:cubicBezTo>
                      <a:pt x="591" y="1695"/>
                      <a:pt x="696" y="1729"/>
                      <a:pt x="802" y="1729"/>
                    </a:cubicBezTo>
                    <a:cubicBezTo>
                      <a:pt x="926" y="1729"/>
                      <a:pt x="1051" y="1682"/>
                      <a:pt x="1146" y="1592"/>
                    </a:cubicBezTo>
                    <a:cubicBezTo>
                      <a:pt x="1331" y="1417"/>
                      <a:pt x="1527" y="1262"/>
                      <a:pt x="1600" y="1015"/>
                    </a:cubicBezTo>
                    <a:cubicBezTo>
                      <a:pt x="1713" y="581"/>
                      <a:pt x="1362" y="283"/>
                      <a:pt x="1052" y="66"/>
                    </a:cubicBezTo>
                    <a:cubicBezTo>
                      <a:pt x="982" y="21"/>
                      <a:pt x="897" y="0"/>
                      <a:pt x="814" y="0"/>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92" name="Google Shape;492;p14"/>
              <p:cNvSpPr/>
              <p:nvPr/>
            </p:nvSpPr>
            <p:spPr>
              <a:xfrm>
                <a:off x="6434602" y="2116420"/>
                <a:ext cx="143016" cy="187085"/>
              </a:xfrm>
              <a:custGeom>
                <a:rect b="b" l="l" r="r" t="t"/>
                <a:pathLst>
                  <a:path extrusionOk="0" h="2025" w="1548">
                    <a:moveTo>
                      <a:pt x="601" y="0"/>
                    </a:moveTo>
                    <a:cubicBezTo>
                      <a:pt x="436" y="0"/>
                      <a:pt x="276" y="83"/>
                      <a:pt x="175" y="265"/>
                    </a:cubicBezTo>
                    <a:cubicBezTo>
                      <a:pt x="72" y="440"/>
                      <a:pt x="51" y="646"/>
                      <a:pt x="41" y="832"/>
                    </a:cubicBezTo>
                    <a:cubicBezTo>
                      <a:pt x="0" y="1224"/>
                      <a:pt x="10" y="1698"/>
                      <a:pt x="361" y="1946"/>
                    </a:cubicBezTo>
                    <a:cubicBezTo>
                      <a:pt x="443" y="2000"/>
                      <a:pt x="526" y="2024"/>
                      <a:pt x="608" y="2024"/>
                    </a:cubicBezTo>
                    <a:cubicBezTo>
                      <a:pt x="743" y="2024"/>
                      <a:pt x="875" y="1960"/>
                      <a:pt x="990" y="1863"/>
                    </a:cubicBezTo>
                    <a:cubicBezTo>
                      <a:pt x="1186" y="1853"/>
                      <a:pt x="1372" y="1719"/>
                      <a:pt x="1434" y="1523"/>
                    </a:cubicBezTo>
                    <a:cubicBezTo>
                      <a:pt x="1454" y="1420"/>
                      <a:pt x="1475" y="1327"/>
                      <a:pt x="1485" y="1234"/>
                    </a:cubicBezTo>
                    <a:cubicBezTo>
                      <a:pt x="1516" y="1173"/>
                      <a:pt x="1547" y="1100"/>
                      <a:pt x="1547" y="1017"/>
                    </a:cubicBezTo>
                    <a:cubicBezTo>
                      <a:pt x="1547" y="863"/>
                      <a:pt x="1475" y="749"/>
                      <a:pt x="1382" y="667"/>
                    </a:cubicBezTo>
                    <a:cubicBezTo>
                      <a:pt x="1351" y="616"/>
                      <a:pt x="1320" y="574"/>
                      <a:pt x="1279" y="522"/>
                    </a:cubicBezTo>
                    <a:cubicBezTo>
                      <a:pt x="1238" y="471"/>
                      <a:pt x="1186" y="440"/>
                      <a:pt x="1135" y="389"/>
                    </a:cubicBezTo>
                    <a:cubicBezTo>
                      <a:pt x="1124" y="347"/>
                      <a:pt x="1103" y="295"/>
                      <a:pt x="1073" y="254"/>
                    </a:cubicBezTo>
                    <a:cubicBezTo>
                      <a:pt x="951" y="91"/>
                      <a:pt x="774" y="0"/>
                      <a:pt x="601" y="0"/>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93" name="Google Shape;493;p14"/>
              <p:cNvSpPr/>
              <p:nvPr/>
            </p:nvSpPr>
            <p:spPr>
              <a:xfrm>
                <a:off x="6864018" y="1933954"/>
                <a:ext cx="156689" cy="160200"/>
              </a:xfrm>
              <a:custGeom>
                <a:rect b="b" l="l" r="r" t="t"/>
                <a:pathLst>
                  <a:path extrusionOk="0" h="1734" w="1696">
                    <a:moveTo>
                      <a:pt x="1146" y="1"/>
                    </a:moveTo>
                    <a:cubicBezTo>
                      <a:pt x="1140" y="1"/>
                      <a:pt x="1134" y="1"/>
                      <a:pt x="1129" y="1"/>
                    </a:cubicBezTo>
                    <a:cubicBezTo>
                      <a:pt x="973" y="1"/>
                      <a:pt x="829" y="42"/>
                      <a:pt x="705" y="115"/>
                    </a:cubicBezTo>
                    <a:cubicBezTo>
                      <a:pt x="592" y="145"/>
                      <a:pt x="489" y="218"/>
                      <a:pt x="427" y="331"/>
                    </a:cubicBezTo>
                    <a:cubicBezTo>
                      <a:pt x="386" y="414"/>
                      <a:pt x="334" y="476"/>
                      <a:pt x="283" y="548"/>
                    </a:cubicBezTo>
                    <a:cubicBezTo>
                      <a:pt x="180" y="693"/>
                      <a:pt x="128" y="858"/>
                      <a:pt x="86" y="1023"/>
                    </a:cubicBezTo>
                    <a:cubicBezTo>
                      <a:pt x="1" y="1347"/>
                      <a:pt x="259" y="1627"/>
                      <a:pt x="559" y="1627"/>
                    </a:cubicBezTo>
                    <a:cubicBezTo>
                      <a:pt x="584" y="1627"/>
                      <a:pt x="609" y="1625"/>
                      <a:pt x="633" y="1621"/>
                    </a:cubicBezTo>
                    <a:cubicBezTo>
                      <a:pt x="726" y="1683"/>
                      <a:pt x="829" y="1734"/>
                      <a:pt x="932" y="1734"/>
                    </a:cubicBezTo>
                    <a:cubicBezTo>
                      <a:pt x="1149" y="1734"/>
                      <a:pt x="1314" y="1590"/>
                      <a:pt x="1386" y="1404"/>
                    </a:cubicBezTo>
                    <a:cubicBezTo>
                      <a:pt x="1417" y="1383"/>
                      <a:pt x="1448" y="1363"/>
                      <a:pt x="1469" y="1332"/>
                    </a:cubicBezTo>
                    <a:cubicBezTo>
                      <a:pt x="1696" y="1085"/>
                      <a:pt x="1613" y="785"/>
                      <a:pt x="1613" y="476"/>
                    </a:cubicBezTo>
                    <a:cubicBezTo>
                      <a:pt x="1613" y="223"/>
                      <a:pt x="1406" y="1"/>
                      <a:pt x="1146" y="1"/>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94" name="Google Shape;494;p14"/>
              <p:cNvSpPr/>
              <p:nvPr/>
            </p:nvSpPr>
            <p:spPr>
              <a:xfrm>
                <a:off x="7359861" y="1915384"/>
                <a:ext cx="163988" cy="152162"/>
              </a:xfrm>
              <a:custGeom>
                <a:rect b="b" l="l" r="r" t="t"/>
                <a:pathLst>
                  <a:path extrusionOk="0" h="1647" w="1775">
                    <a:moveTo>
                      <a:pt x="1056" y="1"/>
                    </a:moveTo>
                    <a:cubicBezTo>
                      <a:pt x="1034" y="1"/>
                      <a:pt x="1013" y="3"/>
                      <a:pt x="991" y="6"/>
                    </a:cubicBezTo>
                    <a:lnTo>
                      <a:pt x="960" y="6"/>
                    </a:lnTo>
                    <a:cubicBezTo>
                      <a:pt x="775" y="6"/>
                      <a:pt x="651" y="99"/>
                      <a:pt x="548" y="243"/>
                    </a:cubicBezTo>
                    <a:cubicBezTo>
                      <a:pt x="465" y="346"/>
                      <a:pt x="383" y="460"/>
                      <a:pt x="321" y="573"/>
                    </a:cubicBezTo>
                    <a:cubicBezTo>
                      <a:pt x="259" y="687"/>
                      <a:pt x="218" y="800"/>
                      <a:pt x="156" y="914"/>
                    </a:cubicBezTo>
                    <a:cubicBezTo>
                      <a:pt x="1" y="1234"/>
                      <a:pt x="186" y="1646"/>
                      <a:pt x="578" y="1646"/>
                    </a:cubicBezTo>
                    <a:cubicBezTo>
                      <a:pt x="672" y="1646"/>
                      <a:pt x="775" y="1636"/>
                      <a:pt x="878" y="1636"/>
                    </a:cubicBezTo>
                    <a:cubicBezTo>
                      <a:pt x="904" y="1641"/>
                      <a:pt x="930" y="1643"/>
                      <a:pt x="954" y="1643"/>
                    </a:cubicBezTo>
                    <a:cubicBezTo>
                      <a:pt x="1045" y="1643"/>
                      <a:pt x="1124" y="1615"/>
                      <a:pt x="1197" y="1574"/>
                    </a:cubicBezTo>
                    <a:cubicBezTo>
                      <a:pt x="1352" y="1522"/>
                      <a:pt x="1486" y="1440"/>
                      <a:pt x="1589" y="1295"/>
                    </a:cubicBezTo>
                    <a:cubicBezTo>
                      <a:pt x="1775" y="1017"/>
                      <a:pt x="1610" y="646"/>
                      <a:pt x="1517" y="357"/>
                    </a:cubicBezTo>
                    <a:cubicBezTo>
                      <a:pt x="1452" y="170"/>
                      <a:pt x="1260" y="1"/>
                      <a:pt x="1056" y="1"/>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95" name="Google Shape;495;p14"/>
              <p:cNvSpPr/>
              <p:nvPr/>
            </p:nvSpPr>
            <p:spPr>
              <a:xfrm>
                <a:off x="7171206" y="1552025"/>
                <a:ext cx="161124" cy="141538"/>
              </a:xfrm>
              <a:custGeom>
                <a:rect b="b" l="l" r="r" t="t"/>
                <a:pathLst>
                  <a:path extrusionOk="0" h="1532" w="1744">
                    <a:moveTo>
                      <a:pt x="1074" y="1"/>
                    </a:moveTo>
                    <a:cubicBezTo>
                      <a:pt x="1033" y="1"/>
                      <a:pt x="992" y="4"/>
                      <a:pt x="949" y="9"/>
                    </a:cubicBezTo>
                    <a:cubicBezTo>
                      <a:pt x="867" y="20"/>
                      <a:pt x="795" y="61"/>
                      <a:pt x="733" y="112"/>
                    </a:cubicBezTo>
                    <a:lnTo>
                      <a:pt x="733" y="102"/>
                    </a:lnTo>
                    <a:cubicBezTo>
                      <a:pt x="681" y="91"/>
                      <a:pt x="640" y="82"/>
                      <a:pt x="599" y="82"/>
                    </a:cubicBezTo>
                    <a:lnTo>
                      <a:pt x="589" y="82"/>
                    </a:lnTo>
                    <a:cubicBezTo>
                      <a:pt x="577" y="80"/>
                      <a:pt x="566" y="79"/>
                      <a:pt x="554" y="79"/>
                    </a:cubicBezTo>
                    <a:cubicBezTo>
                      <a:pt x="407" y="79"/>
                      <a:pt x="243" y="195"/>
                      <a:pt x="176" y="318"/>
                    </a:cubicBezTo>
                    <a:cubicBezTo>
                      <a:pt x="83" y="494"/>
                      <a:pt x="62" y="731"/>
                      <a:pt x="32" y="927"/>
                    </a:cubicBezTo>
                    <a:cubicBezTo>
                      <a:pt x="0" y="1102"/>
                      <a:pt x="32" y="1257"/>
                      <a:pt x="155" y="1391"/>
                    </a:cubicBezTo>
                    <a:cubicBezTo>
                      <a:pt x="247" y="1484"/>
                      <a:pt x="372" y="1532"/>
                      <a:pt x="498" y="1532"/>
                    </a:cubicBezTo>
                    <a:cubicBezTo>
                      <a:pt x="583" y="1532"/>
                      <a:pt x="668" y="1510"/>
                      <a:pt x="743" y="1464"/>
                    </a:cubicBezTo>
                    <a:cubicBezTo>
                      <a:pt x="826" y="1412"/>
                      <a:pt x="919" y="1361"/>
                      <a:pt x="1011" y="1319"/>
                    </a:cubicBezTo>
                    <a:cubicBezTo>
                      <a:pt x="1022" y="1319"/>
                      <a:pt x="1032" y="1319"/>
                      <a:pt x="1032" y="1309"/>
                    </a:cubicBezTo>
                    <a:cubicBezTo>
                      <a:pt x="1063" y="1309"/>
                      <a:pt x="1084" y="1299"/>
                      <a:pt x="1104" y="1278"/>
                    </a:cubicBezTo>
                    <a:cubicBezTo>
                      <a:pt x="1125" y="1278"/>
                      <a:pt x="1146" y="1267"/>
                      <a:pt x="1156" y="1257"/>
                    </a:cubicBezTo>
                    <a:cubicBezTo>
                      <a:pt x="1341" y="1164"/>
                      <a:pt x="1465" y="969"/>
                      <a:pt x="1589" y="814"/>
                    </a:cubicBezTo>
                    <a:cubicBezTo>
                      <a:pt x="1744" y="607"/>
                      <a:pt x="1651" y="360"/>
                      <a:pt x="1476" y="215"/>
                    </a:cubicBezTo>
                    <a:cubicBezTo>
                      <a:pt x="1465" y="185"/>
                      <a:pt x="1444" y="153"/>
                      <a:pt x="1414" y="133"/>
                    </a:cubicBezTo>
                    <a:cubicBezTo>
                      <a:pt x="1312" y="32"/>
                      <a:pt x="1199" y="1"/>
                      <a:pt x="1074" y="1"/>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96" name="Google Shape;496;p14"/>
              <p:cNvSpPr/>
              <p:nvPr/>
            </p:nvSpPr>
            <p:spPr>
              <a:xfrm>
                <a:off x="7460008" y="1266547"/>
                <a:ext cx="133500" cy="156504"/>
              </a:xfrm>
              <a:custGeom>
                <a:rect b="b" l="l" r="r" t="t"/>
                <a:pathLst>
                  <a:path extrusionOk="0" h="1694" w="1445">
                    <a:moveTo>
                      <a:pt x="564" y="1"/>
                    </a:moveTo>
                    <a:cubicBezTo>
                      <a:pt x="351" y="1"/>
                      <a:pt x="135" y="145"/>
                      <a:pt x="83" y="355"/>
                    </a:cubicBezTo>
                    <a:cubicBezTo>
                      <a:pt x="62" y="448"/>
                      <a:pt x="51" y="541"/>
                      <a:pt x="62" y="634"/>
                    </a:cubicBezTo>
                    <a:cubicBezTo>
                      <a:pt x="21" y="747"/>
                      <a:pt x="0" y="871"/>
                      <a:pt x="0" y="985"/>
                    </a:cubicBezTo>
                    <a:cubicBezTo>
                      <a:pt x="0" y="1180"/>
                      <a:pt x="72" y="1335"/>
                      <a:pt x="196" y="1490"/>
                    </a:cubicBezTo>
                    <a:cubicBezTo>
                      <a:pt x="268" y="1583"/>
                      <a:pt x="413" y="1666"/>
                      <a:pt x="526" y="1686"/>
                    </a:cubicBezTo>
                    <a:cubicBezTo>
                      <a:pt x="571" y="1691"/>
                      <a:pt x="614" y="1694"/>
                      <a:pt x="656" y="1694"/>
                    </a:cubicBezTo>
                    <a:cubicBezTo>
                      <a:pt x="787" y="1694"/>
                      <a:pt x="907" y="1669"/>
                      <a:pt x="1032" y="1614"/>
                    </a:cubicBezTo>
                    <a:cubicBezTo>
                      <a:pt x="1279" y="1510"/>
                      <a:pt x="1444" y="1212"/>
                      <a:pt x="1424" y="943"/>
                    </a:cubicBezTo>
                    <a:cubicBezTo>
                      <a:pt x="1382" y="552"/>
                      <a:pt x="1114" y="273"/>
                      <a:pt x="794" y="66"/>
                    </a:cubicBezTo>
                    <a:cubicBezTo>
                      <a:pt x="724" y="21"/>
                      <a:pt x="644" y="1"/>
                      <a:pt x="564" y="1"/>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97" name="Google Shape;497;p14"/>
              <p:cNvSpPr/>
              <p:nvPr/>
            </p:nvSpPr>
            <p:spPr>
              <a:xfrm>
                <a:off x="6821520" y="1081218"/>
                <a:ext cx="162048" cy="180340"/>
              </a:xfrm>
              <a:custGeom>
                <a:rect b="b" l="l" r="r" t="t"/>
                <a:pathLst>
                  <a:path extrusionOk="0" h="1952" w="1754">
                    <a:moveTo>
                      <a:pt x="850" y="0"/>
                    </a:moveTo>
                    <a:cubicBezTo>
                      <a:pt x="689" y="0"/>
                      <a:pt x="526" y="60"/>
                      <a:pt x="381" y="154"/>
                    </a:cubicBezTo>
                    <a:cubicBezTo>
                      <a:pt x="196" y="277"/>
                      <a:pt x="103" y="504"/>
                      <a:pt x="175" y="721"/>
                    </a:cubicBezTo>
                    <a:cubicBezTo>
                      <a:pt x="41" y="979"/>
                      <a:pt x="0" y="1278"/>
                      <a:pt x="175" y="1547"/>
                    </a:cubicBezTo>
                    <a:cubicBezTo>
                      <a:pt x="335" y="1786"/>
                      <a:pt x="631" y="1952"/>
                      <a:pt x="928" y="1952"/>
                    </a:cubicBezTo>
                    <a:cubicBezTo>
                      <a:pt x="1015" y="1952"/>
                      <a:pt x="1102" y="1938"/>
                      <a:pt x="1186" y="1907"/>
                    </a:cubicBezTo>
                    <a:cubicBezTo>
                      <a:pt x="1424" y="1815"/>
                      <a:pt x="1578" y="1660"/>
                      <a:pt x="1671" y="1423"/>
                    </a:cubicBezTo>
                    <a:cubicBezTo>
                      <a:pt x="1754" y="1185"/>
                      <a:pt x="1671" y="917"/>
                      <a:pt x="1589" y="701"/>
                    </a:cubicBezTo>
                    <a:cubicBezTo>
                      <a:pt x="1495" y="463"/>
                      <a:pt x="1392" y="206"/>
                      <a:pt x="1155" y="82"/>
                    </a:cubicBezTo>
                    <a:cubicBezTo>
                      <a:pt x="1058" y="25"/>
                      <a:pt x="955" y="0"/>
                      <a:pt x="850" y="0"/>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98" name="Google Shape;498;p14"/>
              <p:cNvSpPr/>
              <p:nvPr/>
            </p:nvSpPr>
            <p:spPr>
              <a:xfrm>
                <a:off x="7283641" y="981994"/>
                <a:ext cx="146896" cy="132484"/>
              </a:xfrm>
              <a:custGeom>
                <a:rect b="b" l="l" r="r" t="t"/>
                <a:pathLst>
                  <a:path extrusionOk="0" h="1434" w="1590">
                    <a:moveTo>
                      <a:pt x="1115" y="1"/>
                    </a:moveTo>
                    <a:cubicBezTo>
                      <a:pt x="867" y="10"/>
                      <a:pt x="640" y="93"/>
                      <a:pt x="486" y="289"/>
                    </a:cubicBezTo>
                    <a:cubicBezTo>
                      <a:pt x="300" y="310"/>
                      <a:pt x="124" y="464"/>
                      <a:pt x="73" y="650"/>
                    </a:cubicBezTo>
                    <a:cubicBezTo>
                      <a:pt x="1" y="898"/>
                      <a:pt x="135" y="1115"/>
                      <a:pt x="362" y="1218"/>
                    </a:cubicBezTo>
                    <a:cubicBezTo>
                      <a:pt x="383" y="1228"/>
                      <a:pt x="403" y="1238"/>
                      <a:pt x="413" y="1248"/>
                    </a:cubicBezTo>
                    <a:lnTo>
                      <a:pt x="537" y="1310"/>
                    </a:lnTo>
                    <a:cubicBezTo>
                      <a:pt x="671" y="1383"/>
                      <a:pt x="805" y="1434"/>
                      <a:pt x="950" y="1434"/>
                    </a:cubicBezTo>
                    <a:cubicBezTo>
                      <a:pt x="1167" y="1434"/>
                      <a:pt x="1373" y="1310"/>
                      <a:pt x="1476" y="1115"/>
                    </a:cubicBezTo>
                    <a:cubicBezTo>
                      <a:pt x="1579" y="929"/>
                      <a:pt x="1589" y="702"/>
                      <a:pt x="1589" y="485"/>
                    </a:cubicBezTo>
                    <a:cubicBezTo>
                      <a:pt x="1589" y="228"/>
                      <a:pt x="1373" y="1"/>
                      <a:pt x="1115" y="1"/>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99" name="Google Shape;499;p14"/>
              <p:cNvSpPr/>
              <p:nvPr/>
            </p:nvSpPr>
            <p:spPr>
              <a:xfrm>
                <a:off x="6712873" y="724603"/>
                <a:ext cx="149483" cy="159461"/>
              </a:xfrm>
              <a:custGeom>
                <a:rect b="b" l="l" r="r" t="t"/>
                <a:pathLst>
                  <a:path extrusionOk="0" h="1726" w="1618">
                    <a:moveTo>
                      <a:pt x="830" y="0"/>
                    </a:moveTo>
                    <a:cubicBezTo>
                      <a:pt x="792" y="0"/>
                      <a:pt x="752" y="4"/>
                      <a:pt x="711" y="11"/>
                    </a:cubicBezTo>
                    <a:cubicBezTo>
                      <a:pt x="526" y="53"/>
                      <a:pt x="402" y="187"/>
                      <a:pt x="310" y="352"/>
                    </a:cubicBezTo>
                    <a:cubicBezTo>
                      <a:pt x="83" y="497"/>
                      <a:pt x="0" y="785"/>
                      <a:pt x="134" y="1012"/>
                    </a:cubicBezTo>
                    <a:cubicBezTo>
                      <a:pt x="258" y="1229"/>
                      <a:pt x="340" y="1497"/>
                      <a:pt x="557" y="1641"/>
                    </a:cubicBezTo>
                    <a:cubicBezTo>
                      <a:pt x="638" y="1687"/>
                      <a:pt x="735" y="1716"/>
                      <a:pt x="827" y="1716"/>
                    </a:cubicBezTo>
                    <a:cubicBezTo>
                      <a:pt x="840" y="1716"/>
                      <a:pt x="854" y="1715"/>
                      <a:pt x="867" y="1714"/>
                    </a:cubicBezTo>
                    <a:lnTo>
                      <a:pt x="1000" y="1714"/>
                    </a:lnTo>
                    <a:cubicBezTo>
                      <a:pt x="1037" y="1721"/>
                      <a:pt x="1075" y="1725"/>
                      <a:pt x="1112" y="1725"/>
                    </a:cubicBezTo>
                    <a:cubicBezTo>
                      <a:pt x="1374" y="1725"/>
                      <a:pt x="1618" y="1539"/>
                      <a:pt x="1609" y="1249"/>
                    </a:cubicBezTo>
                    <a:cubicBezTo>
                      <a:pt x="1599" y="868"/>
                      <a:pt x="1465" y="548"/>
                      <a:pt x="1259" y="238"/>
                    </a:cubicBezTo>
                    <a:cubicBezTo>
                      <a:pt x="1148" y="78"/>
                      <a:pt x="1004" y="0"/>
                      <a:pt x="830" y="0"/>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00" name="Google Shape;500;p14"/>
              <p:cNvSpPr/>
              <p:nvPr/>
            </p:nvSpPr>
            <p:spPr>
              <a:xfrm>
                <a:off x="7596187" y="679887"/>
                <a:ext cx="123984" cy="142462"/>
              </a:xfrm>
              <a:custGeom>
                <a:rect b="b" l="l" r="r" t="t"/>
                <a:pathLst>
                  <a:path extrusionOk="0" h="1542" w="1342">
                    <a:moveTo>
                      <a:pt x="517" y="0"/>
                    </a:moveTo>
                    <a:cubicBezTo>
                      <a:pt x="362" y="0"/>
                      <a:pt x="166" y="93"/>
                      <a:pt x="104" y="238"/>
                    </a:cubicBezTo>
                    <a:cubicBezTo>
                      <a:pt x="22" y="433"/>
                      <a:pt x="1" y="578"/>
                      <a:pt x="32" y="774"/>
                    </a:cubicBezTo>
                    <a:lnTo>
                      <a:pt x="63" y="867"/>
                    </a:lnTo>
                    <a:cubicBezTo>
                      <a:pt x="22" y="1063"/>
                      <a:pt x="73" y="1259"/>
                      <a:pt x="280" y="1382"/>
                    </a:cubicBezTo>
                    <a:cubicBezTo>
                      <a:pt x="342" y="1414"/>
                      <a:pt x="424" y="1434"/>
                      <a:pt x="507" y="1444"/>
                    </a:cubicBezTo>
                    <a:cubicBezTo>
                      <a:pt x="584" y="1511"/>
                      <a:pt x="691" y="1542"/>
                      <a:pt x="798" y="1542"/>
                    </a:cubicBezTo>
                    <a:cubicBezTo>
                      <a:pt x="890" y="1542"/>
                      <a:pt x="981" y="1519"/>
                      <a:pt x="1053" y="1476"/>
                    </a:cubicBezTo>
                    <a:cubicBezTo>
                      <a:pt x="1291" y="1331"/>
                      <a:pt x="1342" y="1052"/>
                      <a:pt x="1218" y="816"/>
                    </a:cubicBezTo>
                    <a:cubicBezTo>
                      <a:pt x="1218" y="816"/>
                      <a:pt x="1218" y="805"/>
                      <a:pt x="1208" y="795"/>
                    </a:cubicBezTo>
                    <a:cubicBezTo>
                      <a:pt x="1249" y="630"/>
                      <a:pt x="1229" y="465"/>
                      <a:pt x="1136" y="320"/>
                    </a:cubicBezTo>
                    <a:cubicBezTo>
                      <a:pt x="1074" y="227"/>
                      <a:pt x="991" y="145"/>
                      <a:pt x="899" y="93"/>
                    </a:cubicBezTo>
                    <a:cubicBezTo>
                      <a:pt x="816" y="42"/>
                      <a:pt x="723" y="0"/>
                      <a:pt x="610" y="0"/>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501" name="Google Shape;501;p14"/>
            <p:cNvGrpSpPr/>
            <p:nvPr/>
          </p:nvGrpSpPr>
          <p:grpSpPr>
            <a:xfrm flipH="1" rot="4230358">
              <a:off x="6798065" y="2153049"/>
              <a:ext cx="1437155" cy="1280566"/>
              <a:chOff x="5898017" y="679887"/>
              <a:chExt cx="1822155" cy="1623617"/>
            </a:xfrm>
          </p:grpSpPr>
          <p:sp>
            <p:nvSpPr>
              <p:cNvPr id="502" name="Google Shape;502;p14"/>
              <p:cNvSpPr/>
              <p:nvPr/>
            </p:nvSpPr>
            <p:spPr>
              <a:xfrm>
                <a:off x="5898017" y="1960377"/>
                <a:ext cx="158260" cy="159738"/>
              </a:xfrm>
              <a:custGeom>
                <a:rect b="b" l="l" r="r" t="t"/>
                <a:pathLst>
                  <a:path extrusionOk="0" h="1729" w="1713">
                    <a:moveTo>
                      <a:pt x="814" y="0"/>
                    </a:moveTo>
                    <a:cubicBezTo>
                      <a:pt x="725" y="0"/>
                      <a:pt x="637" y="23"/>
                      <a:pt x="568" y="66"/>
                    </a:cubicBezTo>
                    <a:cubicBezTo>
                      <a:pt x="444" y="138"/>
                      <a:pt x="372" y="242"/>
                      <a:pt x="341" y="375"/>
                    </a:cubicBezTo>
                    <a:cubicBezTo>
                      <a:pt x="341" y="386"/>
                      <a:pt x="330" y="396"/>
                      <a:pt x="330" y="407"/>
                    </a:cubicBezTo>
                    <a:cubicBezTo>
                      <a:pt x="330" y="399"/>
                      <a:pt x="329" y="396"/>
                      <a:pt x="328" y="396"/>
                    </a:cubicBezTo>
                    <a:cubicBezTo>
                      <a:pt x="324" y="396"/>
                      <a:pt x="318" y="412"/>
                      <a:pt x="323" y="412"/>
                    </a:cubicBezTo>
                    <a:cubicBezTo>
                      <a:pt x="324" y="412"/>
                      <a:pt x="327" y="410"/>
                      <a:pt x="330" y="407"/>
                    </a:cubicBezTo>
                    <a:lnTo>
                      <a:pt x="330" y="407"/>
                    </a:lnTo>
                    <a:cubicBezTo>
                      <a:pt x="310" y="437"/>
                      <a:pt x="289" y="478"/>
                      <a:pt x="268" y="510"/>
                    </a:cubicBezTo>
                    <a:cubicBezTo>
                      <a:pt x="217" y="613"/>
                      <a:pt x="155" y="716"/>
                      <a:pt x="103" y="819"/>
                    </a:cubicBezTo>
                    <a:cubicBezTo>
                      <a:pt x="0" y="1005"/>
                      <a:pt x="21" y="1242"/>
                      <a:pt x="176" y="1397"/>
                    </a:cubicBezTo>
                    <a:lnTo>
                      <a:pt x="279" y="1500"/>
                    </a:lnTo>
                    <a:cubicBezTo>
                      <a:pt x="330" y="1551"/>
                      <a:pt x="424" y="1603"/>
                      <a:pt x="506" y="1624"/>
                    </a:cubicBezTo>
                    <a:cubicBezTo>
                      <a:pt x="591" y="1695"/>
                      <a:pt x="696" y="1729"/>
                      <a:pt x="802" y="1729"/>
                    </a:cubicBezTo>
                    <a:cubicBezTo>
                      <a:pt x="926" y="1729"/>
                      <a:pt x="1051" y="1682"/>
                      <a:pt x="1146" y="1592"/>
                    </a:cubicBezTo>
                    <a:cubicBezTo>
                      <a:pt x="1331" y="1417"/>
                      <a:pt x="1527" y="1262"/>
                      <a:pt x="1600" y="1015"/>
                    </a:cubicBezTo>
                    <a:cubicBezTo>
                      <a:pt x="1713" y="581"/>
                      <a:pt x="1362" y="283"/>
                      <a:pt x="1052" y="66"/>
                    </a:cubicBezTo>
                    <a:cubicBezTo>
                      <a:pt x="982" y="21"/>
                      <a:pt x="897" y="0"/>
                      <a:pt x="814" y="0"/>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03" name="Google Shape;503;p14"/>
              <p:cNvSpPr/>
              <p:nvPr/>
            </p:nvSpPr>
            <p:spPr>
              <a:xfrm>
                <a:off x="6434602" y="2116420"/>
                <a:ext cx="143016" cy="187085"/>
              </a:xfrm>
              <a:custGeom>
                <a:rect b="b" l="l" r="r" t="t"/>
                <a:pathLst>
                  <a:path extrusionOk="0" h="2025" w="1548">
                    <a:moveTo>
                      <a:pt x="601" y="0"/>
                    </a:moveTo>
                    <a:cubicBezTo>
                      <a:pt x="436" y="0"/>
                      <a:pt x="276" y="83"/>
                      <a:pt x="175" y="265"/>
                    </a:cubicBezTo>
                    <a:cubicBezTo>
                      <a:pt x="72" y="440"/>
                      <a:pt x="51" y="646"/>
                      <a:pt x="41" y="832"/>
                    </a:cubicBezTo>
                    <a:cubicBezTo>
                      <a:pt x="0" y="1224"/>
                      <a:pt x="10" y="1698"/>
                      <a:pt x="361" y="1946"/>
                    </a:cubicBezTo>
                    <a:cubicBezTo>
                      <a:pt x="443" y="2000"/>
                      <a:pt x="526" y="2024"/>
                      <a:pt x="608" y="2024"/>
                    </a:cubicBezTo>
                    <a:cubicBezTo>
                      <a:pt x="743" y="2024"/>
                      <a:pt x="875" y="1960"/>
                      <a:pt x="990" y="1863"/>
                    </a:cubicBezTo>
                    <a:cubicBezTo>
                      <a:pt x="1186" y="1853"/>
                      <a:pt x="1372" y="1719"/>
                      <a:pt x="1434" y="1523"/>
                    </a:cubicBezTo>
                    <a:cubicBezTo>
                      <a:pt x="1454" y="1420"/>
                      <a:pt x="1475" y="1327"/>
                      <a:pt x="1485" y="1234"/>
                    </a:cubicBezTo>
                    <a:cubicBezTo>
                      <a:pt x="1516" y="1173"/>
                      <a:pt x="1547" y="1100"/>
                      <a:pt x="1547" y="1017"/>
                    </a:cubicBezTo>
                    <a:cubicBezTo>
                      <a:pt x="1547" y="863"/>
                      <a:pt x="1475" y="749"/>
                      <a:pt x="1382" y="667"/>
                    </a:cubicBezTo>
                    <a:cubicBezTo>
                      <a:pt x="1351" y="616"/>
                      <a:pt x="1320" y="574"/>
                      <a:pt x="1279" y="522"/>
                    </a:cubicBezTo>
                    <a:cubicBezTo>
                      <a:pt x="1238" y="471"/>
                      <a:pt x="1186" y="440"/>
                      <a:pt x="1135" y="389"/>
                    </a:cubicBezTo>
                    <a:cubicBezTo>
                      <a:pt x="1124" y="347"/>
                      <a:pt x="1103" y="295"/>
                      <a:pt x="1073" y="254"/>
                    </a:cubicBezTo>
                    <a:cubicBezTo>
                      <a:pt x="951" y="91"/>
                      <a:pt x="774" y="0"/>
                      <a:pt x="601" y="0"/>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04" name="Google Shape;504;p14"/>
              <p:cNvSpPr/>
              <p:nvPr/>
            </p:nvSpPr>
            <p:spPr>
              <a:xfrm>
                <a:off x="6864018" y="1933954"/>
                <a:ext cx="156689" cy="160200"/>
              </a:xfrm>
              <a:custGeom>
                <a:rect b="b" l="l" r="r" t="t"/>
                <a:pathLst>
                  <a:path extrusionOk="0" h="1734" w="1696">
                    <a:moveTo>
                      <a:pt x="1146" y="1"/>
                    </a:moveTo>
                    <a:cubicBezTo>
                      <a:pt x="1140" y="1"/>
                      <a:pt x="1134" y="1"/>
                      <a:pt x="1129" y="1"/>
                    </a:cubicBezTo>
                    <a:cubicBezTo>
                      <a:pt x="973" y="1"/>
                      <a:pt x="829" y="42"/>
                      <a:pt x="705" y="115"/>
                    </a:cubicBezTo>
                    <a:cubicBezTo>
                      <a:pt x="592" y="145"/>
                      <a:pt x="489" y="218"/>
                      <a:pt x="427" y="331"/>
                    </a:cubicBezTo>
                    <a:cubicBezTo>
                      <a:pt x="386" y="414"/>
                      <a:pt x="334" y="476"/>
                      <a:pt x="283" y="548"/>
                    </a:cubicBezTo>
                    <a:cubicBezTo>
                      <a:pt x="180" y="693"/>
                      <a:pt x="128" y="858"/>
                      <a:pt x="86" y="1023"/>
                    </a:cubicBezTo>
                    <a:cubicBezTo>
                      <a:pt x="1" y="1347"/>
                      <a:pt x="259" y="1627"/>
                      <a:pt x="559" y="1627"/>
                    </a:cubicBezTo>
                    <a:cubicBezTo>
                      <a:pt x="584" y="1627"/>
                      <a:pt x="609" y="1625"/>
                      <a:pt x="633" y="1621"/>
                    </a:cubicBezTo>
                    <a:cubicBezTo>
                      <a:pt x="726" y="1683"/>
                      <a:pt x="829" y="1734"/>
                      <a:pt x="932" y="1734"/>
                    </a:cubicBezTo>
                    <a:cubicBezTo>
                      <a:pt x="1149" y="1734"/>
                      <a:pt x="1314" y="1590"/>
                      <a:pt x="1386" y="1404"/>
                    </a:cubicBezTo>
                    <a:cubicBezTo>
                      <a:pt x="1417" y="1383"/>
                      <a:pt x="1448" y="1363"/>
                      <a:pt x="1469" y="1332"/>
                    </a:cubicBezTo>
                    <a:cubicBezTo>
                      <a:pt x="1696" y="1085"/>
                      <a:pt x="1613" y="785"/>
                      <a:pt x="1613" y="476"/>
                    </a:cubicBezTo>
                    <a:cubicBezTo>
                      <a:pt x="1613" y="223"/>
                      <a:pt x="1406" y="1"/>
                      <a:pt x="1146" y="1"/>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05" name="Google Shape;505;p14"/>
              <p:cNvSpPr/>
              <p:nvPr/>
            </p:nvSpPr>
            <p:spPr>
              <a:xfrm>
                <a:off x="7359861" y="1915384"/>
                <a:ext cx="163988" cy="152162"/>
              </a:xfrm>
              <a:custGeom>
                <a:rect b="b" l="l" r="r" t="t"/>
                <a:pathLst>
                  <a:path extrusionOk="0" h="1647" w="1775">
                    <a:moveTo>
                      <a:pt x="1056" y="1"/>
                    </a:moveTo>
                    <a:cubicBezTo>
                      <a:pt x="1034" y="1"/>
                      <a:pt x="1013" y="3"/>
                      <a:pt x="991" y="6"/>
                    </a:cubicBezTo>
                    <a:lnTo>
                      <a:pt x="960" y="6"/>
                    </a:lnTo>
                    <a:cubicBezTo>
                      <a:pt x="775" y="6"/>
                      <a:pt x="651" y="99"/>
                      <a:pt x="548" y="243"/>
                    </a:cubicBezTo>
                    <a:cubicBezTo>
                      <a:pt x="465" y="346"/>
                      <a:pt x="383" y="460"/>
                      <a:pt x="321" y="573"/>
                    </a:cubicBezTo>
                    <a:cubicBezTo>
                      <a:pt x="259" y="687"/>
                      <a:pt x="218" y="800"/>
                      <a:pt x="156" y="914"/>
                    </a:cubicBezTo>
                    <a:cubicBezTo>
                      <a:pt x="1" y="1234"/>
                      <a:pt x="186" y="1646"/>
                      <a:pt x="578" y="1646"/>
                    </a:cubicBezTo>
                    <a:cubicBezTo>
                      <a:pt x="672" y="1646"/>
                      <a:pt x="775" y="1636"/>
                      <a:pt x="878" y="1636"/>
                    </a:cubicBezTo>
                    <a:cubicBezTo>
                      <a:pt x="904" y="1641"/>
                      <a:pt x="930" y="1643"/>
                      <a:pt x="954" y="1643"/>
                    </a:cubicBezTo>
                    <a:cubicBezTo>
                      <a:pt x="1045" y="1643"/>
                      <a:pt x="1124" y="1615"/>
                      <a:pt x="1197" y="1574"/>
                    </a:cubicBezTo>
                    <a:cubicBezTo>
                      <a:pt x="1352" y="1522"/>
                      <a:pt x="1486" y="1440"/>
                      <a:pt x="1589" y="1295"/>
                    </a:cubicBezTo>
                    <a:cubicBezTo>
                      <a:pt x="1775" y="1017"/>
                      <a:pt x="1610" y="646"/>
                      <a:pt x="1517" y="357"/>
                    </a:cubicBezTo>
                    <a:cubicBezTo>
                      <a:pt x="1452" y="170"/>
                      <a:pt x="1260" y="1"/>
                      <a:pt x="1056" y="1"/>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06" name="Google Shape;506;p14"/>
              <p:cNvSpPr/>
              <p:nvPr/>
            </p:nvSpPr>
            <p:spPr>
              <a:xfrm>
                <a:off x="7171206" y="1552025"/>
                <a:ext cx="161124" cy="141538"/>
              </a:xfrm>
              <a:custGeom>
                <a:rect b="b" l="l" r="r" t="t"/>
                <a:pathLst>
                  <a:path extrusionOk="0" h="1532" w="1744">
                    <a:moveTo>
                      <a:pt x="1074" y="1"/>
                    </a:moveTo>
                    <a:cubicBezTo>
                      <a:pt x="1033" y="1"/>
                      <a:pt x="992" y="4"/>
                      <a:pt x="949" y="9"/>
                    </a:cubicBezTo>
                    <a:cubicBezTo>
                      <a:pt x="867" y="20"/>
                      <a:pt x="795" y="61"/>
                      <a:pt x="733" y="112"/>
                    </a:cubicBezTo>
                    <a:lnTo>
                      <a:pt x="733" y="102"/>
                    </a:lnTo>
                    <a:cubicBezTo>
                      <a:pt x="681" y="91"/>
                      <a:pt x="640" y="82"/>
                      <a:pt x="599" y="82"/>
                    </a:cubicBezTo>
                    <a:lnTo>
                      <a:pt x="589" y="82"/>
                    </a:lnTo>
                    <a:cubicBezTo>
                      <a:pt x="577" y="80"/>
                      <a:pt x="566" y="79"/>
                      <a:pt x="554" y="79"/>
                    </a:cubicBezTo>
                    <a:cubicBezTo>
                      <a:pt x="407" y="79"/>
                      <a:pt x="243" y="195"/>
                      <a:pt x="176" y="318"/>
                    </a:cubicBezTo>
                    <a:cubicBezTo>
                      <a:pt x="83" y="494"/>
                      <a:pt x="62" y="731"/>
                      <a:pt x="32" y="927"/>
                    </a:cubicBezTo>
                    <a:cubicBezTo>
                      <a:pt x="0" y="1102"/>
                      <a:pt x="32" y="1257"/>
                      <a:pt x="155" y="1391"/>
                    </a:cubicBezTo>
                    <a:cubicBezTo>
                      <a:pt x="247" y="1484"/>
                      <a:pt x="372" y="1532"/>
                      <a:pt x="498" y="1532"/>
                    </a:cubicBezTo>
                    <a:cubicBezTo>
                      <a:pt x="583" y="1532"/>
                      <a:pt x="668" y="1510"/>
                      <a:pt x="743" y="1464"/>
                    </a:cubicBezTo>
                    <a:cubicBezTo>
                      <a:pt x="826" y="1412"/>
                      <a:pt x="919" y="1361"/>
                      <a:pt x="1011" y="1319"/>
                    </a:cubicBezTo>
                    <a:cubicBezTo>
                      <a:pt x="1022" y="1319"/>
                      <a:pt x="1032" y="1319"/>
                      <a:pt x="1032" y="1309"/>
                    </a:cubicBezTo>
                    <a:cubicBezTo>
                      <a:pt x="1063" y="1309"/>
                      <a:pt x="1084" y="1299"/>
                      <a:pt x="1104" y="1278"/>
                    </a:cubicBezTo>
                    <a:cubicBezTo>
                      <a:pt x="1125" y="1278"/>
                      <a:pt x="1146" y="1267"/>
                      <a:pt x="1156" y="1257"/>
                    </a:cubicBezTo>
                    <a:cubicBezTo>
                      <a:pt x="1341" y="1164"/>
                      <a:pt x="1465" y="969"/>
                      <a:pt x="1589" y="814"/>
                    </a:cubicBezTo>
                    <a:cubicBezTo>
                      <a:pt x="1744" y="607"/>
                      <a:pt x="1651" y="360"/>
                      <a:pt x="1476" y="215"/>
                    </a:cubicBezTo>
                    <a:cubicBezTo>
                      <a:pt x="1465" y="185"/>
                      <a:pt x="1444" y="153"/>
                      <a:pt x="1414" y="133"/>
                    </a:cubicBezTo>
                    <a:cubicBezTo>
                      <a:pt x="1312" y="32"/>
                      <a:pt x="1199" y="1"/>
                      <a:pt x="1074" y="1"/>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07" name="Google Shape;507;p14"/>
              <p:cNvSpPr/>
              <p:nvPr/>
            </p:nvSpPr>
            <p:spPr>
              <a:xfrm>
                <a:off x="7460008" y="1266547"/>
                <a:ext cx="133500" cy="156504"/>
              </a:xfrm>
              <a:custGeom>
                <a:rect b="b" l="l" r="r" t="t"/>
                <a:pathLst>
                  <a:path extrusionOk="0" h="1694" w="1445">
                    <a:moveTo>
                      <a:pt x="564" y="1"/>
                    </a:moveTo>
                    <a:cubicBezTo>
                      <a:pt x="351" y="1"/>
                      <a:pt x="135" y="145"/>
                      <a:pt x="83" y="355"/>
                    </a:cubicBezTo>
                    <a:cubicBezTo>
                      <a:pt x="62" y="448"/>
                      <a:pt x="51" y="541"/>
                      <a:pt x="62" y="634"/>
                    </a:cubicBezTo>
                    <a:cubicBezTo>
                      <a:pt x="21" y="747"/>
                      <a:pt x="0" y="871"/>
                      <a:pt x="0" y="985"/>
                    </a:cubicBezTo>
                    <a:cubicBezTo>
                      <a:pt x="0" y="1180"/>
                      <a:pt x="72" y="1335"/>
                      <a:pt x="196" y="1490"/>
                    </a:cubicBezTo>
                    <a:cubicBezTo>
                      <a:pt x="268" y="1583"/>
                      <a:pt x="413" y="1666"/>
                      <a:pt x="526" y="1686"/>
                    </a:cubicBezTo>
                    <a:cubicBezTo>
                      <a:pt x="571" y="1691"/>
                      <a:pt x="614" y="1694"/>
                      <a:pt x="656" y="1694"/>
                    </a:cubicBezTo>
                    <a:cubicBezTo>
                      <a:pt x="787" y="1694"/>
                      <a:pt x="907" y="1669"/>
                      <a:pt x="1032" y="1614"/>
                    </a:cubicBezTo>
                    <a:cubicBezTo>
                      <a:pt x="1279" y="1510"/>
                      <a:pt x="1444" y="1212"/>
                      <a:pt x="1424" y="943"/>
                    </a:cubicBezTo>
                    <a:cubicBezTo>
                      <a:pt x="1382" y="552"/>
                      <a:pt x="1114" y="273"/>
                      <a:pt x="794" y="66"/>
                    </a:cubicBezTo>
                    <a:cubicBezTo>
                      <a:pt x="724" y="21"/>
                      <a:pt x="644" y="1"/>
                      <a:pt x="564" y="1"/>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08" name="Google Shape;508;p14"/>
              <p:cNvSpPr/>
              <p:nvPr/>
            </p:nvSpPr>
            <p:spPr>
              <a:xfrm>
                <a:off x="6821520" y="1081218"/>
                <a:ext cx="162048" cy="180340"/>
              </a:xfrm>
              <a:custGeom>
                <a:rect b="b" l="l" r="r" t="t"/>
                <a:pathLst>
                  <a:path extrusionOk="0" h="1952" w="1754">
                    <a:moveTo>
                      <a:pt x="850" y="0"/>
                    </a:moveTo>
                    <a:cubicBezTo>
                      <a:pt x="689" y="0"/>
                      <a:pt x="526" y="60"/>
                      <a:pt x="381" y="154"/>
                    </a:cubicBezTo>
                    <a:cubicBezTo>
                      <a:pt x="196" y="277"/>
                      <a:pt x="103" y="504"/>
                      <a:pt x="175" y="721"/>
                    </a:cubicBezTo>
                    <a:cubicBezTo>
                      <a:pt x="41" y="979"/>
                      <a:pt x="0" y="1278"/>
                      <a:pt x="175" y="1547"/>
                    </a:cubicBezTo>
                    <a:cubicBezTo>
                      <a:pt x="335" y="1786"/>
                      <a:pt x="631" y="1952"/>
                      <a:pt x="928" y="1952"/>
                    </a:cubicBezTo>
                    <a:cubicBezTo>
                      <a:pt x="1015" y="1952"/>
                      <a:pt x="1102" y="1938"/>
                      <a:pt x="1186" y="1907"/>
                    </a:cubicBezTo>
                    <a:cubicBezTo>
                      <a:pt x="1424" y="1815"/>
                      <a:pt x="1578" y="1660"/>
                      <a:pt x="1671" y="1423"/>
                    </a:cubicBezTo>
                    <a:cubicBezTo>
                      <a:pt x="1754" y="1185"/>
                      <a:pt x="1671" y="917"/>
                      <a:pt x="1589" y="701"/>
                    </a:cubicBezTo>
                    <a:cubicBezTo>
                      <a:pt x="1495" y="463"/>
                      <a:pt x="1392" y="206"/>
                      <a:pt x="1155" y="82"/>
                    </a:cubicBezTo>
                    <a:cubicBezTo>
                      <a:pt x="1058" y="25"/>
                      <a:pt x="955" y="0"/>
                      <a:pt x="850" y="0"/>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09" name="Google Shape;509;p14"/>
              <p:cNvSpPr/>
              <p:nvPr/>
            </p:nvSpPr>
            <p:spPr>
              <a:xfrm>
                <a:off x="7283641" y="981994"/>
                <a:ext cx="146896" cy="132484"/>
              </a:xfrm>
              <a:custGeom>
                <a:rect b="b" l="l" r="r" t="t"/>
                <a:pathLst>
                  <a:path extrusionOk="0" h="1434" w="1590">
                    <a:moveTo>
                      <a:pt x="1115" y="1"/>
                    </a:moveTo>
                    <a:cubicBezTo>
                      <a:pt x="867" y="10"/>
                      <a:pt x="640" y="93"/>
                      <a:pt x="486" y="289"/>
                    </a:cubicBezTo>
                    <a:cubicBezTo>
                      <a:pt x="300" y="310"/>
                      <a:pt x="124" y="464"/>
                      <a:pt x="73" y="650"/>
                    </a:cubicBezTo>
                    <a:cubicBezTo>
                      <a:pt x="1" y="898"/>
                      <a:pt x="135" y="1115"/>
                      <a:pt x="362" y="1218"/>
                    </a:cubicBezTo>
                    <a:cubicBezTo>
                      <a:pt x="383" y="1228"/>
                      <a:pt x="403" y="1238"/>
                      <a:pt x="413" y="1248"/>
                    </a:cubicBezTo>
                    <a:lnTo>
                      <a:pt x="537" y="1310"/>
                    </a:lnTo>
                    <a:cubicBezTo>
                      <a:pt x="671" y="1383"/>
                      <a:pt x="805" y="1434"/>
                      <a:pt x="950" y="1434"/>
                    </a:cubicBezTo>
                    <a:cubicBezTo>
                      <a:pt x="1167" y="1434"/>
                      <a:pt x="1373" y="1310"/>
                      <a:pt x="1476" y="1115"/>
                    </a:cubicBezTo>
                    <a:cubicBezTo>
                      <a:pt x="1579" y="929"/>
                      <a:pt x="1589" y="702"/>
                      <a:pt x="1589" y="485"/>
                    </a:cubicBezTo>
                    <a:cubicBezTo>
                      <a:pt x="1589" y="228"/>
                      <a:pt x="1373" y="1"/>
                      <a:pt x="1115" y="1"/>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10" name="Google Shape;510;p14"/>
              <p:cNvSpPr/>
              <p:nvPr/>
            </p:nvSpPr>
            <p:spPr>
              <a:xfrm>
                <a:off x="6712873" y="724603"/>
                <a:ext cx="149483" cy="159461"/>
              </a:xfrm>
              <a:custGeom>
                <a:rect b="b" l="l" r="r" t="t"/>
                <a:pathLst>
                  <a:path extrusionOk="0" h="1726" w="1618">
                    <a:moveTo>
                      <a:pt x="830" y="0"/>
                    </a:moveTo>
                    <a:cubicBezTo>
                      <a:pt x="792" y="0"/>
                      <a:pt x="752" y="4"/>
                      <a:pt x="711" y="11"/>
                    </a:cubicBezTo>
                    <a:cubicBezTo>
                      <a:pt x="526" y="53"/>
                      <a:pt x="402" y="187"/>
                      <a:pt x="310" y="352"/>
                    </a:cubicBezTo>
                    <a:cubicBezTo>
                      <a:pt x="83" y="497"/>
                      <a:pt x="0" y="785"/>
                      <a:pt x="134" y="1012"/>
                    </a:cubicBezTo>
                    <a:cubicBezTo>
                      <a:pt x="258" y="1229"/>
                      <a:pt x="340" y="1497"/>
                      <a:pt x="557" y="1641"/>
                    </a:cubicBezTo>
                    <a:cubicBezTo>
                      <a:pt x="638" y="1687"/>
                      <a:pt x="735" y="1716"/>
                      <a:pt x="827" y="1716"/>
                    </a:cubicBezTo>
                    <a:cubicBezTo>
                      <a:pt x="840" y="1716"/>
                      <a:pt x="854" y="1715"/>
                      <a:pt x="867" y="1714"/>
                    </a:cubicBezTo>
                    <a:lnTo>
                      <a:pt x="1000" y="1714"/>
                    </a:lnTo>
                    <a:cubicBezTo>
                      <a:pt x="1037" y="1721"/>
                      <a:pt x="1075" y="1725"/>
                      <a:pt x="1112" y="1725"/>
                    </a:cubicBezTo>
                    <a:cubicBezTo>
                      <a:pt x="1374" y="1725"/>
                      <a:pt x="1618" y="1539"/>
                      <a:pt x="1609" y="1249"/>
                    </a:cubicBezTo>
                    <a:cubicBezTo>
                      <a:pt x="1599" y="868"/>
                      <a:pt x="1465" y="548"/>
                      <a:pt x="1259" y="238"/>
                    </a:cubicBezTo>
                    <a:cubicBezTo>
                      <a:pt x="1148" y="78"/>
                      <a:pt x="1004" y="0"/>
                      <a:pt x="830" y="0"/>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11" name="Google Shape;511;p14"/>
              <p:cNvSpPr/>
              <p:nvPr/>
            </p:nvSpPr>
            <p:spPr>
              <a:xfrm>
                <a:off x="7596187" y="679887"/>
                <a:ext cx="123984" cy="142462"/>
              </a:xfrm>
              <a:custGeom>
                <a:rect b="b" l="l" r="r" t="t"/>
                <a:pathLst>
                  <a:path extrusionOk="0" h="1542" w="1342">
                    <a:moveTo>
                      <a:pt x="517" y="0"/>
                    </a:moveTo>
                    <a:cubicBezTo>
                      <a:pt x="362" y="0"/>
                      <a:pt x="166" y="93"/>
                      <a:pt x="104" y="238"/>
                    </a:cubicBezTo>
                    <a:cubicBezTo>
                      <a:pt x="22" y="433"/>
                      <a:pt x="1" y="578"/>
                      <a:pt x="32" y="774"/>
                    </a:cubicBezTo>
                    <a:lnTo>
                      <a:pt x="63" y="867"/>
                    </a:lnTo>
                    <a:cubicBezTo>
                      <a:pt x="22" y="1063"/>
                      <a:pt x="73" y="1259"/>
                      <a:pt x="280" y="1382"/>
                    </a:cubicBezTo>
                    <a:cubicBezTo>
                      <a:pt x="342" y="1414"/>
                      <a:pt x="424" y="1434"/>
                      <a:pt x="507" y="1444"/>
                    </a:cubicBezTo>
                    <a:cubicBezTo>
                      <a:pt x="584" y="1511"/>
                      <a:pt x="691" y="1542"/>
                      <a:pt x="798" y="1542"/>
                    </a:cubicBezTo>
                    <a:cubicBezTo>
                      <a:pt x="890" y="1542"/>
                      <a:pt x="981" y="1519"/>
                      <a:pt x="1053" y="1476"/>
                    </a:cubicBezTo>
                    <a:cubicBezTo>
                      <a:pt x="1291" y="1331"/>
                      <a:pt x="1342" y="1052"/>
                      <a:pt x="1218" y="816"/>
                    </a:cubicBezTo>
                    <a:cubicBezTo>
                      <a:pt x="1218" y="816"/>
                      <a:pt x="1218" y="805"/>
                      <a:pt x="1208" y="795"/>
                    </a:cubicBezTo>
                    <a:cubicBezTo>
                      <a:pt x="1249" y="630"/>
                      <a:pt x="1229" y="465"/>
                      <a:pt x="1136" y="320"/>
                    </a:cubicBezTo>
                    <a:cubicBezTo>
                      <a:pt x="1074" y="227"/>
                      <a:pt x="991" y="145"/>
                      <a:pt x="899" y="93"/>
                    </a:cubicBezTo>
                    <a:cubicBezTo>
                      <a:pt x="816" y="42"/>
                      <a:pt x="723" y="0"/>
                      <a:pt x="610" y="0"/>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sp>
        <p:nvSpPr>
          <p:cNvPr id="512" name="Google Shape;512;p14"/>
          <p:cNvSpPr/>
          <p:nvPr/>
        </p:nvSpPr>
        <p:spPr>
          <a:xfrm>
            <a:off x="3647405" y="4364345"/>
            <a:ext cx="1231155" cy="1179107"/>
          </a:xfrm>
          <a:custGeom>
            <a:rect b="b" l="l" r="r" t="t"/>
            <a:pathLst>
              <a:path extrusionOk="0" h="14340" w="14973">
                <a:moveTo>
                  <a:pt x="5804" y="1"/>
                </a:moveTo>
                <a:cubicBezTo>
                  <a:pt x="5569" y="1"/>
                  <a:pt x="5300" y="71"/>
                  <a:pt x="5030" y="212"/>
                </a:cubicBezTo>
                <a:cubicBezTo>
                  <a:pt x="4538" y="469"/>
                  <a:pt x="4327" y="938"/>
                  <a:pt x="4339" y="1431"/>
                </a:cubicBezTo>
                <a:lnTo>
                  <a:pt x="4327" y="1431"/>
                </a:lnTo>
                <a:lnTo>
                  <a:pt x="4339" y="1443"/>
                </a:lnTo>
                <a:cubicBezTo>
                  <a:pt x="4339" y="1501"/>
                  <a:pt x="4339" y="1560"/>
                  <a:pt x="4350" y="1607"/>
                </a:cubicBezTo>
                <a:lnTo>
                  <a:pt x="4350" y="1618"/>
                </a:lnTo>
                <a:cubicBezTo>
                  <a:pt x="4350" y="1665"/>
                  <a:pt x="4362" y="1724"/>
                  <a:pt x="4374" y="1771"/>
                </a:cubicBezTo>
                <a:cubicBezTo>
                  <a:pt x="4374" y="1795"/>
                  <a:pt x="4386" y="1806"/>
                  <a:pt x="4386" y="1829"/>
                </a:cubicBezTo>
                <a:cubicBezTo>
                  <a:pt x="4397" y="1865"/>
                  <a:pt x="4409" y="1900"/>
                  <a:pt x="4420" y="1947"/>
                </a:cubicBezTo>
                <a:cubicBezTo>
                  <a:pt x="4420" y="1959"/>
                  <a:pt x="4433" y="1970"/>
                  <a:pt x="4433" y="1994"/>
                </a:cubicBezTo>
                <a:cubicBezTo>
                  <a:pt x="4456" y="2041"/>
                  <a:pt x="4467" y="2100"/>
                  <a:pt x="4491" y="2147"/>
                </a:cubicBezTo>
                <a:cubicBezTo>
                  <a:pt x="4491" y="2147"/>
                  <a:pt x="4491" y="2158"/>
                  <a:pt x="4503" y="2158"/>
                </a:cubicBezTo>
                <a:cubicBezTo>
                  <a:pt x="4514" y="2205"/>
                  <a:pt x="4550" y="2252"/>
                  <a:pt x="4573" y="2298"/>
                </a:cubicBezTo>
                <a:cubicBezTo>
                  <a:pt x="4573" y="2322"/>
                  <a:pt x="4585" y="2334"/>
                  <a:pt x="4597" y="2345"/>
                </a:cubicBezTo>
                <a:lnTo>
                  <a:pt x="4667" y="2451"/>
                </a:lnTo>
                <a:cubicBezTo>
                  <a:pt x="4667" y="2463"/>
                  <a:pt x="4678" y="2475"/>
                  <a:pt x="4691" y="2498"/>
                </a:cubicBezTo>
                <a:cubicBezTo>
                  <a:pt x="4725" y="2545"/>
                  <a:pt x="4761" y="2580"/>
                  <a:pt x="4796" y="2627"/>
                </a:cubicBezTo>
                <a:cubicBezTo>
                  <a:pt x="4831" y="2674"/>
                  <a:pt x="4866" y="2709"/>
                  <a:pt x="4913" y="2744"/>
                </a:cubicBezTo>
                <a:lnTo>
                  <a:pt x="4949" y="2780"/>
                </a:lnTo>
                <a:cubicBezTo>
                  <a:pt x="4972" y="2814"/>
                  <a:pt x="5007" y="2838"/>
                  <a:pt x="5042" y="2861"/>
                </a:cubicBezTo>
                <a:lnTo>
                  <a:pt x="5077" y="2897"/>
                </a:lnTo>
                <a:cubicBezTo>
                  <a:pt x="5124" y="2932"/>
                  <a:pt x="5171" y="2955"/>
                  <a:pt x="5218" y="2991"/>
                </a:cubicBezTo>
                <a:lnTo>
                  <a:pt x="5230" y="2991"/>
                </a:lnTo>
                <a:lnTo>
                  <a:pt x="5371" y="3061"/>
                </a:lnTo>
                <a:cubicBezTo>
                  <a:pt x="5382" y="3072"/>
                  <a:pt x="5405" y="3072"/>
                  <a:pt x="5417" y="3084"/>
                </a:cubicBezTo>
                <a:cubicBezTo>
                  <a:pt x="5452" y="3096"/>
                  <a:pt x="5488" y="3108"/>
                  <a:pt x="5535" y="3119"/>
                </a:cubicBezTo>
                <a:cubicBezTo>
                  <a:pt x="5546" y="3119"/>
                  <a:pt x="5569" y="3131"/>
                  <a:pt x="5582" y="3131"/>
                </a:cubicBezTo>
                <a:cubicBezTo>
                  <a:pt x="5640" y="3143"/>
                  <a:pt x="5687" y="3155"/>
                  <a:pt x="5746" y="3166"/>
                </a:cubicBezTo>
                <a:lnTo>
                  <a:pt x="5757" y="3166"/>
                </a:lnTo>
                <a:cubicBezTo>
                  <a:pt x="5804" y="3178"/>
                  <a:pt x="5863" y="3178"/>
                  <a:pt x="5921" y="3178"/>
                </a:cubicBezTo>
                <a:lnTo>
                  <a:pt x="5980" y="3178"/>
                </a:lnTo>
                <a:cubicBezTo>
                  <a:pt x="6004" y="3178"/>
                  <a:pt x="6038" y="3166"/>
                  <a:pt x="6074" y="3166"/>
                </a:cubicBezTo>
                <a:cubicBezTo>
                  <a:pt x="6226" y="3788"/>
                  <a:pt x="6426" y="4398"/>
                  <a:pt x="6578" y="5018"/>
                </a:cubicBezTo>
                <a:cubicBezTo>
                  <a:pt x="6531" y="5042"/>
                  <a:pt x="6473" y="5078"/>
                  <a:pt x="6414" y="5101"/>
                </a:cubicBezTo>
                <a:cubicBezTo>
                  <a:pt x="5675" y="5487"/>
                  <a:pt x="5300" y="6144"/>
                  <a:pt x="5218" y="6860"/>
                </a:cubicBezTo>
                <a:cubicBezTo>
                  <a:pt x="4433" y="6953"/>
                  <a:pt x="3670" y="7141"/>
                  <a:pt x="2909" y="7246"/>
                </a:cubicBezTo>
                <a:cubicBezTo>
                  <a:pt x="2674" y="6660"/>
                  <a:pt x="2158" y="6167"/>
                  <a:pt x="1478" y="6167"/>
                </a:cubicBezTo>
                <a:cubicBezTo>
                  <a:pt x="1244" y="6167"/>
                  <a:pt x="974" y="6238"/>
                  <a:pt x="704" y="6379"/>
                </a:cubicBezTo>
                <a:cubicBezTo>
                  <a:pt x="212" y="6636"/>
                  <a:pt x="1" y="7105"/>
                  <a:pt x="12" y="7598"/>
                </a:cubicBezTo>
                <a:lnTo>
                  <a:pt x="1" y="7598"/>
                </a:lnTo>
                <a:cubicBezTo>
                  <a:pt x="12" y="7598"/>
                  <a:pt x="12" y="7610"/>
                  <a:pt x="12" y="7610"/>
                </a:cubicBezTo>
                <a:cubicBezTo>
                  <a:pt x="12" y="7668"/>
                  <a:pt x="12" y="7727"/>
                  <a:pt x="24" y="7774"/>
                </a:cubicBezTo>
                <a:lnTo>
                  <a:pt x="24" y="7785"/>
                </a:lnTo>
                <a:cubicBezTo>
                  <a:pt x="24" y="7832"/>
                  <a:pt x="36" y="7891"/>
                  <a:pt x="48" y="7938"/>
                </a:cubicBezTo>
                <a:cubicBezTo>
                  <a:pt x="48" y="7962"/>
                  <a:pt x="59" y="7973"/>
                  <a:pt x="59" y="7985"/>
                </a:cubicBezTo>
                <a:cubicBezTo>
                  <a:pt x="71" y="8032"/>
                  <a:pt x="83" y="8067"/>
                  <a:pt x="95" y="8114"/>
                </a:cubicBezTo>
                <a:cubicBezTo>
                  <a:pt x="95" y="8126"/>
                  <a:pt x="106" y="8137"/>
                  <a:pt x="106" y="8161"/>
                </a:cubicBezTo>
                <a:cubicBezTo>
                  <a:pt x="129" y="8207"/>
                  <a:pt x="142" y="8267"/>
                  <a:pt x="165" y="8313"/>
                </a:cubicBezTo>
                <a:lnTo>
                  <a:pt x="165" y="8325"/>
                </a:lnTo>
                <a:cubicBezTo>
                  <a:pt x="188" y="8372"/>
                  <a:pt x="223" y="8419"/>
                  <a:pt x="247" y="8465"/>
                </a:cubicBezTo>
                <a:cubicBezTo>
                  <a:pt x="247" y="8489"/>
                  <a:pt x="259" y="8501"/>
                  <a:pt x="270" y="8512"/>
                </a:cubicBezTo>
                <a:lnTo>
                  <a:pt x="340" y="8618"/>
                </a:lnTo>
                <a:cubicBezTo>
                  <a:pt x="340" y="8630"/>
                  <a:pt x="353" y="8642"/>
                  <a:pt x="364" y="8665"/>
                </a:cubicBezTo>
                <a:cubicBezTo>
                  <a:pt x="400" y="8712"/>
                  <a:pt x="434" y="8747"/>
                  <a:pt x="470" y="8794"/>
                </a:cubicBezTo>
                <a:cubicBezTo>
                  <a:pt x="505" y="8841"/>
                  <a:pt x="540" y="8876"/>
                  <a:pt x="587" y="8911"/>
                </a:cubicBezTo>
                <a:lnTo>
                  <a:pt x="622" y="8947"/>
                </a:lnTo>
                <a:cubicBezTo>
                  <a:pt x="645" y="8981"/>
                  <a:pt x="681" y="9005"/>
                  <a:pt x="716" y="9028"/>
                </a:cubicBezTo>
                <a:lnTo>
                  <a:pt x="751" y="9064"/>
                </a:lnTo>
                <a:cubicBezTo>
                  <a:pt x="798" y="9099"/>
                  <a:pt x="845" y="9122"/>
                  <a:pt x="892" y="9158"/>
                </a:cubicBezTo>
                <a:cubicBezTo>
                  <a:pt x="939" y="9181"/>
                  <a:pt x="997" y="9205"/>
                  <a:pt x="1044" y="9228"/>
                </a:cubicBezTo>
                <a:cubicBezTo>
                  <a:pt x="1056" y="9239"/>
                  <a:pt x="1080" y="9239"/>
                  <a:pt x="1091" y="9251"/>
                </a:cubicBezTo>
                <a:cubicBezTo>
                  <a:pt x="1126" y="9263"/>
                  <a:pt x="1161" y="9275"/>
                  <a:pt x="1208" y="9286"/>
                </a:cubicBezTo>
                <a:cubicBezTo>
                  <a:pt x="1220" y="9286"/>
                  <a:pt x="1244" y="9298"/>
                  <a:pt x="1255" y="9298"/>
                </a:cubicBezTo>
                <a:cubicBezTo>
                  <a:pt x="1314" y="9310"/>
                  <a:pt x="1361" y="9322"/>
                  <a:pt x="1419" y="9333"/>
                </a:cubicBezTo>
                <a:cubicBezTo>
                  <a:pt x="1478" y="9345"/>
                  <a:pt x="1536" y="9345"/>
                  <a:pt x="1595" y="9345"/>
                </a:cubicBezTo>
                <a:lnTo>
                  <a:pt x="1654" y="9345"/>
                </a:lnTo>
                <a:cubicBezTo>
                  <a:pt x="1700" y="9333"/>
                  <a:pt x="1736" y="9333"/>
                  <a:pt x="1783" y="9333"/>
                </a:cubicBezTo>
                <a:cubicBezTo>
                  <a:pt x="1806" y="9322"/>
                  <a:pt x="1830" y="9322"/>
                  <a:pt x="1841" y="9322"/>
                </a:cubicBezTo>
                <a:cubicBezTo>
                  <a:pt x="1900" y="9310"/>
                  <a:pt x="1971" y="9298"/>
                  <a:pt x="2029" y="9275"/>
                </a:cubicBezTo>
                <a:cubicBezTo>
                  <a:pt x="2088" y="9251"/>
                  <a:pt x="2146" y="9239"/>
                  <a:pt x="2193" y="9216"/>
                </a:cubicBezTo>
                <a:cubicBezTo>
                  <a:pt x="2205" y="9205"/>
                  <a:pt x="2216" y="9205"/>
                  <a:pt x="2229" y="9192"/>
                </a:cubicBezTo>
                <a:cubicBezTo>
                  <a:pt x="2275" y="9169"/>
                  <a:pt x="2322" y="9145"/>
                  <a:pt x="2357" y="9122"/>
                </a:cubicBezTo>
                <a:cubicBezTo>
                  <a:pt x="2369" y="9111"/>
                  <a:pt x="2380" y="9111"/>
                  <a:pt x="2380" y="9099"/>
                </a:cubicBezTo>
                <a:cubicBezTo>
                  <a:pt x="2427" y="9075"/>
                  <a:pt x="2463" y="9052"/>
                  <a:pt x="2498" y="9028"/>
                </a:cubicBezTo>
                <a:cubicBezTo>
                  <a:pt x="2498" y="9017"/>
                  <a:pt x="2510" y="9017"/>
                  <a:pt x="2521" y="9005"/>
                </a:cubicBezTo>
                <a:cubicBezTo>
                  <a:pt x="2557" y="8981"/>
                  <a:pt x="2591" y="8947"/>
                  <a:pt x="2627" y="8911"/>
                </a:cubicBezTo>
                <a:cubicBezTo>
                  <a:pt x="2627" y="8900"/>
                  <a:pt x="2638" y="8900"/>
                  <a:pt x="2651" y="8887"/>
                </a:cubicBezTo>
                <a:cubicBezTo>
                  <a:pt x="2709" y="8817"/>
                  <a:pt x="2768" y="8747"/>
                  <a:pt x="2815" y="8665"/>
                </a:cubicBezTo>
                <a:cubicBezTo>
                  <a:pt x="2826" y="8653"/>
                  <a:pt x="2826" y="8653"/>
                  <a:pt x="2826" y="8642"/>
                </a:cubicBezTo>
                <a:cubicBezTo>
                  <a:pt x="2849" y="8606"/>
                  <a:pt x="2873" y="8559"/>
                  <a:pt x="2896" y="8525"/>
                </a:cubicBezTo>
                <a:cubicBezTo>
                  <a:pt x="2896" y="8512"/>
                  <a:pt x="2896" y="8512"/>
                  <a:pt x="2909" y="8501"/>
                </a:cubicBezTo>
                <a:cubicBezTo>
                  <a:pt x="2920" y="8465"/>
                  <a:pt x="2932" y="8431"/>
                  <a:pt x="2943" y="8384"/>
                </a:cubicBezTo>
                <a:cubicBezTo>
                  <a:pt x="2955" y="8384"/>
                  <a:pt x="2955" y="8372"/>
                  <a:pt x="2955" y="8372"/>
                </a:cubicBezTo>
                <a:lnTo>
                  <a:pt x="2990" y="8231"/>
                </a:lnTo>
                <a:lnTo>
                  <a:pt x="2990" y="8207"/>
                </a:lnTo>
                <a:cubicBezTo>
                  <a:pt x="3002" y="8161"/>
                  <a:pt x="3014" y="8126"/>
                  <a:pt x="3014" y="8079"/>
                </a:cubicBezTo>
                <a:cubicBezTo>
                  <a:pt x="3026" y="8009"/>
                  <a:pt x="3026" y="7950"/>
                  <a:pt x="3026" y="7879"/>
                </a:cubicBezTo>
                <a:cubicBezTo>
                  <a:pt x="3753" y="7774"/>
                  <a:pt x="4480" y="7598"/>
                  <a:pt x="5206" y="7504"/>
                </a:cubicBezTo>
                <a:cubicBezTo>
                  <a:pt x="5218" y="7527"/>
                  <a:pt x="5218" y="7540"/>
                  <a:pt x="5218" y="7551"/>
                </a:cubicBezTo>
                <a:lnTo>
                  <a:pt x="5218" y="7574"/>
                </a:lnTo>
                <a:cubicBezTo>
                  <a:pt x="5218" y="7610"/>
                  <a:pt x="5230" y="7657"/>
                  <a:pt x="5241" y="7704"/>
                </a:cubicBezTo>
                <a:lnTo>
                  <a:pt x="5241" y="7739"/>
                </a:lnTo>
                <a:cubicBezTo>
                  <a:pt x="5253" y="7785"/>
                  <a:pt x="5253" y="7821"/>
                  <a:pt x="5265" y="7856"/>
                </a:cubicBezTo>
                <a:cubicBezTo>
                  <a:pt x="5265" y="7868"/>
                  <a:pt x="5277" y="7879"/>
                  <a:pt x="5277" y="7891"/>
                </a:cubicBezTo>
                <a:lnTo>
                  <a:pt x="5312" y="8032"/>
                </a:lnTo>
                <a:lnTo>
                  <a:pt x="5312" y="8043"/>
                </a:lnTo>
                <a:cubicBezTo>
                  <a:pt x="5324" y="8090"/>
                  <a:pt x="5335" y="8137"/>
                  <a:pt x="5358" y="8173"/>
                </a:cubicBezTo>
                <a:cubicBezTo>
                  <a:pt x="5358" y="8196"/>
                  <a:pt x="5358" y="8207"/>
                  <a:pt x="5371" y="8220"/>
                </a:cubicBezTo>
                <a:lnTo>
                  <a:pt x="5405" y="8325"/>
                </a:lnTo>
                <a:cubicBezTo>
                  <a:pt x="5417" y="8337"/>
                  <a:pt x="5417" y="8348"/>
                  <a:pt x="5417" y="8360"/>
                </a:cubicBezTo>
                <a:cubicBezTo>
                  <a:pt x="5441" y="8407"/>
                  <a:pt x="5452" y="8454"/>
                  <a:pt x="5476" y="8501"/>
                </a:cubicBezTo>
                <a:cubicBezTo>
                  <a:pt x="5476" y="8501"/>
                  <a:pt x="5476" y="8512"/>
                  <a:pt x="5488" y="8512"/>
                </a:cubicBezTo>
                <a:cubicBezTo>
                  <a:pt x="5499" y="8548"/>
                  <a:pt x="5523" y="8595"/>
                  <a:pt x="5546" y="8642"/>
                </a:cubicBezTo>
                <a:cubicBezTo>
                  <a:pt x="5546" y="8653"/>
                  <a:pt x="5558" y="8665"/>
                  <a:pt x="5558" y="8676"/>
                </a:cubicBezTo>
                <a:cubicBezTo>
                  <a:pt x="5582" y="8712"/>
                  <a:pt x="5593" y="8747"/>
                  <a:pt x="5616" y="8770"/>
                </a:cubicBezTo>
                <a:cubicBezTo>
                  <a:pt x="5616" y="8782"/>
                  <a:pt x="5629" y="8806"/>
                  <a:pt x="5640" y="8817"/>
                </a:cubicBezTo>
                <a:cubicBezTo>
                  <a:pt x="5663" y="8853"/>
                  <a:pt x="5687" y="8900"/>
                  <a:pt x="5710" y="8947"/>
                </a:cubicBezTo>
                <a:cubicBezTo>
                  <a:pt x="5746" y="8993"/>
                  <a:pt x="5769" y="9028"/>
                  <a:pt x="5793" y="9064"/>
                </a:cubicBezTo>
                <a:cubicBezTo>
                  <a:pt x="5804" y="9075"/>
                  <a:pt x="5804" y="9087"/>
                  <a:pt x="5816" y="9099"/>
                </a:cubicBezTo>
                <a:cubicBezTo>
                  <a:pt x="5840" y="9134"/>
                  <a:pt x="5863" y="9158"/>
                  <a:pt x="5886" y="9192"/>
                </a:cubicBezTo>
                <a:cubicBezTo>
                  <a:pt x="5898" y="9205"/>
                  <a:pt x="5898" y="9216"/>
                  <a:pt x="5910" y="9228"/>
                </a:cubicBezTo>
                <a:cubicBezTo>
                  <a:pt x="5945" y="9263"/>
                  <a:pt x="5968" y="9298"/>
                  <a:pt x="6004" y="9345"/>
                </a:cubicBezTo>
                <a:lnTo>
                  <a:pt x="6109" y="9450"/>
                </a:lnTo>
                <a:cubicBezTo>
                  <a:pt x="6109" y="9462"/>
                  <a:pt x="6121" y="9474"/>
                  <a:pt x="6132" y="9486"/>
                </a:cubicBezTo>
                <a:cubicBezTo>
                  <a:pt x="6156" y="9509"/>
                  <a:pt x="6191" y="9533"/>
                  <a:pt x="6215" y="9556"/>
                </a:cubicBezTo>
                <a:cubicBezTo>
                  <a:pt x="6226" y="9567"/>
                  <a:pt x="6238" y="9580"/>
                  <a:pt x="6238" y="9591"/>
                </a:cubicBezTo>
                <a:cubicBezTo>
                  <a:pt x="6273" y="9627"/>
                  <a:pt x="6320" y="9661"/>
                  <a:pt x="6355" y="9685"/>
                </a:cubicBezTo>
                <a:lnTo>
                  <a:pt x="6355" y="9697"/>
                </a:lnTo>
                <a:cubicBezTo>
                  <a:pt x="6390" y="9720"/>
                  <a:pt x="6426" y="9755"/>
                  <a:pt x="6473" y="9779"/>
                </a:cubicBezTo>
                <a:cubicBezTo>
                  <a:pt x="6484" y="9791"/>
                  <a:pt x="6496" y="9802"/>
                  <a:pt x="6507" y="9802"/>
                </a:cubicBezTo>
                <a:cubicBezTo>
                  <a:pt x="6531" y="9825"/>
                  <a:pt x="6566" y="9849"/>
                  <a:pt x="6590" y="9872"/>
                </a:cubicBezTo>
                <a:cubicBezTo>
                  <a:pt x="6601" y="9872"/>
                  <a:pt x="6613" y="9885"/>
                  <a:pt x="6625" y="9896"/>
                </a:cubicBezTo>
                <a:cubicBezTo>
                  <a:pt x="6672" y="9919"/>
                  <a:pt x="6707" y="9943"/>
                  <a:pt x="6754" y="9966"/>
                </a:cubicBezTo>
                <a:cubicBezTo>
                  <a:pt x="6801" y="10002"/>
                  <a:pt x="6836" y="10013"/>
                  <a:pt x="6883" y="10036"/>
                </a:cubicBezTo>
                <a:cubicBezTo>
                  <a:pt x="6895" y="10049"/>
                  <a:pt x="6906" y="10049"/>
                  <a:pt x="6918" y="10060"/>
                </a:cubicBezTo>
                <a:cubicBezTo>
                  <a:pt x="6953" y="10072"/>
                  <a:pt x="6989" y="10096"/>
                  <a:pt x="7023" y="10107"/>
                </a:cubicBezTo>
                <a:cubicBezTo>
                  <a:pt x="7035" y="10107"/>
                  <a:pt x="7047" y="10119"/>
                  <a:pt x="7059" y="10119"/>
                </a:cubicBezTo>
                <a:cubicBezTo>
                  <a:pt x="7106" y="10142"/>
                  <a:pt x="7153" y="10154"/>
                  <a:pt x="7200" y="10177"/>
                </a:cubicBezTo>
                <a:cubicBezTo>
                  <a:pt x="7234" y="10189"/>
                  <a:pt x="7270" y="10201"/>
                  <a:pt x="7293" y="10213"/>
                </a:cubicBezTo>
                <a:cubicBezTo>
                  <a:pt x="7246" y="10529"/>
                  <a:pt x="7200" y="10857"/>
                  <a:pt x="7153" y="11174"/>
                </a:cubicBezTo>
                <a:cubicBezTo>
                  <a:pt x="6929" y="11185"/>
                  <a:pt x="6695" y="11256"/>
                  <a:pt x="6449" y="11385"/>
                </a:cubicBezTo>
                <a:cubicBezTo>
                  <a:pt x="5945" y="11643"/>
                  <a:pt x="5746" y="12112"/>
                  <a:pt x="5746" y="12605"/>
                </a:cubicBezTo>
                <a:lnTo>
                  <a:pt x="5746" y="12616"/>
                </a:lnTo>
                <a:cubicBezTo>
                  <a:pt x="5757" y="12675"/>
                  <a:pt x="5757" y="12722"/>
                  <a:pt x="5757" y="12780"/>
                </a:cubicBezTo>
                <a:cubicBezTo>
                  <a:pt x="5757" y="12780"/>
                  <a:pt x="5769" y="12780"/>
                  <a:pt x="5769" y="12792"/>
                </a:cubicBezTo>
                <a:cubicBezTo>
                  <a:pt x="5769" y="12839"/>
                  <a:pt x="5780" y="12897"/>
                  <a:pt x="5793" y="12944"/>
                </a:cubicBezTo>
                <a:cubicBezTo>
                  <a:pt x="5793" y="12956"/>
                  <a:pt x="5804" y="12980"/>
                  <a:pt x="5804" y="12991"/>
                </a:cubicBezTo>
                <a:cubicBezTo>
                  <a:pt x="5816" y="13038"/>
                  <a:pt x="5827" y="13074"/>
                  <a:pt x="5840" y="13108"/>
                </a:cubicBezTo>
                <a:cubicBezTo>
                  <a:pt x="5840" y="13132"/>
                  <a:pt x="5851" y="13144"/>
                  <a:pt x="5851" y="13167"/>
                </a:cubicBezTo>
                <a:cubicBezTo>
                  <a:pt x="5874" y="13214"/>
                  <a:pt x="5886" y="13261"/>
                  <a:pt x="5910" y="13319"/>
                </a:cubicBezTo>
                <a:lnTo>
                  <a:pt x="5921" y="13331"/>
                </a:lnTo>
                <a:cubicBezTo>
                  <a:pt x="5933" y="13378"/>
                  <a:pt x="5957" y="13425"/>
                  <a:pt x="5992" y="13472"/>
                </a:cubicBezTo>
                <a:cubicBezTo>
                  <a:pt x="5992" y="13483"/>
                  <a:pt x="6004" y="13496"/>
                  <a:pt x="6015" y="13519"/>
                </a:cubicBezTo>
                <a:cubicBezTo>
                  <a:pt x="6038" y="13554"/>
                  <a:pt x="6062" y="13589"/>
                  <a:pt x="6074" y="13624"/>
                </a:cubicBezTo>
                <a:lnTo>
                  <a:pt x="6109" y="13660"/>
                </a:lnTo>
                <a:lnTo>
                  <a:pt x="6215" y="13800"/>
                </a:lnTo>
                <a:cubicBezTo>
                  <a:pt x="6249" y="13847"/>
                  <a:pt x="6285" y="13882"/>
                  <a:pt x="6332" y="13918"/>
                </a:cubicBezTo>
                <a:lnTo>
                  <a:pt x="6367" y="13952"/>
                </a:lnTo>
                <a:cubicBezTo>
                  <a:pt x="6390" y="13976"/>
                  <a:pt x="6426" y="14011"/>
                  <a:pt x="6460" y="14035"/>
                </a:cubicBezTo>
                <a:cubicBezTo>
                  <a:pt x="6473" y="14046"/>
                  <a:pt x="6484" y="14058"/>
                  <a:pt x="6496" y="14058"/>
                </a:cubicBezTo>
                <a:cubicBezTo>
                  <a:pt x="6543" y="14093"/>
                  <a:pt x="6590" y="14129"/>
                  <a:pt x="6637" y="14152"/>
                </a:cubicBezTo>
                <a:lnTo>
                  <a:pt x="6648" y="14163"/>
                </a:lnTo>
                <a:lnTo>
                  <a:pt x="6789" y="14234"/>
                </a:lnTo>
                <a:cubicBezTo>
                  <a:pt x="6801" y="14234"/>
                  <a:pt x="6812" y="14246"/>
                  <a:pt x="6836" y="14246"/>
                </a:cubicBezTo>
                <a:cubicBezTo>
                  <a:pt x="6871" y="14269"/>
                  <a:pt x="6906" y="14281"/>
                  <a:pt x="6953" y="14293"/>
                </a:cubicBezTo>
                <a:cubicBezTo>
                  <a:pt x="6965" y="14293"/>
                  <a:pt x="6976" y="14293"/>
                  <a:pt x="7000" y="14304"/>
                </a:cubicBezTo>
                <a:cubicBezTo>
                  <a:pt x="7059" y="14316"/>
                  <a:pt x="7106" y="14328"/>
                  <a:pt x="7164" y="14340"/>
                </a:cubicBezTo>
                <a:lnTo>
                  <a:pt x="7398" y="14340"/>
                </a:lnTo>
                <a:cubicBezTo>
                  <a:pt x="7445" y="14340"/>
                  <a:pt x="7481" y="14340"/>
                  <a:pt x="7528" y="14328"/>
                </a:cubicBezTo>
                <a:lnTo>
                  <a:pt x="7586" y="14328"/>
                </a:lnTo>
                <a:cubicBezTo>
                  <a:pt x="7645" y="14316"/>
                  <a:pt x="7715" y="14304"/>
                  <a:pt x="7774" y="14281"/>
                </a:cubicBezTo>
                <a:cubicBezTo>
                  <a:pt x="7833" y="14257"/>
                  <a:pt x="7880" y="14234"/>
                  <a:pt x="7938" y="14210"/>
                </a:cubicBezTo>
                <a:cubicBezTo>
                  <a:pt x="7950" y="14210"/>
                  <a:pt x="7961" y="14199"/>
                  <a:pt x="7973" y="14199"/>
                </a:cubicBezTo>
                <a:cubicBezTo>
                  <a:pt x="8020" y="14176"/>
                  <a:pt x="8067" y="14152"/>
                  <a:pt x="8102" y="14117"/>
                </a:cubicBezTo>
                <a:cubicBezTo>
                  <a:pt x="8114" y="14117"/>
                  <a:pt x="8125" y="14117"/>
                  <a:pt x="8125" y="14105"/>
                </a:cubicBezTo>
                <a:cubicBezTo>
                  <a:pt x="8172" y="14082"/>
                  <a:pt x="8208" y="14058"/>
                  <a:pt x="8243" y="14023"/>
                </a:cubicBezTo>
                <a:lnTo>
                  <a:pt x="8255" y="14011"/>
                </a:lnTo>
                <a:cubicBezTo>
                  <a:pt x="8302" y="13976"/>
                  <a:pt x="8336" y="13952"/>
                  <a:pt x="8372" y="13918"/>
                </a:cubicBezTo>
                <a:cubicBezTo>
                  <a:pt x="8372" y="13905"/>
                  <a:pt x="8383" y="13894"/>
                  <a:pt x="8383" y="13894"/>
                </a:cubicBezTo>
                <a:cubicBezTo>
                  <a:pt x="8419" y="13859"/>
                  <a:pt x="8454" y="13824"/>
                  <a:pt x="8477" y="13788"/>
                </a:cubicBezTo>
                <a:cubicBezTo>
                  <a:pt x="8513" y="13741"/>
                  <a:pt x="8536" y="13707"/>
                  <a:pt x="8560" y="13671"/>
                </a:cubicBezTo>
                <a:cubicBezTo>
                  <a:pt x="8571" y="13660"/>
                  <a:pt x="8571" y="13648"/>
                  <a:pt x="8571" y="13648"/>
                </a:cubicBezTo>
                <a:cubicBezTo>
                  <a:pt x="8594" y="13601"/>
                  <a:pt x="8618" y="13566"/>
                  <a:pt x="8641" y="13530"/>
                </a:cubicBezTo>
                <a:lnTo>
                  <a:pt x="8641" y="13507"/>
                </a:lnTo>
                <a:cubicBezTo>
                  <a:pt x="8665" y="13460"/>
                  <a:pt x="8677" y="13425"/>
                  <a:pt x="8688" y="13390"/>
                </a:cubicBezTo>
                <a:cubicBezTo>
                  <a:pt x="8688" y="13378"/>
                  <a:pt x="8700" y="13378"/>
                  <a:pt x="8700" y="13366"/>
                </a:cubicBezTo>
                <a:cubicBezTo>
                  <a:pt x="8712" y="13331"/>
                  <a:pt x="8724" y="13285"/>
                  <a:pt x="8735" y="13238"/>
                </a:cubicBezTo>
                <a:lnTo>
                  <a:pt x="8735" y="13214"/>
                </a:lnTo>
                <a:cubicBezTo>
                  <a:pt x="8747" y="13167"/>
                  <a:pt x="8758" y="13120"/>
                  <a:pt x="8758" y="13085"/>
                </a:cubicBezTo>
                <a:cubicBezTo>
                  <a:pt x="8841" y="12370"/>
                  <a:pt x="8430" y="11584"/>
                  <a:pt x="7774" y="11291"/>
                </a:cubicBezTo>
                <a:lnTo>
                  <a:pt x="7914" y="10307"/>
                </a:lnTo>
                <a:lnTo>
                  <a:pt x="8044" y="10307"/>
                </a:lnTo>
                <a:cubicBezTo>
                  <a:pt x="8091" y="10307"/>
                  <a:pt x="8149" y="10307"/>
                  <a:pt x="8196" y="10294"/>
                </a:cubicBezTo>
                <a:cubicBezTo>
                  <a:pt x="8255" y="10294"/>
                  <a:pt x="8313" y="10283"/>
                  <a:pt x="8360" y="10271"/>
                </a:cubicBezTo>
                <a:lnTo>
                  <a:pt x="8407" y="10271"/>
                </a:lnTo>
                <a:cubicBezTo>
                  <a:pt x="8454" y="10260"/>
                  <a:pt x="8489" y="10248"/>
                  <a:pt x="8536" y="10248"/>
                </a:cubicBezTo>
                <a:cubicBezTo>
                  <a:pt x="8547" y="10236"/>
                  <a:pt x="8571" y="10236"/>
                  <a:pt x="8583" y="10236"/>
                </a:cubicBezTo>
                <a:cubicBezTo>
                  <a:pt x="8641" y="10224"/>
                  <a:pt x="8688" y="10201"/>
                  <a:pt x="8747" y="10189"/>
                </a:cubicBezTo>
                <a:cubicBezTo>
                  <a:pt x="8818" y="10166"/>
                  <a:pt x="8876" y="10142"/>
                  <a:pt x="8935" y="10119"/>
                </a:cubicBezTo>
                <a:cubicBezTo>
                  <a:pt x="8946" y="10107"/>
                  <a:pt x="8969" y="10096"/>
                  <a:pt x="8993" y="10096"/>
                </a:cubicBezTo>
                <a:cubicBezTo>
                  <a:pt x="9029" y="10072"/>
                  <a:pt x="9063" y="10060"/>
                  <a:pt x="9110" y="10036"/>
                </a:cubicBezTo>
                <a:cubicBezTo>
                  <a:pt x="9122" y="10025"/>
                  <a:pt x="9146" y="10013"/>
                  <a:pt x="9169" y="10002"/>
                </a:cubicBezTo>
                <a:cubicBezTo>
                  <a:pt x="9204" y="9990"/>
                  <a:pt x="9240" y="9966"/>
                  <a:pt x="9274" y="9943"/>
                </a:cubicBezTo>
                <a:cubicBezTo>
                  <a:pt x="9298" y="9931"/>
                  <a:pt x="9310" y="9919"/>
                  <a:pt x="9321" y="9919"/>
                </a:cubicBezTo>
                <a:cubicBezTo>
                  <a:pt x="9427" y="9849"/>
                  <a:pt x="9521" y="9779"/>
                  <a:pt x="9603" y="9708"/>
                </a:cubicBezTo>
                <a:cubicBezTo>
                  <a:pt x="9626" y="9697"/>
                  <a:pt x="9638" y="9685"/>
                  <a:pt x="9649" y="9673"/>
                </a:cubicBezTo>
                <a:cubicBezTo>
                  <a:pt x="9673" y="9650"/>
                  <a:pt x="9709" y="9627"/>
                  <a:pt x="9732" y="9603"/>
                </a:cubicBezTo>
                <a:cubicBezTo>
                  <a:pt x="9743" y="9591"/>
                  <a:pt x="9767" y="9580"/>
                  <a:pt x="9779" y="9556"/>
                </a:cubicBezTo>
                <a:lnTo>
                  <a:pt x="9861" y="9474"/>
                </a:lnTo>
                <a:cubicBezTo>
                  <a:pt x="9861" y="9462"/>
                  <a:pt x="9873" y="9450"/>
                  <a:pt x="9884" y="9439"/>
                </a:cubicBezTo>
                <a:cubicBezTo>
                  <a:pt x="9954" y="9356"/>
                  <a:pt x="10025" y="9275"/>
                  <a:pt x="10084" y="9192"/>
                </a:cubicBezTo>
                <a:cubicBezTo>
                  <a:pt x="10095" y="9181"/>
                  <a:pt x="10095" y="9169"/>
                  <a:pt x="10107" y="9145"/>
                </a:cubicBezTo>
                <a:cubicBezTo>
                  <a:pt x="10131" y="9122"/>
                  <a:pt x="10142" y="9087"/>
                  <a:pt x="10165" y="9052"/>
                </a:cubicBezTo>
                <a:cubicBezTo>
                  <a:pt x="10178" y="9040"/>
                  <a:pt x="10178" y="9028"/>
                  <a:pt x="10189" y="9005"/>
                </a:cubicBezTo>
                <a:cubicBezTo>
                  <a:pt x="10212" y="8981"/>
                  <a:pt x="10224" y="8947"/>
                  <a:pt x="10236" y="8911"/>
                </a:cubicBezTo>
                <a:cubicBezTo>
                  <a:pt x="10248" y="8900"/>
                  <a:pt x="10259" y="8887"/>
                  <a:pt x="10259" y="8864"/>
                </a:cubicBezTo>
                <a:cubicBezTo>
                  <a:pt x="10306" y="8770"/>
                  <a:pt x="10342" y="8676"/>
                  <a:pt x="10376" y="8583"/>
                </a:cubicBezTo>
                <a:cubicBezTo>
                  <a:pt x="10376" y="8571"/>
                  <a:pt x="10376" y="8548"/>
                  <a:pt x="10389" y="8536"/>
                </a:cubicBezTo>
                <a:cubicBezTo>
                  <a:pt x="10400" y="8501"/>
                  <a:pt x="10400" y="8465"/>
                  <a:pt x="10412" y="8431"/>
                </a:cubicBezTo>
                <a:cubicBezTo>
                  <a:pt x="10423" y="8419"/>
                  <a:pt x="10423" y="8395"/>
                  <a:pt x="10423" y="8384"/>
                </a:cubicBezTo>
                <a:cubicBezTo>
                  <a:pt x="10435" y="8348"/>
                  <a:pt x="10447" y="8313"/>
                  <a:pt x="10447" y="8278"/>
                </a:cubicBezTo>
                <a:cubicBezTo>
                  <a:pt x="10447" y="8254"/>
                  <a:pt x="10459" y="8243"/>
                  <a:pt x="10459" y="8231"/>
                </a:cubicBezTo>
                <a:cubicBezTo>
                  <a:pt x="10494" y="8020"/>
                  <a:pt x="10506" y="7798"/>
                  <a:pt x="10494" y="7574"/>
                </a:cubicBezTo>
                <a:cubicBezTo>
                  <a:pt x="11009" y="7481"/>
                  <a:pt x="11538" y="7376"/>
                  <a:pt x="12065" y="7293"/>
                </a:cubicBezTo>
                <a:cubicBezTo>
                  <a:pt x="12065" y="7316"/>
                  <a:pt x="12077" y="7340"/>
                  <a:pt x="12088" y="7352"/>
                </a:cubicBezTo>
                <a:lnTo>
                  <a:pt x="12088" y="7363"/>
                </a:lnTo>
                <a:lnTo>
                  <a:pt x="12158" y="7504"/>
                </a:lnTo>
                <a:cubicBezTo>
                  <a:pt x="12171" y="7527"/>
                  <a:pt x="12182" y="7540"/>
                  <a:pt x="12182" y="7551"/>
                </a:cubicBezTo>
                <a:lnTo>
                  <a:pt x="12252" y="7657"/>
                </a:lnTo>
                <a:cubicBezTo>
                  <a:pt x="12264" y="7668"/>
                  <a:pt x="12276" y="7692"/>
                  <a:pt x="12276" y="7704"/>
                </a:cubicBezTo>
                <a:cubicBezTo>
                  <a:pt x="12311" y="7751"/>
                  <a:pt x="12346" y="7798"/>
                  <a:pt x="12382" y="7832"/>
                </a:cubicBezTo>
                <a:lnTo>
                  <a:pt x="12393" y="7832"/>
                </a:lnTo>
                <a:cubicBezTo>
                  <a:pt x="12429" y="7879"/>
                  <a:pt x="12463" y="7915"/>
                  <a:pt x="12499" y="7962"/>
                </a:cubicBezTo>
                <a:lnTo>
                  <a:pt x="12534" y="7996"/>
                </a:lnTo>
                <a:cubicBezTo>
                  <a:pt x="12569" y="8020"/>
                  <a:pt x="12604" y="8043"/>
                  <a:pt x="12627" y="8067"/>
                </a:cubicBezTo>
                <a:cubicBezTo>
                  <a:pt x="12640" y="8079"/>
                  <a:pt x="12663" y="8090"/>
                  <a:pt x="12674" y="8102"/>
                </a:cubicBezTo>
                <a:cubicBezTo>
                  <a:pt x="12721" y="8137"/>
                  <a:pt x="12757" y="8161"/>
                  <a:pt x="12815" y="8196"/>
                </a:cubicBezTo>
                <a:lnTo>
                  <a:pt x="12956" y="8267"/>
                </a:lnTo>
                <a:cubicBezTo>
                  <a:pt x="12979" y="8278"/>
                  <a:pt x="12991" y="8278"/>
                  <a:pt x="13003" y="8290"/>
                </a:cubicBezTo>
                <a:cubicBezTo>
                  <a:pt x="13049" y="8301"/>
                  <a:pt x="13085" y="8313"/>
                  <a:pt x="13120" y="8325"/>
                </a:cubicBezTo>
                <a:cubicBezTo>
                  <a:pt x="13143" y="8337"/>
                  <a:pt x="13155" y="8337"/>
                  <a:pt x="13167" y="8337"/>
                </a:cubicBezTo>
                <a:cubicBezTo>
                  <a:pt x="13226" y="8360"/>
                  <a:pt x="13284" y="8372"/>
                  <a:pt x="13343" y="8372"/>
                </a:cubicBezTo>
                <a:cubicBezTo>
                  <a:pt x="13401" y="8384"/>
                  <a:pt x="13448" y="8384"/>
                  <a:pt x="13507" y="8384"/>
                </a:cubicBezTo>
                <a:lnTo>
                  <a:pt x="13565" y="8384"/>
                </a:lnTo>
                <a:cubicBezTo>
                  <a:pt x="13612" y="8384"/>
                  <a:pt x="13659" y="8372"/>
                  <a:pt x="13706" y="8372"/>
                </a:cubicBezTo>
                <a:cubicBezTo>
                  <a:pt x="13718" y="8372"/>
                  <a:pt x="13742" y="8360"/>
                  <a:pt x="13753" y="8360"/>
                </a:cubicBezTo>
                <a:cubicBezTo>
                  <a:pt x="13823" y="8348"/>
                  <a:pt x="13882" y="8337"/>
                  <a:pt x="13953" y="8313"/>
                </a:cubicBezTo>
                <a:cubicBezTo>
                  <a:pt x="14000" y="8301"/>
                  <a:pt x="14058" y="8278"/>
                  <a:pt x="14105" y="8254"/>
                </a:cubicBezTo>
                <a:cubicBezTo>
                  <a:pt x="14117" y="8243"/>
                  <a:pt x="14128" y="8243"/>
                  <a:pt x="14140" y="8231"/>
                </a:cubicBezTo>
                <a:lnTo>
                  <a:pt x="14281" y="8161"/>
                </a:lnTo>
                <a:cubicBezTo>
                  <a:pt x="14292" y="8149"/>
                  <a:pt x="14292" y="8149"/>
                  <a:pt x="14304" y="8149"/>
                </a:cubicBezTo>
                <a:cubicBezTo>
                  <a:pt x="14339" y="8114"/>
                  <a:pt x="14375" y="8090"/>
                  <a:pt x="14410" y="8067"/>
                </a:cubicBezTo>
                <a:cubicBezTo>
                  <a:pt x="14422" y="8056"/>
                  <a:pt x="14422" y="8056"/>
                  <a:pt x="14433" y="8056"/>
                </a:cubicBezTo>
                <a:lnTo>
                  <a:pt x="14539" y="7950"/>
                </a:lnTo>
                <a:cubicBezTo>
                  <a:pt x="14550" y="7950"/>
                  <a:pt x="14550" y="7938"/>
                  <a:pt x="14562" y="7926"/>
                </a:cubicBezTo>
                <a:cubicBezTo>
                  <a:pt x="14597" y="7891"/>
                  <a:pt x="14621" y="7856"/>
                  <a:pt x="14656" y="7821"/>
                </a:cubicBezTo>
                <a:cubicBezTo>
                  <a:pt x="14680" y="7785"/>
                  <a:pt x="14714" y="7751"/>
                  <a:pt x="14738" y="7704"/>
                </a:cubicBezTo>
                <a:cubicBezTo>
                  <a:pt x="14738" y="7704"/>
                  <a:pt x="14750" y="7692"/>
                  <a:pt x="14750" y="7680"/>
                </a:cubicBezTo>
                <a:cubicBezTo>
                  <a:pt x="14773" y="7645"/>
                  <a:pt x="14797" y="7598"/>
                  <a:pt x="14808" y="7563"/>
                </a:cubicBezTo>
                <a:cubicBezTo>
                  <a:pt x="14808" y="7551"/>
                  <a:pt x="14820" y="7551"/>
                  <a:pt x="14820" y="7540"/>
                </a:cubicBezTo>
                <a:cubicBezTo>
                  <a:pt x="14832" y="7504"/>
                  <a:pt x="14855" y="7469"/>
                  <a:pt x="14867" y="7434"/>
                </a:cubicBezTo>
                <a:lnTo>
                  <a:pt x="14867" y="7410"/>
                </a:lnTo>
                <a:cubicBezTo>
                  <a:pt x="14878" y="7363"/>
                  <a:pt x="14891" y="7316"/>
                  <a:pt x="14902" y="7282"/>
                </a:cubicBezTo>
                <a:cubicBezTo>
                  <a:pt x="14902" y="7270"/>
                  <a:pt x="14914" y="7258"/>
                  <a:pt x="14914" y="7246"/>
                </a:cubicBezTo>
                <a:cubicBezTo>
                  <a:pt x="14925" y="7211"/>
                  <a:pt x="14925" y="7164"/>
                  <a:pt x="14938" y="7118"/>
                </a:cubicBezTo>
                <a:cubicBezTo>
                  <a:pt x="14938" y="7024"/>
                  <a:pt x="14949" y="6930"/>
                  <a:pt x="14938" y="6836"/>
                </a:cubicBezTo>
                <a:cubicBezTo>
                  <a:pt x="14972" y="5969"/>
                  <a:pt x="14328" y="5042"/>
                  <a:pt x="13401" y="5031"/>
                </a:cubicBezTo>
                <a:cubicBezTo>
                  <a:pt x="13155" y="5031"/>
                  <a:pt x="12898" y="5101"/>
                  <a:pt x="12616" y="5242"/>
                </a:cubicBezTo>
                <a:cubicBezTo>
                  <a:pt x="12124" y="5500"/>
                  <a:pt x="11913" y="5969"/>
                  <a:pt x="11924" y="6461"/>
                </a:cubicBezTo>
                <a:lnTo>
                  <a:pt x="11924" y="6472"/>
                </a:lnTo>
                <a:lnTo>
                  <a:pt x="11924" y="6531"/>
                </a:lnTo>
                <a:lnTo>
                  <a:pt x="11924" y="6636"/>
                </a:lnTo>
                <a:lnTo>
                  <a:pt x="11924" y="6649"/>
                </a:lnTo>
                <a:lnTo>
                  <a:pt x="11924" y="6672"/>
                </a:lnTo>
                <a:cubicBezTo>
                  <a:pt x="11408" y="6754"/>
                  <a:pt x="10892" y="6860"/>
                  <a:pt x="10389" y="6941"/>
                </a:cubicBezTo>
                <a:cubicBezTo>
                  <a:pt x="10060" y="5758"/>
                  <a:pt x="9087" y="4737"/>
                  <a:pt x="7786" y="4737"/>
                </a:cubicBezTo>
                <a:cubicBezTo>
                  <a:pt x="7586" y="4737"/>
                  <a:pt x="7387" y="4761"/>
                  <a:pt x="7176" y="4807"/>
                </a:cubicBezTo>
                <a:cubicBezTo>
                  <a:pt x="7023" y="4187"/>
                  <a:pt x="6824" y="3588"/>
                  <a:pt x="6672" y="2967"/>
                </a:cubicBezTo>
                <a:cubicBezTo>
                  <a:pt x="6672" y="2955"/>
                  <a:pt x="6684" y="2955"/>
                  <a:pt x="6684" y="2955"/>
                </a:cubicBezTo>
                <a:cubicBezTo>
                  <a:pt x="6695" y="2944"/>
                  <a:pt x="6707" y="2944"/>
                  <a:pt x="6707" y="2932"/>
                </a:cubicBezTo>
                <a:cubicBezTo>
                  <a:pt x="6754" y="2908"/>
                  <a:pt x="6789" y="2885"/>
                  <a:pt x="6824" y="2861"/>
                </a:cubicBezTo>
                <a:cubicBezTo>
                  <a:pt x="6824" y="2850"/>
                  <a:pt x="6836" y="2850"/>
                  <a:pt x="6848" y="2838"/>
                </a:cubicBezTo>
                <a:cubicBezTo>
                  <a:pt x="6883" y="2814"/>
                  <a:pt x="6918" y="2780"/>
                  <a:pt x="6953" y="2744"/>
                </a:cubicBezTo>
                <a:cubicBezTo>
                  <a:pt x="6953" y="2733"/>
                  <a:pt x="6965" y="2733"/>
                  <a:pt x="6976" y="2721"/>
                </a:cubicBezTo>
                <a:cubicBezTo>
                  <a:pt x="7000" y="2686"/>
                  <a:pt x="7035" y="2650"/>
                  <a:pt x="7070" y="2615"/>
                </a:cubicBezTo>
                <a:cubicBezTo>
                  <a:pt x="7094" y="2580"/>
                  <a:pt x="7117" y="2533"/>
                  <a:pt x="7140" y="2498"/>
                </a:cubicBezTo>
                <a:lnTo>
                  <a:pt x="7164" y="2475"/>
                </a:lnTo>
                <a:cubicBezTo>
                  <a:pt x="7176" y="2439"/>
                  <a:pt x="7200" y="2392"/>
                  <a:pt x="7223" y="2358"/>
                </a:cubicBezTo>
                <a:cubicBezTo>
                  <a:pt x="7223" y="2345"/>
                  <a:pt x="7223" y="2345"/>
                  <a:pt x="7234" y="2334"/>
                </a:cubicBezTo>
                <a:cubicBezTo>
                  <a:pt x="7246" y="2298"/>
                  <a:pt x="7258" y="2264"/>
                  <a:pt x="7270" y="2217"/>
                </a:cubicBezTo>
                <a:cubicBezTo>
                  <a:pt x="7281" y="2217"/>
                  <a:pt x="7281" y="2205"/>
                  <a:pt x="7281" y="2205"/>
                </a:cubicBezTo>
                <a:cubicBezTo>
                  <a:pt x="7293" y="2158"/>
                  <a:pt x="7305" y="2111"/>
                  <a:pt x="7317" y="2076"/>
                </a:cubicBezTo>
                <a:lnTo>
                  <a:pt x="7317" y="2041"/>
                </a:lnTo>
                <a:cubicBezTo>
                  <a:pt x="7328" y="1994"/>
                  <a:pt x="7340" y="1959"/>
                  <a:pt x="7340" y="1912"/>
                </a:cubicBezTo>
                <a:cubicBezTo>
                  <a:pt x="7445" y="1021"/>
                  <a:pt x="6778" y="1"/>
                  <a:pt x="5804"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13" name="Google Shape;513;p14"/>
          <p:cNvSpPr/>
          <p:nvPr/>
        </p:nvSpPr>
        <p:spPr>
          <a:xfrm>
            <a:off x="5928347" y="240750"/>
            <a:ext cx="868895" cy="778512"/>
          </a:xfrm>
          <a:custGeom>
            <a:rect b="b" l="l" r="r" t="t"/>
            <a:pathLst>
              <a:path extrusionOk="0" h="16650" w="18583">
                <a:moveTo>
                  <a:pt x="8583" y="411"/>
                </a:moveTo>
                <a:cubicBezTo>
                  <a:pt x="9474" y="411"/>
                  <a:pt x="10201" y="1068"/>
                  <a:pt x="10763" y="1889"/>
                </a:cubicBezTo>
                <a:cubicBezTo>
                  <a:pt x="9860" y="2264"/>
                  <a:pt x="9005" y="2814"/>
                  <a:pt x="8312" y="3296"/>
                </a:cubicBezTo>
                <a:cubicBezTo>
                  <a:pt x="8067" y="3460"/>
                  <a:pt x="7820" y="3647"/>
                  <a:pt x="7586" y="3823"/>
                </a:cubicBezTo>
                <a:cubicBezTo>
                  <a:pt x="6952" y="3741"/>
                  <a:pt x="6308" y="3682"/>
                  <a:pt x="5663" y="3671"/>
                </a:cubicBezTo>
                <a:cubicBezTo>
                  <a:pt x="5897" y="2405"/>
                  <a:pt x="6449" y="1243"/>
                  <a:pt x="7668" y="634"/>
                </a:cubicBezTo>
                <a:cubicBezTo>
                  <a:pt x="7996" y="482"/>
                  <a:pt x="8301" y="411"/>
                  <a:pt x="8583" y="411"/>
                </a:cubicBezTo>
                <a:close/>
                <a:moveTo>
                  <a:pt x="11032" y="2311"/>
                </a:moveTo>
                <a:cubicBezTo>
                  <a:pt x="11384" y="2897"/>
                  <a:pt x="11654" y="3518"/>
                  <a:pt x="11842" y="4022"/>
                </a:cubicBezTo>
                <a:cubicBezTo>
                  <a:pt x="11947" y="4280"/>
                  <a:pt x="12029" y="4550"/>
                  <a:pt x="12123" y="4820"/>
                </a:cubicBezTo>
                <a:cubicBezTo>
                  <a:pt x="10998" y="4456"/>
                  <a:pt x="9837" y="4198"/>
                  <a:pt x="8711" y="3999"/>
                </a:cubicBezTo>
                <a:cubicBezTo>
                  <a:pt x="8559" y="3976"/>
                  <a:pt x="8395" y="3940"/>
                  <a:pt x="8242" y="3916"/>
                </a:cubicBezTo>
                <a:lnTo>
                  <a:pt x="8735" y="3565"/>
                </a:lnTo>
                <a:cubicBezTo>
                  <a:pt x="9427" y="3096"/>
                  <a:pt x="10212" y="2627"/>
                  <a:pt x="11032" y="2311"/>
                </a:cubicBezTo>
                <a:close/>
                <a:moveTo>
                  <a:pt x="5980" y="4187"/>
                </a:moveTo>
                <a:cubicBezTo>
                  <a:pt x="6332" y="4198"/>
                  <a:pt x="6683" y="4210"/>
                  <a:pt x="7058" y="4245"/>
                </a:cubicBezTo>
                <a:cubicBezTo>
                  <a:pt x="6507" y="4690"/>
                  <a:pt x="5968" y="5183"/>
                  <a:pt x="5475" y="5711"/>
                </a:cubicBezTo>
                <a:cubicBezTo>
                  <a:pt x="5487" y="5218"/>
                  <a:pt x="5511" y="4690"/>
                  <a:pt x="5581" y="4187"/>
                </a:cubicBezTo>
                <a:close/>
                <a:moveTo>
                  <a:pt x="12616" y="1947"/>
                </a:moveTo>
                <a:cubicBezTo>
                  <a:pt x="12674" y="2592"/>
                  <a:pt x="13284" y="3202"/>
                  <a:pt x="13952" y="3202"/>
                </a:cubicBezTo>
                <a:cubicBezTo>
                  <a:pt x="14175" y="3202"/>
                  <a:pt x="14398" y="3131"/>
                  <a:pt x="14620" y="2979"/>
                </a:cubicBezTo>
                <a:cubicBezTo>
                  <a:pt x="14737" y="2885"/>
                  <a:pt x="14831" y="2780"/>
                  <a:pt x="14901" y="2662"/>
                </a:cubicBezTo>
                <a:cubicBezTo>
                  <a:pt x="15852" y="3530"/>
                  <a:pt x="15523" y="4914"/>
                  <a:pt x="14961" y="6074"/>
                </a:cubicBezTo>
                <a:cubicBezTo>
                  <a:pt x="14245" y="5652"/>
                  <a:pt x="13483" y="5300"/>
                  <a:pt x="12686" y="5007"/>
                </a:cubicBezTo>
                <a:cubicBezTo>
                  <a:pt x="12416" y="4010"/>
                  <a:pt x="12041" y="3014"/>
                  <a:pt x="11514" y="2147"/>
                </a:cubicBezTo>
                <a:cubicBezTo>
                  <a:pt x="11877" y="2041"/>
                  <a:pt x="12252" y="1970"/>
                  <a:pt x="12616" y="1947"/>
                </a:cubicBezTo>
                <a:close/>
                <a:moveTo>
                  <a:pt x="12827" y="5534"/>
                </a:moveTo>
                <a:lnTo>
                  <a:pt x="12827" y="5534"/>
                </a:lnTo>
                <a:cubicBezTo>
                  <a:pt x="13495" y="5805"/>
                  <a:pt x="14140" y="6121"/>
                  <a:pt x="14750" y="6485"/>
                </a:cubicBezTo>
                <a:cubicBezTo>
                  <a:pt x="14620" y="6707"/>
                  <a:pt x="14492" y="6918"/>
                  <a:pt x="14374" y="7105"/>
                </a:cubicBezTo>
                <a:cubicBezTo>
                  <a:pt x="14057" y="7574"/>
                  <a:pt x="13718" y="8032"/>
                  <a:pt x="13354" y="8466"/>
                </a:cubicBezTo>
                <a:cubicBezTo>
                  <a:pt x="13296" y="8009"/>
                  <a:pt x="13225" y="7551"/>
                  <a:pt x="13155" y="7105"/>
                </a:cubicBezTo>
                <a:cubicBezTo>
                  <a:pt x="13061" y="6602"/>
                  <a:pt x="12955" y="6074"/>
                  <a:pt x="12827" y="5534"/>
                </a:cubicBezTo>
                <a:close/>
                <a:moveTo>
                  <a:pt x="5077" y="4198"/>
                </a:moveTo>
                <a:lnTo>
                  <a:pt x="5077" y="4198"/>
                </a:lnTo>
                <a:cubicBezTo>
                  <a:pt x="4995" y="4878"/>
                  <a:pt x="4983" y="5581"/>
                  <a:pt x="5006" y="6238"/>
                </a:cubicBezTo>
                <a:cubicBezTo>
                  <a:pt x="4198" y="7188"/>
                  <a:pt x="3529" y="8231"/>
                  <a:pt x="3083" y="9345"/>
                </a:cubicBezTo>
                <a:cubicBezTo>
                  <a:pt x="2169" y="8700"/>
                  <a:pt x="1454" y="7845"/>
                  <a:pt x="1290" y="6660"/>
                </a:cubicBezTo>
                <a:cubicBezTo>
                  <a:pt x="1278" y="6543"/>
                  <a:pt x="1267" y="6414"/>
                  <a:pt x="1267" y="6308"/>
                </a:cubicBezTo>
                <a:lnTo>
                  <a:pt x="1267" y="6308"/>
                </a:lnTo>
                <a:cubicBezTo>
                  <a:pt x="1372" y="6332"/>
                  <a:pt x="1489" y="6355"/>
                  <a:pt x="1595" y="6355"/>
                </a:cubicBezTo>
                <a:cubicBezTo>
                  <a:pt x="1817" y="6355"/>
                  <a:pt x="2040" y="6285"/>
                  <a:pt x="2251" y="6133"/>
                </a:cubicBezTo>
                <a:cubicBezTo>
                  <a:pt x="2767" y="5722"/>
                  <a:pt x="2814" y="5125"/>
                  <a:pt x="2603" y="4656"/>
                </a:cubicBezTo>
                <a:cubicBezTo>
                  <a:pt x="3354" y="4339"/>
                  <a:pt x="4279" y="4234"/>
                  <a:pt x="5077" y="4198"/>
                </a:cubicBezTo>
                <a:close/>
                <a:moveTo>
                  <a:pt x="5030" y="6941"/>
                </a:moveTo>
                <a:cubicBezTo>
                  <a:pt x="5042" y="7024"/>
                  <a:pt x="5042" y="7118"/>
                  <a:pt x="5053" y="7211"/>
                </a:cubicBezTo>
                <a:cubicBezTo>
                  <a:pt x="5123" y="8314"/>
                  <a:pt x="5276" y="9450"/>
                  <a:pt x="5546" y="10576"/>
                </a:cubicBezTo>
                <a:cubicBezTo>
                  <a:pt x="4854" y="10318"/>
                  <a:pt x="4139" y="10002"/>
                  <a:pt x="3482" y="9603"/>
                </a:cubicBezTo>
                <a:cubicBezTo>
                  <a:pt x="3565" y="9392"/>
                  <a:pt x="3658" y="9181"/>
                  <a:pt x="3752" y="8981"/>
                </a:cubicBezTo>
                <a:cubicBezTo>
                  <a:pt x="4092" y="8267"/>
                  <a:pt x="4526" y="7574"/>
                  <a:pt x="5030" y="6941"/>
                </a:cubicBezTo>
                <a:close/>
                <a:moveTo>
                  <a:pt x="15172" y="6754"/>
                </a:moveTo>
                <a:cubicBezTo>
                  <a:pt x="15230" y="6789"/>
                  <a:pt x="15289" y="6836"/>
                  <a:pt x="15359" y="6871"/>
                </a:cubicBezTo>
                <a:cubicBezTo>
                  <a:pt x="15805" y="7199"/>
                  <a:pt x="16261" y="7551"/>
                  <a:pt x="16519" y="7997"/>
                </a:cubicBezTo>
                <a:cubicBezTo>
                  <a:pt x="16321" y="8067"/>
                  <a:pt x="16097" y="8196"/>
                  <a:pt x="15898" y="8419"/>
                </a:cubicBezTo>
                <a:cubicBezTo>
                  <a:pt x="15370" y="9005"/>
                  <a:pt x="15675" y="9814"/>
                  <a:pt x="16250" y="10224"/>
                </a:cubicBezTo>
                <a:cubicBezTo>
                  <a:pt x="16215" y="10271"/>
                  <a:pt x="16168" y="10318"/>
                  <a:pt x="16133" y="10365"/>
                </a:cubicBezTo>
                <a:cubicBezTo>
                  <a:pt x="15500" y="11139"/>
                  <a:pt x="14445" y="11467"/>
                  <a:pt x="13495" y="11631"/>
                </a:cubicBezTo>
                <a:cubicBezTo>
                  <a:pt x="13541" y="10799"/>
                  <a:pt x="13507" y="9943"/>
                  <a:pt x="13424" y="9111"/>
                </a:cubicBezTo>
                <a:cubicBezTo>
                  <a:pt x="14081" y="8384"/>
                  <a:pt x="14703" y="7598"/>
                  <a:pt x="15172" y="6754"/>
                </a:cubicBezTo>
                <a:close/>
                <a:moveTo>
                  <a:pt x="7738" y="4304"/>
                </a:moveTo>
                <a:cubicBezTo>
                  <a:pt x="9250" y="4468"/>
                  <a:pt x="10810" y="4796"/>
                  <a:pt x="12275" y="5323"/>
                </a:cubicBezTo>
                <a:cubicBezTo>
                  <a:pt x="12604" y="6508"/>
                  <a:pt x="12815" y="7727"/>
                  <a:pt x="12932" y="8947"/>
                </a:cubicBezTo>
                <a:cubicBezTo>
                  <a:pt x="12275" y="9650"/>
                  <a:pt x="11572" y="10307"/>
                  <a:pt x="10834" y="10916"/>
                </a:cubicBezTo>
                <a:cubicBezTo>
                  <a:pt x="10517" y="11174"/>
                  <a:pt x="10188" y="11432"/>
                  <a:pt x="9860" y="11678"/>
                </a:cubicBezTo>
                <a:cubicBezTo>
                  <a:pt x="8559" y="11514"/>
                  <a:pt x="7269" y="11174"/>
                  <a:pt x="6061" y="10763"/>
                </a:cubicBezTo>
                <a:cubicBezTo>
                  <a:pt x="5686" y="9333"/>
                  <a:pt x="5511" y="7845"/>
                  <a:pt x="5487" y="6402"/>
                </a:cubicBezTo>
                <a:cubicBezTo>
                  <a:pt x="6167" y="5628"/>
                  <a:pt x="6929" y="4925"/>
                  <a:pt x="7738" y="4304"/>
                </a:cubicBezTo>
                <a:close/>
                <a:moveTo>
                  <a:pt x="12979" y="9568"/>
                </a:moveTo>
                <a:cubicBezTo>
                  <a:pt x="13038" y="10271"/>
                  <a:pt x="13049" y="10987"/>
                  <a:pt x="13014" y="11701"/>
                </a:cubicBezTo>
                <a:cubicBezTo>
                  <a:pt x="12533" y="11760"/>
                  <a:pt x="12064" y="11795"/>
                  <a:pt x="11584" y="11795"/>
                </a:cubicBezTo>
                <a:cubicBezTo>
                  <a:pt x="11232" y="11795"/>
                  <a:pt x="10892" y="11784"/>
                  <a:pt x="10552" y="11748"/>
                </a:cubicBezTo>
                <a:cubicBezTo>
                  <a:pt x="11150" y="11279"/>
                  <a:pt x="11736" y="10776"/>
                  <a:pt x="12275" y="10271"/>
                </a:cubicBezTo>
                <a:cubicBezTo>
                  <a:pt x="12510" y="10049"/>
                  <a:pt x="12744" y="9814"/>
                  <a:pt x="12979" y="9568"/>
                </a:cubicBezTo>
                <a:close/>
                <a:moveTo>
                  <a:pt x="6226" y="11315"/>
                </a:moveTo>
                <a:lnTo>
                  <a:pt x="6226" y="11315"/>
                </a:lnTo>
                <a:cubicBezTo>
                  <a:pt x="6577" y="11420"/>
                  <a:pt x="6918" y="11526"/>
                  <a:pt x="7246" y="11608"/>
                </a:cubicBezTo>
                <a:cubicBezTo>
                  <a:pt x="7903" y="11795"/>
                  <a:pt x="8606" y="11948"/>
                  <a:pt x="9309" y="12065"/>
                </a:cubicBezTo>
                <a:cubicBezTo>
                  <a:pt x="8583" y="12546"/>
                  <a:pt x="7820" y="12968"/>
                  <a:pt x="7012" y="13285"/>
                </a:cubicBezTo>
                <a:cubicBezTo>
                  <a:pt x="6694" y="12652"/>
                  <a:pt x="6437" y="11995"/>
                  <a:pt x="6226" y="11315"/>
                </a:cubicBezTo>
                <a:close/>
                <a:moveTo>
                  <a:pt x="3318" y="10083"/>
                </a:moveTo>
                <a:cubicBezTo>
                  <a:pt x="4057" y="10529"/>
                  <a:pt x="4878" y="10869"/>
                  <a:pt x="5686" y="11139"/>
                </a:cubicBezTo>
                <a:cubicBezTo>
                  <a:pt x="5909" y="11936"/>
                  <a:pt x="6202" y="12710"/>
                  <a:pt x="6566" y="13437"/>
                </a:cubicBezTo>
                <a:cubicBezTo>
                  <a:pt x="6554" y="13449"/>
                  <a:pt x="6543" y="13449"/>
                  <a:pt x="6519" y="13449"/>
                </a:cubicBezTo>
                <a:cubicBezTo>
                  <a:pt x="6061" y="13589"/>
                  <a:pt x="5605" y="13718"/>
                  <a:pt x="5159" y="13718"/>
                </a:cubicBezTo>
                <a:cubicBezTo>
                  <a:pt x="4714" y="13718"/>
                  <a:pt x="4279" y="13589"/>
                  <a:pt x="3904" y="13202"/>
                </a:cubicBezTo>
                <a:cubicBezTo>
                  <a:pt x="3541" y="12850"/>
                  <a:pt x="3330" y="12370"/>
                  <a:pt x="3213" y="11889"/>
                </a:cubicBezTo>
                <a:cubicBezTo>
                  <a:pt x="3083" y="11292"/>
                  <a:pt x="3154" y="10682"/>
                  <a:pt x="3318" y="10083"/>
                </a:cubicBezTo>
                <a:close/>
                <a:moveTo>
                  <a:pt x="10001" y="12159"/>
                </a:moveTo>
                <a:cubicBezTo>
                  <a:pt x="10552" y="12229"/>
                  <a:pt x="11115" y="12264"/>
                  <a:pt x="11666" y="12264"/>
                </a:cubicBezTo>
                <a:cubicBezTo>
                  <a:pt x="12111" y="12264"/>
                  <a:pt x="12545" y="12241"/>
                  <a:pt x="12967" y="12194"/>
                </a:cubicBezTo>
                <a:lnTo>
                  <a:pt x="12967" y="12194"/>
                </a:lnTo>
                <a:cubicBezTo>
                  <a:pt x="12908" y="12874"/>
                  <a:pt x="12780" y="13554"/>
                  <a:pt x="12569" y="14199"/>
                </a:cubicBezTo>
                <a:cubicBezTo>
                  <a:pt x="12252" y="15137"/>
                  <a:pt x="11889" y="15992"/>
                  <a:pt x="10821" y="16169"/>
                </a:cubicBezTo>
                <a:cubicBezTo>
                  <a:pt x="10716" y="16192"/>
                  <a:pt x="10610" y="16192"/>
                  <a:pt x="10505" y="16192"/>
                </a:cubicBezTo>
                <a:cubicBezTo>
                  <a:pt x="10107" y="16192"/>
                  <a:pt x="9708" y="16086"/>
                  <a:pt x="9356" y="15934"/>
                </a:cubicBezTo>
                <a:cubicBezTo>
                  <a:pt x="8395" y="15512"/>
                  <a:pt x="7726" y="14574"/>
                  <a:pt x="7234" y="13695"/>
                </a:cubicBezTo>
                <a:cubicBezTo>
                  <a:pt x="8207" y="13308"/>
                  <a:pt x="9133" y="12780"/>
                  <a:pt x="10001" y="12159"/>
                </a:cubicBezTo>
                <a:close/>
                <a:moveTo>
                  <a:pt x="8570" y="1"/>
                </a:moveTo>
                <a:cubicBezTo>
                  <a:pt x="7668" y="1"/>
                  <a:pt x="6765" y="458"/>
                  <a:pt x="6120" y="1267"/>
                </a:cubicBezTo>
                <a:cubicBezTo>
                  <a:pt x="5605" y="1936"/>
                  <a:pt x="5300" y="2780"/>
                  <a:pt x="5147" y="3682"/>
                </a:cubicBezTo>
                <a:cubicBezTo>
                  <a:pt x="4162" y="3705"/>
                  <a:pt x="3201" y="3870"/>
                  <a:pt x="2345" y="4268"/>
                </a:cubicBezTo>
                <a:cubicBezTo>
                  <a:pt x="2122" y="4010"/>
                  <a:pt x="1806" y="3835"/>
                  <a:pt x="1465" y="3835"/>
                </a:cubicBezTo>
                <a:cubicBezTo>
                  <a:pt x="1161" y="3835"/>
                  <a:pt x="832" y="3976"/>
                  <a:pt x="528" y="4315"/>
                </a:cubicBezTo>
                <a:cubicBezTo>
                  <a:pt x="0" y="4890"/>
                  <a:pt x="293" y="5699"/>
                  <a:pt x="856" y="6097"/>
                </a:cubicBezTo>
                <a:cubicBezTo>
                  <a:pt x="739" y="6941"/>
                  <a:pt x="1032" y="7891"/>
                  <a:pt x="1595" y="8618"/>
                </a:cubicBezTo>
                <a:cubicBezTo>
                  <a:pt x="1947" y="9087"/>
                  <a:pt x="2403" y="9486"/>
                  <a:pt x="2919" y="9826"/>
                </a:cubicBezTo>
                <a:cubicBezTo>
                  <a:pt x="2627" y="10740"/>
                  <a:pt x="2591" y="11737"/>
                  <a:pt x="2966" y="12639"/>
                </a:cubicBezTo>
                <a:cubicBezTo>
                  <a:pt x="3213" y="13202"/>
                  <a:pt x="3646" y="13707"/>
                  <a:pt x="4174" y="13999"/>
                </a:cubicBezTo>
                <a:cubicBezTo>
                  <a:pt x="4467" y="14152"/>
                  <a:pt x="4772" y="14210"/>
                  <a:pt x="5089" y="14210"/>
                </a:cubicBezTo>
                <a:cubicBezTo>
                  <a:pt x="5605" y="14210"/>
                  <a:pt x="6144" y="14058"/>
                  <a:pt x="6613" y="13918"/>
                </a:cubicBezTo>
                <a:cubicBezTo>
                  <a:pt x="6671" y="13894"/>
                  <a:pt x="6730" y="13871"/>
                  <a:pt x="6788" y="13859"/>
                </a:cubicBezTo>
                <a:cubicBezTo>
                  <a:pt x="6999" y="14246"/>
                  <a:pt x="7246" y="14632"/>
                  <a:pt x="7527" y="14996"/>
                </a:cubicBezTo>
                <a:cubicBezTo>
                  <a:pt x="8125" y="15770"/>
                  <a:pt x="8981" y="16450"/>
                  <a:pt x="9977" y="16614"/>
                </a:cubicBezTo>
                <a:cubicBezTo>
                  <a:pt x="10154" y="16638"/>
                  <a:pt x="10329" y="16649"/>
                  <a:pt x="10505" y="16649"/>
                </a:cubicBezTo>
                <a:cubicBezTo>
                  <a:pt x="10904" y="16649"/>
                  <a:pt x="11303" y="16579"/>
                  <a:pt x="11678" y="16391"/>
                </a:cubicBezTo>
                <a:cubicBezTo>
                  <a:pt x="12428" y="16028"/>
                  <a:pt x="12756" y="15090"/>
                  <a:pt x="13014" y="14351"/>
                </a:cubicBezTo>
                <a:cubicBezTo>
                  <a:pt x="13249" y="13636"/>
                  <a:pt x="13389" y="12886"/>
                  <a:pt x="13460" y="12123"/>
                </a:cubicBezTo>
                <a:cubicBezTo>
                  <a:pt x="13940" y="12030"/>
                  <a:pt x="14421" y="11912"/>
                  <a:pt x="14878" y="11737"/>
                </a:cubicBezTo>
                <a:cubicBezTo>
                  <a:pt x="15605" y="11479"/>
                  <a:pt x="16227" y="11034"/>
                  <a:pt x="16672" y="10424"/>
                </a:cubicBezTo>
                <a:cubicBezTo>
                  <a:pt x="16766" y="10447"/>
                  <a:pt x="16871" y="10459"/>
                  <a:pt x="16977" y="10459"/>
                </a:cubicBezTo>
                <a:cubicBezTo>
                  <a:pt x="17188" y="10459"/>
                  <a:pt x="17423" y="10388"/>
                  <a:pt x="17634" y="10236"/>
                </a:cubicBezTo>
                <a:cubicBezTo>
                  <a:pt x="18583" y="9474"/>
                  <a:pt x="17926" y="8103"/>
                  <a:pt x="17001" y="7962"/>
                </a:cubicBezTo>
                <a:cubicBezTo>
                  <a:pt x="16719" y="7399"/>
                  <a:pt x="16203" y="6918"/>
                  <a:pt x="15617" y="6485"/>
                </a:cubicBezTo>
                <a:cubicBezTo>
                  <a:pt x="15535" y="6438"/>
                  <a:pt x="15453" y="6391"/>
                  <a:pt x="15383" y="6332"/>
                </a:cubicBezTo>
                <a:cubicBezTo>
                  <a:pt x="15594" y="5886"/>
                  <a:pt x="15769" y="5417"/>
                  <a:pt x="15886" y="4948"/>
                </a:cubicBezTo>
                <a:cubicBezTo>
                  <a:pt x="16156" y="3788"/>
                  <a:pt x="15805" y="2874"/>
                  <a:pt x="15066" y="2264"/>
                </a:cubicBezTo>
                <a:cubicBezTo>
                  <a:pt x="15195" y="1513"/>
                  <a:pt x="14573" y="693"/>
                  <a:pt x="13823" y="693"/>
                </a:cubicBezTo>
                <a:cubicBezTo>
                  <a:pt x="13518" y="693"/>
                  <a:pt x="13190" y="833"/>
                  <a:pt x="12885" y="1162"/>
                </a:cubicBezTo>
                <a:cubicBezTo>
                  <a:pt x="12803" y="1243"/>
                  <a:pt x="12744" y="1337"/>
                  <a:pt x="12697" y="1431"/>
                </a:cubicBezTo>
                <a:cubicBezTo>
                  <a:pt x="12217" y="1443"/>
                  <a:pt x="11712" y="1548"/>
                  <a:pt x="11232" y="1712"/>
                </a:cubicBezTo>
                <a:cubicBezTo>
                  <a:pt x="10986" y="1361"/>
                  <a:pt x="10716" y="1045"/>
                  <a:pt x="10423" y="763"/>
                </a:cubicBezTo>
                <a:cubicBezTo>
                  <a:pt x="9860" y="235"/>
                  <a:pt x="9216" y="1"/>
                  <a:pt x="8570"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14" name="Google Shape;514;p14"/>
          <p:cNvSpPr/>
          <p:nvPr/>
        </p:nvSpPr>
        <p:spPr>
          <a:xfrm>
            <a:off x="8602738" y="2418275"/>
            <a:ext cx="941978" cy="949101"/>
          </a:xfrm>
          <a:custGeom>
            <a:rect b="b" l="l" r="r" t="t"/>
            <a:pathLst>
              <a:path extrusionOk="0" h="15724" w="15606">
                <a:moveTo>
                  <a:pt x="12171" y="1"/>
                </a:moveTo>
                <a:cubicBezTo>
                  <a:pt x="11362" y="1"/>
                  <a:pt x="10564" y="470"/>
                  <a:pt x="10389" y="1561"/>
                </a:cubicBezTo>
                <a:cubicBezTo>
                  <a:pt x="10272" y="2229"/>
                  <a:pt x="10577" y="2768"/>
                  <a:pt x="11046" y="3108"/>
                </a:cubicBezTo>
                <a:lnTo>
                  <a:pt x="11057" y="3120"/>
                </a:lnTo>
                <a:cubicBezTo>
                  <a:pt x="11080" y="3132"/>
                  <a:pt x="11093" y="3143"/>
                  <a:pt x="11116" y="3155"/>
                </a:cubicBezTo>
                <a:cubicBezTo>
                  <a:pt x="11139" y="3179"/>
                  <a:pt x="11174" y="3213"/>
                  <a:pt x="11210" y="3237"/>
                </a:cubicBezTo>
                <a:cubicBezTo>
                  <a:pt x="11221" y="3237"/>
                  <a:pt x="11221" y="3237"/>
                  <a:pt x="11233" y="3249"/>
                </a:cubicBezTo>
                <a:cubicBezTo>
                  <a:pt x="11233" y="3249"/>
                  <a:pt x="11244" y="3249"/>
                  <a:pt x="11244" y="3260"/>
                </a:cubicBezTo>
                <a:cubicBezTo>
                  <a:pt x="10952" y="3812"/>
                  <a:pt x="10682" y="4375"/>
                  <a:pt x="10389" y="4925"/>
                </a:cubicBezTo>
                <a:cubicBezTo>
                  <a:pt x="9920" y="4738"/>
                  <a:pt x="9415" y="4633"/>
                  <a:pt x="8923" y="4633"/>
                </a:cubicBezTo>
                <a:cubicBezTo>
                  <a:pt x="7751" y="4633"/>
                  <a:pt x="6602" y="5183"/>
                  <a:pt x="6051" y="6438"/>
                </a:cubicBezTo>
                <a:cubicBezTo>
                  <a:pt x="5348" y="6144"/>
                  <a:pt x="4621" y="5899"/>
                  <a:pt x="3917" y="5594"/>
                </a:cubicBezTo>
                <a:lnTo>
                  <a:pt x="3917" y="5570"/>
                </a:lnTo>
                <a:lnTo>
                  <a:pt x="3917" y="5535"/>
                </a:lnTo>
                <a:cubicBezTo>
                  <a:pt x="3929" y="5488"/>
                  <a:pt x="3929" y="5430"/>
                  <a:pt x="3929" y="5371"/>
                </a:cubicBezTo>
                <a:lnTo>
                  <a:pt x="3929" y="5347"/>
                </a:lnTo>
                <a:cubicBezTo>
                  <a:pt x="3929" y="5289"/>
                  <a:pt x="3917" y="5230"/>
                  <a:pt x="3905" y="5172"/>
                </a:cubicBezTo>
                <a:lnTo>
                  <a:pt x="3905" y="5136"/>
                </a:lnTo>
                <a:cubicBezTo>
                  <a:pt x="3894" y="5078"/>
                  <a:pt x="3882" y="5019"/>
                  <a:pt x="3870" y="4972"/>
                </a:cubicBezTo>
                <a:cubicBezTo>
                  <a:pt x="3858" y="4914"/>
                  <a:pt x="3835" y="4867"/>
                  <a:pt x="3811" y="4808"/>
                </a:cubicBezTo>
                <a:cubicBezTo>
                  <a:pt x="3811" y="4797"/>
                  <a:pt x="3811" y="4784"/>
                  <a:pt x="3800" y="4773"/>
                </a:cubicBezTo>
                <a:lnTo>
                  <a:pt x="3730" y="4633"/>
                </a:lnTo>
                <a:cubicBezTo>
                  <a:pt x="3730" y="4620"/>
                  <a:pt x="3730" y="4620"/>
                  <a:pt x="3718" y="4609"/>
                </a:cubicBezTo>
                <a:cubicBezTo>
                  <a:pt x="3694" y="4562"/>
                  <a:pt x="3671" y="4527"/>
                  <a:pt x="3647" y="4480"/>
                </a:cubicBezTo>
                <a:cubicBezTo>
                  <a:pt x="3636" y="4480"/>
                  <a:pt x="3636" y="4468"/>
                  <a:pt x="3624" y="4456"/>
                </a:cubicBezTo>
                <a:cubicBezTo>
                  <a:pt x="3600" y="4421"/>
                  <a:pt x="3566" y="4375"/>
                  <a:pt x="3530" y="4339"/>
                </a:cubicBezTo>
                <a:cubicBezTo>
                  <a:pt x="3519" y="4328"/>
                  <a:pt x="3519" y="4316"/>
                  <a:pt x="3506" y="4316"/>
                </a:cubicBezTo>
                <a:cubicBezTo>
                  <a:pt x="3472" y="4269"/>
                  <a:pt x="3436" y="4234"/>
                  <a:pt x="3389" y="4198"/>
                </a:cubicBezTo>
                <a:cubicBezTo>
                  <a:pt x="3003" y="3823"/>
                  <a:pt x="2451" y="3612"/>
                  <a:pt x="1901" y="3612"/>
                </a:cubicBezTo>
                <a:cubicBezTo>
                  <a:pt x="1080" y="3612"/>
                  <a:pt x="294" y="4081"/>
                  <a:pt x="106" y="5172"/>
                </a:cubicBezTo>
                <a:cubicBezTo>
                  <a:pt x="0" y="5840"/>
                  <a:pt x="294" y="6379"/>
                  <a:pt x="763" y="6719"/>
                </a:cubicBezTo>
                <a:cubicBezTo>
                  <a:pt x="775" y="6719"/>
                  <a:pt x="775" y="6731"/>
                  <a:pt x="786" y="6731"/>
                </a:cubicBezTo>
                <a:cubicBezTo>
                  <a:pt x="833" y="6766"/>
                  <a:pt x="892" y="6801"/>
                  <a:pt x="951" y="6837"/>
                </a:cubicBezTo>
                <a:cubicBezTo>
                  <a:pt x="1010" y="6871"/>
                  <a:pt x="1068" y="6907"/>
                  <a:pt x="1127" y="6930"/>
                </a:cubicBezTo>
                <a:cubicBezTo>
                  <a:pt x="1138" y="6942"/>
                  <a:pt x="1162" y="6942"/>
                  <a:pt x="1185" y="6954"/>
                </a:cubicBezTo>
                <a:cubicBezTo>
                  <a:pt x="1221" y="6977"/>
                  <a:pt x="1268" y="6989"/>
                  <a:pt x="1315" y="7012"/>
                </a:cubicBezTo>
                <a:cubicBezTo>
                  <a:pt x="1338" y="7012"/>
                  <a:pt x="1361" y="7024"/>
                  <a:pt x="1373" y="7024"/>
                </a:cubicBezTo>
                <a:cubicBezTo>
                  <a:pt x="1443" y="7048"/>
                  <a:pt x="1502" y="7071"/>
                  <a:pt x="1572" y="7082"/>
                </a:cubicBezTo>
                <a:cubicBezTo>
                  <a:pt x="1643" y="7106"/>
                  <a:pt x="1701" y="7106"/>
                  <a:pt x="1771" y="7118"/>
                </a:cubicBezTo>
                <a:cubicBezTo>
                  <a:pt x="1795" y="7129"/>
                  <a:pt x="1807" y="7129"/>
                  <a:pt x="1830" y="7129"/>
                </a:cubicBezTo>
                <a:cubicBezTo>
                  <a:pt x="1877" y="7129"/>
                  <a:pt x="1924" y="7142"/>
                  <a:pt x="1982" y="7142"/>
                </a:cubicBezTo>
                <a:lnTo>
                  <a:pt x="2252" y="7142"/>
                </a:lnTo>
                <a:cubicBezTo>
                  <a:pt x="2311" y="7142"/>
                  <a:pt x="2381" y="7129"/>
                  <a:pt x="2440" y="7118"/>
                </a:cubicBezTo>
                <a:cubicBezTo>
                  <a:pt x="2463" y="7118"/>
                  <a:pt x="2487" y="7118"/>
                  <a:pt x="2498" y="7106"/>
                </a:cubicBezTo>
                <a:cubicBezTo>
                  <a:pt x="2545" y="7106"/>
                  <a:pt x="2592" y="7095"/>
                  <a:pt x="2639" y="7082"/>
                </a:cubicBezTo>
                <a:cubicBezTo>
                  <a:pt x="2662" y="7071"/>
                  <a:pt x="2686" y="7071"/>
                  <a:pt x="2698" y="7059"/>
                </a:cubicBezTo>
                <a:cubicBezTo>
                  <a:pt x="2768" y="7048"/>
                  <a:pt x="2826" y="7024"/>
                  <a:pt x="2886" y="7001"/>
                </a:cubicBezTo>
                <a:cubicBezTo>
                  <a:pt x="2897" y="7001"/>
                  <a:pt x="2897" y="6989"/>
                  <a:pt x="2897" y="6989"/>
                </a:cubicBezTo>
                <a:cubicBezTo>
                  <a:pt x="2956" y="6965"/>
                  <a:pt x="3014" y="6942"/>
                  <a:pt x="3073" y="6907"/>
                </a:cubicBezTo>
                <a:cubicBezTo>
                  <a:pt x="3084" y="6895"/>
                  <a:pt x="3108" y="6884"/>
                  <a:pt x="3120" y="6871"/>
                </a:cubicBezTo>
                <a:cubicBezTo>
                  <a:pt x="3167" y="6848"/>
                  <a:pt x="3202" y="6825"/>
                  <a:pt x="3249" y="6790"/>
                </a:cubicBezTo>
                <a:cubicBezTo>
                  <a:pt x="3261" y="6778"/>
                  <a:pt x="3272" y="6766"/>
                  <a:pt x="3295" y="6754"/>
                </a:cubicBezTo>
                <a:cubicBezTo>
                  <a:pt x="3342" y="6719"/>
                  <a:pt x="3401" y="6673"/>
                  <a:pt x="3448" y="6626"/>
                </a:cubicBezTo>
                <a:lnTo>
                  <a:pt x="3448" y="6613"/>
                </a:lnTo>
                <a:cubicBezTo>
                  <a:pt x="3495" y="6567"/>
                  <a:pt x="3542" y="6520"/>
                  <a:pt x="3577" y="6462"/>
                </a:cubicBezTo>
                <a:cubicBezTo>
                  <a:pt x="3589" y="6449"/>
                  <a:pt x="3600" y="6426"/>
                  <a:pt x="3612" y="6402"/>
                </a:cubicBezTo>
                <a:cubicBezTo>
                  <a:pt x="3636" y="6379"/>
                  <a:pt x="3659" y="6344"/>
                  <a:pt x="3683" y="6321"/>
                </a:cubicBezTo>
                <a:cubicBezTo>
                  <a:pt x="4386" y="6613"/>
                  <a:pt x="5113" y="6860"/>
                  <a:pt x="5817" y="7165"/>
                </a:cubicBezTo>
                <a:cubicBezTo>
                  <a:pt x="5804" y="7235"/>
                  <a:pt x="5781" y="7306"/>
                  <a:pt x="5770" y="7376"/>
                </a:cubicBezTo>
                <a:cubicBezTo>
                  <a:pt x="5606" y="8372"/>
                  <a:pt x="5969" y="9205"/>
                  <a:pt x="6590" y="9802"/>
                </a:cubicBezTo>
                <a:cubicBezTo>
                  <a:pt x="6109" y="10612"/>
                  <a:pt x="5734" y="11467"/>
                  <a:pt x="5289" y="12288"/>
                </a:cubicBezTo>
                <a:cubicBezTo>
                  <a:pt x="5078" y="12230"/>
                  <a:pt x="4866" y="12194"/>
                  <a:pt x="4655" y="12194"/>
                </a:cubicBezTo>
                <a:cubicBezTo>
                  <a:pt x="3847" y="12194"/>
                  <a:pt x="3050" y="12663"/>
                  <a:pt x="2873" y="13754"/>
                </a:cubicBezTo>
                <a:cubicBezTo>
                  <a:pt x="2756" y="14422"/>
                  <a:pt x="3061" y="14950"/>
                  <a:pt x="3530" y="15302"/>
                </a:cubicBezTo>
                <a:cubicBezTo>
                  <a:pt x="3530" y="15302"/>
                  <a:pt x="3542" y="15302"/>
                  <a:pt x="3542" y="15313"/>
                </a:cubicBezTo>
                <a:cubicBezTo>
                  <a:pt x="3600" y="15349"/>
                  <a:pt x="3647" y="15383"/>
                  <a:pt x="3706" y="15419"/>
                </a:cubicBezTo>
                <a:lnTo>
                  <a:pt x="3718" y="15419"/>
                </a:lnTo>
                <a:cubicBezTo>
                  <a:pt x="3764" y="15454"/>
                  <a:pt x="3823" y="15477"/>
                  <a:pt x="3882" y="15513"/>
                </a:cubicBezTo>
                <a:cubicBezTo>
                  <a:pt x="3905" y="15513"/>
                  <a:pt x="3917" y="15524"/>
                  <a:pt x="3941" y="15536"/>
                </a:cubicBezTo>
                <a:cubicBezTo>
                  <a:pt x="3988" y="15547"/>
                  <a:pt x="4035" y="15571"/>
                  <a:pt x="4081" y="15583"/>
                </a:cubicBezTo>
                <a:cubicBezTo>
                  <a:pt x="4093" y="15594"/>
                  <a:pt x="4116" y="15606"/>
                  <a:pt x="4140" y="15606"/>
                </a:cubicBezTo>
                <a:cubicBezTo>
                  <a:pt x="4199" y="15630"/>
                  <a:pt x="4269" y="15653"/>
                  <a:pt x="4327" y="15665"/>
                </a:cubicBezTo>
                <a:lnTo>
                  <a:pt x="4339" y="15665"/>
                </a:lnTo>
                <a:cubicBezTo>
                  <a:pt x="4398" y="15677"/>
                  <a:pt x="4468" y="15688"/>
                  <a:pt x="4527" y="15700"/>
                </a:cubicBezTo>
                <a:cubicBezTo>
                  <a:pt x="4550" y="15700"/>
                  <a:pt x="4574" y="15700"/>
                  <a:pt x="4585" y="15711"/>
                </a:cubicBezTo>
                <a:cubicBezTo>
                  <a:pt x="4644" y="15711"/>
                  <a:pt x="4691" y="15724"/>
                  <a:pt x="4738" y="15724"/>
                </a:cubicBezTo>
                <a:lnTo>
                  <a:pt x="5007" y="15724"/>
                </a:lnTo>
                <a:cubicBezTo>
                  <a:pt x="5078" y="15724"/>
                  <a:pt x="5137" y="15711"/>
                  <a:pt x="5207" y="15700"/>
                </a:cubicBezTo>
                <a:cubicBezTo>
                  <a:pt x="5218" y="15700"/>
                  <a:pt x="5242" y="15688"/>
                  <a:pt x="5265" y="15688"/>
                </a:cubicBezTo>
                <a:lnTo>
                  <a:pt x="5406" y="15653"/>
                </a:lnTo>
                <a:cubicBezTo>
                  <a:pt x="5429" y="15653"/>
                  <a:pt x="5441" y="15641"/>
                  <a:pt x="5465" y="15641"/>
                </a:cubicBezTo>
                <a:cubicBezTo>
                  <a:pt x="5523" y="15618"/>
                  <a:pt x="5593" y="15606"/>
                  <a:pt x="5652" y="15571"/>
                </a:cubicBezTo>
                <a:cubicBezTo>
                  <a:pt x="5711" y="15547"/>
                  <a:pt x="5770" y="15513"/>
                  <a:pt x="5828" y="15489"/>
                </a:cubicBezTo>
                <a:cubicBezTo>
                  <a:pt x="5851" y="15477"/>
                  <a:pt x="5864" y="15466"/>
                  <a:pt x="5887" y="15454"/>
                </a:cubicBezTo>
                <a:cubicBezTo>
                  <a:pt x="5922" y="15430"/>
                  <a:pt x="5969" y="15407"/>
                  <a:pt x="6004" y="15372"/>
                </a:cubicBezTo>
                <a:cubicBezTo>
                  <a:pt x="6015" y="15360"/>
                  <a:pt x="6039" y="15349"/>
                  <a:pt x="6051" y="15336"/>
                </a:cubicBezTo>
                <a:cubicBezTo>
                  <a:pt x="6109" y="15289"/>
                  <a:pt x="6156" y="15255"/>
                  <a:pt x="6203" y="15196"/>
                </a:cubicBezTo>
                <a:cubicBezTo>
                  <a:pt x="6250" y="15149"/>
                  <a:pt x="6297" y="15091"/>
                  <a:pt x="6344" y="15044"/>
                </a:cubicBezTo>
                <a:cubicBezTo>
                  <a:pt x="6356" y="15020"/>
                  <a:pt x="6367" y="15008"/>
                  <a:pt x="6379" y="14985"/>
                </a:cubicBezTo>
                <a:cubicBezTo>
                  <a:pt x="6414" y="14938"/>
                  <a:pt x="6438" y="14903"/>
                  <a:pt x="6461" y="14844"/>
                </a:cubicBezTo>
                <a:cubicBezTo>
                  <a:pt x="6473" y="14833"/>
                  <a:pt x="6484" y="14809"/>
                  <a:pt x="6497" y="14797"/>
                </a:cubicBezTo>
                <a:cubicBezTo>
                  <a:pt x="6531" y="14727"/>
                  <a:pt x="6567" y="14656"/>
                  <a:pt x="6590" y="14575"/>
                </a:cubicBezTo>
                <a:cubicBezTo>
                  <a:pt x="6614" y="14516"/>
                  <a:pt x="6625" y="14445"/>
                  <a:pt x="6649" y="14375"/>
                </a:cubicBezTo>
                <a:lnTo>
                  <a:pt x="6649" y="14340"/>
                </a:lnTo>
                <a:cubicBezTo>
                  <a:pt x="6661" y="14270"/>
                  <a:pt x="6672" y="14211"/>
                  <a:pt x="6684" y="14153"/>
                </a:cubicBezTo>
                <a:lnTo>
                  <a:pt x="6684" y="14117"/>
                </a:lnTo>
                <a:lnTo>
                  <a:pt x="6684" y="13953"/>
                </a:lnTo>
                <a:lnTo>
                  <a:pt x="6684" y="13918"/>
                </a:lnTo>
                <a:cubicBezTo>
                  <a:pt x="6684" y="13859"/>
                  <a:pt x="6684" y="13812"/>
                  <a:pt x="6672" y="13754"/>
                </a:cubicBezTo>
                <a:cubicBezTo>
                  <a:pt x="6672" y="13742"/>
                  <a:pt x="6672" y="13731"/>
                  <a:pt x="6661" y="13718"/>
                </a:cubicBezTo>
                <a:cubicBezTo>
                  <a:pt x="6649" y="13601"/>
                  <a:pt x="6614" y="13496"/>
                  <a:pt x="6578" y="13390"/>
                </a:cubicBezTo>
                <a:cubicBezTo>
                  <a:pt x="6567" y="13379"/>
                  <a:pt x="6567" y="13367"/>
                  <a:pt x="6567" y="13355"/>
                </a:cubicBezTo>
                <a:lnTo>
                  <a:pt x="6497" y="13215"/>
                </a:lnTo>
                <a:cubicBezTo>
                  <a:pt x="6484" y="13202"/>
                  <a:pt x="6484" y="13191"/>
                  <a:pt x="6484" y="13191"/>
                </a:cubicBezTo>
                <a:cubicBezTo>
                  <a:pt x="6461" y="13144"/>
                  <a:pt x="6426" y="13097"/>
                  <a:pt x="6403" y="13062"/>
                </a:cubicBezTo>
                <a:cubicBezTo>
                  <a:pt x="6403" y="13051"/>
                  <a:pt x="6391" y="13051"/>
                  <a:pt x="6391" y="13038"/>
                </a:cubicBezTo>
                <a:cubicBezTo>
                  <a:pt x="6356" y="13004"/>
                  <a:pt x="6320" y="12957"/>
                  <a:pt x="6286" y="12910"/>
                </a:cubicBezTo>
                <a:cubicBezTo>
                  <a:pt x="6286" y="12910"/>
                  <a:pt x="6273" y="12898"/>
                  <a:pt x="6273" y="12886"/>
                </a:cubicBezTo>
                <a:cubicBezTo>
                  <a:pt x="6239" y="12851"/>
                  <a:pt x="6192" y="12816"/>
                  <a:pt x="6156" y="12769"/>
                </a:cubicBezTo>
                <a:cubicBezTo>
                  <a:pt x="6098" y="12722"/>
                  <a:pt x="6039" y="12675"/>
                  <a:pt x="5969" y="12628"/>
                </a:cubicBezTo>
                <a:cubicBezTo>
                  <a:pt x="6403" y="11842"/>
                  <a:pt x="6755" y="11034"/>
                  <a:pt x="7200" y="10271"/>
                </a:cubicBezTo>
                <a:cubicBezTo>
                  <a:pt x="7211" y="10284"/>
                  <a:pt x="7235" y="10284"/>
                  <a:pt x="7247" y="10295"/>
                </a:cubicBezTo>
                <a:cubicBezTo>
                  <a:pt x="7247" y="10307"/>
                  <a:pt x="7258" y="10307"/>
                  <a:pt x="7258" y="10307"/>
                </a:cubicBezTo>
                <a:lnTo>
                  <a:pt x="7399" y="10377"/>
                </a:lnTo>
                <a:cubicBezTo>
                  <a:pt x="7422" y="10389"/>
                  <a:pt x="7435" y="10401"/>
                  <a:pt x="7446" y="10412"/>
                </a:cubicBezTo>
                <a:cubicBezTo>
                  <a:pt x="7493" y="10424"/>
                  <a:pt x="7528" y="10448"/>
                  <a:pt x="7563" y="10459"/>
                </a:cubicBezTo>
                <a:cubicBezTo>
                  <a:pt x="7587" y="10471"/>
                  <a:pt x="7599" y="10482"/>
                  <a:pt x="7610" y="10482"/>
                </a:cubicBezTo>
                <a:cubicBezTo>
                  <a:pt x="7669" y="10506"/>
                  <a:pt x="7716" y="10529"/>
                  <a:pt x="7774" y="10553"/>
                </a:cubicBezTo>
                <a:lnTo>
                  <a:pt x="7786" y="10553"/>
                </a:lnTo>
                <a:cubicBezTo>
                  <a:pt x="7833" y="10576"/>
                  <a:pt x="7891" y="10600"/>
                  <a:pt x="7938" y="10612"/>
                </a:cubicBezTo>
                <a:cubicBezTo>
                  <a:pt x="7962" y="10623"/>
                  <a:pt x="7974" y="10623"/>
                  <a:pt x="7997" y="10635"/>
                </a:cubicBezTo>
                <a:cubicBezTo>
                  <a:pt x="8032" y="10647"/>
                  <a:pt x="8079" y="10659"/>
                  <a:pt x="8115" y="10670"/>
                </a:cubicBezTo>
                <a:cubicBezTo>
                  <a:pt x="8138" y="10682"/>
                  <a:pt x="8149" y="10682"/>
                  <a:pt x="8173" y="10682"/>
                </a:cubicBezTo>
                <a:cubicBezTo>
                  <a:pt x="8220" y="10706"/>
                  <a:pt x="8279" y="10717"/>
                  <a:pt x="8337" y="10729"/>
                </a:cubicBezTo>
                <a:lnTo>
                  <a:pt x="8349" y="10729"/>
                </a:lnTo>
                <a:cubicBezTo>
                  <a:pt x="8407" y="10740"/>
                  <a:pt x="8454" y="10753"/>
                  <a:pt x="8513" y="10764"/>
                </a:cubicBezTo>
                <a:cubicBezTo>
                  <a:pt x="8537" y="10776"/>
                  <a:pt x="8548" y="10776"/>
                  <a:pt x="8571" y="10776"/>
                </a:cubicBezTo>
                <a:cubicBezTo>
                  <a:pt x="8607" y="10787"/>
                  <a:pt x="8654" y="10787"/>
                  <a:pt x="8701" y="10799"/>
                </a:cubicBezTo>
                <a:cubicBezTo>
                  <a:pt x="8712" y="10799"/>
                  <a:pt x="8735" y="10799"/>
                  <a:pt x="8748" y="10811"/>
                </a:cubicBezTo>
                <a:cubicBezTo>
                  <a:pt x="8806" y="10811"/>
                  <a:pt x="8865" y="10823"/>
                  <a:pt x="8923" y="10823"/>
                </a:cubicBezTo>
                <a:lnTo>
                  <a:pt x="8935" y="10823"/>
                </a:lnTo>
                <a:cubicBezTo>
                  <a:pt x="8993" y="10834"/>
                  <a:pt x="9052" y="10834"/>
                  <a:pt x="9111" y="10834"/>
                </a:cubicBezTo>
                <a:lnTo>
                  <a:pt x="9158" y="10834"/>
                </a:lnTo>
                <a:cubicBezTo>
                  <a:pt x="9204" y="10846"/>
                  <a:pt x="9251" y="10846"/>
                  <a:pt x="9287" y="10846"/>
                </a:cubicBezTo>
                <a:lnTo>
                  <a:pt x="9345" y="10846"/>
                </a:lnTo>
                <a:cubicBezTo>
                  <a:pt x="9404" y="10846"/>
                  <a:pt x="9462" y="10834"/>
                  <a:pt x="9521" y="10834"/>
                </a:cubicBezTo>
                <a:lnTo>
                  <a:pt x="9533" y="10834"/>
                </a:lnTo>
                <a:cubicBezTo>
                  <a:pt x="9580" y="10834"/>
                  <a:pt x="9639" y="10823"/>
                  <a:pt x="9697" y="10823"/>
                </a:cubicBezTo>
                <a:cubicBezTo>
                  <a:pt x="9709" y="10823"/>
                  <a:pt x="9733" y="10811"/>
                  <a:pt x="9744" y="10811"/>
                </a:cubicBezTo>
                <a:cubicBezTo>
                  <a:pt x="9791" y="10811"/>
                  <a:pt x="9838" y="10799"/>
                  <a:pt x="9884" y="10799"/>
                </a:cubicBezTo>
                <a:cubicBezTo>
                  <a:pt x="9897" y="10787"/>
                  <a:pt x="9908" y="10787"/>
                  <a:pt x="9931" y="10787"/>
                </a:cubicBezTo>
                <a:lnTo>
                  <a:pt x="10108" y="10753"/>
                </a:lnTo>
                <a:cubicBezTo>
                  <a:pt x="10166" y="10740"/>
                  <a:pt x="10225" y="10729"/>
                  <a:pt x="10272" y="10706"/>
                </a:cubicBezTo>
                <a:cubicBezTo>
                  <a:pt x="10295" y="10706"/>
                  <a:pt x="10307" y="10706"/>
                  <a:pt x="10319" y="10694"/>
                </a:cubicBezTo>
                <a:cubicBezTo>
                  <a:pt x="10366" y="10682"/>
                  <a:pt x="10413" y="10670"/>
                  <a:pt x="10447" y="10659"/>
                </a:cubicBezTo>
                <a:cubicBezTo>
                  <a:pt x="10459" y="10647"/>
                  <a:pt x="10483" y="10647"/>
                  <a:pt x="10494" y="10635"/>
                </a:cubicBezTo>
                <a:cubicBezTo>
                  <a:pt x="10553" y="10623"/>
                  <a:pt x="10611" y="10600"/>
                  <a:pt x="10658" y="10576"/>
                </a:cubicBezTo>
                <a:lnTo>
                  <a:pt x="10670" y="10576"/>
                </a:lnTo>
                <a:cubicBezTo>
                  <a:pt x="10717" y="10553"/>
                  <a:pt x="10764" y="10529"/>
                  <a:pt x="10822" y="10506"/>
                </a:cubicBezTo>
                <a:cubicBezTo>
                  <a:pt x="10835" y="10495"/>
                  <a:pt x="10846" y="10482"/>
                  <a:pt x="10869" y="10482"/>
                </a:cubicBezTo>
                <a:cubicBezTo>
                  <a:pt x="10905" y="10459"/>
                  <a:pt x="10940" y="10436"/>
                  <a:pt x="10987" y="10412"/>
                </a:cubicBezTo>
                <a:cubicBezTo>
                  <a:pt x="10999" y="10412"/>
                  <a:pt x="11010" y="10401"/>
                  <a:pt x="11022" y="10389"/>
                </a:cubicBezTo>
                <a:cubicBezTo>
                  <a:pt x="11080" y="10365"/>
                  <a:pt x="11127" y="10331"/>
                  <a:pt x="11174" y="10295"/>
                </a:cubicBezTo>
                <a:lnTo>
                  <a:pt x="11280" y="10225"/>
                </a:lnTo>
                <a:cubicBezTo>
                  <a:pt x="11549" y="10506"/>
                  <a:pt x="11819" y="10787"/>
                  <a:pt x="12101" y="11069"/>
                </a:cubicBezTo>
                <a:cubicBezTo>
                  <a:pt x="11948" y="11280"/>
                  <a:pt x="11843" y="11561"/>
                  <a:pt x="11784" y="11889"/>
                </a:cubicBezTo>
                <a:cubicBezTo>
                  <a:pt x="11679" y="12546"/>
                  <a:pt x="11971" y="13085"/>
                  <a:pt x="12453" y="13426"/>
                </a:cubicBezTo>
                <a:lnTo>
                  <a:pt x="12440" y="13426"/>
                </a:lnTo>
                <a:cubicBezTo>
                  <a:pt x="12453" y="13437"/>
                  <a:pt x="12453" y="13437"/>
                  <a:pt x="12464" y="13437"/>
                </a:cubicBezTo>
                <a:cubicBezTo>
                  <a:pt x="12511" y="13484"/>
                  <a:pt x="12570" y="13520"/>
                  <a:pt x="12628" y="13543"/>
                </a:cubicBezTo>
                <a:cubicBezTo>
                  <a:pt x="12628" y="13554"/>
                  <a:pt x="12628" y="13554"/>
                  <a:pt x="12640" y="13554"/>
                </a:cubicBezTo>
                <a:cubicBezTo>
                  <a:pt x="12687" y="13590"/>
                  <a:pt x="12745" y="13613"/>
                  <a:pt x="12804" y="13637"/>
                </a:cubicBezTo>
                <a:cubicBezTo>
                  <a:pt x="12828" y="13648"/>
                  <a:pt x="12839" y="13660"/>
                  <a:pt x="12862" y="13660"/>
                </a:cubicBezTo>
                <a:cubicBezTo>
                  <a:pt x="12909" y="13684"/>
                  <a:pt x="12956" y="13707"/>
                  <a:pt x="12992" y="13718"/>
                </a:cubicBezTo>
                <a:cubicBezTo>
                  <a:pt x="13015" y="13731"/>
                  <a:pt x="13039" y="13731"/>
                  <a:pt x="13050" y="13742"/>
                </a:cubicBezTo>
                <a:cubicBezTo>
                  <a:pt x="13120" y="13754"/>
                  <a:pt x="13179" y="13777"/>
                  <a:pt x="13250" y="13789"/>
                </a:cubicBezTo>
                <a:cubicBezTo>
                  <a:pt x="13250" y="13801"/>
                  <a:pt x="13261" y="13801"/>
                  <a:pt x="13261" y="13801"/>
                </a:cubicBezTo>
                <a:cubicBezTo>
                  <a:pt x="13320" y="13812"/>
                  <a:pt x="13390" y="13824"/>
                  <a:pt x="13449" y="13836"/>
                </a:cubicBezTo>
                <a:lnTo>
                  <a:pt x="13508" y="13836"/>
                </a:lnTo>
                <a:cubicBezTo>
                  <a:pt x="13555" y="13848"/>
                  <a:pt x="13613" y="13848"/>
                  <a:pt x="13660" y="13848"/>
                </a:cubicBezTo>
                <a:cubicBezTo>
                  <a:pt x="13683" y="13859"/>
                  <a:pt x="13695" y="13859"/>
                  <a:pt x="13719" y="13859"/>
                </a:cubicBezTo>
                <a:lnTo>
                  <a:pt x="13918" y="13859"/>
                </a:lnTo>
                <a:cubicBezTo>
                  <a:pt x="13930" y="13859"/>
                  <a:pt x="13930" y="13848"/>
                  <a:pt x="13930" y="13848"/>
                </a:cubicBezTo>
                <a:cubicBezTo>
                  <a:pt x="14000" y="13848"/>
                  <a:pt x="14058" y="13836"/>
                  <a:pt x="14117" y="13836"/>
                </a:cubicBezTo>
                <a:cubicBezTo>
                  <a:pt x="14141" y="13824"/>
                  <a:pt x="14164" y="13824"/>
                  <a:pt x="14188" y="13824"/>
                </a:cubicBezTo>
                <a:lnTo>
                  <a:pt x="14328" y="13789"/>
                </a:lnTo>
                <a:cubicBezTo>
                  <a:pt x="14340" y="13789"/>
                  <a:pt x="14363" y="13777"/>
                  <a:pt x="14387" y="13777"/>
                </a:cubicBezTo>
                <a:cubicBezTo>
                  <a:pt x="14446" y="13754"/>
                  <a:pt x="14504" y="13731"/>
                  <a:pt x="14574" y="13707"/>
                </a:cubicBezTo>
                <a:cubicBezTo>
                  <a:pt x="14633" y="13671"/>
                  <a:pt x="14691" y="13648"/>
                  <a:pt x="14750" y="13613"/>
                </a:cubicBezTo>
                <a:cubicBezTo>
                  <a:pt x="14762" y="13613"/>
                  <a:pt x="14785" y="13601"/>
                  <a:pt x="14797" y="13590"/>
                </a:cubicBezTo>
                <a:cubicBezTo>
                  <a:pt x="14844" y="13566"/>
                  <a:pt x="14879" y="13531"/>
                  <a:pt x="14926" y="13507"/>
                </a:cubicBezTo>
                <a:cubicBezTo>
                  <a:pt x="14938" y="13496"/>
                  <a:pt x="14962" y="13484"/>
                  <a:pt x="14973" y="13473"/>
                </a:cubicBezTo>
                <a:cubicBezTo>
                  <a:pt x="15020" y="13426"/>
                  <a:pt x="15079" y="13379"/>
                  <a:pt x="15126" y="13332"/>
                </a:cubicBezTo>
                <a:cubicBezTo>
                  <a:pt x="15173" y="13285"/>
                  <a:pt x="15219" y="13226"/>
                  <a:pt x="15254" y="13168"/>
                </a:cubicBezTo>
                <a:cubicBezTo>
                  <a:pt x="15278" y="13156"/>
                  <a:pt x="15290" y="13132"/>
                  <a:pt x="15301" y="13121"/>
                </a:cubicBezTo>
                <a:cubicBezTo>
                  <a:pt x="15324" y="13074"/>
                  <a:pt x="15360" y="13027"/>
                  <a:pt x="15384" y="12980"/>
                </a:cubicBezTo>
                <a:cubicBezTo>
                  <a:pt x="15395" y="12957"/>
                  <a:pt x="15407" y="12945"/>
                  <a:pt x="15418" y="12921"/>
                </a:cubicBezTo>
                <a:cubicBezTo>
                  <a:pt x="15454" y="12851"/>
                  <a:pt x="15489" y="12780"/>
                  <a:pt x="15512" y="12710"/>
                </a:cubicBezTo>
                <a:cubicBezTo>
                  <a:pt x="15536" y="12640"/>
                  <a:pt x="15548" y="12569"/>
                  <a:pt x="15559" y="12511"/>
                </a:cubicBezTo>
                <a:cubicBezTo>
                  <a:pt x="15571" y="12499"/>
                  <a:pt x="15571" y="12476"/>
                  <a:pt x="15571" y="12464"/>
                </a:cubicBezTo>
                <a:cubicBezTo>
                  <a:pt x="15582" y="12405"/>
                  <a:pt x="15595" y="12335"/>
                  <a:pt x="15595" y="12277"/>
                </a:cubicBezTo>
                <a:lnTo>
                  <a:pt x="15595" y="12253"/>
                </a:lnTo>
                <a:cubicBezTo>
                  <a:pt x="15606" y="12194"/>
                  <a:pt x="15606" y="12136"/>
                  <a:pt x="15606" y="12089"/>
                </a:cubicBezTo>
                <a:lnTo>
                  <a:pt x="15606" y="12054"/>
                </a:lnTo>
                <a:cubicBezTo>
                  <a:pt x="15606" y="11995"/>
                  <a:pt x="15595" y="11936"/>
                  <a:pt x="15595" y="11878"/>
                </a:cubicBezTo>
                <a:cubicBezTo>
                  <a:pt x="15582" y="11866"/>
                  <a:pt x="15582" y="11855"/>
                  <a:pt x="15582" y="11842"/>
                </a:cubicBezTo>
                <a:cubicBezTo>
                  <a:pt x="15571" y="11784"/>
                  <a:pt x="15559" y="11737"/>
                  <a:pt x="15548" y="11678"/>
                </a:cubicBezTo>
                <a:cubicBezTo>
                  <a:pt x="15536" y="11620"/>
                  <a:pt x="15512" y="11573"/>
                  <a:pt x="15501" y="11526"/>
                </a:cubicBezTo>
                <a:cubicBezTo>
                  <a:pt x="15489" y="11514"/>
                  <a:pt x="15489" y="11503"/>
                  <a:pt x="15477" y="11491"/>
                </a:cubicBezTo>
                <a:cubicBezTo>
                  <a:pt x="15465" y="11433"/>
                  <a:pt x="15442" y="11386"/>
                  <a:pt x="15418" y="11339"/>
                </a:cubicBezTo>
                <a:cubicBezTo>
                  <a:pt x="15407" y="11339"/>
                  <a:pt x="15407" y="11327"/>
                  <a:pt x="15395" y="11315"/>
                </a:cubicBezTo>
                <a:cubicBezTo>
                  <a:pt x="15371" y="11280"/>
                  <a:pt x="15348" y="11233"/>
                  <a:pt x="15324" y="11198"/>
                </a:cubicBezTo>
                <a:cubicBezTo>
                  <a:pt x="15313" y="11186"/>
                  <a:pt x="15313" y="11175"/>
                  <a:pt x="15313" y="11175"/>
                </a:cubicBezTo>
                <a:cubicBezTo>
                  <a:pt x="15278" y="11128"/>
                  <a:pt x="15243" y="11092"/>
                  <a:pt x="15207" y="11045"/>
                </a:cubicBezTo>
                <a:cubicBezTo>
                  <a:pt x="15207" y="11034"/>
                  <a:pt x="15196" y="11034"/>
                  <a:pt x="15184" y="11022"/>
                </a:cubicBezTo>
                <a:cubicBezTo>
                  <a:pt x="15149" y="10975"/>
                  <a:pt x="15113" y="10940"/>
                  <a:pt x="15079" y="10905"/>
                </a:cubicBezTo>
                <a:cubicBezTo>
                  <a:pt x="14680" y="10529"/>
                  <a:pt x="14129" y="10318"/>
                  <a:pt x="13578" y="10318"/>
                </a:cubicBezTo>
                <a:cubicBezTo>
                  <a:pt x="13261" y="10318"/>
                  <a:pt x="12933" y="10401"/>
                  <a:pt x="12664" y="10553"/>
                </a:cubicBezTo>
                <a:cubicBezTo>
                  <a:pt x="12370" y="10271"/>
                  <a:pt x="12089" y="9990"/>
                  <a:pt x="11819" y="9709"/>
                </a:cubicBezTo>
                <a:cubicBezTo>
                  <a:pt x="11843" y="9685"/>
                  <a:pt x="11854" y="9651"/>
                  <a:pt x="11878" y="9627"/>
                </a:cubicBezTo>
                <a:lnTo>
                  <a:pt x="11913" y="9591"/>
                </a:lnTo>
                <a:cubicBezTo>
                  <a:pt x="11948" y="9533"/>
                  <a:pt x="11984" y="9486"/>
                  <a:pt x="12018" y="9427"/>
                </a:cubicBezTo>
                <a:cubicBezTo>
                  <a:pt x="12054" y="9369"/>
                  <a:pt x="12089" y="9322"/>
                  <a:pt x="12112" y="9263"/>
                </a:cubicBezTo>
                <a:cubicBezTo>
                  <a:pt x="12124" y="9240"/>
                  <a:pt x="12135" y="9228"/>
                  <a:pt x="12148" y="9205"/>
                </a:cubicBezTo>
                <a:cubicBezTo>
                  <a:pt x="12159" y="9169"/>
                  <a:pt x="12182" y="9122"/>
                  <a:pt x="12206" y="9076"/>
                </a:cubicBezTo>
                <a:cubicBezTo>
                  <a:pt x="12218" y="9052"/>
                  <a:pt x="12229" y="9041"/>
                  <a:pt x="12229" y="9017"/>
                </a:cubicBezTo>
                <a:cubicBezTo>
                  <a:pt x="12265" y="8958"/>
                  <a:pt x="12288" y="8888"/>
                  <a:pt x="12312" y="8830"/>
                </a:cubicBezTo>
                <a:cubicBezTo>
                  <a:pt x="12335" y="8747"/>
                  <a:pt x="12359" y="8677"/>
                  <a:pt x="12370" y="8595"/>
                </a:cubicBezTo>
                <a:cubicBezTo>
                  <a:pt x="12382" y="8572"/>
                  <a:pt x="12382" y="8548"/>
                  <a:pt x="12393" y="8525"/>
                </a:cubicBezTo>
                <a:cubicBezTo>
                  <a:pt x="12406" y="8478"/>
                  <a:pt x="12417" y="8431"/>
                  <a:pt x="12417" y="8372"/>
                </a:cubicBezTo>
                <a:cubicBezTo>
                  <a:pt x="12429" y="8349"/>
                  <a:pt x="12429" y="8325"/>
                  <a:pt x="12440" y="8302"/>
                </a:cubicBezTo>
                <a:cubicBezTo>
                  <a:pt x="12440" y="8244"/>
                  <a:pt x="12453" y="8197"/>
                  <a:pt x="12453" y="8150"/>
                </a:cubicBezTo>
                <a:cubicBezTo>
                  <a:pt x="12464" y="8126"/>
                  <a:pt x="12464" y="8103"/>
                  <a:pt x="12464" y="8079"/>
                </a:cubicBezTo>
                <a:cubicBezTo>
                  <a:pt x="12476" y="7939"/>
                  <a:pt x="12476" y="7798"/>
                  <a:pt x="12476" y="7669"/>
                </a:cubicBezTo>
                <a:lnTo>
                  <a:pt x="12476" y="7598"/>
                </a:lnTo>
                <a:cubicBezTo>
                  <a:pt x="12464" y="7551"/>
                  <a:pt x="12464" y="7505"/>
                  <a:pt x="12464" y="7470"/>
                </a:cubicBezTo>
                <a:cubicBezTo>
                  <a:pt x="12464" y="7446"/>
                  <a:pt x="12453" y="7423"/>
                  <a:pt x="12453" y="7399"/>
                </a:cubicBezTo>
                <a:cubicBezTo>
                  <a:pt x="12453" y="7353"/>
                  <a:pt x="12440" y="7306"/>
                  <a:pt x="12429" y="7259"/>
                </a:cubicBezTo>
                <a:cubicBezTo>
                  <a:pt x="12429" y="7235"/>
                  <a:pt x="12429" y="7223"/>
                  <a:pt x="12417" y="7200"/>
                </a:cubicBezTo>
                <a:cubicBezTo>
                  <a:pt x="12393" y="7071"/>
                  <a:pt x="12359" y="6954"/>
                  <a:pt x="12323" y="6837"/>
                </a:cubicBezTo>
                <a:cubicBezTo>
                  <a:pt x="12312" y="6813"/>
                  <a:pt x="12312" y="6801"/>
                  <a:pt x="12300" y="6778"/>
                </a:cubicBezTo>
                <a:cubicBezTo>
                  <a:pt x="12288" y="6743"/>
                  <a:pt x="12265" y="6696"/>
                  <a:pt x="12253" y="6660"/>
                </a:cubicBezTo>
                <a:cubicBezTo>
                  <a:pt x="12241" y="6637"/>
                  <a:pt x="12229" y="6626"/>
                  <a:pt x="12229" y="6602"/>
                </a:cubicBezTo>
                <a:cubicBezTo>
                  <a:pt x="12206" y="6567"/>
                  <a:pt x="12195" y="6520"/>
                  <a:pt x="12171" y="6485"/>
                </a:cubicBezTo>
                <a:cubicBezTo>
                  <a:pt x="12159" y="6462"/>
                  <a:pt x="12148" y="6449"/>
                  <a:pt x="12148" y="6438"/>
                </a:cubicBezTo>
                <a:cubicBezTo>
                  <a:pt x="12089" y="6321"/>
                  <a:pt x="12018" y="6215"/>
                  <a:pt x="11948" y="6121"/>
                </a:cubicBezTo>
                <a:cubicBezTo>
                  <a:pt x="11937" y="6110"/>
                  <a:pt x="11924" y="6086"/>
                  <a:pt x="11913" y="6074"/>
                </a:cubicBezTo>
                <a:lnTo>
                  <a:pt x="11843" y="5969"/>
                </a:lnTo>
                <a:cubicBezTo>
                  <a:pt x="11819" y="5957"/>
                  <a:pt x="11807" y="5946"/>
                  <a:pt x="11796" y="5922"/>
                </a:cubicBezTo>
                <a:cubicBezTo>
                  <a:pt x="11773" y="5887"/>
                  <a:pt x="11737" y="5863"/>
                  <a:pt x="11713" y="5828"/>
                </a:cubicBezTo>
                <a:cubicBezTo>
                  <a:pt x="11702" y="5816"/>
                  <a:pt x="11690" y="5793"/>
                  <a:pt x="11679" y="5782"/>
                </a:cubicBezTo>
                <a:cubicBezTo>
                  <a:pt x="11491" y="5594"/>
                  <a:pt x="11291" y="5430"/>
                  <a:pt x="11069" y="5277"/>
                </a:cubicBezTo>
                <a:cubicBezTo>
                  <a:pt x="11362" y="4714"/>
                  <a:pt x="11632" y="4140"/>
                  <a:pt x="11937" y="3577"/>
                </a:cubicBezTo>
                <a:cubicBezTo>
                  <a:pt x="11960" y="3589"/>
                  <a:pt x="11995" y="3601"/>
                  <a:pt x="12018" y="3601"/>
                </a:cubicBezTo>
                <a:cubicBezTo>
                  <a:pt x="12089" y="3612"/>
                  <a:pt x="12148" y="3624"/>
                  <a:pt x="12218" y="3636"/>
                </a:cubicBezTo>
                <a:cubicBezTo>
                  <a:pt x="12241" y="3636"/>
                  <a:pt x="12253" y="3648"/>
                  <a:pt x="12276" y="3648"/>
                </a:cubicBezTo>
                <a:cubicBezTo>
                  <a:pt x="12323" y="3648"/>
                  <a:pt x="12382" y="3659"/>
                  <a:pt x="12429" y="3659"/>
                </a:cubicBezTo>
                <a:lnTo>
                  <a:pt x="12698" y="3659"/>
                </a:lnTo>
                <a:cubicBezTo>
                  <a:pt x="12757" y="3659"/>
                  <a:pt x="12828" y="3648"/>
                  <a:pt x="12886" y="3636"/>
                </a:cubicBezTo>
                <a:cubicBezTo>
                  <a:pt x="12909" y="3636"/>
                  <a:pt x="12933" y="3636"/>
                  <a:pt x="12945" y="3624"/>
                </a:cubicBezTo>
                <a:cubicBezTo>
                  <a:pt x="12992" y="3624"/>
                  <a:pt x="13050" y="3612"/>
                  <a:pt x="13097" y="3589"/>
                </a:cubicBezTo>
                <a:cubicBezTo>
                  <a:pt x="13109" y="3589"/>
                  <a:pt x="13133" y="3589"/>
                  <a:pt x="13156" y="3577"/>
                </a:cubicBezTo>
                <a:cubicBezTo>
                  <a:pt x="13214" y="3565"/>
                  <a:pt x="13273" y="3542"/>
                  <a:pt x="13344" y="3518"/>
                </a:cubicBezTo>
                <a:lnTo>
                  <a:pt x="13344" y="3507"/>
                </a:lnTo>
                <a:cubicBezTo>
                  <a:pt x="13402" y="3484"/>
                  <a:pt x="13461" y="3460"/>
                  <a:pt x="13519" y="3424"/>
                </a:cubicBezTo>
                <a:cubicBezTo>
                  <a:pt x="13531" y="3413"/>
                  <a:pt x="13555" y="3401"/>
                  <a:pt x="13566" y="3390"/>
                </a:cubicBezTo>
                <a:cubicBezTo>
                  <a:pt x="13613" y="3366"/>
                  <a:pt x="13648" y="3343"/>
                  <a:pt x="13695" y="3307"/>
                </a:cubicBezTo>
                <a:cubicBezTo>
                  <a:pt x="13707" y="3296"/>
                  <a:pt x="13719" y="3284"/>
                  <a:pt x="13742" y="3273"/>
                </a:cubicBezTo>
                <a:cubicBezTo>
                  <a:pt x="13789" y="3237"/>
                  <a:pt x="13847" y="3190"/>
                  <a:pt x="13894" y="3143"/>
                </a:cubicBezTo>
                <a:lnTo>
                  <a:pt x="13894" y="3132"/>
                </a:lnTo>
                <a:cubicBezTo>
                  <a:pt x="13941" y="3085"/>
                  <a:pt x="13988" y="3038"/>
                  <a:pt x="14024" y="2979"/>
                </a:cubicBezTo>
                <a:cubicBezTo>
                  <a:pt x="14047" y="2955"/>
                  <a:pt x="14058" y="2944"/>
                  <a:pt x="14070" y="2921"/>
                </a:cubicBezTo>
                <a:cubicBezTo>
                  <a:pt x="14094" y="2885"/>
                  <a:pt x="14129" y="2838"/>
                  <a:pt x="14152" y="2791"/>
                </a:cubicBezTo>
                <a:cubicBezTo>
                  <a:pt x="14164" y="2768"/>
                  <a:pt x="14176" y="2744"/>
                  <a:pt x="14188" y="2733"/>
                </a:cubicBezTo>
                <a:cubicBezTo>
                  <a:pt x="14222" y="2663"/>
                  <a:pt x="14246" y="2593"/>
                  <a:pt x="14282" y="2522"/>
                </a:cubicBezTo>
                <a:cubicBezTo>
                  <a:pt x="14305" y="2452"/>
                  <a:pt x="14316" y="2381"/>
                  <a:pt x="14328" y="2311"/>
                </a:cubicBezTo>
                <a:cubicBezTo>
                  <a:pt x="14328" y="2299"/>
                  <a:pt x="14340" y="2288"/>
                  <a:pt x="14340" y="2275"/>
                </a:cubicBezTo>
                <a:cubicBezTo>
                  <a:pt x="14352" y="2205"/>
                  <a:pt x="14363" y="2147"/>
                  <a:pt x="14363" y="2088"/>
                </a:cubicBezTo>
                <a:lnTo>
                  <a:pt x="14363" y="2053"/>
                </a:lnTo>
                <a:cubicBezTo>
                  <a:pt x="14375" y="1994"/>
                  <a:pt x="14375" y="1947"/>
                  <a:pt x="14375" y="1889"/>
                </a:cubicBezTo>
                <a:lnTo>
                  <a:pt x="14375" y="1866"/>
                </a:lnTo>
                <a:cubicBezTo>
                  <a:pt x="14375" y="1807"/>
                  <a:pt x="14363" y="1748"/>
                  <a:pt x="14363" y="1689"/>
                </a:cubicBezTo>
                <a:cubicBezTo>
                  <a:pt x="14352" y="1678"/>
                  <a:pt x="14352" y="1666"/>
                  <a:pt x="14352" y="1655"/>
                </a:cubicBezTo>
                <a:cubicBezTo>
                  <a:pt x="14340" y="1595"/>
                  <a:pt x="14328" y="1537"/>
                  <a:pt x="14316" y="1490"/>
                </a:cubicBezTo>
                <a:lnTo>
                  <a:pt x="14316" y="1478"/>
                </a:lnTo>
                <a:cubicBezTo>
                  <a:pt x="14305" y="1431"/>
                  <a:pt x="14282" y="1373"/>
                  <a:pt x="14258" y="1326"/>
                </a:cubicBezTo>
                <a:cubicBezTo>
                  <a:pt x="14258" y="1314"/>
                  <a:pt x="14258" y="1303"/>
                  <a:pt x="14246" y="1291"/>
                </a:cubicBezTo>
                <a:cubicBezTo>
                  <a:pt x="14235" y="1244"/>
                  <a:pt x="14211" y="1197"/>
                  <a:pt x="14176" y="1150"/>
                </a:cubicBezTo>
                <a:cubicBezTo>
                  <a:pt x="14176" y="1139"/>
                  <a:pt x="14176" y="1139"/>
                  <a:pt x="14164" y="1127"/>
                </a:cubicBezTo>
                <a:cubicBezTo>
                  <a:pt x="14141" y="1080"/>
                  <a:pt x="14117" y="1045"/>
                  <a:pt x="14094" y="998"/>
                </a:cubicBezTo>
                <a:cubicBezTo>
                  <a:pt x="14082" y="998"/>
                  <a:pt x="14082" y="986"/>
                  <a:pt x="14070" y="975"/>
                </a:cubicBezTo>
                <a:cubicBezTo>
                  <a:pt x="14047" y="939"/>
                  <a:pt x="14011" y="892"/>
                  <a:pt x="13977" y="857"/>
                </a:cubicBezTo>
                <a:cubicBezTo>
                  <a:pt x="13977" y="845"/>
                  <a:pt x="13964" y="834"/>
                  <a:pt x="13953" y="822"/>
                </a:cubicBezTo>
                <a:lnTo>
                  <a:pt x="13847" y="717"/>
                </a:lnTo>
                <a:cubicBezTo>
                  <a:pt x="13766" y="634"/>
                  <a:pt x="13672" y="564"/>
                  <a:pt x="13578" y="506"/>
                </a:cubicBezTo>
                <a:cubicBezTo>
                  <a:pt x="13191" y="189"/>
                  <a:pt x="12675" y="1"/>
                  <a:pt x="12171"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15" name="Google Shape;515;p14"/>
          <p:cNvSpPr/>
          <p:nvPr/>
        </p:nvSpPr>
        <p:spPr>
          <a:xfrm>
            <a:off x="6632923" y="4119767"/>
            <a:ext cx="670341" cy="1234317"/>
          </a:xfrm>
          <a:custGeom>
            <a:rect b="b" l="l" r="r" t="t"/>
            <a:pathLst>
              <a:path extrusionOk="0" h="24505" w="13309">
                <a:moveTo>
                  <a:pt x="8220" y="2322"/>
                </a:moveTo>
                <a:lnTo>
                  <a:pt x="11936" y="3811"/>
                </a:lnTo>
                <a:cubicBezTo>
                  <a:pt x="11748" y="4186"/>
                  <a:pt x="11514" y="4585"/>
                  <a:pt x="11209" y="4984"/>
                </a:cubicBezTo>
                <a:lnTo>
                  <a:pt x="8009" y="3647"/>
                </a:lnTo>
                <a:cubicBezTo>
                  <a:pt x="8043" y="3166"/>
                  <a:pt x="8126" y="2720"/>
                  <a:pt x="8220" y="2322"/>
                </a:cubicBezTo>
                <a:close/>
                <a:moveTo>
                  <a:pt x="8009" y="4444"/>
                </a:moveTo>
                <a:lnTo>
                  <a:pt x="10705" y="5570"/>
                </a:lnTo>
                <a:cubicBezTo>
                  <a:pt x="10424" y="5851"/>
                  <a:pt x="10107" y="6120"/>
                  <a:pt x="9732" y="6367"/>
                </a:cubicBezTo>
                <a:cubicBezTo>
                  <a:pt x="9521" y="6508"/>
                  <a:pt x="9228" y="6672"/>
                  <a:pt x="8876" y="6860"/>
                </a:cubicBezTo>
                <a:cubicBezTo>
                  <a:pt x="8817" y="6894"/>
                  <a:pt x="8747" y="6930"/>
                  <a:pt x="8677" y="6977"/>
                </a:cubicBezTo>
                <a:cubicBezTo>
                  <a:pt x="8642" y="6894"/>
                  <a:pt x="8618" y="6813"/>
                  <a:pt x="8583" y="6742"/>
                </a:cubicBezTo>
                <a:cubicBezTo>
                  <a:pt x="8442" y="6367"/>
                  <a:pt x="8314" y="6050"/>
                  <a:pt x="8243" y="5804"/>
                </a:cubicBezTo>
                <a:cubicBezTo>
                  <a:pt x="8103" y="5335"/>
                  <a:pt x="8032" y="4890"/>
                  <a:pt x="8009" y="4444"/>
                </a:cubicBezTo>
                <a:close/>
                <a:moveTo>
                  <a:pt x="8290" y="8043"/>
                </a:moveTo>
                <a:cubicBezTo>
                  <a:pt x="8466" y="8559"/>
                  <a:pt x="8642" y="9111"/>
                  <a:pt x="8759" y="9697"/>
                </a:cubicBezTo>
                <a:lnTo>
                  <a:pt x="6777" y="9075"/>
                </a:lnTo>
                <a:cubicBezTo>
                  <a:pt x="7270" y="8676"/>
                  <a:pt x="7798" y="8337"/>
                  <a:pt x="8290" y="8043"/>
                </a:cubicBezTo>
                <a:close/>
                <a:moveTo>
                  <a:pt x="6156" y="9650"/>
                </a:moveTo>
                <a:lnTo>
                  <a:pt x="8888" y="10505"/>
                </a:lnTo>
                <a:cubicBezTo>
                  <a:pt x="8947" y="11104"/>
                  <a:pt x="8923" y="11713"/>
                  <a:pt x="8794" y="12323"/>
                </a:cubicBezTo>
                <a:lnTo>
                  <a:pt x="5218" y="10869"/>
                </a:lnTo>
                <a:cubicBezTo>
                  <a:pt x="5476" y="10412"/>
                  <a:pt x="5792" y="10013"/>
                  <a:pt x="6156" y="9650"/>
                </a:cubicBezTo>
                <a:close/>
                <a:moveTo>
                  <a:pt x="4901" y="11537"/>
                </a:moveTo>
                <a:lnTo>
                  <a:pt x="8583" y="13026"/>
                </a:lnTo>
                <a:cubicBezTo>
                  <a:pt x="8395" y="13507"/>
                  <a:pt x="8126" y="13976"/>
                  <a:pt x="7739" y="14421"/>
                </a:cubicBezTo>
                <a:lnTo>
                  <a:pt x="4597" y="13108"/>
                </a:lnTo>
                <a:cubicBezTo>
                  <a:pt x="4620" y="12534"/>
                  <a:pt x="4726" y="12006"/>
                  <a:pt x="4901" y="11537"/>
                </a:cubicBezTo>
                <a:close/>
                <a:moveTo>
                  <a:pt x="4643" y="13918"/>
                </a:moveTo>
                <a:lnTo>
                  <a:pt x="7188" y="14996"/>
                </a:lnTo>
                <a:cubicBezTo>
                  <a:pt x="7165" y="15007"/>
                  <a:pt x="7152" y="15031"/>
                  <a:pt x="7129" y="15043"/>
                </a:cubicBezTo>
                <a:cubicBezTo>
                  <a:pt x="6531" y="15559"/>
                  <a:pt x="5886" y="15992"/>
                  <a:pt x="5242" y="16403"/>
                </a:cubicBezTo>
                <a:cubicBezTo>
                  <a:pt x="5019" y="15687"/>
                  <a:pt x="4796" y="14949"/>
                  <a:pt x="4667" y="14175"/>
                </a:cubicBezTo>
                <a:cubicBezTo>
                  <a:pt x="4656" y="14082"/>
                  <a:pt x="4656" y="13999"/>
                  <a:pt x="4643" y="13918"/>
                </a:cubicBezTo>
                <a:close/>
                <a:moveTo>
                  <a:pt x="4831" y="17529"/>
                </a:moveTo>
                <a:cubicBezTo>
                  <a:pt x="5019" y="18103"/>
                  <a:pt x="5183" y="18689"/>
                  <a:pt x="5300" y="19275"/>
                </a:cubicBezTo>
                <a:lnTo>
                  <a:pt x="3354" y="18584"/>
                </a:lnTo>
                <a:cubicBezTo>
                  <a:pt x="3823" y="18196"/>
                  <a:pt x="4327" y="17857"/>
                  <a:pt x="4831" y="17529"/>
                </a:cubicBezTo>
                <a:close/>
                <a:moveTo>
                  <a:pt x="2733" y="19147"/>
                </a:moveTo>
                <a:lnTo>
                  <a:pt x="5417" y="20108"/>
                </a:lnTo>
                <a:cubicBezTo>
                  <a:pt x="5464" y="20647"/>
                  <a:pt x="5464" y="21221"/>
                  <a:pt x="5370" y="21831"/>
                </a:cubicBezTo>
                <a:lnTo>
                  <a:pt x="1712" y="20424"/>
                </a:lnTo>
                <a:cubicBezTo>
                  <a:pt x="2029" y="19932"/>
                  <a:pt x="2369" y="19510"/>
                  <a:pt x="2733" y="19147"/>
                </a:cubicBezTo>
                <a:close/>
                <a:moveTo>
                  <a:pt x="8642" y="0"/>
                </a:moveTo>
                <a:cubicBezTo>
                  <a:pt x="8512" y="0"/>
                  <a:pt x="8395" y="59"/>
                  <a:pt x="8325" y="165"/>
                </a:cubicBezTo>
                <a:cubicBezTo>
                  <a:pt x="8254" y="270"/>
                  <a:pt x="6602" y="2850"/>
                  <a:pt x="7540" y="6015"/>
                </a:cubicBezTo>
                <a:cubicBezTo>
                  <a:pt x="7621" y="6285"/>
                  <a:pt x="7751" y="6625"/>
                  <a:pt x="7903" y="7011"/>
                </a:cubicBezTo>
                <a:cubicBezTo>
                  <a:pt x="7938" y="7117"/>
                  <a:pt x="7985" y="7223"/>
                  <a:pt x="8032" y="7340"/>
                </a:cubicBezTo>
                <a:cubicBezTo>
                  <a:pt x="6027" y="8512"/>
                  <a:pt x="3342" y="10529"/>
                  <a:pt x="3952" y="14293"/>
                </a:cubicBezTo>
                <a:cubicBezTo>
                  <a:pt x="4093" y="15184"/>
                  <a:pt x="4351" y="16004"/>
                  <a:pt x="4609" y="16802"/>
                </a:cubicBezTo>
                <a:cubicBezTo>
                  <a:pt x="3835" y="17294"/>
                  <a:pt x="3072" y="17798"/>
                  <a:pt x="2369" y="18467"/>
                </a:cubicBezTo>
                <a:cubicBezTo>
                  <a:pt x="1818" y="18994"/>
                  <a:pt x="1314" y="19616"/>
                  <a:pt x="868" y="20413"/>
                </a:cubicBezTo>
                <a:cubicBezTo>
                  <a:pt x="563" y="20963"/>
                  <a:pt x="294" y="21585"/>
                  <a:pt x="60" y="22312"/>
                </a:cubicBezTo>
                <a:cubicBezTo>
                  <a:pt x="1" y="22511"/>
                  <a:pt x="107" y="22711"/>
                  <a:pt x="305" y="22781"/>
                </a:cubicBezTo>
                <a:cubicBezTo>
                  <a:pt x="329" y="22781"/>
                  <a:pt x="352" y="22792"/>
                  <a:pt x="388" y="22792"/>
                </a:cubicBezTo>
                <a:lnTo>
                  <a:pt x="411" y="22792"/>
                </a:lnTo>
                <a:cubicBezTo>
                  <a:pt x="576" y="22792"/>
                  <a:pt x="716" y="22687"/>
                  <a:pt x="763" y="22534"/>
                </a:cubicBezTo>
                <a:cubicBezTo>
                  <a:pt x="939" y="21984"/>
                  <a:pt x="1126" y="21503"/>
                  <a:pt x="1349" y="21069"/>
                </a:cubicBezTo>
                <a:lnTo>
                  <a:pt x="5230" y="22570"/>
                </a:lnTo>
                <a:cubicBezTo>
                  <a:pt x="5125" y="23016"/>
                  <a:pt x="4972" y="23496"/>
                  <a:pt x="4761" y="24000"/>
                </a:cubicBezTo>
                <a:cubicBezTo>
                  <a:pt x="4679" y="24188"/>
                  <a:pt x="4773" y="24399"/>
                  <a:pt x="4960" y="24481"/>
                </a:cubicBezTo>
                <a:cubicBezTo>
                  <a:pt x="4995" y="24493"/>
                  <a:pt x="5031" y="24504"/>
                  <a:pt x="5065" y="24504"/>
                </a:cubicBezTo>
                <a:lnTo>
                  <a:pt x="5101" y="24504"/>
                </a:lnTo>
                <a:cubicBezTo>
                  <a:pt x="5242" y="24504"/>
                  <a:pt x="5383" y="24422"/>
                  <a:pt x="5441" y="24282"/>
                </a:cubicBezTo>
                <a:cubicBezTo>
                  <a:pt x="5711" y="23613"/>
                  <a:pt x="5898" y="22992"/>
                  <a:pt x="6016" y="22406"/>
                </a:cubicBezTo>
                <a:cubicBezTo>
                  <a:pt x="6016" y="22406"/>
                  <a:pt x="6016" y="22394"/>
                  <a:pt x="6027" y="22394"/>
                </a:cubicBezTo>
                <a:cubicBezTo>
                  <a:pt x="6438" y="20330"/>
                  <a:pt x="5980" y="18689"/>
                  <a:pt x="5476" y="17118"/>
                </a:cubicBezTo>
                <a:cubicBezTo>
                  <a:pt x="6191" y="16672"/>
                  <a:pt x="6918" y="16203"/>
                  <a:pt x="7610" y="15606"/>
                </a:cubicBezTo>
                <a:cubicBezTo>
                  <a:pt x="10471" y="13108"/>
                  <a:pt x="9720" y="9861"/>
                  <a:pt x="8934" y="7668"/>
                </a:cubicBezTo>
                <a:cubicBezTo>
                  <a:pt x="9040" y="7610"/>
                  <a:pt x="9134" y="7563"/>
                  <a:pt x="9228" y="7504"/>
                </a:cubicBezTo>
                <a:cubicBezTo>
                  <a:pt x="9591" y="7305"/>
                  <a:pt x="9908" y="7141"/>
                  <a:pt x="10143" y="6977"/>
                </a:cubicBezTo>
                <a:cubicBezTo>
                  <a:pt x="12886" y="5136"/>
                  <a:pt x="13272" y="2099"/>
                  <a:pt x="13285" y="1982"/>
                </a:cubicBezTo>
                <a:cubicBezTo>
                  <a:pt x="13308" y="1771"/>
                  <a:pt x="13167" y="1595"/>
                  <a:pt x="12968" y="1571"/>
                </a:cubicBezTo>
                <a:lnTo>
                  <a:pt x="12921" y="1571"/>
                </a:lnTo>
                <a:cubicBezTo>
                  <a:pt x="12733" y="1571"/>
                  <a:pt x="12581" y="1701"/>
                  <a:pt x="12558" y="1888"/>
                </a:cubicBezTo>
                <a:cubicBezTo>
                  <a:pt x="12558" y="1900"/>
                  <a:pt x="12487" y="2416"/>
                  <a:pt x="12217" y="3131"/>
                </a:cubicBezTo>
                <a:lnTo>
                  <a:pt x="8442" y="1618"/>
                </a:lnTo>
                <a:cubicBezTo>
                  <a:pt x="8689" y="974"/>
                  <a:pt x="8934" y="575"/>
                  <a:pt x="8947" y="563"/>
                </a:cubicBezTo>
                <a:cubicBezTo>
                  <a:pt x="9052" y="399"/>
                  <a:pt x="9005" y="165"/>
                  <a:pt x="8841" y="59"/>
                </a:cubicBezTo>
                <a:cubicBezTo>
                  <a:pt x="8783" y="13"/>
                  <a:pt x="8712" y="0"/>
                  <a:pt x="8642"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516" name="Google Shape;516;p14"/>
          <p:cNvGrpSpPr/>
          <p:nvPr/>
        </p:nvGrpSpPr>
        <p:grpSpPr>
          <a:xfrm rot="-9000002">
            <a:off x="7963690" y="3374311"/>
            <a:ext cx="609388" cy="1009690"/>
            <a:chOff x="3330825" y="1367375"/>
            <a:chExt cx="280075" cy="464025"/>
          </a:xfrm>
        </p:grpSpPr>
        <p:sp>
          <p:nvSpPr>
            <p:cNvPr id="517" name="Google Shape;517;p14"/>
            <p:cNvSpPr/>
            <p:nvPr/>
          </p:nvSpPr>
          <p:spPr>
            <a:xfrm>
              <a:off x="3484800" y="1720525"/>
              <a:ext cx="115550" cy="110875"/>
            </a:xfrm>
            <a:custGeom>
              <a:rect b="b" l="l" r="r" t="t"/>
              <a:pathLst>
                <a:path extrusionOk="0" h="4435" w="4622">
                  <a:moveTo>
                    <a:pt x="2311" y="0"/>
                  </a:moveTo>
                  <a:cubicBezTo>
                    <a:pt x="2159" y="0"/>
                    <a:pt x="2006" y="13"/>
                    <a:pt x="1857" y="37"/>
                  </a:cubicBezTo>
                  <a:cubicBezTo>
                    <a:pt x="764" y="233"/>
                    <a:pt x="0" y="1265"/>
                    <a:pt x="51" y="2348"/>
                  </a:cubicBezTo>
                  <a:cubicBezTo>
                    <a:pt x="51" y="2461"/>
                    <a:pt x="72" y="2574"/>
                    <a:pt x="93" y="2678"/>
                  </a:cubicBezTo>
                  <a:cubicBezTo>
                    <a:pt x="113" y="2998"/>
                    <a:pt x="196" y="3307"/>
                    <a:pt x="351" y="3606"/>
                  </a:cubicBezTo>
                  <a:cubicBezTo>
                    <a:pt x="665" y="4200"/>
                    <a:pt x="1226" y="4435"/>
                    <a:pt x="1815" y="4435"/>
                  </a:cubicBezTo>
                  <a:cubicBezTo>
                    <a:pt x="2249" y="4435"/>
                    <a:pt x="2698" y="4307"/>
                    <a:pt x="3074" y="4101"/>
                  </a:cubicBezTo>
                  <a:cubicBezTo>
                    <a:pt x="4054" y="3555"/>
                    <a:pt x="4621" y="2430"/>
                    <a:pt x="4312" y="1337"/>
                  </a:cubicBezTo>
                  <a:cubicBezTo>
                    <a:pt x="4057" y="414"/>
                    <a:pt x="3188" y="0"/>
                    <a:pt x="2311" y="0"/>
                  </a:cubicBez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18" name="Google Shape;518;p14"/>
            <p:cNvSpPr/>
            <p:nvPr/>
          </p:nvSpPr>
          <p:spPr>
            <a:xfrm>
              <a:off x="3477400" y="1543325"/>
              <a:ext cx="133500" cy="103775"/>
            </a:xfrm>
            <a:custGeom>
              <a:rect b="b" l="l" r="r" t="t"/>
              <a:pathLst>
                <a:path extrusionOk="0" h="4151" w="5340">
                  <a:moveTo>
                    <a:pt x="2983" y="1"/>
                  </a:moveTo>
                  <a:cubicBezTo>
                    <a:pt x="2469" y="1"/>
                    <a:pt x="1956" y="154"/>
                    <a:pt x="1575" y="451"/>
                  </a:cubicBezTo>
                  <a:cubicBezTo>
                    <a:pt x="0" y="1662"/>
                    <a:pt x="1018" y="4151"/>
                    <a:pt x="2737" y="4151"/>
                  </a:cubicBezTo>
                  <a:cubicBezTo>
                    <a:pt x="2819" y="4151"/>
                    <a:pt x="2903" y="4145"/>
                    <a:pt x="2988" y="4134"/>
                  </a:cubicBezTo>
                  <a:cubicBezTo>
                    <a:pt x="3494" y="4134"/>
                    <a:pt x="3999" y="3938"/>
                    <a:pt x="4432" y="3576"/>
                  </a:cubicBezTo>
                  <a:cubicBezTo>
                    <a:pt x="5340" y="2834"/>
                    <a:pt x="5340" y="1555"/>
                    <a:pt x="4629" y="699"/>
                  </a:cubicBezTo>
                  <a:cubicBezTo>
                    <a:pt x="4237" y="228"/>
                    <a:pt x="3610" y="1"/>
                    <a:pt x="2983" y="1"/>
                  </a:cubicBez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19" name="Google Shape;519;p14"/>
            <p:cNvSpPr/>
            <p:nvPr/>
          </p:nvSpPr>
          <p:spPr>
            <a:xfrm>
              <a:off x="3330825" y="1489400"/>
              <a:ext cx="143400" cy="134750"/>
            </a:xfrm>
            <a:custGeom>
              <a:rect b="b" l="l" r="r" t="t"/>
              <a:pathLst>
                <a:path extrusionOk="0" h="5390" w="5736">
                  <a:moveTo>
                    <a:pt x="2327" y="0"/>
                  </a:moveTo>
                  <a:cubicBezTo>
                    <a:pt x="1872" y="0"/>
                    <a:pt x="1427" y="134"/>
                    <a:pt x="1043" y="452"/>
                  </a:cubicBezTo>
                  <a:cubicBezTo>
                    <a:pt x="775" y="669"/>
                    <a:pt x="610" y="947"/>
                    <a:pt x="506" y="1267"/>
                  </a:cubicBezTo>
                  <a:cubicBezTo>
                    <a:pt x="32" y="2134"/>
                    <a:pt x="1" y="3361"/>
                    <a:pt x="424" y="4145"/>
                  </a:cubicBezTo>
                  <a:cubicBezTo>
                    <a:pt x="881" y="4994"/>
                    <a:pt x="1728" y="5389"/>
                    <a:pt x="2600" y="5389"/>
                  </a:cubicBezTo>
                  <a:cubicBezTo>
                    <a:pt x="3223" y="5389"/>
                    <a:pt x="3859" y="5188"/>
                    <a:pt x="4374" y="4805"/>
                  </a:cubicBezTo>
                  <a:cubicBezTo>
                    <a:pt x="5664" y="3836"/>
                    <a:pt x="5736" y="2134"/>
                    <a:pt x="4612" y="1030"/>
                  </a:cubicBezTo>
                  <a:cubicBezTo>
                    <a:pt x="4019" y="444"/>
                    <a:pt x="3156" y="0"/>
                    <a:pt x="2327" y="0"/>
                  </a:cubicBez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20" name="Google Shape;520;p14"/>
            <p:cNvSpPr/>
            <p:nvPr/>
          </p:nvSpPr>
          <p:spPr>
            <a:xfrm>
              <a:off x="3451275" y="1367375"/>
              <a:ext cx="111650" cy="100400"/>
            </a:xfrm>
            <a:custGeom>
              <a:rect b="b" l="l" r="r" t="t"/>
              <a:pathLst>
                <a:path extrusionOk="0" h="4016" w="4466">
                  <a:moveTo>
                    <a:pt x="2077" y="0"/>
                  </a:moveTo>
                  <a:cubicBezTo>
                    <a:pt x="1557" y="0"/>
                    <a:pt x="1026" y="185"/>
                    <a:pt x="660" y="506"/>
                  </a:cubicBezTo>
                  <a:cubicBezTo>
                    <a:pt x="640" y="537"/>
                    <a:pt x="608" y="558"/>
                    <a:pt x="588" y="578"/>
                  </a:cubicBezTo>
                  <a:cubicBezTo>
                    <a:pt x="299" y="805"/>
                    <a:pt x="134" y="1145"/>
                    <a:pt x="83" y="1517"/>
                  </a:cubicBezTo>
                  <a:cubicBezTo>
                    <a:pt x="0" y="1950"/>
                    <a:pt x="62" y="2404"/>
                    <a:pt x="258" y="2827"/>
                  </a:cubicBezTo>
                  <a:cubicBezTo>
                    <a:pt x="340" y="3002"/>
                    <a:pt x="443" y="3146"/>
                    <a:pt x="567" y="3270"/>
                  </a:cubicBezTo>
                  <a:cubicBezTo>
                    <a:pt x="805" y="3570"/>
                    <a:pt x="1104" y="3817"/>
                    <a:pt x="1465" y="3930"/>
                  </a:cubicBezTo>
                  <a:cubicBezTo>
                    <a:pt x="1650" y="3988"/>
                    <a:pt x="1827" y="4015"/>
                    <a:pt x="1997" y="4015"/>
                  </a:cubicBezTo>
                  <a:cubicBezTo>
                    <a:pt x="3607" y="4015"/>
                    <a:pt x="4465" y="1592"/>
                    <a:pt x="3280" y="444"/>
                  </a:cubicBezTo>
                  <a:cubicBezTo>
                    <a:pt x="2965" y="138"/>
                    <a:pt x="2525" y="0"/>
                    <a:pt x="2077" y="0"/>
                  </a:cubicBez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21" name="Google Shape;521;p14"/>
            <p:cNvSpPr/>
            <p:nvPr/>
          </p:nvSpPr>
          <p:spPr>
            <a:xfrm>
              <a:off x="3353000" y="1520100"/>
              <a:ext cx="54450" cy="76825"/>
            </a:xfrm>
            <a:custGeom>
              <a:rect b="b" l="l" r="r" t="t"/>
              <a:pathLst>
                <a:path extrusionOk="0" h="3073" w="2178">
                  <a:moveTo>
                    <a:pt x="1092" y="1"/>
                  </a:moveTo>
                  <a:cubicBezTo>
                    <a:pt x="1037" y="1"/>
                    <a:pt x="980" y="21"/>
                    <a:pt x="929" y="70"/>
                  </a:cubicBezTo>
                  <a:cubicBezTo>
                    <a:pt x="1" y="906"/>
                    <a:pt x="558" y="2999"/>
                    <a:pt x="1868" y="3072"/>
                  </a:cubicBezTo>
                  <a:cubicBezTo>
                    <a:pt x="1875" y="3073"/>
                    <a:pt x="1881" y="3073"/>
                    <a:pt x="1887" y="3073"/>
                  </a:cubicBezTo>
                  <a:cubicBezTo>
                    <a:pt x="2178" y="3073"/>
                    <a:pt x="2171" y="2607"/>
                    <a:pt x="1868" y="2598"/>
                  </a:cubicBezTo>
                  <a:cubicBezTo>
                    <a:pt x="960" y="2546"/>
                    <a:pt x="672" y="947"/>
                    <a:pt x="1270" y="411"/>
                  </a:cubicBezTo>
                  <a:cubicBezTo>
                    <a:pt x="1446" y="243"/>
                    <a:pt x="1281" y="1"/>
                    <a:pt x="1092" y="1"/>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22" name="Google Shape;522;p14"/>
            <p:cNvSpPr/>
            <p:nvPr/>
          </p:nvSpPr>
          <p:spPr>
            <a:xfrm>
              <a:off x="3451525" y="1381525"/>
              <a:ext cx="55450" cy="76050"/>
            </a:xfrm>
            <a:custGeom>
              <a:rect b="b" l="l" r="r" t="t"/>
              <a:pathLst>
                <a:path extrusionOk="0" h="3042" w="2218">
                  <a:moveTo>
                    <a:pt x="1304" y="0"/>
                  </a:moveTo>
                  <a:cubicBezTo>
                    <a:pt x="1263" y="0"/>
                    <a:pt x="1220" y="13"/>
                    <a:pt x="1176" y="43"/>
                  </a:cubicBezTo>
                  <a:cubicBezTo>
                    <a:pt x="0" y="827"/>
                    <a:pt x="815" y="2395"/>
                    <a:pt x="1754" y="3004"/>
                  </a:cubicBezTo>
                  <a:cubicBezTo>
                    <a:pt x="1795" y="3030"/>
                    <a:pt x="1837" y="3042"/>
                    <a:pt x="1876" y="3042"/>
                  </a:cubicBezTo>
                  <a:cubicBezTo>
                    <a:pt x="2079" y="3042"/>
                    <a:pt x="2218" y="2729"/>
                    <a:pt x="2001" y="2591"/>
                  </a:cubicBezTo>
                  <a:cubicBezTo>
                    <a:pt x="1382" y="2188"/>
                    <a:pt x="578" y="1012"/>
                    <a:pt x="1424" y="455"/>
                  </a:cubicBezTo>
                  <a:cubicBezTo>
                    <a:pt x="1638" y="310"/>
                    <a:pt x="1504" y="0"/>
                    <a:pt x="1304" y="0"/>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23" name="Google Shape;523;p14"/>
            <p:cNvSpPr/>
            <p:nvPr/>
          </p:nvSpPr>
          <p:spPr>
            <a:xfrm>
              <a:off x="3507475" y="1562550"/>
              <a:ext cx="38475" cy="55175"/>
            </a:xfrm>
            <a:custGeom>
              <a:rect b="b" l="l" r="r" t="t"/>
              <a:pathLst>
                <a:path extrusionOk="0" h="2207" w="1539">
                  <a:moveTo>
                    <a:pt x="743" y="0"/>
                  </a:moveTo>
                  <a:cubicBezTo>
                    <a:pt x="669" y="0"/>
                    <a:pt x="593" y="31"/>
                    <a:pt x="537" y="105"/>
                  </a:cubicBezTo>
                  <a:cubicBezTo>
                    <a:pt x="1" y="817"/>
                    <a:pt x="372" y="1859"/>
                    <a:pt x="1166" y="2189"/>
                  </a:cubicBezTo>
                  <a:cubicBezTo>
                    <a:pt x="1196" y="2201"/>
                    <a:pt x="1224" y="2206"/>
                    <a:pt x="1251" y="2206"/>
                  </a:cubicBezTo>
                  <a:cubicBezTo>
                    <a:pt x="1467" y="2206"/>
                    <a:pt x="1539" y="1826"/>
                    <a:pt x="1290" y="1725"/>
                  </a:cubicBezTo>
                  <a:cubicBezTo>
                    <a:pt x="754" y="1508"/>
                    <a:pt x="630" y="786"/>
                    <a:pt x="950" y="343"/>
                  </a:cubicBezTo>
                  <a:cubicBezTo>
                    <a:pt x="1080" y="169"/>
                    <a:pt x="916" y="0"/>
                    <a:pt x="743" y="0"/>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24" name="Google Shape;524;p14"/>
            <p:cNvSpPr/>
            <p:nvPr/>
          </p:nvSpPr>
          <p:spPr>
            <a:xfrm>
              <a:off x="3501025" y="1742650"/>
              <a:ext cx="41675" cy="55450"/>
            </a:xfrm>
            <a:custGeom>
              <a:rect b="b" l="l" r="r" t="t"/>
              <a:pathLst>
                <a:path extrusionOk="0" h="2218" w="1667">
                  <a:moveTo>
                    <a:pt x="651" y="1"/>
                  </a:moveTo>
                  <a:cubicBezTo>
                    <a:pt x="578" y="1"/>
                    <a:pt x="505" y="33"/>
                    <a:pt x="454" y="112"/>
                  </a:cubicBezTo>
                  <a:cubicBezTo>
                    <a:pt x="1" y="875"/>
                    <a:pt x="454" y="1927"/>
                    <a:pt x="1280" y="2205"/>
                  </a:cubicBezTo>
                  <a:cubicBezTo>
                    <a:pt x="1306" y="2214"/>
                    <a:pt x="1331" y="2218"/>
                    <a:pt x="1354" y="2218"/>
                  </a:cubicBezTo>
                  <a:cubicBezTo>
                    <a:pt x="1588" y="2218"/>
                    <a:pt x="1666" y="1826"/>
                    <a:pt x="1403" y="1741"/>
                  </a:cubicBezTo>
                  <a:cubicBezTo>
                    <a:pt x="867" y="1556"/>
                    <a:pt x="578" y="844"/>
                    <a:pt x="878" y="359"/>
                  </a:cubicBezTo>
                  <a:cubicBezTo>
                    <a:pt x="985" y="172"/>
                    <a:pt x="818" y="1"/>
                    <a:pt x="651" y="1"/>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525" name="Google Shape;525;p14"/>
          <p:cNvGrpSpPr/>
          <p:nvPr/>
        </p:nvGrpSpPr>
        <p:grpSpPr>
          <a:xfrm rot="-9000043">
            <a:off x="575247" y="371684"/>
            <a:ext cx="941968" cy="1560706"/>
            <a:chOff x="3330825" y="1367375"/>
            <a:chExt cx="280075" cy="464025"/>
          </a:xfrm>
        </p:grpSpPr>
        <p:sp>
          <p:nvSpPr>
            <p:cNvPr id="526" name="Google Shape;526;p14"/>
            <p:cNvSpPr/>
            <p:nvPr/>
          </p:nvSpPr>
          <p:spPr>
            <a:xfrm>
              <a:off x="3484800" y="1720525"/>
              <a:ext cx="115550" cy="110875"/>
            </a:xfrm>
            <a:custGeom>
              <a:rect b="b" l="l" r="r" t="t"/>
              <a:pathLst>
                <a:path extrusionOk="0" h="4435" w="4622">
                  <a:moveTo>
                    <a:pt x="2311" y="0"/>
                  </a:moveTo>
                  <a:cubicBezTo>
                    <a:pt x="2159" y="0"/>
                    <a:pt x="2006" y="13"/>
                    <a:pt x="1857" y="37"/>
                  </a:cubicBezTo>
                  <a:cubicBezTo>
                    <a:pt x="764" y="233"/>
                    <a:pt x="0" y="1265"/>
                    <a:pt x="51" y="2348"/>
                  </a:cubicBezTo>
                  <a:cubicBezTo>
                    <a:pt x="51" y="2461"/>
                    <a:pt x="72" y="2574"/>
                    <a:pt x="93" y="2678"/>
                  </a:cubicBezTo>
                  <a:cubicBezTo>
                    <a:pt x="113" y="2998"/>
                    <a:pt x="196" y="3307"/>
                    <a:pt x="351" y="3606"/>
                  </a:cubicBezTo>
                  <a:cubicBezTo>
                    <a:pt x="665" y="4200"/>
                    <a:pt x="1226" y="4435"/>
                    <a:pt x="1815" y="4435"/>
                  </a:cubicBezTo>
                  <a:cubicBezTo>
                    <a:pt x="2249" y="4435"/>
                    <a:pt x="2698" y="4307"/>
                    <a:pt x="3074" y="4101"/>
                  </a:cubicBezTo>
                  <a:cubicBezTo>
                    <a:pt x="4054" y="3555"/>
                    <a:pt x="4621" y="2430"/>
                    <a:pt x="4312" y="1337"/>
                  </a:cubicBezTo>
                  <a:cubicBezTo>
                    <a:pt x="4057" y="414"/>
                    <a:pt x="3188" y="0"/>
                    <a:pt x="2311" y="0"/>
                  </a:cubicBez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27" name="Google Shape;527;p14"/>
            <p:cNvSpPr/>
            <p:nvPr/>
          </p:nvSpPr>
          <p:spPr>
            <a:xfrm>
              <a:off x="3477400" y="1543325"/>
              <a:ext cx="133500" cy="103775"/>
            </a:xfrm>
            <a:custGeom>
              <a:rect b="b" l="l" r="r" t="t"/>
              <a:pathLst>
                <a:path extrusionOk="0" h="4151" w="5340">
                  <a:moveTo>
                    <a:pt x="2983" y="1"/>
                  </a:moveTo>
                  <a:cubicBezTo>
                    <a:pt x="2469" y="1"/>
                    <a:pt x="1956" y="154"/>
                    <a:pt x="1575" y="451"/>
                  </a:cubicBezTo>
                  <a:cubicBezTo>
                    <a:pt x="0" y="1662"/>
                    <a:pt x="1018" y="4151"/>
                    <a:pt x="2737" y="4151"/>
                  </a:cubicBezTo>
                  <a:cubicBezTo>
                    <a:pt x="2819" y="4151"/>
                    <a:pt x="2903" y="4145"/>
                    <a:pt x="2988" y="4134"/>
                  </a:cubicBezTo>
                  <a:cubicBezTo>
                    <a:pt x="3494" y="4134"/>
                    <a:pt x="3999" y="3938"/>
                    <a:pt x="4432" y="3576"/>
                  </a:cubicBezTo>
                  <a:cubicBezTo>
                    <a:pt x="5340" y="2834"/>
                    <a:pt x="5340" y="1555"/>
                    <a:pt x="4629" y="699"/>
                  </a:cubicBezTo>
                  <a:cubicBezTo>
                    <a:pt x="4237" y="228"/>
                    <a:pt x="3610" y="1"/>
                    <a:pt x="2983" y="1"/>
                  </a:cubicBez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28" name="Google Shape;528;p14"/>
            <p:cNvSpPr/>
            <p:nvPr/>
          </p:nvSpPr>
          <p:spPr>
            <a:xfrm>
              <a:off x="3330825" y="1489400"/>
              <a:ext cx="143400" cy="134750"/>
            </a:xfrm>
            <a:custGeom>
              <a:rect b="b" l="l" r="r" t="t"/>
              <a:pathLst>
                <a:path extrusionOk="0" h="5390" w="5736">
                  <a:moveTo>
                    <a:pt x="2327" y="0"/>
                  </a:moveTo>
                  <a:cubicBezTo>
                    <a:pt x="1872" y="0"/>
                    <a:pt x="1427" y="134"/>
                    <a:pt x="1043" y="452"/>
                  </a:cubicBezTo>
                  <a:cubicBezTo>
                    <a:pt x="775" y="669"/>
                    <a:pt x="610" y="947"/>
                    <a:pt x="506" y="1267"/>
                  </a:cubicBezTo>
                  <a:cubicBezTo>
                    <a:pt x="32" y="2134"/>
                    <a:pt x="1" y="3361"/>
                    <a:pt x="424" y="4145"/>
                  </a:cubicBezTo>
                  <a:cubicBezTo>
                    <a:pt x="881" y="4994"/>
                    <a:pt x="1728" y="5389"/>
                    <a:pt x="2600" y="5389"/>
                  </a:cubicBezTo>
                  <a:cubicBezTo>
                    <a:pt x="3223" y="5389"/>
                    <a:pt x="3859" y="5188"/>
                    <a:pt x="4374" y="4805"/>
                  </a:cubicBezTo>
                  <a:cubicBezTo>
                    <a:pt x="5664" y="3836"/>
                    <a:pt x="5736" y="2134"/>
                    <a:pt x="4612" y="1030"/>
                  </a:cubicBezTo>
                  <a:cubicBezTo>
                    <a:pt x="4019" y="444"/>
                    <a:pt x="3156" y="0"/>
                    <a:pt x="2327" y="0"/>
                  </a:cubicBez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29" name="Google Shape;529;p14"/>
            <p:cNvSpPr/>
            <p:nvPr/>
          </p:nvSpPr>
          <p:spPr>
            <a:xfrm>
              <a:off x="3451275" y="1367375"/>
              <a:ext cx="111650" cy="100400"/>
            </a:xfrm>
            <a:custGeom>
              <a:rect b="b" l="l" r="r" t="t"/>
              <a:pathLst>
                <a:path extrusionOk="0" h="4016" w="4466">
                  <a:moveTo>
                    <a:pt x="2077" y="0"/>
                  </a:moveTo>
                  <a:cubicBezTo>
                    <a:pt x="1557" y="0"/>
                    <a:pt x="1026" y="185"/>
                    <a:pt x="660" y="506"/>
                  </a:cubicBezTo>
                  <a:cubicBezTo>
                    <a:pt x="640" y="537"/>
                    <a:pt x="608" y="558"/>
                    <a:pt x="588" y="578"/>
                  </a:cubicBezTo>
                  <a:cubicBezTo>
                    <a:pt x="299" y="805"/>
                    <a:pt x="134" y="1145"/>
                    <a:pt x="83" y="1517"/>
                  </a:cubicBezTo>
                  <a:cubicBezTo>
                    <a:pt x="0" y="1950"/>
                    <a:pt x="62" y="2404"/>
                    <a:pt x="258" y="2827"/>
                  </a:cubicBezTo>
                  <a:cubicBezTo>
                    <a:pt x="340" y="3002"/>
                    <a:pt x="443" y="3146"/>
                    <a:pt x="567" y="3270"/>
                  </a:cubicBezTo>
                  <a:cubicBezTo>
                    <a:pt x="805" y="3570"/>
                    <a:pt x="1104" y="3817"/>
                    <a:pt x="1465" y="3930"/>
                  </a:cubicBezTo>
                  <a:cubicBezTo>
                    <a:pt x="1650" y="3988"/>
                    <a:pt x="1827" y="4015"/>
                    <a:pt x="1997" y="4015"/>
                  </a:cubicBezTo>
                  <a:cubicBezTo>
                    <a:pt x="3607" y="4015"/>
                    <a:pt x="4465" y="1592"/>
                    <a:pt x="3280" y="444"/>
                  </a:cubicBezTo>
                  <a:cubicBezTo>
                    <a:pt x="2965" y="138"/>
                    <a:pt x="2525" y="0"/>
                    <a:pt x="2077" y="0"/>
                  </a:cubicBez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30" name="Google Shape;530;p14"/>
            <p:cNvSpPr/>
            <p:nvPr/>
          </p:nvSpPr>
          <p:spPr>
            <a:xfrm>
              <a:off x="3353000" y="1520100"/>
              <a:ext cx="54450" cy="76825"/>
            </a:xfrm>
            <a:custGeom>
              <a:rect b="b" l="l" r="r" t="t"/>
              <a:pathLst>
                <a:path extrusionOk="0" h="3073" w="2178">
                  <a:moveTo>
                    <a:pt x="1092" y="1"/>
                  </a:moveTo>
                  <a:cubicBezTo>
                    <a:pt x="1037" y="1"/>
                    <a:pt x="980" y="21"/>
                    <a:pt x="929" y="70"/>
                  </a:cubicBezTo>
                  <a:cubicBezTo>
                    <a:pt x="1" y="906"/>
                    <a:pt x="558" y="2999"/>
                    <a:pt x="1868" y="3072"/>
                  </a:cubicBezTo>
                  <a:cubicBezTo>
                    <a:pt x="1875" y="3073"/>
                    <a:pt x="1881" y="3073"/>
                    <a:pt x="1887" y="3073"/>
                  </a:cubicBezTo>
                  <a:cubicBezTo>
                    <a:pt x="2178" y="3073"/>
                    <a:pt x="2171" y="2607"/>
                    <a:pt x="1868" y="2598"/>
                  </a:cubicBezTo>
                  <a:cubicBezTo>
                    <a:pt x="960" y="2546"/>
                    <a:pt x="672" y="947"/>
                    <a:pt x="1270" y="411"/>
                  </a:cubicBezTo>
                  <a:cubicBezTo>
                    <a:pt x="1446" y="243"/>
                    <a:pt x="1281" y="1"/>
                    <a:pt x="1092" y="1"/>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31" name="Google Shape;531;p14"/>
            <p:cNvSpPr/>
            <p:nvPr/>
          </p:nvSpPr>
          <p:spPr>
            <a:xfrm>
              <a:off x="3451525" y="1381525"/>
              <a:ext cx="55450" cy="76050"/>
            </a:xfrm>
            <a:custGeom>
              <a:rect b="b" l="l" r="r" t="t"/>
              <a:pathLst>
                <a:path extrusionOk="0" h="3042" w="2218">
                  <a:moveTo>
                    <a:pt x="1304" y="0"/>
                  </a:moveTo>
                  <a:cubicBezTo>
                    <a:pt x="1263" y="0"/>
                    <a:pt x="1220" y="13"/>
                    <a:pt x="1176" y="43"/>
                  </a:cubicBezTo>
                  <a:cubicBezTo>
                    <a:pt x="0" y="827"/>
                    <a:pt x="815" y="2395"/>
                    <a:pt x="1754" y="3004"/>
                  </a:cubicBezTo>
                  <a:cubicBezTo>
                    <a:pt x="1795" y="3030"/>
                    <a:pt x="1837" y="3042"/>
                    <a:pt x="1876" y="3042"/>
                  </a:cubicBezTo>
                  <a:cubicBezTo>
                    <a:pt x="2079" y="3042"/>
                    <a:pt x="2218" y="2729"/>
                    <a:pt x="2001" y="2591"/>
                  </a:cubicBezTo>
                  <a:cubicBezTo>
                    <a:pt x="1382" y="2188"/>
                    <a:pt x="578" y="1012"/>
                    <a:pt x="1424" y="455"/>
                  </a:cubicBezTo>
                  <a:cubicBezTo>
                    <a:pt x="1638" y="310"/>
                    <a:pt x="1504" y="0"/>
                    <a:pt x="1304" y="0"/>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32" name="Google Shape;532;p14"/>
            <p:cNvSpPr/>
            <p:nvPr/>
          </p:nvSpPr>
          <p:spPr>
            <a:xfrm>
              <a:off x="3507475" y="1562550"/>
              <a:ext cx="38475" cy="55175"/>
            </a:xfrm>
            <a:custGeom>
              <a:rect b="b" l="l" r="r" t="t"/>
              <a:pathLst>
                <a:path extrusionOk="0" h="2207" w="1539">
                  <a:moveTo>
                    <a:pt x="743" y="0"/>
                  </a:moveTo>
                  <a:cubicBezTo>
                    <a:pt x="669" y="0"/>
                    <a:pt x="593" y="31"/>
                    <a:pt x="537" y="105"/>
                  </a:cubicBezTo>
                  <a:cubicBezTo>
                    <a:pt x="1" y="817"/>
                    <a:pt x="372" y="1859"/>
                    <a:pt x="1166" y="2189"/>
                  </a:cubicBezTo>
                  <a:cubicBezTo>
                    <a:pt x="1196" y="2201"/>
                    <a:pt x="1224" y="2206"/>
                    <a:pt x="1251" y="2206"/>
                  </a:cubicBezTo>
                  <a:cubicBezTo>
                    <a:pt x="1467" y="2206"/>
                    <a:pt x="1539" y="1826"/>
                    <a:pt x="1290" y="1725"/>
                  </a:cubicBezTo>
                  <a:cubicBezTo>
                    <a:pt x="754" y="1508"/>
                    <a:pt x="630" y="786"/>
                    <a:pt x="950" y="343"/>
                  </a:cubicBezTo>
                  <a:cubicBezTo>
                    <a:pt x="1080" y="169"/>
                    <a:pt x="916" y="0"/>
                    <a:pt x="743" y="0"/>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33" name="Google Shape;533;p14"/>
            <p:cNvSpPr/>
            <p:nvPr/>
          </p:nvSpPr>
          <p:spPr>
            <a:xfrm>
              <a:off x="3501025" y="1742650"/>
              <a:ext cx="41675" cy="55450"/>
            </a:xfrm>
            <a:custGeom>
              <a:rect b="b" l="l" r="r" t="t"/>
              <a:pathLst>
                <a:path extrusionOk="0" h="2218" w="1667">
                  <a:moveTo>
                    <a:pt x="651" y="1"/>
                  </a:moveTo>
                  <a:cubicBezTo>
                    <a:pt x="578" y="1"/>
                    <a:pt x="505" y="33"/>
                    <a:pt x="454" y="112"/>
                  </a:cubicBezTo>
                  <a:cubicBezTo>
                    <a:pt x="1" y="875"/>
                    <a:pt x="454" y="1927"/>
                    <a:pt x="1280" y="2205"/>
                  </a:cubicBezTo>
                  <a:cubicBezTo>
                    <a:pt x="1306" y="2214"/>
                    <a:pt x="1331" y="2218"/>
                    <a:pt x="1354" y="2218"/>
                  </a:cubicBezTo>
                  <a:cubicBezTo>
                    <a:pt x="1588" y="2218"/>
                    <a:pt x="1666" y="1826"/>
                    <a:pt x="1403" y="1741"/>
                  </a:cubicBezTo>
                  <a:cubicBezTo>
                    <a:pt x="867" y="1556"/>
                    <a:pt x="578" y="844"/>
                    <a:pt x="878" y="359"/>
                  </a:cubicBezTo>
                  <a:cubicBezTo>
                    <a:pt x="985" y="172"/>
                    <a:pt x="818" y="1"/>
                    <a:pt x="651" y="1"/>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534" name="Google Shape;534;p14"/>
          <p:cNvSpPr/>
          <p:nvPr/>
        </p:nvSpPr>
        <p:spPr>
          <a:xfrm>
            <a:off x="1735950" y="871270"/>
            <a:ext cx="268771" cy="293851"/>
          </a:xfrm>
          <a:custGeom>
            <a:rect b="b" l="l" r="r" t="t"/>
            <a:pathLst>
              <a:path extrusionOk="0" h="5835" w="5337">
                <a:moveTo>
                  <a:pt x="1857" y="0"/>
                </a:moveTo>
                <a:cubicBezTo>
                  <a:pt x="1460" y="0"/>
                  <a:pt x="1059" y="321"/>
                  <a:pt x="1209" y="807"/>
                </a:cubicBezTo>
                <a:cubicBezTo>
                  <a:pt x="1374" y="1323"/>
                  <a:pt x="1590" y="1829"/>
                  <a:pt x="1828" y="2313"/>
                </a:cubicBezTo>
                <a:cubicBezTo>
                  <a:pt x="1456" y="2448"/>
                  <a:pt x="1074" y="2571"/>
                  <a:pt x="703" y="2716"/>
                </a:cubicBezTo>
                <a:cubicBezTo>
                  <a:pt x="1" y="2983"/>
                  <a:pt x="201" y="4030"/>
                  <a:pt x="821" y="4030"/>
                </a:cubicBezTo>
                <a:cubicBezTo>
                  <a:pt x="893" y="4030"/>
                  <a:pt x="971" y="4015"/>
                  <a:pt x="1054" y="3984"/>
                </a:cubicBezTo>
                <a:cubicBezTo>
                  <a:pt x="1498" y="3809"/>
                  <a:pt x="1952" y="3654"/>
                  <a:pt x="2395" y="3500"/>
                </a:cubicBezTo>
                <a:cubicBezTo>
                  <a:pt x="2674" y="4098"/>
                  <a:pt x="2921" y="4706"/>
                  <a:pt x="3045" y="5356"/>
                </a:cubicBezTo>
                <a:cubicBezTo>
                  <a:pt x="3111" y="5690"/>
                  <a:pt x="3353" y="5834"/>
                  <a:pt x="3609" y="5834"/>
                </a:cubicBezTo>
                <a:cubicBezTo>
                  <a:pt x="3994" y="5834"/>
                  <a:pt x="4413" y="5507"/>
                  <a:pt x="4313" y="5006"/>
                </a:cubicBezTo>
                <a:cubicBezTo>
                  <a:pt x="4180" y="4314"/>
                  <a:pt x="3911" y="3675"/>
                  <a:pt x="3612" y="3035"/>
                </a:cubicBezTo>
                <a:cubicBezTo>
                  <a:pt x="3983" y="2881"/>
                  <a:pt x="4355" y="2716"/>
                  <a:pt x="4716" y="2510"/>
                </a:cubicBezTo>
                <a:cubicBezTo>
                  <a:pt x="5336" y="2160"/>
                  <a:pt x="4957" y="1292"/>
                  <a:pt x="4375" y="1292"/>
                </a:cubicBezTo>
                <a:cubicBezTo>
                  <a:pt x="4270" y="1292"/>
                  <a:pt x="4159" y="1320"/>
                  <a:pt x="4045" y="1385"/>
                </a:cubicBezTo>
                <a:cubicBezTo>
                  <a:pt x="3726" y="1561"/>
                  <a:pt x="3385" y="1715"/>
                  <a:pt x="3045" y="1859"/>
                </a:cubicBezTo>
                <a:cubicBezTo>
                  <a:pt x="2828" y="1405"/>
                  <a:pt x="2632" y="942"/>
                  <a:pt x="2477" y="456"/>
                </a:cubicBezTo>
                <a:cubicBezTo>
                  <a:pt x="2375" y="138"/>
                  <a:pt x="2117" y="0"/>
                  <a:pt x="1857"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35" name="Google Shape;535;p14"/>
          <p:cNvSpPr/>
          <p:nvPr/>
        </p:nvSpPr>
        <p:spPr>
          <a:xfrm>
            <a:off x="8602741" y="4513504"/>
            <a:ext cx="204305" cy="196751"/>
          </a:xfrm>
          <a:custGeom>
            <a:rect b="b" l="l" r="r" t="t"/>
            <a:pathLst>
              <a:path extrusionOk="0" h="3341" w="3470">
                <a:moveTo>
                  <a:pt x="697" y="1"/>
                </a:moveTo>
                <a:cubicBezTo>
                  <a:pt x="330" y="1"/>
                  <a:pt x="1" y="450"/>
                  <a:pt x="339" y="749"/>
                </a:cubicBezTo>
                <a:cubicBezTo>
                  <a:pt x="587" y="965"/>
                  <a:pt x="824" y="1192"/>
                  <a:pt x="1051" y="1429"/>
                </a:cubicBezTo>
                <a:cubicBezTo>
                  <a:pt x="855" y="1563"/>
                  <a:pt x="669" y="1708"/>
                  <a:pt x="494" y="1873"/>
                </a:cubicBezTo>
                <a:cubicBezTo>
                  <a:pt x="173" y="2185"/>
                  <a:pt x="475" y="2654"/>
                  <a:pt x="824" y="2654"/>
                </a:cubicBezTo>
                <a:cubicBezTo>
                  <a:pt x="925" y="2654"/>
                  <a:pt x="1029" y="2615"/>
                  <a:pt x="1123" y="2523"/>
                </a:cubicBezTo>
                <a:cubicBezTo>
                  <a:pt x="1288" y="2368"/>
                  <a:pt x="1463" y="2234"/>
                  <a:pt x="1649" y="2100"/>
                </a:cubicBezTo>
                <a:cubicBezTo>
                  <a:pt x="1958" y="2450"/>
                  <a:pt x="2247" y="2812"/>
                  <a:pt x="2547" y="3183"/>
                </a:cubicBezTo>
                <a:cubicBezTo>
                  <a:pt x="2635" y="3294"/>
                  <a:pt x="2740" y="3340"/>
                  <a:pt x="2844" y="3340"/>
                </a:cubicBezTo>
                <a:cubicBezTo>
                  <a:pt x="3164" y="3340"/>
                  <a:pt x="3469" y="2897"/>
                  <a:pt x="3196" y="2553"/>
                </a:cubicBezTo>
                <a:cubicBezTo>
                  <a:pt x="2928" y="2223"/>
                  <a:pt x="2660" y="1893"/>
                  <a:pt x="2392" y="1574"/>
                </a:cubicBezTo>
                <a:cubicBezTo>
                  <a:pt x="2609" y="1419"/>
                  <a:pt x="2804" y="1244"/>
                  <a:pt x="2990" y="1047"/>
                </a:cubicBezTo>
                <a:cubicBezTo>
                  <a:pt x="3283" y="715"/>
                  <a:pt x="2987" y="255"/>
                  <a:pt x="2656" y="255"/>
                </a:cubicBezTo>
                <a:cubicBezTo>
                  <a:pt x="2556" y="255"/>
                  <a:pt x="2452" y="297"/>
                  <a:pt x="2361" y="398"/>
                </a:cubicBezTo>
                <a:cubicBezTo>
                  <a:pt x="2185" y="584"/>
                  <a:pt x="2000" y="749"/>
                  <a:pt x="1793" y="903"/>
                </a:cubicBezTo>
                <a:cubicBezTo>
                  <a:pt x="1536" y="635"/>
                  <a:pt x="1278" y="367"/>
                  <a:pt x="999" y="119"/>
                </a:cubicBezTo>
                <a:cubicBezTo>
                  <a:pt x="905" y="36"/>
                  <a:pt x="799" y="1"/>
                  <a:pt x="697" y="1"/>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36" name="Google Shape;536;p14"/>
          <p:cNvSpPr/>
          <p:nvPr/>
        </p:nvSpPr>
        <p:spPr>
          <a:xfrm>
            <a:off x="4086800" y="310478"/>
            <a:ext cx="204300" cy="223364"/>
          </a:xfrm>
          <a:custGeom>
            <a:rect b="b" l="l" r="r" t="t"/>
            <a:pathLst>
              <a:path extrusionOk="0" h="5835" w="5337">
                <a:moveTo>
                  <a:pt x="1857" y="0"/>
                </a:moveTo>
                <a:cubicBezTo>
                  <a:pt x="1460" y="0"/>
                  <a:pt x="1059" y="321"/>
                  <a:pt x="1209" y="807"/>
                </a:cubicBezTo>
                <a:cubicBezTo>
                  <a:pt x="1374" y="1323"/>
                  <a:pt x="1590" y="1829"/>
                  <a:pt x="1828" y="2313"/>
                </a:cubicBezTo>
                <a:cubicBezTo>
                  <a:pt x="1456" y="2448"/>
                  <a:pt x="1074" y="2571"/>
                  <a:pt x="703" y="2716"/>
                </a:cubicBezTo>
                <a:cubicBezTo>
                  <a:pt x="1" y="2983"/>
                  <a:pt x="201" y="4030"/>
                  <a:pt x="821" y="4030"/>
                </a:cubicBezTo>
                <a:cubicBezTo>
                  <a:pt x="893" y="4030"/>
                  <a:pt x="971" y="4015"/>
                  <a:pt x="1054" y="3984"/>
                </a:cubicBezTo>
                <a:cubicBezTo>
                  <a:pt x="1498" y="3809"/>
                  <a:pt x="1952" y="3654"/>
                  <a:pt x="2395" y="3500"/>
                </a:cubicBezTo>
                <a:cubicBezTo>
                  <a:pt x="2674" y="4098"/>
                  <a:pt x="2921" y="4706"/>
                  <a:pt x="3045" y="5356"/>
                </a:cubicBezTo>
                <a:cubicBezTo>
                  <a:pt x="3111" y="5690"/>
                  <a:pt x="3353" y="5834"/>
                  <a:pt x="3609" y="5834"/>
                </a:cubicBezTo>
                <a:cubicBezTo>
                  <a:pt x="3994" y="5834"/>
                  <a:pt x="4413" y="5507"/>
                  <a:pt x="4313" y="5006"/>
                </a:cubicBezTo>
                <a:cubicBezTo>
                  <a:pt x="4180" y="4314"/>
                  <a:pt x="3911" y="3675"/>
                  <a:pt x="3612" y="3035"/>
                </a:cubicBezTo>
                <a:cubicBezTo>
                  <a:pt x="3983" y="2881"/>
                  <a:pt x="4355" y="2716"/>
                  <a:pt x="4716" y="2510"/>
                </a:cubicBezTo>
                <a:cubicBezTo>
                  <a:pt x="5336" y="2160"/>
                  <a:pt x="4957" y="1292"/>
                  <a:pt x="4375" y="1292"/>
                </a:cubicBezTo>
                <a:cubicBezTo>
                  <a:pt x="4270" y="1292"/>
                  <a:pt x="4159" y="1320"/>
                  <a:pt x="4045" y="1385"/>
                </a:cubicBezTo>
                <a:cubicBezTo>
                  <a:pt x="3726" y="1561"/>
                  <a:pt x="3385" y="1715"/>
                  <a:pt x="3045" y="1859"/>
                </a:cubicBezTo>
                <a:cubicBezTo>
                  <a:pt x="2828" y="1405"/>
                  <a:pt x="2632" y="942"/>
                  <a:pt x="2477" y="456"/>
                </a:cubicBezTo>
                <a:cubicBezTo>
                  <a:pt x="2375" y="138"/>
                  <a:pt x="2117" y="0"/>
                  <a:pt x="1857" y="0"/>
                </a:cubicBez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37" name="Google Shape;537;p14"/>
          <p:cNvSpPr/>
          <p:nvPr/>
        </p:nvSpPr>
        <p:spPr>
          <a:xfrm>
            <a:off x="532635" y="2879901"/>
            <a:ext cx="374724" cy="409690"/>
          </a:xfrm>
          <a:custGeom>
            <a:rect b="b" l="l" r="r" t="t"/>
            <a:pathLst>
              <a:path extrusionOk="0" h="5835" w="5337">
                <a:moveTo>
                  <a:pt x="1857" y="0"/>
                </a:moveTo>
                <a:cubicBezTo>
                  <a:pt x="1460" y="0"/>
                  <a:pt x="1059" y="321"/>
                  <a:pt x="1209" y="807"/>
                </a:cubicBezTo>
                <a:cubicBezTo>
                  <a:pt x="1374" y="1323"/>
                  <a:pt x="1590" y="1829"/>
                  <a:pt x="1828" y="2313"/>
                </a:cubicBezTo>
                <a:cubicBezTo>
                  <a:pt x="1456" y="2448"/>
                  <a:pt x="1074" y="2571"/>
                  <a:pt x="703" y="2716"/>
                </a:cubicBezTo>
                <a:cubicBezTo>
                  <a:pt x="1" y="2983"/>
                  <a:pt x="201" y="4030"/>
                  <a:pt x="821" y="4030"/>
                </a:cubicBezTo>
                <a:cubicBezTo>
                  <a:pt x="893" y="4030"/>
                  <a:pt x="971" y="4015"/>
                  <a:pt x="1054" y="3984"/>
                </a:cubicBezTo>
                <a:cubicBezTo>
                  <a:pt x="1498" y="3809"/>
                  <a:pt x="1952" y="3654"/>
                  <a:pt x="2395" y="3500"/>
                </a:cubicBezTo>
                <a:cubicBezTo>
                  <a:pt x="2674" y="4098"/>
                  <a:pt x="2921" y="4706"/>
                  <a:pt x="3045" y="5356"/>
                </a:cubicBezTo>
                <a:cubicBezTo>
                  <a:pt x="3111" y="5690"/>
                  <a:pt x="3353" y="5834"/>
                  <a:pt x="3609" y="5834"/>
                </a:cubicBezTo>
                <a:cubicBezTo>
                  <a:pt x="3994" y="5834"/>
                  <a:pt x="4413" y="5507"/>
                  <a:pt x="4313" y="5006"/>
                </a:cubicBezTo>
                <a:cubicBezTo>
                  <a:pt x="4180" y="4314"/>
                  <a:pt x="3911" y="3675"/>
                  <a:pt x="3612" y="3035"/>
                </a:cubicBezTo>
                <a:cubicBezTo>
                  <a:pt x="3983" y="2881"/>
                  <a:pt x="4355" y="2716"/>
                  <a:pt x="4716" y="2510"/>
                </a:cubicBezTo>
                <a:cubicBezTo>
                  <a:pt x="5336" y="2160"/>
                  <a:pt x="4957" y="1292"/>
                  <a:pt x="4375" y="1292"/>
                </a:cubicBezTo>
                <a:cubicBezTo>
                  <a:pt x="4270" y="1292"/>
                  <a:pt x="4159" y="1320"/>
                  <a:pt x="4045" y="1385"/>
                </a:cubicBezTo>
                <a:cubicBezTo>
                  <a:pt x="3726" y="1561"/>
                  <a:pt x="3385" y="1715"/>
                  <a:pt x="3045" y="1859"/>
                </a:cubicBezTo>
                <a:cubicBezTo>
                  <a:pt x="2828" y="1405"/>
                  <a:pt x="2632" y="942"/>
                  <a:pt x="2477" y="456"/>
                </a:cubicBezTo>
                <a:cubicBezTo>
                  <a:pt x="2375" y="138"/>
                  <a:pt x="2117" y="0"/>
                  <a:pt x="1857" y="0"/>
                </a:cubicBez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38" name="Google Shape;538;p14"/>
          <p:cNvSpPr txBox="1"/>
          <p:nvPr>
            <p:ph type="title"/>
          </p:nvPr>
        </p:nvSpPr>
        <p:spPr>
          <a:xfrm>
            <a:off x="1361225" y="1397563"/>
            <a:ext cx="6514500" cy="1964400"/>
          </a:xfrm>
          <a:prstGeom prst="rect">
            <a:avLst/>
          </a:prstGeom>
        </p:spPr>
        <p:txBody>
          <a:bodyPr anchorCtr="0" anchor="ctr" bIns="91425" lIns="91425" spcFirstLastPara="1" rIns="91425" wrap="square" tIns="91425">
            <a:noAutofit/>
          </a:bodyPr>
          <a:lstStyle>
            <a:lvl1pPr lvl="0" rtl="0" algn="ctr">
              <a:spcBef>
                <a:spcPts val="0"/>
              </a:spcBef>
              <a:spcAft>
                <a:spcPts val="0"/>
              </a:spcAft>
              <a:buSzPts val="3000"/>
              <a:buNone/>
              <a:defRPr sz="7000"/>
            </a:lvl1pPr>
            <a:lvl2pPr lvl="1" rtl="0" algn="ctr">
              <a:spcBef>
                <a:spcPts val="0"/>
              </a:spcBef>
              <a:spcAft>
                <a:spcPts val="0"/>
              </a:spcAft>
              <a:buSzPts val="3000"/>
              <a:buNone/>
              <a:defRPr/>
            </a:lvl2pPr>
            <a:lvl3pPr lvl="2" rtl="0" algn="ctr">
              <a:spcBef>
                <a:spcPts val="0"/>
              </a:spcBef>
              <a:spcAft>
                <a:spcPts val="0"/>
              </a:spcAft>
              <a:buSzPts val="3000"/>
              <a:buNone/>
              <a:defRPr/>
            </a:lvl3pPr>
            <a:lvl4pPr lvl="3" rtl="0" algn="ctr">
              <a:spcBef>
                <a:spcPts val="0"/>
              </a:spcBef>
              <a:spcAft>
                <a:spcPts val="0"/>
              </a:spcAft>
              <a:buSzPts val="3000"/>
              <a:buNone/>
              <a:defRPr/>
            </a:lvl4pPr>
            <a:lvl5pPr lvl="4" rtl="0" algn="ctr">
              <a:spcBef>
                <a:spcPts val="0"/>
              </a:spcBef>
              <a:spcAft>
                <a:spcPts val="0"/>
              </a:spcAft>
              <a:buSzPts val="3000"/>
              <a:buNone/>
              <a:defRPr/>
            </a:lvl5pPr>
            <a:lvl6pPr lvl="5" rtl="0" algn="ctr">
              <a:spcBef>
                <a:spcPts val="0"/>
              </a:spcBef>
              <a:spcAft>
                <a:spcPts val="0"/>
              </a:spcAft>
              <a:buSzPts val="3000"/>
              <a:buNone/>
              <a:defRPr/>
            </a:lvl6pPr>
            <a:lvl7pPr lvl="6" rtl="0" algn="ctr">
              <a:spcBef>
                <a:spcPts val="0"/>
              </a:spcBef>
              <a:spcAft>
                <a:spcPts val="0"/>
              </a:spcAft>
              <a:buSzPts val="3000"/>
              <a:buNone/>
              <a:defRPr/>
            </a:lvl7pPr>
            <a:lvl8pPr lvl="7" rtl="0" algn="ctr">
              <a:spcBef>
                <a:spcPts val="0"/>
              </a:spcBef>
              <a:spcAft>
                <a:spcPts val="0"/>
              </a:spcAft>
              <a:buSzPts val="3000"/>
              <a:buNone/>
              <a:defRPr/>
            </a:lvl8pPr>
            <a:lvl9pPr lvl="8" rtl="0" algn="ctr">
              <a:spcBef>
                <a:spcPts val="0"/>
              </a:spcBef>
              <a:spcAft>
                <a:spcPts val="0"/>
              </a:spcAft>
              <a:buSzPts val="3000"/>
              <a:buNone/>
              <a:defRPr/>
            </a:lvl9pPr>
          </a:lstStyle>
          <a:p/>
        </p:txBody>
      </p:sp>
      <p:sp>
        <p:nvSpPr>
          <p:cNvPr id="539" name="Google Shape;539;p14"/>
          <p:cNvSpPr txBox="1"/>
          <p:nvPr>
            <p:ph idx="1" type="subTitle"/>
          </p:nvPr>
        </p:nvSpPr>
        <p:spPr>
          <a:xfrm>
            <a:off x="2158550" y="2924900"/>
            <a:ext cx="4872900" cy="801000"/>
          </a:xfrm>
          <a:prstGeom prst="rect">
            <a:avLst/>
          </a:prstGeom>
        </p:spPr>
        <p:txBody>
          <a:bodyPr anchorCtr="0" anchor="ctr" bIns="91425" lIns="91425" spcFirstLastPara="1" rIns="91425" wrap="square" tIns="91425">
            <a:noAutofit/>
          </a:bodyPr>
          <a:lstStyle>
            <a:lvl1pPr lvl="0" rtl="0" algn="ctr">
              <a:lnSpc>
                <a:spcPct val="100000"/>
              </a:lnSpc>
              <a:spcBef>
                <a:spcPts val="0"/>
              </a:spcBef>
              <a:spcAft>
                <a:spcPts val="0"/>
              </a:spcAft>
              <a:buSzPts val="1400"/>
              <a:buNone/>
              <a:defRPr>
                <a:latin typeface="Oxygen"/>
                <a:ea typeface="Oxygen"/>
                <a:cs typeface="Oxygen"/>
                <a:sym typeface="Oxygen"/>
              </a:defRPr>
            </a:lvl1pPr>
            <a:lvl2pPr lvl="1" rtl="0" algn="ctr">
              <a:lnSpc>
                <a:spcPct val="100000"/>
              </a:lnSpc>
              <a:spcBef>
                <a:spcPts val="0"/>
              </a:spcBef>
              <a:spcAft>
                <a:spcPts val="0"/>
              </a:spcAft>
              <a:buSzPts val="1400"/>
              <a:buNone/>
              <a:defRPr/>
            </a:lvl2pPr>
            <a:lvl3pPr lvl="2" rtl="0" algn="ctr">
              <a:lnSpc>
                <a:spcPct val="100000"/>
              </a:lnSpc>
              <a:spcBef>
                <a:spcPts val="1600"/>
              </a:spcBef>
              <a:spcAft>
                <a:spcPts val="0"/>
              </a:spcAft>
              <a:buSzPts val="1400"/>
              <a:buNone/>
              <a:defRPr/>
            </a:lvl3pPr>
            <a:lvl4pPr lvl="3" rtl="0" algn="ctr">
              <a:lnSpc>
                <a:spcPct val="100000"/>
              </a:lnSpc>
              <a:spcBef>
                <a:spcPts val="1600"/>
              </a:spcBef>
              <a:spcAft>
                <a:spcPts val="0"/>
              </a:spcAft>
              <a:buSzPts val="1400"/>
              <a:buNone/>
              <a:defRPr/>
            </a:lvl4pPr>
            <a:lvl5pPr lvl="4" rtl="0" algn="ctr">
              <a:lnSpc>
                <a:spcPct val="100000"/>
              </a:lnSpc>
              <a:spcBef>
                <a:spcPts val="1600"/>
              </a:spcBef>
              <a:spcAft>
                <a:spcPts val="0"/>
              </a:spcAft>
              <a:buSzPts val="1400"/>
              <a:buNone/>
              <a:defRPr/>
            </a:lvl5pPr>
            <a:lvl6pPr lvl="5" rtl="0" algn="ctr">
              <a:lnSpc>
                <a:spcPct val="100000"/>
              </a:lnSpc>
              <a:spcBef>
                <a:spcPts val="1600"/>
              </a:spcBef>
              <a:spcAft>
                <a:spcPts val="0"/>
              </a:spcAft>
              <a:buSzPts val="1400"/>
              <a:buNone/>
              <a:defRPr/>
            </a:lvl6pPr>
            <a:lvl7pPr lvl="6" rtl="0" algn="ctr">
              <a:lnSpc>
                <a:spcPct val="100000"/>
              </a:lnSpc>
              <a:spcBef>
                <a:spcPts val="1600"/>
              </a:spcBef>
              <a:spcAft>
                <a:spcPts val="0"/>
              </a:spcAft>
              <a:buSzPts val="1400"/>
              <a:buNone/>
              <a:defRPr/>
            </a:lvl7pPr>
            <a:lvl8pPr lvl="7" rtl="0" algn="ctr">
              <a:lnSpc>
                <a:spcPct val="100000"/>
              </a:lnSpc>
              <a:spcBef>
                <a:spcPts val="1600"/>
              </a:spcBef>
              <a:spcAft>
                <a:spcPts val="0"/>
              </a:spcAft>
              <a:buSzPts val="1400"/>
              <a:buNone/>
              <a:defRPr/>
            </a:lvl8pPr>
            <a:lvl9pPr lvl="8" rtl="0" algn="ctr">
              <a:lnSpc>
                <a:spcPct val="100000"/>
              </a:lnSpc>
              <a:spcBef>
                <a:spcPts val="1600"/>
              </a:spcBef>
              <a:spcAft>
                <a:spcPts val="1600"/>
              </a:spcAft>
              <a:buSzPts val="1400"/>
              <a:buNone/>
              <a:defRPr/>
            </a:lvl9pPr>
          </a:lstStyle>
          <a:p/>
        </p:txBody>
      </p:sp>
    </p:spTree>
  </p:cSld>
  <p:clrMapOvr>
    <a:masterClrMapping/>
  </p:clrMapOvr>
</p:sldLayout>
</file>

<file path=ppt/slideLayouts/slideLayout13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901" name="Shape 3901"/>
        <p:cNvGrpSpPr/>
        <p:nvPr/>
      </p:nvGrpSpPr>
      <p:grpSpPr>
        <a:xfrm>
          <a:off x="0" y="0"/>
          <a:ext cx="0" cy="0"/>
          <a:chOff x="0" y="0"/>
          <a:chExt cx="0" cy="0"/>
        </a:xfrm>
      </p:grpSpPr>
      <p:sp>
        <p:nvSpPr>
          <p:cNvPr id="3902" name="Google Shape;3902;p133"/>
          <p:cNvSpPr txBox="1"/>
          <p:nvPr>
            <p:ph type="title"/>
          </p:nvPr>
        </p:nvSpPr>
        <p:spPr>
          <a:xfrm>
            <a:off x="490250" y="450150"/>
            <a:ext cx="6367800" cy="4090800"/>
          </a:xfrm>
          <a:prstGeom prst="rect">
            <a:avLst/>
          </a:prstGeom>
        </p:spPr>
        <p:txBody>
          <a:bodyPr anchorCtr="0" anchor="ctr" bIns="91425" lIns="91425" spcFirstLastPara="1" rIns="91425" wrap="square" tIns="91425">
            <a:normAutofit/>
          </a:bodyPr>
          <a:lstStyle>
            <a:lvl1pPr lvl="0" rtl="0">
              <a:spcBef>
                <a:spcPts val="0"/>
              </a:spcBef>
              <a:spcAft>
                <a:spcPts val="0"/>
              </a:spcAft>
              <a:buSzPts val="4800"/>
              <a:buNone/>
              <a:defRPr sz="4800"/>
            </a:lvl1pPr>
            <a:lvl2pPr lvl="1" rtl="0">
              <a:spcBef>
                <a:spcPts val="0"/>
              </a:spcBef>
              <a:spcAft>
                <a:spcPts val="0"/>
              </a:spcAft>
              <a:buSzPts val="4800"/>
              <a:buNone/>
              <a:defRPr sz="4800"/>
            </a:lvl2pPr>
            <a:lvl3pPr lvl="2" rtl="0">
              <a:spcBef>
                <a:spcPts val="0"/>
              </a:spcBef>
              <a:spcAft>
                <a:spcPts val="0"/>
              </a:spcAft>
              <a:buSzPts val="4800"/>
              <a:buNone/>
              <a:defRPr sz="4800"/>
            </a:lvl3pPr>
            <a:lvl4pPr lvl="3" rtl="0">
              <a:spcBef>
                <a:spcPts val="0"/>
              </a:spcBef>
              <a:spcAft>
                <a:spcPts val="0"/>
              </a:spcAft>
              <a:buSzPts val="4800"/>
              <a:buNone/>
              <a:defRPr sz="4800"/>
            </a:lvl4pPr>
            <a:lvl5pPr lvl="4" rtl="0">
              <a:spcBef>
                <a:spcPts val="0"/>
              </a:spcBef>
              <a:spcAft>
                <a:spcPts val="0"/>
              </a:spcAft>
              <a:buSzPts val="4800"/>
              <a:buNone/>
              <a:defRPr sz="4800"/>
            </a:lvl5pPr>
            <a:lvl6pPr lvl="5" rtl="0">
              <a:spcBef>
                <a:spcPts val="0"/>
              </a:spcBef>
              <a:spcAft>
                <a:spcPts val="0"/>
              </a:spcAft>
              <a:buSzPts val="4800"/>
              <a:buNone/>
              <a:defRPr sz="4800"/>
            </a:lvl6pPr>
            <a:lvl7pPr lvl="6" rtl="0">
              <a:spcBef>
                <a:spcPts val="0"/>
              </a:spcBef>
              <a:spcAft>
                <a:spcPts val="0"/>
              </a:spcAft>
              <a:buSzPts val="4800"/>
              <a:buNone/>
              <a:defRPr sz="4800"/>
            </a:lvl7pPr>
            <a:lvl8pPr lvl="7" rtl="0">
              <a:spcBef>
                <a:spcPts val="0"/>
              </a:spcBef>
              <a:spcAft>
                <a:spcPts val="0"/>
              </a:spcAft>
              <a:buSzPts val="4800"/>
              <a:buNone/>
              <a:defRPr sz="4800"/>
            </a:lvl8pPr>
            <a:lvl9pPr lvl="8" rtl="0">
              <a:spcBef>
                <a:spcPts val="0"/>
              </a:spcBef>
              <a:spcAft>
                <a:spcPts val="0"/>
              </a:spcAft>
              <a:buSzPts val="4800"/>
              <a:buNone/>
              <a:defRPr sz="4800"/>
            </a:lvl9pPr>
          </a:lstStyle>
          <a:p/>
        </p:txBody>
      </p:sp>
      <p:sp>
        <p:nvSpPr>
          <p:cNvPr id="3903" name="Google Shape;3903;p133"/>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904" name="Shape 3904"/>
        <p:cNvGrpSpPr/>
        <p:nvPr/>
      </p:nvGrpSpPr>
      <p:grpSpPr>
        <a:xfrm>
          <a:off x="0" y="0"/>
          <a:ext cx="0" cy="0"/>
          <a:chOff x="0" y="0"/>
          <a:chExt cx="0" cy="0"/>
        </a:xfrm>
      </p:grpSpPr>
      <p:sp>
        <p:nvSpPr>
          <p:cNvPr id="3905" name="Google Shape;3905;p134"/>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906" name="Google Shape;3906;p134"/>
          <p:cNvSpPr txBox="1"/>
          <p:nvPr>
            <p:ph type="title"/>
          </p:nvPr>
        </p:nvSpPr>
        <p:spPr>
          <a:xfrm>
            <a:off x="265500" y="1233175"/>
            <a:ext cx="4045200" cy="1482300"/>
          </a:xfrm>
          <a:prstGeom prst="rect">
            <a:avLst/>
          </a:prstGeom>
        </p:spPr>
        <p:txBody>
          <a:bodyPr anchorCtr="0" anchor="b" bIns="91425" lIns="91425" spcFirstLastPara="1" rIns="91425" wrap="square" tIns="91425">
            <a:normAutofit/>
          </a:bodyPr>
          <a:lstStyle>
            <a:lvl1pPr lvl="0" rtl="0" algn="ctr">
              <a:spcBef>
                <a:spcPts val="0"/>
              </a:spcBef>
              <a:spcAft>
                <a:spcPts val="0"/>
              </a:spcAft>
              <a:buSzPts val="4200"/>
              <a:buNone/>
              <a:defRPr sz="4200"/>
            </a:lvl1pPr>
            <a:lvl2pPr lvl="1" rtl="0" algn="ctr">
              <a:spcBef>
                <a:spcPts val="0"/>
              </a:spcBef>
              <a:spcAft>
                <a:spcPts val="0"/>
              </a:spcAft>
              <a:buSzPts val="4200"/>
              <a:buNone/>
              <a:defRPr sz="4200"/>
            </a:lvl2pPr>
            <a:lvl3pPr lvl="2" rtl="0" algn="ctr">
              <a:spcBef>
                <a:spcPts val="0"/>
              </a:spcBef>
              <a:spcAft>
                <a:spcPts val="0"/>
              </a:spcAft>
              <a:buSzPts val="4200"/>
              <a:buNone/>
              <a:defRPr sz="4200"/>
            </a:lvl3pPr>
            <a:lvl4pPr lvl="3" rtl="0" algn="ctr">
              <a:spcBef>
                <a:spcPts val="0"/>
              </a:spcBef>
              <a:spcAft>
                <a:spcPts val="0"/>
              </a:spcAft>
              <a:buSzPts val="4200"/>
              <a:buNone/>
              <a:defRPr sz="4200"/>
            </a:lvl4pPr>
            <a:lvl5pPr lvl="4" rtl="0" algn="ctr">
              <a:spcBef>
                <a:spcPts val="0"/>
              </a:spcBef>
              <a:spcAft>
                <a:spcPts val="0"/>
              </a:spcAft>
              <a:buSzPts val="4200"/>
              <a:buNone/>
              <a:defRPr sz="4200"/>
            </a:lvl5pPr>
            <a:lvl6pPr lvl="5" rtl="0" algn="ctr">
              <a:spcBef>
                <a:spcPts val="0"/>
              </a:spcBef>
              <a:spcAft>
                <a:spcPts val="0"/>
              </a:spcAft>
              <a:buSzPts val="4200"/>
              <a:buNone/>
              <a:defRPr sz="4200"/>
            </a:lvl6pPr>
            <a:lvl7pPr lvl="6" rtl="0" algn="ctr">
              <a:spcBef>
                <a:spcPts val="0"/>
              </a:spcBef>
              <a:spcAft>
                <a:spcPts val="0"/>
              </a:spcAft>
              <a:buSzPts val="4200"/>
              <a:buNone/>
              <a:defRPr sz="4200"/>
            </a:lvl7pPr>
            <a:lvl8pPr lvl="7" rtl="0" algn="ctr">
              <a:spcBef>
                <a:spcPts val="0"/>
              </a:spcBef>
              <a:spcAft>
                <a:spcPts val="0"/>
              </a:spcAft>
              <a:buSzPts val="4200"/>
              <a:buNone/>
              <a:defRPr sz="4200"/>
            </a:lvl8pPr>
            <a:lvl9pPr lvl="8" rtl="0" algn="ctr">
              <a:spcBef>
                <a:spcPts val="0"/>
              </a:spcBef>
              <a:spcAft>
                <a:spcPts val="0"/>
              </a:spcAft>
              <a:buSzPts val="4200"/>
              <a:buNone/>
              <a:defRPr sz="4200"/>
            </a:lvl9pPr>
          </a:lstStyle>
          <a:p/>
        </p:txBody>
      </p:sp>
      <p:sp>
        <p:nvSpPr>
          <p:cNvPr id="3907" name="Google Shape;3907;p134"/>
          <p:cNvSpPr txBox="1"/>
          <p:nvPr>
            <p:ph idx="1" type="subTitle"/>
          </p:nvPr>
        </p:nvSpPr>
        <p:spPr>
          <a:xfrm>
            <a:off x="265500" y="2803075"/>
            <a:ext cx="4045200" cy="1235100"/>
          </a:xfrm>
          <a:prstGeom prst="rect">
            <a:avLst/>
          </a:prstGeom>
        </p:spPr>
        <p:txBody>
          <a:bodyPr anchorCtr="0" anchor="t" bIns="91425" lIns="91425" spcFirstLastPara="1" rIns="91425" wrap="square" tIns="91425">
            <a:normAutofit/>
          </a:bodyPr>
          <a:lstStyle>
            <a:lvl1pPr lvl="0" rtl="0" algn="ctr">
              <a:lnSpc>
                <a:spcPct val="100000"/>
              </a:lnSpc>
              <a:spcBef>
                <a:spcPts val="0"/>
              </a:spcBef>
              <a:spcAft>
                <a:spcPts val="0"/>
              </a:spcAft>
              <a:buSzPts val="2100"/>
              <a:buNone/>
              <a:defRPr sz="2100"/>
            </a:lvl1pPr>
            <a:lvl2pPr lvl="1" rtl="0" algn="ctr">
              <a:lnSpc>
                <a:spcPct val="100000"/>
              </a:lnSpc>
              <a:spcBef>
                <a:spcPts val="0"/>
              </a:spcBef>
              <a:spcAft>
                <a:spcPts val="0"/>
              </a:spcAft>
              <a:buSzPts val="2100"/>
              <a:buNone/>
              <a:defRPr sz="2100"/>
            </a:lvl2pPr>
            <a:lvl3pPr lvl="2" rtl="0" algn="ctr">
              <a:lnSpc>
                <a:spcPct val="100000"/>
              </a:lnSpc>
              <a:spcBef>
                <a:spcPts val="0"/>
              </a:spcBef>
              <a:spcAft>
                <a:spcPts val="0"/>
              </a:spcAft>
              <a:buSzPts val="2100"/>
              <a:buNone/>
              <a:defRPr sz="2100"/>
            </a:lvl3pPr>
            <a:lvl4pPr lvl="3" rtl="0" algn="ctr">
              <a:lnSpc>
                <a:spcPct val="100000"/>
              </a:lnSpc>
              <a:spcBef>
                <a:spcPts val="0"/>
              </a:spcBef>
              <a:spcAft>
                <a:spcPts val="0"/>
              </a:spcAft>
              <a:buSzPts val="2100"/>
              <a:buNone/>
              <a:defRPr sz="2100"/>
            </a:lvl4pPr>
            <a:lvl5pPr lvl="4" rtl="0" algn="ctr">
              <a:lnSpc>
                <a:spcPct val="100000"/>
              </a:lnSpc>
              <a:spcBef>
                <a:spcPts val="0"/>
              </a:spcBef>
              <a:spcAft>
                <a:spcPts val="0"/>
              </a:spcAft>
              <a:buSzPts val="2100"/>
              <a:buNone/>
              <a:defRPr sz="2100"/>
            </a:lvl5pPr>
            <a:lvl6pPr lvl="5" rtl="0" algn="ctr">
              <a:lnSpc>
                <a:spcPct val="100000"/>
              </a:lnSpc>
              <a:spcBef>
                <a:spcPts val="0"/>
              </a:spcBef>
              <a:spcAft>
                <a:spcPts val="0"/>
              </a:spcAft>
              <a:buSzPts val="2100"/>
              <a:buNone/>
              <a:defRPr sz="2100"/>
            </a:lvl6pPr>
            <a:lvl7pPr lvl="6" rtl="0" algn="ctr">
              <a:lnSpc>
                <a:spcPct val="100000"/>
              </a:lnSpc>
              <a:spcBef>
                <a:spcPts val="0"/>
              </a:spcBef>
              <a:spcAft>
                <a:spcPts val="0"/>
              </a:spcAft>
              <a:buSzPts val="2100"/>
              <a:buNone/>
              <a:defRPr sz="2100"/>
            </a:lvl7pPr>
            <a:lvl8pPr lvl="7" rtl="0" algn="ctr">
              <a:lnSpc>
                <a:spcPct val="100000"/>
              </a:lnSpc>
              <a:spcBef>
                <a:spcPts val="0"/>
              </a:spcBef>
              <a:spcAft>
                <a:spcPts val="0"/>
              </a:spcAft>
              <a:buSzPts val="2100"/>
              <a:buNone/>
              <a:defRPr sz="2100"/>
            </a:lvl8pPr>
            <a:lvl9pPr lvl="8" rtl="0" algn="ctr">
              <a:lnSpc>
                <a:spcPct val="100000"/>
              </a:lnSpc>
              <a:spcBef>
                <a:spcPts val="0"/>
              </a:spcBef>
              <a:spcAft>
                <a:spcPts val="0"/>
              </a:spcAft>
              <a:buSzPts val="2100"/>
              <a:buNone/>
              <a:defRPr sz="2100"/>
            </a:lvl9pPr>
          </a:lstStyle>
          <a:p/>
        </p:txBody>
      </p:sp>
      <p:sp>
        <p:nvSpPr>
          <p:cNvPr id="3908" name="Google Shape;3908;p134"/>
          <p:cNvSpPr txBox="1"/>
          <p:nvPr>
            <p:ph idx="2" type="body"/>
          </p:nvPr>
        </p:nvSpPr>
        <p:spPr>
          <a:xfrm>
            <a:off x="4939500" y="724075"/>
            <a:ext cx="3837000" cy="3695100"/>
          </a:xfrm>
          <a:prstGeom prst="rect">
            <a:avLst/>
          </a:prstGeom>
        </p:spPr>
        <p:txBody>
          <a:bodyPr anchorCtr="0" anchor="ctr" bIns="91425" lIns="91425" spcFirstLastPara="1" rIns="91425" wrap="square" tIns="91425">
            <a:normAutofit/>
          </a:bodyPr>
          <a:lstStyle>
            <a:lvl1pPr indent="-342900" lvl="0" marL="457200" rtl="0">
              <a:spcBef>
                <a:spcPts val="0"/>
              </a:spcBef>
              <a:spcAft>
                <a:spcPts val="0"/>
              </a:spcAft>
              <a:buSzPts val="1800"/>
              <a:buChar char="●"/>
              <a:defRPr/>
            </a:lvl1pPr>
            <a:lvl2pPr indent="-317500" lvl="1" marL="914400" rtl="0">
              <a:spcBef>
                <a:spcPts val="0"/>
              </a:spcBef>
              <a:spcAft>
                <a:spcPts val="0"/>
              </a:spcAft>
              <a:buSzPts val="1400"/>
              <a:buChar char="○"/>
              <a:defRPr/>
            </a:lvl2pPr>
            <a:lvl3pPr indent="-317500" lvl="2" marL="1371600" rtl="0">
              <a:spcBef>
                <a:spcPts val="0"/>
              </a:spcBef>
              <a:spcAft>
                <a:spcPts val="0"/>
              </a:spcAft>
              <a:buSzPts val="1400"/>
              <a:buChar char="■"/>
              <a:defRPr/>
            </a:lvl3pPr>
            <a:lvl4pPr indent="-317500" lvl="3" marL="1828800" rtl="0">
              <a:spcBef>
                <a:spcPts val="0"/>
              </a:spcBef>
              <a:spcAft>
                <a:spcPts val="0"/>
              </a:spcAft>
              <a:buSzPts val="1400"/>
              <a:buChar char="●"/>
              <a:defRPr/>
            </a:lvl4pPr>
            <a:lvl5pPr indent="-317500" lvl="4" marL="2286000" rtl="0">
              <a:spcBef>
                <a:spcPts val="0"/>
              </a:spcBef>
              <a:spcAft>
                <a:spcPts val="0"/>
              </a:spcAft>
              <a:buSzPts val="1400"/>
              <a:buChar char="○"/>
              <a:defRPr/>
            </a:lvl5pPr>
            <a:lvl6pPr indent="-317500" lvl="5" marL="2743200" rtl="0">
              <a:spcBef>
                <a:spcPts val="0"/>
              </a:spcBef>
              <a:spcAft>
                <a:spcPts val="0"/>
              </a:spcAft>
              <a:buSzPts val="1400"/>
              <a:buChar char="■"/>
              <a:defRPr/>
            </a:lvl6pPr>
            <a:lvl7pPr indent="-317500" lvl="6" marL="3200400" rtl="0">
              <a:spcBef>
                <a:spcPts val="0"/>
              </a:spcBef>
              <a:spcAft>
                <a:spcPts val="0"/>
              </a:spcAft>
              <a:buSzPts val="1400"/>
              <a:buChar char="●"/>
              <a:defRPr/>
            </a:lvl7pPr>
            <a:lvl8pPr indent="-317500" lvl="7" marL="3657600" rtl="0">
              <a:spcBef>
                <a:spcPts val="0"/>
              </a:spcBef>
              <a:spcAft>
                <a:spcPts val="0"/>
              </a:spcAft>
              <a:buSzPts val="1400"/>
              <a:buChar char="○"/>
              <a:defRPr/>
            </a:lvl8pPr>
            <a:lvl9pPr indent="-317500" lvl="8" marL="4114800" rtl="0">
              <a:spcBef>
                <a:spcPts val="0"/>
              </a:spcBef>
              <a:spcAft>
                <a:spcPts val="0"/>
              </a:spcAft>
              <a:buSzPts val="1400"/>
              <a:buChar char="■"/>
              <a:defRPr/>
            </a:lvl9pPr>
          </a:lstStyle>
          <a:p/>
        </p:txBody>
      </p:sp>
      <p:sp>
        <p:nvSpPr>
          <p:cNvPr id="3909" name="Google Shape;3909;p134"/>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3910" name="Shape 3910"/>
        <p:cNvGrpSpPr/>
        <p:nvPr/>
      </p:nvGrpSpPr>
      <p:grpSpPr>
        <a:xfrm>
          <a:off x="0" y="0"/>
          <a:ext cx="0" cy="0"/>
          <a:chOff x="0" y="0"/>
          <a:chExt cx="0" cy="0"/>
        </a:xfrm>
      </p:grpSpPr>
      <p:sp>
        <p:nvSpPr>
          <p:cNvPr id="3911" name="Google Shape;3911;p135"/>
          <p:cNvSpPr txBox="1"/>
          <p:nvPr>
            <p:ph idx="1" type="body"/>
          </p:nvPr>
        </p:nvSpPr>
        <p:spPr>
          <a:xfrm>
            <a:off x="311700" y="4230575"/>
            <a:ext cx="5998800" cy="605100"/>
          </a:xfrm>
          <a:prstGeom prst="rect">
            <a:avLst/>
          </a:prstGeom>
        </p:spPr>
        <p:txBody>
          <a:bodyPr anchorCtr="0" anchor="ctr" bIns="91425" lIns="91425" spcFirstLastPara="1" rIns="91425" wrap="square" tIns="91425">
            <a:normAutofit/>
          </a:bodyPr>
          <a:lstStyle>
            <a:lvl1pPr indent="-228600" lvl="0" marL="457200" rtl="0">
              <a:lnSpc>
                <a:spcPct val="100000"/>
              </a:lnSpc>
              <a:spcBef>
                <a:spcPts val="0"/>
              </a:spcBef>
              <a:spcAft>
                <a:spcPts val="0"/>
              </a:spcAft>
              <a:buSzPts val="1800"/>
              <a:buNone/>
              <a:defRPr/>
            </a:lvl1pPr>
          </a:lstStyle>
          <a:p/>
        </p:txBody>
      </p:sp>
      <p:sp>
        <p:nvSpPr>
          <p:cNvPr id="3912" name="Google Shape;3912;p135"/>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3913" name="Shape 3913"/>
        <p:cNvGrpSpPr/>
        <p:nvPr/>
      </p:nvGrpSpPr>
      <p:grpSpPr>
        <a:xfrm>
          <a:off x="0" y="0"/>
          <a:ext cx="0" cy="0"/>
          <a:chOff x="0" y="0"/>
          <a:chExt cx="0" cy="0"/>
        </a:xfrm>
      </p:grpSpPr>
      <p:sp>
        <p:nvSpPr>
          <p:cNvPr id="3914" name="Google Shape;3914;p136"/>
          <p:cNvSpPr txBox="1"/>
          <p:nvPr>
            <p:ph hasCustomPrompt="1" type="title"/>
          </p:nvPr>
        </p:nvSpPr>
        <p:spPr>
          <a:xfrm>
            <a:off x="311700" y="1106125"/>
            <a:ext cx="8520600" cy="1963500"/>
          </a:xfrm>
          <a:prstGeom prst="rect">
            <a:avLst/>
          </a:prstGeom>
        </p:spPr>
        <p:txBody>
          <a:bodyPr anchorCtr="0" anchor="b" bIns="91425" lIns="91425" spcFirstLastPara="1" rIns="91425" wrap="square" tIns="91425">
            <a:normAutofit/>
          </a:bodyPr>
          <a:lstStyle>
            <a:lvl1pPr lvl="0" rtl="0" algn="ctr">
              <a:spcBef>
                <a:spcPts val="0"/>
              </a:spcBef>
              <a:spcAft>
                <a:spcPts val="0"/>
              </a:spcAft>
              <a:buSzPts val="12000"/>
              <a:buNone/>
              <a:defRPr sz="12000"/>
            </a:lvl1pPr>
            <a:lvl2pPr lvl="1" rtl="0" algn="ctr">
              <a:spcBef>
                <a:spcPts val="0"/>
              </a:spcBef>
              <a:spcAft>
                <a:spcPts val="0"/>
              </a:spcAft>
              <a:buSzPts val="12000"/>
              <a:buNone/>
              <a:defRPr sz="12000"/>
            </a:lvl2pPr>
            <a:lvl3pPr lvl="2" rtl="0" algn="ctr">
              <a:spcBef>
                <a:spcPts val="0"/>
              </a:spcBef>
              <a:spcAft>
                <a:spcPts val="0"/>
              </a:spcAft>
              <a:buSzPts val="12000"/>
              <a:buNone/>
              <a:defRPr sz="12000"/>
            </a:lvl3pPr>
            <a:lvl4pPr lvl="3" rtl="0" algn="ctr">
              <a:spcBef>
                <a:spcPts val="0"/>
              </a:spcBef>
              <a:spcAft>
                <a:spcPts val="0"/>
              </a:spcAft>
              <a:buSzPts val="12000"/>
              <a:buNone/>
              <a:defRPr sz="12000"/>
            </a:lvl4pPr>
            <a:lvl5pPr lvl="4" rtl="0" algn="ctr">
              <a:spcBef>
                <a:spcPts val="0"/>
              </a:spcBef>
              <a:spcAft>
                <a:spcPts val="0"/>
              </a:spcAft>
              <a:buSzPts val="12000"/>
              <a:buNone/>
              <a:defRPr sz="12000"/>
            </a:lvl5pPr>
            <a:lvl6pPr lvl="5" rtl="0" algn="ctr">
              <a:spcBef>
                <a:spcPts val="0"/>
              </a:spcBef>
              <a:spcAft>
                <a:spcPts val="0"/>
              </a:spcAft>
              <a:buSzPts val="12000"/>
              <a:buNone/>
              <a:defRPr sz="12000"/>
            </a:lvl6pPr>
            <a:lvl7pPr lvl="6" rtl="0" algn="ctr">
              <a:spcBef>
                <a:spcPts val="0"/>
              </a:spcBef>
              <a:spcAft>
                <a:spcPts val="0"/>
              </a:spcAft>
              <a:buSzPts val="12000"/>
              <a:buNone/>
              <a:defRPr sz="12000"/>
            </a:lvl7pPr>
            <a:lvl8pPr lvl="7" rtl="0" algn="ctr">
              <a:spcBef>
                <a:spcPts val="0"/>
              </a:spcBef>
              <a:spcAft>
                <a:spcPts val="0"/>
              </a:spcAft>
              <a:buSzPts val="12000"/>
              <a:buNone/>
              <a:defRPr sz="12000"/>
            </a:lvl8pPr>
            <a:lvl9pPr lvl="8" rtl="0" algn="ctr">
              <a:spcBef>
                <a:spcPts val="0"/>
              </a:spcBef>
              <a:spcAft>
                <a:spcPts val="0"/>
              </a:spcAft>
              <a:buSzPts val="12000"/>
              <a:buNone/>
              <a:defRPr sz="12000"/>
            </a:lvl9pPr>
          </a:lstStyle>
          <a:p>
            <a:r>
              <a:t>xx%</a:t>
            </a:r>
          </a:p>
        </p:txBody>
      </p:sp>
      <p:sp>
        <p:nvSpPr>
          <p:cNvPr id="3915" name="Google Shape;3915;p136"/>
          <p:cNvSpPr txBox="1"/>
          <p:nvPr>
            <p:ph idx="1" type="body"/>
          </p:nvPr>
        </p:nvSpPr>
        <p:spPr>
          <a:xfrm>
            <a:off x="311700" y="3152225"/>
            <a:ext cx="8520600" cy="1300800"/>
          </a:xfrm>
          <a:prstGeom prst="rect">
            <a:avLst/>
          </a:prstGeom>
        </p:spPr>
        <p:txBody>
          <a:bodyPr anchorCtr="0" anchor="t" bIns="91425" lIns="91425" spcFirstLastPara="1" rIns="91425" wrap="square" tIns="91425">
            <a:normAutofit/>
          </a:bodyPr>
          <a:lstStyle>
            <a:lvl1pPr indent="-342900" lvl="0" marL="457200" rtl="0" algn="ctr">
              <a:spcBef>
                <a:spcPts val="0"/>
              </a:spcBef>
              <a:spcAft>
                <a:spcPts val="0"/>
              </a:spcAft>
              <a:buSzPts val="1800"/>
              <a:buChar char="●"/>
              <a:defRPr/>
            </a:lvl1pPr>
            <a:lvl2pPr indent="-317500" lvl="1" marL="914400" rtl="0" algn="ctr">
              <a:spcBef>
                <a:spcPts val="0"/>
              </a:spcBef>
              <a:spcAft>
                <a:spcPts val="0"/>
              </a:spcAft>
              <a:buSzPts val="1400"/>
              <a:buChar char="○"/>
              <a:defRPr/>
            </a:lvl2pPr>
            <a:lvl3pPr indent="-317500" lvl="2" marL="1371600" rtl="0" algn="ctr">
              <a:spcBef>
                <a:spcPts val="0"/>
              </a:spcBef>
              <a:spcAft>
                <a:spcPts val="0"/>
              </a:spcAft>
              <a:buSzPts val="1400"/>
              <a:buChar char="■"/>
              <a:defRPr/>
            </a:lvl3pPr>
            <a:lvl4pPr indent="-317500" lvl="3" marL="1828800" rtl="0" algn="ctr">
              <a:spcBef>
                <a:spcPts val="0"/>
              </a:spcBef>
              <a:spcAft>
                <a:spcPts val="0"/>
              </a:spcAft>
              <a:buSzPts val="1400"/>
              <a:buChar char="●"/>
              <a:defRPr/>
            </a:lvl4pPr>
            <a:lvl5pPr indent="-317500" lvl="4" marL="2286000" rtl="0" algn="ctr">
              <a:spcBef>
                <a:spcPts val="0"/>
              </a:spcBef>
              <a:spcAft>
                <a:spcPts val="0"/>
              </a:spcAft>
              <a:buSzPts val="1400"/>
              <a:buChar char="○"/>
              <a:defRPr/>
            </a:lvl5pPr>
            <a:lvl6pPr indent="-317500" lvl="5" marL="2743200" rtl="0" algn="ctr">
              <a:spcBef>
                <a:spcPts val="0"/>
              </a:spcBef>
              <a:spcAft>
                <a:spcPts val="0"/>
              </a:spcAft>
              <a:buSzPts val="1400"/>
              <a:buChar char="■"/>
              <a:defRPr/>
            </a:lvl6pPr>
            <a:lvl7pPr indent="-317500" lvl="6" marL="3200400" rtl="0" algn="ctr">
              <a:spcBef>
                <a:spcPts val="0"/>
              </a:spcBef>
              <a:spcAft>
                <a:spcPts val="0"/>
              </a:spcAft>
              <a:buSzPts val="1400"/>
              <a:buChar char="●"/>
              <a:defRPr/>
            </a:lvl7pPr>
            <a:lvl8pPr indent="-317500" lvl="7" marL="3657600" rtl="0" algn="ctr">
              <a:spcBef>
                <a:spcPts val="0"/>
              </a:spcBef>
              <a:spcAft>
                <a:spcPts val="0"/>
              </a:spcAft>
              <a:buSzPts val="1400"/>
              <a:buChar char="○"/>
              <a:defRPr/>
            </a:lvl8pPr>
            <a:lvl9pPr indent="-317500" lvl="8" marL="4114800" rtl="0" algn="ctr">
              <a:spcBef>
                <a:spcPts val="0"/>
              </a:spcBef>
              <a:spcAft>
                <a:spcPts val="0"/>
              </a:spcAft>
              <a:buSzPts val="1400"/>
              <a:buChar char="■"/>
              <a:defRPr/>
            </a:lvl9pPr>
          </a:lstStyle>
          <a:p/>
        </p:txBody>
      </p:sp>
      <p:sp>
        <p:nvSpPr>
          <p:cNvPr id="3916" name="Google Shape;3916;p136"/>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3917" name="Shape 3917"/>
        <p:cNvGrpSpPr/>
        <p:nvPr/>
      </p:nvGrpSpPr>
      <p:grpSpPr>
        <a:xfrm>
          <a:off x="0" y="0"/>
          <a:ext cx="0" cy="0"/>
          <a:chOff x="0" y="0"/>
          <a:chExt cx="0" cy="0"/>
        </a:xfrm>
      </p:grpSpPr>
      <p:sp>
        <p:nvSpPr>
          <p:cNvPr id="3918" name="Google Shape;3918;p137"/>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able of contents">
  <p:cSld name="CUSTOM">
    <p:spTree>
      <p:nvGrpSpPr>
        <p:cNvPr id="3919" name="Shape 3919"/>
        <p:cNvGrpSpPr/>
        <p:nvPr/>
      </p:nvGrpSpPr>
      <p:grpSpPr>
        <a:xfrm>
          <a:off x="0" y="0"/>
          <a:ext cx="0" cy="0"/>
          <a:chOff x="0" y="0"/>
          <a:chExt cx="0" cy="0"/>
        </a:xfrm>
      </p:grpSpPr>
      <p:pic>
        <p:nvPicPr>
          <p:cNvPr id="3920" name="Google Shape;3920;p138"/>
          <p:cNvPicPr preferRelativeResize="0"/>
          <p:nvPr/>
        </p:nvPicPr>
        <p:blipFill rotWithShape="1">
          <a:blip r:embed="rId2">
            <a:alphaModFix/>
          </a:blip>
          <a:srcRect b="0" l="0" r="0" t="0"/>
          <a:stretch/>
        </p:blipFill>
        <p:spPr>
          <a:xfrm>
            <a:off x="446" y="0"/>
            <a:ext cx="9143111" cy="5143502"/>
          </a:xfrm>
          <a:prstGeom prst="rect">
            <a:avLst/>
          </a:prstGeom>
          <a:noFill/>
          <a:ln>
            <a:noFill/>
          </a:ln>
        </p:spPr>
      </p:pic>
      <p:grpSp>
        <p:nvGrpSpPr>
          <p:cNvPr id="3921" name="Google Shape;3921;p138"/>
          <p:cNvGrpSpPr/>
          <p:nvPr/>
        </p:nvGrpSpPr>
        <p:grpSpPr>
          <a:xfrm>
            <a:off x="931900" y="379200"/>
            <a:ext cx="7939200" cy="4385100"/>
            <a:chOff x="931900" y="379200"/>
            <a:chExt cx="7939200" cy="4385100"/>
          </a:xfrm>
        </p:grpSpPr>
        <p:sp>
          <p:nvSpPr>
            <p:cNvPr id="3922" name="Google Shape;3922;p138"/>
            <p:cNvSpPr/>
            <p:nvPr/>
          </p:nvSpPr>
          <p:spPr>
            <a:xfrm>
              <a:off x="931900" y="379200"/>
              <a:ext cx="7939200" cy="4385100"/>
            </a:xfrm>
            <a:prstGeom prst="rect">
              <a:avLst/>
            </a:prstGeom>
            <a:solidFill>
              <a:schemeClr val="lt2"/>
            </a:solidFill>
            <a:ln cap="flat" cmpd="sng" w="38100">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923" name="Google Shape;3923;p138"/>
            <p:cNvSpPr/>
            <p:nvPr/>
          </p:nvSpPr>
          <p:spPr>
            <a:xfrm>
              <a:off x="931900" y="379200"/>
              <a:ext cx="7355700" cy="572700"/>
            </a:xfrm>
            <a:prstGeom prst="rect">
              <a:avLst/>
            </a:prstGeom>
            <a:solidFill>
              <a:schemeClr val="accent1"/>
            </a:solidFill>
            <a:ln cap="flat" cmpd="sng" w="38100">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924" name="Google Shape;3924;p138"/>
            <p:cNvSpPr/>
            <p:nvPr/>
          </p:nvSpPr>
          <p:spPr>
            <a:xfrm>
              <a:off x="8287600" y="379200"/>
              <a:ext cx="583500" cy="572700"/>
            </a:xfrm>
            <a:prstGeom prst="rect">
              <a:avLst/>
            </a:prstGeom>
            <a:solidFill>
              <a:schemeClr val="accent1"/>
            </a:solidFill>
            <a:ln cap="flat" cmpd="sng" w="38100">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3925" name="Google Shape;3925;p138"/>
          <p:cNvSpPr txBox="1"/>
          <p:nvPr>
            <p:ph type="title"/>
          </p:nvPr>
        </p:nvSpPr>
        <p:spPr>
          <a:xfrm>
            <a:off x="1114050" y="393425"/>
            <a:ext cx="6915900" cy="572700"/>
          </a:xfrm>
          <a:prstGeom prst="rect">
            <a:avLst/>
          </a:prstGeom>
        </p:spPr>
        <p:txBody>
          <a:bodyPr anchorCtr="0" anchor="ctr" bIns="0" lIns="0" spcFirstLastPara="1" rIns="0" wrap="square" tIns="0">
            <a:normAutofit/>
          </a:bodyPr>
          <a:lstStyle>
            <a:lvl1pPr lvl="0" rtl="0">
              <a:spcBef>
                <a:spcPts val="0"/>
              </a:spcBef>
              <a:spcAft>
                <a:spcPts val="0"/>
              </a:spcAft>
              <a:buClr>
                <a:schemeClr val="dk1"/>
              </a:buClr>
              <a:buSzPts val="3600"/>
              <a:buFont typeface="Raleway Black"/>
              <a:buNone/>
              <a:defRPr>
                <a:solidFill>
                  <a:schemeClr val="dk1"/>
                </a:solidFill>
                <a:latin typeface="Raleway Black"/>
                <a:ea typeface="Raleway Black"/>
                <a:cs typeface="Raleway Black"/>
                <a:sym typeface="Raleway Black"/>
              </a:defRPr>
            </a:lvl1pPr>
            <a:lvl2pPr lvl="1" rtl="0">
              <a:spcBef>
                <a:spcPts val="0"/>
              </a:spcBef>
              <a:spcAft>
                <a:spcPts val="0"/>
              </a:spcAft>
              <a:buClr>
                <a:schemeClr val="dk1"/>
              </a:buClr>
              <a:buSzPts val="2800"/>
              <a:buNone/>
              <a:defRPr sz="2800">
                <a:solidFill>
                  <a:schemeClr val="dk1"/>
                </a:solidFill>
              </a:defRPr>
            </a:lvl2pPr>
            <a:lvl3pPr lvl="2" rtl="0">
              <a:spcBef>
                <a:spcPts val="0"/>
              </a:spcBef>
              <a:spcAft>
                <a:spcPts val="0"/>
              </a:spcAft>
              <a:buClr>
                <a:schemeClr val="dk1"/>
              </a:buClr>
              <a:buSzPts val="2800"/>
              <a:buNone/>
              <a:defRPr sz="2800">
                <a:solidFill>
                  <a:schemeClr val="dk1"/>
                </a:solidFill>
              </a:defRPr>
            </a:lvl3pPr>
            <a:lvl4pPr lvl="3" rtl="0">
              <a:spcBef>
                <a:spcPts val="0"/>
              </a:spcBef>
              <a:spcAft>
                <a:spcPts val="0"/>
              </a:spcAft>
              <a:buClr>
                <a:schemeClr val="dk1"/>
              </a:buClr>
              <a:buSzPts val="2800"/>
              <a:buNone/>
              <a:defRPr sz="2800">
                <a:solidFill>
                  <a:schemeClr val="dk1"/>
                </a:solidFill>
              </a:defRPr>
            </a:lvl4pPr>
            <a:lvl5pPr lvl="4" rtl="0">
              <a:spcBef>
                <a:spcPts val="0"/>
              </a:spcBef>
              <a:spcAft>
                <a:spcPts val="0"/>
              </a:spcAft>
              <a:buClr>
                <a:schemeClr val="dk1"/>
              </a:buClr>
              <a:buSzPts val="2800"/>
              <a:buNone/>
              <a:defRPr sz="2800">
                <a:solidFill>
                  <a:schemeClr val="dk1"/>
                </a:solidFill>
              </a:defRPr>
            </a:lvl5pPr>
            <a:lvl6pPr lvl="5" rtl="0">
              <a:spcBef>
                <a:spcPts val="0"/>
              </a:spcBef>
              <a:spcAft>
                <a:spcPts val="0"/>
              </a:spcAft>
              <a:buClr>
                <a:schemeClr val="dk1"/>
              </a:buClr>
              <a:buSzPts val="2800"/>
              <a:buNone/>
              <a:defRPr sz="2800">
                <a:solidFill>
                  <a:schemeClr val="dk1"/>
                </a:solidFill>
              </a:defRPr>
            </a:lvl6pPr>
            <a:lvl7pPr lvl="6" rtl="0">
              <a:spcBef>
                <a:spcPts val="0"/>
              </a:spcBef>
              <a:spcAft>
                <a:spcPts val="0"/>
              </a:spcAft>
              <a:buClr>
                <a:schemeClr val="dk1"/>
              </a:buClr>
              <a:buSzPts val="2800"/>
              <a:buNone/>
              <a:defRPr sz="2800">
                <a:solidFill>
                  <a:schemeClr val="dk1"/>
                </a:solidFill>
              </a:defRPr>
            </a:lvl7pPr>
            <a:lvl8pPr lvl="7" rtl="0">
              <a:spcBef>
                <a:spcPts val="0"/>
              </a:spcBef>
              <a:spcAft>
                <a:spcPts val="0"/>
              </a:spcAft>
              <a:buClr>
                <a:schemeClr val="dk1"/>
              </a:buClr>
              <a:buSzPts val="2800"/>
              <a:buNone/>
              <a:defRPr sz="2800">
                <a:solidFill>
                  <a:schemeClr val="dk1"/>
                </a:solidFill>
              </a:defRPr>
            </a:lvl8pPr>
            <a:lvl9pPr lvl="8" rtl="0">
              <a:spcBef>
                <a:spcPts val="0"/>
              </a:spcBef>
              <a:spcAft>
                <a:spcPts val="0"/>
              </a:spcAft>
              <a:buClr>
                <a:schemeClr val="dk1"/>
              </a:buClr>
              <a:buSzPts val="2800"/>
              <a:buNone/>
              <a:defRPr sz="2800">
                <a:solidFill>
                  <a:schemeClr val="dk1"/>
                </a:solidFill>
              </a:defRPr>
            </a:lvl9pPr>
          </a:lstStyle>
          <a:p/>
        </p:txBody>
      </p:sp>
      <p:sp>
        <p:nvSpPr>
          <p:cNvPr id="3926" name="Google Shape;3926;p138"/>
          <p:cNvSpPr txBox="1"/>
          <p:nvPr>
            <p:ph idx="1" type="subTitle"/>
          </p:nvPr>
        </p:nvSpPr>
        <p:spPr>
          <a:xfrm>
            <a:off x="1814598" y="3285154"/>
            <a:ext cx="2176500" cy="469800"/>
          </a:xfrm>
          <a:prstGeom prst="rect">
            <a:avLst/>
          </a:prstGeom>
        </p:spPr>
        <p:txBody>
          <a:bodyPr anchorCtr="0" anchor="t" bIns="91425" lIns="91425" spcFirstLastPara="1" rIns="91425" wrap="square" tIns="91425">
            <a:normAutofit/>
          </a:bodyPr>
          <a:lstStyle>
            <a:lvl1pPr lvl="0" rtl="0" algn="ctr">
              <a:lnSpc>
                <a:spcPct val="100000"/>
              </a:lnSpc>
              <a:spcBef>
                <a:spcPts val="0"/>
              </a:spcBef>
              <a:spcAft>
                <a:spcPts val="0"/>
              </a:spcAft>
              <a:buSzPts val="2000"/>
              <a:buFont typeface="Raleway"/>
              <a:buNone/>
              <a:defRPr sz="2000">
                <a:solidFill>
                  <a:schemeClr val="dk1"/>
                </a:solidFill>
                <a:latin typeface="Raleway ExtraBold"/>
                <a:ea typeface="Raleway ExtraBold"/>
                <a:cs typeface="Raleway ExtraBold"/>
                <a:sym typeface="Raleway ExtraBold"/>
              </a:defRPr>
            </a:lvl1pPr>
            <a:lvl2pPr lvl="1" rtl="0" algn="ctr">
              <a:lnSpc>
                <a:spcPct val="100000"/>
              </a:lnSpc>
              <a:spcBef>
                <a:spcPts val="0"/>
              </a:spcBef>
              <a:spcAft>
                <a:spcPts val="0"/>
              </a:spcAft>
              <a:buSzPts val="2000"/>
              <a:buFont typeface="Raleway"/>
              <a:buNone/>
              <a:defRPr b="1" sz="2000">
                <a:latin typeface="Raleway"/>
                <a:ea typeface="Raleway"/>
                <a:cs typeface="Raleway"/>
                <a:sym typeface="Raleway"/>
              </a:defRPr>
            </a:lvl2pPr>
            <a:lvl3pPr lvl="2" rtl="0" algn="ctr">
              <a:lnSpc>
                <a:spcPct val="100000"/>
              </a:lnSpc>
              <a:spcBef>
                <a:spcPts val="0"/>
              </a:spcBef>
              <a:spcAft>
                <a:spcPts val="0"/>
              </a:spcAft>
              <a:buSzPts val="2000"/>
              <a:buFont typeface="Raleway"/>
              <a:buNone/>
              <a:defRPr b="1" sz="2000">
                <a:latin typeface="Raleway"/>
                <a:ea typeface="Raleway"/>
                <a:cs typeface="Raleway"/>
                <a:sym typeface="Raleway"/>
              </a:defRPr>
            </a:lvl3pPr>
            <a:lvl4pPr lvl="3" rtl="0" algn="ctr">
              <a:lnSpc>
                <a:spcPct val="100000"/>
              </a:lnSpc>
              <a:spcBef>
                <a:spcPts val="0"/>
              </a:spcBef>
              <a:spcAft>
                <a:spcPts val="0"/>
              </a:spcAft>
              <a:buSzPts val="2000"/>
              <a:buFont typeface="Raleway"/>
              <a:buNone/>
              <a:defRPr b="1" sz="2000">
                <a:latin typeface="Raleway"/>
                <a:ea typeface="Raleway"/>
                <a:cs typeface="Raleway"/>
                <a:sym typeface="Raleway"/>
              </a:defRPr>
            </a:lvl4pPr>
            <a:lvl5pPr lvl="4" rtl="0" algn="ctr">
              <a:lnSpc>
                <a:spcPct val="100000"/>
              </a:lnSpc>
              <a:spcBef>
                <a:spcPts val="0"/>
              </a:spcBef>
              <a:spcAft>
                <a:spcPts val="0"/>
              </a:spcAft>
              <a:buSzPts val="2000"/>
              <a:buFont typeface="Raleway"/>
              <a:buNone/>
              <a:defRPr b="1" sz="2000">
                <a:latin typeface="Raleway"/>
                <a:ea typeface="Raleway"/>
                <a:cs typeface="Raleway"/>
                <a:sym typeface="Raleway"/>
              </a:defRPr>
            </a:lvl5pPr>
            <a:lvl6pPr lvl="5" rtl="0" algn="ctr">
              <a:lnSpc>
                <a:spcPct val="100000"/>
              </a:lnSpc>
              <a:spcBef>
                <a:spcPts val="0"/>
              </a:spcBef>
              <a:spcAft>
                <a:spcPts val="0"/>
              </a:spcAft>
              <a:buSzPts val="2000"/>
              <a:buFont typeface="Raleway"/>
              <a:buNone/>
              <a:defRPr b="1" sz="2000">
                <a:latin typeface="Raleway"/>
                <a:ea typeface="Raleway"/>
                <a:cs typeface="Raleway"/>
                <a:sym typeface="Raleway"/>
              </a:defRPr>
            </a:lvl6pPr>
            <a:lvl7pPr lvl="6" rtl="0" algn="ctr">
              <a:lnSpc>
                <a:spcPct val="100000"/>
              </a:lnSpc>
              <a:spcBef>
                <a:spcPts val="0"/>
              </a:spcBef>
              <a:spcAft>
                <a:spcPts val="0"/>
              </a:spcAft>
              <a:buSzPts val="2000"/>
              <a:buFont typeface="Raleway"/>
              <a:buNone/>
              <a:defRPr b="1" sz="2000">
                <a:latin typeface="Raleway"/>
                <a:ea typeface="Raleway"/>
                <a:cs typeface="Raleway"/>
                <a:sym typeface="Raleway"/>
              </a:defRPr>
            </a:lvl7pPr>
            <a:lvl8pPr lvl="7" rtl="0" algn="ctr">
              <a:lnSpc>
                <a:spcPct val="100000"/>
              </a:lnSpc>
              <a:spcBef>
                <a:spcPts val="0"/>
              </a:spcBef>
              <a:spcAft>
                <a:spcPts val="0"/>
              </a:spcAft>
              <a:buSzPts val="2000"/>
              <a:buFont typeface="Raleway"/>
              <a:buNone/>
              <a:defRPr b="1" sz="2000">
                <a:latin typeface="Raleway"/>
                <a:ea typeface="Raleway"/>
                <a:cs typeface="Raleway"/>
                <a:sym typeface="Raleway"/>
              </a:defRPr>
            </a:lvl8pPr>
            <a:lvl9pPr lvl="8" rtl="0" algn="ctr">
              <a:lnSpc>
                <a:spcPct val="100000"/>
              </a:lnSpc>
              <a:spcBef>
                <a:spcPts val="0"/>
              </a:spcBef>
              <a:spcAft>
                <a:spcPts val="0"/>
              </a:spcAft>
              <a:buSzPts val="2000"/>
              <a:buFont typeface="Raleway"/>
              <a:buNone/>
              <a:defRPr b="1" sz="2000">
                <a:latin typeface="Raleway"/>
                <a:ea typeface="Raleway"/>
                <a:cs typeface="Raleway"/>
                <a:sym typeface="Raleway"/>
              </a:defRPr>
            </a:lvl9pPr>
          </a:lstStyle>
          <a:p/>
        </p:txBody>
      </p:sp>
      <p:sp>
        <p:nvSpPr>
          <p:cNvPr id="3927" name="Google Shape;3927;p138"/>
          <p:cNvSpPr txBox="1"/>
          <p:nvPr>
            <p:ph idx="2" type="subTitle"/>
          </p:nvPr>
        </p:nvSpPr>
        <p:spPr>
          <a:xfrm>
            <a:off x="1814600" y="3654568"/>
            <a:ext cx="2176500" cy="572700"/>
          </a:xfrm>
          <a:prstGeom prst="rect">
            <a:avLst/>
          </a:prstGeom>
        </p:spPr>
        <p:txBody>
          <a:bodyPr anchorCtr="0" anchor="t" bIns="91425" lIns="91425" spcFirstLastPara="1" rIns="91425" wrap="square" tIns="91425">
            <a:normAutofit/>
          </a:bodyPr>
          <a:lstStyle>
            <a:lvl1pPr lvl="0" rtl="0" algn="ctr">
              <a:lnSpc>
                <a:spcPct val="100000"/>
              </a:lnSpc>
              <a:spcBef>
                <a:spcPts val="0"/>
              </a:spcBef>
              <a:spcAft>
                <a:spcPts val="0"/>
              </a:spcAft>
              <a:buSzPts val="1800"/>
              <a:buNone/>
              <a:defRPr/>
            </a:lvl1pPr>
            <a:lvl2pPr lvl="1" rtl="0" algn="ctr">
              <a:lnSpc>
                <a:spcPct val="100000"/>
              </a:lnSpc>
              <a:spcBef>
                <a:spcPts val="0"/>
              </a:spcBef>
              <a:spcAft>
                <a:spcPts val="0"/>
              </a:spcAft>
              <a:buSzPts val="1400"/>
              <a:buNone/>
              <a:defRPr/>
            </a:lvl2pPr>
            <a:lvl3pPr lvl="2" rtl="0" algn="ctr">
              <a:lnSpc>
                <a:spcPct val="100000"/>
              </a:lnSpc>
              <a:spcBef>
                <a:spcPts val="0"/>
              </a:spcBef>
              <a:spcAft>
                <a:spcPts val="0"/>
              </a:spcAft>
              <a:buSzPts val="1400"/>
              <a:buNone/>
              <a:defRPr/>
            </a:lvl3pPr>
            <a:lvl4pPr lvl="3" rtl="0" algn="ctr">
              <a:lnSpc>
                <a:spcPct val="100000"/>
              </a:lnSpc>
              <a:spcBef>
                <a:spcPts val="0"/>
              </a:spcBef>
              <a:spcAft>
                <a:spcPts val="0"/>
              </a:spcAft>
              <a:buSzPts val="1400"/>
              <a:buNone/>
              <a:defRPr/>
            </a:lvl4pPr>
            <a:lvl5pPr lvl="4" rtl="0" algn="ctr">
              <a:lnSpc>
                <a:spcPct val="100000"/>
              </a:lnSpc>
              <a:spcBef>
                <a:spcPts val="0"/>
              </a:spcBef>
              <a:spcAft>
                <a:spcPts val="0"/>
              </a:spcAft>
              <a:buSzPts val="1400"/>
              <a:buNone/>
              <a:defRPr/>
            </a:lvl5pPr>
            <a:lvl6pPr lvl="5" rtl="0" algn="ctr">
              <a:lnSpc>
                <a:spcPct val="100000"/>
              </a:lnSpc>
              <a:spcBef>
                <a:spcPts val="0"/>
              </a:spcBef>
              <a:spcAft>
                <a:spcPts val="0"/>
              </a:spcAft>
              <a:buSzPts val="1400"/>
              <a:buNone/>
              <a:defRPr/>
            </a:lvl6pPr>
            <a:lvl7pPr lvl="6" rtl="0" algn="ctr">
              <a:lnSpc>
                <a:spcPct val="100000"/>
              </a:lnSpc>
              <a:spcBef>
                <a:spcPts val="0"/>
              </a:spcBef>
              <a:spcAft>
                <a:spcPts val="0"/>
              </a:spcAft>
              <a:buSzPts val="1400"/>
              <a:buNone/>
              <a:defRPr/>
            </a:lvl7pPr>
            <a:lvl8pPr lvl="7" rtl="0" algn="ctr">
              <a:lnSpc>
                <a:spcPct val="100000"/>
              </a:lnSpc>
              <a:spcBef>
                <a:spcPts val="0"/>
              </a:spcBef>
              <a:spcAft>
                <a:spcPts val="0"/>
              </a:spcAft>
              <a:buSzPts val="1400"/>
              <a:buNone/>
              <a:defRPr/>
            </a:lvl8pPr>
            <a:lvl9pPr lvl="8" rtl="0" algn="ctr">
              <a:lnSpc>
                <a:spcPct val="100000"/>
              </a:lnSpc>
              <a:spcBef>
                <a:spcPts val="0"/>
              </a:spcBef>
              <a:spcAft>
                <a:spcPts val="0"/>
              </a:spcAft>
              <a:buSzPts val="1400"/>
              <a:buNone/>
              <a:defRPr/>
            </a:lvl9pPr>
          </a:lstStyle>
          <a:p/>
        </p:txBody>
      </p:sp>
      <p:sp>
        <p:nvSpPr>
          <p:cNvPr id="3928" name="Google Shape;3928;p138"/>
          <p:cNvSpPr txBox="1"/>
          <p:nvPr>
            <p:ph idx="3" type="subTitle"/>
          </p:nvPr>
        </p:nvSpPr>
        <p:spPr>
          <a:xfrm>
            <a:off x="5811898" y="3285154"/>
            <a:ext cx="2176500" cy="469800"/>
          </a:xfrm>
          <a:prstGeom prst="rect">
            <a:avLst/>
          </a:prstGeom>
        </p:spPr>
        <p:txBody>
          <a:bodyPr anchorCtr="0" anchor="t" bIns="91425" lIns="91425" spcFirstLastPara="1" rIns="91425" wrap="square" tIns="91425">
            <a:normAutofit/>
          </a:bodyPr>
          <a:lstStyle>
            <a:lvl1pPr lvl="0" rtl="0" algn="ctr">
              <a:lnSpc>
                <a:spcPct val="100000"/>
              </a:lnSpc>
              <a:spcBef>
                <a:spcPts val="0"/>
              </a:spcBef>
              <a:spcAft>
                <a:spcPts val="0"/>
              </a:spcAft>
              <a:buSzPts val="2000"/>
              <a:buFont typeface="Raleway"/>
              <a:buNone/>
              <a:defRPr sz="2000">
                <a:solidFill>
                  <a:schemeClr val="dk1"/>
                </a:solidFill>
                <a:latin typeface="Raleway ExtraBold"/>
                <a:ea typeface="Raleway ExtraBold"/>
                <a:cs typeface="Raleway ExtraBold"/>
                <a:sym typeface="Raleway ExtraBold"/>
              </a:defRPr>
            </a:lvl1pPr>
            <a:lvl2pPr lvl="1" rtl="0" algn="ctr">
              <a:lnSpc>
                <a:spcPct val="100000"/>
              </a:lnSpc>
              <a:spcBef>
                <a:spcPts val="0"/>
              </a:spcBef>
              <a:spcAft>
                <a:spcPts val="0"/>
              </a:spcAft>
              <a:buSzPts val="2000"/>
              <a:buFont typeface="Raleway"/>
              <a:buNone/>
              <a:defRPr b="1" sz="2000">
                <a:latin typeface="Raleway"/>
                <a:ea typeface="Raleway"/>
                <a:cs typeface="Raleway"/>
                <a:sym typeface="Raleway"/>
              </a:defRPr>
            </a:lvl2pPr>
            <a:lvl3pPr lvl="2" rtl="0" algn="ctr">
              <a:lnSpc>
                <a:spcPct val="100000"/>
              </a:lnSpc>
              <a:spcBef>
                <a:spcPts val="0"/>
              </a:spcBef>
              <a:spcAft>
                <a:spcPts val="0"/>
              </a:spcAft>
              <a:buSzPts val="2000"/>
              <a:buFont typeface="Raleway"/>
              <a:buNone/>
              <a:defRPr b="1" sz="2000">
                <a:latin typeface="Raleway"/>
                <a:ea typeface="Raleway"/>
                <a:cs typeface="Raleway"/>
                <a:sym typeface="Raleway"/>
              </a:defRPr>
            </a:lvl3pPr>
            <a:lvl4pPr lvl="3" rtl="0" algn="ctr">
              <a:lnSpc>
                <a:spcPct val="100000"/>
              </a:lnSpc>
              <a:spcBef>
                <a:spcPts val="0"/>
              </a:spcBef>
              <a:spcAft>
                <a:spcPts val="0"/>
              </a:spcAft>
              <a:buSzPts val="2000"/>
              <a:buFont typeface="Raleway"/>
              <a:buNone/>
              <a:defRPr b="1" sz="2000">
                <a:latin typeface="Raleway"/>
                <a:ea typeface="Raleway"/>
                <a:cs typeface="Raleway"/>
                <a:sym typeface="Raleway"/>
              </a:defRPr>
            </a:lvl4pPr>
            <a:lvl5pPr lvl="4" rtl="0" algn="ctr">
              <a:lnSpc>
                <a:spcPct val="100000"/>
              </a:lnSpc>
              <a:spcBef>
                <a:spcPts val="0"/>
              </a:spcBef>
              <a:spcAft>
                <a:spcPts val="0"/>
              </a:spcAft>
              <a:buSzPts val="2000"/>
              <a:buFont typeface="Raleway"/>
              <a:buNone/>
              <a:defRPr b="1" sz="2000">
                <a:latin typeface="Raleway"/>
                <a:ea typeface="Raleway"/>
                <a:cs typeface="Raleway"/>
                <a:sym typeface="Raleway"/>
              </a:defRPr>
            </a:lvl5pPr>
            <a:lvl6pPr lvl="5" rtl="0" algn="ctr">
              <a:lnSpc>
                <a:spcPct val="100000"/>
              </a:lnSpc>
              <a:spcBef>
                <a:spcPts val="0"/>
              </a:spcBef>
              <a:spcAft>
                <a:spcPts val="0"/>
              </a:spcAft>
              <a:buSzPts val="2000"/>
              <a:buFont typeface="Raleway"/>
              <a:buNone/>
              <a:defRPr b="1" sz="2000">
                <a:latin typeface="Raleway"/>
                <a:ea typeface="Raleway"/>
                <a:cs typeface="Raleway"/>
                <a:sym typeface="Raleway"/>
              </a:defRPr>
            </a:lvl6pPr>
            <a:lvl7pPr lvl="6" rtl="0" algn="ctr">
              <a:lnSpc>
                <a:spcPct val="100000"/>
              </a:lnSpc>
              <a:spcBef>
                <a:spcPts val="0"/>
              </a:spcBef>
              <a:spcAft>
                <a:spcPts val="0"/>
              </a:spcAft>
              <a:buSzPts val="2000"/>
              <a:buFont typeface="Raleway"/>
              <a:buNone/>
              <a:defRPr b="1" sz="2000">
                <a:latin typeface="Raleway"/>
                <a:ea typeface="Raleway"/>
                <a:cs typeface="Raleway"/>
                <a:sym typeface="Raleway"/>
              </a:defRPr>
            </a:lvl7pPr>
            <a:lvl8pPr lvl="7" rtl="0" algn="ctr">
              <a:lnSpc>
                <a:spcPct val="100000"/>
              </a:lnSpc>
              <a:spcBef>
                <a:spcPts val="0"/>
              </a:spcBef>
              <a:spcAft>
                <a:spcPts val="0"/>
              </a:spcAft>
              <a:buSzPts val="2000"/>
              <a:buFont typeface="Raleway"/>
              <a:buNone/>
              <a:defRPr b="1" sz="2000">
                <a:latin typeface="Raleway"/>
                <a:ea typeface="Raleway"/>
                <a:cs typeface="Raleway"/>
                <a:sym typeface="Raleway"/>
              </a:defRPr>
            </a:lvl8pPr>
            <a:lvl9pPr lvl="8" rtl="0" algn="ctr">
              <a:lnSpc>
                <a:spcPct val="100000"/>
              </a:lnSpc>
              <a:spcBef>
                <a:spcPts val="0"/>
              </a:spcBef>
              <a:spcAft>
                <a:spcPts val="0"/>
              </a:spcAft>
              <a:buSzPts val="2000"/>
              <a:buFont typeface="Raleway"/>
              <a:buNone/>
              <a:defRPr b="1" sz="2000">
                <a:latin typeface="Raleway"/>
                <a:ea typeface="Raleway"/>
                <a:cs typeface="Raleway"/>
                <a:sym typeface="Raleway"/>
              </a:defRPr>
            </a:lvl9pPr>
          </a:lstStyle>
          <a:p/>
        </p:txBody>
      </p:sp>
      <p:sp>
        <p:nvSpPr>
          <p:cNvPr id="3929" name="Google Shape;3929;p138"/>
          <p:cNvSpPr txBox="1"/>
          <p:nvPr>
            <p:ph idx="4" type="subTitle"/>
          </p:nvPr>
        </p:nvSpPr>
        <p:spPr>
          <a:xfrm>
            <a:off x="5811900" y="3654568"/>
            <a:ext cx="2176500" cy="572700"/>
          </a:xfrm>
          <a:prstGeom prst="rect">
            <a:avLst/>
          </a:prstGeom>
        </p:spPr>
        <p:txBody>
          <a:bodyPr anchorCtr="0" anchor="t" bIns="91425" lIns="91425" spcFirstLastPara="1" rIns="91425" wrap="square" tIns="91425">
            <a:normAutofit/>
          </a:bodyPr>
          <a:lstStyle>
            <a:lvl1pPr lvl="0" rtl="0" algn="ctr">
              <a:lnSpc>
                <a:spcPct val="100000"/>
              </a:lnSpc>
              <a:spcBef>
                <a:spcPts val="0"/>
              </a:spcBef>
              <a:spcAft>
                <a:spcPts val="0"/>
              </a:spcAft>
              <a:buSzPts val="1800"/>
              <a:buNone/>
              <a:defRPr/>
            </a:lvl1pPr>
            <a:lvl2pPr lvl="1" rtl="0" algn="ctr">
              <a:lnSpc>
                <a:spcPct val="100000"/>
              </a:lnSpc>
              <a:spcBef>
                <a:spcPts val="0"/>
              </a:spcBef>
              <a:spcAft>
                <a:spcPts val="0"/>
              </a:spcAft>
              <a:buSzPts val="1400"/>
              <a:buNone/>
              <a:defRPr/>
            </a:lvl2pPr>
            <a:lvl3pPr lvl="2" rtl="0" algn="ctr">
              <a:lnSpc>
                <a:spcPct val="100000"/>
              </a:lnSpc>
              <a:spcBef>
                <a:spcPts val="0"/>
              </a:spcBef>
              <a:spcAft>
                <a:spcPts val="0"/>
              </a:spcAft>
              <a:buSzPts val="1400"/>
              <a:buNone/>
              <a:defRPr/>
            </a:lvl3pPr>
            <a:lvl4pPr lvl="3" rtl="0" algn="ctr">
              <a:lnSpc>
                <a:spcPct val="100000"/>
              </a:lnSpc>
              <a:spcBef>
                <a:spcPts val="0"/>
              </a:spcBef>
              <a:spcAft>
                <a:spcPts val="0"/>
              </a:spcAft>
              <a:buSzPts val="1400"/>
              <a:buNone/>
              <a:defRPr/>
            </a:lvl4pPr>
            <a:lvl5pPr lvl="4" rtl="0" algn="ctr">
              <a:lnSpc>
                <a:spcPct val="100000"/>
              </a:lnSpc>
              <a:spcBef>
                <a:spcPts val="0"/>
              </a:spcBef>
              <a:spcAft>
                <a:spcPts val="0"/>
              </a:spcAft>
              <a:buSzPts val="1400"/>
              <a:buNone/>
              <a:defRPr/>
            </a:lvl5pPr>
            <a:lvl6pPr lvl="5" rtl="0" algn="ctr">
              <a:lnSpc>
                <a:spcPct val="100000"/>
              </a:lnSpc>
              <a:spcBef>
                <a:spcPts val="0"/>
              </a:spcBef>
              <a:spcAft>
                <a:spcPts val="0"/>
              </a:spcAft>
              <a:buSzPts val="1400"/>
              <a:buNone/>
              <a:defRPr/>
            </a:lvl6pPr>
            <a:lvl7pPr lvl="6" rtl="0" algn="ctr">
              <a:lnSpc>
                <a:spcPct val="100000"/>
              </a:lnSpc>
              <a:spcBef>
                <a:spcPts val="0"/>
              </a:spcBef>
              <a:spcAft>
                <a:spcPts val="0"/>
              </a:spcAft>
              <a:buSzPts val="1400"/>
              <a:buNone/>
              <a:defRPr/>
            </a:lvl7pPr>
            <a:lvl8pPr lvl="7" rtl="0" algn="ctr">
              <a:lnSpc>
                <a:spcPct val="100000"/>
              </a:lnSpc>
              <a:spcBef>
                <a:spcPts val="0"/>
              </a:spcBef>
              <a:spcAft>
                <a:spcPts val="0"/>
              </a:spcAft>
              <a:buSzPts val="1400"/>
              <a:buNone/>
              <a:defRPr/>
            </a:lvl8pPr>
            <a:lvl9pPr lvl="8" rtl="0" algn="ctr">
              <a:lnSpc>
                <a:spcPct val="100000"/>
              </a:lnSpc>
              <a:spcBef>
                <a:spcPts val="0"/>
              </a:spcBef>
              <a:spcAft>
                <a:spcPts val="0"/>
              </a:spcAft>
              <a:buSzPts val="1400"/>
              <a:buNone/>
              <a:defRPr/>
            </a:lvl9pPr>
          </a:lstStyle>
          <a:p/>
        </p:txBody>
      </p:sp>
      <p:sp>
        <p:nvSpPr>
          <p:cNvPr id="3930" name="Google Shape;3930;p138">
            <a:hlinkClick/>
          </p:cNvPr>
          <p:cNvSpPr txBox="1"/>
          <p:nvPr>
            <p:ph idx="5" type="subTitle"/>
          </p:nvPr>
        </p:nvSpPr>
        <p:spPr>
          <a:xfrm>
            <a:off x="1814598" y="1481591"/>
            <a:ext cx="2176500" cy="469800"/>
          </a:xfrm>
          <a:prstGeom prst="rect">
            <a:avLst/>
          </a:prstGeom>
        </p:spPr>
        <p:txBody>
          <a:bodyPr anchorCtr="0" anchor="t" bIns="91425" lIns="91425" spcFirstLastPara="1" rIns="91425" wrap="square" tIns="91425">
            <a:normAutofit/>
          </a:bodyPr>
          <a:lstStyle>
            <a:lvl1pPr lvl="0" rtl="0" algn="ctr">
              <a:lnSpc>
                <a:spcPct val="100000"/>
              </a:lnSpc>
              <a:spcBef>
                <a:spcPts val="0"/>
              </a:spcBef>
              <a:spcAft>
                <a:spcPts val="0"/>
              </a:spcAft>
              <a:buSzPts val="2000"/>
              <a:buFont typeface="Raleway"/>
              <a:buNone/>
              <a:defRPr sz="2000">
                <a:solidFill>
                  <a:schemeClr val="dk1"/>
                </a:solidFill>
                <a:latin typeface="Raleway ExtraBold"/>
                <a:ea typeface="Raleway ExtraBold"/>
                <a:cs typeface="Raleway ExtraBold"/>
                <a:sym typeface="Raleway ExtraBold"/>
              </a:defRPr>
            </a:lvl1pPr>
            <a:lvl2pPr lvl="1" rtl="0" algn="ctr">
              <a:lnSpc>
                <a:spcPct val="100000"/>
              </a:lnSpc>
              <a:spcBef>
                <a:spcPts val="0"/>
              </a:spcBef>
              <a:spcAft>
                <a:spcPts val="0"/>
              </a:spcAft>
              <a:buSzPts val="2000"/>
              <a:buFont typeface="Raleway"/>
              <a:buNone/>
              <a:defRPr b="1" sz="2000">
                <a:latin typeface="Raleway"/>
                <a:ea typeface="Raleway"/>
                <a:cs typeface="Raleway"/>
                <a:sym typeface="Raleway"/>
              </a:defRPr>
            </a:lvl2pPr>
            <a:lvl3pPr lvl="2" rtl="0" algn="ctr">
              <a:lnSpc>
                <a:spcPct val="100000"/>
              </a:lnSpc>
              <a:spcBef>
                <a:spcPts val="0"/>
              </a:spcBef>
              <a:spcAft>
                <a:spcPts val="0"/>
              </a:spcAft>
              <a:buSzPts val="2000"/>
              <a:buFont typeface="Raleway"/>
              <a:buNone/>
              <a:defRPr b="1" sz="2000">
                <a:latin typeface="Raleway"/>
                <a:ea typeface="Raleway"/>
                <a:cs typeface="Raleway"/>
                <a:sym typeface="Raleway"/>
              </a:defRPr>
            </a:lvl3pPr>
            <a:lvl4pPr lvl="3" rtl="0" algn="ctr">
              <a:lnSpc>
                <a:spcPct val="100000"/>
              </a:lnSpc>
              <a:spcBef>
                <a:spcPts val="0"/>
              </a:spcBef>
              <a:spcAft>
                <a:spcPts val="0"/>
              </a:spcAft>
              <a:buSzPts val="2000"/>
              <a:buFont typeface="Raleway"/>
              <a:buNone/>
              <a:defRPr b="1" sz="2000">
                <a:latin typeface="Raleway"/>
                <a:ea typeface="Raleway"/>
                <a:cs typeface="Raleway"/>
                <a:sym typeface="Raleway"/>
              </a:defRPr>
            </a:lvl4pPr>
            <a:lvl5pPr lvl="4" rtl="0" algn="ctr">
              <a:lnSpc>
                <a:spcPct val="100000"/>
              </a:lnSpc>
              <a:spcBef>
                <a:spcPts val="0"/>
              </a:spcBef>
              <a:spcAft>
                <a:spcPts val="0"/>
              </a:spcAft>
              <a:buSzPts val="2000"/>
              <a:buFont typeface="Raleway"/>
              <a:buNone/>
              <a:defRPr b="1" sz="2000">
                <a:latin typeface="Raleway"/>
                <a:ea typeface="Raleway"/>
                <a:cs typeface="Raleway"/>
                <a:sym typeface="Raleway"/>
              </a:defRPr>
            </a:lvl5pPr>
            <a:lvl6pPr lvl="5" rtl="0" algn="ctr">
              <a:lnSpc>
                <a:spcPct val="100000"/>
              </a:lnSpc>
              <a:spcBef>
                <a:spcPts val="0"/>
              </a:spcBef>
              <a:spcAft>
                <a:spcPts val="0"/>
              </a:spcAft>
              <a:buSzPts val="2000"/>
              <a:buFont typeface="Raleway"/>
              <a:buNone/>
              <a:defRPr b="1" sz="2000">
                <a:latin typeface="Raleway"/>
                <a:ea typeface="Raleway"/>
                <a:cs typeface="Raleway"/>
                <a:sym typeface="Raleway"/>
              </a:defRPr>
            </a:lvl6pPr>
            <a:lvl7pPr lvl="6" rtl="0" algn="ctr">
              <a:lnSpc>
                <a:spcPct val="100000"/>
              </a:lnSpc>
              <a:spcBef>
                <a:spcPts val="0"/>
              </a:spcBef>
              <a:spcAft>
                <a:spcPts val="0"/>
              </a:spcAft>
              <a:buSzPts val="2000"/>
              <a:buFont typeface="Raleway"/>
              <a:buNone/>
              <a:defRPr b="1" sz="2000">
                <a:latin typeface="Raleway"/>
                <a:ea typeface="Raleway"/>
                <a:cs typeface="Raleway"/>
                <a:sym typeface="Raleway"/>
              </a:defRPr>
            </a:lvl7pPr>
            <a:lvl8pPr lvl="7" rtl="0" algn="ctr">
              <a:lnSpc>
                <a:spcPct val="100000"/>
              </a:lnSpc>
              <a:spcBef>
                <a:spcPts val="0"/>
              </a:spcBef>
              <a:spcAft>
                <a:spcPts val="0"/>
              </a:spcAft>
              <a:buSzPts val="2000"/>
              <a:buFont typeface="Raleway"/>
              <a:buNone/>
              <a:defRPr b="1" sz="2000">
                <a:latin typeface="Raleway"/>
                <a:ea typeface="Raleway"/>
                <a:cs typeface="Raleway"/>
                <a:sym typeface="Raleway"/>
              </a:defRPr>
            </a:lvl8pPr>
            <a:lvl9pPr lvl="8" rtl="0" algn="ctr">
              <a:lnSpc>
                <a:spcPct val="100000"/>
              </a:lnSpc>
              <a:spcBef>
                <a:spcPts val="0"/>
              </a:spcBef>
              <a:spcAft>
                <a:spcPts val="0"/>
              </a:spcAft>
              <a:buSzPts val="2000"/>
              <a:buFont typeface="Raleway"/>
              <a:buNone/>
              <a:defRPr b="1" sz="2000">
                <a:latin typeface="Raleway"/>
                <a:ea typeface="Raleway"/>
                <a:cs typeface="Raleway"/>
                <a:sym typeface="Raleway"/>
              </a:defRPr>
            </a:lvl9pPr>
          </a:lstStyle>
          <a:p/>
        </p:txBody>
      </p:sp>
      <p:sp>
        <p:nvSpPr>
          <p:cNvPr id="3931" name="Google Shape;3931;p138"/>
          <p:cNvSpPr txBox="1"/>
          <p:nvPr>
            <p:ph idx="6" type="subTitle"/>
          </p:nvPr>
        </p:nvSpPr>
        <p:spPr>
          <a:xfrm>
            <a:off x="1814600" y="1851005"/>
            <a:ext cx="2176500" cy="572700"/>
          </a:xfrm>
          <a:prstGeom prst="rect">
            <a:avLst/>
          </a:prstGeom>
        </p:spPr>
        <p:txBody>
          <a:bodyPr anchorCtr="0" anchor="t" bIns="91425" lIns="91425" spcFirstLastPara="1" rIns="91425" wrap="square" tIns="91425">
            <a:normAutofit/>
          </a:bodyPr>
          <a:lstStyle>
            <a:lvl1pPr lvl="0" rtl="0" algn="ctr">
              <a:lnSpc>
                <a:spcPct val="100000"/>
              </a:lnSpc>
              <a:spcBef>
                <a:spcPts val="0"/>
              </a:spcBef>
              <a:spcAft>
                <a:spcPts val="0"/>
              </a:spcAft>
              <a:buSzPts val="1800"/>
              <a:buNone/>
              <a:defRPr/>
            </a:lvl1pPr>
            <a:lvl2pPr lvl="1" rtl="0" algn="ctr">
              <a:lnSpc>
                <a:spcPct val="100000"/>
              </a:lnSpc>
              <a:spcBef>
                <a:spcPts val="0"/>
              </a:spcBef>
              <a:spcAft>
                <a:spcPts val="0"/>
              </a:spcAft>
              <a:buSzPts val="1400"/>
              <a:buNone/>
              <a:defRPr/>
            </a:lvl2pPr>
            <a:lvl3pPr lvl="2" rtl="0" algn="ctr">
              <a:lnSpc>
                <a:spcPct val="100000"/>
              </a:lnSpc>
              <a:spcBef>
                <a:spcPts val="0"/>
              </a:spcBef>
              <a:spcAft>
                <a:spcPts val="0"/>
              </a:spcAft>
              <a:buSzPts val="1400"/>
              <a:buNone/>
              <a:defRPr/>
            </a:lvl3pPr>
            <a:lvl4pPr lvl="3" rtl="0" algn="ctr">
              <a:lnSpc>
                <a:spcPct val="100000"/>
              </a:lnSpc>
              <a:spcBef>
                <a:spcPts val="0"/>
              </a:spcBef>
              <a:spcAft>
                <a:spcPts val="0"/>
              </a:spcAft>
              <a:buSzPts val="1400"/>
              <a:buNone/>
              <a:defRPr/>
            </a:lvl4pPr>
            <a:lvl5pPr lvl="4" rtl="0" algn="ctr">
              <a:lnSpc>
                <a:spcPct val="100000"/>
              </a:lnSpc>
              <a:spcBef>
                <a:spcPts val="0"/>
              </a:spcBef>
              <a:spcAft>
                <a:spcPts val="0"/>
              </a:spcAft>
              <a:buSzPts val="1400"/>
              <a:buNone/>
              <a:defRPr/>
            </a:lvl5pPr>
            <a:lvl6pPr lvl="5" rtl="0" algn="ctr">
              <a:lnSpc>
                <a:spcPct val="100000"/>
              </a:lnSpc>
              <a:spcBef>
                <a:spcPts val="0"/>
              </a:spcBef>
              <a:spcAft>
                <a:spcPts val="0"/>
              </a:spcAft>
              <a:buSzPts val="1400"/>
              <a:buNone/>
              <a:defRPr/>
            </a:lvl6pPr>
            <a:lvl7pPr lvl="6" rtl="0" algn="ctr">
              <a:lnSpc>
                <a:spcPct val="100000"/>
              </a:lnSpc>
              <a:spcBef>
                <a:spcPts val="0"/>
              </a:spcBef>
              <a:spcAft>
                <a:spcPts val="0"/>
              </a:spcAft>
              <a:buSzPts val="1400"/>
              <a:buNone/>
              <a:defRPr/>
            </a:lvl7pPr>
            <a:lvl8pPr lvl="7" rtl="0" algn="ctr">
              <a:lnSpc>
                <a:spcPct val="100000"/>
              </a:lnSpc>
              <a:spcBef>
                <a:spcPts val="0"/>
              </a:spcBef>
              <a:spcAft>
                <a:spcPts val="0"/>
              </a:spcAft>
              <a:buSzPts val="1400"/>
              <a:buNone/>
              <a:defRPr/>
            </a:lvl8pPr>
            <a:lvl9pPr lvl="8" rtl="0" algn="ctr">
              <a:lnSpc>
                <a:spcPct val="100000"/>
              </a:lnSpc>
              <a:spcBef>
                <a:spcPts val="0"/>
              </a:spcBef>
              <a:spcAft>
                <a:spcPts val="0"/>
              </a:spcAft>
              <a:buSzPts val="1400"/>
              <a:buNone/>
              <a:defRPr/>
            </a:lvl9pPr>
          </a:lstStyle>
          <a:p/>
        </p:txBody>
      </p:sp>
      <p:sp>
        <p:nvSpPr>
          <p:cNvPr id="3932" name="Google Shape;3932;p138"/>
          <p:cNvSpPr txBox="1"/>
          <p:nvPr>
            <p:ph idx="7" type="subTitle"/>
          </p:nvPr>
        </p:nvSpPr>
        <p:spPr>
          <a:xfrm>
            <a:off x="5811898" y="1481591"/>
            <a:ext cx="2176500" cy="469800"/>
          </a:xfrm>
          <a:prstGeom prst="rect">
            <a:avLst/>
          </a:prstGeom>
        </p:spPr>
        <p:txBody>
          <a:bodyPr anchorCtr="0" anchor="t" bIns="91425" lIns="91425" spcFirstLastPara="1" rIns="91425" wrap="square" tIns="91425">
            <a:normAutofit/>
          </a:bodyPr>
          <a:lstStyle>
            <a:lvl1pPr lvl="0" rtl="0" algn="ctr">
              <a:lnSpc>
                <a:spcPct val="100000"/>
              </a:lnSpc>
              <a:spcBef>
                <a:spcPts val="0"/>
              </a:spcBef>
              <a:spcAft>
                <a:spcPts val="0"/>
              </a:spcAft>
              <a:buSzPts val="2000"/>
              <a:buFont typeface="Raleway"/>
              <a:buNone/>
              <a:defRPr sz="2000">
                <a:solidFill>
                  <a:schemeClr val="dk1"/>
                </a:solidFill>
                <a:latin typeface="Raleway ExtraBold"/>
                <a:ea typeface="Raleway ExtraBold"/>
                <a:cs typeface="Raleway ExtraBold"/>
                <a:sym typeface="Raleway ExtraBold"/>
              </a:defRPr>
            </a:lvl1pPr>
            <a:lvl2pPr lvl="1" rtl="0" algn="ctr">
              <a:lnSpc>
                <a:spcPct val="100000"/>
              </a:lnSpc>
              <a:spcBef>
                <a:spcPts val="0"/>
              </a:spcBef>
              <a:spcAft>
                <a:spcPts val="0"/>
              </a:spcAft>
              <a:buSzPts val="2000"/>
              <a:buFont typeface="Raleway"/>
              <a:buNone/>
              <a:defRPr b="1" sz="2000">
                <a:latin typeface="Raleway"/>
                <a:ea typeface="Raleway"/>
                <a:cs typeface="Raleway"/>
                <a:sym typeface="Raleway"/>
              </a:defRPr>
            </a:lvl2pPr>
            <a:lvl3pPr lvl="2" rtl="0" algn="ctr">
              <a:lnSpc>
                <a:spcPct val="100000"/>
              </a:lnSpc>
              <a:spcBef>
                <a:spcPts val="0"/>
              </a:spcBef>
              <a:spcAft>
                <a:spcPts val="0"/>
              </a:spcAft>
              <a:buSzPts val="2000"/>
              <a:buFont typeface="Raleway"/>
              <a:buNone/>
              <a:defRPr b="1" sz="2000">
                <a:latin typeface="Raleway"/>
                <a:ea typeface="Raleway"/>
                <a:cs typeface="Raleway"/>
                <a:sym typeface="Raleway"/>
              </a:defRPr>
            </a:lvl3pPr>
            <a:lvl4pPr lvl="3" rtl="0" algn="ctr">
              <a:lnSpc>
                <a:spcPct val="100000"/>
              </a:lnSpc>
              <a:spcBef>
                <a:spcPts val="0"/>
              </a:spcBef>
              <a:spcAft>
                <a:spcPts val="0"/>
              </a:spcAft>
              <a:buSzPts val="2000"/>
              <a:buFont typeface="Raleway"/>
              <a:buNone/>
              <a:defRPr b="1" sz="2000">
                <a:latin typeface="Raleway"/>
                <a:ea typeface="Raleway"/>
                <a:cs typeface="Raleway"/>
                <a:sym typeface="Raleway"/>
              </a:defRPr>
            </a:lvl4pPr>
            <a:lvl5pPr lvl="4" rtl="0" algn="ctr">
              <a:lnSpc>
                <a:spcPct val="100000"/>
              </a:lnSpc>
              <a:spcBef>
                <a:spcPts val="0"/>
              </a:spcBef>
              <a:spcAft>
                <a:spcPts val="0"/>
              </a:spcAft>
              <a:buSzPts val="2000"/>
              <a:buFont typeface="Raleway"/>
              <a:buNone/>
              <a:defRPr b="1" sz="2000">
                <a:latin typeface="Raleway"/>
                <a:ea typeface="Raleway"/>
                <a:cs typeface="Raleway"/>
                <a:sym typeface="Raleway"/>
              </a:defRPr>
            </a:lvl5pPr>
            <a:lvl6pPr lvl="5" rtl="0" algn="ctr">
              <a:lnSpc>
                <a:spcPct val="100000"/>
              </a:lnSpc>
              <a:spcBef>
                <a:spcPts val="0"/>
              </a:spcBef>
              <a:spcAft>
                <a:spcPts val="0"/>
              </a:spcAft>
              <a:buSzPts val="2000"/>
              <a:buFont typeface="Raleway"/>
              <a:buNone/>
              <a:defRPr b="1" sz="2000">
                <a:latin typeface="Raleway"/>
                <a:ea typeface="Raleway"/>
                <a:cs typeface="Raleway"/>
                <a:sym typeface="Raleway"/>
              </a:defRPr>
            </a:lvl6pPr>
            <a:lvl7pPr lvl="6" rtl="0" algn="ctr">
              <a:lnSpc>
                <a:spcPct val="100000"/>
              </a:lnSpc>
              <a:spcBef>
                <a:spcPts val="0"/>
              </a:spcBef>
              <a:spcAft>
                <a:spcPts val="0"/>
              </a:spcAft>
              <a:buSzPts val="2000"/>
              <a:buFont typeface="Raleway"/>
              <a:buNone/>
              <a:defRPr b="1" sz="2000">
                <a:latin typeface="Raleway"/>
                <a:ea typeface="Raleway"/>
                <a:cs typeface="Raleway"/>
                <a:sym typeface="Raleway"/>
              </a:defRPr>
            </a:lvl7pPr>
            <a:lvl8pPr lvl="7" rtl="0" algn="ctr">
              <a:lnSpc>
                <a:spcPct val="100000"/>
              </a:lnSpc>
              <a:spcBef>
                <a:spcPts val="0"/>
              </a:spcBef>
              <a:spcAft>
                <a:spcPts val="0"/>
              </a:spcAft>
              <a:buSzPts val="2000"/>
              <a:buFont typeface="Raleway"/>
              <a:buNone/>
              <a:defRPr b="1" sz="2000">
                <a:latin typeface="Raleway"/>
                <a:ea typeface="Raleway"/>
                <a:cs typeface="Raleway"/>
                <a:sym typeface="Raleway"/>
              </a:defRPr>
            </a:lvl8pPr>
            <a:lvl9pPr lvl="8" rtl="0" algn="ctr">
              <a:lnSpc>
                <a:spcPct val="100000"/>
              </a:lnSpc>
              <a:spcBef>
                <a:spcPts val="0"/>
              </a:spcBef>
              <a:spcAft>
                <a:spcPts val="0"/>
              </a:spcAft>
              <a:buSzPts val="2000"/>
              <a:buFont typeface="Raleway"/>
              <a:buNone/>
              <a:defRPr b="1" sz="2000">
                <a:latin typeface="Raleway"/>
                <a:ea typeface="Raleway"/>
                <a:cs typeface="Raleway"/>
                <a:sym typeface="Raleway"/>
              </a:defRPr>
            </a:lvl9pPr>
          </a:lstStyle>
          <a:p/>
        </p:txBody>
      </p:sp>
      <p:sp>
        <p:nvSpPr>
          <p:cNvPr id="3933" name="Google Shape;3933;p138"/>
          <p:cNvSpPr txBox="1"/>
          <p:nvPr>
            <p:ph idx="8" type="subTitle"/>
          </p:nvPr>
        </p:nvSpPr>
        <p:spPr>
          <a:xfrm>
            <a:off x="5811900" y="1851005"/>
            <a:ext cx="2176500" cy="572700"/>
          </a:xfrm>
          <a:prstGeom prst="rect">
            <a:avLst/>
          </a:prstGeom>
        </p:spPr>
        <p:txBody>
          <a:bodyPr anchorCtr="0" anchor="t" bIns="91425" lIns="91425" spcFirstLastPara="1" rIns="91425" wrap="square" tIns="91425">
            <a:normAutofit/>
          </a:bodyPr>
          <a:lstStyle>
            <a:lvl1pPr lvl="0" rtl="0" algn="ctr">
              <a:lnSpc>
                <a:spcPct val="100000"/>
              </a:lnSpc>
              <a:spcBef>
                <a:spcPts val="0"/>
              </a:spcBef>
              <a:spcAft>
                <a:spcPts val="0"/>
              </a:spcAft>
              <a:buSzPts val="1800"/>
              <a:buNone/>
              <a:defRPr/>
            </a:lvl1pPr>
            <a:lvl2pPr lvl="1" rtl="0" algn="ctr">
              <a:lnSpc>
                <a:spcPct val="100000"/>
              </a:lnSpc>
              <a:spcBef>
                <a:spcPts val="0"/>
              </a:spcBef>
              <a:spcAft>
                <a:spcPts val="0"/>
              </a:spcAft>
              <a:buSzPts val="1400"/>
              <a:buNone/>
              <a:defRPr/>
            </a:lvl2pPr>
            <a:lvl3pPr lvl="2" rtl="0" algn="ctr">
              <a:lnSpc>
                <a:spcPct val="100000"/>
              </a:lnSpc>
              <a:spcBef>
                <a:spcPts val="0"/>
              </a:spcBef>
              <a:spcAft>
                <a:spcPts val="0"/>
              </a:spcAft>
              <a:buSzPts val="1400"/>
              <a:buNone/>
              <a:defRPr/>
            </a:lvl3pPr>
            <a:lvl4pPr lvl="3" rtl="0" algn="ctr">
              <a:lnSpc>
                <a:spcPct val="100000"/>
              </a:lnSpc>
              <a:spcBef>
                <a:spcPts val="0"/>
              </a:spcBef>
              <a:spcAft>
                <a:spcPts val="0"/>
              </a:spcAft>
              <a:buSzPts val="1400"/>
              <a:buNone/>
              <a:defRPr/>
            </a:lvl4pPr>
            <a:lvl5pPr lvl="4" rtl="0" algn="ctr">
              <a:lnSpc>
                <a:spcPct val="100000"/>
              </a:lnSpc>
              <a:spcBef>
                <a:spcPts val="0"/>
              </a:spcBef>
              <a:spcAft>
                <a:spcPts val="0"/>
              </a:spcAft>
              <a:buSzPts val="1400"/>
              <a:buNone/>
              <a:defRPr/>
            </a:lvl5pPr>
            <a:lvl6pPr lvl="5" rtl="0" algn="ctr">
              <a:lnSpc>
                <a:spcPct val="100000"/>
              </a:lnSpc>
              <a:spcBef>
                <a:spcPts val="0"/>
              </a:spcBef>
              <a:spcAft>
                <a:spcPts val="0"/>
              </a:spcAft>
              <a:buSzPts val="1400"/>
              <a:buNone/>
              <a:defRPr/>
            </a:lvl6pPr>
            <a:lvl7pPr lvl="6" rtl="0" algn="ctr">
              <a:lnSpc>
                <a:spcPct val="100000"/>
              </a:lnSpc>
              <a:spcBef>
                <a:spcPts val="0"/>
              </a:spcBef>
              <a:spcAft>
                <a:spcPts val="0"/>
              </a:spcAft>
              <a:buSzPts val="1400"/>
              <a:buNone/>
              <a:defRPr/>
            </a:lvl7pPr>
            <a:lvl8pPr lvl="7" rtl="0" algn="ctr">
              <a:lnSpc>
                <a:spcPct val="100000"/>
              </a:lnSpc>
              <a:spcBef>
                <a:spcPts val="0"/>
              </a:spcBef>
              <a:spcAft>
                <a:spcPts val="0"/>
              </a:spcAft>
              <a:buSzPts val="1400"/>
              <a:buNone/>
              <a:defRPr/>
            </a:lvl8pPr>
            <a:lvl9pPr lvl="8" rtl="0" algn="ctr">
              <a:lnSpc>
                <a:spcPct val="100000"/>
              </a:lnSpc>
              <a:spcBef>
                <a:spcPts val="0"/>
              </a:spcBef>
              <a:spcAft>
                <a:spcPts val="0"/>
              </a:spcAft>
              <a:buSzPts val="1400"/>
              <a:buNone/>
              <a:defRPr/>
            </a:lvl9pPr>
          </a:lstStyle>
          <a:p/>
        </p:txBody>
      </p:sp>
      <p:sp>
        <p:nvSpPr>
          <p:cNvPr id="3934" name="Google Shape;3934;p138">
            <a:hlinkClick/>
          </p:cNvPr>
          <p:cNvSpPr/>
          <p:nvPr/>
        </p:nvSpPr>
        <p:spPr>
          <a:xfrm>
            <a:off x="18500" y="3619106"/>
            <a:ext cx="732600" cy="519600"/>
          </a:xfrm>
          <a:prstGeom prst="rect">
            <a:avLst/>
          </a:prstGeom>
          <a:solidFill>
            <a:schemeClr val="lt1"/>
          </a:solidFill>
          <a:ln cap="flat" cmpd="sng" w="38100">
            <a:solidFill>
              <a:schemeClr val="dk1"/>
            </a:solidFill>
            <a:prstDash val="solid"/>
            <a:round/>
            <a:headEnd len="sm" w="sm" type="none"/>
            <a:tailEnd len="sm" w="sm" type="none"/>
          </a:ln>
        </p:spPr>
        <p:txBody>
          <a:bodyPr anchorCtr="0" anchor="ctr" bIns="91425" lIns="216000" spcFirstLastPara="1" rIns="91425" wrap="square" tIns="91425">
            <a:noAutofit/>
          </a:bodyPr>
          <a:lstStyle/>
          <a:p>
            <a:pPr indent="0" lvl="0" marL="0" rtl="0" algn="l">
              <a:spcBef>
                <a:spcPts val="0"/>
              </a:spcBef>
              <a:spcAft>
                <a:spcPts val="0"/>
              </a:spcAft>
              <a:buNone/>
            </a:pPr>
            <a:r>
              <a:t/>
            </a:r>
            <a:endParaRPr sz="1600">
              <a:solidFill>
                <a:schemeClr val="accent4"/>
              </a:solidFill>
              <a:latin typeface="Bebas Neue"/>
              <a:ea typeface="Bebas Neue"/>
              <a:cs typeface="Bebas Neue"/>
              <a:sym typeface="Bebas Neue"/>
            </a:endParaRPr>
          </a:p>
        </p:txBody>
      </p:sp>
      <p:sp>
        <p:nvSpPr>
          <p:cNvPr id="3935" name="Google Shape;3935;p138">
            <a:hlinkClick/>
          </p:cNvPr>
          <p:cNvSpPr/>
          <p:nvPr/>
        </p:nvSpPr>
        <p:spPr>
          <a:xfrm>
            <a:off x="18500" y="3106538"/>
            <a:ext cx="732600" cy="519600"/>
          </a:xfrm>
          <a:prstGeom prst="rect">
            <a:avLst/>
          </a:prstGeom>
          <a:solidFill>
            <a:schemeClr val="lt2"/>
          </a:solidFill>
          <a:ln cap="flat" cmpd="sng" w="38100">
            <a:solidFill>
              <a:schemeClr val="dk1"/>
            </a:solidFill>
            <a:prstDash val="solid"/>
            <a:round/>
            <a:headEnd len="sm" w="sm" type="none"/>
            <a:tailEnd len="sm" w="sm" type="none"/>
          </a:ln>
        </p:spPr>
        <p:txBody>
          <a:bodyPr anchorCtr="0" anchor="ctr" bIns="91425" lIns="216000" spcFirstLastPara="1" rIns="91425" wrap="square" tIns="91425">
            <a:noAutofit/>
          </a:bodyPr>
          <a:lstStyle/>
          <a:p>
            <a:pPr indent="0" lvl="0" marL="0" rtl="0" algn="l">
              <a:spcBef>
                <a:spcPts val="0"/>
              </a:spcBef>
              <a:spcAft>
                <a:spcPts val="0"/>
              </a:spcAft>
              <a:buNone/>
            </a:pPr>
            <a:r>
              <a:t/>
            </a:r>
            <a:endParaRPr sz="1600">
              <a:solidFill>
                <a:schemeClr val="accent4"/>
              </a:solidFill>
              <a:latin typeface="Bebas Neue"/>
              <a:ea typeface="Bebas Neue"/>
              <a:cs typeface="Bebas Neue"/>
              <a:sym typeface="Bebas Neue"/>
            </a:endParaRPr>
          </a:p>
        </p:txBody>
      </p:sp>
      <p:sp>
        <p:nvSpPr>
          <p:cNvPr id="3936" name="Google Shape;3936;p138">
            <a:hlinkClick/>
          </p:cNvPr>
          <p:cNvSpPr/>
          <p:nvPr/>
        </p:nvSpPr>
        <p:spPr>
          <a:xfrm>
            <a:off x="18500" y="2593988"/>
            <a:ext cx="732600" cy="519600"/>
          </a:xfrm>
          <a:prstGeom prst="rect">
            <a:avLst/>
          </a:prstGeom>
          <a:solidFill>
            <a:schemeClr val="lt2"/>
          </a:solidFill>
          <a:ln cap="flat" cmpd="sng" w="38100">
            <a:solidFill>
              <a:schemeClr val="dk1"/>
            </a:solidFill>
            <a:prstDash val="solid"/>
            <a:round/>
            <a:headEnd len="sm" w="sm" type="none"/>
            <a:tailEnd len="sm" w="sm" type="none"/>
          </a:ln>
        </p:spPr>
        <p:txBody>
          <a:bodyPr anchorCtr="0" anchor="ctr" bIns="91425" lIns="216000" spcFirstLastPara="1" rIns="91425" wrap="square" tIns="91425">
            <a:noAutofit/>
          </a:bodyPr>
          <a:lstStyle/>
          <a:p>
            <a:pPr indent="0" lvl="0" marL="0" rtl="0" algn="l">
              <a:spcBef>
                <a:spcPts val="0"/>
              </a:spcBef>
              <a:spcAft>
                <a:spcPts val="0"/>
              </a:spcAft>
              <a:buNone/>
            </a:pPr>
            <a:r>
              <a:t/>
            </a:r>
            <a:endParaRPr sz="1600">
              <a:solidFill>
                <a:schemeClr val="accent4"/>
              </a:solidFill>
              <a:latin typeface="Bebas Neue"/>
              <a:ea typeface="Bebas Neue"/>
              <a:cs typeface="Bebas Neue"/>
              <a:sym typeface="Bebas Neue"/>
            </a:endParaRPr>
          </a:p>
        </p:txBody>
      </p:sp>
      <p:sp>
        <p:nvSpPr>
          <p:cNvPr id="3937" name="Google Shape;3937;p138">
            <a:hlinkClick/>
          </p:cNvPr>
          <p:cNvSpPr/>
          <p:nvPr/>
        </p:nvSpPr>
        <p:spPr>
          <a:xfrm>
            <a:off x="18500" y="2081413"/>
            <a:ext cx="732600" cy="519600"/>
          </a:xfrm>
          <a:prstGeom prst="rect">
            <a:avLst/>
          </a:prstGeom>
          <a:solidFill>
            <a:schemeClr val="lt2"/>
          </a:solidFill>
          <a:ln cap="flat" cmpd="sng" w="38100">
            <a:solidFill>
              <a:schemeClr val="dk1"/>
            </a:solidFill>
            <a:prstDash val="solid"/>
            <a:round/>
            <a:headEnd len="sm" w="sm" type="none"/>
            <a:tailEnd len="sm" w="sm" type="none"/>
          </a:ln>
        </p:spPr>
        <p:txBody>
          <a:bodyPr anchorCtr="0" anchor="ctr" bIns="91425" lIns="216000" spcFirstLastPara="1" rIns="91425" wrap="square" tIns="91425">
            <a:noAutofit/>
          </a:bodyPr>
          <a:lstStyle/>
          <a:p>
            <a:pPr indent="0" lvl="0" marL="0" rtl="0" algn="l">
              <a:spcBef>
                <a:spcPts val="0"/>
              </a:spcBef>
              <a:spcAft>
                <a:spcPts val="0"/>
              </a:spcAft>
              <a:buNone/>
            </a:pPr>
            <a:r>
              <a:t/>
            </a:r>
            <a:endParaRPr sz="1600">
              <a:solidFill>
                <a:schemeClr val="accent4"/>
              </a:solidFill>
              <a:latin typeface="Bebas Neue"/>
              <a:ea typeface="Bebas Neue"/>
              <a:cs typeface="Bebas Neue"/>
              <a:sym typeface="Bebas Neue"/>
            </a:endParaRPr>
          </a:p>
        </p:txBody>
      </p:sp>
      <p:sp>
        <p:nvSpPr>
          <p:cNvPr id="3938" name="Google Shape;3938;p138">
            <a:hlinkClick/>
          </p:cNvPr>
          <p:cNvSpPr/>
          <p:nvPr/>
        </p:nvSpPr>
        <p:spPr>
          <a:xfrm>
            <a:off x="18500" y="1568863"/>
            <a:ext cx="732600" cy="519600"/>
          </a:xfrm>
          <a:prstGeom prst="rect">
            <a:avLst/>
          </a:prstGeom>
          <a:solidFill>
            <a:schemeClr val="lt2"/>
          </a:solidFill>
          <a:ln cap="flat" cmpd="sng" w="38100">
            <a:solidFill>
              <a:schemeClr val="dk1"/>
            </a:solidFill>
            <a:prstDash val="solid"/>
            <a:round/>
            <a:headEnd len="sm" w="sm" type="none"/>
            <a:tailEnd len="sm" w="sm" type="none"/>
          </a:ln>
        </p:spPr>
        <p:txBody>
          <a:bodyPr anchorCtr="0" anchor="ctr" bIns="91425" lIns="216000" spcFirstLastPara="1" rIns="91425" wrap="square" tIns="91425">
            <a:noAutofit/>
          </a:bodyPr>
          <a:lstStyle/>
          <a:p>
            <a:pPr indent="0" lvl="0" marL="0" rtl="0" algn="l">
              <a:spcBef>
                <a:spcPts val="0"/>
              </a:spcBef>
              <a:spcAft>
                <a:spcPts val="0"/>
              </a:spcAft>
              <a:buNone/>
            </a:pPr>
            <a:r>
              <a:t/>
            </a:r>
            <a:endParaRPr sz="1600">
              <a:solidFill>
                <a:schemeClr val="accent4"/>
              </a:solidFill>
              <a:latin typeface="Bebas Neue"/>
              <a:ea typeface="Bebas Neue"/>
              <a:cs typeface="Bebas Neue"/>
              <a:sym typeface="Bebas Neue"/>
            </a:endParaRPr>
          </a:p>
        </p:txBody>
      </p:sp>
      <p:sp>
        <p:nvSpPr>
          <p:cNvPr id="3939" name="Google Shape;3939;p138">
            <a:hlinkClick action="ppaction://hlinkshowjump?jump=previousslide"/>
          </p:cNvPr>
          <p:cNvSpPr/>
          <p:nvPr/>
        </p:nvSpPr>
        <p:spPr>
          <a:xfrm>
            <a:off x="18500" y="1057888"/>
            <a:ext cx="732600" cy="519600"/>
          </a:xfrm>
          <a:prstGeom prst="rect">
            <a:avLst/>
          </a:prstGeom>
          <a:solidFill>
            <a:schemeClr val="lt1"/>
          </a:solidFill>
          <a:ln cap="flat" cmpd="sng" w="38100">
            <a:solidFill>
              <a:schemeClr val="dk1"/>
            </a:solidFill>
            <a:prstDash val="solid"/>
            <a:round/>
            <a:headEnd len="sm" w="sm" type="none"/>
            <a:tailEnd len="sm" w="sm" type="none"/>
          </a:ln>
        </p:spPr>
        <p:txBody>
          <a:bodyPr anchorCtr="0" anchor="ctr" bIns="91425" lIns="270000" spcFirstLastPara="1" rIns="91425" wrap="square" tIns="91425">
            <a:noAutofit/>
          </a:bodyPr>
          <a:lstStyle/>
          <a:p>
            <a:pPr indent="0" lvl="0" marL="0" rtl="0" algn="l">
              <a:spcBef>
                <a:spcPts val="0"/>
              </a:spcBef>
              <a:spcAft>
                <a:spcPts val="0"/>
              </a:spcAft>
              <a:buNone/>
            </a:pPr>
            <a:r>
              <a:t/>
            </a:r>
            <a:endParaRPr sz="1600">
              <a:solidFill>
                <a:schemeClr val="lt1"/>
              </a:solidFill>
              <a:latin typeface="Bebas Neue"/>
              <a:ea typeface="Bebas Neue"/>
              <a:cs typeface="Bebas Neue"/>
              <a:sym typeface="Bebas Neue"/>
            </a:endParaRPr>
          </a:p>
        </p:txBody>
      </p:sp>
      <p:sp>
        <p:nvSpPr>
          <p:cNvPr id="3940" name="Google Shape;3940;p138">
            <a:hlinkClick/>
          </p:cNvPr>
          <p:cNvSpPr/>
          <p:nvPr/>
        </p:nvSpPr>
        <p:spPr>
          <a:xfrm>
            <a:off x="18500" y="4244699"/>
            <a:ext cx="732600" cy="519600"/>
          </a:xfrm>
          <a:prstGeom prst="rect">
            <a:avLst/>
          </a:prstGeom>
          <a:solidFill>
            <a:schemeClr val="accent1"/>
          </a:solidFill>
          <a:ln cap="flat" cmpd="sng" w="38100">
            <a:solidFill>
              <a:schemeClr val="dk1"/>
            </a:solidFill>
            <a:prstDash val="solid"/>
            <a:round/>
            <a:headEnd len="sm" w="sm" type="none"/>
            <a:tailEnd len="sm" w="sm" type="none"/>
          </a:ln>
        </p:spPr>
        <p:txBody>
          <a:bodyPr anchorCtr="0" anchor="ctr" bIns="91425" lIns="270000" spcFirstLastPara="1" rIns="91425" wrap="square" tIns="91425">
            <a:noAutofit/>
          </a:bodyPr>
          <a:lstStyle/>
          <a:p>
            <a:pPr indent="0" lvl="0" marL="0" rtl="0" algn="l">
              <a:spcBef>
                <a:spcPts val="0"/>
              </a:spcBef>
              <a:spcAft>
                <a:spcPts val="0"/>
              </a:spcAft>
              <a:buNone/>
            </a:pPr>
            <a:r>
              <a:t/>
            </a:r>
            <a:endParaRPr sz="1600">
              <a:solidFill>
                <a:schemeClr val="lt1"/>
              </a:solidFill>
              <a:latin typeface="Bebas Neue"/>
              <a:ea typeface="Bebas Neue"/>
              <a:cs typeface="Bebas Neue"/>
              <a:sym typeface="Bebas Neue"/>
            </a:endParaRPr>
          </a:p>
        </p:txBody>
      </p:sp>
      <p:sp>
        <p:nvSpPr>
          <p:cNvPr id="3941" name="Google Shape;3941;p138">
            <a:hlinkClick/>
          </p:cNvPr>
          <p:cNvSpPr/>
          <p:nvPr/>
        </p:nvSpPr>
        <p:spPr>
          <a:xfrm>
            <a:off x="18450" y="379200"/>
            <a:ext cx="732600" cy="572700"/>
          </a:xfrm>
          <a:prstGeom prst="rect">
            <a:avLst/>
          </a:prstGeom>
          <a:solidFill>
            <a:schemeClr val="accent1"/>
          </a:solidFill>
          <a:ln cap="flat" cmpd="sng" w="38100">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Layout>
</file>

<file path=ppt/slideLayouts/slideLayout13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1">
  <p:cSld name="MAIN_POINT_1_1">
    <p:spTree>
      <p:nvGrpSpPr>
        <p:cNvPr id="3942" name="Shape 3942"/>
        <p:cNvGrpSpPr/>
        <p:nvPr/>
      </p:nvGrpSpPr>
      <p:grpSpPr>
        <a:xfrm>
          <a:off x="0" y="0"/>
          <a:ext cx="0" cy="0"/>
          <a:chOff x="0" y="0"/>
          <a:chExt cx="0" cy="0"/>
        </a:xfrm>
      </p:grpSpPr>
      <p:sp>
        <p:nvSpPr>
          <p:cNvPr id="3943" name="Google Shape;3943;p139"/>
          <p:cNvSpPr/>
          <p:nvPr/>
        </p:nvSpPr>
        <p:spPr>
          <a:xfrm flipH="1" rot="-904">
            <a:off x="2029466" y="81519"/>
            <a:ext cx="5084059" cy="4980504"/>
          </a:xfrm>
          <a:custGeom>
            <a:rect b="b" l="l" r="r" t="t"/>
            <a:pathLst>
              <a:path extrusionOk="0" h="19106" w="19106">
                <a:moveTo>
                  <a:pt x="9565" y="1"/>
                </a:moveTo>
                <a:cubicBezTo>
                  <a:pt x="4269" y="1"/>
                  <a:pt x="1" y="4269"/>
                  <a:pt x="1" y="9564"/>
                </a:cubicBezTo>
                <a:cubicBezTo>
                  <a:pt x="1" y="14837"/>
                  <a:pt x="4269" y="19105"/>
                  <a:pt x="9565" y="19105"/>
                </a:cubicBezTo>
                <a:cubicBezTo>
                  <a:pt x="14837" y="19105"/>
                  <a:pt x="19106" y="14837"/>
                  <a:pt x="19106" y="9564"/>
                </a:cubicBezTo>
                <a:cubicBezTo>
                  <a:pt x="19106" y="4269"/>
                  <a:pt x="14837" y="1"/>
                  <a:pt x="9565" y="1"/>
                </a:cubicBezTo>
                <a:close/>
              </a:path>
            </a:pathLst>
          </a:custGeom>
          <a:solidFill>
            <a:schemeClr val="accent6"/>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944" name="Google Shape;3944;p139"/>
          <p:cNvSpPr txBox="1"/>
          <p:nvPr>
            <p:ph type="ctrTitle"/>
          </p:nvPr>
        </p:nvSpPr>
        <p:spPr>
          <a:xfrm>
            <a:off x="1392900" y="1686300"/>
            <a:ext cx="6358200" cy="1770900"/>
          </a:xfrm>
          <a:prstGeom prst="rect">
            <a:avLst/>
          </a:prstGeom>
        </p:spPr>
        <p:txBody>
          <a:bodyPr anchorCtr="0" anchor="ctr" bIns="91425" lIns="91425" spcFirstLastPara="1" rIns="91425" wrap="square" tIns="91425">
            <a:normAutofit/>
          </a:bodyPr>
          <a:lstStyle>
            <a:lvl1pPr lvl="0" rtl="0" algn="ctr">
              <a:spcBef>
                <a:spcPts val="0"/>
              </a:spcBef>
              <a:spcAft>
                <a:spcPts val="0"/>
              </a:spcAft>
              <a:buSzPts val="7200"/>
              <a:buNone/>
              <a:defRPr sz="7200"/>
            </a:lvl1pPr>
            <a:lvl2pPr lvl="1" rtl="0" algn="ctr">
              <a:spcBef>
                <a:spcPts val="0"/>
              </a:spcBef>
              <a:spcAft>
                <a:spcPts val="0"/>
              </a:spcAft>
              <a:buSzPts val="7200"/>
              <a:buNone/>
              <a:defRPr sz="7200"/>
            </a:lvl2pPr>
            <a:lvl3pPr lvl="2" rtl="0" algn="ctr">
              <a:spcBef>
                <a:spcPts val="0"/>
              </a:spcBef>
              <a:spcAft>
                <a:spcPts val="0"/>
              </a:spcAft>
              <a:buSzPts val="7200"/>
              <a:buNone/>
              <a:defRPr sz="7200"/>
            </a:lvl3pPr>
            <a:lvl4pPr lvl="3" rtl="0" algn="ctr">
              <a:spcBef>
                <a:spcPts val="0"/>
              </a:spcBef>
              <a:spcAft>
                <a:spcPts val="0"/>
              </a:spcAft>
              <a:buSzPts val="7200"/>
              <a:buNone/>
              <a:defRPr sz="7200"/>
            </a:lvl4pPr>
            <a:lvl5pPr lvl="4" rtl="0" algn="ctr">
              <a:spcBef>
                <a:spcPts val="0"/>
              </a:spcBef>
              <a:spcAft>
                <a:spcPts val="0"/>
              </a:spcAft>
              <a:buSzPts val="7200"/>
              <a:buNone/>
              <a:defRPr sz="7200"/>
            </a:lvl5pPr>
            <a:lvl6pPr lvl="5" rtl="0" algn="ctr">
              <a:spcBef>
                <a:spcPts val="0"/>
              </a:spcBef>
              <a:spcAft>
                <a:spcPts val="0"/>
              </a:spcAft>
              <a:buSzPts val="7200"/>
              <a:buNone/>
              <a:defRPr sz="7200"/>
            </a:lvl6pPr>
            <a:lvl7pPr lvl="6" rtl="0" algn="ctr">
              <a:spcBef>
                <a:spcPts val="0"/>
              </a:spcBef>
              <a:spcAft>
                <a:spcPts val="0"/>
              </a:spcAft>
              <a:buSzPts val="7200"/>
              <a:buNone/>
              <a:defRPr sz="7200"/>
            </a:lvl7pPr>
            <a:lvl8pPr lvl="7" rtl="0" algn="ctr">
              <a:spcBef>
                <a:spcPts val="0"/>
              </a:spcBef>
              <a:spcAft>
                <a:spcPts val="0"/>
              </a:spcAft>
              <a:buSzPts val="7200"/>
              <a:buNone/>
              <a:defRPr sz="7200"/>
            </a:lvl8pPr>
            <a:lvl9pPr lvl="8" rtl="0" algn="ctr">
              <a:spcBef>
                <a:spcPts val="0"/>
              </a:spcBef>
              <a:spcAft>
                <a:spcPts val="0"/>
              </a:spcAft>
              <a:buSzPts val="7200"/>
              <a:buNone/>
              <a:defRPr sz="7200"/>
            </a:lvl9pPr>
          </a:lstStyle>
          <a:p/>
        </p:txBody>
      </p:sp>
      <p:sp>
        <p:nvSpPr>
          <p:cNvPr id="3945" name="Google Shape;3945;p139"/>
          <p:cNvSpPr/>
          <p:nvPr/>
        </p:nvSpPr>
        <p:spPr>
          <a:xfrm rot="3667486">
            <a:off x="-625774" y="3285369"/>
            <a:ext cx="2237614" cy="1539616"/>
          </a:xfrm>
          <a:custGeom>
            <a:rect b="b" l="l" r="r" t="t"/>
            <a:pathLst>
              <a:path extrusionOk="0" h="34308" w="52454">
                <a:moveTo>
                  <a:pt x="12076" y="6506"/>
                </a:moveTo>
                <a:cubicBezTo>
                  <a:pt x="13582" y="6483"/>
                  <a:pt x="15043" y="6711"/>
                  <a:pt x="16390" y="7168"/>
                </a:cubicBezTo>
                <a:cubicBezTo>
                  <a:pt x="18581" y="7921"/>
                  <a:pt x="21000" y="7282"/>
                  <a:pt x="22552" y="5570"/>
                </a:cubicBezTo>
                <a:cubicBezTo>
                  <a:pt x="25702" y="2146"/>
                  <a:pt x="30199" y="1"/>
                  <a:pt x="35220" y="1"/>
                </a:cubicBezTo>
                <a:cubicBezTo>
                  <a:pt x="44670" y="1"/>
                  <a:pt x="52317" y="7556"/>
                  <a:pt x="52385" y="17005"/>
                </a:cubicBezTo>
                <a:cubicBezTo>
                  <a:pt x="52454" y="26546"/>
                  <a:pt x="44761" y="34307"/>
                  <a:pt x="35220" y="34307"/>
                </a:cubicBezTo>
                <a:cubicBezTo>
                  <a:pt x="30747" y="34307"/>
                  <a:pt x="26661" y="32595"/>
                  <a:pt x="23602" y="29765"/>
                </a:cubicBezTo>
                <a:cubicBezTo>
                  <a:pt x="22256" y="28532"/>
                  <a:pt x="20247" y="28304"/>
                  <a:pt x="18672" y="29263"/>
                </a:cubicBezTo>
                <a:cubicBezTo>
                  <a:pt x="16846" y="30358"/>
                  <a:pt x="14700" y="30975"/>
                  <a:pt x="12395" y="30975"/>
                </a:cubicBezTo>
                <a:cubicBezTo>
                  <a:pt x="5547" y="30975"/>
                  <a:pt x="1" y="25360"/>
                  <a:pt x="161" y="18466"/>
                </a:cubicBezTo>
                <a:cubicBezTo>
                  <a:pt x="320" y="11984"/>
                  <a:pt x="5593" y="6688"/>
                  <a:pt x="12076" y="6506"/>
                </a:cubicBezTo>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946" name="Google Shape;3946;p139"/>
          <p:cNvSpPr/>
          <p:nvPr/>
        </p:nvSpPr>
        <p:spPr>
          <a:xfrm rot="10674058">
            <a:off x="-102974" y="2221164"/>
            <a:ext cx="601192" cy="601192"/>
          </a:xfrm>
          <a:custGeom>
            <a:rect b="b" l="l" r="r" t="t"/>
            <a:pathLst>
              <a:path extrusionOk="0" h="19106" w="19106">
                <a:moveTo>
                  <a:pt x="9565" y="1"/>
                </a:moveTo>
                <a:cubicBezTo>
                  <a:pt x="4269" y="1"/>
                  <a:pt x="1" y="4269"/>
                  <a:pt x="1" y="9564"/>
                </a:cubicBezTo>
                <a:cubicBezTo>
                  <a:pt x="1" y="14837"/>
                  <a:pt x="4269" y="19105"/>
                  <a:pt x="9565" y="19105"/>
                </a:cubicBezTo>
                <a:cubicBezTo>
                  <a:pt x="14837" y="19105"/>
                  <a:pt x="19106" y="14837"/>
                  <a:pt x="19106" y="9564"/>
                </a:cubicBezTo>
                <a:cubicBezTo>
                  <a:pt x="19106" y="4269"/>
                  <a:pt x="14837" y="1"/>
                  <a:pt x="9565" y="1"/>
                </a:cubicBez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947" name="Google Shape;3947;p139"/>
          <p:cNvSpPr/>
          <p:nvPr/>
        </p:nvSpPr>
        <p:spPr>
          <a:xfrm rot="-7911519">
            <a:off x="7331745" y="441612"/>
            <a:ext cx="2198045" cy="1512541"/>
          </a:xfrm>
          <a:custGeom>
            <a:rect b="b" l="l" r="r" t="t"/>
            <a:pathLst>
              <a:path extrusionOk="0" h="34308" w="52454">
                <a:moveTo>
                  <a:pt x="12076" y="6506"/>
                </a:moveTo>
                <a:cubicBezTo>
                  <a:pt x="13582" y="6483"/>
                  <a:pt x="15043" y="6711"/>
                  <a:pt x="16390" y="7168"/>
                </a:cubicBezTo>
                <a:cubicBezTo>
                  <a:pt x="18581" y="7921"/>
                  <a:pt x="21000" y="7282"/>
                  <a:pt x="22552" y="5570"/>
                </a:cubicBezTo>
                <a:cubicBezTo>
                  <a:pt x="25702" y="2146"/>
                  <a:pt x="30199" y="1"/>
                  <a:pt x="35220" y="1"/>
                </a:cubicBezTo>
                <a:cubicBezTo>
                  <a:pt x="44670" y="1"/>
                  <a:pt x="52317" y="7556"/>
                  <a:pt x="52385" y="17005"/>
                </a:cubicBezTo>
                <a:cubicBezTo>
                  <a:pt x="52454" y="26546"/>
                  <a:pt x="44761" y="34307"/>
                  <a:pt x="35220" y="34307"/>
                </a:cubicBezTo>
                <a:cubicBezTo>
                  <a:pt x="30747" y="34307"/>
                  <a:pt x="26661" y="32595"/>
                  <a:pt x="23602" y="29765"/>
                </a:cubicBezTo>
                <a:cubicBezTo>
                  <a:pt x="22256" y="28532"/>
                  <a:pt x="20247" y="28304"/>
                  <a:pt x="18672" y="29263"/>
                </a:cubicBezTo>
                <a:cubicBezTo>
                  <a:pt x="16846" y="30358"/>
                  <a:pt x="14700" y="30975"/>
                  <a:pt x="12395" y="30975"/>
                </a:cubicBezTo>
                <a:cubicBezTo>
                  <a:pt x="5547" y="30975"/>
                  <a:pt x="1" y="25360"/>
                  <a:pt x="161" y="18466"/>
                </a:cubicBezTo>
                <a:cubicBezTo>
                  <a:pt x="320" y="11984"/>
                  <a:pt x="5593" y="6688"/>
                  <a:pt x="12076" y="6506"/>
                </a:cubicBezTo>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948" name="Google Shape;3948;p139"/>
          <p:cNvSpPr/>
          <p:nvPr/>
        </p:nvSpPr>
        <p:spPr>
          <a:xfrm rot="-904966">
            <a:off x="8800262" y="2276491"/>
            <a:ext cx="590513" cy="590513"/>
          </a:xfrm>
          <a:custGeom>
            <a:rect b="b" l="l" r="r" t="t"/>
            <a:pathLst>
              <a:path extrusionOk="0" h="19106" w="19106">
                <a:moveTo>
                  <a:pt x="9565" y="1"/>
                </a:moveTo>
                <a:cubicBezTo>
                  <a:pt x="4269" y="1"/>
                  <a:pt x="1" y="4269"/>
                  <a:pt x="1" y="9564"/>
                </a:cubicBezTo>
                <a:cubicBezTo>
                  <a:pt x="1" y="14837"/>
                  <a:pt x="4269" y="19105"/>
                  <a:pt x="9565" y="19105"/>
                </a:cubicBezTo>
                <a:cubicBezTo>
                  <a:pt x="14837" y="19105"/>
                  <a:pt x="19106" y="14837"/>
                  <a:pt x="19106" y="9564"/>
                </a:cubicBezTo>
                <a:cubicBezTo>
                  <a:pt x="19106" y="4269"/>
                  <a:pt x="14837" y="1"/>
                  <a:pt x="9565" y="1"/>
                </a:cubicBez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Layout>
</file>

<file path=ppt/slideLayouts/slideLayout13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1">
  <p:cSld name="CAPTION_ONLY_1">
    <p:spTree>
      <p:nvGrpSpPr>
        <p:cNvPr id="3949" name="Shape 3949"/>
        <p:cNvGrpSpPr/>
        <p:nvPr/>
      </p:nvGrpSpPr>
      <p:grpSpPr>
        <a:xfrm>
          <a:off x="0" y="0"/>
          <a:ext cx="0" cy="0"/>
          <a:chOff x="0" y="0"/>
          <a:chExt cx="0" cy="0"/>
        </a:xfrm>
      </p:grpSpPr>
      <p:sp>
        <p:nvSpPr>
          <p:cNvPr id="3950" name="Google Shape;3950;p140"/>
          <p:cNvSpPr/>
          <p:nvPr/>
        </p:nvSpPr>
        <p:spPr>
          <a:xfrm flipH="1" rot="2700000">
            <a:off x="7459135" y="3864352"/>
            <a:ext cx="1943287" cy="1970536"/>
          </a:xfrm>
          <a:custGeom>
            <a:rect b="b" l="l" r="r" t="t"/>
            <a:pathLst>
              <a:path extrusionOk="0" h="101967" w="100557">
                <a:moveTo>
                  <a:pt x="14981" y="1"/>
                </a:moveTo>
                <a:cubicBezTo>
                  <a:pt x="14968" y="1"/>
                  <a:pt x="14954" y="1"/>
                  <a:pt x="14941" y="1"/>
                </a:cubicBezTo>
                <a:cubicBezTo>
                  <a:pt x="9097" y="24"/>
                  <a:pt x="4821" y="5890"/>
                  <a:pt x="3275" y="11666"/>
                </a:cubicBezTo>
                <a:cubicBezTo>
                  <a:pt x="1" y="23809"/>
                  <a:pt x="410" y="37954"/>
                  <a:pt x="9460" y="47595"/>
                </a:cubicBezTo>
                <a:cubicBezTo>
                  <a:pt x="16487" y="55122"/>
                  <a:pt x="27107" y="58783"/>
                  <a:pt x="33360" y="66970"/>
                </a:cubicBezTo>
                <a:cubicBezTo>
                  <a:pt x="39386" y="74906"/>
                  <a:pt x="40500" y="86049"/>
                  <a:pt x="47504" y="93121"/>
                </a:cubicBezTo>
                <a:cubicBezTo>
                  <a:pt x="51211" y="96850"/>
                  <a:pt x="56214" y="99033"/>
                  <a:pt x="61285" y="100397"/>
                </a:cubicBezTo>
                <a:cubicBezTo>
                  <a:pt x="64931" y="101378"/>
                  <a:pt x="68736" y="101967"/>
                  <a:pt x="72509" y="101967"/>
                </a:cubicBezTo>
                <a:cubicBezTo>
                  <a:pt x="76170" y="101967"/>
                  <a:pt x="79802" y="101413"/>
                  <a:pt x="83229" y="100125"/>
                </a:cubicBezTo>
                <a:cubicBezTo>
                  <a:pt x="90210" y="97510"/>
                  <a:pt x="96145" y="91506"/>
                  <a:pt x="97350" y="84184"/>
                </a:cubicBezTo>
                <a:cubicBezTo>
                  <a:pt x="100557" y="64946"/>
                  <a:pt x="75952" y="62399"/>
                  <a:pt x="63036" y="60307"/>
                </a:cubicBezTo>
                <a:cubicBezTo>
                  <a:pt x="54281" y="58874"/>
                  <a:pt x="47163" y="55441"/>
                  <a:pt x="41683" y="50415"/>
                </a:cubicBezTo>
                <a:cubicBezTo>
                  <a:pt x="34406" y="43730"/>
                  <a:pt x="29995" y="34202"/>
                  <a:pt x="28403" y="22763"/>
                </a:cubicBezTo>
                <a:cubicBezTo>
                  <a:pt x="27721" y="17920"/>
                  <a:pt x="27470" y="12917"/>
                  <a:pt x="25583" y="8437"/>
                </a:cubicBezTo>
                <a:cubicBezTo>
                  <a:pt x="23701" y="3970"/>
                  <a:pt x="19693" y="1"/>
                  <a:pt x="14981" y="1"/>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951" name="Google Shape;3951;p140"/>
          <p:cNvSpPr/>
          <p:nvPr/>
        </p:nvSpPr>
        <p:spPr>
          <a:xfrm flipH="1" rot="10800000">
            <a:off x="0" y="1"/>
            <a:ext cx="4564756" cy="2965151"/>
          </a:xfrm>
          <a:custGeom>
            <a:rect b="b" l="l" r="r" t="t"/>
            <a:pathLst>
              <a:path extrusionOk="0" h="160909" w="231949">
                <a:moveTo>
                  <a:pt x="1" y="1"/>
                </a:moveTo>
                <a:lnTo>
                  <a:pt x="1" y="160908"/>
                </a:lnTo>
                <a:lnTo>
                  <a:pt x="226445" y="160908"/>
                </a:lnTo>
                <a:cubicBezTo>
                  <a:pt x="231721" y="139442"/>
                  <a:pt x="231948" y="116565"/>
                  <a:pt x="222238" y="96986"/>
                </a:cubicBezTo>
                <a:cubicBezTo>
                  <a:pt x="211869" y="75997"/>
                  <a:pt x="190198" y="61034"/>
                  <a:pt x="166912" y="58715"/>
                </a:cubicBezTo>
                <a:cubicBezTo>
                  <a:pt x="164472" y="58473"/>
                  <a:pt x="162043" y="58359"/>
                  <a:pt x="159624" y="58359"/>
                </a:cubicBezTo>
                <a:cubicBezTo>
                  <a:pt x="135680" y="58359"/>
                  <a:pt x="112676" y="69482"/>
                  <a:pt x="89710" y="77248"/>
                </a:cubicBezTo>
                <a:cubicBezTo>
                  <a:pt x="82837" y="79563"/>
                  <a:pt x="75653" y="81609"/>
                  <a:pt x="68481" y="81609"/>
                </a:cubicBezTo>
                <a:cubicBezTo>
                  <a:pt x="66564" y="81609"/>
                  <a:pt x="64649" y="81463"/>
                  <a:pt x="62740" y="81137"/>
                </a:cubicBezTo>
                <a:cubicBezTo>
                  <a:pt x="48278" y="78658"/>
                  <a:pt x="37431" y="66356"/>
                  <a:pt x="30631" y="53348"/>
                </a:cubicBezTo>
                <a:cubicBezTo>
                  <a:pt x="23832" y="40341"/>
                  <a:pt x="19784" y="25947"/>
                  <a:pt x="12030" y="13485"/>
                </a:cubicBezTo>
                <a:cubicBezTo>
                  <a:pt x="8869" y="8414"/>
                  <a:pt x="4799" y="3571"/>
                  <a:pt x="1" y="1"/>
                </a:cubicBezTo>
                <a:close/>
              </a:path>
            </a:pathLst>
          </a:custGeom>
          <a:solidFill>
            <a:schemeClr val="accent6"/>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952" name="Google Shape;3952;p140"/>
          <p:cNvSpPr txBox="1"/>
          <p:nvPr>
            <p:ph type="title"/>
          </p:nvPr>
        </p:nvSpPr>
        <p:spPr>
          <a:xfrm>
            <a:off x="713225" y="589025"/>
            <a:ext cx="3728100" cy="656700"/>
          </a:xfrm>
          <a:prstGeom prst="rect">
            <a:avLst/>
          </a:prstGeom>
        </p:spPr>
        <p:txBody>
          <a:bodyPr anchorCtr="0" anchor="ctr" bIns="91425" lIns="91425" spcFirstLastPara="1" rIns="91425" wrap="square" tIns="91425">
            <a:norm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Quote">
  <p:cSld name="BLANK_1_1">
    <p:bg>
      <p:bgPr>
        <a:solidFill>
          <a:schemeClr val="lt2"/>
        </a:solidFill>
      </p:bgPr>
    </p:bg>
    <p:spTree>
      <p:nvGrpSpPr>
        <p:cNvPr id="540" name="Shape 540"/>
        <p:cNvGrpSpPr/>
        <p:nvPr/>
      </p:nvGrpSpPr>
      <p:grpSpPr>
        <a:xfrm>
          <a:off x="0" y="0"/>
          <a:ext cx="0" cy="0"/>
          <a:chOff x="0" y="0"/>
          <a:chExt cx="0" cy="0"/>
        </a:xfrm>
      </p:grpSpPr>
      <p:grpSp>
        <p:nvGrpSpPr>
          <p:cNvPr id="541" name="Google Shape;541;p15"/>
          <p:cNvGrpSpPr/>
          <p:nvPr/>
        </p:nvGrpSpPr>
        <p:grpSpPr>
          <a:xfrm>
            <a:off x="-5070576" y="-5290283"/>
            <a:ext cx="15949847" cy="13119469"/>
            <a:chOff x="-5070576" y="-5290283"/>
            <a:chExt cx="15949847" cy="13119469"/>
          </a:xfrm>
        </p:grpSpPr>
        <p:grpSp>
          <p:nvGrpSpPr>
            <p:cNvPr id="542" name="Google Shape;542;p15"/>
            <p:cNvGrpSpPr/>
            <p:nvPr/>
          </p:nvGrpSpPr>
          <p:grpSpPr>
            <a:xfrm>
              <a:off x="-5070576" y="-829074"/>
              <a:ext cx="6493094" cy="6372526"/>
              <a:chOff x="-5070576" y="-829074"/>
              <a:chExt cx="6493094" cy="6372526"/>
            </a:xfrm>
          </p:grpSpPr>
          <p:sp>
            <p:nvSpPr>
              <p:cNvPr id="543" name="Google Shape;543;p15"/>
              <p:cNvSpPr/>
              <p:nvPr/>
            </p:nvSpPr>
            <p:spPr>
              <a:xfrm rot="5400000">
                <a:off x="-5010291" y="-889358"/>
                <a:ext cx="6372526" cy="6493094"/>
              </a:xfrm>
              <a:custGeom>
                <a:rect b="b" l="l" r="r" t="t"/>
                <a:pathLst>
                  <a:path extrusionOk="0" h="31343" w="30761">
                    <a:moveTo>
                      <a:pt x="25462" y="1"/>
                    </a:moveTo>
                    <a:cubicBezTo>
                      <a:pt x="25003" y="1"/>
                      <a:pt x="24504" y="84"/>
                      <a:pt x="23962" y="262"/>
                    </a:cubicBezTo>
                    <a:cubicBezTo>
                      <a:pt x="22714" y="644"/>
                      <a:pt x="21848" y="1706"/>
                      <a:pt x="21270" y="2862"/>
                    </a:cubicBezTo>
                    <a:cubicBezTo>
                      <a:pt x="20785" y="3728"/>
                      <a:pt x="20693" y="5740"/>
                      <a:pt x="19919" y="6421"/>
                    </a:cubicBezTo>
                    <a:cubicBezTo>
                      <a:pt x="19549" y="6724"/>
                      <a:pt x="19197" y="6855"/>
                      <a:pt x="18859" y="6855"/>
                    </a:cubicBezTo>
                    <a:cubicBezTo>
                      <a:pt x="16740" y="6855"/>
                      <a:pt x="15176" y="1692"/>
                      <a:pt x="13183" y="1603"/>
                    </a:cubicBezTo>
                    <a:cubicBezTo>
                      <a:pt x="13116" y="1599"/>
                      <a:pt x="13051" y="1598"/>
                      <a:pt x="12987" y="1598"/>
                    </a:cubicBezTo>
                    <a:cubicBezTo>
                      <a:pt x="9937" y="1598"/>
                      <a:pt x="10508" y="5882"/>
                      <a:pt x="11357" y="7762"/>
                    </a:cubicBezTo>
                    <a:cubicBezTo>
                      <a:pt x="11842" y="8917"/>
                      <a:pt x="12420" y="10072"/>
                      <a:pt x="13276" y="11134"/>
                    </a:cubicBezTo>
                    <a:cubicBezTo>
                      <a:pt x="13956" y="12094"/>
                      <a:pt x="15205" y="12867"/>
                      <a:pt x="15586" y="14116"/>
                    </a:cubicBezTo>
                    <a:cubicBezTo>
                      <a:pt x="16357" y="16711"/>
                      <a:pt x="14815" y="17501"/>
                      <a:pt x="12974" y="17501"/>
                    </a:cubicBezTo>
                    <a:cubicBezTo>
                      <a:pt x="11807" y="17501"/>
                      <a:pt x="10520" y="17184"/>
                      <a:pt x="9624" y="16808"/>
                    </a:cubicBezTo>
                    <a:cubicBezTo>
                      <a:pt x="8752" y="16450"/>
                      <a:pt x="7859" y="16277"/>
                      <a:pt x="6986" y="16277"/>
                    </a:cubicBezTo>
                    <a:cubicBezTo>
                      <a:pt x="4586" y="16277"/>
                      <a:pt x="2333" y="17587"/>
                      <a:pt x="1062" y="19985"/>
                    </a:cubicBezTo>
                    <a:cubicBezTo>
                      <a:pt x="0" y="22203"/>
                      <a:pt x="93" y="25472"/>
                      <a:pt x="1248" y="27783"/>
                    </a:cubicBezTo>
                    <a:cubicBezTo>
                      <a:pt x="1953" y="29293"/>
                      <a:pt x="2762" y="29890"/>
                      <a:pt x="3534" y="29890"/>
                    </a:cubicBezTo>
                    <a:cubicBezTo>
                      <a:pt x="4978" y="29890"/>
                      <a:pt x="6291" y="27799"/>
                      <a:pt x="6540" y="25669"/>
                    </a:cubicBezTo>
                    <a:cubicBezTo>
                      <a:pt x="6754" y="23757"/>
                      <a:pt x="7623" y="23083"/>
                      <a:pt x="8725" y="23083"/>
                    </a:cubicBezTo>
                    <a:cubicBezTo>
                      <a:pt x="10121" y="23083"/>
                      <a:pt x="11892" y="24164"/>
                      <a:pt x="13183" y="25184"/>
                    </a:cubicBezTo>
                    <a:cubicBezTo>
                      <a:pt x="14106" y="25895"/>
                      <a:pt x="14783" y="26188"/>
                      <a:pt x="15317" y="26188"/>
                    </a:cubicBezTo>
                    <a:cubicBezTo>
                      <a:pt x="16736" y="26188"/>
                      <a:pt x="17148" y="24117"/>
                      <a:pt x="18474" y="22295"/>
                    </a:cubicBezTo>
                    <a:cubicBezTo>
                      <a:pt x="19049" y="21552"/>
                      <a:pt x="19836" y="21252"/>
                      <a:pt x="20692" y="21252"/>
                    </a:cubicBezTo>
                    <a:cubicBezTo>
                      <a:pt x="22710" y="21252"/>
                      <a:pt x="25108" y="22925"/>
                      <a:pt x="25984" y="24410"/>
                    </a:cubicBezTo>
                    <a:cubicBezTo>
                      <a:pt x="26655" y="25669"/>
                      <a:pt x="26944" y="27010"/>
                      <a:pt x="27336" y="28454"/>
                    </a:cubicBezTo>
                    <a:cubicBezTo>
                      <a:pt x="27624" y="29227"/>
                      <a:pt x="27624" y="30671"/>
                      <a:pt x="28006" y="31342"/>
                    </a:cubicBezTo>
                    <a:lnTo>
                      <a:pt x="28099" y="31146"/>
                    </a:lnTo>
                    <a:cubicBezTo>
                      <a:pt x="28129" y="31161"/>
                      <a:pt x="28159" y="31168"/>
                      <a:pt x="28189" y="31168"/>
                    </a:cubicBezTo>
                    <a:cubicBezTo>
                      <a:pt x="28548" y="31168"/>
                      <a:pt x="28887" y="30143"/>
                      <a:pt x="29069" y="29609"/>
                    </a:cubicBezTo>
                    <a:cubicBezTo>
                      <a:pt x="30502" y="24802"/>
                      <a:pt x="29935" y="19315"/>
                      <a:pt x="30409" y="14311"/>
                    </a:cubicBezTo>
                    <a:cubicBezTo>
                      <a:pt x="30760" y="10859"/>
                      <a:pt x="30710" y="1"/>
                      <a:pt x="25462"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544" name="Google Shape;544;p15"/>
              <p:cNvGrpSpPr/>
              <p:nvPr/>
            </p:nvGrpSpPr>
            <p:grpSpPr>
              <a:xfrm flipH="1" rot="-5400000">
                <a:off x="-218007" y="3904809"/>
                <a:ext cx="1337234" cy="899547"/>
                <a:chOff x="5898017" y="1162960"/>
                <a:chExt cx="1695492" cy="1140544"/>
              </a:xfrm>
            </p:grpSpPr>
            <p:sp>
              <p:nvSpPr>
                <p:cNvPr id="545" name="Google Shape;545;p15"/>
                <p:cNvSpPr/>
                <p:nvPr/>
              </p:nvSpPr>
              <p:spPr>
                <a:xfrm>
                  <a:off x="5898017" y="1960377"/>
                  <a:ext cx="158260" cy="159738"/>
                </a:xfrm>
                <a:custGeom>
                  <a:rect b="b" l="l" r="r" t="t"/>
                  <a:pathLst>
                    <a:path extrusionOk="0" h="1729" w="1713">
                      <a:moveTo>
                        <a:pt x="814" y="0"/>
                      </a:moveTo>
                      <a:cubicBezTo>
                        <a:pt x="725" y="0"/>
                        <a:pt x="637" y="23"/>
                        <a:pt x="568" y="66"/>
                      </a:cubicBezTo>
                      <a:cubicBezTo>
                        <a:pt x="444" y="138"/>
                        <a:pt x="372" y="242"/>
                        <a:pt x="341" y="375"/>
                      </a:cubicBezTo>
                      <a:cubicBezTo>
                        <a:pt x="341" y="386"/>
                        <a:pt x="330" y="396"/>
                        <a:pt x="330" y="407"/>
                      </a:cubicBezTo>
                      <a:cubicBezTo>
                        <a:pt x="330" y="399"/>
                        <a:pt x="329" y="396"/>
                        <a:pt x="328" y="396"/>
                      </a:cubicBezTo>
                      <a:cubicBezTo>
                        <a:pt x="324" y="396"/>
                        <a:pt x="318" y="412"/>
                        <a:pt x="323" y="412"/>
                      </a:cubicBezTo>
                      <a:cubicBezTo>
                        <a:pt x="324" y="412"/>
                        <a:pt x="327" y="410"/>
                        <a:pt x="330" y="407"/>
                      </a:cubicBezTo>
                      <a:lnTo>
                        <a:pt x="330" y="407"/>
                      </a:lnTo>
                      <a:cubicBezTo>
                        <a:pt x="310" y="437"/>
                        <a:pt x="289" y="478"/>
                        <a:pt x="268" y="510"/>
                      </a:cubicBezTo>
                      <a:cubicBezTo>
                        <a:pt x="217" y="613"/>
                        <a:pt x="155" y="716"/>
                        <a:pt x="103" y="819"/>
                      </a:cubicBezTo>
                      <a:cubicBezTo>
                        <a:pt x="0" y="1005"/>
                        <a:pt x="21" y="1242"/>
                        <a:pt x="176" y="1397"/>
                      </a:cubicBezTo>
                      <a:lnTo>
                        <a:pt x="279" y="1500"/>
                      </a:lnTo>
                      <a:cubicBezTo>
                        <a:pt x="330" y="1551"/>
                        <a:pt x="424" y="1603"/>
                        <a:pt x="506" y="1624"/>
                      </a:cubicBezTo>
                      <a:cubicBezTo>
                        <a:pt x="591" y="1695"/>
                        <a:pt x="696" y="1729"/>
                        <a:pt x="802" y="1729"/>
                      </a:cubicBezTo>
                      <a:cubicBezTo>
                        <a:pt x="926" y="1729"/>
                        <a:pt x="1051" y="1682"/>
                        <a:pt x="1146" y="1592"/>
                      </a:cubicBezTo>
                      <a:cubicBezTo>
                        <a:pt x="1331" y="1417"/>
                        <a:pt x="1527" y="1262"/>
                        <a:pt x="1600" y="1015"/>
                      </a:cubicBezTo>
                      <a:cubicBezTo>
                        <a:pt x="1713" y="581"/>
                        <a:pt x="1362" y="283"/>
                        <a:pt x="1052" y="66"/>
                      </a:cubicBezTo>
                      <a:cubicBezTo>
                        <a:pt x="982" y="21"/>
                        <a:pt x="897" y="0"/>
                        <a:pt x="814" y="0"/>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46" name="Google Shape;546;p15"/>
                <p:cNvSpPr/>
                <p:nvPr/>
              </p:nvSpPr>
              <p:spPr>
                <a:xfrm>
                  <a:off x="6434602" y="2116420"/>
                  <a:ext cx="143016" cy="187085"/>
                </a:xfrm>
                <a:custGeom>
                  <a:rect b="b" l="l" r="r" t="t"/>
                  <a:pathLst>
                    <a:path extrusionOk="0" h="2025" w="1548">
                      <a:moveTo>
                        <a:pt x="601" y="0"/>
                      </a:moveTo>
                      <a:cubicBezTo>
                        <a:pt x="436" y="0"/>
                        <a:pt x="276" y="83"/>
                        <a:pt x="175" y="265"/>
                      </a:cubicBezTo>
                      <a:cubicBezTo>
                        <a:pt x="72" y="440"/>
                        <a:pt x="51" y="646"/>
                        <a:pt x="41" y="832"/>
                      </a:cubicBezTo>
                      <a:cubicBezTo>
                        <a:pt x="0" y="1224"/>
                        <a:pt x="10" y="1698"/>
                        <a:pt x="361" y="1946"/>
                      </a:cubicBezTo>
                      <a:cubicBezTo>
                        <a:pt x="443" y="2000"/>
                        <a:pt x="526" y="2024"/>
                        <a:pt x="608" y="2024"/>
                      </a:cubicBezTo>
                      <a:cubicBezTo>
                        <a:pt x="743" y="2024"/>
                        <a:pt x="875" y="1960"/>
                        <a:pt x="990" y="1863"/>
                      </a:cubicBezTo>
                      <a:cubicBezTo>
                        <a:pt x="1186" y="1853"/>
                        <a:pt x="1372" y="1719"/>
                        <a:pt x="1434" y="1523"/>
                      </a:cubicBezTo>
                      <a:cubicBezTo>
                        <a:pt x="1454" y="1420"/>
                        <a:pt x="1475" y="1327"/>
                        <a:pt x="1485" y="1234"/>
                      </a:cubicBezTo>
                      <a:cubicBezTo>
                        <a:pt x="1516" y="1173"/>
                        <a:pt x="1547" y="1100"/>
                        <a:pt x="1547" y="1017"/>
                      </a:cubicBezTo>
                      <a:cubicBezTo>
                        <a:pt x="1547" y="863"/>
                        <a:pt x="1475" y="749"/>
                        <a:pt x="1382" y="667"/>
                      </a:cubicBezTo>
                      <a:cubicBezTo>
                        <a:pt x="1351" y="616"/>
                        <a:pt x="1320" y="574"/>
                        <a:pt x="1279" y="522"/>
                      </a:cubicBezTo>
                      <a:cubicBezTo>
                        <a:pt x="1238" y="471"/>
                        <a:pt x="1186" y="440"/>
                        <a:pt x="1135" y="389"/>
                      </a:cubicBezTo>
                      <a:cubicBezTo>
                        <a:pt x="1124" y="347"/>
                        <a:pt x="1103" y="295"/>
                        <a:pt x="1073" y="254"/>
                      </a:cubicBezTo>
                      <a:cubicBezTo>
                        <a:pt x="951" y="91"/>
                        <a:pt x="774" y="0"/>
                        <a:pt x="601" y="0"/>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47" name="Google Shape;547;p15"/>
                <p:cNvSpPr/>
                <p:nvPr/>
              </p:nvSpPr>
              <p:spPr>
                <a:xfrm>
                  <a:off x="6864018" y="1933954"/>
                  <a:ext cx="156689" cy="160200"/>
                </a:xfrm>
                <a:custGeom>
                  <a:rect b="b" l="l" r="r" t="t"/>
                  <a:pathLst>
                    <a:path extrusionOk="0" h="1734" w="1696">
                      <a:moveTo>
                        <a:pt x="1146" y="1"/>
                      </a:moveTo>
                      <a:cubicBezTo>
                        <a:pt x="1140" y="1"/>
                        <a:pt x="1134" y="1"/>
                        <a:pt x="1129" y="1"/>
                      </a:cubicBezTo>
                      <a:cubicBezTo>
                        <a:pt x="973" y="1"/>
                        <a:pt x="829" y="42"/>
                        <a:pt x="705" y="115"/>
                      </a:cubicBezTo>
                      <a:cubicBezTo>
                        <a:pt x="592" y="145"/>
                        <a:pt x="489" y="218"/>
                        <a:pt x="427" y="331"/>
                      </a:cubicBezTo>
                      <a:cubicBezTo>
                        <a:pt x="386" y="414"/>
                        <a:pt x="334" y="476"/>
                        <a:pt x="283" y="548"/>
                      </a:cubicBezTo>
                      <a:cubicBezTo>
                        <a:pt x="180" y="693"/>
                        <a:pt x="128" y="858"/>
                        <a:pt x="86" y="1023"/>
                      </a:cubicBezTo>
                      <a:cubicBezTo>
                        <a:pt x="1" y="1347"/>
                        <a:pt x="259" y="1627"/>
                        <a:pt x="559" y="1627"/>
                      </a:cubicBezTo>
                      <a:cubicBezTo>
                        <a:pt x="584" y="1627"/>
                        <a:pt x="609" y="1625"/>
                        <a:pt x="633" y="1621"/>
                      </a:cubicBezTo>
                      <a:cubicBezTo>
                        <a:pt x="726" y="1683"/>
                        <a:pt x="829" y="1734"/>
                        <a:pt x="932" y="1734"/>
                      </a:cubicBezTo>
                      <a:cubicBezTo>
                        <a:pt x="1149" y="1734"/>
                        <a:pt x="1314" y="1590"/>
                        <a:pt x="1386" y="1404"/>
                      </a:cubicBezTo>
                      <a:cubicBezTo>
                        <a:pt x="1417" y="1383"/>
                        <a:pt x="1448" y="1363"/>
                        <a:pt x="1469" y="1332"/>
                      </a:cubicBezTo>
                      <a:cubicBezTo>
                        <a:pt x="1696" y="1085"/>
                        <a:pt x="1613" y="785"/>
                        <a:pt x="1613" y="476"/>
                      </a:cubicBezTo>
                      <a:cubicBezTo>
                        <a:pt x="1613" y="223"/>
                        <a:pt x="1406" y="1"/>
                        <a:pt x="1146" y="1"/>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48" name="Google Shape;548;p15"/>
                <p:cNvSpPr/>
                <p:nvPr/>
              </p:nvSpPr>
              <p:spPr>
                <a:xfrm>
                  <a:off x="7359861" y="1915384"/>
                  <a:ext cx="163988" cy="152162"/>
                </a:xfrm>
                <a:custGeom>
                  <a:rect b="b" l="l" r="r" t="t"/>
                  <a:pathLst>
                    <a:path extrusionOk="0" h="1647" w="1775">
                      <a:moveTo>
                        <a:pt x="1056" y="1"/>
                      </a:moveTo>
                      <a:cubicBezTo>
                        <a:pt x="1034" y="1"/>
                        <a:pt x="1013" y="3"/>
                        <a:pt x="991" y="6"/>
                      </a:cubicBezTo>
                      <a:lnTo>
                        <a:pt x="960" y="6"/>
                      </a:lnTo>
                      <a:cubicBezTo>
                        <a:pt x="775" y="6"/>
                        <a:pt x="651" y="99"/>
                        <a:pt x="548" y="243"/>
                      </a:cubicBezTo>
                      <a:cubicBezTo>
                        <a:pt x="465" y="346"/>
                        <a:pt x="383" y="460"/>
                        <a:pt x="321" y="573"/>
                      </a:cubicBezTo>
                      <a:cubicBezTo>
                        <a:pt x="259" y="687"/>
                        <a:pt x="218" y="800"/>
                        <a:pt x="156" y="914"/>
                      </a:cubicBezTo>
                      <a:cubicBezTo>
                        <a:pt x="1" y="1234"/>
                        <a:pt x="186" y="1646"/>
                        <a:pt x="578" y="1646"/>
                      </a:cubicBezTo>
                      <a:cubicBezTo>
                        <a:pt x="672" y="1646"/>
                        <a:pt x="775" y="1636"/>
                        <a:pt x="878" y="1636"/>
                      </a:cubicBezTo>
                      <a:cubicBezTo>
                        <a:pt x="904" y="1641"/>
                        <a:pt x="930" y="1643"/>
                        <a:pt x="954" y="1643"/>
                      </a:cubicBezTo>
                      <a:cubicBezTo>
                        <a:pt x="1045" y="1643"/>
                        <a:pt x="1124" y="1615"/>
                        <a:pt x="1197" y="1574"/>
                      </a:cubicBezTo>
                      <a:cubicBezTo>
                        <a:pt x="1352" y="1522"/>
                        <a:pt x="1486" y="1440"/>
                        <a:pt x="1589" y="1295"/>
                      </a:cubicBezTo>
                      <a:cubicBezTo>
                        <a:pt x="1775" y="1017"/>
                        <a:pt x="1610" y="646"/>
                        <a:pt x="1517" y="357"/>
                      </a:cubicBezTo>
                      <a:cubicBezTo>
                        <a:pt x="1452" y="170"/>
                        <a:pt x="1260" y="1"/>
                        <a:pt x="1056" y="1"/>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49" name="Google Shape;549;p15"/>
                <p:cNvSpPr/>
                <p:nvPr/>
              </p:nvSpPr>
              <p:spPr>
                <a:xfrm>
                  <a:off x="7171206" y="1552025"/>
                  <a:ext cx="161124" cy="141538"/>
                </a:xfrm>
                <a:custGeom>
                  <a:rect b="b" l="l" r="r" t="t"/>
                  <a:pathLst>
                    <a:path extrusionOk="0" h="1532" w="1744">
                      <a:moveTo>
                        <a:pt x="1074" y="1"/>
                      </a:moveTo>
                      <a:cubicBezTo>
                        <a:pt x="1033" y="1"/>
                        <a:pt x="992" y="4"/>
                        <a:pt x="949" y="9"/>
                      </a:cubicBezTo>
                      <a:cubicBezTo>
                        <a:pt x="867" y="20"/>
                        <a:pt x="795" y="61"/>
                        <a:pt x="733" y="112"/>
                      </a:cubicBezTo>
                      <a:lnTo>
                        <a:pt x="733" y="102"/>
                      </a:lnTo>
                      <a:cubicBezTo>
                        <a:pt x="681" y="91"/>
                        <a:pt x="640" y="82"/>
                        <a:pt x="599" y="82"/>
                      </a:cubicBezTo>
                      <a:lnTo>
                        <a:pt x="589" y="82"/>
                      </a:lnTo>
                      <a:cubicBezTo>
                        <a:pt x="577" y="80"/>
                        <a:pt x="566" y="79"/>
                        <a:pt x="554" y="79"/>
                      </a:cubicBezTo>
                      <a:cubicBezTo>
                        <a:pt x="407" y="79"/>
                        <a:pt x="243" y="195"/>
                        <a:pt x="176" y="318"/>
                      </a:cubicBezTo>
                      <a:cubicBezTo>
                        <a:pt x="83" y="494"/>
                        <a:pt x="62" y="731"/>
                        <a:pt x="32" y="927"/>
                      </a:cubicBezTo>
                      <a:cubicBezTo>
                        <a:pt x="0" y="1102"/>
                        <a:pt x="32" y="1257"/>
                        <a:pt x="155" y="1391"/>
                      </a:cubicBezTo>
                      <a:cubicBezTo>
                        <a:pt x="247" y="1484"/>
                        <a:pt x="372" y="1532"/>
                        <a:pt x="498" y="1532"/>
                      </a:cubicBezTo>
                      <a:cubicBezTo>
                        <a:pt x="583" y="1532"/>
                        <a:pt x="668" y="1510"/>
                        <a:pt x="743" y="1464"/>
                      </a:cubicBezTo>
                      <a:cubicBezTo>
                        <a:pt x="826" y="1412"/>
                        <a:pt x="919" y="1361"/>
                        <a:pt x="1011" y="1319"/>
                      </a:cubicBezTo>
                      <a:cubicBezTo>
                        <a:pt x="1022" y="1319"/>
                        <a:pt x="1032" y="1319"/>
                        <a:pt x="1032" y="1309"/>
                      </a:cubicBezTo>
                      <a:cubicBezTo>
                        <a:pt x="1063" y="1309"/>
                        <a:pt x="1084" y="1299"/>
                        <a:pt x="1104" y="1278"/>
                      </a:cubicBezTo>
                      <a:cubicBezTo>
                        <a:pt x="1125" y="1278"/>
                        <a:pt x="1146" y="1267"/>
                        <a:pt x="1156" y="1257"/>
                      </a:cubicBezTo>
                      <a:cubicBezTo>
                        <a:pt x="1341" y="1164"/>
                        <a:pt x="1465" y="969"/>
                        <a:pt x="1589" y="814"/>
                      </a:cubicBezTo>
                      <a:cubicBezTo>
                        <a:pt x="1744" y="607"/>
                        <a:pt x="1651" y="360"/>
                        <a:pt x="1476" y="215"/>
                      </a:cubicBezTo>
                      <a:cubicBezTo>
                        <a:pt x="1465" y="185"/>
                        <a:pt x="1444" y="153"/>
                        <a:pt x="1414" y="133"/>
                      </a:cubicBezTo>
                      <a:cubicBezTo>
                        <a:pt x="1312" y="32"/>
                        <a:pt x="1199" y="1"/>
                        <a:pt x="1074" y="1"/>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50" name="Google Shape;550;p15"/>
                <p:cNvSpPr/>
                <p:nvPr/>
              </p:nvSpPr>
              <p:spPr>
                <a:xfrm>
                  <a:off x="7460008" y="1266547"/>
                  <a:ext cx="133500" cy="156504"/>
                </a:xfrm>
                <a:custGeom>
                  <a:rect b="b" l="l" r="r" t="t"/>
                  <a:pathLst>
                    <a:path extrusionOk="0" h="1694" w="1445">
                      <a:moveTo>
                        <a:pt x="564" y="1"/>
                      </a:moveTo>
                      <a:cubicBezTo>
                        <a:pt x="351" y="1"/>
                        <a:pt x="135" y="145"/>
                        <a:pt x="83" y="355"/>
                      </a:cubicBezTo>
                      <a:cubicBezTo>
                        <a:pt x="62" y="448"/>
                        <a:pt x="51" y="541"/>
                        <a:pt x="62" y="634"/>
                      </a:cubicBezTo>
                      <a:cubicBezTo>
                        <a:pt x="21" y="747"/>
                        <a:pt x="0" y="871"/>
                        <a:pt x="0" y="985"/>
                      </a:cubicBezTo>
                      <a:cubicBezTo>
                        <a:pt x="0" y="1180"/>
                        <a:pt x="72" y="1335"/>
                        <a:pt x="196" y="1490"/>
                      </a:cubicBezTo>
                      <a:cubicBezTo>
                        <a:pt x="268" y="1583"/>
                        <a:pt x="413" y="1666"/>
                        <a:pt x="526" y="1686"/>
                      </a:cubicBezTo>
                      <a:cubicBezTo>
                        <a:pt x="571" y="1691"/>
                        <a:pt x="614" y="1694"/>
                        <a:pt x="656" y="1694"/>
                      </a:cubicBezTo>
                      <a:cubicBezTo>
                        <a:pt x="787" y="1694"/>
                        <a:pt x="907" y="1669"/>
                        <a:pt x="1032" y="1614"/>
                      </a:cubicBezTo>
                      <a:cubicBezTo>
                        <a:pt x="1279" y="1510"/>
                        <a:pt x="1444" y="1212"/>
                        <a:pt x="1424" y="943"/>
                      </a:cubicBezTo>
                      <a:cubicBezTo>
                        <a:pt x="1382" y="552"/>
                        <a:pt x="1114" y="273"/>
                        <a:pt x="794" y="66"/>
                      </a:cubicBezTo>
                      <a:cubicBezTo>
                        <a:pt x="724" y="21"/>
                        <a:pt x="644" y="1"/>
                        <a:pt x="564" y="1"/>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51" name="Google Shape;551;p15"/>
                <p:cNvSpPr/>
                <p:nvPr/>
              </p:nvSpPr>
              <p:spPr>
                <a:xfrm>
                  <a:off x="6145217" y="1564292"/>
                  <a:ext cx="162048" cy="180340"/>
                </a:xfrm>
                <a:custGeom>
                  <a:rect b="b" l="l" r="r" t="t"/>
                  <a:pathLst>
                    <a:path extrusionOk="0" h="1952" w="1754">
                      <a:moveTo>
                        <a:pt x="850" y="0"/>
                      </a:moveTo>
                      <a:cubicBezTo>
                        <a:pt x="689" y="0"/>
                        <a:pt x="526" y="60"/>
                        <a:pt x="381" y="154"/>
                      </a:cubicBezTo>
                      <a:cubicBezTo>
                        <a:pt x="196" y="277"/>
                        <a:pt x="103" y="504"/>
                        <a:pt x="175" y="721"/>
                      </a:cubicBezTo>
                      <a:cubicBezTo>
                        <a:pt x="41" y="979"/>
                        <a:pt x="0" y="1278"/>
                        <a:pt x="175" y="1547"/>
                      </a:cubicBezTo>
                      <a:cubicBezTo>
                        <a:pt x="335" y="1786"/>
                        <a:pt x="631" y="1952"/>
                        <a:pt x="928" y="1952"/>
                      </a:cubicBezTo>
                      <a:cubicBezTo>
                        <a:pt x="1015" y="1952"/>
                        <a:pt x="1102" y="1938"/>
                        <a:pt x="1186" y="1907"/>
                      </a:cubicBezTo>
                      <a:cubicBezTo>
                        <a:pt x="1424" y="1815"/>
                        <a:pt x="1578" y="1660"/>
                        <a:pt x="1671" y="1423"/>
                      </a:cubicBezTo>
                      <a:cubicBezTo>
                        <a:pt x="1754" y="1185"/>
                        <a:pt x="1671" y="917"/>
                        <a:pt x="1589" y="701"/>
                      </a:cubicBezTo>
                      <a:cubicBezTo>
                        <a:pt x="1495" y="463"/>
                        <a:pt x="1392" y="206"/>
                        <a:pt x="1155" y="82"/>
                      </a:cubicBezTo>
                      <a:cubicBezTo>
                        <a:pt x="1058" y="25"/>
                        <a:pt x="955" y="0"/>
                        <a:pt x="850" y="0"/>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52" name="Google Shape;552;p15"/>
                <p:cNvSpPr/>
                <p:nvPr/>
              </p:nvSpPr>
              <p:spPr>
                <a:xfrm>
                  <a:off x="6607338" y="1465067"/>
                  <a:ext cx="146896" cy="132484"/>
                </a:xfrm>
                <a:custGeom>
                  <a:rect b="b" l="l" r="r" t="t"/>
                  <a:pathLst>
                    <a:path extrusionOk="0" h="1434" w="1590">
                      <a:moveTo>
                        <a:pt x="1115" y="1"/>
                      </a:moveTo>
                      <a:cubicBezTo>
                        <a:pt x="867" y="10"/>
                        <a:pt x="640" y="93"/>
                        <a:pt x="486" y="289"/>
                      </a:cubicBezTo>
                      <a:cubicBezTo>
                        <a:pt x="300" y="310"/>
                        <a:pt x="124" y="464"/>
                        <a:pt x="73" y="650"/>
                      </a:cubicBezTo>
                      <a:cubicBezTo>
                        <a:pt x="1" y="898"/>
                        <a:pt x="135" y="1115"/>
                        <a:pt x="362" y="1218"/>
                      </a:cubicBezTo>
                      <a:cubicBezTo>
                        <a:pt x="383" y="1228"/>
                        <a:pt x="403" y="1238"/>
                        <a:pt x="413" y="1248"/>
                      </a:cubicBezTo>
                      <a:lnTo>
                        <a:pt x="537" y="1310"/>
                      </a:lnTo>
                      <a:cubicBezTo>
                        <a:pt x="671" y="1383"/>
                        <a:pt x="805" y="1434"/>
                        <a:pt x="950" y="1434"/>
                      </a:cubicBezTo>
                      <a:cubicBezTo>
                        <a:pt x="1167" y="1434"/>
                        <a:pt x="1373" y="1310"/>
                        <a:pt x="1476" y="1115"/>
                      </a:cubicBezTo>
                      <a:cubicBezTo>
                        <a:pt x="1579" y="929"/>
                        <a:pt x="1589" y="702"/>
                        <a:pt x="1589" y="485"/>
                      </a:cubicBezTo>
                      <a:cubicBezTo>
                        <a:pt x="1589" y="228"/>
                        <a:pt x="1373" y="1"/>
                        <a:pt x="1115" y="1"/>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53" name="Google Shape;553;p15"/>
                <p:cNvSpPr/>
                <p:nvPr/>
              </p:nvSpPr>
              <p:spPr>
                <a:xfrm>
                  <a:off x="6036570" y="1207676"/>
                  <a:ext cx="149483" cy="159461"/>
                </a:xfrm>
                <a:custGeom>
                  <a:rect b="b" l="l" r="r" t="t"/>
                  <a:pathLst>
                    <a:path extrusionOk="0" h="1726" w="1618">
                      <a:moveTo>
                        <a:pt x="830" y="0"/>
                      </a:moveTo>
                      <a:cubicBezTo>
                        <a:pt x="792" y="0"/>
                        <a:pt x="752" y="4"/>
                        <a:pt x="711" y="11"/>
                      </a:cubicBezTo>
                      <a:cubicBezTo>
                        <a:pt x="526" y="53"/>
                        <a:pt x="402" y="187"/>
                        <a:pt x="310" y="352"/>
                      </a:cubicBezTo>
                      <a:cubicBezTo>
                        <a:pt x="83" y="497"/>
                        <a:pt x="0" y="785"/>
                        <a:pt x="134" y="1012"/>
                      </a:cubicBezTo>
                      <a:cubicBezTo>
                        <a:pt x="258" y="1229"/>
                        <a:pt x="340" y="1497"/>
                        <a:pt x="557" y="1641"/>
                      </a:cubicBezTo>
                      <a:cubicBezTo>
                        <a:pt x="638" y="1687"/>
                        <a:pt x="735" y="1716"/>
                        <a:pt x="827" y="1716"/>
                      </a:cubicBezTo>
                      <a:cubicBezTo>
                        <a:pt x="840" y="1716"/>
                        <a:pt x="854" y="1715"/>
                        <a:pt x="867" y="1714"/>
                      </a:cubicBezTo>
                      <a:lnTo>
                        <a:pt x="1000" y="1714"/>
                      </a:lnTo>
                      <a:cubicBezTo>
                        <a:pt x="1037" y="1721"/>
                        <a:pt x="1075" y="1725"/>
                        <a:pt x="1112" y="1725"/>
                      </a:cubicBezTo>
                      <a:cubicBezTo>
                        <a:pt x="1374" y="1725"/>
                        <a:pt x="1618" y="1539"/>
                        <a:pt x="1609" y="1249"/>
                      </a:cubicBezTo>
                      <a:cubicBezTo>
                        <a:pt x="1599" y="868"/>
                        <a:pt x="1465" y="548"/>
                        <a:pt x="1259" y="238"/>
                      </a:cubicBezTo>
                      <a:cubicBezTo>
                        <a:pt x="1148" y="78"/>
                        <a:pt x="1004" y="0"/>
                        <a:pt x="830" y="0"/>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54" name="Google Shape;554;p15"/>
                <p:cNvSpPr/>
                <p:nvPr/>
              </p:nvSpPr>
              <p:spPr>
                <a:xfrm>
                  <a:off x="6919885" y="1162960"/>
                  <a:ext cx="123984" cy="142462"/>
                </a:xfrm>
                <a:custGeom>
                  <a:rect b="b" l="l" r="r" t="t"/>
                  <a:pathLst>
                    <a:path extrusionOk="0" h="1542" w="1342">
                      <a:moveTo>
                        <a:pt x="517" y="0"/>
                      </a:moveTo>
                      <a:cubicBezTo>
                        <a:pt x="362" y="0"/>
                        <a:pt x="166" y="93"/>
                        <a:pt x="104" y="238"/>
                      </a:cubicBezTo>
                      <a:cubicBezTo>
                        <a:pt x="22" y="433"/>
                        <a:pt x="1" y="578"/>
                        <a:pt x="32" y="774"/>
                      </a:cubicBezTo>
                      <a:lnTo>
                        <a:pt x="63" y="867"/>
                      </a:lnTo>
                      <a:cubicBezTo>
                        <a:pt x="22" y="1063"/>
                        <a:pt x="73" y="1259"/>
                        <a:pt x="280" y="1382"/>
                      </a:cubicBezTo>
                      <a:cubicBezTo>
                        <a:pt x="342" y="1414"/>
                        <a:pt x="424" y="1434"/>
                        <a:pt x="507" y="1444"/>
                      </a:cubicBezTo>
                      <a:cubicBezTo>
                        <a:pt x="584" y="1511"/>
                        <a:pt x="691" y="1542"/>
                        <a:pt x="798" y="1542"/>
                      </a:cubicBezTo>
                      <a:cubicBezTo>
                        <a:pt x="890" y="1542"/>
                        <a:pt x="981" y="1519"/>
                        <a:pt x="1053" y="1476"/>
                      </a:cubicBezTo>
                      <a:cubicBezTo>
                        <a:pt x="1291" y="1331"/>
                        <a:pt x="1342" y="1052"/>
                        <a:pt x="1218" y="816"/>
                      </a:cubicBezTo>
                      <a:cubicBezTo>
                        <a:pt x="1218" y="816"/>
                        <a:pt x="1218" y="805"/>
                        <a:pt x="1208" y="795"/>
                      </a:cubicBezTo>
                      <a:cubicBezTo>
                        <a:pt x="1249" y="630"/>
                        <a:pt x="1229" y="465"/>
                        <a:pt x="1136" y="320"/>
                      </a:cubicBezTo>
                      <a:cubicBezTo>
                        <a:pt x="1074" y="227"/>
                        <a:pt x="991" y="145"/>
                        <a:pt x="899" y="93"/>
                      </a:cubicBezTo>
                      <a:cubicBezTo>
                        <a:pt x="816" y="42"/>
                        <a:pt x="723" y="0"/>
                        <a:pt x="610" y="0"/>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grpSp>
          <p:nvGrpSpPr>
            <p:cNvPr id="555" name="Google Shape;555;p15"/>
            <p:cNvGrpSpPr/>
            <p:nvPr/>
          </p:nvGrpSpPr>
          <p:grpSpPr>
            <a:xfrm>
              <a:off x="3322217" y="-5290283"/>
              <a:ext cx="6372526" cy="6493094"/>
              <a:chOff x="3322217" y="-5290283"/>
              <a:chExt cx="6372526" cy="6493094"/>
            </a:xfrm>
          </p:grpSpPr>
          <p:sp>
            <p:nvSpPr>
              <p:cNvPr id="556" name="Google Shape;556;p15"/>
              <p:cNvSpPr/>
              <p:nvPr/>
            </p:nvSpPr>
            <p:spPr>
              <a:xfrm flipH="1" rot="10800000">
                <a:off x="3322217" y="-5290283"/>
                <a:ext cx="6372526" cy="6493094"/>
              </a:xfrm>
              <a:custGeom>
                <a:rect b="b" l="l" r="r" t="t"/>
                <a:pathLst>
                  <a:path extrusionOk="0" h="31343" w="30761">
                    <a:moveTo>
                      <a:pt x="25462" y="1"/>
                    </a:moveTo>
                    <a:cubicBezTo>
                      <a:pt x="25003" y="1"/>
                      <a:pt x="24504" y="84"/>
                      <a:pt x="23962" y="262"/>
                    </a:cubicBezTo>
                    <a:cubicBezTo>
                      <a:pt x="22714" y="644"/>
                      <a:pt x="21848" y="1706"/>
                      <a:pt x="21270" y="2862"/>
                    </a:cubicBezTo>
                    <a:cubicBezTo>
                      <a:pt x="20785" y="3728"/>
                      <a:pt x="20693" y="5740"/>
                      <a:pt x="19919" y="6421"/>
                    </a:cubicBezTo>
                    <a:cubicBezTo>
                      <a:pt x="19549" y="6724"/>
                      <a:pt x="19197" y="6855"/>
                      <a:pt x="18859" y="6855"/>
                    </a:cubicBezTo>
                    <a:cubicBezTo>
                      <a:pt x="16740" y="6855"/>
                      <a:pt x="15176" y="1692"/>
                      <a:pt x="13183" y="1603"/>
                    </a:cubicBezTo>
                    <a:cubicBezTo>
                      <a:pt x="13116" y="1599"/>
                      <a:pt x="13051" y="1598"/>
                      <a:pt x="12987" y="1598"/>
                    </a:cubicBezTo>
                    <a:cubicBezTo>
                      <a:pt x="9937" y="1598"/>
                      <a:pt x="10508" y="5882"/>
                      <a:pt x="11357" y="7762"/>
                    </a:cubicBezTo>
                    <a:cubicBezTo>
                      <a:pt x="11842" y="8917"/>
                      <a:pt x="12420" y="10072"/>
                      <a:pt x="13276" y="11134"/>
                    </a:cubicBezTo>
                    <a:cubicBezTo>
                      <a:pt x="13956" y="12094"/>
                      <a:pt x="15205" y="12867"/>
                      <a:pt x="15586" y="14116"/>
                    </a:cubicBezTo>
                    <a:cubicBezTo>
                      <a:pt x="16357" y="16711"/>
                      <a:pt x="14815" y="17501"/>
                      <a:pt x="12974" y="17501"/>
                    </a:cubicBezTo>
                    <a:cubicBezTo>
                      <a:pt x="11807" y="17501"/>
                      <a:pt x="10520" y="17184"/>
                      <a:pt x="9624" y="16808"/>
                    </a:cubicBezTo>
                    <a:cubicBezTo>
                      <a:pt x="8752" y="16450"/>
                      <a:pt x="7859" y="16277"/>
                      <a:pt x="6986" y="16277"/>
                    </a:cubicBezTo>
                    <a:cubicBezTo>
                      <a:pt x="4586" y="16277"/>
                      <a:pt x="2333" y="17587"/>
                      <a:pt x="1062" y="19985"/>
                    </a:cubicBezTo>
                    <a:cubicBezTo>
                      <a:pt x="0" y="22203"/>
                      <a:pt x="93" y="25472"/>
                      <a:pt x="1248" y="27783"/>
                    </a:cubicBezTo>
                    <a:cubicBezTo>
                      <a:pt x="1953" y="29293"/>
                      <a:pt x="2762" y="29890"/>
                      <a:pt x="3534" y="29890"/>
                    </a:cubicBezTo>
                    <a:cubicBezTo>
                      <a:pt x="4978" y="29890"/>
                      <a:pt x="6291" y="27799"/>
                      <a:pt x="6540" y="25669"/>
                    </a:cubicBezTo>
                    <a:cubicBezTo>
                      <a:pt x="6754" y="23757"/>
                      <a:pt x="7623" y="23083"/>
                      <a:pt x="8725" y="23083"/>
                    </a:cubicBezTo>
                    <a:cubicBezTo>
                      <a:pt x="10121" y="23083"/>
                      <a:pt x="11892" y="24164"/>
                      <a:pt x="13183" y="25184"/>
                    </a:cubicBezTo>
                    <a:cubicBezTo>
                      <a:pt x="14106" y="25895"/>
                      <a:pt x="14783" y="26188"/>
                      <a:pt x="15317" y="26188"/>
                    </a:cubicBezTo>
                    <a:cubicBezTo>
                      <a:pt x="16736" y="26188"/>
                      <a:pt x="17148" y="24117"/>
                      <a:pt x="18474" y="22295"/>
                    </a:cubicBezTo>
                    <a:cubicBezTo>
                      <a:pt x="19049" y="21552"/>
                      <a:pt x="19836" y="21252"/>
                      <a:pt x="20692" y="21252"/>
                    </a:cubicBezTo>
                    <a:cubicBezTo>
                      <a:pt x="22710" y="21252"/>
                      <a:pt x="25108" y="22925"/>
                      <a:pt x="25984" y="24410"/>
                    </a:cubicBezTo>
                    <a:cubicBezTo>
                      <a:pt x="26655" y="25669"/>
                      <a:pt x="26944" y="27010"/>
                      <a:pt x="27336" y="28454"/>
                    </a:cubicBezTo>
                    <a:cubicBezTo>
                      <a:pt x="27624" y="29227"/>
                      <a:pt x="27624" y="30671"/>
                      <a:pt x="28006" y="31342"/>
                    </a:cubicBezTo>
                    <a:lnTo>
                      <a:pt x="28099" y="31146"/>
                    </a:lnTo>
                    <a:cubicBezTo>
                      <a:pt x="28129" y="31161"/>
                      <a:pt x="28159" y="31168"/>
                      <a:pt x="28189" y="31168"/>
                    </a:cubicBezTo>
                    <a:cubicBezTo>
                      <a:pt x="28548" y="31168"/>
                      <a:pt x="28887" y="30143"/>
                      <a:pt x="29069" y="29609"/>
                    </a:cubicBezTo>
                    <a:cubicBezTo>
                      <a:pt x="30502" y="24802"/>
                      <a:pt x="29935" y="19315"/>
                      <a:pt x="30409" y="14311"/>
                    </a:cubicBezTo>
                    <a:cubicBezTo>
                      <a:pt x="30760" y="10859"/>
                      <a:pt x="30710" y="1"/>
                      <a:pt x="25462"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557" name="Google Shape;557;p15"/>
              <p:cNvGrpSpPr/>
              <p:nvPr/>
            </p:nvGrpSpPr>
            <p:grpSpPr>
              <a:xfrm>
                <a:off x="7837255" y="-568979"/>
                <a:ext cx="1437133" cy="1280547"/>
                <a:chOff x="5898017" y="679887"/>
                <a:chExt cx="1822155" cy="1623617"/>
              </a:xfrm>
            </p:grpSpPr>
            <p:sp>
              <p:nvSpPr>
                <p:cNvPr id="558" name="Google Shape;558;p15"/>
                <p:cNvSpPr/>
                <p:nvPr/>
              </p:nvSpPr>
              <p:spPr>
                <a:xfrm>
                  <a:off x="5898017" y="1960377"/>
                  <a:ext cx="158260" cy="159738"/>
                </a:xfrm>
                <a:custGeom>
                  <a:rect b="b" l="l" r="r" t="t"/>
                  <a:pathLst>
                    <a:path extrusionOk="0" h="1729" w="1713">
                      <a:moveTo>
                        <a:pt x="814" y="0"/>
                      </a:moveTo>
                      <a:cubicBezTo>
                        <a:pt x="725" y="0"/>
                        <a:pt x="637" y="23"/>
                        <a:pt x="568" y="66"/>
                      </a:cubicBezTo>
                      <a:cubicBezTo>
                        <a:pt x="444" y="138"/>
                        <a:pt x="372" y="242"/>
                        <a:pt x="341" y="375"/>
                      </a:cubicBezTo>
                      <a:cubicBezTo>
                        <a:pt x="341" y="386"/>
                        <a:pt x="330" y="396"/>
                        <a:pt x="330" y="407"/>
                      </a:cubicBezTo>
                      <a:cubicBezTo>
                        <a:pt x="330" y="399"/>
                        <a:pt x="329" y="396"/>
                        <a:pt x="328" y="396"/>
                      </a:cubicBezTo>
                      <a:cubicBezTo>
                        <a:pt x="324" y="396"/>
                        <a:pt x="318" y="412"/>
                        <a:pt x="323" y="412"/>
                      </a:cubicBezTo>
                      <a:cubicBezTo>
                        <a:pt x="324" y="412"/>
                        <a:pt x="327" y="410"/>
                        <a:pt x="330" y="407"/>
                      </a:cubicBezTo>
                      <a:lnTo>
                        <a:pt x="330" y="407"/>
                      </a:lnTo>
                      <a:cubicBezTo>
                        <a:pt x="310" y="437"/>
                        <a:pt x="289" y="478"/>
                        <a:pt x="268" y="510"/>
                      </a:cubicBezTo>
                      <a:cubicBezTo>
                        <a:pt x="217" y="613"/>
                        <a:pt x="155" y="716"/>
                        <a:pt x="103" y="819"/>
                      </a:cubicBezTo>
                      <a:cubicBezTo>
                        <a:pt x="0" y="1005"/>
                        <a:pt x="21" y="1242"/>
                        <a:pt x="176" y="1397"/>
                      </a:cubicBezTo>
                      <a:lnTo>
                        <a:pt x="279" y="1500"/>
                      </a:lnTo>
                      <a:cubicBezTo>
                        <a:pt x="330" y="1551"/>
                        <a:pt x="424" y="1603"/>
                        <a:pt x="506" y="1624"/>
                      </a:cubicBezTo>
                      <a:cubicBezTo>
                        <a:pt x="591" y="1695"/>
                        <a:pt x="696" y="1729"/>
                        <a:pt x="802" y="1729"/>
                      </a:cubicBezTo>
                      <a:cubicBezTo>
                        <a:pt x="926" y="1729"/>
                        <a:pt x="1051" y="1682"/>
                        <a:pt x="1146" y="1592"/>
                      </a:cubicBezTo>
                      <a:cubicBezTo>
                        <a:pt x="1331" y="1417"/>
                        <a:pt x="1527" y="1262"/>
                        <a:pt x="1600" y="1015"/>
                      </a:cubicBezTo>
                      <a:cubicBezTo>
                        <a:pt x="1713" y="581"/>
                        <a:pt x="1362" y="283"/>
                        <a:pt x="1052" y="66"/>
                      </a:cubicBezTo>
                      <a:cubicBezTo>
                        <a:pt x="982" y="21"/>
                        <a:pt x="897" y="0"/>
                        <a:pt x="814" y="0"/>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59" name="Google Shape;559;p15"/>
                <p:cNvSpPr/>
                <p:nvPr/>
              </p:nvSpPr>
              <p:spPr>
                <a:xfrm>
                  <a:off x="6434602" y="2116420"/>
                  <a:ext cx="143016" cy="187085"/>
                </a:xfrm>
                <a:custGeom>
                  <a:rect b="b" l="l" r="r" t="t"/>
                  <a:pathLst>
                    <a:path extrusionOk="0" h="2025" w="1548">
                      <a:moveTo>
                        <a:pt x="601" y="0"/>
                      </a:moveTo>
                      <a:cubicBezTo>
                        <a:pt x="436" y="0"/>
                        <a:pt x="276" y="83"/>
                        <a:pt x="175" y="265"/>
                      </a:cubicBezTo>
                      <a:cubicBezTo>
                        <a:pt x="72" y="440"/>
                        <a:pt x="51" y="646"/>
                        <a:pt x="41" y="832"/>
                      </a:cubicBezTo>
                      <a:cubicBezTo>
                        <a:pt x="0" y="1224"/>
                        <a:pt x="10" y="1698"/>
                        <a:pt x="361" y="1946"/>
                      </a:cubicBezTo>
                      <a:cubicBezTo>
                        <a:pt x="443" y="2000"/>
                        <a:pt x="526" y="2024"/>
                        <a:pt x="608" y="2024"/>
                      </a:cubicBezTo>
                      <a:cubicBezTo>
                        <a:pt x="743" y="2024"/>
                        <a:pt x="875" y="1960"/>
                        <a:pt x="990" y="1863"/>
                      </a:cubicBezTo>
                      <a:cubicBezTo>
                        <a:pt x="1186" y="1853"/>
                        <a:pt x="1372" y="1719"/>
                        <a:pt x="1434" y="1523"/>
                      </a:cubicBezTo>
                      <a:cubicBezTo>
                        <a:pt x="1454" y="1420"/>
                        <a:pt x="1475" y="1327"/>
                        <a:pt x="1485" y="1234"/>
                      </a:cubicBezTo>
                      <a:cubicBezTo>
                        <a:pt x="1516" y="1173"/>
                        <a:pt x="1547" y="1100"/>
                        <a:pt x="1547" y="1017"/>
                      </a:cubicBezTo>
                      <a:cubicBezTo>
                        <a:pt x="1547" y="863"/>
                        <a:pt x="1475" y="749"/>
                        <a:pt x="1382" y="667"/>
                      </a:cubicBezTo>
                      <a:cubicBezTo>
                        <a:pt x="1351" y="616"/>
                        <a:pt x="1320" y="574"/>
                        <a:pt x="1279" y="522"/>
                      </a:cubicBezTo>
                      <a:cubicBezTo>
                        <a:pt x="1238" y="471"/>
                        <a:pt x="1186" y="440"/>
                        <a:pt x="1135" y="389"/>
                      </a:cubicBezTo>
                      <a:cubicBezTo>
                        <a:pt x="1124" y="347"/>
                        <a:pt x="1103" y="295"/>
                        <a:pt x="1073" y="254"/>
                      </a:cubicBezTo>
                      <a:cubicBezTo>
                        <a:pt x="951" y="91"/>
                        <a:pt x="774" y="0"/>
                        <a:pt x="601" y="0"/>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60" name="Google Shape;560;p15"/>
                <p:cNvSpPr/>
                <p:nvPr/>
              </p:nvSpPr>
              <p:spPr>
                <a:xfrm>
                  <a:off x="6864018" y="1933954"/>
                  <a:ext cx="156689" cy="160200"/>
                </a:xfrm>
                <a:custGeom>
                  <a:rect b="b" l="l" r="r" t="t"/>
                  <a:pathLst>
                    <a:path extrusionOk="0" h="1734" w="1696">
                      <a:moveTo>
                        <a:pt x="1146" y="1"/>
                      </a:moveTo>
                      <a:cubicBezTo>
                        <a:pt x="1140" y="1"/>
                        <a:pt x="1134" y="1"/>
                        <a:pt x="1129" y="1"/>
                      </a:cubicBezTo>
                      <a:cubicBezTo>
                        <a:pt x="973" y="1"/>
                        <a:pt x="829" y="42"/>
                        <a:pt x="705" y="115"/>
                      </a:cubicBezTo>
                      <a:cubicBezTo>
                        <a:pt x="592" y="145"/>
                        <a:pt x="489" y="218"/>
                        <a:pt x="427" y="331"/>
                      </a:cubicBezTo>
                      <a:cubicBezTo>
                        <a:pt x="386" y="414"/>
                        <a:pt x="334" y="476"/>
                        <a:pt x="283" y="548"/>
                      </a:cubicBezTo>
                      <a:cubicBezTo>
                        <a:pt x="180" y="693"/>
                        <a:pt x="128" y="858"/>
                        <a:pt x="86" y="1023"/>
                      </a:cubicBezTo>
                      <a:cubicBezTo>
                        <a:pt x="1" y="1347"/>
                        <a:pt x="259" y="1627"/>
                        <a:pt x="559" y="1627"/>
                      </a:cubicBezTo>
                      <a:cubicBezTo>
                        <a:pt x="584" y="1627"/>
                        <a:pt x="609" y="1625"/>
                        <a:pt x="633" y="1621"/>
                      </a:cubicBezTo>
                      <a:cubicBezTo>
                        <a:pt x="726" y="1683"/>
                        <a:pt x="829" y="1734"/>
                        <a:pt x="932" y="1734"/>
                      </a:cubicBezTo>
                      <a:cubicBezTo>
                        <a:pt x="1149" y="1734"/>
                        <a:pt x="1314" y="1590"/>
                        <a:pt x="1386" y="1404"/>
                      </a:cubicBezTo>
                      <a:cubicBezTo>
                        <a:pt x="1417" y="1383"/>
                        <a:pt x="1448" y="1363"/>
                        <a:pt x="1469" y="1332"/>
                      </a:cubicBezTo>
                      <a:cubicBezTo>
                        <a:pt x="1696" y="1085"/>
                        <a:pt x="1613" y="785"/>
                        <a:pt x="1613" y="476"/>
                      </a:cubicBezTo>
                      <a:cubicBezTo>
                        <a:pt x="1613" y="223"/>
                        <a:pt x="1406" y="1"/>
                        <a:pt x="1146" y="1"/>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61" name="Google Shape;561;p15"/>
                <p:cNvSpPr/>
                <p:nvPr/>
              </p:nvSpPr>
              <p:spPr>
                <a:xfrm>
                  <a:off x="7359861" y="1915384"/>
                  <a:ext cx="163988" cy="152162"/>
                </a:xfrm>
                <a:custGeom>
                  <a:rect b="b" l="l" r="r" t="t"/>
                  <a:pathLst>
                    <a:path extrusionOk="0" h="1647" w="1775">
                      <a:moveTo>
                        <a:pt x="1056" y="1"/>
                      </a:moveTo>
                      <a:cubicBezTo>
                        <a:pt x="1034" y="1"/>
                        <a:pt x="1013" y="3"/>
                        <a:pt x="991" y="6"/>
                      </a:cubicBezTo>
                      <a:lnTo>
                        <a:pt x="960" y="6"/>
                      </a:lnTo>
                      <a:cubicBezTo>
                        <a:pt x="775" y="6"/>
                        <a:pt x="651" y="99"/>
                        <a:pt x="548" y="243"/>
                      </a:cubicBezTo>
                      <a:cubicBezTo>
                        <a:pt x="465" y="346"/>
                        <a:pt x="383" y="460"/>
                        <a:pt x="321" y="573"/>
                      </a:cubicBezTo>
                      <a:cubicBezTo>
                        <a:pt x="259" y="687"/>
                        <a:pt x="218" y="800"/>
                        <a:pt x="156" y="914"/>
                      </a:cubicBezTo>
                      <a:cubicBezTo>
                        <a:pt x="1" y="1234"/>
                        <a:pt x="186" y="1646"/>
                        <a:pt x="578" y="1646"/>
                      </a:cubicBezTo>
                      <a:cubicBezTo>
                        <a:pt x="672" y="1646"/>
                        <a:pt x="775" y="1636"/>
                        <a:pt x="878" y="1636"/>
                      </a:cubicBezTo>
                      <a:cubicBezTo>
                        <a:pt x="904" y="1641"/>
                        <a:pt x="930" y="1643"/>
                        <a:pt x="954" y="1643"/>
                      </a:cubicBezTo>
                      <a:cubicBezTo>
                        <a:pt x="1045" y="1643"/>
                        <a:pt x="1124" y="1615"/>
                        <a:pt x="1197" y="1574"/>
                      </a:cubicBezTo>
                      <a:cubicBezTo>
                        <a:pt x="1352" y="1522"/>
                        <a:pt x="1486" y="1440"/>
                        <a:pt x="1589" y="1295"/>
                      </a:cubicBezTo>
                      <a:cubicBezTo>
                        <a:pt x="1775" y="1017"/>
                        <a:pt x="1610" y="646"/>
                        <a:pt x="1517" y="357"/>
                      </a:cubicBezTo>
                      <a:cubicBezTo>
                        <a:pt x="1452" y="170"/>
                        <a:pt x="1260" y="1"/>
                        <a:pt x="1056" y="1"/>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62" name="Google Shape;562;p15"/>
                <p:cNvSpPr/>
                <p:nvPr/>
              </p:nvSpPr>
              <p:spPr>
                <a:xfrm>
                  <a:off x="7171206" y="1552025"/>
                  <a:ext cx="161124" cy="141538"/>
                </a:xfrm>
                <a:custGeom>
                  <a:rect b="b" l="l" r="r" t="t"/>
                  <a:pathLst>
                    <a:path extrusionOk="0" h="1532" w="1744">
                      <a:moveTo>
                        <a:pt x="1074" y="1"/>
                      </a:moveTo>
                      <a:cubicBezTo>
                        <a:pt x="1033" y="1"/>
                        <a:pt x="992" y="4"/>
                        <a:pt x="949" y="9"/>
                      </a:cubicBezTo>
                      <a:cubicBezTo>
                        <a:pt x="867" y="20"/>
                        <a:pt x="795" y="61"/>
                        <a:pt x="733" y="112"/>
                      </a:cubicBezTo>
                      <a:lnTo>
                        <a:pt x="733" y="102"/>
                      </a:lnTo>
                      <a:cubicBezTo>
                        <a:pt x="681" y="91"/>
                        <a:pt x="640" y="82"/>
                        <a:pt x="599" y="82"/>
                      </a:cubicBezTo>
                      <a:lnTo>
                        <a:pt x="589" y="82"/>
                      </a:lnTo>
                      <a:cubicBezTo>
                        <a:pt x="577" y="80"/>
                        <a:pt x="566" y="79"/>
                        <a:pt x="554" y="79"/>
                      </a:cubicBezTo>
                      <a:cubicBezTo>
                        <a:pt x="407" y="79"/>
                        <a:pt x="243" y="195"/>
                        <a:pt x="176" y="318"/>
                      </a:cubicBezTo>
                      <a:cubicBezTo>
                        <a:pt x="83" y="494"/>
                        <a:pt x="62" y="731"/>
                        <a:pt x="32" y="927"/>
                      </a:cubicBezTo>
                      <a:cubicBezTo>
                        <a:pt x="0" y="1102"/>
                        <a:pt x="32" y="1257"/>
                        <a:pt x="155" y="1391"/>
                      </a:cubicBezTo>
                      <a:cubicBezTo>
                        <a:pt x="247" y="1484"/>
                        <a:pt x="372" y="1532"/>
                        <a:pt x="498" y="1532"/>
                      </a:cubicBezTo>
                      <a:cubicBezTo>
                        <a:pt x="583" y="1532"/>
                        <a:pt x="668" y="1510"/>
                        <a:pt x="743" y="1464"/>
                      </a:cubicBezTo>
                      <a:cubicBezTo>
                        <a:pt x="826" y="1412"/>
                        <a:pt x="919" y="1361"/>
                        <a:pt x="1011" y="1319"/>
                      </a:cubicBezTo>
                      <a:cubicBezTo>
                        <a:pt x="1022" y="1319"/>
                        <a:pt x="1032" y="1319"/>
                        <a:pt x="1032" y="1309"/>
                      </a:cubicBezTo>
                      <a:cubicBezTo>
                        <a:pt x="1063" y="1309"/>
                        <a:pt x="1084" y="1299"/>
                        <a:pt x="1104" y="1278"/>
                      </a:cubicBezTo>
                      <a:cubicBezTo>
                        <a:pt x="1125" y="1278"/>
                        <a:pt x="1146" y="1267"/>
                        <a:pt x="1156" y="1257"/>
                      </a:cubicBezTo>
                      <a:cubicBezTo>
                        <a:pt x="1341" y="1164"/>
                        <a:pt x="1465" y="969"/>
                        <a:pt x="1589" y="814"/>
                      </a:cubicBezTo>
                      <a:cubicBezTo>
                        <a:pt x="1744" y="607"/>
                        <a:pt x="1651" y="360"/>
                        <a:pt x="1476" y="215"/>
                      </a:cubicBezTo>
                      <a:cubicBezTo>
                        <a:pt x="1465" y="185"/>
                        <a:pt x="1444" y="153"/>
                        <a:pt x="1414" y="133"/>
                      </a:cubicBezTo>
                      <a:cubicBezTo>
                        <a:pt x="1312" y="32"/>
                        <a:pt x="1199" y="1"/>
                        <a:pt x="1074" y="1"/>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63" name="Google Shape;563;p15"/>
                <p:cNvSpPr/>
                <p:nvPr/>
              </p:nvSpPr>
              <p:spPr>
                <a:xfrm>
                  <a:off x="7460008" y="1266547"/>
                  <a:ext cx="133500" cy="156504"/>
                </a:xfrm>
                <a:custGeom>
                  <a:rect b="b" l="l" r="r" t="t"/>
                  <a:pathLst>
                    <a:path extrusionOk="0" h="1694" w="1445">
                      <a:moveTo>
                        <a:pt x="564" y="1"/>
                      </a:moveTo>
                      <a:cubicBezTo>
                        <a:pt x="351" y="1"/>
                        <a:pt x="135" y="145"/>
                        <a:pt x="83" y="355"/>
                      </a:cubicBezTo>
                      <a:cubicBezTo>
                        <a:pt x="62" y="448"/>
                        <a:pt x="51" y="541"/>
                        <a:pt x="62" y="634"/>
                      </a:cubicBezTo>
                      <a:cubicBezTo>
                        <a:pt x="21" y="747"/>
                        <a:pt x="0" y="871"/>
                        <a:pt x="0" y="985"/>
                      </a:cubicBezTo>
                      <a:cubicBezTo>
                        <a:pt x="0" y="1180"/>
                        <a:pt x="72" y="1335"/>
                        <a:pt x="196" y="1490"/>
                      </a:cubicBezTo>
                      <a:cubicBezTo>
                        <a:pt x="268" y="1583"/>
                        <a:pt x="413" y="1666"/>
                        <a:pt x="526" y="1686"/>
                      </a:cubicBezTo>
                      <a:cubicBezTo>
                        <a:pt x="571" y="1691"/>
                        <a:pt x="614" y="1694"/>
                        <a:pt x="656" y="1694"/>
                      </a:cubicBezTo>
                      <a:cubicBezTo>
                        <a:pt x="787" y="1694"/>
                        <a:pt x="907" y="1669"/>
                        <a:pt x="1032" y="1614"/>
                      </a:cubicBezTo>
                      <a:cubicBezTo>
                        <a:pt x="1279" y="1510"/>
                        <a:pt x="1444" y="1212"/>
                        <a:pt x="1424" y="943"/>
                      </a:cubicBezTo>
                      <a:cubicBezTo>
                        <a:pt x="1382" y="552"/>
                        <a:pt x="1114" y="273"/>
                        <a:pt x="794" y="66"/>
                      </a:cubicBezTo>
                      <a:cubicBezTo>
                        <a:pt x="724" y="21"/>
                        <a:pt x="644" y="1"/>
                        <a:pt x="564" y="1"/>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64" name="Google Shape;564;p15"/>
                <p:cNvSpPr/>
                <p:nvPr/>
              </p:nvSpPr>
              <p:spPr>
                <a:xfrm>
                  <a:off x="6821520" y="1081218"/>
                  <a:ext cx="162048" cy="180340"/>
                </a:xfrm>
                <a:custGeom>
                  <a:rect b="b" l="l" r="r" t="t"/>
                  <a:pathLst>
                    <a:path extrusionOk="0" h="1952" w="1754">
                      <a:moveTo>
                        <a:pt x="850" y="0"/>
                      </a:moveTo>
                      <a:cubicBezTo>
                        <a:pt x="689" y="0"/>
                        <a:pt x="526" y="60"/>
                        <a:pt x="381" y="154"/>
                      </a:cubicBezTo>
                      <a:cubicBezTo>
                        <a:pt x="196" y="277"/>
                        <a:pt x="103" y="504"/>
                        <a:pt x="175" y="721"/>
                      </a:cubicBezTo>
                      <a:cubicBezTo>
                        <a:pt x="41" y="979"/>
                        <a:pt x="0" y="1278"/>
                        <a:pt x="175" y="1547"/>
                      </a:cubicBezTo>
                      <a:cubicBezTo>
                        <a:pt x="335" y="1786"/>
                        <a:pt x="631" y="1952"/>
                        <a:pt x="928" y="1952"/>
                      </a:cubicBezTo>
                      <a:cubicBezTo>
                        <a:pt x="1015" y="1952"/>
                        <a:pt x="1102" y="1938"/>
                        <a:pt x="1186" y="1907"/>
                      </a:cubicBezTo>
                      <a:cubicBezTo>
                        <a:pt x="1424" y="1815"/>
                        <a:pt x="1578" y="1660"/>
                        <a:pt x="1671" y="1423"/>
                      </a:cubicBezTo>
                      <a:cubicBezTo>
                        <a:pt x="1754" y="1185"/>
                        <a:pt x="1671" y="917"/>
                        <a:pt x="1589" y="701"/>
                      </a:cubicBezTo>
                      <a:cubicBezTo>
                        <a:pt x="1495" y="463"/>
                        <a:pt x="1392" y="206"/>
                        <a:pt x="1155" y="82"/>
                      </a:cubicBezTo>
                      <a:cubicBezTo>
                        <a:pt x="1058" y="25"/>
                        <a:pt x="955" y="0"/>
                        <a:pt x="850" y="0"/>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65" name="Google Shape;565;p15"/>
                <p:cNvSpPr/>
                <p:nvPr/>
              </p:nvSpPr>
              <p:spPr>
                <a:xfrm>
                  <a:off x="7283641" y="981994"/>
                  <a:ext cx="146896" cy="132484"/>
                </a:xfrm>
                <a:custGeom>
                  <a:rect b="b" l="l" r="r" t="t"/>
                  <a:pathLst>
                    <a:path extrusionOk="0" h="1434" w="1590">
                      <a:moveTo>
                        <a:pt x="1115" y="1"/>
                      </a:moveTo>
                      <a:cubicBezTo>
                        <a:pt x="867" y="10"/>
                        <a:pt x="640" y="93"/>
                        <a:pt x="486" y="289"/>
                      </a:cubicBezTo>
                      <a:cubicBezTo>
                        <a:pt x="300" y="310"/>
                        <a:pt x="124" y="464"/>
                        <a:pt x="73" y="650"/>
                      </a:cubicBezTo>
                      <a:cubicBezTo>
                        <a:pt x="1" y="898"/>
                        <a:pt x="135" y="1115"/>
                        <a:pt x="362" y="1218"/>
                      </a:cubicBezTo>
                      <a:cubicBezTo>
                        <a:pt x="383" y="1228"/>
                        <a:pt x="403" y="1238"/>
                        <a:pt x="413" y="1248"/>
                      </a:cubicBezTo>
                      <a:lnTo>
                        <a:pt x="537" y="1310"/>
                      </a:lnTo>
                      <a:cubicBezTo>
                        <a:pt x="671" y="1383"/>
                        <a:pt x="805" y="1434"/>
                        <a:pt x="950" y="1434"/>
                      </a:cubicBezTo>
                      <a:cubicBezTo>
                        <a:pt x="1167" y="1434"/>
                        <a:pt x="1373" y="1310"/>
                        <a:pt x="1476" y="1115"/>
                      </a:cubicBezTo>
                      <a:cubicBezTo>
                        <a:pt x="1579" y="929"/>
                        <a:pt x="1589" y="702"/>
                        <a:pt x="1589" y="485"/>
                      </a:cubicBezTo>
                      <a:cubicBezTo>
                        <a:pt x="1589" y="228"/>
                        <a:pt x="1373" y="1"/>
                        <a:pt x="1115" y="1"/>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66" name="Google Shape;566;p15"/>
                <p:cNvSpPr/>
                <p:nvPr/>
              </p:nvSpPr>
              <p:spPr>
                <a:xfrm>
                  <a:off x="6712873" y="724603"/>
                  <a:ext cx="149483" cy="159461"/>
                </a:xfrm>
                <a:custGeom>
                  <a:rect b="b" l="l" r="r" t="t"/>
                  <a:pathLst>
                    <a:path extrusionOk="0" h="1726" w="1618">
                      <a:moveTo>
                        <a:pt x="830" y="0"/>
                      </a:moveTo>
                      <a:cubicBezTo>
                        <a:pt x="792" y="0"/>
                        <a:pt x="752" y="4"/>
                        <a:pt x="711" y="11"/>
                      </a:cubicBezTo>
                      <a:cubicBezTo>
                        <a:pt x="526" y="53"/>
                        <a:pt x="402" y="187"/>
                        <a:pt x="310" y="352"/>
                      </a:cubicBezTo>
                      <a:cubicBezTo>
                        <a:pt x="83" y="497"/>
                        <a:pt x="0" y="785"/>
                        <a:pt x="134" y="1012"/>
                      </a:cubicBezTo>
                      <a:cubicBezTo>
                        <a:pt x="258" y="1229"/>
                        <a:pt x="340" y="1497"/>
                        <a:pt x="557" y="1641"/>
                      </a:cubicBezTo>
                      <a:cubicBezTo>
                        <a:pt x="638" y="1687"/>
                        <a:pt x="735" y="1716"/>
                        <a:pt x="827" y="1716"/>
                      </a:cubicBezTo>
                      <a:cubicBezTo>
                        <a:pt x="840" y="1716"/>
                        <a:pt x="854" y="1715"/>
                        <a:pt x="867" y="1714"/>
                      </a:cubicBezTo>
                      <a:lnTo>
                        <a:pt x="1000" y="1714"/>
                      </a:lnTo>
                      <a:cubicBezTo>
                        <a:pt x="1037" y="1721"/>
                        <a:pt x="1075" y="1725"/>
                        <a:pt x="1112" y="1725"/>
                      </a:cubicBezTo>
                      <a:cubicBezTo>
                        <a:pt x="1374" y="1725"/>
                        <a:pt x="1618" y="1539"/>
                        <a:pt x="1609" y="1249"/>
                      </a:cubicBezTo>
                      <a:cubicBezTo>
                        <a:pt x="1599" y="868"/>
                        <a:pt x="1465" y="548"/>
                        <a:pt x="1259" y="238"/>
                      </a:cubicBezTo>
                      <a:cubicBezTo>
                        <a:pt x="1148" y="78"/>
                        <a:pt x="1004" y="0"/>
                        <a:pt x="830" y="0"/>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67" name="Google Shape;567;p15"/>
                <p:cNvSpPr/>
                <p:nvPr/>
              </p:nvSpPr>
              <p:spPr>
                <a:xfrm>
                  <a:off x="7596187" y="679887"/>
                  <a:ext cx="123984" cy="142462"/>
                </a:xfrm>
                <a:custGeom>
                  <a:rect b="b" l="l" r="r" t="t"/>
                  <a:pathLst>
                    <a:path extrusionOk="0" h="1542" w="1342">
                      <a:moveTo>
                        <a:pt x="517" y="0"/>
                      </a:moveTo>
                      <a:cubicBezTo>
                        <a:pt x="362" y="0"/>
                        <a:pt x="166" y="93"/>
                        <a:pt x="104" y="238"/>
                      </a:cubicBezTo>
                      <a:cubicBezTo>
                        <a:pt x="22" y="433"/>
                        <a:pt x="1" y="578"/>
                        <a:pt x="32" y="774"/>
                      </a:cubicBezTo>
                      <a:lnTo>
                        <a:pt x="63" y="867"/>
                      </a:lnTo>
                      <a:cubicBezTo>
                        <a:pt x="22" y="1063"/>
                        <a:pt x="73" y="1259"/>
                        <a:pt x="280" y="1382"/>
                      </a:cubicBezTo>
                      <a:cubicBezTo>
                        <a:pt x="342" y="1414"/>
                        <a:pt x="424" y="1434"/>
                        <a:pt x="507" y="1444"/>
                      </a:cubicBezTo>
                      <a:cubicBezTo>
                        <a:pt x="584" y="1511"/>
                        <a:pt x="691" y="1542"/>
                        <a:pt x="798" y="1542"/>
                      </a:cubicBezTo>
                      <a:cubicBezTo>
                        <a:pt x="890" y="1542"/>
                        <a:pt x="981" y="1519"/>
                        <a:pt x="1053" y="1476"/>
                      </a:cubicBezTo>
                      <a:cubicBezTo>
                        <a:pt x="1291" y="1331"/>
                        <a:pt x="1342" y="1052"/>
                        <a:pt x="1218" y="816"/>
                      </a:cubicBezTo>
                      <a:cubicBezTo>
                        <a:pt x="1218" y="816"/>
                        <a:pt x="1218" y="805"/>
                        <a:pt x="1208" y="795"/>
                      </a:cubicBezTo>
                      <a:cubicBezTo>
                        <a:pt x="1249" y="630"/>
                        <a:pt x="1229" y="465"/>
                        <a:pt x="1136" y="320"/>
                      </a:cubicBezTo>
                      <a:cubicBezTo>
                        <a:pt x="1074" y="227"/>
                        <a:pt x="991" y="145"/>
                        <a:pt x="899" y="93"/>
                      </a:cubicBezTo>
                      <a:cubicBezTo>
                        <a:pt x="816" y="42"/>
                        <a:pt x="723" y="0"/>
                        <a:pt x="610" y="0"/>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grpSp>
          <p:nvGrpSpPr>
            <p:cNvPr id="568" name="Google Shape;568;p15"/>
            <p:cNvGrpSpPr/>
            <p:nvPr/>
          </p:nvGrpSpPr>
          <p:grpSpPr>
            <a:xfrm>
              <a:off x="6981160" y="3857323"/>
              <a:ext cx="3898111" cy="3971863"/>
              <a:chOff x="6981160" y="3857323"/>
              <a:chExt cx="3898111" cy="3971863"/>
            </a:xfrm>
          </p:grpSpPr>
          <p:sp>
            <p:nvSpPr>
              <p:cNvPr id="569" name="Google Shape;569;p15"/>
              <p:cNvSpPr/>
              <p:nvPr/>
            </p:nvSpPr>
            <p:spPr>
              <a:xfrm flipH="1">
                <a:off x="6981160" y="3857323"/>
                <a:ext cx="3898111" cy="3971863"/>
              </a:xfrm>
              <a:custGeom>
                <a:rect b="b" l="l" r="r" t="t"/>
                <a:pathLst>
                  <a:path extrusionOk="0" h="31343" w="30761">
                    <a:moveTo>
                      <a:pt x="25462" y="1"/>
                    </a:moveTo>
                    <a:cubicBezTo>
                      <a:pt x="25003" y="1"/>
                      <a:pt x="24504" y="84"/>
                      <a:pt x="23962" y="262"/>
                    </a:cubicBezTo>
                    <a:cubicBezTo>
                      <a:pt x="22714" y="644"/>
                      <a:pt x="21848" y="1706"/>
                      <a:pt x="21270" y="2862"/>
                    </a:cubicBezTo>
                    <a:cubicBezTo>
                      <a:pt x="20785" y="3728"/>
                      <a:pt x="20693" y="5740"/>
                      <a:pt x="19919" y="6421"/>
                    </a:cubicBezTo>
                    <a:cubicBezTo>
                      <a:pt x="19549" y="6724"/>
                      <a:pt x="19197" y="6855"/>
                      <a:pt x="18859" y="6855"/>
                    </a:cubicBezTo>
                    <a:cubicBezTo>
                      <a:pt x="16740" y="6855"/>
                      <a:pt x="15176" y="1692"/>
                      <a:pt x="13183" y="1603"/>
                    </a:cubicBezTo>
                    <a:cubicBezTo>
                      <a:pt x="13116" y="1599"/>
                      <a:pt x="13051" y="1598"/>
                      <a:pt x="12987" y="1598"/>
                    </a:cubicBezTo>
                    <a:cubicBezTo>
                      <a:pt x="9937" y="1598"/>
                      <a:pt x="10508" y="5882"/>
                      <a:pt x="11357" y="7762"/>
                    </a:cubicBezTo>
                    <a:cubicBezTo>
                      <a:pt x="11842" y="8917"/>
                      <a:pt x="12420" y="10072"/>
                      <a:pt x="13276" y="11134"/>
                    </a:cubicBezTo>
                    <a:cubicBezTo>
                      <a:pt x="13956" y="12094"/>
                      <a:pt x="15205" y="12867"/>
                      <a:pt x="15586" y="14116"/>
                    </a:cubicBezTo>
                    <a:cubicBezTo>
                      <a:pt x="16357" y="16711"/>
                      <a:pt x="14815" y="17501"/>
                      <a:pt x="12974" y="17501"/>
                    </a:cubicBezTo>
                    <a:cubicBezTo>
                      <a:pt x="11807" y="17501"/>
                      <a:pt x="10520" y="17184"/>
                      <a:pt x="9624" y="16808"/>
                    </a:cubicBezTo>
                    <a:cubicBezTo>
                      <a:pt x="8752" y="16450"/>
                      <a:pt x="7859" y="16277"/>
                      <a:pt x="6986" y="16277"/>
                    </a:cubicBezTo>
                    <a:cubicBezTo>
                      <a:pt x="4586" y="16277"/>
                      <a:pt x="2333" y="17587"/>
                      <a:pt x="1062" y="19985"/>
                    </a:cubicBezTo>
                    <a:cubicBezTo>
                      <a:pt x="0" y="22203"/>
                      <a:pt x="93" y="25472"/>
                      <a:pt x="1248" y="27783"/>
                    </a:cubicBezTo>
                    <a:cubicBezTo>
                      <a:pt x="1953" y="29293"/>
                      <a:pt x="2762" y="29890"/>
                      <a:pt x="3534" y="29890"/>
                    </a:cubicBezTo>
                    <a:cubicBezTo>
                      <a:pt x="4978" y="29890"/>
                      <a:pt x="6291" y="27799"/>
                      <a:pt x="6540" y="25669"/>
                    </a:cubicBezTo>
                    <a:cubicBezTo>
                      <a:pt x="6754" y="23757"/>
                      <a:pt x="7623" y="23083"/>
                      <a:pt x="8725" y="23083"/>
                    </a:cubicBezTo>
                    <a:cubicBezTo>
                      <a:pt x="10121" y="23083"/>
                      <a:pt x="11892" y="24164"/>
                      <a:pt x="13183" y="25184"/>
                    </a:cubicBezTo>
                    <a:cubicBezTo>
                      <a:pt x="14106" y="25895"/>
                      <a:pt x="14783" y="26188"/>
                      <a:pt x="15317" y="26188"/>
                    </a:cubicBezTo>
                    <a:cubicBezTo>
                      <a:pt x="16736" y="26188"/>
                      <a:pt x="17148" y="24117"/>
                      <a:pt x="18474" y="22295"/>
                    </a:cubicBezTo>
                    <a:cubicBezTo>
                      <a:pt x="19049" y="21552"/>
                      <a:pt x="19836" y="21252"/>
                      <a:pt x="20692" y="21252"/>
                    </a:cubicBezTo>
                    <a:cubicBezTo>
                      <a:pt x="22710" y="21252"/>
                      <a:pt x="25108" y="22925"/>
                      <a:pt x="25984" y="24410"/>
                    </a:cubicBezTo>
                    <a:cubicBezTo>
                      <a:pt x="26655" y="25669"/>
                      <a:pt x="26944" y="27010"/>
                      <a:pt x="27336" y="28454"/>
                    </a:cubicBezTo>
                    <a:cubicBezTo>
                      <a:pt x="27624" y="29227"/>
                      <a:pt x="27624" y="30671"/>
                      <a:pt x="28006" y="31342"/>
                    </a:cubicBezTo>
                    <a:lnTo>
                      <a:pt x="28099" y="31146"/>
                    </a:lnTo>
                    <a:cubicBezTo>
                      <a:pt x="28129" y="31161"/>
                      <a:pt x="28159" y="31168"/>
                      <a:pt x="28189" y="31168"/>
                    </a:cubicBezTo>
                    <a:cubicBezTo>
                      <a:pt x="28548" y="31168"/>
                      <a:pt x="28887" y="30143"/>
                      <a:pt x="29069" y="29609"/>
                    </a:cubicBezTo>
                    <a:cubicBezTo>
                      <a:pt x="30502" y="24802"/>
                      <a:pt x="29935" y="19315"/>
                      <a:pt x="30409" y="14311"/>
                    </a:cubicBezTo>
                    <a:cubicBezTo>
                      <a:pt x="30760" y="10859"/>
                      <a:pt x="30710" y="1"/>
                      <a:pt x="25462"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570" name="Google Shape;570;p15"/>
              <p:cNvGrpSpPr/>
              <p:nvPr/>
            </p:nvGrpSpPr>
            <p:grpSpPr>
              <a:xfrm rot="10800000">
                <a:off x="7238697" y="4157927"/>
                <a:ext cx="879007" cy="783233"/>
                <a:chOff x="5898017" y="679887"/>
                <a:chExt cx="1822155" cy="1623617"/>
              </a:xfrm>
            </p:grpSpPr>
            <p:sp>
              <p:nvSpPr>
                <p:cNvPr id="571" name="Google Shape;571;p15"/>
                <p:cNvSpPr/>
                <p:nvPr/>
              </p:nvSpPr>
              <p:spPr>
                <a:xfrm>
                  <a:off x="5898017" y="1960377"/>
                  <a:ext cx="158260" cy="159738"/>
                </a:xfrm>
                <a:custGeom>
                  <a:rect b="b" l="l" r="r" t="t"/>
                  <a:pathLst>
                    <a:path extrusionOk="0" h="1729" w="1713">
                      <a:moveTo>
                        <a:pt x="814" y="0"/>
                      </a:moveTo>
                      <a:cubicBezTo>
                        <a:pt x="725" y="0"/>
                        <a:pt x="637" y="23"/>
                        <a:pt x="568" y="66"/>
                      </a:cubicBezTo>
                      <a:cubicBezTo>
                        <a:pt x="444" y="138"/>
                        <a:pt x="372" y="242"/>
                        <a:pt x="341" y="375"/>
                      </a:cubicBezTo>
                      <a:cubicBezTo>
                        <a:pt x="341" y="386"/>
                        <a:pt x="330" y="396"/>
                        <a:pt x="330" y="407"/>
                      </a:cubicBezTo>
                      <a:cubicBezTo>
                        <a:pt x="330" y="399"/>
                        <a:pt x="329" y="396"/>
                        <a:pt x="328" y="396"/>
                      </a:cubicBezTo>
                      <a:cubicBezTo>
                        <a:pt x="324" y="396"/>
                        <a:pt x="318" y="412"/>
                        <a:pt x="323" y="412"/>
                      </a:cubicBezTo>
                      <a:cubicBezTo>
                        <a:pt x="324" y="412"/>
                        <a:pt x="327" y="410"/>
                        <a:pt x="330" y="407"/>
                      </a:cubicBezTo>
                      <a:lnTo>
                        <a:pt x="330" y="407"/>
                      </a:lnTo>
                      <a:cubicBezTo>
                        <a:pt x="310" y="437"/>
                        <a:pt x="289" y="478"/>
                        <a:pt x="268" y="510"/>
                      </a:cubicBezTo>
                      <a:cubicBezTo>
                        <a:pt x="217" y="613"/>
                        <a:pt x="155" y="716"/>
                        <a:pt x="103" y="819"/>
                      </a:cubicBezTo>
                      <a:cubicBezTo>
                        <a:pt x="0" y="1005"/>
                        <a:pt x="21" y="1242"/>
                        <a:pt x="176" y="1397"/>
                      </a:cubicBezTo>
                      <a:lnTo>
                        <a:pt x="279" y="1500"/>
                      </a:lnTo>
                      <a:cubicBezTo>
                        <a:pt x="330" y="1551"/>
                        <a:pt x="424" y="1603"/>
                        <a:pt x="506" y="1624"/>
                      </a:cubicBezTo>
                      <a:cubicBezTo>
                        <a:pt x="591" y="1695"/>
                        <a:pt x="696" y="1729"/>
                        <a:pt x="802" y="1729"/>
                      </a:cubicBezTo>
                      <a:cubicBezTo>
                        <a:pt x="926" y="1729"/>
                        <a:pt x="1051" y="1682"/>
                        <a:pt x="1146" y="1592"/>
                      </a:cubicBezTo>
                      <a:cubicBezTo>
                        <a:pt x="1331" y="1417"/>
                        <a:pt x="1527" y="1262"/>
                        <a:pt x="1600" y="1015"/>
                      </a:cubicBezTo>
                      <a:cubicBezTo>
                        <a:pt x="1713" y="581"/>
                        <a:pt x="1362" y="283"/>
                        <a:pt x="1052" y="66"/>
                      </a:cubicBezTo>
                      <a:cubicBezTo>
                        <a:pt x="982" y="21"/>
                        <a:pt x="897" y="0"/>
                        <a:pt x="814" y="0"/>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72" name="Google Shape;572;p15"/>
                <p:cNvSpPr/>
                <p:nvPr/>
              </p:nvSpPr>
              <p:spPr>
                <a:xfrm>
                  <a:off x="6434602" y="2116420"/>
                  <a:ext cx="143016" cy="187085"/>
                </a:xfrm>
                <a:custGeom>
                  <a:rect b="b" l="l" r="r" t="t"/>
                  <a:pathLst>
                    <a:path extrusionOk="0" h="2025" w="1548">
                      <a:moveTo>
                        <a:pt x="601" y="0"/>
                      </a:moveTo>
                      <a:cubicBezTo>
                        <a:pt x="436" y="0"/>
                        <a:pt x="276" y="83"/>
                        <a:pt x="175" y="265"/>
                      </a:cubicBezTo>
                      <a:cubicBezTo>
                        <a:pt x="72" y="440"/>
                        <a:pt x="51" y="646"/>
                        <a:pt x="41" y="832"/>
                      </a:cubicBezTo>
                      <a:cubicBezTo>
                        <a:pt x="0" y="1224"/>
                        <a:pt x="10" y="1698"/>
                        <a:pt x="361" y="1946"/>
                      </a:cubicBezTo>
                      <a:cubicBezTo>
                        <a:pt x="443" y="2000"/>
                        <a:pt x="526" y="2024"/>
                        <a:pt x="608" y="2024"/>
                      </a:cubicBezTo>
                      <a:cubicBezTo>
                        <a:pt x="743" y="2024"/>
                        <a:pt x="875" y="1960"/>
                        <a:pt x="990" y="1863"/>
                      </a:cubicBezTo>
                      <a:cubicBezTo>
                        <a:pt x="1186" y="1853"/>
                        <a:pt x="1372" y="1719"/>
                        <a:pt x="1434" y="1523"/>
                      </a:cubicBezTo>
                      <a:cubicBezTo>
                        <a:pt x="1454" y="1420"/>
                        <a:pt x="1475" y="1327"/>
                        <a:pt x="1485" y="1234"/>
                      </a:cubicBezTo>
                      <a:cubicBezTo>
                        <a:pt x="1516" y="1173"/>
                        <a:pt x="1547" y="1100"/>
                        <a:pt x="1547" y="1017"/>
                      </a:cubicBezTo>
                      <a:cubicBezTo>
                        <a:pt x="1547" y="863"/>
                        <a:pt x="1475" y="749"/>
                        <a:pt x="1382" y="667"/>
                      </a:cubicBezTo>
                      <a:cubicBezTo>
                        <a:pt x="1351" y="616"/>
                        <a:pt x="1320" y="574"/>
                        <a:pt x="1279" y="522"/>
                      </a:cubicBezTo>
                      <a:cubicBezTo>
                        <a:pt x="1238" y="471"/>
                        <a:pt x="1186" y="440"/>
                        <a:pt x="1135" y="389"/>
                      </a:cubicBezTo>
                      <a:cubicBezTo>
                        <a:pt x="1124" y="347"/>
                        <a:pt x="1103" y="295"/>
                        <a:pt x="1073" y="254"/>
                      </a:cubicBezTo>
                      <a:cubicBezTo>
                        <a:pt x="951" y="91"/>
                        <a:pt x="774" y="0"/>
                        <a:pt x="601" y="0"/>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73" name="Google Shape;573;p15"/>
                <p:cNvSpPr/>
                <p:nvPr/>
              </p:nvSpPr>
              <p:spPr>
                <a:xfrm>
                  <a:off x="6864018" y="1933954"/>
                  <a:ext cx="156689" cy="160200"/>
                </a:xfrm>
                <a:custGeom>
                  <a:rect b="b" l="l" r="r" t="t"/>
                  <a:pathLst>
                    <a:path extrusionOk="0" h="1734" w="1696">
                      <a:moveTo>
                        <a:pt x="1146" y="1"/>
                      </a:moveTo>
                      <a:cubicBezTo>
                        <a:pt x="1140" y="1"/>
                        <a:pt x="1134" y="1"/>
                        <a:pt x="1129" y="1"/>
                      </a:cubicBezTo>
                      <a:cubicBezTo>
                        <a:pt x="973" y="1"/>
                        <a:pt x="829" y="42"/>
                        <a:pt x="705" y="115"/>
                      </a:cubicBezTo>
                      <a:cubicBezTo>
                        <a:pt x="592" y="145"/>
                        <a:pt x="489" y="218"/>
                        <a:pt x="427" y="331"/>
                      </a:cubicBezTo>
                      <a:cubicBezTo>
                        <a:pt x="386" y="414"/>
                        <a:pt x="334" y="476"/>
                        <a:pt x="283" y="548"/>
                      </a:cubicBezTo>
                      <a:cubicBezTo>
                        <a:pt x="180" y="693"/>
                        <a:pt x="128" y="858"/>
                        <a:pt x="86" y="1023"/>
                      </a:cubicBezTo>
                      <a:cubicBezTo>
                        <a:pt x="1" y="1347"/>
                        <a:pt x="259" y="1627"/>
                        <a:pt x="559" y="1627"/>
                      </a:cubicBezTo>
                      <a:cubicBezTo>
                        <a:pt x="584" y="1627"/>
                        <a:pt x="609" y="1625"/>
                        <a:pt x="633" y="1621"/>
                      </a:cubicBezTo>
                      <a:cubicBezTo>
                        <a:pt x="726" y="1683"/>
                        <a:pt x="829" y="1734"/>
                        <a:pt x="932" y="1734"/>
                      </a:cubicBezTo>
                      <a:cubicBezTo>
                        <a:pt x="1149" y="1734"/>
                        <a:pt x="1314" y="1590"/>
                        <a:pt x="1386" y="1404"/>
                      </a:cubicBezTo>
                      <a:cubicBezTo>
                        <a:pt x="1417" y="1383"/>
                        <a:pt x="1448" y="1363"/>
                        <a:pt x="1469" y="1332"/>
                      </a:cubicBezTo>
                      <a:cubicBezTo>
                        <a:pt x="1696" y="1085"/>
                        <a:pt x="1613" y="785"/>
                        <a:pt x="1613" y="476"/>
                      </a:cubicBezTo>
                      <a:cubicBezTo>
                        <a:pt x="1613" y="223"/>
                        <a:pt x="1406" y="1"/>
                        <a:pt x="1146" y="1"/>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74" name="Google Shape;574;p15"/>
                <p:cNvSpPr/>
                <p:nvPr/>
              </p:nvSpPr>
              <p:spPr>
                <a:xfrm>
                  <a:off x="7359861" y="1915384"/>
                  <a:ext cx="163988" cy="152162"/>
                </a:xfrm>
                <a:custGeom>
                  <a:rect b="b" l="l" r="r" t="t"/>
                  <a:pathLst>
                    <a:path extrusionOk="0" h="1647" w="1775">
                      <a:moveTo>
                        <a:pt x="1056" y="1"/>
                      </a:moveTo>
                      <a:cubicBezTo>
                        <a:pt x="1034" y="1"/>
                        <a:pt x="1013" y="3"/>
                        <a:pt x="991" y="6"/>
                      </a:cubicBezTo>
                      <a:lnTo>
                        <a:pt x="960" y="6"/>
                      </a:lnTo>
                      <a:cubicBezTo>
                        <a:pt x="775" y="6"/>
                        <a:pt x="651" y="99"/>
                        <a:pt x="548" y="243"/>
                      </a:cubicBezTo>
                      <a:cubicBezTo>
                        <a:pt x="465" y="346"/>
                        <a:pt x="383" y="460"/>
                        <a:pt x="321" y="573"/>
                      </a:cubicBezTo>
                      <a:cubicBezTo>
                        <a:pt x="259" y="687"/>
                        <a:pt x="218" y="800"/>
                        <a:pt x="156" y="914"/>
                      </a:cubicBezTo>
                      <a:cubicBezTo>
                        <a:pt x="1" y="1234"/>
                        <a:pt x="186" y="1646"/>
                        <a:pt x="578" y="1646"/>
                      </a:cubicBezTo>
                      <a:cubicBezTo>
                        <a:pt x="672" y="1646"/>
                        <a:pt x="775" y="1636"/>
                        <a:pt x="878" y="1636"/>
                      </a:cubicBezTo>
                      <a:cubicBezTo>
                        <a:pt x="904" y="1641"/>
                        <a:pt x="930" y="1643"/>
                        <a:pt x="954" y="1643"/>
                      </a:cubicBezTo>
                      <a:cubicBezTo>
                        <a:pt x="1045" y="1643"/>
                        <a:pt x="1124" y="1615"/>
                        <a:pt x="1197" y="1574"/>
                      </a:cubicBezTo>
                      <a:cubicBezTo>
                        <a:pt x="1352" y="1522"/>
                        <a:pt x="1486" y="1440"/>
                        <a:pt x="1589" y="1295"/>
                      </a:cubicBezTo>
                      <a:cubicBezTo>
                        <a:pt x="1775" y="1017"/>
                        <a:pt x="1610" y="646"/>
                        <a:pt x="1517" y="357"/>
                      </a:cubicBezTo>
                      <a:cubicBezTo>
                        <a:pt x="1452" y="170"/>
                        <a:pt x="1260" y="1"/>
                        <a:pt x="1056" y="1"/>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75" name="Google Shape;575;p15"/>
                <p:cNvSpPr/>
                <p:nvPr/>
              </p:nvSpPr>
              <p:spPr>
                <a:xfrm>
                  <a:off x="7171206" y="1552025"/>
                  <a:ext cx="161124" cy="141538"/>
                </a:xfrm>
                <a:custGeom>
                  <a:rect b="b" l="l" r="r" t="t"/>
                  <a:pathLst>
                    <a:path extrusionOk="0" h="1532" w="1744">
                      <a:moveTo>
                        <a:pt x="1074" y="1"/>
                      </a:moveTo>
                      <a:cubicBezTo>
                        <a:pt x="1033" y="1"/>
                        <a:pt x="992" y="4"/>
                        <a:pt x="949" y="9"/>
                      </a:cubicBezTo>
                      <a:cubicBezTo>
                        <a:pt x="867" y="20"/>
                        <a:pt x="795" y="61"/>
                        <a:pt x="733" y="112"/>
                      </a:cubicBezTo>
                      <a:lnTo>
                        <a:pt x="733" y="102"/>
                      </a:lnTo>
                      <a:cubicBezTo>
                        <a:pt x="681" y="91"/>
                        <a:pt x="640" y="82"/>
                        <a:pt x="599" y="82"/>
                      </a:cubicBezTo>
                      <a:lnTo>
                        <a:pt x="589" y="82"/>
                      </a:lnTo>
                      <a:cubicBezTo>
                        <a:pt x="577" y="80"/>
                        <a:pt x="566" y="79"/>
                        <a:pt x="554" y="79"/>
                      </a:cubicBezTo>
                      <a:cubicBezTo>
                        <a:pt x="407" y="79"/>
                        <a:pt x="243" y="195"/>
                        <a:pt x="176" y="318"/>
                      </a:cubicBezTo>
                      <a:cubicBezTo>
                        <a:pt x="83" y="494"/>
                        <a:pt x="62" y="731"/>
                        <a:pt x="32" y="927"/>
                      </a:cubicBezTo>
                      <a:cubicBezTo>
                        <a:pt x="0" y="1102"/>
                        <a:pt x="32" y="1257"/>
                        <a:pt x="155" y="1391"/>
                      </a:cubicBezTo>
                      <a:cubicBezTo>
                        <a:pt x="247" y="1484"/>
                        <a:pt x="372" y="1532"/>
                        <a:pt x="498" y="1532"/>
                      </a:cubicBezTo>
                      <a:cubicBezTo>
                        <a:pt x="583" y="1532"/>
                        <a:pt x="668" y="1510"/>
                        <a:pt x="743" y="1464"/>
                      </a:cubicBezTo>
                      <a:cubicBezTo>
                        <a:pt x="826" y="1412"/>
                        <a:pt x="919" y="1361"/>
                        <a:pt x="1011" y="1319"/>
                      </a:cubicBezTo>
                      <a:cubicBezTo>
                        <a:pt x="1022" y="1319"/>
                        <a:pt x="1032" y="1319"/>
                        <a:pt x="1032" y="1309"/>
                      </a:cubicBezTo>
                      <a:cubicBezTo>
                        <a:pt x="1063" y="1309"/>
                        <a:pt x="1084" y="1299"/>
                        <a:pt x="1104" y="1278"/>
                      </a:cubicBezTo>
                      <a:cubicBezTo>
                        <a:pt x="1125" y="1278"/>
                        <a:pt x="1146" y="1267"/>
                        <a:pt x="1156" y="1257"/>
                      </a:cubicBezTo>
                      <a:cubicBezTo>
                        <a:pt x="1341" y="1164"/>
                        <a:pt x="1465" y="969"/>
                        <a:pt x="1589" y="814"/>
                      </a:cubicBezTo>
                      <a:cubicBezTo>
                        <a:pt x="1744" y="607"/>
                        <a:pt x="1651" y="360"/>
                        <a:pt x="1476" y="215"/>
                      </a:cubicBezTo>
                      <a:cubicBezTo>
                        <a:pt x="1465" y="185"/>
                        <a:pt x="1444" y="153"/>
                        <a:pt x="1414" y="133"/>
                      </a:cubicBezTo>
                      <a:cubicBezTo>
                        <a:pt x="1312" y="32"/>
                        <a:pt x="1199" y="1"/>
                        <a:pt x="1074" y="1"/>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76" name="Google Shape;576;p15"/>
                <p:cNvSpPr/>
                <p:nvPr/>
              </p:nvSpPr>
              <p:spPr>
                <a:xfrm>
                  <a:off x="7460008" y="1266547"/>
                  <a:ext cx="133500" cy="156504"/>
                </a:xfrm>
                <a:custGeom>
                  <a:rect b="b" l="l" r="r" t="t"/>
                  <a:pathLst>
                    <a:path extrusionOk="0" h="1694" w="1445">
                      <a:moveTo>
                        <a:pt x="564" y="1"/>
                      </a:moveTo>
                      <a:cubicBezTo>
                        <a:pt x="351" y="1"/>
                        <a:pt x="135" y="145"/>
                        <a:pt x="83" y="355"/>
                      </a:cubicBezTo>
                      <a:cubicBezTo>
                        <a:pt x="62" y="448"/>
                        <a:pt x="51" y="541"/>
                        <a:pt x="62" y="634"/>
                      </a:cubicBezTo>
                      <a:cubicBezTo>
                        <a:pt x="21" y="747"/>
                        <a:pt x="0" y="871"/>
                        <a:pt x="0" y="985"/>
                      </a:cubicBezTo>
                      <a:cubicBezTo>
                        <a:pt x="0" y="1180"/>
                        <a:pt x="72" y="1335"/>
                        <a:pt x="196" y="1490"/>
                      </a:cubicBezTo>
                      <a:cubicBezTo>
                        <a:pt x="268" y="1583"/>
                        <a:pt x="413" y="1666"/>
                        <a:pt x="526" y="1686"/>
                      </a:cubicBezTo>
                      <a:cubicBezTo>
                        <a:pt x="571" y="1691"/>
                        <a:pt x="614" y="1694"/>
                        <a:pt x="656" y="1694"/>
                      </a:cubicBezTo>
                      <a:cubicBezTo>
                        <a:pt x="787" y="1694"/>
                        <a:pt x="907" y="1669"/>
                        <a:pt x="1032" y="1614"/>
                      </a:cubicBezTo>
                      <a:cubicBezTo>
                        <a:pt x="1279" y="1510"/>
                        <a:pt x="1444" y="1212"/>
                        <a:pt x="1424" y="943"/>
                      </a:cubicBezTo>
                      <a:cubicBezTo>
                        <a:pt x="1382" y="552"/>
                        <a:pt x="1114" y="273"/>
                        <a:pt x="794" y="66"/>
                      </a:cubicBezTo>
                      <a:cubicBezTo>
                        <a:pt x="724" y="21"/>
                        <a:pt x="644" y="1"/>
                        <a:pt x="564" y="1"/>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77" name="Google Shape;577;p15"/>
                <p:cNvSpPr/>
                <p:nvPr/>
              </p:nvSpPr>
              <p:spPr>
                <a:xfrm>
                  <a:off x="6821520" y="1081218"/>
                  <a:ext cx="162048" cy="180340"/>
                </a:xfrm>
                <a:custGeom>
                  <a:rect b="b" l="l" r="r" t="t"/>
                  <a:pathLst>
                    <a:path extrusionOk="0" h="1952" w="1754">
                      <a:moveTo>
                        <a:pt x="850" y="0"/>
                      </a:moveTo>
                      <a:cubicBezTo>
                        <a:pt x="689" y="0"/>
                        <a:pt x="526" y="60"/>
                        <a:pt x="381" y="154"/>
                      </a:cubicBezTo>
                      <a:cubicBezTo>
                        <a:pt x="196" y="277"/>
                        <a:pt x="103" y="504"/>
                        <a:pt x="175" y="721"/>
                      </a:cubicBezTo>
                      <a:cubicBezTo>
                        <a:pt x="41" y="979"/>
                        <a:pt x="0" y="1278"/>
                        <a:pt x="175" y="1547"/>
                      </a:cubicBezTo>
                      <a:cubicBezTo>
                        <a:pt x="335" y="1786"/>
                        <a:pt x="631" y="1952"/>
                        <a:pt x="928" y="1952"/>
                      </a:cubicBezTo>
                      <a:cubicBezTo>
                        <a:pt x="1015" y="1952"/>
                        <a:pt x="1102" y="1938"/>
                        <a:pt x="1186" y="1907"/>
                      </a:cubicBezTo>
                      <a:cubicBezTo>
                        <a:pt x="1424" y="1815"/>
                        <a:pt x="1578" y="1660"/>
                        <a:pt x="1671" y="1423"/>
                      </a:cubicBezTo>
                      <a:cubicBezTo>
                        <a:pt x="1754" y="1185"/>
                        <a:pt x="1671" y="917"/>
                        <a:pt x="1589" y="701"/>
                      </a:cubicBezTo>
                      <a:cubicBezTo>
                        <a:pt x="1495" y="463"/>
                        <a:pt x="1392" y="206"/>
                        <a:pt x="1155" y="82"/>
                      </a:cubicBezTo>
                      <a:cubicBezTo>
                        <a:pt x="1058" y="25"/>
                        <a:pt x="955" y="0"/>
                        <a:pt x="850" y="0"/>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78" name="Google Shape;578;p15"/>
                <p:cNvSpPr/>
                <p:nvPr/>
              </p:nvSpPr>
              <p:spPr>
                <a:xfrm>
                  <a:off x="7283641" y="981994"/>
                  <a:ext cx="146896" cy="132484"/>
                </a:xfrm>
                <a:custGeom>
                  <a:rect b="b" l="l" r="r" t="t"/>
                  <a:pathLst>
                    <a:path extrusionOk="0" h="1434" w="1590">
                      <a:moveTo>
                        <a:pt x="1115" y="1"/>
                      </a:moveTo>
                      <a:cubicBezTo>
                        <a:pt x="867" y="10"/>
                        <a:pt x="640" y="93"/>
                        <a:pt x="486" y="289"/>
                      </a:cubicBezTo>
                      <a:cubicBezTo>
                        <a:pt x="300" y="310"/>
                        <a:pt x="124" y="464"/>
                        <a:pt x="73" y="650"/>
                      </a:cubicBezTo>
                      <a:cubicBezTo>
                        <a:pt x="1" y="898"/>
                        <a:pt x="135" y="1115"/>
                        <a:pt x="362" y="1218"/>
                      </a:cubicBezTo>
                      <a:cubicBezTo>
                        <a:pt x="383" y="1228"/>
                        <a:pt x="403" y="1238"/>
                        <a:pt x="413" y="1248"/>
                      </a:cubicBezTo>
                      <a:lnTo>
                        <a:pt x="537" y="1310"/>
                      </a:lnTo>
                      <a:cubicBezTo>
                        <a:pt x="671" y="1383"/>
                        <a:pt x="805" y="1434"/>
                        <a:pt x="950" y="1434"/>
                      </a:cubicBezTo>
                      <a:cubicBezTo>
                        <a:pt x="1167" y="1434"/>
                        <a:pt x="1373" y="1310"/>
                        <a:pt x="1476" y="1115"/>
                      </a:cubicBezTo>
                      <a:cubicBezTo>
                        <a:pt x="1579" y="929"/>
                        <a:pt x="1589" y="702"/>
                        <a:pt x="1589" y="485"/>
                      </a:cubicBezTo>
                      <a:cubicBezTo>
                        <a:pt x="1589" y="228"/>
                        <a:pt x="1373" y="1"/>
                        <a:pt x="1115" y="1"/>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79" name="Google Shape;579;p15"/>
                <p:cNvSpPr/>
                <p:nvPr/>
              </p:nvSpPr>
              <p:spPr>
                <a:xfrm>
                  <a:off x="6712873" y="724603"/>
                  <a:ext cx="149483" cy="159461"/>
                </a:xfrm>
                <a:custGeom>
                  <a:rect b="b" l="l" r="r" t="t"/>
                  <a:pathLst>
                    <a:path extrusionOk="0" h="1726" w="1618">
                      <a:moveTo>
                        <a:pt x="830" y="0"/>
                      </a:moveTo>
                      <a:cubicBezTo>
                        <a:pt x="792" y="0"/>
                        <a:pt x="752" y="4"/>
                        <a:pt x="711" y="11"/>
                      </a:cubicBezTo>
                      <a:cubicBezTo>
                        <a:pt x="526" y="53"/>
                        <a:pt x="402" y="187"/>
                        <a:pt x="310" y="352"/>
                      </a:cubicBezTo>
                      <a:cubicBezTo>
                        <a:pt x="83" y="497"/>
                        <a:pt x="0" y="785"/>
                        <a:pt x="134" y="1012"/>
                      </a:cubicBezTo>
                      <a:cubicBezTo>
                        <a:pt x="258" y="1229"/>
                        <a:pt x="340" y="1497"/>
                        <a:pt x="557" y="1641"/>
                      </a:cubicBezTo>
                      <a:cubicBezTo>
                        <a:pt x="638" y="1687"/>
                        <a:pt x="735" y="1716"/>
                        <a:pt x="827" y="1716"/>
                      </a:cubicBezTo>
                      <a:cubicBezTo>
                        <a:pt x="840" y="1716"/>
                        <a:pt x="854" y="1715"/>
                        <a:pt x="867" y="1714"/>
                      </a:cubicBezTo>
                      <a:lnTo>
                        <a:pt x="1000" y="1714"/>
                      </a:lnTo>
                      <a:cubicBezTo>
                        <a:pt x="1037" y="1721"/>
                        <a:pt x="1075" y="1725"/>
                        <a:pt x="1112" y="1725"/>
                      </a:cubicBezTo>
                      <a:cubicBezTo>
                        <a:pt x="1374" y="1725"/>
                        <a:pt x="1618" y="1539"/>
                        <a:pt x="1609" y="1249"/>
                      </a:cubicBezTo>
                      <a:cubicBezTo>
                        <a:pt x="1599" y="868"/>
                        <a:pt x="1465" y="548"/>
                        <a:pt x="1259" y="238"/>
                      </a:cubicBezTo>
                      <a:cubicBezTo>
                        <a:pt x="1148" y="78"/>
                        <a:pt x="1004" y="0"/>
                        <a:pt x="830" y="0"/>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80" name="Google Shape;580;p15"/>
                <p:cNvSpPr/>
                <p:nvPr/>
              </p:nvSpPr>
              <p:spPr>
                <a:xfrm>
                  <a:off x="7596187" y="679887"/>
                  <a:ext cx="123984" cy="142462"/>
                </a:xfrm>
                <a:custGeom>
                  <a:rect b="b" l="l" r="r" t="t"/>
                  <a:pathLst>
                    <a:path extrusionOk="0" h="1542" w="1342">
                      <a:moveTo>
                        <a:pt x="517" y="0"/>
                      </a:moveTo>
                      <a:cubicBezTo>
                        <a:pt x="362" y="0"/>
                        <a:pt x="166" y="93"/>
                        <a:pt x="104" y="238"/>
                      </a:cubicBezTo>
                      <a:cubicBezTo>
                        <a:pt x="22" y="433"/>
                        <a:pt x="1" y="578"/>
                        <a:pt x="32" y="774"/>
                      </a:cubicBezTo>
                      <a:lnTo>
                        <a:pt x="63" y="867"/>
                      </a:lnTo>
                      <a:cubicBezTo>
                        <a:pt x="22" y="1063"/>
                        <a:pt x="73" y="1259"/>
                        <a:pt x="280" y="1382"/>
                      </a:cubicBezTo>
                      <a:cubicBezTo>
                        <a:pt x="342" y="1414"/>
                        <a:pt x="424" y="1434"/>
                        <a:pt x="507" y="1444"/>
                      </a:cubicBezTo>
                      <a:cubicBezTo>
                        <a:pt x="584" y="1511"/>
                        <a:pt x="691" y="1542"/>
                        <a:pt x="798" y="1542"/>
                      </a:cubicBezTo>
                      <a:cubicBezTo>
                        <a:pt x="890" y="1542"/>
                        <a:pt x="981" y="1519"/>
                        <a:pt x="1053" y="1476"/>
                      </a:cubicBezTo>
                      <a:cubicBezTo>
                        <a:pt x="1291" y="1331"/>
                        <a:pt x="1342" y="1052"/>
                        <a:pt x="1218" y="816"/>
                      </a:cubicBezTo>
                      <a:cubicBezTo>
                        <a:pt x="1218" y="816"/>
                        <a:pt x="1218" y="805"/>
                        <a:pt x="1208" y="795"/>
                      </a:cubicBezTo>
                      <a:cubicBezTo>
                        <a:pt x="1249" y="630"/>
                        <a:pt x="1229" y="465"/>
                        <a:pt x="1136" y="320"/>
                      </a:cubicBezTo>
                      <a:cubicBezTo>
                        <a:pt x="1074" y="227"/>
                        <a:pt x="991" y="145"/>
                        <a:pt x="899" y="93"/>
                      </a:cubicBezTo>
                      <a:cubicBezTo>
                        <a:pt x="816" y="42"/>
                        <a:pt x="723" y="0"/>
                        <a:pt x="610" y="0"/>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grpSp>
          <p:nvGrpSpPr>
            <p:cNvPr id="581" name="Google Shape;581;p15"/>
            <p:cNvGrpSpPr/>
            <p:nvPr/>
          </p:nvGrpSpPr>
          <p:grpSpPr>
            <a:xfrm rot="10800000">
              <a:off x="-92964" y="-47572"/>
              <a:ext cx="1252641" cy="1229270"/>
              <a:chOff x="5774125" y="679887"/>
              <a:chExt cx="1950850" cy="1914453"/>
            </a:xfrm>
          </p:grpSpPr>
          <p:sp>
            <p:nvSpPr>
              <p:cNvPr id="582" name="Google Shape;582;p15"/>
              <p:cNvSpPr/>
              <p:nvPr/>
            </p:nvSpPr>
            <p:spPr>
              <a:xfrm>
                <a:off x="5774125" y="2413353"/>
                <a:ext cx="160200" cy="180987"/>
              </a:xfrm>
              <a:custGeom>
                <a:rect b="b" l="l" r="r" t="t"/>
                <a:pathLst>
                  <a:path extrusionOk="0" h="1959" w="1734">
                    <a:moveTo>
                      <a:pt x="991" y="1"/>
                    </a:moveTo>
                    <a:cubicBezTo>
                      <a:pt x="816" y="1"/>
                      <a:pt x="681" y="104"/>
                      <a:pt x="578" y="249"/>
                    </a:cubicBezTo>
                    <a:cubicBezTo>
                      <a:pt x="568" y="258"/>
                      <a:pt x="557" y="279"/>
                      <a:pt x="537" y="300"/>
                    </a:cubicBezTo>
                    <a:cubicBezTo>
                      <a:pt x="351" y="320"/>
                      <a:pt x="217" y="465"/>
                      <a:pt x="145" y="650"/>
                    </a:cubicBezTo>
                    <a:cubicBezTo>
                      <a:pt x="0" y="1012"/>
                      <a:pt x="0" y="1393"/>
                      <a:pt x="248" y="1703"/>
                    </a:cubicBezTo>
                    <a:cubicBezTo>
                      <a:pt x="381" y="1873"/>
                      <a:pt x="606" y="1959"/>
                      <a:pt x="825" y="1959"/>
                    </a:cubicBezTo>
                    <a:cubicBezTo>
                      <a:pt x="910" y="1959"/>
                      <a:pt x="995" y="1946"/>
                      <a:pt x="1073" y="1920"/>
                    </a:cubicBezTo>
                    <a:cubicBezTo>
                      <a:pt x="1373" y="1837"/>
                      <a:pt x="1630" y="1579"/>
                      <a:pt x="1692" y="1269"/>
                    </a:cubicBezTo>
                    <a:cubicBezTo>
                      <a:pt x="1733" y="1074"/>
                      <a:pt x="1713" y="898"/>
                      <a:pt x="1661" y="733"/>
                    </a:cubicBezTo>
                    <a:cubicBezTo>
                      <a:pt x="1692" y="547"/>
                      <a:pt x="1579" y="362"/>
                      <a:pt x="1424" y="258"/>
                    </a:cubicBezTo>
                    <a:cubicBezTo>
                      <a:pt x="1393" y="228"/>
                      <a:pt x="1362" y="187"/>
                      <a:pt x="1331" y="145"/>
                    </a:cubicBezTo>
                    <a:cubicBezTo>
                      <a:pt x="1259" y="52"/>
                      <a:pt x="1104" y="1"/>
                      <a:pt x="991"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83" name="Google Shape;583;p15"/>
              <p:cNvSpPr/>
              <p:nvPr/>
            </p:nvSpPr>
            <p:spPr>
              <a:xfrm>
                <a:off x="5898017" y="1960377"/>
                <a:ext cx="158260" cy="159738"/>
              </a:xfrm>
              <a:custGeom>
                <a:rect b="b" l="l" r="r" t="t"/>
                <a:pathLst>
                  <a:path extrusionOk="0" h="1729" w="1713">
                    <a:moveTo>
                      <a:pt x="814" y="0"/>
                    </a:moveTo>
                    <a:cubicBezTo>
                      <a:pt x="725" y="0"/>
                      <a:pt x="637" y="23"/>
                      <a:pt x="568" y="66"/>
                    </a:cubicBezTo>
                    <a:cubicBezTo>
                      <a:pt x="444" y="138"/>
                      <a:pt x="372" y="242"/>
                      <a:pt x="341" y="375"/>
                    </a:cubicBezTo>
                    <a:cubicBezTo>
                      <a:pt x="341" y="386"/>
                      <a:pt x="330" y="396"/>
                      <a:pt x="330" y="407"/>
                    </a:cubicBezTo>
                    <a:cubicBezTo>
                      <a:pt x="330" y="399"/>
                      <a:pt x="329" y="396"/>
                      <a:pt x="328" y="396"/>
                    </a:cubicBezTo>
                    <a:cubicBezTo>
                      <a:pt x="324" y="396"/>
                      <a:pt x="318" y="412"/>
                      <a:pt x="323" y="412"/>
                    </a:cubicBezTo>
                    <a:cubicBezTo>
                      <a:pt x="324" y="412"/>
                      <a:pt x="327" y="410"/>
                      <a:pt x="330" y="407"/>
                    </a:cubicBezTo>
                    <a:lnTo>
                      <a:pt x="330" y="407"/>
                    </a:lnTo>
                    <a:cubicBezTo>
                      <a:pt x="310" y="437"/>
                      <a:pt x="289" y="478"/>
                      <a:pt x="268" y="510"/>
                    </a:cubicBezTo>
                    <a:cubicBezTo>
                      <a:pt x="217" y="613"/>
                      <a:pt x="155" y="716"/>
                      <a:pt x="103" y="819"/>
                    </a:cubicBezTo>
                    <a:cubicBezTo>
                      <a:pt x="0" y="1005"/>
                      <a:pt x="21" y="1242"/>
                      <a:pt x="176" y="1397"/>
                    </a:cubicBezTo>
                    <a:lnTo>
                      <a:pt x="279" y="1500"/>
                    </a:lnTo>
                    <a:cubicBezTo>
                      <a:pt x="330" y="1551"/>
                      <a:pt x="424" y="1603"/>
                      <a:pt x="506" y="1624"/>
                    </a:cubicBezTo>
                    <a:cubicBezTo>
                      <a:pt x="591" y="1695"/>
                      <a:pt x="696" y="1729"/>
                      <a:pt x="802" y="1729"/>
                    </a:cubicBezTo>
                    <a:cubicBezTo>
                      <a:pt x="926" y="1729"/>
                      <a:pt x="1051" y="1682"/>
                      <a:pt x="1146" y="1592"/>
                    </a:cubicBezTo>
                    <a:cubicBezTo>
                      <a:pt x="1331" y="1417"/>
                      <a:pt x="1527" y="1262"/>
                      <a:pt x="1600" y="1015"/>
                    </a:cubicBezTo>
                    <a:cubicBezTo>
                      <a:pt x="1713" y="581"/>
                      <a:pt x="1362" y="283"/>
                      <a:pt x="1052" y="66"/>
                    </a:cubicBezTo>
                    <a:cubicBezTo>
                      <a:pt x="982" y="21"/>
                      <a:pt x="897" y="0"/>
                      <a:pt x="814"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84" name="Google Shape;584;p15"/>
              <p:cNvSpPr/>
              <p:nvPr/>
            </p:nvSpPr>
            <p:spPr>
              <a:xfrm>
                <a:off x="6434602" y="2116420"/>
                <a:ext cx="143016" cy="187085"/>
              </a:xfrm>
              <a:custGeom>
                <a:rect b="b" l="l" r="r" t="t"/>
                <a:pathLst>
                  <a:path extrusionOk="0" h="2025" w="1548">
                    <a:moveTo>
                      <a:pt x="601" y="0"/>
                    </a:moveTo>
                    <a:cubicBezTo>
                      <a:pt x="436" y="0"/>
                      <a:pt x="276" y="83"/>
                      <a:pt x="175" y="265"/>
                    </a:cubicBezTo>
                    <a:cubicBezTo>
                      <a:pt x="72" y="440"/>
                      <a:pt x="51" y="646"/>
                      <a:pt x="41" y="832"/>
                    </a:cubicBezTo>
                    <a:cubicBezTo>
                      <a:pt x="0" y="1224"/>
                      <a:pt x="10" y="1698"/>
                      <a:pt x="361" y="1946"/>
                    </a:cubicBezTo>
                    <a:cubicBezTo>
                      <a:pt x="443" y="2000"/>
                      <a:pt x="526" y="2024"/>
                      <a:pt x="608" y="2024"/>
                    </a:cubicBezTo>
                    <a:cubicBezTo>
                      <a:pt x="743" y="2024"/>
                      <a:pt x="875" y="1960"/>
                      <a:pt x="990" y="1863"/>
                    </a:cubicBezTo>
                    <a:cubicBezTo>
                      <a:pt x="1186" y="1853"/>
                      <a:pt x="1372" y="1719"/>
                      <a:pt x="1434" y="1523"/>
                    </a:cubicBezTo>
                    <a:cubicBezTo>
                      <a:pt x="1454" y="1420"/>
                      <a:pt x="1475" y="1327"/>
                      <a:pt x="1485" y="1234"/>
                    </a:cubicBezTo>
                    <a:cubicBezTo>
                      <a:pt x="1516" y="1173"/>
                      <a:pt x="1547" y="1100"/>
                      <a:pt x="1547" y="1017"/>
                    </a:cubicBezTo>
                    <a:cubicBezTo>
                      <a:pt x="1547" y="863"/>
                      <a:pt x="1475" y="749"/>
                      <a:pt x="1382" y="667"/>
                    </a:cubicBezTo>
                    <a:cubicBezTo>
                      <a:pt x="1351" y="616"/>
                      <a:pt x="1320" y="574"/>
                      <a:pt x="1279" y="522"/>
                    </a:cubicBezTo>
                    <a:cubicBezTo>
                      <a:pt x="1238" y="471"/>
                      <a:pt x="1186" y="440"/>
                      <a:pt x="1135" y="389"/>
                    </a:cubicBezTo>
                    <a:cubicBezTo>
                      <a:pt x="1124" y="347"/>
                      <a:pt x="1103" y="295"/>
                      <a:pt x="1073" y="254"/>
                    </a:cubicBezTo>
                    <a:cubicBezTo>
                      <a:pt x="951" y="91"/>
                      <a:pt x="774" y="0"/>
                      <a:pt x="601"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85" name="Google Shape;585;p15"/>
              <p:cNvSpPr/>
              <p:nvPr/>
            </p:nvSpPr>
            <p:spPr>
              <a:xfrm>
                <a:off x="6864018" y="1933954"/>
                <a:ext cx="156689" cy="160200"/>
              </a:xfrm>
              <a:custGeom>
                <a:rect b="b" l="l" r="r" t="t"/>
                <a:pathLst>
                  <a:path extrusionOk="0" h="1734" w="1696">
                    <a:moveTo>
                      <a:pt x="1146" y="1"/>
                    </a:moveTo>
                    <a:cubicBezTo>
                      <a:pt x="1140" y="1"/>
                      <a:pt x="1134" y="1"/>
                      <a:pt x="1129" y="1"/>
                    </a:cubicBezTo>
                    <a:cubicBezTo>
                      <a:pt x="973" y="1"/>
                      <a:pt x="829" y="42"/>
                      <a:pt x="705" y="115"/>
                    </a:cubicBezTo>
                    <a:cubicBezTo>
                      <a:pt x="592" y="145"/>
                      <a:pt x="489" y="218"/>
                      <a:pt x="427" y="331"/>
                    </a:cubicBezTo>
                    <a:cubicBezTo>
                      <a:pt x="386" y="414"/>
                      <a:pt x="334" y="476"/>
                      <a:pt x="283" y="548"/>
                    </a:cubicBezTo>
                    <a:cubicBezTo>
                      <a:pt x="180" y="693"/>
                      <a:pt x="128" y="858"/>
                      <a:pt x="86" y="1023"/>
                    </a:cubicBezTo>
                    <a:cubicBezTo>
                      <a:pt x="1" y="1347"/>
                      <a:pt x="259" y="1627"/>
                      <a:pt x="559" y="1627"/>
                    </a:cubicBezTo>
                    <a:cubicBezTo>
                      <a:pt x="584" y="1627"/>
                      <a:pt x="609" y="1625"/>
                      <a:pt x="633" y="1621"/>
                    </a:cubicBezTo>
                    <a:cubicBezTo>
                      <a:pt x="726" y="1683"/>
                      <a:pt x="829" y="1734"/>
                      <a:pt x="932" y="1734"/>
                    </a:cubicBezTo>
                    <a:cubicBezTo>
                      <a:pt x="1149" y="1734"/>
                      <a:pt x="1314" y="1590"/>
                      <a:pt x="1386" y="1404"/>
                    </a:cubicBezTo>
                    <a:cubicBezTo>
                      <a:pt x="1417" y="1383"/>
                      <a:pt x="1448" y="1363"/>
                      <a:pt x="1469" y="1332"/>
                    </a:cubicBezTo>
                    <a:cubicBezTo>
                      <a:pt x="1696" y="1085"/>
                      <a:pt x="1613" y="785"/>
                      <a:pt x="1613" y="476"/>
                    </a:cubicBezTo>
                    <a:cubicBezTo>
                      <a:pt x="1613" y="223"/>
                      <a:pt x="1406" y="1"/>
                      <a:pt x="1146"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86" name="Google Shape;586;p15"/>
              <p:cNvSpPr/>
              <p:nvPr/>
            </p:nvSpPr>
            <p:spPr>
              <a:xfrm>
                <a:off x="7359861" y="1915384"/>
                <a:ext cx="163988" cy="152162"/>
              </a:xfrm>
              <a:custGeom>
                <a:rect b="b" l="l" r="r" t="t"/>
                <a:pathLst>
                  <a:path extrusionOk="0" h="1647" w="1775">
                    <a:moveTo>
                      <a:pt x="1056" y="1"/>
                    </a:moveTo>
                    <a:cubicBezTo>
                      <a:pt x="1034" y="1"/>
                      <a:pt x="1013" y="3"/>
                      <a:pt x="991" y="6"/>
                    </a:cubicBezTo>
                    <a:lnTo>
                      <a:pt x="960" y="6"/>
                    </a:lnTo>
                    <a:cubicBezTo>
                      <a:pt x="775" y="6"/>
                      <a:pt x="651" y="99"/>
                      <a:pt x="548" y="243"/>
                    </a:cubicBezTo>
                    <a:cubicBezTo>
                      <a:pt x="465" y="346"/>
                      <a:pt x="383" y="460"/>
                      <a:pt x="321" y="573"/>
                    </a:cubicBezTo>
                    <a:cubicBezTo>
                      <a:pt x="259" y="687"/>
                      <a:pt x="218" y="800"/>
                      <a:pt x="156" y="914"/>
                    </a:cubicBezTo>
                    <a:cubicBezTo>
                      <a:pt x="1" y="1234"/>
                      <a:pt x="186" y="1646"/>
                      <a:pt x="578" y="1646"/>
                    </a:cubicBezTo>
                    <a:cubicBezTo>
                      <a:pt x="672" y="1646"/>
                      <a:pt x="775" y="1636"/>
                      <a:pt x="878" y="1636"/>
                    </a:cubicBezTo>
                    <a:cubicBezTo>
                      <a:pt x="904" y="1641"/>
                      <a:pt x="930" y="1643"/>
                      <a:pt x="954" y="1643"/>
                    </a:cubicBezTo>
                    <a:cubicBezTo>
                      <a:pt x="1045" y="1643"/>
                      <a:pt x="1124" y="1615"/>
                      <a:pt x="1197" y="1574"/>
                    </a:cubicBezTo>
                    <a:cubicBezTo>
                      <a:pt x="1352" y="1522"/>
                      <a:pt x="1486" y="1440"/>
                      <a:pt x="1589" y="1295"/>
                    </a:cubicBezTo>
                    <a:cubicBezTo>
                      <a:pt x="1775" y="1017"/>
                      <a:pt x="1610" y="646"/>
                      <a:pt x="1517" y="357"/>
                    </a:cubicBezTo>
                    <a:cubicBezTo>
                      <a:pt x="1452" y="170"/>
                      <a:pt x="1260" y="1"/>
                      <a:pt x="1056"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87" name="Google Shape;587;p15"/>
              <p:cNvSpPr/>
              <p:nvPr/>
            </p:nvSpPr>
            <p:spPr>
              <a:xfrm>
                <a:off x="7171206" y="1552025"/>
                <a:ext cx="161124" cy="141538"/>
              </a:xfrm>
              <a:custGeom>
                <a:rect b="b" l="l" r="r" t="t"/>
                <a:pathLst>
                  <a:path extrusionOk="0" h="1532" w="1744">
                    <a:moveTo>
                      <a:pt x="1074" y="1"/>
                    </a:moveTo>
                    <a:cubicBezTo>
                      <a:pt x="1033" y="1"/>
                      <a:pt x="992" y="4"/>
                      <a:pt x="949" y="9"/>
                    </a:cubicBezTo>
                    <a:cubicBezTo>
                      <a:pt x="867" y="20"/>
                      <a:pt x="795" y="61"/>
                      <a:pt x="733" y="112"/>
                    </a:cubicBezTo>
                    <a:lnTo>
                      <a:pt x="733" y="102"/>
                    </a:lnTo>
                    <a:cubicBezTo>
                      <a:pt x="681" y="91"/>
                      <a:pt x="640" y="82"/>
                      <a:pt x="599" y="82"/>
                    </a:cubicBezTo>
                    <a:lnTo>
                      <a:pt x="589" y="82"/>
                    </a:lnTo>
                    <a:cubicBezTo>
                      <a:pt x="577" y="80"/>
                      <a:pt x="566" y="79"/>
                      <a:pt x="554" y="79"/>
                    </a:cubicBezTo>
                    <a:cubicBezTo>
                      <a:pt x="407" y="79"/>
                      <a:pt x="243" y="195"/>
                      <a:pt x="176" y="318"/>
                    </a:cubicBezTo>
                    <a:cubicBezTo>
                      <a:pt x="83" y="494"/>
                      <a:pt x="62" y="731"/>
                      <a:pt x="32" y="927"/>
                    </a:cubicBezTo>
                    <a:cubicBezTo>
                      <a:pt x="0" y="1102"/>
                      <a:pt x="32" y="1257"/>
                      <a:pt x="155" y="1391"/>
                    </a:cubicBezTo>
                    <a:cubicBezTo>
                      <a:pt x="247" y="1484"/>
                      <a:pt x="372" y="1532"/>
                      <a:pt x="498" y="1532"/>
                    </a:cubicBezTo>
                    <a:cubicBezTo>
                      <a:pt x="583" y="1532"/>
                      <a:pt x="668" y="1510"/>
                      <a:pt x="743" y="1464"/>
                    </a:cubicBezTo>
                    <a:cubicBezTo>
                      <a:pt x="826" y="1412"/>
                      <a:pt x="919" y="1361"/>
                      <a:pt x="1011" y="1319"/>
                    </a:cubicBezTo>
                    <a:cubicBezTo>
                      <a:pt x="1022" y="1319"/>
                      <a:pt x="1032" y="1319"/>
                      <a:pt x="1032" y="1309"/>
                    </a:cubicBezTo>
                    <a:cubicBezTo>
                      <a:pt x="1063" y="1309"/>
                      <a:pt x="1084" y="1299"/>
                      <a:pt x="1104" y="1278"/>
                    </a:cubicBezTo>
                    <a:cubicBezTo>
                      <a:pt x="1125" y="1278"/>
                      <a:pt x="1146" y="1267"/>
                      <a:pt x="1156" y="1257"/>
                    </a:cubicBezTo>
                    <a:cubicBezTo>
                      <a:pt x="1341" y="1164"/>
                      <a:pt x="1465" y="969"/>
                      <a:pt x="1589" y="814"/>
                    </a:cubicBezTo>
                    <a:cubicBezTo>
                      <a:pt x="1744" y="607"/>
                      <a:pt x="1651" y="360"/>
                      <a:pt x="1476" y="215"/>
                    </a:cubicBezTo>
                    <a:cubicBezTo>
                      <a:pt x="1465" y="185"/>
                      <a:pt x="1444" y="153"/>
                      <a:pt x="1414" y="133"/>
                    </a:cubicBezTo>
                    <a:cubicBezTo>
                      <a:pt x="1312" y="32"/>
                      <a:pt x="1199" y="1"/>
                      <a:pt x="1074"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88" name="Google Shape;588;p15"/>
              <p:cNvSpPr/>
              <p:nvPr/>
            </p:nvSpPr>
            <p:spPr>
              <a:xfrm>
                <a:off x="7460008" y="1266547"/>
                <a:ext cx="133500" cy="156504"/>
              </a:xfrm>
              <a:custGeom>
                <a:rect b="b" l="l" r="r" t="t"/>
                <a:pathLst>
                  <a:path extrusionOk="0" h="1694" w="1445">
                    <a:moveTo>
                      <a:pt x="564" y="1"/>
                    </a:moveTo>
                    <a:cubicBezTo>
                      <a:pt x="351" y="1"/>
                      <a:pt x="135" y="145"/>
                      <a:pt x="83" y="355"/>
                    </a:cubicBezTo>
                    <a:cubicBezTo>
                      <a:pt x="62" y="448"/>
                      <a:pt x="51" y="541"/>
                      <a:pt x="62" y="634"/>
                    </a:cubicBezTo>
                    <a:cubicBezTo>
                      <a:pt x="21" y="747"/>
                      <a:pt x="0" y="871"/>
                      <a:pt x="0" y="985"/>
                    </a:cubicBezTo>
                    <a:cubicBezTo>
                      <a:pt x="0" y="1180"/>
                      <a:pt x="72" y="1335"/>
                      <a:pt x="196" y="1490"/>
                    </a:cubicBezTo>
                    <a:cubicBezTo>
                      <a:pt x="268" y="1583"/>
                      <a:pt x="413" y="1666"/>
                      <a:pt x="526" y="1686"/>
                    </a:cubicBezTo>
                    <a:cubicBezTo>
                      <a:pt x="571" y="1691"/>
                      <a:pt x="614" y="1694"/>
                      <a:pt x="656" y="1694"/>
                    </a:cubicBezTo>
                    <a:cubicBezTo>
                      <a:pt x="787" y="1694"/>
                      <a:pt x="907" y="1669"/>
                      <a:pt x="1032" y="1614"/>
                    </a:cubicBezTo>
                    <a:cubicBezTo>
                      <a:pt x="1279" y="1510"/>
                      <a:pt x="1444" y="1212"/>
                      <a:pt x="1424" y="943"/>
                    </a:cubicBezTo>
                    <a:cubicBezTo>
                      <a:pt x="1382" y="552"/>
                      <a:pt x="1114" y="273"/>
                      <a:pt x="794" y="66"/>
                    </a:cubicBezTo>
                    <a:cubicBezTo>
                      <a:pt x="724" y="21"/>
                      <a:pt x="644" y="1"/>
                      <a:pt x="564"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89" name="Google Shape;589;p15"/>
              <p:cNvSpPr/>
              <p:nvPr/>
            </p:nvSpPr>
            <p:spPr>
              <a:xfrm>
                <a:off x="6821520" y="1081218"/>
                <a:ext cx="162048" cy="180340"/>
              </a:xfrm>
              <a:custGeom>
                <a:rect b="b" l="l" r="r" t="t"/>
                <a:pathLst>
                  <a:path extrusionOk="0" h="1952" w="1754">
                    <a:moveTo>
                      <a:pt x="850" y="0"/>
                    </a:moveTo>
                    <a:cubicBezTo>
                      <a:pt x="689" y="0"/>
                      <a:pt x="526" y="60"/>
                      <a:pt x="381" y="154"/>
                    </a:cubicBezTo>
                    <a:cubicBezTo>
                      <a:pt x="196" y="277"/>
                      <a:pt x="103" y="504"/>
                      <a:pt x="175" y="721"/>
                    </a:cubicBezTo>
                    <a:cubicBezTo>
                      <a:pt x="41" y="979"/>
                      <a:pt x="0" y="1278"/>
                      <a:pt x="175" y="1547"/>
                    </a:cubicBezTo>
                    <a:cubicBezTo>
                      <a:pt x="335" y="1786"/>
                      <a:pt x="631" y="1952"/>
                      <a:pt x="928" y="1952"/>
                    </a:cubicBezTo>
                    <a:cubicBezTo>
                      <a:pt x="1015" y="1952"/>
                      <a:pt x="1102" y="1938"/>
                      <a:pt x="1186" y="1907"/>
                    </a:cubicBezTo>
                    <a:cubicBezTo>
                      <a:pt x="1424" y="1815"/>
                      <a:pt x="1578" y="1660"/>
                      <a:pt x="1671" y="1423"/>
                    </a:cubicBezTo>
                    <a:cubicBezTo>
                      <a:pt x="1754" y="1185"/>
                      <a:pt x="1671" y="917"/>
                      <a:pt x="1589" y="701"/>
                    </a:cubicBezTo>
                    <a:cubicBezTo>
                      <a:pt x="1495" y="463"/>
                      <a:pt x="1392" y="206"/>
                      <a:pt x="1155" y="82"/>
                    </a:cubicBezTo>
                    <a:cubicBezTo>
                      <a:pt x="1058" y="25"/>
                      <a:pt x="955" y="0"/>
                      <a:pt x="850"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90" name="Google Shape;590;p15"/>
              <p:cNvSpPr/>
              <p:nvPr/>
            </p:nvSpPr>
            <p:spPr>
              <a:xfrm>
                <a:off x="7283641" y="981994"/>
                <a:ext cx="146896" cy="132484"/>
              </a:xfrm>
              <a:custGeom>
                <a:rect b="b" l="l" r="r" t="t"/>
                <a:pathLst>
                  <a:path extrusionOk="0" h="1434" w="1590">
                    <a:moveTo>
                      <a:pt x="1115" y="1"/>
                    </a:moveTo>
                    <a:cubicBezTo>
                      <a:pt x="867" y="10"/>
                      <a:pt x="640" y="93"/>
                      <a:pt x="486" y="289"/>
                    </a:cubicBezTo>
                    <a:cubicBezTo>
                      <a:pt x="300" y="310"/>
                      <a:pt x="124" y="464"/>
                      <a:pt x="73" y="650"/>
                    </a:cubicBezTo>
                    <a:cubicBezTo>
                      <a:pt x="1" y="898"/>
                      <a:pt x="135" y="1115"/>
                      <a:pt x="362" y="1218"/>
                    </a:cubicBezTo>
                    <a:cubicBezTo>
                      <a:pt x="383" y="1228"/>
                      <a:pt x="403" y="1238"/>
                      <a:pt x="413" y="1248"/>
                    </a:cubicBezTo>
                    <a:lnTo>
                      <a:pt x="537" y="1310"/>
                    </a:lnTo>
                    <a:cubicBezTo>
                      <a:pt x="671" y="1383"/>
                      <a:pt x="805" y="1434"/>
                      <a:pt x="950" y="1434"/>
                    </a:cubicBezTo>
                    <a:cubicBezTo>
                      <a:pt x="1167" y="1434"/>
                      <a:pt x="1373" y="1310"/>
                      <a:pt x="1476" y="1115"/>
                    </a:cubicBezTo>
                    <a:cubicBezTo>
                      <a:pt x="1579" y="929"/>
                      <a:pt x="1589" y="702"/>
                      <a:pt x="1589" y="485"/>
                    </a:cubicBezTo>
                    <a:cubicBezTo>
                      <a:pt x="1589" y="228"/>
                      <a:pt x="1373" y="1"/>
                      <a:pt x="1115"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91" name="Google Shape;591;p15"/>
              <p:cNvSpPr/>
              <p:nvPr/>
            </p:nvSpPr>
            <p:spPr>
              <a:xfrm>
                <a:off x="6712873" y="724603"/>
                <a:ext cx="149483" cy="159461"/>
              </a:xfrm>
              <a:custGeom>
                <a:rect b="b" l="l" r="r" t="t"/>
                <a:pathLst>
                  <a:path extrusionOk="0" h="1726" w="1618">
                    <a:moveTo>
                      <a:pt x="830" y="0"/>
                    </a:moveTo>
                    <a:cubicBezTo>
                      <a:pt x="792" y="0"/>
                      <a:pt x="752" y="4"/>
                      <a:pt x="711" y="11"/>
                    </a:cubicBezTo>
                    <a:cubicBezTo>
                      <a:pt x="526" y="53"/>
                      <a:pt x="402" y="187"/>
                      <a:pt x="310" y="352"/>
                    </a:cubicBezTo>
                    <a:cubicBezTo>
                      <a:pt x="83" y="497"/>
                      <a:pt x="0" y="785"/>
                      <a:pt x="134" y="1012"/>
                    </a:cubicBezTo>
                    <a:cubicBezTo>
                      <a:pt x="258" y="1229"/>
                      <a:pt x="340" y="1497"/>
                      <a:pt x="557" y="1641"/>
                    </a:cubicBezTo>
                    <a:cubicBezTo>
                      <a:pt x="638" y="1687"/>
                      <a:pt x="735" y="1716"/>
                      <a:pt x="827" y="1716"/>
                    </a:cubicBezTo>
                    <a:cubicBezTo>
                      <a:pt x="840" y="1716"/>
                      <a:pt x="854" y="1715"/>
                      <a:pt x="867" y="1714"/>
                    </a:cubicBezTo>
                    <a:lnTo>
                      <a:pt x="1000" y="1714"/>
                    </a:lnTo>
                    <a:cubicBezTo>
                      <a:pt x="1037" y="1721"/>
                      <a:pt x="1075" y="1725"/>
                      <a:pt x="1112" y="1725"/>
                    </a:cubicBezTo>
                    <a:cubicBezTo>
                      <a:pt x="1374" y="1725"/>
                      <a:pt x="1618" y="1539"/>
                      <a:pt x="1609" y="1249"/>
                    </a:cubicBezTo>
                    <a:cubicBezTo>
                      <a:pt x="1599" y="868"/>
                      <a:pt x="1465" y="548"/>
                      <a:pt x="1259" y="238"/>
                    </a:cubicBezTo>
                    <a:cubicBezTo>
                      <a:pt x="1148" y="78"/>
                      <a:pt x="1004" y="0"/>
                      <a:pt x="830"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92" name="Google Shape;592;p15"/>
              <p:cNvSpPr/>
              <p:nvPr/>
            </p:nvSpPr>
            <p:spPr>
              <a:xfrm>
                <a:off x="7596187" y="679887"/>
                <a:ext cx="123984" cy="142462"/>
              </a:xfrm>
              <a:custGeom>
                <a:rect b="b" l="l" r="r" t="t"/>
                <a:pathLst>
                  <a:path extrusionOk="0" h="1542" w="1342">
                    <a:moveTo>
                      <a:pt x="517" y="0"/>
                    </a:moveTo>
                    <a:cubicBezTo>
                      <a:pt x="362" y="0"/>
                      <a:pt x="166" y="93"/>
                      <a:pt x="104" y="238"/>
                    </a:cubicBezTo>
                    <a:cubicBezTo>
                      <a:pt x="22" y="433"/>
                      <a:pt x="1" y="578"/>
                      <a:pt x="32" y="774"/>
                    </a:cubicBezTo>
                    <a:lnTo>
                      <a:pt x="63" y="867"/>
                    </a:lnTo>
                    <a:cubicBezTo>
                      <a:pt x="22" y="1063"/>
                      <a:pt x="73" y="1259"/>
                      <a:pt x="280" y="1382"/>
                    </a:cubicBezTo>
                    <a:cubicBezTo>
                      <a:pt x="342" y="1414"/>
                      <a:pt x="424" y="1434"/>
                      <a:pt x="507" y="1444"/>
                    </a:cubicBezTo>
                    <a:cubicBezTo>
                      <a:pt x="584" y="1511"/>
                      <a:pt x="691" y="1542"/>
                      <a:pt x="798" y="1542"/>
                    </a:cubicBezTo>
                    <a:cubicBezTo>
                      <a:pt x="890" y="1542"/>
                      <a:pt x="981" y="1519"/>
                      <a:pt x="1053" y="1476"/>
                    </a:cubicBezTo>
                    <a:cubicBezTo>
                      <a:pt x="1291" y="1331"/>
                      <a:pt x="1342" y="1052"/>
                      <a:pt x="1218" y="816"/>
                    </a:cubicBezTo>
                    <a:cubicBezTo>
                      <a:pt x="1218" y="816"/>
                      <a:pt x="1218" y="805"/>
                      <a:pt x="1208" y="795"/>
                    </a:cubicBezTo>
                    <a:cubicBezTo>
                      <a:pt x="1249" y="630"/>
                      <a:pt x="1229" y="465"/>
                      <a:pt x="1136" y="320"/>
                    </a:cubicBezTo>
                    <a:cubicBezTo>
                      <a:pt x="1074" y="227"/>
                      <a:pt x="991" y="145"/>
                      <a:pt x="899" y="93"/>
                    </a:cubicBezTo>
                    <a:cubicBezTo>
                      <a:pt x="816" y="42"/>
                      <a:pt x="723" y="0"/>
                      <a:pt x="610"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93" name="Google Shape;593;p15"/>
              <p:cNvSpPr/>
              <p:nvPr/>
            </p:nvSpPr>
            <p:spPr>
              <a:xfrm>
                <a:off x="6845264" y="2369284"/>
                <a:ext cx="134516" cy="124261"/>
              </a:xfrm>
              <a:custGeom>
                <a:rect b="b" l="l" r="r" t="t"/>
                <a:pathLst>
                  <a:path extrusionOk="0" h="1345" w="1456">
                    <a:moveTo>
                      <a:pt x="894" y="0"/>
                    </a:moveTo>
                    <a:cubicBezTo>
                      <a:pt x="878" y="0"/>
                      <a:pt x="862" y="1"/>
                      <a:pt x="846" y="3"/>
                    </a:cubicBezTo>
                    <a:cubicBezTo>
                      <a:pt x="733" y="13"/>
                      <a:pt x="630" y="55"/>
                      <a:pt x="537" y="107"/>
                    </a:cubicBezTo>
                    <a:cubicBezTo>
                      <a:pt x="496" y="127"/>
                      <a:pt x="465" y="137"/>
                      <a:pt x="434" y="158"/>
                    </a:cubicBezTo>
                    <a:cubicBezTo>
                      <a:pt x="321" y="240"/>
                      <a:pt x="238" y="343"/>
                      <a:pt x="186" y="478"/>
                    </a:cubicBezTo>
                    <a:cubicBezTo>
                      <a:pt x="176" y="488"/>
                      <a:pt x="156" y="509"/>
                      <a:pt x="145" y="529"/>
                    </a:cubicBezTo>
                    <a:cubicBezTo>
                      <a:pt x="1" y="746"/>
                      <a:pt x="104" y="1056"/>
                      <a:pt x="321" y="1189"/>
                    </a:cubicBezTo>
                    <a:cubicBezTo>
                      <a:pt x="351" y="1200"/>
                      <a:pt x="383" y="1221"/>
                      <a:pt x="413" y="1231"/>
                    </a:cubicBezTo>
                    <a:cubicBezTo>
                      <a:pt x="475" y="1272"/>
                      <a:pt x="537" y="1313"/>
                      <a:pt x="619" y="1324"/>
                    </a:cubicBezTo>
                    <a:cubicBezTo>
                      <a:pt x="733" y="1344"/>
                      <a:pt x="836" y="1344"/>
                      <a:pt x="950" y="1344"/>
                    </a:cubicBezTo>
                    <a:cubicBezTo>
                      <a:pt x="1197" y="1344"/>
                      <a:pt x="1435" y="1127"/>
                      <a:pt x="1424" y="870"/>
                    </a:cubicBezTo>
                    <a:cubicBezTo>
                      <a:pt x="1424" y="808"/>
                      <a:pt x="1414" y="756"/>
                      <a:pt x="1403" y="705"/>
                    </a:cubicBezTo>
                    <a:cubicBezTo>
                      <a:pt x="1455" y="509"/>
                      <a:pt x="1393" y="282"/>
                      <a:pt x="1218" y="178"/>
                    </a:cubicBezTo>
                    <a:cubicBezTo>
                      <a:pt x="1144" y="77"/>
                      <a:pt x="1029" y="0"/>
                      <a:pt x="894"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94" name="Google Shape;594;p15"/>
              <p:cNvSpPr/>
              <p:nvPr/>
            </p:nvSpPr>
            <p:spPr>
              <a:xfrm>
                <a:off x="7625844" y="1755831"/>
                <a:ext cx="99132" cy="115392"/>
              </a:xfrm>
              <a:custGeom>
                <a:rect b="b" l="l" r="r" t="t"/>
                <a:pathLst>
                  <a:path extrusionOk="0" h="1249" w="1073">
                    <a:moveTo>
                      <a:pt x="484" y="0"/>
                    </a:moveTo>
                    <a:cubicBezTo>
                      <a:pt x="227" y="0"/>
                      <a:pt x="0" y="217"/>
                      <a:pt x="0" y="485"/>
                    </a:cubicBezTo>
                    <a:cubicBezTo>
                      <a:pt x="0" y="588"/>
                      <a:pt x="41" y="681"/>
                      <a:pt x="103" y="764"/>
                    </a:cubicBezTo>
                    <a:lnTo>
                      <a:pt x="103" y="774"/>
                    </a:lnTo>
                    <a:cubicBezTo>
                      <a:pt x="103" y="1032"/>
                      <a:pt x="319" y="1248"/>
                      <a:pt x="578" y="1248"/>
                    </a:cubicBezTo>
                    <a:cubicBezTo>
                      <a:pt x="846" y="1248"/>
                      <a:pt x="1062" y="1032"/>
                      <a:pt x="1062" y="774"/>
                    </a:cubicBezTo>
                    <a:cubicBezTo>
                      <a:pt x="1062" y="599"/>
                      <a:pt x="1073" y="423"/>
                      <a:pt x="980" y="269"/>
                    </a:cubicBezTo>
                    <a:cubicBezTo>
                      <a:pt x="876" y="83"/>
                      <a:pt x="691" y="0"/>
                      <a:pt x="484"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595" name="Google Shape;595;p15"/>
            <p:cNvSpPr/>
            <p:nvPr/>
          </p:nvSpPr>
          <p:spPr>
            <a:xfrm>
              <a:off x="2493105" y="-353730"/>
              <a:ext cx="1231155" cy="1179107"/>
            </a:xfrm>
            <a:custGeom>
              <a:rect b="b" l="l" r="r" t="t"/>
              <a:pathLst>
                <a:path extrusionOk="0" h="14340" w="14973">
                  <a:moveTo>
                    <a:pt x="5804" y="1"/>
                  </a:moveTo>
                  <a:cubicBezTo>
                    <a:pt x="5569" y="1"/>
                    <a:pt x="5300" y="71"/>
                    <a:pt x="5030" y="212"/>
                  </a:cubicBezTo>
                  <a:cubicBezTo>
                    <a:pt x="4538" y="469"/>
                    <a:pt x="4327" y="938"/>
                    <a:pt x="4339" y="1431"/>
                  </a:cubicBezTo>
                  <a:lnTo>
                    <a:pt x="4327" y="1431"/>
                  </a:lnTo>
                  <a:lnTo>
                    <a:pt x="4339" y="1443"/>
                  </a:lnTo>
                  <a:cubicBezTo>
                    <a:pt x="4339" y="1501"/>
                    <a:pt x="4339" y="1560"/>
                    <a:pt x="4350" y="1607"/>
                  </a:cubicBezTo>
                  <a:lnTo>
                    <a:pt x="4350" y="1618"/>
                  </a:lnTo>
                  <a:cubicBezTo>
                    <a:pt x="4350" y="1665"/>
                    <a:pt x="4362" y="1724"/>
                    <a:pt x="4374" y="1771"/>
                  </a:cubicBezTo>
                  <a:cubicBezTo>
                    <a:pt x="4374" y="1795"/>
                    <a:pt x="4386" y="1806"/>
                    <a:pt x="4386" y="1829"/>
                  </a:cubicBezTo>
                  <a:cubicBezTo>
                    <a:pt x="4397" y="1865"/>
                    <a:pt x="4409" y="1900"/>
                    <a:pt x="4420" y="1947"/>
                  </a:cubicBezTo>
                  <a:cubicBezTo>
                    <a:pt x="4420" y="1959"/>
                    <a:pt x="4433" y="1970"/>
                    <a:pt x="4433" y="1994"/>
                  </a:cubicBezTo>
                  <a:cubicBezTo>
                    <a:pt x="4456" y="2041"/>
                    <a:pt x="4467" y="2100"/>
                    <a:pt x="4491" y="2147"/>
                  </a:cubicBezTo>
                  <a:cubicBezTo>
                    <a:pt x="4491" y="2147"/>
                    <a:pt x="4491" y="2158"/>
                    <a:pt x="4503" y="2158"/>
                  </a:cubicBezTo>
                  <a:cubicBezTo>
                    <a:pt x="4514" y="2205"/>
                    <a:pt x="4550" y="2252"/>
                    <a:pt x="4573" y="2298"/>
                  </a:cubicBezTo>
                  <a:cubicBezTo>
                    <a:pt x="4573" y="2322"/>
                    <a:pt x="4585" y="2334"/>
                    <a:pt x="4597" y="2345"/>
                  </a:cubicBezTo>
                  <a:lnTo>
                    <a:pt x="4667" y="2451"/>
                  </a:lnTo>
                  <a:cubicBezTo>
                    <a:pt x="4667" y="2463"/>
                    <a:pt x="4678" y="2475"/>
                    <a:pt x="4691" y="2498"/>
                  </a:cubicBezTo>
                  <a:cubicBezTo>
                    <a:pt x="4725" y="2545"/>
                    <a:pt x="4761" y="2580"/>
                    <a:pt x="4796" y="2627"/>
                  </a:cubicBezTo>
                  <a:cubicBezTo>
                    <a:pt x="4831" y="2674"/>
                    <a:pt x="4866" y="2709"/>
                    <a:pt x="4913" y="2744"/>
                  </a:cubicBezTo>
                  <a:lnTo>
                    <a:pt x="4949" y="2780"/>
                  </a:lnTo>
                  <a:cubicBezTo>
                    <a:pt x="4972" y="2814"/>
                    <a:pt x="5007" y="2838"/>
                    <a:pt x="5042" y="2861"/>
                  </a:cubicBezTo>
                  <a:lnTo>
                    <a:pt x="5077" y="2897"/>
                  </a:lnTo>
                  <a:cubicBezTo>
                    <a:pt x="5124" y="2932"/>
                    <a:pt x="5171" y="2955"/>
                    <a:pt x="5218" y="2991"/>
                  </a:cubicBezTo>
                  <a:lnTo>
                    <a:pt x="5230" y="2991"/>
                  </a:lnTo>
                  <a:lnTo>
                    <a:pt x="5371" y="3061"/>
                  </a:lnTo>
                  <a:cubicBezTo>
                    <a:pt x="5382" y="3072"/>
                    <a:pt x="5405" y="3072"/>
                    <a:pt x="5417" y="3084"/>
                  </a:cubicBezTo>
                  <a:cubicBezTo>
                    <a:pt x="5452" y="3096"/>
                    <a:pt x="5488" y="3108"/>
                    <a:pt x="5535" y="3119"/>
                  </a:cubicBezTo>
                  <a:cubicBezTo>
                    <a:pt x="5546" y="3119"/>
                    <a:pt x="5569" y="3131"/>
                    <a:pt x="5582" y="3131"/>
                  </a:cubicBezTo>
                  <a:cubicBezTo>
                    <a:pt x="5640" y="3143"/>
                    <a:pt x="5687" y="3155"/>
                    <a:pt x="5746" y="3166"/>
                  </a:cubicBezTo>
                  <a:lnTo>
                    <a:pt x="5757" y="3166"/>
                  </a:lnTo>
                  <a:cubicBezTo>
                    <a:pt x="5804" y="3178"/>
                    <a:pt x="5863" y="3178"/>
                    <a:pt x="5921" y="3178"/>
                  </a:cubicBezTo>
                  <a:lnTo>
                    <a:pt x="5980" y="3178"/>
                  </a:lnTo>
                  <a:cubicBezTo>
                    <a:pt x="6004" y="3178"/>
                    <a:pt x="6038" y="3166"/>
                    <a:pt x="6074" y="3166"/>
                  </a:cubicBezTo>
                  <a:cubicBezTo>
                    <a:pt x="6226" y="3788"/>
                    <a:pt x="6426" y="4398"/>
                    <a:pt x="6578" y="5018"/>
                  </a:cubicBezTo>
                  <a:cubicBezTo>
                    <a:pt x="6531" y="5042"/>
                    <a:pt x="6473" y="5078"/>
                    <a:pt x="6414" y="5101"/>
                  </a:cubicBezTo>
                  <a:cubicBezTo>
                    <a:pt x="5675" y="5487"/>
                    <a:pt x="5300" y="6144"/>
                    <a:pt x="5218" y="6860"/>
                  </a:cubicBezTo>
                  <a:cubicBezTo>
                    <a:pt x="4433" y="6953"/>
                    <a:pt x="3670" y="7141"/>
                    <a:pt x="2909" y="7246"/>
                  </a:cubicBezTo>
                  <a:cubicBezTo>
                    <a:pt x="2674" y="6660"/>
                    <a:pt x="2158" y="6167"/>
                    <a:pt x="1478" y="6167"/>
                  </a:cubicBezTo>
                  <a:cubicBezTo>
                    <a:pt x="1244" y="6167"/>
                    <a:pt x="974" y="6238"/>
                    <a:pt x="704" y="6379"/>
                  </a:cubicBezTo>
                  <a:cubicBezTo>
                    <a:pt x="212" y="6636"/>
                    <a:pt x="1" y="7105"/>
                    <a:pt x="12" y="7598"/>
                  </a:cubicBezTo>
                  <a:lnTo>
                    <a:pt x="1" y="7598"/>
                  </a:lnTo>
                  <a:cubicBezTo>
                    <a:pt x="12" y="7598"/>
                    <a:pt x="12" y="7610"/>
                    <a:pt x="12" y="7610"/>
                  </a:cubicBezTo>
                  <a:cubicBezTo>
                    <a:pt x="12" y="7668"/>
                    <a:pt x="12" y="7727"/>
                    <a:pt x="24" y="7774"/>
                  </a:cubicBezTo>
                  <a:lnTo>
                    <a:pt x="24" y="7785"/>
                  </a:lnTo>
                  <a:cubicBezTo>
                    <a:pt x="24" y="7832"/>
                    <a:pt x="36" y="7891"/>
                    <a:pt x="48" y="7938"/>
                  </a:cubicBezTo>
                  <a:cubicBezTo>
                    <a:pt x="48" y="7962"/>
                    <a:pt x="59" y="7973"/>
                    <a:pt x="59" y="7985"/>
                  </a:cubicBezTo>
                  <a:cubicBezTo>
                    <a:pt x="71" y="8032"/>
                    <a:pt x="83" y="8067"/>
                    <a:pt x="95" y="8114"/>
                  </a:cubicBezTo>
                  <a:cubicBezTo>
                    <a:pt x="95" y="8126"/>
                    <a:pt x="106" y="8137"/>
                    <a:pt x="106" y="8161"/>
                  </a:cubicBezTo>
                  <a:cubicBezTo>
                    <a:pt x="129" y="8207"/>
                    <a:pt x="142" y="8267"/>
                    <a:pt x="165" y="8313"/>
                  </a:cubicBezTo>
                  <a:lnTo>
                    <a:pt x="165" y="8325"/>
                  </a:lnTo>
                  <a:cubicBezTo>
                    <a:pt x="188" y="8372"/>
                    <a:pt x="223" y="8419"/>
                    <a:pt x="247" y="8465"/>
                  </a:cubicBezTo>
                  <a:cubicBezTo>
                    <a:pt x="247" y="8489"/>
                    <a:pt x="259" y="8501"/>
                    <a:pt x="270" y="8512"/>
                  </a:cubicBezTo>
                  <a:lnTo>
                    <a:pt x="340" y="8618"/>
                  </a:lnTo>
                  <a:cubicBezTo>
                    <a:pt x="340" y="8630"/>
                    <a:pt x="353" y="8642"/>
                    <a:pt x="364" y="8665"/>
                  </a:cubicBezTo>
                  <a:cubicBezTo>
                    <a:pt x="400" y="8712"/>
                    <a:pt x="434" y="8747"/>
                    <a:pt x="470" y="8794"/>
                  </a:cubicBezTo>
                  <a:cubicBezTo>
                    <a:pt x="505" y="8841"/>
                    <a:pt x="540" y="8876"/>
                    <a:pt x="587" y="8911"/>
                  </a:cubicBezTo>
                  <a:lnTo>
                    <a:pt x="622" y="8947"/>
                  </a:lnTo>
                  <a:cubicBezTo>
                    <a:pt x="645" y="8981"/>
                    <a:pt x="681" y="9005"/>
                    <a:pt x="716" y="9028"/>
                  </a:cubicBezTo>
                  <a:lnTo>
                    <a:pt x="751" y="9064"/>
                  </a:lnTo>
                  <a:cubicBezTo>
                    <a:pt x="798" y="9099"/>
                    <a:pt x="845" y="9122"/>
                    <a:pt x="892" y="9158"/>
                  </a:cubicBezTo>
                  <a:cubicBezTo>
                    <a:pt x="939" y="9181"/>
                    <a:pt x="997" y="9205"/>
                    <a:pt x="1044" y="9228"/>
                  </a:cubicBezTo>
                  <a:cubicBezTo>
                    <a:pt x="1056" y="9239"/>
                    <a:pt x="1080" y="9239"/>
                    <a:pt x="1091" y="9251"/>
                  </a:cubicBezTo>
                  <a:cubicBezTo>
                    <a:pt x="1126" y="9263"/>
                    <a:pt x="1161" y="9275"/>
                    <a:pt x="1208" y="9286"/>
                  </a:cubicBezTo>
                  <a:cubicBezTo>
                    <a:pt x="1220" y="9286"/>
                    <a:pt x="1244" y="9298"/>
                    <a:pt x="1255" y="9298"/>
                  </a:cubicBezTo>
                  <a:cubicBezTo>
                    <a:pt x="1314" y="9310"/>
                    <a:pt x="1361" y="9322"/>
                    <a:pt x="1419" y="9333"/>
                  </a:cubicBezTo>
                  <a:cubicBezTo>
                    <a:pt x="1478" y="9345"/>
                    <a:pt x="1536" y="9345"/>
                    <a:pt x="1595" y="9345"/>
                  </a:cubicBezTo>
                  <a:lnTo>
                    <a:pt x="1654" y="9345"/>
                  </a:lnTo>
                  <a:cubicBezTo>
                    <a:pt x="1700" y="9333"/>
                    <a:pt x="1736" y="9333"/>
                    <a:pt x="1783" y="9333"/>
                  </a:cubicBezTo>
                  <a:cubicBezTo>
                    <a:pt x="1806" y="9322"/>
                    <a:pt x="1830" y="9322"/>
                    <a:pt x="1841" y="9322"/>
                  </a:cubicBezTo>
                  <a:cubicBezTo>
                    <a:pt x="1900" y="9310"/>
                    <a:pt x="1971" y="9298"/>
                    <a:pt x="2029" y="9275"/>
                  </a:cubicBezTo>
                  <a:cubicBezTo>
                    <a:pt x="2088" y="9251"/>
                    <a:pt x="2146" y="9239"/>
                    <a:pt x="2193" y="9216"/>
                  </a:cubicBezTo>
                  <a:cubicBezTo>
                    <a:pt x="2205" y="9205"/>
                    <a:pt x="2216" y="9205"/>
                    <a:pt x="2229" y="9192"/>
                  </a:cubicBezTo>
                  <a:cubicBezTo>
                    <a:pt x="2275" y="9169"/>
                    <a:pt x="2322" y="9145"/>
                    <a:pt x="2357" y="9122"/>
                  </a:cubicBezTo>
                  <a:cubicBezTo>
                    <a:pt x="2369" y="9111"/>
                    <a:pt x="2380" y="9111"/>
                    <a:pt x="2380" y="9099"/>
                  </a:cubicBezTo>
                  <a:cubicBezTo>
                    <a:pt x="2427" y="9075"/>
                    <a:pt x="2463" y="9052"/>
                    <a:pt x="2498" y="9028"/>
                  </a:cubicBezTo>
                  <a:cubicBezTo>
                    <a:pt x="2498" y="9017"/>
                    <a:pt x="2510" y="9017"/>
                    <a:pt x="2521" y="9005"/>
                  </a:cubicBezTo>
                  <a:cubicBezTo>
                    <a:pt x="2557" y="8981"/>
                    <a:pt x="2591" y="8947"/>
                    <a:pt x="2627" y="8911"/>
                  </a:cubicBezTo>
                  <a:cubicBezTo>
                    <a:pt x="2627" y="8900"/>
                    <a:pt x="2638" y="8900"/>
                    <a:pt x="2651" y="8887"/>
                  </a:cubicBezTo>
                  <a:cubicBezTo>
                    <a:pt x="2709" y="8817"/>
                    <a:pt x="2768" y="8747"/>
                    <a:pt x="2815" y="8665"/>
                  </a:cubicBezTo>
                  <a:cubicBezTo>
                    <a:pt x="2826" y="8653"/>
                    <a:pt x="2826" y="8653"/>
                    <a:pt x="2826" y="8642"/>
                  </a:cubicBezTo>
                  <a:cubicBezTo>
                    <a:pt x="2849" y="8606"/>
                    <a:pt x="2873" y="8559"/>
                    <a:pt x="2896" y="8525"/>
                  </a:cubicBezTo>
                  <a:cubicBezTo>
                    <a:pt x="2896" y="8512"/>
                    <a:pt x="2896" y="8512"/>
                    <a:pt x="2909" y="8501"/>
                  </a:cubicBezTo>
                  <a:cubicBezTo>
                    <a:pt x="2920" y="8465"/>
                    <a:pt x="2932" y="8431"/>
                    <a:pt x="2943" y="8384"/>
                  </a:cubicBezTo>
                  <a:cubicBezTo>
                    <a:pt x="2955" y="8384"/>
                    <a:pt x="2955" y="8372"/>
                    <a:pt x="2955" y="8372"/>
                  </a:cubicBezTo>
                  <a:lnTo>
                    <a:pt x="2990" y="8231"/>
                  </a:lnTo>
                  <a:lnTo>
                    <a:pt x="2990" y="8207"/>
                  </a:lnTo>
                  <a:cubicBezTo>
                    <a:pt x="3002" y="8161"/>
                    <a:pt x="3014" y="8126"/>
                    <a:pt x="3014" y="8079"/>
                  </a:cubicBezTo>
                  <a:cubicBezTo>
                    <a:pt x="3026" y="8009"/>
                    <a:pt x="3026" y="7950"/>
                    <a:pt x="3026" y="7879"/>
                  </a:cubicBezTo>
                  <a:cubicBezTo>
                    <a:pt x="3753" y="7774"/>
                    <a:pt x="4480" y="7598"/>
                    <a:pt x="5206" y="7504"/>
                  </a:cubicBezTo>
                  <a:cubicBezTo>
                    <a:pt x="5218" y="7527"/>
                    <a:pt x="5218" y="7540"/>
                    <a:pt x="5218" y="7551"/>
                  </a:cubicBezTo>
                  <a:lnTo>
                    <a:pt x="5218" y="7574"/>
                  </a:lnTo>
                  <a:cubicBezTo>
                    <a:pt x="5218" y="7610"/>
                    <a:pt x="5230" y="7657"/>
                    <a:pt x="5241" y="7704"/>
                  </a:cubicBezTo>
                  <a:lnTo>
                    <a:pt x="5241" y="7739"/>
                  </a:lnTo>
                  <a:cubicBezTo>
                    <a:pt x="5253" y="7785"/>
                    <a:pt x="5253" y="7821"/>
                    <a:pt x="5265" y="7856"/>
                  </a:cubicBezTo>
                  <a:cubicBezTo>
                    <a:pt x="5265" y="7868"/>
                    <a:pt x="5277" y="7879"/>
                    <a:pt x="5277" y="7891"/>
                  </a:cubicBezTo>
                  <a:lnTo>
                    <a:pt x="5312" y="8032"/>
                  </a:lnTo>
                  <a:lnTo>
                    <a:pt x="5312" y="8043"/>
                  </a:lnTo>
                  <a:cubicBezTo>
                    <a:pt x="5324" y="8090"/>
                    <a:pt x="5335" y="8137"/>
                    <a:pt x="5358" y="8173"/>
                  </a:cubicBezTo>
                  <a:cubicBezTo>
                    <a:pt x="5358" y="8196"/>
                    <a:pt x="5358" y="8207"/>
                    <a:pt x="5371" y="8220"/>
                  </a:cubicBezTo>
                  <a:lnTo>
                    <a:pt x="5405" y="8325"/>
                  </a:lnTo>
                  <a:cubicBezTo>
                    <a:pt x="5417" y="8337"/>
                    <a:pt x="5417" y="8348"/>
                    <a:pt x="5417" y="8360"/>
                  </a:cubicBezTo>
                  <a:cubicBezTo>
                    <a:pt x="5441" y="8407"/>
                    <a:pt x="5452" y="8454"/>
                    <a:pt x="5476" y="8501"/>
                  </a:cubicBezTo>
                  <a:cubicBezTo>
                    <a:pt x="5476" y="8501"/>
                    <a:pt x="5476" y="8512"/>
                    <a:pt x="5488" y="8512"/>
                  </a:cubicBezTo>
                  <a:cubicBezTo>
                    <a:pt x="5499" y="8548"/>
                    <a:pt x="5523" y="8595"/>
                    <a:pt x="5546" y="8642"/>
                  </a:cubicBezTo>
                  <a:cubicBezTo>
                    <a:pt x="5546" y="8653"/>
                    <a:pt x="5558" y="8665"/>
                    <a:pt x="5558" y="8676"/>
                  </a:cubicBezTo>
                  <a:cubicBezTo>
                    <a:pt x="5582" y="8712"/>
                    <a:pt x="5593" y="8747"/>
                    <a:pt x="5616" y="8770"/>
                  </a:cubicBezTo>
                  <a:cubicBezTo>
                    <a:pt x="5616" y="8782"/>
                    <a:pt x="5629" y="8806"/>
                    <a:pt x="5640" y="8817"/>
                  </a:cubicBezTo>
                  <a:cubicBezTo>
                    <a:pt x="5663" y="8853"/>
                    <a:pt x="5687" y="8900"/>
                    <a:pt x="5710" y="8947"/>
                  </a:cubicBezTo>
                  <a:cubicBezTo>
                    <a:pt x="5746" y="8993"/>
                    <a:pt x="5769" y="9028"/>
                    <a:pt x="5793" y="9064"/>
                  </a:cubicBezTo>
                  <a:cubicBezTo>
                    <a:pt x="5804" y="9075"/>
                    <a:pt x="5804" y="9087"/>
                    <a:pt x="5816" y="9099"/>
                  </a:cubicBezTo>
                  <a:cubicBezTo>
                    <a:pt x="5840" y="9134"/>
                    <a:pt x="5863" y="9158"/>
                    <a:pt x="5886" y="9192"/>
                  </a:cubicBezTo>
                  <a:cubicBezTo>
                    <a:pt x="5898" y="9205"/>
                    <a:pt x="5898" y="9216"/>
                    <a:pt x="5910" y="9228"/>
                  </a:cubicBezTo>
                  <a:cubicBezTo>
                    <a:pt x="5945" y="9263"/>
                    <a:pt x="5968" y="9298"/>
                    <a:pt x="6004" y="9345"/>
                  </a:cubicBezTo>
                  <a:lnTo>
                    <a:pt x="6109" y="9450"/>
                  </a:lnTo>
                  <a:cubicBezTo>
                    <a:pt x="6109" y="9462"/>
                    <a:pt x="6121" y="9474"/>
                    <a:pt x="6132" y="9486"/>
                  </a:cubicBezTo>
                  <a:cubicBezTo>
                    <a:pt x="6156" y="9509"/>
                    <a:pt x="6191" y="9533"/>
                    <a:pt x="6215" y="9556"/>
                  </a:cubicBezTo>
                  <a:cubicBezTo>
                    <a:pt x="6226" y="9567"/>
                    <a:pt x="6238" y="9580"/>
                    <a:pt x="6238" y="9591"/>
                  </a:cubicBezTo>
                  <a:cubicBezTo>
                    <a:pt x="6273" y="9627"/>
                    <a:pt x="6320" y="9661"/>
                    <a:pt x="6355" y="9685"/>
                  </a:cubicBezTo>
                  <a:lnTo>
                    <a:pt x="6355" y="9697"/>
                  </a:lnTo>
                  <a:cubicBezTo>
                    <a:pt x="6390" y="9720"/>
                    <a:pt x="6426" y="9755"/>
                    <a:pt x="6473" y="9779"/>
                  </a:cubicBezTo>
                  <a:cubicBezTo>
                    <a:pt x="6484" y="9791"/>
                    <a:pt x="6496" y="9802"/>
                    <a:pt x="6507" y="9802"/>
                  </a:cubicBezTo>
                  <a:cubicBezTo>
                    <a:pt x="6531" y="9825"/>
                    <a:pt x="6566" y="9849"/>
                    <a:pt x="6590" y="9872"/>
                  </a:cubicBezTo>
                  <a:cubicBezTo>
                    <a:pt x="6601" y="9872"/>
                    <a:pt x="6613" y="9885"/>
                    <a:pt x="6625" y="9896"/>
                  </a:cubicBezTo>
                  <a:cubicBezTo>
                    <a:pt x="6672" y="9919"/>
                    <a:pt x="6707" y="9943"/>
                    <a:pt x="6754" y="9966"/>
                  </a:cubicBezTo>
                  <a:cubicBezTo>
                    <a:pt x="6801" y="10002"/>
                    <a:pt x="6836" y="10013"/>
                    <a:pt x="6883" y="10036"/>
                  </a:cubicBezTo>
                  <a:cubicBezTo>
                    <a:pt x="6895" y="10049"/>
                    <a:pt x="6906" y="10049"/>
                    <a:pt x="6918" y="10060"/>
                  </a:cubicBezTo>
                  <a:cubicBezTo>
                    <a:pt x="6953" y="10072"/>
                    <a:pt x="6989" y="10096"/>
                    <a:pt x="7023" y="10107"/>
                  </a:cubicBezTo>
                  <a:cubicBezTo>
                    <a:pt x="7035" y="10107"/>
                    <a:pt x="7047" y="10119"/>
                    <a:pt x="7059" y="10119"/>
                  </a:cubicBezTo>
                  <a:cubicBezTo>
                    <a:pt x="7106" y="10142"/>
                    <a:pt x="7153" y="10154"/>
                    <a:pt x="7200" y="10177"/>
                  </a:cubicBezTo>
                  <a:cubicBezTo>
                    <a:pt x="7234" y="10189"/>
                    <a:pt x="7270" y="10201"/>
                    <a:pt x="7293" y="10213"/>
                  </a:cubicBezTo>
                  <a:cubicBezTo>
                    <a:pt x="7246" y="10529"/>
                    <a:pt x="7200" y="10857"/>
                    <a:pt x="7153" y="11174"/>
                  </a:cubicBezTo>
                  <a:cubicBezTo>
                    <a:pt x="6929" y="11185"/>
                    <a:pt x="6695" y="11256"/>
                    <a:pt x="6449" y="11385"/>
                  </a:cubicBezTo>
                  <a:cubicBezTo>
                    <a:pt x="5945" y="11643"/>
                    <a:pt x="5746" y="12112"/>
                    <a:pt x="5746" y="12605"/>
                  </a:cubicBezTo>
                  <a:lnTo>
                    <a:pt x="5746" y="12616"/>
                  </a:lnTo>
                  <a:cubicBezTo>
                    <a:pt x="5757" y="12675"/>
                    <a:pt x="5757" y="12722"/>
                    <a:pt x="5757" y="12780"/>
                  </a:cubicBezTo>
                  <a:cubicBezTo>
                    <a:pt x="5757" y="12780"/>
                    <a:pt x="5769" y="12780"/>
                    <a:pt x="5769" y="12792"/>
                  </a:cubicBezTo>
                  <a:cubicBezTo>
                    <a:pt x="5769" y="12839"/>
                    <a:pt x="5780" y="12897"/>
                    <a:pt x="5793" y="12944"/>
                  </a:cubicBezTo>
                  <a:cubicBezTo>
                    <a:pt x="5793" y="12956"/>
                    <a:pt x="5804" y="12980"/>
                    <a:pt x="5804" y="12991"/>
                  </a:cubicBezTo>
                  <a:cubicBezTo>
                    <a:pt x="5816" y="13038"/>
                    <a:pt x="5827" y="13074"/>
                    <a:pt x="5840" y="13108"/>
                  </a:cubicBezTo>
                  <a:cubicBezTo>
                    <a:pt x="5840" y="13132"/>
                    <a:pt x="5851" y="13144"/>
                    <a:pt x="5851" y="13167"/>
                  </a:cubicBezTo>
                  <a:cubicBezTo>
                    <a:pt x="5874" y="13214"/>
                    <a:pt x="5886" y="13261"/>
                    <a:pt x="5910" y="13319"/>
                  </a:cubicBezTo>
                  <a:lnTo>
                    <a:pt x="5921" y="13331"/>
                  </a:lnTo>
                  <a:cubicBezTo>
                    <a:pt x="5933" y="13378"/>
                    <a:pt x="5957" y="13425"/>
                    <a:pt x="5992" y="13472"/>
                  </a:cubicBezTo>
                  <a:cubicBezTo>
                    <a:pt x="5992" y="13483"/>
                    <a:pt x="6004" y="13496"/>
                    <a:pt x="6015" y="13519"/>
                  </a:cubicBezTo>
                  <a:cubicBezTo>
                    <a:pt x="6038" y="13554"/>
                    <a:pt x="6062" y="13589"/>
                    <a:pt x="6074" y="13624"/>
                  </a:cubicBezTo>
                  <a:lnTo>
                    <a:pt x="6109" y="13660"/>
                  </a:lnTo>
                  <a:lnTo>
                    <a:pt x="6215" y="13800"/>
                  </a:lnTo>
                  <a:cubicBezTo>
                    <a:pt x="6249" y="13847"/>
                    <a:pt x="6285" y="13882"/>
                    <a:pt x="6332" y="13918"/>
                  </a:cubicBezTo>
                  <a:lnTo>
                    <a:pt x="6367" y="13952"/>
                  </a:lnTo>
                  <a:cubicBezTo>
                    <a:pt x="6390" y="13976"/>
                    <a:pt x="6426" y="14011"/>
                    <a:pt x="6460" y="14035"/>
                  </a:cubicBezTo>
                  <a:cubicBezTo>
                    <a:pt x="6473" y="14046"/>
                    <a:pt x="6484" y="14058"/>
                    <a:pt x="6496" y="14058"/>
                  </a:cubicBezTo>
                  <a:cubicBezTo>
                    <a:pt x="6543" y="14093"/>
                    <a:pt x="6590" y="14129"/>
                    <a:pt x="6637" y="14152"/>
                  </a:cubicBezTo>
                  <a:lnTo>
                    <a:pt x="6648" y="14163"/>
                  </a:lnTo>
                  <a:lnTo>
                    <a:pt x="6789" y="14234"/>
                  </a:lnTo>
                  <a:cubicBezTo>
                    <a:pt x="6801" y="14234"/>
                    <a:pt x="6812" y="14246"/>
                    <a:pt x="6836" y="14246"/>
                  </a:cubicBezTo>
                  <a:cubicBezTo>
                    <a:pt x="6871" y="14269"/>
                    <a:pt x="6906" y="14281"/>
                    <a:pt x="6953" y="14293"/>
                  </a:cubicBezTo>
                  <a:cubicBezTo>
                    <a:pt x="6965" y="14293"/>
                    <a:pt x="6976" y="14293"/>
                    <a:pt x="7000" y="14304"/>
                  </a:cubicBezTo>
                  <a:cubicBezTo>
                    <a:pt x="7059" y="14316"/>
                    <a:pt x="7106" y="14328"/>
                    <a:pt x="7164" y="14340"/>
                  </a:cubicBezTo>
                  <a:lnTo>
                    <a:pt x="7398" y="14340"/>
                  </a:lnTo>
                  <a:cubicBezTo>
                    <a:pt x="7445" y="14340"/>
                    <a:pt x="7481" y="14340"/>
                    <a:pt x="7528" y="14328"/>
                  </a:cubicBezTo>
                  <a:lnTo>
                    <a:pt x="7586" y="14328"/>
                  </a:lnTo>
                  <a:cubicBezTo>
                    <a:pt x="7645" y="14316"/>
                    <a:pt x="7715" y="14304"/>
                    <a:pt x="7774" y="14281"/>
                  </a:cubicBezTo>
                  <a:cubicBezTo>
                    <a:pt x="7833" y="14257"/>
                    <a:pt x="7880" y="14234"/>
                    <a:pt x="7938" y="14210"/>
                  </a:cubicBezTo>
                  <a:cubicBezTo>
                    <a:pt x="7950" y="14210"/>
                    <a:pt x="7961" y="14199"/>
                    <a:pt x="7973" y="14199"/>
                  </a:cubicBezTo>
                  <a:cubicBezTo>
                    <a:pt x="8020" y="14176"/>
                    <a:pt x="8067" y="14152"/>
                    <a:pt x="8102" y="14117"/>
                  </a:cubicBezTo>
                  <a:cubicBezTo>
                    <a:pt x="8114" y="14117"/>
                    <a:pt x="8125" y="14117"/>
                    <a:pt x="8125" y="14105"/>
                  </a:cubicBezTo>
                  <a:cubicBezTo>
                    <a:pt x="8172" y="14082"/>
                    <a:pt x="8208" y="14058"/>
                    <a:pt x="8243" y="14023"/>
                  </a:cubicBezTo>
                  <a:lnTo>
                    <a:pt x="8255" y="14011"/>
                  </a:lnTo>
                  <a:cubicBezTo>
                    <a:pt x="8302" y="13976"/>
                    <a:pt x="8336" y="13952"/>
                    <a:pt x="8372" y="13918"/>
                  </a:cubicBezTo>
                  <a:cubicBezTo>
                    <a:pt x="8372" y="13905"/>
                    <a:pt x="8383" y="13894"/>
                    <a:pt x="8383" y="13894"/>
                  </a:cubicBezTo>
                  <a:cubicBezTo>
                    <a:pt x="8419" y="13859"/>
                    <a:pt x="8454" y="13824"/>
                    <a:pt x="8477" y="13788"/>
                  </a:cubicBezTo>
                  <a:cubicBezTo>
                    <a:pt x="8513" y="13741"/>
                    <a:pt x="8536" y="13707"/>
                    <a:pt x="8560" y="13671"/>
                  </a:cubicBezTo>
                  <a:cubicBezTo>
                    <a:pt x="8571" y="13660"/>
                    <a:pt x="8571" y="13648"/>
                    <a:pt x="8571" y="13648"/>
                  </a:cubicBezTo>
                  <a:cubicBezTo>
                    <a:pt x="8594" y="13601"/>
                    <a:pt x="8618" y="13566"/>
                    <a:pt x="8641" y="13530"/>
                  </a:cubicBezTo>
                  <a:lnTo>
                    <a:pt x="8641" y="13507"/>
                  </a:lnTo>
                  <a:cubicBezTo>
                    <a:pt x="8665" y="13460"/>
                    <a:pt x="8677" y="13425"/>
                    <a:pt x="8688" y="13390"/>
                  </a:cubicBezTo>
                  <a:cubicBezTo>
                    <a:pt x="8688" y="13378"/>
                    <a:pt x="8700" y="13378"/>
                    <a:pt x="8700" y="13366"/>
                  </a:cubicBezTo>
                  <a:cubicBezTo>
                    <a:pt x="8712" y="13331"/>
                    <a:pt x="8724" y="13285"/>
                    <a:pt x="8735" y="13238"/>
                  </a:cubicBezTo>
                  <a:lnTo>
                    <a:pt x="8735" y="13214"/>
                  </a:lnTo>
                  <a:cubicBezTo>
                    <a:pt x="8747" y="13167"/>
                    <a:pt x="8758" y="13120"/>
                    <a:pt x="8758" y="13085"/>
                  </a:cubicBezTo>
                  <a:cubicBezTo>
                    <a:pt x="8841" y="12370"/>
                    <a:pt x="8430" y="11584"/>
                    <a:pt x="7774" y="11291"/>
                  </a:cubicBezTo>
                  <a:lnTo>
                    <a:pt x="7914" y="10307"/>
                  </a:lnTo>
                  <a:lnTo>
                    <a:pt x="8044" y="10307"/>
                  </a:lnTo>
                  <a:cubicBezTo>
                    <a:pt x="8091" y="10307"/>
                    <a:pt x="8149" y="10307"/>
                    <a:pt x="8196" y="10294"/>
                  </a:cubicBezTo>
                  <a:cubicBezTo>
                    <a:pt x="8255" y="10294"/>
                    <a:pt x="8313" y="10283"/>
                    <a:pt x="8360" y="10271"/>
                  </a:cubicBezTo>
                  <a:lnTo>
                    <a:pt x="8407" y="10271"/>
                  </a:lnTo>
                  <a:cubicBezTo>
                    <a:pt x="8454" y="10260"/>
                    <a:pt x="8489" y="10248"/>
                    <a:pt x="8536" y="10248"/>
                  </a:cubicBezTo>
                  <a:cubicBezTo>
                    <a:pt x="8547" y="10236"/>
                    <a:pt x="8571" y="10236"/>
                    <a:pt x="8583" y="10236"/>
                  </a:cubicBezTo>
                  <a:cubicBezTo>
                    <a:pt x="8641" y="10224"/>
                    <a:pt x="8688" y="10201"/>
                    <a:pt x="8747" y="10189"/>
                  </a:cubicBezTo>
                  <a:cubicBezTo>
                    <a:pt x="8818" y="10166"/>
                    <a:pt x="8876" y="10142"/>
                    <a:pt x="8935" y="10119"/>
                  </a:cubicBezTo>
                  <a:cubicBezTo>
                    <a:pt x="8946" y="10107"/>
                    <a:pt x="8969" y="10096"/>
                    <a:pt x="8993" y="10096"/>
                  </a:cubicBezTo>
                  <a:cubicBezTo>
                    <a:pt x="9029" y="10072"/>
                    <a:pt x="9063" y="10060"/>
                    <a:pt x="9110" y="10036"/>
                  </a:cubicBezTo>
                  <a:cubicBezTo>
                    <a:pt x="9122" y="10025"/>
                    <a:pt x="9146" y="10013"/>
                    <a:pt x="9169" y="10002"/>
                  </a:cubicBezTo>
                  <a:cubicBezTo>
                    <a:pt x="9204" y="9990"/>
                    <a:pt x="9240" y="9966"/>
                    <a:pt x="9274" y="9943"/>
                  </a:cubicBezTo>
                  <a:cubicBezTo>
                    <a:pt x="9298" y="9931"/>
                    <a:pt x="9310" y="9919"/>
                    <a:pt x="9321" y="9919"/>
                  </a:cubicBezTo>
                  <a:cubicBezTo>
                    <a:pt x="9427" y="9849"/>
                    <a:pt x="9521" y="9779"/>
                    <a:pt x="9603" y="9708"/>
                  </a:cubicBezTo>
                  <a:cubicBezTo>
                    <a:pt x="9626" y="9697"/>
                    <a:pt x="9638" y="9685"/>
                    <a:pt x="9649" y="9673"/>
                  </a:cubicBezTo>
                  <a:cubicBezTo>
                    <a:pt x="9673" y="9650"/>
                    <a:pt x="9709" y="9627"/>
                    <a:pt x="9732" y="9603"/>
                  </a:cubicBezTo>
                  <a:cubicBezTo>
                    <a:pt x="9743" y="9591"/>
                    <a:pt x="9767" y="9580"/>
                    <a:pt x="9779" y="9556"/>
                  </a:cubicBezTo>
                  <a:lnTo>
                    <a:pt x="9861" y="9474"/>
                  </a:lnTo>
                  <a:cubicBezTo>
                    <a:pt x="9861" y="9462"/>
                    <a:pt x="9873" y="9450"/>
                    <a:pt x="9884" y="9439"/>
                  </a:cubicBezTo>
                  <a:cubicBezTo>
                    <a:pt x="9954" y="9356"/>
                    <a:pt x="10025" y="9275"/>
                    <a:pt x="10084" y="9192"/>
                  </a:cubicBezTo>
                  <a:cubicBezTo>
                    <a:pt x="10095" y="9181"/>
                    <a:pt x="10095" y="9169"/>
                    <a:pt x="10107" y="9145"/>
                  </a:cubicBezTo>
                  <a:cubicBezTo>
                    <a:pt x="10131" y="9122"/>
                    <a:pt x="10142" y="9087"/>
                    <a:pt x="10165" y="9052"/>
                  </a:cubicBezTo>
                  <a:cubicBezTo>
                    <a:pt x="10178" y="9040"/>
                    <a:pt x="10178" y="9028"/>
                    <a:pt x="10189" y="9005"/>
                  </a:cubicBezTo>
                  <a:cubicBezTo>
                    <a:pt x="10212" y="8981"/>
                    <a:pt x="10224" y="8947"/>
                    <a:pt x="10236" y="8911"/>
                  </a:cubicBezTo>
                  <a:cubicBezTo>
                    <a:pt x="10248" y="8900"/>
                    <a:pt x="10259" y="8887"/>
                    <a:pt x="10259" y="8864"/>
                  </a:cubicBezTo>
                  <a:cubicBezTo>
                    <a:pt x="10306" y="8770"/>
                    <a:pt x="10342" y="8676"/>
                    <a:pt x="10376" y="8583"/>
                  </a:cubicBezTo>
                  <a:cubicBezTo>
                    <a:pt x="10376" y="8571"/>
                    <a:pt x="10376" y="8548"/>
                    <a:pt x="10389" y="8536"/>
                  </a:cubicBezTo>
                  <a:cubicBezTo>
                    <a:pt x="10400" y="8501"/>
                    <a:pt x="10400" y="8465"/>
                    <a:pt x="10412" y="8431"/>
                  </a:cubicBezTo>
                  <a:cubicBezTo>
                    <a:pt x="10423" y="8419"/>
                    <a:pt x="10423" y="8395"/>
                    <a:pt x="10423" y="8384"/>
                  </a:cubicBezTo>
                  <a:cubicBezTo>
                    <a:pt x="10435" y="8348"/>
                    <a:pt x="10447" y="8313"/>
                    <a:pt x="10447" y="8278"/>
                  </a:cubicBezTo>
                  <a:cubicBezTo>
                    <a:pt x="10447" y="8254"/>
                    <a:pt x="10459" y="8243"/>
                    <a:pt x="10459" y="8231"/>
                  </a:cubicBezTo>
                  <a:cubicBezTo>
                    <a:pt x="10494" y="8020"/>
                    <a:pt x="10506" y="7798"/>
                    <a:pt x="10494" y="7574"/>
                  </a:cubicBezTo>
                  <a:cubicBezTo>
                    <a:pt x="11009" y="7481"/>
                    <a:pt x="11538" y="7376"/>
                    <a:pt x="12065" y="7293"/>
                  </a:cubicBezTo>
                  <a:cubicBezTo>
                    <a:pt x="12065" y="7316"/>
                    <a:pt x="12077" y="7340"/>
                    <a:pt x="12088" y="7352"/>
                  </a:cubicBezTo>
                  <a:lnTo>
                    <a:pt x="12088" y="7363"/>
                  </a:lnTo>
                  <a:lnTo>
                    <a:pt x="12158" y="7504"/>
                  </a:lnTo>
                  <a:cubicBezTo>
                    <a:pt x="12171" y="7527"/>
                    <a:pt x="12182" y="7540"/>
                    <a:pt x="12182" y="7551"/>
                  </a:cubicBezTo>
                  <a:lnTo>
                    <a:pt x="12252" y="7657"/>
                  </a:lnTo>
                  <a:cubicBezTo>
                    <a:pt x="12264" y="7668"/>
                    <a:pt x="12276" y="7692"/>
                    <a:pt x="12276" y="7704"/>
                  </a:cubicBezTo>
                  <a:cubicBezTo>
                    <a:pt x="12311" y="7751"/>
                    <a:pt x="12346" y="7798"/>
                    <a:pt x="12382" y="7832"/>
                  </a:cubicBezTo>
                  <a:lnTo>
                    <a:pt x="12393" y="7832"/>
                  </a:lnTo>
                  <a:cubicBezTo>
                    <a:pt x="12429" y="7879"/>
                    <a:pt x="12463" y="7915"/>
                    <a:pt x="12499" y="7962"/>
                  </a:cubicBezTo>
                  <a:lnTo>
                    <a:pt x="12534" y="7996"/>
                  </a:lnTo>
                  <a:cubicBezTo>
                    <a:pt x="12569" y="8020"/>
                    <a:pt x="12604" y="8043"/>
                    <a:pt x="12627" y="8067"/>
                  </a:cubicBezTo>
                  <a:cubicBezTo>
                    <a:pt x="12640" y="8079"/>
                    <a:pt x="12663" y="8090"/>
                    <a:pt x="12674" y="8102"/>
                  </a:cubicBezTo>
                  <a:cubicBezTo>
                    <a:pt x="12721" y="8137"/>
                    <a:pt x="12757" y="8161"/>
                    <a:pt x="12815" y="8196"/>
                  </a:cubicBezTo>
                  <a:lnTo>
                    <a:pt x="12956" y="8267"/>
                  </a:lnTo>
                  <a:cubicBezTo>
                    <a:pt x="12979" y="8278"/>
                    <a:pt x="12991" y="8278"/>
                    <a:pt x="13003" y="8290"/>
                  </a:cubicBezTo>
                  <a:cubicBezTo>
                    <a:pt x="13049" y="8301"/>
                    <a:pt x="13085" y="8313"/>
                    <a:pt x="13120" y="8325"/>
                  </a:cubicBezTo>
                  <a:cubicBezTo>
                    <a:pt x="13143" y="8337"/>
                    <a:pt x="13155" y="8337"/>
                    <a:pt x="13167" y="8337"/>
                  </a:cubicBezTo>
                  <a:cubicBezTo>
                    <a:pt x="13226" y="8360"/>
                    <a:pt x="13284" y="8372"/>
                    <a:pt x="13343" y="8372"/>
                  </a:cubicBezTo>
                  <a:cubicBezTo>
                    <a:pt x="13401" y="8384"/>
                    <a:pt x="13448" y="8384"/>
                    <a:pt x="13507" y="8384"/>
                  </a:cubicBezTo>
                  <a:lnTo>
                    <a:pt x="13565" y="8384"/>
                  </a:lnTo>
                  <a:cubicBezTo>
                    <a:pt x="13612" y="8384"/>
                    <a:pt x="13659" y="8372"/>
                    <a:pt x="13706" y="8372"/>
                  </a:cubicBezTo>
                  <a:cubicBezTo>
                    <a:pt x="13718" y="8372"/>
                    <a:pt x="13742" y="8360"/>
                    <a:pt x="13753" y="8360"/>
                  </a:cubicBezTo>
                  <a:cubicBezTo>
                    <a:pt x="13823" y="8348"/>
                    <a:pt x="13882" y="8337"/>
                    <a:pt x="13953" y="8313"/>
                  </a:cubicBezTo>
                  <a:cubicBezTo>
                    <a:pt x="14000" y="8301"/>
                    <a:pt x="14058" y="8278"/>
                    <a:pt x="14105" y="8254"/>
                  </a:cubicBezTo>
                  <a:cubicBezTo>
                    <a:pt x="14117" y="8243"/>
                    <a:pt x="14128" y="8243"/>
                    <a:pt x="14140" y="8231"/>
                  </a:cubicBezTo>
                  <a:lnTo>
                    <a:pt x="14281" y="8161"/>
                  </a:lnTo>
                  <a:cubicBezTo>
                    <a:pt x="14292" y="8149"/>
                    <a:pt x="14292" y="8149"/>
                    <a:pt x="14304" y="8149"/>
                  </a:cubicBezTo>
                  <a:cubicBezTo>
                    <a:pt x="14339" y="8114"/>
                    <a:pt x="14375" y="8090"/>
                    <a:pt x="14410" y="8067"/>
                  </a:cubicBezTo>
                  <a:cubicBezTo>
                    <a:pt x="14422" y="8056"/>
                    <a:pt x="14422" y="8056"/>
                    <a:pt x="14433" y="8056"/>
                  </a:cubicBezTo>
                  <a:lnTo>
                    <a:pt x="14539" y="7950"/>
                  </a:lnTo>
                  <a:cubicBezTo>
                    <a:pt x="14550" y="7950"/>
                    <a:pt x="14550" y="7938"/>
                    <a:pt x="14562" y="7926"/>
                  </a:cubicBezTo>
                  <a:cubicBezTo>
                    <a:pt x="14597" y="7891"/>
                    <a:pt x="14621" y="7856"/>
                    <a:pt x="14656" y="7821"/>
                  </a:cubicBezTo>
                  <a:cubicBezTo>
                    <a:pt x="14680" y="7785"/>
                    <a:pt x="14714" y="7751"/>
                    <a:pt x="14738" y="7704"/>
                  </a:cubicBezTo>
                  <a:cubicBezTo>
                    <a:pt x="14738" y="7704"/>
                    <a:pt x="14750" y="7692"/>
                    <a:pt x="14750" y="7680"/>
                  </a:cubicBezTo>
                  <a:cubicBezTo>
                    <a:pt x="14773" y="7645"/>
                    <a:pt x="14797" y="7598"/>
                    <a:pt x="14808" y="7563"/>
                  </a:cubicBezTo>
                  <a:cubicBezTo>
                    <a:pt x="14808" y="7551"/>
                    <a:pt x="14820" y="7551"/>
                    <a:pt x="14820" y="7540"/>
                  </a:cubicBezTo>
                  <a:cubicBezTo>
                    <a:pt x="14832" y="7504"/>
                    <a:pt x="14855" y="7469"/>
                    <a:pt x="14867" y="7434"/>
                  </a:cubicBezTo>
                  <a:lnTo>
                    <a:pt x="14867" y="7410"/>
                  </a:lnTo>
                  <a:cubicBezTo>
                    <a:pt x="14878" y="7363"/>
                    <a:pt x="14891" y="7316"/>
                    <a:pt x="14902" y="7282"/>
                  </a:cubicBezTo>
                  <a:cubicBezTo>
                    <a:pt x="14902" y="7270"/>
                    <a:pt x="14914" y="7258"/>
                    <a:pt x="14914" y="7246"/>
                  </a:cubicBezTo>
                  <a:cubicBezTo>
                    <a:pt x="14925" y="7211"/>
                    <a:pt x="14925" y="7164"/>
                    <a:pt x="14938" y="7118"/>
                  </a:cubicBezTo>
                  <a:cubicBezTo>
                    <a:pt x="14938" y="7024"/>
                    <a:pt x="14949" y="6930"/>
                    <a:pt x="14938" y="6836"/>
                  </a:cubicBezTo>
                  <a:cubicBezTo>
                    <a:pt x="14972" y="5969"/>
                    <a:pt x="14328" y="5042"/>
                    <a:pt x="13401" y="5031"/>
                  </a:cubicBezTo>
                  <a:cubicBezTo>
                    <a:pt x="13155" y="5031"/>
                    <a:pt x="12898" y="5101"/>
                    <a:pt x="12616" y="5242"/>
                  </a:cubicBezTo>
                  <a:cubicBezTo>
                    <a:pt x="12124" y="5500"/>
                    <a:pt x="11913" y="5969"/>
                    <a:pt x="11924" y="6461"/>
                  </a:cubicBezTo>
                  <a:lnTo>
                    <a:pt x="11924" y="6472"/>
                  </a:lnTo>
                  <a:lnTo>
                    <a:pt x="11924" y="6531"/>
                  </a:lnTo>
                  <a:lnTo>
                    <a:pt x="11924" y="6636"/>
                  </a:lnTo>
                  <a:lnTo>
                    <a:pt x="11924" y="6649"/>
                  </a:lnTo>
                  <a:lnTo>
                    <a:pt x="11924" y="6672"/>
                  </a:lnTo>
                  <a:cubicBezTo>
                    <a:pt x="11408" y="6754"/>
                    <a:pt x="10892" y="6860"/>
                    <a:pt x="10389" y="6941"/>
                  </a:cubicBezTo>
                  <a:cubicBezTo>
                    <a:pt x="10060" y="5758"/>
                    <a:pt x="9087" y="4737"/>
                    <a:pt x="7786" y="4737"/>
                  </a:cubicBezTo>
                  <a:cubicBezTo>
                    <a:pt x="7586" y="4737"/>
                    <a:pt x="7387" y="4761"/>
                    <a:pt x="7176" y="4807"/>
                  </a:cubicBezTo>
                  <a:cubicBezTo>
                    <a:pt x="7023" y="4187"/>
                    <a:pt x="6824" y="3588"/>
                    <a:pt x="6672" y="2967"/>
                  </a:cubicBezTo>
                  <a:cubicBezTo>
                    <a:pt x="6672" y="2955"/>
                    <a:pt x="6684" y="2955"/>
                    <a:pt x="6684" y="2955"/>
                  </a:cubicBezTo>
                  <a:cubicBezTo>
                    <a:pt x="6695" y="2944"/>
                    <a:pt x="6707" y="2944"/>
                    <a:pt x="6707" y="2932"/>
                  </a:cubicBezTo>
                  <a:cubicBezTo>
                    <a:pt x="6754" y="2908"/>
                    <a:pt x="6789" y="2885"/>
                    <a:pt x="6824" y="2861"/>
                  </a:cubicBezTo>
                  <a:cubicBezTo>
                    <a:pt x="6824" y="2850"/>
                    <a:pt x="6836" y="2850"/>
                    <a:pt x="6848" y="2838"/>
                  </a:cubicBezTo>
                  <a:cubicBezTo>
                    <a:pt x="6883" y="2814"/>
                    <a:pt x="6918" y="2780"/>
                    <a:pt x="6953" y="2744"/>
                  </a:cubicBezTo>
                  <a:cubicBezTo>
                    <a:pt x="6953" y="2733"/>
                    <a:pt x="6965" y="2733"/>
                    <a:pt x="6976" y="2721"/>
                  </a:cubicBezTo>
                  <a:cubicBezTo>
                    <a:pt x="7000" y="2686"/>
                    <a:pt x="7035" y="2650"/>
                    <a:pt x="7070" y="2615"/>
                  </a:cubicBezTo>
                  <a:cubicBezTo>
                    <a:pt x="7094" y="2580"/>
                    <a:pt x="7117" y="2533"/>
                    <a:pt x="7140" y="2498"/>
                  </a:cubicBezTo>
                  <a:lnTo>
                    <a:pt x="7164" y="2475"/>
                  </a:lnTo>
                  <a:cubicBezTo>
                    <a:pt x="7176" y="2439"/>
                    <a:pt x="7200" y="2392"/>
                    <a:pt x="7223" y="2358"/>
                  </a:cubicBezTo>
                  <a:cubicBezTo>
                    <a:pt x="7223" y="2345"/>
                    <a:pt x="7223" y="2345"/>
                    <a:pt x="7234" y="2334"/>
                  </a:cubicBezTo>
                  <a:cubicBezTo>
                    <a:pt x="7246" y="2298"/>
                    <a:pt x="7258" y="2264"/>
                    <a:pt x="7270" y="2217"/>
                  </a:cubicBezTo>
                  <a:cubicBezTo>
                    <a:pt x="7281" y="2217"/>
                    <a:pt x="7281" y="2205"/>
                    <a:pt x="7281" y="2205"/>
                  </a:cubicBezTo>
                  <a:cubicBezTo>
                    <a:pt x="7293" y="2158"/>
                    <a:pt x="7305" y="2111"/>
                    <a:pt x="7317" y="2076"/>
                  </a:cubicBezTo>
                  <a:lnTo>
                    <a:pt x="7317" y="2041"/>
                  </a:lnTo>
                  <a:cubicBezTo>
                    <a:pt x="7328" y="1994"/>
                    <a:pt x="7340" y="1959"/>
                    <a:pt x="7340" y="1912"/>
                  </a:cubicBezTo>
                  <a:cubicBezTo>
                    <a:pt x="7445" y="1021"/>
                    <a:pt x="6778" y="1"/>
                    <a:pt x="5804"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96" name="Google Shape;596;p15"/>
            <p:cNvSpPr/>
            <p:nvPr/>
          </p:nvSpPr>
          <p:spPr>
            <a:xfrm>
              <a:off x="8424001" y="2073444"/>
              <a:ext cx="1252634" cy="1122335"/>
            </a:xfrm>
            <a:custGeom>
              <a:rect b="b" l="l" r="r" t="t"/>
              <a:pathLst>
                <a:path extrusionOk="0" h="16650" w="18583">
                  <a:moveTo>
                    <a:pt x="8583" y="411"/>
                  </a:moveTo>
                  <a:cubicBezTo>
                    <a:pt x="9474" y="411"/>
                    <a:pt x="10201" y="1068"/>
                    <a:pt x="10763" y="1889"/>
                  </a:cubicBezTo>
                  <a:cubicBezTo>
                    <a:pt x="9860" y="2264"/>
                    <a:pt x="9005" y="2814"/>
                    <a:pt x="8312" y="3296"/>
                  </a:cubicBezTo>
                  <a:cubicBezTo>
                    <a:pt x="8067" y="3460"/>
                    <a:pt x="7820" y="3647"/>
                    <a:pt x="7586" y="3823"/>
                  </a:cubicBezTo>
                  <a:cubicBezTo>
                    <a:pt x="6952" y="3741"/>
                    <a:pt x="6308" y="3682"/>
                    <a:pt x="5663" y="3671"/>
                  </a:cubicBezTo>
                  <a:cubicBezTo>
                    <a:pt x="5897" y="2405"/>
                    <a:pt x="6449" y="1243"/>
                    <a:pt x="7668" y="634"/>
                  </a:cubicBezTo>
                  <a:cubicBezTo>
                    <a:pt x="7996" y="482"/>
                    <a:pt x="8301" y="411"/>
                    <a:pt x="8583" y="411"/>
                  </a:cubicBezTo>
                  <a:close/>
                  <a:moveTo>
                    <a:pt x="11032" y="2311"/>
                  </a:moveTo>
                  <a:cubicBezTo>
                    <a:pt x="11384" y="2897"/>
                    <a:pt x="11654" y="3518"/>
                    <a:pt x="11842" y="4022"/>
                  </a:cubicBezTo>
                  <a:cubicBezTo>
                    <a:pt x="11947" y="4280"/>
                    <a:pt x="12029" y="4550"/>
                    <a:pt x="12123" y="4820"/>
                  </a:cubicBezTo>
                  <a:cubicBezTo>
                    <a:pt x="10998" y="4456"/>
                    <a:pt x="9837" y="4198"/>
                    <a:pt x="8711" y="3999"/>
                  </a:cubicBezTo>
                  <a:cubicBezTo>
                    <a:pt x="8559" y="3976"/>
                    <a:pt x="8395" y="3940"/>
                    <a:pt x="8242" y="3916"/>
                  </a:cubicBezTo>
                  <a:lnTo>
                    <a:pt x="8735" y="3565"/>
                  </a:lnTo>
                  <a:cubicBezTo>
                    <a:pt x="9427" y="3096"/>
                    <a:pt x="10212" y="2627"/>
                    <a:pt x="11032" y="2311"/>
                  </a:cubicBezTo>
                  <a:close/>
                  <a:moveTo>
                    <a:pt x="5980" y="4187"/>
                  </a:moveTo>
                  <a:cubicBezTo>
                    <a:pt x="6332" y="4198"/>
                    <a:pt x="6683" y="4210"/>
                    <a:pt x="7058" y="4245"/>
                  </a:cubicBezTo>
                  <a:cubicBezTo>
                    <a:pt x="6507" y="4690"/>
                    <a:pt x="5968" y="5183"/>
                    <a:pt x="5475" y="5711"/>
                  </a:cubicBezTo>
                  <a:cubicBezTo>
                    <a:pt x="5487" y="5218"/>
                    <a:pt x="5511" y="4690"/>
                    <a:pt x="5581" y="4187"/>
                  </a:cubicBezTo>
                  <a:close/>
                  <a:moveTo>
                    <a:pt x="12616" y="1947"/>
                  </a:moveTo>
                  <a:cubicBezTo>
                    <a:pt x="12674" y="2592"/>
                    <a:pt x="13284" y="3202"/>
                    <a:pt x="13952" y="3202"/>
                  </a:cubicBezTo>
                  <a:cubicBezTo>
                    <a:pt x="14175" y="3202"/>
                    <a:pt x="14398" y="3131"/>
                    <a:pt x="14620" y="2979"/>
                  </a:cubicBezTo>
                  <a:cubicBezTo>
                    <a:pt x="14737" y="2885"/>
                    <a:pt x="14831" y="2780"/>
                    <a:pt x="14901" y="2662"/>
                  </a:cubicBezTo>
                  <a:cubicBezTo>
                    <a:pt x="15852" y="3530"/>
                    <a:pt x="15523" y="4914"/>
                    <a:pt x="14961" y="6074"/>
                  </a:cubicBezTo>
                  <a:cubicBezTo>
                    <a:pt x="14245" y="5652"/>
                    <a:pt x="13483" y="5300"/>
                    <a:pt x="12686" y="5007"/>
                  </a:cubicBezTo>
                  <a:cubicBezTo>
                    <a:pt x="12416" y="4010"/>
                    <a:pt x="12041" y="3014"/>
                    <a:pt x="11514" y="2147"/>
                  </a:cubicBezTo>
                  <a:cubicBezTo>
                    <a:pt x="11877" y="2041"/>
                    <a:pt x="12252" y="1970"/>
                    <a:pt x="12616" y="1947"/>
                  </a:cubicBezTo>
                  <a:close/>
                  <a:moveTo>
                    <a:pt x="12827" y="5534"/>
                  </a:moveTo>
                  <a:lnTo>
                    <a:pt x="12827" y="5534"/>
                  </a:lnTo>
                  <a:cubicBezTo>
                    <a:pt x="13495" y="5805"/>
                    <a:pt x="14140" y="6121"/>
                    <a:pt x="14750" y="6485"/>
                  </a:cubicBezTo>
                  <a:cubicBezTo>
                    <a:pt x="14620" y="6707"/>
                    <a:pt x="14492" y="6918"/>
                    <a:pt x="14374" y="7105"/>
                  </a:cubicBezTo>
                  <a:cubicBezTo>
                    <a:pt x="14057" y="7574"/>
                    <a:pt x="13718" y="8032"/>
                    <a:pt x="13354" y="8466"/>
                  </a:cubicBezTo>
                  <a:cubicBezTo>
                    <a:pt x="13296" y="8009"/>
                    <a:pt x="13225" y="7551"/>
                    <a:pt x="13155" y="7105"/>
                  </a:cubicBezTo>
                  <a:cubicBezTo>
                    <a:pt x="13061" y="6602"/>
                    <a:pt x="12955" y="6074"/>
                    <a:pt x="12827" y="5534"/>
                  </a:cubicBezTo>
                  <a:close/>
                  <a:moveTo>
                    <a:pt x="5077" y="4198"/>
                  </a:moveTo>
                  <a:lnTo>
                    <a:pt x="5077" y="4198"/>
                  </a:lnTo>
                  <a:cubicBezTo>
                    <a:pt x="4995" y="4878"/>
                    <a:pt x="4983" y="5581"/>
                    <a:pt x="5006" y="6238"/>
                  </a:cubicBezTo>
                  <a:cubicBezTo>
                    <a:pt x="4198" y="7188"/>
                    <a:pt x="3529" y="8231"/>
                    <a:pt x="3083" y="9345"/>
                  </a:cubicBezTo>
                  <a:cubicBezTo>
                    <a:pt x="2169" y="8700"/>
                    <a:pt x="1454" y="7845"/>
                    <a:pt x="1290" y="6660"/>
                  </a:cubicBezTo>
                  <a:cubicBezTo>
                    <a:pt x="1278" y="6543"/>
                    <a:pt x="1267" y="6414"/>
                    <a:pt x="1267" y="6308"/>
                  </a:cubicBezTo>
                  <a:lnTo>
                    <a:pt x="1267" y="6308"/>
                  </a:lnTo>
                  <a:cubicBezTo>
                    <a:pt x="1372" y="6332"/>
                    <a:pt x="1489" y="6355"/>
                    <a:pt x="1595" y="6355"/>
                  </a:cubicBezTo>
                  <a:cubicBezTo>
                    <a:pt x="1817" y="6355"/>
                    <a:pt x="2040" y="6285"/>
                    <a:pt x="2251" y="6133"/>
                  </a:cubicBezTo>
                  <a:cubicBezTo>
                    <a:pt x="2767" y="5722"/>
                    <a:pt x="2814" y="5125"/>
                    <a:pt x="2603" y="4656"/>
                  </a:cubicBezTo>
                  <a:cubicBezTo>
                    <a:pt x="3354" y="4339"/>
                    <a:pt x="4279" y="4234"/>
                    <a:pt x="5077" y="4198"/>
                  </a:cubicBezTo>
                  <a:close/>
                  <a:moveTo>
                    <a:pt x="5030" y="6941"/>
                  </a:moveTo>
                  <a:cubicBezTo>
                    <a:pt x="5042" y="7024"/>
                    <a:pt x="5042" y="7118"/>
                    <a:pt x="5053" y="7211"/>
                  </a:cubicBezTo>
                  <a:cubicBezTo>
                    <a:pt x="5123" y="8314"/>
                    <a:pt x="5276" y="9450"/>
                    <a:pt x="5546" y="10576"/>
                  </a:cubicBezTo>
                  <a:cubicBezTo>
                    <a:pt x="4854" y="10318"/>
                    <a:pt x="4139" y="10002"/>
                    <a:pt x="3482" y="9603"/>
                  </a:cubicBezTo>
                  <a:cubicBezTo>
                    <a:pt x="3565" y="9392"/>
                    <a:pt x="3658" y="9181"/>
                    <a:pt x="3752" y="8981"/>
                  </a:cubicBezTo>
                  <a:cubicBezTo>
                    <a:pt x="4092" y="8267"/>
                    <a:pt x="4526" y="7574"/>
                    <a:pt x="5030" y="6941"/>
                  </a:cubicBezTo>
                  <a:close/>
                  <a:moveTo>
                    <a:pt x="15172" y="6754"/>
                  </a:moveTo>
                  <a:cubicBezTo>
                    <a:pt x="15230" y="6789"/>
                    <a:pt x="15289" y="6836"/>
                    <a:pt x="15359" y="6871"/>
                  </a:cubicBezTo>
                  <a:cubicBezTo>
                    <a:pt x="15805" y="7199"/>
                    <a:pt x="16261" y="7551"/>
                    <a:pt x="16519" y="7997"/>
                  </a:cubicBezTo>
                  <a:cubicBezTo>
                    <a:pt x="16321" y="8067"/>
                    <a:pt x="16097" y="8196"/>
                    <a:pt x="15898" y="8419"/>
                  </a:cubicBezTo>
                  <a:cubicBezTo>
                    <a:pt x="15370" y="9005"/>
                    <a:pt x="15675" y="9814"/>
                    <a:pt x="16250" y="10224"/>
                  </a:cubicBezTo>
                  <a:cubicBezTo>
                    <a:pt x="16215" y="10271"/>
                    <a:pt x="16168" y="10318"/>
                    <a:pt x="16133" y="10365"/>
                  </a:cubicBezTo>
                  <a:cubicBezTo>
                    <a:pt x="15500" y="11139"/>
                    <a:pt x="14445" y="11467"/>
                    <a:pt x="13495" y="11631"/>
                  </a:cubicBezTo>
                  <a:cubicBezTo>
                    <a:pt x="13541" y="10799"/>
                    <a:pt x="13507" y="9943"/>
                    <a:pt x="13424" y="9111"/>
                  </a:cubicBezTo>
                  <a:cubicBezTo>
                    <a:pt x="14081" y="8384"/>
                    <a:pt x="14703" y="7598"/>
                    <a:pt x="15172" y="6754"/>
                  </a:cubicBezTo>
                  <a:close/>
                  <a:moveTo>
                    <a:pt x="7738" y="4304"/>
                  </a:moveTo>
                  <a:cubicBezTo>
                    <a:pt x="9250" y="4468"/>
                    <a:pt x="10810" y="4796"/>
                    <a:pt x="12275" y="5323"/>
                  </a:cubicBezTo>
                  <a:cubicBezTo>
                    <a:pt x="12604" y="6508"/>
                    <a:pt x="12815" y="7727"/>
                    <a:pt x="12932" y="8947"/>
                  </a:cubicBezTo>
                  <a:cubicBezTo>
                    <a:pt x="12275" y="9650"/>
                    <a:pt x="11572" y="10307"/>
                    <a:pt x="10834" y="10916"/>
                  </a:cubicBezTo>
                  <a:cubicBezTo>
                    <a:pt x="10517" y="11174"/>
                    <a:pt x="10188" y="11432"/>
                    <a:pt x="9860" y="11678"/>
                  </a:cubicBezTo>
                  <a:cubicBezTo>
                    <a:pt x="8559" y="11514"/>
                    <a:pt x="7269" y="11174"/>
                    <a:pt x="6061" y="10763"/>
                  </a:cubicBezTo>
                  <a:cubicBezTo>
                    <a:pt x="5686" y="9333"/>
                    <a:pt x="5511" y="7845"/>
                    <a:pt x="5487" y="6402"/>
                  </a:cubicBezTo>
                  <a:cubicBezTo>
                    <a:pt x="6167" y="5628"/>
                    <a:pt x="6929" y="4925"/>
                    <a:pt x="7738" y="4304"/>
                  </a:cubicBezTo>
                  <a:close/>
                  <a:moveTo>
                    <a:pt x="12979" y="9568"/>
                  </a:moveTo>
                  <a:cubicBezTo>
                    <a:pt x="13038" y="10271"/>
                    <a:pt x="13049" y="10987"/>
                    <a:pt x="13014" y="11701"/>
                  </a:cubicBezTo>
                  <a:cubicBezTo>
                    <a:pt x="12533" y="11760"/>
                    <a:pt x="12064" y="11795"/>
                    <a:pt x="11584" y="11795"/>
                  </a:cubicBezTo>
                  <a:cubicBezTo>
                    <a:pt x="11232" y="11795"/>
                    <a:pt x="10892" y="11784"/>
                    <a:pt x="10552" y="11748"/>
                  </a:cubicBezTo>
                  <a:cubicBezTo>
                    <a:pt x="11150" y="11279"/>
                    <a:pt x="11736" y="10776"/>
                    <a:pt x="12275" y="10271"/>
                  </a:cubicBezTo>
                  <a:cubicBezTo>
                    <a:pt x="12510" y="10049"/>
                    <a:pt x="12744" y="9814"/>
                    <a:pt x="12979" y="9568"/>
                  </a:cubicBezTo>
                  <a:close/>
                  <a:moveTo>
                    <a:pt x="6226" y="11315"/>
                  </a:moveTo>
                  <a:lnTo>
                    <a:pt x="6226" y="11315"/>
                  </a:lnTo>
                  <a:cubicBezTo>
                    <a:pt x="6577" y="11420"/>
                    <a:pt x="6918" y="11526"/>
                    <a:pt x="7246" y="11608"/>
                  </a:cubicBezTo>
                  <a:cubicBezTo>
                    <a:pt x="7903" y="11795"/>
                    <a:pt x="8606" y="11948"/>
                    <a:pt x="9309" y="12065"/>
                  </a:cubicBezTo>
                  <a:cubicBezTo>
                    <a:pt x="8583" y="12546"/>
                    <a:pt x="7820" y="12968"/>
                    <a:pt x="7012" y="13285"/>
                  </a:cubicBezTo>
                  <a:cubicBezTo>
                    <a:pt x="6694" y="12652"/>
                    <a:pt x="6437" y="11995"/>
                    <a:pt x="6226" y="11315"/>
                  </a:cubicBezTo>
                  <a:close/>
                  <a:moveTo>
                    <a:pt x="3318" y="10083"/>
                  </a:moveTo>
                  <a:cubicBezTo>
                    <a:pt x="4057" y="10529"/>
                    <a:pt x="4878" y="10869"/>
                    <a:pt x="5686" y="11139"/>
                  </a:cubicBezTo>
                  <a:cubicBezTo>
                    <a:pt x="5909" y="11936"/>
                    <a:pt x="6202" y="12710"/>
                    <a:pt x="6566" y="13437"/>
                  </a:cubicBezTo>
                  <a:cubicBezTo>
                    <a:pt x="6554" y="13449"/>
                    <a:pt x="6543" y="13449"/>
                    <a:pt x="6519" y="13449"/>
                  </a:cubicBezTo>
                  <a:cubicBezTo>
                    <a:pt x="6061" y="13589"/>
                    <a:pt x="5605" y="13718"/>
                    <a:pt x="5159" y="13718"/>
                  </a:cubicBezTo>
                  <a:cubicBezTo>
                    <a:pt x="4714" y="13718"/>
                    <a:pt x="4279" y="13589"/>
                    <a:pt x="3904" y="13202"/>
                  </a:cubicBezTo>
                  <a:cubicBezTo>
                    <a:pt x="3541" y="12850"/>
                    <a:pt x="3330" y="12370"/>
                    <a:pt x="3213" y="11889"/>
                  </a:cubicBezTo>
                  <a:cubicBezTo>
                    <a:pt x="3083" y="11292"/>
                    <a:pt x="3154" y="10682"/>
                    <a:pt x="3318" y="10083"/>
                  </a:cubicBezTo>
                  <a:close/>
                  <a:moveTo>
                    <a:pt x="10001" y="12159"/>
                  </a:moveTo>
                  <a:cubicBezTo>
                    <a:pt x="10552" y="12229"/>
                    <a:pt x="11115" y="12264"/>
                    <a:pt x="11666" y="12264"/>
                  </a:cubicBezTo>
                  <a:cubicBezTo>
                    <a:pt x="12111" y="12264"/>
                    <a:pt x="12545" y="12241"/>
                    <a:pt x="12967" y="12194"/>
                  </a:cubicBezTo>
                  <a:lnTo>
                    <a:pt x="12967" y="12194"/>
                  </a:lnTo>
                  <a:cubicBezTo>
                    <a:pt x="12908" y="12874"/>
                    <a:pt x="12780" y="13554"/>
                    <a:pt x="12569" y="14199"/>
                  </a:cubicBezTo>
                  <a:cubicBezTo>
                    <a:pt x="12252" y="15137"/>
                    <a:pt x="11889" y="15992"/>
                    <a:pt x="10821" y="16169"/>
                  </a:cubicBezTo>
                  <a:cubicBezTo>
                    <a:pt x="10716" y="16192"/>
                    <a:pt x="10610" y="16192"/>
                    <a:pt x="10505" y="16192"/>
                  </a:cubicBezTo>
                  <a:cubicBezTo>
                    <a:pt x="10107" y="16192"/>
                    <a:pt x="9708" y="16086"/>
                    <a:pt x="9356" y="15934"/>
                  </a:cubicBezTo>
                  <a:cubicBezTo>
                    <a:pt x="8395" y="15512"/>
                    <a:pt x="7726" y="14574"/>
                    <a:pt x="7234" y="13695"/>
                  </a:cubicBezTo>
                  <a:cubicBezTo>
                    <a:pt x="8207" y="13308"/>
                    <a:pt x="9133" y="12780"/>
                    <a:pt x="10001" y="12159"/>
                  </a:cubicBezTo>
                  <a:close/>
                  <a:moveTo>
                    <a:pt x="8570" y="1"/>
                  </a:moveTo>
                  <a:cubicBezTo>
                    <a:pt x="7668" y="1"/>
                    <a:pt x="6765" y="458"/>
                    <a:pt x="6120" y="1267"/>
                  </a:cubicBezTo>
                  <a:cubicBezTo>
                    <a:pt x="5605" y="1936"/>
                    <a:pt x="5300" y="2780"/>
                    <a:pt x="5147" y="3682"/>
                  </a:cubicBezTo>
                  <a:cubicBezTo>
                    <a:pt x="4162" y="3705"/>
                    <a:pt x="3201" y="3870"/>
                    <a:pt x="2345" y="4268"/>
                  </a:cubicBezTo>
                  <a:cubicBezTo>
                    <a:pt x="2122" y="4010"/>
                    <a:pt x="1806" y="3835"/>
                    <a:pt x="1465" y="3835"/>
                  </a:cubicBezTo>
                  <a:cubicBezTo>
                    <a:pt x="1161" y="3835"/>
                    <a:pt x="832" y="3976"/>
                    <a:pt x="528" y="4315"/>
                  </a:cubicBezTo>
                  <a:cubicBezTo>
                    <a:pt x="0" y="4890"/>
                    <a:pt x="293" y="5699"/>
                    <a:pt x="856" y="6097"/>
                  </a:cubicBezTo>
                  <a:cubicBezTo>
                    <a:pt x="739" y="6941"/>
                    <a:pt x="1032" y="7891"/>
                    <a:pt x="1595" y="8618"/>
                  </a:cubicBezTo>
                  <a:cubicBezTo>
                    <a:pt x="1947" y="9087"/>
                    <a:pt x="2403" y="9486"/>
                    <a:pt x="2919" y="9826"/>
                  </a:cubicBezTo>
                  <a:cubicBezTo>
                    <a:pt x="2627" y="10740"/>
                    <a:pt x="2591" y="11737"/>
                    <a:pt x="2966" y="12639"/>
                  </a:cubicBezTo>
                  <a:cubicBezTo>
                    <a:pt x="3213" y="13202"/>
                    <a:pt x="3646" y="13707"/>
                    <a:pt x="4174" y="13999"/>
                  </a:cubicBezTo>
                  <a:cubicBezTo>
                    <a:pt x="4467" y="14152"/>
                    <a:pt x="4772" y="14210"/>
                    <a:pt x="5089" y="14210"/>
                  </a:cubicBezTo>
                  <a:cubicBezTo>
                    <a:pt x="5605" y="14210"/>
                    <a:pt x="6144" y="14058"/>
                    <a:pt x="6613" y="13918"/>
                  </a:cubicBezTo>
                  <a:cubicBezTo>
                    <a:pt x="6671" y="13894"/>
                    <a:pt x="6730" y="13871"/>
                    <a:pt x="6788" y="13859"/>
                  </a:cubicBezTo>
                  <a:cubicBezTo>
                    <a:pt x="6999" y="14246"/>
                    <a:pt x="7246" y="14632"/>
                    <a:pt x="7527" y="14996"/>
                  </a:cubicBezTo>
                  <a:cubicBezTo>
                    <a:pt x="8125" y="15770"/>
                    <a:pt x="8981" y="16450"/>
                    <a:pt x="9977" y="16614"/>
                  </a:cubicBezTo>
                  <a:cubicBezTo>
                    <a:pt x="10154" y="16638"/>
                    <a:pt x="10329" y="16649"/>
                    <a:pt x="10505" y="16649"/>
                  </a:cubicBezTo>
                  <a:cubicBezTo>
                    <a:pt x="10904" y="16649"/>
                    <a:pt x="11303" y="16579"/>
                    <a:pt x="11678" y="16391"/>
                  </a:cubicBezTo>
                  <a:cubicBezTo>
                    <a:pt x="12428" y="16028"/>
                    <a:pt x="12756" y="15090"/>
                    <a:pt x="13014" y="14351"/>
                  </a:cubicBezTo>
                  <a:cubicBezTo>
                    <a:pt x="13249" y="13636"/>
                    <a:pt x="13389" y="12886"/>
                    <a:pt x="13460" y="12123"/>
                  </a:cubicBezTo>
                  <a:cubicBezTo>
                    <a:pt x="13940" y="12030"/>
                    <a:pt x="14421" y="11912"/>
                    <a:pt x="14878" y="11737"/>
                  </a:cubicBezTo>
                  <a:cubicBezTo>
                    <a:pt x="15605" y="11479"/>
                    <a:pt x="16227" y="11034"/>
                    <a:pt x="16672" y="10424"/>
                  </a:cubicBezTo>
                  <a:cubicBezTo>
                    <a:pt x="16766" y="10447"/>
                    <a:pt x="16871" y="10459"/>
                    <a:pt x="16977" y="10459"/>
                  </a:cubicBezTo>
                  <a:cubicBezTo>
                    <a:pt x="17188" y="10459"/>
                    <a:pt x="17423" y="10388"/>
                    <a:pt x="17634" y="10236"/>
                  </a:cubicBezTo>
                  <a:cubicBezTo>
                    <a:pt x="18583" y="9474"/>
                    <a:pt x="17926" y="8103"/>
                    <a:pt x="17001" y="7962"/>
                  </a:cubicBezTo>
                  <a:cubicBezTo>
                    <a:pt x="16719" y="7399"/>
                    <a:pt x="16203" y="6918"/>
                    <a:pt x="15617" y="6485"/>
                  </a:cubicBezTo>
                  <a:cubicBezTo>
                    <a:pt x="15535" y="6438"/>
                    <a:pt x="15453" y="6391"/>
                    <a:pt x="15383" y="6332"/>
                  </a:cubicBezTo>
                  <a:cubicBezTo>
                    <a:pt x="15594" y="5886"/>
                    <a:pt x="15769" y="5417"/>
                    <a:pt x="15886" y="4948"/>
                  </a:cubicBezTo>
                  <a:cubicBezTo>
                    <a:pt x="16156" y="3788"/>
                    <a:pt x="15805" y="2874"/>
                    <a:pt x="15066" y="2264"/>
                  </a:cubicBezTo>
                  <a:cubicBezTo>
                    <a:pt x="15195" y="1513"/>
                    <a:pt x="14573" y="693"/>
                    <a:pt x="13823" y="693"/>
                  </a:cubicBezTo>
                  <a:cubicBezTo>
                    <a:pt x="13518" y="693"/>
                    <a:pt x="13190" y="833"/>
                    <a:pt x="12885" y="1162"/>
                  </a:cubicBezTo>
                  <a:cubicBezTo>
                    <a:pt x="12803" y="1243"/>
                    <a:pt x="12744" y="1337"/>
                    <a:pt x="12697" y="1431"/>
                  </a:cubicBezTo>
                  <a:cubicBezTo>
                    <a:pt x="12217" y="1443"/>
                    <a:pt x="11712" y="1548"/>
                    <a:pt x="11232" y="1712"/>
                  </a:cubicBezTo>
                  <a:cubicBezTo>
                    <a:pt x="10986" y="1361"/>
                    <a:pt x="10716" y="1045"/>
                    <a:pt x="10423" y="763"/>
                  </a:cubicBezTo>
                  <a:cubicBezTo>
                    <a:pt x="9860" y="235"/>
                    <a:pt x="9216" y="1"/>
                    <a:pt x="8570"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97" name="Google Shape;597;p15"/>
            <p:cNvSpPr/>
            <p:nvPr/>
          </p:nvSpPr>
          <p:spPr>
            <a:xfrm rot="5400000">
              <a:off x="2470423" y="3923642"/>
              <a:ext cx="670341" cy="1234317"/>
            </a:xfrm>
            <a:custGeom>
              <a:rect b="b" l="l" r="r" t="t"/>
              <a:pathLst>
                <a:path extrusionOk="0" h="24505" w="13309">
                  <a:moveTo>
                    <a:pt x="8220" y="2322"/>
                  </a:moveTo>
                  <a:lnTo>
                    <a:pt x="11936" y="3811"/>
                  </a:lnTo>
                  <a:cubicBezTo>
                    <a:pt x="11748" y="4186"/>
                    <a:pt x="11514" y="4585"/>
                    <a:pt x="11209" y="4984"/>
                  </a:cubicBezTo>
                  <a:lnTo>
                    <a:pt x="8009" y="3647"/>
                  </a:lnTo>
                  <a:cubicBezTo>
                    <a:pt x="8043" y="3166"/>
                    <a:pt x="8126" y="2720"/>
                    <a:pt x="8220" y="2322"/>
                  </a:cubicBezTo>
                  <a:close/>
                  <a:moveTo>
                    <a:pt x="8009" y="4444"/>
                  </a:moveTo>
                  <a:lnTo>
                    <a:pt x="10705" y="5570"/>
                  </a:lnTo>
                  <a:cubicBezTo>
                    <a:pt x="10424" y="5851"/>
                    <a:pt x="10107" y="6120"/>
                    <a:pt x="9732" y="6367"/>
                  </a:cubicBezTo>
                  <a:cubicBezTo>
                    <a:pt x="9521" y="6508"/>
                    <a:pt x="9228" y="6672"/>
                    <a:pt x="8876" y="6860"/>
                  </a:cubicBezTo>
                  <a:cubicBezTo>
                    <a:pt x="8817" y="6894"/>
                    <a:pt x="8747" y="6930"/>
                    <a:pt x="8677" y="6977"/>
                  </a:cubicBezTo>
                  <a:cubicBezTo>
                    <a:pt x="8642" y="6894"/>
                    <a:pt x="8618" y="6813"/>
                    <a:pt x="8583" y="6742"/>
                  </a:cubicBezTo>
                  <a:cubicBezTo>
                    <a:pt x="8442" y="6367"/>
                    <a:pt x="8314" y="6050"/>
                    <a:pt x="8243" y="5804"/>
                  </a:cubicBezTo>
                  <a:cubicBezTo>
                    <a:pt x="8103" y="5335"/>
                    <a:pt x="8032" y="4890"/>
                    <a:pt x="8009" y="4444"/>
                  </a:cubicBezTo>
                  <a:close/>
                  <a:moveTo>
                    <a:pt x="8290" y="8043"/>
                  </a:moveTo>
                  <a:cubicBezTo>
                    <a:pt x="8466" y="8559"/>
                    <a:pt x="8642" y="9111"/>
                    <a:pt x="8759" y="9697"/>
                  </a:cubicBezTo>
                  <a:lnTo>
                    <a:pt x="6777" y="9075"/>
                  </a:lnTo>
                  <a:cubicBezTo>
                    <a:pt x="7270" y="8676"/>
                    <a:pt x="7798" y="8337"/>
                    <a:pt x="8290" y="8043"/>
                  </a:cubicBezTo>
                  <a:close/>
                  <a:moveTo>
                    <a:pt x="6156" y="9650"/>
                  </a:moveTo>
                  <a:lnTo>
                    <a:pt x="8888" y="10505"/>
                  </a:lnTo>
                  <a:cubicBezTo>
                    <a:pt x="8947" y="11104"/>
                    <a:pt x="8923" y="11713"/>
                    <a:pt x="8794" y="12323"/>
                  </a:cubicBezTo>
                  <a:lnTo>
                    <a:pt x="5218" y="10869"/>
                  </a:lnTo>
                  <a:cubicBezTo>
                    <a:pt x="5476" y="10412"/>
                    <a:pt x="5792" y="10013"/>
                    <a:pt x="6156" y="9650"/>
                  </a:cubicBezTo>
                  <a:close/>
                  <a:moveTo>
                    <a:pt x="4901" y="11537"/>
                  </a:moveTo>
                  <a:lnTo>
                    <a:pt x="8583" y="13026"/>
                  </a:lnTo>
                  <a:cubicBezTo>
                    <a:pt x="8395" y="13507"/>
                    <a:pt x="8126" y="13976"/>
                    <a:pt x="7739" y="14421"/>
                  </a:cubicBezTo>
                  <a:lnTo>
                    <a:pt x="4597" y="13108"/>
                  </a:lnTo>
                  <a:cubicBezTo>
                    <a:pt x="4620" y="12534"/>
                    <a:pt x="4726" y="12006"/>
                    <a:pt x="4901" y="11537"/>
                  </a:cubicBezTo>
                  <a:close/>
                  <a:moveTo>
                    <a:pt x="4643" y="13918"/>
                  </a:moveTo>
                  <a:lnTo>
                    <a:pt x="7188" y="14996"/>
                  </a:lnTo>
                  <a:cubicBezTo>
                    <a:pt x="7165" y="15007"/>
                    <a:pt x="7152" y="15031"/>
                    <a:pt x="7129" y="15043"/>
                  </a:cubicBezTo>
                  <a:cubicBezTo>
                    <a:pt x="6531" y="15559"/>
                    <a:pt x="5886" y="15992"/>
                    <a:pt x="5242" y="16403"/>
                  </a:cubicBezTo>
                  <a:cubicBezTo>
                    <a:pt x="5019" y="15687"/>
                    <a:pt x="4796" y="14949"/>
                    <a:pt x="4667" y="14175"/>
                  </a:cubicBezTo>
                  <a:cubicBezTo>
                    <a:pt x="4656" y="14082"/>
                    <a:pt x="4656" y="13999"/>
                    <a:pt x="4643" y="13918"/>
                  </a:cubicBezTo>
                  <a:close/>
                  <a:moveTo>
                    <a:pt x="4831" y="17529"/>
                  </a:moveTo>
                  <a:cubicBezTo>
                    <a:pt x="5019" y="18103"/>
                    <a:pt x="5183" y="18689"/>
                    <a:pt x="5300" y="19275"/>
                  </a:cubicBezTo>
                  <a:lnTo>
                    <a:pt x="3354" y="18584"/>
                  </a:lnTo>
                  <a:cubicBezTo>
                    <a:pt x="3823" y="18196"/>
                    <a:pt x="4327" y="17857"/>
                    <a:pt x="4831" y="17529"/>
                  </a:cubicBezTo>
                  <a:close/>
                  <a:moveTo>
                    <a:pt x="2733" y="19147"/>
                  </a:moveTo>
                  <a:lnTo>
                    <a:pt x="5417" y="20108"/>
                  </a:lnTo>
                  <a:cubicBezTo>
                    <a:pt x="5464" y="20647"/>
                    <a:pt x="5464" y="21221"/>
                    <a:pt x="5370" y="21831"/>
                  </a:cubicBezTo>
                  <a:lnTo>
                    <a:pt x="1712" y="20424"/>
                  </a:lnTo>
                  <a:cubicBezTo>
                    <a:pt x="2029" y="19932"/>
                    <a:pt x="2369" y="19510"/>
                    <a:pt x="2733" y="19147"/>
                  </a:cubicBezTo>
                  <a:close/>
                  <a:moveTo>
                    <a:pt x="8642" y="0"/>
                  </a:moveTo>
                  <a:cubicBezTo>
                    <a:pt x="8512" y="0"/>
                    <a:pt x="8395" y="59"/>
                    <a:pt x="8325" y="165"/>
                  </a:cubicBezTo>
                  <a:cubicBezTo>
                    <a:pt x="8254" y="270"/>
                    <a:pt x="6602" y="2850"/>
                    <a:pt x="7540" y="6015"/>
                  </a:cubicBezTo>
                  <a:cubicBezTo>
                    <a:pt x="7621" y="6285"/>
                    <a:pt x="7751" y="6625"/>
                    <a:pt x="7903" y="7011"/>
                  </a:cubicBezTo>
                  <a:cubicBezTo>
                    <a:pt x="7938" y="7117"/>
                    <a:pt x="7985" y="7223"/>
                    <a:pt x="8032" y="7340"/>
                  </a:cubicBezTo>
                  <a:cubicBezTo>
                    <a:pt x="6027" y="8512"/>
                    <a:pt x="3342" y="10529"/>
                    <a:pt x="3952" y="14293"/>
                  </a:cubicBezTo>
                  <a:cubicBezTo>
                    <a:pt x="4093" y="15184"/>
                    <a:pt x="4351" y="16004"/>
                    <a:pt x="4609" y="16802"/>
                  </a:cubicBezTo>
                  <a:cubicBezTo>
                    <a:pt x="3835" y="17294"/>
                    <a:pt x="3072" y="17798"/>
                    <a:pt x="2369" y="18467"/>
                  </a:cubicBezTo>
                  <a:cubicBezTo>
                    <a:pt x="1818" y="18994"/>
                    <a:pt x="1314" y="19616"/>
                    <a:pt x="868" y="20413"/>
                  </a:cubicBezTo>
                  <a:cubicBezTo>
                    <a:pt x="563" y="20963"/>
                    <a:pt x="294" y="21585"/>
                    <a:pt x="60" y="22312"/>
                  </a:cubicBezTo>
                  <a:cubicBezTo>
                    <a:pt x="1" y="22511"/>
                    <a:pt x="107" y="22711"/>
                    <a:pt x="305" y="22781"/>
                  </a:cubicBezTo>
                  <a:cubicBezTo>
                    <a:pt x="329" y="22781"/>
                    <a:pt x="352" y="22792"/>
                    <a:pt x="388" y="22792"/>
                  </a:cubicBezTo>
                  <a:lnTo>
                    <a:pt x="411" y="22792"/>
                  </a:lnTo>
                  <a:cubicBezTo>
                    <a:pt x="576" y="22792"/>
                    <a:pt x="716" y="22687"/>
                    <a:pt x="763" y="22534"/>
                  </a:cubicBezTo>
                  <a:cubicBezTo>
                    <a:pt x="939" y="21984"/>
                    <a:pt x="1126" y="21503"/>
                    <a:pt x="1349" y="21069"/>
                  </a:cubicBezTo>
                  <a:lnTo>
                    <a:pt x="5230" y="22570"/>
                  </a:lnTo>
                  <a:cubicBezTo>
                    <a:pt x="5125" y="23016"/>
                    <a:pt x="4972" y="23496"/>
                    <a:pt x="4761" y="24000"/>
                  </a:cubicBezTo>
                  <a:cubicBezTo>
                    <a:pt x="4679" y="24188"/>
                    <a:pt x="4773" y="24399"/>
                    <a:pt x="4960" y="24481"/>
                  </a:cubicBezTo>
                  <a:cubicBezTo>
                    <a:pt x="4995" y="24493"/>
                    <a:pt x="5031" y="24504"/>
                    <a:pt x="5065" y="24504"/>
                  </a:cubicBezTo>
                  <a:lnTo>
                    <a:pt x="5101" y="24504"/>
                  </a:lnTo>
                  <a:cubicBezTo>
                    <a:pt x="5242" y="24504"/>
                    <a:pt x="5383" y="24422"/>
                    <a:pt x="5441" y="24282"/>
                  </a:cubicBezTo>
                  <a:cubicBezTo>
                    <a:pt x="5711" y="23613"/>
                    <a:pt x="5898" y="22992"/>
                    <a:pt x="6016" y="22406"/>
                  </a:cubicBezTo>
                  <a:cubicBezTo>
                    <a:pt x="6016" y="22406"/>
                    <a:pt x="6016" y="22394"/>
                    <a:pt x="6027" y="22394"/>
                  </a:cubicBezTo>
                  <a:cubicBezTo>
                    <a:pt x="6438" y="20330"/>
                    <a:pt x="5980" y="18689"/>
                    <a:pt x="5476" y="17118"/>
                  </a:cubicBezTo>
                  <a:cubicBezTo>
                    <a:pt x="6191" y="16672"/>
                    <a:pt x="6918" y="16203"/>
                    <a:pt x="7610" y="15606"/>
                  </a:cubicBezTo>
                  <a:cubicBezTo>
                    <a:pt x="10471" y="13108"/>
                    <a:pt x="9720" y="9861"/>
                    <a:pt x="8934" y="7668"/>
                  </a:cubicBezTo>
                  <a:cubicBezTo>
                    <a:pt x="9040" y="7610"/>
                    <a:pt x="9134" y="7563"/>
                    <a:pt x="9228" y="7504"/>
                  </a:cubicBezTo>
                  <a:cubicBezTo>
                    <a:pt x="9591" y="7305"/>
                    <a:pt x="9908" y="7141"/>
                    <a:pt x="10143" y="6977"/>
                  </a:cubicBezTo>
                  <a:cubicBezTo>
                    <a:pt x="12886" y="5136"/>
                    <a:pt x="13272" y="2099"/>
                    <a:pt x="13285" y="1982"/>
                  </a:cubicBezTo>
                  <a:cubicBezTo>
                    <a:pt x="13308" y="1771"/>
                    <a:pt x="13167" y="1595"/>
                    <a:pt x="12968" y="1571"/>
                  </a:cubicBezTo>
                  <a:lnTo>
                    <a:pt x="12921" y="1571"/>
                  </a:lnTo>
                  <a:cubicBezTo>
                    <a:pt x="12733" y="1571"/>
                    <a:pt x="12581" y="1701"/>
                    <a:pt x="12558" y="1888"/>
                  </a:cubicBezTo>
                  <a:cubicBezTo>
                    <a:pt x="12558" y="1900"/>
                    <a:pt x="12487" y="2416"/>
                    <a:pt x="12217" y="3131"/>
                  </a:cubicBezTo>
                  <a:lnTo>
                    <a:pt x="8442" y="1618"/>
                  </a:lnTo>
                  <a:cubicBezTo>
                    <a:pt x="8689" y="974"/>
                    <a:pt x="8934" y="575"/>
                    <a:pt x="8947" y="563"/>
                  </a:cubicBezTo>
                  <a:cubicBezTo>
                    <a:pt x="9052" y="399"/>
                    <a:pt x="9005" y="165"/>
                    <a:pt x="8841" y="59"/>
                  </a:cubicBezTo>
                  <a:cubicBezTo>
                    <a:pt x="8783" y="13"/>
                    <a:pt x="8712" y="0"/>
                    <a:pt x="8642"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598" name="Google Shape;598;p15"/>
            <p:cNvGrpSpPr/>
            <p:nvPr/>
          </p:nvGrpSpPr>
          <p:grpSpPr>
            <a:xfrm rot="-8999907">
              <a:off x="7927659" y="2948022"/>
              <a:ext cx="504840" cy="836453"/>
              <a:chOff x="3330825" y="1367375"/>
              <a:chExt cx="280075" cy="464025"/>
            </a:xfrm>
          </p:grpSpPr>
          <p:sp>
            <p:nvSpPr>
              <p:cNvPr id="599" name="Google Shape;599;p15"/>
              <p:cNvSpPr/>
              <p:nvPr/>
            </p:nvSpPr>
            <p:spPr>
              <a:xfrm>
                <a:off x="3484800" y="1720525"/>
                <a:ext cx="115550" cy="110875"/>
              </a:xfrm>
              <a:custGeom>
                <a:rect b="b" l="l" r="r" t="t"/>
                <a:pathLst>
                  <a:path extrusionOk="0" h="4435" w="4622">
                    <a:moveTo>
                      <a:pt x="2311" y="0"/>
                    </a:moveTo>
                    <a:cubicBezTo>
                      <a:pt x="2159" y="0"/>
                      <a:pt x="2006" y="13"/>
                      <a:pt x="1857" y="37"/>
                    </a:cubicBezTo>
                    <a:cubicBezTo>
                      <a:pt x="764" y="233"/>
                      <a:pt x="0" y="1265"/>
                      <a:pt x="51" y="2348"/>
                    </a:cubicBezTo>
                    <a:cubicBezTo>
                      <a:pt x="51" y="2461"/>
                      <a:pt x="72" y="2574"/>
                      <a:pt x="93" y="2678"/>
                    </a:cubicBezTo>
                    <a:cubicBezTo>
                      <a:pt x="113" y="2998"/>
                      <a:pt x="196" y="3307"/>
                      <a:pt x="351" y="3606"/>
                    </a:cubicBezTo>
                    <a:cubicBezTo>
                      <a:pt x="665" y="4200"/>
                      <a:pt x="1226" y="4435"/>
                      <a:pt x="1815" y="4435"/>
                    </a:cubicBezTo>
                    <a:cubicBezTo>
                      <a:pt x="2249" y="4435"/>
                      <a:pt x="2698" y="4307"/>
                      <a:pt x="3074" y="4101"/>
                    </a:cubicBezTo>
                    <a:cubicBezTo>
                      <a:pt x="4054" y="3555"/>
                      <a:pt x="4621" y="2430"/>
                      <a:pt x="4312" y="1337"/>
                    </a:cubicBezTo>
                    <a:cubicBezTo>
                      <a:pt x="4057" y="414"/>
                      <a:pt x="3188" y="0"/>
                      <a:pt x="2311" y="0"/>
                    </a:cubicBez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00" name="Google Shape;600;p15"/>
              <p:cNvSpPr/>
              <p:nvPr/>
            </p:nvSpPr>
            <p:spPr>
              <a:xfrm>
                <a:off x="3477400" y="1543325"/>
                <a:ext cx="133500" cy="103775"/>
              </a:xfrm>
              <a:custGeom>
                <a:rect b="b" l="l" r="r" t="t"/>
                <a:pathLst>
                  <a:path extrusionOk="0" h="4151" w="5340">
                    <a:moveTo>
                      <a:pt x="2983" y="1"/>
                    </a:moveTo>
                    <a:cubicBezTo>
                      <a:pt x="2469" y="1"/>
                      <a:pt x="1956" y="154"/>
                      <a:pt x="1575" y="451"/>
                    </a:cubicBezTo>
                    <a:cubicBezTo>
                      <a:pt x="0" y="1662"/>
                      <a:pt x="1018" y="4151"/>
                      <a:pt x="2737" y="4151"/>
                    </a:cubicBezTo>
                    <a:cubicBezTo>
                      <a:pt x="2819" y="4151"/>
                      <a:pt x="2903" y="4145"/>
                      <a:pt x="2988" y="4134"/>
                    </a:cubicBezTo>
                    <a:cubicBezTo>
                      <a:pt x="3494" y="4134"/>
                      <a:pt x="3999" y="3938"/>
                      <a:pt x="4432" y="3576"/>
                    </a:cubicBezTo>
                    <a:cubicBezTo>
                      <a:pt x="5340" y="2834"/>
                      <a:pt x="5340" y="1555"/>
                      <a:pt x="4629" y="699"/>
                    </a:cubicBezTo>
                    <a:cubicBezTo>
                      <a:pt x="4237" y="228"/>
                      <a:pt x="3610" y="1"/>
                      <a:pt x="2983" y="1"/>
                    </a:cubicBez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01" name="Google Shape;601;p15"/>
              <p:cNvSpPr/>
              <p:nvPr/>
            </p:nvSpPr>
            <p:spPr>
              <a:xfrm>
                <a:off x="3330825" y="1489400"/>
                <a:ext cx="143400" cy="134750"/>
              </a:xfrm>
              <a:custGeom>
                <a:rect b="b" l="l" r="r" t="t"/>
                <a:pathLst>
                  <a:path extrusionOk="0" h="5390" w="5736">
                    <a:moveTo>
                      <a:pt x="2327" y="0"/>
                    </a:moveTo>
                    <a:cubicBezTo>
                      <a:pt x="1872" y="0"/>
                      <a:pt x="1427" y="134"/>
                      <a:pt x="1043" y="452"/>
                    </a:cubicBezTo>
                    <a:cubicBezTo>
                      <a:pt x="775" y="669"/>
                      <a:pt x="610" y="947"/>
                      <a:pt x="506" y="1267"/>
                    </a:cubicBezTo>
                    <a:cubicBezTo>
                      <a:pt x="32" y="2134"/>
                      <a:pt x="1" y="3361"/>
                      <a:pt x="424" y="4145"/>
                    </a:cubicBezTo>
                    <a:cubicBezTo>
                      <a:pt x="881" y="4994"/>
                      <a:pt x="1728" y="5389"/>
                      <a:pt x="2600" y="5389"/>
                    </a:cubicBezTo>
                    <a:cubicBezTo>
                      <a:pt x="3223" y="5389"/>
                      <a:pt x="3859" y="5188"/>
                      <a:pt x="4374" y="4805"/>
                    </a:cubicBezTo>
                    <a:cubicBezTo>
                      <a:pt x="5664" y="3836"/>
                      <a:pt x="5736" y="2134"/>
                      <a:pt x="4612" y="1030"/>
                    </a:cubicBezTo>
                    <a:cubicBezTo>
                      <a:pt x="4019" y="444"/>
                      <a:pt x="3156" y="0"/>
                      <a:pt x="2327" y="0"/>
                    </a:cubicBez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02" name="Google Shape;602;p15"/>
              <p:cNvSpPr/>
              <p:nvPr/>
            </p:nvSpPr>
            <p:spPr>
              <a:xfrm>
                <a:off x="3451275" y="1367375"/>
                <a:ext cx="111650" cy="100400"/>
              </a:xfrm>
              <a:custGeom>
                <a:rect b="b" l="l" r="r" t="t"/>
                <a:pathLst>
                  <a:path extrusionOk="0" h="4016" w="4466">
                    <a:moveTo>
                      <a:pt x="2077" y="0"/>
                    </a:moveTo>
                    <a:cubicBezTo>
                      <a:pt x="1557" y="0"/>
                      <a:pt x="1026" y="185"/>
                      <a:pt x="660" y="506"/>
                    </a:cubicBezTo>
                    <a:cubicBezTo>
                      <a:pt x="640" y="537"/>
                      <a:pt x="608" y="558"/>
                      <a:pt x="588" y="578"/>
                    </a:cubicBezTo>
                    <a:cubicBezTo>
                      <a:pt x="299" y="805"/>
                      <a:pt x="134" y="1145"/>
                      <a:pt x="83" y="1517"/>
                    </a:cubicBezTo>
                    <a:cubicBezTo>
                      <a:pt x="0" y="1950"/>
                      <a:pt x="62" y="2404"/>
                      <a:pt x="258" y="2827"/>
                    </a:cubicBezTo>
                    <a:cubicBezTo>
                      <a:pt x="340" y="3002"/>
                      <a:pt x="443" y="3146"/>
                      <a:pt x="567" y="3270"/>
                    </a:cubicBezTo>
                    <a:cubicBezTo>
                      <a:pt x="805" y="3570"/>
                      <a:pt x="1104" y="3817"/>
                      <a:pt x="1465" y="3930"/>
                    </a:cubicBezTo>
                    <a:cubicBezTo>
                      <a:pt x="1650" y="3988"/>
                      <a:pt x="1827" y="4015"/>
                      <a:pt x="1997" y="4015"/>
                    </a:cubicBezTo>
                    <a:cubicBezTo>
                      <a:pt x="3607" y="4015"/>
                      <a:pt x="4465" y="1592"/>
                      <a:pt x="3280" y="444"/>
                    </a:cubicBezTo>
                    <a:cubicBezTo>
                      <a:pt x="2965" y="138"/>
                      <a:pt x="2525" y="0"/>
                      <a:pt x="2077" y="0"/>
                    </a:cubicBez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03" name="Google Shape;603;p15"/>
              <p:cNvSpPr/>
              <p:nvPr/>
            </p:nvSpPr>
            <p:spPr>
              <a:xfrm>
                <a:off x="3353000" y="1520100"/>
                <a:ext cx="54450" cy="76825"/>
              </a:xfrm>
              <a:custGeom>
                <a:rect b="b" l="l" r="r" t="t"/>
                <a:pathLst>
                  <a:path extrusionOk="0" h="3073" w="2178">
                    <a:moveTo>
                      <a:pt x="1092" y="1"/>
                    </a:moveTo>
                    <a:cubicBezTo>
                      <a:pt x="1037" y="1"/>
                      <a:pt x="980" y="21"/>
                      <a:pt x="929" y="70"/>
                    </a:cubicBezTo>
                    <a:cubicBezTo>
                      <a:pt x="1" y="906"/>
                      <a:pt x="558" y="2999"/>
                      <a:pt x="1868" y="3072"/>
                    </a:cubicBezTo>
                    <a:cubicBezTo>
                      <a:pt x="1875" y="3073"/>
                      <a:pt x="1881" y="3073"/>
                      <a:pt x="1887" y="3073"/>
                    </a:cubicBezTo>
                    <a:cubicBezTo>
                      <a:pt x="2178" y="3073"/>
                      <a:pt x="2171" y="2607"/>
                      <a:pt x="1868" y="2598"/>
                    </a:cubicBezTo>
                    <a:cubicBezTo>
                      <a:pt x="960" y="2546"/>
                      <a:pt x="672" y="947"/>
                      <a:pt x="1270" y="411"/>
                    </a:cubicBezTo>
                    <a:cubicBezTo>
                      <a:pt x="1446" y="243"/>
                      <a:pt x="1281" y="1"/>
                      <a:pt x="1092" y="1"/>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04" name="Google Shape;604;p15"/>
              <p:cNvSpPr/>
              <p:nvPr/>
            </p:nvSpPr>
            <p:spPr>
              <a:xfrm>
                <a:off x="3451525" y="1381525"/>
                <a:ext cx="55450" cy="76050"/>
              </a:xfrm>
              <a:custGeom>
                <a:rect b="b" l="l" r="r" t="t"/>
                <a:pathLst>
                  <a:path extrusionOk="0" h="3042" w="2218">
                    <a:moveTo>
                      <a:pt x="1304" y="0"/>
                    </a:moveTo>
                    <a:cubicBezTo>
                      <a:pt x="1263" y="0"/>
                      <a:pt x="1220" y="13"/>
                      <a:pt x="1176" y="43"/>
                    </a:cubicBezTo>
                    <a:cubicBezTo>
                      <a:pt x="0" y="827"/>
                      <a:pt x="815" y="2395"/>
                      <a:pt x="1754" y="3004"/>
                    </a:cubicBezTo>
                    <a:cubicBezTo>
                      <a:pt x="1795" y="3030"/>
                      <a:pt x="1837" y="3042"/>
                      <a:pt x="1876" y="3042"/>
                    </a:cubicBezTo>
                    <a:cubicBezTo>
                      <a:pt x="2079" y="3042"/>
                      <a:pt x="2218" y="2729"/>
                      <a:pt x="2001" y="2591"/>
                    </a:cubicBezTo>
                    <a:cubicBezTo>
                      <a:pt x="1382" y="2188"/>
                      <a:pt x="578" y="1012"/>
                      <a:pt x="1424" y="455"/>
                    </a:cubicBezTo>
                    <a:cubicBezTo>
                      <a:pt x="1638" y="310"/>
                      <a:pt x="1504" y="0"/>
                      <a:pt x="1304" y="0"/>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05" name="Google Shape;605;p15"/>
              <p:cNvSpPr/>
              <p:nvPr/>
            </p:nvSpPr>
            <p:spPr>
              <a:xfrm>
                <a:off x="3507475" y="1562550"/>
                <a:ext cx="38475" cy="55175"/>
              </a:xfrm>
              <a:custGeom>
                <a:rect b="b" l="l" r="r" t="t"/>
                <a:pathLst>
                  <a:path extrusionOk="0" h="2207" w="1539">
                    <a:moveTo>
                      <a:pt x="743" y="0"/>
                    </a:moveTo>
                    <a:cubicBezTo>
                      <a:pt x="669" y="0"/>
                      <a:pt x="593" y="31"/>
                      <a:pt x="537" y="105"/>
                    </a:cubicBezTo>
                    <a:cubicBezTo>
                      <a:pt x="1" y="817"/>
                      <a:pt x="372" y="1859"/>
                      <a:pt x="1166" y="2189"/>
                    </a:cubicBezTo>
                    <a:cubicBezTo>
                      <a:pt x="1196" y="2201"/>
                      <a:pt x="1224" y="2206"/>
                      <a:pt x="1251" y="2206"/>
                    </a:cubicBezTo>
                    <a:cubicBezTo>
                      <a:pt x="1467" y="2206"/>
                      <a:pt x="1539" y="1826"/>
                      <a:pt x="1290" y="1725"/>
                    </a:cubicBezTo>
                    <a:cubicBezTo>
                      <a:pt x="754" y="1508"/>
                      <a:pt x="630" y="786"/>
                      <a:pt x="950" y="343"/>
                    </a:cubicBezTo>
                    <a:cubicBezTo>
                      <a:pt x="1080" y="169"/>
                      <a:pt x="916" y="0"/>
                      <a:pt x="743" y="0"/>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06" name="Google Shape;606;p15"/>
              <p:cNvSpPr/>
              <p:nvPr/>
            </p:nvSpPr>
            <p:spPr>
              <a:xfrm>
                <a:off x="3501025" y="1742650"/>
                <a:ext cx="41675" cy="55450"/>
              </a:xfrm>
              <a:custGeom>
                <a:rect b="b" l="l" r="r" t="t"/>
                <a:pathLst>
                  <a:path extrusionOk="0" h="2218" w="1667">
                    <a:moveTo>
                      <a:pt x="651" y="1"/>
                    </a:moveTo>
                    <a:cubicBezTo>
                      <a:pt x="578" y="1"/>
                      <a:pt x="505" y="33"/>
                      <a:pt x="454" y="112"/>
                    </a:cubicBezTo>
                    <a:cubicBezTo>
                      <a:pt x="1" y="875"/>
                      <a:pt x="454" y="1927"/>
                      <a:pt x="1280" y="2205"/>
                    </a:cubicBezTo>
                    <a:cubicBezTo>
                      <a:pt x="1306" y="2214"/>
                      <a:pt x="1331" y="2218"/>
                      <a:pt x="1354" y="2218"/>
                    </a:cubicBezTo>
                    <a:cubicBezTo>
                      <a:pt x="1588" y="2218"/>
                      <a:pt x="1666" y="1826"/>
                      <a:pt x="1403" y="1741"/>
                    </a:cubicBezTo>
                    <a:cubicBezTo>
                      <a:pt x="867" y="1556"/>
                      <a:pt x="578" y="844"/>
                      <a:pt x="878" y="359"/>
                    </a:cubicBezTo>
                    <a:cubicBezTo>
                      <a:pt x="985" y="172"/>
                      <a:pt x="818" y="1"/>
                      <a:pt x="651" y="1"/>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607" name="Google Shape;607;p15"/>
            <p:cNvSpPr/>
            <p:nvPr/>
          </p:nvSpPr>
          <p:spPr>
            <a:xfrm>
              <a:off x="532635" y="2879901"/>
              <a:ext cx="374724" cy="409690"/>
            </a:xfrm>
            <a:custGeom>
              <a:rect b="b" l="l" r="r" t="t"/>
              <a:pathLst>
                <a:path extrusionOk="0" h="5835" w="5337">
                  <a:moveTo>
                    <a:pt x="1857" y="0"/>
                  </a:moveTo>
                  <a:cubicBezTo>
                    <a:pt x="1460" y="0"/>
                    <a:pt x="1059" y="321"/>
                    <a:pt x="1209" y="807"/>
                  </a:cubicBezTo>
                  <a:cubicBezTo>
                    <a:pt x="1374" y="1323"/>
                    <a:pt x="1590" y="1829"/>
                    <a:pt x="1828" y="2313"/>
                  </a:cubicBezTo>
                  <a:cubicBezTo>
                    <a:pt x="1456" y="2448"/>
                    <a:pt x="1074" y="2571"/>
                    <a:pt x="703" y="2716"/>
                  </a:cubicBezTo>
                  <a:cubicBezTo>
                    <a:pt x="1" y="2983"/>
                    <a:pt x="201" y="4030"/>
                    <a:pt x="821" y="4030"/>
                  </a:cubicBezTo>
                  <a:cubicBezTo>
                    <a:pt x="893" y="4030"/>
                    <a:pt x="971" y="4015"/>
                    <a:pt x="1054" y="3984"/>
                  </a:cubicBezTo>
                  <a:cubicBezTo>
                    <a:pt x="1498" y="3809"/>
                    <a:pt x="1952" y="3654"/>
                    <a:pt x="2395" y="3500"/>
                  </a:cubicBezTo>
                  <a:cubicBezTo>
                    <a:pt x="2674" y="4098"/>
                    <a:pt x="2921" y="4706"/>
                    <a:pt x="3045" y="5356"/>
                  </a:cubicBezTo>
                  <a:cubicBezTo>
                    <a:pt x="3111" y="5690"/>
                    <a:pt x="3353" y="5834"/>
                    <a:pt x="3609" y="5834"/>
                  </a:cubicBezTo>
                  <a:cubicBezTo>
                    <a:pt x="3994" y="5834"/>
                    <a:pt x="4413" y="5507"/>
                    <a:pt x="4313" y="5006"/>
                  </a:cubicBezTo>
                  <a:cubicBezTo>
                    <a:pt x="4180" y="4314"/>
                    <a:pt x="3911" y="3675"/>
                    <a:pt x="3612" y="3035"/>
                  </a:cubicBezTo>
                  <a:cubicBezTo>
                    <a:pt x="3983" y="2881"/>
                    <a:pt x="4355" y="2716"/>
                    <a:pt x="4716" y="2510"/>
                  </a:cubicBezTo>
                  <a:cubicBezTo>
                    <a:pt x="5336" y="2160"/>
                    <a:pt x="4957" y="1292"/>
                    <a:pt x="4375" y="1292"/>
                  </a:cubicBezTo>
                  <a:cubicBezTo>
                    <a:pt x="4270" y="1292"/>
                    <a:pt x="4159" y="1320"/>
                    <a:pt x="4045" y="1385"/>
                  </a:cubicBezTo>
                  <a:cubicBezTo>
                    <a:pt x="3726" y="1561"/>
                    <a:pt x="3385" y="1715"/>
                    <a:pt x="3045" y="1859"/>
                  </a:cubicBezTo>
                  <a:cubicBezTo>
                    <a:pt x="2828" y="1405"/>
                    <a:pt x="2632" y="942"/>
                    <a:pt x="2477" y="456"/>
                  </a:cubicBezTo>
                  <a:cubicBezTo>
                    <a:pt x="2375" y="138"/>
                    <a:pt x="2117" y="0"/>
                    <a:pt x="1857" y="0"/>
                  </a:cubicBez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608" name="Google Shape;608;p15"/>
            <p:cNvGrpSpPr/>
            <p:nvPr/>
          </p:nvGrpSpPr>
          <p:grpSpPr>
            <a:xfrm rot="10800000">
              <a:off x="829333" y="492091"/>
              <a:ext cx="1195720" cy="842731"/>
              <a:chOff x="2458950" y="370151"/>
              <a:chExt cx="697050" cy="491274"/>
            </a:xfrm>
          </p:grpSpPr>
          <p:sp>
            <p:nvSpPr>
              <p:cNvPr id="609" name="Google Shape;609;p15"/>
              <p:cNvSpPr/>
              <p:nvPr/>
            </p:nvSpPr>
            <p:spPr>
              <a:xfrm>
                <a:off x="2820776" y="370151"/>
                <a:ext cx="88000" cy="100225"/>
              </a:xfrm>
              <a:custGeom>
                <a:rect b="b" l="l" r="r" t="t"/>
                <a:pathLst>
                  <a:path extrusionOk="0" h="4009" w="3520">
                    <a:moveTo>
                      <a:pt x="2021" y="1"/>
                    </a:moveTo>
                    <a:cubicBezTo>
                      <a:pt x="1846" y="1"/>
                      <a:pt x="1681" y="99"/>
                      <a:pt x="1636" y="325"/>
                    </a:cubicBezTo>
                    <a:cubicBezTo>
                      <a:pt x="1585" y="645"/>
                      <a:pt x="1502" y="965"/>
                      <a:pt x="1420" y="1284"/>
                    </a:cubicBezTo>
                    <a:cubicBezTo>
                      <a:pt x="1203" y="1192"/>
                      <a:pt x="976" y="1099"/>
                      <a:pt x="749" y="1037"/>
                    </a:cubicBezTo>
                    <a:cubicBezTo>
                      <a:pt x="704" y="1024"/>
                      <a:pt x="661" y="1018"/>
                      <a:pt x="620" y="1018"/>
                    </a:cubicBezTo>
                    <a:cubicBezTo>
                      <a:pt x="159" y="1018"/>
                      <a:pt x="0" y="1761"/>
                      <a:pt x="512" y="1903"/>
                    </a:cubicBezTo>
                    <a:cubicBezTo>
                      <a:pt x="728" y="1965"/>
                      <a:pt x="945" y="2048"/>
                      <a:pt x="1152" y="2141"/>
                    </a:cubicBezTo>
                    <a:cubicBezTo>
                      <a:pt x="1007" y="2584"/>
                      <a:pt x="842" y="3028"/>
                      <a:pt x="677" y="3461"/>
                    </a:cubicBezTo>
                    <a:cubicBezTo>
                      <a:pt x="552" y="3791"/>
                      <a:pt x="823" y="4008"/>
                      <a:pt x="1099" y="4008"/>
                    </a:cubicBezTo>
                    <a:cubicBezTo>
                      <a:pt x="1281" y="4008"/>
                      <a:pt x="1466" y="3915"/>
                      <a:pt x="1544" y="3698"/>
                    </a:cubicBezTo>
                    <a:cubicBezTo>
                      <a:pt x="1698" y="3306"/>
                      <a:pt x="1842" y="2904"/>
                      <a:pt x="1977" y="2512"/>
                    </a:cubicBezTo>
                    <a:cubicBezTo>
                      <a:pt x="2224" y="2615"/>
                      <a:pt x="2472" y="2698"/>
                      <a:pt x="2740" y="2749"/>
                    </a:cubicBezTo>
                    <a:cubicBezTo>
                      <a:pt x="2775" y="2756"/>
                      <a:pt x="2809" y="2759"/>
                      <a:pt x="2841" y="2759"/>
                    </a:cubicBezTo>
                    <a:cubicBezTo>
                      <a:pt x="3334" y="2759"/>
                      <a:pt x="3519" y="1990"/>
                      <a:pt x="2977" y="1883"/>
                    </a:cubicBezTo>
                    <a:cubicBezTo>
                      <a:pt x="2729" y="1831"/>
                      <a:pt x="2482" y="1749"/>
                      <a:pt x="2255" y="1656"/>
                    </a:cubicBezTo>
                    <a:cubicBezTo>
                      <a:pt x="2358" y="1295"/>
                      <a:pt x="2441" y="934"/>
                      <a:pt x="2513" y="573"/>
                    </a:cubicBezTo>
                    <a:cubicBezTo>
                      <a:pt x="2575" y="225"/>
                      <a:pt x="2286" y="1"/>
                      <a:pt x="2021" y="1"/>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10" name="Google Shape;610;p15"/>
              <p:cNvSpPr/>
              <p:nvPr/>
            </p:nvSpPr>
            <p:spPr>
              <a:xfrm>
                <a:off x="2458950" y="728400"/>
                <a:ext cx="67825" cy="58925"/>
              </a:xfrm>
              <a:custGeom>
                <a:rect b="b" l="l" r="r" t="t"/>
                <a:pathLst>
                  <a:path extrusionOk="0" h="2357" w="2713">
                    <a:moveTo>
                      <a:pt x="1510" y="0"/>
                    </a:moveTo>
                    <a:cubicBezTo>
                      <a:pt x="1288" y="0"/>
                      <a:pt x="1065" y="67"/>
                      <a:pt x="877" y="205"/>
                    </a:cubicBezTo>
                    <a:cubicBezTo>
                      <a:pt x="774" y="287"/>
                      <a:pt x="671" y="370"/>
                      <a:pt x="558" y="452"/>
                    </a:cubicBezTo>
                    <a:cubicBezTo>
                      <a:pt x="93" y="792"/>
                      <a:pt x="0" y="1473"/>
                      <a:pt x="351" y="1938"/>
                    </a:cubicBezTo>
                    <a:cubicBezTo>
                      <a:pt x="552" y="2212"/>
                      <a:pt x="872" y="2357"/>
                      <a:pt x="1196" y="2357"/>
                    </a:cubicBezTo>
                    <a:cubicBezTo>
                      <a:pt x="1421" y="2357"/>
                      <a:pt x="1647" y="2288"/>
                      <a:pt x="1837" y="2144"/>
                    </a:cubicBezTo>
                    <a:cubicBezTo>
                      <a:pt x="1940" y="2072"/>
                      <a:pt x="2053" y="1989"/>
                      <a:pt x="2156" y="1906"/>
                    </a:cubicBezTo>
                    <a:cubicBezTo>
                      <a:pt x="2621" y="1556"/>
                      <a:pt x="2713" y="886"/>
                      <a:pt x="2362" y="421"/>
                    </a:cubicBezTo>
                    <a:cubicBezTo>
                      <a:pt x="2160" y="145"/>
                      <a:pt x="1837" y="0"/>
                      <a:pt x="1510" y="0"/>
                    </a:cubicBez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11" name="Google Shape;611;p15"/>
              <p:cNvSpPr/>
              <p:nvPr/>
            </p:nvSpPr>
            <p:spPr>
              <a:xfrm>
                <a:off x="2521600" y="807300"/>
                <a:ext cx="63725" cy="54125"/>
              </a:xfrm>
              <a:custGeom>
                <a:rect b="b" l="l" r="r" t="t"/>
                <a:pathLst>
                  <a:path extrusionOk="0" h="2165" w="2549">
                    <a:moveTo>
                      <a:pt x="1157" y="1"/>
                    </a:moveTo>
                    <a:cubicBezTo>
                      <a:pt x="631" y="1"/>
                      <a:pt x="159" y="384"/>
                      <a:pt x="83" y="917"/>
                    </a:cubicBezTo>
                    <a:cubicBezTo>
                      <a:pt x="1" y="1484"/>
                      <a:pt x="413" y="2031"/>
                      <a:pt x="991" y="2113"/>
                    </a:cubicBezTo>
                    <a:lnTo>
                      <a:pt x="1270" y="2154"/>
                    </a:lnTo>
                    <a:cubicBezTo>
                      <a:pt x="1319" y="2162"/>
                      <a:pt x="1367" y="2165"/>
                      <a:pt x="1415" y="2165"/>
                    </a:cubicBezTo>
                    <a:cubicBezTo>
                      <a:pt x="1927" y="2165"/>
                      <a:pt x="2391" y="1776"/>
                      <a:pt x="2466" y="1257"/>
                    </a:cubicBezTo>
                    <a:cubicBezTo>
                      <a:pt x="2549" y="680"/>
                      <a:pt x="2136" y="133"/>
                      <a:pt x="1569" y="50"/>
                    </a:cubicBezTo>
                    <a:lnTo>
                      <a:pt x="1290" y="9"/>
                    </a:lnTo>
                    <a:cubicBezTo>
                      <a:pt x="1246" y="3"/>
                      <a:pt x="1201" y="1"/>
                      <a:pt x="1157" y="1"/>
                    </a:cubicBez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12" name="Google Shape;612;p15"/>
              <p:cNvSpPr/>
              <p:nvPr/>
            </p:nvSpPr>
            <p:spPr>
              <a:xfrm>
                <a:off x="2562825" y="714100"/>
                <a:ext cx="72325" cy="53275"/>
              </a:xfrm>
              <a:custGeom>
                <a:rect b="b" l="l" r="r" t="t"/>
                <a:pathLst>
                  <a:path extrusionOk="0" h="2131" w="2893">
                    <a:moveTo>
                      <a:pt x="1426" y="1"/>
                    </a:moveTo>
                    <a:cubicBezTo>
                      <a:pt x="216" y="1"/>
                      <a:pt x="1" y="1930"/>
                      <a:pt x="1302" y="2118"/>
                    </a:cubicBezTo>
                    <a:cubicBezTo>
                      <a:pt x="1362" y="2127"/>
                      <a:pt x="1420" y="2131"/>
                      <a:pt x="1475" y="2131"/>
                    </a:cubicBezTo>
                    <a:cubicBezTo>
                      <a:pt x="2677" y="2131"/>
                      <a:pt x="2892" y="200"/>
                      <a:pt x="1601" y="14"/>
                    </a:cubicBezTo>
                    <a:cubicBezTo>
                      <a:pt x="1541" y="5"/>
                      <a:pt x="1482" y="1"/>
                      <a:pt x="1426" y="1"/>
                    </a:cubicBez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13" name="Google Shape;613;p15"/>
              <p:cNvSpPr/>
              <p:nvPr/>
            </p:nvSpPr>
            <p:spPr>
              <a:xfrm>
                <a:off x="3033750" y="467675"/>
                <a:ext cx="46950" cy="40975"/>
              </a:xfrm>
              <a:custGeom>
                <a:rect b="b" l="l" r="r" t="t"/>
                <a:pathLst>
                  <a:path extrusionOk="0" h="1639" w="1878">
                    <a:moveTo>
                      <a:pt x="1045" y="0"/>
                    </a:moveTo>
                    <a:cubicBezTo>
                      <a:pt x="892" y="0"/>
                      <a:pt x="739" y="47"/>
                      <a:pt x="610" y="143"/>
                    </a:cubicBezTo>
                    <a:cubicBezTo>
                      <a:pt x="527" y="205"/>
                      <a:pt x="454" y="257"/>
                      <a:pt x="383" y="319"/>
                    </a:cubicBezTo>
                    <a:cubicBezTo>
                      <a:pt x="62" y="556"/>
                      <a:pt x="1" y="1020"/>
                      <a:pt x="238" y="1350"/>
                    </a:cubicBezTo>
                    <a:cubicBezTo>
                      <a:pt x="378" y="1539"/>
                      <a:pt x="602" y="1638"/>
                      <a:pt x="828" y="1638"/>
                    </a:cubicBezTo>
                    <a:cubicBezTo>
                      <a:pt x="983" y="1638"/>
                      <a:pt x="1139" y="1591"/>
                      <a:pt x="1270" y="1495"/>
                    </a:cubicBezTo>
                    <a:cubicBezTo>
                      <a:pt x="1342" y="1433"/>
                      <a:pt x="1414" y="1381"/>
                      <a:pt x="1486" y="1330"/>
                    </a:cubicBezTo>
                    <a:cubicBezTo>
                      <a:pt x="1816" y="1082"/>
                      <a:pt x="1878" y="617"/>
                      <a:pt x="1641" y="298"/>
                    </a:cubicBezTo>
                    <a:cubicBezTo>
                      <a:pt x="1494" y="102"/>
                      <a:pt x="1269" y="0"/>
                      <a:pt x="1045" y="0"/>
                    </a:cubicBez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14" name="Google Shape;614;p15"/>
              <p:cNvSpPr/>
              <p:nvPr/>
            </p:nvSpPr>
            <p:spPr>
              <a:xfrm>
                <a:off x="3077075" y="522600"/>
                <a:ext cx="44125" cy="37525"/>
              </a:xfrm>
              <a:custGeom>
                <a:rect b="b" l="l" r="r" t="t"/>
                <a:pathLst>
                  <a:path extrusionOk="0" h="1501" w="1765">
                    <a:moveTo>
                      <a:pt x="789" y="1"/>
                    </a:moveTo>
                    <a:cubicBezTo>
                      <a:pt x="429" y="1"/>
                      <a:pt x="110" y="272"/>
                      <a:pt x="62" y="628"/>
                    </a:cubicBezTo>
                    <a:cubicBezTo>
                      <a:pt x="1" y="1031"/>
                      <a:pt x="289" y="1402"/>
                      <a:pt x="681" y="1464"/>
                    </a:cubicBezTo>
                    <a:lnTo>
                      <a:pt x="878" y="1494"/>
                    </a:lnTo>
                    <a:cubicBezTo>
                      <a:pt x="910" y="1499"/>
                      <a:pt x="942" y="1501"/>
                      <a:pt x="974" y="1501"/>
                    </a:cubicBezTo>
                    <a:cubicBezTo>
                      <a:pt x="1339" y="1501"/>
                      <a:pt x="1666" y="1235"/>
                      <a:pt x="1713" y="866"/>
                    </a:cubicBezTo>
                    <a:cubicBezTo>
                      <a:pt x="1765" y="463"/>
                      <a:pt x="1486" y="91"/>
                      <a:pt x="1084" y="30"/>
                    </a:cubicBezTo>
                    <a:lnTo>
                      <a:pt x="898" y="9"/>
                    </a:lnTo>
                    <a:cubicBezTo>
                      <a:pt x="862" y="3"/>
                      <a:pt x="825" y="1"/>
                      <a:pt x="789" y="1"/>
                    </a:cubicBez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15" name="Google Shape;615;p15"/>
              <p:cNvSpPr/>
              <p:nvPr/>
            </p:nvSpPr>
            <p:spPr>
              <a:xfrm>
                <a:off x="3105725" y="457875"/>
                <a:ext cx="50275" cy="36825"/>
              </a:xfrm>
              <a:custGeom>
                <a:rect b="b" l="l" r="r" t="t"/>
                <a:pathLst>
                  <a:path extrusionOk="0" h="1473" w="2011">
                    <a:moveTo>
                      <a:pt x="983" y="0"/>
                    </a:moveTo>
                    <a:cubicBezTo>
                      <a:pt x="149" y="0"/>
                      <a:pt x="0" y="1336"/>
                      <a:pt x="897" y="1463"/>
                    </a:cubicBezTo>
                    <a:cubicBezTo>
                      <a:pt x="938" y="1469"/>
                      <a:pt x="978" y="1472"/>
                      <a:pt x="1017" y="1472"/>
                    </a:cubicBezTo>
                    <a:cubicBezTo>
                      <a:pt x="1853" y="1472"/>
                      <a:pt x="2010" y="137"/>
                      <a:pt x="1103" y="9"/>
                    </a:cubicBezTo>
                    <a:cubicBezTo>
                      <a:pt x="1062" y="3"/>
                      <a:pt x="1022" y="0"/>
                      <a:pt x="983" y="0"/>
                    </a:cubicBez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616" name="Google Shape;616;p15"/>
            <p:cNvGrpSpPr/>
            <p:nvPr/>
          </p:nvGrpSpPr>
          <p:grpSpPr>
            <a:xfrm rot="-8100000">
              <a:off x="5145877" y="4275014"/>
              <a:ext cx="1252549" cy="1229180"/>
              <a:chOff x="5774125" y="679887"/>
              <a:chExt cx="1950850" cy="1914453"/>
            </a:xfrm>
          </p:grpSpPr>
          <p:sp>
            <p:nvSpPr>
              <p:cNvPr id="617" name="Google Shape;617;p15"/>
              <p:cNvSpPr/>
              <p:nvPr/>
            </p:nvSpPr>
            <p:spPr>
              <a:xfrm>
                <a:off x="5774125" y="2413353"/>
                <a:ext cx="160200" cy="180987"/>
              </a:xfrm>
              <a:custGeom>
                <a:rect b="b" l="l" r="r" t="t"/>
                <a:pathLst>
                  <a:path extrusionOk="0" h="1959" w="1734">
                    <a:moveTo>
                      <a:pt x="991" y="1"/>
                    </a:moveTo>
                    <a:cubicBezTo>
                      <a:pt x="816" y="1"/>
                      <a:pt x="681" y="104"/>
                      <a:pt x="578" y="249"/>
                    </a:cubicBezTo>
                    <a:cubicBezTo>
                      <a:pt x="568" y="258"/>
                      <a:pt x="557" y="279"/>
                      <a:pt x="537" y="300"/>
                    </a:cubicBezTo>
                    <a:cubicBezTo>
                      <a:pt x="351" y="320"/>
                      <a:pt x="217" y="465"/>
                      <a:pt x="145" y="650"/>
                    </a:cubicBezTo>
                    <a:cubicBezTo>
                      <a:pt x="0" y="1012"/>
                      <a:pt x="0" y="1393"/>
                      <a:pt x="248" y="1703"/>
                    </a:cubicBezTo>
                    <a:cubicBezTo>
                      <a:pt x="381" y="1873"/>
                      <a:pt x="606" y="1959"/>
                      <a:pt x="825" y="1959"/>
                    </a:cubicBezTo>
                    <a:cubicBezTo>
                      <a:pt x="910" y="1959"/>
                      <a:pt x="995" y="1946"/>
                      <a:pt x="1073" y="1920"/>
                    </a:cubicBezTo>
                    <a:cubicBezTo>
                      <a:pt x="1373" y="1837"/>
                      <a:pt x="1630" y="1579"/>
                      <a:pt x="1692" y="1269"/>
                    </a:cubicBezTo>
                    <a:cubicBezTo>
                      <a:pt x="1733" y="1074"/>
                      <a:pt x="1713" y="898"/>
                      <a:pt x="1661" y="733"/>
                    </a:cubicBezTo>
                    <a:cubicBezTo>
                      <a:pt x="1692" y="547"/>
                      <a:pt x="1579" y="362"/>
                      <a:pt x="1424" y="258"/>
                    </a:cubicBezTo>
                    <a:cubicBezTo>
                      <a:pt x="1393" y="228"/>
                      <a:pt x="1362" y="187"/>
                      <a:pt x="1331" y="145"/>
                    </a:cubicBezTo>
                    <a:cubicBezTo>
                      <a:pt x="1259" y="52"/>
                      <a:pt x="1104" y="1"/>
                      <a:pt x="991"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18" name="Google Shape;618;p15"/>
              <p:cNvSpPr/>
              <p:nvPr/>
            </p:nvSpPr>
            <p:spPr>
              <a:xfrm>
                <a:off x="5898017" y="1960377"/>
                <a:ext cx="158260" cy="159738"/>
              </a:xfrm>
              <a:custGeom>
                <a:rect b="b" l="l" r="r" t="t"/>
                <a:pathLst>
                  <a:path extrusionOk="0" h="1729" w="1713">
                    <a:moveTo>
                      <a:pt x="814" y="0"/>
                    </a:moveTo>
                    <a:cubicBezTo>
                      <a:pt x="725" y="0"/>
                      <a:pt x="637" y="23"/>
                      <a:pt x="568" y="66"/>
                    </a:cubicBezTo>
                    <a:cubicBezTo>
                      <a:pt x="444" y="138"/>
                      <a:pt x="372" y="242"/>
                      <a:pt x="341" y="375"/>
                    </a:cubicBezTo>
                    <a:cubicBezTo>
                      <a:pt x="341" y="386"/>
                      <a:pt x="330" y="396"/>
                      <a:pt x="330" y="407"/>
                    </a:cubicBezTo>
                    <a:cubicBezTo>
                      <a:pt x="330" y="399"/>
                      <a:pt x="329" y="396"/>
                      <a:pt x="328" y="396"/>
                    </a:cubicBezTo>
                    <a:cubicBezTo>
                      <a:pt x="324" y="396"/>
                      <a:pt x="318" y="412"/>
                      <a:pt x="323" y="412"/>
                    </a:cubicBezTo>
                    <a:cubicBezTo>
                      <a:pt x="324" y="412"/>
                      <a:pt x="327" y="410"/>
                      <a:pt x="330" y="407"/>
                    </a:cubicBezTo>
                    <a:lnTo>
                      <a:pt x="330" y="407"/>
                    </a:lnTo>
                    <a:cubicBezTo>
                      <a:pt x="310" y="437"/>
                      <a:pt x="289" y="478"/>
                      <a:pt x="268" y="510"/>
                    </a:cubicBezTo>
                    <a:cubicBezTo>
                      <a:pt x="217" y="613"/>
                      <a:pt x="155" y="716"/>
                      <a:pt x="103" y="819"/>
                    </a:cubicBezTo>
                    <a:cubicBezTo>
                      <a:pt x="0" y="1005"/>
                      <a:pt x="21" y="1242"/>
                      <a:pt x="176" y="1397"/>
                    </a:cubicBezTo>
                    <a:lnTo>
                      <a:pt x="279" y="1500"/>
                    </a:lnTo>
                    <a:cubicBezTo>
                      <a:pt x="330" y="1551"/>
                      <a:pt x="424" y="1603"/>
                      <a:pt x="506" y="1624"/>
                    </a:cubicBezTo>
                    <a:cubicBezTo>
                      <a:pt x="591" y="1695"/>
                      <a:pt x="696" y="1729"/>
                      <a:pt x="802" y="1729"/>
                    </a:cubicBezTo>
                    <a:cubicBezTo>
                      <a:pt x="926" y="1729"/>
                      <a:pt x="1051" y="1682"/>
                      <a:pt x="1146" y="1592"/>
                    </a:cubicBezTo>
                    <a:cubicBezTo>
                      <a:pt x="1331" y="1417"/>
                      <a:pt x="1527" y="1262"/>
                      <a:pt x="1600" y="1015"/>
                    </a:cubicBezTo>
                    <a:cubicBezTo>
                      <a:pt x="1713" y="581"/>
                      <a:pt x="1362" y="283"/>
                      <a:pt x="1052" y="66"/>
                    </a:cubicBezTo>
                    <a:cubicBezTo>
                      <a:pt x="982" y="21"/>
                      <a:pt x="897" y="0"/>
                      <a:pt x="814"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19" name="Google Shape;619;p15"/>
              <p:cNvSpPr/>
              <p:nvPr/>
            </p:nvSpPr>
            <p:spPr>
              <a:xfrm>
                <a:off x="6434602" y="2116420"/>
                <a:ext cx="143016" cy="187085"/>
              </a:xfrm>
              <a:custGeom>
                <a:rect b="b" l="l" r="r" t="t"/>
                <a:pathLst>
                  <a:path extrusionOk="0" h="2025" w="1548">
                    <a:moveTo>
                      <a:pt x="601" y="0"/>
                    </a:moveTo>
                    <a:cubicBezTo>
                      <a:pt x="436" y="0"/>
                      <a:pt x="276" y="83"/>
                      <a:pt x="175" y="265"/>
                    </a:cubicBezTo>
                    <a:cubicBezTo>
                      <a:pt x="72" y="440"/>
                      <a:pt x="51" y="646"/>
                      <a:pt x="41" y="832"/>
                    </a:cubicBezTo>
                    <a:cubicBezTo>
                      <a:pt x="0" y="1224"/>
                      <a:pt x="10" y="1698"/>
                      <a:pt x="361" y="1946"/>
                    </a:cubicBezTo>
                    <a:cubicBezTo>
                      <a:pt x="443" y="2000"/>
                      <a:pt x="526" y="2024"/>
                      <a:pt x="608" y="2024"/>
                    </a:cubicBezTo>
                    <a:cubicBezTo>
                      <a:pt x="743" y="2024"/>
                      <a:pt x="875" y="1960"/>
                      <a:pt x="990" y="1863"/>
                    </a:cubicBezTo>
                    <a:cubicBezTo>
                      <a:pt x="1186" y="1853"/>
                      <a:pt x="1372" y="1719"/>
                      <a:pt x="1434" y="1523"/>
                    </a:cubicBezTo>
                    <a:cubicBezTo>
                      <a:pt x="1454" y="1420"/>
                      <a:pt x="1475" y="1327"/>
                      <a:pt x="1485" y="1234"/>
                    </a:cubicBezTo>
                    <a:cubicBezTo>
                      <a:pt x="1516" y="1173"/>
                      <a:pt x="1547" y="1100"/>
                      <a:pt x="1547" y="1017"/>
                    </a:cubicBezTo>
                    <a:cubicBezTo>
                      <a:pt x="1547" y="863"/>
                      <a:pt x="1475" y="749"/>
                      <a:pt x="1382" y="667"/>
                    </a:cubicBezTo>
                    <a:cubicBezTo>
                      <a:pt x="1351" y="616"/>
                      <a:pt x="1320" y="574"/>
                      <a:pt x="1279" y="522"/>
                    </a:cubicBezTo>
                    <a:cubicBezTo>
                      <a:pt x="1238" y="471"/>
                      <a:pt x="1186" y="440"/>
                      <a:pt x="1135" y="389"/>
                    </a:cubicBezTo>
                    <a:cubicBezTo>
                      <a:pt x="1124" y="347"/>
                      <a:pt x="1103" y="295"/>
                      <a:pt x="1073" y="254"/>
                    </a:cubicBezTo>
                    <a:cubicBezTo>
                      <a:pt x="951" y="91"/>
                      <a:pt x="774" y="0"/>
                      <a:pt x="601"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20" name="Google Shape;620;p15"/>
              <p:cNvSpPr/>
              <p:nvPr/>
            </p:nvSpPr>
            <p:spPr>
              <a:xfrm>
                <a:off x="6864018" y="1933954"/>
                <a:ext cx="156689" cy="160200"/>
              </a:xfrm>
              <a:custGeom>
                <a:rect b="b" l="l" r="r" t="t"/>
                <a:pathLst>
                  <a:path extrusionOk="0" h="1734" w="1696">
                    <a:moveTo>
                      <a:pt x="1146" y="1"/>
                    </a:moveTo>
                    <a:cubicBezTo>
                      <a:pt x="1140" y="1"/>
                      <a:pt x="1134" y="1"/>
                      <a:pt x="1129" y="1"/>
                    </a:cubicBezTo>
                    <a:cubicBezTo>
                      <a:pt x="973" y="1"/>
                      <a:pt x="829" y="42"/>
                      <a:pt x="705" y="115"/>
                    </a:cubicBezTo>
                    <a:cubicBezTo>
                      <a:pt x="592" y="145"/>
                      <a:pt x="489" y="218"/>
                      <a:pt x="427" y="331"/>
                    </a:cubicBezTo>
                    <a:cubicBezTo>
                      <a:pt x="386" y="414"/>
                      <a:pt x="334" y="476"/>
                      <a:pt x="283" y="548"/>
                    </a:cubicBezTo>
                    <a:cubicBezTo>
                      <a:pt x="180" y="693"/>
                      <a:pt x="128" y="858"/>
                      <a:pt x="86" y="1023"/>
                    </a:cubicBezTo>
                    <a:cubicBezTo>
                      <a:pt x="1" y="1347"/>
                      <a:pt x="259" y="1627"/>
                      <a:pt x="559" y="1627"/>
                    </a:cubicBezTo>
                    <a:cubicBezTo>
                      <a:pt x="584" y="1627"/>
                      <a:pt x="609" y="1625"/>
                      <a:pt x="633" y="1621"/>
                    </a:cubicBezTo>
                    <a:cubicBezTo>
                      <a:pt x="726" y="1683"/>
                      <a:pt x="829" y="1734"/>
                      <a:pt x="932" y="1734"/>
                    </a:cubicBezTo>
                    <a:cubicBezTo>
                      <a:pt x="1149" y="1734"/>
                      <a:pt x="1314" y="1590"/>
                      <a:pt x="1386" y="1404"/>
                    </a:cubicBezTo>
                    <a:cubicBezTo>
                      <a:pt x="1417" y="1383"/>
                      <a:pt x="1448" y="1363"/>
                      <a:pt x="1469" y="1332"/>
                    </a:cubicBezTo>
                    <a:cubicBezTo>
                      <a:pt x="1696" y="1085"/>
                      <a:pt x="1613" y="785"/>
                      <a:pt x="1613" y="476"/>
                    </a:cubicBezTo>
                    <a:cubicBezTo>
                      <a:pt x="1613" y="223"/>
                      <a:pt x="1406" y="1"/>
                      <a:pt x="1146"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21" name="Google Shape;621;p15"/>
              <p:cNvSpPr/>
              <p:nvPr/>
            </p:nvSpPr>
            <p:spPr>
              <a:xfrm>
                <a:off x="7359861" y="1915384"/>
                <a:ext cx="163988" cy="152162"/>
              </a:xfrm>
              <a:custGeom>
                <a:rect b="b" l="l" r="r" t="t"/>
                <a:pathLst>
                  <a:path extrusionOk="0" h="1647" w="1775">
                    <a:moveTo>
                      <a:pt x="1056" y="1"/>
                    </a:moveTo>
                    <a:cubicBezTo>
                      <a:pt x="1034" y="1"/>
                      <a:pt x="1013" y="3"/>
                      <a:pt x="991" y="6"/>
                    </a:cubicBezTo>
                    <a:lnTo>
                      <a:pt x="960" y="6"/>
                    </a:lnTo>
                    <a:cubicBezTo>
                      <a:pt x="775" y="6"/>
                      <a:pt x="651" y="99"/>
                      <a:pt x="548" y="243"/>
                    </a:cubicBezTo>
                    <a:cubicBezTo>
                      <a:pt x="465" y="346"/>
                      <a:pt x="383" y="460"/>
                      <a:pt x="321" y="573"/>
                    </a:cubicBezTo>
                    <a:cubicBezTo>
                      <a:pt x="259" y="687"/>
                      <a:pt x="218" y="800"/>
                      <a:pt x="156" y="914"/>
                    </a:cubicBezTo>
                    <a:cubicBezTo>
                      <a:pt x="1" y="1234"/>
                      <a:pt x="186" y="1646"/>
                      <a:pt x="578" y="1646"/>
                    </a:cubicBezTo>
                    <a:cubicBezTo>
                      <a:pt x="672" y="1646"/>
                      <a:pt x="775" y="1636"/>
                      <a:pt x="878" y="1636"/>
                    </a:cubicBezTo>
                    <a:cubicBezTo>
                      <a:pt x="904" y="1641"/>
                      <a:pt x="930" y="1643"/>
                      <a:pt x="954" y="1643"/>
                    </a:cubicBezTo>
                    <a:cubicBezTo>
                      <a:pt x="1045" y="1643"/>
                      <a:pt x="1124" y="1615"/>
                      <a:pt x="1197" y="1574"/>
                    </a:cubicBezTo>
                    <a:cubicBezTo>
                      <a:pt x="1352" y="1522"/>
                      <a:pt x="1486" y="1440"/>
                      <a:pt x="1589" y="1295"/>
                    </a:cubicBezTo>
                    <a:cubicBezTo>
                      <a:pt x="1775" y="1017"/>
                      <a:pt x="1610" y="646"/>
                      <a:pt x="1517" y="357"/>
                    </a:cubicBezTo>
                    <a:cubicBezTo>
                      <a:pt x="1452" y="170"/>
                      <a:pt x="1260" y="1"/>
                      <a:pt x="1056"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22" name="Google Shape;622;p15"/>
              <p:cNvSpPr/>
              <p:nvPr/>
            </p:nvSpPr>
            <p:spPr>
              <a:xfrm>
                <a:off x="7171206" y="1552025"/>
                <a:ext cx="161124" cy="141538"/>
              </a:xfrm>
              <a:custGeom>
                <a:rect b="b" l="l" r="r" t="t"/>
                <a:pathLst>
                  <a:path extrusionOk="0" h="1532" w="1744">
                    <a:moveTo>
                      <a:pt x="1074" y="1"/>
                    </a:moveTo>
                    <a:cubicBezTo>
                      <a:pt x="1033" y="1"/>
                      <a:pt x="992" y="4"/>
                      <a:pt x="949" y="9"/>
                    </a:cubicBezTo>
                    <a:cubicBezTo>
                      <a:pt x="867" y="20"/>
                      <a:pt x="795" y="61"/>
                      <a:pt x="733" y="112"/>
                    </a:cubicBezTo>
                    <a:lnTo>
                      <a:pt x="733" y="102"/>
                    </a:lnTo>
                    <a:cubicBezTo>
                      <a:pt x="681" y="91"/>
                      <a:pt x="640" y="82"/>
                      <a:pt x="599" y="82"/>
                    </a:cubicBezTo>
                    <a:lnTo>
                      <a:pt x="589" y="82"/>
                    </a:lnTo>
                    <a:cubicBezTo>
                      <a:pt x="577" y="80"/>
                      <a:pt x="566" y="79"/>
                      <a:pt x="554" y="79"/>
                    </a:cubicBezTo>
                    <a:cubicBezTo>
                      <a:pt x="407" y="79"/>
                      <a:pt x="243" y="195"/>
                      <a:pt x="176" y="318"/>
                    </a:cubicBezTo>
                    <a:cubicBezTo>
                      <a:pt x="83" y="494"/>
                      <a:pt x="62" y="731"/>
                      <a:pt x="32" y="927"/>
                    </a:cubicBezTo>
                    <a:cubicBezTo>
                      <a:pt x="0" y="1102"/>
                      <a:pt x="32" y="1257"/>
                      <a:pt x="155" y="1391"/>
                    </a:cubicBezTo>
                    <a:cubicBezTo>
                      <a:pt x="247" y="1484"/>
                      <a:pt x="372" y="1532"/>
                      <a:pt x="498" y="1532"/>
                    </a:cubicBezTo>
                    <a:cubicBezTo>
                      <a:pt x="583" y="1532"/>
                      <a:pt x="668" y="1510"/>
                      <a:pt x="743" y="1464"/>
                    </a:cubicBezTo>
                    <a:cubicBezTo>
                      <a:pt x="826" y="1412"/>
                      <a:pt x="919" y="1361"/>
                      <a:pt x="1011" y="1319"/>
                    </a:cubicBezTo>
                    <a:cubicBezTo>
                      <a:pt x="1022" y="1319"/>
                      <a:pt x="1032" y="1319"/>
                      <a:pt x="1032" y="1309"/>
                    </a:cubicBezTo>
                    <a:cubicBezTo>
                      <a:pt x="1063" y="1309"/>
                      <a:pt x="1084" y="1299"/>
                      <a:pt x="1104" y="1278"/>
                    </a:cubicBezTo>
                    <a:cubicBezTo>
                      <a:pt x="1125" y="1278"/>
                      <a:pt x="1146" y="1267"/>
                      <a:pt x="1156" y="1257"/>
                    </a:cubicBezTo>
                    <a:cubicBezTo>
                      <a:pt x="1341" y="1164"/>
                      <a:pt x="1465" y="969"/>
                      <a:pt x="1589" y="814"/>
                    </a:cubicBezTo>
                    <a:cubicBezTo>
                      <a:pt x="1744" y="607"/>
                      <a:pt x="1651" y="360"/>
                      <a:pt x="1476" y="215"/>
                    </a:cubicBezTo>
                    <a:cubicBezTo>
                      <a:pt x="1465" y="185"/>
                      <a:pt x="1444" y="153"/>
                      <a:pt x="1414" y="133"/>
                    </a:cubicBezTo>
                    <a:cubicBezTo>
                      <a:pt x="1312" y="32"/>
                      <a:pt x="1199" y="1"/>
                      <a:pt x="1074"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23" name="Google Shape;623;p15"/>
              <p:cNvSpPr/>
              <p:nvPr/>
            </p:nvSpPr>
            <p:spPr>
              <a:xfrm>
                <a:off x="7460008" y="1266547"/>
                <a:ext cx="133500" cy="156504"/>
              </a:xfrm>
              <a:custGeom>
                <a:rect b="b" l="l" r="r" t="t"/>
                <a:pathLst>
                  <a:path extrusionOk="0" h="1694" w="1445">
                    <a:moveTo>
                      <a:pt x="564" y="1"/>
                    </a:moveTo>
                    <a:cubicBezTo>
                      <a:pt x="351" y="1"/>
                      <a:pt x="135" y="145"/>
                      <a:pt x="83" y="355"/>
                    </a:cubicBezTo>
                    <a:cubicBezTo>
                      <a:pt x="62" y="448"/>
                      <a:pt x="51" y="541"/>
                      <a:pt x="62" y="634"/>
                    </a:cubicBezTo>
                    <a:cubicBezTo>
                      <a:pt x="21" y="747"/>
                      <a:pt x="0" y="871"/>
                      <a:pt x="0" y="985"/>
                    </a:cubicBezTo>
                    <a:cubicBezTo>
                      <a:pt x="0" y="1180"/>
                      <a:pt x="72" y="1335"/>
                      <a:pt x="196" y="1490"/>
                    </a:cubicBezTo>
                    <a:cubicBezTo>
                      <a:pt x="268" y="1583"/>
                      <a:pt x="413" y="1666"/>
                      <a:pt x="526" y="1686"/>
                    </a:cubicBezTo>
                    <a:cubicBezTo>
                      <a:pt x="571" y="1691"/>
                      <a:pt x="614" y="1694"/>
                      <a:pt x="656" y="1694"/>
                    </a:cubicBezTo>
                    <a:cubicBezTo>
                      <a:pt x="787" y="1694"/>
                      <a:pt x="907" y="1669"/>
                      <a:pt x="1032" y="1614"/>
                    </a:cubicBezTo>
                    <a:cubicBezTo>
                      <a:pt x="1279" y="1510"/>
                      <a:pt x="1444" y="1212"/>
                      <a:pt x="1424" y="943"/>
                    </a:cubicBezTo>
                    <a:cubicBezTo>
                      <a:pt x="1382" y="552"/>
                      <a:pt x="1114" y="273"/>
                      <a:pt x="794" y="66"/>
                    </a:cubicBezTo>
                    <a:cubicBezTo>
                      <a:pt x="724" y="21"/>
                      <a:pt x="644" y="1"/>
                      <a:pt x="564"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24" name="Google Shape;624;p15"/>
              <p:cNvSpPr/>
              <p:nvPr/>
            </p:nvSpPr>
            <p:spPr>
              <a:xfrm>
                <a:off x="6821520" y="1081218"/>
                <a:ext cx="162048" cy="180340"/>
              </a:xfrm>
              <a:custGeom>
                <a:rect b="b" l="l" r="r" t="t"/>
                <a:pathLst>
                  <a:path extrusionOk="0" h="1952" w="1754">
                    <a:moveTo>
                      <a:pt x="850" y="0"/>
                    </a:moveTo>
                    <a:cubicBezTo>
                      <a:pt x="689" y="0"/>
                      <a:pt x="526" y="60"/>
                      <a:pt x="381" y="154"/>
                    </a:cubicBezTo>
                    <a:cubicBezTo>
                      <a:pt x="196" y="277"/>
                      <a:pt x="103" y="504"/>
                      <a:pt x="175" y="721"/>
                    </a:cubicBezTo>
                    <a:cubicBezTo>
                      <a:pt x="41" y="979"/>
                      <a:pt x="0" y="1278"/>
                      <a:pt x="175" y="1547"/>
                    </a:cubicBezTo>
                    <a:cubicBezTo>
                      <a:pt x="335" y="1786"/>
                      <a:pt x="631" y="1952"/>
                      <a:pt x="928" y="1952"/>
                    </a:cubicBezTo>
                    <a:cubicBezTo>
                      <a:pt x="1015" y="1952"/>
                      <a:pt x="1102" y="1938"/>
                      <a:pt x="1186" y="1907"/>
                    </a:cubicBezTo>
                    <a:cubicBezTo>
                      <a:pt x="1424" y="1815"/>
                      <a:pt x="1578" y="1660"/>
                      <a:pt x="1671" y="1423"/>
                    </a:cubicBezTo>
                    <a:cubicBezTo>
                      <a:pt x="1754" y="1185"/>
                      <a:pt x="1671" y="917"/>
                      <a:pt x="1589" y="701"/>
                    </a:cubicBezTo>
                    <a:cubicBezTo>
                      <a:pt x="1495" y="463"/>
                      <a:pt x="1392" y="206"/>
                      <a:pt x="1155" y="82"/>
                    </a:cubicBezTo>
                    <a:cubicBezTo>
                      <a:pt x="1058" y="25"/>
                      <a:pt x="955" y="0"/>
                      <a:pt x="850"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25" name="Google Shape;625;p15"/>
              <p:cNvSpPr/>
              <p:nvPr/>
            </p:nvSpPr>
            <p:spPr>
              <a:xfrm>
                <a:off x="7283641" y="981994"/>
                <a:ext cx="146896" cy="132484"/>
              </a:xfrm>
              <a:custGeom>
                <a:rect b="b" l="l" r="r" t="t"/>
                <a:pathLst>
                  <a:path extrusionOk="0" h="1434" w="1590">
                    <a:moveTo>
                      <a:pt x="1115" y="1"/>
                    </a:moveTo>
                    <a:cubicBezTo>
                      <a:pt x="867" y="10"/>
                      <a:pt x="640" y="93"/>
                      <a:pt x="486" y="289"/>
                    </a:cubicBezTo>
                    <a:cubicBezTo>
                      <a:pt x="300" y="310"/>
                      <a:pt x="124" y="464"/>
                      <a:pt x="73" y="650"/>
                    </a:cubicBezTo>
                    <a:cubicBezTo>
                      <a:pt x="1" y="898"/>
                      <a:pt x="135" y="1115"/>
                      <a:pt x="362" y="1218"/>
                    </a:cubicBezTo>
                    <a:cubicBezTo>
                      <a:pt x="383" y="1228"/>
                      <a:pt x="403" y="1238"/>
                      <a:pt x="413" y="1248"/>
                    </a:cubicBezTo>
                    <a:lnTo>
                      <a:pt x="537" y="1310"/>
                    </a:lnTo>
                    <a:cubicBezTo>
                      <a:pt x="671" y="1383"/>
                      <a:pt x="805" y="1434"/>
                      <a:pt x="950" y="1434"/>
                    </a:cubicBezTo>
                    <a:cubicBezTo>
                      <a:pt x="1167" y="1434"/>
                      <a:pt x="1373" y="1310"/>
                      <a:pt x="1476" y="1115"/>
                    </a:cubicBezTo>
                    <a:cubicBezTo>
                      <a:pt x="1579" y="929"/>
                      <a:pt x="1589" y="702"/>
                      <a:pt x="1589" y="485"/>
                    </a:cubicBezTo>
                    <a:cubicBezTo>
                      <a:pt x="1589" y="228"/>
                      <a:pt x="1373" y="1"/>
                      <a:pt x="1115"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26" name="Google Shape;626;p15"/>
              <p:cNvSpPr/>
              <p:nvPr/>
            </p:nvSpPr>
            <p:spPr>
              <a:xfrm>
                <a:off x="6712873" y="724603"/>
                <a:ext cx="149483" cy="159461"/>
              </a:xfrm>
              <a:custGeom>
                <a:rect b="b" l="l" r="r" t="t"/>
                <a:pathLst>
                  <a:path extrusionOk="0" h="1726" w="1618">
                    <a:moveTo>
                      <a:pt x="830" y="0"/>
                    </a:moveTo>
                    <a:cubicBezTo>
                      <a:pt x="792" y="0"/>
                      <a:pt x="752" y="4"/>
                      <a:pt x="711" y="11"/>
                    </a:cubicBezTo>
                    <a:cubicBezTo>
                      <a:pt x="526" y="53"/>
                      <a:pt x="402" y="187"/>
                      <a:pt x="310" y="352"/>
                    </a:cubicBezTo>
                    <a:cubicBezTo>
                      <a:pt x="83" y="497"/>
                      <a:pt x="0" y="785"/>
                      <a:pt x="134" y="1012"/>
                    </a:cubicBezTo>
                    <a:cubicBezTo>
                      <a:pt x="258" y="1229"/>
                      <a:pt x="340" y="1497"/>
                      <a:pt x="557" y="1641"/>
                    </a:cubicBezTo>
                    <a:cubicBezTo>
                      <a:pt x="638" y="1687"/>
                      <a:pt x="735" y="1716"/>
                      <a:pt x="827" y="1716"/>
                    </a:cubicBezTo>
                    <a:cubicBezTo>
                      <a:pt x="840" y="1716"/>
                      <a:pt x="854" y="1715"/>
                      <a:pt x="867" y="1714"/>
                    </a:cubicBezTo>
                    <a:lnTo>
                      <a:pt x="1000" y="1714"/>
                    </a:lnTo>
                    <a:cubicBezTo>
                      <a:pt x="1037" y="1721"/>
                      <a:pt x="1075" y="1725"/>
                      <a:pt x="1112" y="1725"/>
                    </a:cubicBezTo>
                    <a:cubicBezTo>
                      <a:pt x="1374" y="1725"/>
                      <a:pt x="1618" y="1539"/>
                      <a:pt x="1609" y="1249"/>
                    </a:cubicBezTo>
                    <a:cubicBezTo>
                      <a:pt x="1599" y="868"/>
                      <a:pt x="1465" y="548"/>
                      <a:pt x="1259" y="238"/>
                    </a:cubicBezTo>
                    <a:cubicBezTo>
                      <a:pt x="1148" y="78"/>
                      <a:pt x="1004" y="0"/>
                      <a:pt x="830"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27" name="Google Shape;627;p15"/>
              <p:cNvSpPr/>
              <p:nvPr/>
            </p:nvSpPr>
            <p:spPr>
              <a:xfrm>
                <a:off x="7596187" y="679887"/>
                <a:ext cx="123984" cy="142462"/>
              </a:xfrm>
              <a:custGeom>
                <a:rect b="b" l="l" r="r" t="t"/>
                <a:pathLst>
                  <a:path extrusionOk="0" h="1542" w="1342">
                    <a:moveTo>
                      <a:pt x="517" y="0"/>
                    </a:moveTo>
                    <a:cubicBezTo>
                      <a:pt x="362" y="0"/>
                      <a:pt x="166" y="93"/>
                      <a:pt x="104" y="238"/>
                    </a:cubicBezTo>
                    <a:cubicBezTo>
                      <a:pt x="22" y="433"/>
                      <a:pt x="1" y="578"/>
                      <a:pt x="32" y="774"/>
                    </a:cubicBezTo>
                    <a:lnTo>
                      <a:pt x="63" y="867"/>
                    </a:lnTo>
                    <a:cubicBezTo>
                      <a:pt x="22" y="1063"/>
                      <a:pt x="73" y="1259"/>
                      <a:pt x="280" y="1382"/>
                    </a:cubicBezTo>
                    <a:cubicBezTo>
                      <a:pt x="342" y="1414"/>
                      <a:pt x="424" y="1434"/>
                      <a:pt x="507" y="1444"/>
                    </a:cubicBezTo>
                    <a:cubicBezTo>
                      <a:pt x="584" y="1511"/>
                      <a:pt x="691" y="1542"/>
                      <a:pt x="798" y="1542"/>
                    </a:cubicBezTo>
                    <a:cubicBezTo>
                      <a:pt x="890" y="1542"/>
                      <a:pt x="981" y="1519"/>
                      <a:pt x="1053" y="1476"/>
                    </a:cubicBezTo>
                    <a:cubicBezTo>
                      <a:pt x="1291" y="1331"/>
                      <a:pt x="1342" y="1052"/>
                      <a:pt x="1218" y="816"/>
                    </a:cubicBezTo>
                    <a:cubicBezTo>
                      <a:pt x="1218" y="816"/>
                      <a:pt x="1218" y="805"/>
                      <a:pt x="1208" y="795"/>
                    </a:cubicBezTo>
                    <a:cubicBezTo>
                      <a:pt x="1249" y="630"/>
                      <a:pt x="1229" y="465"/>
                      <a:pt x="1136" y="320"/>
                    </a:cubicBezTo>
                    <a:cubicBezTo>
                      <a:pt x="1074" y="227"/>
                      <a:pt x="991" y="145"/>
                      <a:pt x="899" y="93"/>
                    </a:cubicBezTo>
                    <a:cubicBezTo>
                      <a:pt x="816" y="42"/>
                      <a:pt x="723" y="0"/>
                      <a:pt x="610"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28" name="Google Shape;628;p15"/>
              <p:cNvSpPr/>
              <p:nvPr/>
            </p:nvSpPr>
            <p:spPr>
              <a:xfrm>
                <a:off x="6845264" y="2369284"/>
                <a:ext cx="134516" cy="124261"/>
              </a:xfrm>
              <a:custGeom>
                <a:rect b="b" l="l" r="r" t="t"/>
                <a:pathLst>
                  <a:path extrusionOk="0" h="1345" w="1456">
                    <a:moveTo>
                      <a:pt x="894" y="0"/>
                    </a:moveTo>
                    <a:cubicBezTo>
                      <a:pt x="878" y="0"/>
                      <a:pt x="862" y="1"/>
                      <a:pt x="846" y="3"/>
                    </a:cubicBezTo>
                    <a:cubicBezTo>
                      <a:pt x="733" y="13"/>
                      <a:pt x="630" y="55"/>
                      <a:pt x="537" y="107"/>
                    </a:cubicBezTo>
                    <a:cubicBezTo>
                      <a:pt x="496" y="127"/>
                      <a:pt x="465" y="137"/>
                      <a:pt x="434" y="158"/>
                    </a:cubicBezTo>
                    <a:cubicBezTo>
                      <a:pt x="321" y="240"/>
                      <a:pt x="238" y="343"/>
                      <a:pt x="186" y="478"/>
                    </a:cubicBezTo>
                    <a:cubicBezTo>
                      <a:pt x="176" y="488"/>
                      <a:pt x="156" y="509"/>
                      <a:pt x="145" y="529"/>
                    </a:cubicBezTo>
                    <a:cubicBezTo>
                      <a:pt x="1" y="746"/>
                      <a:pt x="104" y="1056"/>
                      <a:pt x="321" y="1189"/>
                    </a:cubicBezTo>
                    <a:cubicBezTo>
                      <a:pt x="351" y="1200"/>
                      <a:pt x="383" y="1221"/>
                      <a:pt x="413" y="1231"/>
                    </a:cubicBezTo>
                    <a:cubicBezTo>
                      <a:pt x="475" y="1272"/>
                      <a:pt x="537" y="1313"/>
                      <a:pt x="619" y="1324"/>
                    </a:cubicBezTo>
                    <a:cubicBezTo>
                      <a:pt x="733" y="1344"/>
                      <a:pt x="836" y="1344"/>
                      <a:pt x="950" y="1344"/>
                    </a:cubicBezTo>
                    <a:cubicBezTo>
                      <a:pt x="1197" y="1344"/>
                      <a:pt x="1435" y="1127"/>
                      <a:pt x="1424" y="870"/>
                    </a:cubicBezTo>
                    <a:cubicBezTo>
                      <a:pt x="1424" y="808"/>
                      <a:pt x="1414" y="756"/>
                      <a:pt x="1403" y="705"/>
                    </a:cubicBezTo>
                    <a:cubicBezTo>
                      <a:pt x="1455" y="509"/>
                      <a:pt x="1393" y="282"/>
                      <a:pt x="1218" y="178"/>
                    </a:cubicBezTo>
                    <a:cubicBezTo>
                      <a:pt x="1144" y="77"/>
                      <a:pt x="1029" y="0"/>
                      <a:pt x="894"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29" name="Google Shape;629;p15"/>
              <p:cNvSpPr/>
              <p:nvPr/>
            </p:nvSpPr>
            <p:spPr>
              <a:xfrm>
                <a:off x="7625844" y="1755831"/>
                <a:ext cx="99132" cy="115392"/>
              </a:xfrm>
              <a:custGeom>
                <a:rect b="b" l="l" r="r" t="t"/>
                <a:pathLst>
                  <a:path extrusionOk="0" h="1249" w="1073">
                    <a:moveTo>
                      <a:pt x="484" y="0"/>
                    </a:moveTo>
                    <a:cubicBezTo>
                      <a:pt x="227" y="0"/>
                      <a:pt x="0" y="217"/>
                      <a:pt x="0" y="485"/>
                    </a:cubicBezTo>
                    <a:cubicBezTo>
                      <a:pt x="0" y="588"/>
                      <a:pt x="41" y="681"/>
                      <a:pt x="103" y="764"/>
                    </a:cubicBezTo>
                    <a:lnTo>
                      <a:pt x="103" y="774"/>
                    </a:lnTo>
                    <a:cubicBezTo>
                      <a:pt x="103" y="1032"/>
                      <a:pt x="319" y="1248"/>
                      <a:pt x="578" y="1248"/>
                    </a:cubicBezTo>
                    <a:cubicBezTo>
                      <a:pt x="846" y="1248"/>
                      <a:pt x="1062" y="1032"/>
                      <a:pt x="1062" y="774"/>
                    </a:cubicBezTo>
                    <a:cubicBezTo>
                      <a:pt x="1062" y="599"/>
                      <a:pt x="1073" y="423"/>
                      <a:pt x="980" y="269"/>
                    </a:cubicBezTo>
                    <a:cubicBezTo>
                      <a:pt x="876" y="83"/>
                      <a:pt x="691" y="0"/>
                      <a:pt x="484"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sp>
        <p:nvSpPr>
          <p:cNvPr id="630" name="Google Shape;630;p15"/>
          <p:cNvSpPr txBox="1"/>
          <p:nvPr>
            <p:ph type="title"/>
          </p:nvPr>
        </p:nvSpPr>
        <p:spPr>
          <a:xfrm>
            <a:off x="2391900" y="3100288"/>
            <a:ext cx="4360200" cy="531900"/>
          </a:xfrm>
          <a:prstGeom prst="rect">
            <a:avLst/>
          </a:prstGeom>
        </p:spPr>
        <p:txBody>
          <a:bodyPr anchorCtr="0" anchor="ctr" bIns="91425" lIns="91425" spcFirstLastPara="1" rIns="91425" wrap="square" tIns="91425">
            <a:noAutofit/>
          </a:bodyPr>
          <a:lstStyle>
            <a:lvl1pPr lvl="0" rtl="0" algn="ctr">
              <a:spcBef>
                <a:spcPts val="0"/>
              </a:spcBef>
              <a:spcAft>
                <a:spcPts val="0"/>
              </a:spcAft>
              <a:buSzPts val="3000"/>
              <a:buNone/>
              <a:defRPr sz="2200"/>
            </a:lvl1pPr>
            <a:lvl2pPr lvl="1" rtl="0" algn="ctr">
              <a:spcBef>
                <a:spcPts val="0"/>
              </a:spcBef>
              <a:spcAft>
                <a:spcPts val="0"/>
              </a:spcAft>
              <a:buSzPts val="3000"/>
              <a:buNone/>
              <a:defRPr sz="3000"/>
            </a:lvl2pPr>
            <a:lvl3pPr lvl="2" rtl="0" algn="ctr">
              <a:spcBef>
                <a:spcPts val="0"/>
              </a:spcBef>
              <a:spcAft>
                <a:spcPts val="0"/>
              </a:spcAft>
              <a:buSzPts val="3000"/>
              <a:buNone/>
              <a:defRPr sz="3000"/>
            </a:lvl3pPr>
            <a:lvl4pPr lvl="3" rtl="0" algn="ctr">
              <a:spcBef>
                <a:spcPts val="0"/>
              </a:spcBef>
              <a:spcAft>
                <a:spcPts val="0"/>
              </a:spcAft>
              <a:buSzPts val="3000"/>
              <a:buNone/>
              <a:defRPr sz="3000"/>
            </a:lvl4pPr>
            <a:lvl5pPr lvl="4" rtl="0" algn="ctr">
              <a:spcBef>
                <a:spcPts val="0"/>
              </a:spcBef>
              <a:spcAft>
                <a:spcPts val="0"/>
              </a:spcAft>
              <a:buSzPts val="3000"/>
              <a:buNone/>
              <a:defRPr sz="3000"/>
            </a:lvl5pPr>
            <a:lvl6pPr lvl="5" rtl="0" algn="ctr">
              <a:spcBef>
                <a:spcPts val="0"/>
              </a:spcBef>
              <a:spcAft>
                <a:spcPts val="0"/>
              </a:spcAft>
              <a:buSzPts val="3000"/>
              <a:buNone/>
              <a:defRPr sz="3000"/>
            </a:lvl6pPr>
            <a:lvl7pPr lvl="6" rtl="0" algn="ctr">
              <a:spcBef>
                <a:spcPts val="0"/>
              </a:spcBef>
              <a:spcAft>
                <a:spcPts val="0"/>
              </a:spcAft>
              <a:buSzPts val="3000"/>
              <a:buNone/>
              <a:defRPr sz="3000"/>
            </a:lvl7pPr>
            <a:lvl8pPr lvl="7" rtl="0" algn="ctr">
              <a:spcBef>
                <a:spcPts val="0"/>
              </a:spcBef>
              <a:spcAft>
                <a:spcPts val="0"/>
              </a:spcAft>
              <a:buSzPts val="3000"/>
              <a:buNone/>
              <a:defRPr sz="3000"/>
            </a:lvl8pPr>
            <a:lvl9pPr lvl="8" rtl="0" algn="ctr">
              <a:spcBef>
                <a:spcPts val="0"/>
              </a:spcBef>
              <a:spcAft>
                <a:spcPts val="0"/>
              </a:spcAft>
              <a:buSzPts val="3000"/>
              <a:buNone/>
              <a:defRPr sz="3000"/>
            </a:lvl9pPr>
          </a:lstStyle>
          <a:p/>
        </p:txBody>
      </p:sp>
      <p:sp>
        <p:nvSpPr>
          <p:cNvPr id="631" name="Google Shape;631;p15"/>
          <p:cNvSpPr txBox="1"/>
          <p:nvPr>
            <p:ph idx="1" type="subTitle"/>
          </p:nvPr>
        </p:nvSpPr>
        <p:spPr>
          <a:xfrm>
            <a:off x="1226400" y="1511313"/>
            <a:ext cx="6691200" cy="1478400"/>
          </a:xfrm>
          <a:prstGeom prst="rect">
            <a:avLst/>
          </a:prstGeom>
        </p:spPr>
        <p:txBody>
          <a:bodyPr anchorCtr="0" anchor="ctr" bIns="91425" lIns="91425" spcFirstLastPara="1" rIns="91425" wrap="square" tIns="91425">
            <a:noAutofit/>
          </a:bodyPr>
          <a:lstStyle>
            <a:lvl1pPr lvl="0" rtl="0" algn="ctr">
              <a:lnSpc>
                <a:spcPct val="100000"/>
              </a:lnSpc>
              <a:spcBef>
                <a:spcPts val="0"/>
              </a:spcBef>
              <a:spcAft>
                <a:spcPts val="0"/>
              </a:spcAft>
              <a:buSzPts val="3000"/>
              <a:buNone/>
              <a:defRPr sz="3000"/>
            </a:lvl1pPr>
            <a:lvl2pPr lvl="1" rtl="0" algn="ctr">
              <a:lnSpc>
                <a:spcPct val="100000"/>
              </a:lnSpc>
              <a:spcBef>
                <a:spcPts val="0"/>
              </a:spcBef>
              <a:spcAft>
                <a:spcPts val="0"/>
              </a:spcAft>
              <a:buSzPts val="3000"/>
              <a:buNone/>
              <a:defRPr sz="3000"/>
            </a:lvl2pPr>
            <a:lvl3pPr lvl="2" rtl="0" algn="ctr">
              <a:lnSpc>
                <a:spcPct val="100000"/>
              </a:lnSpc>
              <a:spcBef>
                <a:spcPts val="1600"/>
              </a:spcBef>
              <a:spcAft>
                <a:spcPts val="0"/>
              </a:spcAft>
              <a:buSzPts val="3000"/>
              <a:buNone/>
              <a:defRPr sz="3000"/>
            </a:lvl3pPr>
            <a:lvl4pPr lvl="3" rtl="0" algn="ctr">
              <a:lnSpc>
                <a:spcPct val="100000"/>
              </a:lnSpc>
              <a:spcBef>
                <a:spcPts val="1600"/>
              </a:spcBef>
              <a:spcAft>
                <a:spcPts val="0"/>
              </a:spcAft>
              <a:buSzPts val="3000"/>
              <a:buNone/>
              <a:defRPr sz="3000"/>
            </a:lvl4pPr>
            <a:lvl5pPr lvl="4" rtl="0" algn="ctr">
              <a:lnSpc>
                <a:spcPct val="100000"/>
              </a:lnSpc>
              <a:spcBef>
                <a:spcPts val="1600"/>
              </a:spcBef>
              <a:spcAft>
                <a:spcPts val="0"/>
              </a:spcAft>
              <a:buSzPts val="3000"/>
              <a:buNone/>
              <a:defRPr sz="3000"/>
            </a:lvl5pPr>
            <a:lvl6pPr lvl="5" rtl="0" algn="ctr">
              <a:lnSpc>
                <a:spcPct val="100000"/>
              </a:lnSpc>
              <a:spcBef>
                <a:spcPts val="1600"/>
              </a:spcBef>
              <a:spcAft>
                <a:spcPts val="0"/>
              </a:spcAft>
              <a:buSzPts val="3000"/>
              <a:buNone/>
              <a:defRPr sz="3000"/>
            </a:lvl6pPr>
            <a:lvl7pPr lvl="6" rtl="0" algn="ctr">
              <a:lnSpc>
                <a:spcPct val="100000"/>
              </a:lnSpc>
              <a:spcBef>
                <a:spcPts val="1600"/>
              </a:spcBef>
              <a:spcAft>
                <a:spcPts val="0"/>
              </a:spcAft>
              <a:buSzPts val="3000"/>
              <a:buNone/>
              <a:defRPr sz="3000"/>
            </a:lvl7pPr>
            <a:lvl8pPr lvl="7" rtl="0" algn="ctr">
              <a:lnSpc>
                <a:spcPct val="100000"/>
              </a:lnSpc>
              <a:spcBef>
                <a:spcPts val="1600"/>
              </a:spcBef>
              <a:spcAft>
                <a:spcPts val="0"/>
              </a:spcAft>
              <a:buSzPts val="3000"/>
              <a:buNone/>
              <a:defRPr sz="3000"/>
            </a:lvl8pPr>
            <a:lvl9pPr lvl="8" rtl="0" algn="ctr">
              <a:lnSpc>
                <a:spcPct val="100000"/>
              </a:lnSpc>
              <a:spcBef>
                <a:spcPts val="1600"/>
              </a:spcBef>
              <a:spcAft>
                <a:spcPts val="1600"/>
              </a:spcAft>
              <a:buSzPts val="3000"/>
              <a:buNone/>
              <a:defRPr sz="3000"/>
            </a:lvl9pPr>
          </a:lstStyle>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1">
  <p:cSld name="SECTION_HEADER_1">
    <p:spTree>
      <p:nvGrpSpPr>
        <p:cNvPr id="632" name="Shape 632"/>
        <p:cNvGrpSpPr/>
        <p:nvPr/>
      </p:nvGrpSpPr>
      <p:grpSpPr>
        <a:xfrm>
          <a:off x="0" y="0"/>
          <a:ext cx="0" cy="0"/>
          <a:chOff x="0" y="0"/>
          <a:chExt cx="0" cy="0"/>
        </a:xfrm>
      </p:grpSpPr>
      <p:grpSp>
        <p:nvGrpSpPr>
          <p:cNvPr id="633" name="Google Shape;633;p16"/>
          <p:cNvGrpSpPr/>
          <p:nvPr/>
        </p:nvGrpSpPr>
        <p:grpSpPr>
          <a:xfrm rot="10800000">
            <a:off x="4791657" y="-474461"/>
            <a:ext cx="6493094" cy="6372526"/>
            <a:chOff x="4654307" y="-1438674"/>
            <a:chExt cx="6493094" cy="6372526"/>
          </a:xfrm>
        </p:grpSpPr>
        <p:sp>
          <p:nvSpPr>
            <p:cNvPr id="634" name="Google Shape;634;p16"/>
            <p:cNvSpPr/>
            <p:nvPr/>
          </p:nvSpPr>
          <p:spPr>
            <a:xfrm rot="5400000">
              <a:off x="4714592" y="-1498958"/>
              <a:ext cx="6372526" cy="6493094"/>
            </a:xfrm>
            <a:custGeom>
              <a:rect b="b" l="l" r="r" t="t"/>
              <a:pathLst>
                <a:path extrusionOk="0" h="31343" w="30761">
                  <a:moveTo>
                    <a:pt x="25462" y="1"/>
                  </a:moveTo>
                  <a:cubicBezTo>
                    <a:pt x="25003" y="1"/>
                    <a:pt x="24504" y="84"/>
                    <a:pt x="23962" y="262"/>
                  </a:cubicBezTo>
                  <a:cubicBezTo>
                    <a:pt x="22714" y="644"/>
                    <a:pt x="21848" y="1706"/>
                    <a:pt x="21270" y="2862"/>
                  </a:cubicBezTo>
                  <a:cubicBezTo>
                    <a:pt x="20785" y="3728"/>
                    <a:pt x="20693" y="5740"/>
                    <a:pt x="19919" y="6421"/>
                  </a:cubicBezTo>
                  <a:cubicBezTo>
                    <a:pt x="19549" y="6724"/>
                    <a:pt x="19197" y="6855"/>
                    <a:pt x="18859" y="6855"/>
                  </a:cubicBezTo>
                  <a:cubicBezTo>
                    <a:pt x="16740" y="6855"/>
                    <a:pt x="15176" y="1692"/>
                    <a:pt x="13183" y="1603"/>
                  </a:cubicBezTo>
                  <a:cubicBezTo>
                    <a:pt x="13116" y="1599"/>
                    <a:pt x="13051" y="1598"/>
                    <a:pt x="12987" y="1598"/>
                  </a:cubicBezTo>
                  <a:cubicBezTo>
                    <a:pt x="9937" y="1598"/>
                    <a:pt x="10508" y="5882"/>
                    <a:pt x="11357" y="7762"/>
                  </a:cubicBezTo>
                  <a:cubicBezTo>
                    <a:pt x="11842" y="8917"/>
                    <a:pt x="12420" y="10072"/>
                    <a:pt x="13276" y="11134"/>
                  </a:cubicBezTo>
                  <a:cubicBezTo>
                    <a:pt x="13956" y="12094"/>
                    <a:pt x="15205" y="12867"/>
                    <a:pt x="15586" y="14116"/>
                  </a:cubicBezTo>
                  <a:cubicBezTo>
                    <a:pt x="16357" y="16711"/>
                    <a:pt x="14815" y="17501"/>
                    <a:pt x="12974" y="17501"/>
                  </a:cubicBezTo>
                  <a:cubicBezTo>
                    <a:pt x="11807" y="17501"/>
                    <a:pt x="10520" y="17184"/>
                    <a:pt x="9624" y="16808"/>
                  </a:cubicBezTo>
                  <a:cubicBezTo>
                    <a:pt x="8752" y="16450"/>
                    <a:pt x="7859" y="16277"/>
                    <a:pt x="6986" y="16277"/>
                  </a:cubicBezTo>
                  <a:cubicBezTo>
                    <a:pt x="4586" y="16277"/>
                    <a:pt x="2333" y="17587"/>
                    <a:pt x="1062" y="19985"/>
                  </a:cubicBezTo>
                  <a:cubicBezTo>
                    <a:pt x="0" y="22203"/>
                    <a:pt x="93" y="25472"/>
                    <a:pt x="1248" y="27783"/>
                  </a:cubicBezTo>
                  <a:cubicBezTo>
                    <a:pt x="1953" y="29293"/>
                    <a:pt x="2762" y="29890"/>
                    <a:pt x="3534" y="29890"/>
                  </a:cubicBezTo>
                  <a:cubicBezTo>
                    <a:pt x="4978" y="29890"/>
                    <a:pt x="6291" y="27799"/>
                    <a:pt x="6540" y="25669"/>
                  </a:cubicBezTo>
                  <a:cubicBezTo>
                    <a:pt x="6754" y="23757"/>
                    <a:pt x="7623" y="23083"/>
                    <a:pt x="8725" y="23083"/>
                  </a:cubicBezTo>
                  <a:cubicBezTo>
                    <a:pt x="10121" y="23083"/>
                    <a:pt x="11892" y="24164"/>
                    <a:pt x="13183" y="25184"/>
                  </a:cubicBezTo>
                  <a:cubicBezTo>
                    <a:pt x="14106" y="25895"/>
                    <a:pt x="14783" y="26188"/>
                    <a:pt x="15317" y="26188"/>
                  </a:cubicBezTo>
                  <a:cubicBezTo>
                    <a:pt x="16736" y="26188"/>
                    <a:pt x="17148" y="24117"/>
                    <a:pt x="18474" y="22295"/>
                  </a:cubicBezTo>
                  <a:cubicBezTo>
                    <a:pt x="19049" y="21552"/>
                    <a:pt x="19836" y="21252"/>
                    <a:pt x="20692" y="21252"/>
                  </a:cubicBezTo>
                  <a:cubicBezTo>
                    <a:pt x="22710" y="21252"/>
                    <a:pt x="25108" y="22925"/>
                    <a:pt x="25984" y="24410"/>
                  </a:cubicBezTo>
                  <a:cubicBezTo>
                    <a:pt x="26655" y="25669"/>
                    <a:pt x="26944" y="27010"/>
                    <a:pt x="27336" y="28454"/>
                  </a:cubicBezTo>
                  <a:cubicBezTo>
                    <a:pt x="27624" y="29227"/>
                    <a:pt x="27624" y="30671"/>
                    <a:pt x="28006" y="31342"/>
                  </a:cubicBezTo>
                  <a:lnTo>
                    <a:pt x="28099" y="31146"/>
                  </a:lnTo>
                  <a:cubicBezTo>
                    <a:pt x="28129" y="31161"/>
                    <a:pt x="28159" y="31168"/>
                    <a:pt x="28189" y="31168"/>
                  </a:cubicBezTo>
                  <a:cubicBezTo>
                    <a:pt x="28548" y="31168"/>
                    <a:pt x="28887" y="30143"/>
                    <a:pt x="29069" y="29609"/>
                  </a:cubicBezTo>
                  <a:cubicBezTo>
                    <a:pt x="30502" y="24802"/>
                    <a:pt x="29935" y="19315"/>
                    <a:pt x="30409" y="14311"/>
                  </a:cubicBezTo>
                  <a:cubicBezTo>
                    <a:pt x="30760" y="10859"/>
                    <a:pt x="30710" y="1"/>
                    <a:pt x="25462" y="1"/>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635" name="Google Shape;635;p16"/>
            <p:cNvGrpSpPr/>
            <p:nvPr/>
          </p:nvGrpSpPr>
          <p:grpSpPr>
            <a:xfrm flipH="1" rot="-5400000">
              <a:off x="9297318" y="3154658"/>
              <a:ext cx="1437133" cy="1280547"/>
              <a:chOff x="5898017" y="679887"/>
              <a:chExt cx="1822155" cy="1623617"/>
            </a:xfrm>
          </p:grpSpPr>
          <p:sp>
            <p:nvSpPr>
              <p:cNvPr id="636" name="Google Shape;636;p16"/>
              <p:cNvSpPr/>
              <p:nvPr/>
            </p:nvSpPr>
            <p:spPr>
              <a:xfrm>
                <a:off x="5898017" y="1960377"/>
                <a:ext cx="158260" cy="159738"/>
              </a:xfrm>
              <a:custGeom>
                <a:rect b="b" l="l" r="r" t="t"/>
                <a:pathLst>
                  <a:path extrusionOk="0" h="1729" w="1713">
                    <a:moveTo>
                      <a:pt x="814" y="0"/>
                    </a:moveTo>
                    <a:cubicBezTo>
                      <a:pt x="725" y="0"/>
                      <a:pt x="637" y="23"/>
                      <a:pt x="568" y="66"/>
                    </a:cubicBezTo>
                    <a:cubicBezTo>
                      <a:pt x="444" y="138"/>
                      <a:pt x="372" y="242"/>
                      <a:pt x="341" y="375"/>
                    </a:cubicBezTo>
                    <a:cubicBezTo>
                      <a:pt x="341" y="386"/>
                      <a:pt x="330" y="396"/>
                      <a:pt x="330" y="407"/>
                    </a:cubicBezTo>
                    <a:cubicBezTo>
                      <a:pt x="330" y="399"/>
                      <a:pt x="329" y="396"/>
                      <a:pt x="328" y="396"/>
                    </a:cubicBezTo>
                    <a:cubicBezTo>
                      <a:pt x="324" y="396"/>
                      <a:pt x="318" y="412"/>
                      <a:pt x="323" y="412"/>
                    </a:cubicBezTo>
                    <a:cubicBezTo>
                      <a:pt x="324" y="412"/>
                      <a:pt x="327" y="410"/>
                      <a:pt x="330" y="407"/>
                    </a:cubicBezTo>
                    <a:lnTo>
                      <a:pt x="330" y="407"/>
                    </a:lnTo>
                    <a:cubicBezTo>
                      <a:pt x="310" y="437"/>
                      <a:pt x="289" y="478"/>
                      <a:pt x="268" y="510"/>
                    </a:cubicBezTo>
                    <a:cubicBezTo>
                      <a:pt x="217" y="613"/>
                      <a:pt x="155" y="716"/>
                      <a:pt x="103" y="819"/>
                    </a:cubicBezTo>
                    <a:cubicBezTo>
                      <a:pt x="0" y="1005"/>
                      <a:pt x="21" y="1242"/>
                      <a:pt x="176" y="1397"/>
                    </a:cubicBezTo>
                    <a:lnTo>
                      <a:pt x="279" y="1500"/>
                    </a:lnTo>
                    <a:cubicBezTo>
                      <a:pt x="330" y="1551"/>
                      <a:pt x="424" y="1603"/>
                      <a:pt x="506" y="1624"/>
                    </a:cubicBezTo>
                    <a:cubicBezTo>
                      <a:pt x="591" y="1695"/>
                      <a:pt x="696" y="1729"/>
                      <a:pt x="802" y="1729"/>
                    </a:cubicBezTo>
                    <a:cubicBezTo>
                      <a:pt x="926" y="1729"/>
                      <a:pt x="1051" y="1682"/>
                      <a:pt x="1146" y="1592"/>
                    </a:cubicBezTo>
                    <a:cubicBezTo>
                      <a:pt x="1331" y="1417"/>
                      <a:pt x="1527" y="1262"/>
                      <a:pt x="1600" y="1015"/>
                    </a:cubicBezTo>
                    <a:cubicBezTo>
                      <a:pt x="1713" y="581"/>
                      <a:pt x="1362" y="283"/>
                      <a:pt x="1052" y="66"/>
                    </a:cubicBezTo>
                    <a:cubicBezTo>
                      <a:pt x="982" y="21"/>
                      <a:pt x="897" y="0"/>
                      <a:pt x="814"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37" name="Google Shape;637;p16"/>
              <p:cNvSpPr/>
              <p:nvPr/>
            </p:nvSpPr>
            <p:spPr>
              <a:xfrm>
                <a:off x="6434602" y="2116420"/>
                <a:ext cx="143016" cy="187085"/>
              </a:xfrm>
              <a:custGeom>
                <a:rect b="b" l="l" r="r" t="t"/>
                <a:pathLst>
                  <a:path extrusionOk="0" h="2025" w="1548">
                    <a:moveTo>
                      <a:pt x="601" y="0"/>
                    </a:moveTo>
                    <a:cubicBezTo>
                      <a:pt x="436" y="0"/>
                      <a:pt x="276" y="83"/>
                      <a:pt x="175" y="265"/>
                    </a:cubicBezTo>
                    <a:cubicBezTo>
                      <a:pt x="72" y="440"/>
                      <a:pt x="51" y="646"/>
                      <a:pt x="41" y="832"/>
                    </a:cubicBezTo>
                    <a:cubicBezTo>
                      <a:pt x="0" y="1224"/>
                      <a:pt x="10" y="1698"/>
                      <a:pt x="361" y="1946"/>
                    </a:cubicBezTo>
                    <a:cubicBezTo>
                      <a:pt x="443" y="2000"/>
                      <a:pt x="526" y="2024"/>
                      <a:pt x="608" y="2024"/>
                    </a:cubicBezTo>
                    <a:cubicBezTo>
                      <a:pt x="743" y="2024"/>
                      <a:pt x="875" y="1960"/>
                      <a:pt x="990" y="1863"/>
                    </a:cubicBezTo>
                    <a:cubicBezTo>
                      <a:pt x="1186" y="1853"/>
                      <a:pt x="1372" y="1719"/>
                      <a:pt x="1434" y="1523"/>
                    </a:cubicBezTo>
                    <a:cubicBezTo>
                      <a:pt x="1454" y="1420"/>
                      <a:pt x="1475" y="1327"/>
                      <a:pt x="1485" y="1234"/>
                    </a:cubicBezTo>
                    <a:cubicBezTo>
                      <a:pt x="1516" y="1173"/>
                      <a:pt x="1547" y="1100"/>
                      <a:pt x="1547" y="1017"/>
                    </a:cubicBezTo>
                    <a:cubicBezTo>
                      <a:pt x="1547" y="863"/>
                      <a:pt x="1475" y="749"/>
                      <a:pt x="1382" y="667"/>
                    </a:cubicBezTo>
                    <a:cubicBezTo>
                      <a:pt x="1351" y="616"/>
                      <a:pt x="1320" y="574"/>
                      <a:pt x="1279" y="522"/>
                    </a:cubicBezTo>
                    <a:cubicBezTo>
                      <a:pt x="1238" y="471"/>
                      <a:pt x="1186" y="440"/>
                      <a:pt x="1135" y="389"/>
                    </a:cubicBezTo>
                    <a:cubicBezTo>
                      <a:pt x="1124" y="347"/>
                      <a:pt x="1103" y="295"/>
                      <a:pt x="1073" y="254"/>
                    </a:cubicBezTo>
                    <a:cubicBezTo>
                      <a:pt x="951" y="91"/>
                      <a:pt x="774" y="0"/>
                      <a:pt x="601"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38" name="Google Shape;638;p16"/>
              <p:cNvSpPr/>
              <p:nvPr/>
            </p:nvSpPr>
            <p:spPr>
              <a:xfrm>
                <a:off x="6864018" y="1933954"/>
                <a:ext cx="156689" cy="160200"/>
              </a:xfrm>
              <a:custGeom>
                <a:rect b="b" l="l" r="r" t="t"/>
                <a:pathLst>
                  <a:path extrusionOk="0" h="1734" w="1696">
                    <a:moveTo>
                      <a:pt x="1146" y="1"/>
                    </a:moveTo>
                    <a:cubicBezTo>
                      <a:pt x="1140" y="1"/>
                      <a:pt x="1134" y="1"/>
                      <a:pt x="1129" y="1"/>
                    </a:cubicBezTo>
                    <a:cubicBezTo>
                      <a:pt x="973" y="1"/>
                      <a:pt x="829" y="42"/>
                      <a:pt x="705" y="115"/>
                    </a:cubicBezTo>
                    <a:cubicBezTo>
                      <a:pt x="592" y="145"/>
                      <a:pt x="489" y="218"/>
                      <a:pt x="427" y="331"/>
                    </a:cubicBezTo>
                    <a:cubicBezTo>
                      <a:pt x="386" y="414"/>
                      <a:pt x="334" y="476"/>
                      <a:pt x="283" y="548"/>
                    </a:cubicBezTo>
                    <a:cubicBezTo>
                      <a:pt x="180" y="693"/>
                      <a:pt x="128" y="858"/>
                      <a:pt x="86" y="1023"/>
                    </a:cubicBezTo>
                    <a:cubicBezTo>
                      <a:pt x="1" y="1347"/>
                      <a:pt x="259" y="1627"/>
                      <a:pt x="559" y="1627"/>
                    </a:cubicBezTo>
                    <a:cubicBezTo>
                      <a:pt x="584" y="1627"/>
                      <a:pt x="609" y="1625"/>
                      <a:pt x="633" y="1621"/>
                    </a:cubicBezTo>
                    <a:cubicBezTo>
                      <a:pt x="726" y="1683"/>
                      <a:pt x="829" y="1734"/>
                      <a:pt x="932" y="1734"/>
                    </a:cubicBezTo>
                    <a:cubicBezTo>
                      <a:pt x="1149" y="1734"/>
                      <a:pt x="1314" y="1590"/>
                      <a:pt x="1386" y="1404"/>
                    </a:cubicBezTo>
                    <a:cubicBezTo>
                      <a:pt x="1417" y="1383"/>
                      <a:pt x="1448" y="1363"/>
                      <a:pt x="1469" y="1332"/>
                    </a:cubicBezTo>
                    <a:cubicBezTo>
                      <a:pt x="1696" y="1085"/>
                      <a:pt x="1613" y="785"/>
                      <a:pt x="1613" y="476"/>
                    </a:cubicBezTo>
                    <a:cubicBezTo>
                      <a:pt x="1613" y="223"/>
                      <a:pt x="1406" y="1"/>
                      <a:pt x="1146" y="1"/>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39" name="Google Shape;639;p16"/>
              <p:cNvSpPr/>
              <p:nvPr/>
            </p:nvSpPr>
            <p:spPr>
              <a:xfrm>
                <a:off x="7359861" y="1915384"/>
                <a:ext cx="163988" cy="152162"/>
              </a:xfrm>
              <a:custGeom>
                <a:rect b="b" l="l" r="r" t="t"/>
                <a:pathLst>
                  <a:path extrusionOk="0" h="1647" w="1775">
                    <a:moveTo>
                      <a:pt x="1056" y="1"/>
                    </a:moveTo>
                    <a:cubicBezTo>
                      <a:pt x="1034" y="1"/>
                      <a:pt x="1013" y="3"/>
                      <a:pt x="991" y="6"/>
                    </a:cubicBezTo>
                    <a:lnTo>
                      <a:pt x="960" y="6"/>
                    </a:lnTo>
                    <a:cubicBezTo>
                      <a:pt x="775" y="6"/>
                      <a:pt x="651" y="99"/>
                      <a:pt x="548" y="243"/>
                    </a:cubicBezTo>
                    <a:cubicBezTo>
                      <a:pt x="465" y="346"/>
                      <a:pt x="383" y="460"/>
                      <a:pt x="321" y="573"/>
                    </a:cubicBezTo>
                    <a:cubicBezTo>
                      <a:pt x="259" y="687"/>
                      <a:pt x="218" y="800"/>
                      <a:pt x="156" y="914"/>
                    </a:cubicBezTo>
                    <a:cubicBezTo>
                      <a:pt x="1" y="1234"/>
                      <a:pt x="186" y="1646"/>
                      <a:pt x="578" y="1646"/>
                    </a:cubicBezTo>
                    <a:cubicBezTo>
                      <a:pt x="672" y="1646"/>
                      <a:pt x="775" y="1636"/>
                      <a:pt x="878" y="1636"/>
                    </a:cubicBezTo>
                    <a:cubicBezTo>
                      <a:pt x="904" y="1641"/>
                      <a:pt x="930" y="1643"/>
                      <a:pt x="954" y="1643"/>
                    </a:cubicBezTo>
                    <a:cubicBezTo>
                      <a:pt x="1045" y="1643"/>
                      <a:pt x="1124" y="1615"/>
                      <a:pt x="1197" y="1574"/>
                    </a:cubicBezTo>
                    <a:cubicBezTo>
                      <a:pt x="1352" y="1522"/>
                      <a:pt x="1486" y="1440"/>
                      <a:pt x="1589" y="1295"/>
                    </a:cubicBezTo>
                    <a:cubicBezTo>
                      <a:pt x="1775" y="1017"/>
                      <a:pt x="1610" y="646"/>
                      <a:pt x="1517" y="357"/>
                    </a:cubicBezTo>
                    <a:cubicBezTo>
                      <a:pt x="1452" y="170"/>
                      <a:pt x="1260" y="1"/>
                      <a:pt x="1056" y="1"/>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40" name="Google Shape;640;p16"/>
              <p:cNvSpPr/>
              <p:nvPr/>
            </p:nvSpPr>
            <p:spPr>
              <a:xfrm>
                <a:off x="7171206" y="1552025"/>
                <a:ext cx="161124" cy="141538"/>
              </a:xfrm>
              <a:custGeom>
                <a:rect b="b" l="l" r="r" t="t"/>
                <a:pathLst>
                  <a:path extrusionOk="0" h="1532" w="1744">
                    <a:moveTo>
                      <a:pt x="1074" y="1"/>
                    </a:moveTo>
                    <a:cubicBezTo>
                      <a:pt x="1033" y="1"/>
                      <a:pt x="992" y="4"/>
                      <a:pt x="949" y="9"/>
                    </a:cubicBezTo>
                    <a:cubicBezTo>
                      <a:pt x="867" y="20"/>
                      <a:pt x="795" y="61"/>
                      <a:pt x="733" y="112"/>
                    </a:cubicBezTo>
                    <a:lnTo>
                      <a:pt x="733" y="102"/>
                    </a:lnTo>
                    <a:cubicBezTo>
                      <a:pt x="681" y="91"/>
                      <a:pt x="640" y="82"/>
                      <a:pt x="599" y="82"/>
                    </a:cubicBezTo>
                    <a:lnTo>
                      <a:pt x="589" y="82"/>
                    </a:lnTo>
                    <a:cubicBezTo>
                      <a:pt x="577" y="80"/>
                      <a:pt x="566" y="79"/>
                      <a:pt x="554" y="79"/>
                    </a:cubicBezTo>
                    <a:cubicBezTo>
                      <a:pt x="407" y="79"/>
                      <a:pt x="243" y="195"/>
                      <a:pt x="176" y="318"/>
                    </a:cubicBezTo>
                    <a:cubicBezTo>
                      <a:pt x="83" y="494"/>
                      <a:pt x="62" y="731"/>
                      <a:pt x="32" y="927"/>
                    </a:cubicBezTo>
                    <a:cubicBezTo>
                      <a:pt x="0" y="1102"/>
                      <a:pt x="32" y="1257"/>
                      <a:pt x="155" y="1391"/>
                    </a:cubicBezTo>
                    <a:cubicBezTo>
                      <a:pt x="247" y="1484"/>
                      <a:pt x="372" y="1532"/>
                      <a:pt x="498" y="1532"/>
                    </a:cubicBezTo>
                    <a:cubicBezTo>
                      <a:pt x="583" y="1532"/>
                      <a:pt x="668" y="1510"/>
                      <a:pt x="743" y="1464"/>
                    </a:cubicBezTo>
                    <a:cubicBezTo>
                      <a:pt x="826" y="1412"/>
                      <a:pt x="919" y="1361"/>
                      <a:pt x="1011" y="1319"/>
                    </a:cubicBezTo>
                    <a:cubicBezTo>
                      <a:pt x="1022" y="1319"/>
                      <a:pt x="1032" y="1319"/>
                      <a:pt x="1032" y="1309"/>
                    </a:cubicBezTo>
                    <a:cubicBezTo>
                      <a:pt x="1063" y="1309"/>
                      <a:pt x="1084" y="1299"/>
                      <a:pt x="1104" y="1278"/>
                    </a:cubicBezTo>
                    <a:cubicBezTo>
                      <a:pt x="1125" y="1278"/>
                      <a:pt x="1146" y="1267"/>
                      <a:pt x="1156" y="1257"/>
                    </a:cubicBezTo>
                    <a:cubicBezTo>
                      <a:pt x="1341" y="1164"/>
                      <a:pt x="1465" y="969"/>
                      <a:pt x="1589" y="814"/>
                    </a:cubicBezTo>
                    <a:cubicBezTo>
                      <a:pt x="1744" y="607"/>
                      <a:pt x="1651" y="360"/>
                      <a:pt x="1476" y="215"/>
                    </a:cubicBezTo>
                    <a:cubicBezTo>
                      <a:pt x="1465" y="185"/>
                      <a:pt x="1444" y="153"/>
                      <a:pt x="1414" y="133"/>
                    </a:cubicBezTo>
                    <a:cubicBezTo>
                      <a:pt x="1312" y="32"/>
                      <a:pt x="1199" y="1"/>
                      <a:pt x="1074" y="1"/>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41" name="Google Shape;641;p16"/>
              <p:cNvSpPr/>
              <p:nvPr/>
            </p:nvSpPr>
            <p:spPr>
              <a:xfrm>
                <a:off x="7460008" y="1266547"/>
                <a:ext cx="133500" cy="156504"/>
              </a:xfrm>
              <a:custGeom>
                <a:rect b="b" l="l" r="r" t="t"/>
                <a:pathLst>
                  <a:path extrusionOk="0" h="1694" w="1445">
                    <a:moveTo>
                      <a:pt x="564" y="1"/>
                    </a:moveTo>
                    <a:cubicBezTo>
                      <a:pt x="351" y="1"/>
                      <a:pt x="135" y="145"/>
                      <a:pt x="83" y="355"/>
                    </a:cubicBezTo>
                    <a:cubicBezTo>
                      <a:pt x="62" y="448"/>
                      <a:pt x="51" y="541"/>
                      <a:pt x="62" y="634"/>
                    </a:cubicBezTo>
                    <a:cubicBezTo>
                      <a:pt x="21" y="747"/>
                      <a:pt x="0" y="871"/>
                      <a:pt x="0" y="985"/>
                    </a:cubicBezTo>
                    <a:cubicBezTo>
                      <a:pt x="0" y="1180"/>
                      <a:pt x="72" y="1335"/>
                      <a:pt x="196" y="1490"/>
                    </a:cubicBezTo>
                    <a:cubicBezTo>
                      <a:pt x="268" y="1583"/>
                      <a:pt x="413" y="1666"/>
                      <a:pt x="526" y="1686"/>
                    </a:cubicBezTo>
                    <a:cubicBezTo>
                      <a:pt x="571" y="1691"/>
                      <a:pt x="614" y="1694"/>
                      <a:pt x="656" y="1694"/>
                    </a:cubicBezTo>
                    <a:cubicBezTo>
                      <a:pt x="787" y="1694"/>
                      <a:pt x="907" y="1669"/>
                      <a:pt x="1032" y="1614"/>
                    </a:cubicBezTo>
                    <a:cubicBezTo>
                      <a:pt x="1279" y="1510"/>
                      <a:pt x="1444" y="1212"/>
                      <a:pt x="1424" y="943"/>
                    </a:cubicBezTo>
                    <a:cubicBezTo>
                      <a:pt x="1382" y="552"/>
                      <a:pt x="1114" y="273"/>
                      <a:pt x="794" y="66"/>
                    </a:cubicBezTo>
                    <a:cubicBezTo>
                      <a:pt x="724" y="21"/>
                      <a:pt x="644" y="1"/>
                      <a:pt x="564" y="1"/>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42" name="Google Shape;642;p16"/>
              <p:cNvSpPr/>
              <p:nvPr/>
            </p:nvSpPr>
            <p:spPr>
              <a:xfrm>
                <a:off x="6821520" y="1081218"/>
                <a:ext cx="162048" cy="180340"/>
              </a:xfrm>
              <a:custGeom>
                <a:rect b="b" l="l" r="r" t="t"/>
                <a:pathLst>
                  <a:path extrusionOk="0" h="1952" w="1754">
                    <a:moveTo>
                      <a:pt x="850" y="0"/>
                    </a:moveTo>
                    <a:cubicBezTo>
                      <a:pt x="689" y="0"/>
                      <a:pt x="526" y="60"/>
                      <a:pt x="381" y="154"/>
                    </a:cubicBezTo>
                    <a:cubicBezTo>
                      <a:pt x="196" y="277"/>
                      <a:pt x="103" y="504"/>
                      <a:pt x="175" y="721"/>
                    </a:cubicBezTo>
                    <a:cubicBezTo>
                      <a:pt x="41" y="979"/>
                      <a:pt x="0" y="1278"/>
                      <a:pt x="175" y="1547"/>
                    </a:cubicBezTo>
                    <a:cubicBezTo>
                      <a:pt x="335" y="1786"/>
                      <a:pt x="631" y="1952"/>
                      <a:pt x="928" y="1952"/>
                    </a:cubicBezTo>
                    <a:cubicBezTo>
                      <a:pt x="1015" y="1952"/>
                      <a:pt x="1102" y="1938"/>
                      <a:pt x="1186" y="1907"/>
                    </a:cubicBezTo>
                    <a:cubicBezTo>
                      <a:pt x="1424" y="1815"/>
                      <a:pt x="1578" y="1660"/>
                      <a:pt x="1671" y="1423"/>
                    </a:cubicBezTo>
                    <a:cubicBezTo>
                      <a:pt x="1754" y="1185"/>
                      <a:pt x="1671" y="917"/>
                      <a:pt x="1589" y="701"/>
                    </a:cubicBezTo>
                    <a:cubicBezTo>
                      <a:pt x="1495" y="463"/>
                      <a:pt x="1392" y="206"/>
                      <a:pt x="1155" y="82"/>
                    </a:cubicBezTo>
                    <a:cubicBezTo>
                      <a:pt x="1058" y="25"/>
                      <a:pt x="955" y="0"/>
                      <a:pt x="850"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43" name="Google Shape;643;p16"/>
              <p:cNvSpPr/>
              <p:nvPr/>
            </p:nvSpPr>
            <p:spPr>
              <a:xfrm>
                <a:off x="7283641" y="981994"/>
                <a:ext cx="146896" cy="132484"/>
              </a:xfrm>
              <a:custGeom>
                <a:rect b="b" l="l" r="r" t="t"/>
                <a:pathLst>
                  <a:path extrusionOk="0" h="1434" w="1590">
                    <a:moveTo>
                      <a:pt x="1115" y="1"/>
                    </a:moveTo>
                    <a:cubicBezTo>
                      <a:pt x="867" y="10"/>
                      <a:pt x="640" y="93"/>
                      <a:pt x="486" y="289"/>
                    </a:cubicBezTo>
                    <a:cubicBezTo>
                      <a:pt x="300" y="310"/>
                      <a:pt x="124" y="464"/>
                      <a:pt x="73" y="650"/>
                    </a:cubicBezTo>
                    <a:cubicBezTo>
                      <a:pt x="1" y="898"/>
                      <a:pt x="135" y="1115"/>
                      <a:pt x="362" y="1218"/>
                    </a:cubicBezTo>
                    <a:cubicBezTo>
                      <a:pt x="383" y="1228"/>
                      <a:pt x="403" y="1238"/>
                      <a:pt x="413" y="1248"/>
                    </a:cubicBezTo>
                    <a:lnTo>
                      <a:pt x="537" y="1310"/>
                    </a:lnTo>
                    <a:cubicBezTo>
                      <a:pt x="671" y="1383"/>
                      <a:pt x="805" y="1434"/>
                      <a:pt x="950" y="1434"/>
                    </a:cubicBezTo>
                    <a:cubicBezTo>
                      <a:pt x="1167" y="1434"/>
                      <a:pt x="1373" y="1310"/>
                      <a:pt x="1476" y="1115"/>
                    </a:cubicBezTo>
                    <a:cubicBezTo>
                      <a:pt x="1579" y="929"/>
                      <a:pt x="1589" y="702"/>
                      <a:pt x="1589" y="485"/>
                    </a:cubicBezTo>
                    <a:cubicBezTo>
                      <a:pt x="1589" y="228"/>
                      <a:pt x="1373" y="1"/>
                      <a:pt x="1115" y="1"/>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44" name="Google Shape;644;p16"/>
              <p:cNvSpPr/>
              <p:nvPr/>
            </p:nvSpPr>
            <p:spPr>
              <a:xfrm>
                <a:off x="6712873" y="724603"/>
                <a:ext cx="149483" cy="159461"/>
              </a:xfrm>
              <a:custGeom>
                <a:rect b="b" l="l" r="r" t="t"/>
                <a:pathLst>
                  <a:path extrusionOk="0" h="1726" w="1618">
                    <a:moveTo>
                      <a:pt x="830" y="0"/>
                    </a:moveTo>
                    <a:cubicBezTo>
                      <a:pt x="792" y="0"/>
                      <a:pt x="752" y="4"/>
                      <a:pt x="711" y="11"/>
                    </a:cubicBezTo>
                    <a:cubicBezTo>
                      <a:pt x="526" y="53"/>
                      <a:pt x="402" y="187"/>
                      <a:pt x="310" y="352"/>
                    </a:cubicBezTo>
                    <a:cubicBezTo>
                      <a:pt x="83" y="497"/>
                      <a:pt x="0" y="785"/>
                      <a:pt x="134" y="1012"/>
                    </a:cubicBezTo>
                    <a:cubicBezTo>
                      <a:pt x="258" y="1229"/>
                      <a:pt x="340" y="1497"/>
                      <a:pt x="557" y="1641"/>
                    </a:cubicBezTo>
                    <a:cubicBezTo>
                      <a:pt x="638" y="1687"/>
                      <a:pt x="735" y="1716"/>
                      <a:pt x="827" y="1716"/>
                    </a:cubicBezTo>
                    <a:cubicBezTo>
                      <a:pt x="840" y="1716"/>
                      <a:pt x="854" y="1715"/>
                      <a:pt x="867" y="1714"/>
                    </a:cubicBezTo>
                    <a:lnTo>
                      <a:pt x="1000" y="1714"/>
                    </a:lnTo>
                    <a:cubicBezTo>
                      <a:pt x="1037" y="1721"/>
                      <a:pt x="1075" y="1725"/>
                      <a:pt x="1112" y="1725"/>
                    </a:cubicBezTo>
                    <a:cubicBezTo>
                      <a:pt x="1374" y="1725"/>
                      <a:pt x="1618" y="1539"/>
                      <a:pt x="1609" y="1249"/>
                    </a:cubicBezTo>
                    <a:cubicBezTo>
                      <a:pt x="1599" y="868"/>
                      <a:pt x="1465" y="548"/>
                      <a:pt x="1259" y="238"/>
                    </a:cubicBezTo>
                    <a:cubicBezTo>
                      <a:pt x="1148" y="78"/>
                      <a:pt x="1004" y="0"/>
                      <a:pt x="830"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45" name="Google Shape;645;p16"/>
              <p:cNvSpPr/>
              <p:nvPr/>
            </p:nvSpPr>
            <p:spPr>
              <a:xfrm>
                <a:off x="7596187" y="679887"/>
                <a:ext cx="123984" cy="142462"/>
              </a:xfrm>
              <a:custGeom>
                <a:rect b="b" l="l" r="r" t="t"/>
                <a:pathLst>
                  <a:path extrusionOk="0" h="1542" w="1342">
                    <a:moveTo>
                      <a:pt x="517" y="0"/>
                    </a:moveTo>
                    <a:cubicBezTo>
                      <a:pt x="362" y="0"/>
                      <a:pt x="166" y="93"/>
                      <a:pt x="104" y="238"/>
                    </a:cubicBezTo>
                    <a:cubicBezTo>
                      <a:pt x="22" y="433"/>
                      <a:pt x="1" y="578"/>
                      <a:pt x="32" y="774"/>
                    </a:cubicBezTo>
                    <a:lnTo>
                      <a:pt x="63" y="867"/>
                    </a:lnTo>
                    <a:cubicBezTo>
                      <a:pt x="22" y="1063"/>
                      <a:pt x="73" y="1259"/>
                      <a:pt x="280" y="1382"/>
                    </a:cubicBezTo>
                    <a:cubicBezTo>
                      <a:pt x="342" y="1414"/>
                      <a:pt x="424" y="1434"/>
                      <a:pt x="507" y="1444"/>
                    </a:cubicBezTo>
                    <a:cubicBezTo>
                      <a:pt x="584" y="1511"/>
                      <a:pt x="691" y="1542"/>
                      <a:pt x="798" y="1542"/>
                    </a:cubicBezTo>
                    <a:cubicBezTo>
                      <a:pt x="890" y="1542"/>
                      <a:pt x="981" y="1519"/>
                      <a:pt x="1053" y="1476"/>
                    </a:cubicBezTo>
                    <a:cubicBezTo>
                      <a:pt x="1291" y="1331"/>
                      <a:pt x="1342" y="1052"/>
                      <a:pt x="1218" y="816"/>
                    </a:cubicBezTo>
                    <a:cubicBezTo>
                      <a:pt x="1218" y="816"/>
                      <a:pt x="1218" y="805"/>
                      <a:pt x="1208" y="795"/>
                    </a:cubicBezTo>
                    <a:cubicBezTo>
                      <a:pt x="1249" y="630"/>
                      <a:pt x="1229" y="465"/>
                      <a:pt x="1136" y="320"/>
                    </a:cubicBezTo>
                    <a:cubicBezTo>
                      <a:pt x="1074" y="227"/>
                      <a:pt x="991" y="145"/>
                      <a:pt x="899" y="93"/>
                    </a:cubicBezTo>
                    <a:cubicBezTo>
                      <a:pt x="816" y="42"/>
                      <a:pt x="723" y="0"/>
                      <a:pt x="610"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646" name="Google Shape;646;p16"/>
            <p:cNvGrpSpPr/>
            <p:nvPr/>
          </p:nvGrpSpPr>
          <p:grpSpPr>
            <a:xfrm flipH="1" rot="4230358">
              <a:off x="6798065" y="2153049"/>
              <a:ext cx="1437155" cy="1280566"/>
              <a:chOff x="5898017" y="679887"/>
              <a:chExt cx="1822155" cy="1623617"/>
            </a:xfrm>
          </p:grpSpPr>
          <p:sp>
            <p:nvSpPr>
              <p:cNvPr id="647" name="Google Shape;647;p16"/>
              <p:cNvSpPr/>
              <p:nvPr/>
            </p:nvSpPr>
            <p:spPr>
              <a:xfrm>
                <a:off x="5898017" y="1960377"/>
                <a:ext cx="158260" cy="159738"/>
              </a:xfrm>
              <a:custGeom>
                <a:rect b="b" l="l" r="r" t="t"/>
                <a:pathLst>
                  <a:path extrusionOk="0" h="1729" w="1713">
                    <a:moveTo>
                      <a:pt x="814" y="0"/>
                    </a:moveTo>
                    <a:cubicBezTo>
                      <a:pt x="725" y="0"/>
                      <a:pt x="637" y="23"/>
                      <a:pt x="568" y="66"/>
                    </a:cubicBezTo>
                    <a:cubicBezTo>
                      <a:pt x="444" y="138"/>
                      <a:pt x="372" y="242"/>
                      <a:pt x="341" y="375"/>
                    </a:cubicBezTo>
                    <a:cubicBezTo>
                      <a:pt x="341" y="386"/>
                      <a:pt x="330" y="396"/>
                      <a:pt x="330" y="407"/>
                    </a:cubicBezTo>
                    <a:cubicBezTo>
                      <a:pt x="330" y="399"/>
                      <a:pt x="329" y="396"/>
                      <a:pt x="328" y="396"/>
                    </a:cubicBezTo>
                    <a:cubicBezTo>
                      <a:pt x="324" y="396"/>
                      <a:pt x="318" y="412"/>
                      <a:pt x="323" y="412"/>
                    </a:cubicBezTo>
                    <a:cubicBezTo>
                      <a:pt x="324" y="412"/>
                      <a:pt x="327" y="410"/>
                      <a:pt x="330" y="407"/>
                    </a:cubicBezTo>
                    <a:lnTo>
                      <a:pt x="330" y="407"/>
                    </a:lnTo>
                    <a:cubicBezTo>
                      <a:pt x="310" y="437"/>
                      <a:pt x="289" y="478"/>
                      <a:pt x="268" y="510"/>
                    </a:cubicBezTo>
                    <a:cubicBezTo>
                      <a:pt x="217" y="613"/>
                      <a:pt x="155" y="716"/>
                      <a:pt x="103" y="819"/>
                    </a:cubicBezTo>
                    <a:cubicBezTo>
                      <a:pt x="0" y="1005"/>
                      <a:pt x="21" y="1242"/>
                      <a:pt x="176" y="1397"/>
                    </a:cubicBezTo>
                    <a:lnTo>
                      <a:pt x="279" y="1500"/>
                    </a:lnTo>
                    <a:cubicBezTo>
                      <a:pt x="330" y="1551"/>
                      <a:pt x="424" y="1603"/>
                      <a:pt x="506" y="1624"/>
                    </a:cubicBezTo>
                    <a:cubicBezTo>
                      <a:pt x="591" y="1695"/>
                      <a:pt x="696" y="1729"/>
                      <a:pt x="802" y="1729"/>
                    </a:cubicBezTo>
                    <a:cubicBezTo>
                      <a:pt x="926" y="1729"/>
                      <a:pt x="1051" y="1682"/>
                      <a:pt x="1146" y="1592"/>
                    </a:cubicBezTo>
                    <a:cubicBezTo>
                      <a:pt x="1331" y="1417"/>
                      <a:pt x="1527" y="1262"/>
                      <a:pt x="1600" y="1015"/>
                    </a:cubicBezTo>
                    <a:cubicBezTo>
                      <a:pt x="1713" y="581"/>
                      <a:pt x="1362" y="283"/>
                      <a:pt x="1052" y="66"/>
                    </a:cubicBezTo>
                    <a:cubicBezTo>
                      <a:pt x="982" y="21"/>
                      <a:pt x="897" y="0"/>
                      <a:pt x="814"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48" name="Google Shape;648;p16"/>
              <p:cNvSpPr/>
              <p:nvPr/>
            </p:nvSpPr>
            <p:spPr>
              <a:xfrm>
                <a:off x="6434602" y="2116420"/>
                <a:ext cx="143016" cy="187085"/>
              </a:xfrm>
              <a:custGeom>
                <a:rect b="b" l="l" r="r" t="t"/>
                <a:pathLst>
                  <a:path extrusionOk="0" h="2025" w="1548">
                    <a:moveTo>
                      <a:pt x="601" y="0"/>
                    </a:moveTo>
                    <a:cubicBezTo>
                      <a:pt x="436" y="0"/>
                      <a:pt x="276" y="83"/>
                      <a:pt x="175" y="265"/>
                    </a:cubicBezTo>
                    <a:cubicBezTo>
                      <a:pt x="72" y="440"/>
                      <a:pt x="51" y="646"/>
                      <a:pt x="41" y="832"/>
                    </a:cubicBezTo>
                    <a:cubicBezTo>
                      <a:pt x="0" y="1224"/>
                      <a:pt x="10" y="1698"/>
                      <a:pt x="361" y="1946"/>
                    </a:cubicBezTo>
                    <a:cubicBezTo>
                      <a:pt x="443" y="2000"/>
                      <a:pt x="526" y="2024"/>
                      <a:pt x="608" y="2024"/>
                    </a:cubicBezTo>
                    <a:cubicBezTo>
                      <a:pt x="743" y="2024"/>
                      <a:pt x="875" y="1960"/>
                      <a:pt x="990" y="1863"/>
                    </a:cubicBezTo>
                    <a:cubicBezTo>
                      <a:pt x="1186" y="1853"/>
                      <a:pt x="1372" y="1719"/>
                      <a:pt x="1434" y="1523"/>
                    </a:cubicBezTo>
                    <a:cubicBezTo>
                      <a:pt x="1454" y="1420"/>
                      <a:pt x="1475" y="1327"/>
                      <a:pt x="1485" y="1234"/>
                    </a:cubicBezTo>
                    <a:cubicBezTo>
                      <a:pt x="1516" y="1173"/>
                      <a:pt x="1547" y="1100"/>
                      <a:pt x="1547" y="1017"/>
                    </a:cubicBezTo>
                    <a:cubicBezTo>
                      <a:pt x="1547" y="863"/>
                      <a:pt x="1475" y="749"/>
                      <a:pt x="1382" y="667"/>
                    </a:cubicBezTo>
                    <a:cubicBezTo>
                      <a:pt x="1351" y="616"/>
                      <a:pt x="1320" y="574"/>
                      <a:pt x="1279" y="522"/>
                    </a:cubicBezTo>
                    <a:cubicBezTo>
                      <a:pt x="1238" y="471"/>
                      <a:pt x="1186" y="440"/>
                      <a:pt x="1135" y="389"/>
                    </a:cubicBezTo>
                    <a:cubicBezTo>
                      <a:pt x="1124" y="347"/>
                      <a:pt x="1103" y="295"/>
                      <a:pt x="1073" y="254"/>
                    </a:cubicBezTo>
                    <a:cubicBezTo>
                      <a:pt x="951" y="91"/>
                      <a:pt x="774" y="0"/>
                      <a:pt x="601"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49" name="Google Shape;649;p16"/>
              <p:cNvSpPr/>
              <p:nvPr/>
            </p:nvSpPr>
            <p:spPr>
              <a:xfrm>
                <a:off x="6864018" y="1933954"/>
                <a:ext cx="156689" cy="160200"/>
              </a:xfrm>
              <a:custGeom>
                <a:rect b="b" l="l" r="r" t="t"/>
                <a:pathLst>
                  <a:path extrusionOk="0" h="1734" w="1696">
                    <a:moveTo>
                      <a:pt x="1146" y="1"/>
                    </a:moveTo>
                    <a:cubicBezTo>
                      <a:pt x="1140" y="1"/>
                      <a:pt x="1134" y="1"/>
                      <a:pt x="1129" y="1"/>
                    </a:cubicBezTo>
                    <a:cubicBezTo>
                      <a:pt x="973" y="1"/>
                      <a:pt x="829" y="42"/>
                      <a:pt x="705" y="115"/>
                    </a:cubicBezTo>
                    <a:cubicBezTo>
                      <a:pt x="592" y="145"/>
                      <a:pt x="489" y="218"/>
                      <a:pt x="427" y="331"/>
                    </a:cubicBezTo>
                    <a:cubicBezTo>
                      <a:pt x="386" y="414"/>
                      <a:pt x="334" y="476"/>
                      <a:pt x="283" y="548"/>
                    </a:cubicBezTo>
                    <a:cubicBezTo>
                      <a:pt x="180" y="693"/>
                      <a:pt x="128" y="858"/>
                      <a:pt x="86" y="1023"/>
                    </a:cubicBezTo>
                    <a:cubicBezTo>
                      <a:pt x="1" y="1347"/>
                      <a:pt x="259" y="1627"/>
                      <a:pt x="559" y="1627"/>
                    </a:cubicBezTo>
                    <a:cubicBezTo>
                      <a:pt x="584" y="1627"/>
                      <a:pt x="609" y="1625"/>
                      <a:pt x="633" y="1621"/>
                    </a:cubicBezTo>
                    <a:cubicBezTo>
                      <a:pt x="726" y="1683"/>
                      <a:pt x="829" y="1734"/>
                      <a:pt x="932" y="1734"/>
                    </a:cubicBezTo>
                    <a:cubicBezTo>
                      <a:pt x="1149" y="1734"/>
                      <a:pt x="1314" y="1590"/>
                      <a:pt x="1386" y="1404"/>
                    </a:cubicBezTo>
                    <a:cubicBezTo>
                      <a:pt x="1417" y="1383"/>
                      <a:pt x="1448" y="1363"/>
                      <a:pt x="1469" y="1332"/>
                    </a:cubicBezTo>
                    <a:cubicBezTo>
                      <a:pt x="1696" y="1085"/>
                      <a:pt x="1613" y="785"/>
                      <a:pt x="1613" y="476"/>
                    </a:cubicBezTo>
                    <a:cubicBezTo>
                      <a:pt x="1613" y="223"/>
                      <a:pt x="1406" y="1"/>
                      <a:pt x="1146" y="1"/>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50" name="Google Shape;650;p16"/>
              <p:cNvSpPr/>
              <p:nvPr/>
            </p:nvSpPr>
            <p:spPr>
              <a:xfrm>
                <a:off x="7359861" y="1915384"/>
                <a:ext cx="163988" cy="152162"/>
              </a:xfrm>
              <a:custGeom>
                <a:rect b="b" l="l" r="r" t="t"/>
                <a:pathLst>
                  <a:path extrusionOk="0" h="1647" w="1775">
                    <a:moveTo>
                      <a:pt x="1056" y="1"/>
                    </a:moveTo>
                    <a:cubicBezTo>
                      <a:pt x="1034" y="1"/>
                      <a:pt x="1013" y="3"/>
                      <a:pt x="991" y="6"/>
                    </a:cubicBezTo>
                    <a:lnTo>
                      <a:pt x="960" y="6"/>
                    </a:lnTo>
                    <a:cubicBezTo>
                      <a:pt x="775" y="6"/>
                      <a:pt x="651" y="99"/>
                      <a:pt x="548" y="243"/>
                    </a:cubicBezTo>
                    <a:cubicBezTo>
                      <a:pt x="465" y="346"/>
                      <a:pt x="383" y="460"/>
                      <a:pt x="321" y="573"/>
                    </a:cubicBezTo>
                    <a:cubicBezTo>
                      <a:pt x="259" y="687"/>
                      <a:pt x="218" y="800"/>
                      <a:pt x="156" y="914"/>
                    </a:cubicBezTo>
                    <a:cubicBezTo>
                      <a:pt x="1" y="1234"/>
                      <a:pt x="186" y="1646"/>
                      <a:pt x="578" y="1646"/>
                    </a:cubicBezTo>
                    <a:cubicBezTo>
                      <a:pt x="672" y="1646"/>
                      <a:pt x="775" y="1636"/>
                      <a:pt x="878" y="1636"/>
                    </a:cubicBezTo>
                    <a:cubicBezTo>
                      <a:pt x="904" y="1641"/>
                      <a:pt x="930" y="1643"/>
                      <a:pt x="954" y="1643"/>
                    </a:cubicBezTo>
                    <a:cubicBezTo>
                      <a:pt x="1045" y="1643"/>
                      <a:pt x="1124" y="1615"/>
                      <a:pt x="1197" y="1574"/>
                    </a:cubicBezTo>
                    <a:cubicBezTo>
                      <a:pt x="1352" y="1522"/>
                      <a:pt x="1486" y="1440"/>
                      <a:pt x="1589" y="1295"/>
                    </a:cubicBezTo>
                    <a:cubicBezTo>
                      <a:pt x="1775" y="1017"/>
                      <a:pt x="1610" y="646"/>
                      <a:pt x="1517" y="357"/>
                    </a:cubicBezTo>
                    <a:cubicBezTo>
                      <a:pt x="1452" y="170"/>
                      <a:pt x="1260" y="1"/>
                      <a:pt x="1056" y="1"/>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51" name="Google Shape;651;p16"/>
              <p:cNvSpPr/>
              <p:nvPr/>
            </p:nvSpPr>
            <p:spPr>
              <a:xfrm>
                <a:off x="7171206" y="1552025"/>
                <a:ext cx="161124" cy="141538"/>
              </a:xfrm>
              <a:custGeom>
                <a:rect b="b" l="l" r="r" t="t"/>
                <a:pathLst>
                  <a:path extrusionOk="0" h="1532" w="1744">
                    <a:moveTo>
                      <a:pt x="1074" y="1"/>
                    </a:moveTo>
                    <a:cubicBezTo>
                      <a:pt x="1033" y="1"/>
                      <a:pt x="992" y="4"/>
                      <a:pt x="949" y="9"/>
                    </a:cubicBezTo>
                    <a:cubicBezTo>
                      <a:pt x="867" y="20"/>
                      <a:pt x="795" y="61"/>
                      <a:pt x="733" y="112"/>
                    </a:cubicBezTo>
                    <a:lnTo>
                      <a:pt x="733" y="102"/>
                    </a:lnTo>
                    <a:cubicBezTo>
                      <a:pt x="681" y="91"/>
                      <a:pt x="640" y="82"/>
                      <a:pt x="599" y="82"/>
                    </a:cubicBezTo>
                    <a:lnTo>
                      <a:pt x="589" y="82"/>
                    </a:lnTo>
                    <a:cubicBezTo>
                      <a:pt x="577" y="80"/>
                      <a:pt x="566" y="79"/>
                      <a:pt x="554" y="79"/>
                    </a:cubicBezTo>
                    <a:cubicBezTo>
                      <a:pt x="407" y="79"/>
                      <a:pt x="243" y="195"/>
                      <a:pt x="176" y="318"/>
                    </a:cubicBezTo>
                    <a:cubicBezTo>
                      <a:pt x="83" y="494"/>
                      <a:pt x="62" y="731"/>
                      <a:pt x="32" y="927"/>
                    </a:cubicBezTo>
                    <a:cubicBezTo>
                      <a:pt x="0" y="1102"/>
                      <a:pt x="32" y="1257"/>
                      <a:pt x="155" y="1391"/>
                    </a:cubicBezTo>
                    <a:cubicBezTo>
                      <a:pt x="247" y="1484"/>
                      <a:pt x="372" y="1532"/>
                      <a:pt x="498" y="1532"/>
                    </a:cubicBezTo>
                    <a:cubicBezTo>
                      <a:pt x="583" y="1532"/>
                      <a:pt x="668" y="1510"/>
                      <a:pt x="743" y="1464"/>
                    </a:cubicBezTo>
                    <a:cubicBezTo>
                      <a:pt x="826" y="1412"/>
                      <a:pt x="919" y="1361"/>
                      <a:pt x="1011" y="1319"/>
                    </a:cubicBezTo>
                    <a:cubicBezTo>
                      <a:pt x="1022" y="1319"/>
                      <a:pt x="1032" y="1319"/>
                      <a:pt x="1032" y="1309"/>
                    </a:cubicBezTo>
                    <a:cubicBezTo>
                      <a:pt x="1063" y="1309"/>
                      <a:pt x="1084" y="1299"/>
                      <a:pt x="1104" y="1278"/>
                    </a:cubicBezTo>
                    <a:cubicBezTo>
                      <a:pt x="1125" y="1278"/>
                      <a:pt x="1146" y="1267"/>
                      <a:pt x="1156" y="1257"/>
                    </a:cubicBezTo>
                    <a:cubicBezTo>
                      <a:pt x="1341" y="1164"/>
                      <a:pt x="1465" y="969"/>
                      <a:pt x="1589" y="814"/>
                    </a:cubicBezTo>
                    <a:cubicBezTo>
                      <a:pt x="1744" y="607"/>
                      <a:pt x="1651" y="360"/>
                      <a:pt x="1476" y="215"/>
                    </a:cubicBezTo>
                    <a:cubicBezTo>
                      <a:pt x="1465" y="185"/>
                      <a:pt x="1444" y="153"/>
                      <a:pt x="1414" y="133"/>
                    </a:cubicBezTo>
                    <a:cubicBezTo>
                      <a:pt x="1312" y="32"/>
                      <a:pt x="1199" y="1"/>
                      <a:pt x="1074" y="1"/>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52" name="Google Shape;652;p16"/>
              <p:cNvSpPr/>
              <p:nvPr/>
            </p:nvSpPr>
            <p:spPr>
              <a:xfrm>
                <a:off x="7460008" y="1266547"/>
                <a:ext cx="133500" cy="156504"/>
              </a:xfrm>
              <a:custGeom>
                <a:rect b="b" l="l" r="r" t="t"/>
                <a:pathLst>
                  <a:path extrusionOk="0" h="1694" w="1445">
                    <a:moveTo>
                      <a:pt x="564" y="1"/>
                    </a:moveTo>
                    <a:cubicBezTo>
                      <a:pt x="351" y="1"/>
                      <a:pt x="135" y="145"/>
                      <a:pt x="83" y="355"/>
                    </a:cubicBezTo>
                    <a:cubicBezTo>
                      <a:pt x="62" y="448"/>
                      <a:pt x="51" y="541"/>
                      <a:pt x="62" y="634"/>
                    </a:cubicBezTo>
                    <a:cubicBezTo>
                      <a:pt x="21" y="747"/>
                      <a:pt x="0" y="871"/>
                      <a:pt x="0" y="985"/>
                    </a:cubicBezTo>
                    <a:cubicBezTo>
                      <a:pt x="0" y="1180"/>
                      <a:pt x="72" y="1335"/>
                      <a:pt x="196" y="1490"/>
                    </a:cubicBezTo>
                    <a:cubicBezTo>
                      <a:pt x="268" y="1583"/>
                      <a:pt x="413" y="1666"/>
                      <a:pt x="526" y="1686"/>
                    </a:cubicBezTo>
                    <a:cubicBezTo>
                      <a:pt x="571" y="1691"/>
                      <a:pt x="614" y="1694"/>
                      <a:pt x="656" y="1694"/>
                    </a:cubicBezTo>
                    <a:cubicBezTo>
                      <a:pt x="787" y="1694"/>
                      <a:pt x="907" y="1669"/>
                      <a:pt x="1032" y="1614"/>
                    </a:cubicBezTo>
                    <a:cubicBezTo>
                      <a:pt x="1279" y="1510"/>
                      <a:pt x="1444" y="1212"/>
                      <a:pt x="1424" y="943"/>
                    </a:cubicBezTo>
                    <a:cubicBezTo>
                      <a:pt x="1382" y="552"/>
                      <a:pt x="1114" y="273"/>
                      <a:pt x="794" y="66"/>
                    </a:cubicBezTo>
                    <a:cubicBezTo>
                      <a:pt x="724" y="21"/>
                      <a:pt x="644" y="1"/>
                      <a:pt x="564" y="1"/>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53" name="Google Shape;653;p16"/>
              <p:cNvSpPr/>
              <p:nvPr/>
            </p:nvSpPr>
            <p:spPr>
              <a:xfrm>
                <a:off x="6821520" y="1081218"/>
                <a:ext cx="162048" cy="180340"/>
              </a:xfrm>
              <a:custGeom>
                <a:rect b="b" l="l" r="r" t="t"/>
                <a:pathLst>
                  <a:path extrusionOk="0" h="1952" w="1754">
                    <a:moveTo>
                      <a:pt x="850" y="0"/>
                    </a:moveTo>
                    <a:cubicBezTo>
                      <a:pt x="689" y="0"/>
                      <a:pt x="526" y="60"/>
                      <a:pt x="381" y="154"/>
                    </a:cubicBezTo>
                    <a:cubicBezTo>
                      <a:pt x="196" y="277"/>
                      <a:pt x="103" y="504"/>
                      <a:pt x="175" y="721"/>
                    </a:cubicBezTo>
                    <a:cubicBezTo>
                      <a:pt x="41" y="979"/>
                      <a:pt x="0" y="1278"/>
                      <a:pt x="175" y="1547"/>
                    </a:cubicBezTo>
                    <a:cubicBezTo>
                      <a:pt x="335" y="1786"/>
                      <a:pt x="631" y="1952"/>
                      <a:pt x="928" y="1952"/>
                    </a:cubicBezTo>
                    <a:cubicBezTo>
                      <a:pt x="1015" y="1952"/>
                      <a:pt x="1102" y="1938"/>
                      <a:pt x="1186" y="1907"/>
                    </a:cubicBezTo>
                    <a:cubicBezTo>
                      <a:pt x="1424" y="1815"/>
                      <a:pt x="1578" y="1660"/>
                      <a:pt x="1671" y="1423"/>
                    </a:cubicBezTo>
                    <a:cubicBezTo>
                      <a:pt x="1754" y="1185"/>
                      <a:pt x="1671" y="917"/>
                      <a:pt x="1589" y="701"/>
                    </a:cubicBezTo>
                    <a:cubicBezTo>
                      <a:pt x="1495" y="463"/>
                      <a:pt x="1392" y="206"/>
                      <a:pt x="1155" y="82"/>
                    </a:cubicBezTo>
                    <a:cubicBezTo>
                      <a:pt x="1058" y="25"/>
                      <a:pt x="955" y="0"/>
                      <a:pt x="850"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54" name="Google Shape;654;p16"/>
              <p:cNvSpPr/>
              <p:nvPr/>
            </p:nvSpPr>
            <p:spPr>
              <a:xfrm>
                <a:off x="7283641" y="981994"/>
                <a:ext cx="146896" cy="132484"/>
              </a:xfrm>
              <a:custGeom>
                <a:rect b="b" l="l" r="r" t="t"/>
                <a:pathLst>
                  <a:path extrusionOk="0" h="1434" w="1590">
                    <a:moveTo>
                      <a:pt x="1115" y="1"/>
                    </a:moveTo>
                    <a:cubicBezTo>
                      <a:pt x="867" y="10"/>
                      <a:pt x="640" y="93"/>
                      <a:pt x="486" y="289"/>
                    </a:cubicBezTo>
                    <a:cubicBezTo>
                      <a:pt x="300" y="310"/>
                      <a:pt x="124" y="464"/>
                      <a:pt x="73" y="650"/>
                    </a:cubicBezTo>
                    <a:cubicBezTo>
                      <a:pt x="1" y="898"/>
                      <a:pt x="135" y="1115"/>
                      <a:pt x="362" y="1218"/>
                    </a:cubicBezTo>
                    <a:cubicBezTo>
                      <a:pt x="383" y="1228"/>
                      <a:pt x="403" y="1238"/>
                      <a:pt x="413" y="1248"/>
                    </a:cubicBezTo>
                    <a:lnTo>
                      <a:pt x="537" y="1310"/>
                    </a:lnTo>
                    <a:cubicBezTo>
                      <a:pt x="671" y="1383"/>
                      <a:pt x="805" y="1434"/>
                      <a:pt x="950" y="1434"/>
                    </a:cubicBezTo>
                    <a:cubicBezTo>
                      <a:pt x="1167" y="1434"/>
                      <a:pt x="1373" y="1310"/>
                      <a:pt x="1476" y="1115"/>
                    </a:cubicBezTo>
                    <a:cubicBezTo>
                      <a:pt x="1579" y="929"/>
                      <a:pt x="1589" y="702"/>
                      <a:pt x="1589" y="485"/>
                    </a:cubicBezTo>
                    <a:cubicBezTo>
                      <a:pt x="1589" y="228"/>
                      <a:pt x="1373" y="1"/>
                      <a:pt x="1115" y="1"/>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55" name="Google Shape;655;p16"/>
              <p:cNvSpPr/>
              <p:nvPr/>
            </p:nvSpPr>
            <p:spPr>
              <a:xfrm>
                <a:off x="6712873" y="724603"/>
                <a:ext cx="149483" cy="159461"/>
              </a:xfrm>
              <a:custGeom>
                <a:rect b="b" l="l" r="r" t="t"/>
                <a:pathLst>
                  <a:path extrusionOk="0" h="1726" w="1618">
                    <a:moveTo>
                      <a:pt x="830" y="0"/>
                    </a:moveTo>
                    <a:cubicBezTo>
                      <a:pt x="792" y="0"/>
                      <a:pt x="752" y="4"/>
                      <a:pt x="711" y="11"/>
                    </a:cubicBezTo>
                    <a:cubicBezTo>
                      <a:pt x="526" y="53"/>
                      <a:pt x="402" y="187"/>
                      <a:pt x="310" y="352"/>
                    </a:cubicBezTo>
                    <a:cubicBezTo>
                      <a:pt x="83" y="497"/>
                      <a:pt x="0" y="785"/>
                      <a:pt x="134" y="1012"/>
                    </a:cubicBezTo>
                    <a:cubicBezTo>
                      <a:pt x="258" y="1229"/>
                      <a:pt x="340" y="1497"/>
                      <a:pt x="557" y="1641"/>
                    </a:cubicBezTo>
                    <a:cubicBezTo>
                      <a:pt x="638" y="1687"/>
                      <a:pt x="735" y="1716"/>
                      <a:pt x="827" y="1716"/>
                    </a:cubicBezTo>
                    <a:cubicBezTo>
                      <a:pt x="840" y="1716"/>
                      <a:pt x="854" y="1715"/>
                      <a:pt x="867" y="1714"/>
                    </a:cubicBezTo>
                    <a:lnTo>
                      <a:pt x="1000" y="1714"/>
                    </a:lnTo>
                    <a:cubicBezTo>
                      <a:pt x="1037" y="1721"/>
                      <a:pt x="1075" y="1725"/>
                      <a:pt x="1112" y="1725"/>
                    </a:cubicBezTo>
                    <a:cubicBezTo>
                      <a:pt x="1374" y="1725"/>
                      <a:pt x="1618" y="1539"/>
                      <a:pt x="1609" y="1249"/>
                    </a:cubicBezTo>
                    <a:cubicBezTo>
                      <a:pt x="1599" y="868"/>
                      <a:pt x="1465" y="548"/>
                      <a:pt x="1259" y="238"/>
                    </a:cubicBezTo>
                    <a:cubicBezTo>
                      <a:pt x="1148" y="78"/>
                      <a:pt x="1004" y="0"/>
                      <a:pt x="830"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56" name="Google Shape;656;p16"/>
              <p:cNvSpPr/>
              <p:nvPr/>
            </p:nvSpPr>
            <p:spPr>
              <a:xfrm>
                <a:off x="7596187" y="679887"/>
                <a:ext cx="123984" cy="142462"/>
              </a:xfrm>
              <a:custGeom>
                <a:rect b="b" l="l" r="r" t="t"/>
                <a:pathLst>
                  <a:path extrusionOk="0" h="1542" w="1342">
                    <a:moveTo>
                      <a:pt x="517" y="0"/>
                    </a:moveTo>
                    <a:cubicBezTo>
                      <a:pt x="362" y="0"/>
                      <a:pt x="166" y="93"/>
                      <a:pt x="104" y="238"/>
                    </a:cubicBezTo>
                    <a:cubicBezTo>
                      <a:pt x="22" y="433"/>
                      <a:pt x="1" y="578"/>
                      <a:pt x="32" y="774"/>
                    </a:cubicBezTo>
                    <a:lnTo>
                      <a:pt x="63" y="867"/>
                    </a:lnTo>
                    <a:cubicBezTo>
                      <a:pt x="22" y="1063"/>
                      <a:pt x="73" y="1259"/>
                      <a:pt x="280" y="1382"/>
                    </a:cubicBezTo>
                    <a:cubicBezTo>
                      <a:pt x="342" y="1414"/>
                      <a:pt x="424" y="1434"/>
                      <a:pt x="507" y="1444"/>
                    </a:cubicBezTo>
                    <a:cubicBezTo>
                      <a:pt x="584" y="1511"/>
                      <a:pt x="691" y="1542"/>
                      <a:pt x="798" y="1542"/>
                    </a:cubicBezTo>
                    <a:cubicBezTo>
                      <a:pt x="890" y="1542"/>
                      <a:pt x="981" y="1519"/>
                      <a:pt x="1053" y="1476"/>
                    </a:cubicBezTo>
                    <a:cubicBezTo>
                      <a:pt x="1291" y="1331"/>
                      <a:pt x="1342" y="1052"/>
                      <a:pt x="1218" y="816"/>
                    </a:cubicBezTo>
                    <a:cubicBezTo>
                      <a:pt x="1218" y="816"/>
                      <a:pt x="1218" y="805"/>
                      <a:pt x="1208" y="795"/>
                    </a:cubicBezTo>
                    <a:cubicBezTo>
                      <a:pt x="1249" y="630"/>
                      <a:pt x="1229" y="465"/>
                      <a:pt x="1136" y="320"/>
                    </a:cubicBezTo>
                    <a:cubicBezTo>
                      <a:pt x="1074" y="227"/>
                      <a:pt x="991" y="145"/>
                      <a:pt x="899" y="93"/>
                    </a:cubicBezTo>
                    <a:cubicBezTo>
                      <a:pt x="816" y="42"/>
                      <a:pt x="723" y="0"/>
                      <a:pt x="610"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sp>
        <p:nvSpPr>
          <p:cNvPr id="657" name="Google Shape;657;p16"/>
          <p:cNvSpPr/>
          <p:nvPr/>
        </p:nvSpPr>
        <p:spPr>
          <a:xfrm>
            <a:off x="585613" y="4366570"/>
            <a:ext cx="268771" cy="293851"/>
          </a:xfrm>
          <a:custGeom>
            <a:rect b="b" l="l" r="r" t="t"/>
            <a:pathLst>
              <a:path extrusionOk="0" h="5835" w="5337">
                <a:moveTo>
                  <a:pt x="1857" y="0"/>
                </a:moveTo>
                <a:cubicBezTo>
                  <a:pt x="1460" y="0"/>
                  <a:pt x="1059" y="321"/>
                  <a:pt x="1209" y="807"/>
                </a:cubicBezTo>
                <a:cubicBezTo>
                  <a:pt x="1374" y="1323"/>
                  <a:pt x="1590" y="1829"/>
                  <a:pt x="1828" y="2313"/>
                </a:cubicBezTo>
                <a:cubicBezTo>
                  <a:pt x="1456" y="2448"/>
                  <a:pt x="1074" y="2571"/>
                  <a:pt x="703" y="2716"/>
                </a:cubicBezTo>
                <a:cubicBezTo>
                  <a:pt x="1" y="2983"/>
                  <a:pt x="201" y="4030"/>
                  <a:pt x="821" y="4030"/>
                </a:cubicBezTo>
                <a:cubicBezTo>
                  <a:pt x="893" y="4030"/>
                  <a:pt x="971" y="4015"/>
                  <a:pt x="1054" y="3984"/>
                </a:cubicBezTo>
                <a:cubicBezTo>
                  <a:pt x="1498" y="3809"/>
                  <a:pt x="1952" y="3654"/>
                  <a:pt x="2395" y="3500"/>
                </a:cubicBezTo>
                <a:cubicBezTo>
                  <a:pt x="2674" y="4098"/>
                  <a:pt x="2921" y="4706"/>
                  <a:pt x="3045" y="5356"/>
                </a:cubicBezTo>
                <a:cubicBezTo>
                  <a:pt x="3111" y="5690"/>
                  <a:pt x="3353" y="5834"/>
                  <a:pt x="3609" y="5834"/>
                </a:cubicBezTo>
                <a:cubicBezTo>
                  <a:pt x="3994" y="5834"/>
                  <a:pt x="4413" y="5507"/>
                  <a:pt x="4313" y="5006"/>
                </a:cubicBezTo>
                <a:cubicBezTo>
                  <a:pt x="4180" y="4314"/>
                  <a:pt x="3911" y="3675"/>
                  <a:pt x="3612" y="3035"/>
                </a:cubicBezTo>
                <a:cubicBezTo>
                  <a:pt x="3983" y="2881"/>
                  <a:pt x="4355" y="2716"/>
                  <a:pt x="4716" y="2510"/>
                </a:cubicBezTo>
                <a:cubicBezTo>
                  <a:pt x="5336" y="2160"/>
                  <a:pt x="4957" y="1292"/>
                  <a:pt x="4375" y="1292"/>
                </a:cubicBezTo>
                <a:cubicBezTo>
                  <a:pt x="4270" y="1292"/>
                  <a:pt x="4159" y="1320"/>
                  <a:pt x="4045" y="1385"/>
                </a:cubicBezTo>
                <a:cubicBezTo>
                  <a:pt x="3726" y="1561"/>
                  <a:pt x="3385" y="1715"/>
                  <a:pt x="3045" y="1859"/>
                </a:cubicBezTo>
                <a:cubicBezTo>
                  <a:pt x="2828" y="1405"/>
                  <a:pt x="2632" y="942"/>
                  <a:pt x="2477" y="456"/>
                </a:cubicBezTo>
                <a:cubicBezTo>
                  <a:pt x="2375" y="138"/>
                  <a:pt x="2117" y="0"/>
                  <a:pt x="1857" y="0"/>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58" name="Google Shape;658;p16"/>
          <p:cNvSpPr/>
          <p:nvPr/>
        </p:nvSpPr>
        <p:spPr>
          <a:xfrm>
            <a:off x="1149400" y="4660424"/>
            <a:ext cx="134052" cy="146546"/>
          </a:xfrm>
          <a:custGeom>
            <a:rect b="b" l="l" r="r" t="t"/>
            <a:pathLst>
              <a:path extrusionOk="0" h="5835" w="5337">
                <a:moveTo>
                  <a:pt x="1857" y="0"/>
                </a:moveTo>
                <a:cubicBezTo>
                  <a:pt x="1460" y="0"/>
                  <a:pt x="1059" y="321"/>
                  <a:pt x="1209" y="807"/>
                </a:cubicBezTo>
                <a:cubicBezTo>
                  <a:pt x="1374" y="1323"/>
                  <a:pt x="1590" y="1829"/>
                  <a:pt x="1828" y="2313"/>
                </a:cubicBezTo>
                <a:cubicBezTo>
                  <a:pt x="1456" y="2448"/>
                  <a:pt x="1074" y="2571"/>
                  <a:pt x="703" y="2716"/>
                </a:cubicBezTo>
                <a:cubicBezTo>
                  <a:pt x="1" y="2983"/>
                  <a:pt x="201" y="4030"/>
                  <a:pt x="821" y="4030"/>
                </a:cubicBezTo>
                <a:cubicBezTo>
                  <a:pt x="893" y="4030"/>
                  <a:pt x="971" y="4015"/>
                  <a:pt x="1054" y="3984"/>
                </a:cubicBezTo>
                <a:cubicBezTo>
                  <a:pt x="1498" y="3809"/>
                  <a:pt x="1952" y="3654"/>
                  <a:pt x="2395" y="3500"/>
                </a:cubicBezTo>
                <a:cubicBezTo>
                  <a:pt x="2674" y="4098"/>
                  <a:pt x="2921" y="4706"/>
                  <a:pt x="3045" y="5356"/>
                </a:cubicBezTo>
                <a:cubicBezTo>
                  <a:pt x="3111" y="5690"/>
                  <a:pt x="3353" y="5834"/>
                  <a:pt x="3609" y="5834"/>
                </a:cubicBezTo>
                <a:cubicBezTo>
                  <a:pt x="3994" y="5834"/>
                  <a:pt x="4413" y="5507"/>
                  <a:pt x="4313" y="5006"/>
                </a:cubicBezTo>
                <a:cubicBezTo>
                  <a:pt x="4180" y="4314"/>
                  <a:pt x="3911" y="3675"/>
                  <a:pt x="3612" y="3035"/>
                </a:cubicBezTo>
                <a:cubicBezTo>
                  <a:pt x="3983" y="2881"/>
                  <a:pt x="4355" y="2716"/>
                  <a:pt x="4716" y="2510"/>
                </a:cubicBezTo>
                <a:cubicBezTo>
                  <a:pt x="5336" y="2160"/>
                  <a:pt x="4957" y="1292"/>
                  <a:pt x="4375" y="1292"/>
                </a:cubicBezTo>
                <a:cubicBezTo>
                  <a:pt x="4270" y="1292"/>
                  <a:pt x="4159" y="1320"/>
                  <a:pt x="4045" y="1385"/>
                </a:cubicBezTo>
                <a:cubicBezTo>
                  <a:pt x="3726" y="1561"/>
                  <a:pt x="3385" y="1715"/>
                  <a:pt x="3045" y="1859"/>
                </a:cubicBezTo>
                <a:cubicBezTo>
                  <a:pt x="2828" y="1405"/>
                  <a:pt x="2632" y="942"/>
                  <a:pt x="2477" y="456"/>
                </a:cubicBezTo>
                <a:cubicBezTo>
                  <a:pt x="2375" y="138"/>
                  <a:pt x="2117" y="0"/>
                  <a:pt x="1857" y="0"/>
                </a:cubicBez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59" name="Google Shape;659;p16"/>
          <p:cNvSpPr/>
          <p:nvPr/>
        </p:nvSpPr>
        <p:spPr>
          <a:xfrm>
            <a:off x="3365960" y="350937"/>
            <a:ext cx="694785" cy="665412"/>
          </a:xfrm>
          <a:custGeom>
            <a:rect b="b" l="l" r="r" t="t"/>
            <a:pathLst>
              <a:path extrusionOk="0" h="14340" w="14973">
                <a:moveTo>
                  <a:pt x="5804" y="1"/>
                </a:moveTo>
                <a:cubicBezTo>
                  <a:pt x="5569" y="1"/>
                  <a:pt x="5300" y="71"/>
                  <a:pt x="5030" y="212"/>
                </a:cubicBezTo>
                <a:cubicBezTo>
                  <a:pt x="4538" y="469"/>
                  <a:pt x="4327" y="938"/>
                  <a:pt x="4339" y="1431"/>
                </a:cubicBezTo>
                <a:lnTo>
                  <a:pt x="4327" y="1431"/>
                </a:lnTo>
                <a:lnTo>
                  <a:pt x="4339" y="1443"/>
                </a:lnTo>
                <a:cubicBezTo>
                  <a:pt x="4339" y="1501"/>
                  <a:pt x="4339" y="1560"/>
                  <a:pt x="4350" y="1607"/>
                </a:cubicBezTo>
                <a:lnTo>
                  <a:pt x="4350" y="1618"/>
                </a:lnTo>
                <a:cubicBezTo>
                  <a:pt x="4350" y="1665"/>
                  <a:pt x="4362" y="1724"/>
                  <a:pt x="4374" y="1771"/>
                </a:cubicBezTo>
                <a:cubicBezTo>
                  <a:pt x="4374" y="1795"/>
                  <a:pt x="4386" y="1806"/>
                  <a:pt x="4386" y="1829"/>
                </a:cubicBezTo>
                <a:cubicBezTo>
                  <a:pt x="4397" y="1865"/>
                  <a:pt x="4409" y="1900"/>
                  <a:pt x="4420" y="1947"/>
                </a:cubicBezTo>
                <a:cubicBezTo>
                  <a:pt x="4420" y="1959"/>
                  <a:pt x="4433" y="1970"/>
                  <a:pt x="4433" y="1994"/>
                </a:cubicBezTo>
                <a:cubicBezTo>
                  <a:pt x="4456" y="2041"/>
                  <a:pt x="4467" y="2100"/>
                  <a:pt x="4491" y="2147"/>
                </a:cubicBezTo>
                <a:cubicBezTo>
                  <a:pt x="4491" y="2147"/>
                  <a:pt x="4491" y="2158"/>
                  <a:pt x="4503" y="2158"/>
                </a:cubicBezTo>
                <a:cubicBezTo>
                  <a:pt x="4514" y="2205"/>
                  <a:pt x="4550" y="2252"/>
                  <a:pt x="4573" y="2298"/>
                </a:cubicBezTo>
                <a:cubicBezTo>
                  <a:pt x="4573" y="2322"/>
                  <a:pt x="4585" y="2334"/>
                  <a:pt x="4597" y="2345"/>
                </a:cubicBezTo>
                <a:lnTo>
                  <a:pt x="4667" y="2451"/>
                </a:lnTo>
                <a:cubicBezTo>
                  <a:pt x="4667" y="2463"/>
                  <a:pt x="4678" y="2475"/>
                  <a:pt x="4691" y="2498"/>
                </a:cubicBezTo>
                <a:cubicBezTo>
                  <a:pt x="4725" y="2545"/>
                  <a:pt x="4761" y="2580"/>
                  <a:pt x="4796" y="2627"/>
                </a:cubicBezTo>
                <a:cubicBezTo>
                  <a:pt x="4831" y="2674"/>
                  <a:pt x="4866" y="2709"/>
                  <a:pt x="4913" y="2744"/>
                </a:cubicBezTo>
                <a:lnTo>
                  <a:pt x="4949" y="2780"/>
                </a:lnTo>
                <a:cubicBezTo>
                  <a:pt x="4972" y="2814"/>
                  <a:pt x="5007" y="2838"/>
                  <a:pt x="5042" y="2861"/>
                </a:cubicBezTo>
                <a:lnTo>
                  <a:pt x="5077" y="2897"/>
                </a:lnTo>
                <a:cubicBezTo>
                  <a:pt x="5124" y="2932"/>
                  <a:pt x="5171" y="2955"/>
                  <a:pt x="5218" y="2991"/>
                </a:cubicBezTo>
                <a:lnTo>
                  <a:pt x="5230" y="2991"/>
                </a:lnTo>
                <a:lnTo>
                  <a:pt x="5371" y="3061"/>
                </a:lnTo>
                <a:cubicBezTo>
                  <a:pt x="5382" y="3072"/>
                  <a:pt x="5405" y="3072"/>
                  <a:pt x="5417" y="3084"/>
                </a:cubicBezTo>
                <a:cubicBezTo>
                  <a:pt x="5452" y="3096"/>
                  <a:pt x="5488" y="3108"/>
                  <a:pt x="5535" y="3119"/>
                </a:cubicBezTo>
                <a:cubicBezTo>
                  <a:pt x="5546" y="3119"/>
                  <a:pt x="5569" y="3131"/>
                  <a:pt x="5582" y="3131"/>
                </a:cubicBezTo>
                <a:cubicBezTo>
                  <a:pt x="5640" y="3143"/>
                  <a:pt x="5687" y="3155"/>
                  <a:pt x="5746" y="3166"/>
                </a:cubicBezTo>
                <a:lnTo>
                  <a:pt x="5757" y="3166"/>
                </a:lnTo>
                <a:cubicBezTo>
                  <a:pt x="5804" y="3178"/>
                  <a:pt x="5863" y="3178"/>
                  <a:pt x="5921" y="3178"/>
                </a:cubicBezTo>
                <a:lnTo>
                  <a:pt x="5980" y="3178"/>
                </a:lnTo>
                <a:cubicBezTo>
                  <a:pt x="6004" y="3178"/>
                  <a:pt x="6038" y="3166"/>
                  <a:pt x="6074" y="3166"/>
                </a:cubicBezTo>
                <a:cubicBezTo>
                  <a:pt x="6226" y="3788"/>
                  <a:pt x="6426" y="4398"/>
                  <a:pt x="6578" y="5018"/>
                </a:cubicBezTo>
                <a:cubicBezTo>
                  <a:pt x="6531" y="5042"/>
                  <a:pt x="6473" y="5078"/>
                  <a:pt x="6414" y="5101"/>
                </a:cubicBezTo>
                <a:cubicBezTo>
                  <a:pt x="5675" y="5487"/>
                  <a:pt x="5300" y="6144"/>
                  <a:pt x="5218" y="6860"/>
                </a:cubicBezTo>
                <a:cubicBezTo>
                  <a:pt x="4433" y="6953"/>
                  <a:pt x="3670" y="7141"/>
                  <a:pt x="2909" y="7246"/>
                </a:cubicBezTo>
                <a:cubicBezTo>
                  <a:pt x="2674" y="6660"/>
                  <a:pt x="2158" y="6167"/>
                  <a:pt x="1478" y="6167"/>
                </a:cubicBezTo>
                <a:cubicBezTo>
                  <a:pt x="1244" y="6167"/>
                  <a:pt x="974" y="6238"/>
                  <a:pt x="704" y="6379"/>
                </a:cubicBezTo>
                <a:cubicBezTo>
                  <a:pt x="212" y="6636"/>
                  <a:pt x="1" y="7105"/>
                  <a:pt x="12" y="7598"/>
                </a:cubicBezTo>
                <a:lnTo>
                  <a:pt x="1" y="7598"/>
                </a:lnTo>
                <a:cubicBezTo>
                  <a:pt x="12" y="7598"/>
                  <a:pt x="12" y="7610"/>
                  <a:pt x="12" y="7610"/>
                </a:cubicBezTo>
                <a:cubicBezTo>
                  <a:pt x="12" y="7668"/>
                  <a:pt x="12" y="7727"/>
                  <a:pt x="24" y="7774"/>
                </a:cubicBezTo>
                <a:lnTo>
                  <a:pt x="24" y="7785"/>
                </a:lnTo>
                <a:cubicBezTo>
                  <a:pt x="24" y="7832"/>
                  <a:pt x="36" y="7891"/>
                  <a:pt x="48" y="7938"/>
                </a:cubicBezTo>
                <a:cubicBezTo>
                  <a:pt x="48" y="7962"/>
                  <a:pt x="59" y="7973"/>
                  <a:pt x="59" y="7985"/>
                </a:cubicBezTo>
                <a:cubicBezTo>
                  <a:pt x="71" y="8032"/>
                  <a:pt x="83" y="8067"/>
                  <a:pt x="95" y="8114"/>
                </a:cubicBezTo>
                <a:cubicBezTo>
                  <a:pt x="95" y="8126"/>
                  <a:pt x="106" y="8137"/>
                  <a:pt x="106" y="8161"/>
                </a:cubicBezTo>
                <a:cubicBezTo>
                  <a:pt x="129" y="8207"/>
                  <a:pt x="142" y="8267"/>
                  <a:pt x="165" y="8313"/>
                </a:cubicBezTo>
                <a:lnTo>
                  <a:pt x="165" y="8325"/>
                </a:lnTo>
                <a:cubicBezTo>
                  <a:pt x="188" y="8372"/>
                  <a:pt x="223" y="8419"/>
                  <a:pt x="247" y="8465"/>
                </a:cubicBezTo>
                <a:cubicBezTo>
                  <a:pt x="247" y="8489"/>
                  <a:pt x="259" y="8501"/>
                  <a:pt x="270" y="8512"/>
                </a:cubicBezTo>
                <a:lnTo>
                  <a:pt x="340" y="8618"/>
                </a:lnTo>
                <a:cubicBezTo>
                  <a:pt x="340" y="8630"/>
                  <a:pt x="353" y="8642"/>
                  <a:pt x="364" y="8665"/>
                </a:cubicBezTo>
                <a:cubicBezTo>
                  <a:pt x="400" y="8712"/>
                  <a:pt x="434" y="8747"/>
                  <a:pt x="470" y="8794"/>
                </a:cubicBezTo>
                <a:cubicBezTo>
                  <a:pt x="505" y="8841"/>
                  <a:pt x="540" y="8876"/>
                  <a:pt x="587" y="8911"/>
                </a:cubicBezTo>
                <a:lnTo>
                  <a:pt x="622" y="8947"/>
                </a:lnTo>
                <a:cubicBezTo>
                  <a:pt x="645" y="8981"/>
                  <a:pt x="681" y="9005"/>
                  <a:pt x="716" y="9028"/>
                </a:cubicBezTo>
                <a:lnTo>
                  <a:pt x="751" y="9064"/>
                </a:lnTo>
                <a:cubicBezTo>
                  <a:pt x="798" y="9099"/>
                  <a:pt x="845" y="9122"/>
                  <a:pt x="892" y="9158"/>
                </a:cubicBezTo>
                <a:cubicBezTo>
                  <a:pt x="939" y="9181"/>
                  <a:pt x="997" y="9205"/>
                  <a:pt x="1044" y="9228"/>
                </a:cubicBezTo>
                <a:cubicBezTo>
                  <a:pt x="1056" y="9239"/>
                  <a:pt x="1080" y="9239"/>
                  <a:pt x="1091" y="9251"/>
                </a:cubicBezTo>
                <a:cubicBezTo>
                  <a:pt x="1126" y="9263"/>
                  <a:pt x="1161" y="9275"/>
                  <a:pt x="1208" y="9286"/>
                </a:cubicBezTo>
                <a:cubicBezTo>
                  <a:pt x="1220" y="9286"/>
                  <a:pt x="1244" y="9298"/>
                  <a:pt x="1255" y="9298"/>
                </a:cubicBezTo>
                <a:cubicBezTo>
                  <a:pt x="1314" y="9310"/>
                  <a:pt x="1361" y="9322"/>
                  <a:pt x="1419" y="9333"/>
                </a:cubicBezTo>
                <a:cubicBezTo>
                  <a:pt x="1478" y="9345"/>
                  <a:pt x="1536" y="9345"/>
                  <a:pt x="1595" y="9345"/>
                </a:cubicBezTo>
                <a:lnTo>
                  <a:pt x="1654" y="9345"/>
                </a:lnTo>
                <a:cubicBezTo>
                  <a:pt x="1700" y="9333"/>
                  <a:pt x="1736" y="9333"/>
                  <a:pt x="1783" y="9333"/>
                </a:cubicBezTo>
                <a:cubicBezTo>
                  <a:pt x="1806" y="9322"/>
                  <a:pt x="1830" y="9322"/>
                  <a:pt x="1841" y="9322"/>
                </a:cubicBezTo>
                <a:cubicBezTo>
                  <a:pt x="1900" y="9310"/>
                  <a:pt x="1971" y="9298"/>
                  <a:pt x="2029" y="9275"/>
                </a:cubicBezTo>
                <a:cubicBezTo>
                  <a:pt x="2088" y="9251"/>
                  <a:pt x="2146" y="9239"/>
                  <a:pt x="2193" y="9216"/>
                </a:cubicBezTo>
                <a:cubicBezTo>
                  <a:pt x="2205" y="9205"/>
                  <a:pt x="2216" y="9205"/>
                  <a:pt x="2229" y="9192"/>
                </a:cubicBezTo>
                <a:cubicBezTo>
                  <a:pt x="2275" y="9169"/>
                  <a:pt x="2322" y="9145"/>
                  <a:pt x="2357" y="9122"/>
                </a:cubicBezTo>
                <a:cubicBezTo>
                  <a:pt x="2369" y="9111"/>
                  <a:pt x="2380" y="9111"/>
                  <a:pt x="2380" y="9099"/>
                </a:cubicBezTo>
                <a:cubicBezTo>
                  <a:pt x="2427" y="9075"/>
                  <a:pt x="2463" y="9052"/>
                  <a:pt x="2498" y="9028"/>
                </a:cubicBezTo>
                <a:cubicBezTo>
                  <a:pt x="2498" y="9017"/>
                  <a:pt x="2510" y="9017"/>
                  <a:pt x="2521" y="9005"/>
                </a:cubicBezTo>
                <a:cubicBezTo>
                  <a:pt x="2557" y="8981"/>
                  <a:pt x="2591" y="8947"/>
                  <a:pt x="2627" y="8911"/>
                </a:cubicBezTo>
                <a:cubicBezTo>
                  <a:pt x="2627" y="8900"/>
                  <a:pt x="2638" y="8900"/>
                  <a:pt x="2651" y="8887"/>
                </a:cubicBezTo>
                <a:cubicBezTo>
                  <a:pt x="2709" y="8817"/>
                  <a:pt x="2768" y="8747"/>
                  <a:pt x="2815" y="8665"/>
                </a:cubicBezTo>
                <a:cubicBezTo>
                  <a:pt x="2826" y="8653"/>
                  <a:pt x="2826" y="8653"/>
                  <a:pt x="2826" y="8642"/>
                </a:cubicBezTo>
                <a:cubicBezTo>
                  <a:pt x="2849" y="8606"/>
                  <a:pt x="2873" y="8559"/>
                  <a:pt x="2896" y="8525"/>
                </a:cubicBezTo>
                <a:cubicBezTo>
                  <a:pt x="2896" y="8512"/>
                  <a:pt x="2896" y="8512"/>
                  <a:pt x="2909" y="8501"/>
                </a:cubicBezTo>
                <a:cubicBezTo>
                  <a:pt x="2920" y="8465"/>
                  <a:pt x="2932" y="8431"/>
                  <a:pt x="2943" y="8384"/>
                </a:cubicBezTo>
                <a:cubicBezTo>
                  <a:pt x="2955" y="8384"/>
                  <a:pt x="2955" y="8372"/>
                  <a:pt x="2955" y="8372"/>
                </a:cubicBezTo>
                <a:lnTo>
                  <a:pt x="2990" y="8231"/>
                </a:lnTo>
                <a:lnTo>
                  <a:pt x="2990" y="8207"/>
                </a:lnTo>
                <a:cubicBezTo>
                  <a:pt x="3002" y="8161"/>
                  <a:pt x="3014" y="8126"/>
                  <a:pt x="3014" y="8079"/>
                </a:cubicBezTo>
                <a:cubicBezTo>
                  <a:pt x="3026" y="8009"/>
                  <a:pt x="3026" y="7950"/>
                  <a:pt x="3026" y="7879"/>
                </a:cubicBezTo>
                <a:cubicBezTo>
                  <a:pt x="3753" y="7774"/>
                  <a:pt x="4480" y="7598"/>
                  <a:pt x="5206" y="7504"/>
                </a:cubicBezTo>
                <a:cubicBezTo>
                  <a:pt x="5218" y="7527"/>
                  <a:pt x="5218" y="7540"/>
                  <a:pt x="5218" y="7551"/>
                </a:cubicBezTo>
                <a:lnTo>
                  <a:pt x="5218" y="7574"/>
                </a:lnTo>
                <a:cubicBezTo>
                  <a:pt x="5218" y="7610"/>
                  <a:pt x="5230" y="7657"/>
                  <a:pt x="5241" y="7704"/>
                </a:cubicBezTo>
                <a:lnTo>
                  <a:pt x="5241" y="7739"/>
                </a:lnTo>
                <a:cubicBezTo>
                  <a:pt x="5253" y="7785"/>
                  <a:pt x="5253" y="7821"/>
                  <a:pt x="5265" y="7856"/>
                </a:cubicBezTo>
                <a:cubicBezTo>
                  <a:pt x="5265" y="7868"/>
                  <a:pt x="5277" y="7879"/>
                  <a:pt x="5277" y="7891"/>
                </a:cubicBezTo>
                <a:lnTo>
                  <a:pt x="5312" y="8032"/>
                </a:lnTo>
                <a:lnTo>
                  <a:pt x="5312" y="8043"/>
                </a:lnTo>
                <a:cubicBezTo>
                  <a:pt x="5324" y="8090"/>
                  <a:pt x="5335" y="8137"/>
                  <a:pt x="5358" y="8173"/>
                </a:cubicBezTo>
                <a:cubicBezTo>
                  <a:pt x="5358" y="8196"/>
                  <a:pt x="5358" y="8207"/>
                  <a:pt x="5371" y="8220"/>
                </a:cubicBezTo>
                <a:lnTo>
                  <a:pt x="5405" y="8325"/>
                </a:lnTo>
                <a:cubicBezTo>
                  <a:pt x="5417" y="8337"/>
                  <a:pt x="5417" y="8348"/>
                  <a:pt x="5417" y="8360"/>
                </a:cubicBezTo>
                <a:cubicBezTo>
                  <a:pt x="5441" y="8407"/>
                  <a:pt x="5452" y="8454"/>
                  <a:pt x="5476" y="8501"/>
                </a:cubicBezTo>
                <a:cubicBezTo>
                  <a:pt x="5476" y="8501"/>
                  <a:pt x="5476" y="8512"/>
                  <a:pt x="5488" y="8512"/>
                </a:cubicBezTo>
                <a:cubicBezTo>
                  <a:pt x="5499" y="8548"/>
                  <a:pt x="5523" y="8595"/>
                  <a:pt x="5546" y="8642"/>
                </a:cubicBezTo>
                <a:cubicBezTo>
                  <a:pt x="5546" y="8653"/>
                  <a:pt x="5558" y="8665"/>
                  <a:pt x="5558" y="8676"/>
                </a:cubicBezTo>
                <a:cubicBezTo>
                  <a:pt x="5582" y="8712"/>
                  <a:pt x="5593" y="8747"/>
                  <a:pt x="5616" y="8770"/>
                </a:cubicBezTo>
                <a:cubicBezTo>
                  <a:pt x="5616" y="8782"/>
                  <a:pt x="5629" y="8806"/>
                  <a:pt x="5640" y="8817"/>
                </a:cubicBezTo>
                <a:cubicBezTo>
                  <a:pt x="5663" y="8853"/>
                  <a:pt x="5687" y="8900"/>
                  <a:pt x="5710" y="8947"/>
                </a:cubicBezTo>
                <a:cubicBezTo>
                  <a:pt x="5746" y="8993"/>
                  <a:pt x="5769" y="9028"/>
                  <a:pt x="5793" y="9064"/>
                </a:cubicBezTo>
                <a:cubicBezTo>
                  <a:pt x="5804" y="9075"/>
                  <a:pt x="5804" y="9087"/>
                  <a:pt x="5816" y="9099"/>
                </a:cubicBezTo>
                <a:cubicBezTo>
                  <a:pt x="5840" y="9134"/>
                  <a:pt x="5863" y="9158"/>
                  <a:pt x="5886" y="9192"/>
                </a:cubicBezTo>
                <a:cubicBezTo>
                  <a:pt x="5898" y="9205"/>
                  <a:pt x="5898" y="9216"/>
                  <a:pt x="5910" y="9228"/>
                </a:cubicBezTo>
                <a:cubicBezTo>
                  <a:pt x="5945" y="9263"/>
                  <a:pt x="5968" y="9298"/>
                  <a:pt x="6004" y="9345"/>
                </a:cubicBezTo>
                <a:lnTo>
                  <a:pt x="6109" y="9450"/>
                </a:lnTo>
                <a:cubicBezTo>
                  <a:pt x="6109" y="9462"/>
                  <a:pt x="6121" y="9474"/>
                  <a:pt x="6132" y="9486"/>
                </a:cubicBezTo>
                <a:cubicBezTo>
                  <a:pt x="6156" y="9509"/>
                  <a:pt x="6191" y="9533"/>
                  <a:pt x="6215" y="9556"/>
                </a:cubicBezTo>
                <a:cubicBezTo>
                  <a:pt x="6226" y="9567"/>
                  <a:pt x="6238" y="9580"/>
                  <a:pt x="6238" y="9591"/>
                </a:cubicBezTo>
                <a:cubicBezTo>
                  <a:pt x="6273" y="9627"/>
                  <a:pt x="6320" y="9661"/>
                  <a:pt x="6355" y="9685"/>
                </a:cubicBezTo>
                <a:lnTo>
                  <a:pt x="6355" y="9697"/>
                </a:lnTo>
                <a:cubicBezTo>
                  <a:pt x="6390" y="9720"/>
                  <a:pt x="6426" y="9755"/>
                  <a:pt x="6473" y="9779"/>
                </a:cubicBezTo>
                <a:cubicBezTo>
                  <a:pt x="6484" y="9791"/>
                  <a:pt x="6496" y="9802"/>
                  <a:pt x="6507" y="9802"/>
                </a:cubicBezTo>
                <a:cubicBezTo>
                  <a:pt x="6531" y="9825"/>
                  <a:pt x="6566" y="9849"/>
                  <a:pt x="6590" y="9872"/>
                </a:cubicBezTo>
                <a:cubicBezTo>
                  <a:pt x="6601" y="9872"/>
                  <a:pt x="6613" y="9885"/>
                  <a:pt x="6625" y="9896"/>
                </a:cubicBezTo>
                <a:cubicBezTo>
                  <a:pt x="6672" y="9919"/>
                  <a:pt x="6707" y="9943"/>
                  <a:pt x="6754" y="9966"/>
                </a:cubicBezTo>
                <a:cubicBezTo>
                  <a:pt x="6801" y="10002"/>
                  <a:pt x="6836" y="10013"/>
                  <a:pt x="6883" y="10036"/>
                </a:cubicBezTo>
                <a:cubicBezTo>
                  <a:pt x="6895" y="10049"/>
                  <a:pt x="6906" y="10049"/>
                  <a:pt x="6918" y="10060"/>
                </a:cubicBezTo>
                <a:cubicBezTo>
                  <a:pt x="6953" y="10072"/>
                  <a:pt x="6989" y="10096"/>
                  <a:pt x="7023" y="10107"/>
                </a:cubicBezTo>
                <a:cubicBezTo>
                  <a:pt x="7035" y="10107"/>
                  <a:pt x="7047" y="10119"/>
                  <a:pt x="7059" y="10119"/>
                </a:cubicBezTo>
                <a:cubicBezTo>
                  <a:pt x="7106" y="10142"/>
                  <a:pt x="7153" y="10154"/>
                  <a:pt x="7200" y="10177"/>
                </a:cubicBezTo>
                <a:cubicBezTo>
                  <a:pt x="7234" y="10189"/>
                  <a:pt x="7270" y="10201"/>
                  <a:pt x="7293" y="10213"/>
                </a:cubicBezTo>
                <a:cubicBezTo>
                  <a:pt x="7246" y="10529"/>
                  <a:pt x="7200" y="10857"/>
                  <a:pt x="7153" y="11174"/>
                </a:cubicBezTo>
                <a:cubicBezTo>
                  <a:pt x="6929" y="11185"/>
                  <a:pt x="6695" y="11256"/>
                  <a:pt x="6449" y="11385"/>
                </a:cubicBezTo>
                <a:cubicBezTo>
                  <a:pt x="5945" y="11643"/>
                  <a:pt x="5746" y="12112"/>
                  <a:pt x="5746" y="12605"/>
                </a:cubicBezTo>
                <a:lnTo>
                  <a:pt x="5746" y="12616"/>
                </a:lnTo>
                <a:cubicBezTo>
                  <a:pt x="5757" y="12675"/>
                  <a:pt x="5757" y="12722"/>
                  <a:pt x="5757" y="12780"/>
                </a:cubicBezTo>
                <a:cubicBezTo>
                  <a:pt x="5757" y="12780"/>
                  <a:pt x="5769" y="12780"/>
                  <a:pt x="5769" y="12792"/>
                </a:cubicBezTo>
                <a:cubicBezTo>
                  <a:pt x="5769" y="12839"/>
                  <a:pt x="5780" y="12897"/>
                  <a:pt x="5793" y="12944"/>
                </a:cubicBezTo>
                <a:cubicBezTo>
                  <a:pt x="5793" y="12956"/>
                  <a:pt x="5804" y="12980"/>
                  <a:pt x="5804" y="12991"/>
                </a:cubicBezTo>
                <a:cubicBezTo>
                  <a:pt x="5816" y="13038"/>
                  <a:pt x="5827" y="13074"/>
                  <a:pt x="5840" y="13108"/>
                </a:cubicBezTo>
                <a:cubicBezTo>
                  <a:pt x="5840" y="13132"/>
                  <a:pt x="5851" y="13144"/>
                  <a:pt x="5851" y="13167"/>
                </a:cubicBezTo>
                <a:cubicBezTo>
                  <a:pt x="5874" y="13214"/>
                  <a:pt x="5886" y="13261"/>
                  <a:pt x="5910" y="13319"/>
                </a:cubicBezTo>
                <a:lnTo>
                  <a:pt x="5921" y="13331"/>
                </a:lnTo>
                <a:cubicBezTo>
                  <a:pt x="5933" y="13378"/>
                  <a:pt x="5957" y="13425"/>
                  <a:pt x="5992" y="13472"/>
                </a:cubicBezTo>
                <a:cubicBezTo>
                  <a:pt x="5992" y="13483"/>
                  <a:pt x="6004" y="13496"/>
                  <a:pt x="6015" y="13519"/>
                </a:cubicBezTo>
                <a:cubicBezTo>
                  <a:pt x="6038" y="13554"/>
                  <a:pt x="6062" y="13589"/>
                  <a:pt x="6074" y="13624"/>
                </a:cubicBezTo>
                <a:lnTo>
                  <a:pt x="6109" y="13660"/>
                </a:lnTo>
                <a:lnTo>
                  <a:pt x="6215" y="13800"/>
                </a:lnTo>
                <a:cubicBezTo>
                  <a:pt x="6249" y="13847"/>
                  <a:pt x="6285" y="13882"/>
                  <a:pt x="6332" y="13918"/>
                </a:cubicBezTo>
                <a:lnTo>
                  <a:pt x="6367" y="13952"/>
                </a:lnTo>
                <a:cubicBezTo>
                  <a:pt x="6390" y="13976"/>
                  <a:pt x="6426" y="14011"/>
                  <a:pt x="6460" y="14035"/>
                </a:cubicBezTo>
                <a:cubicBezTo>
                  <a:pt x="6473" y="14046"/>
                  <a:pt x="6484" y="14058"/>
                  <a:pt x="6496" y="14058"/>
                </a:cubicBezTo>
                <a:cubicBezTo>
                  <a:pt x="6543" y="14093"/>
                  <a:pt x="6590" y="14129"/>
                  <a:pt x="6637" y="14152"/>
                </a:cubicBezTo>
                <a:lnTo>
                  <a:pt x="6648" y="14163"/>
                </a:lnTo>
                <a:lnTo>
                  <a:pt x="6789" y="14234"/>
                </a:lnTo>
                <a:cubicBezTo>
                  <a:pt x="6801" y="14234"/>
                  <a:pt x="6812" y="14246"/>
                  <a:pt x="6836" y="14246"/>
                </a:cubicBezTo>
                <a:cubicBezTo>
                  <a:pt x="6871" y="14269"/>
                  <a:pt x="6906" y="14281"/>
                  <a:pt x="6953" y="14293"/>
                </a:cubicBezTo>
                <a:cubicBezTo>
                  <a:pt x="6965" y="14293"/>
                  <a:pt x="6976" y="14293"/>
                  <a:pt x="7000" y="14304"/>
                </a:cubicBezTo>
                <a:cubicBezTo>
                  <a:pt x="7059" y="14316"/>
                  <a:pt x="7106" y="14328"/>
                  <a:pt x="7164" y="14340"/>
                </a:cubicBezTo>
                <a:lnTo>
                  <a:pt x="7398" y="14340"/>
                </a:lnTo>
                <a:cubicBezTo>
                  <a:pt x="7445" y="14340"/>
                  <a:pt x="7481" y="14340"/>
                  <a:pt x="7528" y="14328"/>
                </a:cubicBezTo>
                <a:lnTo>
                  <a:pt x="7586" y="14328"/>
                </a:lnTo>
                <a:cubicBezTo>
                  <a:pt x="7645" y="14316"/>
                  <a:pt x="7715" y="14304"/>
                  <a:pt x="7774" y="14281"/>
                </a:cubicBezTo>
                <a:cubicBezTo>
                  <a:pt x="7833" y="14257"/>
                  <a:pt x="7880" y="14234"/>
                  <a:pt x="7938" y="14210"/>
                </a:cubicBezTo>
                <a:cubicBezTo>
                  <a:pt x="7950" y="14210"/>
                  <a:pt x="7961" y="14199"/>
                  <a:pt x="7973" y="14199"/>
                </a:cubicBezTo>
                <a:cubicBezTo>
                  <a:pt x="8020" y="14176"/>
                  <a:pt x="8067" y="14152"/>
                  <a:pt x="8102" y="14117"/>
                </a:cubicBezTo>
                <a:cubicBezTo>
                  <a:pt x="8114" y="14117"/>
                  <a:pt x="8125" y="14117"/>
                  <a:pt x="8125" y="14105"/>
                </a:cubicBezTo>
                <a:cubicBezTo>
                  <a:pt x="8172" y="14082"/>
                  <a:pt x="8208" y="14058"/>
                  <a:pt x="8243" y="14023"/>
                </a:cubicBezTo>
                <a:lnTo>
                  <a:pt x="8255" y="14011"/>
                </a:lnTo>
                <a:cubicBezTo>
                  <a:pt x="8302" y="13976"/>
                  <a:pt x="8336" y="13952"/>
                  <a:pt x="8372" y="13918"/>
                </a:cubicBezTo>
                <a:cubicBezTo>
                  <a:pt x="8372" y="13905"/>
                  <a:pt x="8383" y="13894"/>
                  <a:pt x="8383" y="13894"/>
                </a:cubicBezTo>
                <a:cubicBezTo>
                  <a:pt x="8419" y="13859"/>
                  <a:pt x="8454" y="13824"/>
                  <a:pt x="8477" y="13788"/>
                </a:cubicBezTo>
                <a:cubicBezTo>
                  <a:pt x="8513" y="13741"/>
                  <a:pt x="8536" y="13707"/>
                  <a:pt x="8560" y="13671"/>
                </a:cubicBezTo>
                <a:cubicBezTo>
                  <a:pt x="8571" y="13660"/>
                  <a:pt x="8571" y="13648"/>
                  <a:pt x="8571" y="13648"/>
                </a:cubicBezTo>
                <a:cubicBezTo>
                  <a:pt x="8594" y="13601"/>
                  <a:pt x="8618" y="13566"/>
                  <a:pt x="8641" y="13530"/>
                </a:cubicBezTo>
                <a:lnTo>
                  <a:pt x="8641" y="13507"/>
                </a:lnTo>
                <a:cubicBezTo>
                  <a:pt x="8665" y="13460"/>
                  <a:pt x="8677" y="13425"/>
                  <a:pt x="8688" y="13390"/>
                </a:cubicBezTo>
                <a:cubicBezTo>
                  <a:pt x="8688" y="13378"/>
                  <a:pt x="8700" y="13378"/>
                  <a:pt x="8700" y="13366"/>
                </a:cubicBezTo>
                <a:cubicBezTo>
                  <a:pt x="8712" y="13331"/>
                  <a:pt x="8724" y="13285"/>
                  <a:pt x="8735" y="13238"/>
                </a:cubicBezTo>
                <a:lnTo>
                  <a:pt x="8735" y="13214"/>
                </a:lnTo>
                <a:cubicBezTo>
                  <a:pt x="8747" y="13167"/>
                  <a:pt x="8758" y="13120"/>
                  <a:pt x="8758" y="13085"/>
                </a:cubicBezTo>
                <a:cubicBezTo>
                  <a:pt x="8841" y="12370"/>
                  <a:pt x="8430" y="11584"/>
                  <a:pt x="7774" y="11291"/>
                </a:cubicBezTo>
                <a:lnTo>
                  <a:pt x="7914" y="10307"/>
                </a:lnTo>
                <a:lnTo>
                  <a:pt x="8044" y="10307"/>
                </a:lnTo>
                <a:cubicBezTo>
                  <a:pt x="8091" y="10307"/>
                  <a:pt x="8149" y="10307"/>
                  <a:pt x="8196" y="10294"/>
                </a:cubicBezTo>
                <a:cubicBezTo>
                  <a:pt x="8255" y="10294"/>
                  <a:pt x="8313" y="10283"/>
                  <a:pt x="8360" y="10271"/>
                </a:cubicBezTo>
                <a:lnTo>
                  <a:pt x="8407" y="10271"/>
                </a:lnTo>
                <a:cubicBezTo>
                  <a:pt x="8454" y="10260"/>
                  <a:pt x="8489" y="10248"/>
                  <a:pt x="8536" y="10248"/>
                </a:cubicBezTo>
                <a:cubicBezTo>
                  <a:pt x="8547" y="10236"/>
                  <a:pt x="8571" y="10236"/>
                  <a:pt x="8583" y="10236"/>
                </a:cubicBezTo>
                <a:cubicBezTo>
                  <a:pt x="8641" y="10224"/>
                  <a:pt x="8688" y="10201"/>
                  <a:pt x="8747" y="10189"/>
                </a:cubicBezTo>
                <a:cubicBezTo>
                  <a:pt x="8818" y="10166"/>
                  <a:pt x="8876" y="10142"/>
                  <a:pt x="8935" y="10119"/>
                </a:cubicBezTo>
                <a:cubicBezTo>
                  <a:pt x="8946" y="10107"/>
                  <a:pt x="8969" y="10096"/>
                  <a:pt x="8993" y="10096"/>
                </a:cubicBezTo>
                <a:cubicBezTo>
                  <a:pt x="9029" y="10072"/>
                  <a:pt x="9063" y="10060"/>
                  <a:pt x="9110" y="10036"/>
                </a:cubicBezTo>
                <a:cubicBezTo>
                  <a:pt x="9122" y="10025"/>
                  <a:pt x="9146" y="10013"/>
                  <a:pt x="9169" y="10002"/>
                </a:cubicBezTo>
                <a:cubicBezTo>
                  <a:pt x="9204" y="9990"/>
                  <a:pt x="9240" y="9966"/>
                  <a:pt x="9274" y="9943"/>
                </a:cubicBezTo>
                <a:cubicBezTo>
                  <a:pt x="9298" y="9931"/>
                  <a:pt x="9310" y="9919"/>
                  <a:pt x="9321" y="9919"/>
                </a:cubicBezTo>
                <a:cubicBezTo>
                  <a:pt x="9427" y="9849"/>
                  <a:pt x="9521" y="9779"/>
                  <a:pt x="9603" y="9708"/>
                </a:cubicBezTo>
                <a:cubicBezTo>
                  <a:pt x="9626" y="9697"/>
                  <a:pt x="9638" y="9685"/>
                  <a:pt x="9649" y="9673"/>
                </a:cubicBezTo>
                <a:cubicBezTo>
                  <a:pt x="9673" y="9650"/>
                  <a:pt x="9709" y="9627"/>
                  <a:pt x="9732" y="9603"/>
                </a:cubicBezTo>
                <a:cubicBezTo>
                  <a:pt x="9743" y="9591"/>
                  <a:pt x="9767" y="9580"/>
                  <a:pt x="9779" y="9556"/>
                </a:cubicBezTo>
                <a:lnTo>
                  <a:pt x="9861" y="9474"/>
                </a:lnTo>
                <a:cubicBezTo>
                  <a:pt x="9861" y="9462"/>
                  <a:pt x="9873" y="9450"/>
                  <a:pt x="9884" y="9439"/>
                </a:cubicBezTo>
                <a:cubicBezTo>
                  <a:pt x="9954" y="9356"/>
                  <a:pt x="10025" y="9275"/>
                  <a:pt x="10084" y="9192"/>
                </a:cubicBezTo>
                <a:cubicBezTo>
                  <a:pt x="10095" y="9181"/>
                  <a:pt x="10095" y="9169"/>
                  <a:pt x="10107" y="9145"/>
                </a:cubicBezTo>
                <a:cubicBezTo>
                  <a:pt x="10131" y="9122"/>
                  <a:pt x="10142" y="9087"/>
                  <a:pt x="10165" y="9052"/>
                </a:cubicBezTo>
                <a:cubicBezTo>
                  <a:pt x="10178" y="9040"/>
                  <a:pt x="10178" y="9028"/>
                  <a:pt x="10189" y="9005"/>
                </a:cubicBezTo>
                <a:cubicBezTo>
                  <a:pt x="10212" y="8981"/>
                  <a:pt x="10224" y="8947"/>
                  <a:pt x="10236" y="8911"/>
                </a:cubicBezTo>
                <a:cubicBezTo>
                  <a:pt x="10248" y="8900"/>
                  <a:pt x="10259" y="8887"/>
                  <a:pt x="10259" y="8864"/>
                </a:cubicBezTo>
                <a:cubicBezTo>
                  <a:pt x="10306" y="8770"/>
                  <a:pt x="10342" y="8676"/>
                  <a:pt x="10376" y="8583"/>
                </a:cubicBezTo>
                <a:cubicBezTo>
                  <a:pt x="10376" y="8571"/>
                  <a:pt x="10376" y="8548"/>
                  <a:pt x="10389" y="8536"/>
                </a:cubicBezTo>
                <a:cubicBezTo>
                  <a:pt x="10400" y="8501"/>
                  <a:pt x="10400" y="8465"/>
                  <a:pt x="10412" y="8431"/>
                </a:cubicBezTo>
                <a:cubicBezTo>
                  <a:pt x="10423" y="8419"/>
                  <a:pt x="10423" y="8395"/>
                  <a:pt x="10423" y="8384"/>
                </a:cubicBezTo>
                <a:cubicBezTo>
                  <a:pt x="10435" y="8348"/>
                  <a:pt x="10447" y="8313"/>
                  <a:pt x="10447" y="8278"/>
                </a:cubicBezTo>
                <a:cubicBezTo>
                  <a:pt x="10447" y="8254"/>
                  <a:pt x="10459" y="8243"/>
                  <a:pt x="10459" y="8231"/>
                </a:cubicBezTo>
                <a:cubicBezTo>
                  <a:pt x="10494" y="8020"/>
                  <a:pt x="10506" y="7798"/>
                  <a:pt x="10494" y="7574"/>
                </a:cubicBezTo>
                <a:cubicBezTo>
                  <a:pt x="11009" y="7481"/>
                  <a:pt x="11538" y="7376"/>
                  <a:pt x="12065" y="7293"/>
                </a:cubicBezTo>
                <a:cubicBezTo>
                  <a:pt x="12065" y="7316"/>
                  <a:pt x="12077" y="7340"/>
                  <a:pt x="12088" y="7352"/>
                </a:cubicBezTo>
                <a:lnTo>
                  <a:pt x="12088" y="7363"/>
                </a:lnTo>
                <a:lnTo>
                  <a:pt x="12158" y="7504"/>
                </a:lnTo>
                <a:cubicBezTo>
                  <a:pt x="12171" y="7527"/>
                  <a:pt x="12182" y="7540"/>
                  <a:pt x="12182" y="7551"/>
                </a:cubicBezTo>
                <a:lnTo>
                  <a:pt x="12252" y="7657"/>
                </a:lnTo>
                <a:cubicBezTo>
                  <a:pt x="12264" y="7668"/>
                  <a:pt x="12276" y="7692"/>
                  <a:pt x="12276" y="7704"/>
                </a:cubicBezTo>
                <a:cubicBezTo>
                  <a:pt x="12311" y="7751"/>
                  <a:pt x="12346" y="7798"/>
                  <a:pt x="12382" y="7832"/>
                </a:cubicBezTo>
                <a:lnTo>
                  <a:pt x="12393" y="7832"/>
                </a:lnTo>
                <a:cubicBezTo>
                  <a:pt x="12429" y="7879"/>
                  <a:pt x="12463" y="7915"/>
                  <a:pt x="12499" y="7962"/>
                </a:cubicBezTo>
                <a:lnTo>
                  <a:pt x="12534" y="7996"/>
                </a:lnTo>
                <a:cubicBezTo>
                  <a:pt x="12569" y="8020"/>
                  <a:pt x="12604" y="8043"/>
                  <a:pt x="12627" y="8067"/>
                </a:cubicBezTo>
                <a:cubicBezTo>
                  <a:pt x="12640" y="8079"/>
                  <a:pt x="12663" y="8090"/>
                  <a:pt x="12674" y="8102"/>
                </a:cubicBezTo>
                <a:cubicBezTo>
                  <a:pt x="12721" y="8137"/>
                  <a:pt x="12757" y="8161"/>
                  <a:pt x="12815" y="8196"/>
                </a:cubicBezTo>
                <a:lnTo>
                  <a:pt x="12956" y="8267"/>
                </a:lnTo>
                <a:cubicBezTo>
                  <a:pt x="12979" y="8278"/>
                  <a:pt x="12991" y="8278"/>
                  <a:pt x="13003" y="8290"/>
                </a:cubicBezTo>
                <a:cubicBezTo>
                  <a:pt x="13049" y="8301"/>
                  <a:pt x="13085" y="8313"/>
                  <a:pt x="13120" y="8325"/>
                </a:cubicBezTo>
                <a:cubicBezTo>
                  <a:pt x="13143" y="8337"/>
                  <a:pt x="13155" y="8337"/>
                  <a:pt x="13167" y="8337"/>
                </a:cubicBezTo>
                <a:cubicBezTo>
                  <a:pt x="13226" y="8360"/>
                  <a:pt x="13284" y="8372"/>
                  <a:pt x="13343" y="8372"/>
                </a:cubicBezTo>
                <a:cubicBezTo>
                  <a:pt x="13401" y="8384"/>
                  <a:pt x="13448" y="8384"/>
                  <a:pt x="13507" y="8384"/>
                </a:cubicBezTo>
                <a:lnTo>
                  <a:pt x="13565" y="8384"/>
                </a:lnTo>
                <a:cubicBezTo>
                  <a:pt x="13612" y="8384"/>
                  <a:pt x="13659" y="8372"/>
                  <a:pt x="13706" y="8372"/>
                </a:cubicBezTo>
                <a:cubicBezTo>
                  <a:pt x="13718" y="8372"/>
                  <a:pt x="13742" y="8360"/>
                  <a:pt x="13753" y="8360"/>
                </a:cubicBezTo>
                <a:cubicBezTo>
                  <a:pt x="13823" y="8348"/>
                  <a:pt x="13882" y="8337"/>
                  <a:pt x="13953" y="8313"/>
                </a:cubicBezTo>
                <a:cubicBezTo>
                  <a:pt x="14000" y="8301"/>
                  <a:pt x="14058" y="8278"/>
                  <a:pt x="14105" y="8254"/>
                </a:cubicBezTo>
                <a:cubicBezTo>
                  <a:pt x="14117" y="8243"/>
                  <a:pt x="14128" y="8243"/>
                  <a:pt x="14140" y="8231"/>
                </a:cubicBezTo>
                <a:lnTo>
                  <a:pt x="14281" y="8161"/>
                </a:lnTo>
                <a:cubicBezTo>
                  <a:pt x="14292" y="8149"/>
                  <a:pt x="14292" y="8149"/>
                  <a:pt x="14304" y="8149"/>
                </a:cubicBezTo>
                <a:cubicBezTo>
                  <a:pt x="14339" y="8114"/>
                  <a:pt x="14375" y="8090"/>
                  <a:pt x="14410" y="8067"/>
                </a:cubicBezTo>
                <a:cubicBezTo>
                  <a:pt x="14422" y="8056"/>
                  <a:pt x="14422" y="8056"/>
                  <a:pt x="14433" y="8056"/>
                </a:cubicBezTo>
                <a:lnTo>
                  <a:pt x="14539" y="7950"/>
                </a:lnTo>
                <a:cubicBezTo>
                  <a:pt x="14550" y="7950"/>
                  <a:pt x="14550" y="7938"/>
                  <a:pt x="14562" y="7926"/>
                </a:cubicBezTo>
                <a:cubicBezTo>
                  <a:pt x="14597" y="7891"/>
                  <a:pt x="14621" y="7856"/>
                  <a:pt x="14656" y="7821"/>
                </a:cubicBezTo>
                <a:cubicBezTo>
                  <a:pt x="14680" y="7785"/>
                  <a:pt x="14714" y="7751"/>
                  <a:pt x="14738" y="7704"/>
                </a:cubicBezTo>
                <a:cubicBezTo>
                  <a:pt x="14738" y="7704"/>
                  <a:pt x="14750" y="7692"/>
                  <a:pt x="14750" y="7680"/>
                </a:cubicBezTo>
                <a:cubicBezTo>
                  <a:pt x="14773" y="7645"/>
                  <a:pt x="14797" y="7598"/>
                  <a:pt x="14808" y="7563"/>
                </a:cubicBezTo>
                <a:cubicBezTo>
                  <a:pt x="14808" y="7551"/>
                  <a:pt x="14820" y="7551"/>
                  <a:pt x="14820" y="7540"/>
                </a:cubicBezTo>
                <a:cubicBezTo>
                  <a:pt x="14832" y="7504"/>
                  <a:pt x="14855" y="7469"/>
                  <a:pt x="14867" y="7434"/>
                </a:cubicBezTo>
                <a:lnTo>
                  <a:pt x="14867" y="7410"/>
                </a:lnTo>
                <a:cubicBezTo>
                  <a:pt x="14878" y="7363"/>
                  <a:pt x="14891" y="7316"/>
                  <a:pt x="14902" y="7282"/>
                </a:cubicBezTo>
                <a:cubicBezTo>
                  <a:pt x="14902" y="7270"/>
                  <a:pt x="14914" y="7258"/>
                  <a:pt x="14914" y="7246"/>
                </a:cubicBezTo>
                <a:cubicBezTo>
                  <a:pt x="14925" y="7211"/>
                  <a:pt x="14925" y="7164"/>
                  <a:pt x="14938" y="7118"/>
                </a:cubicBezTo>
                <a:cubicBezTo>
                  <a:pt x="14938" y="7024"/>
                  <a:pt x="14949" y="6930"/>
                  <a:pt x="14938" y="6836"/>
                </a:cubicBezTo>
                <a:cubicBezTo>
                  <a:pt x="14972" y="5969"/>
                  <a:pt x="14328" y="5042"/>
                  <a:pt x="13401" y="5031"/>
                </a:cubicBezTo>
                <a:cubicBezTo>
                  <a:pt x="13155" y="5031"/>
                  <a:pt x="12898" y="5101"/>
                  <a:pt x="12616" y="5242"/>
                </a:cubicBezTo>
                <a:cubicBezTo>
                  <a:pt x="12124" y="5500"/>
                  <a:pt x="11913" y="5969"/>
                  <a:pt x="11924" y="6461"/>
                </a:cubicBezTo>
                <a:lnTo>
                  <a:pt x="11924" y="6472"/>
                </a:lnTo>
                <a:lnTo>
                  <a:pt x="11924" y="6531"/>
                </a:lnTo>
                <a:lnTo>
                  <a:pt x="11924" y="6636"/>
                </a:lnTo>
                <a:lnTo>
                  <a:pt x="11924" y="6649"/>
                </a:lnTo>
                <a:lnTo>
                  <a:pt x="11924" y="6672"/>
                </a:lnTo>
                <a:cubicBezTo>
                  <a:pt x="11408" y="6754"/>
                  <a:pt x="10892" y="6860"/>
                  <a:pt x="10389" y="6941"/>
                </a:cubicBezTo>
                <a:cubicBezTo>
                  <a:pt x="10060" y="5758"/>
                  <a:pt x="9087" y="4737"/>
                  <a:pt x="7786" y="4737"/>
                </a:cubicBezTo>
                <a:cubicBezTo>
                  <a:pt x="7586" y="4737"/>
                  <a:pt x="7387" y="4761"/>
                  <a:pt x="7176" y="4807"/>
                </a:cubicBezTo>
                <a:cubicBezTo>
                  <a:pt x="7023" y="4187"/>
                  <a:pt x="6824" y="3588"/>
                  <a:pt x="6672" y="2967"/>
                </a:cubicBezTo>
                <a:cubicBezTo>
                  <a:pt x="6672" y="2955"/>
                  <a:pt x="6684" y="2955"/>
                  <a:pt x="6684" y="2955"/>
                </a:cubicBezTo>
                <a:cubicBezTo>
                  <a:pt x="6695" y="2944"/>
                  <a:pt x="6707" y="2944"/>
                  <a:pt x="6707" y="2932"/>
                </a:cubicBezTo>
                <a:cubicBezTo>
                  <a:pt x="6754" y="2908"/>
                  <a:pt x="6789" y="2885"/>
                  <a:pt x="6824" y="2861"/>
                </a:cubicBezTo>
                <a:cubicBezTo>
                  <a:pt x="6824" y="2850"/>
                  <a:pt x="6836" y="2850"/>
                  <a:pt x="6848" y="2838"/>
                </a:cubicBezTo>
                <a:cubicBezTo>
                  <a:pt x="6883" y="2814"/>
                  <a:pt x="6918" y="2780"/>
                  <a:pt x="6953" y="2744"/>
                </a:cubicBezTo>
                <a:cubicBezTo>
                  <a:pt x="6953" y="2733"/>
                  <a:pt x="6965" y="2733"/>
                  <a:pt x="6976" y="2721"/>
                </a:cubicBezTo>
                <a:cubicBezTo>
                  <a:pt x="7000" y="2686"/>
                  <a:pt x="7035" y="2650"/>
                  <a:pt x="7070" y="2615"/>
                </a:cubicBezTo>
                <a:cubicBezTo>
                  <a:pt x="7094" y="2580"/>
                  <a:pt x="7117" y="2533"/>
                  <a:pt x="7140" y="2498"/>
                </a:cubicBezTo>
                <a:lnTo>
                  <a:pt x="7164" y="2475"/>
                </a:lnTo>
                <a:cubicBezTo>
                  <a:pt x="7176" y="2439"/>
                  <a:pt x="7200" y="2392"/>
                  <a:pt x="7223" y="2358"/>
                </a:cubicBezTo>
                <a:cubicBezTo>
                  <a:pt x="7223" y="2345"/>
                  <a:pt x="7223" y="2345"/>
                  <a:pt x="7234" y="2334"/>
                </a:cubicBezTo>
                <a:cubicBezTo>
                  <a:pt x="7246" y="2298"/>
                  <a:pt x="7258" y="2264"/>
                  <a:pt x="7270" y="2217"/>
                </a:cubicBezTo>
                <a:cubicBezTo>
                  <a:pt x="7281" y="2217"/>
                  <a:pt x="7281" y="2205"/>
                  <a:pt x="7281" y="2205"/>
                </a:cubicBezTo>
                <a:cubicBezTo>
                  <a:pt x="7293" y="2158"/>
                  <a:pt x="7305" y="2111"/>
                  <a:pt x="7317" y="2076"/>
                </a:cubicBezTo>
                <a:lnTo>
                  <a:pt x="7317" y="2041"/>
                </a:lnTo>
                <a:cubicBezTo>
                  <a:pt x="7328" y="1994"/>
                  <a:pt x="7340" y="1959"/>
                  <a:pt x="7340" y="1912"/>
                </a:cubicBezTo>
                <a:cubicBezTo>
                  <a:pt x="7445" y="1021"/>
                  <a:pt x="6778" y="1"/>
                  <a:pt x="5804"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60" name="Google Shape;660;p16"/>
          <p:cNvSpPr/>
          <p:nvPr/>
        </p:nvSpPr>
        <p:spPr>
          <a:xfrm>
            <a:off x="3922747" y="4573750"/>
            <a:ext cx="868895" cy="778512"/>
          </a:xfrm>
          <a:custGeom>
            <a:rect b="b" l="l" r="r" t="t"/>
            <a:pathLst>
              <a:path extrusionOk="0" h="16650" w="18583">
                <a:moveTo>
                  <a:pt x="8583" y="411"/>
                </a:moveTo>
                <a:cubicBezTo>
                  <a:pt x="9474" y="411"/>
                  <a:pt x="10201" y="1068"/>
                  <a:pt x="10763" y="1889"/>
                </a:cubicBezTo>
                <a:cubicBezTo>
                  <a:pt x="9860" y="2264"/>
                  <a:pt x="9005" y="2814"/>
                  <a:pt x="8312" y="3296"/>
                </a:cubicBezTo>
                <a:cubicBezTo>
                  <a:pt x="8067" y="3460"/>
                  <a:pt x="7820" y="3647"/>
                  <a:pt x="7586" y="3823"/>
                </a:cubicBezTo>
                <a:cubicBezTo>
                  <a:pt x="6952" y="3741"/>
                  <a:pt x="6308" y="3682"/>
                  <a:pt x="5663" y="3671"/>
                </a:cubicBezTo>
                <a:cubicBezTo>
                  <a:pt x="5897" y="2405"/>
                  <a:pt x="6449" y="1243"/>
                  <a:pt x="7668" y="634"/>
                </a:cubicBezTo>
                <a:cubicBezTo>
                  <a:pt x="7996" y="482"/>
                  <a:pt x="8301" y="411"/>
                  <a:pt x="8583" y="411"/>
                </a:cubicBezTo>
                <a:close/>
                <a:moveTo>
                  <a:pt x="11032" y="2311"/>
                </a:moveTo>
                <a:cubicBezTo>
                  <a:pt x="11384" y="2897"/>
                  <a:pt x="11654" y="3518"/>
                  <a:pt x="11842" y="4022"/>
                </a:cubicBezTo>
                <a:cubicBezTo>
                  <a:pt x="11947" y="4280"/>
                  <a:pt x="12029" y="4550"/>
                  <a:pt x="12123" y="4820"/>
                </a:cubicBezTo>
                <a:cubicBezTo>
                  <a:pt x="10998" y="4456"/>
                  <a:pt x="9837" y="4198"/>
                  <a:pt x="8711" y="3999"/>
                </a:cubicBezTo>
                <a:cubicBezTo>
                  <a:pt x="8559" y="3976"/>
                  <a:pt x="8395" y="3940"/>
                  <a:pt x="8242" y="3916"/>
                </a:cubicBezTo>
                <a:lnTo>
                  <a:pt x="8735" y="3565"/>
                </a:lnTo>
                <a:cubicBezTo>
                  <a:pt x="9427" y="3096"/>
                  <a:pt x="10212" y="2627"/>
                  <a:pt x="11032" y="2311"/>
                </a:cubicBezTo>
                <a:close/>
                <a:moveTo>
                  <a:pt x="5980" y="4187"/>
                </a:moveTo>
                <a:cubicBezTo>
                  <a:pt x="6332" y="4198"/>
                  <a:pt x="6683" y="4210"/>
                  <a:pt x="7058" y="4245"/>
                </a:cubicBezTo>
                <a:cubicBezTo>
                  <a:pt x="6507" y="4690"/>
                  <a:pt x="5968" y="5183"/>
                  <a:pt x="5475" y="5711"/>
                </a:cubicBezTo>
                <a:cubicBezTo>
                  <a:pt x="5487" y="5218"/>
                  <a:pt x="5511" y="4690"/>
                  <a:pt x="5581" y="4187"/>
                </a:cubicBezTo>
                <a:close/>
                <a:moveTo>
                  <a:pt x="12616" y="1947"/>
                </a:moveTo>
                <a:cubicBezTo>
                  <a:pt x="12674" y="2592"/>
                  <a:pt x="13284" y="3202"/>
                  <a:pt x="13952" y="3202"/>
                </a:cubicBezTo>
                <a:cubicBezTo>
                  <a:pt x="14175" y="3202"/>
                  <a:pt x="14398" y="3131"/>
                  <a:pt x="14620" y="2979"/>
                </a:cubicBezTo>
                <a:cubicBezTo>
                  <a:pt x="14737" y="2885"/>
                  <a:pt x="14831" y="2780"/>
                  <a:pt x="14901" y="2662"/>
                </a:cubicBezTo>
                <a:cubicBezTo>
                  <a:pt x="15852" y="3530"/>
                  <a:pt x="15523" y="4914"/>
                  <a:pt x="14961" y="6074"/>
                </a:cubicBezTo>
                <a:cubicBezTo>
                  <a:pt x="14245" y="5652"/>
                  <a:pt x="13483" y="5300"/>
                  <a:pt x="12686" y="5007"/>
                </a:cubicBezTo>
                <a:cubicBezTo>
                  <a:pt x="12416" y="4010"/>
                  <a:pt x="12041" y="3014"/>
                  <a:pt x="11514" y="2147"/>
                </a:cubicBezTo>
                <a:cubicBezTo>
                  <a:pt x="11877" y="2041"/>
                  <a:pt x="12252" y="1970"/>
                  <a:pt x="12616" y="1947"/>
                </a:cubicBezTo>
                <a:close/>
                <a:moveTo>
                  <a:pt x="12827" y="5534"/>
                </a:moveTo>
                <a:lnTo>
                  <a:pt x="12827" y="5534"/>
                </a:lnTo>
                <a:cubicBezTo>
                  <a:pt x="13495" y="5805"/>
                  <a:pt x="14140" y="6121"/>
                  <a:pt x="14750" y="6485"/>
                </a:cubicBezTo>
                <a:cubicBezTo>
                  <a:pt x="14620" y="6707"/>
                  <a:pt x="14492" y="6918"/>
                  <a:pt x="14374" y="7105"/>
                </a:cubicBezTo>
                <a:cubicBezTo>
                  <a:pt x="14057" y="7574"/>
                  <a:pt x="13718" y="8032"/>
                  <a:pt x="13354" y="8466"/>
                </a:cubicBezTo>
                <a:cubicBezTo>
                  <a:pt x="13296" y="8009"/>
                  <a:pt x="13225" y="7551"/>
                  <a:pt x="13155" y="7105"/>
                </a:cubicBezTo>
                <a:cubicBezTo>
                  <a:pt x="13061" y="6602"/>
                  <a:pt x="12955" y="6074"/>
                  <a:pt x="12827" y="5534"/>
                </a:cubicBezTo>
                <a:close/>
                <a:moveTo>
                  <a:pt x="5077" y="4198"/>
                </a:moveTo>
                <a:lnTo>
                  <a:pt x="5077" y="4198"/>
                </a:lnTo>
                <a:cubicBezTo>
                  <a:pt x="4995" y="4878"/>
                  <a:pt x="4983" y="5581"/>
                  <a:pt x="5006" y="6238"/>
                </a:cubicBezTo>
                <a:cubicBezTo>
                  <a:pt x="4198" y="7188"/>
                  <a:pt x="3529" y="8231"/>
                  <a:pt x="3083" y="9345"/>
                </a:cubicBezTo>
                <a:cubicBezTo>
                  <a:pt x="2169" y="8700"/>
                  <a:pt x="1454" y="7845"/>
                  <a:pt x="1290" y="6660"/>
                </a:cubicBezTo>
                <a:cubicBezTo>
                  <a:pt x="1278" y="6543"/>
                  <a:pt x="1267" y="6414"/>
                  <a:pt x="1267" y="6308"/>
                </a:cubicBezTo>
                <a:lnTo>
                  <a:pt x="1267" y="6308"/>
                </a:lnTo>
                <a:cubicBezTo>
                  <a:pt x="1372" y="6332"/>
                  <a:pt x="1489" y="6355"/>
                  <a:pt x="1595" y="6355"/>
                </a:cubicBezTo>
                <a:cubicBezTo>
                  <a:pt x="1817" y="6355"/>
                  <a:pt x="2040" y="6285"/>
                  <a:pt x="2251" y="6133"/>
                </a:cubicBezTo>
                <a:cubicBezTo>
                  <a:pt x="2767" y="5722"/>
                  <a:pt x="2814" y="5125"/>
                  <a:pt x="2603" y="4656"/>
                </a:cubicBezTo>
                <a:cubicBezTo>
                  <a:pt x="3354" y="4339"/>
                  <a:pt x="4279" y="4234"/>
                  <a:pt x="5077" y="4198"/>
                </a:cubicBezTo>
                <a:close/>
                <a:moveTo>
                  <a:pt x="5030" y="6941"/>
                </a:moveTo>
                <a:cubicBezTo>
                  <a:pt x="5042" y="7024"/>
                  <a:pt x="5042" y="7118"/>
                  <a:pt x="5053" y="7211"/>
                </a:cubicBezTo>
                <a:cubicBezTo>
                  <a:pt x="5123" y="8314"/>
                  <a:pt x="5276" y="9450"/>
                  <a:pt x="5546" y="10576"/>
                </a:cubicBezTo>
                <a:cubicBezTo>
                  <a:pt x="4854" y="10318"/>
                  <a:pt x="4139" y="10002"/>
                  <a:pt x="3482" y="9603"/>
                </a:cubicBezTo>
                <a:cubicBezTo>
                  <a:pt x="3565" y="9392"/>
                  <a:pt x="3658" y="9181"/>
                  <a:pt x="3752" y="8981"/>
                </a:cubicBezTo>
                <a:cubicBezTo>
                  <a:pt x="4092" y="8267"/>
                  <a:pt x="4526" y="7574"/>
                  <a:pt x="5030" y="6941"/>
                </a:cubicBezTo>
                <a:close/>
                <a:moveTo>
                  <a:pt x="15172" y="6754"/>
                </a:moveTo>
                <a:cubicBezTo>
                  <a:pt x="15230" y="6789"/>
                  <a:pt x="15289" y="6836"/>
                  <a:pt x="15359" y="6871"/>
                </a:cubicBezTo>
                <a:cubicBezTo>
                  <a:pt x="15805" y="7199"/>
                  <a:pt x="16261" y="7551"/>
                  <a:pt x="16519" y="7997"/>
                </a:cubicBezTo>
                <a:cubicBezTo>
                  <a:pt x="16321" y="8067"/>
                  <a:pt x="16097" y="8196"/>
                  <a:pt x="15898" y="8419"/>
                </a:cubicBezTo>
                <a:cubicBezTo>
                  <a:pt x="15370" y="9005"/>
                  <a:pt x="15675" y="9814"/>
                  <a:pt x="16250" y="10224"/>
                </a:cubicBezTo>
                <a:cubicBezTo>
                  <a:pt x="16215" y="10271"/>
                  <a:pt x="16168" y="10318"/>
                  <a:pt x="16133" y="10365"/>
                </a:cubicBezTo>
                <a:cubicBezTo>
                  <a:pt x="15500" y="11139"/>
                  <a:pt x="14445" y="11467"/>
                  <a:pt x="13495" y="11631"/>
                </a:cubicBezTo>
                <a:cubicBezTo>
                  <a:pt x="13541" y="10799"/>
                  <a:pt x="13507" y="9943"/>
                  <a:pt x="13424" y="9111"/>
                </a:cubicBezTo>
                <a:cubicBezTo>
                  <a:pt x="14081" y="8384"/>
                  <a:pt x="14703" y="7598"/>
                  <a:pt x="15172" y="6754"/>
                </a:cubicBezTo>
                <a:close/>
                <a:moveTo>
                  <a:pt x="7738" y="4304"/>
                </a:moveTo>
                <a:cubicBezTo>
                  <a:pt x="9250" y="4468"/>
                  <a:pt x="10810" y="4796"/>
                  <a:pt x="12275" y="5323"/>
                </a:cubicBezTo>
                <a:cubicBezTo>
                  <a:pt x="12604" y="6508"/>
                  <a:pt x="12815" y="7727"/>
                  <a:pt x="12932" y="8947"/>
                </a:cubicBezTo>
                <a:cubicBezTo>
                  <a:pt x="12275" y="9650"/>
                  <a:pt x="11572" y="10307"/>
                  <a:pt x="10834" y="10916"/>
                </a:cubicBezTo>
                <a:cubicBezTo>
                  <a:pt x="10517" y="11174"/>
                  <a:pt x="10188" y="11432"/>
                  <a:pt x="9860" y="11678"/>
                </a:cubicBezTo>
                <a:cubicBezTo>
                  <a:pt x="8559" y="11514"/>
                  <a:pt x="7269" y="11174"/>
                  <a:pt x="6061" y="10763"/>
                </a:cubicBezTo>
                <a:cubicBezTo>
                  <a:pt x="5686" y="9333"/>
                  <a:pt x="5511" y="7845"/>
                  <a:pt x="5487" y="6402"/>
                </a:cubicBezTo>
                <a:cubicBezTo>
                  <a:pt x="6167" y="5628"/>
                  <a:pt x="6929" y="4925"/>
                  <a:pt x="7738" y="4304"/>
                </a:cubicBezTo>
                <a:close/>
                <a:moveTo>
                  <a:pt x="12979" y="9568"/>
                </a:moveTo>
                <a:cubicBezTo>
                  <a:pt x="13038" y="10271"/>
                  <a:pt x="13049" y="10987"/>
                  <a:pt x="13014" y="11701"/>
                </a:cubicBezTo>
                <a:cubicBezTo>
                  <a:pt x="12533" y="11760"/>
                  <a:pt x="12064" y="11795"/>
                  <a:pt x="11584" y="11795"/>
                </a:cubicBezTo>
                <a:cubicBezTo>
                  <a:pt x="11232" y="11795"/>
                  <a:pt x="10892" y="11784"/>
                  <a:pt x="10552" y="11748"/>
                </a:cubicBezTo>
                <a:cubicBezTo>
                  <a:pt x="11150" y="11279"/>
                  <a:pt x="11736" y="10776"/>
                  <a:pt x="12275" y="10271"/>
                </a:cubicBezTo>
                <a:cubicBezTo>
                  <a:pt x="12510" y="10049"/>
                  <a:pt x="12744" y="9814"/>
                  <a:pt x="12979" y="9568"/>
                </a:cubicBezTo>
                <a:close/>
                <a:moveTo>
                  <a:pt x="6226" y="11315"/>
                </a:moveTo>
                <a:lnTo>
                  <a:pt x="6226" y="11315"/>
                </a:lnTo>
                <a:cubicBezTo>
                  <a:pt x="6577" y="11420"/>
                  <a:pt x="6918" y="11526"/>
                  <a:pt x="7246" y="11608"/>
                </a:cubicBezTo>
                <a:cubicBezTo>
                  <a:pt x="7903" y="11795"/>
                  <a:pt x="8606" y="11948"/>
                  <a:pt x="9309" y="12065"/>
                </a:cubicBezTo>
                <a:cubicBezTo>
                  <a:pt x="8583" y="12546"/>
                  <a:pt x="7820" y="12968"/>
                  <a:pt x="7012" y="13285"/>
                </a:cubicBezTo>
                <a:cubicBezTo>
                  <a:pt x="6694" y="12652"/>
                  <a:pt x="6437" y="11995"/>
                  <a:pt x="6226" y="11315"/>
                </a:cubicBezTo>
                <a:close/>
                <a:moveTo>
                  <a:pt x="3318" y="10083"/>
                </a:moveTo>
                <a:cubicBezTo>
                  <a:pt x="4057" y="10529"/>
                  <a:pt x="4878" y="10869"/>
                  <a:pt x="5686" y="11139"/>
                </a:cubicBezTo>
                <a:cubicBezTo>
                  <a:pt x="5909" y="11936"/>
                  <a:pt x="6202" y="12710"/>
                  <a:pt x="6566" y="13437"/>
                </a:cubicBezTo>
                <a:cubicBezTo>
                  <a:pt x="6554" y="13449"/>
                  <a:pt x="6543" y="13449"/>
                  <a:pt x="6519" y="13449"/>
                </a:cubicBezTo>
                <a:cubicBezTo>
                  <a:pt x="6061" y="13589"/>
                  <a:pt x="5605" y="13718"/>
                  <a:pt x="5159" y="13718"/>
                </a:cubicBezTo>
                <a:cubicBezTo>
                  <a:pt x="4714" y="13718"/>
                  <a:pt x="4279" y="13589"/>
                  <a:pt x="3904" y="13202"/>
                </a:cubicBezTo>
                <a:cubicBezTo>
                  <a:pt x="3541" y="12850"/>
                  <a:pt x="3330" y="12370"/>
                  <a:pt x="3213" y="11889"/>
                </a:cubicBezTo>
                <a:cubicBezTo>
                  <a:pt x="3083" y="11292"/>
                  <a:pt x="3154" y="10682"/>
                  <a:pt x="3318" y="10083"/>
                </a:cubicBezTo>
                <a:close/>
                <a:moveTo>
                  <a:pt x="10001" y="12159"/>
                </a:moveTo>
                <a:cubicBezTo>
                  <a:pt x="10552" y="12229"/>
                  <a:pt x="11115" y="12264"/>
                  <a:pt x="11666" y="12264"/>
                </a:cubicBezTo>
                <a:cubicBezTo>
                  <a:pt x="12111" y="12264"/>
                  <a:pt x="12545" y="12241"/>
                  <a:pt x="12967" y="12194"/>
                </a:cubicBezTo>
                <a:lnTo>
                  <a:pt x="12967" y="12194"/>
                </a:lnTo>
                <a:cubicBezTo>
                  <a:pt x="12908" y="12874"/>
                  <a:pt x="12780" y="13554"/>
                  <a:pt x="12569" y="14199"/>
                </a:cubicBezTo>
                <a:cubicBezTo>
                  <a:pt x="12252" y="15137"/>
                  <a:pt x="11889" y="15992"/>
                  <a:pt x="10821" y="16169"/>
                </a:cubicBezTo>
                <a:cubicBezTo>
                  <a:pt x="10716" y="16192"/>
                  <a:pt x="10610" y="16192"/>
                  <a:pt x="10505" y="16192"/>
                </a:cubicBezTo>
                <a:cubicBezTo>
                  <a:pt x="10107" y="16192"/>
                  <a:pt x="9708" y="16086"/>
                  <a:pt x="9356" y="15934"/>
                </a:cubicBezTo>
                <a:cubicBezTo>
                  <a:pt x="8395" y="15512"/>
                  <a:pt x="7726" y="14574"/>
                  <a:pt x="7234" y="13695"/>
                </a:cubicBezTo>
                <a:cubicBezTo>
                  <a:pt x="8207" y="13308"/>
                  <a:pt x="9133" y="12780"/>
                  <a:pt x="10001" y="12159"/>
                </a:cubicBezTo>
                <a:close/>
                <a:moveTo>
                  <a:pt x="8570" y="1"/>
                </a:moveTo>
                <a:cubicBezTo>
                  <a:pt x="7668" y="1"/>
                  <a:pt x="6765" y="458"/>
                  <a:pt x="6120" y="1267"/>
                </a:cubicBezTo>
                <a:cubicBezTo>
                  <a:pt x="5605" y="1936"/>
                  <a:pt x="5300" y="2780"/>
                  <a:pt x="5147" y="3682"/>
                </a:cubicBezTo>
                <a:cubicBezTo>
                  <a:pt x="4162" y="3705"/>
                  <a:pt x="3201" y="3870"/>
                  <a:pt x="2345" y="4268"/>
                </a:cubicBezTo>
                <a:cubicBezTo>
                  <a:pt x="2122" y="4010"/>
                  <a:pt x="1806" y="3835"/>
                  <a:pt x="1465" y="3835"/>
                </a:cubicBezTo>
                <a:cubicBezTo>
                  <a:pt x="1161" y="3835"/>
                  <a:pt x="832" y="3976"/>
                  <a:pt x="528" y="4315"/>
                </a:cubicBezTo>
                <a:cubicBezTo>
                  <a:pt x="0" y="4890"/>
                  <a:pt x="293" y="5699"/>
                  <a:pt x="856" y="6097"/>
                </a:cubicBezTo>
                <a:cubicBezTo>
                  <a:pt x="739" y="6941"/>
                  <a:pt x="1032" y="7891"/>
                  <a:pt x="1595" y="8618"/>
                </a:cubicBezTo>
                <a:cubicBezTo>
                  <a:pt x="1947" y="9087"/>
                  <a:pt x="2403" y="9486"/>
                  <a:pt x="2919" y="9826"/>
                </a:cubicBezTo>
                <a:cubicBezTo>
                  <a:pt x="2627" y="10740"/>
                  <a:pt x="2591" y="11737"/>
                  <a:pt x="2966" y="12639"/>
                </a:cubicBezTo>
                <a:cubicBezTo>
                  <a:pt x="3213" y="13202"/>
                  <a:pt x="3646" y="13707"/>
                  <a:pt x="4174" y="13999"/>
                </a:cubicBezTo>
                <a:cubicBezTo>
                  <a:pt x="4467" y="14152"/>
                  <a:pt x="4772" y="14210"/>
                  <a:pt x="5089" y="14210"/>
                </a:cubicBezTo>
                <a:cubicBezTo>
                  <a:pt x="5605" y="14210"/>
                  <a:pt x="6144" y="14058"/>
                  <a:pt x="6613" y="13918"/>
                </a:cubicBezTo>
                <a:cubicBezTo>
                  <a:pt x="6671" y="13894"/>
                  <a:pt x="6730" y="13871"/>
                  <a:pt x="6788" y="13859"/>
                </a:cubicBezTo>
                <a:cubicBezTo>
                  <a:pt x="6999" y="14246"/>
                  <a:pt x="7246" y="14632"/>
                  <a:pt x="7527" y="14996"/>
                </a:cubicBezTo>
                <a:cubicBezTo>
                  <a:pt x="8125" y="15770"/>
                  <a:pt x="8981" y="16450"/>
                  <a:pt x="9977" y="16614"/>
                </a:cubicBezTo>
                <a:cubicBezTo>
                  <a:pt x="10154" y="16638"/>
                  <a:pt x="10329" y="16649"/>
                  <a:pt x="10505" y="16649"/>
                </a:cubicBezTo>
                <a:cubicBezTo>
                  <a:pt x="10904" y="16649"/>
                  <a:pt x="11303" y="16579"/>
                  <a:pt x="11678" y="16391"/>
                </a:cubicBezTo>
                <a:cubicBezTo>
                  <a:pt x="12428" y="16028"/>
                  <a:pt x="12756" y="15090"/>
                  <a:pt x="13014" y="14351"/>
                </a:cubicBezTo>
                <a:cubicBezTo>
                  <a:pt x="13249" y="13636"/>
                  <a:pt x="13389" y="12886"/>
                  <a:pt x="13460" y="12123"/>
                </a:cubicBezTo>
                <a:cubicBezTo>
                  <a:pt x="13940" y="12030"/>
                  <a:pt x="14421" y="11912"/>
                  <a:pt x="14878" y="11737"/>
                </a:cubicBezTo>
                <a:cubicBezTo>
                  <a:pt x="15605" y="11479"/>
                  <a:pt x="16227" y="11034"/>
                  <a:pt x="16672" y="10424"/>
                </a:cubicBezTo>
                <a:cubicBezTo>
                  <a:pt x="16766" y="10447"/>
                  <a:pt x="16871" y="10459"/>
                  <a:pt x="16977" y="10459"/>
                </a:cubicBezTo>
                <a:cubicBezTo>
                  <a:pt x="17188" y="10459"/>
                  <a:pt x="17423" y="10388"/>
                  <a:pt x="17634" y="10236"/>
                </a:cubicBezTo>
                <a:cubicBezTo>
                  <a:pt x="18583" y="9474"/>
                  <a:pt x="17926" y="8103"/>
                  <a:pt x="17001" y="7962"/>
                </a:cubicBezTo>
                <a:cubicBezTo>
                  <a:pt x="16719" y="7399"/>
                  <a:pt x="16203" y="6918"/>
                  <a:pt x="15617" y="6485"/>
                </a:cubicBezTo>
                <a:cubicBezTo>
                  <a:pt x="15535" y="6438"/>
                  <a:pt x="15453" y="6391"/>
                  <a:pt x="15383" y="6332"/>
                </a:cubicBezTo>
                <a:cubicBezTo>
                  <a:pt x="15594" y="5886"/>
                  <a:pt x="15769" y="5417"/>
                  <a:pt x="15886" y="4948"/>
                </a:cubicBezTo>
                <a:cubicBezTo>
                  <a:pt x="16156" y="3788"/>
                  <a:pt x="15805" y="2874"/>
                  <a:pt x="15066" y="2264"/>
                </a:cubicBezTo>
                <a:cubicBezTo>
                  <a:pt x="15195" y="1513"/>
                  <a:pt x="14573" y="693"/>
                  <a:pt x="13823" y="693"/>
                </a:cubicBezTo>
                <a:cubicBezTo>
                  <a:pt x="13518" y="693"/>
                  <a:pt x="13190" y="833"/>
                  <a:pt x="12885" y="1162"/>
                </a:cubicBezTo>
                <a:cubicBezTo>
                  <a:pt x="12803" y="1243"/>
                  <a:pt x="12744" y="1337"/>
                  <a:pt x="12697" y="1431"/>
                </a:cubicBezTo>
                <a:cubicBezTo>
                  <a:pt x="12217" y="1443"/>
                  <a:pt x="11712" y="1548"/>
                  <a:pt x="11232" y="1712"/>
                </a:cubicBezTo>
                <a:cubicBezTo>
                  <a:pt x="10986" y="1361"/>
                  <a:pt x="10716" y="1045"/>
                  <a:pt x="10423" y="763"/>
                </a:cubicBezTo>
                <a:cubicBezTo>
                  <a:pt x="9860" y="235"/>
                  <a:pt x="9216" y="1"/>
                  <a:pt x="8570"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61" name="Google Shape;661;p16"/>
          <p:cNvSpPr txBox="1"/>
          <p:nvPr>
            <p:ph type="title"/>
          </p:nvPr>
        </p:nvSpPr>
        <p:spPr>
          <a:xfrm>
            <a:off x="713109" y="2150850"/>
            <a:ext cx="4544400" cy="841800"/>
          </a:xfrm>
          <a:prstGeom prst="rect">
            <a:avLst/>
          </a:prstGeom>
        </p:spPr>
        <p:txBody>
          <a:bodyPr anchorCtr="0" anchor="ctr" bIns="91425" lIns="91425" spcFirstLastPara="1" rIns="91425" wrap="square" tIns="91425">
            <a:noAutofit/>
          </a:bodyPr>
          <a:lstStyle>
            <a:lvl1pPr lvl="0" rtl="0">
              <a:spcBef>
                <a:spcPts val="0"/>
              </a:spcBef>
              <a:spcAft>
                <a:spcPts val="0"/>
              </a:spcAft>
              <a:buSzPts val="3600"/>
              <a:buNone/>
              <a:defRPr sz="4500"/>
            </a:lvl1pPr>
            <a:lvl2pPr lvl="1" rtl="0" algn="ctr">
              <a:spcBef>
                <a:spcPts val="0"/>
              </a:spcBef>
              <a:spcAft>
                <a:spcPts val="0"/>
              </a:spcAft>
              <a:buSzPts val="3600"/>
              <a:buNone/>
              <a:defRPr sz="3600"/>
            </a:lvl2pPr>
            <a:lvl3pPr lvl="2" rtl="0" algn="ctr">
              <a:spcBef>
                <a:spcPts val="0"/>
              </a:spcBef>
              <a:spcAft>
                <a:spcPts val="0"/>
              </a:spcAft>
              <a:buSzPts val="3600"/>
              <a:buNone/>
              <a:defRPr sz="3600"/>
            </a:lvl3pPr>
            <a:lvl4pPr lvl="3" rtl="0" algn="ctr">
              <a:spcBef>
                <a:spcPts val="0"/>
              </a:spcBef>
              <a:spcAft>
                <a:spcPts val="0"/>
              </a:spcAft>
              <a:buSzPts val="3600"/>
              <a:buNone/>
              <a:defRPr sz="3600"/>
            </a:lvl4pPr>
            <a:lvl5pPr lvl="4" rtl="0" algn="ctr">
              <a:spcBef>
                <a:spcPts val="0"/>
              </a:spcBef>
              <a:spcAft>
                <a:spcPts val="0"/>
              </a:spcAft>
              <a:buSzPts val="3600"/>
              <a:buNone/>
              <a:defRPr sz="3600"/>
            </a:lvl5pPr>
            <a:lvl6pPr lvl="5" rtl="0" algn="ctr">
              <a:spcBef>
                <a:spcPts val="0"/>
              </a:spcBef>
              <a:spcAft>
                <a:spcPts val="0"/>
              </a:spcAft>
              <a:buSzPts val="3600"/>
              <a:buNone/>
              <a:defRPr sz="3600"/>
            </a:lvl6pPr>
            <a:lvl7pPr lvl="6" rtl="0" algn="ctr">
              <a:spcBef>
                <a:spcPts val="0"/>
              </a:spcBef>
              <a:spcAft>
                <a:spcPts val="0"/>
              </a:spcAft>
              <a:buSzPts val="3600"/>
              <a:buNone/>
              <a:defRPr sz="3600"/>
            </a:lvl7pPr>
            <a:lvl8pPr lvl="7" rtl="0" algn="ctr">
              <a:spcBef>
                <a:spcPts val="0"/>
              </a:spcBef>
              <a:spcAft>
                <a:spcPts val="0"/>
              </a:spcAft>
              <a:buSzPts val="3600"/>
              <a:buNone/>
              <a:defRPr sz="3600"/>
            </a:lvl8pPr>
            <a:lvl9pPr lvl="8" rtl="0" algn="ctr">
              <a:spcBef>
                <a:spcPts val="0"/>
              </a:spcBef>
              <a:spcAft>
                <a:spcPts val="0"/>
              </a:spcAft>
              <a:buSzPts val="3600"/>
              <a:buNone/>
              <a:defRPr sz="3600"/>
            </a:lvl9pPr>
          </a:lstStyle>
          <a:p/>
        </p:txBody>
      </p:sp>
      <p:sp>
        <p:nvSpPr>
          <p:cNvPr id="662" name="Google Shape;662;p16"/>
          <p:cNvSpPr txBox="1"/>
          <p:nvPr>
            <p:ph hasCustomPrompt="1" idx="2" type="title"/>
          </p:nvPr>
        </p:nvSpPr>
        <p:spPr>
          <a:xfrm>
            <a:off x="713109" y="910000"/>
            <a:ext cx="1374900" cy="841800"/>
          </a:xfrm>
          <a:prstGeom prst="rect">
            <a:avLst/>
          </a:prstGeom>
        </p:spPr>
        <p:txBody>
          <a:bodyPr anchorCtr="0" anchor="b" bIns="91425" lIns="91425" spcFirstLastPara="1" rIns="91425" wrap="square" tIns="91425">
            <a:noAutofit/>
          </a:bodyPr>
          <a:lstStyle>
            <a:lvl1pPr lvl="0" rtl="0">
              <a:spcBef>
                <a:spcPts val="0"/>
              </a:spcBef>
              <a:spcAft>
                <a:spcPts val="0"/>
              </a:spcAft>
              <a:buSzPts val="6000"/>
              <a:buNone/>
              <a:defRPr sz="6000">
                <a:solidFill>
                  <a:schemeClr val="accent4"/>
                </a:solidFill>
              </a:defRPr>
            </a:lvl1pPr>
            <a:lvl2pPr lvl="1" rtl="0" algn="ctr">
              <a:spcBef>
                <a:spcPts val="0"/>
              </a:spcBef>
              <a:spcAft>
                <a:spcPts val="0"/>
              </a:spcAft>
              <a:buSzPts val="6000"/>
              <a:buNone/>
              <a:defRPr sz="6000"/>
            </a:lvl2pPr>
            <a:lvl3pPr lvl="2" rtl="0" algn="ctr">
              <a:spcBef>
                <a:spcPts val="0"/>
              </a:spcBef>
              <a:spcAft>
                <a:spcPts val="0"/>
              </a:spcAft>
              <a:buSzPts val="6000"/>
              <a:buNone/>
              <a:defRPr sz="6000"/>
            </a:lvl3pPr>
            <a:lvl4pPr lvl="3" rtl="0" algn="ctr">
              <a:spcBef>
                <a:spcPts val="0"/>
              </a:spcBef>
              <a:spcAft>
                <a:spcPts val="0"/>
              </a:spcAft>
              <a:buSzPts val="6000"/>
              <a:buNone/>
              <a:defRPr sz="6000"/>
            </a:lvl4pPr>
            <a:lvl5pPr lvl="4" rtl="0" algn="ctr">
              <a:spcBef>
                <a:spcPts val="0"/>
              </a:spcBef>
              <a:spcAft>
                <a:spcPts val="0"/>
              </a:spcAft>
              <a:buSzPts val="6000"/>
              <a:buNone/>
              <a:defRPr sz="6000"/>
            </a:lvl5pPr>
            <a:lvl6pPr lvl="5" rtl="0" algn="ctr">
              <a:spcBef>
                <a:spcPts val="0"/>
              </a:spcBef>
              <a:spcAft>
                <a:spcPts val="0"/>
              </a:spcAft>
              <a:buSzPts val="6000"/>
              <a:buNone/>
              <a:defRPr sz="6000"/>
            </a:lvl6pPr>
            <a:lvl7pPr lvl="6" rtl="0" algn="ctr">
              <a:spcBef>
                <a:spcPts val="0"/>
              </a:spcBef>
              <a:spcAft>
                <a:spcPts val="0"/>
              </a:spcAft>
              <a:buSzPts val="6000"/>
              <a:buNone/>
              <a:defRPr sz="6000"/>
            </a:lvl7pPr>
            <a:lvl8pPr lvl="7" rtl="0" algn="ctr">
              <a:spcBef>
                <a:spcPts val="0"/>
              </a:spcBef>
              <a:spcAft>
                <a:spcPts val="0"/>
              </a:spcAft>
              <a:buSzPts val="6000"/>
              <a:buNone/>
              <a:defRPr sz="6000"/>
            </a:lvl8pPr>
            <a:lvl9pPr lvl="8" rtl="0" algn="ctr">
              <a:spcBef>
                <a:spcPts val="0"/>
              </a:spcBef>
              <a:spcAft>
                <a:spcPts val="0"/>
              </a:spcAft>
              <a:buSzPts val="6000"/>
              <a:buNone/>
              <a:defRPr sz="6000"/>
            </a:lvl9pPr>
          </a:lstStyle>
          <a:p>
            <a:r>
              <a:t>xx%</a:t>
            </a:r>
          </a:p>
        </p:txBody>
      </p:sp>
      <p:sp>
        <p:nvSpPr>
          <p:cNvPr id="663" name="Google Shape;663;p16"/>
          <p:cNvSpPr txBox="1"/>
          <p:nvPr>
            <p:ph idx="1" type="subTitle"/>
          </p:nvPr>
        </p:nvSpPr>
        <p:spPr>
          <a:xfrm>
            <a:off x="713100" y="3610900"/>
            <a:ext cx="4108200" cy="305700"/>
          </a:xfrm>
          <a:prstGeom prst="rect">
            <a:avLst/>
          </a:prstGeom>
          <a:solidFill>
            <a:schemeClr val="accent3"/>
          </a:solidFill>
        </p:spPr>
        <p:txBody>
          <a:bodyPr anchorCtr="0" anchor="ctr" bIns="91425" lIns="91425" spcFirstLastPara="1" rIns="91425" wrap="square" tIns="91425">
            <a:noAutofit/>
          </a:bodyPr>
          <a:lstStyle>
            <a:lvl1pPr lvl="0" rtl="0">
              <a:lnSpc>
                <a:spcPct val="100000"/>
              </a:lnSpc>
              <a:spcBef>
                <a:spcPts val="0"/>
              </a:spcBef>
              <a:spcAft>
                <a:spcPts val="0"/>
              </a:spcAft>
              <a:buSzPts val="1400"/>
              <a:buNone/>
              <a:defRPr sz="1600">
                <a:solidFill>
                  <a:schemeClr val="lt1"/>
                </a:solidFill>
              </a:defRPr>
            </a:lvl1pPr>
            <a:lvl2pPr lvl="1" rtl="0" algn="ctr">
              <a:lnSpc>
                <a:spcPct val="100000"/>
              </a:lnSpc>
              <a:spcBef>
                <a:spcPts val="0"/>
              </a:spcBef>
              <a:spcAft>
                <a:spcPts val="0"/>
              </a:spcAft>
              <a:buSzPts val="1400"/>
              <a:buNone/>
              <a:defRPr/>
            </a:lvl2pPr>
            <a:lvl3pPr lvl="2" rtl="0" algn="ctr">
              <a:lnSpc>
                <a:spcPct val="100000"/>
              </a:lnSpc>
              <a:spcBef>
                <a:spcPts val="1600"/>
              </a:spcBef>
              <a:spcAft>
                <a:spcPts val="0"/>
              </a:spcAft>
              <a:buSzPts val="1400"/>
              <a:buNone/>
              <a:defRPr/>
            </a:lvl3pPr>
            <a:lvl4pPr lvl="3" rtl="0" algn="ctr">
              <a:lnSpc>
                <a:spcPct val="100000"/>
              </a:lnSpc>
              <a:spcBef>
                <a:spcPts val="1600"/>
              </a:spcBef>
              <a:spcAft>
                <a:spcPts val="0"/>
              </a:spcAft>
              <a:buSzPts val="1400"/>
              <a:buNone/>
              <a:defRPr/>
            </a:lvl4pPr>
            <a:lvl5pPr lvl="4" rtl="0" algn="ctr">
              <a:lnSpc>
                <a:spcPct val="100000"/>
              </a:lnSpc>
              <a:spcBef>
                <a:spcPts val="1600"/>
              </a:spcBef>
              <a:spcAft>
                <a:spcPts val="0"/>
              </a:spcAft>
              <a:buSzPts val="1400"/>
              <a:buNone/>
              <a:defRPr/>
            </a:lvl5pPr>
            <a:lvl6pPr lvl="5" rtl="0" algn="ctr">
              <a:lnSpc>
                <a:spcPct val="100000"/>
              </a:lnSpc>
              <a:spcBef>
                <a:spcPts val="1600"/>
              </a:spcBef>
              <a:spcAft>
                <a:spcPts val="0"/>
              </a:spcAft>
              <a:buSzPts val="1400"/>
              <a:buNone/>
              <a:defRPr/>
            </a:lvl6pPr>
            <a:lvl7pPr lvl="6" rtl="0" algn="ctr">
              <a:lnSpc>
                <a:spcPct val="100000"/>
              </a:lnSpc>
              <a:spcBef>
                <a:spcPts val="1600"/>
              </a:spcBef>
              <a:spcAft>
                <a:spcPts val="0"/>
              </a:spcAft>
              <a:buSzPts val="1400"/>
              <a:buNone/>
              <a:defRPr/>
            </a:lvl7pPr>
            <a:lvl8pPr lvl="7" rtl="0" algn="ctr">
              <a:lnSpc>
                <a:spcPct val="100000"/>
              </a:lnSpc>
              <a:spcBef>
                <a:spcPts val="1600"/>
              </a:spcBef>
              <a:spcAft>
                <a:spcPts val="0"/>
              </a:spcAft>
              <a:buSzPts val="1400"/>
              <a:buNone/>
              <a:defRPr/>
            </a:lvl8pPr>
            <a:lvl9pPr lvl="8" rtl="0" algn="ctr">
              <a:lnSpc>
                <a:spcPct val="100000"/>
              </a:lnSpc>
              <a:spcBef>
                <a:spcPts val="1600"/>
              </a:spcBef>
              <a:spcAft>
                <a:spcPts val="1600"/>
              </a:spcAft>
              <a:buSzPts val="1400"/>
              <a:buNone/>
              <a:defRPr/>
            </a:lvl9pPr>
          </a:lstStyle>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ext 1">
  <p:cSld name="CUSTOM">
    <p:spTree>
      <p:nvGrpSpPr>
        <p:cNvPr id="664" name="Shape 664"/>
        <p:cNvGrpSpPr/>
        <p:nvPr/>
      </p:nvGrpSpPr>
      <p:grpSpPr>
        <a:xfrm>
          <a:off x="0" y="0"/>
          <a:ext cx="0" cy="0"/>
          <a:chOff x="0" y="0"/>
          <a:chExt cx="0" cy="0"/>
        </a:xfrm>
      </p:grpSpPr>
      <p:sp>
        <p:nvSpPr>
          <p:cNvPr id="665" name="Google Shape;665;p17"/>
          <p:cNvSpPr txBox="1"/>
          <p:nvPr>
            <p:ph type="title"/>
          </p:nvPr>
        </p:nvSpPr>
        <p:spPr>
          <a:xfrm>
            <a:off x="720000" y="1467975"/>
            <a:ext cx="4055100" cy="1538400"/>
          </a:xfrm>
          <a:prstGeom prst="rect">
            <a:avLst/>
          </a:prstGeom>
        </p:spPr>
        <p:txBody>
          <a:bodyPr anchorCtr="0" anchor="t" bIns="91425" lIns="91425" spcFirstLastPara="1" rIns="91425" wrap="square" tIns="91425">
            <a:noAutofit/>
          </a:bodyPr>
          <a:lstStyle>
            <a:lvl1pPr lvl="0" rtl="0">
              <a:spcBef>
                <a:spcPts val="0"/>
              </a:spcBef>
              <a:spcAft>
                <a:spcPts val="0"/>
              </a:spcAft>
              <a:buSzPts val="3000"/>
              <a:buNone/>
              <a:defRPr/>
            </a:lvl1pPr>
            <a:lvl2pPr lvl="1" rtl="0">
              <a:spcBef>
                <a:spcPts val="0"/>
              </a:spcBef>
              <a:spcAft>
                <a:spcPts val="0"/>
              </a:spcAft>
              <a:buSzPts val="3000"/>
              <a:buNone/>
              <a:defRPr/>
            </a:lvl2pPr>
            <a:lvl3pPr lvl="2" rtl="0">
              <a:spcBef>
                <a:spcPts val="0"/>
              </a:spcBef>
              <a:spcAft>
                <a:spcPts val="0"/>
              </a:spcAft>
              <a:buSzPts val="3000"/>
              <a:buNone/>
              <a:defRPr/>
            </a:lvl3pPr>
            <a:lvl4pPr lvl="3" rtl="0">
              <a:spcBef>
                <a:spcPts val="0"/>
              </a:spcBef>
              <a:spcAft>
                <a:spcPts val="0"/>
              </a:spcAft>
              <a:buSzPts val="3000"/>
              <a:buNone/>
              <a:defRPr/>
            </a:lvl4pPr>
            <a:lvl5pPr lvl="4" rtl="0">
              <a:spcBef>
                <a:spcPts val="0"/>
              </a:spcBef>
              <a:spcAft>
                <a:spcPts val="0"/>
              </a:spcAft>
              <a:buSzPts val="3000"/>
              <a:buNone/>
              <a:defRPr/>
            </a:lvl5pPr>
            <a:lvl6pPr lvl="5" rtl="0">
              <a:spcBef>
                <a:spcPts val="0"/>
              </a:spcBef>
              <a:spcAft>
                <a:spcPts val="0"/>
              </a:spcAft>
              <a:buSzPts val="3000"/>
              <a:buNone/>
              <a:defRPr/>
            </a:lvl6pPr>
            <a:lvl7pPr lvl="6" rtl="0">
              <a:spcBef>
                <a:spcPts val="0"/>
              </a:spcBef>
              <a:spcAft>
                <a:spcPts val="0"/>
              </a:spcAft>
              <a:buSzPts val="3000"/>
              <a:buNone/>
              <a:defRPr/>
            </a:lvl7pPr>
            <a:lvl8pPr lvl="7" rtl="0">
              <a:spcBef>
                <a:spcPts val="0"/>
              </a:spcBef>
              <a:spcAft>
                <a:spcPts val="0"/>
              </a:spcAft>
              <a:buSzPts val="3000"/>
              <a:buNone/>
              <a:defRPr/>
            </a:lvl8pPr>
            <a:lvl9pPr lvl="8" rtl="0">
              <a:spcBef>
                <a:spcPts val="0"/>
              </a:spcBef>
              <a:spcAft>
                <a:spcPts val="0"/>
              </a:spcAft>
              <a:buSzPts val="3000"/>
              <a:buNone/>
              <a:defRPr/>
            </a:lvl9pPr>
          </a:lstStyle>
          <a:p/>
        </p:txBody>
      </p:sp>
      <p:sp>
        <p:nvSpPr>
          <p:cNvPr id="666" name="Google Shape;666;p17"/>
          <p:cNvSpPr txBox="1"/>
          <p:nvPr>
            <p:ph idx="1" type="subTitle"/>
          </p:nvPr>
        </p:nvSpPr>
        <p:spPr>
          <a:xfrm>
            <a:off x="720000" y="3006425"/>
            <a:ext cx="3976800" cy="1004700"/>
          </a:xfrm>
          <a:prstGeom prst="rect">
            <a:avLst/>
          </a:prstGeom>
        </p:spPr>
        <p:txBody>
          <a:bodyPr anchorCtr="0" anchor="ctr" bIns="91425" lIns="91425" spcFirstLastPara="1" rIns="91425" wrap="square" tIns="91425">
            <a:noAutofit/>
          </a:bodyPr>
          <a:lstStyle>
            <a:lvl1pPr lvl="0" rtl="0">
              <a:lnSpc>
                <a:spcPct val="100000"/>
              </a:lnSpc>
              <a:spcBef>
                <a:spcPts val="0"/>
              </a:spcBef>
              <a:spcAft>
                <a:spcPts val="0"/>
              </a:spcAft>
              <a:buSzPts val="1400"/>
              <a:buNone/>
              <a:defRPr/>
            </a:lvl1pPr>
            <a:lvl2pPr lvl="1" rtl="0" algn="ctr">
              <a:lnSpc>
                <a:spcPct val="100000"/>
              </a:lnSpc>
              <a:spcBef>
                <a:spcPts val="1600"/>
              </a:spcBef>
              <a:spcAft>
                <a:spcPts val="0"/>
              </a:spcAft>
              <a:buSzPts val="1400"/>
              <a:buNone/>
              <a:defRPr/>
            </a:lvl2pPr>
            <a:lvl3pPr lvl="2" rtl="0" algn="ctr">
              <a:lnSpc>
                <a:spcPct val="100000"/>
              </a:lnSpc>
              <a:spcBef>
                <a:spcPts val="1600"/>
              </a:spcBef>
              <a:spcAft>
                <a:spcPts val="0"/>
              </a:spcAft>
              <a:buSzPts val="1400"/>
              <a:buNone/>
              <a:defRPr/>
            </a:lvl3pPr>
            <a:lvl4pPr lvl="3" rtl="0" algn="ctr">
              <a:lnSpc>
                <a:spcPct val="100000"/>
              </a:lnSpc>
              <a:spcBef>
                <a:spcPts val="1600"/>
              </a:spcBef>
              <a:spcAft>
                <a:spcPts val="0"/>
              </a:spcAft>
              <a:buSzPts val="1400"/>
              <a:buNone/>
              <a:defRPr/>
            </a:lvl4pPr>
            <a:lvl5pPr lvl="4" rtl="0" algn="ctr">
              <a:lnSpc>
                <a:spcPct val="100000"/>
              </a:lnSpc>
              <a:spcBef>
                <a:spcPts val="1600"/>
              </a:spcBef>
              <a:spcAft>
                <a:spcPts val="0"/>
              </a:spcAft>
              <a:buSzPts val="1400"/>
              <a:buNone/>
              <a:defRPr/>
            </a:lvl5pPr>
            <a:lvl6pPr lvl="5" rtl="0" algn="ctr">
              <a:lnSpc>
                <a:spcPct val="100000"/>
              </a:lnSpc>
              <a:spcBef>
                <a:spcPts val="1600"/>
              </a:spcBef>
              <a:spcAft>
                <a:spcPts val="0"/>
              </a:spcAft>
              <a:buSzPts val="1400"/>
              <a:buNone/>
              <a:defRPr/>
            </a:lvl6pPr>
            <a:lvl7pPr lvl="6" rtl="0" algn="ctr">
              <a:lnSpc>
                <a:spcPct val="100000"/>
              </a:lnSpc>
              <a:spcBef>
                <a:spcPts val="1600"/>
              </a:spcBef>
              <a:spcAft>
                <a:spcPts val="0"/>
              </a:spcAft>
              <a:buSzPts val="1400"/>
              <a:buNone/>
              <a:defRPr/>
            </a:lvl7pPr>
            <a:lvl8pPr lvl="7" rtl="0" algn="ctr">
              <a:lnSpc>
                <a:spcPct val="100000"/>
              </a:lnSpc>
              <a:spcBef>
                <a:spcPts val="1600"/>
              </a:spcBef>
              <a:spcAft>
                <a:spcPts val="0"/>
              </a:spcAft>
              <a:buSzPts val="1400"/>
              <a:buNone/>
              <a:defRPr/>
            </a:lvl8pPr>
            <a:lvl9pPr lvl="8" rtl="0" algn="ctr">
              <a:lnSpc>
                <a:spcPct val="100000"/>
              </a:lnSpc>
              <a:spcBef>
                <a:spcPts val="1600"/>
              </a:spcBef>
              <a:spcAft>
                <a:spcPts val="1600"/>
              </a:spcAft>
              <a:buSzPts val="1400"/>
              <a:buNone/>
              <a:defRPr/>
            </a:lvl9pPr>
          </a:lstStyle>
          <a:p/>
        </p:txBody>
      </p:sp>
      <p:sp>
        <p:nvSpPr>
          <p:cNvPr id="667" name="Google Shape;667;p17"/>
          <p:cNvSpPr/>
          <p:nvPr/>
        </p:nvSpPr>
        <p:spPr>
          <a:xfrm>
            <a:off x="2588625" y="4457688"/>
            <a:ext cx="941978" cy="949101"/>
          </a:xfrm>
          <a:custGeom>
            <a:rect b="b" l="l" r="r" t="t"/>
            <a:pathLst>
              <a:path extrusionOk="0" h="15724" w="15606">
                <a:moveTo>
                  <a:pt x="12171" y="1"/>
                </a:moveTo>
                <a:cubicBezTo>
                  <a:pt x="11362" y="1"/>
                  <a:pt x="10564" y="470"/>
                  <a:pt x="10389" y="1561"/>
                </a:cubicBezTo>
                <a:cubicBezTo>
                  <a:pt x="10272" y="2229"/>
                  <a:pt x="10577" y="2768"/>
                  <a:pt x="11046" y="3108"/>
                </a:cubicBezTo>
                <a:lnTo>
                  <a:pt x="11057" y="3120"/>
                </a:lnTo>
                <a:cubicBezTo>
                  <a:pt x="11080" y="3132"/>
                  <a:pt x="11093" y="3143"/>
                  <a:pt x="11116" y="3155"/>
                </a:cubicBezTo>
                <a:cubicBezTo>
                  <a:pt x="11139" y="3179"/>
                  <a:pt x="11174" y="3213"/>
                  <a:pt x="11210" y="3237"/>
                </a:cubicBezTo>
                <a:cubicBezTo>
                  <a:pt x="11221" y="3237"/>
                  <a:pt x="11221" y="3237"/>
                  <a:pt x="11233" y="3249"/>
                </a:cubicBezTo>
                <a:cubicBezTo>
                  <a:pt x="11233" y="3249"/>
                  <a:pt x="11244" y="3249"/>
                  <a:pt x="11244" y="3260"/>
                </a:cubicBezTo>
                <a:cubicBezTo>
                  <a:pt x="10952" y="3812"/>
                  <a:pt x="10682" y="4375"/>
                  <a:pt x="10389" y="4925"/>
                </a:cubicBezTo>
                <a:cubicBezTo>
                  <a:pt x="9920" y="4738"/>
                  <a:pt x="9415" y="4633"/>
                  <a:pt x="8923" y="4633"/>
                </a:cubicBezTo>
                <a:cubicBezTo>
                  <a:pt x="7751" y="4633"/>
                  <a:pt x="6602" y="5183"/>
                  <a:pt x="6051" y="6438"/>
                </a:cubicBezTo>
                <a:cubicBezTo>
                  <a:pt x="5348" y="6144"/>
                  <a:pt x="4621" y="5899"/>
                  <a:pt x="3917" y="5594"/>
                </a:cubicBezTo>
                <a:lnTo>
                  <a:pt x="3917" y="5570"/>
                </a:lnTo>
                <a:lnTo>
                  <a:pt x="3917" y="5535"/>
                </a:lnTo>
                <a:cubicBezTo>
                  <a:pt x="3929" y="5488"/>
                  <a:pt x="3929" y="5430"/>
                  <a:pt x="3929" y="5371"/>
                </a:cubicBezTo>
                <a:lnTo>
                  <a:pt x="3929" y="5347"/>
                </a:lnTo>
                <a:cubicBezTo>
                  <a:pt x="3929" y="5289"/>
                  <a:pt x="3917" y="5230"/>
                  <a:pt x="3905" y="5172"/>
                </a:cubicBezTo>
                <a:lnTo>
                  <a:pt x="3905" y="5136"/>
                </a:lnTo>
                <a:cubicBezTo>
                  <a:pt x="3894" y="5078"/>
                  <a:pt x="3882" y="5019"/>
                  <a:pt x="3870" y="4972"/>
                </a:cubicBezTo>
                <a:cubicBezTo>
                  <a:pt x="3858" y="4914"/>
                  <a:pt x="3835" y="4867"/>
                  <a:pt x="3811" y="4808"/>
                </a:cubicBezTo>
                <a:cubicBezTo>
                  <a:pt x="3811" y="4797"/>
                  <a:pt x="3811" y="4784"/>
                  <a:pt x="3800" y="4773"/>
                </a:cubicBezTo>
                <a:lnTo>
                  <a:pt x="3730" y="4633"/>
                </a:lnTo>
                <a:cubicBezTo>
                  <a:pt x="3730" y="4620"/>
                  <a:pt x="3730" y="4620"/>
                  <a:pt x="3718" y="4609"/>
                </a:cubicBezTo>
                <a:cubicBezTo>
                  <a:pt x="3694" y="4562"/>
                  <a:pt x="3671" y="4527"/>
                  <a:pt x="3647" y="4480"/>
                </a:cubicBezTo>
                <a:cubicBezTo>
                  <a:pt x="3636" y="4480"/>
                  <a:pt x="3636" y="4468"/>
                  <a:pt x="3624" y="4456"/>
                </a:cubicBezTo>
                <a:cubicBezTo>
                  <a:pt x="3600" y="4421"/>
                  <a:pt x="3566" y="4375"/>
                  <a:pt x="3530" y="4339"/>
                </a:cubicBezTo>
                <a:cubicBezTo>
                  <a:pt x="3519" y="4328"/>
                  <a:pt x="3519" y="4316"/>
                  <a:pt x="3506" y="4316"/>
                </a:cubicBezTo>
                <a:cubicBezTo>
                  <a:pt x="3472" y="4269"/>
                  <a:pt x="3436" y="4234"/>
                  <a:pt x="3389" y="4198"/>
                </a:cubicBezTo>
                <a:cubicBezTo>
                  <a:pt x="3003" y="3823"/>
                  <a:pt x="2451" y="3612"/>
                  <a:pt x="1901" y="3612"/>
                </a:cubicBezTo>
                <a:cubicBezTo>
                  <a:pt x="1080" y="3612"/>
                  <a:pt x="294" y="4081"/>
                  <a:pt x="106" y="5172"/>
                </a:cubicBezTo>
                <a:cubicBezTo>
                  <a:pt x="0" y="5840"/>
                  <a:pt x="294" y="6379"/>
                  <a:pt x="763" y="6719"/>
                </a:cubicBezTo>
                <a:cubicBezTo>
                  <a:pt x="775" y="6719"/>
                  <a:pt x="775" y="6731"/>
                  <a:pt x="786" y="6731"/>
                </a:cubicBezTo>
                <a:cubicBezTo>
                  <a:pt x="833" y="6766"/>
                  <a:pt x="892" y="6801"/>
                  <a:pt x="951" y="6837"/>
                </a:cubicBezTo>
                <a:cubicBezTo>
                  <a:pt x="1010" y="6871"/>
                  <a:pt x="1068" y="6907"/>
                  <a:pt x="1127" y="6930"/>
                </a:cubicBezTo>
                <a:cubicBezTo>
                  <a:pt x="1138" y="6942"/>
                  <a:pt x="1162" y="6942"/>
                  <a:pt x="1185" y="6954"/>
                </a:cubicBezTo>
                <a:cubicBezTo>
                  <a:pt x="1221" y="6977"/>
                  <a:pt x="1268" y="6989"/>
                  <a:pt x="1315" y="7012"/>
                </a:cubicBezTo>
                <a:cubicBezTo>
                  <a:pt x="1338" y="7012"/>
                  <a:pt x="1361" y="7024"/>
                  <a:pt x="1373" y="7024"/>
                </a:cubicBezTo>
                <a:cubicBezTo>
                  <a:pt x="1443" y="7048"/>
                  <a:pt x="1502" y="7071"/>
                  <a:pt x="1572" y="7082"/>
                </a:cubicBezTo>
                <a:cubicBezTo>
                  <a:pt x="1643" y="7106"/>
                  <a:pt x="1701" y="7106"/>
                  <a:pt x="1771" y="7118"/>
                </a:cubicBezTo>
                <a:cubicBezTo>
                  <a:pt x="1795" y="7129"/>
                  <a:pt x="1807" y="7129"/>
                  <a:pt x="1830" y="7129"/>
                </a:cubicBezTo>
                <a:cubicBezTo>
                  <a:pt x="1877" y="7129"/>
                  <a:pt x="1924" y="7142"/>
                  <a:pt x="1982" y="7142"/>
                </a:cubicBezTo>
                <a:lnTo>
                  <a:pt x="2252" y="7142"/>
                </a:lnTo>
                <a:cubicBezTo>
                  <a:pt x="2311" y="7142"/>
                  <a:pt x="2381" y="7129"/>
                  <a:pt x="2440" y="7118"/>
                </a:cubicBezTo>
                <a:cubicBezTo>
                  <a:pt x="2463" y="7118"/>
                  <a:pt x="2487" y="7118"/>
                  <a:pt x="2498" y="7106"/>
                </a:cubicBezTo>
                <a:cubicBezTo>
                  <a:pt x="2545" y="7106"/>
                  <a:pt x="2592" y="7095"/>
                  <a:pt x="2639" y="7082"/>
                </a:cubicBezTo>
                <a:cubicBezTo>
                  <a:pt x="2662" y="7071"/>
                  <a:pt x="2686" y="7071"/>
                  <a:pt x="2698" y="7059"/>
                </a:cubicBezTo>
                <a:cubicBezTo>
                  <a:pt x="2768" y="7048"/>
                  <a:pt x="2826" y="7024"/>
                  <a:pt x="2886" y="7001"/>
                </a:cubicBezTo>
                <a:cubicBezTo>
                  <a:pt x="2897" y="7001"/>
                  <a:pt x="2897" y="6989"/>
                  <a:pt x="2897" y="6989"/>
                </a:cubicBezTo>
                <a:cubicBezTo>
                  <a:pt x="2956" y="6965"/>
                  <a:pt x="3014" y="6942"/>
                  <a:pt x="3073" y="6907"/>
                </a:cubicBezTo>
                <a:cubicBezTo>
                  <a:pt x="3084" y="6895"/>
                  <a:pt x="3108" y="6884"/>
                  <a:pt x="3120" y="6871"/>
                </a:cubicBezTo>
                <a:cubicBezTo>
                  <a:pt x="3167" y="6848"/>
                  <a:pt x="3202" y="6825"/>
                  <a:pt x="3249" y="6790"/>
                </a:cubicBezTo>
                <a:cubicBezTo>
                  <a:pt x="3261" y="6778"/>
                  <a:pt x="3272" y="6766"/>
                  <a:pt x="3295" y="6754"/>
                </a:cubicBezTo>
                <a:cubicBezTo>
                  <a:pt x="3342" y="6719"/>
                  <a:pt x="3401" y="6673"/>
                  <a:pt x="3448" y="6626"/>
                </a:cubicBezTo>
                <a:lnTo>
                  <a:pt x="3448" y="6613"/>
                </a:lnTo>
                <a:cubicBezTo>
                  <a:pt x="3495" y="6567"/>
                  <a:pt x="3542" y="6520"/>
                  <a:pt x="3577" y="6462"/>
                </a:cubicBezTo>
                <a:cubicBezTo>
                  <a:pt x="3589" y="6449"/>
                  <a:pt x="3600" y="6426"/>
                  <a:pt x="3612" y="6402"/>
                </a:cubicBezTo>
                <a:cubicBezTo>
                  <a:pt x="3636" y="6379"/>
                  <a:pt x="3659" y="6344"/>
                  <a:pt x="3683" y="6321"/>
                </a:cubicBezTo>
                <a:cubicBezTo>
                  <a:pt x="4386" y="6613"/>
                  <a:pt x="5113" y="6860"/>
                  <a:pt x="5817" y="7165"/>
                </a:cubicBezTo>
                <a:cubicBezTo>
                  <a:pt x="5804" y="7235"/>
                  <a:pt x="5781" y="7306"/>
                  <a:pt x="5770" y="7376"/>
                </a:cubicBezTo>
                <a:cubicBezTo>
                  <a:pt x="5606" y="8372"/>
                  <a:pt x="5969" y="9205"/>
                  <a:pt x="6590" y="9802"/>
                </a:cubicBezTo>
                <a:cubicBezTo>
                  <a:pt x="6109" y="10612"/>
                  <a:pt x="5734" y="11467"/>
                  <a:pt x="5289" y="12288"/>
                </a:cubicBezTo>
                <a:cubicBezTo>
                  <a:pt x="5078" y="12230"/>
                  <a:pt x="4866" y="12194"/>
                  <a:pt x="4655" y="12194"/>
                </a:cubicBezTo>
                <a:cubicBezTo>
                  <a:pt x="3847" y="12194"/>
                  <a:pt x="3050" y="12663"/>
                  <a:pt x="2873" y="13754"/>
                </a:cubicBezTo>
                <a:cubicBezTo>
                  <a:pt x="2756" y="14422"/>
                  <a:pt x="3061" y="14950"/>
                  <a:pt x="3530" y="15302"/>
                </a:cubicBezTo>
                <a:cubicBezTo>
                  <a:pt x="3530" y="15302"/>
                  <a:pt x="3542" y="15302"/>
                  <a:pt x="3542" y="15313"/>
                </a:cubicBezTo>
                <a:cubicBezTo>
                  <a:pt x="3600" y="15349"/>
                  <a:pt x="3647" y="15383"/>
                  <a:pt x="3706" y="15419"/>
                </a:cubicBezTo>
                <a:lnTo>
                  <a:pt x="3718" y="15419"/>
                </a:lnTo>
                <a:cubicBezTo>
                  <a:pt x="3764" y="15454"/>
                  <a:pt x="3823" y="15477"/>
                  <a:pt x="3882" y="15513"/>
                </a:cubicBezTo>
                <a:cubicBezTo>
                  <a:pt x="3905" y="15513"/>
                  <a:pt x="3917" y="15524"/>
                  <a:pt x="3941" y="15536"/>
                </a:cubicBezTo>
                <a:cubicBezTo>
                  <a:pt x="3988" y="15547"/>
                  <a:pt x="4035" y="15571"/>
                  <a:pt x="4081" y="15583"/>
                </a:cubicBezTo>
                <a:cubicBezTo>
                  <a:pt x="4093" y="15594"/>
                  <a:pt x="4116" y="15606"/>
                  <a:pt x="4140" y="15606"/>
                </a:cubicBezTo>
                <a:cubicBezTo>
                  <a:pt x="4199" y="15630"/>
                  <a:pt x="4269" y="15653"/>
                  <a:pt x="4327" y="15665"/>
                </a:cubicBezTo>
                <a:lnTo>
                  <a:pt x="4339" y="15665"/>
                </a:lnTo>
                <a:cubicBezTo>
                  <a:pt x="4398" y="15677"/>
                  <a:pt x="4468" y="15688"/>
                  <a:pt x="4527" y="15700"/>
                </a:cubicBezTo>
                <a:cubicBezTo>
                  <a:pt x="4550" y="15700"/>
                  <a:pt x="4574" y="15700"/>
                  <a:pt x="4585" y="15711"/>
                </a:cubicBezTo>
                <a:cubicBezTo>
                  <a:pt x="4644" y="15711"/>
                  <a:pt x="4691" y="15724"/>
                  <a:pt x="4738" y="15724"/>
                </a:cubicBezTo>
                <a:lnTo>
                  <a:pt x="5007" y="15724"/>
                </a:lnTo>
                <a:cubicBezTo>
                  <a:pt x="5078" y="15724"/>
                  <a:pt x="5137" y="15711"/>
                  <a:pt x="5207" y="15700"/>
                </a:cubicBezTo>
                <a:cubicBezTo>
                  <a:pt x="5218" y="15700"/>
                  <a:pt x="5242" y="15688"/>
                  <a:pt x="5265" y="15688"/>
                </a:cubicBezTo>
                <a:lnTo>
                  <a:pt x="5406" y="15653"/>
                </a:lnTo>
                <a:cubicBezTo>
                  <a:pt x="5429" y="15653"/>
                  <a:pt x="5441" y="15641"/>
                  <a:pt x="5465" y="15641"/>
                </a:cubicBezTo>
                <a:cubicBezTo>
                  <a:pt x="5523" y="15618"/>
                  <a:pt x="5593" y="15606"/>
                  <a:pt x="5652" y="15571"/>
                </a:cubicBezTo>
                <a:cubicBezTo>
                  <a:pt x="5711" y="15547"/>
                  <a:pt x="5770" y="15513"/>
                  <a:pt x="5828" y="15489"/>
                </a:cubicBezTo>
                <a:cubicBezTo>
                  <a:pt x="5851" y="15477"/>
                  <a:pt x="5864" y="15466"/>
                  <a:pt x="5887" y="15454"/>
                </a:cubicBezTo>
                <a:cubicBezTo>
                  <a:pt x="5922" y="15430"/>
                  <a:pt x="5969" y="15407"/>
                  <a:pt x="6004" y="15372"/>
                </a:cubicBezTo>
                <a:cubicBezTo>
                  <a:pt x="6015" y="15360"/>
                  <a:pt x="6039" y="15349"/>
                  <a:pt x="6051" y="15336"/>
                </a:cubicBezTo>
                <a:cubicBezTo>
                  <a:pt x="6109" y="15289"/>
                  <a:pt x="6156" y="15255"/>
                  <a:pt x="6203" y="15196"/>
                </a:cubicBezTo>
                <a:cubicBezTo>
                  <a:pt x="6250" y="15149"/>
                  <a:pt x="6297" y="15091"/>
                  <a:pt x="6344" y="15044"/>
                </a:cubicBezTo>
                <a:cubicBezTo>
                  <a:pt x="6356" y="15020"/>
                  <a:pt x="6367" y="15008"/>
                  <a:pt x="6379" y="14985"/>
                </a:cubicBezTo>
                <a:cubicBezTo>
                  <a:pt x="6414" y="14938"/>
                  <a:pt x="6438" y="14903"/>
                  <a:pt x="6461" y="14844"/>
                </a:cubicBezTo>
                <a:cubicBezTo>
                  <a:pt x="6473" y="14833"/>
                  <a:pt x="6484" y="14809"/>
                  <a:pt x="6497" y="14797"/>
                </a:cubicBezTo>
                <a:cubicBezTo>
                  <a:pt x="6531" y="14727"/>
                  <a:pt x="6567" y="14656"/>
                  <a:pt x="6590" y="14575"/>
                </a:cubicBezTo>
                <a:cubicBezTo>
                  <a:pt x="6614" y="14516"/>
                  <a:pt x="6625" y="14445"/>
                  <a:pt x="6649" y="14375"/>
                </a:cubicBezTo>
                <a:lnTo>
                  <a:pt x="6649" y="14340"/>
                </a:lnTo>
                <a:cubicBezTo>
                  <a:pt x="6661" y="14270"/>
                  <a:pt x="6672" y="14211"/>
                  <a:pt x="6684" y="14153"/>
                </a:cubicBezTo>
                <a:lnTo>
                  <a:pt x="6684" y="14117"/>
                </a:lnTo>
                <a:lnTo>
                  <a:pt x="6684" y="13953"/>
                </a:lnTo>
                <a:lnTo>
                  <a:pt x="6684" y="13918"/>
                </a:lnTo>
                <a:cubicBezTo>
                  <a:pt x="6684" y="13859"/>
                  <a:pt x="6684" y="13812"/>
                  <a:pt x="6672" y="13754"/>
                </a:cubicBezTo>
                <a:cubicBezTo>
                  <a:pt x="6672" y="13742"/>
                  <a:pt x="6672" y="13731"/>
                  <a:pt x="6661" y="13718"/>
                </a:cubicBezTo>
                <a:cubicBezTo>
                  <a:pt x="6649" y="13601"/>
                  <a:pt x="6614" y="13496"/>
                  <a:pt x="6578" y="13390"/>
                </a:cubicBezTo>
                <a:cubicBezTo>
                  <a:pt x="6567" y="13379"/>
                  <a:pt x="6567" y="13367"/>
                  <a:pt x="6567" y="13355"/>
                </a:cubicBezTo>
                <a:lnTo>
                  <a:pt x="6497" y="13215"/>
                </a:lnTo>
                <a:cubicBezTo>
                  <a:pt x="6484" y="13202"/>
                  <a:pt x="6484" y="13191"/>
                  <a:pt x="6484" y="13191"/>
                </a:cubicBezTo>
                <a:cubicBezTo>
                  <a:pt x="6461" y="13144"/>
                  <a:pt x="6426" y="13097"/>
                  <a:pt x="6403" y="13062"/>
                </a:cubicBezTo>
                <a:cubicBezTo>
                  <a:pt x="6403" y="13051"/>
                  <a:pt x="6391" y="13051"/>
                  <a:pt x="6391" y="13038"/>
                </a:cubicBezTo>
                <a:cubicBezTo>
                  <a:pt x="6356" y="13004"/>
                  <a:pt x="6320" y="12957"/>
                  <a:pt x="6286" y="12910"/>
                </a:cubicBezTo>
                <a:cubicBezTo>
                  <a:pt x="6286" y="12910"/>
                  <a:pt x="6273" y="12898"/>
                  <a:pt x="6273" y="12886"/>
                </a:cubicBezTo>
                <a:cubicBezTo>
                  <a:pt x="6239" y="12851"/>
                  <a:pt x="6192" y="12816"/>
                  <a:pt x="6156" y="12769"/>
                </a:cubicBezTo>
                <a:cubicBezTo>
                  <a:pt x="6098" y="12722"/>
                  <a:pt x="6039" y="12675"/>
                  <a:pt x="5969" y="12628"/>
                </a:cubicBezTo>
                <a:cubicBezTo>
                  <a:pt x="6403" y="11842"/>
                  <a:pt x="6755" y="11034"/>
                  <a:pt x="7200" y="10271"/>
                </a:cubicBezTo>
                <a:cubicBezTo>
                  <a:pt x="7211" y="10284"/>
                  <a:pt x="7235" y="10284"/>
                  <a:pt x="7247" y="10295"/>
                </a:cubicBezTo>
                <a:cubicBezTo>
                  <a:pt x="7247" y="10307"/>
                  <a:pt x="7258" y="10307"/>
                  <a:pt x="7258" y="10307"/>
                </a:cubicBezTo>
                <a:lnTo>
                  <a:pt x="7399" y="10377"/>
                </a:lnTo>
                <a:cubicBezTo>
                  <a:pt x="7422" y="10389"/>
                  <a:pt x="7435" y="10401"/>
                  <a:pt x="7446" y="10412"/>
                </a:cubicBezTo>
                <a:cubicBezTo>
                  <a:pt x="7493" y="10424"/>
                  <a:pt x="7528" y="10448"/>
                  <a:pt x="7563" y="10459"/>
                </a:cubicBezTo>
                <a:cubicBezTo>
                  <a:pt x="7587" y="10471"/>
                  <a:pt x="7599" y="10482"/>
                  <a:pt x="7610" y="10482"/>
                </a:cubicBezTo>
                <a:cubicBezTo>
                  <a:pt x="7669" y="10506"/>
                  <a:pt x="7716" y="10529"/>
                  <a:pt x="7774" y="10553"/>
                </a:cubicBezTo>
                <a:lnTo>
                  <a:pt x="7786" y="10553"/>
                </a:lnTo>
                <a:cubicBezTo>
                  <a:pt x="7833" y="10576"/>
                  <a:pt x="7891" y="10600"/>
                  <a:pt x="7938" y="10612"/>
                </a:cubicBezTo>
                <a:cubicBezTo>
                  <a:pt x="7962" y="10623"/>
                  <a:pt x="7974" y="10623"/>
                  <a:pt x="7997" y="10635"/>
                </a:cubicBezTo>
                <a:cubicBezTo>
                  <a:pt x="8032" y="10647"/>
                  <a:pt x="8079" y="10659"/>
                  <a:pt x="8115" y="10670"/>
                </a:cubicBezTo>
                <a:cubicBezTo>
                  <a:pt x="8138" y="10682"/>
                  <a:pt x="8149" y="10682"/>
                  <a:pt x="8173" y="10682"/>
                </a:cubicBezTo>
                <a:cubicBezTo>
                  <a:pt x="8220" y="10706"/>
                  <a:pt x="8279" y="10717"/>
                  <a:pt x="8337" y="10729"/>
                </a:cubicBezTo>
                <a:lnTo>
                  <a:pt x="8349" y="10729"/>
                </a:lnTo>
                <a:cubicBezTo>
                  <a:pt x="8407" y="10740"/>
                  <a:pt x="8454" y="10753"/>
                  <a:pt x="8513" y="10764"/>
                </a:cubicBezTo>
                <a:cubicBezTo>
                  <a:pt x="8537" y="10776"/>
                  <a:pt x="8548" y="10776"/>
                  <a:pt x="8571" y="10776"/>
                </a:cubicBezTo>
                <a:cubicBezTo>
                  <a:pt x="8607" y="10787"/>
                  <a:pt x="8654" y="10787"/>
                  <a:pt x="8701" y="10799"/>
                </a:cubicBezTo>
                <a:cubicBezTo>
                  <a:pt x="8712" y="10799"/>
                  <a:pt x="8735" y="10799"/>
                  <a:pt x="8748" y="10811"/>
                </a:cubicBezTo>
                <a:cubicBezTo>
                  <a:pt x="8806" y="10811"/>
                  <a:pt x="8865" y="10823"/>
                  <a:pt x="8923" y="10823"/>
                </a:cubicBezTo>
                <a:lnTo>
                  <a:pt x="8935" y="10823"/>
                </a:lnTo>
                <a:cubicBezTo>
                  <a:pt x="8993" y="10834"/>
                  <a:pt x="9052" y="10834"/>
                  <a:pt x="9111" y="10834"/>
                </a:cubicBezTo>
                <a:lnTo>
                  <a:pt x="9158" y="10834"/>
                </a:lnTo>
                <a:cubicBezTo>
                  <a:pt x="9204" y="10846"/>
                  <a:pt x="9251" y="10846"/>
                  <a:pt x="9287" y="10846"/>
                </a:cubicBezTo>
                <a:lnTo>
                  <a:pt x="9345" y="10846"/>
                </a:lnTo>
                <a:cubicBezTo>
                  <a:pt x="9404" y="10846"/>
                  <a:pt x="9462" y="10834"/>
                  <a:pt x="9521" y="10834"/>
                </a:cubicBezTo>
                <a:lnTo>
                  <a:pt x="9533" y="10834"/>
                </a:lnTo>
                <a:cubicBezTo>
                  <a:pt x="9580" y="10834"/>
                  <a:pt x="9639" y="10823"/>
                  <a:pt x="9697" y="10823"/>
                </a:cubicBezTo>
                <a:cubicBezTo>
                  <a:pt x="9709" y="10823"/>
                  <a:pt x="9733" y="10811"/>
                  <a:pt x="9744" y="10811"/>
                </a:cubicBezTo>
                <a:cubicBezTo>
                  <a:pt x="9791" y="10811"/>
                  <a:pt x="9838" y="10799"/>
                  <a:pt x="9884" y="10799"/>
                </a:cubicBezTo>
                <a:cubicBezTo>
                  <a:pt x="9897" y="10787"/>
                  <a:pt x="9908" y="10787"/>
                  <a:pt x="9931" y="10787"/>
                </a:cubicBezTo>
                <a:lnTo>
                  <a:pt x="10108" y="10753"/>
                </a:lnTo>
                <a:cubicBezTo>
                  <a:pt x="10166" y="10740"/>
                  <a:pt x="10225" y="10729"/>
                  <a:pt x="10272" y="10706"/>
                </a:cubicBezTo>
                <a:cubicBezTo>
                  <a:pt x="10295" y="10706"/>
                  <a:pt x="10307" y="10706"/>
                  <a:pt x="10319" y="10694"/>
                </a:cubicBezTo>
                <a:cubicBezTo>
                  <a:pt x="10366" y="10682"/>
                  <a:pt x="10413" y="10670"/>
                  <a:pt x="10447" y="10659"/>
                </a:cubicBezTo>
                <a:cubicBezTo>
                  <a:pt x="10459" y="10647"/>
                  <a:pt x="10483" y="10647"/>
                  <a:pt x="10494" y="10635"/>
                </a:cubicBezTo>
                <a:cubicBezTo>
                  <a:pt x="10553" y="10623"/>
                  <a:pt x="10611" y="10600"/>
                  <a:pt x="10658" y="10576"/>
                </a:cubicBezTo>
                <a:lnTo>
                  <a:pt x="10670" y="10576"/>
                </a:lnTo>
                <a:cubicBezTo>
                  <a:pt x="10717" y="10553"/>
                  <a:pt x="10764" y="10529"/>
                  <a:pt x="10822" y="10506"/>
                </a:cubicBezTo>
                <a:cubicBezTo>
                  <a:pt x="10835" y="10495"/>
                  <a:pt x="10846" y="10482"/>
                  <a:pt x="10869" y="10482"/>
                </a:cubicBezTo>
                <a:cubicBezTo>
                  <a:pt x="10905" y="10459"/>
                  <a:pt x="10940" y="10436"/>
                  <a:pt x="10987" y="10412"/>
                </a:cubicBezTo>
                <a:cubicBezTo>
                  <a:pt x="10999" y="10412"/>
                  <a:pt x="11010" y="10401"/>
                  <a:pt x="11022" y="10389"/>
                </a:cubicBezTo>
                <a:cubicBezTo>
                  <a:pt x="11080" y="10365"/>
                  <a:pt x="11127" y="10331"/>
                  <a:pt x="11174" y="10295"/>
                </a:cubicBezTo>
                <a:lnTo>
                  <a:pt x="11280" y="10225"/>
                </a:lnTo>
                <a:cubicBezTo>
                  <a:pt x="11549" y="10506"/>
                  <a:pt x="11819" y="10787"/>
                  <a:pt x="12101" y="11069"/>
                </a:cubicBezTo>
                <a:cubicBezTo>
                  <a:pt x="11948" y="11280"/>
                  <a:pt x="11843" y="11561"/>
                  <a:pt x="11784" y="11889"/>
                </a:cubicBezTo>
                <a:cubicBezTo>
                  <a:pt x="11679" y="12546"/>
                  <a:pt x="11971" y="13085"/>
                  <a:pt x="12453" y="13426"/>
                </a:cubicBezTo>
                <a:lnTo>
                  <a:pt x="12440" y="13426"/>
                </a:lnTo>
                <a:cubicBezTo>
                  <a:pt x="12453" y="13437"/>
                  <a:pt x="12453" y="13437"/>
                  <a:pt x="12464" y="13437"/>
                </a:cubicBezTo>
                <a:cubicBezTo>
                  <a:pt x="12511" y="13484"/>
                  <a:pt x="12570" y="13520"/>
                  <a:pt x="12628" y="13543"/>
                </a:cubicBezTo>
                <a:cubicBezTo>
                  <a:pt x="12628" y="13554"/>
                  <a:pt x="12628" y="13554"/>
                  <a:pt x="12640" y="13554"/>
                </a:cubicBezTo>
                <a:cubicBezTo>
                  <a:pt x="12687" y="13590"/>
                  <a:pt x="12745" y="13613"/>
                  <a:pt x="12804" y="13637"/>
                </a:cubicBezTo>
                <a:cubicBezTo>
                  <a:pt x="12828" y="13648"/>
                  <a:pt x="12839" y="13660"/>
                  <a:pt x="12862" y="13660"/>
                </a:cubicBezTo>
                <a:cubicBezTo>
                  <a:pt x="12909" y="13684"/>
                  <a:pt x="12956" y="13707"/>
                  <a:pt x="12992" y="13718"/>
                </a:cubicBezTo>
                <a:cubicBezTo>
                  <a:pt x="13015" y="13731"/>
                  <a:pt x="13039" y="13731"/>
                  <a:pt x="13050" y="13742"/>
                </a:cubicBezTo>
                <a:cubicBezTo>
                  <a:pt x="13120" y="13754"/>
                  <a:pt x="13179" y="13777"/>
                  <a:pt x="13250" y="13789"/>
                </a:cubicBezTo>
                <a:cubicBezTo>
                  <a:pt x="13250" y="13801"/>
                  <a:pt x="13261" y="13801"/>
                  <a:pt x="13261" y="13801"/>
                </a:cubicBezTo>
                <a:cubicBezTo>
                  <a:pt x="13320" y="13812"/>
                  <a:pt x="13390" y="13824"/>
                  <a:pt x="13449" y="13836"/>
                </a:cubicBezTo>
                <a:lnTo>
                  <a:pt x="13508" y="13836"/>
                </a:lnTo>
                <a:cubicBezTo>
                  <a:pt x="13555" y="13848"/>
                  <a:pt x="13613" y="13848"/>
                  <a:pt x="13660" y="13848"/>
                </a:cubicBezTo>
                <a:cubicBezTo>
                  <a:pt x="13683" y="13859"/>
                  <a:pt x="13695" y="13859"/>
                  <a:pt x="13719" y="13859"/>
                </a:cubicBezTo>
                <a:lnTo>
                  <a:pt x="13918" y="13859"/>
                </a:lnTo>
                <a:cubicBezTo>
                  <a:pt x="13930" y="13859"/>
                  <a:pt x="13930" y="13848"/>
                  <a:pt x="13930" y="13848"/>
                </a:cubicBezTo>
                <a:cubicBezTo>
                  <a:pt x="14000" y="13848"/>
                  <a:pt x="14058" y="13836"/>
                  <a:pt x="14117" y="13836"/>
                </a:cubicBezTo>
                <a:cubicBezTo>
                  <a:pt x="14141" y="13824"/>
                  <a:pt x="14164" y="13824"/>
                  <a:pt x="14188" y="13824"/>
                </a:cubicBezTo>
                <a:lnTo>
                  <a:pt x="14328" y="13789"/>
                </a:lnTo>
                <a:cubicBezTo>
                  <a:pt x="14340" y="13789"/>
                  <a:pt x="14363" y="13777"/>
                  <a:pt x="14387" y="13777"/>
                </a:cubicBezTo>
                <a:cubicBezTo>
                  <a:pt x="14446" y="13754"/>
                  <a:pt x="14504" y="13731"/>
                  <a:pt x="14574" y="13707"/>
                </a:cubicBezTo>
                <a:cubicBezTo>
                  <a:pt x="14633" y="13671"/>
                  <a:pt x="14691" y="13648"/>
                  <a:pt x="14750" y="13613"/>
                </a:cubicBezTo>
                <a:cubicBezTo>
                  <a:pt x="14762" y="13613"/>
                  <a:pt x="14785" y="13601"/>
                  <a:pt x="14797" y="13590"/>
                </a:cubicBezTo>
                <a:cubicBezTo>
                  <a:pt x="14844" y="13566"/>
                  <a:pt x="14879" y="13531"/>
                  <a:pt x="14926" y="13507"/>
                </a:cubicBezTo>
                <a:cubicBezTo>
                  <a:pt x="14938" y="13496"/>
                  <a:pt x="14962" y="13484"/>
                  <a:pt x="14973" y="13473"/>
                </a:cubicBezTo>
                <a:cubicBezTo>
                  <a:pt x="15020" y="13426"/>
                  <a:pt x="15079" y="13379"/>
                  <a:pt x="15126" y="13332"/>
                </a:cubicBezTo>
                <a:cubicBezTo>
                  <a:pt x="15173" y="13285"/>
                  <a:pt x="15219" y="13226"/>
                  <a:pt x="15254" y="13168"/>
                </a:cubicBezTo>
                <a:cubicBezTo>
                  <a:pt x="15278" y="13156"/>
                  <a:pt x="15290" y="13132"/>
                  <a:pt x="15301" y="13121"/>
                </a:cubicBezTo>
                <a:cubicBezTo>
                  <a:pt x="15324" y="13074"/>
                  <a:pt x="15360" y="13027"/>
                  <a:pt x="15384" y="12980"/>
                </a:cubicBezTo>
                <a:cubicBezTo>
                  <a:pt x="15395" y="12957"/>
                  <a:pt x="15407" y="12945"/>
                  <a:pt x="15418" y="12921"/>
                </a:cubicBezTo>
                <a:cubicBezTo>
                  <a:pt x="15454" y="12851"/>
                  <a:pt x="15489" y="12780"/>
                  <a:pt x="15512" y="12710"/>
                </a:cubicBezTo>
                <a:cubicBezTo>
                  <a:pt x="15536" y="12640"/>
                  <a:pt x="15548" y="12569"/>
                  <a:pt x="15559" y="12511"/>
                </a:cubicBezTo>
                <a:cubicBezTo>
                  <a:pt x="15571" y="12499"/>
                  <a:pt x="15571" y="12476"/>
                  <a:pt x="15571" y="12464"/>
                </a:cubicBezTo>
                <a:cubicBezTo>
                  <a:pt x="15582" y="12405"/>
                  <a:pt x="15595" y="12335"/>
                  <a:pt x="15595" y="12277"/>
                </a:cubicBezTo>
                <a:lnTo>
                  <a:pt x="15595" y="12253"/>
                </a:lnTo>
                <a:cubicBezTo>
                  <a:pt x="15606" y="12194"/>
                  <a:pt x="15606" y="12136"/>
                  <a:pt x="15606" y="12089"/>
                </a:cubicBezTo>
                <a:lnTo>
                  <a:pt x="15606" y="12054"/>
                </a:lnTo>
                <a:cubicBezTo>
                  <a:pt x="15606" y="11995"/>
                  <a:pt x="15595" y="11936"/>
                  <a:pt x="15595" y="11878"/>
                </a:cubicBezTo>
                <a:cubicBezTo>
                  <a:pt x="15582" y="11866"/>
                  <a:pt x="15582" y="11855"/>
                  <a:pt x="15582" y="11842"/>
                </a:cubicBezTo>
                <a:cubicBezTo>
                  <a:pt x="15571" y="11784"/>
                  <a:pt x="15559" y="11737"/>
                  <a:pt x="15548" y="11678"/>
                </a:cubicBezTo>
                <a:cubicBezTo>
                  <a:pt x="15536" y="11620"/>
                  <a:pt x="15512" y="11573"/>
                  <a:pt x="15501" y="11526"/>
                </a:cubicBezTo>
                <a:cubicBezTo>
                  <a:pt x="15489" y="11514"/>
                  <a:pt x="15489" y="11503"/>
                  <a:pt x="15477" y="11491"/>
                </a:cubicBezTo>
                <a:cubicBezTo>
                  <a:pt x="15465" y="11433"/>
                  <a:pt x="15442" y="11386"/>
                  <a:pt x="15418" y="11339"/>
                </a:cubicBezTo>
                <a:cubicBezTo>
                  <a:pt x="15407" y="11339"/>
                  <a:pt x="15407" y="11327"/>
                  <a:pt x="15395" y="11315"/>
                </a:cubicBezTo>
                <a:cubicBezTo>
                  <a:pt x="15371" y="11280"/>
                  <a:pt x="15348" y="11233"/>
                  <a:pt x="15324" y="11198"/>
                </a:cubicBezTo>
                <a:cubicBezTo>
                  <a:pt x="15313" y="11186"/>
                  <a:pt x="15313" y="11175"/>
                  <a:pt x="15313" y="11175"/>
                </a:cubicBezTo>
                <a:cubicBezTo>
                  <a:pt x="15278" y="11128"/>
                  <a:pt x="15243" y="11092"/>
                  <a:pt x="15207" y="11045"/>
                </a:cubicBezTo>
                <a:cubicBezTo>
                  <a:pt x="15207" y="11034"/>
                  <a:pt x="15196" y="11034"/>
                  <a:pt x="15184" y="11022"/>
                </a:cubicBezTo>
                <a:cubicBezTo>
                  <a:pt x="15149" y="10975"/>
                  <a:pt x="15113" y="10940"/>
                  <a:pt x="15079" y="10905"/>
                </a:cubicBezTo>
                <a:cubicBezTo>
                  <a:pt x="14680" y="10529"/>
                  <a:pt x="14129" y="10318"/>
                  <a:pt x="13578" y="10318"/>
                </a:cubicBezTo>
                <a:cubicBezTo>
                  <a:pt x="13261" y="10318"/>
                  <a:pt x="12933" y="10401"/>
                  <a:pt x="12664" y="10553"/>
                </a:cubicBezTo>
                <a:cubicBezTo>
                  <a:pt x="12370" y="10271"/>
                  <a:pt x="12089" y="9990"/>
                  <a:pt x="11819" y="9709"/>
                </a:cubicBezTo>
                <a:cubicBezTo>
                  <a:pt x="11843" y="9685"/>
                  <a:pt x="11854" y="9651"/>
                  <a:pt x="11878" y="9627"/>
                </a:cubicBezTo>
                <a:lnTo>
                  <a:pt x="11913" y="9591"/>
                </a:lnTo>
                <a:cubicBezTo>
                  <a:pt x="11948" y="9533"/>
                  <a:pt x="11984" y="9486"/>
                  <a:pt x="12018" y="9427"/>
                </a:cubicBezTo>
                <a:cubicBezTo>
                  <a:pt x="12054" y="9369"/>
                  <a:pt x="12089" y="9322"/>
                  <a:pt x="12112" y="9263"/>
                </a:cubicBezTo>
                <a:cubicBezTo>
                  <a:pt x="12124" y="9240"/>
                  <a:pt x="12135" y="9228"/>
                  <a:pt x="12148" y="9205"/>
                </a:cubicBezTo>
                <a:cubicBezTo>
                  <a:pt x="12159" y="9169"/>
                  <a:pt x="12182" y="9122"/>
                  <a:pt x="12206" y="9076"/>
                </a:cubicBezTo>
                <a:cubicBezTo>
                  <a:pt x="12218" y="9052"/>
                  <a:pt x="12229" y="9041"/>
                  <a:pt x="12229" y="9017"/>
                </a:cubicBezTo>
                <a:cubicBezTo>
                  <a:pt x="12265" y="8958"/>
                  <a:pt x="12288" y="8888"/>
                  <a:pt x="12312" y="8830"/>
                </a:cubicBezTo>
                <a:cubicBezTo>
                  <a:pt x="12335" y="8747"/>
                  <a:pt x="12359" y="8677"/>
                  <a:pt x="12370" y="8595"/>
                </a:cubicBezTo>
                <a:cubicBezTo>
                  <a:pt x="12382" y="8572"/>
                  <a:pt x="12382" y="8548"/>
                  <a:pt x="12393" y="8525"/>
                </a:cubicBezTo>
                <a:cubicBezTo>
                  <a:pt x="12406" y="8478"/>
                  <a:pt x="12417" y="8431"/>
                  <a:pt x="12417" y="8372"/>
                </a:cubicBezTo>
                <a:cubicBezTo>
                  <a:pt x="12429" y="8349"/>
                  <a:pt x="12429" y="8325"/>
                  <a:pt x="12440" y="8302"/>
                </a:cubicBezTo>
                <a:cubicBezTo>
                  <a:pt x="12440" y="8244"/>
                  <a:pt x="12453" y="8197"/>
                  <a:pt x="12453" y="8150"/>
                </a:cubicBezTo>
                <a:cubicBezTo>
                  <a:pt x="12464" y="8126"/>
                  <a:pt x="12464" y="8103"/>
                  <a:pt x="12464" y="8079"/>
                </a:cubicBezTo>
                <a:cubicBezTo>
                  <a:pt x="12476" y="7939"/>
                  <a:pt x="12476" y="7798"/>
                  <a:pt x="12476" y="7669"/>
                </a:cubicBezTo>
                <a:lnTo>
                  <a:pt x="12476" y="7598"/>
                </a:lnTo>
                <a:cubicBezTo>
                  <a:pt x="12464" y="7551"/>
                  <a:pt x="12464" y="7505"/>
                  <a:pt x="12464" y="7470"/>
                </a:cubicBezTo>
                <a:cubicBezTo>
                  <a:pt x="12464" y="7446"/>
                  <a:pt x="12453" y="7423"/>
                  <a:pt x="12453" y="7399"/>
                </a:cubicBezTo>
                <a:cubicBezTo>
                  <a:pt x="12453" y="7353"/>
                  <a:pt x="12440" y="7306"/>
                  <a:pt x="12429" y="7259"/>
                </a:cubicBezTo>
                <a:cubicBezTo>
                  <a:pt x="12429" y="7235"/>
                  <a:pt x="12429" y="7223"/>
                  <a:pt x="12417" y="7200"/>
                </a:cubicBezTo>
                <a:cubicBezTo>
                  <a:pt x="12393" y="7071"/>
                  <a:pt x="12359" y="6954"/>
                  <a:pt x="12323" y="6837"/>
                </a:cubicBezTo>
                <a:cubicBezTo>
                  <a:pt x="12312" y="6813"/>
                  <a:pt x="12312" y="6801"/>
                  <a:pt x="12300" y="6778"/>
                </a:cubicBezTo>
                <a:cubicBezTo>
                  <a:pt x="12288" y="6743"/>
                  <a:pt x="12265" y="6696"/>
                  <a:pt x="12253" y="6660"/>
                </a:cubicBezTo>
                <a:cubicBezTo>
                  <a:pt x="12241" y="6637"/>
                  <a:pt x="12229" y="6626"/>
                  <a:pt x="12229" y="6602"/>
                </a:cubicBezTo>
                <a:cubicBezTo>
                  <a:pt x="12206" y="6567"/>
                  <a:pt x="12195" y="6520"/>
                  <a:pt x="12171" y="6485"/>
                </a:cubicBezTo>
                <a:cubicBezTo>
                  <a:pt x="12159" y="6462"/>
                  <a:pt x="12148" y="6449"/>
                  <a:pt x="12148" y="6438"/>
                </a:cubicBezTo>
                <a:cubicBezTo>
                  <a:pt x="12089" y="6321"/>
                  <a:pt x="12018" y="6215"/>
                  <a:pt x="11948" y="6121"/>
                </a:cubicBezTo>
                <a:cubicBezTo>
                  <a:pt x="11937" y="6110"/>
                  <a:pt x="11924" y="6086"/>
                  <a:pt x="11913" y="6074"/>
                </a:cubicBezTo>
                <a:lnTo>
                  <a:pt x="11843" y="5969"/>
                </a:lnTo>
                <a:cubicBezTo>
                  <a:pt x="11819" y="5957"/>
                  <a:pt x="11807" y="5946"/>
                  <a:pt x="11796" y="5922"/>
                </a:cubicBezTo>
                <a:cubicBezTo>
                  <a:pt x="11773" y="5887"/>
                  <a:pt x="11737" y="5863"/>
                  <a:pt x="11713" y="5828"/>
                </a:cubicBezTo>
                <a:cubicBezTo>
                  <a:pt x="11702" y="5816"/>
                  <a:pt x="11690" y="5793"/>
                  <a:pt x="11679" y="5782"/>
                </a:cubicBezTo>
                <a:cubicBezTo>
                  <a:pt x="11491" y="5594"/>
                  <a:pt x="11291" y="5430"/>
                  <a:pt x="11069" y="5277"/>
                </a:cubicBezTo>
                <a:cubicBezTo>
                  <a:pt x="11362" y="4714"/>
                  <a:pt x="11632" y="4140"/>
                  <a:pt x="11937" y="3577"/>
                </a:cubicBezTo>
                <a:cubicBezTo>
                  <a:pt x="11960" y="3589"/>
                  <a:pt x="11995" y="3601"/>
                  <a:pt x="12018" y="3601"/>
                </a:cubicBezTo>
                <a:cubicBezTo>
                  <a:pt x="12089" y="3612"/>
                  <a:pt x="12148" y="3624"/>
                  <a:pt x="12218" y="3636"/>
                </a:cubicBezTo>
                <a:cubicBezTo>
                  <a:pt x="12241" y="3636"/>
                  <a:pt x="12253" y="3648"/>
                  <a:pt x="12276" y="3648"/>
                </a:cubicBezTo>
                <a:cubicBezTo>
                  <a:pt x="12323" y="3648"/>
                  <a:pt x="12382" y="3659"/>
                  <a:pt x="12429" y="3659"/>
                </a:cubicBezTo>
                <a:lnTo>
                  <a:pt x="12698" y="3659"/>
                </a:lnTo>
                <a:cubicBezTo>
                  <a:pt x="12757" y="3659"/>
                  <a:pt x="12828" y="3648"/>
                  <a:pt x="12886" y="3636"/>
                </a:cubicBezTo>
                <a:cubicBezTo>
                  <a:pt x="12909" y="3636"/>
                  <a:pt x="12933" y="3636"/>
                  <a:pt x="12945" y="3624"/>
                </a:cubicBezTo>
                <a:cubicBezTo>
                  <a:pt x="12992" y="3624"/>
                  <a:pt x="13050" y="3612"/>
                  <a:pt x="13097" y="3589"/>
                </a:cubicBezTo>
                <a:cubicBezTo>
                  <a:pt x="13109" y="3589"/>
                  <a:pt x="13133" y="3589"/>
                  <a:pt x="13156" y="3577"/>
                </a:cubicBezTo>
                <a:cubicBezTo>
                  <a:pt x="13214" y="3565"/>
                  <a:pt x="13273" y="3542"/>
                  <a:pt x="13344" y="3518"/>
                </a:cubicBezTo>
                <a:lnTo>
                  <a:pt x="13344" y="3507"/>
                </a:lnTo>
                <a:cubicBezTo>
                  <a:pt x="13402" y="3484"/>
                  <a:pt x="13461" y="3460"/>
                  <a:pt x="13519" y="3424"/>
                </a:cubicBezTo>
                <a:cubicBezTo>
                  <a:pt x="13531" y="3413"/>
                  <a:pt x="13555" y="3401"/>
                  <a:pt x="13566" y="3390"/>
                </a:cubicBezTo>
                <a:cubicBezTo>
                  <a:pt x="13613" y="3366"/>
                  <a:pt x="13648" y="3343"/>
                  <a:pt x="13695" y="3307"/>
                </a:cubicBezTo>
                <a:cubicBezTo>
                  <a:pt x="13707" y="3296"/>
                  <a:pt x="13719" y="3284"/>
                  <a:pt x="13742" y="3273"/>
                </a:cubicBezTo>
                <a:cubicBezTo>
                  <a:pt x="13789" y="3237"/>
                  <a:pt x="13847" y="3190"/>
                  <a:pt x="13894" y="3143"/>
                </a:cubicBezTo>
                <a:lnTo>
                  <a:pt x="13894" y="3132"/>
                </a:lnTo>
                <a:cubicBezTo>
                  <a:pt x="13941" y="3085"/>
                  <a:pt x="13988" y="3038"/>
                  <a:pt x="14024" y="2979"/>
                </a:cubicBezTo>
                <a:cubicBezTo>
                  <a:pt x="14047" y="2955"/>
                  <a:pt x="14058" y="2944"/>
                  <a:pt x="14070" y="2921"/>
                </a:cubicBezTo>
                <a:cubicBezTo>
                  <a:pt x="14094" y="2885"/>
                  <a:pt x="14129" y="2838"/>
                  <a:pt x="14152" y="2791"/>
                </a:cubicBezTo>
                <a:cubicBezTo>
                  <a:pt x="14164" y="2768"/>
                  <a:pt x="14176" y="2744"/>
                  <a:pt x="14188" y="2733"/>
                </a:cubicBezTo>
                <a:cubicBezTo>
                  <a:pt x="14222" y="2663"/>
                  <a:pt x="14246" y="2593"/>
                  <a:pt x="14282" y="2522"/>
                </a:cubicBezTo>
                <a:cubicBezTo>
                  <a:pt x="14305" y="2452"/>
                  <a:pt x="14316" y="2381"/>
                  <a:pt x="14328" y="2311"/>
                </a:cubicBezTo>
                <a:cubicBezTo>
                  <a:pt x="14328" y="2299"/>
                  <a:pt x="14340" y="2288"/>
                  <a:pt x="14340" y="2275"/>
                </a:cubicBezTo>
                <a:cubicBezTo>
                  <a:pt x="14352" y="2205"/>
                  <a:pt x="14363" y="2147"/>
                  <a:pt x="14363" y="2088"/>
                </a:cubicBezTo>
                <a:lnTo>
                  <a:pt x="14363" y="2053"/>
                </a:lnTo>
                <a:cubicBezTo>
                  <a:pt x="14375" y="1994"/>
                  <a:pt x="14375" y="1947"/>
                  <a:pt x="14375" y="1889"/>
                </a:cubicBezTo>
                <a:lnTo>
                  <a:pt x="14375" y="1866"/>
                </a:lnTo>
                <a:cubicBezTo>
                  <a:pt x="14375" y="1807"/>
                  <a:pt x="14363" y="1748"/>
                  <a:pt x="14363" y="1689"/>
                </a:cubicBezTo>
                <a:cubicBezTo>
                  <a:pt x="14352" y="1678"/>
                  <a:pt x="14352" y="1666"/>
                  <a:pt x="14352" y="1655"/>
                </a:cubicBezTo>
                <a:cubicBezTo>
                  <a:pt x="14340" y="1595"/>
                  <a:pt x="14328" y="1537"/>
                  <a:pt x="14316" y="1490"/>
                </a:cubicBezTo>
                <a:lnTo>
                  <a:pt x="14316" y="1478"/>
                </a:lnTo>
                <a:cubicBezTo>
                  <a:pt x="14305" y="1431"/>
                  <a:pt x="14282" y="1373"/>
                  <a:pt x="14258" y="1326"/>
                </a:cubicBezTo>
                <a:cubicBezTo>
                  <a:pt x="14258" y="1314"/>
                  <a:pt x="14258" y="1303"/>
                  <a:pt x="14246" y="1291"/>
                </a:cubicBezTo>
                <a:cubicBezTo>
                  <a:pt x="14235" y="1244"/>
                  <a:pt x="14211" y="1197"/>
                  <a:pt x="14176" y="1150"/>
                </a:cubicBezTo>
                <a:cubicBezTo>
                  <a:pt x="14176" y="1139"/>
                  <a:pt x="14176" y="1139"/>
                  <a:pt x="14164" y="1127"/>
                </a:cubicBezTo>
                <a:cubicBezTo>
                  <a:pt x="14141" y="1080"/>
                  <a:pt x="14117" y="1045"/>
                  <a:pt x="14094" y="998"/>
                </a:cubicBezTo>
                <a:cubicBezTo>
                  <a:pt x="14082" y="998"/>
                  <a:pt x="14082" y="986"/>
                  <a:pt x="14070" y="975"/>
                </a:cubicBezTo>
                <a:cubicBezTo>
                  <a:pt x="14047" y="939"/>
                  <a:pt x="14011" y="892"/>
                  <a:pt x="13977" y="857"/>
                </a:cubicBezTo>
                <a:cubicBezTo>
                  <a:pt x="13977" y="845"/>
                  <a:pt x="13964" y="834"/>
                  <a:pt x="13953" y="822"/>
                </a:cubicBezTo>
                <a:lnTo>
                  <a:pt x="13847" y="717"/>
                </a:lnTo>
                <a:cubicBezTo>
                  <a:pt x="13766" y="634"/>
                  <a:pt x="13672" y="564"/>
                  <a:pt x="13578" y="506"/>
                </a:cubicBezTo>
                <a:cubicBezTo>
                  <a:pt x="13191" y="189"/>
                  <a:pt x="12675" y="1"/>
                  <a:pt x="12171"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668" name="Google Shape;668;p17"/>
          <p:cNvGrpSpPr/>
          <p:nvPr/>
        </p:nvGrpSpPr>
        <p:grpSpPr>
          <a:xfrm>
            <a:off x="3827295" y="-3337236"/>
            <a:ext cx="6493094" cy="6372526"/>
            <a:chOff x="3827295" y="-3337236"/>
            <a:chExt cx="6493094" cy="6372526"/>
          </a:xfrm>
        </p:grpSpPr>
        <p:sp>
          <p:nvSpPr>
            <p:cNvPr id="669" name="Google Shape;669;p17"/>
            <p:cNvSpPr/>
            <p:nvPr/>
          </p:nvSpPr>
          <p:spPr>
            <a:xfrm rot="-5400000">
              <a:off x="3887579" y="-3397520"/>
              <a:ext cx="6372526" cy="6493094"/>
            </a:xfrm>
            <a:custGeom>
              <a:rect b="b" l="l" r="r" t="t"/>
              <a:pathLst>
                <a:path extrusionOk="0" h="31343" w="30761">
                  <a:moveTo>
                    <a:pt x="25462" y="1"/>
                  </a:moveTo>
                  <a:cubicBezTo>
                    <a:pt x="25003" y="1"/>
                    <a:pt x="24504" y="84"/>
                    <a:pt x="23962" y="262"/>
                  </a:cubicBezTo>
                  <a:cubicBezTo>
                    <a:pt x="22714" y="644"/>
                    <a:pt x="21848" y="1706"/>
                    <a:pt x="21270" y="2862"/>
                  </a:cubicBezTo>
                  <a:cubicBezTo>
                    <a:pt x="20785" y="3728"/>
                    <a:pt x="20693" y="5740"/>
                    <a:pt x="19919" y="6421"/>
                  </a:cubicBezTo>
                  <a:cubicBezTo>
                    <a:pt x="19549" y="6724"/>
                    <a:pt x="19197" y="6855"/>
                    <a:pt x="18859" y="6855"/>
                  </a:cubicBezTo>
                  <a:cubicBezTo>
                    <a:pt x="16740" y="6855"/>
                    <a:pt x="15176" y="1692"/>
                    <a:pt x="13183" y="1603"/>
                  </a:cubicBezTo>
                  <a:cubicBezTo>
                    <a:pt x="13116" y="1599"/>
                    <a:pt x="13051" y="1598"/>
                    <a:pt x="12987" y="1598"/>
                  </a:cubicBezTo>
                  <a:cubicBezTo>
                    <a:pt x="9937" y="1598"/>
                    <a:pt x="10508" y="5882"/>
                    <a:pt x="11357" y="7762"/>
                  </a:cubicBezTo>
                  <a:cubicBezTo>
                    <a:pt x="11842" y="8917"/>
                    <a:pt x="12420" y="10072"/>
                    <a:pt x="13276" y="11134"/>
                  </a:cubicBezTo>
                  <a:cubicBezTo>
                    <a:pt x="13956" y="12094"/>
                    <a:pt x="15205" y="12867"/>
                    <a:pt x="15586" y="14116"/>
                  </a:cubicBezTo>
                  <a:cubicBezTo>
                    <a:pt x="16357" y="16711"/>
                    <a:pt x="14815" y="17501"/>
                    <a:pt x="12974" y="17501"/>
                  </a:cubicBezTo>
                  <a:cubicBezTo>
                    <a:pt x="11807" y="17501"/>
                    <a:pt x="10520" y="17184"/>
                    <a:pt x="9624" y="16808"/>
                  </a:cubicBezTo>
                  <a:cubicBezTo>
                    <a:pt x="8752" y="16450"/>
                    <a:pt x="7859" y="16277"/>
                    <a:pt x="6986" y="16277"/>
                  </a:cubicBezTo>
                  <a:cubicBezTo>
                    <a:pt x="4586" y="16277"/>
                    <a:pt x="2333" y="17587"/>
                    <a:pt x="1062" y="19985"/>
                  </a:cubicBezTo>
                  <a:cubicBezTo>
                    <a:pt x="0" y="22203"/>
                    <a:pt x="93" y="25472"/>
                    <a:pt x="1248" y="27783"/>
                  </a:cubicBezTo>
                  <a:cubicBezTo>
                    <a:pt x="1953" y="29293"/>
                    <a:pt x="2762" y="29890"/>
                    <a:pt x="3534" y="29890"/>
                  </a:cubicBezTo>
                  <a:cubicBezTo>
                    <a:pt x="4978" y="29890"/>
                    <a:pt x="6291" y="27799"/>
                    <a:pt x="6540" y="25669"/>
                  </a:cubicBezTo>
                  <a:cubicBezTo>
                    <a:pt x="6754" y="23757"/>
                    <a:pt x="7623" y="23083"/>
                    <a:pt x="8725" y="23083"/>
                  </a:cubicBezTo>
                  <a:cubicBezTo>
                    <a:pt x="10121" y="23083"/>
                    <a:pt x="11892" y="24164"/>
                    <a:pt x="13183" y="25184"/>
                  </a:cubicBezTo>
                  <a:cubicBezTo>
                    <a:pt x="14106" y="25895"/>
                    <a:pt x="14783" y="26188"/>
                    <a:pt x="15317" y="26188"/>
                  </a:cubicBezTo>
                  <a:cubicBezTo>
                    <a:pt x="16736" y="26188"/>
                    <a:pt x="17148" y="24117"/>
                    <a:pt x="18474" y="22295"/>
                  </a:cubicBezTo>
                  <a:cubicBezTo>
                    <a:pt x="19049" y="21552"/>
                    <a:pt x="19836" y="21252"/>
                    <a:pt x="20692" y="21252"/>
                  </a:cubicBezTo>
                  <a:cubicBezTo>
                    <a:pt x="22710" y="21252"/>
                    <a:pt x="25108" y="22925"/>
                    <a:pt x="25984" y="24410"/>
                  </a:cubicBezTo>
                  <a:cubicBezTo>
                    <a:pt x="26655" y="25669"/>
                    <a:pt x="26944" y="27010"/>
                    <a:pt x="27336" y="28454"/>
                  </a:cubicBezTo>
                  <a:cubicBezTo>
                    <a:pt x="27624" y="29227"/>
                    <a:pt x="27624" y="30671"/>
                    <a:pt x="28006" y="31342"/>
                  </a:cubicBezTo>
                  <a:lnTo>
                    <a:pt x="28099" y="31146"/>
                  </a:lnTo>
                  <a:cubicBezTo>
                    <a:pt x="28129" y="31161"/>
                    <a:pt x="28159" y="31168"/>
                    <a:pt x="28189" y="31168"/>
                  </a:cubicBezTo>
                  <a:cubicBezTo>
                    <a:pt x="28548" y="31168"/>
                    <a:pt x="28887" y="30143"/>
                    <a:pt x="29069" y="29609"/>
                  </a:cubicBezTo>
                  <a:cubicBezTo>
                    <a:pt x="30502" y="24802"/>
                    <a:pt x="29935" y="19315"/>
                    <a:pt x="30409" y="14311"/>
                  </a:cubicBezTo>
                  <a:cubicBezTo>
                    <a:pt x="30760" y="10859"/>
                    <a:pt x="30710" y="1"/>
                    <a:pt x="25462" y="1"/>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670" name="Google Shape;670;p17"/>
            <p:cNvGrpSpPr/>
            <p:nvPr/>
          </p:nvGrpSpPr>
          <p:grpSpPr>
            <a:xfrm flipH="1" rot="8999737">
              <a:off x="7329206" y="1239610"/>
              <a:ext cx="1337226" cy="899542"/>
              <a:chOff x="5898017" y="1162960"/>
              <a:chExt cx="1695492" cy="1140544"/>
            </a:xfrm>
          </p:grpSpPr>
          <p:sp>
            <p:nvSpPr>
              <p:cNvPr id="671" name="Google Shape;671;p17"/>
              <p:cNvSpPr/>
              <p:nvPr/>
            </p:nvSpPr>
            <p:spPr>
              <a:xfrm>
                <a:off x="5898017" y="1960377"/>
                <a:ext cx="158260" cy="159738"/>
              </a:xfrm>
              <a:custGeom>
                <a:rect b="b" l="l" r="r" t="t"/>
                <a:pathLst>
                  <a:path extrusionOk="0" h="1729" w="1713">
                    <a:moveTo>
                      <a:pt x="814" y="0"/>
                    </a:moveTo>
                    <a:cubicBezTo>
                      <a:pt x="725" y="0"/>
                      <a:pt x="637" y="23"/>
                      <a:pt x="568" y="66"/>
                    </a:cubicBezTo>
                    <a:cubicBezTo>
                      <a:pt x="444" y="138"/>
                      <a:pt x="372" y="242"/>
                      <a:pt x="341" y="375"/>
                    </a:cubicBezTo>
                    <a:cubicBezTo>
                      <a:pt x="341" y="386"/>
                      <a:pt x="330" y="396"/>
                      <a:pt x="330" y="407"/>
                    </a:cubicBezTo>
                    <a:cubicBezTo>
                      <a:pt x="330" y="399"/>
                      <a:pt x="329" y="396"/>
                      <a:pt x="328" y="396"/>
                    </a:cubicBezTo>
                    <a:cubicBezTo>
                      <a:pt x="324" y="396"/>
                      <a:pt x="318" y="412"/>
                      <a:pt x="323" y="412"/>
                    </a:cubicBezTo>
                    <a:cubicBezTo>
                      <a:pt x="324" y="412"/>
                      <a:pt x="327" y="410"/>
                      <a:pt x="330" y="407"/>
                    </a:cubicBezTo>
                    <a:lnTo>
                      <a:pt x="330" y="407"/>
                    </a:lnTo>
                    <a:cubicBezTo>
                      <a:pt x="310" y="437"/>
                      <a:pt x="289" y="478"/>
                      <a:pt x="268" y="510"/>
                    </a:cubicBezTo>
                    <a:cubicBezTo>
                      <a:pt x="217" y="613"/>
                      <a:pt x="155" y="716"/>
                      <a:pt x="103" y="819"/>
                    </a:cubicBezTo>
                    <a:cubicBezTo>
                      <a:pt x="0" y="1005"/>
                      <a:pt x="21" y="1242"/>
                      <a:pt x="176" y="1397"/>
                    </a:cubicBezTo>
                    <a:lnTo>
                      <a:pt x="279" y="1500"/>
                    </a:lnTo>
                    <a:cubicBezTo>
                      <a:pt x="330" y="1551"/>
                      <a:pt x="424" y="1603"/>
                      <a:pt x="506" y="1624"/>
                    </a:cubicBezTo>
                    <a:cubicBezTo>
                      <a:pt x="591" y="1695"/>
                      <a:pt x="696" y="1729"/>
                      <a:pt x="802" y="1729"/>
                    </a:cubicBezTo>
                    <a:cubicBezTo>
                      <a:pt x="926" y="1729"/>
                      <a:pt x="1051" y="1682"/>
                      <a:pt x="1146" y="1592"/>
                    </a:cubicBezTo>
                    <a:cubicBezTo>
                      <a:pt x="1331" y="1417"/>
                      <a:pt x="1527" y="1262"/>
                      <a:pt x="1600" y="1015"/>
                    </a:cubicBezTo>
                    <a:cubicBezTo>
                      <a:pt x="1713" y="581"/>
                      <a:pt x="1362" y="283"/>
                      <a:pt x="1052" y="66"/>
                    </a:cubicBezTo>
                    <a:cubicBezTo>
                      <a:pt x="982" y="21"/>
                      <a:pt x="897" y="0"/>
                      <a:pt x="814"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72" name="Google Shape;672;p17"/>
              <p:cNvSpPr/>
              <p:nvPr/>
            </p:nvSpPr>
            <p:spPr>
              <a:xfrm>
                <a:off x="6434602" y="2116420"/>
                <a:ext cx="143016" cy="187085"/>
              </a:xfrm>
              <a:custGeom>
                <a:rect b="b" l="l" r="r" t="t"/>
                <a:pathLst>
                  <a:path extrusionOk="0" h="2025" w="1548">
                    <a:moveTo>
                      <a:pt x="601" y="0"/>
                    </a:moveTo>
                    <a:cubicBezTo>
                      <a:pt x="436" y="0"/>
                      <a:pt x="276" y="83"/>
                      <a:pt x="175" y="265"/>
                    </a:cubicBezTo>
                    <a:cubicBezTo>
                      <a:pt x="72" y="440"/>
                      <a:pt x="51" y="646"/>
                      <a:pt x="41" y="832"/>
                    </a:cubicBezTo>
                    <a:cubicBezTo>
                      <a:pt x="0" y="1224"/>
                      <a:pt x="10" y="1698"/>
                      <a:pt x="361" y="1946"/>
                    </a:cubicBezTo>
                    <a:cubicBezTo>
                      <a:pt x="443" y="2000"/>
                      <a:pt x="526" y="2024"/>
                      <a:pt x="608" y="2024"/>
                    </a:cubicBezTo>
                    <a:cubicBezTo>
                      <a:pt x="743" y="2024"/>
                      <a:pt x="875" y="1960"/>
                      <a:pt x="990" y="1863"/>
                    </a:cubicBezTo>
                    <a:cubicBezTo>
                      <a:pt x="1186" y="1853"/>
                      <a:pt x="1372" y="1719"/>
                      <a:pt x="1434" y="1523"/>
                    </a:cubicBezTo>
                    <a:cubicBezTo>
                      <a:pt x="1454" y="1420"/>
                      <a:pt x="1475" y="1327"/>
                      <a:pt x="1485" y="1234"/>
                    </a:cubicBezTo>
                    <a:cubicBezTo>
                      <a:pt x="1516" y="1173"/>
                      <a:pt x="1547" y="1100"/>
                      <a:pt x="1547" y="1017"/>
                    </a:cubicBezTo>
                    <a:cubicBezTo>
                      <a:pt x="1547" y="863"/>
                      <a:pt x="1475" y="749"/>
                      <a:pt x="1382" y="667"/>
                    </a:cubicBezTo>
                    <a:cubicBezTo>
                      <a:pt x="1351" y="616"/>
                      <a:pt x="1320" y="574"/>
                      <a:pt x="1279" y="522"/>
                    </a:cubicBezTo>
                    <a:cubicBezTo>
                      <a:pt x="1238" y="471"/>
                      <a:pt x="1186" y="440"/>
                      <a:pt x="1135" y="389"/>
                    </a:cubicBezTo>
                    <a:cubicBezTo>
                      <a:pt x="1124" y="347"/>
                      <a:pt x="1103" y="295"/>
                      <a:pt x="1073" y="254"/>
                    </a:cubicBezTo>
                    <a:cubicBezTo>
                      <a:pt x="951" y="91"/>
                      <a:pt x="774" y="0"/>
                      <a:pt x="601"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73" name="Google Shape;673;p17"/>
              <p:cNvSpPr/>
              <p:nvPr/>
            </p:nvSpPr>
            <p:spPr>
              <a:xfrm>
                <a:off x="6864018" y="1933954"/>
                <a:ext cx="156689" cy="160200"/>
              </a:xfrm>
              <a:custGeom>
                <a:rect b="b" l="l" r="r" t="t"/>
                <a:pathLst>
                  <a:path extrusionOk="0" h="1734" w="1696">
                    <a:moveTo>
                      <a:pt x="1146" y="1"/>
                    </a:moveTo>
                    <a:cubicBezTo>
                      <a:pt x="1140" y="1"/>
                      <a:pt x="1134" y="1"/>
                      <a:pt x="1129" y="1"/>
                    </a:cubicBezTo>
                    <a:cubicBezTo>
                      <a:pt x="973" y="1"/>
                      <a:pt x="829" y="42"/>
                      <a:pt x="705" y="115"/>
                    </a:cubicBezTo>
                    <a:cubicBezTo>
                      <a:pt x="592" y="145"/>
                      <a:pt x="489" y="218"/>
                      <a:pt x="427" y="331"/>
                    </a:cubicBezTo>
                    <a:cubicBezTo>
                      <a:pt x="386" y="414"/>
                      <a:pt x="334" y="476"/>
                      <a:pt x="283" y="548"/>
                    </a:cubicBezTo>
                    <a:cubicBezTo>
                      <a:pt x="180" y="693"/>
                      <a:pt x="128" y="858"/>
                      <a:pt x="86" y="1023"/>
                    </a:cubicBezTo>
                    <a:cubicBezTo>
                      <a:pt x="1" y="1347"/>
                      <a:pt x="259" y="1627"/>
                      <a:pt x="559" y="1627"/>
                    </a:cubicBezTo>
                    <a:cubicBezTo>
                      <a:pt x="584" y="1627"/>
                      <a:pt x="609" y="1625"/>
                      <a:pt x="633" y="1621"/>
                    </a:cubicBezTo>
                    <a:cubicBezTo>
                      <a:pt x="726" y="1683"/>
                      <a:pt x="829" y="1734"/>
                      <a:pt x="932" y="1734"/>
                    </a:cubicBezTo>
                    <a:cubicBezTo>
                      <a:pt x="1149" y="1734"/>
                      <a:pt x="1314" y="1590"/>
                      <a:pt x="1386" y="1404"/>
                    </a:cubicBezTo>
                    <a:cubicBezTo>
                      <a:pt x="1417" y="1383"/>
                      <a:pt x="1448" y="1363"/>
                      <a:pt x="1469" y="1332"/>
                    </a:cubicBezTo>
                    <a:cubicBezTo>
                      <a:pt x="1696" y="1085"/>
                      <a:pt x="1613" y="785"/>
                      <a:pt x="1613" y="476"/>
                    </a:cubicBezTo>
                    <a:cubicBezTo>
                      <a:pt x="1613" y="223"/>
                      <a:pt x="1406" y="1"/>
                      <a:pt x="1146"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74" name="Google Shape;674;p17"/>
              <p:cNvSpPr/>
              <p:nvPr/>
            </p:nvSpPr>
            <p:spPr>
              <a:xfrm>
                <a:off x="7359861" y="1915384"/>
                <a:ext cx="163988" cy="152162"/>
              </a:xfrm>
              <a:custGeom>
                <a:rect b="b" l="l" r="r" t="t"/>
                <a:pathLst>
                  <a:path extrusionOk="0" h="1647" w="1775">
                    <a:moveTo>
                      <a:pt x="1056" y="1"/>
                    </a:moveTo>
                    <a:cubicBezTo>
                      <a:pt x="1034" y="1"/>
                      <a:pt x="1013" y="3"/>
                      <a:pt x="991" y="6"/>
                    </a:cubicBezTo>
                    <a:lnTo>
                      <a:pt x="960" y="6"/>
                    </a:lnTo>
                    <a:cubicBezTo>
                      <a:pt x="775" y="6"/>
                      <a:pt x="651" y="99"/>
                      <a:pt x="548" y="243"/>
                    </a:cubicBezTo>
                    <a:cubicBezTo>
                      <a:pt x="465" y="346"/>
                      <a:pt x="383" y="460"/>
                      <a:pt x="321" y="573"/>
                    </a:cubicBezTo>
                    <a:cubicBezTo>
                      <a:pt x="259" y="687"/>
                      <a:pt x="218" y="800"/>
                      <a:pt x="156" y="914"/>
                    </a:cubicBezTo>
                    <a:cubicBezTo>
                      <a:pt x="1" y="1234"/>
                      <a:pt x="186" y="1646"/>
                      <a:pt x="578" y="1646"/>
                    </a:cubicBezTo>
                    <a:cubicBezTo>
                      <a:pt x="672" y="1646"/>
                      <a:pt x="775" y="1636"/>
                      <a:pt x="878" y="1636"/>
                    </a:cubicBezTo>
                    <a:cubicBezTo>
                      <a:pt x="904" y="1641"/>
                      <a:pt x="930" y="1643"/>
                      <a:pt x="954" y="1643"/>
                    </a:cubicBezTo>
                    <a:cubicBezTo>
                      <a:pt x="1045" y="1643"/>
                      <a:pt x="1124" y="1615"/>
                      <a:pt x="1197" y="1574"/>
                    </a:cubicBezTo>
                    <a:cubicBezTo>
                      <a:pt x="1352" y="1522"/>
                      <a:pt x="1486" y="1440"/>
                      <a:pt x="1589" y="1295"/>
                    </a:cubicBezTo>
                    <a:cubicBezTo>
                      <a:pt x="1775" y="1017"/>
                      <a:pt x="1610" y="646"/>
                      <a:pt x="1517" y="357"/>
                    </a:cubicBezTo>
                    <a:cubicBezTo>
                      <a:pt x="1452" y="170"/>
                      <a:pt x="1260" y="1"/>
                      <a:pt x="1056"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75" name="Google Shape;675;p17"/>
              <p:cNvSpPr/>
              <p:nvPr/>
            </p:nvSpPr>
            <p:spPr>
              <a:xfrm>
                <a:off x="7171206" y="1552025"/>
                <a:ext cx="161124" cy="141538"/>
              </a:xfrm>
              <a:custGeom>
                <a:rect b="b" l="l" r="r" t="t"/>
                <a:pathLst>
                  <a:path extrusionOk="0" h="1532" w="1744">
                    <a:moveTo>
                      <a:pt x="1074" y="1"/>
                    </a:moveTo>
                    <a:cubicBezTo>
                      <a:pt x="1033" y="1"/>
                      <a:pt x="992" y="4"/>
                      <a:pt x="949" y="9"/>
                    </a:cubicBezTo>
                    <a:cubicBezTo>
                      <a:pt x="867" y="20"/>
                      <a:pt x="795" y="61"/>
                      <a:pt x="733" y="112"/>
                    </a:cubicBezTo>
                    <a:lnTo>
                      <a:pt x="733" y="102"/>
                    </a:lnTo>
                    <a:cubicBezTo>
                      <a:pt x="681" y="91"/>
                      <a:pt x="640" y="82"/>
                      <a:pt x="599" y="82"/>
                    </a:cubicBezTo>
                    <a:lnTo>
                      <a:pt x="589" y="82"/>
                    </a:lnTo>
                    <a:cubicBezTo>
                      <a:pt x="577" y="80"/>
                      <a:pt x="566" y="79"/>
                      <a:pt x="554" y="79"/>
                    </a:cubicBezTo>
                    <a:cubicBezTo>
                      <a:pt x="407" y="79"/>
                      <a:pt x="243" y="195"/>
                      <a:pt x="176" y="318"/>
                    </a:cubicBezTo>
                    <a:cubicBezTo>
                      <a:pt x="83" y="494"/>
                      <a:pt x="62" y="731"/>
                      <a:pt x="32" y="927"/>
                    </a:cubicBezTo>
                    <a:cubicBezTo>
                      <a:pt x="0" y="1102"/>
                      <a:pt x="32" y="1257"/>
                      <a:pt x="155" y="1391"/>
                    </a:cubicBezTo>
                    <a:cubicBezTo>
                      <a:pt x="247" y="1484"/>
                      <a:pt x="372" y="1532"/>
                      <a:pt x="498" y="1532"/>
                    </a:cubicBezTo>
                    <a:cubicBezTo>
                      <a:pt x="583" y="1532"/>
                      <a:pt x="668" y="1510"/>
                      <a:pt x="743" y="1464"/>
                    </a:cubicBezTo>
                    <a:cubicBezTo>
                      <a:pt x="826" y="1412"/>
                      <a:pt x="919" y="1361"/>
                      <a:pt x="1011" y="1319"/>
                    </a:cubicBezTo>
                    <a:cubicBezTo>
                      <a:pt x="1022" y="1319"/>
                      <a:pt x="1032" y="1319"/>
                      <a:pt x="1032" y="1309"/>
                    </a:cubicBezTo>
                    <a:cubicBezTo>
                      <a:pt x="1063" y="1309"/>
                      <a:pt x="1084" y="1299"/>
                      <a:pt x="1104" y="1278"/>
                    </a:cubicBezTo>
                    <a:cubicBezTo>
                      <a:pt x="1125" y="1278"/>
                      <a:pt x="1146" y="1267"/>
                      <a:pt x="1156" y="1257"/>
                    </a:cubicBezTo>
                    <a:cubicBezTo>
                      <a:pt x="1341" y="1164"/>
                      <a:pt x="1465" y="969"/>
                      <a:pt x="1589" y="814"/>
                    </a:cubicBezTo>
                    <a:cubicBezTo>
                      <a:pt x="1744" y="607"/>
                      <a:pt x="1651" y="360"/>
                      <a:pt x="1476" y="215"/>
                    </a:cubicBezTo>
                    <a:cubicBezTo>
                      <a:pt x="1465" y="185"/>
                      <a:pt x="1444" y="153"/>
                      <a:pt x="1414" y="133"/>
                    </a:cubicBezTo>
                    <a:cubicBezTo>
                      <a:pt x="1312" y="32"/>
                      <a:pt x="1199" y="1"/>
                      <a:pt x="1074"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76" name="Google Shape;676;p17"/>
              <p:cNvSpPr/>
              <p:nvPr/>
            </p:nvSpPr>
            <p:spPr>
              <a:xfrm>
                <a:off x="7460008" y="1266547"/>
                <a:ext cx="133500" cy="156504"/>
              </a:xfrm>
              <a:custGeom>
                <a:rect b="b" l="l" r="r" t="t"/>
                <a:pathLst>
                  <a:path extrusionOk="0" h="1694" w="1445">
                    <a:moveTo>
                      <a:pt x="564" y="1"/>
                    </a:moveTo>
                    <a:cubicBezTo>
                      <a:pt x="351" y="1"/>
                      <a:pt x="135" y="145"/>
                      <a:pt x="83" y="355"/>
                    </a:cubicBezTo>
                    <a:cubicBezTo>
                      <a:pt x="62" y="448"/>
                      <a:pt x="51" y="541"/>
                      <a:pt x="62" y="634"/>
                    </a:cubicBezTo>
                    <a:cubicBezTo>
                      <a:pt x="21" y="747"/>
                      <a:pt x="0" y="871"/>
                      <a:pt x="0" y="985"/>
                    </a:cubicBezTo>
                    <a:cubicBezTo>
                      <a:pt x="0" y="1180"/>
                      <a:pt x="72" y="1335"/>
                      <a:pt x="196" y="1490"/>
                    </a:cubicBezTo>
                    <a:cubicBezTo>
                      <a:pt x="268" y="1583"/>
                      <a:pt x="413" y="1666"/>
                      <a:pt x="526" y="1686"/>
                    </a:cubicBezTo>
                    <a:cubicBezTo>
                      <a:pt x="571" y="1691"/>
                      <a:pt x="614" y="1694"/>
                      <a:pt x="656" y="1694"/>
                    </a:cubicBezTo>
                    <a:cubicBezTo>
                      <a:pt x="787" y="1694"/>
                      <a:pt x="907" y="1669"/>
                      <a:pt x="1032" y="1614"/>
                    </a:cubicBezTo>
                    <a:cubicBezTo>
                      <a:pt x="1279" y="1510"/>
                      <a:pt x="1444" y="1212"/>
                      <a:pt x="1424" y="943"/>
                    </a:cubicBezTo>
                    <a:cubicBezTo>
                      <a:pt x="1382" y="552"/>
                      <a:pt x="1114" y="273"/>
                      <a:pt x="794" y="66"/>
                    </a:cubicBezTo>
                    <a:cubicBezTo>
                      <a:pt x="724" y="21"/>
                      <a:pt x="644" y="1"/>
                      <a:pt x="564"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77" name="Google Shape;677;p17"/>
              <p:cNvSpPr/>
              <p:nvPr/>
            </p:nvSpPr>
            <p:spPr>
              <a:xfrm>
                <a:off x="6145217" y="1564292"/>
                <a:ext cx="162048" cy="180340"/>
              </a:xfrm>
              <a:custGeom>
                <a:rect b="b" l="l" r="r" t="t"/>
                <a:pathLst>
                  <a:path extrusionOk="0" h="1952" w="1754">
                    <a:moveTo>
                      <a:pt x="850" y="0"/>
                    </a:moveTo>
                    <a:cubicBezTo>
                      <a:pt x="689" y="0"/>
                      <a:pt x="526" y="60"/>
                      <a:pt x="381" y="154"/>
                    </a:cubicBezTo>
                    <a:cubicBezTo>
                      <a:pt x="196" y="277"/>
                      <a:pt x="103" y="504"/>
                      <a:pt x="175" y="721"/>
                    </a:cubicBezTo>
                    <a:cubicBezTo>
                      <a:pt x="41" y="979"/>
                      <a:pt x="0" y="1278"/>
                      <a:pt x="175" y="1547"/>
                    </a:cubicBezTo>
                    <a:cubicBezTo>
                      <a:pt x="335" y="1786"/>
                      <a:pt x="631" y="1952"/>
                      <a:pt x="928" y="1952"/>
                    </a:cubicBezTo>
                    <a:cubicBezTo>
                      <a:pt x="1015" y="1952"/>
                      <a:pt x="1102" y="1938"/>
                      <a:pt x="1186" y="1907"/>
                    </a:cubicBezTo>
                    <a:cubicBezTo>
                      <a:pt x="1424" y="1815"/>
                      <a:pt x="1578" y="1660"/>
                      <a:pt x="1671" y="1423"/>
                    </a:cubicBezTo>
                    <a:cubicBezTo>
                      <a:pt x="1754" y="1185"/>
                      <a:pt x="1671" y="917"/>
                      <a:pt x="1589" y="701"/>
                    </a:cubicBezTo>
                    <a:cubicBezTo>
                      <a:pt x="1495" y="463"/>
                      <a:pt x="1392" y="206"/>
                      <a:pt x="1155" y="82"/>
                    </a:cubicBezTo>
                    <a:cubicBezTo>
                      <a:pt x="1058" y="25"/>
                      <a:pt x="955" y="0"/>
                      <a:pt x="850"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78" name="Google Shape;678;p17"/>
              <p:cNvSpPr/>
              <p:nvPr/>
            </p:nvSpPr>
            <p:spPr>
              <a:xfrm>
                <a:off x="6607338" y="1465067"/>
                <a:ext cx="146896" cy="132484"/>
              </a:xfrm>
              <a:custGeom>
                <a:rect b="b" l="l" r="r" t="t"/>
                <a:pathLst>
                  <a:path extrusionOk="0" h="1434" w="1590">
                    <a:moveTo>
                      <a:pt x="1115" y="1"/>
                    </a:moveTo>
                    <a:cubicBezTo>
                      <a:pt x="867" y="10"/>
                      <a:pt x="640" y="93"/>
                      <a:pt x="486" y="289"/>
                    </a:cubicBezTo>
                    <a:cubicBezTo>
                      <a:pt x="300" y="310"/>
                      <a:pt x="124" y="464"/>
                      <a:pt x="73" y="650"/>
                    </a:cubicBezTo>
                    <a:cubicBezTo>
                      <a:pt x="1" y="898"/>
                      <a:pt x="135" y="1115"/>
                      <a:pt x="362" y="1218"/>
                    </a:cubicBezTo>
                    <a:cubicBezTo>
                      <a:pt x="383" y="1228"/>
                      <a:pt x="403" y="1238"/>
                      <a:pt x="413" y="1248"/>
                    </a:cubicBezTo>
                    <a:lnTo>
                      <a:pt x="537" y="1310"/>
                    </a:lnTo>
                    <a:cubicBezTo>
                      <a:pt x="671" y="1383"/>
                      <a:pt x="805" y="1434"/>
                      <a:pt x="950" y="1434"/>
                    </a:cubicBezTo>
                    <a:cubicBezTo>
                      <a:pt x="1167" y="1434"/>
                      <a:pt x="1373" y="1310"/>
                      <a:pt x="1476" y="1115"/>
                    </a:cubicBezTo>
                    <a:cubicBezTo>
                      <a:pt x="1579" y="929"/>
                      <a:pt x="1589" y="702"/>
                      <a:pt x="1589" y="485"/>
                    </a:cubicBezTo>
                    <a:cubicBezTo>
                      <a:pt x="1589" y="228"/>
                      <a:pt x="1373" y="1"/>
                      <a:pt x="1115"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79" name="Google Shape;679;p17"/>
              <p:cNvSpPr/>
              <p:nvPr/>
            </p:nvSpPr>
            <p:spPr>
              <a:xfrm>
                <a:off x="6036570" y="1207676"/>
                <a:ext cx="149483" cy="159461"/>
              </a:xfrm>
              <a:custGeom>
                <a:rect b="b" l="l" r="r" t="t"/>
                <a:pathLst>
                  <a:path extrusionOk="0" h="1726" w="1618">
                    <a:moveTo>
                      <a:pt x="830" y="0"/>
                    </a:moveTo>
                    <a:cubicBezTo>
                      <a:pt x="792" y="0"/>
                      <a:pt x="752" y="4"/>
                      <a:pt x="711" y="11"/>
                    </a:cubicBezTo>
                    <a:cubicBezTo>
                      <a:pt x="526" y="53"/>
                      <a:pt x="402" y="187"/>
                      <a:pt x="310" y="352"/>
                    </a:cubicBezTo>
                    <a:cubicBezTo>
                      <a:pt x="83" y="497"/>
                      <a:pt x="0" y="785"/>
                      <a:pt x="134" y="1012"/>
                    </a:cubicBezTo>
                    <a:cubicBezTo>
                      <a:pt x="258" y="1229"/>
                      <a:pt x="340" y="1497"/>
                      <a:pt x="557" y="1641"/>
                    </a:cubicBezTo>
                    <a:cubicBezTo>
                      <a:pt x="638" y="1687"/>
                      <a:pt x="735" y="1716"/>
                      <a:pt x="827" y="1716"/>
                    </a:cubicBezTo>
                    <a:cubicBezTo>
                      <a:pt x="840" y="1716"/>
                      <a:pt x="854" y="1715"/>
                      <a:pt x="867" y="1714"/>
                    </a:cubicBezTo>
                    <a:lnTo>
                      <a:pt x="1000" y="1714"/>
                    </a:lnTo>
                    <a:cubicBezTo>
                      <a:pt x="1037" y="1721"/>
                      <a:pt x="1075" y="1725"/>
                      <a:pt x="1112" y="1725"/>
                    </a:cubicBezTo>
                    <a:cubicBezTo>
                      <a:pt x="1374" y="1725"/>
                      <a:pt x="1618" y="1539"/>
                      <a:pt x="1609" y="1249"/>
                    </a:cubicBezTo>
                    <a:cubicBezTo>
                      <a:pt x="1599" y="868"/>
                      <a:pt x="1465" y="548"/>
                      <a:pt x="1259" y="238"/>
                    </a:cubicBezTo>
                    <a:cubicBezTo>
                      <a:pt x="1148" y="78"/>
                      <a:pt x="1004" y="0"/>
                      <a:pt x="830"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80" name="Google Shape;680;p17"/>
              <p:cNvSpPr/>
              <p:nvPr/>
            </p:nvSpPr>
            <p:spPr>
              <a:xfrm>
                <a:off x="6919885" y="1162960"/>
                <a:ext cx="123984" cy="142462"/>
              </a:xfrm>
              <a:custGeom>
                <a:rect b="b" l="l" r="r" t="t"/>
                <a:pathLst>
                  <a:path extrusionOk="0" h="1542" w="1342">
                    <a:moveTo>
                      <a:pt x="517" y="0"/>
                    </a:moveTo>
                    <a:cubicBezTo>
                      <a:pt x="362" y="0"/>
                      <a:pt x="166" y="93"/>
                      <a:pt x="104" y="238"/>
                    </a:cubicBezTo>
                    <a:cubicBezTo>
                      <a:pt x="22" y="433"/>
                      <a:pt x="1" y="578"/>
                      <a:pt x="32" y="774"/>
                    </a:cubicBezTo>
                    <a:lnTo>
                      <a:pt x="63" y="867"/>
                    </a:lnTo>
                    <a:cubicBezTo>
                      <a:pt x="22" y="1063"/>
                      <a:pt x="73" y="1259"/>
                      <a:pt x="280" y="1382"/>
                    </a:cubicBezTo>
                    <a:cubicBezTo>
                      <a:pt x="342" y="1414"/>
                      <a:pt x="424" y="1434"/>
                      <a:pt x="507" y="1444"/>
                    </a:cubicBezTo>
                    <a:cubicBezTo>
                      <a:pt x="584" y="1511"/>
                      <a:pt x="691" y="1542"/>
                      <a:pt x="798" y="1542"/>
                    </a:cubicBezTo>
                    <a:cubicBezTo>
                      <a:pt x="890" y="1542"/>
                      <a:pt x="981" y="1519"/>
                      <a:pt x="1053" y="1476"/>
                    </a:cubicBezTo>
                    <a:cubicBezTo>
                      <a:pt x="1291" y="1331"/>
                      <a:pt x="1342" y="1052"/>
                      <a:pt x="1218" y="816"/>
                    </a:cubicBezTo>
                    <a:cubicBezTo>
                      <a:pt x="1218" y="816"/>
                      <a:pt x="1218" y="805"/>
                      <a:pt x="1208" y="795"/>
                    </a:cubicBezTo>
                    <a:cubicBezTo>
                      <a:pt x="1249" y="630"/>
                      <a:pt x="1229" y="465"/>
                      <a:pt x="1136" y="320"/>
                    </a:cubicBezTo>
                    <a:cubicBezTo>
                      <a:pt x="1074" y="227"/>
                      <a:pt x="991" y="145"/>
                      <a:pt x="899" y="93"/>
                    </a:cubicBezTo>
                    <a:cubicBezTo>
                      <a:pt x="816" y="42"/>
                      <a:pt x="723" y="0"/>
                      <a:pt x="610"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sp>
        <p:nvSpPr>
          <p:cNvPr id="681" name="Google Shape;681;p17"/>
          <p:cNvSpPr/>
          <p:nvPr/>
        </p:nvSpPr>
        <p:spPr>
          <a:xfrm rot="-5400000">
            <a:off x="-4926221" y="-674808"/>
            <a:ext cx="6372526" cy="6493094"/>
          </a:xfrm>
          <a:custGeom>
            <a:rect b="b" l="l" r="r" t="t"/>
            <a:pathLst>
              <a:path extrusionOk="0" h="31343" w="30761">
                <a:moveTo>
                  <a:pt x="25462" y="1"/>
                </a:moveTo>
                <a:cubicBezTo>
                  <a:pt x="25003" y="1"/>
                  <a:pt x="24504" y="84"/>
                  <a:pt x="23962" y="262"/>
                </a:cubicBezTo>
                <a:cubicBezTo>
                  <a:pt x="22714" y="644"/>
                  <a:pt x="21848" y="1706"/>
                  <a:pt x="21270" y="2862"/>
                </a:cubicBezTo>
                <a:cubicBezTo>
                  <a:pt x="20785" y="3728"/>
                  <a:pt x="20693" y="5740"/>
                  <a:pt x="19919" y="6421"/>
                </a:cubicBezTo>
                <a:cubicBezTo>
                  <a:pt x="19549" y="6724"/>
                  <a:pt x="19197" y="6855"/>
                  <a:pt x="18859" y="6855"/>
                </a:cubicBezTo>
                <a:cubicBezTo>
                  <a:pt x="16740" y="6855"/>
                  <a:pt x="15176" y="1692"/>
                  <a:pt x="13183" y="1603"/>
                </a:cubicBezTo>
                <a:cubicBezTo>
                  <a:pt x="13116" y="1599"/>
                  <a:pt x="13051" y="1598"/>
                  <a:pt x="12987" y="1598"/>
                </a:cubicBezTo>
                <a:cubicBezTo>
                  <a:pt x="9937" y="1598"/>
                  <a:pt x="10508" y="5882"/>
                  <a:pt x="11357" y="7762"/>
                </a:cubicBezTo>
                <a:cubicBezTo>
                  <a:pt x="11842" y="8917"/>
                  <a:pt x="12420" y="10072"/>
                  <a:pt x="13276" y="11134"/>
                </a:cubicBezTo>
                <a:cubicBezTo>
                  <a:pt x="13956" y="12094"/>
                  <a:pt x="15205" y="12867"/>
                  <a:pt x="15586" y="14116"/>
                </a:cubicBezTo>
                <a:cubicBezTo>
                  <a:pt x="16357" y="16711"/>
                  <a:pt x="14815" y="17501"/>
                  <a:pt x="12974" y="17501"/>
                </a:cubicBezTo>
                <a:cubicBezTo>
                  <a:pt x="11807" y="17501"/>
                  <a:pt x="10520" y="17184"/>
                  <a:pt x="9624" y="16808"/>
                </a:cubicBezTo>
                <a:cubicBezTo>
                  <a:pt x="8752" y="16450"/>
                  <a:pt x="7859" y="16277"/>
                  <a:pt x="6986" y="16277"/>
                </a:cubicBezTo>
                <a:cubicBezTo>
                  <a:pt x="4586" y="16277"/>
                  <a:pt x="2333" y="17587"/>
                  <a:pt x="1062" y="19985"/>
                </a:cubicBezTo>
                <a:cubicBezTo>
                  <a:pt x="0" y="22203"/>
                  <a:pt x="93" y="25472"/>
                  <a:pt x="1248" y="27783"/>
                </a:cubicBezTo>
                <a:cubicBezTo>
                  <a:pt x="1953" y="29293"/>
                  <a:pt x="2762" y="29890"/>
                  <a:pt x="3534" y="29890"/>
                </a:cubicBezTo>
                <a:cubicBezTo>
                  <a:pt x="4978" y="29890"/>
                  <a:pt x="6291" y="27799"/>
                  <a:pt x="6540" y="25669"/>
                </a:cubicBezTo>
                <a:cubicBezTo>
                  <a:pt x="6754" y="23757"/>
                  <a:pt x="7623" y="23083"/>
                  <a:pt x="8725" y="23083"/>
                </a:cubicBezTo>
                <a:cubicBezTo>
                  <a:pt x="10121" y="23083"/>
                  <a:pt x="11892" y="24164"/>
                  <a:pt x="13183" y="25184"/>
                </a:cubicBezTo>
                <a:cubicBezTo>
                  <a:pt x="14106" y="25895"/>
                  <a:pt x="14783" y="26188"/>
                  <a:pt x="15317" y="26188"/>
                </a:cubicBezTo>
                <a:cubicBezTo>
                  <a:pt x="16736" y="26188"/>
                  <a:pt x="17148" y="24117"/>
                  <a:pt x="18474" y="22295"/>
                </a:cubicBezTo>
                <a:cubicBezTo>
                  <a:pt x="19049" y="21552"/>
                  <a:pt x="19836" y="21252"/>
                  <a:pt x="20692" y="21252"/>
                </a:cubicBezTo>
                <a:cubicBezTo>
                  <a:pt x="22710" y="21252"/>
                  <a:pt x="25108" y="22925"/>
                  <a:pt x="25984" y="24410"/>
                </a:cubicBezTo>
                <a:cubicBezTo>
                  <a:pt x="26655" y="25669"/>
                  <a:pt x="26944" y="27010"/>
                  <a:pt x="27336" y="28454"/>
                </a:cubicBezTo>
                <a:cubicBezTo>
                  <a:pt x="27624" y="29227"/>
                  <a:pt x="27624" y="30671"/>
                  <a:pt x="28006" y="31342"/>
                </a:cubicBezTo>
                <a:lnTo>
                  <a:pt x="28099" y="31146"/>
                </a:lnTo>
                <a:cubicBezTo>
                  <a:pt x="28129" y="31161"/>
                  <a:pt x="28159" y="31168"/>
                  <a:pt x="28189" y="31168"/>
                </a:cubicBezTo>
                <a:cubicBezTo>
                  <a:pt x="28548" y="31168"/>
                  <a:pt x="28887" y="30143"/>
                  <a:pt x="29069" y="29609"/>
                </a:cubicBezTo>
                <a:cubicBezTo>
                  <a:pt x="30502" y="24802"/>
                  <a:pt x="29935" y="19315"/>
                  <a:pt x="30409" y="14311"/>
                </a:cubicBezTo>
                <a:cubicBezTo>
                  <a:pt x="30760" y="10859"/>
                  <a:pt x="30710" y="1"/>
                  <a:pt x="25462" y="1"/>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682" name="Google Shape;682;p17"/>
          <p:cNvGrpSpPr/>
          <p:nvPr/>
        </p:nvGrpSpPr>
        <p:grpSpPr>
          <a:xfrm flipH="1" rot="8999737">
            <a:off x="7671456" y="3842785"/>
            <a:ext cx="1337226" cy="899542"/>
            <a:chOff x="5898017" y="1162960"/>
            <a:chExt cx="1695492" cy="1140544"/>
          </a:xfrm>
        </p:grpSpPr>
        <p:sp>
          <p:nvSpPr>
            <p:cNvPr id="683" name="Google Shape;683;p17"/>
            <p:cNvSpPr/>
            <p:nvPr/>
          </p:nvSpPr>
          <p:spPr>
            <a:xfrm>
              <a:off x="5898017" y="1960377"/>
              <a:ext cx="158260" cy="159738"/>
            </a:xfrm>
            <a:custGeom>
              <a:rect b="b" l="l" r="r" t="t"/>
              <a:pathLst>
                <a:path extrusionOk="0" h="1729" w="1713">
                  <a:moveTo>
                    <a:pt x="814" y="0"/>
                  </a:moveTo>
                  <a:cubicBezTo>
                    <a:pt x="725" y="0"/>
                    <a:pt x="637" y="23"/>
                    <a:pt x="568" y="66"/>
                  </a:cubicBezTo>
                  <a:cubicBezTo>
                    <a:pt x="444" y="138"/>
                    <a:pt x="372" y="242"/>
                    <a:pt x="341" y="375"/>
                  </a:cubicBezTo>
                  <a:cubicBezTo>
                    <a:pt x="341" y="386"/>
                    <a:pt x="330" y="396"/>
                    <a:pt x="330" y="407"/>
                  </a:cubicBezTo>
                  <a:cubicBezTo>
                    <a:pt x="330" y="399"/>
                    <a:pt x="329" y="396"/>
                    <a:pt x="328" y="396"/>
                  </a:cubicBezTo>
                  <a:cubicBezTo>
                    <a:pt x="324" y="396"/>
                    <a:pt x="318" y="412"/>
                    <a:pt x="323" y="412"/>
                  </a:cubicBezTo>
                  <a:cubicBezTo>
                    <a:pt x="324" y="412"/>
                    <a:pt x="327" y="410"/>
                    <a:pt x="330" y="407"/>
                  </a:cubicBezTo>
                  <a:lnTo>
                    <a:pt x="330" y="407"/>
                  </a:lnTo>
                  <a:cubicBezTo>
                    <a:pt x="310" y="437"/>
                    <a:pt x="289" y="478"/>
                    <a:pt x="268" y="510"/>
                  </a:cubicBezTo>
                  <a:cubicBezTo>
                    <a:pt x="217" y="613"/>
                    <a:pt x="155" y="716"/>
                    <a:pt x="103" y="819"/>
                  </a:cubicBezTo>
                  <a:cubicBezTo>
                    <a:pt x="0" y="1005"/>
                    <a:pt x="21" y="1242"/>
                    <a:pt x="176" y="1397"/>
                  </a:cubicBezTo>
                  <a:lnTo>
                    <a:pt x="279" y="1500"/>
                  </a:lnTo>
                  <a:cubicBezTo>
                    <a:pt x="330" y="1551"/>
                    <a:pt x="424" y="1603"/>
                    <a:pt x="506" y="1624"/>
                  </a:cubicBezTo>
                  <a:cubicBezTo>
                    <a:pt x="591" y="1695"/>
                    <a:pt x="696" y="1729"/>
                    <a:pt x="802" y="1729"/>
                  </a:cubicBezTo>
                  <a:cubicBezTo>
                    <a:pt x="926" y="1729"/>
                    <a:pt x="1051" y="1682"/>
                    <a:pt x="1146" y="1592"/>
                  </a:cubicBezTo>
                  <a:cubicBezTo>
                    <a:pt x="1331" y="1417"/>
                    <a:pt x="1527" y="1262"/>
                    <a:pt x="1600" y="1015"/>
                  </a:cubicBezTo>
                  <a:cubicBezTo>
                    <a:pt x="1713" y="581"/>
                    <a:pt x="1362" y="283"/>
                    <a:pt x="1052" y="66"/>
                  </a:cubicBezTo>
                  <a:cubicBezTo>
                    <a:pt x="982" y="21"/>
                    <a:pt x="897" y="0"/>
                    <a:pt x="814"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84" name="Google Shape;684;p17"/>
            <p:cNvSpPr/>
            <p:nvPr/>
          </p:nvSpPr>
          <p:spPr>
            <a:xfrm>
              <a:off x="6434602" y="2116420"/>
              <a:ext cx="143016" cy="187085"/>
            </a:xfrm>
            <a:custGeom>
              <a:rect b="b" l="l" r="r" t="t"/>
              <a:pathLst>
                <a:path extrusionOk="0" h="2025" w="1548">
                  <a:moveTo>
                    <a:pt x="601" y="0"/>
                  </a:moveTo>
                  <a:cubicBezTo>
                    <a:pt x="436" y="0"/>
                    <a:pt x="276" y="83"/>
                    <a:pt x="175" y="265"/>
                  </a:cubicBezTo>
                  <a:cubicBezTo>
                    <a:pt x="72" y="440"/>
                    <a:pt x="51" y="646"/>
                    <a:pt x="41" y="832"/>
                  </a:cubicBezTo>
                  <a:cubicBezTo>
                    <a:pt x="0" y="1224"/>
                    <a:pt x="10" y="1698"/>
                    <a:pt x="361" y="1946"/>
                  </a:cubicBezTo>
                  <a:cubicBezTo>
                    <a:pt x="443" y="2000"/>
                    <a:pt x="526" y="2024"/>
                    <a:pt x="608" y="2024"/>
                  </a:cubicBezTo>
                  <a:cubicBezTo>
                    <a:pt x="743" y="2024"/>
                    <a:pt x="875" y="1960"/>
                    <a:pt x="990" y="1863"/>
                  </a:cubicBezTo>
                  <a:cubicBezTo>
                    <a:pt x="1186" y="1853"/>
                    <a:pt x="1372" y="1719"/>
                    <a:pt x="1434" y="1523"/>
                  </a:cubicBezTo>
                  <a:cubicBezTo>
                    <a:pt x="1454" y="1420"/>
                    <a:pt x="1475" y="1327"/>
                    <a:pt x="1485" y="1234"/>
                  </a:cubicBezTo>
                  <a:cubicBezTo>
                    <a:pt x="1516" y="1173"/>
                    <a:pt x="1547" y="1100"/>
                    <a:pt x="1547" y="1017"/>
                  </a:cubicBezTo>
                  <a:cubicBezTo>
                    <a:pt x="1547" y="863"/>
                    <a:pt x="1475" y="749"/>
                    <a:pt x="1382" y="667"/>
                  </a:cubicBezTo>
                  <a:cubicBezTo>
                    <a:pt x="1351" y="616"/>
                    <a:pt x="1320" y="574"/>
                    <a:pt x="1279" y="522"/>
                  </a:cubicBezTo>
                  <a:cubicBezTo>
                    <a:pt x="1238" y="471"/>
                    <a:pt x="1186" y="440"/>
                    <a:pt x="1135" y="389"/>
                  </a:cubicBezTo>
                  <a:cubicBezTo>
                    <a:pt x="1124" y="347"/>
                    <a:pt x="1103" y="295"/>
                    <a:pt x="1073" y="254"/>
                  </a:cubicBezTo>
                  <a:cubicBezTo>
                    <a:pt x="951" y="91"/>
                    <a:pt x="774" y="0"/>
                    <a:pt x="601"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85" name="Google Shape;685;p17"/>
            <p:cNvSpPr/>
            <p:nvPr/>
          </p:nvSpPr>
          <p:spPr>
            <a:xfrm>
              <a:off x="6864018" y="1933954"/>
              <a:ext cx="156689" cy="160200"/>
            </a:xfrm>
            <a:custGeom>
              <a:rect b="b" l="l" r="r" t="t"/>
              <a:pathLst>
                <a:path extrusionOk="0" h="1734" w="1696">
                  <a:moveTo>
                    <a:pt x="1146" y="1"/>
                  </a:moveTo>
                  <a:cubicBezTo>
                    <a:pt x="1140" y="1"/>
                    <a:pt x="1134" y="1"/>
                    <a:pt x="1129" y="1"/>
                  </a:cubicBezTo>
                  <a:cubicBezTo>
                    <a:pt x="973" y="1"/>
                    <a:pt x="829" y="42"/>
                    <a:pt x="705" y="115"/>
                  </a:cubicBezTo>
                  <a:cubicBezTo>
                    <a:pt x="592" y="145"/>
                    <a:pt x="489" y="218"/>
                    <a:pt x="427" y="331"/>
                  </a:cubicBezTo>
                  <a:cubicBezTo>
                    <a:pt x="386" y="414"/>
                    <a:pt x="334" y="476"/>
                    <a:pt x="283" y="548"/>
                  </a:cubicBezTo>
                  <a:cubicBezTo>
                    <a:pt x="180" y="693"/>
                    <a:pt x="128" y="858"/>
                    <a:pt x="86" y="1023"/>
                  </a:cubicBezTo>
                  <a:cubicBezTo>
                    <a:pt x="1" y="1347"/>
                    <a:pt x="259" y="1627"/>
                    <a:pt x="559" y="1627"/>
                  </a:cubicBezTo>
                  <a:cubicBezTo>
                    <a:pt x="584" y="1627"/>
                    <a:pt x="609" y="1625"/>
                    <a:pt x="633" y="1621"/>
                  </a:cubicBezTo>
                  <a:cubicBezTo>
                    <a:pt x="726" y="1683"/>
                    <a:pt x="829" y="1734"/>
                    <a:pt x="932" y="1734"/>
                  </a:cubicBezTo>
                  <a:cubicBezTo>
                    <a:pt x="1149" y="1734"/>
                    <a:pt x="1314" y="1590"/>
                    <a:pt x="1386" y="1404"/>
                  </a:cubicBezTo>
                  <a:cubicBezTo>
                    <a:pt x="1417" y="1383"/>
                    <a:pt x="1448" y="1363"/>
                    <a:pt x="1469" y="1332"/>
                  </a:cubicBezTo>
                  <a:cubicBezTo>
                    <a:pt x="1696" y="1085"/>
                    <a:pt x="1613" y="785"/>
                    <a:pt x="1613" y="476"/>
                  </a:cubicBezTo>
                  <a:cubicBezTo>
                    <a:pt x="1613" y="223"/>
                    <a:pt x="1406" y="1"/>
                    <a:pt x="1146"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86" name="Google Shape;686;p17"/>
            <p:cNvSpPr/>
            <p:nvPr/>
          </p:nvSpPr>
          <p:spPr>
            <a:xfrm>
              <a:off x="7359861" y="1915384"/>
              <a:ext cx="163988" cy="152162"/>
            </a:xfrm>
            <a:custGeom>
              <a:rect b="b" l="l" r="r" t="t"/>
              <a:pathLst>
                <a:path extrusionOk="0" h="1647" w="1775">
                  <a:moveTo>
                    <a:pt x="1056" y="1"/>
                  </a:moveTo>
                  <a:cubicBezTo>
                    <a:pt x="1034" y="1"/>
                    <a:pt x="1013" y="3"/>
                    <a:pt x="991" y="6"/>
                  </a:cubicBezTo>
                  <a:lnTo>
                    <a:pt x="960" y="6"/>
                  </a:lnTo>
                  <a:cubicBezTo>
                    <a:pt x="775" y="6"/>
                    <a:pt x="651" y="99"/>
                    <a:pt x="548" y="243"/>
                  </a:cubicBezTo>
                  <a:cubicBezTo>
                    <a:pt x="465" y="346"/>
                    <a:pt x="383" y="460"/>
                    <a:pt x="321" y="573"/>
                  </a:cubicBezTo>
                  <a:cubicBezTo>
                    <a:pt x="259" y="687"/>
                    <a:pt x="218" y="800"/>
                    <a:pt x="156" y="914"/>
                  </a:cubicBezTo>
                  <a:cubicBezTo>
                    <a:pt x="1" y="1234"/>
                    <a:pt x="186" y="1646"/>
                    <a:pt x="578" y="1646"/>
                  </a:cubicBezTo>
                  <a:cubicBezTo>
                    <a:pt x="672" y="1646"/>
                    <a:pt x="775" y="1636"/>
                    <a:pt x="878" y="1636"/>
                  </a:cubicBezTo>
                  <a:cubicBezTo>
                    <a:pt x="904" y="1641"/>
                    <a:pt x="930" y="1643"/>
                    <a:pt x="954" y="1643"/>
                  </a:cubicBezTo>
                  <a:cubicBezTo>
                    <a:pt x="1045" y="1643"/>
                    <a:pt x="1124" y="1615"/>
                    <a:pt x="1197" y="1574"/>
                  </a:cubicBezTo>
                  <a:cubicBezTo>
                    <a:pt x="1352" y="1522"/>
                    <a:pt x="1486" y="1440"/>
                    <a:pt x="1589" y="1295"/>
                  </a:cubicBezTo>
                  <a:cubicBezTo>
                    <a:pt x="1775" y="1017"/>
                    <a:pt x="1610" y="646"/>
                    <a:pt x="1517" y="357"/>
                  </a:cubicBezTo>
                  <a:cubicBezTo>
                    <a:pt x="1452" y="170"/>
                    <a:pt x="1260" y="1"/>
                    <a:pt x="1056"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87" name="Google Shape;687;p17"/>
            <p:cNvSpPr/>
            <p:nvPr/>
          </p:nvSpPr>
          <p:spPr>
            <a:xfrm>
              <a:off x="7171206" y="1552025"/>
              <a:ext cx="161124" cy="141538"/>
            </a:xfrm>
            <a:custGeom>
              <a:rect b="b" l="l" r="r" t="t"/>
              <a:pathLst>
                <a:path extrusionOk="0" h="1532" w="1744">
                  <a:moveTo>
                    <a:pt x="1074" y="1"/>
                  </a:moveTo>
                  <a:cubicBezTo>
                    <a:pt x="1033" y="1"/>
                    <a:pt x="992" y="4"/>
                    <a:pt x="949" y="9"/>
                  </a:cubicBezTo>
                  <a:cubicBezTo>
                    <a:pt x="867" y="20"/>
                    <a:pt x="795" y="61"/>
                    <a:pt x="733" y="112"/>
                  </a:cubicBezTo>
                  <a:lnTo>
                    <a:pt x="733" y="102"/>
                  </a:lnTo>
                  <a:cubicBezTo>
                    <a:pt x="681" y="91"/>
                    <a:pt x="640" y="82"/>
                    <a:pt x="599" y="82"/>
                  </a:cubicBezTo>
                  <a:lnTo>
                    <a:pt x="589" y="82"/>
                  </a:lnTo>
                  <a:cubicBezTo>
                    <a:pt x="577" y="80"/>
                    <a:pt x="566" y="79"/>
                    <a:pt x="554" y="79"/>
                  </a:cubicBezTo>
                  <a:cubicBezTo>
                    <a:pt x="407" y="79"/>
                    <a:pt x="243" y="195"/>
                    <a:pt x="176" y="318"/>
                  </a:cubicBezTo>
                  <a:cubicBezTo>
                    <a:pt x="83" y="494"/>
                    <a:pt x="62" y="731"/>
                    <a:pt x="32" y="927"/>
                  </a:cubicBezTo>
                  <a:cubicBezTo>
                    <a:pt x="0" y="1102"/>
                    <a:pt x="32" y="1257"/>
                    <a:pt x="155" y="1391"/>
                  </a:cubicBezTo>
                  <a:cubicBezTo>
                    <a:pt x="247" y="1484"/>
                    <a:pt x="372" y="1532"/>
                    <a:pt x="498" y="1532"/>
                  </a:cubicBezTo>
                  <a:cubicBezTo>
                    <a:pt x="583" y="1532"/>
                    <a:pt x="668" y="1510"/>
                    <a:pt x="743" y="1464"/>
                  </a:cubicBezTo>
                  <a:cubicBezTo>
                    <a:pt x="826" y="1412"/>
                    <a:pt x="919" y="1361"/>
                    <a:pt x="1011" y="1319"/>
                  </a:cubicBezTo>
                  <a:cubicBezTo>
                    <a:pt x="1022" y="1319"/>
                    <a:pt x="1032" y="1319"/>
                    <a:pt x="1032" y="1309"/>
                  </a:cubicBezTo>
                  <a:cubicBezTo>
                    <a:pt x="1063" y="1309"/>
                    <a:pt x="1084" y="1299"/>
                    <a:pt x="1104" y="1278"/>
                  </a:cubicBezTo>
                  <a:cubicBezTo>
                    <a:pt x="1125" y="1278"/>
                    <a:pt x="1146" y="1267"/>
                    <a:pt x="1156" y="1257"/>
                  </a:cubicBezTo>
                  <a:cubicBezTo>
                    <a:pt x="1341" y="1164"/>
                    <a:pt x="1465" y="969"/>
                    <a:pt x="1589" y="814"/>
                  </a:cubicBezTo>
                  <a:cubicBezTo>
                    <a:pt x="1744" y="607"/>
                    <a:pt x="1651" y="360"/>
                    <a:pt x="1476" y="215"/>
                  </a:cubicBezTo>
                  <a:cubicBezTo>
                    <a:pt x="1465" y="185"/>
                    <a:pt x="1444" y="153"/>
                    <a:pt x="1414" y="133"/>
                  </a:cubicBezTo>
                  <a:cubicBezTo>
                    <a:pt x="1312" y="32"/>
                    <a:pt x="1199" y="1"/>
                    <a:pt x="1074"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88" name="Google Shape;688;p17"/>
            <p:cNvSpPr/>
            <p:nvPr/>
          </p:nvSpPr>
          <p:spPr>
            <a:xfrm>
              <a:off x="7460008" y="1266547"/>
              <a:ext cx="133500" cy="156504"/>
            </a:xfrm>
            <a:custGeom>
              <a:rect b="b" l="l" r="r" t="t"/>
              <a:pathLst>
                <a:path extrusionOk="0" h="1694" w="1445">
                  <a:moveTo>
                    <a:pt x="564" y="1"/>
                  </a:moveTo>
                  <a:cubicBezTo>
                    <a:pt x="351" y="1"/>
                    <a:pt x="135" y="145"/>
                    <a:pt x="83" y="355"/>
                  </a:cubicBezTo>
                  <a:cubicBezTo>
                    <a:pt x="62" y="448"/>
                    <a:pt x="51" y="541"/>
                    <a:pt x="62" y="634"/>
                  </a:cubicBezTo>
                  <a:cubicBezTo>
                    <a:pt x="21" y="747"/>
                    <a:pt x="0" y="871"/>
                    <a:pt x="0" y="985"/>
                  </a:cubicBezTo>
                  <a:cubicBezTo>
                    <a:pt x="0" y="1180"/>
                    <a:pt x="72" y="1335"/>
                    <a:pt x="196" y="1490"/>
                  </a:cubicBezTo>
                  <a:cubicBezTo>
                    <a:pt x="268" y="1583"/>
                    <a:pt x="413" y="1666"/>
                    <a:pt x="526" y="1686"/>
                  </a:cubicBezTo>
                  <a:cubicBezTo>
                    <a:pt x="571" y="1691"/>
                    <a:pt x="614" y="1694"/>
                    <a:pt x="656" y="1694"/>
                  </a:cubicBezTo>
                  <a:cubicBezTo>
                    <a:pt x="787" y="1694"/>
                    <a:pt x="907" y="1669"/>
                    <a:pt x="1032" y="1614"/>
                  </a:cubicBezTo>
                  <a:cubicBezTo>
                    <a:pt x="1279" y="1510"/>
                    <a:pt x="1444" y="1212"/>
                    <a:pt x="1424" y="943"/>
                  </a:cubicBezTo>
                  <a:cubicBezTo>
                    <a:pt x="1382" y="552"/>
                    <a:pt x="1114" y="273"/>
                    <a:pt x="794" y="66"/>
                  </a:cubicBezTo>
                  <a:cubicBezTo>
                    <a:pt x="724" y="21"/>
                    <a:pt x="644" y="1"/>
                    <a:pt x="564"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89" name="Google Shape;689;p17"/>
            <p:cNvSpPr/>
            <p:nvPr/>
          </p:nvSpPr>
          <p:spPr>
            <a:xfrm>
              <a:off x="6145217" y="1564292"/>
              <a:ext cx="162048" cy="180340"/>
            </a:xfrm>
            <a:custGeom>
              <a:rect b="b" l="l" r="r" t="t"/>
              <a:pathLst>
                <a:path extrusionOk="0" h="1952" w="1754">
                  <a:moveTo>
                    <a:pt x="850" y="0"/>
                  </a:moveTo>
                  <a:cubicBezTo>
                    <a:pt x="689" y="0"/>
                    <a:pt x="526" y="60"/>
                    <a:pt x="381" y="154"/>
                  </a:cubicBezTo>
                  <a:cubicBezTo>
                    <a:pt x="196" y="277"/>
                    <a:pt x="103" y="504"/>
                    <a:pt x="175" y="721"/>
                  </a:cubicBezTo>
                  <a:cubicBezTo>
                    <a:pt x="41" y="979"/>
                    <a:pt x="0" y="1278"/>
                    <a:pt x="175" y="1547"/>
                  </a:cubicBezTo>
                  <a:cubicBezTo>
                    <a:pt x="335" y="1786"/>
                    <a:pt x="631" y="1952"/>
                    <a:pt x="928" y="1952"/>
                  </a:cubicBezTo>
                  <a:cubicBezTo>
                    <a:pt x="1015" y="1952"/>
                    <a:pt x="1102" y="1938"/>
                    <a:pt x="1186" y="1907"/>
                  </a:cubicBezTo>
                  <a:cubicBezTo>
                    <a:pt x="1424" y="1815"/>
                    <a:pt x="1578" y="1660"/>
                    <a:pt x="1671" y="1423"/>
                  </a:cubicBezTo>
                  <a:cubicBezTo>
                    <a:pt x="1754" y="1185"/>
                    <a:pt x="1671" y="917"/>
                    <a:pt x="1589" y="701"/>
                  </a:cubicBezTo>
                  <a:cubicBezTo>
                    <a:pt x="1495" y="463"/>
                    <a:pt x="1392" y="206"/>
                    <a:pt x="1155" y="82"/>
                  </a:cubicBezTo>
                  <a:cubicBezTo>
                    <a:pt x="1058" y="25"/>
                    <a:pt x="955" y="0"/>
                    <a:pt x="850"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90" name="Google Shape;690;p17"/>
            <p:cNvSpPr/>
            <p:nvPr/>
          </p:nvSpPr>
          <p:spPr>
            <a:xfrm>
              <a:off x="6607338" y="1465067"/>
              <a:ext cx="146896" cy="132484"/>
            </a:xfrm>
            <a:custGeom>
              <a:rect b="b" l="l" r="r" t="t"/>
              <a:pathLst>
                <a:path extrusionOk="0" h="1434" w="1590">
                  <a:moveTo>
                    <a:pt x="1115" y="1"/>
                  </a:moveTo>
                  <a:cubicBezTo>
                    <a:pt x="867" y="10"/>
                    <a:pt x="640" y="93"/>
                    <a:pt x="486" y="289"/>
                  </a:cubicBezTo>
                  <a:cubicBezTo>
                    <a:pt x="300" y="310"/>
                    <a:pt x="124" y="464"/>
                    <a:pt x="73" y="650"/>
                  </a:cubicBezTo>
                  <a:cubicBezTo>
                    <a:pt x="1" y="898"/>
                    <a:pt x="135" y="1115"/>
                    <a:pt x="362" y="1218"/>
                  </a:cubicBezTo>
                  <a:cubicBezTo>
                    <a:pt x="383" y="1228"/>
                    <a:pt x="403" y="1238"/>
                    <a:pt x="413" y="1248"/>
                  </a:cubicBezTo>
                  <a:lnTo>
                    <a:pt x="537" y="1310"/>
                  </a:lnTo>
                  <a:cubicBezTo>
                    <a:pt x="671" y="1383"/>
                    <a:pt x="805" y="1434"/>
                    <a:pt x="950" y="1434"/>
                  </a:cubicBezTo>
                  <a:cubicBezTo>
                    <a:pt x="1167" y="1434"/>
                    <a:pt x="1373" y="1310"/>
                    <a:pt x="1476" y="1115"/>
                  </a:cubicBezTo>
                  <a:cubicBezTo>
                    <a:pt x="1579" y="929"/>
                    <a:pt x="1589" y="702"/>
                    <a:pt x="1589" y="485"/>
                  </a:cubicBezTo>
                  <a:cubicBezTo>
                    <a:pt x="1589" y="228"/>
                    <a:pt x="1373" y="1"/>
                    <a:pt x="1115"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91" name="Google Shape;691;p17"/>
            <p:cNvSpPr/>
            <p:nvPr/>
          </p:nvSpPr>
          <p:spPr>
            <a:xfrm>
              <a:off x="6036570" y="1207676"/>
              <a:ext cx="149483" cy="159461"/>
            </a:xfrm>
            <a:custGeom>
              <a:rect b="b" l="l" r="r" t="t"/>
              <a:pathLst>
                <a:path extrusionOk="0" h="1726" w="1618">
                  <a:moveTo>
                    <a:pt x="830" y="0"/>
                  </a:moveTo>
                  <a:cubicBezTo>
                    <a:pt x="792" y="0"/>
                    <a:pt x="752" y="4"/>
                    <a:pt x="711" y="11"/>
                  </a:cubicBezTo>
                  <a:cubicBezTo>
                    <a:pt x="526" y="53"/>
                    <a:pt x="402" y="187"/>
                    <a:pt x="310" y="352"/>
                  </a:cubicBezTo>
                  <a:cubicBezTo>
                    <a:pt x="83" y="497"/>
                    <a:pt x="0" y="785"/>
                    <a:pt x="134" y="1012"/>
                  </a:cubicBezTo>
                  <a:cubicBezTo>
                    <a:pt x="258" y="1229"/>
                    <a:pt x="340" y="1497"/>
                    <a:pt x="557" y="1641"/>
                  </a:cubicBezTo>
                  <a:cubicBezTo>
                    <a:pt x="638" y="1687"/>
                    <a:pt x="735" y="1716"/>
                    <a:pt x="827" y="1716"/>
                  </a:cubicBezTo>
                  <a:cubicBezTo>
                    <a:pt x="840" y="1716"/>
                    <a:pt x="854" y="1715"/>
                    <a:pt x="867" y="1714"/>
                  </a:cubicBezTo>
                  <a:lnTo>
                    <a:pt x="1000" y="1714"/>
                  </a:lnTo>
                  <a:cubicBezTo>
                    <a:pt x="1037" y="1721"/>
                    <a:pt x="1075" y="1725"/>
                    <a:pt x="1112" y="1725"/>
                  </a:cubicBezTo>
                  <a:cubicBezTo>
                    <a:pt x="1374" y="1725"/>
                    <a:pt x="1618" y="1539"/>
                    <a:pt x="1609" y="1249"/>
                  </a:cubicBezTo>
                  <a:cubicBezTo>
                    <a:pt x="1599" y="868"/>
                    <a:pt x="1465" y="548"/>
                    <a:pt x="1259" y="238"/>
                  </a:cubicBezTo>
                  <a:cubicBezTo>
                    <a:pt x="1148" y="78"/>
                    <a:pt x="1004" y="0"/>
                    <a:pt x="830"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92" name="Google Shape;692;p17"/>
            <p:cNvSpPr/>
            <p:nvPr/>
          </p:nvSpPr>
          <p:spPr>
            <a:xfrm>
              <a:off x="6919885" y="1162960"/>
              <a:ext cx="123984" cy="142462"/>
            </a:xfrm>
            <a:custGeom>
              <a:rect b="b" l="l" r="r" t="t"/>
              <a:pathLst>
                <a:path extrusionOk="0" h="1542" w="1342">
                  <a:moveTo>
                    <a:pt x="517" y="0"/>
                  </a:moveTo>
                  <a:cubicBezTo>
                    <a:pt x="362" y="0"/>
                    <a:pt x="166" y="93"/>
                    <a:pt x="104" y="238"/>
                  </a:cubicBezTo>
                  <a:cubicBezTo>
                    <a:pt x="22" y="433"/>
                    <a:pt x="1" y="578"/>
                    <a:pt x="32" y="774"/>
                  </a:cubicBezTo>
                  <a:lnTo>
                    <a:pt x="63" y="867"/>
                  </a:lnTo>
                  <a:cubicBezTo>
                    <a:pt x="22" y="1063"/>
                    <a:pt x="73" y="1259"/>
                    <a:pt x="280" y="1382"/>
                  </a:cubicBezTo>
                  <a:cubicBezTo>
                    <a:pt x="342" y="1414"/>
                    <a:pt x="424" y="1434"/>
                    <a:pt x="507" y="1444"/>
                  </a:cubicBezTo>
                  <a:cubicBezTo>
                    <a:pt x="584" y="1511"/>
                    <a:pt x="691" y="1542"/>
                    <a:pt x="798" y="1542"/>
                  </a:cubicBezTo>
                  <a:cubicBezTo>
                    <a:pt x="890" y="1542"/>
                    <a:pt x="981" y="1519"/>
                    <a:pt x="1053" y="1476"/>
                  </a:cubicBezTo>
                  <a:cubicBezTo>
                    <a:pt x="1291" y="1331"/>
                    <a:pt x="1342" y="1052"/>
                    <a:pt x="1218" y="816"/>
                  </a:cubicBezTo>
                  <a:cubicBezTo>
                    <a:pt x="1218" y="816"/>
                    <a:pt x="1218" y="805"/>
                    <a:pt x="1208" y="795"/>
                  </a:cubicBezTo>
                  <a:cubicBezTo>
                    <a:pt x="1249" y="630"/>
                    <a:pt x="1229" y="465"/>
                    <a:pt x="1136" y="320"/>
                  </a:cubicBezTo>
                  <a:cubicBezTo>
                    <a:pt x="1074" y="227"/>
                    <a:pt x="991" y="145"/>
                    <a:pt x="899" y="93"/>
                  </a:cubicBezTo>
                  <a:cubicBezTo>
                    <a:pt x="816" y="42"/>
                    <a:pt x="723" y="0"/>
                    <a:pt x="610"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693" name="Google Shape;693;p17"/>
          <p:cNvGrpSpPr/>
          <p:nvPr/>
        </p:nvGrpSpPr>
        <p:grpSpPr>
          <a:xfrm flipH="1">
            <a:off x="7603342" y="238429"/>
            <a:ext cx="1296652" cy="913867"/>
            <a:chOff x="2458950" y="370151"/>
            <a:chExt cx="697050" cy="491274"/>
          </a:xfrm>
        </p:grpSpPr>
        <p:sp>
          <p:nvSpPr>
            <p:cNvPr id="694" name="Google Shape;694;p17"/>
            <p:cNvSpPr/>
            <p:nvPr/>
          </p:nvSpPr>
          <p:spPr>
            <a:xfrm>
              <a:off x="2541639" y="370151"/>
              <a:ext cx="88000" cy="100225"/>
            </a:xfrm>
            <a:custGeom>
              <a:rect b="b" l="l" r="r" t="t"/>
              <a:pathLst>
                <a:path extrusionOk="0" h="4009" w="3520">
                  <a:moveTo>
                    <a:pt x="2021" y="1"/>
                  </a:moveTo>
                  <a:cubicBezTo>
                    <a:pt x="1846" y="1"/>
                    <a:pt x="1681" y="99"/>
                    <a:pt x="1636" y="325"/>
                  </a:cubicBezTo>
                  <a:cubicBezTo>
                    <a:pt x="1585" y="645"/>
                    <a:pt x="1502" y="965"/>
                    <a:pt x="1420" y="1284"/>
                  </a:cubicBezTo>
                  <a:cubicBezTo>
                    <a:pt x="1203" y="1192"/>
                    <a:pt x="976" y="1099"/>
                    <a:pt x="749" y="1037"/>
                  </a:cubicBezTo>
                  <a:cubicBezTo>
                    <a:pt x="704" y="1024"/>
                    <a:pt x="661" y="1018"/>
                    <a:pt x="620" y="1018"/>
                  </a:cubicBezTo>
                  <a:cubicBezTo>
                    <a:pt x="159" y="1018"/>
                    <a:pt x="0" y="1761"/>
                    <a:pt x="512" y="1903"/>
                  </a:cubicBezTo>
                  <a:cubicBezTo>
                    <a:pt x="728" y="1965"/>
                    <a:pt x="945" y="2048"/>
                    <a:pt x="1152" y="2141"/>
                  </a:cubicBezTo>
                  <a:cubicBezTo>
                    <a:pt x="1007" y="2584"/>
                    <a:pt x="842" y="3028"/>
                    <a:pt x="677" y="3461"/>
                  </a:cubicBezTo>
                  <a:cubicBezTo>
                    <a:pt x="552" y="3791"/>
                    <a:pt x="823" y="4008"/>
                    <a:pt x="1099" y="4008"/>
                  </a:cubicBezTo>
                  <a:cubicBezTo>
                    <a:pt x="1281" y="4008"/>
                    <a:pt x="1466" y="3915"/>
                    <a:pt x="1544" y="3698"/>
                  </a:cubicBezTo>
                  <a:cubicBezTo>
                    <a:pt x="1698" y="3306"/>
                    <a:pt x="1842" y="2904"/>
                    <a:pt x="1977" y="2512"/>
                  </a:cubicBezTo>
                  <a:cubicBezTo>
                    <a:pt x="2224" y="2615"/>
                    <a:pt x="2472" y="2698"/>
                    <a:pt x="2740" y="2749"/>
                  </a:cubicBezTo>
                  <a:cubicBezTo>
                    <a:pt x="2775" y="2756"/>
                    <a:pt x="2809" y="2759"/>
                    <a:pt x="2841" y="2759"/>
                  </a:cubicBezTo>
                  <a:cubicBezTo>
                    <a:pt x="3334" y="2759"/>
                    <a:pt x="3519" y="1990"/>
                    <a:pt x="2977" y="1883"/>
                  </a:cubicBezTo>
                  <a:cubicBezTo>
                    <a:pt x="2729" y="1831"/>
                    <a:pt x="2482" y="1749"/>
                    <a:pt x="2255" y="1656"/>
                  </a:cubicBezTo>
                  <a:cubicBezTo>
                    <a:pt x="2358" y="1295"/>
                    <a:pt x="2441" y="934"/>
                    <a:pt x="2513" y="573"/>
                  </a:cubicBezTo>
                  <a:cubicBezTo>
                    <a:pt x="2575" y="225"/>
                    <a:pt x="2286" y="1"/>
                    <a:pt x="2021" y="1"/>
                  </a:cubicBez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95" name="Google Shape;695;p17"/>
            <p:cNvSpPr/>
            <p:nvPr/>
          </p:nvSpPr>
          <p:spPr>
            <a:xfrm>
              <a:off x="2458950" y="728400"/>
              <a:ext cx="67825" cy="58925"/>
            </a:xfrm>
            <a:custGeom>
              <a:rect b="b" l="l" r="r" t="t"/>
              <a:pathLst>
                <a:path extrusionOk="0" h="2357" w="2713">
                  <a:moveTo>
                    <a:pt x="1510" y="0"/>
                  </a:moveTo>
                  <a:cubicBezTo>
                    <a:pt x="1288" y="0"/>
                    <a:pt x="1065" y="67"/>
                    <a:pt x="877" y="205"/>
                  </a:cubicBezTo>
                  <a:cubicBezTo>
                    <a:pt x="774" y="287"/>
                    <a:pt x="671" y="370"/>
                    <a:pt x="558" y="452"/>
                  </a:cubicBezTo>
                  <a:cubicBezTo>
                    <a:pt x="93" y="792"/>
                    <a:pt x="0" y="1473"/>
                    <a:pt x="351" y="1938"/>
                  </a:cubicBezTo>
                  <a:cubicBezTo>
                    <a:pt x="552" y="2212"/>
                    <a:pt x="872" y="2357"/>
                    <a:pt x="1196" y="2357"/>
                  </a:cubicBezTo>
                  <a:cubicBezTo>
                    <a:pt x="1421" y="2357"/>
                    <a:pt x="1647" y="2288"/>
                    <a:pt x="1837" y="2144"/>
                  </a:cubicBezTo>
                  <a:cubicBezTo>
                    <a:pt x="1940" y="2072"/>
                    <a:pt x="2053" y="1989"/>
                    <a:pt x="2156" y="1906"/>
                  </a:cubicBezTo>
                  <a:cubicBezTo>
                    <a:pt x="2621" y="1556"/>
                    <a:pt x="2713" y="886"/>
                    <a:pt x="2362" y="421"/>
                  </a:cubicBezTo>
                  <a:cubicBezTo>
                    <a:pt x="2160" y="145"/>
                    <a:pt x="1837" y="0"/>
                    <a:pt x="1510" y="0"/>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96" name="Google Shape;696;p17"/>
            <p:cNvSpPr/>
            <p:nvPr/>
          </p:nvSpPr>
          <p:spPr>
            <a:xfrm>
              <a:off x="2521600" y="807300"/>
              <a:ext cx="63725" cy="54125"/>
            </a:xfrm>
            <a:custGeom>
              <a:rect b="b" l="l" r="r" t="t"/>
              <a:pathLst>
                <a:path extrusionOk="0" h="2165" w="2549">
                  <a:moveTo>
                    <a:pt x="1157" y="1"/>
                  </a:moveTo>
                  <a:cubicBezTo>
                    <a:pt x="631" y="1"/>
                    <a:pt x="159" y="384"/>
                    <a:pt x="83" y="917"/>
                  </a:cubicBezTo>
                  <a:cubicBezTo>
                    <a:pt x="1" y="1484"/>
                    <a:pt x="413" y="2031"/>
                    <a:pt x="991" y="2113"/>
                  </a:cubicBezTo>
                  <a:lnTo>
                    <a:pt x="1270" y="2154"/>
                  </a:lnTo>
                  <a:cubicBezTo>
                    <a:pt x="1319" y="2162"/>
                    <a:pt x="1367" y="2165"/>
                    <a:pt x="1415" y="2165"/>
                  </a:cubicBezTo>
                  <a:cubicBezTo>
                    <a:pt x="1927" y="2165"/>
                    <a:pt x="2391" y="1776"/>
                    <a:pt x="2466" y="1257"/>
                  </a:cubicBezTo>
                  <a:cubicBezTo>
                    <a:pt x="2549" y="680"/>
                    <a:pt x="2136" y="133"/>
                    <a:pt x="1569" y="50"/>
                  </a:cubicBezTo>
                  <a:lnTo>
                    <a:pt x="1290" y="9"/>
                  </a:lnTo>
                  <a:cubicBezTo>
                    <a:pt x="1246" y="3"/>
                    <a:pt x="1201" y="1"/>
                    <a:pt x="1157" y="1"/>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97" name="Google Shape;697;p17"/>
            <p:cNvSpPr/>
            <p:nvPr/>
          </p:nvSpPr>
          <p:spPr>
            <a:xfrm>
              <a:off x="2562825" y="714100"/>
              <a:ext cx="72325" cy="53275"/>
            </a:xfrm>
            <a:custGeom>
              <a:rect b="b" l="l" r="r" t="t"/>
              <a:pathLst>
                <a:path extrusionOk="0" h="2131" w="2893">
                  <a:moveTo>
                    <a:pt x="1426" y="1"/>
                  </a:moveTo>
                  <a:cubicBezTo>
                    <a:pt x="216" y="1"/>
                    <a:pt x="1" y="1930"/>
                    <a:pt x="1302" y="2118"/>
                  </a:cubicBezTo>
                  <a:cubicBezTo>
                    <a:pt x="1362" y="2127"/>
                    <a:pt x="1420" y="2131"/>
                    <a:pt x="1475" y="2131"/>
                  </a:cubicBezTo>
                  <a:cubicBezTo>
                    <a:pt x="2677" y="2131"/>
                    <a:pt x="2892" y="200"/>
                    <a:pt x="1601" y="14"/>
                  </a:cubicBezTo>
                  <a:cubicBezTo>
                    <a:pt x="1541" y="5"/>
                    <a:pt x="1482" y="1"/>
                    <a:pt x="1426" y="1"/>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98" name="Google Shape;698;p17"/>
            <p:cNvSpPr/>
            <p:nvPr/>
          </p:nvSpPr>
          <p:spPr>
            <a:xfrm>
              <a:off x="3033750" y="467675"/>
              <a:ext cx="46950" cy="40975"/>
            </a:xfrm>
            <a:custGeom>
              <a:rect b="b" l="l" r="r" t="t"/>
              <a:pathLst>
                <a:path extrusionOk="0" h="1639" w="1878">
                  <a:moveTo>
                    <a:pt x="1045" y="0"/>
                  </a:moveTo>
                  <a:cubicBezTo>
                    <a:pt x="892" y="0"/>
                    <a:pt x="739" y="47"/>
                    <a:pt x="610" y="143"/>
                  </a:cubicBezTo>
                  <a:cubicBezTo>
                    <a:pt x="527" y="205"/>
                    <a:pt x="454" y="257"/>
                    <a:pt x="383" y="319"/>
                  </a:cubicBezTo>
                  <a:cubicBezTo>
                    <a:pt x="62" y="556"/>
                    <a:pt x="1" y="1020"/>
                    <a:pt x="238" y="1350"/>
                  </a:cubicBezTo>
                  <a:cubicBezTo>
                    <a:pt x="378" y="1539"/>
                    <a:pt x="602" y="1638"/>
                    <a:pt x="828" y="1638"/>
                  </a:cubicBezTo>
                  <a:cubicBezTo>
                    <a:pt x="983" y="1638"/>
                    <a:pt x="1139" y="1591"/>
                    <a:pt x="1270" y="1495"/>
                  </a:cubicBezTo>
                  <a:cubicBezTo>
                    <a:pt x="1342" y="1433"/>
                    <a:pt x="1414" y="1381"/>
                    <a:pt x="1486" y="1330"/>
                  </a:cubicBezTo>
                  <a:cubicBezTo>
                    <a:pt x="1816" y="1082"/>
                    <a:pt x="1878" y="617"/>
                    <a:pt x="1641" y="298"/>
                  </a:cubicBezTo>
                  <a:cubicBezTo>
                    <a:pt x="1494" y="102"/>
                    <a:pt x="1269" y="0"/>
                    <a:pt x="1045" y="0"/>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99" name="Google Shape;699;p17"/>
            <p:cNvSpPr/>
            <p:nvPr/>
          </p:nvSpPr>
          <p:spPr>
            <a:xfrm>
              <a:off x="3077075" y="522600"/>
              <a:ext cx="44125" cy="37525"/>
            </a:xfrm>
            <a:custGeom>
              <a:rect b="b" l="l" r="r" t="t"/>
              <a:pathLst>
                <a:path extrusionOk="0" h="1501" w="1765">
                  <a:moveTo>
                    <a:pt x="789" y="1"/>
                  </a:moveTo>
                  <a:cubicBezTo>
                    <a:pt x="429" y="1"/>
                    <a:pt x="110" y="272"/>
                    <a:pt x="62" y="628"/>
                  </a:cubicBezTo>
                  <a:cubicBezTo>
                    <a:pt x="1" y="1031"/>
                    <a:pt x="289" y="1402"/>
                    <a:pt x="681" y="1464"/>
                  </a:cubicBezTo>
                  <a:lnTo>
                    <a:pt x="878" y="1494"/>
                  </a:lnTo>
                  <a:cubicBezTo>
                    <a:pt x="910" y="1499"/>
                    <a:pt x="942" y="1501"/>
                    <a:pt x="974" y="1501"/>
                  </a:cubicBezTo>
                  <a:cubicBezTo>
                    <a:pt x="1339" y="1501"/>
                    <a:pt x="1666" y="1235"/>
                    <a:pt x="1713" y="866"/>
                  </a:cubicBezTo>
                  <a:cubicBezTo>
                    <a:pt x="1765" y="463"/>
                    <a:pt x="1486" y="91"/>
                    <a:pt x="1084" y="30"/>
                  </a:cubicBezTo>
                  <a:lnTo>
                    <a:pt x="898" y="9"/>
                  </a:lnTo>
                  <a:cubicBezTo>
                    <a:pt x="862" y="3"/>
                    <a:pt x="825" y="1"/>
                    <a:pt x="789" y="1"/>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00" name="Google Shape;700;p17"/>
            <p:cNvSpPr/>
            <p:nvPr/>
          </p:nvSpPr>
          <p:spPr>
            <a:xfrm>
              <a:off x="3105725" y="457875"/>
              <a:ext cx="50275" cy="36825"/>
            </a:xfrm>
            <a:custGeom>
              <a:rect b="b" l="l" r="r" t="t"/>
              <a:pathLst>
                <a:path extrusionOk="0" h="1473" w="2011">
                  <a:moveTo>
                    <a:pt x="983" y="0"/>
                  </a:moveTo>
                  <a:cubicBezTo>
                    <a:pt x="149" y="0"/>
                    <a:pt x="0" y="1336"/>
                    <a:pt x="897" y="1463"/>
                  </a:cubicBezTo>
                  <a:cubicBezTo>
                    <a:pt x="938" y="1469"/>
                    <a:pt x="978" y="1472"/>
                    <a:pt x="1017" y="1472"/>
                  </a:cubicBezTo>
                  <a:cubicBezTo>
                    <a:pt x="1853" y="1472"/>
                    <a:pt x="2010" y="137"/>
                    <a:pt x="1103" y="9"/>
                  </a:cubicBezTo>
                  <a:cubicBezTo>
                    <a:pt x="1062" y="3"/>
                    <a:pt x="1022" y="0"/>
                    <a:pt x="983" y="0"/>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701" name="Google Shape;701;p17"/>
          <p:cNvGrpSpPr/>
          <p:nvPr/>
        </p:nvGrpSpPr>
        <p:grpSpPr>
          <a:xfrm rot="-5400000">
            <a:off x="610138" y="79583"/>
            <a:ext cx="619050" cy="1025634"/>
            <a:chOff x="3330825" y="1367375"/>
            <a:chExt cx="280075" cy="464025"/>
          </a:xfrm>
        </p:grpSpPr>
        <p:sp>
          <p:nvSpPr>
            <p:cNvPr id="702" name="Google Shape;702;p17"/>
            <p:cNvSpPr/>
            <p:nvPr/>
          </p:nvSpPr>
          <p:spPr>
            <a:xfrm>
              <a:off x="3484800" y="1720525"/>
              <a:ext cx="115550" cy="110875"/>
            </a:xfrm>
            <a:custGeom>
              <a:rect b="b" l="l" r="r" t="t"/>
              <a:pathLst>
                <a:path extrusionOk="0" h="4435" w="4622">
                  <a:moveTo>
                    <a:pt x="2311" y="0"/>
                  </a:moveTo>
                  <a:cubicBezTo>
                    <a:pt x="2159" y="0"/>
                    <a:pt x="2006" y="13"/>
                    <a:pt x="1857" y="37"/>
                  </a:cubicBezTo>
                  <a:cubicBezTo>
                    <a:pt x="764" y="233"/>
                    <a:pt x="0" y="1265"/>
                    <a:pt x="51" y="2348"/>
                  </a:cubicBezTo>
                  <a:cubicBezTo>
                    <a:pt x="51" y="2461"/>
                    <a:pt x="72" y="2574"/>
                    <a:pt x="93" y="2678"/>
                  </a:cubicBezTo>
                  <a:cubicBezTo>
                    <a:pt x="113" y="2998"/>
                    <a:pt x="196" y="3307"/>
                    <a:pt x="351" y="3606"/>
                  </a:cubicBezTo>
                  <a:cubicBezTo>
                    <a:pt x="665" y="4200"/>
                    <a:pt x="1226" y="4435"/>
                    <a:pt x="1815" y="4435"/>
                  </a:cubicBezTo>
                  <a:cubicBezTo>
                    <a:pt x="2249" y="4435"/>
                    <a:pt x="2698" y="4307"/>
                    <a:pt x="3074" y="4101"/>
                  </a:cubicBezTo>
                  <a:cubicBezTo>
                    <a:pt x="4054" y="3555"/>
                    <a:pt x="4621" y="2430"/>
                    <a:pt x="4312" y="1337"/>
                  </a:cubicBezTo>
                  <a:cubicBezTo>
                    <a:pt x="4057" y="414"/>
                    <a:pt x="3188" y="0"/>
                    <a:pt x="2311" y="0"/>
                  </a:cubicBezTo>
                  <a:close/>
                </a:path>
              </a:pathLst>
            </a:custGeom>
            <a:solidFill>
              <a:srgbClr val="AAB3EA"/>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03" name="Google Shape;703;p17"/>
            <p:cNvSpPr/>
            <p:nvPr/>
          </p:nvSpPr>
          <p:spPr>
            <a:xfrm>
              <a:off x="3477400" y="1543325"/>
              <a:ext cx="133500" cy="103775"/>
            </a:xfrm>
            <a:custGeom>
              <a:rect b="b" l="l" r="r" t="t"/>
              <a:pathLst>
                <a:path extrusionOk="0" h="4151" w="5340">
                  <a:moveTo>
                    <a:pt x="2983" y="1"/>
                  </a:moveTo>
                  <a:cubicBezTo>
                    <a:pt x="2469" y="1"/>
                    <a:pt x="1956" y="154"/>
                    <a:pt x="1575" y="451"/>
                  </a:cubicBezTo>
                  <a:cubicBezTo>
                    <a:pt x="0" y="1662"/>
                    <a:pt x="1018" y="4151"/>
                    <a:pt x="2737" y="4151"/>
                  </a:cubicBezTo>
                  <a:cubicBezTo>
                    <a:pt x="2819" y="4151"/>
                    <a:pt x="2903" y="4145"/>
                    <a:pt x="2988" y="4134"/>
                  </a:cubicBezTo>
                  <a:cubicBezTo>
                    <a:pt x="3494" y="4134"/>
                    <a:pt x="3999" y="3938"/>
                    <a:pt x="4432" y="3576"/>
                  </a:cubicBezTo>
                  <a:cubicBezTo>
                    <a:pt x="5340" y="2834"/>
                    <a:pt x="5340" y="1555"/>
                    <a:pt x="4629" y="699"/>
                  </a:cubicBezTo>
                  <a:cubicBezTo>
                    <a:pt x="4237" y="228"/>
                    <a:pt x="3610" y="1"/>
                    <a:pt x="2983" y="1"/>
                  </a:cubicBezTo>
                  <a:close/>
                </a:path>
              </a:pathLst>
            </a:custGeom>
            <a:solidFill>
              <a:srgbClr val="AAB3EA"/>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04" name="Google Shape;704;p17"/>
            <p:cNvSpPr/>
            <p:nvPr/>
          </p:nvSpPr>
          <p:spPr>
            <a:xfrm>
              <a:off x="3330825" y="1489400"/>
              <a:ext cx="143400" cy="134750"/>
            </a:xfrm>
            <a:custGeom>
              <a:rect b="b" l="l" r="r" t="t"/>
              <a:pathLst>
                <a:path extrusionOk="0" h="5390" w="5736">
                  <a:moveTo>
                    <a:pt x="2327" y="0"/>
                  </a:moveTo>
                  <a:cubicBezTo>
                    <a:pt x="1872" y="0"/>
                    <a:pt x="1427" y="134"/>
                    <a:pt x="1043" y="452"/>
                  </a:cubicBezTo>
                  <a:cubicBezTo>
                    <a:pt x="775" y="669"/>
                    <a:pt x="610" y="947"/>
                    <a:pt x="506" y="1267"/>
                  </a:cubicBezTo>
                  <a:cubicBezTo>
                    <a:pt x="32" y="2134"/>
                    <a:pt x="1" y="3361"/>
                    <a:pt x="424" y="4145"/>
                  </a:cubicBezTo>
                  <a:cubicBezTo>
                    <a:pt x="881" y="4994"/>
                    <a:pt x="1728" y="5389"/>
                    <a:pt x="2600" y="5389"/>
                  </a:cubicBezTo>
                  <a:cubicBezTo>
                    <a:pt x="3223" y="5389"/>
                    <a:pt x="3859" y="5188"/>
                    <a:pt x="4374" y="4805"/>
                  </a:cubicBezTo>
                  <a:cubicBezTo>
                    <a:pt x="5664" y="3836"/>
                    <a:pt x="5736" y="2134"/>
                    <a:pt x="4612" y="1030"/>
                  </a:cubicBezTo>
                  <a:cubicBezTo>
                    <a:pt x="4019" y="444"/>
                    <a:pt x="3156" y="0"/>
                    <a:pt x="2327" y="0"/>
                  </a:cubicBezTo>
                  <a:close/>
                </a:path>
              </a:pathLst>
            </a:custGeom>
            <a:solidFill>
              <a:srgbClr val="AAB3EA"/>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05" name="Google Shape;705;p17"/>
            <p:cNvSpPr/>
            <p:nvPr/>
          </p:nvSpPr>
          <p:spPr>
            <a:xfrm>
              <a:off x="3451275" y="1367375"/>
              <a:ext cx="111650" cy="100400"/>
            </a:xfrm>
            <a:custGeom>
              <a:rect b="b" l="l" r="r" t="t"/>
              <a:pathLst>
                <a:path extrusionOk="0" h="4016" w="4466">
                  <a:moveTo>
                    <a:pt x="2077" y="0"/>
                  </a:moveTo>
                  <a:cubicBezTo>
                    <a:pt x="1557" y="0"/>
                    <a:pt x="1026" y="185"/>
                    <a:pt x="660" y="506"/>
                  </a:cubicBezTo>
                  <a:cubicBezTo>
                    <a:pt x="640" y="537"/>
                    <a:pt x="608" y="558"/>
                    <a:pt x="588" y="578"/>
                  </a:cubicBezTo>
                  <a:cubicBezTo>
                    <a:pt x="299" y="805"/>
                    <a:pt x="134" y="1145"/>
                    <a:pt x="83" y="1517"/>
                  </a:cubicBezTo>
                  <a:cubicBezTo>
                    <a:pt x="0" y="1950"/>
                    <a:pt x="62" y="2404"/>
                    <a:pt x="258" y="2827"/>
                  </a:cubicBezTo>
                  <a:cubicBezTo>
                    <a:pt x="340" y="3002"/>
                    <a:pt x="443" y="3146"/>
                    <a:pt x="567" y="3270"/>
                  </a:cubicBezTo>
                  <a:cubicBezTo>
                    <a:pt x="805" y="3570"/>
                    <a:pt x="1104" y="3817"/>
                    <a:pt x="1465" y="3930"/>
                  </a:cubicBezTo>
                  <a:cubicBezTo>
                    <a:pt x="1650" y="3988"/>
                    <a:pt x="1827" y="4015"/>
                    <a:pt x="1997" y="4015"/>
                  </a:cubicBezTo>
                  <a:cubicBezTo>
                    <a:pt x="3607" y="4015"/>
                    <a:pt x="4465" y="1592"/>
                    <a:pt x="3280" y="444"/>
                  </a:cubicBezTo>
                  <a:cubicBezTo>
                    <a:pt x="2965" y="138"/>
                    <a:pt x="2525" y="0"/>
                    <a:pt x="2077" y="0"/>
                  </a:cubicBezTo>
                  <a:close/>
                </a:path>
              </a:pathLst>
            </a:custGeom>
            <a:solidFill>
              <a:srgbClr val="AAB3EA"/>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06" name="Google Shape;706;p17"/>
            <p:cNvSpPr/>
            <p:nvPr/>
          </p:nvSpPr>
          <p:spPr>
            <a:xfrm>
              <a:off x="3353000" y="1520100"/>
              <a:ext cx="54450" cy="76825"/>
            </a:xfrm>
            <a:custGeom>
              <a:rect b="b" l="l" r="r" t="t"/>
              <a:pathLst>
                <a:path extrusionOk="0" h="3073" w="2178">
                  <a:moveTo>
                    <a:pt x="1092" y="1"/>
                  </a:moveTo>
                  <a:cubicBezTo>
                    <a:pt x="1037" y="1"/>
                    <a:pt x="980" y="21"/>
                    <a:pt x="929" y="70"/>
                  </a:cubicBezTo>
                  <a:cubicBezTo>
                    <a:pt x="1" y="906"/>
                    <a:pt x="558" y="2999"/>
                    <a:pt x="1868" y="3072"/>
                  </a:cubicBezTo>
                  <a:cubicBezTo>
                    <a:pt x="1875" y="3073"/>
                    <a:pt x="1881" y="3073"/>
                    <a:pt x="1887" y="3073"/>
                  </a:cubicBezTo>
                  <a:cubicBezTo>
                    <a:pt x="2178" y="3073"/>
                    <a:pt x="2171" y="2607"/>
                    <a:pt x="1868" y="2598"/>
                  </a:cubicBezTo>
                  <a:cubicBezTo>
                    <a:pt x="960" y="2546"/>
                    <a:pt x="672" y="947"/>
                    <a:pt x="1270" y="411"/>
                  </a:cubicBezTo>
                  <a:cubicBezTo>
                    <a:pt x="1446" y="243"/>
                    <a:pt x="1281" y="1"/>
                    <a:pt x="1092" y="1"/>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07" name="Google Shape;707;p17"/>
            <p:cNvSpPr/>
            <p:nvPr/>
          </p:nvSpPr>
          <p:spPr>
            <a:xfrm>
              <a:off x="3451525" y="1381525"/>
              <a:ext cx="55450" cy="76050"/>
            </a:xfrm>
            <a:custGeom>
              <a:rect b="b" l="l" r="r" t="t"/>
              <a:pathLst>
                <a:path extrusionOk="0" h="3042" w="2218">
                  <a:moveTo>
                    <a:pt x="1304" y="0"/>
                  </a:moveTo>
                  <a:cubicBezTo>
                    <a:pt x="1263" y="0"/>
                    <a:pt x="1220" y="13"/>
                    <a:pt x="1176" y="43"/>
                  </a:cubicBezTo>
                  <a:cubicBezTo>
                    <a:pt x="0" y="827"/>
                    <a:pt x="815" y="2395"/>
                    <a:pt x="1754" y="3004"/>
                  </a:cubicBezTo>
                  <a:cubicBezTo>
                    <a:pt x="1795" y="3030"/>
                    <a:pt x="1837" y="3042"/>
                    <a:pt x="1876" y="3042"/>
                  </a:cubicBezTo>
                  <a:cubicBezTo>
                    <a:pt x="2079" y="3042"/>
                    <a:pt x="2218" y="2729"/>
                    <a:pt x="2001" y="2591"/>
                  </a:cubicBezTo>
                  <a:cubicBezTo>
                    <a:pt x="1382" y="2188"/>
                    <a:pt x="578" y="1012"/>
                    <a:pt x="1424" y="455"/>
                  </a:cubicBezTo>
                  <a:cubicBezTo>
                    <a:pt x="1638" y="310"/>
                    <a:pt x="1504" y="0"/>
                    <a:pt x="1304" y="0"/>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08" name="Google Shape;708;p17"/>
            <p:cNvSpPr/>
            <p:nvPr/>
          </p:nvSpPr>
          <p:spPr>
            <a:xfrm>
              <a:off x="3507475" y="1562550"/>
              <a:ext cx="38475" cy="55175"/>
            </a:xfrm>
            <a:custGeom>
              <a:rect b="b" l="l" r="r" t="t"/>
              <a:pathLst>
                <a:path extrusionOk="0" h="2207" w="1539">
                  <a:moveTo>
                    <a:pt x="743" y="0"/>
                  </a:moveTo>
                  <a:cubicBezTo>
                    <a:pt x="669" y="0"/>
                    <a:pt x="593" y="31"/>
                    <a:pt x="537" y="105"/>
                  </a:cubicBezTo>
                  <a:cubicBezTo>
                    <a:pt x="1" y="817"/>
                    <a:pt x="372" y="1859"/>
                    <a:pt x="1166" y="2189"/>
                  </a:cubicBezTo>
                  <a:cubicBezTo>
                    <a:pt x="1196" y="2201"/>
                    <a:pt x="1224" y="2206"/>
                    <a:pt x="1251" y="2206"/>
                  </a:cubicBezTo>
                  <a:cubicBezTo>
                    <a:pt x="1467" y="2206"/>
                    <a:pt x="1539" y="1826"/>
                    <a:pt x="1290" y="1725"/>
                  </a:cubicBezTo>
                  <a:cubicBezTo>
                    <a:pt x="754" y="1508"/>
                    <a:pt x="630" y="786"/>
                    <a:pt x="950" y="343"/>
                  </a:cubicBezTo>
                  <a:cubicBezTo>
                    <a:pt x="1080" y="169"/>
                    <a:pt x="916" y="0"/>
                    <a:pt x="743" y="0"/>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09" name="Google Shape;709;p17"/>
            <p:cNvSpPr/>
            <p:nvPr/>
          </p:nvSpPr>
          <p:spPr>
            <a:xfrm>
              <a:off x="3501025" y="1742650"/>
              <a:ext cx="41675" cy="55450"/>
            </a:xfrm>
            <a:custGeom>
              <a:rect b="b" l="l" r="r" t="t"/>
              <a:pathLst>
                <a:path extrusionOk="0" h="2218" w="1667">
                  <a:moveTo>
                    <a:pt x="651" y="1"/>
                  </a:moveTo>
                  <a:cubicBezTo>
                    <a:pt x="578" y="1"/>
                    <a:pt x="505" y="33"/>
                    <a:pt x="454" y="112"/>
                  </a:cubicBezTo>
                  <a:cubicBezTo>
                    <a:pt x="1" y="875"/>
                    <a:pt x="454" y="1927"/>
                    <a:pt x="1280" y="2205"/>
                  </a:cubicBezTo>
                  <a:cubicBezTo>
                    <a:pt x="1306" y="2214"/>
                    <a:pt x="1331" y="2218"/>
                    <a:pt x="1354" y="2218"/>
                  </a:cubicBezTo>
                  <a:cubicBezTo>
                    <a:pt x="1588" y="2218"/>
                    <a:pt x="1666" y="1826"/>
                    <a:pt x="1403" y="1741"/>
                  </a:cubicBezTo>
                  <a:cubicBezTo>
                    <a:pt x="867" y="1556"/>
                    <a:pt x="578" y="844"/>
                    <a:pt x="878" y="359"/>
                  </a:cubicBezTo>
                  <a:cubicBezTo>
                    <a:pt x="985" y="172"/>
                    <a:pt x="818" y="1"/>
                    <a:pt x="651" y="1"/>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ext 2">
  <p:cSld name="CUSTOM_4">
    <p:spTree>
      <p:nvGrpSpPr>
        <p:cNvPr id="710" name="Shape 710"/>
        <p:cNvGrpSpPr/>
        <p:nvPr/>
      </p:nvGrpSpPr>
      <p:grpSpPr>
        <a:xfrm>
          <a:off x="0" y="0"/>
          <a:ext cx="0" cy="0"/>
          <a:chOff x="0" y="0"/>
          <a:chExt cx="0" cy="0"/>
        </a:xfrm>
      </p:grpSpPr>
      <p:grpSp>
        <p:nvGrpSpPr>
          <p:cNvPr id="711" name="Google Shape;711;p18"/>
          <p:cNvGrpSpPr/>
          <p:nvPr/>
        </p:nvGrpSpPr>
        <p:grpSpPr>
          <a:xfrm flipH="1" rot="10800000">
            <a:off x="-1791759" y="-307919"/>
            <a:ext cx="6969038" cy="6839631"/>
            <a:chOff x="-1338034" y="-231719"/>
            <a:chExt cx="6969038" cy="6839631"/>
          </a:xfrm>
        </p:grpSpPr>
        <p:sp>
          <p:nvSpPr>
            <p:cNvPr id="712" name="Google Shape;712;p18"/>
            <p:cNvSpPr/>
            <p:nvPr/>
          </p:nvSpPr>
          <p:spPr>
            <a:xfrm flipH="1" rot="5400000">
              <a:off x="-1273331" y="-296422"/>
              <a:ext cx="6839631" cy="6969038"/>
            </a:xfrm>
            <a:custGeom>
              <a:rect b="b" l="l" r="r" t="t"/>
              <a:pathLst>
                <a:path extrusionOk="0" h="31343" w="30761">
                  <a:moveTo>
                    <a:pt x="25462" y="1"/>
                  </a:moveTo>
                  <a:cubicBezTo>
                    <a:pt x="25003" y="1"/>
                    <a:pt x="24504" y="84"/>
                    <a:pt x="23962" y="262"/>
                  </a:cubicBezTo>
                  <a:cubicBezTo>
                    <a:pt x="22714" y="644"/>
                    <a:pt x="21848" y="1706"/>
                    <a:pt x="21270" y="2862"/>
                  </a:cubicBezTo>
                  <a:cubicBezTo>
                    <a:pt x="20785" y="3728"/>
                    <a:pt x="20693" y="5740"/>
                    <a:pt x="19919" y="6421"/>
                  </a:cubicBezTo>
                  <a:cubicBezTo>
                    <a:pt x="19549" y="6724"/>
                    <a:pt x="19197" y="6855"/>
                    <a:pt x="18859" y="6855"/>
                  </a:cubicBezTo>
                  <a:cubicBezTo>
                    <a:pt x="16740" y="6855"/>
                    <a:pt x="15176" y="1692"/>
                    <a:pt x="13183" y="1603"/>
                  </a:cubicBezTo>
                  <a:cubicBezTo>
                    <a:pt x="13116" y="1599"/>
                    <a:pt x="13051" y="1598"/>
                    <a:pt x="12987" y="1598"/>
                  </a:cubicBezTo>
                  <a:cubicBezTo>
                    <a:pt x="9937" y="1598"/>
                    <a:pt x="10508" y="5882"/>
                    <a:pt x="11357" y="7762"/>
                  </a:cubicBezTo>
                  <a:cubicBezTo>
                    <a:pt x="11842" y="8917"/>
                    <a:pt x="12420" y="10072"/>
                    <a:pt x="13276" y="11134"/>
                  </a:cubicBezTo>
                  <a:cubicBezTo>
                    <a:pt x="13956" y="12094"/>
                    <a:pt x="15205" y="12867"/>
                    <a:pt x="15586" y="14116"/>
                  </a:cubicBezTo>
                  <a:cubicBezTo>
                    <a:pt x="16357" y="16711"/>
                    <a:pt x="14815" y="17501"/>
                    <a:pt x="12974" y="17501"/>
                  </a:cubicBezTo>
                  <a:cubicBezTo>
                    <a:pt x="11807" y="17501"/>
                    <a:pt x="10520" y="17184"/>
                    <a:pt x="9624" y="16808"/>
                  </a:cubicBezTo>
                  <a:cubicBezTo>
                    <a:pt x="8752" y="16450"/>
                    <a:pt x="7859" y="16277"/>
                    <a:pt x="6986" y="16277"/>
                  </a:cubicBezTo>
                  <a:cubicBezTo>
                    <a:pt x="4586" y="16277"/>
                    <a:pt x="2333" y="17587"/>
                    <a:pt x="1062" y="19985"/>
                  </a:cubicBezTo>
                  <a:cubicBezTo>
                    <a:pt x="0" y="22203"/>
                    <a:pt x="93" y="25472"/>
                    <a:pt x="1248" y="27783"/>
                  </a:cubicBezTo>
                  <a:cubicBezTo>
                    <a:pt x="1953" y="29293"/>
                    <a:pt x="2762" y="29890"/>
                    <a:pt x="3534" y="29890"/>
                  </a:cubicBezTo>
                  <a:cubicBezTo>
                    <a:pt x="4978" y="29890"/>
                    <a:pt x="6291" y="27799"/>
                    <a:pt x="6540" y="25669"/>
                  </a:cubicBezTo>
                  <a:cubicBezTo>
                    <a:pt x="6754" y="23757"/>
                    <a:pt x="7623" y="23083"/>
                    <a:pt x="8725" y="23083"/>
                  </a:cubicBezTo>
                  <a:cubicBezTo>
                    <a:pt x="10121" y="23083"/>
                    <a:pt x="11892" y="24164"/>
                    <a:pt x="13183" y="25184"/>
                  </a:cubicBezTo>
                  <a:cubicBezTo>
                    <a:pt x="14106" y="25895"/>
                    <a:pt x="14783" y="26188"/>
                    <a:pt x="15317" y="26188"/>
                  </a:cubicBezTo>
                  <a:cubicBezTo>
                    <a:pt x="16736" y="26188"/>
                    <a:pt x="17148" y="24117"/>
                    <a:pt x="18474" y="22295"/>
                  </a:cubicBezTo>
                  <a:cubicBezTo>
                    <a:pt x="19049" y="21552"/>
                    <a:pt x="19836" y="21252"/>
                    <a:pt x="20692" y="21252"/>
                  </a:cubicBezTo>
                  <a:cubicBezTo>
                    <a:pt x="22710" y="21252"/>
                    <a:pt x="25108" y="22925"/>
                    <a:pt x="25984" y="24410"/>
                  </a:cubicBezTo>
                  <a:cubicBezTo>
                    <a:pt x="26655" y="25669"/>
                    <a:pt x="26944" y="27010"/>
                    <a:pt x="27336" y="28454"/>
                  </a:cubicBezTo>
                  <a:cubicBezTo>
                    <a:pt x="27624" y="29227"/>
                    <a:pt x="27624" y="30671"/>
                    <a:pt x="28006" y="31342"/>
                  </a:cubicBezTo>
                  <a:lnTo>
                    <a:pt x="28099" y="31146"/>
                  </a:lnTo>
                  <a:cubicBezTo>
                    <a:pt x="28129" y="31161"/>
                    <a:pt x="28159" y="31168"/>
                    <a:pt x="28189" y="31168"/>
                  </a:cubicBezTo>
                  <a:cubicBezTo>
                    <a:pt x="28548" y="31168"/>
                    <a:pt x="28887" y="30143"/>
                    <a:pt x="29069" y="29609"/>
                  </a:cubicBezTo>
                  <a:cubicBezTo>
                    <a:pt x="30502" y="24802"/>
                    <a:pt x="29935" y="19315"/>
                    <a:pt x="30409" y="14311"/>
                  </a:cubicBezTo>
                  <a:cubicBezTo>
                    <a:pt x="30760" y="10859"/>
                    <a:pt x="30710" y="1"/>
                    <a:pt x="25462" y="1"/>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713" name="Google Shape;713;p18"/>
            <p:cNvGrpSpPr/>
            <p:nvPr/>
          </p:nvGrpSpPr>
          <p:grpSpPr>
            <a:xfrm rot="-8999843">
              <a:off x="3507775" y="2978797"/>
              <a:ext cx="1435290" cy="965508"/>
              <a:chOff x="5898017" y="1162960"/>
              <a:chExt cx="1695492" cy="1140544"/>
            </a:xfrm>
          </p:grpSpPr>
          <p:sp>
            <p:nvSpPr>
              <p:cNvPr id="714" name="Google Shape;714;p18"/>
              <p:cNvSpPr/>
              <p:nvPr/>
            </p:nvSpPr>
            <p:spPr>
              <a:xfrm>
                <a:off x="5898017" y="1960377"/>
                <a:ext cx="158260" cy="159738"/>
              </a:xfrm>
              <a:custGeom>
                <a:rect b="b" l="l" r="r" t="t"/>
                <a:pathLst>
                  <a:path extrusionOk="0" h="1729" w="1713">
                    <a:moveTo>
                      <a:pt x="814" y="0"/>
                    </a:moveTo>
                    <a:cubicBezTo>
                      <a:pt x="725" y="0"/>
                      <a:pt x="637" y="23"/>
                      <a:pt x="568" y="66"/>
                    </a:cubicBezTo>
                    <a:cubicBezTo>
                      <a:pt x="444" y="138"/>
                      <a:pt x="372" y="242"/>
                      <a:pt x="341" y="375"/>
                    </a:cubicBezTo>
                    <a:cubicBezTo>
                      <a:pt x="341" y="386"/>
                      <a:pt x="330" y="396"/>
                      <a:pt x="330" y="407"/>
                    </a:cubicBezTo>
                    <a:cubicBezTo>
                      <a:pt x="330" y="399"/>
                      <a:pt x="329" y="396"/>
                      <a:pt x="328" y="396"/>
                    </a:cubicBezTo>
                    <a:cubicBezTo>
                      <a:pt x="324" y="396"/>
                      <a:pt x="318" y="412"/>
                      <a:pt x="323" y="412"/>
                    </a:cubicBezTo>
                    <a:cubicBezTo>
                      <a:pt x="324" y="412"/>
                      <a:pt x="327" y="410"/>
                      <a:pt x="330" y="407"/>
                    </a:cubicBezTo>
                    <a:lnTo>
                      <a:pt x="330" y="407"/>
                    </a:lnTo>
                    <a:cubicBezTo>
                      <a:pt x="310" y="437"/>
                      <a:pt x="289" y="478"/>
                      <a:pt x="268" y="510"/>
                    </a:cubicBezTo>
                    <a:cubicBezTo>
                      <a:pt x="217" y="613"/>
                      <a:pt x="155" y="716"/>
                      <a:pt x="103" y="819"/>
                    </a:cubicBezTo>
                    <a:cubicBezTo>
                      <a:pt x="0" y="1005"/>
                      <a:pt x="21" y="1242"/>
                      <a:pt x="176" y="1397"/>
                    </a:cubicBezTo>
                    <a:lnTo>
                      <a:pt x="279" y="1500"/>
                    </a:lnTo>
                    <a:cubicBezTo>
                      <a:pt x="330" y="1551"/>
                      <a:pt x="424" y="1603"/>
                      <a:pt x="506" y="1624"/>
                    </a:cubicBezTo>
                    <a:cubicBezTo>
                      <a:pt x="591" y="1695"/>
                      <a:pt x="696" y="1729"/>
                      <a:pt x="802" y="1729"/>
                    </a:cubicBezTo>
                    <a:cubicBezTo>
                      <a:pt x="926" y="1729"/>
                      <a:pt x="1051" y="1682"/>
                      <a:pt x="1146" y="1592"/>
                    </a:cubicBezTo>
                    <a:cubicBezTo>
                      <a:pt x="1331" y="1417"/>
                      <a:pt x="1527" y="1262"/>
                      <a:pt x="1600" y="1015"/>
                    </a:cubicBezTo>
                    <a:cubicBezTo>
                      <a:pt x="1713" y="581"/>
                      <a:pt x="1362" y="283"/>
                      <a:pt x="1052" y="66"/>
                    </a:cubicBezTo>
                    <a:cubicBezTo>
                      <a:pt x="982" y="21"/>
                      <a:pt x="897" y="0"/>
                      <a:pt x="814"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15" name="Google Shape;715;p18"/>
              <p:cNvSpPr/>
              <p:nvPr/>
            </p:nvSpPr>
            <p:spPr>
              <a:xfrm>
                <a:off x="6434602" y="2116420"/>
                <a:ext cx="143016" cy="187085"/>
              </a:xfrm>
              <a:custGeom>
                <a:rect b="b" l="l" r="r" t="t"/>
                <a:pathLst>
                  <a:path extrusionOk="0" h="2025" w="1548">
                    <a:moveTo>
                      <a:pt x="601" y="0"/>
                    </a:moveTo>
                    <a:cubicBezTo>
                      <a:pt x="436" y="0"/>
                      <a:pt x="276" y="83"/>
                      <a:pt x="175" y="265"/>
                    </a:cubicBezTo>
                    <a:cubicBezTo>
                      <a:pt x="72" y="440"/>
                      <a:pt x="51" y="646"/>
                      <a:pt x="41" y="832"/>
                    </a:cubicBezTo>
                    <a:cubicBezTo>
                      <a:pt x="0" y="1224"/>
                      <a:pt x="10" y="1698"/>
                      <a:pt x="361" y="1946"/>
                    </a:cubicBezTo>
                    <a:cubicBezTo>
                      <a:pt x="443" y="2000"/>
                      <a:pt x="526" y="2024"/>
                      <a:pt x="608" y="2024"/>
                    </a:cubicBezTo>
                    <a:cubicBezTo>
                      <a:pt x="743" y="2024"/>
                      <a:pt x="875" y="1960"/>
                      <a:pt x="990" y="1863"/>
                    </a:cubicBezTo>
                    <a:cubicBezTo>
                      <a:pt x="1186" y="1853"/>
                      <a:pt x="1372" y="1719"/>
                      <a:pt x="1434" y="1523"/>
                    </a:cubicBezTo>
                    <a:cubicBezTo>
                      <a:pt x="1454" y="1420"/>
                      <a:pt x="1475" y="1327"/>
                      <a:pt x="1485" y="1234"/>
                    </a:cubicBezTo>
                    <a:cubicBezTo>
                      <a:pt x="1516" y="1173"/>
                      <a:pt x="1547" y="1100"/>
                      <a:pt x="1547" y="1017"/>
                    </a:cubicBezTo>
                    <a:cubicBezTo>
                      <a:pt x="1547" y="863"/>
                      <a:pt x="1475" y="749"/>
                      <a:pt x="1382" y="667"/>
                    </a:cubicBezTo>
                    <a:cubicBezTo>
                      <a:pt x="1351" y="616"/>
                      <a:pt x="1320" y="574"/>
                      <a:pt x="1279" y="522"/>
                    </a:cubicBezTo>
                    <a:cubicBezTo>
                      <a:pt x="1238" y="471"/>
                      <a:pt x="1186" y="440"/>
                      <a:pt x="1135" y="389"/>
                    </a:cubicBezTo>
                    <a:cubicBezTo>
                      <a:pt x="1124" y="347"/>
                      <a:pt x="1103" y="295"/>
                      <a:pt x="1073" y="254"/>
                    </a:cubicBezTo>
                    <a:cubicBezTo>
                      <a:pt x="951" y="91"/>
                      <a:pt x="774" y="0"/>
                      <a:pt x="601"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16" name="Google Shape;716;p18"/>
              <p:cNvSpPr/>
              <p:nvPr/>
            </p:nvSpPr>
            <p:spPr>
              <a:xfrm>
                <a:off x="6864018" y="1933954"/>
                <a:ext cx="156689" cy="160200"/>
              </a:xfrm>
              <a:custGeom>
                <a:rect b="b" l="l" r="r" t="t"/>
                <a:pathLst>
                  <a:path extrusionOk="0" h="1734" w="1696">
                    <a:moveTo>
                      <a:pt x="1146" y="1"/>
                    </a:moveTo>
                    <a:cubicBezTo>
                      <a:pt x="1140" y="1"/>
                      <a:pt x="1134" y="1"/>
                      <a:pt x="1129" y="1"/>
                    </a:cubicBezTo>
                    <a:cubicBezTo>
                      <a:pt x="973" y="1"/>
                      <a:pt x="829" y="42"/>
                      <a:pt x="705" y="115"/>
                    </a:cubicBezTo>
                    <a:cubicBezTo>
                      <a:pt x="592" y="145"/>
                      <a:pt x="489" y="218"/>
                      <a:pt x="427" y="331"/>
                    </a:cubicBezTo>
                    <a:cubicBezTo>
                      <a:pt x="386" y="414"/>
                      <a:pt x="334" y="476"/>
                      <a:pt x="283" y="548"/>
                    </a:cubicBezTo>
                    <a:cubicBezTo>
                      <a:pt x="180" y="693"/>
                      <a:pt x="128" y="858"/>
                      <a:pt x="86" y="1023"/>
                    </a:cubicBezTo>
                    <a:cubicBezTo>
                      <a:pt x="1" y="1347"/>
                      <a:pt x="259" y="1627"/>
                      <a:pt x="559" y="1627"/>
                    </a:cubicBezTo>
                    <a:cubicBezTo>
                      <a:pt x="584" y="1627"/>
                      <a:pt x="609" y="1625"/>
                      <a:pt x="633" y="1621"/>
                    </a:cubicBezTo>
                    <a:cubicBezTo>
                      <a:pt x="726" y="1683"/>
                      <a:pt x="829" y="1734"/>
                      <a:pt x="932" y="1734"/>
                    </a:cubicBezTo>
                    <a:cubicBezTo>
                      <a:pt x="1149" y="1734"/>
                      <a:pt x="1314" y="1590"/>
                      <a:pt x="1386" y="1404"/>
                    </a:cubicBezTo>
                    <a:cubicBezTo>
                      <a:pt x="1417" y="1383"/>
                      <a:pt x="1448" y="1363"/>
                      <a:pt x="1469" y="1332"/>
                    </a:cubicBezTo>
                    <a:cubicBezTo>
                      <a:pt x="1696" y="1085"/>
                      <a:pt x="1613" y="785"/>
                      <a:pt x="1613" y="476"/>
                    </a:cubicBezTo>
                    <a:cubicBezTo>
                      <a:pt x="1613" y="223"/>
                      <a:pt x="1406" y="1"/>
                      <a:pt x="1146"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17" name="Google Shape;717;p18"/>
              <p:cNvSpPr/>
              <p:nvPr/>
            </p:nvSpPr>
            <p:spPr>
              <a:xfrm>
                <a:off x="7359861" y="1915384"/>
                <a:ext cx="163988" cy="152162"/>
              </a:xfrm>
              <a:custGeom>
                <a:rect b="b" l="l" r="r" t="t"/>
                <a:pathLst>
                  <a:path extrusionOk="0" h="1647" w="1775">
                    <a:moveTo>
                      <a:pt x="1056" y="1"/>
                    </a:moveTo>
                    <a:cubicBezTo>
                      <a:pt x="1034" y="1"/>
                      <a:pt x="1013" y="3"/>
                      <a:pt x="991" y="6"/>
                    </a:cubicBezTo>
                    <a:lnTo>
                      <a:pt x="960" y="6"/>
                    </a:lnTo>
                    <a:cubicBezTo>
                      <a:pt x="775" y="6"/>
                      <a:pt x="651" y="99"/>
                      <a:pt x="548" y="243"/>
                    </a:cubicBezTo>
                    <a:cubicBezTo>
                      <a:pt x="465" y="346"/>
                      <a:pt x="383" y="460"/>
                      <a:pt x="321" y="573"/>
                    </a:cubicBezTo>
                    <a:cubicBezTo>
                      <a:pt x="259" y="687"/>
                      <a:pt x="218" y="800"/>
                      <a:pt x="156" y="914"/>
                    </a:cubicBezTo>
                    <a:cubicBezTo>
                      <a:pt x="1" y="1234"/>
                      <a:pt x="186" y="1646"/>
                      <a:pt x="578" y="1646"/>
                    </a:cubicBezTo>
                    <a:cubicBezTo>
                      <a:pt x="672" y="1646"/>
                      <a:pt x="775" y="1636"/>
                      <a:pt x="878" y="1636"/>
                    </a:cubicBezTo>
                    <a:cubicBezTo>
                      <a:pt x="904" y="1641"/>
                      <a:pt x="930" y="1643"/>
                      <a:pt x="954" y="1643"/>
                    </a:cubicBezTo>
                    <a:cubicBezTo>
                      <a:pt x="1045" y="1643"/>
                      <a:pt x="1124" y="1615"/>
                      <a:pt x="1197" y="1574"/>
                    </a:cubicBezTo>
                    <a:cubicBezTo>
                      <a:pt x="1352" y="1522"/>
                      <a:pt x="1486" y="1440"/>
                      <a:pt x="1589" y="1295"/>
                    </a:cubicBezTo>
                    <a:cubicBezTo>
                      <a:pt x="1775" y="1017"/>
                      <a:pt x="1610" y="646"/>
                      <a:pt x="1517" y="357"/>
                    </a:cubicBezTo>
                    <a:cubicBezTo>
                      <a:pt x="1452" y="170"/>
                      <a:pt x="1260" y="1"/>
                      <a:pt x="1056"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18" name="Google Shape;718;p18"/>
              <p:cNvSpPr/>
              <p:nvPr/>
            </p:nvSpPr>
            <p:spPr>
              <a:xfrm>
                <a:off x="7171206" y="1552025"/>
                <a:ext cx="161124" cy="141538"/>
              </a:xfrm>
              <a:custGeom>
                <a:rect b="b" l="l" r="r" t="t"/>
                <a:pathLst>
                  <a:path extrusionOk="0" h="1532" w="1744">
                    <a:moveTo>
                      <a:pt x="1074" y="1"/>
                    </a:moveTo>
                    <a:cubicBezTo>
                      <a:pt x="1033" y="1"/>
                      <a:pt x="992" y="4"/>
                      <a:pt x="949" y="9"/>
                    </a:cubicBezTo>
                    <a:cubicBezTo>
                      <a:pt x="867" y="20"/>
                      <a:pt x="795" y="61"/>
                      <a:pt x="733" y="112"/>
                    </a:cubicBezTo>
                    <a:lnTo>
                      <a:pt x="733" y="102"/>
                    </a:lnTo>
                    <a:cubicBezTo>
                      <a:pt x="681" y="91"/>
                      <a:pt x="640" y="82"/>
                      <a:pt x="599" y="82"/>
                    </a:cubicBezTo>
                    <a:lnTo>
                      <a:pt x="589" y="82"/>
                    </a:lnTo>
                    <a:cubicBezTo>
                      <a:pt x="577" y="80"/>
                      <a:pt x="566" y="79"/>
                      <a:pt x="554" y="79"/>
                    </a:cubicBezTo>
                    <a:cubicBezTo>
                      <a:pt x="407" y="79"/>
                      <a:pt x="243" y="195"/>
                      <a:pt x="176" y="318"/>
                    </a:cubicBezTo>
                    <a:cubicBezTo>
                      <a:pt x="83" y="494"/>
                      <a:pt x="62" y="731"/>
                      <a:pt x="32" y="927"/>
                    </a:cubicBezTo>
                    <a:cubicBezTo>
                      <a:pt x="0" y="1102"/>
                      <a:pt x="32" y="1257"/>
                      <a:pt x="155" y="1391"/>
                    </a:cubicBezTo>
                    <a:cubicBezTo>
                      <a:pt x="247" y="1484"/>
                      <a:pt x="372" y="1532"/>
                      <a:pt x="498" y="1532"/>
                    </a:cubicBezTo>
                    <a:cubicBezTo>
                      <a:pt x="583" y="1532"/>
                      <a:pt x="668" y="1510"/>
                      <a:pt x="743" y="1464"/>
                    </a:cubicBezTo>
                    <a:cubicBezTo>
                      <a:pt x="826" y="1412"/>
                      <a:pt x="919" y="1361"/>
                      <a:pt x="1011" y="1319"/>
                    </a:cubicBezTo>
                    <a:cubicBezTo>
                      <a:pt x="1022" y="1319"/>
                      <a:pt x="1032" y="1319"/>
                      <a:pt x="1032" y="1309"/>
                    </a:cubicBezTo>
                    <a:cubicBezTo>
                      <a:pt x="1063" y="1309"/>
                      <a:pt x="1084" y="1299"/>
                      <a:pt x="1104" y="1278"/>
                    </a:cubicBezTo>
                    <a:cubicBezTo>
                      <a:pt x="1125" y="1278"/>
                      <a:pt x="1146" y="1267"/>
                      <a:pt x="1156" y="1257"/>
                    </a:cubicBezTo>
                    <a:cubicBezTo>
                      <a:pt x="1341" y="1164"/>
                      <a:pt x="1465" y="969"/>
                      <a:pt x="1589" y="814"/>
                    </a:cubicBezTo>
                    <a:cubicBezTo>
                      <a:pt x="1744" y="607"/>
                      <a:pt x="1651" y="360"/>
                      <a:pt x="1476" y="215"/>
                    </a:cubicBezTo>
                    <a:cubicBezTo>
                      <a:pt x="1465" y="185"/>
                      <a:pt x="1444" y="153"/>
                      <a:pt x="1414" y="133"/>
                    </a:cubicBezTo>
                    <a:cubicBezTo>
                      <a:pt x="1312" y="32"/>
                      <a:pt x="1199" y="1"/>
                      <a:pt x="1074"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19" name="Google Shape;719;p18"/>
              <p:cNvSpPr/>
              <p:nvPr/>
            </p:nvSpPr>
            <p:spPr>
              <a:xfrm>
                <a:off x="7460008" y="1266547"/>
                <a:ext cx="133500" cy="156504"/>
              </a:xfrm>
              <a:custGeom>
                <a:rect b="b" l="l" r="r" t="t"/>
                <a:pathLst>
                  <a:path extrusionOk="0" h="1694" w="1445">
                    <a:moveTo>
                      <a:pt x="564" y="1"/>
                    </a:moveTo>
                    <a:cubicBezTo>
                      <a:pt x="351" y="1"/>
                      <a:pt x="135" y="145"/>
                      <a:pt x="83" y="355"/>
                    </a:cubicBezTo>
                    <a:cubicBezTo>
                      <a:pt x="62" y="448"/>
                      <a:pt x="51" y="541"/>
                      <a:pt x="62" y="634"/>
                    </a:cubicBezTo>
                    <a:cubicBezTo>
                      <a:pt x="21" y="747"/>
                      <a:pt x="0" y="871"/>
                      <a:pt x="0" y="985"/>
                    </a:cubicBezTo>
                    <a:cubicBezTo>
                      <a:pt x="0" y="1180"/>
                      <a:pt x="72" y="1335"/>
                      <a:pt x="196" y="1490"/>
                    </a:cubicBezTo>
                    <a:cubicBezTo>
                      <a:pt x="268" y="1583"/>
                      <a:pt x="413" y="1666"/>
                      <a:pt x="526" y="1686"/>
                    </a:cubicBezTo>
                    <a:cubicBezTo>
                      <a:pt x="571" y="1691"/>
                      <a:pt x="614" y="1694"/>
                      <a:pt x="656" y="1694"/>
                    </a:cubicBezTo>
                    <a:cubicBezTo>
                      <a:pt x="787" y="1694"/>
                      <a:pt x="907" y="1669"/>
                      <a:pt x="1032" y="1614"/>
                    </a:cubicBezTo>
                    <a:cubicBezTo>
                      <a:pt x="1279" y="1510"/>
                      <a:pt x="1444" y="1212"/>
                      <a:pt x="1424" y="943"/>
                    </a:cubicBezTo>
                    <a:cubicBezTo>
                      <a:pt x="1382" y="552"/>
                      <a:pt x="1114" y="273"/>
                      <a:pt x="794" y="66"/>
                    </a:cubicBezTo>
                    <a:cubicBezTo>
                      <a:pt x="724" y="21"/>
                      <a:pt x="644" y="1"/>
                      <a:pt x="564"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20" name="Google Shape;720;p18"/>
              <p:cNvSpPr/>
              <p:nvPr/>
            </p:nvSpPr>
            <p:spPr>
              <a:xfrm>
                <a:off x="6145217" y="1564292"/>
                <a:ext cx="162048" cy="180340"/>
              </a:xfrm>
              <a:custGeom>
                <a:rect b="b" l="l" r="r" t="t"/>
                <a:pathLst>
                  <a:path extrusionOk="0" h="1952" w="1754">
                    <a:moveTo>
                      <a:pt x="850" y="0"/>
                    </a:moveTo>
                    <a:cubicBezTo>
                      <a:pt x="689" y="0"/>
                      <a:pt x="526" y="60"/>
                      <a:pt x="381" y="154"/>
                    </a:cubicBezTo>
                    <a:cubicBezTo>
                      <a:pt x="196" y="277"/>
                      <a:pt x="103" y="504"/>
                      <a:pt x="175" y="721"/>
                    </a:cubicBezTo>
                    <a:cubicBezTo>
                      <a:pt x="41" y="979"/>
                      <a:pt x="0" y="1278"/>
                      <a:pt x="175" y="1547"/>
                    </a:cubicBezTo>
                    <a:cubicBezTo>
                      <a:pt x="335" y="1786"/>
                      <a:pt x="631" y="1952"/>
                      <a:pt x="928" y="1952"/>
                    </a:cubicBezTo>
                    <a:cubicBezTo>
                      <a:pt x="1015" y="1952"/>
                      <a:pt x="1102" y="1938"/>
                      <a:pt x="1186" y="1907"/>
                    </a:cubicBezTo>
                    <a:cubicBezTo>
                      <a:pt x="1424" y="1815"/>
                      <a:pt x="1578" y="1660"/>
                      <a:pt x="1671" y="1423"/>
                    </a:cubicBezTo>
                    <a:cubicBezTo>
                      <a:pt x="1754" y="1185"/>
                      <a:pt x="1671" y="917"/>
                      <a:pt x="1589" y="701"/>
                    </a:cubicBezTo>
                    <a:cubicBezTo>
                      <a:pt x="1495" y="463"/>
                      <a:pt x="1392" y="206"/>
                      <a:pt x="1155" y="82"/>
                    </a:cubicBezTo>
                    <a:cubicBezTo>
                      <a:pt x="1058" y="25"/>
                      <a:pt x="955" y="0"/>
                      <a:pt x="850"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21" name="Google Shape;721;p18"/>
              <p:cNvSpPr/>
              <p:nvPr/>
            </p:nvSpPr>
            <p:spPr>
              <a:xfrm>
                <a:off x="6607338" y="1465067"/>
                <a:ext cx="146896" cy="132484"/>
              </a:xfrm>
              <a:custGeom>
                <a:rect b="b" l="l" r="r" t="t"/>
                <a:pathLst>
                  <a:path extrusionOk="0" h="1434" w="1590">
                    <a:moveTo>
                      <a:pt x="1115" y="1"/>
                    </a:moveTo>
                    <a:cubicBezTo>
                      <a:pt x="867" y="10"/>
                      <a:pt x="640" y="93"/>
                      <a:pt x="486" y="289"/>
                    </a:cubicBezTo>
                    <a:cubicBezTo>
                      <a:pt x="300" y="310"/>
                      <a:pt x="124" y="464"/>
                      <a:pt x="73" y="650"/>
                    </a:cubicBezTo>
                    <a:cubicBezTo>
                      <a:pt x="1" y="898"/>
                      <a:pt x="135" y="1115"/>
                      <a:pt x="362" y="1218"/>
                    </a:cubicBezTo>
                    <a:cubicBezTo>
                      <a:pt x="383" y="1228"/>
                      <a:pt x="403" y="1238"/>
                      <a:pt x="413" y="1248"/>
                    </a:cubicBezTo>
                    <a:lnTo>
                      <a:pt x="537" y="1310"/>
                    </a:lnTo>
                    <a:cubicBezTo>
                      <a:pt x="671" y="1383"/>
                      <a:pt x="805" y="1434"/>
                      <a:pt x="950" y="1434"/>
                    </a:cubicBezTo>
                    <a:cubicBezTo>
                      <a:pt x="1167" y="1434"/>
                      <a:pt x="1373" y="1310"/>
                      <a:pt x="1476" y="1115"/>
                    </a:cubicBezTo>
                    <a:cubicBezTo>
                      <a:pt x="1579" y="929"/>
                      <a:pt x="1589" y="702"/>
                      <a:pt x="1589" y="485"/>
                    </a:cubicBezTo>
                    <a:cubicBezTo>
                      <a:pt x="1589" y="228"/>
                      <a:pt x="1373" y="1"/>
                      <a:pt x="1115"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22" name="Google Shape;722;p18"/>
              <p:cNvSpPr/>
              <p:nvPr/>
            </p:nvSpPr>
            <p:spPr>
              <a:xfrm>
                <a:off x="6036570" y="1207676"/>
                <a:ext cx="149483" cy="159461"/>
              </a:xfrm>
              <a:custGeom>
                <a:rect b="b" l="l" r="r" t="t"/>
                <a:pathLst>
                  <a:path extrusionOk="0" h="1726" w="1618">
                    <a:moveTo>
                      <a:pt x="830" y="0"/>
                    </a:moveTo>
                    <a:cubicBezTo>
                      <a:pt x="792" y="0"/>
                      <a:pt x="752" y="4"/>
                      <a:pt x="711" y="11"/>
                    </a:cubicBezTo>
                    <a:cubicBezTo>
                      <a:pt x="526" y="53"/>
                      <a:pt x="402" y="187"/>
                      <a:pt x="310" y="352"/>
                    </a:cubicBezTo>
                    <a:cubicBezTo>
                      <a:pt x="83" y="497"/>
                      <a:pt x="0" y="785"/>
                      <a:pt x="134" y="1012"/>
                    </a:cubicBezTo>
                    <a:cubicBezTo>
                      <a:pt x="258" y="1229"/>
                      <a:pt x="340" y="1497"/>
                      <a:pt x="557" y="1641"/>
                    </a:cubicBezTo>
                    <a:cubicBezTo>
                      <a:pt x="638" y="1687"/>
                      <a:pt x="735" y="1716"/>
                      <a:pt x="827" y="1716"/>
                    </a:cubicBezTo>
                    <a:cubicBezTo>
                      <a:pt x="840" y="1716"/>
                      <a:pt x="854" y="1715"/>
                      <a:pt x="867" y="1714"/>
                    </a:cubicBezTo>
                    <a:lnTo>
                      <a:pt x="1000" y="1714"/>
                    </a:lnTo>
                    <a:cubicBezTo>
                      <a:pt x="1037" y="1721"/>
                      <a:pt x="1075" y="1725"/>
                      <a:pt x="1112" y="1725"/>
                    </a:cubicBezTo>
                    <a:cubicBezTo>
                      <a:pt x="1374" y="1725"/>
                      <a:pt x="1618" y="1539"/>
                      <a:pt x="1609" y="1249"/>
                    </a:cubicBezTo>
                    <a:cubicBezTo>
                      <a:pt x="1599" y="868"/>
                      <a:pt x="1465" y="548"/>
                      <a:pt x="1259" y="238"/>
                    </a:cubicBezTo>
                    <a:cubicBezTo>
                      <a:pt x="1148" y="78"/>
                      <a:pt x="1004" y="0"/>
                      <a:pt x="830"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23" name="Google Shape;723;p18"/>
              <p:cNvSpPr/>
              <p:nvPr/>
            </p:nvSpPr>
            <p:spPr>
              <a:xfrm>
                <a:off x="6919885" y="1162960"/>
                <a:ext cx="123984" cy="142462"/>
              </a:xfrm>
              <a:custGeom>
                <a:rect b="b" l="l" r="r" t="t"/>
                <a:pathLst>
                  <a:path extrusionOk="0" h="1542" w="1342">
                    <a:moveTo>
                      <a:pt x="517" y="0"/>
                    </a:moveTo>
                    <a:cubicBezTo>
                      <a:pt x="362" y="0"/>
                      <a:pt x="166" y="93"/>
                      <a:pt x="104" y="238"/>
                    </a:cubicBezTo>
                    <a:cubicBezTo>
                      <a:pt x="22" y="433"/>
                      <a:pt x="1" y="578"/>
                      <a:pt x="32" y="774"/>
                    </a:cubicBezTo>
                    <a:lnTo>
                      <a:pt x="63" y="867"/>
                    </a:lnTo>
                    <a:cubicBezTo>
                      <a:pt x="22" y="1063"/>
                      <a:pt x="73" y="1259"/>
                      <a:pt x="280" y="1382"/>
                    </a:cubicBezTo>
                    <a:cubicBezTo>
                      <a:pt x="342" y="1414"/>
                      <a:pt x="424" y="1434"/>
                      <a:pt x="507" y="1444"/>
                    </a:cubicBezTo>
                    <a:cubicBezTo>
                      <a:pt x="584" y="1511"/>
                      <a:pt x="691" y="1542"/>
                      <a:pt x="798" y="1542"/>
                    </a:cubicBezTo>
                    <a:cubicBezTo>
                      <a:pt x="890" y="1542"/>
                      <a:pt x="981" y="1519"/>
                      <a:pt x="1053" y="1476"/>
                    </a:cubicBezTo>
                    <a:cubicBezTo>
                      <a:pt x="1291" y="1331"/>
                      <a:pt x="1342" y="1052"/>
                      <a:pt x="1218" y="816"/>
                    </a:cubicBezTo>
                    <a:cubicBezTo>
                      <a:pt x="1218" y="816"/>
                      <a:pt x="1218" y="805"/>
                      <a:pt x="1208" y="795"/>
                    </a:cubicBezTo>
                    <a:cubicBezTo>
                      <a:pt x="1249" y="630"/>
                      <a:pt x="1229" y="465"/>
                      <a:pt x="1136" y="320"/>
                    </a:cubicBezTo>
                    <a:cubicBezTo>
                      <a:pt x="1074" y="227"/>
                      <a:pt x="991" y="145"/>
                      <a:pt x="899" y="93"/>
                    </a:cubicBezTo>
                    <a:cubicBezTo>
                      <a:pt x="816" y="42"/>
                      <a:pt x="723" y="0"/>
                      <a:pt x="610"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724" name="Google Shape;724;p18"/>
            <p:cNvGrpSpPr/>
            <p:nvPr/>
          </p:nvGrpSpPr>
          <p:grpSpPr>
            <a:xfrm rot="-8999843">
              <a:off x="3507775" y="294172"/>
              <a:ext cx="1435290" cy="965508"/>
              <a:chOff x="5898017" y="1162960"/>
              <a:chExt cx="1695492" cy="1140544"/>
            </a:xfrm>
          </p:grpSpPr>
          <p:sp>
            <p:nvSpPr>
              <p:cNvPr id="725" name="Google Shape;725;p18"/>
              <p:cNvSpPr/>
              <p:nvPr/>
            </p:nvSpPr>
            <p:spPr>
              <a:xfrm>
                <a:off x="5898017" y="1960377"/>
                <a:ext cx="158260" cy="159738"/>
              </a:xfrm>
              <a:custGeom>
                <a:rect b="b" l="l" r="r" t="t"/>
                <a:pathLst>
                  <a:path extrusionOk="0" h="1729" w="1713">
                    <a:moveTo>
                      <a:pt x="814" y="0"/>
                    </a:moveTo>
                    <a:cubicBezTo>
                      <a:pt x="725" y="0"/>
                      <a:pt x="637" y="23"/>
                      <a:pt x="568" y="66"/>
                    </a:cubicBezTo>
                    <a:cubicBezTo>
                      <a:pt x="444" y="138"/>
                      <a:pt x="372" y="242"/>
                      <a:pt x="341" y="375"/>
                    </a:cubicBezTo>
                    <a:cubicBezTo>
                      <a:pt x="341" y="386"/>
                      <a:pt x="330" y="396"/>
                      <a:pt x="330" y="407"/>
                    </a:cubicBezTo>
                    <a:cubicBezTo>
                      <a:pt x="330" y="399"/>
                      <a:pt x="329" y="396"/>
                      <a:pt x="328" y="396"/>
                    </a:cubicBezTo>
                    <a:cubicBezTo>
                      <a:pt x="324" y="396"/>
                      <a:pt x="318" y="412"/>
                      <a:pt x="323" y="412"/>
                    </a:cubicBezTo>
                    <a:cubicBezTo>
                      <a:pt x="324" y="412"/>
                      <a:pt x="327" y="410"/>
                      <a:pt x="330" y="407"/>
                    </a:cubicBezTo>
                    <a:lnTo>
                      <a:pt x="330" y="407"/>
                    </a:lnTo>
                    <a:cubicBezTo>
                      <a:pt x="310" y="437"/>
                      <a:pt x="289" y="478"/>
                      <a:pt x="268" y="510"/>
                    </a:cubicBezTo>
                    <a:cubicBezTo>
                      <a:pt x="217" y="613"/>
                      <a:pt x="155" y="716"/>
                      <a:pt x="103" y="819"/>
                    </a:cubicBezTo>
                    <a:cubicBezTo>
                      <a:pt x="0" y="1005"/>
                      <a:pt x="21" y="1242"/>
                      <a:pt x="176" y="1397"/>
                    </a:cubicBezTo>
                    <a:lnTo>
                      <a:pt x="279" y="1500"/>
                    </a:lnTo>
                    <a:cubicBezTo>
                      <a:pt x="330" y="1551"/>
                      <a:pt x="424" y="1603"/>
                      <a:pt x="506" y="1624"/>
                    </a:cubicBezTo>
                    <a:cubicBezTo>
                      <a:pt x="591" y="1695"/>
                      <a:pt x="696" y="1729"/>
                      <a:pt x="802" y="1729"/>
                    </a:cubicBezTo>
                    <a:cubicBezTo>
                      <a:pt x="926" y="1729"/>
                      <a:pt x="1051" y="1682"/>
                      <a:pt x="1146" y="1592"/>
                    </a:cubicBezTo>
                    <a:cubicBezTo>
                      <a:pt x="1331" y="1417"/>
                      <a:pt x="1527" y="1262"/>
                      <a:pt x="1600" y="1015"/>
                    </a:cubicBezTo>
                    <a:cubicBezTo>
                      <a:pt x="1713" y="581"/>
                      <a:pt x="1362" y="283"/>
                      <a:pt x="1052" y="66"/>
                    </a:cubicBezTo>
                    <a:cubicBezTo>
                      <a:pt x="982" y="21"/>
                      <a:pt x="897" y="0"/>
                      <a:pt x="814"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26" name="Google Shape;726;p18"/>
              <p:cNvSpPr/>
              <p:nvPr/>
            </p:nvSpPr>
            <p:spPr>
              <a:xfrm>
                <a:off x="6434602" y="2116420"/>
                <a:ext cx="143016" cy="187085"/>
              </a:xfrm>
              <a:custGeom>
                <a:rect b="b" l="l" r="r" t="t"/>
                <a:pathLst>
                  <a:path extrusionOk="0" h="2025" w="1548">
                    <a:moveTo>
                      <a:pt x="601" y="0"/>
                    </a:moveTo>
                    <a:cubicBezTo>
                      <a:pt x="436" y="0"/>
                      <a:pt x="276" y="83"/>
                      <a:pt x="175" y="265"/>
                    </a:cubicBezTo>
                    <a:cubicBezTo>
                      <a:pt x="72" y="440"/>
                      <a:pt x="51" y="646"/>
                      <a:pt x="41" y="832"/>
                    </a:cubicBezTo>
                    <a:cubicBezTo>
                      <a:pt x="0" y="1224"/>
                      <a:pt x="10" y="1698"/>
                      <a:pt x="361" y="1946"/>
                    </a:cubicBezTo>
                    <a:cubicBezTo>
                      <a:pt x="443" y="2000"/>
                      <a:pt x="526" y="2024"/>
                      <a:pt x="608" y="2024"/>
                    </a:cubicBezTo>
                    <a:cubicBezTo>
                      <a:pt x="743" y="2024"/>
                      <a:pt x="875" y="1960"/>
                      <a:pt x="990" y="1863"/>
                    </a:cubicBezTo>
                    <a:cubicBezTo>
                      <a:pt x="1186" y="1853"/>
                      <a:pt x="1372" y="1719"/>
                      <a:pt x="1434" y="1523"/>
                    </a:cubicBezTo>
                    <a:cubicBezTo>
                      <a:pt x="1454" y="1420"/>
                      <a:pt x="1475" y="1327"/>
                      <a:pt x="1485" y="1234"/>
                    </a:cubicBezTo>
                    <a:cubicBezTo>
                      <a:pt x="1516" y="1173"/>
                      <a:pt x="1547" y="1100"/>
                      <a:pt x="1547" y="1017"/>
                    </a:cubicBezTo>
                    <a:cubicBezTo>
                      <a:pt x="1547" y="863"/>
                      <a:pt x="1475" y="749"/>
                      <a:pt x="1382" y="667"/>
                    </a:cubicBezTo>
                    <a:cubicBezTo>
                      <a:pt x="1351" y="616"/>
                      <a:pt x="1320" y="574"/>
                      <a:pt x="1279" y="522"/>
                    </a:cubicBezTo>
                    <a:cubicBezTo>
                      <a:pt x="1238" y="471"/>
                      <a:pt x="1186" y="440"/>
                      <a:pt x="1135" y="389"/>
                    </a:cubicBezTo>
                    <a:cubicBezTo>
                      <a:pt x="1124" y="347"/>
                      <a:pt x="1103" y="295"/>
                      <a:pt x="1073" y="254"/>
                    </a:cubicBezTo>
                    <a:cubicBezTo>
                      <a:pt x="951" y="91"/>
                      <a:pt x="774" y="0"/>
                      <a:pt x="601"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27" name="Google Shape;727;p18"/>
              <p:cNvSpPr/>
              <p:nvPr/>
            </p:nvSpPr>
            <p:spPr>
              <a:xfrm>
                <a:off x="6864018" y="1933954"/>
                <a:ext cx="156689" cy="160200"/>
              </a:xfrm>
              <a:custGeom>
                <a:rect b="b" l="l" r="r" t="t"/>
                <a:pathLst>
                  <a:path extrusionOk="0" h="1734" w="1696">
                    <a:moveTo>
                      <a:pt x="1146" y="1"/>
                    </a:moveTo>
                    <a:cubicBezTo>
                      <a:pt x="1140" y="1"/>
                      <a:pt x="1134" y="1"/>
                      <a:pt x="1129" y="1"/>
                    </a:cubicBezTo>
                    <a:cubicBezTo>
                      <a:pt x="973" y="1"/>
                      <a:pt x="829" y="42"/>
                      <a:pt x="705" y="115"/>
                    </a:cubicBezTo>
                    <a:cubicBezTo>
                      <a:pt x="592" y="145"/>
                      <a:pt x="489" y="218"/>
                      <a:pt x="427" y="331"/>
                    </a:cubicBezTo>
                    <a:cubicBezTo>
                      <a:pt x="386" y="414"/>
                      <a:pt x="334" y="476"/>
                      <a:pt x="283" y="548"/>
                    </a:cubicBezTo>
                    <a:cubicBezTo>
                      <a:pt x="180" y="693"/>
                      <a:pt x="128" y="858"/>
                      <a:pt x="86" y="1023"/>
                    </a:cubicBezTo>
                    <a:cubicBezTo>
                      <a:pt x="1" y="1347"/>
                      <a:pt x="259" y="1627"/>
                      <a:pt x="559" y="1627"/>
                    </a:cubicBezTo>
                    <a:cubicBezTo>
                      <a:pt x="584" y="1627"/>
                      <a:pt x="609" y="1625"/>
                      <a:pt x="633" y="1621"/>
                    </a:cubicBezTo>
                    <a:cubicBezTo>
                      <a:pt x="726" y="1683"/>
                      <a:pt x="829" y="1734"/>
                      <a:pt x="932" y="1734"/>
                    </a:cubicBezTo>
                    <a:cubicBezTo>
                      <a:pt x="1149" y="1734"/>
                      <a:pt x="1314" y="1590"/>
                      <a:pt x="1386" y="1404"/>
                    </a:cubicBezTo>
                    <a:cubicBezTo>
                      <a:pt x="1417" y="1383"/>
                      <a:pt x="1448" y="1363"/>
                      <a:pt x="1469" y="1332"/>
                    </a:cubicBezTo>
                    <a:cubicBezTo>
                      <a:pt x="1696" y="1085"/>
                      <a:pt x="1613" y="785"/>
                      <a:pt x="1613" y="476"/>
                    </a:cubicBezTo>
                    <a:cubicBezTo>
                      <a:pt x="1613" y="223"/>
                      <a:pt x="1406" y="1"/>
                      <a:pt x="1146"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28" name="Google Shape;728;p18"/>
              <p:cNvSpPr/>
              <p:nvPr/>
            </p:nvSpPr>
            <p:spPr>
              <a:xfrm>
                <a:off x="7359861" y="1915384"/>
                <a:ext cx="163988" cy="152162"/>
              </a:xfrm>
              <a:custGeom>
                <a:rect b="b" l="l" r="r" t="t"/>
                <a:pathLst>
                  <a:path extrusionOk="0" h="1647" w="1775">
                    <a:moveTo>
                      <a:pt x="1056" y="1"/>
                    </a:moveTo>
                    <a:cubicBezTo>
                      <a:pt x="1034" y="1"/>
                      <a:pt x="1013" y="3"/>
                      <a:pt x="991" y="6"/>
                    </a:cubicBezTo>
                    <a:lnTo>
                      <a:pt x="960" y="6"/>
                    </a:lnTo>
                    <a:cubicBezTo>
                      <a:pt x="775" y="6"/>
                      <a:pt x="651" y="99"/>
                      <a:pt x="548" y="243"/>
                    </a:cubicBezTo>
                    <a:cubicBezTo>
                      <a:pt x="465" y="346"/>
                      <a:pt x="383" y="460"/>
                      <a:pt x="321" y="573"/>
                    </a:cubicBezTo>
                    <a:cubicBezTo>
                      <a:pt x="259" y="687"/>
                      <a:pt x="218" y="800"/>
                      <a:pt x="156" y="914"/>
                    </a:cubicBezTo>
                    <a:cubicBezTo>
                      <a:pt x="1" y="1234"/>
                      <a:pt x="186" y="1646"/>
                      <a:pt x="578" y="1646"/>
                    </a:cubicBezTo>
                    <a:cubicBezTo>
                      <a:pt x="672" y="1646"/>
                      <a:pt x="775" y="1636"/>
                      <a:pt x="878" y="1636"/>
                    </a:cubicBezTo>
                    <a:cubicBezTo>
                      <a:pt x="904" y="1641"/>
                      <a:pt x="930" y="1643"/>
                      <a:pt x="954" y="1643"/>
                    </a:cubicBezTo>
                    <a:cubicBezTo>
                      <a:pt x="1045" y="1643"/>
                      <a:pt x="1124" y="1615"/>
                      <a:pt x="1197" y="1574"/>
                    </a:cubicBezTo>
                    <a:cubicBezTo>
                      <a:pt x="1352" y="1522"/>
                      <a:pt x="1486" y="1440"/>
                      <a:pt x="1589" y="1295"/>
                    </a:cubicBezTo>
                    <a:cubicBezTo>
                      <a:pt x="1775" y="1017"/>
                      <a:pt x="1610" y="646"/>
                      <a:pt x="1517" y="357"/>
                    </a:cubicBezTo>
                    <a:cubicBezTo>
                      <a:pt x="1452" y="170"/>
                      <a:pt x="1260" y="1"/>
                      <a:pt x="1056"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29" name="Google Shape;729;p18"/>
              <p:cNvSpPr/>
              <p:nvPr/>
            </p:nvSpPr>
            <p:spPr>
              <a:xfrm>
                <a:off x="7171206" y="1552025"/>
                <a:ext cx="161124" cy="141538"/>
              </a:xfrm>
              <a:custGeom>
                <a:rect b="b" l="l" r="r" t="t"/>
                <a:pathLst>
                  <a:path extrusionOk="0" h="1532" w="1744">
                    <a:moveTo>
                      <a:pt x="1074" y="1"/>
                    </a:moveTo>
                    <a:cubicBezTo>
                      <a:pt x="1033" y="1"/>
                      <a:pt x="992" y="4"/>
                      <a:pt x="949" y="9"/>
                    </a:cubicBezTo>
                    <a:cubicBezTo>
                      <a:pt x="867" y="20"/>
                      <a:pt x="795" y="61"/>
                      <a:pt x="733" y="112"/>
                    </a:cubicBezTo>
                    <a:lnTo>
                      <a:pt x="733" y="102"/>
                    </a:lnTo>
                    <a:cubicBezTo>
                      <a:pt x="681" y="91"/>
                      <a:pt x="640" y="82"/>
                      <a:pt x="599" y="82"/>
                    </a:cubicBezTo>
                    <a:lnTo>
                      <a:pt x="589" y="82"/>
                    </a:lnTo>
                    <a:cubicBezTo>
                      <a:pt x="577" y="80"/>
                      <a:pt x="566" y="79"/>
                      <a:pt x="554" y="79"/>
                    </a:cubicBezTo>
                    <a:cubicBezTo>
                      <a:pt x="407" y="79"/>
                      <a:pt x="243" y="195"/>
                      <a:pt x="176" y="318"/>
                    </a:cubicBezTo>
                    <a:cubicBezTo>
                      <a:pt x="83" y="494"/>
                      <a:pt x="62" y="731"/>
                      <a:pt x="32" y="927"/>
                    </a:cubicBezTo>
                    <a:cubicBezTo>
                      <a:pt x="0" y="1102"/>
                      <a:pt x="32" y="1257"/>
                      <a:pt x="155" y="1391"/>
                    </a:cubicBezTo>
                    <a:cubicBezTo>
                      <a:pt x="247" y="1484"/>
                      <a:pt x="372" y="1532"/>
                      <a:pt x="498" y="1532"/>
                    </a:cubicBezTo>
                    <a:cubicBezTo>
                      <a:pt x="583" y="1532"/>
                      <a:pt x="668" y="1510"/>
                      <a:pt x="743" y="1464"/>
                    </a:cubicBezTo>
                    <a:cubicBezTo>
                      <a:pt x="826" y="1412"/>
                      <a:pt x="919" y="1361"/>
                      <a:pt x="1011" y="1319"/>
                    </a:cubicBezTo>
                    <a:cubicBezTo>
                      <a:pt x="1022" y="1319"/>
                      <a:pt x="1032" y="1319"/>
                      <a:pt x="1032" y="1309"/>
                    </a:cubicBezTo>
                    <a:cubicBezTo>
                      <a:pt x="1063" y="1309"/>
                      <a:pt x="1084" y="1299"/>
                      <a:pt x="1104" y="1278"/>
                    </a:cubicBezTo>
                    <a:cubicBezTo>
                      <a:pt x="1125" y="1278"/>
                      <a:pt x="1146" y="1267"/>
                      <a:pt x="1156" y="1257"/>
                    </a:cubicBezTo>
                    <a:cubicBezTo>
                      <a:pt x="1341" y="1164"/>
                      <a:pt x="1465" y="969"/>
                      <a:pt x="1589" y="814"/>
                    </a:cubicBezTo>
                    <a:cubicBezTo>
                      <a:pt x="1744" y="607"/>
                      <a:pt x="1651" y="360"/>
                      <a:pt x="1476" y="215"/>
                    </a:cubicBezTo>
                    <a:cubicBezTo>
                      <a:pt x="1465" y="185"/>
                      <a:pt x="1444" y="153"/>
                      <a:pt x="1414" y="133"/>
                    </a:cubicBezTo>
                    <a:cubicBezTo>
                      <a:pt x="1312" y="32"/>
                      <a:pt x="1199" y="1"/>
                      <a:pt x="1074"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30" name="Google Shape;730;p18"/>
              <p:cNvSpPr/>
              <p:nvPr/>
            </p:nvSpPr>
            <p:spPr>
              <a:xfrm>
                <a:off x="7460008" y="1266547"/>
                <a:ext cx="133500" cy="156504"/>
              </a:xfrm>
              <a:custGeom>
                <a:rect b="b" l="l" r="r" t="t"/>
                <a:pathLst>
                  <a:path extrusionOk="0" h="1694" w="1445">
                    <a:moveTo>
                      <a:pt x="564" y="1"/>
                    </a:moveTo>
                    <a:cubicBezTo>
                      <a:pt x="351" y="1"/>
                      <a:pt x="135" y="145"/>
                      <a:pt x="83" y="355"/>
                    </a:cubicBezTo>
                    <a:cubicBezTo>
                      <a:pt x="62" y="448"/>
                      <a:pt x="51" y="541"/>
                      <a:pt x="62" y="634"/>
                    </a:cubicBezTo>
                    <a:cubicBezTo>
                      <a:pt x="21" y="747"/>
                      <a:pt x="0" y="871"/>
                      <a:pt x="0" y="985"/>
                    </a:cubicBezTo>
                    <a:cubicBezTo>
                      <a:pt x="0" y="1180"/>
                      <a:pt x="72" y="1335"/>
                      <a:pt x="196" y="1490"/>
                    </a:cubicBezTo>
                    <a:cubicBezTo>
                      <a:pt x="268" y="1583"/>
                      <a:pt x="413" y="1666"/>
                      <a:pt x="526" y="1686"/>
                    </a:cubicBezTo>
                    <a:cubicBezTo>
                      <a:pt x="571" y="1691"/>
                      <a:pt x="614" y="1694"/>
                      <a:pt x="656" y="1694"/>
                    </a:cubicBezTo>
                    <a:cubicBezTo>
                      <a:pt x="787" y="1694"/>
                      <a:pt x="907" y="1669"/>
                      <a:pt x="1032" y="1614"/>
                    </a:cubicBezTo>
                    <a:cubicBezTo>
                      <a:pt x="1279" y="1510"/>
                      <a:pt x="1444" y="1212"/>
                      <a:pt x="1424" y="943"/>
                    </a:cubicBezTo>
                    <a:cubicBezTo>
                      <a:pt x="1382" y="552"/>
                      <a:pt x="1114" y="273"/>
                      <a:pt x="794" y="66"/>
                    </a:cubicBezTo>
                    <a:cubicBezTo>
                      <a:pt x="724" y="21"/>
                      <a:pt x="644" y="1"/>
                      <a:pt x="564"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31" name="Google Shape;731;p18"/>
              <p:cNvSpPr/>
              <p:nvPr/>
            </p:nvSpPr>
            <p:spPr>
              <a:xfrm>
                <a:off x="6145217" y="1564292"/>
                <a:ext cx="162048" cy="180340"/>
              </a:xfrm>
              <a:custGeom>
                <a:rect b="b" l="l" r="r" t="t"/>
                <a:pathLst>
                  <a:path extrusionOk="0" h="1952" w="1754">
                    <a:moveTo>
                      <a:pt x="850" y="0"/>
                    </a:moveTo>
                    <a:cubicBezTo>
                      <a:pt x="689" y="0"/>
                      <a:pt x="526" y="60"/>
                      <a:pt x="381" y="154"/>
                    </a:cubicBezTo>
                    <a:cubicBezTo>
                      <a:pt x="196" y="277"/>
                      <a:pt x="103" y="504"/>
                      <a:pt x="175" y="721"/>
                    </a:cubicBezTo>
                    <a:cubicBezTo>
                      <a:pt x="41" y="979"/>
                      <a:pt x="0" y="1278"/>
                      <a:pt x="175" y="1547"/>
                    </a:cubicBezTo>
                    <a:cubicBezTo>
                      <a:pt x="335" y="1786"/>
                      <a:pt x="631" y="1952"/>
                      <a:pt x="928" y="1952"/>
                    </a:cubicBezTo>
                    <a:cubicBezTo>
                      <a:pt x="1015" y="1952"/>
                      <a:pt x="1102" y="1938"/>
                      <a:pt x="1186" y="1907"/>
                    </a:cubicBezTo>
                    <a:cubicBezTo>
                      <a:pt x="1424" y="1815"/>
                      <a:pt x="1578" y="1660"/>
                      <a:pt x="1671" y="1423"/>
                    </a:cubicBezTo>
                    <a:cubicBezTo>
                      <a:pt x="1754" y="1185"/>
                      <a:pt x="1671" y="917"/>
                      <a:pt x="1589" y="701"/>
                    </a:cubicBezTo>
                    <a:cubicBezTo>
                      <a:pt x="1495" y="463"/>
                      <a:pt x="1392" y="206"/>
                      <a:pt x="1155" y="82"/>
                    </a:cubicBezTo>
                    <a:cubicBezTo>
                      <a:pt x="1058" y="25"/>
                      <a:pt x="955" y="0"/>
                      <a:pt x="850"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32" name="Google Shape;732;p18"/>
              <p:cNvSpPr/>
              <p:nvPr/>
            </p:nvSpPr>
            <p:spPr>
              <a:xfrm>
                <a:off x="6607338" y="1465067"/>
                <a:ext cx="146896" cy="132484"/>
              </a:xfrm>
              <a:custGeom>
                <a:rect b="b" l="l" r="r" t="t"/>
                <a:pathLst>
                  <a:path extrusionOk="0" h="1434" w="1590">
                    <a:moveTo>
                      <a:pt x="1115" y="1"/>
                    </a:moveTo>
                    <a:cubicBezTo>
                      <a:pt x="867" y="10"/>
                      <a:pt x="640" y="93"/>
                      <a:pt x="486" y="289"/>
                    </a:cubicBezTo>
                    <a:cubicBezTo>
                      <a:pt x="300" y="310"/>
                      <a:pt x="124" y="464"/>
                      <a:pt x="73" y="650"/>
                    </a:cubicBezTo>
                    <a:cubicBezTo>
                      <a:pt x="1" y="898"/>
                      <a:pt x="135" y="1115"/>
                      <a:pt x="362" y="1218"/>
                    </a:cubicBezTo>
                    <a:cubicBezTo>
                      <a:pt x="383" y="1228"/>
                      <a:pt x="403" y="1238"/>
                      <a:pt x="413" y="1248"/>
                    </a:cubicBezTo>
                    <a:lnTo>
                      <a:pt x="537" y="1310"/>
                    </a:lnTo>
                    <a:cubicBezTo>
                      <a:pt x="671" y="1383"/>
                      <a:pt x="805" y="1434"/>
                      <a:pt x="950" y="1434"/>
                    </a:cubicBezTo>
                    <a:cubicBezTo>
                      <a:pt x="1167" y="1434"/>
                      <a:pt x="1373" y="1310"/>
                      <a:pt x="1476" y="1115"/>
                    </a:cubicBezTo>
                    <a:cubicBezTo>
                      <a:pt x="1579" y="929"/>
                      <a:pt x="1589" y="702"/>
                      <a:pt x="1589" y="485"/>
                    </a:cubicBezTo>
                    <a:cubicBezTo>
                      <a:pt x="1589" y="228"/>
                      <a:pt x="1373" y="1"/>
                      <a:pt x="1115"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33" name="Google Shape;733;p18"/>
              <p:cNvSpPr/>
              <p:nvPr/>
            </p:nvSpPr>
            <p:spPr>
              <a:xfrm>
                <a:off x="6036570" y="1207676"/>
                <a:ext cx="149483" cy="159461"/>
              </a:xfrm>
              <a:custGeom>
                <a:rect b="b" l="l" r="r" t="t"/>
                <a:pathLst>
                  <a:path extrusionOk="0" h="1726" w="1618">
                    <a:moveTo>
                      <a:pt x="830" y="0"/>
                    </a:moveTo>
                    <a:cubicBezTo>
                      <a:pt x="792" y="0"/>
                      <a:pt x="752" y="4"/>
                      <a:pt x="711" y="11"/>
                    </a:cubicBezTo>
                    <a:cubicBezTo>
                      <a:pt x="526" y="53"/>
                      <a:pt x="402" y="187"/>
                      <a:pt x="310" y="352"/>
                    </a:cubicBezTo>
                    <a:cubicBezTo>
                      <a:pt x="83" y="497"/>
                      <a:pt x="0" y="785"/>
                      <a:pt x="134" y="1012"/>
                    </a:cubicBezTo>
                    <a:cubicBezTo>
                      <a:pt x="258" y="1229"/>
                      <a:pt x="340" y="1497"/>
                      <a:pt x="557" y="1641"/>
                    </a:cubicBezTo>
                    <a:cubicBezTo>
                      <a:pt x="638" y="1687"/>
                      <a:pt x="735" y="1716"/>
                      <a:pt x="827" y="1716"/>
                    </a:cubicBezTo>
                    <a:cubicBezTo>
                      <a:pt x="840" y="1716"/>
                      <a:pt x="854" y="1715"/>
                      <a:pt x="867" y="1714"/>
                    </a:cubicBezTo>
                    <a:lnTo>
                      <a:pt x="1000" y="1714"/>
                    </a:lnTo>
                    <a:cubicBezTo>
                      <a:pt x="1037" y="1721"/>
                      <a:pt x="1075" y="1725"/>
                      <a:pt x="1112" y="1725"/>
                    </a:cubicBezTo>
                    <a:cubicBezTo>
                      <a:pt x="1374" y="1725"/>
                      <a:pt x="1618" y="1539"/>
                      <a:pt x="1609" y="1249"/>
                    </a:cubicBezTo>
                    <a:cubicBezTo>
                      <a:pt x="1599" y="868"/>
                      <a:pt x="1465" y="548"/>
                      <a:pt x="1259" y="238"/>
                    </a:cubicBezTo>
                    <a:cubicBezTo>
                      <a:pt x="1148" y="78"/>
                      <a:pt x="1004" y="0"/>
                      <a:pt x="830"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34" name="Google Shape;734;p18"/>
              <p:cNvSpPr/>
              <p:nvPr/>
            </p:nvSpPr>
            <p:spPr>
              <a:xfrm>
                <a:off x="6919885" y="1162960"/>
                <a:ext cx="123984" cy="142462"/>
              </a:xfrm>
              <a:custGeom>
                <a:rect b="b" l="l" r="r" t="t"/>
                <a:pathLst>
                  <a:path extrusionOk="0" h="1542" w="1342">
                    <a:moveTo>
                      <a:pt x="517" y="0"/>
                    </a:moveTo>
                    <a:cubicBezTo>
                      <a:pt x="362" y="0"/>
                      <a:pt x="166" y="93"/>
                      <a:pt x="104" y="238"/>
                    </a:cubicBezTo>
                    <a:cubicBezTo>
                      <a:pt x="22" y="433"/>
                      <a:pt x="1" y="578"/>
                      <a:pt x="32" y="774"/>
                    </a:cubicBezTo>
                    <a:lnTo>
                      <a:pt x="63" y="867"/>
                    </a:lnTo>
                    <a:cubicBezTo>
                      <a:pt x="22" y="1063"/>
                      <a:pt x="73" y="1259"/>
                      <a:pt x="280" y="1382"/>
                    </a:cubicBezTo>
                    <a:cubicBezTo>
                      <a:pt x="342" y="1414"/>
                      <a:pt x="424" y="1434"/>
                      <a:pt x="507" y="1444"/>
                    </a:cubicBezTo>
                    <a:cubicBezTo>
                      <a:pt x="584" y="1511"/>
                      <a:pt x="691" y="1542"/>
                      <a:pt x="798" y="1542"/>
                    </a:cubicBezTo>
                    <a:cubicBezTo>
                      <a:pt x="890" y="1542"/>
                      <a:pt x="981" y="1519"/>
                      <a:pt x="1053" y="1476"/>
                    </a:cubicBezTo>
                    <a:cubicBezTo>
                      <a:pt x="1291" y="1331"/>
                      <a:pt x="1342" y="1052"/>
                      <a:pt x="1218" y="816"/>
                    </a:cubicBezTo>
                    <a:cubicBezTo>
                      <a:pt x="1218" y="816"/>
                      <a:pt x="1218" y="805"/>
                      <a:pt x="1208" y="795"/>
                    </a:cubicBezTo>
                    <a:cubicBezTo>
                      <a:pt x="1249" y="630"/>
                      <a:pt x="1229" y="465"/>
                      <a:pt x="1136" y="320"/>
                    </a:cubicBezTo>
                    <a:cubicBezTo>
                      <a:pt x="1074" y="227"/>
                      <a:pt x="991" y="145"/>
                      <a:pt x="899" y="93"/>
                    </a:cubicBezTo>
                    <a:cubicBezTo>
                      <a:pt x="816" y="42"/>
                      <a:pt x="723" y="0"/>
                      <a:pt x="610"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735" name="Google Shape;735;p18"/>
            <p:cNvGrpSpPr/>
            <p:nvPr/>
          </p:nvGrpSpPr>
          <p:grpSpPr>
            <a:xfrm rot="-8999843">
              <a:off x="365200" y="4124172"/>
              <a:ext cx="1435290" cy="965508"/>
              <a:chOff x="5898017" y="1162960"/>
              <a:chExt cx="1695492" cy="1140544"/>
            </a:xfrm>
          </p:grpSpPr>
          <p:sp>
            <p:nvSpPr>
              <p:cNvPr id="736" name="Google Shape;736;p18"/>
              <p:cNvSpPr/>
              <p:nvPr/>
            </p:nvSpPr>
            <p:spPr>
              <a:xfrm>
                <a:off x="5898017" y="1960377"/>
                <a:ext cx="158260" cy="159738"/>
              </a:xfrm>
              <a:custGeom>
                <a:rect b="b" l="l" r="r" t="t"/>
                <a:pathLst>
                  <a:path extrusionOk="0" h="1729" w="1713">
                    <a:moveTo>
                      <a:pt x="814" y="0"/>
                    </a:moveTo>
                    <a:cubicBezTo>
                      <a:pt x="725" y="0"/>
                      <a:pt x="637" y="23"/>
                      <a:pt x="568" y="66"/>
                    </a:cubicBezTo>
                    <a:cubicBezTo>
                      <a:pt x="444" y="138"/>
                      <a:pt x="372" y="242"/>
                      <a:pt x="341" y="375"/>
                    </a:cubicBezTo>
                    <a:cubicBezTo>
                      <a:pt x="341" y="386"/>
                      <a:pt x="330" y="396"/>
                      <a:pt x="330" y="407"/>
                    </a:cubicBezTo>
                    <a:cubicBezTo>
                      <a:pt x="330" y="399"/>
                      <a:pt x="329" y="396"/>
                      <a:pt x="328" y="396"/>
                    </a:cubicBezTo>
                    <a:cubicBezTo>
                      <a:pt x="324" y="396"/>
                      <a:pt x="318" y="412"/>
                      <a:pt x="323" y="412"/>
                    </a:cubicBezTo>
                    <a:cubicBezTo>
                      <a:pt x="324" y="412"/>
                      <a:pt x="327" y="410"/>
                      <a:pt x="330" y="407"/>
                    </a:cubicBezTo>
                    <a:lnTo>
                      <a:pt x="330" y="407"/>
                    </a:lnTo>
                    <a:cubicBezTo>
                      <a:pt x="310" y="437"/>
                      <a:pt x="289" y="478"/>
                      <a:pt x="268" y="510"/>
                    </a:cubicBezTo>
                    <a:cubicBezTo>
                      <a:pt x="217" y="613"/>
                      <a:pt x="155" y="716"/>
                      <a:pt x="103" y="819"/>
                    </a:cubicBezTo>
                    <a:cubicBezTo>
                      <a:pt x="0" y="1005"/>
                      <a:pt x="21" y="1242"/>
                      <a:pt x="176" y="1397"/>
                    </a:cubicBezTo>
                    <a:lnTo>
                      <a:pt x="279" y="1500"/>
                    </a:lnTo>
                    <a:cubicBezTo>
                      <a:pt x="330" y="1551"/>
                      <a:pt x="424" y="1603"/>
                      <a:pt x="506" y="1624"/>
                    </a:cubicBezTo>
                    <a:cubicBezTo>
                      <a:pt x="591" y="1695"/>
                      <a:pt x="696" y="1729"/>
                      <a:pt x="802" y="1729"/>
                    </a:cubicBezTo>
                    <a:cubicBezTo>
                      <a:pt x="926" y="1729"/>
                      <a:pt x="1051" y="1682"/>
                      <a:pt x="1146" y="1592"/>
                    </a:cubicBezTo>
                    <a:cubicBezTo>
                      <a:pt x="1331" y="1417"/>
                      <a:pt x="1527" y="1262"/>
                      <a:pt x="1600" y="1015"/>
                    </a:cubicBezTo>
                    <a:cubicBezTo>
                      <a:pt x="1713" y="581"/>
                      <a:pt x="1362" y="283"/>
                      <a:pt x="1052" y="66"/>
                    </a:cubicBezTo>
                    <a:cubicBezTo>
                      <a:pt x="982" y="21"/>
                      <a:pt x="897" y="0"/>
                      <a:pt x="814"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37" name="Google Shape;737;p18"/>
              <p:cNvSpPr/>
              <p:nvPr/>
            </p:nvSpPr>
            <p:spPr>
              <a:xfrm>
                <a:off x="6434602" y="2116420"/>
                <a:ext cx="143016" cy="187085"/>
              </a:xfrm>
              <a:custGeom>
                <a:rect b="b" l="l" r="r" t="t"/>
                <a:pathLst>
                  <a:path extrusionOk="0" h="2025" w="1548">
                    <a:moveTo>
                      <a:pt x="601" y="0"/>
                    </a:moveTo>
                    <a:cubicBezTo>
                      <a:pt x="436" y="0"/>
                      <a:pt x="276" y="83"/>
                      <a:pt x="175" y="265"/>
                    </a:cubicBezTo>
                    <a:cubicBezTo>
                      <a:pt x="72" y="440"/>
                      <a:pt x="51" y="646"/>
                      <a:pt x="41" y="832"/>
                    </a:cubicBezTo>
                    <a:cubicBezTo>
                      <a:pt x="0" y="1224"/>
                      <a:pt x="10" y="1698"/>
                      <a:pt x="361" y="1946"/>
                    </a:cubicBezTo>
                    <a:cubicBezTo>
                      <a:pt x="443" y="2000"/>
                      <a:pt x="526" y="2024"/>
                      <a:pt x="608" y="2024"/>
                    </a:cubicBezTo>
                    <a:cubicBezTo>
                      <a:pt x="743" y="2024"/>
                      <a:pt x="875" y="1960"/>
                      <a:pt x="990" y="1863"/>
                    </a:cubicBezTo>
                    <a:cubicBezTo>
                      <a:pt x="1186" y="1853"/>
                      <a:pt x="1372" y="1719"/>
                      <a:pt x="1434" y="1523"/>
                    </a:cubicBezTo>
                    <a:cubicBezTo>
                      <a:pt x="1454" y="1420"/>
                      <a:pt x="1475" y="1327"/>
                      <a:pt x="1485" y="1234"/>
                    </a:cubicBezTo>
                    <a:cubicBezTo>
                      <a:pt x="1516" y="1173"/>
                      <a:pt x="1547" y="1100"/>
                      <a:pt x="1547" y="1017"/>
                    </a:cubicBezTo>
                    <a:cubicBezTo>
                      <a:pt x="1547" y="863"/>
                      <a:pt x="1475" y="749"/>
                      <a:pt x="1382" y="667"/>
                    </a:cubicBezTo>
                    <a:cubicBezTo>
                      <a:pt x="1351" y="616"/>
                      <a:pt x="1320" y="574"/>
                      <a:pt x="1279" y="522"/>
                    </a:cubicBezTo>
                    <a:cubicBezTo>
                      <a:pt x="1238" y="471"/>
                      <a:pt x="1186" y="440"/>
                      <a:pt x="1135" y="389"/>
                    </a:cubicBezTo>
                    <a:cubicBezTo>
                      <a:pt x="1124" y="347"/>
                      <a:pt x="1103" y="295"/>
                      <a:pt x="1073" y="254"/>
                    </a:cubicBezTo>
                    <a:cubicBezTo>
                      <a:pt x="951" y="91"/>
                      <a:pt x="774" y="0"/>
                      <a:pt x="601"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38" name="Google Shape;738;p18"/>
              <p:cNvSpPr/>
              <p:nvPr/>
            </p:nvSpPr>
            <p:spPr>
              <a:xfrm>
                <a:off x="6864018" y="1933954"/>
                <a:ext cx="156689" cy="160200"/>
              </a:xfrm>
              <a:custGeom>
                <a:rect b="b" l="l" r="r" t="t"/>
                <a:pathLst>
                  <a:path extrusionOk="0" h="1734" w="1696">
                    <a:moveTo>
                      <a:pt x="1146" y="1"/>
                    </a:moveTo>
                    <a:cubicBezTo>
                      <a:pt x="1140" y="1"/>
                      <a:pt x="1134" y="1"/>
                      <a:pt x="1129" y="1"/>
                    </a:cubicBezTo>
                    <a:cubicBezTo>
                      <a:pt x="973" y="1"/>
                      <a:pt x="829" y="42"/>
                      <a:pt x="705" y="115"/>
                    </a:cubicBezTo>
                    <a:cubicBezTo>
                      <a:pt x="592" y="145"/>
                      <a:pt x="489" y="218"/>
                      <a:pt x="427" y="331"/>
                    </a:cubicBezTo>
                    <a:cubicBezTo>
                      <a:pt x="386" y="414"/>
                      <a:pt x="334" y="476"/>
                      <a:pt x="283" y="548"/>
                    </a:cubicBezTo>
                    <a:cubicBezTo>
                      <a:pt x="180" y="693"/>
                      <a:pt x="128" y="858"/>
                      <a:pt x="86" y="1023"/>
                    </a:cubicBezTo>
                    <a:cubicBezTo>
                      <a:pt x="1" y="1347"/>
                      <a:pt x="259" y="1627"/>
                      <a:pt x="559" y="1627"/>
                    </a:cubicBezTo>
                    <a:cubicBezTo>
                      <a:pt x="584" y="1627"/>
                      <a:pt x="609" y="1625"/>
                      <a:pt x="633" y="1621"/>
                    </a:cubicBezTo>
                    <a:cubicBezTo>
                      <a:pt x="726" y="1683"/>
                      <a:pt x="829" y="1734"/>
                      <a:pt x="932" y="1734"/>
                    </a:cubicBezTo>
                    <a:cubicBezTo>
                      <a:pt x="1149" y="1734"/>
                      <a:pt x="1314" y="1590"/>
                      <a:pt x="1386" y="1404"/>
                    </a:cubicBezTo>
                    <a:cubicBezTo>
                      <a:pt x="1417" y="1383"/>
                      <a:pt x="1448" y="1363"/>
                      <a:pt x="1469" y="1332"/>
                    </a:cubicBezTo>
                    <a:cubicBezTo>
                      <a:pt x="1696" y="1085"/>
                      <a:pt x="1613" y="785"/>
                      <a:pt x="1613" y="476"/>
                    </a:cubicBezTo>
                    <a:cubicBezTo>
                      <a:pt x="1613" y="223"/>
                      <a:pt x="1406" y="1"/>
                      <a:pt x="1146"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39" name="Google Shape;739;p18"/>
              <p:cNvSpPr/>
              <p:nvPr/>
            </p:nvSpPr>
            <p:spPr>
              <a:xfrm>
                <a:off x="7359861" y="1915384"/>
                <a:ext cx="163988" cy="152162"/>
              </a:xfrm>
              <a:custGeom>
                <a:rect b="b" l="l" r="r" t="t"/>
                <a:pathLst>
                  <a:path extrusionOk="0" h="1647" w="1775">
                    <a:moveTo>
                      <a:pt x="1056" y="1"/>
                    </a:moveTo>
                    <a:cubicBezTo>
                      <a:pt x="1034" y="1"/>
                      <a:pt x="1013" y="3"/>
                      <a:pt x="991" y="6"/>
                    </a:cubicBezTo>
                    <a:lnTo>
                      <a:pt x="960" y="6"/>
                    </a:lnTo>
                    <a:cubicBezTo>
                      <a:pt x="775" y="6"/>
                      <a:pt x="651" y="99"/>
                      <a:pt x="548" y="243"/>
                    </a:cubicBezTo>
                    <a:cubicBezTo>
                      <a:pt x="465" y="346"/>
                      <a:pt x="383" y="460"/>
                      <a:pt x="321" y="573"/>
                    </a:cubicBezTo>
                    <a:cubicBezTo>
                      <a:pt x="259" y="687"/>
                      <a:pt x="218" y="800"/>
                      <a:pt x="156" y="914"/>
                    </a:cubicBezTo>
                    <a:cubicBezTo>
                      <a:pt x="1" y="1234"/>
                      <a:pt x="186" y="1646"/>
                      <a:pt x="578" y="1646"/>
                    </a:cubicBezTo>
                    <a:cubicBezTo>
                      <a:pt x="672" y="1646"/>
                      <a:pt x="775" y="1636"/>
                      <a:pt x="878" y="1636"/>
                    </a:cubicBezTo>
                    <a:cubicBezTo>
                      <a:pt x="904" y="1641"/>
                      <a:pt x="930" y="1643"/>
                      <a:pt x="954" y="1643"/>
                    </a:cubicBezTo>
                    <a:cubicBezTo>
                      <a:pt x="1045" y="1643"/>
                      <a:pt x="1124" y="1615"/>
                      <a:pt x="1197" y="1574"/>
                    </a:cubicBezTo>
                    <a:cubicBezTo>
                      <a:pt x="1352" y="1522"/>
                      <a:pt x="1486" y="1440"/>
                      <a:pt x="1589" y="1295"/>
                    </a:cubicBezTo>
                    <a:cubicBezTo>
                      <a:pt x="1775" y="1017"/>
                      <a:pt x="1610" y="646"/>
                      <a:pt x="1517" y="357"/>
                    </a:cubicBezTo>
                    <a:cubicBezTo>
                      <a:pt x="1452" y="170"/>
                      <a:pt x="1260" y="1"/>
                      <a:pt x="1056"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40" name="Google Shape;740;p18"/>
              <p:cNvSpPr/>
              <p:nvPr/>
            </p:nvSpPr>
            <p:spPr>
              <a:xfrm>
                <a:off x="7171206" y="1552025"/>
                <a:ext cx="161124" cy="141538"/>
              </a:xfrm>
              <a:custGeom>
                <a:rect b="b" l="l" r="r" t="t"/>
                <a:pathLst>
                  <a:path extrusionOk="0" h="1532" w="1744">
                    <a:moveTo>
                      <a:pt x="1074" y="1"/>
                    </a:moveTo>
                    <a:cubicBezTo>
                      <a:pt x="1033" y="1"/>
                      <a:pt x="992" y="4"/>
                      <a:pt x="949" y="9"/>
                    </a:cubicBezTo>
                    <a:cubicBezTo>
                      <a:pt x="867" y="20"/>
                      <a:pt x="795" y="61"/>
                      <a:pt x="733" y="112"/>
                    </a:cubicBezTo>
                    <a:lnTo>
                      <a:pt x="733" y="102"/>
                    </a:lnTo>
                    <a:cubicBezTo>
                      <a:pt x="681" y="91"/>
                      <a:pt x="640" y="82"/>
                      <a:pt x="599" y="82"/>
                    </a:cubicBezTo>
                    <a:lnTo>
                      <a:pt x="589" y="82"/>
                    </a:lnTo>
                    <a:cubicBezTo>
                      <a:pt x="577" y="80"/>
                      <a:pt x="566" y="79"/>
                      <a:pt x="554" y="79"/>
                    </a:cubicBezTo>
                    <a:cubicBezTo>
                      <a:pt x="407" y="79"/>
                      <a:pt x="243" y="195"/>
                      <a:pt x="176" y="318"/>
                    </a:cubicBezTo>
                    <a:cubicBezTo>
                      <a:pt x="83" y="494"/>
                      <a:pt x="62" y="731"/>
                      <a:pt x="32" y="927"/>
                    </a:cubicBezTo>
                    <a:cubicBezTo>
                      <a:pt x="0" y="1102"/>
                      <a:pt x="32" y="1257"/>
                      <a:pt x="155" y="1391"/>
                    </a:cubicBezTo>
                    <a:cubicBezTo>
                      <a:pt x="247" y="1484"/>
                      <a:pt x="372" y="1532"/>
                      <a:pt x="498" y="1532"/>
                    </a:cubicBezTo>
                    <a:cubicBezTo>
                      <a:pt x="583" y="1532"/>
                      <a:pt x="668" y="1510"/>
                      <a:pt x="743" y="1464"/>
                    </a:cubicBezTo>
                    <a:cubicBezTo>
                      <a:pt x="826" y="1412"/>
                      <a:pt x="919" y="1361"/>
                      <a:pt x="1011" y="1319"/>
                    </a:cubicBezTo>
                    <a:cubicBezTo>
                      <a:pt x="1022" y="1319"/>
                      <a:pt x="1032" y="1319"/>
                      <a:pt x="1032" y="1309"/>
                    </a:cubicBezTo>
                    <a:cubicBezTo>
                      <a:pt x="1063" y="1309"/>
                      <a:pt x="1084" y="1299"/>
                      <a:pt x="1104" y="1278"/>
                    </a:cubicBezTo>
                    <a:cubicBezTo>
                      <a:pt x="1125" y="1278"/>
                      <a:pt x="1146" y="1267"/>
                      <a:pt x="1156" y="1257"/>
                    </a:cubicBezTo>
                    <a:cubicBezTo>
                      <a:pt x="1341" y="1164"/>
                      <a:pt x="1465" y="969"/>
                      <a:pt x="1589" y="814"/>
                    </a:cubicBezTo>
                    <a:cubicBezTo>
                      <a:pt x="1744" y="607"/>
                      <a:pt x="1651" y="360"/>
                      <a:pt x="1476" y="215"/>
                    </a:cubicBezTo>
                    <a:cubicBezTo>
                      <a:pt x="1465" y="185"/>
                      <a:pt x="1444" y="153"/>
                      <a:pt x="1414" y="133"/>
                    </a:cubicBezTo>
                    <a:cubicBezTo>
                      <a:pt x="1312" y="32"/>
                      <a:pt x="1199" y="1"/>
                      <a:pt x="1074"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41" name="Google Shape;741;p18"/>
              <p:cNvSpPr/>
              <p:nvPr/>
            </p:nvSpPr>
            <p:spPr>
              <a:xfrm>
                <a:off x="7460008" y="1266547"/>
                <a:ext cx="133500" cy="156504"/>
              </a:xfrm>
              <a:custGeom>
                <a:rect b="b" l="l" r="r" t="t"/>
                <a:pathLst>
                  <a:path extrusionOk="0" h="1694" w="1445">
                    <a:moveTo>
                      <a:pt x="564" y="1"/>
                    </a:moveTo>
                    <a:cubicBezTo>
                      <a:pt x="351" y="1"/>
                      <a:pt x="135" y="145"/>
                      <a:pt x="83" y="355"/>
                    </a:cubicBezTo>
                    <a:cubicBezTo>
                      <a:pt x="62" y="448"/>
                      <a:pt x="51" y="541"/>
                      <a:pt x="62" y="634"/>
                    </a:cubicBezTo>
                    <a:cubicBezTo>
                      <a:pt x="21" y="747"/>
                      <a:pt x="0" y="871"/>
                      <a:pt x="0" y="985"/>
                    </a:cubicBezTo>
                    <a:cubicBezTo>
                      <a:pt x="0" y="1180"/>
                      <a:pt x="72" y="1335"/>
                      <a:pt x="196" y="1490"/>
                    </a:cubicBezTo>
                    <a:cubicBezTo>
                      <a:pt x="268" y="1583"/>
                      <a:pt x="413" y="1666"/>
                      <a:pt x="526" y="1686"/>
                    </a:cubicBezTo>
                    <a:cubicBezTo>
                      <a:pt x="571" y="1691"/>
                      <a:pt x="614" y="1694"/>
                      <a:pt x="656" y="1694"/>
                    </a:cubicBezTo>
                    <a:cubicBezTo>
                      <a:pt x="787" y="1694"/>
                      <a:pt x="907" y="1669"/>
                      <a:pt x="1032" y="1614"/>
                    </a:cubicBezTo>
                    <a:cubicBezTo>
                      <a:pt x="1279" y="1510"/>
                      <a:pt x="1444" y="1212"/>
                      <a:pt x="1424" y="943"/>
                    </a:cubicBezTo>
                    <a:cubicBezTo>
                      <a:pt x="1382" y="552"/>
                      <a:pt x="1114" y="273"/>
                      <a:pt x="794" y="66"/>
                    </a:cubicBezTo>
                    <a:cubicBezTo>
                      <a:pt x="724" y="21"/>
                      <a:pt x="644" y="1"/>
                      <a:pt x="564"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42" name="Google Shape;742;p18"/>
              <p:cNvSpPr/>
              <p:nvPr/>
            </p:nvSpPr>
            <p:spPr>
              <a:xfrm>
                <a:off x="6145217" y="1564292"/>
                <a:ext cx="162048" cy="180340"/>
              </a:xfrm>
              <a:custGeom>
                <a:rect b="b" l="l" r="r" t="t"/>
                <a:pathLst>
                  <a:path extrusionOk="0" h="1952" w="1754">
                    <a:moveTo>
                      <a:pt x="850" y="0"/>
                    </a:moveTo>
                    <a:cubicBezTo>
                      <a:pt x="689" y="0"/>
                      <a:pt x="526" y="60"/>
                      <a:pt x="381" y="154"/>
                    </a:cubicBezTo>
                    <a:cubicBezTo>
                      <a:pt x="196" y="277"/>
                      <a:pt x="103" y="504"/>
                      <a:pt x="175" y="721"/>
                    </a:cubicBezTo>
                    <a:cubicBezTo>
                      <a:pt x="41" y="979"/>
                      <a:pt x="0" y="1278"/>
                      <a:pt x="175" y="1547"/>
                    </a:cubicBezTo>
                    <a:cubicBezTo>
                      <a:pt x="335" y="1786"/>
                      <a:pt x="631" y="1952"/>
                      <a:pt x="928" y="1952"/>
                    </a:cubicBezTo>
                    <a:cubicBezTo>
                      <a:pt x="1015" y="1952"/>
                      <a:pt x="1102" y="1938"/>
                      <a:pt x="1186" y="1907"/>
                    </a:cubicBezTo>
                    <a:cubicBezTo>
                      <a:pt x="1424" y="1815"/>
                      <a:pt x="1578" y="1660"/>
                      <a:pt x="1671" y="1423"/>
                    </a:cubicBezTo>
                    <a:cubicBezTo>
                      <a:pt x="1754" y="1185"/>
                      <a:pt x="1671" y="917"/>
                      <a:pt x="1589" y="701"/>
                    </a:cubicBezTo>
                    <a:cubicBezTo>
                      <a:pt x="1495" y="463"/>
                      <a:pt x="1392" y="206"/>
                      <a:pt x="1155" y="82"/>
                    </a:cubicBezTo>
                    <a:cubicBezTo>
                      <a:pt x="1058" y="25"/>
                      <a:pt x="955" y="0"/>
                      <a:pt x="850"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43" name="Google Shape;743;p18"/>
              <p:cNvSpPr/>
              <p:nvPr/>
            </p:nvSpPr>
            <p:spPr>
              <a:xfrm>
                <a:off x="6607338" y="1465067"/>
                <a:ext cx="146896" cy="132484"/>
              </a:xfrm>
              <a:custGeom>
                <a:rect b="b" l="l" r="r" t="t"/>
                <a:pathLst>
                  <a:path extrusionOk="0" h="1434" w="1590">
                    <a:moveTo>
                      <a:pt x="1115" y="1"/>
                    </a:moveTo>
                    <a:cubicBezTo>
                      <a:pt x="867" y="10"/>
                      <a:pt x="640" y="93"/>
                      <a:pt x="486" y="289"/>
                    </a:cubicBezTo>
                    <a:cubicBezTo>
                      <a:pt x="300" y="310"/>
                      <a:pt x="124" y="464"/>
                      <a:pt x="73" y="650"/>
                    </a:cubicBezTo>
                    <a:cubicBezTo>
                      <a:pt x="1" y="898"/>
                      <a:pt x="135" y="1115"/>
                      <a:pt x="362" y="1218"/>
                    </a:cubicBezTo>
                    <a:cubicBezTo>
                      <a:pt x="383" y="1228"/>
                      <a:pt x="403" y="1238"/>
                      <a:pt x="413" y="1248"/>
                    </a:cubicBezTo>
                    <a:lnTo>
                      <a:pt x="537" y="1310"/>
                    </a:lnTo>
                    <a:cubicBezTo>
                      <a:pt x="671" y="1383"/>
                      <a:pt x="805" y="1434"/>
                      <a:pt x="950" y="1434"/>
                    </a:cubicBezTo>
                    <a:cubicBezTo>
                      <a:pt x="1167" y="1434"/>
                      <a:pt x="1373" y="1310"/>
                      <a:pt x="1476" y="1115"/>
                    </a:cubicBezTo>
                    <a:cubicBezTo>
                      <a:pt x="1579" y="929"/>
                      <a:pt x="1589" y="702"/>
                      <a:pt x="1589" y="485"/>
                    </a:cubicBezTo>
                    <a:cubicBezTo>
                      <a:pt x="1589" y="228"/>
                      <a:pt x="1373" y="1"/>
                      <a:pt x="1115"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44" name="Google Shape;744;p18"/>
              <p:cNvSpPr/>
              <p:nvPr/>
            </p:nvSpPr>
            <p:spPr>
              <a:xfrm>
                <a:off x="6036570" y="1207676"/>
                <a:ext cx="149483" cy="159461"/>
              </a:xfrm>
              <a:custGeom>
                <a:rect b="b" l="l" r="r" t="t"/>
                <a:pathLst>
                  <a:path extrusionOk="0" h="1726" w="1618">
                    <a:moveTo>
                      <a:pt x="830" y="0"/>
                    </a:moveTo>
                    <a:cubicBezTo>
                      <a:pt x="792" y="0"/>
                      <a:pt x="752" y="4"/>
                      <a:pt x="711" y="11"/>
                    </a:cubicBezTo>
                    <a:cubicBezTo>
                      <a:pt x="526" y="53"/>
                      <a:pt x="402" y="187"/>
                      <a:pt x="310" y="352"/>
                    </a:cubicBezTo>
                    <a:cubicBezTo>
                      <a:pt x="83" y="497"/>
                      <a:pt x="0" y="785"/>
                      <a:pt x="134" y="1012"/>
                    </a:cubicBezTo>
                    <a:cubicBezTo>
                      <a:pt x="258" y="1229"/>
                      <a:pt x="340" y="1497"/>
                      <a:pt x="557" y="1641"/>
                    </a:cubicBezTo>
                    <a:cubicBezTo>
                      <a:pt x="638" y="1687"/>
                      <a:pt x="735" y="1716"/>
                      <a:pt x="827" y="1716"/>
                    </a:cubicBezTo>
                    <a:cubicBezTo>
                      <a:pt x="840" y="1716"/>
                      <a:pt x="854" y="1715"/>
                      <a:pt x="867" y="1714"/>
                    </a:cubicBezTo>
                    <a:lnTo>
                      <a:pt x="1000" y="1714"/>
                    </a:lnTo>
                    <a:cubicBezTo>
                      <a:pt x="1037" y="1721"/>
                      <a:pt x="1075" y="1725"/>
                      <a:pt x="1112" y="1725"/>
                    </a:cubicBezTo>
                    <a:cubicBezTo>
                      <a:pt x="1374" y="1725"/>
                      <a:pt x="1618" y="1539"/>
                      <a:pt x="1609" y="1249"/>
                    </a:cubicBezTo>
                    <a:cubicBezTo>
                      <a:pt x="1599" y="868"/>
                      <a:pt x="1465" y="548"/>
                      <a:pt x="1259" y="238"/>
                    </a:cubicBezTo>
                    <a:cubicBezTo>
                      <a:pt x="1148" y="78"/>
                      <a:pt x="1004" y="0"/>
                      <a:pt x="830"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45" name="Google Shape;745;p18"/>
              <p:cNvSpPr/>
              <p:nvPr/>
            </p:nvSpPr>
            <p:spPr>
              <a:xfrm>
                <a:off x="6919885" y="1162960"/>
                <a:ext cx="123984" cy="142462"/>
              </a:xfrm>
              <a:custGeom>
                <a:rect b="b" l="l" r="r" t="t"/>
                <a:pathLst>
                  <a:path extrusionOk="0" h="1542" w="1342">
                    <a:moveTo>
                      <a:pt x="517" y="0"/>
                    </a:moveTo>
                    <a:cubicBezTo>
                      <a:pt x="362" y="0"/>
                      <a:pt x="166" y="93"/>
                      <a:pt x="104" y="238"/>
                    </a:cubicBezTo>
                    <a:cubicBezTo>
                      <a:pt x="22" y="433"/>
                      <a:pt x="1" y="578"/>
                      <a:pt x="32" y="774"/>
                    </a:cubicBezTo>
                    <a:lnTo>
                      <a:pt x="63" y="867"/>
                    </a:lnTo>
                    <a:cubicBezTo>
                      <a:pt x="22" y="1063"/>
                      <a:pt x="73" y="1259"/>
                      <a:pt x="280" y="1382"/>
                    </a:cubicBezTo>
                    <a:cubicBezTo>
                      <a:pt x="342" y="1414"/>
                      <a:pt x="424" y="1434"/>
                      <a:pt x="507" y="1444"/>
                    </a:cubicBezTo>
                    <a:cubicBezTo>
                      <a:pt x="584" y="1511"/>
                      <a:pt x="691" y="1542"/>
                      <a:pt x="798" y="1542"/>
                    </a:cubicBezTo>
                    <a:cubicBezTo>
                      <a:pt x="890" y="1542"/>
                      <a:pt x="981" y="1519"/>
                      <a:pt x="1053" y="1476"/>
                    </a:cubicBezTo>
                    <a:cubicBezTo>
                      <a:pt x="1291" y="1331"/>
                      <a:pt x="1342" y="1052"/>
                      <a:pt x="1218" y="816"/>
                    </a:cubicBezTo>
                    <a:cubicBezTo>
                      <a:pt x="1218" y="816"/>
                      <a:pt x="1218" y="805"/>
                      <a:pt x="1208" y="795"/>
                    </a:cubicBezTo>
                    <a:cubicBezTo>
                      <a:pt x="1249" y="630"/>
                      <a:pt x="1229" y="465"/>
                      <a:pt x="1136" y="320"/>
                    </a:cubicBezTo>
                    <a:cubicBezTo>
                      <a:pt x="1074" y="227"/>
                      <a:pt x="991" y="145"/>
                      <a:pt x="899" y="93"/>
                    </a:cubicBezTo>
                    <a:cubicBezTo>
                      <a:pt x="816" y="42"/>
                      <a:pt x="723" y="0"/>
                      <a:pt x="610"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sp>
        <p:nvSpPr>
          <p:cNvPr id="746" name="Google Shape;746;p18"/>
          <p:cNvSpPr/>
          <p:nvPr/>
        </p:nvSpPr>
        <p:spPr>
          <a:xfrm>
            <a:off x="8424101" y="553174"/>
            <a:ext cx="961042" cy="920413"/>
          </a:xfrm>
          <a:custGeom>
            <a:rect b="b" l="l" r="r" t="t"/>
            <a:pathLst>
              <a:path extrusionOk="0" h="14340" w="14973">
                <a:moveTo>
                  <a:pt x="5804" y="1"/>
                </a:moveTo>
                <a:cubicBezTo>
                  <a:pt x="5569" y="1"/>
                  <a:pt x="5300" y="71"/>
                  <a:pt x="5030" y="212"/>
                </a:cubicBezTo>
                <a:cubicBezTo>
                  <a:pt x="4538" y="469"/>
                  <a:pt x="4327" y="938"/>
                  <a:pt x="4339" y="1431"/>
                </a:cubicBezTo>
                <a:lnTo>
                  <a:pt x="4327" y="1431"/>
                </a:lnTo>
                <a:lnTo>
                  <a:pt x="4339" y="1443"/>
                </a:lnTo>
                <a:cubicBezTo>
                  <a:pt x="4339" y="1501"/>
                  <a:pt x="4339" y="1560"/>
                  <a:pt x="4350" y="1607"/>
                </a:cubicBezTo>
                <a:lnTo>
                  <a:pt x="4350" y="1618"/>
                </a:lnTo>
                <a:cubicBezTo>
                  <a:pt x="4350" y="1665"/>
                  <a:pt x="4362" y="1724"/>
                  <a:pt x="4374" y="1771"/>
                </a:cubicBezTo>
                <a:cubicBezTo>
                  <a:pt x="4374" y="1795"/>
                  <a:pt x="4386" y="1806"/>
                  <a:pt x="4386" y="1829"/>
                </a:cubicBezTo>
                <a:cubicBezTo>
                  <a:pt x="4397" y="1865"/>
                  <a:pt x="4409" y="1900"/>
                  <a:pt x="4420" y="1947"/>
                </a:cubicBezTo>
                <a:cubicBezTo>
                  <a:pt x="4420" y="1959"/>
                  <a:pt x="4433" y="1970"/>
                  <a:pt x="4433" y="1994"/>
                </a:cubicBezTo>
                <a:cubicBezTo>
                  <a:pt x="4456" y="2041"/>
                  <a:pt x="4467" y="2100"/>
                  <a:pt x="4491" y="2147"/>
                </a:cubicBezTo>
                <a:cubicBezTo>
                  <a:pt x="4491" y="2147"/>
                  <a:pt x="4491" y="2158"/>
                  <a:pt x="4503" y="2158"/>
                </a:cubicBezTo>
                <a:cubicBezTo>
                  <a:pt x="4514" y="2205"/>
                  <a:pt x="4550" y="2252"/>
                  <a:pt x="4573" y="2298"/>
                </a:cubicBezTo>
                <a:cubicBezTo>
                  <a:pt x="4573" y="2322"/>
                  <a:pt x="4585" y="2334"/>
                  <a:pt x="4597" y="2345"/>
                </a:cubicBezTo>
                <a:lnTo>
                  <a:pt x="4667" y="2451"/>
                </a:lnTo>
                <a:cubicBezTo>
                  <a:pt x="4667" y="2463"/>
                  <a:pt x="4678" y="2475"/>
                  <a:pt x="4691" y="2498"/>
                </a:cubicBezTo>
                <a:cubicBezTo>
                  <a:pt x="4725" y="2545"/>
                  <a:pt x="4761" y="2580"/>
                  <a:pt x="4796" y="2627"/>
                </a:cubicBezTo>
                <a:cubicBezTo>
                  <a:pt x="4831" y="2674"/>
                  <a:pt x="4866" y="2709"/>
                  <a:pt x="4913" y="2744"/>
                </a:cubicBezTo>
                <a:lnTo>
                  <a:pt x="4949" y="2780"/>
                </a:lnTo>
                <a:cubicBezTo>
                  <a:pt x="4972" y="2814"/>
                  <a:pt x="5007" y="2838"/>
                  <a:pt x="5042" y="2861"/>
                </a:cubicBezTo>
                <a:lnTo>
                  <a:pt x="5077" y="2897"/>
                </a:lnTo>
                <a:cubicBezTo>
                  <a:pt x="5124" y="2932"/>
                  <a:pt x="5171" y="2955"/>
                  <a:pt x="5218" y="2991"/>
                </a:cubicBezTo>
                <a:lnTo>
                  <a:pt x="5230" y="2991"/>
                </a:lnTo>
                <a:lnTo>
                  <a:pt x="5371" y="3061"/>
                </a:lnTo>
                <a:cubicBezTo>
                  <a:pt x="5382" y="3072"/>
                  <a:pt x="5405" y="3072"/>
                  <a:pt x="5417" y="3084"/>
                </a:cubicBezTo>
                <a:cubicBezTo>
                  <a:pt x="5452" y="3096"/>
                  <a:pt x="5488" y="3108"/>
                  <a:pt x="5535" y="3119"/>
                </a:cubicBezTo>
                <a:cubicBezTo>
                  <a:pt x="5546" y="3119"/>
                  <a:pt x="5569" y="3131"/>
                  <a:pt x="5582" y="3131"/>
                </a:cubicBezTo>
                <a:cubicBezTo>
                  <a:pt x="5640" y="3143"/>
                  <a:pt x="5687" y="3155"/>
                  <a:pt x="5746" y="3166"/>
                </a:cubicBezTo>
                <a:lnTo>
                  <a:pt x="5757" y="3166"/>
                </a:lnTo>
                <a:cubicBezTo>
                  <a:pt x="5804" y="3178"/>
                  <a:pt x="5863" y="3178"/>
                  <a:pt x="5921" y="3178"/>
                </a:cubicBezTo>
                <a:lnTo>
                  <a:pt x="5980" y="3178"/>
                </a:lnTo>
                <a:cubicBezTo>
                  <a:pt x="6004" y="3178"/>
                  <a:pt x="6038" y="3166"/>
                  <a:pt x="6074" y="3166"/>
                </a:cubicBezTo>
                <a:cubicBezTo>
                  <a:pt x="6226" y="3788"/>
                  <a:pt x="6426" y="4398"/>
                  <a:pt x="6578" y="5018"/>
                </a:cubicBezTo>
                <a:cubicBezTo>
                  <a:pt x="6531" y="5042"/>
                  <a:pt x="6473" y="5078"/>
                  <a:pt x="6414" y="5101"/>
                </a:cubicBezTo>
                <a:cubicBezTo>
                  <a:pt x="5675" y="5487"/>
                  <a:pt x="5300" y="6144"/>
                  <a:pt x="5218" y="6860"/>
                </a:cubicBezTo>
                <a:cubicBezTo>
                  <a:pt x="4433" y="6953"/>
                  <a:pt x="3670" y="7141"/>
                  <a:pt x="2909" y="7246"/>
                </a:cubicBezTo>
                <a:cubicBezTo>
                  <a:pt x="2674" y="6660"/>
                  <a:pt x="2158" y="6167"/>
                  <a:pt x="1478" y="6167"/>
                </a:cubicBezTo>
                <a:cubicBezTo>
                  <a:pt x="1244" y="6167"/>
                  <a:pt x="974" y="6238"/>
                  <a:pt x="704" y="6379"/>
                </a:cubicBezTo>
                <a:cubicBezTo>
                  <a:pt x="212" y="6636"/>
                  <a:pt x="1" y="7105"/>
                  <a:pt x="12" y="7598"/>
                </a:cubicBezTo>
                <a:lnTo>
                  <a:pt x="1" y="7598"/>
                </a:lnTo>
                <a:cubicBezTo>
                  <a:pt x="12" y="7598"/>
                  <a:pt x="12" y="7610"/>
                  <a:pt x="12" y="7610"/>
                </a:cubicBezTo>
                <a:cubicBezTo>
                  <a:pt x="12" y="7668"/>
                  <a:pt x="12" y="7727"/>
                  <a:pt x="24" y="7774"/>
                </a:cubicBezTo>
                <a:lnTo>
                  <a:pt x="24" y="7785"/>
                </a:lnTo>
                <a:cubicBezTo>
                  <a:pt x="24" y="7832"/>
                  <a:pt x="36" y="7891"/>
                  <a:pt x="48" y="7938"/>
                </a:cubicBezTo>
                <a:cubicBezTo>
                  <a:pt x="48" y="7962"/>
                  <a:pt x="59" y="7973"/>
                  <a:pt x="59" y="7985"/>
                </a:cubicBezTo>
                <a:cubicBezTo>
                  <a:pt x="71" y="8032"/>
                  <a:pt x="83" y="8067"/>
                  <a:pt x="95" y="8114"/>
                </a:cubicBezTo>
                <a:cubicBezTo>
                  <a:pt x="95" y="8126"/>
                  <a:pt x="106" y="8137"/>
                  <a:pt x="106" y="8161"/>
                </a:cubicBezTo>
                <a:cubicBezTo>
                  <a:pt x="129" y="8207"/>
                  <a:pt x="142" y="8267"/>
                  <a:pt x="165" y="8313"/>
                </a:cubicBezTo>
                <a:lnTo>
                  <a:pt x="165" y="8325"/>
                </a:lnTo>
                <a:cubicBezTo>
                  <a:pt x="188" y="8372"/>
                  <a:pt x="223" y="8419"/>
                  <a:pt x="247" y="8465"/>
                </a:cubicBezTo>
                <a:cubicBezTo>
                  <a:pt x="247" y="8489"/>
                  <a:pt x="259" y="8501"/>
                  <a:pt x="270" y="8512"/>
                </a:cubicBezTo>
                <a:lnTo>
                  <a:pt x="340" y="8618"/>
                </a:lnTo>
                <a:cubicBezTo>
                  <a:pt x="340" y="8630"/>
                  <a:pt x="353" y="8642"/>
                  <a:pt x="364" y="8665"/>
                </a:cubicBezTo>
                <a:cubicBezTo>
                  <a:pt x="400" y="8712"/>
                  <a:pt x="434" y="8747"/>
                  <a:pt x="470" y="8794"/>
                </a:cubicBezTo>
                <a:cubicBezTo>
                  <a:pt x="505" y="8841"/>
                  <a:pt x="540" y="8876"/>
                  <a:pt x="587" y="8911"/>
                </a:cubicBezTo>
                <a:lnTo>
                  <a:pt x="622" y="8947"/>
                </a:lnTo>
                <a:cubicBezTo>
                  <a:pt x="645" y="8981"/>
                  <a:pt x="681" y="9005"/>
                  <a:pt x="716" y="9028"/>
                </a:cubicBezTo>
                <a:lnTo>
                  <a:pt x="751" y="9064"/>
                </a:lnTo>
                <a:cubicBezTo>
                  <a:pt x="798" y="9099"/>
                  <a:pt x="845" y="9122"/>
                  <a:pt x="892" y="9158"/>
                </a:cubicBezTo>
                <a:cubicBezTo>
                  <a:pt x="939" y="9181"/>
                  <a:pt x="997" y="9205"/>
                  <a:pt x="1044" y="9228"/>
                </a:cubicBezTo>
                <a:cubicBezTo>
                  <a:pt x="1056" y="9239"/>
                  <a:pt x="1080" y="9239"/>
                  <a:pt x="1091" y="9251"/>
                </a:cubicBezTo>
                <a:cubicBezTo>
                  <a:pt x="1126" y="9263"/>
                  <a:pt x="1161" y="9275"/>
                  <a:pt x="1208" y="9286"/>
                </a:cubicBezTo>
                <a:cubicBezTo>
                  <a:pt x="1220" y="9286"/>
                  <a:pt x="1244" y="9298"/>
                  <a:pt x="1255" y="9298"/>
                </a:cubicBezTo>
                <a:cubicBezTo>
                  <a:pt x="1314" y="9310"/>
                  <a:pt x="1361" y="9322"/>
                  <a:pt x="1419" y="9333"/>
                </a:cubicBezTo>
                <a:cubicBezTo>
                  <a:pt x="1478" y="9345"/>
                  <a:pt x="1536" y="9345"/>
                  <a:pt x="1595" y="9345"/>
                </a:cubicBezTo>
                <a:lnTo>
                  <a:pt x="1654" y="9345"/>
                </a:lnTo>
                <a:cubicBezTo>
                  <a:pt x="1700" y="9333"/>
                  <a:pt x="1736" y="9333"/>
                  <a:pt x="1783" y="9333"/>
                </a:cubicBezTo>
                <a:cubicBezTo>
                  <a:pt x="1806" y="9322"/>
                  <a:pt x="1830" y="9322"/>
                  <a:pt x="1841" y="9322"/>
                </a:cubicBezTo>
                <a:cubicBezTo>
                  <a:pt x="1900" y="9310"/>
                  <a:pt x="1971" y="9298"/>
                  <a:pt x="2029" y="9275"/>
                </a:cubicBezTo>
                <a:cubicBezTo>
                  <a:pt x="2088" y="9251"/>
                  <a:pt x="2146" y="9239"/>
                  <a:pt x="2193" y="9216"/>
                </a:cubicBezTo>
                <a:cubicBezTo>
                  <a:pt x="2205" y="9205"/>
                  <a:pt x="2216" y="9205"/>
                  <a:pt x="2229" y="9192"/>
                </a:cubicBezTo>
                <a:cubicBezTo>
                  <a:pt x="2275" y="9169"/>
                  <a:pt x="2322" y="9145"/>
                  <a:pt x="2357" y="9122"/>
                </a:cubicBezTo>
                <a:cubicBezTo>
                  <a:pt x="2369" y="9111"/>
                  <a:pt x="2380" y="9111"/>
                  <a:pt x="2380" y="9099"/>
                </a:cubicBezTo>
                <a:cubicBezTo>
                  <a:pt x="2427" y="9075"/>
                  <a:pt x="2463" y="9052"/>
                  <a:pt x="2498" y="9028"/>
                </a:cubicBezTo>
                <a:cubicBezTo>
                  <a:pt x="2498" y="9017"/>
                  <a:pt x="2510" y="9017"/>
                  <a:pt x="2521" y="9005"/>
                </a:cubicBezTo>
                <a:cubicBezTo>
                  <a:pt x="2557" y="8981"/>
                  <a:pt x="2591" y="8947"/>
                  <a:pt x="2627" y="8911"/>
                </a:cubicBezTo>
                <a:cubicBezTo>
                  <a:pt x="2627" y="8900"/>
                  <a:pt x="2638" y="8900"/>
                  <a:pt x="2651" y="8887"/>
                </a:cubicBezTo>
                <a:cubicBezTo>
                  <a:pt x="2709" y="8817"/>
                  <a:pt x="2768" y="8747"/>
                  <a:pt x="2815" y="8665"/>
                </a:cubicBezTo>
                <a:cubicBezTo>
                  <a:pt x="2826" y="8653"/>
                  <a:pt x="2826" y="8653"/>
                  <a:pt x="2826" y="8642"/>
                </a:cubicBezTo>
                <a:cubicBezTo>
                  <a:pt x="2849" y="8606"/>
                  <a:pt x="2873" y="8559"/>
                  <a:pt x="2896" y="8525"/>
                </a:cubicBezTo>
                <a:cubicBezTo>
                  <a:pt x="2896" y="8512"/>
                  <a:pt x="2896" y="8512"/>
                  <a:pt x="2909" y="8501"/>
                </a:cubicBezTo>
                <a:cubicBezTo>
                  <a:pt x="2920" y="8465"/>
                  <a:pt x="2932" y="8431"/>
                  <a:pt x="2943" y="8384"/>
                </a:cubicBezTo>
                <a:cubicBezTo>
                  <a:pt x="2955" y="8384"/>
                  <a:pt x="2955" y="8372"/>
                  <a:pt x="2955" y="8372"/>
                </a:cubicBezTo>
                <a:lnTo>
                  <a:pt x="2990" y="8231"/>
                </a:lnTo>
                <a:lnTo>
                  <a:pt x="2990" y="8207"/>
                </a:lnTo>
                <a:cubicBezTo>
                  <a:pt x="3002" y="8161"/>
                  <a:pt x="3014" y="8126"/>
                  <a:pt x="3014" y="8079"/>
                </a:cubicBezTo>
                <a:cubicBezTo>
                  <a:pt x="3026" y="8009"/>
                  <a:pt x="3026" y="7950"/>
                  <a:pt x="3026" y="7879"/>
                </a:cubicBezTo>
                <a:cubicBezTo>
                  <a:pt x="3753" y="7774"/>
                  <a:pt x="4480" y="7598"/>
                  <a:pt x="5206" y="7504"/>
                </a:cubicBezTo>
                <a:cubicBezTo>
                  <a:pt x="5218" y="7527"/>
                  <a:pt x="5218" y="7540"/>
                  <a:pt x="5218" y="7551"/>
                </a:cubicBezTo>
                <a:lnTo>
                  <a:pt x="5218" y="7574"/>
                </a:lnTo>
                <a:cubicBezTo>
                  <a:pt x="5218" y="7610"/>
                  <a:pt x="5230" y="7657"/>
                  <a:pt x="5241" y="7704"/>
                </a:cubicBezTo>
                <a:lnTo>
                  <a:pt x="5241" y="7739"/>
                </a:lnTo>
                <a:cubicBezTo>
                  <a:pt x="5253" y="7785"/>
                  <a:pt x="5253" y="7821"/>
                  <a:pt x="5265" y="7856"/>
                </a:cubicBezTo>
                <a:cubicBezTo>
                  <a:pt x="5265" y="7868"/>
                  <a:pt x="5277" y="7879"/>
                  <a:pt x="5277" y="7891"/>
                </a:cubicBezTo>
                <a:lnTo>
                  <a:pt x="5312" y="8032"/>
                </a:lnTo>
                <a:lnTo>
                  <a:pt x="5312" y="8043"/>
                </a:lnTo>
                <a:cubicBezTo>
                  <a:pt x="5324" y="8090"/>
                  <a:pt x="5335" y="8137"/>
                  <a:pt x="5358" y="8173"/>
                </a:cubicBezTo>
                <a:cubicBezTo>
                  <a:pt x="5358" y="8196"/>
                  <a:pt x="5358" y="8207"/>
                  <a:pt x="5371" y="8220"/>
                </a:cubicBezTo>
                <a:lnTo>
                  <a:pt x="5405" y="8325"/>
                </a:lnTo>
                <a:cubicBezTo>
                  <a:pt x="5417" y="8337"/>
                  <a:pt x="5417" y="8348"/>
                  <a:pt x="5417" y="8360"/>
                </a:cubicBezTo>
                <a:cubicBezTo>
                  <a:pt x="5441" y="8407"/>
                  <a:pt x="5452" y="8454"/>
                  <a:pt x="5476" y="8501"/>
                </a:cubicBezTo>
                <a:cubicBezTo>
                  <a:pt x="5476" y="8501"/>
                  <a:pt x="5476" y="8512"/>
                  <a:pt x="5488" y="8512"/>
                </a:cubicBezTo>
                <a:cubicBezTo>
                  <a:pt x="5499" y="8548"/>
                  <a:pt x="5523" y="8595"/>
                  <a:pt x="5546" y="8642"/>
                </a:cubicBezTo>
                <a:cubicBezTo>
                  <a:pt x="5546" y="8653"/>
                  <a:pt x="5558" y="8665"/>
                  <a:pt x="5558" y="8676"/>
                </a:cubicBezTo>
                <a:cubicBezTo>
                  <a:pt x="5582" y="8712"/>
                  <a:pt x="5593" y="8747"/>
                  <a:pt x="5616" y="8770"/>
                </a:cubicBezTo>
                <a:cubicBezTo>
                  <a:pt x="5616" y="8782"/>
                  <a:pt x="5629" y="8806"/>
                  <a:pt x="5640" y="8817"/>
                </a:cubicBezTo>
                <a:cubicBezTo>
                  <a:pt x="5663" y="8853"/>
                  <a:pt x="5687" y="8900"/>
                  <a:pt x="5710" y="8947"/>
                </a:cubicBezTo>
                <a:cubicBezTo>
                  <a:pt x="5746" y="8993"/>
                  <a:pt x="5769" y="9028"/>
                  <a:pt x="5793" y="9064"/>
                </a:cubicBezTo>
                <a:cubicBezTo>
                  <a:pt x="5804" y="9075"/>
                  <a:pt x="5804" y="9087"/>
                  <a:pt x="5816" y="9099"/>
                </a:cubicBezTo>
                <a:cubicBezTo>
                  <a:pt x="5840" y="9134"/>
                  <a:pt x="5863" y="9158"/>
                  <a:pt x="5886" y="9192"/>
                </a:cubicBezTo>
                <a:cubicBezTo>
                  <a:pt x="5898" y="9205"/>
                  <a:pt x="5898" y="9216"/>
                  <a:pt x="5910" y="9228"/>
                </a:cubicBezTo>
                <a:cubicBezTo>
                  <a:pt x="5945" y="9263"/>
                  <a:pt x="5968" y="9298"/>
                  <a:pt x="6004" y="9345"/>
                </a:cubicBezTo>
                <a:lnTo>
                  <a:pt x="6109" y="9450"/>
                </a:lnTo>
                <a:cubicBezTo>
                  <a:pt x="6109" y="9462"/>
                  <a:pt x="6121" y="9474"/>
                  <a:pt x="6132" y="9486"/>
                </a:cubicBezTo>
                <a:cubicBezTo>
                  <a:pt x="6156" y="9509"/>
                  <a:pt x="6191" y="9533"/>
                  <a:pt x="6215" y="9556"/>
                </a:cubicBezTo>
                <a:cubicBezTo>
                  <a:pt x="6226" y="9567"/>
                  <a:pt x="6238" y="9580"/>
                  <a:pt x="6238" y="9591"/>
                </a:cubicBezTo>
                <a:cubicBezTo>
                  <a:pt x="6273" y="9627"/>
                  <a:pt x="6320" y="9661"/>
                  <a:pt x="6355" y="9685"/>
                </a:cubicBezTo>
                <a:lnTo>
                  <a:pt x="6355" y="9697"/>
                </a:lnTo>
                <a:cubicBezTo>
                  <a:pt x="6390" y="9720"/>
                  <a:pt x="6426" y="9755"/>
                  <a:pt x="6473" y="9779"/>
                </a:cubicBezTo>
                <a:cubicBezTo>
                  <a:pt x="6484" y="9791"/>
                  <a:pt x="6496" y="9802"/>
                  <a:pt x="6507" y="9802"/>
                </a:cubicBezTo>
                <a:cubicBezTo>
                  <a:pt x="6531" y="9825"/>
                  <a:pt x="6566" y="9849"/>
                  <a:pt x="6590" y="9872"/>
                </a:cubicBezTo>
                <a:cubicBezTo>
                  <a:pt x="6601" y="9872"/>
                  <a:pt x="6613" y="9885"/>
                  <a:pt x="6625" y="9896"/>
                </a:cubicBezTo>
                <a:cubicBezTo>
                  <a:pt x="6672" y="9919"/>
                  <a:pt x="6707" y="9943"/>
                  <a:pt x="6754" y="9966"/>
                </a:cubicBezTo>
                <a:cubicBezTo>
                  <a:pt x="6801" y="10002"/>
                  <a:pt x="6836" y="10013"/>
                  <a:pt x="6883" y="10036"/>
                </a:cubicBezTo>
                <a:cubicBezTo>
                  <a:pt x="6895" y="10049"/>
                  <a:pt x="6906" y="10049"/>
                  <a:pt x="6918" y="10060"/>
                </a:cubicBezTo>
                <a:cubicBezTo>
                  <a:pt x="6953" y="10072"/>
                  <a:pt x="6989" y="10096"/>
                  <a:pt x="7023" y="10107"/>
                </a:cubicBezTo>
                <a:cubicBezTo>
                  <a:pt x="7035" y="10107"/>
                  <a:pt x="7047" y="10119"/>
                  <a:pt x="7059" y="10119"/>
                </a:cubicBezTo>
                <a:cubicBezTo>
                  <a:pt x="7106" y="10142"/>
                  <a:pt x="7153" y="10154"/>
                  <a:pt x="7200" y="10177"/>
                </a:cubicBezTo>
                <a:cubicBezTo>
                  <a:pt x="7234" y="10189"/>
                  <a:pt x="7270" y="10201"/>
                  <a:pt x="7293" y="10213"/>
                </a:cubicBezTo>
                <a:cubicBezTo>
                  <a:pt x="7246" y="10529"/>
                  <a:pt x="7200" y="10857"/>
                  <a:pt x="7153" y="11174"/>
                </a:cubicBezTo>
                <a:cubicBezTo>
                  <a:pt x="6929" y="11185"/>
                  <a:pt x="6695" y="11256"/>
                  <a:pt x="6449" y="11385"/>
                </a:cubicBezTo>
                <a:cubicBezTo>
                  <a:pt x="5945" y="11643"/>
                  <a:pt x="5746" y="12112"/>
                  <a:pt x="5746" y="12605"/>
                </a:cubicBezTo>
                <a:lnTo>
                  <a:pt x="5746" y="12616"/>
                </a:lnTo>
                <a:cubicBezTo>
                  <a:pt x="5757" y="12675"/>
                  <a:pt x="5757" y="12722"/>
                  <a:pt x="5757" y="12780"/>
                </a:cubicBezTo>
                <a:cubicBezTo>
                  <a:pt x="5757" y="12780"/>
                  <a:pt x="5769" y="12780"/>
                  <a:pt x="5769" y="12792"/>
                </a:cubicBezTo>
                <a:cubicBezTo>
                  <a:pt x="5769" y="12839"/>
                  <a:pt x="5780" y="12897"/>
                  <a:pt x="5793" y="12944"/>
                </a:cubicBezTo>
                <a:cubicBezTo>
                  <a:pt x="5793" y="12956"/>
                  <a:pt x="5804" y="12980"/>
                  <a:pt x="5804" y="12991"/>
                </a:cubicBezTo>
                <a:cubicBezTo>
                  <a:pt x="5816" y="13038"/>
                  <a:pt x="5827" y="13074"/>
                  <a:pt x="5840" y="13108"/>
                </a:cubicBezTo>
                <a:cubicBezTo>
                  <a:pt x="5840" y="13132"/>
                  <a:pt x="5851" y="13144"/>
                  <a:pt x="5851" y="13167"/>
                </a:cubicBezTo>
                <a:cubicBezTo>
                  <a:pt x="5874" y="13214"/>
                  <a:pt x="5886" y="13261"/>
                  <a:pt x="5910" y="13319"/>
                </a:cubicBezTo>
                <a:lnTo>
                  <a:pt x="5921" y="13331"/>
                </a:lnTo>
                <a:cubicBezTo>
                  <a:pt x="5933" y="13378"/>
                  <a:pt x="5957" y="13425"/>
                  <a:pt x="5992" y="13472"/>
                </a:cubicBezTo>
                <a:cubicBezTo>
                  <a:pt x="5992" y="13483"/>
                  <a:pt x="6004" y="13496"/>
                  <a:pt x="6015" y="13519"/>
                </a:cubicBezTo>
                <a:cubicBezTo>
                  <a:pt x="6038" y="13554"/>
                  <a:pt x="6062" y="13589"/>
                  <a:pt x="6074" y="13624"/>
                </a:cubicBezTo>
                <a:lnTo>
                  <a:pt x="6109" y="13660"/>
                </a:lnTo>
                <a:lnTo>
                  <a:pt x="6215" y="13800"/>
                </a:lnTo>
                <a:cubicBezTo>
                  <a:pt x="6249" y="13847"/>
                  <a:pt x="6285" y="13882"/>
                  <a:pt x="6332" y="13918"/>
                </a:cubicBezTo>
                <a:lnTo>
                  <a:pt x="6367" y="13952"/>
                </a:lnTo>
                <a:cubicBezTo>
                  <a:pt x="6390" y="13976"/>
                  <a:pt x="6426" y="14011"/>
                  <a:pt x="6460" y="14035"/>
                </a:cubicBezTo>
                <a:cubicBezTo>
                  <a:pt x="6473" y="14046"/>
                  <a:pt x="6484" y="14058"/>
                  <a:pt x="6496" y="14058"/>
                </a:cubicBezTo>
                <a:cubicBezTo>
                  <a:pt x="6543" y="14093"/>
                  <a:pt x="6590" y="14129"/>
                  <a:pt x="6637" y="14152"/>
                </a:cubicBezTo>
                <a:lnTo>
                  <a:pt x="6648" y="14163"/>
                </a:lnTo>
                <a:lnTo>
                  <a:pt x="6789" y="14234"/>
                </a:lnTo>
                <a:cubicBezTo>
                  <a:pt x="6801" y="14234"/>
                  <a:pt x="6812" y="14246"/>
                  <a:pt x="6836" y="14246"/>
                </a:cubicBezTo>
                <a:cubicBezTo>
                  <a:pt x="6871" y="14269"/>
                  <a:pt x="6906" y="14281"/>
                  <a:pt x="6953" y="14293"/>
                </a:cubicBezTo>
                <a:cubicBezTo>
                  <a:pt x="6965" y="14293"/>
                  <a:pt x="6976" y="14293"/>
                  <a:pt x="7000" y="14304"/>
                </a:cubicBezTo>
                <a:cubicBezTo>
                  <a:pt x="7059" y="14316"/>
                  <a:pt x="7106" y="14328"/>
                  <a:pt x="7164" y="14340"/>
                </a:cubicBezTo>
                <a:lnTo>
                  <a:pt x="7398" y="14340"/>
                </a:lnTo>
                <a:cubicBezTo>
                  <a:pt x="7445" y="14340"/>
                  <a:pt x="7481" y="14340"/>
                  <a:pt x="7528" y="14328"/>
                </a:cubicBezTo>
                <a:lnTo>
                  <a:pt x="7586" y="14328"/>
                </a:lnTo>
                <a:cubicBezTo>
                  <a:pt x="7645" y="14316"/>
                  <a:pt x="7715" y="14304"/>
                  <a:pt x="7774" y="14281"/>
                </a:cubicBezTo>
                <a:cubicBezTo>
                  <a:pt x="7833" y="14257"/>
                  <a:pt x="7880" y="14234"/>
                  <a:pt x="7938" y="14210"/>
                </a:cubicBezTo>
                <a:cubicBezTo>
                  <a:pt x="7950" y="14210"/>
                  <a:pt x="7961" y="14199"/>
                  <a:pt x="7973" y="14199"/>
                </a:cubicBezTo>
                <a:cubicBezTo>
                  <a:pt x="8020" y="14176"/>
                  <a:pt x="8067" y="14152"/>
                  <a:pt x="8102" y="14117"/>
                </a:cubicBezTo>
                <a:cubicBezTo>
                  <a:pt x="8114" y="14117"/>
                  <a:pt x="8125" y="14117"/>
                  <a:pt x="8125" y="14105"/>
                </a:cubicBezTo>
                <a:cubicBezTo>
                  <a:pt x="8172" y="14082"/>
                  <a:pt x="8208" y="14058"/>
                  <a:pt x="8243" y="14023"/>
                </a:cubicBezTo>
                <a:lnTo>
                  <a:pt x="8255" y="14011"/>
                </a:lnTo>
                <a:cubicBezTo>
                  <a:pt x="8302" y="13976"/>
                  <a:pt x="8336" y="13952"/>
                  <a:pt x="8372" y="13918"/>
                </a:cubicBezTo>
                <a:cubicBezTo>
                  <a:pt x="8372" y="13905"/>
                  <a:pt x="8383" y="13894"/>
                  <a:pt x="8383" y="13894"/>
                </a:cubicBezTo>
                <a:cubicBezTo>
                  <a:pt x="8419" y="13859"/>
                  <a:pt x="8454" y="13824"/>
                  <a:pt x="8477" y="13788"/>
                </a:cubicBezTo>
                <a:cubicBezTo>
                  <a:pt x="8513" y="13741"/>
                  <a:pt x="8536" y="13707"/>
                  <a:pt x="8560" y="13671"/>
                </a:cubicBezTo>
                <a:cubicBezTo>
                  <a:pt x="8571" y="13660"/>
                  <a:pt x="8571" y="13648"/>
                  <a:pt x="8571" y="13648"/>
                </a:cubicBezTo>
                <a:cubicBezTo>
                  <a:pt x="8594" y="13601"/>
                  <a:pt x="8618" y="13566"/>
                  <a:pt x="8641" y="13530"/>
                </a:cubicBezTo>
                <a:lnTo>
                  <a:pt x="8641" y="13507"/>
                </a:lnTo>
                <a:cubicBezTo>
                  <a:pt x="8665" y="13460"/>
                  <a:pt x="8677" y="13425"/>
                  <a:pt x="8688" y="13390"/>
                </a:cubicBezTo>
                <a:cubicBezTo>
                  <a:pt x="8688" y="13378"/>
                  <a:pt x="8700" y="13378"/>
                  <a:pt x="8700" y="13366"/>
                </a:cubicBezTo>
                <a:cubicBezTo>
                  <a:pt x="8712" y="13331"/>
                  <a:pt x="8724" y="13285"/>
                  <a:pt x="8735" y="13238"/>
                </a:cubicBezTo>
                <a:lnTo>
                  <a:pt x="8735" y="13214"/>
                </a:lnTo>
                <a:cubicBezTo>
                  <a:pt x="8747" y="13167"/>
                  <a:pt x="8758" y="13120"/>
                  <a:pt x="8758" y="13085"/>
                </a:cubicBezTo>
                <a:cubicBezTo>
                  <a:pt x="8841" y="12370"/>
                  <a:pt x="8430" y="11584"/>
                  <a:pt x="7774" y="11291"/>
                </a:cubicBezTo>
                <a:lnTo>
                  <a:pt x="7914" y="10307"/>
                </a:lnTo>
                <a:lnTo>
                  <a:pt x="8044" y="10307"/>
                </a:lnTo>
                <a:cubicBezTo>
                  <a:pt x="8091" y="10307"/>
                  <a:pt x="8149" y="10307"/>
                  <a:pt x="8196" y="10294"/>
                </a:cubicBezTo>
                <a:cubicBezTo>
                  <a:pt x="8255" y="10294"/>
                  <a:pt x="8313" y="10283"/>
                  <a:pt x="8360" y="10271"/>
                </a:cubicBezTo>
                <a:lnTo>
                  <a:pt x="8407" y="10271"/>
                </a:lnTo>
                <a:cubicBezTo>
                  <a:pt x="8454" y="10260"/>
                  <a:pt x="8489" y="10248"/>
                  <a:pt x="8536" y="10248"/>
                </a:cubicBezTo>
                <a:cubicBezTo>
                  <a:pt x="8547" y="10236"/>
                  <a:pt x="8571" y="10236"/>
                  <a:pt x="8583" y="10236"/>
                </a:cubicBezTo>
                <a:cubicBezTo>
                  <a:pt x="8641" y="10224"/>
                  <a:pt x="8688" y="10201"/>
                  <a:pt x="8747" y="10189"/>
                </a:cubicBezTo>
                <a:cubicBezTo>
                  <a:pt x="8818" y="10166"/>
                  <a:pt x="8876" y="10142"/>
                  <a:pt x="8935" y="10119"/>
                </a:cubicBezTo>
                <a:cubicBezTo>
                  <a:pt x="8946" y="10107"/>
                  <a:pt x="8969" y="10096"/>
                  <a:pt x="8993" y="10096"/>
                </a:cubicBezTo>
                <a:cubicBezTo>
                  <a:pt x="9029" y="10072"/>
                  <a:pt x="9063" y="10060"/>
                  <a:pt x="9110" y="10036"/>
                </a:cubicBezTo>
                <a:cubicBezTo>
                  <a:pt x="9122" y="10025"/>
                  <a:pt x="9146" y="10013"/>
                  <a:pt x="9169" y="10002"/>
                </a:cubicBezTo>
                <a:cubicBezTo>
                  <a:pt x="9204" y="9990"/>
                  <a:pt x="9240" y="9966"/>
                  <a:pt x="9274" y="9943"/>
                </a:cubicBezTo>
                <a:cubicBezTo>
                  <a:pt x="9298" y="9931"/>
                  <a:pt x="9310" y="9919"/>
                  <a:pt x="9321" y="9919"/>
                </a:cubicBezTo>
                <a:cubicBezTo>
                  <a:pt x="9427" y="9849"/>
                  <a:pt x="9521" y="9779"/>
                  <a:pt x="9603" y="9708"/>
                </a:cubicBezTo>
                <a:cubicBezTo>
                  <a:pt x="9626" y="9697"/>
                  <a:pt x="9638" y="9685"/>
                  <a:pt x="9649" y="9673"/>
                </a:cubicBezTo>
                <a:cubicBezTo>
                  <a:pt x="9673" y="9650"/>
                  <a:pt x="9709" y="9627"/>
                  <a:pt x="9732" y="9603"/>
                </a:cubicBezTo>
                <a:cubicBezTo>
                  <a:pt x="9743" y="9591"/>
                  <a:pt x="9767" y="9580"/>
                  <a:pt x="9779" y="9556"/>
                </a:cubicBezTo>
                <a:lnTo>
                  <a:pt x="9861" y="9474"/>
                </a:lnTo>
                <a:cubicBezTo>
                  <a:pt x="9861" y="9462"/>
                  <a:pt x="9873" y="9450"/>
                  <a:pt x="9884" y="9439"/>
                </a:cubicBezTo>
                <a:cubicBezTo>
                  <a:pt x="9954" y="9356"/>
                  <a:pt x="10025" y="9275"/>
                  <a:pt x="10084" y="9192"/>
                </a:cubicBezTo>
                <a:cubicBezTo>
                  <a:pt x="10095" y="9181"/>
                  <a:pt x="10095" y="9169"/>
                  <a:pt x="10107" y="9145"/>
                </a:cubicBezTo>
                <a:cubicBezTo>
                  <a:pt x="10131" y="9122"/>
                  <a:pt x="10142" y="9087"/>
                  <a:pt x="10165" y="9052"/>
                </a:cubicBezTo>
                <a:cubicBezTo>
                  <a:pt x="10178" y="9040"/>
                  <a:pt x="10178" y="9028"/>
                  <a:pt x="10189" y="9005"/>
                </a:cubicBezTo>
                <a:cubicBezTo>
                  <a:pt x="10212" y="8981"/>
                  <a:pt x="10224" y="8947"/>
                  <a:pt x="10236" y="8911"/>
                </a:cubicBezTo>
                <a:cubicBezTo>
                  <a:pt x="10248" y="8900"/>
                  <a:pt x="10259" y="8887"/>
                  <a:pt x="10259" y="8864"/>
                </a:cubicBezTo>
                <a:cubicBezTo>
                  <a:pt x="10306" y="8770"/>
                  <a:pt x="10342" y="8676"/>
                  <a:pt x="10376" y="8583"/>
                </a:cubicBezTo>
                <a:cubicBezTo>
                  <a:pt x="10376" y="8571"/>
                  <a:pt x="10376" y="8548"/>
                  <a:pt x="10389" y="8536"/>
                </a:cubicBezTo>
                <a:cubicBezTo>
                  <a:pt x="10400" y="8501"/>
                  <a:pt x="10400" y="8465"/>
                  <a:pt x="10412" y="8431"/>
                </a:cubicBezTo>
                <a:cubicBezTo>
                  <a:pt x="10423" y="8419"/>
                  <a:pt x="10423" y="8395"/>
                  <a:pt x="10423" y="8384"/>
                </a:cubicBezTo>
                <a:cubicBezTo>
                  <a:pt x="10435" y="8348"/>
                  <a:pt x="10447" y="8313"/>
                  <a:pt x="10447" y="8278"/>
                </a:cubicBezTo>
                <a:cubicBezTo>
                  <a:pt x="10447" y="8254"/>
                  <a:pt x="10459" y="8243"/>
                  <a:pt x="10459" y="8231"/>
                </a:cubicBezTo>
                <a:cubicBezTo>
                  <a:pt x="10494" y="8020"/>
                  <a:pt x="10506" y="7798"/>
                  <a:pt x="10494" y="7574"/>
                </a:cubicBezTo>
                <a:cubicBezTo>
                  <a:pt x="11009" y="7481"/>
                  <a:pt x="11538" y="7376"/>
                  <a:pt x="12065" y="7293"/>
                </a:cubicBezTo>
                <a:cubicBezTo>
                  <a:pt x="12065" y="7316"/>
                  <a:pt x="12077" y="7340"/>
                  <a:pt x="12088" y="7352"/>
                </a:cubicBezTo>
                <a:lnTo>
                  <a:pt x="12088" y="7363"/>
                </a:lnTo>
                <a:lnTo>
                  <a:pt x="12158" y="7504"/>
                </a:lnTo>
                <a:cubicBezTo>
                  <a:pt x="12171" y="7527"/>
                  <a:pt x="12182" y="7540"/>
                  <a:pt x="12182" y="7551"/>
                </a:cubicBezTo>
                <a:lnTo>
                  <a:pt x="12252" y="7657"/>
                </a:lnTo>
                <a:cubicBezTo>
                  <a:pt x="12264" y="7668"/>
                  <a:pt x="12276" y="7692"/>
                  <a:pt x="12276" y="7704"/>
                </a:cubicBezTo>
                <a:cubicBezTo>
                  <a:pt x="12311" y="7751"/>
                  <a:pt x="12346" y="7798"/>
                  <a:pt x="12382" y="7832"/>
                </a:cubicBezTo>
                <a:lnTo>
                  <a:pt x="12393" y="7832"/>
                </a:lnTo>
                <a:cubicBezTo>
                  <a:pt x="12429" y="7879"/>
                  <a:pt x="12463" y="7915"/>
                  <a:pt x="12499" y="7962"/>
                </a:cubicBezTo>
                <a:lnTo>
                  <a:pt x="12534" y="7996"/>
                </a:lnTo>
                <a:cubicBezTo>
                  <a:pt x="12569" y="8020"/>
                  <a:pt x="12604" y="8043"/>
                  <a:pt x="12627" y="8067"/>
                </a:cubicBezTo>
                <a:cubicBezTo>
                  <a:pt x="12640" y="8079"/>
                  <a:pt x="12663" y="8090"/>
                  <a:pt x="12674" y="8102"/>
                </a:cubicBezTo>
                <a:cubicBezTo>
                  <a:pt x="12721" y="8137"/>
                  <a:pt x="12757" y="8161"/>
                  <a:pt x="12815" y="8196"/>
                </a:cubicBezTo>
                <a:lnTo>
                  <a:pt x="12956" y="8267"/>
                </a:lnTo>
                <a:cubicBezTo>
                  <a:pt x="12979" y="8278"/>
                  <a:pt x="12991" y="8278"/>
                  <a:pt x="13003" y="8290"/>
                </a:cubicBezTo>
                <a:cubicBezTo>
                  <a:pt x="13049" y="8301"/>
                  <a:pt x="13085" y="8313"/>
                  <a:pt x="13120" y="8325"/>
                </a:cubicBezTo>
                <a:cubicBezTo>
                  <a:pt x="13143" y="8337"/>
                  <a:pt x="13155" y="8337"/>
                  <a:pt x="13167" y="8337"/>
                </a:cubicBezTo>
                <a:cubicBezTo>
                  <a:pt x="13226" y="8360"/>
                  <a:pt x="13284" y="8372"/>
                  <a:pt x="13343" y="8372"/>
                </a:cubicBezTo>
                <a:cubicBezTo>
                  <a:pt x="13401" y="8384"/>
                  <a:pt x="13448" y="8384"/>
                  <a:pt x="13507" y="8384"/>
                </a:cubicBezTo>
                <a:lnTo>
                  <a:pt x="13565" y="8384"/>
                </a:lnTo>
                <a:cubicBezTo>
                  <a:pt x="13612" y="8384"/>
                  <a:pt x="13659" y="8372"/>
                  <a:pt x="13706" y="8372"/>
                </a:cubicBezTo>
                <a:cubicBezTo>
                  <a:pt x="13718" y="8372"/>
                  <a:pt x="13742" y="8360"/>
                  <a:pt x="13753" y="8360"/>
                </a:cubicBezTo>
                <a:cubicBezTo>
                  <a:pt x="13823" y="8348"/>
                  <a:pt x="13882" y="8337"/>
                  <a:pt x="13953" y="8313"/>
                </a:cubicBezTo>
                <a:cubicBezTo>
                  <a:pt x="14000" y="8301"/>
                  <a:pt x="14058" y="8278"/>
                  <a:pt x="14105" y="8254"/>
                </a:cubicBezTo>
                <a:cubicBezTo>
                  <a:pt x="14117" y="8243"/>
                  <a:pt x="14128" y="8243"/>
                  <a:pt x="14140" y="8231"/>
                </a:cubicBezTo>
                <a:lnTo>
                  <a:pt x="14281" y="8161"/>
                </a:lnTo>
                <a:cubicBezTo>
                  <a:pt x="14292" y="8149"/>
                  <a:pt x="14292" y="8149"/>
                  <a:pt x="14304" y="8149"/>
                </a:cubicBezTo>
                <a:cubicBezTo>
                  <a:pt x="14339" y="8114"/>
                  <a:pt x="14375" y="8090"/>
                  <a:pt x="14410" y="8067"/>
                </a:cubicBezTo>
                <a:cubicBezTo>
                  <a:pt x="14422" y="8056"/>
                  <a:pt x="14422" y="8056"/>
                  <a:pt x="14433" y="8056"/>
                </a:cubicBezTo>
                <a:lnTo>
                  <a:pt x="14539" y="7950"/>
                </a:lnTo>
                <a:cubicBezTo>
                  <a:pt x="14550" y="7950"/>
                  <a:pt x="14550" y="7938"/>
                  <a:pt x="14562" y="7926"/>
                </a:cubicBezTo>
                <a:cubicBezTo>
                  <a:pt x="14597" y="7891"/>
                  <a:pt x="14621" y="7856"/>
                  <a:pt x="14656" y="7821"/>
                </a:cubicBezTo>
                <a:cubicBezTo>
                  <a:pt x="14680" y="7785"/>
                  <a:pt x="14714" y="7751"/>
                  <a:pt x="14738" y="7704"/>
                </a:cubicBezTo>
                <a:cubicBezTo>
                  <a:pt x="14738" y="7704"/>
                  <a:pt x="14750" y="7692"/>
                  <a:pt x="14750" y="7680"/>
                </a:cubicBezTo>
                <a:cubicBezTo>
                  <a:pt x="14773" y="7645"/>
                  <a:pt x="14797" y="7598"/>
                  <a:pt x="14808" y="7563"/>
                </a:cubicBezTo>
                <a:cubicBezTo>
                  <a:pt x="14808" y="7551"/>
                  <a:pt x="14820" y="7551"/>
                  <a:pt x="14820" y="7540"/>
                </a:cubicBezTo>
                <a:cubicBezTo>
                  <a:pt x="14832" y="7504"/>
                  <a:pt x="14855" y="7469"/>
                  <a:pt x="14867" y="7434"/>
                </a:cubicBezTo>
                <a:lnTo>
                  <a:pt x="14867" y="7410"/>
                </a:lnTo>
                <a:cubicBezTo>
                  <a:pt x="14878" y="7363"/>
                  <a:pt x="14891" y="7316"/>
                  <a:pt x="14902" y="7282"/>
                </a:cubicBezTo>
                <a:cubicBezTo>
                  <a:pt x="14902" y="7270"/>
                  <a:pt x="14914" y="7258"/>
                  <a:pt x="14914" y="7246"/>
                </a:cubicBezTo>
                <a:cubicBezTo>
                  <a:pt x="14925" y="7211"/>
                  <a:pt x="14925" y="7164"/>
                  <a:pt x="14938" y="7118"/>
                </a:cubicBezTo>
                <a:cubicBezTo>
                  <a:pt x="14938" y="7024"/>
                  <a:pt x="14949" y="6930"/>
                  <a:pt x="14938" y="6836"/>
                </a:cubicBezTo>
                <a:cubicBezTo>
                  <a:pt x="14972" y="5969"/>
                  <a:pt x="14328" y="5042"/>
                  <a:pt x="13401" y="5031"/>
                </a:cubicBezTo>
                <a:cubicBezTo>
                  <a:pt x="13155" y="5031"/>
                  <a:pt x="12898" y="5101"/>
                  <a:pt x="12616" y="5242"/>
                </a:cubicBezTo>
                <a:cubicBezTo>
                  <a:pt x="12124" y="5500"/>
                  <a:pt x="11913" y="5969"/>
                  <a:pt x="11924" y="6461"/>
                </a:cubicBezTo>
                <a:lnTo>
                  <a:pt x="11924" y="6472"/>
                </a:lnTo>
                <a:lnTo>
                  <a:pt x="11924" y="6531"/>
                </a:lnTo>
                <a:lnTo>
                  <a:pt x="11924" y="6636"/>
                </a:lnTo>
                <a:lnTo>
                  <a:pt x="11924" y="6649"/>
                </a:lnTo>
                <a:lnTo>
                  <a:pt x="11924" y="6672"/>
                </a:lnTo>
                <a:cubicBezTo>
                  <a:pt x="11408" y="6754"/>
                  <a:pt x="10892" y="6860"/>
                  <a:pt x="10389" y="6941"/>
                </a:cubicBezTo>
                <a:cubicBezTo>
                  <a:pt x="10060" y="5758"/>
                  <a:pt x="9087" y="4737"/>
                  <a:pt x="7786" y="4737"/>
                </a:cubicBezTo>
                <a:cubicBezTo>
                  <a:pt x="7586" y="4737"/>
                  <a:pt x="7387" y="4761"/>
                  <a:pt x="7176" y="4807"/>
                </a:cubicBezTo>
                <a:cubicBezTo>
                  <a:pt x="7023" y="4187"/>
                  <a:pt x="6824" y="3588"/>
                  <a:pt x="6672" y="2967"/>
                </a:cubicBezTo>
                <a:cubicBezTo>
                  <a:pt x="6672" y="2955"/>
                  <a:pt x="6684" y="2955"/>
                  <a:pt x="6684" y="2955"/>
                </a:cubicBezTo>
                <a:cubicBezTo>
                  <a:pt x="6695" y="2944"/>
                  <a:pt x="6707" y="2944"/>
                  <a:pt x="6707" y="2932"/>
                </a:cubicBezTo>
                <a:cubicBezTo>
                  <a:pt x="6754" y="2908"/>
                  <a:pt x="6789" y="2885"/>
                  <a:pt x="6824" y="2861"/>
                </a:cubicBezTo>
                <a:cubicBezTo>
                  <a:pt x="6824" y="2850"/>
                  <a:pt x="6836" y="2850"/>
                  <a:pt x="6848" y="2838"/>
                </a:cubicBezTo>
                <a:cubicBezTo>
                  <a:pt x="6883" y="2814"/>
                  <a:pt x="6918" y="2780"/>
                  <a:pt x="6953" y="2744"/>
                </a:cubicBezTo>
                <a:cubicBezTo>
                  <a:pt x="6953" y="2733"/>
                  <a:pt x="6965" y="2733"/>
                  <a:pt x="6976" y="2721"/>
                </a:cubicBezTo>
                <a:cubicBezTo>
                  <a:pt x="7000" y="2686"/>
                  <a:pt x="7035" y="2650"/>
                  <a:pt x="7070" y="2615"/>
                </a:cubicBezTo>
                <a:cubicBezTo>
                  <a:pt x="7094" y="2580"/>
                  <a:pt x="7117" y="2533"/>
                  <a:pt x="7140" y="2498"/>
                </a:cubicBezTo>
                <a:lnTo>
                  <a:pt x="7164" y="2475"/>
                </a:lnTo>
                <a:cubicBezTo>
                  <a:pt x="7176" y="2439"/>
                  <a:pt x="7200" y="2392"/>
                  <a:pt x="7223" y="2358"/>
                </a:cubicBezTo>
                <a:cubicBezTo>
                  <a:pt x="7223" y="2345"/>
                  <a:pt x="7223" y="2345"/>
                  <a:pt x="7234" y="2334"/>
                </a:cubicBezTo>
                <a:cubicBezTo>
                  <a:pt x="7246" y="2298"/>
                  <a:pt x="7258" y="2264"/>
                  <a:pt x="7270" y="2217"/>
                </a:cubicBezTo>
                <a:cubicBezTo>
                  <a:pt x="7281" y="2217"/>
                  <a:pt x="7281" y="2205"/>
                  <a:pt x="7281" y="2205"/>
                </a:cubicBezTo>
                <a:cubicBezTo>
                  <a:pt x="7293" y="2158"/>
                  <a:pt x="7305" y="2111"/>
                  <a:pt x="7317" y="2076"/>
                </a:cubicBezTo>
                <a:lnTo>
                  <a:pt x="7317" y="2041"/>
                </a:lnTo>
                <a:cubicBezTo>
                  <a:pt x="7328" y="1994"/>
                  <a:pt x="7340" y="1959"/>
                  <a:pt x="7340" y="1912"/>
                </a:cubicBezTo>
                <a:cubicBezTo>
                  <a:pt x="7445" y="1021"/>
                  <a:pt x="6778" y="1"/>
                  <a:pt x="5804"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47" name="Google Shape;747;p18"/>
          <p:cNvSpPr/>
          <p:nvPr/>
        </p:nvSpPr>
        <p:spPr>
          <a:xfrm>
            <a:off x="4216213" y="-307924"/>
            <a:ext cx="961066" cy="861096"/>
          </a:xfrm>
          <a:custGeom>
            <a:rect b="b" l="l" r="r" t="t"/>
            <a:pathLst>
              <a:path extrusionOk="0" h="16650" w="18583">
                <a:moveTo>
                  <a:pt x="8583" y="411"/>
                </a:moveTo>
                <a:cubicBezTo>
                  <a:pt x="9474" y="411"/>
                  <a:pt x="10201" y="1068"/>
                  <a:pt x="10763" y="1889"/>
                </a:cubicBezTo>
                <a:cubicBezTo>
                  <a:pt x="9860" y="2264"/>
                  <a:pt x="9005" y="2814"/>
                  <a:pt x="8312" y="3296"/>
                </a:cubicBezTo>
                <a:cubicBezTo>
                  <a:pt x="8067" y="3460"/>
                  <a:pt x="7820" y="3647"/>
                  <a:pt x="7586" y="3823"/>
                </a:cubicBezTo>
                <a:cubicBezTo>
                  <a:pt x="6952" y="3741"/>
                  <a:pt x="6308" y="3682"/>
                  <a:pt x="5663" y="3671"/>
                </a:cubicBezTo>
                <a:cubicBezTo>
                  <a:pt x="5897" y="2405"/>
                  <a:pt x="6449" y="1243"/>
                  <a:pt x="7668" y="634"/>
                </a:cubicBezTo>
                <a:cubicBezTo>
                  <a:pt x="7996" y="482"/>
                  <a:pt x="8301" y="411"/>
                  <a:pt x="8583" y="411"/>
                </a:cubicBezTo>
                <a:close/>
                <a:moveTo>
                  <a:pt x="11032" y="2311"/>
                </a:moveTo>
                <a:cubicBezTo>
                  <a:pt x="11384" y="2897"/>
                  <a:pt x="11654" y="3518"/>
                  <a:pt x="11842" y="4022"/>
                </a:cubicBezTo>
                <a:cubicBezTo>
                  <a:pt x="11947" y="4280"/>
                  <a:pt x="12029" y="4550"/>
                  <a:pt x="12123" y="4820"/>
                </a:cubicBezTo>
                <a:cubicBezTo>
                  <a:pt x="10998" y="4456"/>
                  <a:pt x="9837" y="4198"/>
                  <a:pt x="8711" y="3999"/>
                </a:cubicBezTo>
                <a:cubicBezTo>
                  <a:pt x="8559" y="3976"/>
                  <a:pt x="8395" y="3940"/>
                  <a:pt x="8242" y="3916"/>
                </a:cubicBezTo>
                <a:lnTo>
                  <a:pt x="8735" y="3565"/>
                </a:lnTo>
                <a:cubicBezTo>
                  <a:pt x="9427" y="3096"/>
                  <a:pt x="10212" y="2627"/>
                  <a:pt x="11032" y="2311"/>
                </a:cubicBezTo>
                <a:close/>
                <a:moveTo>
                  <a:pt x="5980" y="4187"/>
                </a:moveTo>
                <a:cubicBezTo>
                  <a:pt x="6332" y="4198"/>
                  <a:pt x="6683" y="4210"/>
                  <a:pt x="7058" y="4245"/>
                </a:cubicBezTo>
                <a:cubicBezTo>
                  <a:pt x="6507" y="4690"/>
                  <a:pt x="5968" y="5183"/>
                  <a:pt x="5475" y="5711"/>
                </a:cubicBezTo>
                <a:cubicBezTo>
                  <a:pt x="5487" y="5218"/>
                  <a:pt x="5511" y="4690"/>
                  <a:pt x="5581" y="4187"/>
                </a:cubicBezTo>
                <a:close/>
                <a:moveTo>
                  <a:pt x="12616" y="1947"/>
                </a:moveTo>
                <a:cubicBezTo>
                  <a:pt x="12674" y="2592"/>
                  <a:pt x="13284" y="3202"/>
                  <a:pt x="13952" y="3202"/>
                </a:cubicBezTo>
                <a:cubicBezTo>
                  <a:pt x="14175" y="3202"/>
                  <a:pt x="14398" y="3131"/>
                  <a:pt x="14620" y="2979"/>
                </a:cubicBezTo>
                <a:cubicBezTo>
                  <a:pt x="14737" y="2885"/>
                  <a:pt x="14831" y="2780"/>
                  <a:pt x="14901" y="2662"/>
                </a:cubicBezTo>
                <a:cubicBezTo>
                  <a:pt x="15852" y="3530"/>
                  <a:pt x="15523" y="4914"/>
                  <a:pt x="14961" y="6074"/>
                </a:cubicBezTo>
                <a:cubicBezTo>
                  <a:pt x="14245" y="5652"/>
                  <a:pt x="13483" y="5300"/>
                  <a:pt x="12686" y="5007"/>
                </a:cubicBezTo>
                <a:cubicBezTo>
                  <a:pt x="12416" y="4010"/>
                  <a:pt x="12041" y="3014"/>
                  <a:pt x="11514" y="2147"/>
                </a:cubicBezTo>
                <a:cubicBezTo>
                  <a:pt x="11877" y="2041"/>
                  <a:pt x="12252" y="1970"/>
                  <a:pt x="12616" y="1947"/>
                </a:cubicBezTo>
                <a:close/>
                <a:moveTo>
                  <a:pt x="12827" y="5534"/>
                </a:moveTo>
                <a:lnTo>
                  <a:pt x="12827" y="5534"/>
                </a:lnTo>
                <a:cubicBezTo>
                  <a:pt x="13495" y="5805"/>
                  <a:pt x="14140" y="6121"/>
                  <a:pt x="14750" y="6485"/>
                </a:cubicBezTo>
                <a:cubicBezTo>
                  <a:pt x="14620" y="6707"/>
                  <a:pt x="14492" y="6918"/>
                  <a:pt x="14374" y="7105"/>
                </a:cubicBezTo>
                <a:cubicBezTo>
                  <a:pt x="14057" y="7574"/>
                  <a:pt x="13718" y="8032"/>
                  <a:pt x="13354" y="8466"/>
                </a:cubicBezTo>
                <a:cubicBezTo>
                  <a:pt x="13296" y="8009"/>
                  <a:pt x="13225" y="7551"/>
                  <a:pt x="13155" y="7105"/>
                </a:cubicBezTo>
                <a:cubicBezTo>
                  <a:pt x="13061" y="6602"/>
                  <a:pt x="12955" y="6074"/>
                  <a:pt x="12827" y="5534"/>
                </a:cubicBezTo>
                <a:close/>
                <a:moveTo>
                  <a:pt x="5077" y="4198"/>
                </a:moveTo>
                <a:lnTo>
                  <a:pt x="5077" y="4198"/>
                </a:lnTo>
                <a:cubicBezTo>
                  <a:pt x="4995" y="4878"/>
                  <a:pt x="4983" y="5581"/>
                  <a:pt x="5006" y="6238"/>
                </a:cubicBezTo>
                <a:cubicBezTo>
                  <a:pt x="4198" y="7188"/>
                  <a:pt x="3529" y="8231"/>
                  <a:pt x="3083" y="9345"/>
                </a:cubicBezTo>
                <a:cubicBezTo>
                  <a:pt x="2169" y="8700"/>
                  <a:pt x="1454" y="7845"/>
                  <a:pt x="1290" y="6660"/>
                </a:cubicBezTo>
                <a:cubicBezTo>
                  <a:pt x="1278" y="6543"/>
                  <a:pt x="1267" y="6414"/>
                  <a:pt x="1267" y="6308"/>
                </a:cubicBezTo>
                <a:lnTo>
                  <a:pt x="1267" y="6308"/>
                </a:lnTo>
                <a:cubicBezTo>
                  <a:pt x="1372" y="6332"/>
                  <a:pt x="1489" y="6355"/>
                  <a:pt x="1595" y="6355"/>
                </a:cubicBezTo>
                <a:cubicBezTo>
                  <a:pt x="1817" y="6355"/>
                  <a:pt x="2040" y="6285"/>
                  <a:pt x="2251" y="6133"/>
                </a:cubicBezTo>
                <a:cubicBezTo>
                  <a:pt x="2767" y="5722"/>
                  <a:pt x="2814" y="5125"/>
                  <a:pt x="2603" y="4656"/>
                </a:cubicBezTo>
                <a:cubicBezTo>
                  <a:pt x="3354" y="4339"/>
                  <a:pt x="4279" y="4234"/>
                  <a:pt x="5077" y="4198"/>
                </a:cubicBezTo>
                <a:close/>
                <a:moveTo>
                  <a:pt x="5030" y="6941"/>
                </a:moveTo>
                <a:cubicBezTo>
                  <a:pt x="5042" y="7024"/>
                  <a:pt x="5042" y="7118"/>
                  <a:pt x="5053" y="7211"/>
                </a:cubicBezTo>
                <a:cubicBezTo>
                  <a:pt x="5123" y="8314"/>
                  <a:pt x="5276" y="9450"/>
                  <a:pt x="5546" y="10576"/>
                </a:cubicBezTo>
                <a:cubicBezTo>
                  <a:pt x="4854" y="10318"/>
                  <a:pt x="4139" y="10002"/>
                  <a:pt x="3482" y="9603"/>
                </a:cubicBezTo>
                <a:cubicBezTo>
                  <a:pt x="3565" y="9392"/>
                  <a:pt x="3658" y="9181"/>
                  <a:pt x="3752" y="8981"/>
                </a:cubicBezTo>
                <a:cubicBezTo>
                  <a:pt x="4092" y="8267"/>
                  <a:pt x="4526" y="7574"/>
                  <a:pt x="5030" y="6941"/>
                </a:cubicBezTo>
                <a:close/>
                <a:moveTo>
                  <a:pt x="15172" y="6754"/>
                </a:moveTo>
                <a:cubicBezTo>
                  <a:pt x="15230" y="6789"/>
                  <a:pt x="15289" y="6836"/>
                  <a:pt x="15359" y="6871"/>
                </a:cubicBezTo>
                <a:cubicBezTo>
                  <a:pt x="15805" y="7199"/>
                  <a:pt x="16261" y="7551"/>
                  <a:pt x="16519" y="7997"/>
                </a:cubicBezTo>
                <a:cubicBezTo>
                  <a:pt x="16321" y="8067"/>
                  <a:pt x="16097" y="8196"/>
                  <a:pt x="15898" y="8419"/>
                </a:cubicBezTo>
                <a:cubicBezTo>
                  <a:pt x="15370" y="9005"/>
                  <a:pt x="15675" y="9814"/>
                  <a:pt x="16250" y="10224"/>
                </a:cubicBezTo>
                <a:cubicBezTo>
                  <a:pt x="16215" y="10271"/>
                  <a:pt x="16168" y="10318"/>
                  <a:pt x="16133" y="10365"/>
                </a:cubicBezTo>
                <a:cubicBezTo>
                  <a:pt x="15500" y="11139"/>
                  <a:pt x="14445" y="11467"/>
                  <a:pt x="13495" y="11631"/>
                </a:cubicBezTo>
                <a:cubicBezTo>
                  <a:pt x="13541" y="10799"/>
                  <a:pt x="13507" y="9943"/>
                  <a:pt x="13424" y="9111"/>
                </a:cubicBezTo>
                <a:cubicBezTo>
                  <a:pt x="14081" y="8384"/>
                  <a:pt x="14703" y="7598"/>
                  <a:pt x="15172" y="6754"/>
                </a:cubicBezTo>
                <a:close/>
                <a:moveTo>
                  <a:pt x="7738" y="4304"/>
                </a:moveTo>
                <a:cubicBezTo>
                  <a:pt x="9250" y="4468"/>
                  <a:pt x="10810" y="4796"/>
                  <a:pt x="12275" y="5323"/>
                </a:cubicBezTo>
                <a:cubicBezTo>
                  <a:pt x="12604" y="6508"/>
                  <a:pt x="12815" y="7727"/>
                  <a:pt x="12932" y="8947"/>
                </a:cubicBezTo>
                <a:cubicBezTo>
                  <a:pt x="12275" y="9650"/>
                  <a:pt x="11572" y="10307"/>
                  <a:pt x="10834" y="10916"/>
                </a:cubicBezTo>
                <a:cubicBezTo>
                  <a:pt x="10517" y="11174"/>
                  <a:pt x="10188" y="11432"/>
                  <a:pt x="9860" y="11678"/>
                </a:cubicBezTo>
                <a:cubicBezTo>
                  <a:pt x="8559" y="11514"/>
                  <a:pt x="7269" y="11174"/>
                  <a:pt x="6061" y="10763"/>
                </a:cubicBezTo>
                <a:cubicBezTo>
                  <a:pt x="5686" y="9333"/>
                  <a:pt x="5511" y="7845"/>
                  <a:pt x="5487" y="6402"/>
                </a:cubicBezTo>
                <a:cubicBezTo>
                  <a:pt x="6167" y="5628"/>
                  <a:pt x="6929" y="4925"/>
                  <a:pt x="7738" y="4304"/>
                </a:cubicBezTo>
                <a:close/>
                <a:moveTo>
                  <a:pt x="12979" y="9568"/>
                </a:moveTo>
                <a:cubicBezTo>
                  <a:pt x="13038" y="10271"/>
                  <a:pt x="13049" y="10987"/>
                  <a:pt x="13014" y="11701"/>
                </a:cubicBezTo>
                <a:cubicBezTo>
                  <a:pt x="12533" y="11760"/>
                  <a:pt x="12064" y="11795"/>
                  <a:pt x="11584" y="11795"/>
                </a:cubicBezTo>
                <a:cubicBezTo>
                  <a:pt x="11232" y="11795"/>
                  <a:pt x="10892" y="11784"/>
                  <a:pt x="10552" y="11748"/>
                </a:cubicBezTo>
                <a:cubicBezTo>
                  <a:pt x="11150" y="11279"/>
                  <a:pt x="11736" y="10776"/>
                  <a:pt x="12275" y="10271"/>
                </a:cubicBezTo>
                <a:cubicBezTo>
                  <a:pt x="12510" y="10049"/>
                  <a:pt x="12744" y="9814"/>
                  <a:pt x="12979" y="9568"/>
                </a:cubicBezTo>
                <a:close/>
                <a:moveTo>
                  <a:pt x="6226" y="11315"/>
                </a:moveTo>
                <a:lnTo>
                  <a:pt x="6226" y="11315"/>
                </a:lnTo>
                <a:cubicBezTo>
                  <a:pt x="6577" y="11420"/>
                  <a:pt x="6918" y="11526"/>
                  <a:pt x="7246" y="11608"/>
                </a:cubicBezTo>
                <a:cubicBezTo>
                  <a:pt x="7903" y="11795"/>
                  <a:pt x="8606" y="11948"/>
                  <a:pt x="9309" y="12065"/>
                </a:cubicBezTo>
                <a:cubicBezTo>
                  <a:pt x="8583" y="12546"/>
                  <a:pt x="7820" y="12968"/>
                  <a:pt x="7012" y="13285"/>
                </a:cubicBezTo>
                <a:cubicBezTo>
                  <a:pt x="6694" y="12652"/>
                  <a:pt x="6437" y="11995"/>
                  <a:pt x="6226" y="11315"/>
                </a:cubicBezTo>
                <a:close/>
                <a:moveTo>
                  <a:pt x="3318" y="10083"/>
                </a:moveTo>
                <a:cubicBezTo>
                  <a:pt x="4057" y="10529"/>
                  <a:pt x="4878" y="10869"/>
                  <a:pt x="5686" y="11139"/>
                </a:cubicBezTo>
                <a:cubicBezTo>
                  <a:pt x="5909" y="11936"/>
                  <a:pt x="6202" y="12710"/>
                  <a:pt x="6566" y="13437"/>
                </a:cubicBezTo>
                <a:cubicBezTo>
                  <a:pt x="6554" y="13449"/>
                  <a:pt x="6543" y="13449"/>
                  <a:pt x="6519" y="13449"/>
                </a:cubicBezTo>
                <a:cubicBezTo>
                  <a:pt x="6061" y="13589"/>
                  <a:pt x="5605" y="13718"/>
                  <a:pt x="5159" y="13718"/>
                </a:cubicBezTo>
                <a:cubicBezTo>
                  <a:pt x="4714" y="13718"/>
                  <a:pt x="4279" y="13589"/>
                  <a:pt x="3904" y="13202"/>
                </a:cubicBezTo>
                <a:cubicBezTo>
                  <a:pt x="3541" y="12850"/>
                  <a:pt x="3330" y="12370"/>
                  <a:pt x="3213" y="11889"/>
                </a:cubicBezTo>
                <a:cubicBezTo>
                  <a:pt x="3083" y="11292"/>
                  <a:pt x="3154" y="10682"/>
                  <a:pt x="3318" y="10083"/>
                </a:cubicBezTo>
                <a:close/>
                <a:moveTo>
                  <a:pt x="10001" y="12159"/>
                </a:moveTo>
                <a:cubicBezTo>
                  <a:pt x="10552" y="12229"/>
                  <a:pt x="11115" y="12264"/>
                  <a:pt x="11666" y="12264"/>
                </a:cubicBezTo>
                <a:cubicBezTo>
                  <a:pt x="12111" y="12264"/>
                  <a:pt x="12545" y="12241"/>
                  <a:pt x="12967" y="12194"/>
                </a:cubicBezTo>
                <a:lnTo>
                  <a:pt x="12967" y="12194"/>
                </a:lnTo>
                <a:cubicBezTo>
                  <a:pt x="12908" y="12874"/>
                  <a:pt x="12780" y="13554"/>
                  <a:pt x="12569" y="14199"/>
                </a:cubicBezTo>
                <a:cubicBezTo>
                  <a:pt x="12252" y="15137"/>
                  <a:pt x="11889" y="15992"/>
                  <a:pt x="10821" y="16169"/>
                </a:cubicBezTo>
                <a:cubicBezTo>
                  <a:pt x="10716" y="16192"/>
                  <a:pt x="10610" y="16192"/>
                  <a:pt x="10505" y="16192"/>
                </a:cubicBezTo>
                <a:cubicBezTo>
                  <a:pt x="10107" y="16192"/>
                  <a:pt x="9708" y="16086"/>
                  <a:pt x="9356" y="15934"/>
                </a:cubicBezTo>
                <a:cubicBezTo>
                  <a:pt x="8395" y="15512"/>
                  <a:pt x="7726" y="14574"/>
                  <a:pt x="7234" y="13695"/>
                </a:cubicBezTo>
                <a:cubicBezTo>
                  <a:pt x="8207" y="13308"/>
                  <a:pt x="9133" y="12780"/>
                  <a:pt x="10001" y="12159"/>
                </a:cubicBezTo>
                <a:close/>
                <a:moveTo>
                  <a:pt x="8570" y="1"/>
                </a:moveTo>
                <a:cubicBezTo>
                  <a:pt x="7668" y="1"/>
                  <a:pt x="6765" y="458"/>
                  <a:pt x="6120" y="1267"/>
                </a:cubicBezTo>
                <a:cubicBezTo>
                  <a:pt x="5605" y="1936"/>
                  <a:pt x="5300" y="2780"/>
                  <a:pt x="5147" y="3682"/>
                </a:cubicBezTo>
                <a:cubicBezTo>
                  <a:pt x="4162" y="3705"/>
                  <a:pt x="3201" y="3870"/>
                  <a:pt x="2345" y="4268"/>
                </a:cubicBezTo>
                <a:cubicBezTo>
                  <a:pt x="2122" y="4010"/>
                  <a:pt x="1806" y="3835"/>
                  <a:pt x="1465" y="3835"/>
                </a:cubicBezTo>
                <a:cubicBezTo>
                  <a:pt x="1161" y="3835"/>
                  <a:pt x="832" y="3976"/>
                  <a:pt x="528" y="4315"/>
                </a:cubicBezTo>
                <a:cubicBezTo>
                  <a:pt x="0" y="4890"/>
                  <a:pt x="293" y="5699"/>
                  <a:pt x="856" y="6097"/>
                </a:cubicBezTo>
                <a:cubicBezTo>
                  <a:pt x="739" y="6941"/>
                  <a:pt x="1032" y="7891"/>
                  <a:pt x="1595" y="8618"/>
                </a:cubicBezTo>
                <a:cubicBezTo>
                  <a:pt x="1947" y="9087"/>
                  <a:pt x="2403" y="9486"/>
                  <a:pt x="2919" y="9826"/>
                </a:cubicBezTo>
                <a:cubicBezTo>
                  <a:pt x="2627" y="10740"/>
                  <a:pt x="2591" y="11737"/>
                  <a:pt x="2966" y="12639"/>
                </a:cubicBezTo>
                <a:cubicBezTo>
                  <a:pt x="3213" y="13202"/>
                  <a:pt x="3646" y="13707"/>
                  <a:pt x="4174" y="13999"/>
                </a:cubicBezTo>
                <a:cubicBezTo>
                  <a:pt x="4467" y="14152"/>
                  <a:pt x="4772" y="14210"/>
                  <a:pt x="5089" y="14210"/>
                </a:cubicBezTo>
                <a:cubicBezTo>
                  <a:pt x="5605" y="14210"/>
                  <a:pt x="6144" y="14058"/>
                  <a:pt x="6613" y="13918"/>
                </a:cubicBezTo>
                <a:cubicBezTo>
                  <a:pt x="6671" y="13894"/>
                  <a:pt x="6730" y="13871"/>
                  <a:pt x="6788" y="13859"/>
                </a:cubicBezTo>
                <a:cubicBezTo>
                  <a:pt x="6999" y="14246"/>
                  <a:pt x="7246" y="14632"/>
                  <a:pt x="7527" y="14996"/>
                </a:cubicBezTo>
                <a:cubicBezTo>
                  <a:pt x="8125" y="15770"/>
                  <a:pt x="8981" y="16450"/>
                  <a:pt x="9977" y="16614"/>
                </a:cubicBezTo>
                <a:cubicBezTo>
                  <a:pt x="10154" y="16638"/>
                  <a:pt x="10329" y="16649"/>
                  <a:pt x="10505" y="16649"/>
                </a:cubicBezTo>
                <a:cubicBezTo>
                  <a:pt x="10904" y="16649"/>
                  <a:pt x="11303" y="16579"/>
                  <a:pt x="11678" y="16391"/>
                </a:cubicBezTo>
                <a:cubicBezTo>
                  <a:pt x="12428" y="16028"/>
                  <a:pt x="12756" y="15090"/>
                  <a:pt x="13014" y="14351"/>
                </a:cubicBezTo>
                <a:cubicBezTo>
                  <a:pt x="13249" y="13636"/>
                  <a:pt x="13389" y="12886"/>
                  <a:pt x="13460" y="12123"/>
                </a:cubicBezTo>
                <a:cubicBezTo>
                  <a:pt x="13940" y="12030"/>
                  <a:pt x="14421" y="11912"/>
                  <a:pt x="14878" y="11737"/>
                </a:cubicBezTo>
                <a:cubicBezTo>
                  <a:pt x="15605" y="11479"/>
                  <a:pt x="16227" y="11034"/>
                  <a:pt x="16672" y="10424"/>
                </a:cubicBezTo>
                <a:cubicBezTo>
                  <a:pt x="16766" y="10447"/>
                  <a:pt x="16871" y="10459"/>
                  <a:pt x="16977" y="10459"/>
                </a:cubicBezTo>
                <a:cubicBezTo>
                  <a:pt x="17188" y="10459"/>
                  <a:pt x="17423" y="10388"/>
                  <a:pt x="17634" y="10236"/>
                </a:cubicBezTo>
                <a:cubicBezTo>
                  <a:pt x="18583" y="9474"/>
                  <a:pt x="17926" y="8103"/>
                  <a:pt x="17001" y="7962"/>
                </a:cubicBezTo>
                <a:cubicBezTo>
                  <a:pt x="16719" y="7399"/>
                  <a:pt x="16203" y="6918"/>
                  <a:pt x="15617" y="6485"/>
                </a:cubicBezTo>
                <a:cubicBezTo>
                  <a:pt x="15535" y="6438"/>
                  <a:pt x="15453" y="6391"/>
                  <a:pt x="15383" y="6332"/>
                </a:cubicBezTo>
                <a:cubicBezTo>
                  <a:pt x="15594" y="5886"/>
                  <a:pt x="15769" y="5417"/>
                  <a:pt x="15886" y="4948"/>
                </a:cubicBezTo>
                <a:cubicBezTo>
                  <a:pt x="16156" y="3788"/>
                  <a:pt x="15805" y="2874"/>
                  <a:pt x="15066" y="2264"/>
                </a:cubicBezTo>
                <a:cubicBezTo>
                  <a:pt x="15195" y="1513"/>
                  <a:pt x="14573" y="693"/>
                  <a:pt x="13823" y="693"/>
                </a:cubicBezTo>
                <a:cubicBezTo>
                  <a:pt x="13518" y="693"/>
                  <a:pt x="13190" y="833"/>
                  <a:pt x="12885" y="1162"/>
                </a:cubicBezTo>
                <a:cubicBezTo>
                  <a:pt x="12803" y="1243"/>
                  <a:pt x="12744" y="1337"/>
                  <a:pt x="12697" y="1431"/>
                </a:cubicBezTo>
                <a:cubicBezTo>
                  <a:pt x="12217" y="1443"/>
                  <a:pt x="11712" y="1548"/>
                  <a:pt x="11232" y="1712"/>
                </a:cubicBezTo>
                <a:cubicBezTo>
                  <a:pt x="10986" y="1361"/>
                  <a:pt x="10716" y="1045"/>
                  <a:pt x="10423" y="763"/>
                </a:cubicBezTo>
                <a:cubicBezTo>
                  <a:pt x="9860" y="235"/>
                  <a:pt x="9216" y="1"/>
                  <a:pt x="8570"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48" name="Google Shape;748;p18"/>
          <p:cNvSpPr txBox="1"/>
          <p:nvPr>
            <p:ph type="title"/>
          </p:nvPr>
        </p:nvSpPr>
        <p:spPr>
          <a:xfrm>
            <a:off x="6002800" y="1451625"/>
            <a:ext cx="2421300" cy="1080300"/>
          </a:xfrm>
          <a:prstGeom prst="rect">
            <a:avLst/>
          </a:prstGeom>
        </p:spPr>
        <p:txBody>
          <a:bodyPr anchorCtr="0" anchor="t" bIns="91425" lIns="91425" spcFirstLastPara="1" rIns="91425" wrap="square" tIns="91425">
            <a:noAutofit/>
          </a:bodyPr>
          <a:lstStyle>
            <a:lvl1pPr lvl="0" rtl="0" algn="r">
              <a:spcBef>
                <a:spcPts val="0"/>
              </a:spcBef>
              <a:spcAft>
                <a:spcPts val="0"/>
              </a:spcAft>
              <a:buSzPts val="3000"/>
              <a:buNone/>
              <a:defRPr/>
            </a:lvl1pPr>
            <a:lvl2pPr lvl="1" rtl="0" algn="r">
              <a:spcBef>
                <a:spcPts val="0"/>
              </a:spcBef>
              <a:spcAft>
                <a:spcPts val="0"/>
              </a:spcAft>
              <a:buSzPts val="3000"/>
              <a:buNone/>
              <a:defRPr/>
            </a:lvl2pPr>
            <a:lvl3pPr lvl="2" rtl="0" algn="r">
              <a:spcBef>
                <a:spcPts val="0"/>
              </a:spcBef>
              <a:spcAft>
                <a:spcPts val="0"/>
              </a:spcAft>
              <a:buSzPts val="3000"/>
              <a:buNone/>
              <a:defRPr/>
            </a:lvl3pPr>
            <a:lvl4pPr lvl="3" rtl="0" algn="r">
              <a:spcBef>
                <a:spcPts val="0"/>
              </a:spcBef>
              <a:spcAft>
                <a:spcPts val="0"/>
              </a:spcAft>
              <a:buSzPts val="3000"/>
              <a:buNone/>
              <a:defRPr/>
            </a:lvl4pPr>
            <a:lvl5pPr lvl="4" rtl="0" algn="r">
              <a:spcBef>
                <a:spcPts val="0"/>
              </a:spcBef>
              <a:spcAft>
                <a:spcPts val="0"/>
              </a:spcAft>
              <a:buSzPts val="3000"/>
              <a:buNone/>
              <a:defRPr/>
            </a:lvl5pPr>
            <a:lvl6pPr lvl="5" rtl="0" algn="r">
              <a:spcBef>
                <a:spcPts val="0"/>
              </a:spcBef>
              <a:spcAft>
                <a:spcPts val="0"/>
              </a:spcAft>
              <a:buSzPts val="3000"/>
              <a:buNone/>
              <a:defRPr/>
            </a:lvl6pPr>
            <a:lvl7pPr lvl="6" rtl="0" algn="r">
              <a:spcBef>
                <a:spcPts val="0"/>
              </a:spcBef>
              <a:spcAft>
                <a:spcPts val="0"/>
              </a:spcAft>
              <a:buSzPts val="3000"/>
              <a:buNone/>
              <a:defRPr/>
            </a:lvl7pPr>
            <a:lvl8pPr lvl="7" rtl="0" algn="r">
              <a:spcBef>
                <a:spcPts val="0"/>
              </a:spcBef>
              <a:spcAft>
                <a:spcPts val="0"/>
              </a:spcAft>
              <a:buSzPts val="3000"/>
              <a:buNone/>
              <a:defRPr/>
            </a:lvl8pPr>
            <a:lvl9pPr lvl="8" rtl="0" algn="r">
              <a:spcBef>
                <a:spcPts val="0"/>
              </a:spcBef>
              <a:spcAft>
                <a:spcPts val="0"/>
              </a:spcAft>
              <a:buSzPts val="3000"/>
              <a:buNone/>
              <a:defRPr/>
            </a:lvl9pPr>
          </a:lstStyle>
          <a:p/>
        </p:txBody>
      </p:sp>
      <p:sp>
        <p:nvSpPr>
          <p:cNvPr id="749" name="Google Shape;749;p18"/>
          <p:cNvSpPr txBox="1"/>
          <p:nvPr>
            <p:ph idx="1" type="subTitle"/>
          </p:nvPr>
        </p:nvSpPr>
        <p:spPr>
          <a:xfrm>
            <a:off x="5848500" y="2571750"/>
            <a:ext cx="2575500" cy="1080300"/>
          </a:xfrm>
          <a:prstGeom prst="rect">
            <a:avLst/>
          </a:prstGeom>
        </p:spPr>
        <p:txBody>
          <a:bodyPr anchorCtr="0" anchor="t" bIns="91425" lIns="91425" spcFirstLastPara="1" rIns="91425" wrap="square" tIns="91425">
            <a:noAutofit/>
          </a:bodyPr>
          <a:lstStyle>
            <a:lvl1pPr lvl="0" rtl="0" algn="r">
              <a:lnSpc>
                <a:spcPct val="100000"/>
              </a:lnSpc>
              <a:spcBef>
                <a:spcPts val="0"/>
              </a:spcBef>
              <a:spcAft>
                <a:spcPts val="0"/>
              </a:spcAft>
              <a:buSzPts val="1400"/>
              <a:buNone/>
              <a:defRPr/>
            </a:lvl1pPr>
            <a:lvl2pPr lvl="1" rtl="0" algn="r">
              <a:lnSpc>
                <a:spcPct val="100000"/>
              </a:lnSpc>
              <a:spcBef>
                <a:spcPts val="0"/>
              </a:spcBef>
              <a:spcAft>
                <a:spcPts val="0"/>
              </a:spcAft>
              <a:buSzPts val="1400"/>
              <a:buNone/>
              <a:defRPr/>
            </a:lvl2pPr>
            <a:lvl3pPr lvl="2" rtl="0" algn="r">
              <a:lnSpc>
                <a:spcPct val="100000"/>
              </a:lnSpc>
              <a:spcBef>
                <a:spcPts val="1600"/>
              </a:spcBef>
              <a:spcAft>
                <a:spcPts val="0"/>
              </a:spcAft>
              <a:buSzPts val="1400"/>
              <a:buNone/>
              <a:defRPr/>
            </a:lvl3pPr>
            <a:lvl4pPr lvl="3" rtl="0" algn="r">
              <a:lnSpc>
                <a:spcPct val="100000"/>
              </a:lnSpc>
              <a:spcBef>
                <a:spcPts val="1600"/>
              </a:spcBef>
              <a:spcAft>
                <a:spcPts val="0"/>
              </a:spcAft>
              <a:buSzPts val="1400"/>
              <a:buNone/>
              <a:defRPr/>
            </a:lvl4pPr>
            <a:lvl5pPr lvl="4" rtl="0" algn="r">
              <a:lnSpc>
                <a:spcPct val="100000"/>
              </a:lnSpc>
              <a:spcBef>
                <a:spcPts val="1600"/>
              </a:spcBef>
              <a:spcAft>
                <a:spcPts val="0"/>
              </a:spcAft>
              <a:buSzPts val="1400"/>
              <a:buNone/>
              <a:defRPr/>
            </a:lvl5pPr>
            <a:lvl6pPr lvl="5" rtl="0" algn="r">
              <a:lnSpc>
                <a:spcPct val="100000"/>
              </a:lnSpc>
              <a:spcBef>
                <a:spcPts val="1600"/>
              </a:spcBef>
              <a:spcAft>
                <a:spcPts val="0"/>
              </a:spcAft>
              <a:buSzPts val="1400"/>
              <a:buNone/>
              <a:defRPr/>
            </a:lvl6pPr>
            <a:lvl7pPr lvl="6" rtl="0" algn="r">
              <a:lnSpc>
                <a:spcPct val="100000"/>
              </a:lnSpc>
              <a:spcBef>
                <a:spcPts val="1600"/>
              </a:spcBef>
              <a:spcAft>
                <a:spcPts val="0"/>
              </a:spcAft>
              <a:buSzPts val="1400"/>
              <a:buNone/>
              <a:defRPr/>
            </a:lvl7pPr>
            <a:lvl8pPr lvl="7" rtl="0" algn="r">
              <a:lnSpc>
                <a:spcPct val="100000"/>
              </a:lnSpc>
              <a:spcBef>
                <a:spcPts val="1600"/>
              </a:spcBef>
              <a:spcAft>
                <a:spcPts val="0"/>
              </a:spcAft>
              <a:buSzPts val="1400"/>
              <a:buNone/>
              <a:defRPr/>
            </a:lvl8pPr>
            <a:lvl9pPr lvl="8" rtl="0" algn="r">
              <a:lnSpc>
                <a:spcPct val="100000"/>
              </a:lnSpc>
              <a:spcBef>
                <a:spcPts val="1600"/>
              </a:spcBef>
              <a:spcAft>
                <a:spcPts val="1600"/>
              </a:spcAft>
              <a:buSzPts val="1400"/>
              <a:buNone/>
              <a:defRPr/>
            </a:lvl9pPr>
          </a:lstStyle>
          <a:p/>
        </p:txBody>
      </p:sp>
      <p:grpSp>
        <p:nvGrpSpPr>
          <p:cNvPr id="750" name="Google Shape;750;p18"/>
          <p:cNvGrpSpPr/>
          <p:nvPr/>
        </p:nvGrpSpPr>
        <p:grpSpPr>
          <a:xfrm rot="5400000">
            <a:off x="7601763" y="3940158"/>
            <a:ext cx="619050" cy="1025634"/>
            <a:chOff x="3330825" y="1367375"/>
            <a:chExt cx="280075" cy="464025"/>
          </a:xfrm>
        </p:grpSpPr>
        <p:sp>
          <p:nvSpPr>
            <p:cNvPr id="751" name="Google Shape;751;p18"/>
            <p:cNvSpPr/>
            <p:nvPr/>
          </p:nvSpPr>
          <p:spPr>
            <a:xfrm>
              <a:off x="3484800" y="1720525"/>
              <a:ext cx="115550" cy="110875"/>
            </a:xfrm>
            <a:custGeom>
              <a:rect b="b" l="l" r="r" t="t"/>
              <a:pathLst>
                <a:path extrusionOk="0" h="4435" w="4622">
                  <a:moveTo>
                    <a:pt x="2311" y="0"/>
                  </a:moveTo>
                  <a:cubicBezTo>
                    <a:pt x="2159" y="0"/>
                    <a:pt x="2006" y="13"/>
                    <a:pt x="1857" y="37"/>
                  </a:cubicBezTo>
                  <a:cubicBezTo>
                    <a:pt x="764" y="233"/>
                    <a:pt x="0" y="1265"/>
                    <a:pt x="51" y="2348"/>
                  </a:cubicBezTo>
                  <a:cubicBezTo>
                    <a:pt x="51" y="2461"/>
                    <a:pt x="72" y="2574"/>
                    <a:pt x="93" y="2678"/>
                  </a:cubicBezTo>
                  <a:cubicBezTo>
                    <a:pt x="113" y="2998"/>
                    <a:pt x="196" y="3307"/>
                    <a:pt x="351" y="3606"/>
                  </a:cubicBezTo>
                  <a:cubicBezTo>
                    <a:pt x="665" y="4200"/>
                    <a:pt x="1226" y="4435"/>
                    <a:pt x="1815" y="4435"/>
                  </a:cubicBezTo>
                  <a:cubicBezTo>
                    <a:pt x="2249" y="4435"/>
                    <a:pt x="2698" y="4307"/>
                    <a:pt x="3074" y="4101"/>
                  </a:cubicBezTo>
                  <a:cubicBezTo>
                    <a:pt x="4054" y="3555"/>
                    <a:pt x="4621" y="2430"/>
                    <a:pt x="4312" y="1337"/>
                  </a:cubicBezTo>
                  <a:cubicBezTo>
                    <a:pt x="4057" y="414"/>
                    <a:pt x="3188" y="0"/>
                    <a:pt x="2311" y="0"/>
                  </a:cubicBezTo>
                  <a:close/>
                </a:path>
              </a:pathLst>
            </a:custGeom>
            <a:solidFill>
              <a:srgbClr val="AAB3EA"/>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52" name="Google Shape;752;p18"/>
            <p:cNvSpPr/>
            <p:nvPr/>
          </p:nvSpPr>
          <p:spPr>
            <a:xfrm>
              <a:off x="3477400" y="1543325"/>
              <a:ext cx="133500" cy="103775"/>
            </a:xfrm>
            <a:custGeom>
              <a:rect b="b" l="l" r="r" t="t"/>
              <a:pathLst>
                <a:path extrusionOk="0" h="4151" w="5340">
                  <a:moveTo>
                    <a:pt x="2983" y="1"/>
                  </a:moveTo>
                  <a:cubicBezTo>
                    <a:pt x="2469" y="1"/>
                    <a:pt x="1956" y="154"/>
                    <a:pt x="1575" y="451"/>
                  </a:cubicBezTo>
                  <a:cubicBezTo>
                    <a:pt x="0" y="1662"/>
                    <a:pt x="1018" y="4151"/>
                    <a:pt x="2737" y="4151"/>
                  </a:cubicBezTo>
                  <a:cubicBezTo>
                    <a:pt x="2819" y="4151"/>
                    <a:pt x="2903" y="4145"/>
                    <a:pt x="2988" y="4134"/>
                  </a:cubicBezTo>
                  <a:cubicBezTo>
                    <a:pt x="3494" y="4134"/>
                    <a:pt x="3999" y="3938"/>
                    <a:pt x="4432" y="3576"/>
                  </a:cubicBezTo>
                  <a:cubicBezTo>
                    <a:pt x="5340" y="2834"/>
                    <a:pt x="5340" y="1555"/>
                    <a:pt x="4629" y="699"/>
                  </a:cubicBezTo>
                  <a:cubicBezTo>
                    <a:pt x="4237" y="228"/>
                    <a:pt x="3610" y="1"/>
                    <a:pt x="2983" y="1"/>
                  </a:cubicBezTo>
                  <a:close/>
                </a:path>
              </a:pathLst>
            </a:custGeom>
            <a:solidFill>
              <a:srgbClr val="AAB3EA"/>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53" name="Google Shape;753;p18"/>
            <p:cNvSpPr/>
            <p:nvPr/>
          </p:nvSpPr>
          <p:spPr>
            <a:xfrm>
              <a:off x="3330825" y="1489400"/>
              <a:ext cx="143400" cy="134750"/>
            </a:xfrm>
            <a:custGeom>
              <a:rect b="b" l="l" r="r" t="t"/>
              <a:pathLst>
                <a:path extrusionOk="0" h="5390" w="5736">
                  <a:moveTo>
                    <a:pt x="2327" y="0"/>
                  </a:moveTo>
                  <a:cubicBezTo>
                    <a:pt x="1872" y="0"/>
                    <a:pt x="1427" y="134"/>
                    <a:pt x="1043" y="452"/>
                  </a:cubicBezTo>
                  <a:cubicBezTo>
                    <a:pt x="775" y="669"/>
                    <a:pt x="610" y="947"/>
                    <a:pt x="506" y="1267"/>
                  </a:cubicBezTo>
                  <a:cubicBezTo>
                    <a:pt x="32" y="2134"/>
                    <a:pt x="1" y="3361"/>
                    <a:pt x="424" y="4145"/>
                  </a:cubicBezTo>
                  <a:cubicBezTo>
                    <a:pt x="881" y="4994"/>
                    <a:pt x="1728" y="5389"/>
                    <a:pt x="2600" y="5389"/>
                  </a:cubicBezTo>
                  <a:cubicBezTo>
                    <a:pt x="3223" y="5389"/>
                    <a:pt x="3859" y="5188"/>
                    <a:pt x="4374" y="4805"/>
                  </a:cubicBezTo>
                  <a:cubicBezTo>
                    <a:pt x="5664" y="3836"/>
                    <a:pt x="5736" y="2134"/>
                    <a:pt x="4612" y="1030"/>
                  </a:cubicBezTo>
                  <a:cubicBezTo>
                    <a:pt x="4019" y="444"/>
                    <a:pt x="3156" y="0"/>
                    <a:pt x="2327" y="0"/>
                  </a:cubicBezTo>
                  <a:close/>
                </a:path>
              </a:pathLst>
            </a:custGeom>
            <a:solidFill>
              <a:srgbClr val="AAB3EA"/>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54" name="Google Shape;754;p18"/>
            <p:cNvSpPr/>
            <p:nvPr/>
          </p:nvSpPr>
          <p:spPr>
            <a:xfrm>
              <a:off x="3451275" y="1367375"/>
              <a:ext cx="111650" cy="100400"/>
            </a:xfrm>
            <a:custGeom>
              <a:rect b="b" l="l" r="r" t="t"/>
              <a:pathLst>
                <a:path extrusionOk="0" h="4016" w="4466">
                  <a:moveTo>
                    <a:pt x="2077" y="0"/>
                  </a:moveTo>
                  <a:cubicBezTo>
                    <a:pt x="1557" y="0"/>
                    <a:pt x="1026" y="185"/>
                    <a:pt x="660" y="506"/>
                  </a:cubicBezTo>
                  <a:cubicBezTo>
                    <a:pt x="640" y="537"/>
                    <a:pt x="608" y="558"/>
                    <a:pt x="588" y="578"/>
                  </a:cubicBezTo>
                  <a:cubicBezTo>
                    <a:pt x="299" y="805"/>
                    <a:pt x="134" y="1145"/>
                    <a:pt x="83" y="1517"/>
                  </a:cubicBezTo>
                  <a:cubicBezTo>
                    <a:pt x="0" y="1950"/>
                    <a:pt x="62" y="2404"/>
                    <a:pt x="258" y="2827"/>
                  </a:cubicBezTo>
                  <a:cubicBezTo>
                    <a:pt x="340" y="3002"/>
                    <a:pt x="443" y="3146"/>
                    <a:pt x="567" y="3270"/>
                  </a:cubicBezTo>
                  <a:cubicBezTo>
                    <a:pt x="805" y="3570"/>
                    <a:pt x="1104" y="3817"/>
                    <a:pt x="1465" y="3930"/>
                  </a:cubicBezTo>
                  <a:cubicBezTo>
                    <a:pt x="1650" y="3988"/>
                    <a:pt x="1827" y="4015"/>
                    <a:pt x="1997" y="4015"/>
                  </a:cubicBezTo>
                  <a:cubicBezTo>
                    <a:pt x="3607" y="4015"/>
                    <a:pt x="4465" y="1592"/>
                    <a:pt x="3280" y="444"/>
                  </a:cubicBezTo>
                  <a:cubicBezTo>
                    <a:pt x="2965" y="138"/>
                    <a:pt x="2525" y="0"/>
                    <a:pt x="2077" y="0"/>
                  </a:cubicBezTo>
                  <a:close/>
                </a:path>
              </a:pathLst>
            </a:custGeom>
            <a:solidFill>
              <a:srgbClr val="AAB3EA"/>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55" name="Google Shape;755;p18"/>
            <p:cNvSpPr/>
            <p:nvPr/>
          </p:nvSpPr>
          <p:spPr>
            <a:xfrm>
              <a:off x="3353000" y="1520100"/>
              <a:ext cx="54450" cy="76825"/>
            </a:xfrm>
            <a:custGeom>
              <a:rect b="b" l="l" r="r" t="t"/>
              <a:pathLst>
                <a:path extrusionOk="0" h="3073" w="2178">
                  <a:moveTo>
                    <a:pt x="1092" y="1"/>
                  </a:moveTo>
                  <a:cubicBezTo>
                    <a:pt x="1037" y="1"/>
                    <a:pt x="980" y="21"/>
                    <a:pt x="929" y="70"/>
                  </a:cubicBezTo>
                  <a:cubicBezTo>
                    <a:pt x="1" y="906"/>
                    <a:pt x="558" y="2999"/>
                    <a:pt x="1868" y="3072"/>
                  </a:cubicBezTo>
                  <a:cubicBezTo>
                    <a:pt x="1875" y="3073"/>
                    <a:pt x="1881" y="3073"/>
                    <a:pt x="1887" y="3073"/>
                  </a:cubicBezTo>
                  <a:cubicBezTo>
                    <a:pt x="2178" y="3073"/>
                    <a:pt x="2171" y="2607"/>
                    <a:pt x="1868" y="2598"/>
                  </a:cubicBezTo>
                  <a:cubicBezTo>
                    <a:pt x="960" y="2546"/>
                    <a:pt x="672" y="947"/>
                    <a:pt x="1270" y="411"/>
                  </a:cubicBezTo>
                  <a:cubicBezTo>
                    <a:pt x="1446" y="243"/>
                    <a:pt x="1281" y="1"/>
                    <a:pt x="1092" y="1"/>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56" name="Google Shape;756;p18"/>
            <p:cNvSpPr/>
            <p:nvPr/>
          </p:nvSpPr>
          <p:spPr>
            <a:xfrm>
              <a:off x="3451525" y="1381525"/>
              <a:ext cx="55450" cy="76050"/>
            </a:xfrm>
            <a:custGeom>
              <a:rect b="b" l="l" r="r" t="t"/>
              <a:pathLst>
                <a:path extrusionOk="0" h="3042" w="2218">
                  <a:moveTo>
                    <a:pt x="1304" y="0"/>
                  </a:moveTo>
                  <a:cubicBezTo>
                    <a:pt x="1263" y="0"/>
                    <a:pt x="1220" y="13"/>
                    <a:pt x="1176" y="43"/>
                  </a:cubicBezTo>
                  <a:cubicBezTo>
                    <a:pt x="0" y="827"/>
                    <a:pt x="815" y="2395"/>
                    <a:pt x="1754" y="3004"/>
                  </a:cubicBezTo>
                  <a:cubicBezTo>
                    <a:pt x="1795" y="3030"/>
                    <a:pt x="1837" y="3042"/>
                    <a:pt x="1876" y="3042"/>
                  </a:cubicBezTo>
                  <a:cubicBezTo>
                    <a:pt x="2079" y="3042"/>
                    <a:pt x="2218" y="2729"/>
                    <a:pt x="2001" y="2591"/>
                  </a:cubicBezTo>
                  <a:cubicBezTo>
                    <a:pt x="1382" y="2188"/>
                    <a:pt x="578" y="1012"/>
                    <a:pt x="1424" y="455"/>
                  </a:cubicBezTo>
                  <a:cubicBezTo>
                    <a:pt x="1638" y="310"/>
                    <a:pt x="1504" y="0"/>
                    <a:pt x="1304" y="0"/>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57" name="Google Shape;757;p18"/>
            <p:cNvSpPr/>
            <p:nvPr/>
          </p:nvSpPr>
          <p:spPr>
            <a:xfrm>
              <a:off x="3507475" y="1562550"/>
              <a:ext cx="38475" cy="55175"/>
            </a:xfrm>
            <a:custGeom>
              <a:rect b="b" l="l" r="r" t="t"/>
              <a:pathLst>
                <a:path extrusionOk="0" h="2207" w="1539">
                  <a:moveTo>
                    <a:pt x="743" y="0"/>
                  </a:moveTo>
                  <a:cubicBezTo>
                    <a:pt x="669" y="0"/>
                    <a:pt x="593" y="31"/>
                    <a:pt x="537" y="105"/>
                  </a:cubicBezTo>
                  <a:cubicBezTo>
                    <a:pt x="1" y="817"/>
                    <a:pt x="372" y="1859"/>
                    <a:pt x="1166" y="2189"/>
                  </a:cubicBezTo>
                  <a:cubicBezTo>
                    <a:pt x="1196" y="2201"/>
                    <a:pt x="1224" y="2206"/>
                    <a:pt x="1251" y="2206"/>
                  </a:cubicBezTo>
                  <a:cubicBezTo>
                    <a:pt x="1467" y="2206"/>
                    <a:pt x="1539" y="1826"/>
                    <a:pt x="1290" y="1725"/>
                  </a:cubicBezTo>
                  <a:cubicBezTo>
                    <a:pt x="754" y="1508"/>
                    <a:pt x="630" y="786"/>
                    <a:pt x="950" y="343"/>
                  </a:cubicBezTo>
                  <a:cubicBezTo>
                    <a:pt x="1080" y="169"/>
                    <a:pt x="916" y="0"/>
                    <a:pt x="743" y="0"/>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58" name="Google Shape;758;p18"/>
            <p:cNvSpPr/>
            <p:nvPr/>
          </p:nvSpPr>
          <p:spPr>
            <a:xfrm>
              <a:off x="3501025" y="1742650"/>
              <a:ext cx="41675" cy="55450"/>
            </a:xfrm>
            <a:custGeom>
              <a:rect b="b" l="l" r="r" t="t"/>
              <a:pathLst>
                <a:path extrusionOk="0" h="2218" w="1667">
                  <a:moveTo>
                    <a:pt x="651" y="1"/>
                  </a:moveTo>
                  <a:cubicBezTo>
                    <a:pt x="578" y="1"/>
                    <a:pt x="505" y="33"/>
                    <a:pt x="454" y="112"/>
                  </a:cubicBezTo>
                  <a:cubicBezTo>
                    <a:pt x="1" y="875"/>
                    <a:pt x="454" y="1927"/>
                    <a:pt x="1280" y="2205"/>
                  </a:cubicBezTo>
                  <a:cubicBezTo>
                    <a:pt x="1306" y="2214"/>
                    <a:pt x="1331" y="2218"/>
                    <a:pt x="1354" y="2218"/>
                  </a:cubicBezTo>
                  <a:cubicBezTo>
                    <a:pt x="1588" y="2218"/>
                    <a:pt x="1666" y="1826"/>
                    <a:pt x="1403" y="1741"/>
                  </a:cubicBezTo>
                  <a:cubicBezTo>
                    <a:pt x="867" y="1556"/>
                    <a:pt x="578" y="844"/>
                    <a:pt x="878" y="359"/>
                  </a:cubicBezTo>
                  <a:cubicBezTo>
                    <a:pt x="985" y="172"/>
                    <a:pt x="818" y="1"/>
                    <a:pt x="651" y="1"/>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ext 3">
  <p:cSld name="CUSTOM_4_1">
    <p:spTree>
      <p:nvGrpSpPr>
        <p:cNvPr id="759" name="Shape 759"/>
        <p:cNvGrpSpPr/>
        <p:nvPr/>
      </p:nvGrpSpPr>
      <p:grpSpPr>
        <a:xfrm>
          <a:off x="0" y="0"/>
          <a:ext cx="0" cy="0"/>
          <a:chOff x="0" y="0"/>
          <a:chExt cx="0" cy="0"/>
        </a:xfrm>
      </p:grpSpPr>
      <p:grpSp>
        <p:nvGrpSpPr>
          <p:cNvPr id="760" name="Google Shape;760;p19"/>
          <p:cNvGrpSpPr/>
          <p:nvPr/>
        </p:nvGrpSpPr>
        <p:grpSpPr>
          <a:xfrm flipH="1">
            <a:off x="3584941" y="-307919"/>
            <a:ext cx="6969038" cy="6839631"/>
            <a:chOff x="-1338034" y="-231719"/>
            <a:chExt cx="6969038" cy="6839631"/>
          </a:xfrm>
        </p:grpSpPr>
        <p:sp>
          <p:nvSpPr>
            <p:cNvPr id="761" name="Google Shape;761;p19"/>
            <p:cNvSpPr/>
            <p:nvPr/>
          </p:nvSpPr>
          <p:spPr>
            <a:xfrm flipH="1" rot="5400000">
              <a:off x="-1273331" y="-296422"/>
              <a:ext cx="6839631" cy="6969038"/>
            </a:xfrm>
            <a:custGeom>
              <a:rect b="b" l="l" r="r" t="t"/>
              <a:pathLst>
                <a:path extrusionOk="0" h="31343" w="30761">
                  <a:moveTo>
                    <a:pt x="25462" y="1"/>
                  </a:moveTo>
                  <a:cubicBezTo>
                    <a:pt x="25003" y="1"/>
                    <a:pt x="24504" y="84"/>
                    <a:pt x="23962" y="262"/>
                  </a:cubicBezTo>
                  <a:cubicBezTo>
                    <a:pt x="22714" y="644"/>
                    <a:pt x="21848" y="1706"/>
                    <a:pt x="21270" y="2862"/>
                  </a:cubicBezTo>
                  <a:cubicBezTo>
                    <a:pt x="20785" y="3728"/>
                    <a:pt x="20693" y="5740"/>
                    <a:pt x="19919" y="6421"/>
                  </a:cubicBezTo>
                  <a:cubicBezTo>
                    <a:pt x="19549" y="6724"/>
                    <a:pt x="19197" y="6855"/>
                    <a:pt x="18859" y="6855"/>
                  </a:cubicBezTo>
                  <a:cubicBezTo>
                    <a:pt x="16740" y="6855"/>
                    <a:pt x="15176" y="1692"/>
                    <a:pt x="13183" y="1603"/>
                  </a:cubicBezTo>
                  <a:cubicBezTo>
                    <a:pt x="13116" y="1599"/>
                    <a:pt x="13051" y="1598"/>
                    <a:pt x="12987" y="1598"/>
                  </a:cubicBezTo>
                  <a:cubicBezTo>
                    <a:pt x="9937" y="1598"/>
                    <a:pt x="10508" y="5882"/>
                    <a:pt x="11357" y="7762"/>
                  </a:cubicBezTo>
                  <a:cubicBezTo>
                    <a:pt x="11842" y="8917"/>
                    <a:pt x="12420" y="10072"/>
                    <a:pt x="13276" y="11134"/>
                  </a:cubicBezTo>
                  <a:cubicBezTo>
                    <a:pt x="13956" y="12094"/>
                    <a:pt x="15205" y="12867"/>
                    <a:pt x="15586" y="14116"/>
                  </a:cubicBezTo>
                  <a:cubicBezTo>
                    <a:pt x="16357" y="16711"/>
                    <a:pt x="14815" y="17501"/>
                    <a:pt x="12974" y="17501"/>
                  </a:cubicBezTo>
                  <a:cubicBezTo>
                    <a:pt x="11807" y="17501"/>
                    <a:pt x="10520" y="17184"/>
                    <a:pt x="9624" y="16808"/>
                  </a:cubicBezTo>
                  <a:cubicBezTo>
                    <a:pt x="8752" y="16450"/>
                    <a:pt x="7859" y="16277"/>
                    <a:pt x="6986" y="16277"/>
                  </a:cubicBezTo>
                  <a:cubicBezTo>
                    <a:pt x="4586" y="16277"/>
                    <a:pt x="2333" y="17587"/>
                    <a:pt x="1062" y="19985"/>
                  </a:cubicBezTo>
                  <a:cubicBezTo>
                    <a:pt x="0" y="22203"/>
                    <a:pt x="93" y="25472"/>
                    <a:pt x="1248" y="27783"/>
                  </a:cubicBezTo>
                  <a:cubicBezTo>
                    <a:pt x="1953" y="29293"/>
                    <a:pt x="2762" y="29890"/>
                    <a:pt x="3534" y="29890"/>
                  </a:cubicBezTo>
                  <a:cubicBezTo>
                    <a:pt x="4978" y="29890"/>
                    <a:pt x="6291" y="27799"/>
                    <a:pt x="6540" y="25669"/>
                  </a:cubicBezTo>
                  <a:cubicBezTo>
                    <a:pt x="6754" y="23757"/>
                    <a:pt x="7623" y="23083"/>
                    <a:pt x="8725" y="23083"/>
                  </a:cubicBezTo>
                  <a:cubicBezTo>
                    <a:pt x="10121" y="23083"/>
                    <a:pt x="11892" y="24164"/>
                    <a:pt x="13183" y="25184"/>
                  </a:cubicBezTo>
                  <a:cubicBezTo>
                    <a:pt x="14106" y="25895"/>
                    <a:pt x="14783" y="26188"/>
                    <a:pt x="15317" y="26188"/>
                  </a:cubicBezTo>
                  <a:cubicBezTo>
                    <a:pt x="16736" y="26188"/>
                    <a:pt x="17148" y="24117"/>
                    <a:pt x="18474" y="22295"/>
                  </a:cubicBezTo>
                  <a:cubicBezTo>
                    <a:pt x="19049" y="21552"/>
                    <a:pt x="19836" y="21252"/>
                    <a:pt x="20692" y="21252"/>
                  </a:cubicBezTo>
                  <a:cubicBezTo>
                    <a:pt x="22710" y="21252"/>
                    <a:pt x="25108" y="22925"/>
                    <a:pt x="25984" y="24410"/>
                  </a:cubicBezTo>
                  <a:cubicBezTo>
                    <a:pt x="26655" y="25669"/>
                    <a:pt x="26944" y="27010"/>
                    <a:pt x="27336" y="28454"/>
                  </a:cubicBezTo>
                  <a:cubicBezTo>
                    <a:pt x="27624" y="29227"/>
                    <a:pt x="27624" y="30671"/>
                    <a:pt x="28006" y="31342"/>
                  </a:cubicBezTo>
                  <a:lnTo>
                    <a:pt x="28099" y="31146"/>
                  </a:lnTo>
                  <a:cubicBezTo>
                    <a:pt x="28129" y="31161"/>
                    <a:pt x="28159" y="31168"/>
                    <a:pt x="28189" y="31168"/>
                  </a:cubicBezTo>
                  <a:cubicBezTo>
                    <a:pt x="28548" y="31168"/>
                    <a:pt x="28887" y="30143"/>
                    <a:pt x="29069" y="29609"/>
                  </a:cubicBezTo>
                  <a:cubicBezTo>
                    <a:pt x="30502" y="24802"/>
                    <a:pt x="29935" y="19315"/>
                    <a:pt x="30409" y="14311"/>
                  </a:cubicBezTo>
                  <a:cubicBezTo>
                    <a:pt x="30760" y="10859"/>
                    <a:pt x="30710" y="1"/>
                    <a:pt x="25462" y="1"/>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762" name="Google Shape;762;p19"/>
            <p:cNvGrpSpPr/>
            <p:nvPr/>
          </p:nvGrpSpPr>
          <p:grpSpPr>
            <a:xfrm rot="-8999843">
              <a:off x="3507775" y="2978797"/>
              <a:ext cx="1435290" cy="965508"/>
              <a:chOff x="5898017" y="1162960"/>
              <a:chExt cx="1695492" cy="1140544"/>
            </a:xfrm>
          </p:grpSpPr>
          <p:sp>
            <p:nvSpPr>
              <p:cNvPr id="763" name="Google Shape;763;p19"/>
              <p:cNvSpPr/>
              <p:nvPr/>
            </p:nvSpPr>
            <p:spPr>
              <a:xfrm>
                <a:off x="5898017" y="1960377"/>
                <a:ext cx="158260" cy="159738"/>
              </a:xfrm>
              <a:custGeom>
                <a:rect b="b" l="l" r="r" t="t"/>
                <a:pathLst>
                  <a:path extrusionOk="0" h="1729" w="1713">
                    <a:moveTo>
                      <a:pt x="814" y="0"/>
                    </a:moveTo>
                    <a:cubicBezTo>
                      <a:pt x="725" y="0"/>
                      <a:pt x="637" y="23"/>
                      <a:pt x="568" y="66"/>
                    </a:cubicBezTo>
                    <a:cubicBezTo>
                      <a:pt x="444" y="138"/>
                      <a:pt x="372" y="242"/>
                      <a:pt x="341" y="375"/>
                    </a:cubicBezTo>
                    <a:cubicBezTo>
                      <a:pt x="341" y="386"/>
                      <a:pt x="330" y="396"/>
                      <a:pt x="330" y="407"/>
                    </a:cubicBezTo>
                    <a:cubicBezTo>
                      <a:pt x="330" y="399"/>
                      <a:pt x="329" y="396"/>
                      <a:pt x="328" y="396"/>
                    </a:cubicBezTo>
                    <a:cubicBezTo>
                      <a:pt x="324" y="396"/>
                      <a:pt x="318" y="412"/>
                      <a:pt x="323" y="412"/>
                    </a:cubicBezTo>
                    <a:cubicBezTo>
                      <a:pt x="324" y="412"/>
                      <a:pt x="327" y="410"/>
                      <a:pt x="330" y="407"/>
                    </a:cubicBezTo>
                    <a:lnTo>
                      <a:pt x="330" y="407"/>
                    </a:lnTo>
                    <a:cubicBezTo>
                      <a:pt x="310" y="437"/>
                      <a:pt x="289" y="478"/>
                      <a:pt x="268" y="510"/>
                    </a:cubicBezTo>
                    <a:cubicBezTo>
                      <a:pt x="217" y="613"/>
                      <a:pt x="155" y="716"/>
                      <a:pt x="103" y="819"/>
                    </a:cubicBezTo>
                    <a:cubicBezTo>
                      <a:pt x="0" y="1005"/>
                      <a:pt x="21" y="1242"/>
                      <a:pt x="176" y="1397"/>
                    </a:cubicBezTo>
                    <a:lnTo>
                      <a:pt x="279" y="1500"/>
                    </a:lnTo>
                    <a:cubicBezTo>
                      <a:pt x="330" y="1551"/>
                      <a:pt x="424" y="1603"/>
                      <a:pt x="506" y="1624"/>
                    </a:cubicBezTo>
                    <a:cubicBezTo>
                      <a:pt x="591" y="1695"/>
                      <a:pt x="696" y="1729"/>
                      <a:pt x="802" y="1729"/>
                    </a:cubicBezTo>
                    <a:cubicBezTo>
                      <a:pt x="926" y="1729"/>
                      <a:pt x="1051" y="1682"/>
                      <a:pt x="1146" y="1592"/>
                    </a:cubicBezTo>
                    <a:cubicBezTo>
                      <a:pt x="1331" y="1417"/>
                      <a:pt x="1527" y="1262"/>
                      <a:pt x="1600" y="1015"/>
                    </a:cubicBezTo>
                    <a:cubicBezTo>
                      <a:pt x="1713" y="581"/>
                      <a:pt x="1362" y="283"/>
                      <a:pt x="1052" y="66"/>
                    </a:cubicBezTo>
                    <a:cubicBezTo>
                      <a:pt x="982" y="21"/>
                      <a:pt x="897" y="0"/>
                      <a:pt x="814"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64" name="Google Shape;764;p19"/>
              <p:cNvSpPr/>
              <p:nvPr/>
            </p:nvSpPr>
            <p:spPr>
              <a:xfrm>
                <a:off x="6434602" y="2116420"/>
                <a:ext cx="143016" cy="187085"/>
              </a:xfrm>
              <a:custGeom>
                <a:rect b="b" l="l" r="r" t="t"/>
                <a:pathLst>
                  <a:path extrusionOk="0" h="2025" w="1548">
                    <a:moveTo>
                      <a:pt x="601" y="0"/>
                    </a:moveTo>
                    <a:cubicBezTo>
                      <a:pt x="436" y="0"/>
                      <a:pt x="276" y="83"/>
                      <a:pt x="175" y="265"/>
                    </a:cubicBezTo>
                    <a:cubicBezTo>
                      <a:pt x="72" y="440"/>
                      <a:pt x="51" y="646"/>
                      <a:pt x="41" y="832"/>
                    </a:cubicBezTo>
                    <a:cubicBezTo>
                      <a:pt x="0" y="1224"/>
                      <a:pt x="10" y="1698"/>
                      <a:pt x="361" y="1946"/>
                    </a:cubicBezTo>
                    <a:cubicBezTo>
                      <a:pt x="443" y="2000"/>
                      <a:pt x="526" y="2024"/>
                      <a:pt x="608" y="2024"/>
                    </a:cubicBezTo>
                    <a:cubicBezTo>
                      <a:pt x="743" y="2024"/>
                      <a:pt x="875" y="1960"/>
                      <a:pt x="990" y="1863"/>
                    </a:cubicBezTo>
                    <a:cubicBezTo>
                      <a:pt x="1186" y="1853"/>
                      <a:pt x="1372" y="1719"/>
                      <a:pt x="1434" y="1523"/>
                    </a:cubicBezTo>
                    <a:cubicBezTo>
                      <a:pt x="1454" y="1420"/>
                      <a:pt x="1475" y="1327"/>
                      <a:pt x="1485" y="1234"/>
                    </a:cubicBezTo>
                    <a:cubicBezTo>
                      <a:pt x="1516" y="1173"/>
                      <a:pt x="1547" y="1100"/>
                      <a:pt x="1547" y="1017"/>
                    </a:cubicBezTo>
                    <a:cubicBezTo>
                      <a:pt x="1547" y="863"/>
                      <a:pt x="1475" y="749"/>
                      <a:pt x="1382" y="667"/>
                    </a:cubicBezTo>
                    <a:cubicBezTo>
                      <a:pt x="1351" y="616"/>
                      <a:pt x="1320" y="574"/>
                      <a:pt x="1279" y="522"/>
                    </a:cubicBezTo>
                    <a:cubicBezTo>
                      <a:pt x="1238" y="471"/>
                      <a:pt x="1186" y="440"/>
                      <a:pt x="1135" y="389"/>
                    </a:cubicBezTo>
                    <a:cubicBezTo>
                      <a:pt x="1124" y="347"/>
                      <a:pt x="1103" y="295"/>
                      <a:pt x="1073" y="254"/>
                    </a:cubicBezTo>
                    <a:cubicBezTo>
                      <a:pt x="951" y="91"/>
                      <a:pt x="774" y="0"/>
                      <a:pt x="601"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65" name="Google Shape;765;p19"/>
              <p:cNvSpPr/>
              <p:nvPr/>
            </p:nvSpPr>
            <p:spPr>
              <a:xfrm>
                <a:off x="6864018" y="1933954"/>
                <a:ext cx="156689" cy="160200"/>
              </a:xfrm>
              <a:custGeom>
                <a:rect b="b" l="l" r="r" t="t"/>
                <a:pathLst>
                  <a:path extrusionOk="0" h="1734" w="1696">
                    <a:moveTo>
                      <a:pt x="1146" y="1"/>
                    </a:moveTo>
                    <a:cubicBezTo>
                      <a:pt x="1140" y="1"/>
                      <a:pt x="1134" y="1"/>
                      <a:pt x="1129" y="1"/>
                    </a:cubicBezTo>
                    <a:cubicBezTo>
                      <a:pt x="973" y="1"/>
                      <a:pt x="829" y="42"/>
                      <a:pt x="705" y="115"/>
                    </a:cubicBezTo>
                    <a:cubicBezTo>
                      <a:pt x="592" y="145"/>
                      <a:pt x="489" y="218"/>
                      <a:pt x="427" y="331"/>
                    </a:cubicBezTo>
                    <a:cubicBezTo>
                      <a:pt x="386" y="414"/>
                      <a:pt x="334" y="476"/>
                      <a:pt x="283" y="548"/>
                    </a:cubicBezTo>
                    <a:cubicBezTo>
                      <a:pt x="180" y="693"/>
                      <a:pt x="128" y="858"/>
                      <a:pt x="86" y="1023"/>
                    </a:cubicBezTo>
                    <a:cubicBezTo>
                      <a:pt x="1" y="1347"/>
                      <a:pt x="259" y="1627"/>
                      <a:pt x="559" y="1627"/>
                    </a:cubicBezTo>
                    <a:cubicBezTo>
                      <a:pt x="584" y="1627"/>
                      <a:pt x="609" y="1625"/>
                      <a:pt x="633" y="1621"/>
                    </a:cubicBezTo>
                    <a:cubicBezTo>
                      <a:pt x="726" y="1683"/>
                      <a:pt x="829" y="1734"/>
                      <a:pt x="932" y="1734"/>
                    </a:cubicBezTo>
                    <a:cubicBezTo>
                      <a:pt x="1149" y="1734"/>
                      <a:pt x="1314" y="1590"/>
                      <a:pt x="1386" y="1404"/>
                    </a:cubicBezTo>
                    <a:cubicBezTo>
                      <a:pt x="1417" y="1383"/>
                      <a:pt x="1448" y="1363"/>
                      <a:pt x="1469" y="1332"/>
                    </a:cubicBezTo>
                    <a:cubicBezTo>
                      <a:pt x="1696" y="1085"/>
                      <a:pt x="1613" y="785"/>
                      <a:pt x="1613" y="476"/>
                    </a:cubicBezTo>
                    <a:cubicBezTo>
                      <a:pt x="1613" y="223"/>
                      <a:pt x="1406" y="1"/>
                      <a:pt x="1146"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66" name="Google Shape;766;p19"/>
              <p:cNvSpPr/>
              <p:nvPr/>
            </p:nvSpPr>
            <p:spPr>
              <a:xfrm>
                <a:off x="7359861" y="1915384"/>
                <a:ext cx="163988" cy="152162"/>
              </a:xfrm>
              <a:custGeom>
                <a:rect b="b" l="l" r="r" t="t"/>
                <a:pathLst>
                  <a:path extrusionOk="0" h="1647" w="1775">
                    <a:moveTo>
                      <a:pt x="1056" y="1"/>
                    </a:moveTo>
                    <a:cubicBezTo>
                      <a:pt x="1034" y="1"/>
                      <a:pt x="1013" y="3"/>
                      <a:pt x="991" y="6"/>
                    </a:cubicBezTo>
                    <a:lnTo>
                      <a:pt x="960" y="6"/>
                    </a:lnTo>
                    <a:cubicBezTo>
                      <a:pt x="775" y="6"/>
                      <a:pt x="651" y="99"/>
                      <a:pt x="548" y="243"/>
                    </a:cubicBezTo>
                    <a:cubicBezTo>
                      <a:pt x="465" y="346"/>
                      <a:pt x="383" y="460"/>
                      <a:pt x="321" y="573"/>
                    </a:cubicBezTo>
                    <a:cubicBezTo>
                      <a:pt x="259" y="687"/>
                      <a:pt x="218" y="800"/>
                      <a:pt x="156" y="914"/>
                    </a:cubicBezTo>
                    <a:cubicBezTo>
                      <a:pt x="1" y="1234"/>
                      <a:pt x="186" y="1646"/>
                      <a:pt x="578" y="1646"/>
                    </a:cubicBezTo>
                    <a:cubicBezTo>
                      <a:pt x="672" y="1646"/>
                      <a:pt x="775" y="1636"/>
                      <a:pt x="878" y="1636"/>
                    </a:cubicBezTo>
                    <a:cubicBezTo>
                      <a:pt x="904" y="1641"/>
                      <a:pt x="930" y="1643"/>
                      <a:pt x="954" y="1643"/>
                    </a:cubicBezTo>
                    <a:cubicBezTo>
                      <a:pt x="1045" y="1643"/>
                      <a:pt x="1124" y="1615"/>
                      <a:pt x="1197" y="1574"/>
                    </a:cubicBezTo>
                    <a:cubicBezTo>
                      <a:pt x="1352" y="1522"/>
                      <a:pt x="1486" y="1440"/>
                      <a:pt x="1589" y="1295"/>
                    </a:cubicBezTo>
                    <a:cubicBezTo>
                      <a:pt x="1775" y="1017"/>
                      <a:pt x="1610" y="646"/>
                      <a:pt x="1517" y="357"/>
                    </a:cubicBezTo>
                    <a:cubicBezTo>
                      <a:pt x="1452" y="170"/>
                      <a:pt x="1260" y="1"/>
                      <a:pt x="1056"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67" name="Google Shape;767;p19"/>
              <p:cNvSpPr/>
              <p:nvPr/>
            </p:nvSpPr>
            <p:spPr>
              <a:xfrm>
                <a:off x="7171206" y="1552025"/>
                <a:ext cx="161124" cy="141538"/>
              </a:xfrm>
              <a:custGeom>
                <a:rect b="b" l="l" r="r" t="t"/>
                <a:pathLst>
                  <a:path extrusionOk="0" h="1532" w="1744">
                    <a:moveTo>
                      <a:pt x="1074" y="1"/>
                    </a:moveTo>
                    <a:cubicBezTo>
                      <a:pt x="1033" y="1"/>
                      <a:pt x="992" y="4"/>
                      <a:pt x="949" y="9"/>
                    </a:cubicBezTo>
                    <a:cubicBezTo>
                      <a:pt x="867" y="20"/>
                      <a:pt x="795" y="61"/>
                      <a:pt x="733" y="112"/>
                    </a:cubicBezTo>
                    <a:lnTo>
                      <a:pt x="733" y="102"/>
                    </a:lnTo>
                    <a:cubicBezTo>
                      <a:pt x="681" y="91"/>
                      <a:pt x="640" y="82"/>
                      <a:pt x="599" y="82"/>
                    </a:cubicBezTo>
                    <a:lnTo>
                      <a:pt x="589" y="82"/>
                    </a:lnTo>
                    <a:cubicBezTo>
                      <a:pt x="577" y="80"/>
                      <a:pt x="566" y="79"/>
                      <a:pt x="554" y="79"/>
                    </a:cubicBezTo>
                    <a:cubicBezTo>
                      <a:pt x="407" y="79"/>
                      <a:pt x="243" y="195"/>
                      <a:pt x="176" y="318"/>
                    </a:cubicBezTo>
                    <a:cubicBezTo>
                      <a:pt x="83" y="494"/>
                      <a:pt x="62" y="731"/>
                      <a:pt x="32" y="927"/>
                    </a:cubicBezTo>
                    <a:cubicBezTo>
                      <a:pt x="0" y="1102"/>
                      <a:pt x="32" y="1257"/>
                      <a:pt x="155" y="1391"/>
                    </a:cubicBezTo>
                    <a:cubicBezTo>
                      <a:pt x="247" y="1484"/>
                      <a:pt x="372" y="1532"/>
                      <a:pt x="498" y="1532"/>
                    </a:cubicBezTo>
                    <a:cubicBezTo>
                      <a:pt x="583" y="1532"/>
                      <a:pt x="668" y="1510"/>
                      <a:pt x="743" y="1464"/>
                    </a:cubicBezTo>
                    <a:cubicBezTo>
                      <a:pt x="826" y="1412"/>
                      <a:pt x="919" y="1361"/>
                      <a:pt x="1011" y="1319"/>
                    </a:cubicBezTo>
                    <a:cubicBezTo>
                      <a:pt x="1022" y="1319"/>
                      <a:pt x="1032" y="1319"/>
                      <a:pt x="1032" y="1309"/>
                    </a:cubicBezTo>
                    <a:cubicBezTo>
                      <a:pt x="1063" y="1309"/>
                      <a:pt x="1084" y="1299"/>
                      <a:pt x="1104" y="1278"/>
                    </a:cubicBezTo>
                    <a:cubicBezTo>
                      <a:pt x="1125" y="1278"/>
                      <a:pt x="1146" y="1267"/>
                      <a:pt x="1156" y="1257"/>
                    </a:cubicBezTo>
                    <a:cubicBezTo>
                      <a:pt x="1341" y="1164"/>
                      <a:pt x="1465" y="969"/>
                      <a:pt x="1589" y="814"/>
                    </a:cubicBezTo>
                    <a:cubicBezTo>
                      <a:pt x="1744" y="607"/>
                      <a:pt x="1651" y="360"/>
                      <a:pt x="1476" y="215"/>
                    </a:cubicBezTo>
                    <a:cubicBezTo>
                      <a:pt x="1465" y="185"/>
                      <a:pt x="1444" y="153"/>
                      <a:pt x="1414" y="133"/>
                    </a:cubicBezTo>
                    <a:cubicBezTo>
                      <a:pt x="1312" y="32"/>
                      <a:pt x="1199" y="1"/>
                      <a:pt x="1074"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68" name="Google Shape;768;p19"/>
              <p:cNvSpPr/>
              <p:nvPr/>
            </p:nvSpPr>
            <p:spPr>
              <a:xfrm>
                <a:off x="7460008" y="1266547"/>
                <a:ext cx="133500" cy="156504"/>
              </a:xfrm>
              <a:custGeom>
                <a:rect b="b" l="l" r="r" t="t"/>
                <a:pathLst>
                  <a:path extrusionOk="0" h="1694" w="1445">
                    <a:moveTo>
                      <a:pt x="564" y="1"/>
                    </a:moveTo>
                    <a:cubicBezTo>
                      <a:pt x="351" y="1"/>
                      <a:pt x="135" y="145"/>
                      <a:pt x="83" y="355"/>
                    </a:cubicBezTo>
                    <a:cubicBezTo>
                      <a:pt x="62" y="448"/>
                      <a:pt x="51" y="541"/>
                      <a:pt x="62" y="634"/>
                    </a:cubicBezTo>
                    <a:cubicBezTo>
                      <a:pt x="21" y="747"/>
                      <a:pt x="0" y="871"/>
                      <a:pt x="0" y="985"/>
                    </a:cubicBezTo>
                    <a:cubicBezTo>
                      <a:pt x="0" y="1180"/>
                      <a:pt x="72" y="1335"/>
                      <a:pt x="196" y="1490"/>
                    </a:cubicBezTo>
                    <a:cubicBezTo>
                      <a:pt x="268" y="1583"/>
                      <a:pt x="413" y="1666"/>
                      <a:pt x="526" y="1686"/>
                    </a:cubicBezTo>
                    <a:cubicBezTo>
                      <a:pt x="571" y="1691"/>
                      <a:pt x="614" y="1694"/>
                      <a:pt x="656" y="1694"/>
                    </a:cubicBezTo>
                    <a:cubicBezTo>
                      <a:pt x="787" y="1694"/>
                      <a:pt x="907" y="1669"/>
                      <a:pt x="1032" y="1614"/>
                    </a:cubicBezTo>
                    <a:cubicBezTo>
                      <a:pt x="1279" y="1510"/>
                      <a:pt x="1444" y="1212"/>
                      <a:pt x="1424" y="943"/>
                    </a:cubicBezTo>
                    <a:cubicBezTo>
                      <a:pt x="1382" y="552"/>
                      <a:pt x="1114" y="273"/>
                      <a:pt x="794" y="66"/>
                    </a:cubicBezTo>
                    <a:cubicBezTo>
                      <a:pt x="724" y="21"/>
                      <a:pt x="644" y="1"/>
                      <a:pt x="564"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69" name="Google Shape;769;p19"/>
              <p:cNvSpPr/>
              <p:nvPr/>
            </p:nvSpPr>
            <p:spPr>
              <a:xfrm>
                <a:off x="6145217" y="1564292"/>
                <a:ext cx="162048" cy="180340"/>
              </a:xfrm>
              <a:custGeom>
                <a:rect b="b" l="l" r="r" t="t"/>
                <a:pathLst>
                  <a:path extrusionOk="0" h="1952" w="1754">
                    <a:moveTo>
                      <a:pt x="850" y="0"/>
                    </a:moveTo>
                    <a:cubicBezTo>
                      <a:pt x="689" y="0"/>
                      <a:pt x="526" y="60"/>
                      <a:pt x="381" y="154"/>
                    </a:cubicBezTo>
                    <a:cubicBezTo>
                      <a:pt x="196" y="277"/>
                      <a:pt x="103" y="504"/>
                      <a:pt x="175" y="721"/>
                    </a:cubicBezTo>
                    <a:cubicBezTo>
                      <a:pt x="41" y="979"/>
                      <a:pt x="0" y="1278"/>
                      <a:pt x="175" y="1547"/>
                    </a:cubicBezTo>
                    <a:cubicBezTo>
                      <a:pt x="335" y="1786"/>
                      <a:pt x="631" y="1952"/>
                      <a:pt x="928" y="1952"/>
                    </a:cubicBezTo>
                    <a:cubicBezTo>
                      <a:pt x="1015" y="1952"/>
                      <a:pt x="1102" y="1938"/>
                      <a:pt x="1186" y="1907"/>
                    </a:cubicBezTo>
                    <a:cubicBezTo>
                      <a:pt x="1424" y="1815"/>
                      <a:pt x="1578" y="1660"/>
                      <a:pt x="1671" y="1423"/>
                    </a:cubicBezTo>
                    <a:cubicBezTo>
                      <a:pt x="1754" y="1185"/>
                      <a:pt x="1671" y="917"/>
                      <a:pt x="1589" y="701"/>
                    </a:cubicBezTo>
                    <a:cubicBezTo>
                      <a:pt x="1495" y="463"/>
                      <a:pt x="1392" y="206"/>
                      <a:pt x="1155" y="82"/>
                    </a:cubicBezTo>
                    <a:cubicBezTo>
                      <a:pt x="1058" y="25"/>
                      <a:pt x="955" y="0"/>
                      <a:pt x="850"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70" name="Google Shape;770;p19"/>
              <p:cNvSpPr/>
              <p:nvPr/>
            </p:nvSpPr>
            <p:spPr>
              <a:xfrm>
                <a:off x="6607338" y="1465067"/>
                <a:ext cx="146896" cy="132484"/>
              </a:xfrm>
              <a:custGeom>
                <a:rect b="b" l="l" r="r" t="t"/>
                <a:pathLst>
                  <a:path extrusionOk="0" h="1434" w="1590">
                    <a:moveTo>
                      <a:pt x="1115" y="1"/>
                    </a:moveTo>
                    <a:cubicBezTo>
                      <a:pt x="867" y="10"/>
                      <a:pt x="640" y="93"/>
                      <a:pt x="486" y="289"/>
                    </a:cubicBezTo>
                    <a:cubicBezTo>
                      <a:pt x="300" y="310"/>
                      <a:pt x="124" y="464"/>
                      <a:pt x="73" y="650"/>
                    </a:cubicBezTo>
                    <a:cubicBezTo>
                      <a:pt x="1" y="898"/>
                      <a:pt x="135" y="1115"/>
                      <a:pt x="362" y="1218"/>
                    </a:cubicBezTo>
                    <a:cubicBezTo>
                      <a:pt x="383" y="1228"/>
                      <a:pt x="403" y="1238"/>
                      <a:pt x="413" y="1248"/>
                    </a:cubicBezTo>
                    <a:lnTo>
                      <a:pt x="537" y="1310"/>
                    </a:lnTo>
                    <a:cubicBezTo>
                      <a:pt x="671" y="1383"/>
                      <a:pt x="805" y="1434"/>
                      <a:pt x="950" y="1434"/>
                    </a:cubicBezTo>
                    <a:cubicBezTo>
                      <a:pt x="1167" y="1434"/>
                      <a:pt x="1373" y="1310"/>
                      <a:pt x="1476" y="1115"/>
                    </a:cubicBezTo>
                    <a:cubicBezTo>
                      <a:pt x="1579" y="929"/>
                      <a:pt x="1589" y="702"/>
                      <a:pt x="1589" y="485"/>
                    </a:cubicBezTo>
                    <a:cubicBezTo>
                      <a:pt x="1589" y="228"/>
                      <a:pt x="1373" y="1"/>
                      <a:pt x="1115"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71" name="Google Shape;771;p19"/>
              <p:cNvSpPr/>
              <p:nvPr/>
            </p:nvSpPr>
            <p:spPr>
              <a:xfrm>
                <a:off x="6036570" y="1207676"/>
                <a:ext cx="149483" cy="159461"/>
              </a:xfrm>
              <a:custGeom>
                <a:rect b="b" l="l" r="r" t="t"/>
                <a:pathLst>
                  <a:path extrusionOk="0" h="1726" w="1618">
                    <a:moveTo>
                      <a:pt x="830" y="0"/>
                    </a:moveTo>
                    <a:cubicBezTo>
                      <a:pt x="792" y="0"/>
                      <a:pt x="752" y="4"/>
                      <a:pt x="711" y="11"/>
                    </a:cubicBezTo>
                    <a:cubicBezTo>
                      <a:pt x="526" y="53"/>
                      <a:pt x="402" y="187"/>
                      <a:pt x="310" y="352"/>
                    </a:cubicBezTo>
                    <a:cubicBezTo>
                      <a:pt x="83" y="497"/>
                      <a:pt x="0" y="785"/>
                      <a:pt x="134" y="1012"/>
                    </a:cubicBezTo>
                    <a:cubicBezTo>
                      <a:pt x="258" y="1229"/>
                      <a:pt x="340" y="1497"/>
                      <a:pt x="557" y="1641"/>
                    </a:cubicBezTo>
                    <a:cubicBezTo>
                      <a:pt x="638" y="1687"/>
                      <a:pt x="735" y="1716"/>
                      <a:pt x="827" y="1716"/>
                    </a:cubicBezTo>
                    <a:cubicBezTo>
                      <a:pt x="840" y="1716"/>
                      <a:pt x="854" y="1715"/>
                      <a:pt x="867" y="1714"/>
                    </a:cubicBezTo>
                    <a:lnTo>
                      <a:pt x="1000" y="1714"/>
                    </a:lnTo>
                    <a:cubicBezTo>
                      <a:pt x="1037" y="1721"/>
                      <a:pt x="1075" y="1725"/>
                      <a:pt x="1112" y="1725"/>
                    </a:cubicBezTo>
                    <a:cubicBezTo>
                      <a:pt x="1374" y="1725"/>
                      <a:pt x="1618" y="1539"/>
                      <a:pt x="1609" y="1249"/>
                    </a:cubicBezTo>
                    <a:cubicBezTo>
                      <a:pt x="1599" y="868"/>
                      <a:pt x="1465" y="548"/>
                      <a:pt x="1259" y="238"/>
                    </a:cubicBezTo>
                    <a:cubicBezTo>
                      <a:pt x="1148" y="78"/>
                      <a:pt x="1004" y="0"/>
                      <a:pt x="830"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72" name="Google Shape;772;p19"/>
              <p:cNvSpPr/>
              <p:nvPr/>
            </p:nvSpPr>
            <p:spPr>
              <a:xfrm>
                <a:off x="6919885" y="1162960"/>
                <a:ext cx="123984" cy="142462"/>
              </a:xfrm>
              <a:custGeom>
                <a:rect b="b" l="l" r="r" t="t"/>
                <a:pathLst>
                  <a:path extrusionOk="0" h="1542" w="1342">
                    <a:moveTo>
                      <a:pt x="517" y="0"/>
                    </a:moveTo>
                    <a:cubicBezTo>
                      <a:pt x="362" y="0"/>
                      <a:pt x="166" y="93"/>
                      <a:pt x="104" y="238"/>
                    </a:cubicBezTo>
                    <a:cubicBezTo>
                      <a:pt x="22" y="433"/>
                      <a:pt x="1" y="578"/>
                      <a:pt x="32" y="774"/>
                    </a:cubicBezTo>
                    <a:lnTo>
                      <a:pt x="63" y="867"/>
                    </a:lnTo>
                    <a:cubicBezTo>
                      <a:pt x="22" y="1063"/>
                      <a:pt x="73" y="1259"/>
                      <a:pt x="280" y="1382"/>
                    </a:cubicBezTo>
                    <a:cubicBezTo>
                      <a:pt x="342" y="1414"/>
                      <a:pt x="424" y="1434"/>
                      <a:pt x="507" y="1444"/>
                    </a:cubicBezTo>
                    <a:cubicBezTo>
                      <a:pt x="584" y="1511"/>
                      <a:pt x="691" y="1542"/>
                      <a:pt x="798" y="1542"/>
                    </a:cubicBezTo>
                    <a:cubicBezTo>
                      <a:pt x="890" y="1542"/>
                      <a:pt x="981" y="1519"/>
                      <a:pt x="1053" y="1476"/>
                    </a:cubicBezTo>
                    <a:cubicBezTo>
                      <a:pt x="1291" y="1331"/>
                      <a:pt x="1342" y="1052"/>
                      <a:pt x="1218" y="816"/>
                    </a:cubicBezTo>
                    <a:cubicBezTo>
                      <a:pt x="1218" y="816"/>
                      <a:pt x="1218" y="805"/>
                      <a:pt x="1208" y="795"/>
                    </a:cubicBezTo>
                    <a:cubicBezTo>
                      <a:pt x="1249" y="630"/>
                      <a:pt x="1229" y="465"/>
                      <a:pt x="1136" y="320"/>
                    </a:cubicBezTo>
                    <a:cubicBezTo>
                      <a:pt x="1074" y="227"/>
                      <a:pt x="991" y="145"/>
                      <a:pt x="899" y="93"/>
                    </a:cubicBezTo>
                    <a:cubicBezTo>
                      <a:pt x="816" y="42"/>
                      <a:pt x="723" y="0"/>
                      <a:pt x="610"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773" name="Google Shape;773;p19"/>
            <p:cNvGrpSpPr/>
            <p:nvPr/>
          </p:nvGrpSpPr>
          <p:grpSpPr>
            <a:xfrm rot="-8999843">
              <a:off x="3507775" y="294172"/>
              <a:ext cx="1435290" cy="965508"/>
              <a:chOff x="5898017" y="1162960"/>
              <a:chExt cx="1695492" cy="1140544"/>
            </a:xfrm>
          </p:grpSpPr>
          <p:sp>
            <p:nvSpPr>
              <p:cNvPr id="774" name="Google Shape;774;p19"/>
              <p:cNvSpPr/>
              <p:nvPr/>
            </p:nvSpPr>
            <p:spPr>
              <a:xfrm>
                <a:off x="5898017" y="1960377"/>
                <a:ext cx="158260" cy="159738"/>
              </a:xfrm>
              <a:custGeom>
                <a:rect b="b" l="l" r="r" t="t"/>
                <a:pathLst>
                  <a:path extrusionOk="0" h="1729" w="1713">
                    <a:moveTo>
                      <a:pt x="814" y="0"/>
                    </a:moveTo>
                    <a:cubicBezTo>
                      <a:pt x="725" y="0"/>
                      <a:pt x="637" y="23"/>
                      <a:pt x="568" y="66"/>
                    </a:cubicBezTo>
                    <a:cubicBezTo>
                      <a:pt x="444" y="138"/>
                      <a:pt x="372" y="242"/>
                      <a:pt x="341" y="375"/>
                    </a:cubicBezTo>
                    <a:cubicBezTo>
                      <a:pt x="341" y="386"/>
                      <a:pt x="330" y="396"/>
                      <a:pt x="330" y="407"/>
                    </a:cubicBezTo>
                    <a:cubicBezTo>
                      <a:pt x="330" y="399"/>
                      <a:pt x="329" y="396"/>
                      <a:pt x="328" y="396"/>
                    </a:cubicBezTo>
                    <a:cubicBezTo>
                      <a:pt x="324" y="396"/>
                      <a:pt x="318" y="412"/>
                      <a:pt x="323" y="412"/>
                    </a:cubicBezTo>
                    <a:cubicBezTo>
                      <a:pt x="324" y="412"/>
                      <a:pt x="327" y="410"/>
                      <a:pt x="330" y="407"/>
                    </a:cubicBezTo>
                    <a:lnTo>
                      <a:pt x="330" y="407"/>
                    </a:lnTo>
                    <a:cubicBezTo>
                      <a:pt x="310" y="437"/>
                      <a:pt x="289" y="478"/>
                      <a:pt x="268" y="510"/>
                    </a:cubicBezTo>
                    <a:cubicBezTo>
                      <a:pt x="217" y="613"/>
                      <a:pt x="155" y="716"/>
                      <a:pt x="103" y="819"/>
                    </a:cubicBezTo>
                    <a:cubicBezTo>
                      <a:pt x="0" y="1005"/>
                      <a:pt x="21" y="1242"/>
                      <a:pt x="176" y="1397"/>
                    </a:cubicBezTo>
                    <a:lnTo>
                      <a:pt x="279" y="1500"/>
                    </a:lnTo>
                    <a:cubicBezTo>
                      <a:pt x="330" y="1551"/>
                      <a:pt x="424" y="1603"/>
                      <a:pt x="506" y="1624"/>
                    </a:cubicBezTo>
                    <a:cubicBezTo>
                      <a:pt x="591" y="1695"/>
                      <a:pt x="696" y="1729"/>
                      <a:pt x="802" y="1729"/>
                    </a:cubicBezTo>
                    <a:cubicBezTo>
                      <a:pt x="926" y="1729"/>
                      <a:pt x="1051" y="1682"/>
                      <a:pt x="1146" y="1592"/>
                    </a:cubicBezTo>
                    <a:cubicBezTo>
                      <a:pt x="1331" y="1417"/>
                      <a:pt x="1527" y="1262"/>
                      <a:pt x="1600" y="1015"/>
                    </a:cubicBezTo>
                    <a:cubicBezTo>
                      <a:pt x="1713" y="581"/>
                      <a:pt x="1362" y="283"/>
                      <a:pt x="1052" y="66"/>
                    </a:cubicBezTo>
                    <a:cubicBezTo>
                      <a:pt x="982" y="21"/>
                      <a:pt x="897" y="0"/>
                      <a:pt x="814"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75" name="Google Shape;775;p19"/>
              <p:cNvSpPr/>
              <p:nvPr/>
            </p:nvSpPr>
            <p:spPr>
              <a:xfrm>
                <a:off x="6434602" y="2116420"/>
                <a:ext cx="143016" cy="187085"/>
              </a:xfrm>
              <a:custGeom>
                <a:rect b="b" l="l" r="r" t="t"/>
                <a:pathLst>
                  <a:path extrusionOk="0" h="2025" w="1548">
                    <a:moveTo>
                      <a:pt x="601" y="0"/>
                    </a:moveTo>
                    <a:cubicBezTo>
                      <a:pt x="436" y="0"/>
                      <a:pt x="276" y="83"/>
                      <a:pt x="175" y="265"/>
                    </a:cubicBezTo>
                    <a:cubicBezTo>
                      <a:pt x="72" y="440"/>
                      <a:pt x="51" y="646"/>
                      <a:pt x="41" y="832"/>
                    </a:cubicBezTo>
                    <a:cubicBezTo>
                      <a:pt x="0" y="1224"/>
                      <a:pt x="10" y="1698"/>
                      <a:pt x="361" y="1946"/>
                    </a:cubicBezTo>
                    <a:cubicBezTo>
                      <a:pt x="443" y="2000"/>
                      <a:pt x="526" y="2024"/>
                      <a:pt x="608" y="2024"/>
                    </a:cubicBezTo>
                    <a:cubicBezTo>
                      <a:pt x="743" y="2024"/>
                      <a:pt x="875" y="1960"/>
                      <a:pt x="990" y="1863"/>
                    </a:cubicBezTo>
                    <a:cubicBezTo>
                      <a:pt x="1186" y="1853"/>
                      <a:pt x="1372" y="1719"/>
                      <a:pt x="1434" y="1523"/>
                    </a:cubicBezTo>
                    <a:cubicBezTo>
                      <a:pt x="1454" y="1420"/>
                      <a:pt x="1475" y="1327"/>
                      <a:pt x="1485" y="1234"/>
                    </a:cubicBezTo>
                    <a:cubicBezTo>
                      <a:pt x="1516" y="1173"/>
                      <a:pt x="1547" y="1100"/>
                      <a:pt x="1547" y="1017"/>
                    </a:cubicBezTo>
                    <a:cubicBezTo>
                      <a:pt x="1547" y="863"/>
                      <a:pt x="1475" y="749"/>
                      <a:pt x="1382" y="667"/>
                    </a:cubicBezTo>
                    <a:cubicBezTo>
                      <a:pt x="1351" y="616"/>
                      <a:pt x="1320" y="574"/>
                      <a:pt x="1279" y="522"/>
                    </a:cubicBezTo>
                    <a:cubicBezTo>
                      <a:pt x="1238" y="471"/>
                      <a:pt x="1186" y="440"/>
                      <a:pt x="1135" y="389"/>
                    </a:cubicBezTo>
                    <a:cubicBezTo>
                      <a:pt x="1124" y="347"/>
                      <a:pt x="1103" y="295"/>
                      <a:pt x="1073" y="254"/>
                    </a:cubicBezTo>
                    <a:cubicBezTo>
                      <a:pt x="951" y="91"/>
                      <a:pt x="774" y="0"/>
                      <a:pt x="601"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76" name="Google Shape;776;p19"/>
              <p:cNvSpPr/>
              <p:nvPr/>
            </p:nvSpPr>
            <p:spPr>
              <a:xfrm>
                <a:off x="6864018" y="1933954"/>
                <a:ext cx="156689" cy="160200"/>
              </a:xfrm>
              <a:custGeom>
                <a:rect b="b" l="l" r="r" t="t"/>
                <a:pathLst>
                  <a:path extrusionOk="0" h="1734" w="1696">
                    <a:moveTo>
                      <a:pt x="1146" y="1"/>
                    </a:moveTo>
                    <a:cubicBezTo>
                      <a:pt x="1140" y="1"/>
                      <a:pt x="1134" y="1"/>
                      <a:pt x="1129" y="1"/>
                    </a:cubicBezTo>
                    <a:cubicBezTo>
                      <a:pt x="973" y="1"/>
                      <a:pt x="829" y="42"/>
                      <a:pt x="705" y="115"/>
                    </a:cubicBezTo>
                    <a:cubicBezTo>
                      <a:pt x="592" y="145"/>
                      <a:pt x="489" y="218"/>
                      <a:pt x="427" y="331"/>
                    </a:cubicBezTo>
                    <a:cubicBezTo>
                      <a:pt x="386" y="414"/>
                      <a:pt x="334" y="476"/>
                      <a:pt x="283" y="548"/>
                    </a:cubicBezTo>
                    <a:cubicBezTo>
                      <a:pt x="180" y="693"/>
                      <a:pt x="128" y="858"/>
                      <a:pt x="86" y="1023"/>
                    </a:cubicBezTo>
                    <a:cubicBezTo>
                      <a:pt x="1" y="1347"/>
                      <a:pt x="259" y="1627"/>
                      <a:pt x="559" y="1627"/>
                    </a:cubicBezTo>
                    <a:cubicBezTo>
                      <a:pt x="584" y="1627"/>
                      <a:pt x="609" y="1625"/>
                      <a:pt x="633" y="1621"/>
                    </a:cubicBezTo>
                    <a:cubicBezTo>
                      <a:pt x="726" y="1683"/>
                      <a:pt x="829" y="1734"/>
                      <a:pt x="932" y="1734"/>
                    </a:cubicBezTo>
                    <a:cubicBezTo>
                      <a:pt x="1149" y="1734"/>
                      <a:pt x="1314" y="1590"/>
                      <a:pt x="1386" y="1404"/>
                    </a:cubicBezTo>
                    <a:cubicBezTo>
                      <a:pt x="1417" y="1383"/>
                      <a:pt x="1448" y="1363"/>
                      <a:pt x="1469" y="1332"/>
                    </a:cubicBezTo>
                    <a:cubicBezTo>
                      <a:pt x="1696" y="1085"/>
                      <a:pt x="1613" y="785"/>
                      <a:pt x="1613" y="476"/>
                    </a:cubicBezTo>
                    <a:cubicBezTo>
                      <a:pt x="1613" y="223"/>
                      <a:pt x="1406" y="1"/>
                      <a:pt x="1146"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77" name="Google Shape;777;p19"/>
              <p:cNvSpPr/>
              <p:nvPr/>
            </p:nvSpPr>
            <p:spPr>
              <a:xfrm>
                <a:off x="7359861" y="1915384"/>
                <a:ext cx="163988" cy="152162"/>
              </a:xfrm>
              <a:custGeom>
                <a:rect b="b" l="l" r="r" t="t"/>
                <a:pathLst>
                  <a:path extrusionOk="0" h="1647" w="1775">
                    <a:moveTo>
                      <a:pt x="1056" y="1"/>
                    </a:moveTo>
                    <a:cubicBezTo>
                      <a:pt x="1034" y="1"/>
                      <a:pt x="1013" y="3"/>
                      <a:pt x="991" y="6"/>
                    </a:cubicBezTo>
                    <a:lnTo>
                      <a:pt x="960" y="6"/>
                    </a:lnTo>
                    <a:cubicBezTo>
                      <a:pt x="775" y="6"/>
                      <a:pt x="651" y="99"/>
                      <a:pt x="548" y="243"/>
                    </a:cubicBezTo>
                    <a:cubicBezTo>
                      <a:pt x="465" y="346"/>
                      <a:pt x="383" y="460"/>
                      <a:pt x="321" y="573"/>
                    </a:cubicBezTo>
                    <a:cubicBezTo>
                      <a:pt x="259" y="687"/>
                      <a:pt x="218" y="800"/>
                      <a:pt x="156" y="914"/>
                    </a:cubicBezTo>
                    <a:cubicBezTo>
                      <a:pt x="1" y="1234"/>
                      <a:pt x="186" y="1646"/>
                      <a:pt x="578" y="1646"/>
                    </a:cubicBezTo>
                    <a:cubicBezTo>
                      <a:pt x="672" y="1646"/>
                      <a:pt x="775" y="1636"/>
                      <a:pt x="878" y="1636"/>
                    </a:cubicBezTo>
                    <a:cubicBezTo>
                      <a:pt x="904" y="1641"/>
                      <a:pt x="930" y="1643"/>
                      <a:pt x="954" y="1643"/>
                    </a:cubicBezTo>
                    <a:cubicBezTo>
                      <a:pt x="1045" y="1643"/>
                      <a:pt x="1124" y="1615"/>
                      <a:pt x="1197" y="1574"/>
                    </a:cubicBezTo>
                    <a:cubicBezTo>
                      <a:pt x="1352" y="1522"/>
                      <a:pt x="1486" y="1440"/>
                      <a:pt x="1589" y="1295"/>
                    </a:cubicBezTo>
                    <a:cubicBezTo>
                      <a:pt x="1775" y="1017"/>
                      <a:pt x="1610" y="646"/>
                      <a:pt x="1517" y="357"/>
                    </a:cubicBezTo>
                    <a:cubicBezTo>
                      <a:pt x="1452" y="170"/>
                      <a:pt x="1260" y="1"/>
                      <a:pt x="1056"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78" name="Google Shape;778;p19"/>
              <p:cNvSpPr/>
              <p:nvPr/>
            </p:nvSpPr>
            <p:spPr>
              <a:xfrm>
                <a:off x="7171206" y="1552025"/>
                <a:ext cx="161124" cy="141538"/>
              </a:xfrm>
              <a:custGeom>
                <a:rect b="b" l="l" r="r" t="t"/>
                <a:pathLst>
                  <a:path extrusionOk="0" h="1532" w="1744">
                    <a:moveTo>
                      <a:pt x="1074" y="1"/>
                    </a:moveTo>
                    <a:cubicBezTo>
                      <a:pt x="1033" y="1"/>
                      <a:pt x="992" y="4"/>
                      <a:pt x="949" y="9"/>
                    </a:cubicBezTo>
                    <a:cubicBezTo>
                      <a:pt x="867" y="20"/>
                      <a:pt x="795" y="61"/>
                      <a:pt x="733" y="112"/>
                    </a:cubicBezTo>
                    <a:lnTo>
                      <a:pt x="733" y="102"/>
                    </a:lnTo>
                    <a:cubicBezTo>
                      <a:pt x="681" y="91"/>
                      <a:pt x="640" y="82"/>
                      <a:pt x="599" y="82"/>
                    </a:cubicBezTo>
                    <a:lnTo>
                      <a:pt x="589" y="82"/>
                    </a:lnTo>
                    <a:cubicBezTo>
                      <a:pt x="577" y="80"/>
                      <a:pt x="566" y="79"/>
                      <a:pt x="554" y="79"/>
                    </a:cubicBezTo>
                    <a:cubicBezTo>
                      <a:pt x="407" y="79"/>
                      <a:pt x="243" y="195"/>
                      <a:pt x="176" y="318"/>
                    </a:cubicBezTo>
                    <a:cubicBezTo>
                      <a:pt x="83" y="494"/>
                      <a:pt x="62" y="731"/>
                      <a:pt x="32" y="927"/>
                    </a:cubicBezTo>
                    <a:cubicBezTo>
                      <a:pt x="0" y="1102"/>
                      <a:pt x="32" y="1257"/>
                      <a:pt x="155" y="1391"/>
                    </a:cubicBezTo>
                    <a:cubicBezTo>
                      <a:pt x="247" y="1484"/>
                      <a:pt x="372" y="1532"/>
                      <a:pt x="498" y="1532"/>
                    </a:cubicBezTo>
                    <a:cubicBezTo>
                      <a:pt x="583" y="1532"/>
                      <a:pt x="668" y="1510"/>
                      <a:pt x="743" y="1464"/>
                    </a:cubicBezTo>
                    <a:cubicBezTo>
                      <a:pt x="826" y="1412"/>
                      <a:pt x="919" y="1361"/>
                      <a:pt x="1011" y="1319"/>
                    </a:cubicBezTo>
                    <a:cubicBezTo>
                      <a:pt x="1022" y="1319"/>
                      <a:pt x="1032" y="1319"/>
                      <a:pt x="1032" y="1309"/>
                    </a:cubicBezTo>
                    <a:cubicBezTo>
                      <a:pt x="1063" y="1309"/>
                      <a:pt x="1084" y="1299"/>
                      <a:pt x="1104" y="1278"/>
                    </a:cubicBezTo>
                    <a:cubicBezTo>
                      <a:pt x="1125" y="1278"/>
                      <a:pt x="1146" y="1267"/>
                      <a:pt x="1156" y="1257"/>
                    </a:cubicBezTo>
                    <a:cubicBezTo>
                      <a:pt x="1341" y="1164"/>
                      <a:pt x="1465" y="969"/>
                      <a:pt x="1589" y="814"/>
                    </a:cubicBezTo>
                    <a:cubicBezTo>
                      <a:pt x="1744" y="607"/>
                      <a:pt x="1651" y="360"/>
                      <a:pt x="1476" y="215"/>
                    </a:cubicBezTo>
                    <a:cubicBezTo>
                      <a:pt x="1465" y="185"/>
                      <a:pt x="1444" y="153"/>
                      <a:pt x="1414" y="133"/>
                    </a:cubicBezTo>
                    <a:cubicBezTo>
                      <a:pt x="1312" y="32"/>
                      <a:pt x="1199" y="1"/>
                      <a:pt x="1074"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79" name="Google Shape;779;p19"/>
              <p:cNvSpPr/>
              <p:nvPr/>
            </p:nvSpPr>
            <p:spPr>
              <a:xfrm>
                <a:off x="7460008" y="1266547"/>
                <a:ext cx="133500" cy="156504"/>
              </a:xfrm>
              <a:custGeom>
                <a:rect b="b" l="l" r="r" t="t"/>
                <a:pathLst>
                  <a:path extrusionOk="0" h="1694" w="1445">
                    <a:moveTo>
                      <a:pt x="564" y="1"/>
                    </a:moveTo>
                    <a:cubicBezTo>
                      <a:pt x="351" y="1"/>
                      <a:pt x="135" y="145"/>
                      <a:pt x="83" y="355"/>
                    </a:cubicBezTo>
                    <a:cubicBezTo>
                      <a:pt x="62" y="448"/>
                      <a:pt x="51" y="541"/>
                      <a:pt x="62" y="634"/>
                    </a:cubicBezTo>
                    <a:cubicBezTo>
                      <a:pt x="21" y="747"/>
                      <a:pt x="0" y="871"/>
                      <a:pt x="0" y="985"/>
                    </a:cubicBezTo>
                    <a:cubicBezTo>
                      <a:pt x="0" y="1180"/>
                      <a:pt x="72" y="1335"/>
                      <a:pt x="196" y="1490"/>
                    </a:cubicBezTo>
                    <a:cubicBezTo>
                      <a:pt x="268" y="1583"/>
                      <a:pt x="413" y="1666"/>
                      <a:pt x="526" y="1686"/>
                    </a:cubicBezTo>
                    <a:cubicBezTo>
                      <a:pt x="571" y="1691"/>
                      <a:pt x="614" y="1694"/>
                      <a:pt x="656" y="1694"/>
                    </a:cubicBezTo>
                    <a:cubicBezTo>
                      <a:pt x="787" y="1694"/>
                      <a:pt x="907" y="1669"/>
                      <a:pt x="1032" y="1614"/>
                    </a:cubicBezTo>
                    <a:cubicBezTo>
                      <a:pt x="1279" y="1510"/>
                      <a:pt x="1444" y="1212"/>
                      <a:pt x="1424" y="943"/>
                    </a:cubicBezTo>
                    <a:cubicBezTo>
                      <a:pt x="1382" y="552"/>
                      <a:pt x="1114" y="273"/>
                      <a:pt x="794" y="66"/>
                    </a:cubicBezTo>
                    <a:cubicBezTo>
                      <a:pt x="724" y="21"/>
                      <a:pt x="644" y="1"/>
                      <a:pt x="564"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80" name="Google Shape;780;p19"/>
              <p:cNvSpPr/>
              <p:nvPr/>
            </p:nvSpPr>
            <p:spPr>
              <a:xfrm>
                <a:off x="6145217" y="1564292"/>
                <a:ext cx="162048" cy="180340"/>
              </a:xfrm>
              <a:custGeom>
                <a:rect b="b" l="l" r="r" t="t"/>
                <a:pathLst>
                  <a:path extrusionOk="0" h="1952" w="1754">
                    <a:moveTo>
                      <a:pt x="850" y="0"/>
                    </a:moveTo>
                    <a:cubicBezTo>
                      <a:pt x="689" y="0"/>
                      <a:pt x="526" y="60"/>
                      <a:pt x="381" y="154"/>
                    </a:cubicBezTo>
                    <a:cubicBezTo>
                      <a:pt x="196" y="277"/>
                      <a:pt x="103" y="504"/>
                      <a:pt x="175" y="721"/>
                    </a:cubicBezTo>
                    <a:cubicBezTo>
                      <a:pt x="41" y="979"/>
                      <a:pt x="0" y="1278"/>
                      <a:pt x="175" y="1547"/>
                    </a:cubicBezTo>
                    <a:cubicBezTo>
                      <a:pt x="335" y="1786"/>
                      <a:pt x="631" y="1952"/>
                      <a:pt x="928" y="1952"/>
                    </a:cubicBezTo>
                    <a:cubicBezTo>
                      <a:pt x="1015" y="1952"/>
                      <a:pt x="1102" y="1938"/>
                      <a:pt x="1186" y="1907"/>
                    </a:cubicBezTo>
                    <a:cubicBezTo>
                      <a:pt x="1424" y="1815"/>
                      <a:pt x="1578" y="1660"/>
                      <a:pt x="1671" y="1423"/>
                    </a:cubicBezTo>
                    <a:cubicBezTo>
                      <a:pt x="1754" y="1185"/>
                      <a:pt x="1671" y="917"/>
                      <a:pt x="1589" y="701"/>
                    </a:cubicBezTo>
                    <a:cubicBezTo>
                      <a:pt x="1495" y="463"/>
                      <a:pt x="1392" y="206"/>
                      <a:pt x="1155" y="82"/>
                    </a:cubicBezTo>
                    <a:cubicBezTo>
                      <a:pt x="1058" y="25"/>
                      <a:pt x="955" y="0"/>
                      <a:pt x="850"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81" name="Google Shape;781;p19"/>
              <p:cNvSpPr/>
              <p:nvPr/>
            </p:nvSpPr>
            <p:spPr>
              <a:xfrm>
                <a:off x="6607338" y="1465067"/>
                <a:ext cx="146896" cy="132484"/>
              </a:xfrm>
              <a:custGeom>
                <a:rect b="b" l="l" r="r" t="t"/>
                <a:pathLst>
                  <a:path extrusionOk="0" h="1434" w="1590">
                    <a:moveTo>
                      <a:pt x="1115" y="1"/>
                    </a:moveTo>
                    <a:cubicBezTo>
                      <a:pt x="867" y="10"/>
                      <a:pt x="640" y="93"/>
                      <a:pt x="486" y="289"/>
                    </a:cubicBezTo>
                    <a:cubicBezTo>
                      <a:pt x="300" y="310"/>
                      <a:pt x="124" y="464"/>
                      <a:pt x="73" y="650"/>
                    </a:cubicBezTo>
                    <a:cubicBezTo>
                      <a:pt x="1" y="898"/>
                      <a:pt x="135" y="1115"/>
                      <a:pt x="362" y="1218"/>
                    </a:cubicBezTo>
                    <a:cubicBezTo>
                      <a:pt x="383" y="1228"/>
                      <a:pt x="403" y="1238"/>
                      <a:pt x="413" y="1248"/>
                    </a:cubicBezTo>
                    <a:lnTo>
                      <a:pt x="537" y="1310"/>
                    </a:lnTo>
                    <a:cubicBezTo>
                      <a:pt x="671" y="1383"/>
                      <a:pt x="805" y="1434"/>
                      <a:pt x="950" y="1434"/>
                    </a:cubicBezTo>
                    <a:cubicBezTo>
                      <a:pt x="1167" y="1434"/>
                      <a:pt x="1373" y="1310"/>
                      <a:pt x="1476" y="1115"/>
                    </a:cubicBezTo>
                    <a:cubicBezTo>
                      <a:pt x="1579" y="929"/>
                      <a:pt x="1589" y="702"/>
                      <a:pt x="1589" y="485"/>
                    </a:cubicBezTo>
                    <a:cubicBezTo>
                      <a:pt x="1589" y="228"/>
                      <a:pt x="1373" y="1"/>
                      <a:pt x="1115"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82" name="Google Shape;782;p19"/>
              <p:cNvSpPr/>
              <p:nvPr/>
            </p:nvSpPr>
            <p:spPr>
              <a:xfrm>
                <a:off x="6036570" y="1207676"/>
                <a:ext cx="149483" cy="159461"/>
              </a:xfrm>
              <a:custGeom>
                <a:rect b="b" l="l" r="r" t="t"/>
                <a:pathLst>
                  <a:path extrusionOk="0" h="1726" w="1618">
                    <a:moveTo>
                      <a:pt x="830" y="0"/>
                    </a:moveTo>
                    <a:cubicBezTo>
                      <a:pt x="792" y="0"/>
                      <a:pt x="752" y="4"/>
                      <a:pt x="711" y="11"/>
                    </a:cubicBezTo>
                    <a:cubicBezTo>
                      <a:pt x="526" y="53"/>
                      <a:pt x="402" y="187"/>
                      <a:pt x="310" y="352"/>
                    </a:cubicBezTo>
                    <a:cubicBezTo>
                      <a:pt x="83" y="497"/>
                      <a:pt x="0" y="785"/>
                      <a:pt x="134" y="1012"/>
                    </a:cubicBezTo>
                    <a:cubicBezTo>
                      <a:pt x="258" y="1229"/>
                      <a:pt x="340" y="1497"/>
                      <a:pt x="557" y="1641"/>
                    </a:cubicBezTo>
                    <a:cubicBezTo>
                      <a:pt x="638" y="1687"/>
                      <a:pt x="735" y="1716"/>
                      <a:pt x="827" y="1716"/>
                    </a:cubicBezTo>
                    <a:cubicBezTo>
                      <a:pt x="840" y="1716"/>
                      <a:pt x="854" y="1715"/>
                      <a:pt x="867" y="1714"/>
                    </a:cubicBezTo>
                    <a:lnTo>
                      <a:pt x="1000" y="1714"/>
                    </a:lnTo>
                    <a:cubicBezTo>
                      <a:pt x="1037" y="1721"/>
                      <a:pt x="1075" y="1725"/>
                      <a:pt x="1112" y="1725"/>
                    </a:cubicBezTo>
                    <a:cubicBezTo>
                      <a:pt x="1374" y="1725"/>
                      <a:pt x="1618" y="1539"/>
                      <a:pt x="1609" y="1249"/>
                    </a:cubicBezTo>
                    <a:cubicBezTo>
                      <a:pt x="1599" y="868"/>
                      <a:pt x="1465" y="548"/>
                      <a:pt x="1259" y="238"/>
                    </a:cubicBezTo>
                    <a:cubicBezTo>
                      <a:pt x="1148" y="78"/>
                      <a:pt x="1004" y="0"/>
                      <a:pt x="830"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83" name="Google Shape;783;p19"/>
              <p:cNvSpPr/>
              <p:nvPr/>
            </p:nvSpPr>
            <p:spPr>
              <a:xfrm>
                <a:off x="6919885" y="1162960"/>
                <a:ext cx="123984" cy="142462"/>
              </a:xfrm>
              <a:custGeom>
                <a:rect b="b" l="l" r="r" t="t"/>
                <a:pathLst>
                  <a:path extrusionOk="0" h="1542" w="1342">
                    <a:moveTo>
                      <a:pt x="517" y="0"/>
                    </a:moveTo>
                    <a:cubicBezTo>
                      <a:pt x="362" y="0"/>
                      <a:pt x="166" y="93"/>
                      <a:pt x="104" y="238"/>
                    </a:cubicBezTo>
                    <a:cubicBezTo>
                      <a:pt x="22" y="433"/>
                      <a:pt x="1" y="578"/>
                      <a:pt x="32" y="774"/>
                    </a:cubicBezTo>
                    <a:lnTo>
                      <a:pt x="63" y="867"/>
                    </a:lnTo>
                    <a:cubicBezTo>
                      <a:pt x="22" y="1063"/>
                      <a:pt x="73" y="1259"/>
                      <a:pt x="280" y="1382"/>
                    </a:cubicBezTo>
                    <a:cubicBezTo>
                      <a:pt x="342" y="1414"/>
                      <a:pt x="424" y="1434"/>
                      <a:pt x="507" y="1444"/>
                    </a:cubicBezTo>
                    <a:cubicBezTo>
                      <a:pt x="584" y="1511"/>
                      <a:pt x="691" y="1542"/>
                      <a:pt x="798" y="1542"/>
                    </a:cubicBezTo>
                    <a:cubicBezTo>
                      <a:pt x="890" y="1542"/>
                      <a:pt x="981" y="1519"/>
                      <a:pt x="1053" y="1476"/>
                    </a:cubicBezTo>
                    <a:cubicBezTo>
                      <a:pt x="1291" y="1331"/>
                      <a:pt x="1342" y="1052"/>
                      <a:pt x="1218" y="816"/>
                    </a:cubicBezTo>
                    <a:cubicBezTo>
                      <a:pt x="1218" y="816"/>
                      <a:pt x="1218" y="805"/>
                      <a:pt x="1208" y="795"/>
                    </a:cubicBezTo>
                    <a:cubicBezTo>
                      <a:pt x="1249" y="630"/>
                      <a:pt x="1229" y="465"/>
                      <a:pt x="1136" y="320"/>
                    </a:cubicBezTo>
                    <a:cubicBezTo>
                      <a:pt x="1074" y="227"/>
                      <a:pt x="991" y="145"/>
                      <a:pt x="899" y="93"/>
                    </a:cubicBezTo>
                    <a:cubicBezTo>
                      <a:pt x="816" y="42"/>
                      <a:pt x="723" y="0"/>
                      <a:pt x="610"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784" name="Google Shape;784;p19"/>
            <p:cNvGrpSpPr/>
            <p:nvPr/>
          </p:nvGrpSpPr>
          <p:grpSpPr>
            <a:xfrm rot="-8999843">
              <a:off x="365200" y="4124172"/>
              <a:ext cx="1435290" cy="965508"/>
              <a:chOff x="5898017" y="1162960"/>
              <a:chExt cx="1695492" cy="1140544"/>
            </a:xfrm>
          </p:grpSpPr>
          <p:sp>
            <p:nvSpPr>
              <p:cNvPr id="785" name="Google Shape;785;p19"/>
              <p:cNvSpPr/>
              <p:nvPr/>
            </p:nvSpPr>
            <p:spPr>
              <a:xfrm>
                <a:off x="5898017" y="1960377"/>
                <a:ext cx="158260" cy="159738"/>
              </a:xfrm>
              <a:custGeom>
                <a:rect b="b" l="l" r="r" t="t"/>
                <a:pathLst>
                  <a:path extrusionOk="0" h="1729" w="1713">
                    <a:moveTo>
                      <a:pt x="814" y="0"/>
                    </a:moveTo>
                    <a:cubicBezTo>
                      <a:pt x="725" y="0"/>
                      <a:pt x="637" y="23"/>
                      <a:pt x="568" y="66"/>
                    </a:cubicBezTo>
                    <a:cubicBezTo>
                      <a:pt x="444" y="138"/>
                      <a:pt x="372" y="242"/>
                      <a:pt x="341" y="375"/>
                    </a:cubicBezTo>
                    <a:cubicBezTo>
                      <a:pt x="341" y="386"/>
                      <a:pt x="330" y="396"/>
                      <a:pt x="330" y="407"/>
                    </a:cubicBezTo>
                    <a:cubicBezTo>
                      <a:pt x="330" y="399"/>
                      <a:pt x="329" y="396"/>
                      <a:pt x="328" y="396"/>
                    </a:cubicBezTo>
                    <a:cubicBezTo>
                      <a:pt x="324" y="396"/>
                      <a:pt x="318" y="412"/>
                      <a:pt x="323" y="412"/>
                    </a:cubicBezTo>
                    <a:cubicBezTo>
                      <a:pt x="324" y="412"/>
                      <a:pt x="327" y="410"/>
                      <a:pt x="330" y="407"/>
                    </a:cubicBezTo>
                    <a:lnTo>
                      <a:pt x="330" y="407"/>
                    </a:lnTo>
                    <a:cubicBezTo>
                      <a:pt x="310" y="437"/>
                      <a:pt x="289" y="478"/>
                      <a:pt x="268" y="510"/>
                    </a:cubicBezTo>
                    <a:cubicBezTo>
                      <a:pt x="217" y="613"/>
                      <a:pt x="155" y="716"/>
                      <a:pt x="103" y="819"/>
                    </a:cubicBezTo>
                    <a:cubicBezTo>
                      <a:pt x="0" y="1005"/>
                      <a:pt x="21" y="1242"/>
                      <a:pt x="176" y="1397"/>
                    </a:cubicBezTo>
                    <a:lnTo>
                      <a:pt x="279" y="1500"/>
                    </a:lnTo>
                    <a:cubicBezTo>
                      <a:pt x="330" y="1551"/>
                      <a:pt x="424" y="1603"/>
                      <a:pt x="506" y="1624"/>
                    </a:cubicBezTo>
                    <a:cubicBezTo>
                      <a:pt x="591" y="1695"/>
                      <a:pt x="696" y="1729"/>
                      <a:pt x="802" y="1729"/>
                    </a:cubicBezTo>
                    <a:cubicBezTo>
                      <a:pt x="926" y="1729"/>
                      <a:pt x="1051" y="1682"/>
                      <a:pt x="1146" y="1592"/>
                    </a:cubicBezTo>
                    <a:cubicBezTo>
                      <a:pt x="1331" y="1417"/>
                      <a:pt x="1527" y="1262"/>
                      <a:pt x="1600" y="1015"/>
                    </a:cubicBezTo>
                    <a:cubicBezTo>
                      <a:pt x="1713" y="581"/>
                      <a:pt x="1362" y="283"/>
                      <a:pt x="1052" y="66"/>
                    </a:cubicBezTo>
                    <a:cubicBezTo>
                      <a:pt x="982" y="21"/>
                      <a:pt x="897" y="0"/>
                      <a:pt x="814"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86" name="Google Shape;786;p19"/>
              <p:cNvSpPr/>
              <p:nvPr/>
            </p:nvSpPr>
            <p:spPr>
              <a:xfrm>
                <a:off x="6434602" y="2116420"/>
                <a:ext cx="143016" cy="187085"/>
              </a:xfrm>
              <a:custGeom>
                <a:rect b="b" l="l" r="r" t="t"/>
                <a:pathLst>
                  <a:path extrusionOk="0" h="2025" w="1548">
                    <a:moveTo>
                      <a:pt x="601" y="0"/>
                    </a:moveTo>
                    <a:cubicBezTo>
                      <a:pt x="436" y="0"/>
                      <a:pt x="276" y="83"/>
                      <a:pt x="175" y="265"/>
                    </a:cubicBezTo>
                    <a:cubicBezTo>
                      <a:pt x="72" y="440"/>
                      <a:pt x="51" y="646"/>
                      <a:pt x="41" y="832"/>
                    </a:cubicBezTo>
                    <a:cubicBezTo>
                      <a:pt x="0" y="1224"/>
                      <a:pt x="10" y="1698"/>
                      <a:pt x="361" y="1946"/>
                    </a:cubicBezTo>
                    <a:cubicBezTo>
                      <a:pt x="443" y="2000"/>
                      <a:pt x="526" y="2024"/>
                      <a:pt x="608" y="2024"/>
                    </a:cubicBezTo>
                    <a:cubicBezTo>
                      <a:pt x="743" y="2024"/>
                      <a:pt x="875" y="1960"/>
                      <a:pt x="990" y="1863"/>
                    </a:cubicBezTo>
                    <a:cubicBezTo>
                      <a:pt x="1186" y="1853"/>
                      <a:pt x="1372" y="1719"/>
                      <a:pt x="1434" y="1523"/>
                    </a:cubicBezTo>
                    <a:cubicBezTo>
                      <a:pt x="1454" y="1420"/>
                      <a:pt x="1475" y="1327"/>
                      <a:pt x="1485" y="1234"/>
                    </a:cubicBezTo>
                    <a:cubicBezTo>
                      <a:pt x="1516" y="1173"/>
                      <a:pt x="1547" y="1100"/>
                      <a:pt x="1547" y="1017"/>
                    </a:cubicBezTo>
                    <a:cubicBezTo>
                      <a:pt x="1547" y="863"/>
                      <a:pt x="1475" y="749"/>
                      <a:pt x="1382" y="667"/>
                    </a:cubicBezTo>
                    <a:cubicBezTo>
                      <a:pt x="1351" y="616"/>
                      <a:pt x="1320" y="574"/>
                      <a:pt x="1279" y="522"/>
                    </a:cubicBezTo>
                    <a:cubicBezTo>
                      <a:pt x="1238" y="471"/>
                      <a:pt x="1186" y="440"/>
                      <a:pt x="1135" y="389"/>
                    </a:cubicBezTo>
                    <a:cubicBezTo>
                      <a:pt x="1124" y="347"/>
                      <a:pt x="1103" y="295"/>
                      <a:pt x="1073" y="254"/>
                    </a:cubicBezTo>
                    <a:cubicBezTo>
                      <a:pt x="951" y="91"/>
                      <a:pt x="774" y="0"/>
                      <a:pt x="601"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87" name="Google Shape;787;p19"/>
              <p:cNvSpPr/>
              <p:nvPr/>
            </p:nvSpPr>
            <p:spPr>
              <a:xfrm>
                <a:off x="6864018" y="1933954"/>
                <a:ext cx="156689" cy="160200"/>
              </a:xfrm>
              <a:custGeom>
                <a:rect b="b" l="l" r="r" t="t"/>
                <a:pathLst>
                  <a:path extrusionOk="0" h="1734" w="1696">
                    <a:moveTo>
                      <a:pt x="1146" y="1"/>
                    </a:moveTo>
                    <a:cubicBezTo>
                      <a:pt x="1140" y="1"/>
                      <a:pt x="1134" y="1"/>
                      <a:pt x="1129" y="1"/>
                    </a:cubicBezTo>
                    <a:cubicBezTo>
                      <a:pt x="973" y="1"/>
                      <a:pt x="829" y="42"/>
                      <a:pt x="705" y="115"/>
                    </a:cubicBezTo>
                    <a:cubicBezTo>
                      <a:pt x="592" y="145"/>
                      <a:pt x="489" y="218"/>
                      <a:pt x="427" y="331"/>
                    </a:cubicBezTo>
                    <a:cubicBezTo>
                      <a:pt x="386" y="414"/>
                      <a:pt x="334" y="476"/>
                      <a:pt x="283" y="548"/>
                    </a:cubicBezTo>
                    <a:cubicBezTo>
                      <a:pt x="180" y="693"/>
                      <a:pt x="128" y="858"/>
                      <a:pt x="86" y="1023"/>
                    </a:cubicBezTo>
                    <a:cubicBezTo>
                      <a:pt x="1" y="1347"/>
                      <a:pt x="259" y="1627"/>
                      <a:pt x="559" y="1627"/>
                    </a:cubicBezTo>
                    <a:cubicBezTo>
                      <a:pt x="584" y="1627"/>
                      <a:pt x="609" y="1625"/>
                      <a:pt x="633" y="1621"/>
                    </a:cubicBezTo>
                    <a:cubicBezTo>
                      <a:pt x="726" y="1683"/>
                      <a:pt x="829" y="1734"/>
                      <a:pt x="932" y="1734"/>
                    </a:cubicBezTo>
                    <a:cubicBezTo>
                      <a:pt x="1149" y="1734"/>
                      <a:pt x="1314" y="1590"/>
                      <a:pt x="1386" y="1404"/>
                    </a:cubicBezTo>
                    <a:cubicBezTo>
                      <a:pt x="1417" y="1383"/>
                      <a:pt x="1448" y="1363"/>
                      <a:pt x="1469" y="1332"/>
                    </a:cubicBezTo>
                    <a:cubicBezTo>
                      <a:pt x="1696" y="1085"/>
                      <a:pt x="1613" y="785"/>
                      <a:pt x="1613" y="476"/>
                    </a:cubicBezTo>
                    <a:cubicBezTo>
                      <a:pt x="1613" y="223"/>
                      <a:pt x="1406" y="1"/>
                      <a:pt x="1146"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88" name="Google Shape;788;p19"/>
              <p:cNvSpPr/>
              <p:nvPr/>
            </p:nvSpPr>
            <p:spPr>
              <a:xfrm>
                <a:off x="7359861" y="1915384"/>
                <a:ext cx="163988" cy="152162"/>
              </a:xfrm>
              <a:custGeom>
                <a:rect b="b" l="l" r="r" t="t"/>
                <a:pathLst>
                  <a:path extrusionOk="0" h="1647" w="1775">
                    <a:moveTo>
                      <a:pt x="1056" y="1"/>
                    </a:moveTo>
                    <a:cubicBezTo>
                      <a:pt x="1034" y="1"/>
                      <a:pt x="1013" y="3"/>
                      <a:pt x="991" y="6"/>
                    </a:cubicBezTo>
                    <a:lnTo>
                      <a:pt x="960" y="6"/>
                    </a:lnTo>
                    <a:cubicBezTo>
                      <a:pt x="775" y="6"/>
                      <a:pt x="651" y="99"/>
                      <a:pt x="548" y="243"/>
                    </a:cubicBezTo>
                    <a:cubicBezTo>
                      <a:pt x="465" y="346"/>
                      <a:pt x="383" y="460"/>
                      <a:pt x="321" y="573"/>
                    </a:cubicBezTo>
                    <a:cubicBezTo>
                      <a:pt x="259" y="687"/>
                      <a:pt x="218" y="800"/>
                      <a:pt x="156" y="914"/>
                    </a:cubicBezTo>
                    <a:cubicBezTo>
                      <a:pt x="1" y="1234"/>
                      <a:pt x="186" y="1646"/>
                      <a:pt x="578" y="1646"/>
                    </a:cubicBezTo>
                    <a:cubicBezTo>
                      <a:pt x="672" y="1646"/>
                      <a:pt x="775" y="1636"/>
                      <a:pt x="878" y="1636"/>
                    </a:cubicBezTo>
                    <a:cubicBezTo>
                      <a:pt x="904" y="1641"/>
                      <a:pt x="930" y="1643"/>
                      <a:pt x="954" y="1643"/>
                    </a:cubicBezTo>
                    <a:cubicBezTo>
                      <a:pt x="1045" y="1643"/>
                      <a:pt x="1124" y="1615"/>
                      <a:pt x="1197" y="1574"/>
                    </a:cubicBezTo>
                    <a:cubicBezTo>
                      <a:pt x="1352" y="1522"/>
                      <a:pt x="1486" y="1440"/>
                      <a:pt x="1589" y="1295"/>
                    </a:cubicBezTo>
                    <a:cubicBezTo>
                      <a:pt x="1775" y="1017"/>
                      <a:pt x="1610" y="646"/>
                      <a:pt x="1517" y="357"/>
                    </a:cubicBezTo>
                    <a:cubicBezTo>
                      <a:pt x="1452" y="170"/>
                      <a:pt x="1260" y="1"/>
                      <a:pt x="1056"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89" name="Google Shape;789;p19"/>
              <p:cNvSpPr/>
              <p:nvPr/>
            </p:nvSpPr>
            <p:spPr>
              <a:xfrm>
                <a:off x="7171206" y="1552025"/>
                <a:ext cx="161124" cy="141538"/>
              </a:xfrm>
              <a:custGeom>
                <a:rect b="b" l="l" r="r" t="t"/>
                <a:pathLst>
                  <a:path extrusionOk="0" h="1532" w="1744">
                    <a:moveTo>
                      <a:pt x="1074" y="1"/>
                    </a:moveTo>
                    <a:cubicBezTo>
                      <a:pt x="1033" y="1"/>
                      <a:pt x="992" y="4"/>
                      <a:pt x="949" y="9"/>
                    </a:cubicBezTo>
                    <a:cubicBezTo>
                      <a:pt x="867" y="20"/>
                      <a:pt x="795" y="61"/>
                      <a:pt x="733" y="112"/>
                    </a:cubicBezTo>
                    <a:lnTo>
                      <a:pt x="733" y="102"/>
                    </a:lnTo>
                    <a:cubicBezTo>
                      <a:pt x="681" y="91"/>
                      <a:pt x="640" y="82"/>
                      <a:pt x="599" y="82"/>
                    </a:cubicBezTo>
                    <a:lnTo>
                      <a:pt x="589" y="82"/>
                    </a:lnTo>
                    <a:cubicBezTo>
                      <a:pt x="577" y="80"/>
                      <a:pt x="566" y="79"/>
                      <a:pt x="554" y="79"/>
                    </a:cubicBezTo>
                    <a:cubicBezTo>
                      <a:pt x="407" y="79"/>
                      <a:pt x="243" y="195"/>
                      <a:pt x="176" y="318"/>
                    </a:cubicBezTo>
                    <a:cubicBezTo>
                      <a:pt x="83" y="494"/>
                      <a:pt x="62" y="731"/>
                      <a:pt x="32" y="927"/>
                    </a:cubicBezTo>
                    <a:cubicBezTo>
                      <a:pt x="0" y="1102"/>
                      <a:pt x="32" y="1257"/>
                      <a:pt x="155" y="1391"/>
                    </a:cubicBezTo>
                    <a:cubicBezTo>
                      <a:pt x="247" y="1484"/>
                      <a:pt x="372" y="1532"/>
                      <a:pt x="498" y="1532"/>
                    </a:cubicBezTo>
                    <a:cubicBezTo>
                      <a:pt x="583" y="1532"/>
                      <a:pt x="668" y="1510"/>
                      <a:pt x="743" y="1464"/>
                    </a:cubicBezTo>
                    <a:cubicBezTo>
                      <a:pt x="826" y="1412"/>
                      <a:pt x="919" y="1361"/>
                      <a:pt x="1011" y="1319"/>
                    </a:cubicBezTo>
                    <a:cubicBezTo>
                      <a:pt x="1022" y="1319"/>
                      <a:pt x="1032" y="1319"/>
                      <a:pt x="1032" y="1309"/>
                    </a:cubicBezTo>
                    <a:cubicBezTo>
                      <a:pt x="1063" y="1309"/>
                      <a:pt x="1084" y="1299"/>
                      <a:pt x="1104" y="1278"/>
                    </a:cubicBezTo>
                    <a:cubicBezTo>
                      <a:pt x="1125" y="1278"/>
                      <a:pt x="1146" y="1267"/>
                      <a:pt x="1156" y="1257"/>
                    </a:cubicBezTo>
                    <a:cubicBezTo>
                      <a:pt x="1341" y="1164"/>
                      <a:pt x="1465" y="969"/>
                      <a:pt x="1589" y="814"/>
                    </a:cubicBezTo>
                    <a:cubicBezTo>
                      <a:pt x="1744" y="607"/>
                      <a:pt x="1651" y="360"/>
                      <a:pt x="1476" y="215"/>
                    </a:cubicBezTo>
                    <a:cubicBezTo>
                      <a:pt x="1465" y="185"/>
                      <a:pt x="1444" y="153"/>
                      <a:pt x="1414" y="133"/>
                    </a:cubicBezTo>
                    <a:cubicBezTo>
                      <a:pt x="1312" y="32"/>
                      <a:pt x="1199" y="1"/>
                      <a:pt x="1074"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90" name="Google Shape;790;p19"/>
              <p:cNvSpPr/>
              <p:nvPr/>
            </p:nvSpPr>
            <p:spPr>
              <a:xfrm>
                <a:off x="7460008" y="1266547"/>
                <a:ext cx="133500" cy="156504"/>
              </a:xfrm>
              <a:custGeom>
                <a:rect b="b" l="l" r="r" t="t"/>
                <a:pathLst>
                  <a:path extrusionOk="0" h="1694" w="1445">
                    <a:moveTo>
                      <a:pt x="564" y="1"/>
                    </a:moveTo>
                    <a:cubicBezTo>
                      <a:pt x="351" y="1"/>
                      <a:pt x="135" y="145"/>
                      <a:pt x="83" y="355"/>
                    </a:cubicBezTo>
                    <a:cubicBezTo>
                      <a:pt x="62" y="448"/>
                      <a:pt x="51" y="541"/>
                      <a:pt x="62" y="634"/>
                    </a:cubicBezTo>
                    <a:cubicBezTo>
                      <a:pt x="21" y="747"/>
                      <a:pt x="0" y="871"/>
                      <a:pt x="0" y="985"/>
                    </a:cubicBezTo>
                    <a:cubicBezTo>
                      <a:pt x="0" y="1180"/>
                      <a:pt x="72" y="1335"/>
                      <a:pt x="196" y="1490"/>
                    </a:cubicBezTo>
                    <a:cubicBezTo>
                      <a:pt x="268" y="1583"/>
                      <a:pt x="413" y="1666"/>
                      <a:pt x="526" y="1686"/>
                    </a:cubicBezTo>
                    <a:cubicBezTo>
                      <a:pt x="571" y="1691"/>
                      <a:pt x="614" y="1694"/>
                      <a:pt x="656" y="1694"/>
                    </a:cubicBezTo>
                    <a:cubicBezTo>
                      <a:pt x="787" y="1694"/>
                      <a:pt x="907" y="1669"/>
                      <a:pt x="1032" y="1614"/>
                    </a:cubicBezTo>
                    <a:cubicBezTo>
                      <a:pt x="1279" y="1510"/>
                      <a:pt x="1444" y="1212"/>
                      <a:pt x="1424" y="943"/>
                    </a:cubicBezTo>
                    <a:cubicBezTo>
                      <a:pt x="1382" y="552"/>
                      <a:pt x="1114" y="273"/>
                      <a:pt x="794" y="66"/>
                    </a:cubicBezTo>
                    <a:cubicBezTo>
                      <a:pt x="724" y="21"/>
                      <a:pt x="644" y="1"/>
                      <a:pt x="564"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91" name="Google Shape;791;p19"/>
              <p:cNvSpPr/>
              <p:nvPr/>
            </p:nvSpPr>
            <p:spPr>
              <a:xfrm>
                <a:off x="6145217" y="1564292"/>
                <a:ext cx="162048" cy="180340"/>
              </a:xfrm>
              <a:custGeom>
                <a:rect b="b" l="l" r="r" t="t"/>
                <a:pathLst>
                  <a:path extrusionOk="0" h="1952" w="1754">
                    <a:moveTo>
                      <a:pt x="850" y="0"/>
                    </a:moveTo>
                    <a:cubicBezTo>
                      <a:pt x="689" y="0"/>
                      <a:pt x="526" y="60"/>
                      <a:pt x="381" y="154"/>
                    </a:cubicBezTo>
                    <a:cubicBezTo>
                      <a:pt x="196" y="277"/>
                      <a:pt x="103" y="504"/>
                      <a:pt x="175" y="721"/>
                    </a:cubicBezTo>
                    <a:cubicBezTo>
                      <a:pt x="41" y="979"/>
                      <a:pt x="0" y="1278"/>
                      <a:pt x="175" y="1547"/>
                    </a:cubicBezTo>
                    <a:cubicBezTo>
                      <a:pt x="335" y="1786"/>
                      <a:pt x="631" y="1952"/>
                      <a:pt x="928" y="1952"/>
                    </a:cubicBezTo>
                    <a:cubicBezTo>
                      <a:pt x="1015" y="1952"/>
                      <a:pt x="1102" y="1938"/>
                      <a:pt x="1186" y="1907"/>
                    </a:cubicBezTo>
                    <a:cubicBezTo>
                      <a:pt x="1424" y="1815"/>
                      <a:pt x="1578" y="1660"/>
                      <a:pt x="1671" y="1423"/>
                    </a:cubicBezTo>
                    <a:cubicBezTo>
                      <a:pt x="1754" y="1185"/>
                      <a:pt x="1671" y="917"/>
                      <a:pt x="1589" y="701"/>
                    </a:cubicBezTo>
                    <a:cubicBezTo>
                      <a:pt x="1495" y="463"/>
                      <a:pt x="1392" y="206"/>
                      <a:pt x="1155" y="82"/>
                    </a:cubicBezTo>
                    <a:cubicBezTo>
                      <a:pt x="1058" y="25"/>
                      <a:pt x="955" y="0"/>
                      <a:pt x="850"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92" name="Google Shape;792;p19"/>
              <p:cNvSpPr/>
              <p:nvPr/>
            </p:nvSpPr>
            <p:spPr>
              <a:xfrm>
                <a:off x="6607338" y="1465067"/>
                <a:ext cx="146896" cy="132484"/>
              </a:xfrm>
              <a:custGeom>
                <a:rect b="b" l="l" r="r" t="t"/>
                <a:pathLst>
                  <a:path extrusionOk="0" h="1434" w="1590">
                    <a:moveTo>
                      <a:pt x="1115" y="1"/>
                    </a:moveTo>
                    <a:cubicBezTo>
                      <a:pt x="867" y="10"/>
                      <a:pt x="640" y="93"/>
                      <a:pt x="486" y="289"/>
                    </a:cubicBezTo>
                    <a:cubicBezTo>
                      <a:pt x="300" y="310"/>
                      <a:pt x="124" y="464"/>
                      <a:pt x="73" y="650"/>
                    </a:cubicBezTo>
                    <a:cubicBezTo>
                      <a:pt x="1" y="898"/>
                      <a:pt x="135" y="1115"/>
                      <a:pt x="362" y="1218"/>
                    </a:cubicBezTo>
                    <a:cubicBezTo>
                      <a:pt x="383" y="1228"/>
                      <a:pt x="403" y="1238"/>
                      <a:pt x="413" y="1248"/>
                    </a:cubicBezTo>
                    <a:lnTo>
                      <a:pt x="537" y="1310"/>
                    </a:lnTo>
                    <a:cubicBezTo>
                      <a:pt x="671" y="1383"/>
                      <a:pt x="805" y="1434"/>
                      <a:pt x="950" y="1434"/>
                    </a:cubicBezTo>
                    <a:cubicBezTo>
                      <a:pt x="1167" y="1434"/>
                      <a:pt x="1373" y="1310"/>
                      <a:pt x="1476" y="1115"/>
                    </a:cubicBezTo>
                    <a:cubicBezTo>
                      <a:pt x="1579" y="929"/>
                      <a:pt x="1589" y="702"/>
                      <a:pt x="1589" y="485"/>
                    </a:cubicBezTo>
                    <a:cubicBezTo>
                      <a:pt x="1589" y="228"/>
                      <a:pt x="1373" y="1"/>
                      <a:pt x="1115"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93" name="Google Shape;793;p19"/>
              <p:cNvSpPr/>
              <p:nvPr/>
            </p:nvSpPr>
            <p:spPr>
              <a:xfrm>
                <a:off x="6036570" y="1207676"/>
                <a:ext cx="149483" cy="159461"/>
              </a:xfrm>
              <a:custGeom>
                <a:rect b="b" l="l" r="r" t="t"/>
                <a:pathLst>
                  <a:path extrusionOk="0" h="1726" w="1618">
                    <a:moveTo>
                      <a:pt x="830" y="0"/>
                    </a:moveTo>
                    <a:cubicBezTo>
                      <a:pt x="792" y="0"/>
                      <a:pt x="752" y="4"/>
                      <a:pt x="711" y="11"/>
                    </a:cubicBezTo>
                    <a:cubicBezTo>
                      <a:pt x="526" y="53"/>
                      <a:pt x="402" y="187"/>
                      <a:pt x="310" y="352"/>
                    </a:cubicBezTo>
                    <a:cubicBezTo>
                      <a:pt x="83" y="497"/>
                      <a:pt x="0" y="785"/>
                      <a:pt x="134" y="1012"/>
                    </a:cubicBezTo>
                    <a:cubicBezTo>
                      <a:pt x="258" y="1229"/>
                      <a:pt x="340" y="1497"/>
                      <a:pt x="557" y="1641"/>
                    </a:cubicBezTo>
                    <a:cubicBezTo>
                      <a:pt x="638" y="1687"/>
                      <a:pt x="735" y="1716"/>
                      <a:pt x="827" y="1716"/>
                    </a:cubicBezTo>
                    <a:cubicBezTo>
                      <a:pt x="840" y="1716"/>
                      <a:pt x="854" y="1715"/>
                      <a:pt x="867" y="1714"/>
                    </a:cubicBezTo>
                    <a:lnTo>
                      <a:pt x="1000" y="1714"/>
                    </a:lnTo>
                    <a:cubicBezTo>
                      <a:pt x="1037" y="1721"/>
                      <a:pt x="1075" y="1725"/>
                      <a:pt x="1112" y="1725"/>
                    </a:cubicBezTo>
                    <a:cubicBezTo>
                      <a:pt x="1374" y="1725"/>
                      <a:pt x="1618" y="1539"/>
                      <a:pt x="1609" y="1249"/>
                    </a:cubicBezTo>
                    <a:cubicBezTo>
                      <a:pt x="1599" y="868"/>
                      <a:pt x="1465" y="548"/>
                      <a:pt x="1259" y="238"/>
                    </a:cubicBezTo>
                    <a:cubicBezTo>
                      <a:pt x="1148" y="78"/>
                      <a:pt x="1004" y="0"/>
                      <a:pt x="830"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94" name="Google Shape;794;p19"/>
              <p:cNvSpPr/>
              <p:nvPr/>
            </p:nvSpPr>
            <p:spPr>
              <a:xfrm>
                <a:off x="6919885" y="1162960"/>
                <a:ext cx="123984" cy="142462"/>
              </a:xfrm>
              <a:custGeom>
                <a:rect b="b" l="l" r="r" t="t"/>
                <a:pathLst>
                  <a:path extrusionOk="0" h="1542" w="1342">
                    <a:moveTo>
                      <a:pt x="517" y="0"/>
                    </a:moveTo>
                    <a:cubicBezTo>
                      <a:pt x="362" y="0"/>
                      <a:pt x="166" y="93"/>
                      <a:pt x="104" y="238"/>
                    </a:cubicBezTo>
                    <a:cubicBezTo>
                      <a:pt x="22" y="433"/>
                      <a:pt x="1" y="578"/>
                      <a:pt x="32" y="774"/>
                    </a:cubicBezTo>
                    <a:lnTo>
                      <a:pt x="63" y="867"/>
                    </a:lnTo>
                    <a:cubicBezTo>
                      <a:pt x="22" y="1063"/>
                      <a:pt x="73" y="1259"/>
                      <a:pt x="280" y="1382"/>
                    </a:cubicBezTo>
                    <a:cubicBezTo>
                      <a:pt x="342" y="1414"/>
                      <a:pt x="424" y="1434"/>
                      <a:pt x="507" y="1444"/>
                    </a:cubicBezTo>
                    <a:cubicBezTo>
                      <a:pt x="584" y="1511"/>
                      <a:pt x="691" y="1542"/>
                      <a:pt x="798" y="1542"/>
                    </a:cubicBezTo>
                    <a:cubicBezTo>
                      <a:pt x="890" y="1542"/>
                      <a:pt x="981" y="1519"/>
                      <a:pt x="1053" y="1476"/>
                    </a:cubicBezTo>
                    <a:cubicBezTo>
                      <a:pt x="1291" y="1331"/>
                      <a:pt x="1342" y="1052"/>
                      <a:pt x="1218" y="816"/>
                    </a:cubicBezTo>
                    <a:cubicBezTo>
                      <a:pt x="1218" y="816"/>
                      <a:pt x="1218" y="805"/>
                      <a:pt x="1208" y="795"/>
                    </a:cubicBezTo>
                    <a:cubicBezTo>
                      <a:pt x="1249" y="630"/>
                      <a:pt x="1229" y="465"/>
                      <a:pt x="1136" y="320"/>
                    </a:cubicBezTo>
                    <a:cubicBezTo>
                      <a:pt x="1074" y="227"/>
                      <a:pt x="991" y="145"/>
                      <a:pt x="899" y="93"/>
                    </a:cubicBezTo>
                    <a:cubicBezTo>
                      <a:pt x="816" y="42"/>
                      <a:pt x="723" y="0"/>
                      <a:pt x="610"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sp>
        <p:nvSpPr>
          <p:cNvPr id="795" name="Google Shape;795;p19"/>
          <p:cNvSpPr/>
          <p:nvPr/>
        </p:nvSpPr>
        <p:spPr>
          <a:xfrm>
            <a:off x="1816626" y="-143076"/>
            <a:ext cx="961042" cy="920413"/>
          </a:xfrm>
          <a:custGeom>
            <a:rect b="b" l="l" r="r" t="t"/>
            <a:pathLst>
              <a:path extrusionOk="0" h="14340" w="14973">
                <a:moveTo>
                  <a:pt x="5804" y="1"/>
                </a:moveTo>
                <a:cubicBezTo>
                  <a:pt x="5569" y="1"/>
                  <a:pt x="5300" y="71"/>
                  <a:pt x="5030" y="212"/>
                </a:cubicBezTo>
                <a:cubicBezTo>
                  <a:pt x="4538" y="469"/>
                  <a:pt x="4327" y="938"/>
                  <a:pt x="4339" y="1431"/>
                </a:cubicBezTo>
                <a:lnTo>
                  <a:pt x="4327" y="1431"/>
                </a:lnTo>
                <a:lnTo>
                  <a:pt x="4339" y="1443"/>
                </a:lnTo>
                <a:cubicBezTo>
                  <a:pt x="4339" y="1501"/>
                  <a:pt x="4339" y="1560"/>
                  <a:pt x="4350" y="1607"/>
                </a:cubicBezTo>
                <a:lnTo>
                  <a:pt x="4350" y="1618"/>
                </a:lnTo>
                <a:cubicBezTo>
                  <a:pt x="4350" y="1665"/>
                  <a:pt x="4362" y="1724"/>
                  <a:pt x="4374" y="1771"/>
                </a:cubicBezTo>
                <a:cubicBezTo>
                  <a:pt x="4374" y="1795"/>
                  <a:pt x="4386" y="1806"/>
                  <a:pt x="4386" y="1829"/>
                </a:cubicBezTo>
                <a:cubicBezTo>
                  <a:pt x="4397" y="1865"/>
                  <a:pt x="4409" y="1900"/>
                  <a:pt x="4420" y="1947"/>
                </a:cubicBezTo>
                <a:cubicBezTo>
                  <a:pt x="4420" y="1959"/>
                  <a:pt x="4433" y="1970"/>
                  <a:pt x="4433" y="1994"/>
                </a:cubicBezTo>
                <a:cubicBezTo>
                  <a:pt x="4456" y="2041"/>
                  <a:pt x="4467" y="2100"/>
                  <a:pt x="4491" y="2147"/>
                </a:cubicBezTo>
                <a:cubicBezTo>
                  <a:pt x="4491" y="2147"/>
                  <a:pt x="4491" y="2158"/>
                  <a:pt x="4503" y="2158"/>
                </a:cubicBezTo>
                <a:cubicBezTo>
                  <a:pt x="4514" y="2205"/>
                  <a:pt x="4550" y="2252"/>
                  <a:pt x="4573" y="2298"/>
                </a:cubicBezTo>
                <a:cubicBezTo>
                  <a:pt x="4573" y="2322"/>
                  <a:pt x="4585" y="2334"/>
                  <a:pt x="4597" y="2345"/>
                </a:cubicBezTo>
                <a:lnTo>
                  <a:pt x="4667" y="2451"/>
                </a:lnTo>
                <a:cubicBezTo>
                  <a:pt x="4667" y="2463"/>
                  <a:pt x="4678" y="2475"/>
                  <a:pt x="4691" y="2498"/>
                </a:cubicBezTo>
                <a:cubicBezTo>
                  <a:pt x="4725" y="2545"/>
                  <a:pt x="4761" y="2580"/>
                  <a:pt x="4796" y="2627"/>
                </a:cubicBezTo>
                <a:cubicBezTo>
                  <a:pt x="4831" y="2674"/>
                  <a:pt x="4866" y="2709"/>
                  <a:pt x="4913" y="2744"/>
                </a:cubicBezTo>
                <a:lnTo>
                  <a:pt x="4949" y="2780"/>
                </a:lnTo>
                <a:cubicBezTo>
                  <a:pt x="4972" y="2814"/>
                  <a:pt x="5007" y="2838"/>
                  <a:pt x="5042" y="2861"/>
                </a:cubicBezTo>
                <a:lnTo>
                  <a:pt x="5077" y="2897"/>
                </a:lnTo>
                <a:cubicBezTo>
                  <a:pt x="5124" y="2932"/>
                  <a:pt x="5171" y="2955"/>
                  <a:pt x="5218" y="2991"/>
                </a:cubicBezTo>
                <a:lnTo>
                  <a:pt x="5230" y="2991"/>
                </a:lnTo>
                <a:lnTo>
                  <a:pt x="5371" y="3061"/>
                </a:lnTo>
                <a:cubicBezTo>
                  <a:pt x="5382" y="3072"/>
                  <a:pt x="5405" y="3072"/>
                  <a:pt x="5417" y="3084"/>
                </a:cubicBezTo>
                <a:cubicBezTo>
                  <a:pt x="5452" y="3096"/>
                  <a:pt x="5488" y="3108"/>
                  <a:pt x="5535" y="3119"/>
                </a:cubicBezTo>
                <a:cubicBezTo>
                  <a:pt x="5546" y="3119"/>
                  <a:pt x="5569" y="3131"/>
                  <a:pt x="5582" y="3131"/>
                </a:cubicBezTo>
                <a:cubicBezTo>
                  <a:pt x="5640" y="3143"/>
                  <a:pt x="5687" y="3155"/>
                  <a:pt x="5746" y="3166"/>
                </a:cubicBezTo>
                <a:lnTo>
                  <a:pt x="5757" y="3166"/>
                </a:lnTo>
                <a:cubicBezTo>
                  <a:pt x="5804" y="3178"/>
                  <a:pt x="5863" y="3178"/>
                  <a:pt x="5921" y="3178"/>
                </a:cubicBezTo>
                <a:lnTo>
                  <a:pt x="5980" y="3178"/>
                </a:lnTo>
                <a:cubicBezTo>
                  <a:pt x="6004" y="3178"/>
                  <a:pt x="6038" y="3166"/>
                  <a:pt x="6074" y="3166"/>
                </a:cubicBezTo>
                <a:cubicBezTo>
                  <a:pt x="6226" y="3788"/>
                  <a:pt x="6426" y="4398"/>
                  <a:pt x="6578" y="5018"/>
                </a:cubicBezTo>
                <a:cubicBezTo>
                  <a:pt x="6531" y="5042"/>
                  <a:pt x="6473" y="5078"/>
                  <a:pt x="6414" y="5101"/>
                </a:cubicBezTo>
                <a:cubicBezTo>
                  <a:pt x="5675" y="5487"/>
                  <a:pt x="5300" y="6144"/>
                  <a:pt x="5218" y="6860"/>
                </a:cubicBezTo>
                <a:cubicBezTo>
                  <a:pt x="4433" y="6953"/>
                  <a:pt x="3670" y="7141"/>
                  <a:pt x="2909" y="7246"/>
                </a:cubicBezTo>
                <a:cubicBezTo>
                  <a:pt x="2674" y="6660"/>
                  <a:pt x="2158" y="6167"/>
                  <a:pt x="1478" y="6167"/>
                </a:cubicBezTo>
                <a:cubicBezTo>
                  <a:pt x="1244" y="6167"/>
                  <a:pt x="974" y="6238"/>
                  <a:pt x="704" y="6379"/>
                </a:cubicBezTo>
                <a:cubicBezTo>
                  <a:pt x="212" y="6636"/>
                  <a:pt x="1" y="7105"/>
                  <a:pt x="12" y="7598"/>
                </a:cubicBezTo>
                <a:lnTo>
                  <a:pt x="1" y="7598"/>
                </a:lnTo>
                <a:cubicBezTo>
                  <a:pt x="12" y="7598"/>
                  <a:pt x="12" y="7610"/>
                  <a:pt x="12" y="7610"/>
                </a:cubicBezTo>
                <a:cubicBezTo>
                  <a:pt x="12" y="7668"/>
                  <a:pt x="12" y="7727"/>
                  <a:pt x="24" y="7774"/>
                </a:cubicBezTo>
                <a:lnTo>
                  <a:pt x="24" y="7785"/>
                </a:lnTo>
                <a:cubicBezTo>
                  <a:pt x="24" y="7832"/>
                  <a:pt x="36" y="7891"/>
                  <a:pt x="48" y="7938"/>
                </a:cubicBezTo>
                <a:cubicBezTo>
                  <a:pt x="48" y="7962"/>
                  <a:pt x="59" y="7973"/>
                  <a:pt x="59" y="7985"/>
                </a:cubicBezTo>
                <a:cubicBezTo>
                  <a:pt x="71" y="8032"/>
                  <a:pt x="83" y="8067"/>
                  <a:pt x="95" y="8114"/>
                </a:cubicBezTo>
                <a:cubicBezTo>
                  <a:pt x="95" y="8126"/>
                  <a:pt x="106" y="8137"/>
                  <a:pt x="106" y="8161"/>
                </a:cubicBezTo>
                <a:cubicBezTo>
                  <a:pt x="129" y="8207"/>
                  <a:pt x="142" y="8267"/>
                  <a:pt x="165" y="8313"/>
                </a:cubicBezTo>
                <a:lnTo>
                  <a:pt x="165" y="8325"/>
                </a:lnTo>
                <a:cubicBezTo>
                  <a:pt x="188" y="8372"/>
                  <a:pt x="223" y="8419"/>
                  <a:pt x="247" y="8465"/>
                </a:cubicBezTo>
                <a:cubicBezTo>
                  <a:pt x="247" y="8489"/>
                  <a:pt x="259" y="8501"/>
                  <a:pt x="270" y="8512"/>
                </a:cubicBezTo>
                <a:lnTo>
                  <a:pt x="340" y="8618"/>
                </a:lnTo>
                <a:cubicBezTo>
                  <a:pt x="340" y="8630"/>
                  <a:pt x="353" y="8642"/>
                  <a:pt x="364" y="8665"/>
                </a:cubicBezTo>
                <a:cubicBezTo>
                  <a:pt x="400" y="8712"/>
                  <a:pt x="434" y="8747"/>
                  <a:pt x="470" y="8794"/>
                </a:cubicBezTo>
                <a:cubicBezTo>
                  <a:pt x="505" y="8841"/>
                  <a:pt x="540" y="8876"/>
                  <a:pt x="587" y="8911"/>
                </a:cubicBezTo>
                <a:lnTo>
                  <a:pt x="622" y="8947"/>
                </a:lnTo>
                <a:cubicBezTo>
                  <a:pt x="645" y="8981"/>
                  <a:pt x="681" y="9005"/>
                  <a:pt x="716" y="9028"/>
                </a:cubicBezTo>
                <a:lnTo>
                  <a:pt x="751" y="9064"/>
                </a:lnTo>
                <a:cubicBezTo>
                  <a:pt x="798" y="9099"/>
                  <a:pt x="845" y="9122"/>
                  <a:pt x="892" y="9158"/>
                </a:cubicBezTo>
                <a:cubicBezTo>
                  <a:pt x="939" y="9181"/>
                  <a:pt x="997" y="9205"/>
                  <a:pt x="1044" y="9228"/>
                </a:cubicBezTo>
                <a:cubicBezTo>
                  <a:pt x="1056" y="9239"/>
                  <a:pt x="1080" y="9239"/>
                  <a:pt x="1091" y="9251"/>
                </a:cubicBezTo>
                <a:cubicBezTo>
                  <a:pt x="1126" y="9263"/>
                  <a:pt x="1161" y="9275"/>
                  <a:pt x="1208" y="9286"/>
                </a:cubicBezTo>
                <a:cubicBezTo>
                  <a:pt x="1220" y="9286"/>
                  <a:pt x="1244" y="9298"/>
                  <a:pt x="1255" y="9298"/>
                </a:cubicBezTo>
                <a:cubicBezTo>
                  <a:pt x="1314" y="9310"/>
                  <a:pt x="1361" y="9322"/>
                  <a:pt x="1419" y="9333"/>
                </a:cubicBezTo>
                <a:cubicBezTo>
                  <a:pt x="1478" y="9345"/>
                  <a:pt x="1536" y="9345"/>
                  <a:pt x="1595" y="9345"/>
                </a:cubicBezTo>
                <a:lnTo>
                  <a:pt x="1654" y="9345"/>
                </a:lnTo>
                <a:cubicBezTo>
                  <a:pt x="1700" y="9333"/>
                  <a:pt x="1736" y="9333"/>
                  <a:pt x="1783" y="9333"/>
                </a:cubicBezTo>
                <a:cubicBezTo>
                  <a:pt x="1806" y="9322"/>
                  <a:pt x="1830" y="9322"/>
                  <a:pt x="1841" y="9322"/>
                </a:cubicBezTo>
                <a:cubicBezTo>
                  <a:pt x="1900" y="9310"/>
                  <a:pt x="1971" y="9298"/>
                  <a:pt x="2029" y="9275"/>
                </a:cubicBezTo>
                <a:cubicBezTo>
                  <a:pt x="2088" y="9251"/>
                  <a:pt x="2146" y="9239"/>
                  <a:pt x="2193" y="9216"/>
                </a:cubicBezTo>
                <a:cubicBezTo>
                  <a:pt x="2205" y="9205"/>
                  <a:pt x="2216" y="9205"/>
                  <a:pt x="2229" y="9192"/>
                </a:cubicBezTo>
                <a:cubicBezTo>
                  <a:pt x="2275" y="9169"/>
                  <a:pt x="2322" y="9145"/>
                  <a:pt x="2357" y="9122"/>
                </a:cubicBezTo>
                <a:cubicBezTo>
                  <a:pt x="2369" y="9111"/>
                  <a:pt x="2380" y="9111"/>
                  <a:pt x="2380" y="9099"/>
                </a:cubicBezTo>
                <a:cubicBezTo>
                  <a:pt x="2427" y="9075"/>
                  <a:pt x="2463" y="9052"/>
                  <a:pt x="2498" y="9028"/>
                </a:cubicBezTo>
                <a:cubicBezTo>
                  <a:pt x="2498" y="9017"/>
                  <a:pt x="2510" y="9017"/>
                  <a:pt x="2521" y="9005"/>
                </a:cubicBezTo>
                <a:cubicBezTo>
                  <a:pt x="2557" y="8981"/>
                  <a:pt x="2591" y="8947"/>
                  <a:pt x="2627" y="8911"/>
                </a:cubicBezTo>
                <a:cubicBezTo>
                  <a:pt x="2627" y="8900"/>
                  <a:pt x="2638" y="8900"/>
                  <a:pt x="2651" y="8887"/>
                </a:cubicBezTo>
                <a:cubicBezTo>
                  <a:pt x="2709" y="8817"/>
                  <a:pt x="2768" y="8747"/>
                  <a:pt x="2815" y="8665"/>
                </a:cubicBezTo>
                <a:cubicBezTo>
                  <a:pt x="2826" y="8653"/>
                  <a:pt x="2826" y="8653"/>
                  <a:pt x="2826" y="8642"/>
                </a:cubicBezTo>
                <a:cubicBezTo>
                  <a:pt x="2849" y="8606"/>
                  <a:pt x="2873" y="8559"/>
                  <a:pt x="2896" y="8525"/>
                </a:cubicBezTo>
                <a:cubicBezTo>
                  <a:pt x="2896" y="8512"/>
                  <a:pt x="2896" y="8512"/>
                  <a:pt x="2909" y="8501"/>
                </a:cubicBezTo>
                <a:cubicBezTo>
                  <a:pt x="2920" y="8465"/>
                  <a:pt x="2932" y="8431"/>
                  <a:pt x="2943" y="8384"/>
                </a:cubicBezTo>
                <a:cubicBezTo>
                  <a:pt x="2955" y="8384"/>
                  <a:pt x="2955" y="8372"/>
                  <a:pt x="2955" y="8372"/>
                </a:cubicBezTo>
                <a:lnTo>
                  <a:pt x="2990" y="8231"/>
                </a:lnTo>
                <a:lnTo>
                  <a:pt x="2990" y="8207"/>
                </a:lnTo>
                <a:cubicBezTo>
                  <a:pt x="3002" y="8161"/>
                  <a:pt x="3014" y="8126"/>
                  <a:pt x="3014" y="8079"/>
                </a:cubicBezTo>
                <a:cubicBezTo>
                  <a:pt x="3026" y="8009"/>
                  <a:pt x="3026" y="7950"/>
                  <a:pt x="3026" y="7879"/>
                </a:cubicBezTo>
                <a:cubicBezTo>
                  <a:pt x="3753" y="7774"/>
                  <a:pt x="4480" y="7598"/>
                  <a:pt x="5206" y="7504"/>
                </a:cubicBezTo>
                <a:cubicBezTo>
                  <a:pt x="5218" y="7527"/>
                  <a:pt x="5218" y="7540"/>
                  <a:pt x="5218" y="7551"/>
                </a:cubicBezTo>
                <a:lnTo>
                  <a:pt x="5218" y="7574"/>
                </a:lnTo>
                <a:cubicBezTo>
                  <a:pt x="5218" y="7610"/>
                  <a:pt x="5230" y="7657"/>
                  <a:pt x="5241" y="7704"/>
                </a:cubicBezTo>
                <a:lnTo>
                  <a:pt x="5241" y="7739"/>
                </a:lnTo>
                <a:cubicBezTo>
                  <a:pt x="5253" y="7785"/>
                  <a:pt x="5253" y="7821"/>
                  <a:pt x="5265" y="7856"/>
                </a:cubicBezTo>
                <a:cubicBezTo>
                  <a:pt x="5265" y="7868"/>
                  <a:pt x="5277" y="7879"/>
                  <a:pt x="5277" y="7891"/>
                </a:cubicBezTo>
                <a:lnTo>
                  <a:pt x="5312" y="8032"/>
                </a:lnTo>
                <a:lnTo>
                  <a:pt x="5312" y="8043"/>
                </a:lnTo>
                <a:cubicBezTo>
                  <a:pt x="5324" y="8090"/>
                  <a:pt x="5335" y="8137"/>
                  <a:pt x="5358" y="8173"/>
                </a:cubicBezTo>
                <a:cubicBezTo>
                  <a:pt x="5358" y="8196"/>
                  <a:pt x="5358" y="8207"/>
                  <a:pt x="5371" y="8220"/>
                </a:cubicBezTo>
                <a:lnTo>
                  <a:pt x="5405" y="8325"/>
                </a:lnTo>
                <a:cubicBezTo>
                  <a:pt x="5417" y="8337"/>
                  <a:pt x="5417" y="8348"/>
                  <a:pt x="5417" y="8360"/>
                </a:cubicBezTo>
                <a:cubicBezTo>
                  <a:pt x="5441" y="8407"/>
                  <a:pt x="5452" y="8454"/>
                  <a:pt x="5476" y="8501"/>
                </a:cubicBezTo>
                <a:cubicBezTo>
                  <a:pt x="5476" y="8501"/>
                  <a:pt x="5476" y="8512"/>
                  <a:pt x="5488" y="8512"/>
                </a:cubicBezTo>
                <a:cubicBezTo>
                  <a:pt x="5499" y="8548"/>
                  <a:pt x="5523" y="8595"/>
                  <a:pt x="5546" y="8642"/>
                </a:cubicBezTo>
                <a:cubicBezTo>
                  <a:pt x="5546" y="8653"/>
                  <a:pt x="5558" y="8665"/>
                  <a:pt x="5558" y="8676"/>
                </a:cubicBezTo>
                <a:cubicBezTo>
                  <a:pt x="5582" y="8712"/>
                  <a:pt x="5593" y="8747"/>
                  <a:pt x="5616" y="8770"/>
                </a:cubicBezTo>
                <a:cubicBezTo>
                  <a:pt x="5616" y="8782"/>
                  <a:pt x="5629" y="8806"/>
                  <a:pt x="5640" y="8817"/>
                </a:cubicBezTo>
                <a:cubicBezTo>
                  <a:pt x="5663" y="8853"/>
                  <a:pt x="5687" y="8900"/>
                  <a:pt x="5710" y="8947"/>
                </a:cubicBezTo>
                <a:cubicBezTo>
                  <a:pt x="5746" y="8993"/>
                  <a:pt x="5769" y="9028"/>
                  <a:pt x="5793" y="9064"/>
                </a:cubicBezTo>
                <a:cubicBezTo>
                  <a:pt x="5804" y="9075"/>
                  <a:pt x="5804" y="9087"/>
                  <a:pt x="5816" y="9099"/>
                </a:cubicBezTo>
                <a:cubicBezTo>
                  <a:pt x="5840" y="9134"/>
                  <a:pt x="5863" y="9158"/>
                  <a:pt x="5886" y="9192"/>
                </a:cubicBezTo>
                <a:cubicBezTo>
                  <a:pt x="5898" y="9205"/>
                  <a:pt x="5898" y="9216"/>
                  <a:pt x="5910" y="9228"/>
                </a:cubicBezTo>
                <a:cubicBezTo>
                  <a:pt x="5945" y="9263"/>
                  <a:pt x="5968" y="9298"/>
                  <a:pt x="6004" y="9345"/>
                </a:cubicBezTo>
                <a:lnTo>
                  <a:pt x="6109" y="9450"/>
                </a:lnTo>
                <a:cubicBezTo>
                  <a:pt x="6109" y="9462"/>
                  <a:pt x="6121" y="9474"/>
                  <a:pt x="6132" y="9486"/>
                </a:cubicBezTo>
                <a:cubicBezTo>
                  <a:pt x="6156" y="9509"/>
                  <a:pt x="6191" y="9533"/>
                  <a:pt x="6215" y="9556"/>
                </a:cubicBezTo>
                <a:cubicBezTo>
                  <a:pt x="6226" y="9567"/>
                  <a:pt x="6238" y="9580"/>
                  <a:pt x="6238" y="9591"/>
                </a:cubicBezTo>
                <a:cubicBezTo>
                  <a:pt x="6273" y="9627"/>
                  <a:pt x="6320" y="9661"/>
                  <a:pt x="6355" y="9685"/>
                </a:cubicBezTo>
                <a:lnTo>
                  <a:pt x="6355" y="9697"/>
                </a:lnTo>
                <a:cubicBezTo>
                  <a:pt x="6390" y="9720"/>
                  <a:pt x="6426" y="9755"/>
                  <a:pt x="6473" y="9779"/>
                </a:cubicBezTo>
                <a:cubicBezTo>
                  <a:pt x="6484" y="9791"/>
                  <a:pt x="6496" y="9802"/>
                  <a:pt x="6507" y="9802"/>
                </a:cubicBezTo>
                <a:cubicBezTo>
                  <a:pt x="6531" y="9825"/>
                  <a:pt x="6566" y="9849"/>
                  <a:pt x="6590" y="9872"/>
                </a:cubicBezTo>
                <a:cubicBezTo>
                  <a:pt x="6601" y="9872"/>
                  <a:pt x="6613" y="9885"/>
                  <a:pt x="6625" y="9896"/>
                </a:cubicBezTo>
                <a:cubicBezTo>
                  <a:pt x="6672" y="9919"/>
                  <a:pt x="6707" y="9943"/>
                  <a:pt x="6754" y="9966"/>
                </a:cubicBezTo>
                <a:cubicBezTo>
                  <a:pt x="6801" y="10002"/>
                  <a:pt x="6836" y="10013"/>
                  <a:pt x="6883" y="10036"/>
                </a:cubicBezTo>
                <a:cubicBezTo>
                  <a:pt x="6895" y="10049"/>
                  <a:pt x="6906" y="10049"/>
                  <a:pt x="6918" y="10060"/>
                </a:cubicBezTo>
                <a:cubicBezTo>
                  <a:pt x="6953" y="10072"/>
                  <a:pt x="6989" y="10096"/>
                  <a:pt x="7023" y="10107"/>
                </a:cubicBezTo>
                <a:cubicBezTo>
                  <a:pt x="7035" y="10107"/>
                  <a:pt x="7047" y="10119"/>
                  <a:pt x="7059" y="10119"/>
                </a:cubicBezTo>
                <a:cubicBezTo>
                  <a:pt x="7106" y="10142"/>
                  <a:pt x="7153" y="10154"/>
                  <a:pt x="7200" y="10177"/>
                </a:cubicBezTo>
                <a:cubicBezTo>
                  <a:pt x="7234" y="10189"/>
                  <a:pt x="7270" y="10201"/>
                  <a:pt x="7293" y="10213"/>
                </a:cubicBezTo>
                <a:cubicBezTo>
                  <a:pt x="7246" y="10529"/>
                  <a:pt x="7200" y="10857"/>
                  <a:pt x="7153" y="11174"/>
                </a:cubicBezTo>
                <a:cubicBezTo>
                  <a:pt x="6929" y="11185"/>
                  <a:pt x="6695" y="11256"/>
                  <a:pt x="6449" y="11385"/>
                </a:cubicBezTo>
                <a:cubicBezTo>
                  <a:pt x="5945" y="11643"/>
                  <a:pt x="5746" y="12112"/>
                  <a:pt x="5746" y="12605"/>
                </a:cubicBezTo>
                <a:lnTo>
                  <a:pt x="5746" y="12616"/>
                </a:lnTo>
                <a:cubicBezTo>
                  <a:pt x="5757" y="12675"/>
                  <a:pt x="5757" y="12722"/>
                  <a:pt x="5757" y="12780"/>
                </a:cubicBezTo>
                <a:cubicBezTo>
                  <a:pt x="5757" y="12780"/>
                  <a:pt x="5769" y="12780"/>
                  <a:pt x="5769" y="12792"/>
                </a:cubicBezTo>
                <a:cubicBezTo>
                  <a:pt x="5769" y="12839"/>
                  <a:pt x="5780" y="12897"/>
                  <a:pt x="5793" y="12944"/>
                </a:cubicBezTo>
                <a:cubicBezTo>
                  <a:pt x="5793" y="12956"/>
                  <a:pt x="5804" y="12980"/>
                  <a:pt x="5804" y="12991"/>
                </a:cubicBezTo>
                <a:cubicBezTo>
                  <a:pt x="5816" y="13038"/>
                  <a:pt x="5827" y="13074"/>
                  <a:pt x="5840" y="13108"/>
                </a:cubicBezTo>
                <a:cubicBezTo>
                  <a:pt x="5840" y="13132"/>
                  <a:pt x="5851" y="13144"/>
                  <a:pt x="5851" y="13167"/>
                </a:cubicBezTo>
                <a:cubicBezTo>
                  <a:pt x="5874" y="13214"/>
                  <a:pt x="5886" y="13261"/>
                  <a:pt x="5910" y="13319"/>
                </a:cubicBezTo>
                <a:lnTo>
                  <a:pt x="5921" y="13331"/>
                </a:lnTo>
                <a:cubicBezTo>
                  <a:pt x="5933" y="13378"/>
                  <a:pt x="5957" y="13425"/>
                  <a:pt x="5992" y="13472"/>
                </a:cubicBezTo>
                <a:cubicBezTo>
                  <a:pt x="5992" y="13483"/>
                  <a:pt x="6004" y="13496"/>
                  <a:pt x="6015" y="13519"/>
                </a:cubicBezTo>
                <a:cubicBezTo>
                  <a:pt x="6038" y="13554"/>
                  <a:pt x="6062" y="13589"/>
                  <a:pt x="6074" y="13624"/>
                </a:cubicBezTo>
                <a:lnTo>
                  <a:pt x="6109" y="13660"/>
                </a:lnTo>
                <a:lnTo>
                  <a:pt x="6215" y="13800"/>
                </a:lnTo>
                <a:cubicBezTo>
                  <a:pt x="6249" y="13847"/>
                  <a:pt x="6285" y="13882"/>
                  <a:pt x="6332" y="13918"/>
                </a:cubicBezTo>
                <a:lnTo>
                  <a:pt x="6367" y="13952"/>
                </a:lnTo>
                <a:cubicBezTo>
                  <a:pt x="6390" y="13976"/>
                  <a:pt x="6426" y="14011"/>
                  <a:pt x="6460" y="14035"/>
                </a:cubicBezTo>
                <a:cubicBezTo>
                  <a:pt x="6473" y="14046"/>
                  <a:pt x="6484" y="14058"/>
                  <a:pt x="6496" y="14058"/>
                </a:cubicBezTo>
                <a:cubicBezTo>
                  <a:pt x="6543" y="14093"/>
                  <a:pt x="6590" y="14129"/>
                  <a:pt x="6637" y="14152"/>
                </a:cubicBezTo>
                <a:lnTo>
                  <a:pt x="6648" y="14163"/>
                </a:lnTo>
                <a:lnTo>
                  <a:pt x="6789" y="14234"/>
                </a:lnTo>
                <a:cubicBezTo>
                  <a:pt x="6801" y="14234"/>
                  <a:pt x="6812" y="14246"/>
                  <a:pt x="6836" y="14246"/>
                </a:cubicBezTo>
                <a:cubicBezTo>
                  <a:pt x="6871" y="14269"/>
                  <a:pt x="6906" y="14281"/>
                  <a:pt x="6953" y="14293"/>
                </a:cubicBezTo>
                <a:cubicBezTo>
                  <a:pt x="6965" y="14293"/>
                  <a:pt x="6976" y="14293"/>
                  <a:pt x="7000" y="14304"/>
                </a:cubicBezTo>
                <a:cubicBezTo>
                  <a:pt x="7059" y="14316"/>
                  <a:pt x="7106" y="14328"/>
                  <a:pt x="7164" y="14340"/>
                </a:cubicBezTo>
                <a:lnTo>
                  <a:pt x="7398" y="14340"/>
                </a:lnTo>
                <a:cubicBezTo>
                  <a:pt x="7445" y="14340"/>
                  <a:pt x="7481" y="14340"/>
                  <a:pt x="7528" y="14328"/>
                </a:cubicBezTo>
                <a:lnTo>
                  <a:pt x="7586" y="14328"/>
                </a:lnTo>
                <a:cubicBezTo>
                  <a:pt x="7645" y="14316"/>
                  <a:pt x="7715" y="14304"/>
                  <a:pt x="7774" y="14281"/>
                </a:cubicBezTo>
                <a:cubicBezTo>
                  <a:pt x="7833" y="14257"/>
                  <a:pt x="7880" y="14234"/>
                  <a:pt x="7938" y="14210"/>
                </a:cubicBezTo>
                <a:cubicBezTo>
                  <a:pt x="7950" y="14210"/>
                  <a:pt x="7961" y="14199"/>
                  <a:pt x="7973" y="14199"/>
                </a:cubicBezTo>
                <a:cubicBezTo>
                  <a:pt x="8020" y="14176"/>
                  <a:pt x="8067" y="14152"/>
                  <a:pt x="8102" y="14117"/>
                </a:cubicBezTo>
                <a:cubicBezTo>
                  <a:pt x="8114" y="14117"/>
                  <a:pt x="8125" y="14117"/>
                  <a:pt x="8125" y="14105"/>
                </a:cubicBezTo>
                <a:cubicBezTo>
                  <a:pt x="8172" y="14082"/>
                  <a:pt x="8208" y="14058"/>
                  <a:pt x="8243" y="14023"/>
                </a:cubicBezTo>
                <a:lnTo>
                  <a:pt x="8255" y="14011"/>
                </a:lnTo>
                <a:cubicBezTo>
                  <a:pt x="8302" y="13976"/>
                  <a:pt x="8336" y="13952"/>
                  <a:pt x="8372" y="13918"/>
                </a:cubicBezTo>
                <a:cubicBezTo>
                  <a:pt x="8372" y="13905"/>
                  <a:pt x="8383" y="13894"/>
                  <a:pt x="8383" y="13894"/>
                </a:cubicBezTo>
                <a:cubicBezTo>
                  <a:pt x="8419" y="13859"/>
                  <a:pt x="8454" y="13824"/>
                  <a:pt x="8477" y="13788"/>
                </a:cubicBezTo>
                <a:cubicBezTo>
                  <a:pt x="8513" y="13741"/>
                  <a:pt x="8536" y="13707"/>
                  <a:pt x="8560" y="13671"/>
                </a:cubicBezTo>
                <a:cubicBezTo>
                  <a:pt x="8571" y="13660"/>
                  <a:pt x="8571" y="13648"/>
                  <a:pt x="8571" y="13648"/>
                </a:cubicBezTo>
                <a:cubicBezTo>
                  <a:pt x="8594" y="13601"/>
                  <a:pt x="8618" y="13566"/>
                  <a:pt x="8641" y="13530"/>
                </a:cubicBezTo>
                <a:lnTo>
                  <a:pt x="8641" y="13507"/>
                </a:lnTo>
                <a:cubicBezTo>
                  <a:pt x="8665" y="13460"/>
                  <a:pt x="8677" y="13425"/>
                  <a:pt x="8688" y="13390"/>
                </a:cubicBezTo>
                <a:cubicBezTo>
                  <a:pt x="8688" y="13378"/>
                  <a:pt x="8700" y="13378"/>
                  <a:pt x="8700" y="13366"/>
                </a:cubicBezTo>
                <a:cubicBezTo>
                  <a:pt x="8712" y="13331"/>
                  <a:pt x="8724" y="13285"/>
                  <a:pt x="8735" y="13238"/>
                </a:cubicBezTo>
                <a:lnTo>
                  <a:pt x="8735" y="13214"/>
                </a:lnTo>
                <a:cubicBezTo>
                  <a:pt x="8747" y="13167"/>
                  <a:pt x="8758" y="13120"/>
                  <a:pt x="8758" y="13085"/>
                </a:cubicBezTo>
                <a:cubicBezTo>
                  <a:pt x="8841" y="12370"/>
                  <a:pt x="8430" y="11584"/>
                  <a:pt x="7774" y="11291"/>
                </a:cubicBezTo>
                <a:lnTo>
                  <a:pt x="7914" y="10307"/>
                </a:lnTo>
                <a:lnTo>
                  <a:pt x="8044" y="10307"/>
                </a:lnTo>
                <a:cubicBezTo>
                  <a:pt x="8091" y="10307"/>
                  <a:pt x="8149" y="10307"/>
                  <a:pt x="8196" y="10294"/>
                </a:cubicBezTo>
                <a:cubicBezTo>
                  <a:pt x="8255" y="10294"/>
                  <a:pt x="8313" y="10283"/>
                  <a:pt x="8360" y="10271"/>
                </a:cubicBezTo>
                <a:lnTo>
                  <a:pt x="8407" y="10271"/>
                </a:lnTo>
                <a:cubicBezTo>
                  <a:pt x="8454" y="10260"/>
                  <a:pt x="8489" y="10248"/>
                  <a:pt x="8536" y="10248"/>
                </a:cubicBezTo>
                <a:cubicBezTo>
                  <a:pt x="8547" y="10236"/>
                  <a:pt x="8571" y="10236"/>
                  <a:pt x="8583" y="10236"/>
                </a:cubicBezTo>
                <a:cubicBezTo>
                  <a:pt x="8641" y="10224"/>
                  <a:pt x="8688" y="10201"/>
                  <a:pt x="8747" y="10189"/>
                </a:cubicBezTo>
                <a:cubicBezTo>
                  <a:pt x="8818" y="10166"/>
                  <a:pt x="8876" y="10142"/>
                  <a:pt x="8935" y="10119"/>
                </a:cubicBezTo>
                <a:cubicBezTo>
                  <a:pt x="8946" y="10107"/>
                  <a:pt x="8969" y="10096"/>
                  <a:pt x="8993" y="10096"/>
                </a:cubicBezTo>
                <a:cubicBezTo>
                  <a:pt x="9029" y="10072"/>
                  <a:pt x="9063" y="10060"/>
                  <a:pt x="9110" y="10036"/>
                </a:cubicBezTo>
                <a:cubicBezTo>
                  <a:pt x="9122" y="10025"/>
                  <a:pt x="9146" y="10013"/>
                  <a:pt x="9169" y="10002"/>
                </a:cubicBezTo>
                <a:cubicBezTo>
                  <a:pt x="9204" y="9990"/>
                  <a:pt x="9240" y="9966"/>
                  <a:pt x="9274" y="9943"/>
                </a:cubicBezTo>
                <a:cubicBezTo>
                  <a:pt x="9298" y="9931"/>
                  <a:pt x="9310" y="9919"/>
                  <a:pt x="9321" y="9919"/>
                </a:cubicBezTo>
                <a:cubicBezTo>
                  <a:pt x="9427" y="9849"/>
                  <a:pt x="9521" y="9779"/>
                  <a:pt x="9603" y="9708"/>
                </a:cubicBezTo>
                <a:cubicBezTo>
                  <a:pt x="9626" y="9697"/>
                  <a:pt x="9638" y="9685"/>
                  <a:pt x="9649" y="9673"/>
                </a:cubicBezTo>
                <a:cubicBezTo>
                  <a:pt x="9673" y="9650"/>
                  <a:pt x="9709" y="9627"/>
                  <a:pt x="9732" y="9603"/>
                </a:cubicBezTo>
                <a:cubicBezTo>
                  <a:pt x="9743" y="9591"/>
                  <a:pt x="9767" y="9580"/>
                  <a:pt x="9779" y="9556"/>
                </a:cubicBezTo>
                <a:lnTo>
                  <a:pt x="9861" y="9474"/>
                </a:lnTo>
                <a:cubicBezTo>
                  <a:pt x="9861" y="9462"/>
                  <a:pt x="9873" y="9450"/>
                  <a:pt x="9884" y="9439"/>
                </a:cubicBezTo>
                <a:cubicBezTo>
                  <a:pt x="9954" y="9356"/>
                  <a:pt x="10025" y="9275"/>
                  <a:pt x="10084" y="9192"/>
                </a:cubicBezTo>
                <a:cubicBezTo>
                  <a:pt x="10095" y="9181"/>
                  <a:pt x="10095" y="9169"/>
                  <a:pt x="10107" y="9145"/>
                </a:cubicBezTo>
                <a:cubicBezTo>
                  <a:pt x="10131" y="9122"/>
                  <a:pt x="10142" y="9087"/>
                  <a:pt x="10165" y="9052"/>
                </a:cubicBezTo>
                <a:cubicBezTo>
                  <a:pt x="10178" y="9040"/>
                  <a:pt x="10178" y="9028"/>
                  <a:pt x="10189" y="9005"/>
                </a:cubicBezTo>
                <a:cubicBezTo>
                  <a:pt x="10212" y="8981"/>
                  <a:pt x="10224" y="8947"/>
                  <a:pt x="10236" y="8911"/>
                </a:cubicBezTo>
                <a:cubicBezTo>
                  <a:pt x="10248" y="8900"/>
                  <a:pt x="10259" y="8887"/>
                  <a:pt x="10259" y="8864"/>
                </a:cubicBezTo>
                <a:cubicBezTo>
                  <a:pt x="10306" y="8770"/>
                  <a:pt x="10342" y="8676"/>
                  <a:pt x="10376" y="8583"/>
                </a:cubicBezTo>
                <a:cubicBezTo>
                  <a:pt x="10376" y="8571"/>
                  <a:pt x="10376" y="8548"/>
                  <a:pt x="10389" y="8536"/>
                </a:cubicBezTo>
                <a:cubicBezTo>
                  <a:pt x="10400" y="8501"/>
                  <a:pt x="10400" y="8465"/>
                  <a:pt x="10412" y="8431"/>
                </a:cubicBezTo>
                <a:cubicBezTo>
                  <a:pt x="10423" y="8419"/>
                  <a:pt x="10423" y="8395"/>
                  <a:pt x="10423" y="8384"/>
                </a:cubicBezTo>
                <a:cubicBezTo>
                  <a:pt x="10435" y="8348"/>
                  <a:pt x="10447" y="8313"/>
                  <a:pt x="10447" y="8278"/>
                </a:cubicBezTo>
                <a:cubicBezTo>
                  <a:pt x="10447" y="8254"/>
                  <a:pt x="10459" y="8243"/>
                  <a:pt x="10459" y="8231"/>
                </a:cubicBezTo>
                <a:cubicBezTo>
                  <a:pt x="10494" y="8020"/>
                  <a:pt x="10506" y="7798"/>
                  <a:pt x="10494" y="7574"/>
                </a:cubicBezTo>
                <a:cubicBezTo>
                  <a:pt x="11009" y="7481"/>
                  <a:pt x="11538" y="7376"/>
                  <a:pt x="12065" y="7293"/>
                </a:cubicBezTo>
                <a:cubicBezTo>
                  <a:pt x="12065" y="7316"/>
                  <a:pt x="12077" y="7340"/>
                  <a:pt x="12088" y="7352"/>
                </a:cubicBezTo>
                <a:lnTo>
                  <a:pt x="12088" y="7363"/>
                </a:lnTo>
                <a:lnTo>
                  <a:pt x="12158" y="7504"/>
                </a:lnTo>
                <a:cubicBezTo>
                  <a:pt x="12171" y="7527"/>
                  <a:pt x="12182" y="7540"/>
                  <a:pt x="12182" y="7551"/>
                </a:cubicBezTo>
                <a:lnTo>
                  <a:pt x="12252" y="7657"/>
                </a:lnTo>
                <a:cubicBezTo>
                  <a:pt x="12264" y="7668"/>
                  <a:pt x="12276" y="7692"/>
                  <a:pt x="12276" y="7704"/>
                </a:cubicBezTo>
                <a:cubicBezTo>
                  <a:pt x="12311" y="7751"/>
                  <a:pt x="12346" y="7798"/>
                  <a:pt x="12382" y="7832"/>
                </a:cubicBezTo>
                <a:lnTo>
                  <a:pt x="12393" y="7832"/>
                </a:lnTo>
                <a:cubicBezTo>
                  <a:pt x="12429" y="7879"/>
                  <a:pt x="12463" y="7915"/>
                  <a:pt x="12499" y="7962"/>
                </a:cubicBezTo>
                <a:lnTo>
                  <a:pt x="12534" y="7996"/>
                </a:lnTo>
                <a:cubicBezTo>
                  <a:pt x="12569" y="8020"/>
                  <a:pt x="12604" y="8043"/>
                  <a:pt x="12627" y="8067"/>
                </a:cubicBezTo>
                <a:cubicBezTo>
                  <a:pt x="12640" y="8079"/>
                  <a:pt x="12663" y="8090"/>
                  <a:pt x="12674" y="8102"/>
                </a:cubicBezTo>
                <a:cubicBezTo>
                  <a:pt x="12721" y="8137"/>
                  <a:pt x="12757" y="8161"/>
                  <a:pt x="12815" y="8196"/>
                </a:cubicBezTo>
                <a:lnTo>
                  <a:pt x="12956" y="8267"/>
                </a:lnTo>
                <a:cubicBezTo>
                  <a:pt x="12979" y="8278"/>
                  <a:pt x="12991" y="8278"/>
                  <a:pt x="13003" y="8290"/>
                </a:cubicBezTo>
                <a:cubicBezTo>
                  <a:pt x="13049" y="8301"/>
                  <a:pt x="13085" y="8313"/>
                  <a:pt x="13120" y="8325"/>
                </a:cubicBezTo>
                <a:cubicBezTo>
                  <a:pt x="13143" y="8337"/>
                  <a:pt x="13155" y="8337"/>
                  <a:pt x="13167" y="8337"/>
                </a:cubicBezTo>
                <a:cubicBezTo>
                  <a:pt x="13226" y="8360"/>
                  <a:pt x="13284" y="8372"/>
                  <a:pt x="13343" y="8372"/>
                </a:cubicBezTo>
                <a:cubicBezTo>
                  <a:pt x="13401" y="8384"/>
                  <a:pt x="13448" y="8384"/>
                  <a:pt x="13507" y="8384"/>
                </a:cubicBezTo>
                <a:lnTo>
                  <a:pt x="13565" y="8384"/>
                </a:lnTo>
                <a:cubicBezTo>
                  <a:pt x="13612" y="8384"/>
                  <a:pt x="13659" y="8372"/>
                  <a:pt x="13706" y="8372"/>
                </a:cubicBezTo>
                <a:cubicBezTo>
                  <a:pt x="13718" y="8372"/>
                  <a:pt x="13742" y="8360"/>
                  <a:pt x="13753" y="8360"/>
                </a:cubicBezTo>
                <a:cubicBezTo>
                  <a:pt x="13823" y="8348"/>
                  <a:pt x="13882" y="8337"/>
                  <a:pt x="13953" y="8313"/>
                </a:cubicBezTo>
                <a:cubicBezTo>
                  <a:pt x="14000" y="8301"/>
                  <a:pt x="14058" y="8278"/>
                  <a:pt x="14105" y="8254"/>
                </a:cubicBezTo>
                <a:cubicBezTo>
                  <a:pt x="14117" y="8243"/>
                  <a:pt x="14128" y="8243"/>
                  <a:pt x="14140" y="8231"/>
                </a:cubicBezTo>
                <a:lnTo>
                  <a:pt x="14281" y="8161"/>
                </a:lnTo>
                <a:cubicBezTo>
                  <a:pt x="14292" y="8149"/>
                  <a:pt x="14292" y="8149"/>
                  <a:pt x="14304" y="8149"/>
                </a:cubicBezTo>
                <a:cubicBezTo>
                  <a:pt x="14339" y="8114"/>
                  <a:pt x="14375" y="8090"/>
                  <a:pt x="14410" y="8067"/>
                </a:cubicBezTo>
                <a:cubicBezTo>
                  <a:pt x="14422" y="8056"/>
                  <a:pt x="14422" y="8056"/>
                  <a:pt x="14433" y="8056"/>
                </a:cubicBezTo>
                <a:lnTo>
                  <a:pt x="14539" y="7950"/>
                </a:lnTo>
                <a:cubicBezTo>
                  <a:pt x="14550" y="7950"/>
                  <a:pt x="14550" y="7938"/>
                  <a:pt x="14562" y="7926"/>
                </a:cubicBezTo>
                <a:cubicBezTo>
                  <a:pt x="14597" y="7891"/>
                  <a:pt x="14621" y="7856"/>
                  <a:pt x="14656" y="7821"/>
                </a:cubicBezTo>
                <a:cubicBezTo>
                  <a:pt x="14680" y="7785"/>
                  <a:pt x="14714" y="7751"/>
                  <a:pt x="14738" y="7704"/>
                </a:cubicBezTo>
                <a:cubicBezTo>
                  <a:pt x="14738" y="7704"/>
                  <a:pt x="14750" y="7692"/>
                  <a:pt x="14750" y="7680"/>
                </a:cubicBezTo>
                <a:cubicBezTo>
                  <a:pt x="14773" y="7645"/>
                  <a:pt x="14797" y="7598"/>
                  <a:pt x="14808" y="7563"/>
                </a:cubicBezTo>
                <a:cubicBezTo>
                  <a:pt x="14808" y="7551"/>
                  <a:pt x="14820" y="7551"/>
                  <a:pt x="14820" y="7540"/>
                </a:cubicBezTo>
                <a:cubicBezTo>
                  <a:pt x="14832" y="7504"/>
                  <a:pt x="14855" y="7469"/>
                  <a:pt x="14867" y="7434"/>
                </a:cubicBezTo>
                <a:lnTo>
                  <a:pt x="14867" y="7410"/>
                </a:lnTo>
                <a:cubicBezTo>
                  <a:pt x="14878" y="7363"/>
                  <a:pt x="14891" y="7316"/>
                  <a:pt x="14902" y="7282"/>
                </a:cubicBezTo>
                <a:cubicBezTo>
                  <a:pt x="14902" y="7270"/>
                  <a:pt x="14914" y="7258"/>
                  <a:pt x="14914" y="7246"/>
                </a:cubicBezTo>
                <a:cubicBezTo>
                  <a:pt x="14925" y="7211"/>
                  <a:pt x="14925" y="7164"/>
                  <a:pt x="14938" y="7118"/>
                </a:cubicBezTo>
                <a:cubicBezTo>
                  <a:pt x="14938" y="7024"/>
                  <a:pt x="14949" y="6930"/>
                  <a:pt x="14938" y="6836"/>
                </a:cubicBezTo>
                <a:cubicBezTo>
                  <a:pt x="14972" y="5969"/>
                  <a:pt x="14328" y="5042"/>
                  <a:pt x="13401" y="5031"/>
                </a:cubicBezTo>
                <a:cubicBezTo>
                  <a:pt x="13155" y="5031"/>
                  <a:pt x="12898" y="5101"/>
                  <a:pt x="12616" y="5242"/>
                </a:cubicBezTo>
                <a:cubicBezTo>
                  <a:pt x="12124" y="5500"/>
                  <a:pt x="11913" y="5969"/>
                  <a:pt x="11924" y="6461"/>
                </a:cubicBezTo>
                <a:lnTo>
                  <a:pt x="11924" y="6472"/>
                </a:lnTo>
                <a:lnTo>
                  <a:pt x="11924" y="6531"/>
                </a:lnTo>
                <a:lnTo>
                  <a:pt x="11924" y="6636"/>
                </a:lnTo>
                <a:lnTo>
                  <a:pt x="11924" y="6649"/>
                </a:lnTo>
                <a:lnTo>
                  <a:pt x="11924" y="6672"/>
                </a:lnTo>
                <a:cubicBezTo>
                  <a:pt x="11408" y="6754"/>
                  <a:pt x="10892" y="6860"/>
                  <a:pt x="10389" y="6941"/>
                </a:cubicBezTo>
                <a:cubicBezTo>
                  <a:pt x="10060" y="5758"/>
                  <a:pt x="9087" y="4737"/>
                  <a:pt x="7786" y="4737"/>
                </a:cubicBezTo>
                <a:cubicBezTo>
                  <a:pt x="7586" y="4737"/>
                  <a:pt x="7387" y="4761"/>
                  <a:pt x="7176" y="4807"/>
                </a:cubicBezTo>
                <a:cubicBezTo>
                  <a:pt x="7023" y="4187"/>
                  <a:pt x="6824" y="3588"/>
                  <a:pt x="6672" y="2967"/>
                </a:cubicBezTo>
                <a:cubicBezTo>
                  <a:pt x="6672" y="2955"/>
                  <a:pt x="6684" y="2955"/>
                  <a:pt x="6684" y="2955"/>
                </a:cubicBezTo>
                <a:cubicBezTo>
                  <a:pt x="6695" y="2944"/>
                  <a:pt x="6707" y="2944"/>
                  <a:pt x="6707" y="2932"/>
                </a:cubicBezTo>
                <a:cubicBezTo>
                  <a:pt x="6754" y="2908"/>
                  <a:pt x="6789" y="2885"/>
                  <a:pt x="6824" y="2861"/>
                </a:cubicBezTo>
                <a:cubicBezTo>
                  <a:pt x="6824" y="2850"/>
                  <a:pt x="6836" y="2850"/>
                  <a:pt x="6848" y="2838"/>
                </a:cubicBezTo>
                <a:cubicBezTo>
                  <a:pt x="6883" y="2814"/>
                  <a:pt x="6918" y="2780"/>
                  <a:pt x="6953" y="2744"/>
                </a:cubicBezTo>
                <a:cubicBezTo>
                  <a:pt x="6953" y="2733"/>
                  <a:pt x="6965" y="2733"/>
                  <a:pt x="6976" y="2721"/>
                </a:cubicBezTo>
                <a:cubicBezTo>
                  <a:pt x="7000" y="2686"/>
                  <a:pt x="7035" y="2650"/>
                  <a:pt x="7070" y="2615"/>
                </a:cubicBezTo>
                <a:cubicBezTo>
                  <a:pt x="7094" y="2580"/>
                  <a:pt x="7117" y="2533"/>
                  <a:pt x="7140" y="2498"/>
                </a:cubicBezTo>
                <a:lnTo>
                  <a:pt x="7164" y="2475"/>
                </a:lnTo>
                <a:cubicBezTo>
                  <a:pt x="7176" y="2439"/>
                  <a:pt x="7200" y="2392"/>
                  <a:pt x="7223" y="2358"/>
                </a:cubicBezTo>
                <a:cubicBezTo>
                  <a:pt x="7223" y="2345"/>
                  <a:pt x="7223" y="2345"/>
                  <a:pt x="7234" y="2334"/>
                </a:cubicBezTo>
                <a:cubicBezTo>
                  <a:pt x="7246" y="2298"/>
                  <a:pt x="7258" y="2264"/>
                  <a:pt x="7270" y="2217"/>
                </a:cubicBezTo>
                <a:cubicBezTo>
                  <a:pt x="7281" y="2217"/>
                  <a:pt x="7281" y="2205"/>
                  <a:pt x="7281" y="2205"/>
                </a:cubicBezTo>
                <a:cubicBezTo>
                  <a:pt x="7293" y="2158"/>
                  <a:pt x="7305" y="2111"/>
                  <a:pt x="7317" y="2076"/>
                </a:cubicBezTo>
                <a:lnTo>
                  <a:pt x="7317" y="2041"/>
                </a:lnTo>
                <a:cubicBezTo>
                  <a:pt x="7328" y="1994"/>
                  <a:pt x="7340" y="1959"/>
                  <a:pt x="7340" y="1912"/>
                </a:cubicBezTo>
                <a:cubicBezTo>
                  <a:pt x="7445" y="1021"/>
                  <a:pt x="6778" y="1"/>
                  <a:pt x="5804"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96" name="Google Shape;796;p19"/>
          <p:cNvSpPr/>
          <p:nvPr/>
        </p:nvSpPr>
        <p:spPr>
          <a:xfrm>
            <a:off x="2623888" y="4574176"/>
            <a:ext cx="961066" cy="861096"/>
          </a:xfrm>
          <a:custGeom>
            <a:rect b="b" l="l" r="r" t="t"/>
            <a:pathLst>
              <a:path extrusionOk="0" h="16650" w="18583">
                <a:moveTo>
                  <a:pt x="8583" y="411"/>
                </a:moveTo>
                <a:cubicBezTo>
                  <a:pt x="9474" y="411"/>
                  <a:pt x="10201" y="1068"/>
                  <a:pt x="10763" y="1889"/>
                </a:cubicBezTo>
                <a:cubicBezTo>
                  <a:pt x="9860" y="2264"/>
                  <a:pt x="9005" y="2814"/>
                  <a:pt x="8312" y="3296"/>
                </a:cubicBezTo>
                <a:cubicBezTo>
                  <a:pt x="8067" y="3460"/>
                  <a:pt x="7820" y="3647"/>
                  <a:pt x="7586" y="3823"/>
                </a:cubicBezTo>
                <a:cubicBezTo>
                  <a:pt x="6952" y="3741"/>
                  <a:pt x="6308" y="3682"/>
                  <a:pt x="5663" y="3671"/>
                </a:cubicBezTo>
                <a:cubicBezTo>
                  <a:pt x="5897" y="2405"/>
                  <a:pt x="6449" y="1243"/>
                  <a:pt x="7668" y="634"/>
                </a:cubicBezTo>
                <a:cubicBezTo>
                  <a:pt x="7996" y="482"/>
                  <a:pt x="8301" y="411"/>
                  <a:pt x="8583" y="411"/>
                </a:cubicBezTo>
                <a:close/>
                <a:moveTo>
                  <a:pt x="11032" y="2311"/>
                </a:moveTo>
                <a:cubicBezTo>
                  <a:pt x="11384" y="2897"/>
                  <a:pt x="11654" y="3518"/>
                  <a:pt x="11842" y="4022"/>
                </a:cubicBezTo>
                <a:cubicBezTo>
                  <a:pt x="11947" y="4280"/>
                  <a:pt x="12029" y="4550"/>
                  <a:pt x="12123" y="4820"/>
                </a:cubicBezTo>
                <a:cubicBezTo>
                  <a:pt x="10998" y="4456"/>
                  <a:pt x="9837" y="4198"/>
                  <a:pt x="8711" y="3999"/>
                </a:cubicBezTo>
                <a:cubicBezTo>
                  <a:pt x="8559" y="3976"/>
                  <a:pt x="8395" y="3940"/>
                  <a:pt x="8242" y="3916"/>
                </a:cubicBezTo>
                <a:lnTo>
                  <a:pt x="8735" y="3565"/>
                </a:lnTo>
                <a:cubicBezTo>
                  <a:pt x="9427" y="3096"/>
                  <a:pt x="10212" y="2627"/>
                  <a:pt x="11032" y="2311"/>
                </a:cubicBezTo>
                <a:close/>
                <a:moveTo>
                  <a:pt x="5980" y="4187"/>
                </a:moveTo>
                <a:cubicBezTo>
                  <a:pt x="6332" y="4198"/>
                  <a:pt x="6683" y="4210"/>
                  <a:pt x="7058" y="4245"/>
                </a:cubicBezTo>
                <a:cubicBezTo>
                  <a:pt x="6507" y="4690"/>
                  <a:pt x="5968" y="5183"/>
                  <a:pt x="5475" y="5711"/>
                </a:cubicBezTo>
                <a:cubicBezTo>
                  <a:pt x="5487" y="5218"/>
                  <a:pt x="5511" y="4690"/>
                  <a:pt x="5581" y="4187"/>
                </a:cubicBezTo>
                <a:close/>
                <a:moveTo>
                  <a:pt x="12616" y="1947"/>
                </a:moveTo>
                <a:cubicBezTo>
                  <a:pt x="12674" y="2592"/>
                  <a:pt x="13284" y="3202"/>
                  <a:pt x="13952" y="3202"/>
                </a:cubicBezTo>
                <a:cubicBezTo>
                  <a:pt x="14175" y="3202"/>
                  <a:pt x="14398" y="3131"/>
                  <a:pt x="14620" y="2979"/>
                </a:cubicBezTo>
                <a:cubicBezTo>
                  <a:pt x="14737" y="2885"/>
                  <a:pt x="14831" y="2780"/>
                  <a:pt x="14901" y="2662"/>
                </a:cubicBezTo>
                <a:cubicBezTo>
                  <a:pt x="15852" y="3530"/>
                  <a:pt x="15523" y="4914"/>
                  <a:pt x="14961" y="6074"/>
                </a:cubicBezTo>
                <a:cubicBezTo>
                  <a:pt x="14245" y="5652"/>
                  <a:pt x="13483" y="5300"/>
                  <a:pt x="12686" y="5007"/>
                </a:cubicBezTo>
                <a:cubicBezTo>
                  <a:pt x="12416" y="4010"/>
                  <a:pt x="12041" y="3014"/>
                  <a:pt x="11514" y="2147"/>
                </a:cubicBezTo>
                <a:cubicBezTo>
                  <a:pt x="11877" y="2041"/>
                  <a:pt x="12252" y="1970"/>
                  <a:pt x="12616" y="1947"/>
                </a:cubicBezTo>
                <a:close/>
                <a:moveTo>
                  <a:pt x="12827" y="5534"/>
                </a:moveTo>
                <a:lnTo>
                  <a:pt x="12827" y="5534"/>
                </a:lnTo>
                <a:cubicBezTo>
                  <a:pt x="13495" y="5805"/>
                  <a:pt x="14140" y="6121"/>
                  <a:pt x="14750" y="6485"/>
                </a:cubicBezTo>
                <a:cubicBezTo>
                  <a:pt x="14620" y="6707"/>
                  <a:pt x="14492" y="6918"/>
                  <a:pt x="14374" y="7105"/>
                </a:cubicBezTo>
                <a:cubicBezTo>
                  <a:pt x="14057" y="7574"/>
                  <a:pt x="13718" y="8032"/>
                  <a:pt x="13354" y="8466"/>
                </a:cubicBezTo>
                <a:cubicBezTo>
                  <a:pt x="13296" y="8009"/>
                  <a:pt x="13225" y="7551"/>
                  <a:pt x="13155" y="7105"/>
                </a:cubicBezTo>
                <a:cubicBezTo>
                  <a:pt x="13061" y="6602"/>
                  <a:pt x="12955" y="6074"/>
                  <a:pt x="12827" y="5534"/>
                </a:cubicBezTo>
                <a:close/>
                <a:moveTo>
                  <a:pt x="5077" y="4198"/>
                </a:moveTo>
                <a:lnTo>
                  <a:pt x="5077" y="4198"/>
                </a:lnTo>
                <a:cubicBezTo>
                  <a:pt x="4995" y="4878"/>
                  <a:pt x="4983" y="5581"/>
                  <a:pt x="5006" y="6238"/>
                </a:cubicBezTo>
                <a:cubicBezTo>
                  <a:pt x="4198" y="7188"/>
                  <a:pt x="3529" y="8231"/>
                  <a:pt x="3083" y="9345"/>
                </a:cubicBezTo>
                <a:cubicBezTo>
                  <a:pt x="2169" y="8700"/>
                  <a:pt x="1454" y="7845"/>
                  <a:pt x="1290" y="6660"/>
                </a:cubicBezTo>
                <a:cubicBezTo>
                  <a:pt x="1278" y="6543"/>
                  <a:pt x="1267" y="6414"/>
                  <a:pt x="1267" y="6308"/>
                </a:cubicBezTo>
                <a:lnTo>
                  <a:pt x="1267" y="6308"/>
                </a:lnTo>
                <a:cubicBezTo>
                  <a:pt x="1372" y="6332"/>
                  <a:pt x="1489" y="6355"/>
                  <a:pt x="1595" y="6355"/>
                </a:cubicBezTo>
                <a:cubicBezTo>
                  <a:pt x="1817" y="6355"/>
                  <a:pt x="2040" y="6285"/>
                  <a:pt x="2251" y="6133"/>
                </a:cubicBezTo>
                <a:cubicBezTo>
                  <a:pt x="2767" y="5722"/>
                  <a:pt x="2814" y="5125"/>
                  <a:pt x="2603" y="4656"/>
                </a:cubicBezTo>
                <a:cubicBezTo>
                  <a:pt x="3354" y="4339"/>
                  <a:pt x="4279" y="4234"/>
                  <a:pt x="5077" y="4198"/>
                </a:cubicBezTo>
                <a:close/>
                <a:moveTo>
                  <a:pt x="5030" y="6941"/>
                </a:moveTo>
                <a:cubicBezTo>
                  <a:pt x="5042" y="7024"/>
                  <a:pt x="5042" y="7118"/>
                  <a:pt x="5053" y="7211"/>
                </a:cubicBezTo>
                <a:cubicBezTo>
                  <a:pt x="5123" y="8314"/>
                  <a:pt x="5276" y="9450"/>
                  <a:pt x="5546" y="10576"/>
                </a:cubicBezTo>
                <a:cubicBezTo>
                  <a:pt x="4854" y="10318"/>
                  <a:pt x="4139" y="10002"/>
                  <a:pt x="3482" y="9603"/>
                </a:cubicBezTo>
                <a:cubicBezTo>
                  <a:pt x="3565" y="9392"/>
                  <a:pt x="3658" y="9181"/>
                  <a:pt x="3752" y="8981"/>
                </a:cubicBezTo>
                <a:cubicBezTo>
                  <a:pt x="4092" y="8267"/>
                  <a:pt x="4526" y="7574"/>
                  <a:pt x="5030" y="6941"/>
                </a:cubicBezTo>
                <a:close/>
                <a:moveTo>
                  <a:pt x="15172" y="6754"/>
                </a:moveTo>
                <a:cubicBezTo>
                  <a:pt x="15230" y="6789"/>
                  <a:pt x="15289" y="6836"/>
                  <a:pt x="15359" y="6871"/>
                </a:cubicBezTo>
                <a:cubicBezTo>
                  <a:pt x="15805" y="7199"/>
                  <a:pt x="16261" y="7551"/>
                  <a:pt x="16519" y="7997"/>
                </a:cubicBezTo>
                <a:cubicBezTo>
                  <a:pt x="16321" y="8067"/>
                  <a:pt x="16097" y="8196"/>
                  <a:pt x="15898" y="8419"/>
                </a:cubicBezTo>
                <a:cubicBezTo>
                  <a:pt x="15370" y="9005"/>
                  <a:pt x="15675" y="9814"/>
                  <a:pt x="16250" y="10224"/>
                </a:cubicBezTo>
                <a:cubicBezTo>
                  <a:pt x="16215" y="10271"/>
                  <a:pt x="16168" y="10318"/>
                  <a:pt x="16133" y="10365"/>
                </a:cubicBezTo>
                <a:cubicBezTo>
                  <a:pt x="15500" y="11139"/>
                  <a:pt x="14445" y="11467"/>
                  <a:pt x="13495" y="11631"/>
                </a:cubicBezTo>
                <a:cubicBezTo>
                  <a:pt x="13541" y="10799"/>
                  <a:pt x="13507" y="9943"/>
                  <a:pt x="13424" y="9111"/>
                </a:cubicBezTo>
                <a:cubicBezTo>
                  <a:pt x="14081" y="8384"/>
                  <a:pt x="14703" y="7598"/>
                  <a:pt x="15172" y="6754"/>
                </a:cubicBezTo>
                <a:close/>
                <a:moveTo>
                  <a:pt x="7738" y="4304"/>
                </a:moveTo>
                <a:cubicBezTo>
                  <a:pt x="9250" y="4468"/>
                  <a:pt x="10810" y="4796"/>
                  <a:pt x="12275" y="5323"/>
                </a:cubicBezTo>
                <a:cubicBezTo>
                  <a:pt x="12604" y="6508"/>
                  <a:pt x="12815" y="7727"/>
                  <a:pt x="12932" y="8947"/>
                </a:cubicBezTo>
                <a:cubicBezTo>
                  <a:pt x="12275" y="9650"/>
                  <a:pt x="11572" y="10307"/>
                  <a:pt x="10834" y="10916"/>
                </a:cubicBezTo>
                <a:cubicBezTo>
                  <a:pt x="10517" y="11174"/>
                  <a:pt x="10188" y="11432"/>
                  <a:pt x="9860" y="11678"/>
                </a:cubicBezTo>
                <a:cubicBezTo>
                  <a:pt x="8559" y="11514"/>
                  <a:pt x="7269" y="11174"/>
                  <a:pt x="6061" y="10763"/>
                </a:cubicBezTo>
                <a:cubicBezTo>
                  <a:pt x="5686" y="9333"/>
                  <a:pt x="5511" y="7845"/>
                  <a:pt x="5487" y="6402"/>
                </a:cubicBezTo>
                <a:cubicBezTo>
                  <a:pt x="6167" y="5628"/>
                  <a:pt x="6929" y="4925"/>
                  <a:pt x="7738" y="4304"/>
                </a:cubicBezTo>
                <a:close/>
                <a:moveTo>
                  <a:pt x="12979" y="9568"/>
                </a:moveTo>
                <a:cubicBezTo>
                  <a:pt x="13038" y="10271"/>
                  <a:pt x="13049" y="10987"/>
                  <a:pt x="13014" y="11701"/>
                </a:cubicBezTo>
                <a:cubicBezTo>
                  <a:pt x="12533" y="11760"/>
                  <a:pt x="12064" y="11795"/>
                  <a:pt x="11584" y="11795"/>
                </a:cubicBezTo>
                <a:cubicBezTo>
                  <a:pt x="11232" y="11795"/>
                  <a:pt x="10892" y="11784"/>
                  <a:pt x="10552" y="11748"/>
                </a:cubicBezTo>
                <a:cubicBezTo>
                  <a:pt x="11150" y="11279"/>
                  <a:pt x="11736" y="10776"/>
                  <a:pt x="12275" y="10271"/>
                </a:cubicBezTo>
                <a:cubicBezTo>
                  <a:pt x="12510" y="10049"/>
                  <a:pt x="12744" y="9814"/>
                  <a:pt x="12979" y="9568"/>
                </a:cubicBezTo>
                <a:close/>
                <a:moveTo>
                  <a:pt x="6226" y="11315"/>
                </a:moveTo>
                <a:lnTo>
                  <a:pt x="6226" y="11315"/>
                </a:lnTo>
                <a:cubicBezTo>
                  <a:pt x="6577" y="11420"/>
                  <a:pt x="6918" y="11526"/>
                  <a:pt x="7246" y="11608"/>
                </a:cubicBezTo>
                <a:cubicBezTo>
                  <a:pt x="7903" y="11795"/>
                  <a:pt x="8606" y="11948"/>
                  <a:pt x="9309" y="12065"/>
                </a:cubicBezTo>
                <a:cubicBezTo>
                  <a:pt x="8583" y="12546"/>
                  <a:pt x="7820" y="12968"/>
                  <a:pt x="7012" y="13285"/>
                </a:cubicBezTo>
                <a:cubicBezTo>
                  <a:pt x="6694" y="12652"/>
                  <a:pt x="6437" y="11995"/>
                  <a:pt x="6226" y="11315"/>
                </a:cubicBezTo>
                <a:close/>
                <a:moveTo>
                  <a:pt x="3318" y="10083"/>
                </a:moveTo>
                <a:cubicBezTo>
                  <a:pt x="4057" y="10529"/>
                  <a:pt x="4878" y="10869"/>
                  <a:pt x="5686" y="11139"/>
                </a:cubicBezTo>
                <a:cubicBezTo>
                  <a:pt x="5909" y="11936"/>
                  <a:pt x="6202" y="12710"/>
                  <a:pt x="6566" y="13437"/>
                </a:cubicBezTo>
                <a:cubicBezTo>
                  <a:pt x="6554" y="13449"/>
                  <a:pt x="6543" y="13449"/>
                  <a:pt x="6519" y="13449"/>
                </a:cubicBezTo>
                <a:cubicBezTo>
                  <a:pt x="6061" y="13589"/>
                  <a:pt x="5605" y="13718"/>
                  <a:pt x="5159" y="13718"/>
                </a:cubicBezTo>
                <a:cubicBezTo>
                  <a:pt x="4714" y="13718"/>
                  <a:pt x="4279" y="13589"/>
                  <a:pt x="3904" y="13202"/>
                </a:cubicBezTo>
                <a:cubicBezTo>
                  <a:pt x="3541" y="12850"/>
                  <a:pt x="3330" y="12370"/>
                  <a:pt x="3213" y="11889"/>
                </a:cubicBezTo>
                <a:cubicBezTo>
                  <a:pt x="3083" y="11292"/>
                  <a:pt x="3154" y="10682"/>
                  <a:pt x="3318" y="10083"/>
                </a:cubicBezTo>
                <a:close/>
                <a:moveTo>
                  <a:pt x="10001" y="12159"/>
                </a:moveTo>
                <a:cubicBezTo>
                  <a:pt x="10552" y="12229"/>
                  <a:pt x="11115" y="12264"/>
                  <a:pt x="11666" y="12264"/>
                </a:cubicBezTo>
                <a:cubicBezTo>
                  <a:pt x="12111" y="12264"/>
                  <a:pt x="12545" y="12241"/>
                  <a:pt x="12967" y="12194"/>
                </a:cubicBezTo>
                <a:lnTo>
                  <a:pt x="12967" y="12194"/>
                </a:lnTo>
                <a:cubicBezTo>
                  <a:pt x="12908" y="12874"/>
                  <a:pt x="12780" y="13554"/>
                  <a:pt x="12569" y="14199"/>
                </a:cubicBezTo>
                <a:cubicBezTo>
                  <a:pt x="12252" y="15137"/>
                  <a:pt x="11889" y="15992"/>
                  <a:pt x="10821" y="16169"/>
                </a:cubicBezTo>
                <a:cubicBezTo>
                  <a:pt x="10716" y="16192"/>
                  <a:pt x="10610" y="16192"/>
                  <a:pt x="10505" y="16192"/>
                </a:cubicBezTo>
                <a:cubicBezTo>
                  <a:pt x="10107" y="16192"/>
                  <a:pt x="9708" y="16086"/>
                  <a:pt x="9356" y="15934"/>
                </a:cubicBezTo>
                <a:cubicBezTo>
                  <a:pt x="8395" y="15512"/>
                  <a:pt x="7726" y="14574"/>
                  <a:pt x="7234" y="13695"/>
                </a:cubicBezTo>
                <a:cubicBezTo>
                  <a:pt x="8207" y="13308"/>
                  <a:pt x="9133" y="12780"/>
                  <a:pt x="10001" y="12159"/>
                </a:cubicBezTo>
                <a:close/>
                <a:moveTo>
                  <a:pt x="8570" y="1"/>
                </a:moveTo>
                <a:cubicBezTo>
                  <a:pt x="7668" y="1"/>
                  <a:pt x="6765" y="458"/>
                  <a:pt x="6120" y="1267"/>
                </a:cubicBezTo>
                <a:cubicBezTo>
                  <a:pt x="5605" y="1936"/>
                  <a:pt x="5300" y="2780"/>
                  <a:pt x="5147" y="3682"/>
                </a:cubicBezTo>
                <a:cubicBezTo>
                  <a:pt x="4162" y="3705"/>
                  <a:pt x="3201" y="3870"/>
                  <a:pt x="2345" y="4268"/>
                </a:cubicBezTo>
                <a:cubicBezTo>
                  <a:pt x="2122" y="4010"/>
                  <a:pt x="1806" y="3835"/>
                  <a:pt x="1465" y="3835"/>
                </a:cubicBezTo>
                <a:cubicBezTo>
                  <a:pt x="1161" y="3835"/>
                  <a:pt x="832" y="3976"/>
                  <a:pt x="528" y="4315"/>
                </a:cubicBezTo>
                <a:cubicBezTo>
                  <a:pt x="0" y="4890"/>
                  <a:pt x="293" y="5699"/>
                  <a:pt x="856" y="6097"/>
                </a:cubicBezTo>
                <a:cubicBezTo>
                  <a:pt x="739" y="6941"/>
                  <a:pt x="1032" y="7891"/>
                  <a:pt x="1595" y="8618"/>
                </a:cubicBezTo>
                <a:cubicBezTo>
                  <a:pt x="1947" y="9087"/>
                  <a:pt x="2403" y="9486"/>
                  <a:pt x="2919" y="9826"/>
                </a:cubicBezTo>
                <a:cubicBezTo>
                  <a:pt x="2627" y="10740"/>
                  <a:pt x="2591" y="11737"/>
                  <a:pt x="2966" y="12639"/>
                </a:cubicBezTo>
                <a:cubicBezTo>
                  <a:pt x="3213" y="13202"/>
                  <a:pt x="3646" y="13707"/>
                  <a:pt x="4174" y="13999"/>
                </a:cubicBezTo>
                <a:cubicBezTo>
                  <a:pt x="4467" y="14152"/>
                  <a:pt x="4772" y="14210"/>
                  <a:pt x="5089" y="14210"/>
                </a:cubicBezTo>
                <a:cubicBezTo>
                  <a:pt x="5605" y="14210"/>
                  <a:pt x="6144" y="14058"/>
                  <a:pt x="6613" y="13918"/>
                </a:cubicBezTo>
                <a:cubicBezTo>
                  <a:pt x="6671" y="13894"/>
                  <a:pt x="6730" y="13871"/>
                  <a:pt x="6788" y="13859"/>
                </a:cubicBezTo>
                <a:cubicBezTo>
                  <a:pt x="6999" y="14246"/>
                  <a:pt x="7246" y="14632"/>
                  <a:pt x="7527" y="14996"/>
                </a:cubicBezTo>
                <a:cubicBezTo>
                  <a:pt x="8125" y="15770"/>
                  <a:pt x="8981" y="16450"/>
                  <a:pt x="9977" y="16614"/>
                </a:cubicBezTo>
                <a:cubicBezTo>
                  <a:pt x="10154" y="16638"/>
                  <a:pt x="10329" y="16649"/>
                  <a:pt x="10505" y="16649"/>
                </a:cubicBezTo>
                <a:cubicBezTo>
                  <a:pt x="10904" y="16649"/>
                  <a:pt x="11303" y="16579"/>
                  <a:pt x="11678" y="16391"/>
                </a:cubicBezTo>
                <a:cubicBezTo>
                  <a:pt x="12428" y="16028"/>
                  <a:pt x="12756" y="15090"/>
                  <a:pt x="13014" y="14351"/>
                </a:cubicBezTo>
                <a:cubicBezTo>
                  <a:pt x="13249" y="13636"/>
                  <a:pt x="13389" y="12886"/>
                  <a:pt x="13460" y="12123"/>
                </a:cubicBezTo>
                <a:cubicBezTo>
                  <a:pt x="13940" y="12030"/>
                  <a:pt x="14421" y="11912"/>
                  <a:pt x="14878" y="11737"/>
                </a:cubicBezTo>
                <a:cubicBezTo>
                  <a:pt x="15605" y="11479"/>
                  <a:pt x="16227" y="11034"/>
                  <a:pt x="16672" y="10424"/>
                </a:cubicBezTo>
                <a:cubicBezTo>
                  <a:pt x="16766" y="10447"/>
                  <a:pt x="16871" y="10459"/>
                  <a:pt x="16977" y="10459"/>
                </a:cubicBezTo>
                <a:cubicBezTo>
                  <a:pt x="17188" y="10459"/>
                  <a:pt x="17423" y="10388"/>
                  <a:pt x="17634" y="10236"/>
                </a:cubicBezTo>
                <a:cubicBezTo>
                  <a:pt x="18583" y="9474"/>
                  <a:pt x="17926" y="8103"/>
                  <a:pt x="17001" y="7962"/>
                </a:cubicBezTo>
                <a:cubicBezTo>
                  <a:pt x="16719" y="7399"/>
                  <a:pt x="16203" y="6918"/>
                  <a:pt x="15617" y="6485"/>
                </a:cubicBezTo>
                <a:cubicBezTo>
                  <a:pt x="15535" y="6438"/>
                  <a:pt x="15453" y="6391"/>
                  <a:pt x="15383" y="6332"/>
                </a:cubicBezTo>
                <a:cubicBezTo>
                  <a:pt x="15594" y="5886"/>
                  <a:pt x="15769" y="5417"/>
                  <a:pt x="15886" y="4948"/>
                </a:cubicBezTo>
                <a:cubicBezTo>
                  <a:pt x="16156" y="3788"/>
                  <a:pt x="15805" y="2874"/>
                  <a:pt x="15066" y="2264"/>
                </a:cubicBezTo>
                <a:cubicBezTo>
                  <a:pt x="15195" y="1513"/>
                  <a:pt x="14573" y="693"/>
                  <a:pt x="13823" y="693"/>
                </a:cubicBezTo>
                <a:cubicBezTo>
                  <a:pt x="13518" y="693"/>
                  <a:pt x="13190" y="833"/>
                  <a:pt x="12885" y="1162"/>
                </a:cubicBezTo>
                <a:cubicBezTo>
                  <a:pt x="12803" y="1243"/>
                  <a:pt x="12744" y="1337"/>
                  <a:pt x="12697" y="1431"/>
                </a:cubicBezTo>
                <a:cubicBezTo>
                  <a:pt x="12217" y="1443"/>
                  <a:pt x="11712" y="1548"/>
                  <a:pt x="11232" y="1712"/>
                </a:cubicBezTo>
                <a:cubicBezTo>
                  <a:pt x="10986" y="1361"/>
                  <a:pt x="10716" y="1045"/>
                  <a:pt x="10423" y="763"/>
                </a:cubicBezTo>
                <a:cubicBezTo>
                  <a:pt x="9860" y="235"/>
                  <a:pt x="9216" y="1"/>
                  <a:pt x="8570"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97" name="Google Shape;797;p19"/>
          <p:cNvSpPr txBox="1"/>
          <p:nvPr>
            <p:ph type="title"/>
          </p:nvPr>
        </p:nvSpPr>
        <p:spPr>
          <a:xfrm>
            <a:off x="720000" y="1451625"/>
            <a:ext cx="2421300" cy="1080300"/>
          </a:xfrm>
          <a:prstGeom prst="rect">
            <a:avLst/>
          </a:prstGeom>
        </p:spPr>
        <p:txBody>
          <a:bodyPr anchorCtr="0" anchor="t" bIns="91425" lIns="91425" spcFirstLastPara="1" rIns="91425" wrap="square" tIns="91425">
            <a:noAutofit/>
          </a:bodyPr>
          <a:lstStyle>
            <a:lvl1pPr lvl="0" rtl="0">
              <a:spcBef>
                <a:spcPts val="0"/>
              </a:spcBef>
              <a:spcAft>
                <a:spcPts val="0"/>
              </a:spcAft>
              <a:buSzPts val="3000"/>
              <a:buNone/>
              <a:defRPr/>
            </a:lvl1pPr>
            <a:lvl2pPr lvl="1" rtl="0">
              <a:spcBef>
                <a:spcPts val="0"/>
              </a:spcBef>
              <a:spcAft>
                <a:spcPts val="0"/>
              </a:spcAft>
              <a:buSzPts val="3000"/>
              <a:buNone/>
              <a:defRPr/>
            </a:lvl2pPr>
            <a:lvl3pPr lvl="2" rtl="0">
              <a:spcBef>
                <a:spcPts val="0"/>
              </a:spcBef>
              <a:spcAft>
                <a:spcPts val="0"/>
              </a:spcAft>
              <a:buSzPts val="3000"/>
              <a:buNone/>
              <a:defRPr/>
            </a:lvl3pPr>
            <a:lvl4pPr lvl="3" rtl="0">
              <a:spcBef>
                <a:spcPts val="0"/>
              </a:spcBef>
              <a:spcAft>
                <a:spcPts val="0"/>
              </a:spcAft>
              <a:buSzPts val="3000"/>
              <a:buNone/>
              <a:defRPr/>
            </a:lvl4pPr>
            <a:lvl5pPr lvl="4" rtl="0">
              <a:spcBef>
                <a:spcPts val="0"/>
              </a:spcBef>
              <a:spcAft>
                <a:spcPts val="0"/>
              </a:spcAft>
              <a:buSzPts val="3000"/>
              <a:buNone/>
              <a:defRPr/>
            </a:lvl5pPr>
            <a:lvl6pPr lvl="5" rtl="0">
              <a:spcBef>
                <a:spcPts val="0"/>
              </a:spcBef>
              <a:spcAft>
                <a:spcPts val="0"/>
              </a:spcAft>
              <a:buSzPts val="3000"/>
              <a:buNone/>
              <a:defRPr/>
            </a:lvl6pPr>
            <a:lvl7pPr lvl="6" rtl="0">
              <a:spcBef>
                <a:spcPts val="0"/>
              </a:spcBef>
              <a:spcAft>
                <a:spcPts val="0"/>
              </a:spcAft>
              <a:buSzPts val="3000"/>
              <a:buNone/>
              <a:defRPr/>
            </a:lvl7pPr>
            <a:lvl8pPr lvl="7" rtl="0">
              <a:spcBef>
                <a:spcPts val="0"/>
              </a:spcBef>
              <a:spcAft>
                <a:spcPts val="0"/>
              </a:spcAft>
              <a:buSzPts val="3000"/>
              <a:buNone/>
              <a:defRPr/>
            </a:lvl8pPr>
            <a:lvl9pPr lvl="8" rtl="0">
              <a:spcBef>
                <a:spcPts val="0"/>
              </a:spcBef>
              <a:spcAft>
                <a:spcPts val="0"/>
              </a:spcAft>
              <a:buSzPts val="3000"/>
              <a:buNone/>
              <a:defRPr/>
            </a:lvl9pPr>
          </a:lstStyle>
          <a:p/>
        </p:txBody>
      </p:sp>
      <p:sp>
        <p:nvSpPr>
          <p:cNvPr id="798" name="Google Shape;798;p19"/>
          <p:cNvSpPr txBox="1"/>
          <p:nvPr>
            <p:ph idx="1" type="subTitle"/>
          </p:nvPr>
        </p:nvSpPr>
        <p:spPr>
          <a:xfrm>
            <a:off x="720000" y="2571750"/>
            <a:ext cx="2575500" cy="1080300"/>
          </a:xfrm>
          <a:prstGeom prst="rect">
            <a:avLst/>
          </a:prstGeom>
        </p:spPr>
        <p:txBody>
          <a:bodyPr anchorCtr="0" anchor="t" bIns="91425" lIns="91425" spcFirstLastPara="1" rIns="91425" wrap="square" tIns="91425">
            <a:noAutofit/>
          </a:bodyPr>
          <a:lstStyle>
            <a:lvl1pPr lvl="0" rtl="0">
              <a:lnSpc>
                <a:spcPct val="100000"/>
              </a:lnSpc>
              <a:spcBef>
                <a:spcPts val="0"/>
              </a:spcBef>
              <a:spcAft>
                <a:spcPts val="0"/>
              </a:spcAft>
              <a:buSzPts val="1400"/>
              <a:buNone/>
              <a:defRPr/>
            </a:lvl1pPr>
            <a:lvl2pPr lvl="1" rtl="0" algn="ctr">
              <a:lnSpc>
                <a:spcPct val="100000"/>
              </a:lnSpc>
              <a:spcBef>
                <a:spcPts val="0"/>
              </a:spcBef>
              <a:spcAft>
                <a:spcPts val="0"/>
              </a:spcAft>
              <a:buSzPts val="1400"/>
              <a:buNone/>
              <a:defRPr/>
            </a:lvl2pPr>
            <a:lvl3pPr lvl="2" rtl="0" algn="ctr">
              <a:lnSpc>
                <a:spcPct val="100000"/>
              </a:lnSpc>
              <a:spcBef>
                <a:spcPts val="1600"/>
              </a:spcBef>
              <a:spcAft>
                <a:spcPts val="0"/>
              </a:spcAft>
              <a:buSzPts val="1400"/>
              <a:buNone/>
              <a:defRPr/>
            </a:lvl3pPr>
            <a:lvl4pPr lvl="3" rtl="0" algn="ctr">
              <a:lnSpc>
                <a:spcPct val="100000"/>
              </a:lnSpc>
              <a:spcBef>
                <a:spcPts val="1600"/>
              </a:spcBef>
              <a:spcAft>
                <a:spcPts val="0"/>
              </a:spcAft>
              <a:buSzPts val="1400"/>
              <a:buNone/>
              <a:defRPr/>
            </a:lvl4pPr>
            <a:lvl5pPr lvl="4" rtl="0" algn="ctr">
              <a:lnSpc>
                <a:spcPct val="100000"/>
              </a:lnSpc>
              <a:spcBef>
                <a:spcPts val="1600"/>
              </a:spcBef>
              <a:spcAft>
                <a:spcPts val="0"/>
              </a:spcAft>
              <a:buSzPts val="1400"/>
              <a:buNone/>
              <a:defRPr/>
            </a:lvl5pPr>
            <a:lvl6pPr lvl="5" rtl="0" algn="ctr">
              <a:lnSpc>
                <a:spcPct val="100000"/>
              </a:lnSpc>
              <a:spcBef>
                <a:spcPts val="1600"/>
              </a:spcBef>
              <a:spcAft>
                <a:spcPts val="0"/>
              </a:spcAft>
              <a:buSzPts val="1400"/>
              <a:buNone/>
              <a:defRPr/>
            </a:lvl6pPr>
            <a:lvl7pPr lvl="6" rtl="0" algn="ctr">
              <a:lnSpc>
                <a:spcPct val="100000"/>
              </a:lnSpc>
              <a:spcBef>
                <a:spcPts val="1600"/>
              </a:spcBef>
              <a:spcAft>
                <a:spcPts val="0"/>
              </a:spcAft>
              <a:buSzPts val="1400"/>
              <a:buNone/>
              <a:defRPr/>
            </a:lvl7pPr>
            <a:lvl8pPr lvl="7" rtl="0" algn="ctr">
              <a:lnSpc>
                <a:spcPct val="100000"/>
              </a:lnSpc>
              <a:spcBef>
                <a:spcPts val="1600"/>
              </a:spcBef>
              <a:spcAft>
                <a:spcPts val="0"/>
              </a:spcAft>
              <a:buSzPts val="1400"/>
              <a:buNone/>
              <a:defRPr/>
            </a:lvl8pPr>
            <a:lvl9pPr lvl="8" rtl="0" algn="ctr">
              <a:lnSpc>
                <a:spcPct val="100000"/>
              </a:lnSpc>
              <a:spcBef>
                <a:spcPts val="1600"/>
              </a:spcBef>
              <a:spcAft>
                <a:spcPts val="1600"/>
              </a:spcAft>
              <a:buSzPts val="1400"/>
              <a:buNone/>
              <a:defRPr/>
            </a:lvl9pPr>
          </a:lstStyle>
          <a:p/>
        </p:txBody>
      </p:sp>
      <p:grpSp>
        <p:nvGrpSpPr>
          <p:cNvPr id="799" name="Google Shape;799;p19"/>
          <p:cNvGrpSpPr/>
          <p:nvPr/>
        </p:nvGrpSpPr>
        <p:grpSpPr>
          <a:xfrm flipH="1" rot="-5400000">
            <a:off x="610138" y="3944883"/>
            <a:ext cx="619050" cy="1025634"/>
            <a:chOff x="3330825" y="1367375"/>
            <a:chExt cx="280075" cy="464025"/>
          </a:xfrm>
        </p:grpSpPr>
        <p:sp>
          <p:nvSpPr>
            <p:cNvPr id="800" name="Google Shape;800;p19"/>
            <p:cNvSpPr/>
            <p:nvPr/>
          </p:nvSpPr>
          <p:spPr>
            <a:xfrm>
              <a:off x="3484800" y="1720525"/>
              <a:ext cx="115550" cy="110875"/>
            </a:xfrm>
            <a:custGeom>
              <a:rect b="b" l="l" r="r" t="t"/>
              <a:pathLst>
                <a:path extrusionOk="0" h="4435" w="4622">
                  <a:moveTo>
                    <a:pt x="2311" y="0"/>
                  </a:moveTo>
                  <a:cubicBezTo>
                    <a:pt x="2159" y="0"/>
                    <a:pt x="2006" y="13"/>
                    <a:pt x="1857" y="37"/>
                  </a:cubicBezTo>
                  <a:cubicBezTo>
                    <a:pt x="764" y="233"/>
                    <a:pt x="0" y="1265"/>
                    <a:pt x="51" y="2348"/>
                  </a:cubicBezTo>
                  <a:cubicBezTo>
                    <a:pt x="51" y="2461"/>
                    <a:pt x="72" y="2574"/>
                    <a:pt x="93" y="2678"/>
                  </a:cubicBezTo>
                  <a:cubicBezTo>
                    <a:pt x="113" y="2998"/>
                    <a:pt x="196" y="3307"/>
                    <a:pt x="351" y="3606"/>
                  </a:cubicBezTo>
                  <a:cubicBezTo>
                    <a:pt x="665" y="4200"/>
                    <a:pt x="1226" y="4435"/>
                    <a:pt x="1815" y="4435"/>
                  </a:cubicBezTo>
                  <a:cubicBezTo>
                    <a:pt x="2249" y="4435"/>
                    <a:pt x="2698" y="4307"/>
                    <a:pt x="3074" y="4101"/>
                  </a:cubicBezTo>
                  <a:cubicBezTo>
                    <a:pt x="4054" y="3555"/>
                    <a:pt x="4621" y="2430"/>
                    <a:pt x="4312" y="1337"/>
                  </a:cubicBezTo>
                  <a:cubicBezTo>
                    <a:pt x="4057" y="414"/>
                    <a:pt x="3188" y="0"/>
                    <a:pt x="2311" y="0"/>
                  </a:cubicBezTo>
                  <a:close/>
                </a:path>
              </a:pathLst>
            </a:custGeom>
            <a:solidFill>
              <a:srgbClr val="AAB3EA"/>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01" name="Google Shape;801;p19"/>
            <p:cNvSpPr/>
            <p:nvPr/>
          </p:nvSpPr>
          <p:spPr>
            <a:xfrm>
              <a:off x="3477400" y="1543325"/>
              <a:ext cx="133500" cy="103775"/>
            </a:xfrm>
            <a:custGeom>
              <a:rect b="b" l="l" r="r" t="t"/>
              <a:pathLst>
                <a:path extrusionOk="0" h="4151" w="5340">
                  <a:moveTo>
                    <a:pt x="2983" y="1"/>
                  </a:moveTo>
                  <a:cubicBezTo>
                    <a:pt x="2469" y="1"/>
                    <a:pt x="1956" y="154"/>
                    <a:pt x="1575" y="451"/>
                  </a:cubicBezTo>
                  <a:cubicBezTo>
                    <a:pt x="0" y="1662"/>
                    <a:pt x="1018" y="4151"/>
                    <a:pt x="2737" y="4151"/>
                  </a:cubicBezTo>
                  <a:cubicBezTo>
                    <a:pt x="2819" y="4151"/>
                    <a:pt x="2903" y="4145"/>
                    <a:pt x="2988" y="4134"/>
                  </a:cubicBezTo>
                  <a:cubicBezTo>
                    <a:pt x="3494" y="4134"/>
                    <a:pt x="3999" y="3938"/>
                    <a:pt x="4432" y="3576"/>
                  </a:cubicBezTo>
                  <a:cubicBezTo>
                    <a:pt x="5340" y="2834"/>
                    <a:pt x="5340" y="1555"/>
                    <a:pt x="4629" y="699"/>
                  </a:cubicBezTo>
                  <a:cubicBezTo>
                    <a:pt x="4237" y="228"/>
                    <a:pt x="3610" y="1"/>
                    <a:pt x="2983" y="1"/>
                  </a:cubicBezTo>
                  <a:close/>
                </a:path>
              </a:pathLst>
            </a:custGeom>
            <a:solidFill>
              <a:srgbClr val="AAB3EA"/>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02" name="Google Shape;802;p19"/>
            <p:cNvSpPr/>
            <p:nvPr/>
          </p:nvSpPr>
          <p:spPr>
            <a:xfrm>
              <a:off x="3330825" y="1489400"/>
              <a:ext cx="143400" cy="134750"/>
            </a:xfrm>
            <a:custGeom>
              <a:rect b="b" l="l" r="r" t="t"/>
              <a:pathLst>
                <a:path extrusionOk="0" h="5390" w="5736">
                  <a:moveTo>
                    <a:pt x="2327" y="0"/>
                  </a:moveTo>
                  <a:cubicBezTo>
                    <a:pt x="1872" y="0"/>
                    <a:pt x="1427" y="134"/>
                    <a:pt x="1043" y="452"/>
                  </a:cubicBezTo>
                  <a:cubicBezTo>
                    <a:pt x="775" y="669"/>
                    <a:pt x="610" y="947"/>
                    <a:pt x="506" y="1267"/>
                  </a:cubicBezTo>
                  <a:cubicBezTo>
                    <a:pt x="32" y="2134"/>
                    <a:pt x="1" y="3361"/>
                    <a:pt x="424" y="4145"/>
                  </a:cubicBezTo>
                  <a:cubicBezTo>
                    <a:pt x="881" y="4994"/>
                    <a:pt x="1728" y="5389"/>
                    <a:pt x="2600" y="5389"/>
                  </a:cubicBezTo>
                  <a:cubicBezTo>
                    <a:pt x="3223" y="5389"/>
                    <a:pt x="3859" y="5188"/>
                    <a:pt x="4374" y="4805"/>
                  </a:cubicBezTo>
                  <a:cubicBezTo>
                    <a:pt x="5664" y="3836"/>
                    <a:pt x="5736" y="2134"/>
                    <a:pt x="4612" y="1030"/>
                  </a:cubicBezTo>
                  <a:cubicBezTo>
                    <a:pt x="4019" y="444"/>
                    <a:pt x="3156" y="0"/>
                    <a:pt x="2327" y="0"/>
                  </a:cubicBezTo>
                  <a:close/>
                </a:path>
              </a:pathLst>
            </a:custGeom>
            <a:solidFill>
              <a:srgbClr val="AAB3EA"/>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03" name="Google Shape;803;p19"/>
            <p:cNvSpPr/>
            <p:nvPr/>
          </p:nvSpPr>
          <p:spPr>
            <a:xfrm>
              <a:off x="3451275" y="1367375"/>
              <a:ext cx="111650" cy="100400"/>
            </a:xfrm>
            <a:custGeom>
              <a:rect b="b" l="l" r="r" t="t"/>
              <a:pathLst>
                <a:path extrusionOk="0" h="4016" w="4466">
                  <a:moveTo>
                    <a:pt x="2077" y="0"/>
                  </a:moveTo>
                  <a:cubicBezTo>
                    <a:pt x="1557" y="0"/>
                    <a:pt x="1026" y="185"/>
                    <a:pt x="660" y="506"/>
                  </a:cubicBezTo>
                  <a:cubicBezTo>
                    <a:pt x="640" y="537"/>
                    <a:pt x="608" y="558"/>
                    <a:pt x="588" y="578"/>
                  </a:cubicBezTo>
                  <a:cubicBezTo>
                    <a:pt x="299" y="805"/>
                    <a:pt x="134" y="1145"/>
                    <a:pt x="83" y="1517"/>
                  </a:cubicBezTo>
                  <a:cubicBezTo>
                    <a:pt x="0" y="1950"/>
                    <a:pt x="62" y="2404"/>
                    <a:pt x="258" y="2827"/>
                  </a:cubicBezTo>
                  <a:cubicBezTo>
                    <a:pt x="340" y="3002"/>
                    <a:pt x="443" y="3146"/>
                    <a:pt x="567" y="3270"/>
                  </a:cubicBezTo>
                  <a:cubicBezTo>
                    <a:pt x="805" y="3570"/>
                    <a:pt x="1104" y="3817"/>
                    <a:pt x="1465" y="3930"/>
                  </a:cubicBezTo>
                  <a:cubicBezTo>
                    <a:pt x="1650" y="3988"/>
                    <a:pt x="1827" y="4015"/>
                    <a:pt x="1997" y="4015"/>
                  </a:cubicBezTo>
                  <a:cubicBezTo>
                    <a:pt x="3607" y="4015"/>
                    <a:pt x="4465" y="1592"/>
                    <a:pt x="3280" y="444"/>
                  </a:cubicBezTo>
                  <a:cubicBezTo>
                    <a:pt x="2965" y="138"/>
                    <a:pt x="2525" y="0"/>
                    <a:pt x="2077" y="0"/>
                  </a:cubicBezTo>
                  <a:close/>
                </a:path>
              </a:pathLst>
            </a:custGeom>
            <a:solidFill>
              <a:srgbClr val="AAB3EA"/>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04" name="Google Shape;804;p19"/>
            <p:cNvSpPr/>
            <p:nvPr/>
          </p:nvSpPr>
          <p:spPr>
            <a:xfrm>
              <a:off x="3353000" y="1520100"/>
              <a:ext cx="54450" cy="76825"/>
            </a:xfrm>
            <a:custGeom>
              <a:rect b="b" l="l" r="r" t="t"/>
              <a:pathLst>
                <a:path extrusionOk="0" h="3073" w="2178">
                  <a:moveTo>
                    <a:pt x="1092" y="1"/>
                  </a:moveTo>
                  <a:cubicBezTo>
                    <a:pt x="1037" y="1"/>
                    <a:pt x="980" y="21"/>
                    <a:pt x="929" y="70"/>
                  </a:cubicBezTo>
                  <a:cubicBezTo>
                    <a:pt x="1" y="906"/>
                    <a:pt x="558" y="2999"/>
                    <a:pt x="1868" y="3072"/>
                  </a:cubicBezTo>
                  <a:cubicBezTo>
                    <a:pt x="1875" y="3073"/>
                    <a:pt x="1881" y="3073"/>
                    <a:pt x="1887" y="3073"/>
                  </a:cubicBezTo>
                  <a:cubicBezTo>
                    <a:pt x="2178" y="3073"/>
                    <a:pt x="2171" y="2607"/>
                    <a:pt x="1868" y="2598"/>
                  </a:cubicBezTo>
                  <a:cubicBezTo>
                    <a:pt x="960" y="2546"/>
                    <a:pt x="672" y="947"/>
                    <a:pt x="1270" y="411"/>
                  </a:cubicBezTo>
                  <a:cubicBezTo>
                    <a:pt x="1446" y="243"/>
                    <a:pt x="1281" y="1"/>
                    <a:pt x="1092" y="1"/>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05" name="Google Shape;805;p19"/>
            <p:cNvSpPr/>
            <p:nvPr/>
          </p:nvSpPr>
          <p:spPr>
            <a:xfrm>
              <a:off x="3451525" y="1381525"/>
              <a:ext cx="55450" cy="76050"/>
            </a:xfrm>
            <a:custGeom>
              <a:rect b="b" l="l" r="r" t="t"/>
              <a:pathLst>
                <a:path extrusionOk="0" h="3042" w="2218">
                  <a:moveTo>
                    <a:pt x="1304" y="0"/>
                  </a:moveTo>
                  <a:cubicBezTo>
                    <a:pt x="1263" y="0"/>
                    <a:pt x="1220" y="13"/>
                    <a:pt x="1176" y="43"/>
                  </a:cubicBezTo>
                  <a:cubicBezTo>
                    <a:pt x="0" y="827"/>
                    <a:pt x="815" y="2395"/>
                    <a:pt x="1754" y="3004"/>
                  </a:cubicBezTo>
                  <a:cubicBezTo>
                    <a:pt x="1795" y="3030"/>
                    <a:pt x="1837" y="3042"/>
                    <a:pt x="1876" y="3042"/>
                  </a:cubicBezTo>
                  <a:cubicBezTo>
                    <a:pt x="2079" y="3042"/>
                    <a:pt x="2218" y="2729"/>
                    <a:pt x="2001" y="2591"/>
                  </a:cubicBezTo>
                  <a:cubicBezTo>
                    <a:pt x="1382" y="2188"/>
                    <a:pt x="578" y="1012"/>
                    <a:pt x="1424" y="455"/>
                  </a:cubicBezTo>
                  <a:cubicBezTo>
                    <a:pt x="1638" y="310"/>
                    <a:pt x="1504" y="0"/>
                    <a:pt x="1304" y="0"/>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06" name="Google Shape;806;p19"/>
            <p:cNvSpPr/>
            <p:nvPr/>
          </p:nvSpPr>
          <p:spPr>
            <a:xfrm>
              <a:off x="3507475" y="1562550"/>
              <a:ext cx="38475" cy="55175"/>
            </a:xfrm>
            <a:custGeom>
              <a:rect b="b" l="l" r="r" t="t"/>
              <a:pathLst>
                <a:path extrusionOk="0" h="2207" w="1539">
                  <a:moveTo>
                    <a:pt x="743" y="0"/>
                  </a:moveTo>
                  <a:cubicBezTo>
                    <a:pt x="669" y="0"/>
                    <a:pt x="593" y="31"/>
                    <a:pt x="537" y="105"/>
                  </a:cubicBezTo>
                  <a:cubicBezTo>
                    <a:pt x="1" y="817"/>
                    <a:pt x="372" y="1859"/>
                    <a:pt x="1166" y="2189"/>
                  </a:cubicBezTo>
                  <a:cubicBezTo>
                    <a:pt x="1196" y="2201"/>
                    <a:pt x="1224" y="2206"/>
                    <a:pt x="1251" y="2206"/>
                  </a:cubicBezTo>
                  <a:cubicBezTo>
                    <a:pt x="1467" y="2206"/>
                    <a:pt x="1539" y="1826"/>
                    <a:pt x="1290" y="1725"/>
                  </a:cubicBezTo>
                  <a:cubicBezTo>
                    <a:pt x="754" y="1508"/>
                    <a:pt x="630" y="786"/>
                    <a:pt x="950" y="343"/>
                  </a:cubicBezTo>
                  <a:cubicBezTo>
                    <a:pt x="1080" y="169"/>
                    <a:pt x="916" y="0"/>
                    <a:pt x="743" y="0"/>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07" name="Google Shape;807;p19"/>
            <p:cNvSpPr/>
            <p:nvPr/>
          </p:nvSpPr>
          <p:spPr>
            <a:xfrm>
              <a:off x="3501025" y="1742650"/>
              <a:ext cx="41675" cy="55450"/>
            </a:xfrm>
            <a:custGeom>
              <a:rect b="b" l="l" r="r" t="t"/>
              <a:pathLst>
                <a:path extrusionOk="0" h="2218" w="1667">
                  <a:moveTo>
                    <a:pt x="651" y="1"/>
                  </a:moveTo>
                  <a:cubicBezTo>
                    <a:pt x="578" y="1"/>
                    <a:pt x="505" y="33"/>
                    <a:pt x="454" y="112"/>
                  </a:cubicBezTo>
                  <a:cubicBezTo>
                    <a:pt x="1" y="875"/>
                    <a:pt x="454" y="1927"/>
                    <a:pt x="1280" y="2205"/>
                  </a:cubicBezTo>
                  <a:cubicBezTo>
                    <a:pt x="1306" y="2214"/>
                    <a:pt x="1331" y="2218"/>
                    <a:pt x="1354" y="2218"/>
                  </a:cubicBezTo>
                  <a:cubicBezTo>
                    <a:pt x="1588" y="2218"/>
                    <a:pt x="1666" y="1826"/>
                    <a:pt x="1403" y="1741"/>
                  </a:cubicBezTo>
                  <a:cubicBezTo>
                    <a:pt x="867" y="1556"/>
                    <a:pt x="578" y="844"/>
                    <a:pt x="878" y="359"/>
                  </a:cubicBezTo>
                  <a:cubicBezTo>
                    <a:pt x="985" y="172"/>
                    <a:pt x="818" y="1"/>
                    <a:pt x="651" y="1"/>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ext 4">
  <p:cSld name="CUSTOM_4_2">
    <p:spTree>
      <p:nvGrpSpPr>
        <p:cNvPr id="808" name="Shape 808"/>
        <p:cNvGrpSpPr/>
        <p:nvPr/>
      </p:nvGrpSpPr>
      <p:grpSpPr>
        <a:xfrm>
          <a:off x="0" y="0"/>
          <a:ext cx="0" cy="0"/>
          <a:chOff x="0" y="0"/>
          <a:chExt cx="0" cy="0"/>
        </a:xfrm>
      </p:grpSpPr>
      <p:sp>
        <p:nvSpPr>
          <p:cNvPr id="809" name="Google Shape;809;p20"/>
          <p:cNvSpPr txBox="1"/>
          <p:nvPr>
            <p:ph type="title"/>
          </p:nvPr>
        </p:nvSpPr>
        <p:spPr>
          <a:xfrm>
            <a:off x="6002800" y="1451625"/>
            <a:ext cx="2421300" cy="1080300"/>
          </a:xfrm>
          <a:prstGeom prst="rect">
            <a:avLst/>
          </a:prstGeom>
        </p:spPr>
        <p:txBody>
          <a:bodyPr anchorCtr="0" anchor="t" bIns="91425" lIns="91425" spcFirstLastPara="1" rIns="91425" wrap="square" tIns="91425">
            <a:noAutofit/>
          </a:bodyPr>
          <a:lstStyle>
            <a:lvl1pPr lvl="0" rtl="0" algn="r">
              <a:spcBef>
                <a:spcPts val="0"/>
              </a:spcBef>
              <a:spcAft>
                <a:spcPts val="0"/>
              </a:spcAft>
              <a:buSzPts val="3000"/>
              <a:buNone/>
              <a:defRPr/>
            </a:lvl1pPr>
            <a:lvl2pPr lvl="1" rtl="0" algn="r">
              <a:spcBef>
                <a:spcPts val="0"/>
              </a:spcBef>
              <a:spcAft>
                <a:spcPts val="0"/>
              </a:spcAft>
              <a:buSzPts val="3000"/>
              <a:buNone/>
              <a:defRPr/>
            </a:lvl2pPr>
            <a:lvl3pPr lvl="2" rtl="0" algn="r">
              <a:spcBef>
                <a:spcPts val="0"/>
              </a:spcBef>
              <a:spcAft>
                <a:spcPts val="0"/>
              </a:spcAft>
              <a:buSzPts val="3000"/>
              <a:buNone/>
              <a:defRPr/>
            </a:lvl3pPr>
            <a:lvl4pPr lvl="3" rtl="0" algn="r">
              <a:spcBef>
                <a:spcPts val="0"/>
              </a:spcBef>
              <a:spcAft>
                <a:spcPts val="0"/>
              </a:spcAft>
              <a:buSzPts val="3000"/>
              <a:buNone/>
              <a:defRPr/>
            </a:lvl4pPr>
            <a:lvl5pPr lvl="4" rtl="0" algn="r">
              <a:spcBef>
                <a:spcPts val="0"/>
              </a:spcBef>
              <a:spcAft>
                <a:spcPts val="0"/>
              </a:spcAft>
              <a:buSzPts val="3000"/>
              <a:buNone/>
              <a:defRPr/>
            </a:lvl5pPr>
            <a:lvl6pPr lvl="5" rtl="0" algn="r">
              <a:spcBef>
                <a:spcPts val="0"/>
              </a:spcBef>
              <a:spcAft>
                <a:spcPts val="0"/>
              </a:spcAft>
              <a:buSzPts val="3000"/>
              <a:buNone/>
              <a:defRPr/>
            </a:lvl6pPr>
            <a:lvl7pPr lvl="6" rtl="0" algn="r">
              <a:spcBef>
                <a:spcPts val="0"/>
              </a:spcBef>
              <a:spcAft>
                <a:spcPts val="0"/>
              </a:spcAft>
              <a:buSzPts val="3000"/>
              <a:buNone/>
              <a:defRPr/>
            </a:lvl7pPr>
            <a:lvl8pPr lvl="7" rtl="0" algn="r">
              <a:spcBef>
                <a:spcPts val="0"/>
              </a:spcBef>
              <a:spcAft>
                <a:spcPts val="0"/>
              </a:spcAft>
              <a:buSzPts val="3000"/>
              <a:buNone/>
              <a:defRPr/>
            </a:lvl8pPr>
            <a:lvl9pPr lvl="8" rtl="0" algn="r">
              <a:spcBef>
                <a:spcPts val="0"/>
              </a:spcBef>
              <a:spcAft>
                <a:spcPts val="0"/>
              </a:spcAft>
              <a:buSzPts val="3000"/>
              <a:buNone/>
              <a:defRPr/>
            </a:lvl9pPr>
          </a:lstStyle>
          <a:p/>
        </p:txBody>
      </p:sp>
      <p:sp>
        <p:nvSpPr>
          <p:cNvPr id="810" name="Google Shape;810;p20"/>
          <p:cNvSpPr txBox="1"/>
          <p:nvPr>
            <p:ph idx="1" type="subTitle"/>
          </p:nvPr>
        </p:nvSpPr>
        <p:spPr>
          <a:xfrm>
            <a:off x="5848500" y="2571750"/>
            <a:ext cx="2575500" cy="1080300"/>
          </a:xfrm>
          <a:prstGeom prst="rect">
            <a:avLst/>
          </a:prstGeom>
        </p:spPr>
        <p:txBody>
          <a:bodyPr anchorCtr="0" anchor="t" bIns="91425" lIns="91425" spcFirstLastPara="1" rIns="91425" wrap="square" tIns="91425">
            <a:noAutofit/>
          </a:bodyPr>
          <a:lstStyle>
            <a:lvl1pPr lvl="0" rtl="0" algn="r">
              <a:lnSpc>
                <a:spcPct val="100000"/>
              </a:lnSpc>
              <a:spcBef>
                <a:spcPts val="0"/>
              </a:spcBef>
              <a:spcAft>
                <a:spcPts val="0"/>
              </a:spcAft>
              <a:buSzPts val="1400"/>
              <a:buNone/>
              <a:defRPr/>
            </a:lvl1pPr>
            <a:lvl2pPr lvl="1" rtl="0" algn="r">
              <a:lnSpc>
                <a:spcPct val="100000"/>
              </a:lnSpc>
              <a:spcBef>
                <a:spcPts val="0"/>
              </a:spcBef>
              <a:spcAft>
                <a:spcPts val="0"/>
              </a:spcAft>
              <a:buSzPts val="1400"/>
              <a:buNone/>
              <a:defRPr/>
            </a:lvl2pPr>
            <a:lvl3pPr lvl="2" rtl="0" algn="r">
              <a:lnSpc>
                <a:spcPct val="100000"/>
              </a:lnSpc>
              <a:spcBef>
                <a:spcPts val="1600"/>
              </a:spcBef>
              <a:spcAft>
                <a:spcPts val="0"/>
              </a:spcAft>
              <a:buSzPts val="1400"/>
              <a:buNone/>
              <a:defRPr/>
            </a:lvl3pPr>
            <a:lvl4pPr lvl="3" rtl="0" algn="r">
              <a:lnSpc>
                <a:spcPct val="100000"/>
              </a:lnSpc>
              <a:spcBef>
                <a:spcPts val="1600"/>
              </a:spcBef>
              <a:spcAft>
                <a:spcPts val="0"/>
              </a:spcAft>
              <a:buSzPts val="1400"/>
              <a:buNone/>
              <a:defRPr/>
            </a:lvl4pPr>
            <a:lvl5pPr lvl="4" rtl="0" algn="r">
              <a:lnSpc>
                <a:spcPct val="100000"/>
              </a:lnSpc>
              <a:spcBef>
                <a:spcPts val="1600"/>
              </a:spcBef>
              <a:spcAft>
                <a:spcPts val="0"/>
              </a:spcAft>
              <a:buSzPts val="1400"/>
              <a:buNone/>
              <a:defRPr/>
            </a:lvl5pPr>
            <a:lvl6pPr lvl="5" rtl="0" algn="r">
              <a:lnSpc>
                <a:spcPct val="100000"/>
              </a:lnSpc>
              <a:spcBef>
                <a:spcPts val="1600"/>
              </a:spcBef>
              <a:spcAft>
                <a:spcPts val="0"/>
              </a:spcAft>
              <a:buSzPts val="1400"/>
              <a:buNone/>
              <a:defRPr/>
            </a:lvl6pPr>
            <a:lvl7pPr lvl="6" rtl="0" algn="r">
              <a:lnSpc>
                <a:spcPct val="100000"/>
              </a:lnSpc>
              <a:spcBef>
                <a:spcPts val="1600"/>
              </a:spcBef>
              <a:spcAft>
                <a:spcPts val="0"/>
              </a:spcAft>
              <a:buSzPts val="1400"/>
              <a:buNone/>
              <a:defRPr/>
            </a:lvl7pPr>
            <a:lvl8pPr lvl="7" rtl="0" algn="r">
              <a:lnSpc>
                <a:spcPct val="100000"/>
              </a:lnSpc>
              <a:spcBef>
                <a:spcPts val="1600"/>
              </a:spcBef>
              <a:spcAft>
                <a:spcPts val="0"/>
              </a:spcAft>
              <a:buSzPts val="1400"/>
              <a:buNone/>
              <a:defRPr/>
            </a:lvl8pPr>
            <a:lvl9pPr lvl="8" rtl="0" algn="r">
              <a:lnSpc>
                <a:spcPct val="100000"/>
              </a:lnSpc>
              <a:spcBef>
                <a:spcPts val="1600"/>
              </a:spcBef>
              <a:spcAft>
                <a:spcPts val="1600"/>
              </a:spcAft>
              <a:buSzPts val="1400"/>
              <a:buNone/>
              <a:defRPr/>
            </a:lvl9pPr>
          </a:lstStyle>
          <a:p/>
        </p:txBody>
      </p:sp>
      <p:grpSp>
        <p:nvGrpSpPr>
          <p:cNvPr id="811" name="Google Shape;811;p20"/>
          <p:cNvGrpSpPr/>
          <p:nvPr/>
        </p:nvGrpSpPr>
        <p:grpSpPr>
          <a:xfrm>
            <a:off x="-957034" y="-307919"/>
            <a:ext cx="6969038" cy="6839631"/>
            <a:chOff x="-1338034" y="-231719"/>
            <a:chExt cx="6969038" cy="6839631"/>
          </a:xfrm>
        </p:grpSpPr>
        <p:sp>
          <p:nvSpPr>
            <p:cNvPr id="812" name="Google Shape;812;p20"/>
            <p:cNvSpPr/>
            <p:nvPr/>
          </p:nvSpPr>
          <p:spPr>
            <a:xfrm flipH="1" rot="5400000">
              <a:off x="-1273331" y="-296422"/>
              <a:ext cx="6839631" cy="6969038"/>
            </a:xfrm>
            <a:custGeom>
              <a:rect b="b" l="l" r="r" t="t"/>
              <a:pathLst>
                <a:path extrusionOk="0" h="31343" w="30761">
                  <a:moveTo>
                    <a:pt x="25462" y="1"/>
                  </a:moveTo>
                  <a:cubicBezTo>
                    <a:pt x="25003" y="1"/>
                    <a:pt x="24504" y="84"/>
                    <a:pt x="23962" y="262"/>
                  </a:cubicBezTo>
                  <a:cubicBezTo>
                    <a:pt x="22714" y="644"/>
                    <a:pt x="21848" y="1706"/>
                    <a:pt x="21270" y="2862"/>
                  </a:cubicBezTo>
                  <a:cubicBezTo>
                    <a:pt x="20785" y="3728"/>
                    <a:pt x="20693" y="5740"/>
                    <a:pt x="19919" y="6421"/>
                  </a:cubicBezTo>
                  <a:cubicBezTo>
                    <a:pt x="19549" y="6724"/>
                    <a:pt x="19197" y="6855"/>
                    <a:pt x="18859" y="6855"/>
                  </a:cubicBezTo>
                  <a:cubicBezTo>
                    <a:pt x="16740" y="6855"/>
                    <a:pt x="15176" y="1692"/>
                    <a:pt x="13183" y="1603"/>
                  </a:cubicBezTo>
                  <a:cubicBezTo>
                    <a:pt x="13116" y="1599"/>
                    <a:pt x="13051" y="1598"/>
                    <a:pt x="12987" y="1598"/>
                  </a:cubicBezTo>
                  <a:cubicBezTo>
                    <a:pt x="9937" y="1598"/>
                    <a:pt x="10508" y="5882"/>
                    <a:pt x="11357" y="7762"/>
                  </a:cubicBezTo>
                  <a:cubicBezTo>
                    <a:pt x="11842" y="8917"/>
                    <a:pt x="12420" y="10072"/>
                    <a:pt x="13276" y="11134"/>
                  </a:cubicBezTo>
                  <a:cubicBezTo>
                    <a:pt x="13956" y="12094"/>
                    <a:pt x="15205" y="12867"/>
                    <a:pt x="15586" y="14116"/>
                  </a:cubicBezTo>
                  <a:cubicBezTo>
                    <a:pt x="16357" y="16711"/>
                    <a:pt x="14815" y="17501"/>
                    <a:pt x="12974" y="17501"/>
                  </a:cubicBezTo>
                  <a:cubicBezTo>
                    <a:pt x="11807" y="17501"/>
                    <a:pt x="10520" y="17184"/>
                    <a:pt x="9624" y="16808"/>
                  </a:cubicBezTo>
                  <a:cubicBezTo>
                    <a:pt x="8752" y="16450"/>
                    <a:pt x="7859" y="16277"/>
                    <a:pt x="6986" y="16277"/>
                  </a:cubicBezTo>
                  <a:cubicBezTo>
                    <a:pt x="4586" y="16277"/>
                    <a:pt x="2333" y="17587"/>
                    <a:pt x="1062" y="19985"/>
                  </a:cubicBezTo>
                  <a:cubicBezTo>
                    <a:pt x="0" y="22203"/>
                    <a:pt x="93" y="25472"/>
                    <a:pt x="1248" y="27783"/>
                  </a:cubicBezTo>
                  <a:cubicBezTo>
                    <a:pt x="1953" y="29293"/>
                    <a:pt x="2762" y="29890"/>
                    <a:pt x="3534" y="29890"/>
                  </a:cubicBezTo>
                  <a:cubicBezTo>
                    <a:pt x="4978" y="29890"/>
                    <a:pt x="6291" y="27799"/>
                    <a:pt x="6540" y="25669"/>
                  </a:cubicBezTo>
                  <a:cubicBezTo>
                    <a:pt x="6754" y="23757"/>
                    <a:pt x="7623" y="23083"/>
                    <a:pt x="8725" y="23083"/>
                  </a:cubicBezTo>
                  <a:cubicBezTo>
                    <a:pt x="10121" y="23083"/>
                    <a:pt x="11892" y="24164"/>
                    <a:pt x="13183" y="25184"/>
                  </a:cubicBezTo>
                  <a:cubicBezTo>
                    <a:pt x="14106" y="25895"/>
                    <a:pt x="14783" y="26188"/>
                    <a:pt x="15317" y="26188"/>
                  </a:cubicBezTo>
                  <a:cubicBezTo>
                    <a:pt x="16736" y="26188"/>
                    <a:pt x="17148" y="24117"/>
                    <a:pt x="18474" y="22295"/>
                  </a:cubicBezTo>
                  <a:cubicBezTo>
                    <a:pt x="19049" y="21552"/>
                    <a:pt x="19836" y="21252"/>
                    <a:pt x="20692" y="21252"/>
                  </a:cubicBezTo>
                  <a:cubicBezTo>
                    <a:pt x="22710" y="21252"/>
                    <a:pt x="25108" y="22925"/>
                    <a:pt x="25984" y="24410"/>
                  </a:cubicBezTo>
                  <a:cubicBezTo>
                    <a:pt x="26655" y="25669"/>
                    <a:pt x="26944" y="27010"/>
                    <a:pt x="27336" y="28454"/>
                  </a:cubicBezTo>
                  <a:cubicBezTo>
                    <a:pt x="27624" y="29227"/>
                    <a:pt x="27624" y="30671"/>
                    <a:pt x="28006" y="31342"/>
                  </a:cubicBezTo>
                  <a:lnTo>
                    <a:pt x="28099" y="31146"/>
                  </a:lnTo>
                  <a:cubicBezTo>
                    <a:pt x="28129" y="31161"/>
                    <a:pt x="28159" y="31168"/>
                    <a:pt x="28189" y="31168"/>
                  </a:cubicBezTo>
                  <a:cubicBezTo>
                    <a:pt x="28548" y="31168"/>
                    <a:pt x="28887" y="30143"/>
                    <a:pt x="29069" y="29609"/>
                  </a:cubicBezTo>
                  <a:cubicBezTo>
                    <a:pt x="30502" y="24802"/>
                    <a:pt x="29935" y="19315"/>
                    <a:pt x="30409" y="14311"/>
                  </a:cubicBezTo>
                  <a:cubicBezTo>
                    <a:pt x="30760" y="10859"/>
                    <a:pt x="30710" y="1"/>
                    <a:pt x="25462" y="1"/>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813" name="Google Shape;813;p20"/>
            <p:cNvGrpSpPr/>
            <p:nvPr/>
          </p:nvGrpSpPr>
          <p:grpSpPr>
            <a:xfrm rot="-8999843">
              <a:off x="3507775" y="2978797"/>
              <a:ext cx="1435290" cy="965508"/>
              <a:chOff x="5898017" y="1162960"/>
              <a:chExt cx="1695492" cy="1140544"/>
            </a:xfrm>
          </p:grpSpPr>
          <p:sp>
            <p:nvSpPr>
              <p:cNvPr id="814" name="Google Shape;814;p20"/>
              <p:cNvSpPr/>
              <p:nvPr/>
            </p:nvSpPr>
            <p:spPr>
              <a:xfrm>
                <a:off x="5898017" y="1960377"/>
                <a:ext cx="158260" cy="159738"/>
              </a:xfrm>
              <a:custGeom>
                <a:rect b="b" l="l" r="r" t="t"/>
                <a:pathLst>
                  <a:path extrusionOk="0" h="1729" w="1713">
                    <a:moveTo>
                      <a:pt x="814" y="0"/>
                    </a:moveTo>
                    <a:cubicBezTo>
                      <a:pt x="725" y="0"/>
                      <a:pt x="637" y="23"/>
                      <a:pt x="568" y="66"/>
                    </a:cubicBezTo>
                    <a:cubicBezTo>
                      <a:pt x="444" y="138"/>
                      <a:pt x="372" y="242"/>
                      <a:pt x="341" y="375"/>
                    </a:cubicBezTo>
                    <a:cubicBezTo>
                      <a:pt x="341" y="386"/>
                      <a:pt x="330" y="396"/>
                      <a:pt x="330" y="407"/>
                    </a:cubicBezTo>
                    <a:cubicBezTo>
                      <a:pt x="330" y="399"/>
                      <a:pt x="329" y="396"/>
                      <a:pt x="328" y="396"/>
                    </a:cubicBezTo>
                    <a:cubicBezTo>
                      <a:pt x="324" y="396"/>
                      <a:pt x="318" y="412"/>
                      <a:pt x="323" y="412"/>
                    </a:cubicBezTo>
                    <a:cubicBezTo>
                      <a:pt x="324" y="412"/>
                      <a:pt x="327" y="410"/>
                      <a:pt x="330" y="407"/>
                    </a:cubicBezTo>
                    <a:lnTo>
                      <a:pt x="330" y="407"/>
                    </a:lnTo>
                    <a:cubicBezTo>
                      <a:pt x="310" y="437"/>
                      <a:pt x="289" y="478"/>
                      <a:pt x="268" y="510"/>
                    </a:cubicBezTo>
                    <a:cubicBezTo>
                      <a:pt x="217" y="613"/>
                      <a:pt x="155" y="716"/>
                      <a:pt x="103" y="819"/>
                    </a:cubicBezTo>
                    <a:cubicBezTo>
                      <a:pt x="0" y="1005"/>
                      <a:pt x="21" y="1242"/>
                      <a:pt x="176" y="1397"/>
                    </a:cubicBezTo>
                    <a:lnTo>
                      <a:pt x="279" y="1500"/>
                    </a:lnTo>
                    <a:cubicBezTo>
                      <a:pt x="330" y="1551"/>
                      <a:pt x="424" y="1603"/>
                      <a:pt x="506" y="1624"/>
                    </a:cubicBezTo>
                    <a:cubicBezTo>
                      <a:pt x="591" y="1695"/>
                      <a:pt x="696" y="1729"/>
                      <a:pt x="802" y="1729"/>
                    </a:cubicBezTo>
                    <a:cubicBezTo>
                      <a:pt x="926" y="1729"/>
                      <a:pt x="1051" y="1682"/>
                      <a:pt x="1146" y="1592"/>
                    </a:cubicBezTo>
                    <a:cubicBezTo>
                      <a:pt x="1331" y="1417"/>
                      <a:pt x="1527" y="1262"/>
                      <a:pt x="1600" y="1015"/>
                    </a:cubicBezTo>
                    <a:cubicBezTo>
                      <a:pt x="1713" y="581"/>
                      <a:pt x="1362" y="283"/>
                      <a:pt x="1052" y="66"/>
                    </a:cubicBezTo>
                    <a:cubicBezTo>
                      <a:pt x="982" y="21"/>
                      <a:pt x="897" y="0"/>
                      <a:pt x="814"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15" name="Google Shape;815;p20"/>
              <p:cNvSpPr/>
              <p:nvPr/>
            </p:nvSpPr>
            <p:spPr>
              <a:xfrm>
                <a:off x="6434602" y="2116420"/>
                <a:ext cx="143016" cy="187085"/>
              </a:xfrm>
              <a:custGeom>
                <a:rect b="b" l="l" r="r" t="t"/>
                <a:pathLst>
                  <a:path extrusionOk="0" h="2025" w="1548">
                    <a:moveTo>
                      <a:pt x="601" y="0"/>
                    </a:moveTo>
                    <a:cubicBezTo>
                      <a:pt x="436" y="0"/>
                      <a:pt x="276" y="83"/>
                      <a:pt x="175" y="265"/>
                    </a:cubicBezTo>
                    <a:cubicBezTo>
                      <a:pt x="72" y="440"/>
                      <a:pt x="51" y="646"/>
                      <a:pt x="41" y="832"/>
                    </a:cubicBezTo>
                    <a:cubicBezTo>
                      <a:pt x="0" y="1224"/>
                      <a:pt x="10" y="1698"/>
                      <a:pt x="361" y="1946"/>
                    </a:cubicBezTo>
                    <a:cubicBezTo>
                      <a:pt x="443" y="2000"/>
                      <a:pt x="526" y="2024"/>
                      <a:pt x="608" y="2024"/>
                    </a:cubicBezTo>
                    <a:cubicBezTo>
                      <a:pt x="743" y="2024"/>
                      <a:pt x="875" y="1960"/>
                      <a:pt x="990" y="1863"/>
                    </a:cubicBezTo>
                    <a:cubicBezTo>
                      <a:pt x="1186" y="1853"/>
                      <a:pt x="1372" y="1719"/>
                      <a:pt x="1434" y="1523"/>
                    </a:cubicBezTo>
                    <a:cubicBezTo>
                      <a:pt x="1454" y="1420"/>
                      <a:pt x="1475" y="1327"/>
                      <a:pt x="1485" y="1234"/>
                    </a:cubicBezTo>
                    <a:cubicBezTo>
                      <a:pt x="1516" y="1173"/>
                      <a:pt x="1547" y="1100"/>
                      <a:pt x="1547" y="1017"/>
                    </a:cubicBezTo>
                    <a:cubicBezTo>
                      <a:pt x="1547" y="863"/>
                      <a:pt x="1475" y="749"/>
                      <a:pt x="1382" y="667"/>
                    </a:cubicBezTo>
                    <a:cubicBezTo>
                      <a:pt x="1351" y="616"/>
                      <a:pt x="1320" y="574"/>
                      <a:pt x="1279" y="522"/>
                    </a:cubicBezTo>
                    <a:cubicBezTo>
                      <a:pt x="1238" y="471"/>
                      <a:pt x="1186" y="440"/>
                      <a:pt x="1135" y="389"/>
                    </a:cubicBezTo>
                    <a:cubicBezTo>
                      <a:pt x="1124" y="347"/>
                      <a:pt x="1103" y="295"/>
                      <a:pt x="1073" y="254"/>
                    </a:cubicBezTo>
                    <a:cubicBezTo>
                      <a:pt x="951" y="91"/>
                      <a:pt x="774" y="0"/>
                      <a:pt x="601"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16" name="Google Shape;816;p20"/>
              <p:cNvSpPr/>
              <p:nvPr/>
            </p:nvSpPr>
            <p:spPr>
              <a:xfrm>
                <a:off x="6864018" y="1933954"/>
                <a:ext cx="156689" cy="160200"/>
              </a:xfrm>
              <a:custGeom>
                <a:rect b="b" l="l" r="r" t="t"/>
                <a:pathLst>
                  <a:path extrusionOk="0" h="1734" w="1696">
                    <a:moveTo>
                      <a:pt x="1146" y="1"/>
                    </a:moveTo>
                    <a:cubicBezTo>
                      <a:pt x="1140" y="1"/>
                      <a:pt x="1134" y="1"/>
                      <a:pt x="1129" y="1"/>
                    </a:cubicBezTo>
                    <a:cubicBezTo>
                      <a:pt x="973" y="1"/>
                      <a:pt x="829" y="42"/>
                      <a:pt x="705" y="115"/>
                    </a:cubicBezTo>
                    <a:cubicBezTo>
                      <a:pt x="592" y="145"/>
                      <a:pt x="489" y="218"/>
                      <a:pt x="427" y="331"/>
                    </a:cubicBezTo>
                    <a:cubicBezTo>
                      <a:pt x="386" y="414"/>
                      <a:pt x="334" y="476"/>
                      <a:pt x="283" y="548"/>
                    </a:cubicBezTo>
                    <a:cubicBezTo>
                      <a:pt x="180" y="693"/>
                      <a:pt x="128" y="858"/>
                      <a:pt x="86" y="1023"/>
                    </a:cubicBezTo>
                    <a:cubicBezTo>
                      <a:pt x="1" y="1347"/>
                      <a:pt x="259" y="1627"/>
                      <a:pt x="559" y="1627"/>
                    </a:cubicBezTo>
                    <a:cubicBezTo>
                      <a:pt x="584" y="1627"/>
                      <a:pt x="609" y="1625"/>
                      <a:pt x="633" y="1621"/>
                    </a:cubicBezTo>
                    <a:cubicBezTo>
                      <a:pt x="726" y="1683"/>
                      <a:pt x="829" y="1734"/>
                      <a:pt x="932" y="1734"/>
                    </a:cubicBezTo>
                    <a:cubicBezTo>
                      <a:pt x="1149" y="1734"/>
                      <a:pt x="1314" y="1590"/>
                      <a:pt x="1386" y="1404"/>
                    </a:cubicBezTo>
                    <a:cubicBezTo>
                      <a:pt x="1417" y="1383"/>
                      <a:pt x="1448" y="1363"/>
                      <a:pt x="1469" y="1332"/>
                    </a:cubicBezTo>
                    <a:cubicBezTo>
                      <a:pt x="1696" y="1085"/>
                      <a:pt x="1613" y="785"/>
                      <a:pt x="1613" y="476"/>
                    </a:cubicBezTo>
                    <a:cubicBezTo>
                      <a:pt x="1613" y="223"/>
                      <a:pt x="1406" y="1"/>
                      <a:pt x="1146"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17" name="Google Shape;817;p20"/>
              <p:cNvSpPr/>
              <p:nvPr/>
            </p:nvSpPr>
            <p:spPr>
              <a:xfrm>
                <a:off x="7359861" y="1915384"/>
                <a:ext cx="163988" cy="152162"/>
              </a:xfrm>
              <a:custGeom>
                <a:rect b="b" l="l" r="r" t="t"/>
                <a:pathLst>
                  <a:path extrusionOk="0" h="1647" w="1775">
                    <a:moveTo>
                      <a:pt x="1056" y="1"/>
                    </a:moveTo>
                    <a:cubicBezTo>
                      <a:pt x="1034" y="1"/>
                      <a:pt x="1013" y="3"/>
                      <a:pt x="991" y="6"/>
                    </a:cubicBezTo>
                    <a:lnTo>
                      <a:pt x="960" y="6"/>
                    </a:lnTo>
                    <a:cubicBezTo>
                      <a:pt x="775" y="6"/>
                      <a:pt x="651" y="99"/>
                      <a:pt x="548" y="243"/>
                    </a:cubicBezTo>
                    <a:cubicBezTo>
                      <a:pt x="465" y="346"/>
                      <a:pt x="383" y="460"/>
                      <a:pt x="321" y="573"/>
                    </a:cubicBezTo>
                    <a:cubicBezTo>
                      <a:pt x="259" y="687"/>
                      <a:pt x="218" y="800"/>
                      <a:pt x="156" y="914"/>
                    </a:cubicBezTo>
                    <a:cubicBezTo>
                      <a:pt x="1" y="1234"/>
                      <a:pt x="186" y="1646"/>
                      <a:pt x="578" y="1646"/>
                    </a:cubicBezTo>
                    <a:cubicBezTo>
                      <a:pt x="672" y="1646"/>
                      <a:pt x="775" y="1636"/>
                      <a:pt x="878" y="1636"/>
                    </a:cubicBezTo>
                    <a:cubicBezTo>
                      <a:pt x="904" y="1641"/>
                      <a:pt x="930" y="1643"/>
                      <a:pt x="954" y="1643"/>
                    </a:cubicBezTo>
                    <a:cubicBezTo>
                      <a:pt x="1045" y="1643"/>
                      <a:pt x="1124" y="1615"/>
                      <a:pt x="1197" y="1574"/>
                    </a:cubicBezTo>
                    <a:cubicBezTo>
                      <a:pt x="1352" y="1522"/>
                      <a:pt x="1486" y="1440"/>
                      <a:pt x="1589" y="1295"/>
                    </a:cubicBezTo>
                    <a:cubicBezTo>
                      <a:pt x="1775" y="1017"/>
                      <a:pt x="1610" y="646"/>
                      <a:pt x="1517" y="357"/>
                    </a:cubicBezTo>
                    <a:cubicBezTo>
                      <a:pt x="1452" y="170"/>
                      <a:pt x="1260" y="1"/>
                      <a:pt x="1056"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18" name="Google Shape;818;p20"/>
              <p:cNvSpPr/>
              <p:nvPr/>
            </p:nvSpPr>
            <p:spPr>
              <a:xfrm>
                <a:off x="7171206" y="1552025"/>
                <a:ext cx="161124" cy="141538"/>
              </a:xfrm>
              <a:custGeom>
                <a:rect b="b" l="l" r="r" t="t"/>
                <a:pathLst>
                  <a:path extrusionOk="0" h="1532" w="1744">
                    <a:moveTo>
                      <a:pt x="1074" y="1"/>
                    </a:moveTo>
                    <a:cubicBezTo>
                      <a:pt x="1033" y="1"/>
                      <a:pt x="992" y="4"/>
                      <a:pt x="949" y="9"/>
                    </a:cubicBezTo>
                    <a:cubicBezTo>
                      <a:pt x="867" y="20"/>
                      <a:pt x="795" y="61"/>
                      <a:pt x="733" y="112"/>
                    </a:cubicBezTo>
                    <a:lnTo>
                      <a:pt x="733" y="102"/>
                    </a:lnTo>
                    <a:cubicBezTo>
                      <a:pt x="681" y="91"/>
                      <a:pt x="640" y="82"/>
                      <a:pt x="599" y="82"/>
                    </a:cubicBezTo>
                    <a:lnTo>
                      <a:pt x="589" y="82"/>
                    </a:lnTo>
                    <a:cubicBezTo>
                      <a:pt x="577" y="80"/>
                      <a:pt x="566" y="79"/>
                      <a:pt x="554" y="79"/>
                    </a:cubicBezTo>
                    <a:cubicBezTo>
                      <a:pt x="407" y="79"/>
                      <a:pt x="243" y="195"/>
                      <a:pt x="176" y="318"/>
                    </a:cubicBezTo>
                    <a:cubicBezTo>
                      <a:pt x="83" y="494"/>
                      <a:pt x="62" y="731"/>
                      <a:pt x="32" y="927"/>
                    </a:cubicBezTo>
                    <a:cubicBezTo>
                      <a:pt x="0" y="1102"/>
                      <a:pt x="32" y="1257"/>
                      <a:pt x="155" y="1391"/>
                    </a:cubicBezTo>
                    <a:cubicBezTo>
                      <a:pt x="247" y="1484"/>
                      <a:pt x="372" y="1532"/>
                      <a:pt x="498" y="1532"/>
                    </a:cubicBezTo>
                    <a:cubicBezTo>
                      <a:pt x="583" y="1532"/>
                      <a:pt x="668" y="1510"/>
                      <a:pt x="743" y="1464"/>
                    </a:cubicBezTo>
                    <a:cubicBezTo>
                      <a:pt x="826" y="1412"/>
                      <a:pt x="919" y="1361"/>
                      <a:pt x="1011" y="1319"/>
                    </a:cubicBezTo>
                    <a:cubicBezTo>
                      <a:pt x="1022" y="1319"/>
                      <a:pt x="1032" y="1319"/>
                      <a:pt x="1032" y="1309"/>
                    </a:cubicBezTo>
                    <a:cubicBezTo>
                      <a:pt x="1063" y="1309"/>
                      <a:pt x="1084" y="1299"/>
                      <a:pt x="1104" y="1278"/>
                    </a:cubicBezTo>
                    <a:cubicBezTo>
                      <a:pt x="1125" y="1278"/>
                      <a:pt x="1146" y="1267"/>
                      <a:pt x="1156" y="1257"/>
                    </a:cubicBezTo>
                    <a:cubicBezTo>
                      <a:pt x="1341" y="1164"/>
                      <a:pt x="1465" y="969"/>
                      <a:pt x="1589" y="814"/>
                    </a:cubicBezTo>
                    <a:cubicBezTo>
                      <a:pt x="1744" y="607"/>
                      <a:pt x="1651" y="360"/>
                      <a:pt x="1476" y="215"/>
                    </a:cubicBezTo>
                    <a:cubicBezTo>
                      <a:pt x="1465" y="185"/>
                      <a:pt x="1444" y="153"/>
                      <a:pt x="1414" y="133"/>
                    </a:cubicBezTo>
                    <a:cubicBezTo>
                      <a:pt x="1312" y="32"/>
                      <a:pt x="1199" y="1"/>
                      <a:pt x="1074"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19" name="Google Shape;819;p20"/>
              <p:cNvSpPr/>
              <p:nvPr/>
            </p:nvSpPr>
            <p:spPr>
              <a:xfrm>
                <a:off x="7460008" y="1266547"/>
                <a:ext cx="133500" cy="156504"/>
              </a:xfrm>
              <a:custGeom>
                <a:rect b="b" l="l" r="r" t="t"/>
                <a:pathLst>
                  <a:path extrusionOk="0" h="1694" w="1445">
                    <a:moveTo>
                      <a:pt x="564" y="1"/>
                    </a:moveTo>
                    <a:cubicBezTo>
                      <a:pt x="351" y="1"/>
                      <a:pt x="135" y="145"/>
                      <a:pt x="83" y="355"/>
                    </a:cubicBezTo>
                    <a:cubicBezTo>
                      <a:pt x="62" y="448"/>
                      <a:pt x="51" y="541"/>
                      <a:pt x="62" y="634"/>
                    </a:cubicBezTo>
                    <a:cubicBezTo>
                      <a:pt x="21" y="747"/>
                      <a:pt x="0" y="871"/>
                      <a:pt x="0" y="985"/>
                    </a:cubicBezTo>
                    <a:cubicBezTo>
                      <a:pt x="0" y="1180"/>
                      <a:pt x="72" y="1335"/>
                      <a:pt x="196" y="1490"/>
                    </a:cubicBezTo>
                    <a:cubicBezTo>
                      <a:pt x="268" y="1583"/>
                      <a:pt x="413" y="1666"/>
                      <a:pt x="526" y="1686"/>
                    </a:cubicBezTo>
                    <a:cubicBezTo>
                      <a:pt x="571" y="1691"/>
                      <a:pt x="614" y="1694"/>
                      <a:pt x="656" y="1694"/>
                    </a:cubicBezTo>
                    <a:cubicBezTo>
                      <a:pt x="787" y="1694"/>
                      <a:pt x="907" y="1669"/>
                      <a:pt x="1032" y="1614"/>
                    </a:cubicBezTo>
                    <a:cubicBezTo>
                      <a:pt x="1279" y="1510"/>
                      <a:pt x="1444" y="1212"/>
                      <a:pt x="1424" y="943"/>
                    </a:cubicBezTo>
                    <a:cubicBezTo>
                      <a:pt x="1382" y="552"/>
                      <a:pt x="1114" y="273"/>
                      <a:pt x="794" y="66"/>
                    </a:cubicBezTo>
                    <a:cubicBezTo>
                      <a:pt x="724" y="21"/>
                      <a:pt x="644" y="1"/>
                      <a:pt x="564"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20" name="Google Shape;820;p20"/>
              <p:cNvSpPr/>
              <p:nvPr/>
            </p:nvSpPr>
            <p:spPr>
              <a:xfrm>
                <a:off x="6145217" y="1564292"/>
                <a:ext cx="162048" cy="180340"/>
              </a:xfrm>
              <a:custGeom>
                <a:rect b="b" l="l" r="r" t="t"/>
                <a:pathLst>
                  <a:path extrusionOk="0" h="1952" w="1754">
                    <a:moveTo>
                      <a:pt x="850" y="0"/>
                    </a:moveTo>
                    <a:cubicBezTo>
                      <a:pt x="689" y="0"/>
                      <a:pt x="526" y="60"/>
                      <a:pt x="381" y="154"/>
                    </a:cubicBezTo>
                    <a:cubicBezTo>
                      <a:pt x="196" y="277"/>
                      <a:pt x="103" y="504"/>
                      <a:pt x="175" y="721"/>
                    </a:cubicBezTo>
                    <a:cubicBezTo>
                      <a:pt x="41" y="979"/>
                      <a:pt x="0" y="1278"/>
                      <a:pt x="175" y="1547"/>
                    </a:cubicBezTo>
                    <a:cubicBezTo>
                      <a:pt x="335" y="1786"/>
                      <a:pt x="631" y="1952"/>
                      <a:pt x="928" y="1952"/>
                    </a:cubicBezTo>
                    <a:cubicBezTo>
                      <a:pt x="1015" y="1952"/>
                      <a:pt x="1102" y="1938"/>
                      <a:pt x="1186" y="1907"/>
                    </a:cubicBezTo>
                    <a:cubicBezTo>
                      <a:pt x="1424" y="1815"/>
                      <a:pt x="1578" y="1660"/>
                      <a:pt x="1671" y="1423"/>
                    </a:cubicBezTo>
                    <a:cubicBezTo>
                      <a:pt x="1754" y="1185"/>
                      <a:pt x="1671" y="917"/>
                      <a:pt x="1589" y="701"/>
                    </a:cubicBezTo>
                    <a:cubicBezTo>
                      <a:pt x="1495" y="463"/>
                      <a:pt x="1392" y="206"/>
                      <a:pt x="1155" y="82"/>
                    </a:cubicBezTo>
                    <a:cubicBezTo>
                      <a:pt x="1058" y="25"/>
                      <a:pt x="955" y="0"/>
                      <a:pt x="850"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21" name="Google Shape;821;p20"/>
              <p:cNvSpPr/>
              <p:nvPr/>
            </p:nvSpPr>
            <p:spPr>
              <a:xfrm>
                <a:off x="6607338" y="1465067"/>
                <a:ext cx="146896" cy="132484"/>
              </a:xfrm>
              <a:custGeom>
                <a:rect b="b" l="l" r="r" t="t"/>
                <a:pathLst>
                  <a:path extrusionOk="0" h="1434" w="1590">
                    <a:moveTo>
                      <a:pt x="1115" y="1"/>
                    </a:moveTo>
                    <a:cubicBezTo>
                      <a:pt x="867" y="10"/>
                      <a:pt x="640" y="93"/>
                      <a:pt x="486" y="289"/>
                    </a:cubicBezTo>
                    <a:cubicBezTo>
                      <a:pt x="300" y="310"/>
                      <a:pt x="124" y="464"/>
                      <a:pt x="73" y="650"/>
                    </a:cubicBezTo>
                    <a:cubicBezTo>
                      <a:pt x="1" y="898"/>
                      <a:pt x="135" y="1115"/>
                      <a:pt x="362" y="1218"/>
                    </a:cubicBezTo>
                    <a:cubicBezTo>
                      <a:pt x="383" y="1228"/>
                      <a:pt x="403" y="1238"/>
                      <a:pt x="413" y="1248"/>
                    </a:cubicBezTo>
                    <a:lnTo>
                      <a:pt x="537" y="1310"/>
                    </a:lnTo>
                    <a:cubicBezTo>
                      <a:pt x="671" y="1383"/>
                      <a:pt x="805" y="1434"/>
                      <a:pt x="950" y="1434"/>
                    </a:cubicBezTo>
                    <a:cubicBezTo>
                      <a:pt x="1167" y="1434"/>
                      <a:pt x="1373" y="1310"/>
                      <a:pt x="1476" y="1115"/>
                    </a:cubicBezTo>
                    <a:cubicBezTo>
                      <a:pt x="1579" y="929"/>
                      <a:pt x="1589" y="702"/>
                      <a:pt x="1589" y="485"/>
                    </a:cubicBezTo>
                    <a:cubicBezTo>
                      <a:pt x="1589" y="228"/>
                      <a:pt x="1373" y="1"/>
                      <a:pt x="1115"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22" name="Google Shape;822;p20"/>
              <p:cNvSpPr/>
              <p:nvPr/>
            </p:nvSpPr>
            <p:spPr>
              <a:xfrm>
                <a:off x="6036570" y="1207676"/>
                <a:ext cx="149483" cy="159461"/>
              </a:xfrm>
              <a:custGeom>
                <a:rect b="b" l="l" r="r" t="t"/>
                <a:pathLst>
                  <a:path extrusionOk="0" h="1726" w="1618">
                    <a:moveTo>
                      <a:pt x="830" y="0"/>
                    </a:moveTo>
                    <a:cubicBezTo>
                      <a:pt x="792" y="0"/>
                      <a:pt x="752" y="4"/>
                      <a:pt x="711" y="11"/>
                    </a:cubicBezTo>
                    <a:cubicBezTo>
                      <a:pt x="526" y="53"/>
                      <a:pt x="402" y="187"/>
                      <a:pt x="310" y="352"/>
                    </a:cubicBezTo>
                    <a:cubicBezTo>
                      <a:pt x="83" y="497"/>
                      <a:pt x="0" y="785"/>
                      <a:pt x="134" y="1012"/>
                    </a:cubicBezTo>
                    <a:cubicBezTo>
                      <a:pt x="258" y="1229"/>
                      <a:pt x="340" y="1497"/>
                      <a:pt x="557" y="1641"/>
                    </a:cubicBezTo>
                    <a:cubicBezTo>
                      <a:pt x="638" y="1687"/>
                      <a:pt x="735" y="1716"/>
                      <a:pt x="827" y="1716"/>
                    </a:cubicBezTo>
                    <a:cubicBezTo>
                      <a:pt x="840" y="1716"/>
                      <a:pt x="854" y="1715"/>
                      <a:pt x="867" y="1714"/>
                    </a:cubicBezTo>
                    <a:lnTo>
                      <a:pt x="1000" y="1714"/>
                    </a:lnTo>
                    <a:cubicBezTo>
                      <a:pt x="1037" y="1721"/>
                      <a:pt x="1075" y="1725"/>
                      <a:pt x="1112" y="1725"/>
                    </a:cubicBezTo>
                    <a:cubicBezTo>
                      <a:pt x="1374" y="1725"/>
                      <a:pt x="1618" y="1539"/>
                      <a:pt x="1609" y="1249"/>
                    </a:cubicBezTo>
                    <a:cubicBezTo>
                      <a:pt x="1599" y="868"/>
                      <a:pt x="1465" y="548"/>
                      <a:pt x="1259" y="238"/>
                    </a:cubicBezTo>
                    <a:cubicBezTo>
                      <a:pt x="1148" y="78"/>
                      <a:pt x="1004" y="0"/>
                      <a:pt x="830"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23" name="Google Shape;823;p20"/>
              <p:cNvSpPr/>
              <p:nvPr/>
            </p:nvSpPr>
            <p:spPr>
              <a:xfrm>
                <a:off x="6919885" y="1162960"/>
                <a:ext cx="123984" cy="142462"/>
              </a:xfrm>
              <a:custGeom>
                <a:rect b="b" l="l" r="r" t="t"/>
                <a:pathLst>
                  <a:path extrusionOk="0" h="1542" w="1342">
                    <a:moveTo>
                      <a:pt x="517" y="0"/>
                    </a:moveTo>
                    <a:cubicBezTo>
                      <a:pt x="362" y="0"/>
                      <a:pt x="166" y="93"/>
                      <a:pt x="104" y="238"/>
                    </a:cubicBezTo>
                    <a:cubicBezTo>
                      <a:pt x="22" y="433"/>
                      <a:pt x="1" y="578"/>
                      <a:pt x="32" y="774"/>
                    </a:cubicBezTo>
                    <a:lnTo>
                      <a:pt x="63" y="867"/>
                    </a:lnTo>
                    <a:cubicBezTo>
                      <a:pt x="22" y="1063"/>
                      <a:pt x="73" y="1259"/>
                      <a:pt x="280" y="1382"/>
                    </a:cubicBezTo>
                    <a:cubicBezTo>
                      <a:pt x="342" y="1414"/>
                      <a:pt x="424" y="1434"/>
                      <a:pt x="507" y="1444"/>
                    </a:cubicBezTo>
                    <a:cubicBezTo>
                      <a:pt x="584" y="1511"/>
                      <a:pt x="691" y="1542"/>
                      <a:pt x="798" y="1542"/>
                    </a:cubicBezTo>
                    <a:cubicBezTo>
                      <a:pt x="890" y="1542"/>
                      <a:pt x="981" y="1519"/>
                      <a:pt x="1053" y="1476"/>
                    </a:cubicBezTo>
                    <a:cubicBezTo>
                      <a:pt x="1291" y="1331"/>
                      <a:pt x="1342" y="1052"/>
                      <a:pt x="1218" y="816"/>
                    </a:cubicBezTo>
                    <a:cubicBezTo>
                      <a:pt x="1218" y="816"/>
                      <a:pt x="1218" y="805"/>
                      <a:pt x="1208" y="795"/>
                    </a:cubicBezTo>
                    <a:cubicBezTo>
                      <a:pt x="1249" y="630"/>
                      <a:pt x="1229" y="465"/>
                      <a:pt x="1136" y="320"/>
                    </a:cubicBezTo>
                    <a:cubicBezTo>
                      <a:pt x="1074" y="227"/>
                      <a:pt x="991" y="145"/>
                      <a:pt x="899" y="93"/>
                    </a:cubicBezTo>
                    <a:cubicBezTo>
                      <a:pt x="816" y="42"/>
                      <a:pt x="723" y="0"/>
                      <a:pt x="610"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824" name="Google Shape;824;p20"/>
            <p:cNvGrpSpPr/>
            <p:nvPr/>
          </p:nvGrpSpPr>
          <p:grpSpPr>
            <a:xfrm rot="-8999843">
              <a:off x="3507775" y="294172"/>
              <a:ext cx="1435290" cy="965508"/>
              <a:chOff x="5898017" y="1162960"/>
              <a:chExt cx="1695492" cy="1140544"/>
            </a:xfrm>
          </p:grpSpPr>
          <p:sp>
            <p:nvSpPr>
              <p:cNvPr id="825" name="Google Shape;825;p20"/>
              <p:cNvSpPr/>
              <p:nvPr/>
            </p:nvSpPr>
            <p:spPr>
              <a:xfrm>
                <a:off x="5898017" y="1960377"/>
                <a:ext cx="158260" cy="159738"/>
              </a:xfrm>
              <a:custGeom>
                <a:rect b="b" l="l" r="r" t="t"/>
                <a:pathLst>
                  <a:path extrusionOk="0" h="1729" w="1713">
                    <a:moveTo>
                      <a:pt x="814" y="0"/>
                    </a:moveTo>
                    <a:cubicBezTo>
                      <a:pt x="725" y="0"/>
                      <a:pt x="637" y="23"/>
                      <a:pt x="568" y="66"/>
                    </a:cubicBezTo>
                    <a:cubicBezTo>
                      <a:pt x="444" y="138"/>
                      <a:pt x="372" y="242"/>
                      <a:pt x="341" y="375"/>
                    </a:cubicBezTo>
                    <a:cubicBezTo>
                      <a:pt x="341" y="386"/>
                      <a:pt x="330" y="396"/>
                      <a:pt x="330" y="407"/>
                    </a:cubicBezTo>
                    <a:cubicBezTo>
                      <a:pt x="330" y="399"/>
                      <a:pt x="329" y="396"/>
                      <a:pt x="328" y="396"/>
                    </a:cubicBezTo>
                    <a:cubicBezTo>
                      <a:pt x="324" y="396"/>
                      <a:pt x="318" y="412"/>
                      <a:pt x="323" y="412"/>
                    </a:cubicBezTo>
                    <a:cubicBezTo>
                      <a:pt x="324" y="412"/>
                      <a:pt x="327" y="410"/>
                      <a:pt x="330" y="407"/>
                    </a:cubicBezTo>
                    <a:lnTo>
                      <a:pt x="330" y="407"/>
                    </a:lnTo>
                    <a:cubicBezTo>
                      <a:pt x="310" y="437"/>
                      <a:pt x="289" y="478"/>
                      <a:pt x="268" y="510"/>
                    </a:cubicBezTo>
                    <a:cubicBezTo>
                      <a:pt x="217" y="613"/>
                      <a:pt x="155" y="716"/>
                      <a:pt x="103" y="819"/>
                    </a:cubicBezTo>
                    <a:cubicBezTo>
                      <a:pt x="0" y="1005"/>
                      <a:pt x="21" y="1242"/>
                      <a:pt x="176" y="1397"/>
                    </a:cubicBezTo>
                    <a:lnTo>
                      <a:pt x="279" y="1500"/>
                    </a:lnTo>
                    <a:cubicBezTo>
                      <a:pt x="330" y="1551"/>
                      <a:pt x="424" y="1603"/>
                      <a:pt x="506" y="1624"/>
                    </a:cubicBezTo>
                    <a:cubicBezTo>
                      <a:pt x="591" y="1695"/>
                      <a:pt x="696" y="1729"/>
                      <a:pt x="802" y="1729"/>
                    </a:cubicBezTo>
                    <a:cubicBezTo>
                      <a:pt x="926" y="1729"/>
                      <a:pt x="1051" y="1682"/>
                      <a:pt x="1146" y="1592"/>
                    </a:cubicBezTo>
                    <a:cubicBezTo>
                      <a:pt x="1331" y="1417"/>
                      <a:pt x="1527" y="1262"/>
                      <a:pt x="1600" y="1015"/>
                    </a:cubicBezTo>
                    <a:cubicBezTo>
                      <a:pt x="1713" y="581"/>
                      <a:pt x="1362" y="283"/>
                      <a:pt x="1052" y="66"/>
                    </a:cubicBezTo>
                    <a:cubicBezTo>
                      <a:pt x="982" y="21"/>
                      <a:pt x="897" y="0"/>
                      <a:pt x="814"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26" name="Google Shape;826;p20"/>
              <p:cNvSpPr/>
              <p:nvPr/>
            </p:nvSpPr>
            <p:spPr>
              <a:xfrm>
                <a:off x="6434602" y="2116420"/>
                <a:ext cx="143016" cy="187085"/>
              </a:xfrm>
              <a:custGeom>
                <a:rect b="b" l="l" r="r" t="t"/>
                <a:pathLst>
                  <a:path extrusionOk="0" h="2025" w="1548">
                    <a:moveTo>
                      <a:pt x="601" y="0"/>
                    </a:moveTo>
                    <a:cubicBezTo>
                      <a:pt x="436" y="0"/>
                      <a:pt x="276" y="83"/>
                      <a:pt x="175" y="265"/>
                    </a:cubicBezTo>
                    <a:cubicBezTo>
                      <a:pt x="72" y="440"/>
                      <a:pt x="51" y="646"/>
                      <a:pt x="41" y="832"/>
                    </a:cubicBezTo>
                    <a:cubicBezTo>
                      <a:pt x="0" y="1224"/>
                      <a:pt x="10" y="1698"/>
                      <a:pt x="361" y="1946"/>
                    </a:cubicBezTo>
                    <a:cubicBezTo>
                      <a:pt x="443" y="2000"/>
                      <a:pt x="526" y="2024"/>
                      <a:pt x="608" y="2024"/>
                    </a:cubicBezTo>
                    <a:cubicBezTo>
                      <a:pt x="743" y="2024"/>
                      <a:pt x="875" y="1960"/>
                      <a:pt x="990" y="1863"/>
                    </a:cubicBezTo>
                    <a:cubicBezTo>
                      <a:pt x="1186" y="1853"/>
                      <a:pt x="1372" y="1719"/>
                      <a:pt x="1434" y="1523"/>
                    </a:cubicBezTo>
                    <a:cubicBezTo>
                      <a:pt x="1454" y="1420"/>
                      <a:pt x="1475" y="1327"/>
                      <a:pt x="1485" y="1234"/>
                    </a:cubicBezTo>
                    <a:cubicBezTo>
                      <a:pt x="1516" y="1173"/>
                      <a:pt x="1547" y="1100"/>
                      <a:pt x="1547" y="1017"/>
                    </a:cubicBezTo>
                    <a:cubicBezTo>
                      <a:pt x="1547" y="863"/>
                      <a:pt x="1475" y="749"/>
                      <a:pt x="1382" y="667"/>
                    </a:cubicBezTo>
                    <a:cubicBezTo>
                      <a:pt x="1351" y="616"/>
                      <a:pt x="1320" y="574"/>
                      <a:pt x="1279" y="522"/>
                    </a:cubicBezTo>
                    <a:cubicBezTo>
                      <a:pt x="1238" y="471"/>
                      <a:pt x="1186" y="440"/>
                      <a:pt x="1135" y="389"/>
                    </a:cubicBezTo>
                    <a:cubicBezTo>
                      <a:pt x="1124" y="347"/>
                      <a:pt x="1103" y="295"/>
                      <a:pt x="1073" y="254"/>
                    </a:cubicBezTo>
                    <a:cubicBezTo>
                      <a:pt x="951" y="91"/>
                      <a:pt x="774" y="0"/>
                      <a:pt x="601"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27" name="Google Shape;827;p20"/>
              <p:cNvSpPr/>
              <p:nvPr/>
            </p:nvSpPr>
            <p:spPr>
              <a:xfrm>
                <a:off x="6864018" y="1933954"/>
                <a:ext cx="156689" cy="160200"/>
              </a:xfrm>
              <a:custGeom>
                <a:rect b="b" l="l" r="r" t="t"/>
                <a:pathLst>
                  <a:path extrusionOk="0" h="1734" w="1696">
                    <a:moveTo>
                      <a:pt x="1146" y="1"/>
                    </a:moveTo>
                    <a:cubicBezTo>
                      <a:pt x="1140" y="1"/>
                      <a:pt x="1134" y="1"/>
                      <a:pt x="1129" y="1"/>
                    </a:cubicBezTo>
                    <a:cubicBezTo>
                      <a:pt x="973" y="1"/>
                      <a:pt x="829" y="42"/>
                      <a:pt x="705" y="115"/>
                    </a:cubicBezTo>
                    <a:cubicBezTo>
                      <a:pt x="592" y="145"/>
                      <a:pt x="489" y="218"/>
                      <a:pt x="427" y="331"/>
                    </a:cubicBezTo>
                    <a:cubicBezTo>
                      <a:pt x="386" y="414"/>
                      <a:pt x="334" y="476"/>
                      <a:pt x="283" y="548"/>
                    </a:cubicBezTo>
                    <a:cubicBezTo>
                      <a:pt x="180" y="693"/>
                      <a:pt x="128" y="858"/>
                      <a:pt x="86" y="1023"/>
                    </a:cubicBezTo>
                    <a:cubicBezTo>
                      <a:pt x="1" y="1347"/>
                      <a:pt x="259" y="1627"/>
                      <a:pt x="559" y="1627"/>
                    </a:cubicBezTo>
                    <a:cubicBezTo>
                      <a:pt x="584" y="1627"/>
                      <a:pt x="609" y="1625"/>
                      <a:pt x="633" y="1621"/>
                    </a:cubicBezTo>
                    <a:cubicBezTo>
                      <a:pt x="726" y="1683"/>
                      <a:pt x="829" y="1734"/>
                      <a:pt x="932" y="1734"/>
                    </a:cubicBezTo>
                    <a:cubicBezTo>
                      <a:pt x="1149" y="1734"/>
                      <a:pt x="1314" y="1590"/>
                      <a:pt x="1386" y="1404"/>
                    </a:cubicBezTo>
                    <a:cubicBezTo>
                      <a:pt x="1417" y="1383"/>
                      <a:pt x="1448" y="1363"/>
                      <a:pt x="1469" y="1332"/>
                    </a:cubicBezTo>
                    <a:cubicBezTo>
                      <a:pt x="1696" y="1085"/>
                      <a:pt x="1613" y="785"/>
                      <a:pt x="1613" y="476"/>
                    </a:cubicBezTo>
                    <a:cubicBezTo>
                      <a:pt x="1613" y="223"/>
                      <a:pt x="1406" y="1"/>
                      <a:pt x="1146"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28" name="Google Shape;828;p20"/>
              <p:cNvSpPr/>
              <p:nvPr/>
            </p:nvSpPr>
            <p:spPr>
              <a:xfrm>
                <a:off x="7359861" y="1915384"/>
                <a:ext cx="163988" cy="152162"/>
              </a:xfrm>
              <a:custGeom>
                <a:rect b="b" l="l" r="r" t="t"/>
                <a:pathLst>
                  <a:path extrusionOk="0" h="1647" w="1775">
                    <a:moveTo>
                      <a:pt x="1056" y="1"/>
                    </a:moveTo>
                    <a:cubicBezTo>
                      <a:pt x="1034" y="1"/>
                      <a:pt x="1013" y="3"/>
                      <a:pt x="991" y="6"/>
                    </a:cubicBezTo>
                    <a:lnTo>
                      <a:pt x="960" y="6"/>
                    </a:lnTo>
                    <a:cubicBezTo>
                      <a:pt x="775" y="6"/>
                      <a:pt x="651" y="99"/>
                      <a:pt x="548" y="243"/>
                    </a:cubicBezTo>
                    <a:cubicBezTo>
                      <a:pt x="465" y="346"/>
                      <a:pt x="383" y="460"/>
                      <a:pt x="321" y="573"/>
                    </a:cubicBezTo>
                    <a:cubicBezTo>
                      <a:pt x="259" y="687"/>
                      <a:pt x="218" y="800"/>
                      <a:pt x="156" y="914"/>
                    </a:cubicBezTo>
                    <a:cubicBezTo>
                      <a:pt x="1" y="1234"/>
                      <a:pt x="186" y="1646"/>
                      <a:pt x="578" y="1646"/>
                    </a:cubicBezTo>
                    <a:cubicBezTo>
                      <a:pt x="672" y="1646"/>
                      <a:pt x="775" y="1636"/>
                      <a:pt x="878" y="1636"/>
                    </a:cubicBezTo>
                    <a:cubicBezTo>
                      <a:pt x="904" y="1641"/>
                      <a:pt x="930" y="1643"/>
                      <a:pt x="954" y="1643"/>
                    </a:cubicBezTo>
                    <a:cubicBezTo>
                      <a:pt x="1045" y="1643"/>
                      <a:pt x="1124" y="1615"/>
                      <a:pt x="1197" y="1574"/>
                    </a:cubicBezTo>
                    <a:cubicBezTo>
                      <a:pt x="1352" y="1522"/>
                      <a:pt x="1486" y="1440"/>
                      <a:pt x="1589" y="1295"/>
                    </a:cubicBezTo>
                    <a:cubicBezTo>
                      <a:pt x="1775" y="1017"/>
                      <a:pt x="1610" y="646"/>
                      <a:pt x="1517" y="357"/>
                    </a:cubicBezTo>
                    <a:cubicBezTo>
                      <a:pt x="1452" y="170"/>
                      <a:pt x="1260" y="1"/>
                      <a:pt x="1056"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29" name="Google Shape;829;p20"/>
              <p:cNvSpPr/>
              <p:nvPr/>
            </p:nvSpPr>
            <p:spPr>
              <a:xfrm>
                <a:off x="7171206" y="1552025"/>
                <a:ext cx="161124" cy="141538"/>
              </a:xfrm>
              <a:custGeom>
                <a:rect b="b" l="l" r="r" t="t"/>
                <a:pathLst>
                  <a:path extrusionOk="0" h="1532" w="1744">
                    <a:moveTo>
                      <a:pt x="1074" y="1"/>
                    </a:moveTo>
                    <a:cubicBezTo>
                      <a:pt x="1033" y="1"/>
                      <a:pt x="992" y="4"/>
                      <a:pt x="949" y="9"/>
                    </a:cubicBezTo>
                    <a:cubicBezTo>
                      <a:pt x="867" y="20"/>
                      <a:pt x="795" y="61"/>
                      <a:pt x="733" y="112"/>
                    </a:cubicBezTo>
                    <a:lnTo>
                      <a:pt x="733" y="102"/>
                    </a:lnTo>
                    <a:cubicBezTo>
                      <a:pt x="681" y="91"/>
                      <a:pt x="640" y="82"/>
                      <a:pt x="599" y="82"/>
                    </a:cubicBezTo>
                    <a:lnTo>
                      <a:pt x="589" y="82"/>
                    </a:lnTo>
                    <a:cubicBezTo>
                      <a:pt x="577" y="80"/>
                      <a:pt x="566" y="79"/>
                      <a:pt x="554" y="79"/>
                    </a:cubicBezTo>
                    <a:cubicBezTo>
                      <a:pt x="407" y="79"/>
                      <a:pt x="243" y="195"/>
                      <a:pt x="176" y="318"/>
                    </a:cubicBezTo>
                    <a:cubicBezTo>
                      <a:pt x="83" y="494"/>
                      <a:pt x="62" y="731"/>
                      <a:pt x="32" y="927"/>
                    </a:cubicBezTo>
                    <a:cubicBezTo>
                      <a:pt x="0" y="1102"/>
                      <a:pt x="32" y="1257"/>
                      <a:pt x="155" y="1391"/>
                    </a:cubicBezTo>
                    <a:cubicBezTo>
                      <a:pt x="247" y="1484"/>
                      <a:pt x="372" y="1532"/>
                      <a:pt x="498" y="1532"/>
                    </a:cubicBezTo>
                    <a:cubicBezTo>
                      <a:pt x="583" y="1532"/>
                      <a:pt x="668" y="1510"/>
                      <a:pt x="743" y="1464"/>
                    </a:cubicBezTo>
                    <a:cubicBezTo>
                      <a:pt x="826" y="1412"/>
                      <a:pt x="919" y="1361"/>
                      <a:pt x="1011" y="1319"/>
                    </a:cubicBezTo>
                    <a:cubicBezTo>
                      <a:pt x="1022" y="1319"/>
                      <a:pt x="1032" y="1319"/>
                      <a:pt x="1032" y="1309"/>
                    </a:cubicBezTo>
                    <a:cubicBezTo>
                      <a:pt x="1063" y="1309"/>
                      <a:pt x="1084" y="1299"/>
                      <a:pt x="1104" y="1278"/>
                    </a:cubicBezTo>
                    <a:cubicBezTo>
                      <a:pt x="1125" y="1278"/>
                      <a:pt x="1146" y="1267"/>
                      <a:pt x="1156" y="1257"/>
                    </a:cubicBezTo>
                    <a:cubicBezTo>
                      <a:pt x="1341" y="1164"/>
                      <a:pt x="1465" y="969"/>
                      <a:pt x="1589" y="814"/>
                    </a:cubicBezTo>
                    <a:cubicBezTo>
                      <a:pt x="1744" y="607"/>
                      <a:pt x="1651" y="360"/>
                      <a:pt x="1476" y="215"/>
                    </a:cubicBezTo>
                    <a:cubicBezTo>
                      <a:pt x="1465" y="185"/>
                      <a:pt x="1444" y="153"/>
                      <a:pt x="1414" y="133"/>
                    </a:cubicBezTo>
                    <a:cubicBezTo>
                      <a:pt x="1312" y="32"/>
                      <a:pt x="1199" y="1"/>
                      <a:pt x="1074"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30" name="Google Shape;830;p20"/>
              <p:cNvSpPr/>
              <p:nvPr/>
            </p:nvSpPr>
            <p:spPr>
              <a:xfrm>
                <a:off x="7460008" y="1266547"/>
                <a:ext cx="133500" cy="156504"/>
              </a:xfrm>
              <a:custGeom>
                <a:rect b="b" l="l" r="r" t="t"/>
                <a:pathLst>
                  <a:path extrusionOk="0" h="1694" w="1445">
                    <a:moveTo>
                      <a:pt x="564" y="1"/>
                    </a:moveTo>
                    <a:cubicBezTo>
                      <a:pt x="351" y="1"/>
                      <a:pt x="135" y="145"/>
                      <a:pt x="83" y="355"/>
                    </a:cubicBezTo>
                    <a:cubicBezTo>
                      <a:pt x="62" y="448"/>
                      <a:pt x="51" y="541"/>
                      <a:pt x="62" y="634"/>
                    </a:cubicBezTo>
                    <a:cubicBezTo>
                      <a:pt x="21" y="747"/>
                      <a:pt x="0" y="871"/>
                      <a:pt x="0" y="985"/>
                    </a:cubicBezTo>
                    <a:cubicBezTo>
                      <a:pt x="0" y="1180"/>
                      <a:pt x="72" y="1335"/>
                      <a:pt x="196" y="1490"/>
                    </a:cubicBezTo>
                    <a:cubicBezTo>
                      <a:pt x="268" y="1583"/>
                      <a:pt x="413" y="1666"/>
                      <a:pt x="526" y="1686"/>
                    </a:cubicBezTo>
                    <a:cubicBezTo>
                      <a:pt x="571" y="1691"/>
                      <a:pt x="614" y="1694"/>
                      <a:pt x="656" y="1694"/>
                    </a:cubicBezTo>
                    <a:cubicBezTo>
                      <a:pt x="787" y="1694"/>
                      <a:pt x="907" y="1669"/>
                      <a:pt x="1032" y="1614"/>
                    </a:cubicBezTo>
                    <a:cubicBezTo>
                      <a:pt x="1279" y="1510"/>
                      <a:pt x="1444" y="1212"/>
                      <a:pt x="1424" y="943"/>
                    </a:cubicBezTo>
                    <a:cubicBezTo>
                      <a:pt x="1382" y="552"/>
                      <a:pt x="1114" y="273"/>
                      <a:pt x="794" y="66"/>
                    </a:cubicBezTo>
                    <a:cubicBezTo>
                      <a:pt x="724" y="21"/>
                      <a:pt x="644" y="1"/>
                      <a:pt x="564"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31" name="Google Shape;831;p20"/>
              <p:cNvSpPr/>
              <p:nvPr/>
            </p:nvSpPr>
            <p:spPr>
              <a:xfrm>
                <a:off x="6145217" y="1564292"/>
                <a:ext cx="162048" cy="180340"/>
              </a:xfrm>
              <a:custGeom>
                <a:rect b="b" l="l" r="r" t="t"/>
                <a:pathLst>
                  <a:path extrusionOk="0" h="1952" w="1754">
                    <a:moveTo>
                      <a:pt x="850" y="0"/>
                    </a:moveTo>
                    <a:cubicBezTo>
                      <a:pt x="689" y="0"/>
                      <a:pt x="526" y="60"/>
                      <a:pt x="381" y="154"/>
                    </a:cubicBezTo>
                    <a:cubicBezTo>
                      <a:pt x="196" y="277"/>
                      <a:pt x="103" y="504"/>
                      <a:pt x="175" y="721"/>
                    </a:cubicBezTo>
                    <a:cubicBezTo>
                      <a:pt x="41" y="979"/>
                      <a:pt x="0" y="1278"/>
                      <a:pt x="175" y="1547"/>
                    </a:cubicBezTo>
                    <a:cubicBezTo>
                      <a:pt x="335" y="1786"/>
                      <a:pt x="631" y="1952"/>
                      <a:pt x="928" y="1952"/>
                    </a:cubicBezTo>
                    <a:cubicBezTo>
                      <a:pt x="1015" y="1952"/>
                      <a:pt x="1102" y="1938"/>
                      <a:pt x="1186" y="1907"/>
                    </a:cubicBezTo>
                    <a:cubicBezTo>
                      <a:pt x="1424" y="1815"/>
                      <a:pt x="1578" y="1660"/>
                      <a:pt x="1671" y="1423"/>
                    </a:cubicBezTo>
                    <a:cubicBezTo>
                      <a:pt x="1754" y="1185"/>
                      <a:pt x="1671" y="917"/>
                      <a:pt x="1589" y="701"/>
                    </a:cubicBezTo>
                    <a:cubicBezTo>
                      <a:pt x="1495" y="463"/>
                      <a:pt x="1392" y="206"/>
                      <a:pt x="1155" y="82"/>
                    </a:cubicBezTo>
                    <a:cubicBezTo>
                      <a:pt x="1058" y="25"/>
                      <a:pt x="955" y="0"/>
                      <a:pt x="850"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32" name="Google Shape;832;p20"/>
              <p:cNvSpPr/>
              <p:nvPr/>
            </p:nvSpPr>
            <p:spPr>
              <a:xfrm>
                <a:off x="6607338" y="1465067"/>
                <a:ext cx="146896" cy="132484"/>
              </a:xfrm>
              <a:custGeom>
                <a:rect b="b" l="l" r="r" t="t"/>
                <a:pathLst>
                  <a:path extrusionOk="0" h="1434" w="1590">
                    <a:moveTo>
                      <a:pt x="1115" y="1"/>
                    </a:moveTo>
                    <a:cubicBezTo>
                      <a:pt x="867" y="10"/>
                      <a:pt x="640" y="93"/>
                      <a:pt x="486" y="289"/>
                    </a:cubicBezTo>
                    <a:cubicBezTo>
                      <a:pt x="300" y="310"/>
                      <a:pt x="124" y="464"/>
                      <a:pt x="73" y="650"/>
                    </a:cubicBezTo>
                    <a:cubicBezTo>
                      <a:pt x="1" y="898"/>
                      <a:pt x="135" y="1115"/>
                      <a:pt x="362" y="1218"/>
                    </a:cubicBezTo>
                    <a:cubicBezTo>
                      <a:pt x="383" y="1228"/>
                      <a:pt x="403" y="1238"/>
                      <a:pt x="413" y="1248"/>
                    </a:cubicBezTo>
                    <a:lnTo>
                      <a:pt x="537" y="1310"/>
                    </a:lnTo>
                    <a:cubicBezTo>
                      <a:pt x="671" y="1383"/>
                      <a:pt x="805" y="1434"/>
                      <a:pt x="950" y="1434"/>
                    </a:cubicBezTo>
                    <a:cubicBezTo>
                      <a:pt x="1167" y="1434"/>
                      <a:pt x="1373" y="1310"/>
                      <a:pt x="1476" y="1115"/>
                    </a:cubicBezTo>
                    <a:cubicBezTo>
                      <a:pt x="1579" y="929"/>
                      <a:pt x="1589" y="702"/>
                      <a:pt x="1589" y="485"/>
                    </a:cubicBezTo>
                    <a:cubicBezTo>
                      <a:pt x="1589" y="228"/>
                      <a:pt x="1373" y="1"/>
                      <a:pt x="1115"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33" name="Google Shape;833;p20"/>
              <p:cNvSpPr/>
              <p:nvPr/>
            </p:nvSpPr>
            <p:spPr>
              <a:xfrm>
                <a:off x="6036570" y="1207676"/>
                <a:ext cx="149483" cy="159461"/>
              </a:xfrm>
              <a:custGeom>
                <a:rect b="b" l="l" r="r" t="t"/>
                <a:pathLst>
                  <a:path extrusionOk="0" h="1726" w="1618">
                    <a:moveTo>
                      <a:pt x="830" y="0"/>
                    </a:moveTo>
                    <a:cubicBezTo>
                      <a:pt x="792" y="0"/>
                      <a:pt x="752" y="4"/>
                      <a:pt x="711" y="11"/>
                    </a:cubicBezTo>
                    <a:cubicBezTo>
                      <a:pt x="526" y="53"/>
                      <a:pt x="402" y="187"/>
                      <a:pt x="310" y="352"/>
                    </a:cubicBezTo>
                    <a:cubicBezTo>
                      <a:pt x="83" y="497"/>
                      <a:pt x="0" y="785"/>
                      <a:pt x="134" y="1012"/>
                    </a:cubicBezTo>
                    <a:cubicBezTo>
                      <a:pt x="258" y="1229"/>
                      <a:pt x="340" y="1497"/>
                      <a:pt x="557" y="1641"/>
                    </a:cubicBezTo>
                    <a:cubicBezTo>
                      <a:pt x="638" y="1687"/>
                      <a:pt x="735" y="1716"/>
                      <a:pt x="827" y="1716"/>
                    </a:cubicBezTo>
                    <a:cubicBezTo>
                      <a:pt x="840" y="1716"/>
                      <a:pt x="854" y="1715"/>
                      <a:pt x="867" y="1714"/>
                    </a:cubicBezTo>
                    <a:lnTo>
                      <a:pt x="1000" y="1714"/>
                    </a:lnTo>
                    <a:cubicBezTo>
                      <a:pt x="1037" y="1721"/>
                      <a:pt x="1075" y="1725"/>
                      <a:pt x="1112" y="1725"/>
                    </a:cubicBezTo>
                    <a:cubicBezTo>
                      <a:pt x="1374" y="1725"/>
                      <a:pt x="1618" y="1539"/>
                      <a:pt x="1609" y="1249"/>
                    </a:cubicBezTo>
                    <a:cubicBezTo>
                      <a:pt x="1599" y="868"/>
                      <a:pt x="1465" y="548"/>
                      <a:pt x="1259" y="238"/>
                    </a:cubicBezTo>
                    <a:cubicBezTo>
                      <a:pt x="1148" y="78"/>
                      <a:pt x="1004" y="0"/>
                      <a:pt x="830"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34" name="Google Shape;834;p20"/>
              <p:cNvSpPr/>
              <p:nvPr/>
            </p:nvSpPr>
            <p:spPr>
              <a:xfrm>
                <a:off x="6919885" y="1162960"/>
                <a:ext cx="123984" cy="142462"/>
              </a:xfrm>
              <a:custGeom>
                <a:rect b="b" l="l" r="r" t="t"/>
                <a:pathLst>
                  <a:path extrusionOk="0" h="1542" w="1342">
                    <a:moveTo>
                      <a:pt x="517" y="0"/>
                    </a:moveTo>
                    <a:cubicBezTo>
                      <a:pt x="362" y="0"/>
                      <a:pt x="166" y="93"/>
                      <a:pt x="104" y="238"/>
                    </a:cubicBezTo>
                    <a:cubicBezTo>
                      <a:pt x="22" y="433"/>
                      <a:pt x="1" y="578"/>
                      <a:pt x="32" y="774"/>
                    </a:cubicBezTo>
                    <a:lnTo>
                      <a:pt x="63" y="867"/>
                    </a:lnTo>
                    <a:cubicBezTo>
                      <a:pt x="22" y="1063"/>
                      <a:pt x="73" y="1259"/>
                      <a:pt x="280" y="1382"/>
                    </a:cubicBezTo>
                    <a:cubicBezTo>
                      <a:pt x="342" y="1414"/>
                      <a:pt x="424" y="1434"/>
                      <a:pt x="507" y="1444"/>
                    </a:cubicBezTo>
                    <a:cubicBezTo>
                      <a:pt x="584" y="1511"/>
                      <a:pt x="691" y="1542"/>
                      <a:pt x="798" y="1542"/>
                    </a:cubicBezTo>
                    <a:cubicBezTo>
                      <a:pt x="890" y="1542"/>
                      <a:pt x="981" y="1519"/>
                      <a:pt x="1053" y="1476"/>
                    </a:cubicBezTo>
                    <a:cubicBezTo>
                      <a:pt x="1291" y="1331"/>
                      <a:pt x="1342" y="1052"/>
                      <a:pt x="1218" y="816"/>
                    </a:cubicBezTo>
                    <a:cubicBezTo>
                      <a:pt x="1218" y="816"/>
                      <a:pt x="1218" y="805"/>
                      <a:pt x="1208" y="795"/>
                    </a:cubicBezTo>
                    <a:cubicBezTo>
                      <a:pt x="1249" y="630"/>
                      <a:pt x="1229" y="465"/>
                      <a:pt x="1136" y="320"/>
                    </a:cubicBezTo>
                    <a:cubicBezTo>
                      <a:pt x="1074" y="227"/>
                      <a:pt x="991" y="145"/>
                      <a:pt x="899" y="93"/>
                    </a:cubicBezTo>
                    <a:cubicBezTo>
                      <a:pt x="816" y="42"/>
                      <a:pt x="723" y="0"/>
                      <a:pt x="610"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835" name="Google Shape;835;p20"/>
            <p:cNvGrpSpPr/>
            <p:nvPr/>
          </p:nvGrpSpPr>
          <p:grpSpPr>
            <a:xfrm rot="-8999843">
              <a:off x="365200" y="4124172"/>
              <a:ext cx="1435290" cy="965508"/>
              <a:chOff x="5898017" y="1162960"/>
              <a:chExt cx="1695492" cy="1140544"/>
            </a:xfrm>
          </p:grpSpPr>
          <p:sp>
            <p:nvSpPr>
              <p:cNvPr id="836" name="Google Shape;836;p20"/>
              <p:cNvSpPr/>
              <p:nvPr/>
            </p:nvSpPr>
            <p:spPr>
              <a:xfrm>
                <a:off x="5898017" y="1960377"/>
                <a:ext cx="158260" cy="159738"/>
              </a:xfrm>
              <a:custGeom>
                <a:rect b="b" l="l" r="r" t="t"/>
                <a:pathLst>
                  <a:path extrusionOk="0" h="1729" w="1713">
                    <a:moveTo>
                      <a:pt x="814" y="0"/>
                    </a:moveTo>
                    <a:cubicBezTo>
                      <a:pt x="725" y="0"/>
                      <a:pt x="637" y="23"/>
                      <a:pt x="568" y="66"/>
                    </a:cubicBezTo>
                    <a:cubicBezTo>
                      <a:pt x="444" y="138"/>
                      <a:pt x="372" y="242"/>
                      <a:pt x="341" y="375"/>
                    </a:cubicBezTo>
                    <a:cubicBezTo>
                      <a:pt x="341" y="386"/>
                      <a:pt x="330" y="396"/>
                      <a:pt x="330" y="407"/>
                    </a:cubicBezTo>
                    <a:cubicBezTo>
                      <a:pt x="330" y="399"/>
                      <a:pt x="329" y="396"/>
                      <a:pt x="328" y="396"/>
                    </a:cubicBezTo>
                    <a:cubicBezTo>
                      <a:pt x="324" y="396"/>
                      <a:pt x="318" y="412"/>
                      <a:pt x="323" y="412"/>
                    </a:cubicBezTo>
                    <a:cubicBezTo>
                      <a:pt x="324" y="412"/>
                      <a:pt x="327" y="410"/>
                      <a:pt x="330" y="407"/>
                    </a:cubicBezTo>
                    <a:lnTo>
                      <a:pt x="330" y="407"/>
                    </a:lnTo>
                    <a:cubicBezTo>
                      <a:pt x="310" y="437"/>
                      <a:pt x="289" y="478"/>
                      <a:pt x="268" y="510"/>
                    </a:cubicBezTo>
                    <a:cubicBezTo>
                      <a:pt x="217" y="613"/>
                      <a:pt x="155" y="716"/>
                      <a:pt x="103" y="819"/>
                    </a:cubicBezTo>
                    <a:cubicBezTo>
                      <a:pt x="0" y="1005"/>
                      <a:pt x="21" y="1242"/>
                      <a:pt x="176" y="1397"/>
                    </a:cubicBezTo>
                    <a:lnTo>
                      <a:pt x="279" y="1500"/>
                    </a:lnTo>
                    <a:cubicBezTo>
                      <a:pt x="330" y="1551"/>
                      <a:pt x="424" y="1603"/>
                      <a:pt x="506" y="1624"/>
                    </a:cubicBezTo>
                    <a:cubicBezTo>
                      <a:pt x="591" y="1695"/>
                      <a:pt x="696" y="1729"/>
                      <a:pt x="802" y="1729"/>
                    </a:cubicBezTo>
                    <a:cubicBezTo>
                      <a:pt x="926" y="1729"/>
                      <a:pt x="1051" y="1682"/>
                      <a:pt x="1146" y="1592"/>
                    </a:cubicBezTo>
                    <a:cubicBezTo>
                      <a:pt x="1331" y="1417"/>
                      <a:pt x="1527" y="1262"/>
                      <a:pt x="1600" y="1015"/>
                    </a:cubicBezTo>
                    <a:cubicBezTo>
                      <a:pt x="1713" y="581"/>
                      <a:pt x="1362" y="283"/>
                      <a:pt x="1052" y="66"/>
                    </a:cubicBezTo>
                    <a:cubicBezTo>
                      <a:pt x="982" y="21"/>
                      <a:pt x="897" y="0"/>
                      <a:pt x="814"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37" name="Google Shape;837;p20"/>
              <p:cNvSpPr/>
              <p:nvPr/>
            </p:nvSpPr>
            <p:spPr>
              <a:xfrm>
                <a:off x="6434602" y="2116420"/>
                <a:ext cx="143016" cy="187085"/>
              </a:xfrm>
              <a:custGeom>
                <a:rect b="b" l="l" r="r" t="t"/>
                <a:pathLst>
                  <a:path extrusionOk="0" h="2025" w="1548">
                    <a:moveTo>
                      <a:pt x="601" y="0"/>
                    </a:moveTo>
                    <a:cubicBezTo>
                      <a:pt x="436" y="0"/>
                      <a:pt x="276" y="83"/>
                      <a:pt x="175" y="265"/>
                    </a:cubicBezTo>
                    <a:cubicBezTo>
                      <a:pt x="72" y="440"/>
                      <a:pt x="51" y="646"/>
                      <a:pt x="41" y="832"/>
                    </a:cubicBezTo>
                    <a:cubicBezTo>
                      <a:pt x="0" y="1224"/>
                      <a:pt x="10" y="1698"/>
                      <a:pt x="361" y="1946"/>
                    </a:cubicBezTo>
                    <a:cubicBezTo>
                      <a:pt x="443" y="2000"/>
                      <a:pt x="526" y="2024"/>
                      <a:pt x="608" y="2024"/>
                    </a:cubicBezTo>
                    <a:cubicBezTo>
                      <a:pt x="743" y="2024"/>
                      <a:pt x="875" y="1960"/>
                      <a:pt x="990" y="1863"/>
                    </a:cubicBezTo>
                    <a:cubicBezTo>
                      <a:pt x="1186" y="1853"/>
                      <a:pt x="1372" y="1719"/>
                      <a:pt x="1434" y="1523"/>
                    </a:cubicBezTo>
                    <a:cubicBezTo>
                      <a:pt x="1454" y="1420"/>
                      <a:pt x="1475" y="1327"/>
                      <a:pt x="1485" y="1234"/>
                    </a:cubicBezTo>
                    <a:cubicBezTo>
                      <a:pt x="1516" y="1173"/>
                      <a:pt x="1547" y="1100"/>
                      <a:pt x="1547" y="1017"/>
                    </a:cubicBezTo>
                    <a:cubicBezTo>
                      <a:pt x="1547" y="863"/>
                      <a:pt x="1475" y="749"/>
                      <a:pt x="1382" y="667"/>
                    </a:cubicBezTo>
                    <a:cubicBezTo>
                      <a:pt x="1351" y="616"/>
                      <a:pt x="1320" y="574"/>
                      <a:pt x="1279" y="522"/>
                    </a:cubicBezTo>
                    <a:cubicBezTo>
                      <a:pt x="1238" y="471"/>
                      <a:pt x="1186" y="440"/>
                      <a:pt x="1135" y="389"/>
                    </a:cubicBezTo>
                    <a:cubicBezTo>
                      <a:pt x="1124" y="347"/>
                      <a:pt x="1103" y="295"/>
                      <a:pt x="1073" y="254"/>
                    </a:cubicBezTo>
                    <a:cubicBezTo>
                      <a:pt x="951" y="91"/>
                      <a:pt x="774" y="0"/>
                      <a:pt x="601"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38" name="Google Shape;838;p20"/>
              <p:cNvSpPr/>
              <p:nvPr/>
            </p:nvSpPr>
            <p:spPr>
              <a:xfrm>
                <a:off x="6864018" y="1933954"/>
                <a:ext cx="156689" cy="160200"/>
              </a:xfrm>
              <a:custGeom>
                <a:rect b="b" l="l" r="r" t="t"/>
                <a:pathLst>
                  <a:path extrusionOk="0" h="1734" w="1696">
                    <a:moveTo>
                      <a:pt x="1146" y="1"/>
                    </a:moveTo>
                    <a:cubicBezTo>
                      <a:pt x="1140" y="1"/>
                      <a:pt x="1134" y="1"/>
                      <a:pt x="1129" y="1"/>
                    </a:cubicBezTo>
                    <a:cubicBezTo>
                      <a:pt x="973" y="1"/>
                      <a:pt x="829" y="42"/>
                      <a:pt x="705" y="115"/>
                    </a:cubicBezTo>
                    <a:cubicBezTo>
                      <a:pt x="592" y="145"/>
                      <a:pt x="489" y="218"/>
                      <a:pt x="427" y="331"/>
                    </a:cubicBezTo>
                    <a:cubicBezTo>
                      <a:pt x="386" y="414"/>
                      <a:pt x="334" y="476"/>
                      <a:pt x="283" y="548"/>
                    </a:cubicBezTo>
                    <a:cubicBezTo>
                      <a:pt x="180" y="693"/>
                      <a:pt x="128" y="858"/>
                      <a:pt x="86" y="1023"/>
                    </a:cubicBezTo>
                    <a:cubicBezTo>
                      <a:pt x="1" y="1347"/>
                      <a:pt x="259" y="1627"/>
                      <a:pt x="559" y="1627"/>
                    </a:cubicBezTo>
                    <a:cubicBezTo>
                      <a:pt x="584" y="1627"/>
                      <a:pt x="609" y="1625"/>
                      <a:pt x="633" y="1621"/>
                    </a:cubicBezTo>
                    <a:cubicBezTo>
                      <a:pt x="726" y="1683"/>
                      <a:pt x="829" y="1734"/>
                      <a:pt x="932" y="1734"/>
                    </a:cubicBezTo>
                    <a:cubicBezTo>
                      <a:pt x="1149" y="1734"/>
                      <a:pt x="1314" y="1590"/>
                      <a:pt x="1386" y="1404"/>
                    </a:cubicBezTo>
                    <a:cubicBezTo>
                      <a:pt x="1417" y="1383"/>
                      <a:pt x="1448" y="1363"/>
                      <a:pt x="1469" y="1332"/>
                    </a:cubicBezTo>
                    <a:cubicBezTo>
                      <a:pt x="1696" y="1085"/>
                      <a:pt x="1613" y="785"/>
                      <a:pt x="1613" y="476"/>
                    </a:cubicBezTo>
                    <a:cubicBezTo>
                      <a:pt x="1613" y="223"/>
                      <a:pt x="1406" y="1"/>
                      <a:pt x="1146"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39" name="Google Shape;839;p20"/>
              <p:cNvSpPr/>
              <p:nvPr/>
            </p:nvSpPr>
            <p:spPr>
              <a:xfrm>
                <a:off x="7359861" y="1915384"/>
                <a:ext cx="163988" cy="152162"/>
              </a:xfrm>
              <a:custGeom>
                <a:rect b="b" l="l" r="r" t="t"/>
                <a:pathLst>
                  <a:path extrusionOk="0" h="1647" w="1775">
                    <a:moveTo>
                      <a:pt x="1056" y="1"/>
                    </a:moveTo>
                    <a:cubicBezTo>
                      <a:pt x="1034" y="1"/>
                      <a:pt x="1013" y="3"/>
                      <a:pt x="991" y="6"/>
                    </a:cubicBezTo>
                    <a:lnTo>
                      <a:pt x="960" y="6"/>
                    </a:lnTo>
                    <a:cubicBezTo>
                      <a:pt x="775" y="6"/>
                      <a:pt x="651" y="99"/>
                      <a:pt x="548" y="243"/>
                    </a:cubicBezTo>
                    <a:cubicBezTo>
                      <a:pt x="465" y="346"/>
                      <a:pt x="383" y="460"/>
                      <a:pt x="321" y="573"/>
                    </a:cubicBezTo>
                    <a:cubicBezTo>
                      <a:pt x="259" y="687"/>
                      <a:pt x="218" y="800"/>
                      <a:pt x="156" y="914"/>
                    </a:cubicBezTo>
                    <a:cubicBezTo>
                      <a:pt x="1" y="1234"/>
                      <a:pt x="186" y="1646"/>
                      <a:pt x="578" y="1646"/>
                    </a:cubicBezTo>
                    <a:cubicBezTo>
                      <a:pt x="672" y="1646"/>
                      <a:pt x="775" y="1636"/>
                      <a:pt x="878" y="1636"/>
                    </a:cubicBezTo>
                    <a:cubicBezTo>
                      <a:pt x="904" y="1641"/>
                      <a:pt x="930" y="1643"/>
                      <a:pt x="954" y="1643"/>
                    </a:cubicBezTo>
                    <a:cubicBezTo>
                      <a:pt x="1045" y="1643"/>
                      <a:pt x="1124" y="1615"/>
                      <a:pt x="1197" y="1574"/>
                    </a:cubicBezTo>
                    <a:cubicBezTo>
                      <a:pt x="1352" y="1522"/>
                      <a:pt x="1486" y="1440"/>
                      <a:pt x="1589" y="1295"/>
                    </a:cubicBezTo>
                    <a:cubicBezTo>
                      <a:pt x="1775" y="1017"/>
                      <a:pt x="1610" y="646"/>
                      <a:pt x="1517" y="357"/>
                    </a:cubicBezTo>
                    <a:cubicBezTo>
                      <a:pt x="1452" y="170"/>
                      <a:pt x="1260" y="1"/>
                      <a:pt x="1056"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40" name="Google Shape;840;p20"/>
              <p:cNvSpPr/>
              <p:nvPr/>
            </p:nvSpPr>
            <p:spPr>
              <a:xfrm>
                <a:off x="7171206" y="1552025"/>
                <a:ext cx="161124" cy="141538"/>
              </a:xfrm>
              <a:custGeom>
                <a:rect b="b" l="l" r="r" t="t"/>
                <a:pathLst>
                  <a:path extrusionOk="0" h="1532" w="1744">
                    <a:moveTo>
                      <a:pt x="1074" y="1"/>
                    </a:moveTo>
                    <a:cubicBezTo>
                      <a:pt x="1033" y="1"/>
                      <a:pt x="992" y="4"/>
                      <a:pt x="949" y="9"/>
                    </a:cubicBezTo>
                    <a:cubicBezTo>
                      <a:pt x="867" y="20"/>
                      <a:pt x="795" y="61"/>
                      <a:pt x="733" y="112"/>
                    </a:cubicBezTo>
                    <a:lnTo>
                      <a:pt x="733" y="102"/>
                    </a:lnTo>
                    <a:cubicBezTo>
                      <a:pt x="681" y="91"/>
                      <a:pt x="640" y="82"/>
                      <a:pt x="599" y="82"/>
                    </a:cubicBezTo>
                    <a:lnTo>
                      <a:pt x="589" y="82"/>
                    </a:lnTo>
                    <a:cubicBezTo>
                      <a:pt x="577" y="80"/>
                      <a:pt x="566" y="79"/>
                      <a:pt x="554" y="79"/>
                    </a:cubicBezTo>
                    <a:cubicBezTo>
                      <a:pt x="407" y="79"/>
                      <a:pt x="243" y="195"/>
                      <a:pt x="176" y="318"/>
                    </a:cubicBezTo>
                    <a:cubicBezTo>
                      <a:pt x="83" y="494"/>
                      <a:pt x="62" y="731"/>
                      <a:pt x="32" y="927"/>
                    </a:cubicBezTo>
                    <a:cubicBezTo>
                      <a:pt x="0" y="1102"/>
                      <a:pt x="32" y="1257"/>
                      <a:pt x="155" y="1391"/>
                    </a:cubicBezTo>
                    <a:cubicBezTo>
                      <a:pt x="247" y="1484"/>
                      <a:pt x="372" y="1532"/>
                      <a:pt x="498" y="1532"/>
                    </a:cubicBezTo>
                    <a:cubicBezTo>
                      <a:pt x="583" y="1532"/>
                      <a:pt x="668" y="1510"/>
                      <a:pt x="743" y="1464"/>
                    </a:cubicBezTo>
                    <a:cubicBezTo>
                      <a:pt x="826" y="1412"/>
                      <a:pt x="919" y="1361"/>
                      <a:pt x="1011" y="1319"/>
                    </a:cubicBezTo>
                    <a:cubicBezTo>
                      <a:pt x="1022" y="1319"/>
                      <a:pt x="1032" y="1319"/>
                      <a:pt x="1032" y="1309"/>
                    </a:cubicBezTo>
                    <a:cubicBezTo>
                      <a:pt x="1063" y="1309"/>
                      <a:pt x="1084" y="1299"/>
                      <a:pt x="1104" y="1278"/>
                    </a:cubicBezTo>
                    <a:cubicBezTo>
                      <a:pt x="1125" y="1278"/>
                      <a:pt x="1146" y="1267"/>
                      <a:pt x="1156" y="1257"/>
                    </a:cubicBezTo>
                    <a:cubicBezTo>
                      <a:pt x="1341" y="1164"/>
                      <a:pt x="1465" y="969"/>
                      <a:pt x="1589" y="814"/>
                    </a:cubicBezTo>
                    <a:cubicBezTo>
                      <a:pt x="1744" y="607"/>
                      <a:pt x="1651" y="360"/>
                      <a:pt x="1476" y="215"/>
                    </a:cubicBezTo>
                    <a:cubicBezTo>
                      <a:pt x="1465" y="185"/>
                      <a:pt x="1444" y="153"/>
                      <a:pt x="1414" y="133"/>
                    </a:cubicBezTo>
                    <a:cubicBezTo>
                      <a:pt x="1312" y="32"/>
                      <a:pt x="1199" y="1"/>
                      <a:pt x="1074"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41" name="Google Shape;841;p20"/>
              <p:cNvSpPr/>
              <p:nvPr/>
            </p:nvSpPr>
            <p:spPr>
              <a:xfrm>
                <a:off x="7460008" y="1266547"/>
                <a:ext cx="133500" cy="156504"/>
              </a:xfrm>
              <a:custGeom>
                <a:rect b="b" l="l" r="r" t="t"/>
                <a:pathLst>
                  <a:path extrusionOk="0" h="1694" w="1445">
                    <a:moveTo>
                      <a:pt x="564" y="1"/>
                    </a:moveTo>
                    <a:cubicBezTo>
                      <a:pt x="351" y="1"/>
                      <a:pt x="135" y="145"/>
                      <a:pt x="83" y="355"/>
                    </a:cubicBezTo>
                    <a:cubicBezTo>
                      <a:pt x="62" y="448"/>
                      <a:pt x="51" y="541"/>
                      <a:pt x="62" y="634"/>
                    </a:cubicBezTo>
                    <a:cubicBezTo>
                      <a:pt x="21" y="747"/>
                      <a:pt x="0" y="871"/>
                      <a:pt x="0" y="985"/>
                    </a:cubicBezTo>
                    <a:cubicBezTo>
                      <a:pt x="0" y="1180"/>
                      <a:pt x="72" y="1335"/>
                      <a:pt x="196" y="1490"/>
                    </a:cubicBezTo>
                    <a:cubicBezTo>
                      <a:pt x="268" y="1583"/>
                      <a:pt x="413" y="1666"/>
                      <a:pt x="526" y="1686"/>
                    </a:cubicBezTo>
                    <a:cubicBezTo>
                      <a:pt x="571" y="1691"/>
                      <a:pt x="614" y="1694"/>
                      <a:pt x="656" y="1694"/>
                    </a:cubicBezTo>
                    <a:cubicBezTo>
                      <a:pt x="787" y="1694"/>
                      <a:pt x="907" y="1669"/>
                      <a:pt x="1032" y="1614"/>
                    </a:cubicBezTo>
                    <a:cubicBezTo>
                      <a:pt x="1279" y="1510"/>
                      <a:pt x="1444" y="1212"/>
                      <a:pt x="1424" y="943"/>
                    </a:cubicBezTo>
                    <a:cubicBezTo>
                      <a:pt x="1382" y="552"/>
                      <a:pt x="1114" y="273"/>
                      <a:pt x="794" y="66"/>
                    </a:cubicBezTo>
                    <a:cubicBezTo>
                      <a:pt x="724" y="21"/>
                      <a:pt x="644" y="1"/>
                      <a:pt x="564"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42" name="Google Shape;842;p20"/>
              <p:cNvSpPr/>
              <p:nvPr/>
            </p:nvSpPr>
            <p:spPr>
              <a:xfrm>
                <a:off x="6145217" y="1564292"/>
                <a:ext cx="162048" cy="180340"/>
              </a:xfrm>
              <a:custGeom>
                <a:rect b="b" l="l" r="r" t="t"/>
                <a:pathLst>
                  <a:path extrusionOk="0" h="1952" w="1754">
                    <a:moveTo>
                      <a:pt x="850" y="0"/>
                    </a:moveTo>
                    <a:cubicBezTo>
                      <a:pt x="689" y="0"/>
                      <a:pt x="526" y="60"/>
                      <a:pt x="381" y="154"/>
                    </a:cubicBezTo>
                    <a:cubicBezTo>
                      <a:pt x="196" y="277"/>
                      <a:pt x="103" y="504"/>
                      <a:pt x="175" y="721"/>
                    </a:cubicBezTo>
                    <a:cubicBezTo>
                      <a:pt x="41" y="979"/>
                      <a:pt x="0" y="1278"/>
                      <a:pt x="175" y="1547"/>
                    </a:cubicBezTo>
                    <a:cubicBezTo>
                      <a:pt x="335" y="1786"/>
                      <a:pt x="631" y="1952"/>
                      <a:pt x="928" y="1952"/>
                    </a:cubicBezTo>
                    <a:cubicBezTo>
                      <a:pt x="1015" y="1952"/>
                      <a:pt x="1102" y="1938"/>
                      <a:pt x="1186" y="1907"/>
                    </a:cubicBezTo>
                    <a:cubicBezTo>
                      <a:pt x="1424" y="1815"/>
                      <a:pt x="1578" y="1660"/>
                      <a:pt x="1671" y="1423"/>
                    </a:cubicBezTo>
                    <a:cubicBezTo>
                      <a:pt x="1754" y="1185"/>
                      <a:pt x="1671" y="917"/>
                      <a:pt x="1589" y="701"/>
                    </a:cubicBezTo>
                    <a:cubicBezTo>
                      <a:pt x="1495" y="463"/>
                      <a:pt x="1392" y="206"/>
                      <a:pt x="1155" y="82"/>
                    </a:cubicBezTo>
                    <a:cubicBezTo>
                      <a:pt x="1058" y="25"/>
                      <a:pt x="955" y="0"/>
                      <a:pt x="850"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43" name="Google Shape;843;p20"/>
              <p:cNvSpPr/>
              <p:nvPr/>
            </p:nvSpPr>
            <p:spPr>
              <a:xfrm>
                <a:off x="6607338" y="1465067"/>
                <a:ext cx="146896" cy="132484"/>
              </a:xfrm>
              <a:custGeom>
                <a:rect b="b" l="l" r="r" t="t"/>
                <a:pathLst>
                  <a:path extrusionOk="0" h="1434" w="1590">
                    <a:moveTo>
                      <a:pt x="1115" y="1"/>
                    </a:moveTo>
                    <a:cubicBezTo>
                      <a:pt x="867" y="10"/>
                      <a:pt x="640" y="93"/>
                      <a:pt x="486" y="289"/>
                    </a:cubicBezTo>
                    <a:cubicBezTo>
                      <a:pt x="300" y="310"/>
                      <a:pt x="124" y="464"/>
                      <a:pt x="73" y="650"/>
                    </a:cubicBezTo>
                    <a:cubicBezTo>
                      <a:pt x="1" y="898"/>
                      <a:pt x="135" y="1115"/>
                      <a:pt x="362" y="1218"/>
                    </a:cubicBezTo>
                    <a:cubicBezTo>
                      <a:pt x="383" y="1228"/>
                      <a:pt x="403" y="1238"/>
                      <a:pt x="413" y="1248"/>
                    </a:cubicBezTo>
                    <a:lnTo>
                      <a:pt x="537" y="1310"/>
                    </a:lnTo>
                    <a:cubicBezTo>
                      <a:pt x="671" y="1383"/>
                      <a:pt x="805" y="1434"/>
                      <a:pt x="950" y="1434"/>
                    </a:cubicBezTo>
                    <a:cubicBezTo>
                      <a:pt x="1167" y="1434"/>
                      <a:pt x="1373" y="1310"/>
                      <a:pt x="1476" y="1115"/>
                    </a:cubicBezTo>
                    <a:cubicBezTo>
                      <a:pt x="1579" y="929"/>
                      <a:pt x="1589" y="702"/>
                      <a:pt x="1589" y="485"/>
                    </a:cubicBezTo>
                    <a:cubicBezTo>
                      <a:pt x="1589" y="228"/>
                      <a:pt x="1373" y="1"/>
                      <a:pt x="1115"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44" name="Google Shape;844;p20"/>
              <p:cNvSpPr/>
              <p:nvPr/>
            </p:nvSpPr>
            <p:spPr>
              <a:xfrm>
                <a:off x="6036570" y="1207676"/>
                <a:ext cx="149483" cy="159461"/>
              </a:xfrm>
              <a:custGeom>
                <a:rect b="b" l="l" r="r" t="t"/>
                <a:pathLst>
                  <a:path extrusionOk="0" h="1726" w="1618">
                    <a:moveTo>
                      <a:pt x="830" y="0"/>
                    </a:moveTo>
                    <a:cubicBezTo>
                      <a:pt x="792" y="0"/>
                      <a:pt x="752" y="4"/>
                      <a:pt x="711" y="11"/>
                    </a:cubicBezTo>
                    <a:cubicBezTo>
                      <a:pt x="526" y="53"/>
                      <a:pt x="402" y="187"/>
                      <a:pt x="310" y="352"/>
                    </a:cubicBezTo>
                    <a:cubicBezTo>
                      <a:pt x="83" y="497"/>
                      <a:pt x="0" y="785"/>
                      <a:pt x="134" y="1012"/>
                    </a:cubicBezTo>
                    <a:cubicBezTo>
                      <a:pt x="258" y="1229"/>
                      <a:pt x="340" y="1497"/>
                      <a:pt x="557" y="1641"/>
                    </a:cubicBezTo>
                    <a:cubicBezTo>
                      <a:pt x="638" y="1687"/>
                      <a:pt x="735" y="1716"/>
                      <a:pt x="827" y="1716"/>
                    </a:cubicBezTo>
                    <a:cubicBezTo>
                      <a:pt x="840" y="1716"/>
                      <a:pt x="854" y="1715"/>
                      <a:pt x="867" y="1714"/>
                    </a:cubicBezTo>
                    <a:lnTo>
                      <a:pt x="1000" y="1714"/>
                    </a:lnTo>
                    <a:cubicBezTo>
                      <a:pt x="1037" y="1721"/>
                      <a:pt x="1075" y="1725"/>
                      <a:pt x="1112" y="1725"/>
                    </a:cubicBezTo>
                    <a:cubicBezTo>
                      <a:pt x="1374" y="1725"/>
                      <a:pt x="1618" y="1539"/>
                      <a:pt x="1609" y="1249"/>
                    </a:cubicBezTo>
                    <a:cubicBezTo>
                      <a:pt x="1599" y="868"/>
                      <a:pt x="1465" y="548"/>
                      <a:pt x="1259" y="238"/>
                    </a:cubicBezTo>
                    <a:cubicBezTo>
                      <a:pt x="1148" y="78"/>
                      <a:pt x="1004" y="0"/>
                      <a:pt x="830"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45" name="Google Shape;845;p20"/>
              <p:cNvSpPr/>
              <p:nvPr/>
            </p:nvSpPr>
            <p:spPr>
              <a:xfrm>
                <a:off x="6919885" y="1162960"/>
                <a:ext cx="123984" cy="142462"/>
              </a:xfrm>
              <a:custGeom>
                <a:rect b="b" l="l" r="r" t="t"/>
                <a:pathLst>
                  <a:path extrusionOk="0" h="1542" w="1342">
                    <a:moveTo>
                      <a:pt x="517" y="0"/>
                    </a:moveTo>
                    <a:cubicBezTo>
                      <a:pt x="362" y="0"/>
                      <a:pt x="166" y="93"/>
                      <a:pt x="104" y="238"/>
                    </a:cubicBezTo>
                    <a:cubicBezTo>
                      <a:pt x="22" y="433"/>
                      <a:pt x="1" y="578"/>
                      <a:pt x="32" y="774"/>
                    </a:cubicBezTo>
                    <a:lnTo>
                      <a:pt x="63" y="867"/>
                    </a:lnTo>
                    <a:cubicBezTo>
                      <a:pt x="22" y="1063"/>
                      <a:pt x="73" y="1259"/>
                      <a:pt x="280" y="1382"/>
                    </a:cubicBezTo>
                    <a:cubicBezTo>
                      <a:pt x="342" y="1414"/>
                      <a:pt x="424" y="1434"/>
                      <a:pt x="507" y="1444"/>
                    </a:cubicBezTo>
                    <a:cubicBezTo>
                      <a:pt x="584" y="1511"/>
                      <a:pt x="691" y="1542"/>
                      <a:pt x="798" y="1542"/>
                    </a:cubicBezTo>
                    <a:cubicBezTo>
                      <a:pt x="890" y="1542"/>
                      <a:pt x="981" y="1519"/>
                      <a:pt x="1053" y="1476"/>
                    </a:cubicBezTo>
                    <a:cubicBezTo>
                      <a:pt x="1291" y="1331"/>
                      <a:pt x="1342" y="1052"/>
                      <a:pt x="1218" y="816"/>
                    </a:cubicBezTo>
                    <a:cubicBezTo>
                      <a:pt x="1218" y="816"/>
                      <a:pt x="1218" y="805"/>
                      <a:pt x="1208" y="795"/>
                    </a:cubicBezTo>
                    <a:cubicBezTo>
                      <a:pt x="1249" y="630"/>
                      <a:pt x="1229" y="465"/>
                      <a:pt x="1136" y="320"/>
                    </a:cubicBezTo>
                    <a:cubicBezTo>
                      <a:pt x="1074" y="227"/>
                      <a:pt x="991" y="145"/>
                      <a:pt x="899" y="93"/>
                    </a:cubicBezTo>
                    <a:cubicBezTo>
                      <a:pt x="816" y="42"/>
                      <a:pt x="723" y="0"/>
                      <a:pt x="610"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sp>
        <p:nvSpPr>
          <p:cNvPr id="846" name="Google Shape;846;p20"/>
          <p:cNvSpPr/>
          <p:nvPr/>
        </p:nvSpPr>
        <p:spPr>
          <a:xfrm>
            <a:off x="8543701" y="3858774"/>
            <a:ext cx="961042" cy="920413"/>
          </a:xfrm>
          <a:custGeom>
            <a:rect b="b" l="l" r="r" t="t"/>
            <a:pathLst>
              <a:path extrusionOk="0" h="14340" w="14973">
                <a:moveTo>
                  <a:pt x="5804" y="1"/>
                </a:moveTo>
                <a:cubicBezTo>
                  <a:pt x="5569" y="1"/>
                  <a:pt x="5300" y="71"/>
                  <a:pt x="5030" y="212"/>
                </a:cubicBezTo>
                <a:cubicBezTo>
                  <a:pt x="4538" y="469"/>
                  <a:pt x="4327" y="938"/>
                  <a:pt x="4339" y="1431"/>
                </a:cubicBezTo>
                <a:lnTo>
                  <a:pt x="4327" y="1431"/>
                </a:lnTo>
                <a:lnTo>
                  <a:pt x="4339" y="1443"/>
                </a:lnTo>
                <a:cubicBezTo>
                  <a:pt x="4339" y="1501"/>
                  <a:pt x="4339" y="1560"/>
                  <a:pt x="4350" y="1607"/>
                </a:cubicBezTo>
                <a:lnTo>
                  <a:pt x="4350" y="1618"/>
                </a:lnTo>
                <a:cubicBezTo>
                  <a:pt x="4350" y="1665"/>
                  <a:pt x="4362" y="1724"/>
                  <a:pt x="4374" y="1771"/>
                </a:cubicBezTo>
                <a:cubicBezTo>
                  <a:pt x="4374" y="1795"/>
                  <a:pt x="4386" y="1806"/>
                  <a:pt x="4386" y="1829"/>
                </a:cubicBezTo>
                <a:cubicBezTo>
                  <a:pt x="4397" y="1865"/>
                  <a:pt x="4409" y="1900"/>
                  <a:pt x="4420" y="1947"/>
                </a:cubicBezTo>
                <a:cubicBezTo>
                  <a:pt x="4420" y="1959"/>
                  <a:pt x="4433" y="1970"/>
                  <a:pt x="4433" y="1994"/>
                </a:cubicBezTo>
                <a:cubicBezTo>
                  <a:pt x="4456" y="2041"/>
                  <a:pt x="4467" y="2100"/>
                  <a:pt x="4491" y="2147"/>
                </a:cubicBezTo>
                <a:cubicBezTo>
                  <a:pt x="4491" y="2147"/>
                  <a:pt x="4491" y="2158"/>
                  <a:pt x="4503" y="2158"/>
                </a:cubicBezTo>
                <a:cubicBezTo>
                  <a:pt x="4514" y="2205"/>
                  <a:pt x="4550" y="2252"/>
                  <a:pt x="4573" y="2298"/>
                </a:cubicBezTo>
                <a:cubicBezTo>
                  <a:pt x="4573" y="2322"/>
                  <a:pt x="4585" y="2334"/>
                  <a:pt x="4597" y="2345"/>
                </a:cubicBezTo>
                <a:lnTo>
                  <a:pt x="4667" y="2451"/>
                </a:lnTo>
                <a:cubicBezTo>
                  <a:pt x="4667" y="2463"/>
                  <a:pt x="4678" y="2475"/>
                  <a:pt x="4691" y="2498"/>
                </a:cubicBezTo>
                <a:cubicBezTo>
                  <a:pt x="4725" y="2545"/>
                  <a:pt x="4761" y="2580"/>
                  <a:pt x="4796" y="2627"/>
                </a:cubicBezTo>
                <a:cubicBezTo>
                  <a:pt x="4831" y="2674"/>
                  <a:pt x="4866" y="2709"/>
                  <a:pt x="4913" y="2744"/>
                </a:cubicBezTo>
                <a:lnTo>
                  <a:pt x="4949" y="2780"/>
                </a:lnTo>
                <a:cubicBezTo>
                  <a:pt x="4972" y="2814"/>
                  <a:pt x="5007" y="2838"/>
                  <a:pt x="5042" y="2861"/>
                </a:cubicBezTo>
                <a:lnTo>
                  <a:pt x="5077" y="2897"/>
                </a:lnTo>
                <a:cubicBezTo>
                  <a:pt x="5124" y="2932"/>
                  <a:pt x="5171" y="2955"/>
                  <a:pt x="5218" y="2991"/>
                </a:cubicBezTo>
                <a:lnTo>
                  <a:pt x="5230" y="2991"/>
                </a:lnTo>
                <a:lnTo>
                  <a:pt x="5371" y="3061"/>
                </a:lnTo>
                <a:cubicBezTo>
                  <a:pt x="5382" y="3072"/>
                  <a:pt x="5405" y="3072"/>
                  <a:pt x="5417" y="3084"/>
                </a:cubicBezTo>
                <a:cubicBezTo>
                  <a:pt x="5452" y="3096"/>
                  <a:pt x="5488" y="3108"/>
                  <a:pt x="5535" y="3119"/>
                </a:cubicBezTo>
                <a:cubicBezTo>
                  <a:pt x="5546" y="3119"/>
                  <a:pt x="5569" y="3131"/>
                  <a:pt x="5582" y="3131"/>
                </a:cubicBezTo>
                <a:cubicBezTo>
                  <a:pt x="5640" y="3143"/>
                  <a:pt x="5687" y="3155"/>
                  <a:pt x="5746" y="3166"/>
                </a:cubicBezTo>
                <a:lnTo>
                  <a:pt x="5757" y="3166"/>
                </a:lnTo>
                <a:cubicBezTo>
                  <a:pt x="5804" y="3178"/>
                  <a:pt x="5863" y="3178"/>
                  <a:pt x="5921" y="3178"/>
                </a:cubicBezTo>
                <a:lnTo>
                  <a:pt x="5980" y="3178"/>
                </a:lnTo>
                <a:cubicBezTo>
                  <a:pt x="6004" y="3178"/>
                  <a:pt x="6038" y="3166"/>
                  <a:pt x="6074" y="3166"/>
                </a:cubicBezTo>
                <a:cubicBezTo>
                  <a:pt x="6226" y="3788"/>
                  <a:pt x="6426" y="4398"/>
                  <a:pt x="6578" y="5018"/>
                </a:cubicBezTo>
                <a:cubicBezTo>
                  <a:pt x="6531" y="5042"/>
                  <a:pt x="6473" y="5078"/>
                  <a:pt x="6414" y="5101"/>
                </a:cubicBezTo>
                <a:cubicBezTo>
                  <a:pt x="5675" y="5487"/>
                  <a:pt x="5300" y="6144"/>
                  <a:pt x="5218" y="6860"/>
                </a:cubicBezTo>
                <a:cubicBezTo>
                  <a:pt x="4433" y="6953"/>
                  <a:pt x="3670" y="7141"/>
                  <a:pt x="2909" y="7246"/>
                </a:cubicBezTo>
                <a:cubicBezTo>
                  <a:pt x="2674" y="6660"/>
                  <a:pt x="2158" y="6167"/>
                  <a:pt x="1478" y="6167"/>
                </a:cubicBezTo>
                <a:cubicBezTo>
                  <a:pt x="1244" y="6167"/>
                  <a:pt x="974" y="6238"/>
                  <a:pt x="704" y="6379"/>
                </a:cubicBezTo>
                <a:cubicBezTo>
                  <a:pt x="212" y="6636"/>
                  <a:pt x="1" y="7105"/>
                  <a:pt x="12" y="7598"/>
                </a:cubicBezTo>
                <a:lnTo>
                  <a:pt x="1" y="7598"/>
                </a:lnTo>
                <a:cubicBezTo>
                  <a:pt x="12" y="7598"/>
                  <a:pt x="12" y="7610"/>
                  <a:pt x="12" y="7610"/>
                </a:cubicBezTo>
                <a:cubicBezTo>
                  <a:pt x="12" y="7668"/>
                  <a:pt x="12" y="7727"/>
                  <a:pt x="24" y="7774"/>
                </a:cubicBezTo>
                <a:lnTo>
                  <a:pt x="24" y="7785"/>
                </a:lnTo>
                <a:cubicBezTo>
                  <a:pt x="24" y="7832"/>
                  <a:pt x="36" y="7891"/>
                  <a:pt x="48" y="7938"/>
                </a:cubicBezTo>
                <a:cubicBezTo>
                  <a:pt x="48" y="7962"/>
                  <a:pt x="59" y="7973"/>
                  <a:pt x="59" y="7985"/>
                </a:cubicBezTo>
                <a:cubicBezTo>
                  <a:pt x="71" y="8032"/>
                  <a:pt x="83" y="8067"/>
                  <a:pt x="95" y="8114"/>
                </a:cubicBezTo>
                <a:cubicBezTo>
                  <a:pt x="95" y="8126"/>
                  <a:pt x="106" y="8137"/>
                  <a:pt x="106" y="8161"/>
                </a:cubicBezTo>
                <a:cubicBezTo>
                  <a:pt x="129" y="8207"/>
                  <a:pt x="142" y="8267"/>
                  <a:pt x="165" y="8313"/>
                </a:cubicBezTo>
                <a:lnTo>
                  <a:pt x="165" y="8325"/>
                </a:lnTo>
                <a:cubicBezTo>
                  <a:pt x="188" y="8372"/>
                  <a:pt x="223" y="8419"/>
                  <a:pt x="247" y="8465"/>
                </a:cubicBezTo>
                <a:cubicBezTo>
                  <a:pt x="247" y="8489"/>
                  <a:pt x="259" y="8501"/>
                  <a:pt x="270" y="8512"/>
                </a:cubicBezTo>
                <a:lnTo>
                  <a:pt x="340" y="8618"/>
                </a:lnTo>
                <a:cubicBezTo>
                  <a:pt x="340" y="8630"/>
                  <a:pt x="353" y="8642"/>
                  <a:pt x="364" y="8665"/>
                </a:cubicBezTo>
                <a:cubicBezTo>
                  <a:pt x="400" y="8712"/>
                  <a:pt x="434" y="8747"/>
                  <a:pt x="470" y="8794"/>
                </a:cubicBezTo>
                <a:cubicBezTo>
                  <a:pt x="505" y="8841"/>
                  <a:pt x="540" y="8876"/>
                  <a:pt x="587" y="8911"/>
                </a:cubicBezTo>
                <a:lnTo>
                  <a:pt x="622" y="8947"/>
                </a:lnTo>
                <a:cubicBezTo>
                  <a:pt x="645" y="8981"/>
                  <a:pt x="681" y="9005"/>
                  <a:pt x="716" y="9028"/>
                </a:cubicBezTo>
                <a:lnTo>
                  <a:pt x="751" y="9064"/>
                </a:lnTo>
                <a:cubicBezTo>
                  <a:pt x="798" y="9099"/>
                  <a:pt x="845" y="9122"/>
                  <a:pt x="892" y="9158"/>
                </a:cubicBezTo>
                <a:cubicBezTo>
                  <a:pt x="939" y="9181"/>
                  <a:pt x="997" y="9205"/>
                  <a:pt x="1044" y="9228"/>
                </a:cubicBezTo>
                <a:cubicBezTo>
                  <a:pt x="1056" y="9239"/>
                  <a:pt x="1080" y="9239"/>
                  <a:pt x="1091" y="9251"/>
                </a:cubicBezTo>
                <a:cubicBezTo>
                  <a:pt x="1126" y="9263"/>
                  <a:pt x="1161" y="9275"/>
                  <a:pt x="1208" y="9286"/>
                </a:cubicBezTo>
                <a:cubicBezTo>
                  <a:pt x="1220" y="9286"/>
                  <a:pt x="1244" y="9298"/>
                  <a:pt x="1255" y="9298"/>
                </a:cubicBezTo>
                <a:cubicBezTo>
                  <a:pt x="1314" y="9310"/>
                  <a:pt x="1361" y="9322"/>
                  <a:pt x="1419" y="9333"/>
                </a:cubicBezTo>
                <a:cubicBezTo>
                  <a:pt x="1478" y="9345"/>
                  <a:pt x="1536" y="9345"/>
                  <a:pt x="1595" y="9345"/>
                </a:cubicBezTo>
                <a:lnTo>
                  <a:pt x="1654" y="9345"/>
                </a:lnTo>
                <a:cubicBezTo>
                  <a:pt x="1700" y="9333"/>
                  <a:pt x="1736" y="9333"/>
                  <a:pt x="1783" y="9333"/>
                </a:cubicBezTo>
                <a:cubicBezTo>
                  <a:pt x="1806" y="9322"/>
                  <a:pt x="1830" y="9322"/>
                  <a:pt x="1841" y="9322"/>
                </a:cubicBezTo>
                <a:cubicBezTo>
                  <a:pt x="1900" y="9310"/>
                  <a:pt x="1971" y="9298"/>
                  <a:pt x="2029" y="9275"/>
                </a:cubicBezTo>
                <a:cubicBezTo>
                  <a:pt x="2088" y="9251"/>
                  <a:pt x="2146" y="9239"/>
                  <a:pt x="2193" y="9216"/>
                </a:cubicBezTo>
                <a:cubicBezTo>
                  <a:pt x="2205" y="9205"/>
                  <a:pt x="2216" y="9205"/>
                  <a:pt x="2229" y="9192"/>
                </a:cubicBezTo>
                <a:cubicBezTo>
                  <a:pt x="2275" y="9169"/>
                  <a:pt x="2322" y="9145"/>
                  <a:pt x="2357" y="9122"/>
                </a:cubicBezTo>
                <a:cubicBezTo>
                  <a:pt x="2369" y="9111"/>
                  <a:pt x="2380" y="9111"/>
                  <a:pt x="2380" y="9099"/>
                </a:cubicBezTo>
                <a:cubicBezTo>
                  <a:pt x="2427" y="9075"/>
                  <a:pt x="2463" y="9052"/>
                  <a:pt x="2498" y="9028"/>
                </a:cubicBezTo>
                <a:cubicBezTo>
                  <a:pt x="2498" y="9017"/>
                  <a:pt x="2510" y="9017"/>
                  <a:pt x="2521" y="9005"/>
                </a:cubicBezTo>
                <a:cubicBezTo>
                  <a:pt x="2557" y="8981"/>
                  <a:pt x="2591" y="8947"/>
                  <a:pt x="2627" y="8911"/>
                </a:cubicBezTo>
                <a:cubicBezTo>
                  <a:pt x="2627" y="8900"/>
                  <a:pt x="2638" y="8900"/>
                  <a:pt x="2651" y="8887"/>
                </a:cubicBezTo>
                <a:cubicBezTo>
                  <a:pt x="2709" y="8817"/>
                  <a:pt x="2768" y="8747"/>
                  <a:pt x="2815" y="8665"/>
                </a:cubicBezTo>
                <a:cubicBezTo>
                  <a:pt x="2826" y="8653"/>
                  <a:pt x="2826" y="8653"/>
                  <a:pt x="2826" y="8642"/>
                </a:cubicBezTo>
                <a:cubicBezTo>
                  <a:pt x="2849" y="8606"/>
                  <a:pt x="2873" y="8559"/>
                  <a:pt x="2896" y="8525"/>
                </a:cubicBezTo>
                <a:cubicBezTo>
                  <a:pt x="2896" y="8512"/>
                  <a:pt x="2896" y="8512"/>
                  <a:pt x="2909" y="8501"/>
                </a:cubicBezTo>
                <a:cubicBezTo>
                  <a:pt x="2920" y="8465"/>
                  <a:pt x="2932" y="8431"/>
                  <a:pt x="2943" y="8384"/>
                </a:cubicBezTo>
                <a:cubicBezTo>
                  <a:pt x="2955" y="8384"/>
                  <a:pt x="2955" y="8372"/>
                  <a:pt x="2955" y="8372"/>
                </a:cubicBezTo>
                <a:lnTo>
                  <a:pt x="2990" y="8231"/>
                </a:lnTo>
                <a:lnTo>
                  <a:pt x="2990" y="8207"/>
                </a:lnTo>
                <a:cubicBezTo>
                  <a:pt x="3002" y="8161"/>
                  <a:pt x="3014" y="8126"/>
                  <a:pt x="3014" y="8079"/>
                </a:cubicBezTo>
                <a:cubicBezTo>
                  <a:pt x="3026" y="8009"/>
                  <a:pt x="3026" y="7950"/>
                  <a:pt x="3026" y="7879"/>
                </a:cubicBezTo>
                <a:cubicBezTo>
                  <a:pt x="3753" y="7774"/>
                  <a:pt x="4480" y="7598"/>
                  <a:pt x="5206" y="7504"/>
                </a:cubicBezTo>
                <a:cubicBezTo>
                  <a:pt x="5218" y="7527"/>
                  <a:pt x="5218" y="7540"/>
                  <a:pt x="5218" y="7551"/>
                </a:cubicBezTo>
                <a:lnTo>
                  <a:pt x="5218" y="7574"/>
                </a:lnTo>
                <a:cubicBezTo>
                  <a:pt x="5218" y="7610"/>
                  <a:pt x="5230" y="7657"/>
                  <a:pt x="5241" y="7704"/>
                </a:cubicBezTo>
                <a:lnTo>
                  <a:pt x="5241" y="7739"/>
                </a:lnTo>
                <a:cubicBezTo>
                  <a:pt x="5253" y="7785"/>
                  <a:pt x="5253" y="7821"/>
                  <a:pt x="5265" y="7856"/>
                </a:cubicBezTo>
                <a:cubicBezTo>
                  <a:pt x="5265" y="7868"/>
                  <a:pt x="5277" y="7879"/>
                  <a:pt x="5277" y="7891"/>
                </a:cubicBezTo>
                <a:lnTo>
                  <a:pt x="5312" y="8032"/>
                </a:lnTo>
                <a:lnTo>
                  <a:pt x="5312" y="8043"/>
                </a:lnTo>
                <a:cubicBezTo>
                  <a:pt x="5324" y="8090"/>
                  <a:pt x="5335" y="8137"/>
                  <a:pt x="5358" y="8173"/>
                </a:cubicBezTo>
                <a:cubicBezTo>
                  <a:pt x="5358" y="8196"/>
                  <a:pt x="5358" y="8207"/>
                  <a:pt x="5371" y="8220"/>
                </a:cubicBezTo>
                <a:lnTo>
                  <a:pt x="5405" y="8325"/>
                </a:lnTo>
                <a:cubicBezTo>
                  <a:pt x="5417" y="8337"/>
                  <a:pt x="5417" y="8348"/>
                  <a:pt x="5417" y="8360"/>
                </a:cubicBezTo>
                <a:cubicBezTo>
                  <a:pt x="5441" y="8407"/>
                  <a:pt x="5452" y="8454"/>
                  <a:pt x="5476" y="8501"/>
                </a:cubicBezTo>
                <a:cubicBezTo>
                  <a:pt x="5476" y="8501"/>
                  <a:pt x="5476" y="8512"/>
                  <a:pt x="5488" y="8512"/>
                </a:cubicBezTo>
                <a:cubicBezTo>
                  <a:pt x="5499" y="8548"/>
                  <a:pt x="5523" y="8595"/>
                  <a:pt x="5546" y="8642"/>
                </a:cubicBezTo>
                <a:cubicBezTo>
                  <a:pt x="5546" y="8653"/>
                  <a:pt x="5558" y="8665"/>
                  <a:pt x="5558" y="8676"/>
                </a:cubicBezTo>
                <a:cubicBezTo>
                  <a:pt x="5582" y="8712"/>
                  <a:pt x="5593" y="8747"/>
                  <a:pt x="5616" y="8770"/>
                </a:cubicBezTo>
                <a:cubicBezTo>
                  <a:pt x="5616" y="8782"/>
                  <a:pt x="5629" y="8806"/>
                  <a:pt x="5640" y="8817"/>
                </a:cubicBezTo>
                <a:cubicBezTo>
                  <a:pt x="5663" y="8853"/>
                  <a:pt x="5687" y="8900"/>
                  <a:pt x="5710" y="8947"/>
                </a:cubicBezTo>
                <a:cubicBezTo>
                  <a:pt x="5746" y="8993"/>
                  <a:pt x="5769" y="9028"/>
                  <a:pt x="5793" y="9064"/>
                </a:cubicBezTo>
                <a:cubicBezTo>
                  <a:pt x="5804" y="9075"/>
                  <a:pt x="5804" y="9087"/>
                  <a:pt x="5816" y="9099"/>
                </a:cubicBezTo>
                <a:cubicBezTo>
                  <a:pt x="5840" y="9134"/>
                  <a:pt x="5863" y="9158"/>
                  <a:pt x="5886" y="9192"/>
                </a:cubicBezTo>
                <a:cubicBezTo>
                  <a:pt x="5898" y="9205"/>
                  <a:pt x="5898" y="9216"/>
                  <a:pt x="5910" y="9228"/>
                </a:cubicBezTo>
                <a:cubicBezTo>
                  <a:pt x="5945" y="9263"/>
                  <a:pt x="5968" y="9298"/>
                  <a:pt x="6004" y="9345"/>
                </a:cubicBezTo>
                <a:lnTo>
                  <a:pt x="6109" y="9450"/>
                </a:lnTo>
                <a:cubicBezTo>
                  <a:pt x="6109" y="9462"/>
                  <a:pt x="6121" y="9474"/>
                  <a:pt x="6132" y="9486"/>
                </a:cubicBezTo>
                <a:cubicBezTo>
                  <a:pt x="6156" y="9509"/>
                  <a:pt x="6191" y="9533"/>
                  <a:pt x="6215" y="9556"/>
                </a:cubicBezTo>
                <a:cubicBezTo>
                  <a:pt x="6226" y="9567"/>
                  <a:pt x="6238" y="9580"/>
                  <a:pt x="6238" y="9591"/>
                </a:cubicBezTo>
                <a:cubicBezTo>
                  <a:pt x="6273" y="9627"/>
                  <a:pt x="6320" y="9661"/>
                  <a:pt x="6355" y="9685"/>
                </a:cubicBezTo>
                <a:lnTo>
                  <a:pt x="6355" y="9697"/>
                </a:lnTo>
                <a:cubicBezTo>
                  <a:pt x="6390" y="9720"/>
                  <a:pt x="6426" y="9755"/>
                  <a:pt x="6473" y="9779"/>
                </a:cubicBezTo>
                <a:cubicBezTo>
                  <a:pt x="6484" y="9791"/>
                  <a:pt x="6496" y="9802"/>
                  <a:pt x="6507" y="9802"/>
                </a:cubicBezTo>
                <a:cubicBezTo>
                  <a:pt x="6531" y="9825"/>
                  <a:pt x="6566" y="9849"/>
                  <a:pt x="6590" y="9872"/>
                </a:cubicBezTo>
                <a:cubicBezTo>
                  <a:pt x="6601" y="9872"/>
                  <a:pt x="6613" y="9885"/>
                  <a:pt x="6625" y="9896"/>
                </a:cubicBezTo>
                <a:cubicBezTo>
                  <a:pt x="6672" y="9919"/>
                  <a:pt x="6707" y="9943"/>
                  <a:pt x="6754" y="9966"/>
                </a:cubicBezTo>
                <a:cubicBezTo>
                  <a:pt x="6801" y="10002"/>
                  <a:pt x="6836" y="10013"/>
                  <a:pt x="6883" y="10036"/>
                </a:cubicBezTo>
                <a:cubicBezTo>
                  <a:pt x="6895" y="10049"/>
                  <a:pt x="6906" y="10049"/>
                  <a:pt x="6918" y="10060"/>
                </a:cubicBezTo>
                <a:cubicBezTo>
                  <a:pt x="6953" y="10072"/>
                  <a:pt x="6989" y="10096"/>
                  <a:pt x="7023" y="10107"/>
                </a:cubicBezTo>
                <a:cubicBezTo>
                  <a:pt x="7035" y="10107"/>
                  <a:pt x="7047" y="10119"/>
                  <a:pt x="7059" y="10119"/>
                </a:cubicBezTo>
                <a:cubicBezTo>
                  <a:pt x="7106" y="10142"/>
                  <a:pt x="7153" y="10154"/>
                  <a:pt x="7200" y="10177"/>
                </a:cubicBezTo>
                <a:cubicBezTo>
                  <a:pt x="7234" y="10189"/>
                  <a:pt x="7270" y="10201"/>
                  <a:pt x="7293" y="10213"/>
                </a:cubicBezTo>
                <a:cubicBezTo>
                  <a:pt x="7246" y="10529"/>
                  <a:pt x="7200" y="10857"/>
                  <a:pt x="7153" y="11174"/>
                </a:cubicBezTo>
                <a:cubicBezTo>
                  <a:pt x="6929" y="11185"/>
                  <a:pt x="6695" y="11256"/>
                  <a:pt x="6449" y="11385"/>
                </a:cubicBezTo>
                <a:cubicBezTo>
                  <a:pt x="5945" y="11643"/>
                  <a:pt x="5746" y="12112"/>
                  <a:pt x="5746" y="12605"/>
                </a:cubicBezTo>
                <a:lnTo>
                  <a:pt x="5746" y="12616"/>
                </a:lnTo>
                <a:cubicBezTo>
                  <a:pt x="5757" y="12675"/>
                  <a:pt x="5757" y="12722"/>
                  <a:pt x="5757" y="12780"/>
                </a:cubicBezTo>
                <a:cubicBezTo>
                  <a:pt x="5757" y="12780"/>
                  <a:pt x="5769" y="12780"/>
                  <a:pt x="5769" y="12792"/>
                </a:cubicBezTo>
                <a:cubicBezTo>
                  <a:pt x="5769" y="12839"/>
                  <a:pt x="5780" y="12897"/>
                  <a:pt x="5793" y="12944"/>
                </a:cubicBezTo>
                <a:cubicBezTo>
                  <a:pt x="5793" y="12956"/>
                  <a:pt x="5804" y="12980"/>
                  <a:pt x="5804" y="12991"/>
                </a:cubicBezTo>
                <a:cubicBezTo>
                  <a:pt x="5816" y="13038"/>
                  <a:pt x="5827" y="13074"/>
                  <a:pt x="5840" y="13108"/>
                </a:cubicBezTo>
                <a:cubicBezTo>
                  <a:pt x="5840" y="13132"/>
                  <a:pt x="5851" y="13144"/>
                  <a:pt x="5851" y="13167"/>
                </a:cubicBezTo>
                <a:cubicBezTo>
                  <a:pt x="5874" y="13214"/>
                  <a:pt x="5886" y="13261"/>
                  <a:pt x="5910" y="13319"/>
                </a:cubicBezTo>
                <a:lnTo>
                  <a:pt x="5921" y="13331"/>
                </a:lnTo>
                <a:cubicBezTo>
                  <a:pt x="5933" y="13378"/>
                  <a:pt x="5957" y="13425"/>
                  <a:pt x="5992" y="13472"/>
                </a:cubicBezTo>
                <a:cubicBezTo>
                  <a:pt x="5992" y="13483"/>
                  <a:pt x="6004" y="13496"/>
                  <a:pt x="6015" y="13519"/>
                </a:cubicBezTo>
                <a:cubicBezTo>
                  <a:pt x="6038" y="13554"/>
                  <a:pt x="6062" y="13589"/>
                  <a:pt x="6074" y="13624"/>
                </a:cubicBezTo>
                <a:lnTo>
                  <a:pt x="6109" y="13660"/>
                </a:lnTo>
                <a:lnTo>
                  <a:pt x="6215" y="13800"/>
                </a:lnTo>
                <a:cubicBezTo>
                  <a:pt x="6249" y="13847"/>
                  <a:pt x="6285" y="13882"/>
                  <a:pt x="6332" y="13918"/>
                </a:cubicBezTo>
                <a:lnTo>
                  <a:pt x="6367" y="13952"/>
                </a:lnTo>
                <a:cubicBezTo>
                  <a:pt x="6390" y="13976"/>
                  <a:pt x="6426" y="14011"/>
                  <a:pt x="6460" y="14035"/>
                </a:cubicBezTo>
                <a:cubicBezTo>
                  <a:pt x="6473" y="14046"/>
                  <a:pt x="6484" y="14058"/>
                  <a:pt x="6496" y="14058"/>
                </a:cubicBezTo>
                <a:cubicBezTo>
                  <a:pt x="6543" y="14093"/>
                  <a:pt x="6590" y="14129"/>
                  <a:pt x="6637" y="14152"/>
                </a:cubicBezTo>
                <a:lnTo>
                  <a:pt x="6648" y="14163"/>
                </a:lnTo>
                <a:lnTo>
                  <a:pt x="6789" y="14234"/>
                </a:lnTo>
                <a:cubicBezTo>
                  <a:pt x="6801" y="14234"/>
                  <a:pt x="6812" y="14246"/>
                  <a:pt x="6836" y="14246"/>
                </a:cubicBezTo>
                <a:cubicBezTo>
                  <a:pt x="6871" y="14269"/>
                  <a:pt x="6906" y="14281"/>
                  <a:pt x="6953" y="14293"/>
                </a:cubicBezTo>
                <a:cubicBezTo>
                  <a:pt x="6965" y="14293"/>
                  <a:pt x="6976" y="14293"/>
                  <a:pt x="7000" y="14304"/>
                </a:cubicBezTo>
                <a:cubicBezTo>
                  <a:pt x="7059" y="14316"/>
                  <a:pt x="7106" y="14328"/>
                  <a:pt x="7164" y="14340"/>
                </a:cubicBezTo>
                <a:lnTo>
                  <a:pt x="7398" y="14340"/>
                </a:lnTo>
                <a:cubicBezTo>
                  <a:pt x="7445" y="14340"/>
                  <a:pt x="7481" y="14340"/>
                  <a:pt x="7528" y="14328"/>
                </a:cubicBezTo>
                <a:lnTo>
                  <a:pt x="7586" y="14328"/>
                </a:lnTo>
                <a:cubicBezTo>
                  <a:pt x="7645" y="14316"/>
                  <a:pt x="7715" y="14304"/>
                  <a:pt x="7774" y="14281"/>
                </a:cubicBezTo>
                <a:cubicBezTo>
                  <a:pt x="7833" y="14257"/>
                  <a:pt x="7880" y="14234"/>
                  <a:pt x="7938" y="14210"/>
                </a:cubicBezTo>
                <a:cubicBezTo>
                  <a:pt x="7950" y="14210"/>
                  <a:pt x="7961" y="14199"/>
                  <a:pt x="7973" y="14199"/>
                </a:cubicBezTo>
                <a:cubicBezTo>
                  <a:pt x="8020" y="14176"/>
                  <a:pt x="8067" y="14152"/>
                  <a:pt x="8102" y="14117"/>
                </a:cubicBezTo>
                <a:cubicBezTo>
                  <a:pt x="8114" y="14117"/>
                  <a:pt x="8125" y="14117"/>
                  <a:pt x="8125" y="14105"/>
                </a:cubicBezTo>
                <a:cubicBezTo>
                  <a:pt x="8172" y="14082"/>
                  <a:pt x="8208" y="14058"/>
                  <a:pt x="8243" y="14023"/>
                </a:cubicBezTo>
                <a:lnTo>
                  <a:pt x="8255" y="14011"/>
                </a:lnTo>
                <a:cubicBezTo>
                  <a:pt x="8302" y="13976"/>
                  <a:pt x="8336" y="13952"/>
                  <a:pt x="8372" y="13918"/>
                </a:cubicBezTo>
                <a:cubicBezTo>
                  <a:pt x="8372" y="13905"/>
                  <a:pt x="8383" y="13894"/>
                  <a:pt x="8383" y="13894"/>
                </a:cubicBezTo>
                <a:cubicBezTo>
                  <a:pt x="8419" y="13859"/>
                  <a:pt x="8454" y="13824"/>
                  <a:pt x="8477" y="13788"/>
                </a:cubicBezTo>
                <a:cubicBezTo>
                  <a:pt x="8513" y="13741"/>
                  <a:pt x="8536" y="13707"/>
                  <a:pt x="8560" y="13671"/>
                </a:cubicBezTo>
                <a:cubicBezTo>
                  <a:pt x="8571" y="13660"/>
                  <a:pt x="8571" y="13648"/>
                  <a:pt x="8571" y="13648"/>
                </a:cubicBezTo>
                <a:cubicBezTo>
                  <a:pt x="8594" y="13601"/>
                  <a:pt x="8618" y="13566"/>
                  <a:pt x="8641" y="13530"/>
                </a:cubicBezTo>
                <a:lnTo>
                  <a:pt x="8641" y="13507"/>
                </a:lnTo>
                <a:cubicBezTo>
                  <a:pt x="8665" y="13460"/>
                  <a:pt x="8677" y="13425"/>
                  <a:pt x="8688" y="13390"/>
                </a:cubicBezTo>
                <a:cubicBezTo>
                  <a:pt x="8688" y="13378"/>
                  <a:pt x="8700" y="13378"/>
                  <a:pt x="8700" y="13366"/>
                </a:cubicBezTo>
                <a:cubicBezTo>
                  <a:pt x="8712" y="13331"/>
                  <a:pt x="8724" y="13285"/>
                  <a:pt x="8735" y="13238"/>
                </a:cubicBezTo>
                <a:lnTo>
                  <a:pt x="8735" y="13214"/>
                </a:lnTo>
                <a:cubicBezTo>
                  <a:pt x="8747" y="13167"/>
                  <a:pt x="8758" y="13120"/>
                  <a:pt x="8758" y="13085"/>
                </a:cubicBezTo>
                <a:cubicBezTo>
                  <a:pt x="8841" y="12370"/>
                  <a:pt x="8430" y="11584"/>
                  <a:pt x="7774" y="11291"/>
                </a:cubicBezTo>
                <a:lnTo>
                  <a:pt x="7914" y="10307"/>
                </a:lnTo>
                <a:lnTo>
                  <a:pt x="8044" y="10307"/>
                </a:lnTo>
                <a:cubicBezTo>
                  <a:pt x="8091" y="10307"/>
                  <a:pt x="8149" y="10307"/>
                  <a:pt x="8196" y="10294"/>
                </a:cubicBezTo>
                <a:cubicBezTo>
                  <a:pt x="8255" y="10294"/>
                  <a:pt x="8313" y="10283"/>
                  <a:pt x="8360" y="10271"/>
                </a:cubicBezTo>
                <a:lnTo>
                  <a:pt x="8407" y="10271"/>
                </a:lnTo>
                <a:cubicBezTo>
                  <a:pt x="8454" y="10260"/>
                  <a:pt x="8489" y="10248"/>
                  <a:pt x="8536" y="10248"/>
                </a:cubicBezTo>
                <a:cubicBezTo>
                  <a:pt x="8547" y="10236"/>
                  <a:pt x="8571" y="10236"/>
                  <a:pt x="8583" y="10236"/>
                </a:cubicBezTo>
                <a:cubicBezTo>
                  <a:pt x="8641" y="10224"/>
                  <a:pt x="8688" y="10201"/>
                  <a:pt x="8747" y="10189"/>
                </a:cubicBezTo>
                <a:cubicBezTo>
                  <a:pt x="8818" y="10166"/>
                  <a:pt x="8876" y="10142"/>
                  <a:pt x="8935" y="10119"/>
                </a:cubicBezTo>
                <a:cubicBezTo>
                  <a:pt x="8946" y="10107"/>
                  <a:pt x="8969" y="10096"/>
                  <a:pt x="8993" y="10096"/>
                </a:cubicBezTo>
                <a:cubicBezTo>
                  <a:pt x="9029" y="10072"/>
                  <a:pt x="9063" y="10060"/>
                  <a:pt x="9110" y="10036"/>
                </a:cubicBezTo>
                <a:cubicBezTo>
                  <a:pt x="9122" y="10025"/>
                  <a:pt x="9146" y="10013"/>
                  <a:pt x="9169" y="10002"/>
                </a:cubicBezTo>
                <a:cubicBezTo>
                  <a:pt x="9204" y="9990"/>
                  <a:pt x="9240" y="9966"/>
                  <a:pt x="9274" y="9943"/>
                </a:cubicBezTo>
                <a:cubicBezTo>
                  <a:pt x="9298" y="9931"/>
                  <a:pt x="9310" y="9919"/>
                  <a:pt x="9321" y="9919"/>
                </a:cubicBezTo>
                <a:cubicBezTo>
                  <a:pt x="9427" y="9849"/>
                  <a:pt x="9521" y="9779"/>
                  <a:pt x="9603" y="9708"/>
                </a:cubicBezTo>
                <a:cubicBezTo>
                  <a:pt x="9626" y="9697"/>
                  <a:pt x="9638" y="9685"/>
                  <a:pt x="9649" y="9673"/>
                </a:cubicBezTo>
                <a:cubicBezTo>
                  <a:pt x="9673" y="9650"/>
                  <a:pt x="9709" y="9627"/>
                  <a:pt x="9732" y="9603"/>
                </a:cubicBezTo>
                <a:cubicBezTo>
                  <a:pt x="9743" y="9591"/>
                  <a:pt x="9767" y="9580"/>
                  <a:pt x="9779" y="9556"/>
                </a:cubicBezTo>
                <a:lnTo>
                  <a:pt x="9861" y="9474"/>
                </a:lnTo>
                <a:cubicBezTo>
                  <a:pt x="9861" y="9462"/>
                  <a:pt x="9873" y="9450"/>
                  <a:pt x="9884" y="9439"/>
                </a:cubicBezTo>
                <a:cubicBezTo>
                  <a:pt x="9954" y="9356"/>
                  <a:pt x="10025" y="9275"/>
                  <a:pt x="10084" y="9192"/>
                </a:cubicBezTo>
                <a:cubicBezTo>
                  <a:pt x="10095" y="9181"/>
                  <a:pt x="10095" y="9169"/>
                  <a:pt x="10107" y="9145"/>
                </a:cubicBezTo>
                <a:cubicBezTo>
                  <a:pt x="10131" y="9122"/>
                  <a:pt x="10142" y="9087"/>
                  <a:pt x="10165" y="9052"/>
                </a:cubicBezTo>
                <a:cubicBezTo>
                  <a:pt x="10178" y="9040"/>
                  <a:pt x="10178" y="9028"/>
                  <a:pt x="10189" y="9005"/>
                </a:cubicBezTo>
                <a:cubicBezTo>
                  <a:pt x="10212" y="8981"/>
                  <a:pt x="10224" y="8947"/>
                  <a:pt x="10236" y="8911"/>
                </a:cubicBezTo>
                <a:cubicBezTo>
                  <a:pt x="10248" y="8900"/>
                  <a:pt x="10259" y="8887"/>
                  <a:pt x="10259" y="8864"/>
                </a:cubicBezTo>
                <a:cubicBezTo>
                  <a:pt x="10306" y="8770"/>
                  <a:pt x="10342" y="8676"/>
                  <a:pt x="10376" y="8583"/>
                </a:cubicBezTo>
                <a:cubicBezTo>
                  <a:pt x="10376" y="8571"/>
                  <a:pt x="10376" y="8548"/>
                  <a:pt x="10389" y="8536"/>
                </a:cubicBezTo>
                <a:cubicBezTo>
                  <a:pt x="10400" y="8501"/>
                  <a:pt x="10400" y="8465"/>
                  <a:pt x="10412" y="8431"/>
                </a:cubicBezTo>
                <a:cubicBezTo>
                  <a:pt x="10423" y="8419"/>
                  <a:pt x="10423" y="8395"/>
                  <a:pt x="10423" y="8384"/>
                </a:cubicBezTo>
                <a:cubicBezTo>
                  <a:pt x="10435" y="8348"/>
                  <a:pt x="10447" y="8313"/>
                  <a:pt x="10447" y="8278"/>
                </a:cubicBezTo>
                <a:cubicBezTo>
                  <a:pt x="10447" y="8254"/>
                  <a:pt x="10459" y="8243"/>
                  <a:pt x="10459" y="8231"/>
                </a:cubicBezTo>
                <a:cubicBezTo>
                  <a:pt x="10494" y="8020"/>
                  <a:pt x="10506" y="7798"/>
                  <a:pt x="10494" y="7574"/>
                </a:cubicBezTo>
                <a:cubicBezTo>
                  <a:pt x="11009" y="7481"/>
                  <a:pt x="11538" y="7376"/>
                  <a:pt x="12065" y="7293"/>
                </a:cubicBezTo>
                <a:cubicBezTo>
                  <a:pt x="12065" y="7316"/>
                  <a:pt x="12077" y="7340"/>
                  <a:pt x="12088" y="7352"/>
                </a:cubicBezTo>
                <a:lnTo>
                  <a:pt x="12088" y="7363"/>
                </a:lnTo>
                <a:lnTo>
                  <a:pt x="12158" y="7504"/>
                </a:lnTo>
                <a:cubicBezTo>
                  <a:pt x="12171" y="7527"/>
                  <a:pt x="12182" y="7540"/>
                  <a:pt x="12182" y="7551"/>
                </a:cubicBezTo>
                <a:lnTo>
                  <a:pt x="12252" y="7657"/>
                </a:lnTo>
                <a:cubicBezTo>
                  <a:pt x="12264" y="7668"/>
                  <a:pt x="12276" y="7692"/>
                  <a:pt x="12276" y="7704"/>
                </a:cubicBezTo>
                <a:cubicBezTo>
                  <a:pt x="12311" y="7751"/>
                  <a:pt x="12346" y="7798"/>
                  <a:pt x="12382" y="7832"/>
                </a:cubicBezTo>
                <a:lnTo>
                  <a:pt x="12393" y="7832"/>
                </a:lnTo>
                <a:cubicBezTo>
                  <a:pt x="12429" y="7879"/>
                  <a:pt x="12463" y="7915"/>
                  <a:pt x="12499" y="7962"/>
                </a:cubicBezTo>
                <a:lnTo>
                  <a:pt x="12534" y="7996"/>
                </a:lnTo>
                <a:cubicBezTo>
                  <a:pt x="12569" y="8020"/>
                  <a:pt x="12604" y="8043"/>
                  <a:pt x="12627" y="8067"/>
                </a:cubicBezTo>
                <a:cubicBezTo>
                  <a:pt x="12640" y="8079"/>
                  <a:pt x="12663" y="8090"/>
                  <a:pt x="12674" y="8102"/>
                </a:cubicBezTo>
                <a:cubicBezTo>
                  <a:pt x="12721" y="8137"/>
                  <a:pt x="12757" y="8161"/>
                  <a:pt x="12815" y="8196"/>
                </a:cubicBezTo>
                <a:lnTo>
                  <a:pt x="12956" y="8267"/>
                </a:lnTo>
                <a:cubicBezTo>
                  <a:pt x="12979" y="8278"/>
                  <a:pt x="12991" y="8278"/>
                  <a:pt x="13003" y="8290"/>
                </a:cubicBezTo>
                <a:cubicBezTo>
                  <a:pt x="13049" y="8301"/>
                  <a:pt x="13085" y="8313"/>
                  <a:pt x="13120" y="8325"/>
                </a:cubicBezTo>
                <a:cubicBezTo>
                  <a:pt x="13143" y="8337"/>
                  <a:pt x="13155" y="8337"/>
                  <a:pt x="13167" y="8337"/>
                </a:cubicBezTo>
                <a:cubicBezTo>
                  <a:pt x="13226" y="8360"/>
                  <a:pt x="13284" y="8372"/>
                  <a:pt x="13343" y="8372"/>
                </a:cubicBezTo>
                <a:cubicBezTo>
                  <a:pt x="13401" y="8384"/>
                  <a:pt x="13448" y="8384"/>
                  <a:pt x="13507" y="8384"/>
                </a:cubicBezTo>
                <a:lnTo>
                  <a:pt x="13565" y="8384"/>
                </a:lnTo>
                <a:cubicBezTo>
                  <a:pt x="13612" y="8384"/>
                  <a:pt x="13659" y="8372"/>
                  <a:pt x="13706" y="8372"/>
                </a:cubicBezTo>
                <a:cubicBezTo>
                  <a:pt x="13718" y="8372"/>
                  <a:pt x="13742" y="8360"/>
                  <a:pt x="13753" y="8360"/>
                </a:cubicBezTo>
                <a:cubicBezTo>
                  <a:pt x="13823" y="8348"/>
                  <a:pt x="13882" y="8337"/>
                  <a:pt x="13953" y="8313"/>
                </a:cubicBezTo>
                <a:cubicBezTo>
                  <a:pt x="14000" y="8301"/>
                  <a:pt x="14058" y="8278"/>
                  <a:pt x="14105" y="8254"/>
                </a:cubicBezTo>
                <a:cubicBezTo>
                  <a:pt x="14117" y="8243"/>
                  <a:pt x="14128" y="8243"/>
                  <a:pt x="14140" y="8231"/>
                </a:cubicBezTo>
                <a:lnTo>
                  <a:pt x="14281" y="8161"/>
                </a:lnTo>
                <a:cubicBezTo>
                  <a:pt x="14292" y="8149"/>
                  <a:pt x="14292" y="8149"/>
                  <a:pt x="14304" y="8149"/>
                </a:cubicBezTo>
                <a:cubicBezTo>
                  <a:pt x="14339" y="8114"/>
                  <a:pt x="14375" y="8090"/>
                  <a:pt x="14410" y="8067"/>
                </a:cubicBezTo>
                <a:cubicBezTo>
                  <a:pt x="14422" y="8056"/>
                  <a:pt x="14422" y="8056"/>
                  <a:pt x="14433" y="8056"/>
                </a:cubicBezTo>
                <a:lnTo>
                  <a:pt x="14539" y="7950"/>
                </a:lnTo>
                <a:cubicBezTo>
                  <a:pt x="14550" y="7950"/>
                  <a:pt x="14550" y="7938"/>
                  <a:pt x="14562" y="7926"/>
                </a:cubicBezTo>
                <a:cubicBezTo>
                  <a:pt x="14597" y="7891"/>
                  <a:pt x="14621" y="7856"/>
                  <a:pt x="14656" y="7821"/>
                </a:cubicBezTo>
                <a:cubicBezTo>
                  <a:pt x="14680" y="7785"/>
                  <a:pt x="14714" y="7751"/>
                  <a:pt x="14738" y="7704"/>
                </a:cubicBezTo>
                <a:cubicBezTo>
                  <a:pt x="14738" y="7704"/>
                  <a:pt x="14750" y="7692"/>
                  <a:pt x="14750" y="7680"/>
                </a:cubicBezTo>
                <a:cubicBezTo>
                  <a:pt x="14773" y="7645"/>
                  <a:pt x="14797" y="7598"/>
                  <a:pt x="14808" y="7563"/>
                </a:cubicBezTo>
                <a:cubicBezTo>
                  <a:pt x="14808" y="7551"/>
                  <a:pt x="14820" y="7551"/>
                  <a:pt x="14820" y="7540"/>
                </a:cubicBezTo>
                <a:cubicBezTo>
                  <a:pt x="14832" y="7504"/>
                  <a:pt x="14855" y="7469"/>
                  <a:pt x="14867" y="7434"/>
                </a:cubicBezTo>
                <a:lnTo>
                  <a:pt x="14867" y="7410"/>
                </a:lnTo>
                <a:cubicBezTo>
                  <a:pt x="14878" y="7363"/>
                  <a:pt x="14891" y="7316"/>
                  <a:pt x="14902" y="7282"/>
                </a:cubicBezTo>
                <a:cubicBezTo>
                  <a:pt x="14902" y="7270"/>
                  <a:pt x="14914" y="7258"/>
                  <a:pt x="14914" y="7246"/>
                </a:cubicBezTo>
                <a:cubicBezTo>
                  <a:pt x="14925" y="7211"/>
                  <a:pt x="14925" y="7164"/>
                  <a:pt x="14938" y="7118"/>
                </a:cubicBezTo>
                <a:cubicBezTo>
                  <a:pt x="14938" y="7024"/>
                  <a:pt x="14949" y="6930"/>
                  <a:pt x="14938" y="6836"/>
                </a:cubicBezTo>
                <a:cubicBezTo>
                  <a:pt x="14972" y="5969"/>
                  <a:pt x="14328" y="5042"/>
                  <a:pt x="13401" y="5031"/>
                </a:cubicBezTo>
                <a:cubicBezTo>
                  <a:pt x="13155" y="5031"/>
                  <a:pt x="12898" y="5101"/>
                  <a:pt x="12616" y="5242"/>
                </a:cubicBezTo>
                <a:cubicBezTo>
                  <a:pt x="12124" y="5500"/>
                  <a:pt x="11913" y="5969"/>
                  <a:pt x="11924" y="6461"/>
                </a:cubicBezTo>
                <a:lnTo>
                  <a:pt x="11924" y="6472"/>
                </a:lnTo>
                <a:lnTo>
                  <a:pt x="11924" y="6531"/>
                </a:lnTo>
                <a:lnTo>
                  <a:pt x="11924" y="6636"/>
                </a:lnTo>
                <a:lnTo>
                  <a:pt x="11924" y="6649"/>
                </a:lnTo>
                <a:lnTo>
                  <a:pt x="11924" y="6672"/>
                </a:lnTo>
                <a:cubicBezTo>
                  <a:pt x="11408" y="6754"/>
                  <a:pt x="10892" y="6860"/>
                  <a:pt x="10389" y="6941"/>
                </a:cubicBezTo>
                <a:cubicBezTo>
                  <a:pt x="10060" y="5758"/>
                  <a:pt x="9087" y="4737"/>
                  <a:pt x="7786" y="4737"/>
                </a:cubicBezTo>
                <a:cubicBezTo>
                  <a:pt x="7586" y="4737"/>
                  <a:pt x="7387" y="4761"/>
                  <a:pt x="7176" y="4807"/>
                </a:cubicBezTo>
                <a:cubicBezTo>
                  <a:pt x="7023" y="4187"/>
                  <a:pt x="6824" y="3588"/>
                  <a:pt x="6672" y="2967"/>
                </a:cubicBezTo>
                <a:cubicBezTo>
                  <a:pt x="6672" y="2955"/>
                  <a:pt x="6684" y="2955"/>
                  <a:pt x="6684" y="2955"/>
                </a:cubicBezTo>
                <a:cubicBezTo>
                  <a:pt x="6695" y="2944"/>
                  <a:pt x="6707" y="2944"/>
                  <a:pt x="6707" y="2932"/>
                </a:cubicBezTo>
                <a:cubicBezTo>
                  <a:pt x="6754" y="2908"/>
                  <a:pt x="6789" y="2885"/>
                  <a:pt x="6824" y="2861"/>
                </a:cubicBezTo>
                <a:cubicBezTo>
                  <a:pt x="6824" y="2850"/>
                  <a:pt x="6836" y="2850"/>
                  <a:pt x="6848" y="2838"/>
                </a:cubicBezTo>
                <a:cubicBezTo>
                  <a:pt x="6883" y="2814"/>
                  <a:pt x="6918" y="2780"/>
                  <a:pt x="6953" y="2744"/>
                </a:cubicBezTo>
                <a:cubicBezTo>
                  <a:pt x="6953" y="2733"/>
                  <a:pt x="6965" y="2733"/>
                  <a:pt x="6976" y="2721"/>
                </a:cubicBezTo>
                <a:cubicBezTo>
                  <a:pt x="7000" y="2686"/>
                  <a:pt x="7035" y="2650"/>
                  <a:pt x="7070" y="2615"/>
                </a:cubicBezTo>
                <a:cubicBezTo>
                  <a:pt x="7094" y="2580"/>
                  <a:pt x="7117" y="2533"/>
                  <a:pt x="7140" y="2498"/>
                </a:cubicBezTo>
                <a:lnTo>
                  <a:pt x="7164" y="2475"/>
                </a:lnTo>
                <a:cubicBezTo>
                  <a:pt x="7176" y="2439"/>
                  <a:pt x="7200" y="2392"/>
                  <a:pt x="7223" y="2358"/>
                </a:cubicBezTo>
                <a:cubicBezTo>
                  <a:pt x="7223" y="2345"/>
                  <a:pt x="7223" y="2345"/>
                  <a:pt x="7234" y="2334"/>
                </a:cubicBezTo>
                <a:cubicBezTo>
                  <a:pt x="7246" y="2298"/>
                  <a:pt x="7258" y="2264"/>
                  <a:pt x="7270" y="2217"/>
                </a:cubicBezTo>
                <a:cubicBezTo>
                  <a:pt x="7281" y="2217"/>
                  <a:pt x="7281" y="2205"/>
                  <a:pt x="7281" y="2205"/>
                </a:cubicBezTo>
                <a:cubicBezTo>
                  <a:pt x="7293" y="2158"/>
                  <a:pt x="7305" y="2111"/>
                  <a:pt x="7317" y="2076"/>
                </a:cubicBezTo>
                <a:lnTo>
                  <a:pt x="7317" y="2041"/>
                </a:lnTo>
                <a:cubicBezTo>
                  <a:pt x="7328" y="1994"/>
                  <a:pt x="7340" y="1959"/>
                  <a:pt x="7340" y="1912"/>
                </a:cubicBezTo>
                <a:cubicBezTo>
                  <a:pt x="7445" y="1021"/>
                  <a:pt x="6778" y="1"/>
                  <a:pt x="5804"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47" name="Google Shape;847;p20"/>
          <p:cNvSpPr/>
          <p:nvPr/>
        </p:nvSpPr>
        <p:spPr>
          <a:xfrm>
            <a:off x="5848488" y="4647826"/>
            <a:ext cx="961066" cy="861096"/>
          </a:xfrm>
          <a:custGeom>
            <a:rect b="b" l="l" r="r" t="t"/>
            <a:pathLst>
              <a:path extrusionOk="0" h="16650" w="18583">
                <a:moveTo>
                  <a:pt x="8583" y="411"/>
                </a:moveTo>
                <a:cubicBezTo>
                  <a:pt x="9474" y="411"/>
                  <a:pt x="10201" y="1068"/>
                  <a:pt x="10763" y="1889"/>
                </a:cubicBezTo>
                <a:cubicBezTo>
                  <a:pt x="9860" y="2264"/>
                  <a:pt x="9005" y="2814"/>
                  <a:pt x="8312" y="3296"/>
                </a:cubicBezTo>
                <a:cubicBezTo>
                  <a:pt x="8067" y="3460"/>
                  <a:pt x="7820" y="3647"/>
                  <a:pt x="7586" y="3823"/>
                </a:cubicBezTo>
                <a:cubicBezTo>
                  <a:pt x="6952" y="3741"/>
                  <a:pt x="6308" y="3682"/>
                  <a:pt x="5663" y="3671"/>
                </a:cubicBezTo>
                <a:cubicBezTo>
                  <a:pt x="5897" y="2405"/>
                  <a:pt x="6449" y="1243"/>
                  <a:pt x="7668" y="634"/>
                </a:cubicBezTo>
                <a:cubicBezTo>
                  <a:pt x="7996" y="482"/>
                  <a:pt x="8301" y="411"/>
                  <a:pt x="8583" y="411"/>
                </a:cubicBezTo>
                <a:close/>
                <a:moveTo>
                  <a:pt x="11032" y="2311"/>
                </a:moveTo>
                <a:cubicBezTo>
                  <a:pt x="11384" y="2897"/>
                  <a:pt x="11654" y="3518"/>
                  <a:pt x="11842" y="4022"/>
                </a:cubicBezTo>
                <a:cubicBezTo>
                  <a:pt x="11947" y="4280"/>
                  <a:pt x="12029" y="4550"/>
                  <a:pt x="12123" y="4820"/>
                </a:cubicBezTo>
                <a:cubicBezTo>
                  <a:pt x="10998" y="4456"/>
                  <a:pt x="9837" y="4198"/>
                  <a:pt x="8711" y="3999"/>
                </a:cubicBezTo>
                <a:cubicBezTo>
                  <a:pt x="8559" y="3976"/>
                  <a:pt x="8395" y="3940"/>
                  <a:pt x="8242" y="3916"/>
                </a:cubicBezTo>
                <a:lnTo>
                  <a:pt x="8735" y="3565"/>
                </a:lnTo>
                <a:cubicBezTo>
                  <a:pt x="9427" y="3096"/>
                  <a:pt x="10212" y="2627"/>
                  <a:pt x="11032" y="2311"/>
                </a:cubicBezTo>
                <a:close/>
                <a:moveTo>
                  <a:pt x="5980" y="4187"/>
                </a:moveTo>
                <a:cubicBezTo>
                  <a:pt x="6332" y="4198"/>
                  <a:pt x="6683" y="4210"/>
                  <a:pt x="7058" y="4245"/>
                </a:cubicBezTo>
                <a:cubicBezTo>
                  <a:pt x="6507" y="4690"/>
                  <a:pt x="5968" y="5183"/>
                  <a:pt x="5475" y="5711"/>
                </a:cubicBezTo>
                <a:cubicBezTo>
                  <a:pt x="5487" y="5218"/>
                  <a:pt x="5511" y="4690"/>
                  <a:pt x="5581" y="4187"/>
                </a:cubicBezTo>
                <a:close/>
                <a:moveTo>
                  <a:pt x="12616" y="1947"/>
                </a:moveTo>
                <a:cubicBezTo>
                  <a:pt x="12674" y="2592"/>
                  <a:pt x="13284" y="3202"/>
                  <a:pt x="13952" y="3202"/>
                </a:cubicBezTo>
                <a:cubicBezTo>
                  <a:pt x="14175" y="3202"/>
                  <a:pt x="14398" y="3131"/>
                  <a:pt x="14620" y="2979"/>
                </a:cubicBezTo>
                <a:cubicBezTo>
                  <a:pt x="14737" y="2885"/>
                  <a:pt x="14831" y="2780"/>
                  <a:pt x="14901" y="2662"/>
                </a:cubicBezTo>
                <a:cubicBezTo>
                  <a:pt x="15852" y="3530"/>
                  <a:pt x="15523" y="4914"/>
                  <a:pt x="14961" y="6074"/>
                </a:cubicBezTo>
                <a:cubicBezTo>
                  <a:pt x="14245" y="5652"/>
                  <a:pt x="13483" y="5300"/>
                  <a:pt x="12686" y="5007"/>
                </a:cubicBezTo>
                <a:cubicBezTo>
                  <a:pt x="12416" y="4010"/>
                  <a:pt x="12041" y="3014"/>
                  <a:pt x="11514" y="2147"/>
                </a:cubicBezTo>
                <a:cubicBezTo>
                  <a:pt x="11877" y="2041"/>
                  <a:pt x="12252" y="1970"/>
                  <a:pt x="12616" y="1947"/>
                </a:cubicBezTo>
                <a:close/>
                <a:moveTo>
                  <a:pt x="12827" y="5534"/>
                </a:moveTo>
                <a:lnTo>
                  <a:pt x="12827" y="5534"/>
                </a:lnTo>
                <a:cubicBezTo>
                  <a:pt x="13495" y="5805"/>
                  <a:pt x="14140" y="6121"/>
                  <a:pt x="14750" y="6485"/>
                </a:cubicBezTo>
                <a:cubicBezTo>
                  <a:pt x="14620" y="6707"/>
                  <a:pt x="14492" y="6918"/>
                  <a:pt x="14374" y="7105"/>
                </a:cubicBezTo>
                <a:cubicBezTo>
                  <a:pt x="14057" y="7574"/>
                  <a:pt x="13718" y="8032"/>
                  <a:pt x="13354" y="8466"/>
                </a:cubicBezTo>
                <a:cubicBezTo>
                  <a:pt x="13296" y="8009"/>
                  <a:pt x="13225" y="7551"/>
                  <a:pt x="13155" y="7105"/>
                </a:cubicBezTo>
                <a:cubicBezTo>
                  <a:pt x="13061" y="6602"/>
                  <a:pt x="12955" y="6074"/>
                  <a:pt x="12827" y="5534"/>
                </a:cubicBezTo>
                <a:close/>
                <a:moveTo>
                  <a:pt x="5077" y="4198"/>
                </a:moveTo>
                <a:lnTo>
                  <a:pt x="5077" y="4198"/>
                </a:lnTo>
                <a:cubicBezTo>
                  <a:pt x="4995" y="4878"/>
                  <a:pt x="4983" y="5581"/>
                  <a:pt x="5006" y="6238"/>
                </a:cubicBezTo>
                <a:cubicBezTo>
                  <a:pt x="4198" y="7188"/>
                  <a:pt x="3529" y="8231"/>
                  <a:pt x="3083" y="9345"/>
                </a:cubicBezTo>
                <a:cubicBezTo>
                  <a:pt x="2169" y="8700"/>
                  <a:pt x="1454" y="7845"/>
                  <a:pt x="1290" y="6660"/>
                </a:cubicBezTo>
                <a:cubicBezTo>
                  <a:pt x="1278" y="6543"/>
                  <a:pt x="1267" y="6414"/>
                  <a:pt x="1267" y="6308"/>
                </a:cubicBezTo>
                <a:lnTo>
                  <a:pt x="1267" y="6308"/>
                </a:lnTo>
                <a:cubicBezTo>
                  <a:pt x="1372" y="6332"/>
                  <a:pt x="1489" y="6355"/>
                  <a:pt x="1595" y="6355"/>
                </a:cubicBezTo>
                <a:cubicBezTo>
                  <a:pt x="1817" y="6355"/>
                  <a:pt x="2040" y="6285"/>
                  <a:pt x="2251" y="6133"/>
                </a:cubicBezTo>
                <a:cubicBezTo>
                  <a:pt x="2767" y="5722"/>
                  <a:pt x="2814" y="5125"/>
                  <a:pt x="2603" y="4656"/>
                </a:cubicBezTo>
                <a:cubicBezTo>
                  <a:pt x="3354" y="4339"/>
                  <a:pt x="4279" y="4234"/>
                  <a:pt x="5077" y="4198"/>
                </a:cubicBezTo>
                <a:close/>
                <a:moveTo>
                  <a:pt x="5030" y="6941"/>
                </a:moveTo>
                <a:cubicBezTo>
                  <a:pt x="5042" y="7024"/>
                  <a:pt x="5042" y="7118"/>
                  <a:pt x="5053" y="7211"/>
                </a:cubicBezTo>
                <a:cubicBezTo>
                  <a:pt x="5123" y="8314"/>
                  <a:pt x="5276" y="9450"/>
                  <a:pt x="5546" y="10576"/>
                </a:cubicBezTo>
                <a:cubicBezTo>
                  <a:pt x="4854" y="10318"/>
                  <a:pt x="4139" y="10002"/>
                  <a:pt x="3482" y="9603"/>
                </a:cubicBezTo>
                <a:cubicBezTo>
                  <a:pt x="3565" y="9392"/>
                  <a:pt x="3658" y="9181"/>
                  <a:pt x="3752" y="8981"/>
                </a:cubicBezTo>
                <a:cubicBezTo>
                  <a:pt x="4092" y="8267"/>
                  <a:pt x="4526" y="7574"/>
                  <a:pt x="5030" y="6941"/>
                </a:cubicBezTo>
                <a:close/>
                <a:moveTo>
                  <a:pt x="15172" y="6754"/>
                </a:moveTo>
                <a:cubicBezTo>
                  <a:pt x="15230" y="6789"/>
                  <a:pt x="15289" y="6836"/>
                  <a:pt x="15359" y="6871"/>
                </a:cubicBezTo>
                <a:cubicBezTo>
                  <a:pt x="15805" y="7199"/>
                  <a:pt x="16261" y="7551"/>
                  <a:pt x="16519" y="7997"/>
                </a:cubicBezTo>
                <a:cubicBezTo>
                  <a:pt x="16321" y="8067"/>
                  <a:pt x="16097" y="8196"/>
                  <a:pt x="15898" y="8419"/>
                </a:cubicBezTo>
                <a:cubicBezTo>
                  <a:pt x="15370" y="9005"/>
                  <a:pt x="15675" y="9814"/>
                  <a:pt x="16250" y="10224"/>
                </a:cubicBezTo>
                <a:cubicBezTo>
                  <a:pt x="16215" y="10271"/>
                  <a:pt x="16168" y="10318"/>
                  <a:pt x="16133" y="10365"/>
                </a:cubicBezTo>
                <a:cubicBezTo>
                  <a:pt x="15500" y="11139"/>
                  <a:pt x="14445" y="11467"/>
                  <a:pt x="13495" y="11631"/>
                </a:cubicBezTo>
                <a:cubicBezTo>
                  <a:pt x="13541" y="10799"/>
                  <a:pt x="13507" y="9943"/>
                  <a:pt x="13424" y="9111"/>
                </a:cubicBezTo>
                <a:cubicBezTo>
                  <a:pt x="14081" y="8384"/>
                  <a:pt x="14703" y="7598"/>
                  <a:pt x="15172" y="6754"/>
                </a:cubicBezTo>
                <a:close/>
                <a:moveTo>
                  <a:pt x="7738" y="4304"/>
                </a:moveTo>
                <a:cubicBezTo>
                  <a:pt x="9250" y="4468"/>
                  <a:pt x="10810" y="4796"/>
                  <a:pt x="12275" y="5323"/>
                </a:cubicBezTo>
                <a:cubicBezTo>
                  <a:pt x="12604" y="6508"/>
                  <a:pt x="12815" y="7727"/>
                  <a:pt x="12932" y="8947"/>
                </a:cubicBezTo>
                <a:cubicBezTo>
                  <a:pt x="12275" y="9650"/>
                  <a:pt x="11572" y="10307"/>
                  <a:pt x="10834" y="10916"/>
                </a:cubicBezTo>
                <a:cubicBezTo>
                  <a:pt x="10517" y="11174"/>
                  <a:pt x="10188" y="11432"/>
                  <a:pt x="9860" y="11678"/>
                </a:cubicBezTo>
                <a:cubicBezTo>
                  <a:pt x="8559" y="11514"/>
                  <a:pt x="7269" y="11174"/>
                  <a:pt x="6061" y="10763"/>
                </a:cubicBezTo>
                <a:cubicBezTo>
                  <a:pt x="5686" y="9333"/>
                  <a:pt x="5511" y="7845"/>
                  <a:pt x="5487" y="6402"/>
                </a:cubicBezTo>
                <a:cubicBezTo>
                  <a:pt x="6167" y="5628"/>
                  <a:pt x="6929" y="4925"/>
                  <a:pt x="7738" y="4304"/>
                </a:cubicBezTo>
                <a:close/>
                <a:moveTo>
                  <a:pt x="12979" y="9568"/>
                </a:moveTo>
                <a:cubicBezTo>
                  <a:pt x="13038" y="10271"/>
                  <a:pt x="13049" y="10987"/>
                  <a:pt x="13014" y="11701"/>
                </a:cubicBezTo>
                <a:cubicBezTo>
                  <a:pt x="12533" y="11760"/>
                  <a:pt x="12064" y="11795"/>
                  <a:pt x="11584" y="11795"/>
                </a:cubicBezTo>
                <a:cubicBezTo>
                  <a:pt x="11232" y="11795"/>
                  <a:pt x="10892" y="11784"/>
                  <a:pt x="10552" y="11748"/>
                </a:cubicBezTo>
                <a:cubicBezTo>
                  <a:pt x="11150" y="11279"/>
                  <a:pt x="11736" y="10776"/>
                  <a:pt x="12275" y="10271"/>
                </a:cubicBezTo>
                <a:cubicBezTo>
                  <a:pt x="12510" y="10049"/>
                  <a:pt x="12744" y="9814"/>
                  <a:pt x="12979" y="9568"/>
                </a:cubicBezTo>
                <a:close/>
                <a:moveTo>
                  <a:pt x="6226" y="11315"/>
                </a:moveTo>
                <a:lnTo>
                  <a:pt x="6226" y="11315"/>
                </a:lnTo>
                <a:cubicBezTo>
                  <a:pt x="6577" y="11420"/>
                  <a:pt x="6918" y="11526"/>
                  <a:pt x="7246" y="11608"/>
                </a:cubicBezTo>
                <a:cubicBezTo>
                  <a:pt x="7903" y="11795"/>
                  <a:pt x="8606" y="11948"/>
                  <a:pt x="9309" y="12065"/>
                </a:cubicBezTo>
                <a:cubicBezTo>
                  <a:pt x="8583" y="12546"/>
                  <a:pt x="7820" y="12968"/>
                  <a:pt x="7012" y="13285"/>
                </a:cubicBezTo>
                <a:cubicBezTo>
                  <a:pt x="6694" y="12652"/>
                  <a:pt x="6437" y="11995"/>
                  <a:pt x="6226" y="11315"/>
                </a:cubicBezTo>
                <a:close/>
                <a:moveTo>
                  <a:pt x="3318" y="10083"/>
                </a:moveTo>
                <a:cubicBezTo>
                  <a:pt x="4057" y="10529"/>
                  <a:pt x="4878" y="10869"/>
                  <a:pt x="5686" y="11139"/>
                </a:cubicBezTo>
                <a:cubicBezTo>
                  <a:pt x="5909" y="11936"/>
                  <a:pt x="6202" y="12710"/>
                  <a:pt x="6566" y="13437"/>
                </a:cubicBezTo>
                <a:cubicBezTo>
                  <a:pt x="6554" y="13449"/>
                  <a:pt x="6543" y="13449"/>
                  <a:pt x="6519" y="13449"/>
                </a:cubicBezTo>
                <a:cubicBezTo>
                  <a:pt x="6061" y="13589"/>
                  <a:pt x="5605" y="13718"/>
                  <a:pt x="5159" y="13718"/>
                </a:cubicBezTo>
                <a:cubicBezTo>
                  <a:pt x="4714" y="13718"/>
                  <a:pt x="4279" y="13589"/>
                  <a:pt x="3904" y="13202"/>
                </a:cubicBezTo>
                <a:cubicBezTo>
                  <a:pt x="3541" y="12850"/>
                  <a:pt x="3330" y="12370"/>
                  <a:pt x="3213" y="11889"/>
                </a:cubicBezTo>
                <a:cubicBezTo>
                  <a:pt x="3083" y="11292"/>
                  <a:pt x="3154" y="10682"/>
                  <a:pt x="3318" y="10083"/>
                </a:cubicBezTo>
                <a:close/>
                <a:moveTo>
                  <a:pt x="10001" y="12159"/>
                </a:moveTo>
                <a:cubicBezTo>
                  <a:pt x="10552" y="12229"/>
                  <a:pt x="11115" y="12264"/>
                  <a:pt x="11666" y="12264"/>
                </a:cubicBezTo>
                <a:cubicBezTo>
                  <a:pt x="12111" y="12264"/>
                  <a:pt x="12545" y="12241"/>
                  <a:pt x="12967" y="12194"/>
                </a:cubicBezTo>
                <a:lnTo>
                  <a:pt x="12967" y="12194"/>
                </a:lnTo>
                <a:cubicBezTo>
                  <a:pt x="12908" y="12874"/>
                  <a:pt x="12780" y="13554"/>
                  <a:pt x="12569" y="14199"/>
                </a:cubicBezTo>
                <a:cubicBezTo>
                  <a:pt x="12252" y="15137"/>
                  <a:pt x="11889" y="15992"/>
                  <a:pt x="10821" y="16169"/>
                </a:cubicBezTo>
                <a:cubicBezTo>
                  <a:pt x="10716" y="16192"/>
                  <a:pt x="10610" y="16192"/>
                  <a:pt x="10505" y="16192"/>
                </a:cubicBezTo>
                <a:cubicBezTo>
                  <a:pt x="10107" y="16192"/>
                  <a:pt x="9708" y="16086"/>
                  <a:pt x="9356" y="15934"/>
                </a:cubicBezTo>
                <a:cubicBezTo>
                  <a:pt x="8395" y="15512"/>
                  <a:pt x="7726" y="14574"/>
                  <a:pt x="7234" y="13695"/>
                </a:cubicBezTo>
                <a:cubicBezTo>
                  <a:pt x="8207" y="13308"/>
                  <a:pt x="9133" y="12780"/>
                  <a:pt x="10001" y="12159"/>
                </a:cubicBezTo>
                <a:close/>
                <a:moveTo>
                  <a:pt x="8570" y="1"/>
                </a:moveTo>
                <a:cubicBezTo>
                  <a:pt x="7668" y="1"/>
                  <a:pt x="6765" y="458"/>
                  <a:pt x="6120" y="1267"/>
                </a:cubicBezTo>
                <a:cubicBezTo>
                  <a:pt x="5605" y="1936"/>
                  <a:pt x="5300" y="2780"/>
                  <a:pt x="5147" y="3682"/>
                </a:cubicBezTo>
                <a:cubicBezTo>
                  <a:pt x="4162" y="3705"/>
                  <a:pt x="3201" y="3870"/>
                  <a:pt x="2345" y="4268"/>
                </a:cubicBezTo>
                <a:cubicBezTo>
                  <a:pt x="2122" y="4010"/>
                  <a:pt x="1806" y="3835"/>
                  <a:pt x="1465" y="3835"/>
                </a:cubicBezTo>
                <a:cubicBezTo>
                  <a:pt x="1161" y="3835"/>
                  <a:pt x="832" y="3976"/>
                  <a:pt x="528" y="4315"/>
                </a:cubicBezTo>
                <a:cubicBezTo>
                  <a:pt x="0" y="4890"/>
                  <a:pt x="293" y="5699"/>
                  <a:pt x="856" y="6097"/>
                </a:cubicBezTo>
                <a:cubicBezTo>
                  <a:pt x="739" y="6941"/>
                  <a:pt x="1032" y="7891"/>
                  <a:pt x="1595" y="8618"/>
                </a:cubicBezTo>
                <a:cubicBezTo>
                  <a:pt x="1947" y="9087"/>
                  <a:pt x="2403" y="9486"/>
                  <a:pt x="2919" y="9826"/>
                </a:cubicBezTo>
                <a:cubicBezTo>
                  <a:pt x="2627" y="10740"/>
                  <a:pt x="2591" y="11737"/>
                  <a:pt x="2966" y="12639"/>
                </a:cubicBezTo>
                <a:cubicBezTo>
                  <a:pt x="3213" y="13202"/>
                  <a:pt x="3646" y="13707"/>
                  <a:pt x="4174" y="13999"/>
                </a:cubicBezTo>
                <a:cubicBezTo>
                  <a:pt x="4467" y="14152"/>
                  <a:pt x="4772" y="14210"/>
                  <a:pt x="5089" y="14210"/>
                </a:cubicBezTo>
                <a:cubicBezTo>
                  <a:pt x="5605" y="14210"/>
                  <a:pt x="6144" y="14058"/>
                  <a:pt x="6613" y="13918"/>
                </a:cubicBezTo>
                <a:cubicBezTo>
                  <a:pt x="6671" y="13894"/>
                  <a:pt x="6730" y="13871"/>
                  <a:pt x="6788" y="13859"/>
                </a:cubicBezTo>
                <a:cubicBezTo>
                  <a:pt x="6999" y="14246"/>
                  <a:pt x="7246" y="14632"/>
                  <a:pt x="7527" y="14996"/>
                </a:cubicBezTo>
                <a:cubicBezTo>
                  <a:pt x="8125" y="15770"/>
                  <a:pt x="8981" y="16450"/>
                  <a:pt x="9977" y="16614"/>
                </a:cubicBezTo>
                <a:cubicBezTo>
                  <a:pt x="10154" y="16638"/>
                  <a:pt x="10329" y="16649"/>
                  <a:pt x="10505" y="16649"/>
                </a:cubicBezTo>
                <a:cubicBezTo>
                  <a:pt x="10904" y="16649"/>
                  <a:pt x="11303" y="16579"/>
                  <a:pt x="11678" y="16391"/>
                </a:cubicBezTo>
                <a:cubicBezTo>
                  <a:pt x="12428" y="16028"/>
                  <a:pt x="12756" y="15090"/>
                  <a:pt x="13014" y="14351"/>
                </a:cubicBezTo>
                <a:cubicBezTo>
                  <a:pt x="13249" y="13636"/>
                  <a:pt x="13389" y="12886"/>
                  <a:pt x="13460" y="12123"/>
                </a:cubicBezTo>
                <a:cubicBezTo>
                  <a:pt x="13940" y="12030"/>
                  <a:pt x="14421" y="11912"/>
                  <a:pt x="14878" y="11737"/>
                </a:cubicBezTo>
                <a:cubicBezTo>
                  <a:pt x="15605" y="11479"/>
                  <a:pt x="16227" y="11034"/>
                  <a:pt x="16672" y="10424"/>
                </a:cubicBezTo>
                <a:cubicBezTo>
                  <a:pt x="16766" y="10447"/>
                  <a:pt x="16871" y="10459"/>
                  <a:pt x="16977" y="10459"/>
                </a:cubicBezTo>
                <a:cubicBezTo>
                  <a:pt x="17188" y="10459"/>
                  <a:pt x="17423" y="10388"/>
                  <a:pt x="17634" y="10236"/>
                </a:cubicBezTo>
                <a:cubicBezTo>
                  <a:pt x="18583" y="9474"/>
                  <a:pt x="17926" y="8103"/>
                  <a:pt x="17001" y="7962"/>
                </a:cubicBezTo>
                <a:cubicBezTo>
                  <a:pt x="16719" y="7399"/>
                  <a:pt x="16203" y="6918"/>
                  <a:pt x="15617" y="6485"/>
                </a:cubicBezTo>
                <a:cubicBezTo>
                  <a:pt x="15535" y="6438"/>
                  <a:pt x="15453" y="6391"/>
                  <a:pt x="15383" y="6332"/>
                </a:cubicBezTo>
                <a:cubicBezTo>
                  <a:pt x="15594" y="5886"/>
                  <a:pt x="15769" y="5417"/>
                  <a:pt x="15886" y="4948"/>
                </a:cubicBezTo>
                <a:cubicBezTo>
                  <a:pt x="16156" y="3788"/>
                  <a:pt x="15805" y="2874"/>
                  <a:pt x="15066" y="2264"/>
                </a:cubicBezTo>
                <a:cubicBezTo>
                  <a:pt x="15195" y="1513"/>
                  <a:pt x="14573" y="693"/>
                  <a:pt x="13823" y="693"/>
                </a:cubicBezTo>
                <a:cubicBezTo>
                  <a:pt x="13518" y="693"/>
                  <a:pt x="13190" y="833"/>
                  <a:pt x="12885" y="1162"/>
                </a:cubicBezTo>
                <a:cubicBezTo>
                  <a:pt x="12803" y="1243"/>
                  <a:pt x="12744" y="1337"/>
                  <a:pt x="12697" y="1431"/>
                </a:cubicBezTo>
                <a:cubicBezTo>
                  <a:pt x="12217" y="1443"/>
                  <a:pt x="11712" y="1548"/>
                  <a:pt x="11232" y="1712"/>
                </a:cubicBezTo>
                <a:cubicBezTo>
                  <a:pt x="10986" y="1361"/>
                  <a:pt x="10716" y="1045"/>
                  <a:pt x="10423" y="763"/>
                </a:cubicBezTo>
                <a:cubicBezTo>
                  <a:pt x="9860" y="235"/>
                  <a:pt x="9216" y="1"/>
                  <a:pt x="8570"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48" name="Google Shape;848;p20"/>
          <p:cNvSpPr/>
          <p:nvPr/>
        </p:nvSpPr>
        <p:spPr>
          <a:xfrm>
            <a:off x="3155873" y="4212092"/>
            <a:ext cx="670341" cy="1234317"/>
          </a:xfrm>
          <a:custGeom>
            <a:rect b="b" l="l" r="r" t="t"/>
            <a:pathLst>
              <a:path extrusionOk="0" h="24505" w="13309">
                <a:moveTo>
                  <a:pt x="8220" y="2322"/>
                </a:moveTo>
                <a:lnTo>
                  <a:pt x="11936" y="3811"/>
                </a:lnTo>
                <a:cubicBezTo>
                  <a:pt x="11748" y="4186"/>
                  <a:pt x="11514" y="4585"/>
                  <a:pt x="11209" y="4984"/>
                </a:cubicBezTo>
                <a:lnTo>
                  <a:pt x="8009" y="3647"/>
                </a:lnTo>
                <a:cubicBezTo>
                  <a:pt x="8043" y="3166"/>
                  <a:pt x="8126" y="2720"/>
                  <a:pt x="8220" y="2322"/>
                </a:cubicBezTo>
                <a:close/>
                <a:moveTo>
                  <a:pt x="8009" y="4444"/>
                </a:moveTo>
                <a:lnTo>
                  <a:pt x="10705" y="5570"/>
                </a:lnTo>
                <a:cubicBezTo>
                  <a:pt x="10424" y="5851"/>
                  <a:pt x="10107" y="6120"/>
                  <a:pt x="9732" y="6367"/>
                </a:cubicBezTo>
                <a:cubicBezTo>
                  <a:pt x="9521" y="6508"/>
                  <a:pt x="9228" y="6672"/>
                  <a:pt x="8876" y="6860"/>
                </a:cubicBezTo>
                <a:cubicBezTo>
                  <a:pt x="8817" y="6894"/>
                  <a:pt x="8747" y="6930"/>
                  <a:pt x="8677" y="6977"/>
                </a:cubicBezTo>
                <a:cubicBezTo>
                  <a:pt x="8642" y="6894"/>
                  <a:pt x="8618" y="6813"/>
                  <a:pt x="8583" y="6742"/>
                </a:cubicBezTo>
                <a:cubicBezTo>
                  <a:pt x="8442" y="6367"/>
                  <a:pt x="8314" y="6050"/>
                  <a:pt x="8243" y="5804"/>
                </a:cubicBezTo>
                <a:cubicBezTo>
                  <a:pt x="8103" y="5335"/>
                  <a:pt x="8032" y="4890"/>
                  <a:pt x="8009" y="4444"/>
                </a:cubicBezTo>
                <a:close/>
                <a:moveTo>
                  <a:pt x="8290" y="8043"/>
                </a:moveTo>
                <a:cubicBezTo>
                  <a:pt x="8466" y="8559"/>
                  <a:pt x="8642" y="9111"/>
                  <a:pt x="8759" y="9697"/>
                </a:cubicBezTo>
                <a:lnTo>
                  <a:pt x="6777" y="9075"/>
                </a:lnTo>
                <a:cubicBezTo>
                  <a:pt x="7270" y="8676"/>
                  <a:pt x="7798" y="8337"/>
                  <a:pt x="8290" y="8043"/>
                </a:cubicBezTo>
                <a:close/>
                <a:moveTo>
                  <a:pt x="6156" y="9650"/>
                </a:moveTo>
                <a:lnTo>
                  <a:pt x="8888" y="10505"/>
                </a:lnTo>
                <a:cubicBezTo>
                  <a:pt x="8947" y="11104"/>
                  <a:pt x="8923" y="11713"/>
                  <a:pt x="8794" y="12323"/>
                </a:cubicBezTo>
                <a:lnTo>
                  <a:pt x="5218" y="10869"/>
                </a:lnTo>
                <a:cubicBezTo>
                  <a:pt x="5476" y="10412"/>
                  <a:pt x="5792" y="10013"/>
                  <a:pt x="6156" y="9650"/>
                </a:cubicBezTo>
                <a:close/>
                <a:moveTo>
                  <a:pt x="4901" y="11537"/>
                </a:moveTo>
                <a:lnTo>
                  <a:pt x="8583" y="13026"/>
                </a:lnTo>
                <a:cubicBezTo>
                  <a:pt x="8395" y="13507"/>
                  <a:pt x="8126" y="13976"/>
                  <a:pt x="7739" y="14421"/>
                </a:cubicBezTo>
                <a:lnTo>
                  <a:pt x="4597" y="13108"/>
                </a:lnTo>
                <a:cubicBezTo>
                  <a:pt x="4620" y="12534"/>
                  <a:pt x="4726" y="12006"/>
                  <a:pt x="4901" y="11537"/>
                </a:cubicBezTo>
                <a:close/>
                <a:moveTo>
                  <a:pt x="4643" y="13918"/>
                </a:moveTo>
                <a:lnTo>
                  <a:pt x="7188" y="14996"/>
                </a:lnTo>
                <a:cubicBezTo>
                  <a:pt x="7165" y="15007"/>
                  <a:pt x="7152" y="15031"/>
                  <a:pt x="7129" y="15043"/>
                </a:cubicBezTo>
                <a:cubicBezTo>
                  <a:pt x="6531" y="15559"/>
                  <a:pt x="5886" y="15992"/>
                  <a:pt x="5242" y="16403"/>
                </a:cubicBezTo>
                <a:cubicBezTo>
                  <a:pt x="5019" y="15687"/>
                  <a:pt x="4796" y="14949"/>
                  <a:pt x="4667" y="14175"/>
                </a:cubicBezTo>
                <a:cubicBezTo>
                  <a:pt x="4656" y="14082"/>
                  <a:pt x="4656" y="13999"/>
                  <a:pt x="4643" y="13918"/>
                </a:cubicBezTo>
                <a:close/>
                <a:moveTo>
                  <a:pt x="4831" y="17529"/>
                </a:moveTo>
                <a:cubicBezTo>
                  <a:pt x="5019" y="18103"/>
                  <a:pt x="5183" y="18689"/>
                  <a:pt x="5300" y="19275"/>
                </a:cubicBezTo>
                <a:lnTo>
                  <a:pt x="3354" y="18584"/>
                </a:lnTo>
                <a:cubicBezTo>
                  <a:pt x="3823" y="18196"/>
                  <a:pt x="4327" y="17857"/>
                  <a:pt x="4831" y="17529"/>
                </a:cubicBezTo>
                <a:close/>
                <a:moveTo>
                  <a:pt x="2733" y="19147"/>
                </a:moveTo>
                <a:lnTo>
                  <a:pt x="5417" y="20108"/>
                </a:lnTo>
                <a:cubicBezTo>
                  <a:pt x="5464" y="20647"/>
                  <a:pt x="5464" y="21221"/>
                  <a:pt x="5370" y="21831"/>
                </a:cubicBezTo>
                <a:lnTo>
                  <a:pt x="1712" y="20424"/>
                </a:lnTo>
                <a:cubicBezTo>
                  <a:pt x="2029" y="19932"/>
                  <a:pt x="2369" y="19510"/>
                  <a:pt x="2733" y="19147"/>
                </a:cubicBezTo>
                <a:close/>
                <a:moveTo>
                  <a:pt x="8642" y="0"/>
                </a:moveTo>
                <a:cubicBezTo>
                  <a:pt x="8512" y="0"/>
                  <a:pt x="8395" y="59"/>
                  <a:pt x="8325" y="165"/>
                </a:cubicBezTo>
                <a:cubicBezTo>
                  <a:pt x="8254" y="270"/>
                  <a:pt x="6602" y="2850"/>
                  <a:pt x="7540" y="6015"/>
                </a:cubicBezTo>
                <a:cubicBezTo>
                  <a:pt x="7621" y="6285"/>
                  <a:pt x="7751" y="6625"/>
                  <a:pt x="7903" y="7011"/>
                </a:cubicBezTo>
                <a:cubicBezTo>
                  <a:pt x="7938" y="7117"/>
                  <a:pt x="7985" y="7223"/>
                  <a:pt x="8032" y="7340"/>
                </a:cubicBezTo>
                <a:cubicBezTo>
                  <a:pt x="6027" y="8512"/>
                  <a:pt x="3342" y="10529"/>
                  <a:pt x="3952" y="14293"/>
                </a:cubicBezTo>
                <a:cubicBezTo>
                  <a:pt x="4093" y="15184"/>
                  <a:pt x="4351" y="16004"/>
                  <a:pt x="4609" y="16802"/>
                </a:cubicBezTo>
                <a:cubicBezTo>
                  <a:pt x="3835" y="17294"/>
                  <a:pt x="3072" y="17798"/>
                  <a:pt x="2369" y="18467"/>
                </a:cubicBezTo>
                <a:cubicBezTo>
                  <a:pt x="1818" y="18994"/>
                  <a:pt x="1314" y="19616"/>
                  <a:pt x="868" y="20413"/>
                </a:cubicBezTo>
                <a:cubicBezTo>
                  <a:pt x="563" y="20963"/>
                  <a:pt x="294" y="21585"/>
                  <a:pt x="60" y="22312"/>
                </a:cubicBezTo>
                <a:cubicBezTo>
                  <a:pt x="1" y="22511"/>
                  <a:pt x="107" y="22711"/>
                  <a:pt x="305" y="22781"/>
                </a:cubicBezTo>
                <a:cubicBezTo>
                  <a:pt x="329" y="22781"/>
                  <a:pt x="352" y="22792"/>
                  <a:pt x="388" y="22792"/>
                </a:cubicBezTo>
                <a:lnTo>
                  <a:pt x="411" y="22792"/>
                </a:lnTo>
                <a:cubicBezTo>
                  <a:pt x="576" y="22792"/>
                  <a:pt x="716" y="22687"/>
                  <a:pt x="763" y="22534"/>
                </a:cubicBezTo>
                <a:cubicBezTo>
                  <a:pt x="939" y="21984"/>
                  <a:pt x="1126" y="21503"/>
                  <a:pt x="1349" y="21069"/>
                </a:cubicBezTo>
                <a:lnTo>
                  <a:pt x="5230" y="22570"/>
                </a:lnTo>
                <a:cubicBezTo>
                  <a:pt x="5125" y="23016"/>
                  <a:pt x="4972" y="23496"/>
                  <a:pt x="4761" y="24000"/>
                </a:cubicBezTo>
                <a:cubicBezTo>
                  <a:pt x="4679" y="24188"/>
                  <a:pt x="4773" y="24399"/>
                  <a:pt x="4960" y="24481"/>
                </a:cubicBezTo>
                <a:cubicBezTo>
                  <a:pt x="4995" y="24493"/>
                  <a:pt x="5031" y="24504"/>
                  <a:pt x="5065" y="24504"/>
                </a:cubicBezTo>
                <a:lnTo>
                  <a:pt x="5101" y="24504"/>
                </a:lnTo>
                <a:cubicBezTo>
                  <a:pt x="5242" y="24504"/>
                  <a:pt x="5383" y="24422"/>
                  <a:pt x="5441" y="24282"/>
                </a:cubicBezTo>
                <a:cubicBezTo>
                  <a:pt x="5711" y="23613"/>
                  <a:pt x="5898" y="22992"/>
                  <a:pt x="6016" y="22406"/>
                </a:cubicBezTo>
                <a:cubicBezTo>
                  <a:pt x="6016" y="22406"/>
                  <a:pt x="6016" y="22394"/>
                  <a:pt x="6027" y="22394"/>
                </a:cubicBezTo>
                <a:cubicBezTo>
                  <a:pt x="6438" y="20330"/>
                  <a:pt x="5980" y="18689"/>
                  <a:pt x="5476" y="17118"/>
                </a:cubicBezTo>
                <a:cubicBezTo>
                  <a:pt x="6191" y="16672"/>
                  <a:pt x="6918" y="16203"/>
                  <a:pt x="7610" y="15606"/>
                </a:cubicBezTo>
                <a:cubicBezTo>
                  <a:pt x="10471" y="13108"/>
                  <a:pt x="9720" y="9861"/>
                  <a:pt x="8934" y="7668"/>
                </a:cubicBezTo>
                <a:cubicBezTo>
                  <a:pt x="9040" y="7610"/>
                  <a:pt x="9134" y="7563"/>
                  <a:pt x="9228" y="7504"/>
                </a:cubicBezTo>
                <a:cubicBezTo>
                  <a:pt x="9591" y="7305"/>
                  <a:pt x="9908" y="7141"/>
                  <a:pt x="10143" y="6977"/>
                </a:cubicBezTo>
                <a:cubicBezTo>
                  <a:pt x="12886" y="5136"/>
                  <a:pt x="13272" y="2099"/>
                  <a:pt x="13285" y="1982"/>
                </a:cubicBezTo>
                <a:cubicBezTo>
                  <a:pt x="13308" y="1771"/>
                  <a:pt x="13167" y="1595"/>
                  <a:pt x="12968" y="1571"/>
                </a:cubicBezTo>
                <a:lnTo>
                  <a:pt x="12921" y="1571"/>
                </a:lnTo>
                <a:cubicBezTo>
                  <a:pt x="12733" y="1571"/>
                  <a:pt x="12581" y="1701"/>
                  <a:pt x="12558" y="1888"/>
                </a:cubicBezTo>
                <a:cubicBezTo>
                  <a:pt x="12558" y="1900"/>
                  <a:pt x="12487" y="2416"/>
                  <a:pt x="12217" y="3131"/>
                </a:cubicBezTo>
                <a:lnTo>
                  <a:pt x="8442" y="1618"/>
                </a:lnTo>
                <a:cubicBezTo>
                  <a:pt x="8689" y="974"/>
                  <a:pt x="8934" y="575"/>
                  <a:pt x="8947" y="563"/>
                </a:cubicBezTo>
                <a:cubicBezTo>
                  <a:pt x="9052" y="399"/>
                  <a:pt x="9005" y="165"/>
                  <a:pt x="8841" y="59"/>
                </a:cubicBezTo>
                <a:cubicBezTo>
                  <a:pt x="8783" y="13"/>
                  <a:pt x="8712" y="0"/>
                  <a:pt x="8642"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849" name="Google Shape;849;p20"/>
          <p:cNvGrpSpPr/>
          <p:nvPr/>
        </p:nvGrpSpPr>
        <p:grpSpPr>
          <a:xfrm rot="1799811">
            <a:off x="434699" y="1496103"/>
            <a:ext cx="319932" cy="530123"/>
            <a:chOff x="3330825" y="1367375"/>
            <a:chExt cx="280075" cy="464025"/>
          </a:xfrm>
        </p:grpSpPr>
        <p:sp>
          <p:nvSpPr>
            <p:cNvPr id="850" name="Google Shape;850;p20"/>
            <p:cNvSpPr/>
            <p:nvPr/>
          </p:nvSpPr>
          <p:spPr>
            <a:xfrm>
              <a:off x="3484800" y="1720525"/>
              <a:ext cx="115550" cy="110875"/>
            </a:xfrm>
            <a:custGeom>
              <a:rect b="b" l="l" r="r" t="t"/>
              <a:pathLst>
                <a:path extrusionOk="0" h="4435" w="4622">
                  <a:moveTo>
                    <a:pt x="2311" y="0"/>
                  </a:moveTo>
                  <a:cubicBezTo>
                    <a:pt x="2159" y="0"/>
                    <a:pt x="2006" y="13"/>
                    <a:pt x="1857" y="37"/>
                  </a:cubicBezTo>
                  <a:cubicBezTo>
                    <a:pt x="764" y="233"/>
                    <a:pt x="0" y="1265"/>
                    <a:pt x="51" y="2348"/>
                  </a:cubicBezTo>
                  <a:cubicBezTo>
                    <a:pt x="51" y="2461"/>
                    <a:pt x="72" y="2574"/>
                    <a:pt x="93" y="2678"/>
                  </a:cubicBezTo>
                  <a:cubicBezTo>
                    <a:pt x="113" y="2998"/>
                    <a:pt x="196" y="3307"/>
                    <a:pt x="351" y="3606"/>
                  </a:cubicBezTo>
                  <a:cubicBezTo>
                    <a:pt x="665" y="4200"/>
                    <a:pt x="1226" y="4435"/>
                    <a:pt x="1815" y="4435"/>
                  </a:cubicBezTo>
                  <a:cubicBezTo>
                    <a:pt x="2249" y="4435"/>
                    <a:pt x="2698" y="4307"/>
                    <a:pt x="3074" y="4101"/>
                  </a:cubicBezTo>
                  <a:cubicBezTo>
                    <a:pt x="4054" y="3555"/>
                    <a:pt x="4621" y="2430"/>
                    <a:pt x="4312" y="1337"/>
                  </a:cubicBezTo>
                  <a:cubicBezTo>
                    <a:pt x="4057" y="414"/>
                    <a:pt x="3188" y="0"/>
                    <a:pt x="2311" y="0"/>
                  </a:cubicBez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51" name="Google Shape;851;p20"/>
            <p:cNvSpPr/>
            <p:nvPr/>
          </p:nvSpPr>
          <p:spPr>
            <a:xfrm>
              <a:off x="3477400" y="1543325"/>
              <a:ext cx="133500" cy="103775"/>
            </a:xfrm>
            <a:custGeom>
              <a:rect b="b" l="l" r="r" t="t"/>
              <a:pathLst>
                <a:path extrusionOk="0" h="4151" w="5340">
                  <a:moveTo>
                    <a:pt x="2983" y="1"/>
                  </a:moveTo>
                  <a:cubicBezTo>
                    <a:pt x="2469" y="1"/>
                    <a:pt x="1956" y="154"/>
                    <a:pt x="1575" y="451"/>
                  </a:cubicBezTo>
                  <a:cubicBezTo>
                    <a:pt x="0" y="1662"/>
                    <a:pt x="1018" y="4151"/>
                    <a:pt x="2737" y="4151"/>
                  </a:cubicBezTo>
                  <a:cubicBezTo>
                    <a:pt x="2819" y="4151"/>
                    <a:pt x="2903" y="4145"/>
                    <a:pt x="2988" y="4134"/>
                  </a:cubicBezTo>
                  <a:cubicBezTo>
                    <a:pt x="3494" y="4134"/>
                    <a:pt x="3999" y="3938"/>
                    <a:pt x="4432" y="3576"/>
                  </a:cubicBezTo>
                  <a:cubicBezTo>
                    <a:pt x="5340" y="2834"/>
                    <a:pt x="5340" y="1555"/>
                    <a:pt x="4629" y="699"/>
                  </a:cubicBezTo>
                  <a:cubicBezTo>
                    <a:pt x="4237" y="228"/>
                    <a:pt x="3610" y="1"/>
                    <a:pt x="2983" y="1"/>
                  </a:cubicBez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52" name="Google Shape;852;p20"/>
            <p:cNvSpPr/>
            <p:nvPr/>
          </p:nvSpPr>
          <p:spPr>
            <a:xfrm>
              <a:off x="3330825" y="1489400"/>
              <a:ext cx="143400" cy="134750"/>
            </a:xfrm>
            <a:custGeom>
              <a:rect b="b" l="l" r="r" t="t"/>
              <a:pathLst>
                <a:path extrusionOk="0" h="5390" w="5736">
                  <a:moveTo>
                    <a:pt x="2327" y="0"/>
                  </a:moveTo>
                  <a:cubicBezTo>
                    <a:pt x="1872" y="0"/>
                    <a:pt x="1427" y="134"/>
                    <a:pt x="1043" y="452"/>
                  </a:cubicBezTo>
                  <a:cubicBezTo>
                    <a:pt x="775" y="669"/>
                    <a:pt x="610" y="947"/>
                    <a:pt x="506" y="1267"/>
                  </a:cubicBezTo>
                  <a:cubicBezTo>
                    <a:pt x="32" y="2134"/>
                    <a:pt x="1" y="3361"/>
                    <a:pt x="424" y="4145"/>
                  </a:cubicBezTo>
                  <a:cubicBezTo>
                    <a:pt x="881" y="4994"/>
                    <a:pt x="1728" y="5389"/>
                    <a:pt x="2600" y="5389"/>
                  </a:cubicBezTo>
                  <a:cubicBezTo>
                    <a:pt x="3223" y="5389"/>
                    <a:pt x="3859" y="5188"/>
                    <a:pt x="4374" y="4805"/>
                  </a:cubicBezTo>
                  <a:cubicBezTo>
                    <a:pt x="5664" y="3836"/>
                    <a:pt x="5736" y="2134"/>
                    <a:pt x="4612" y="1030"/>
                  </a:cubicBezTo>
                  <a:cubicBezTo>
                    <a:pt x="4019" y="444"/>
                    <a:pt x="3156" y="0"/>
                    <a:pt x="2327" y="0"/>
                  </a:cubicBez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53" name="Google Shape;853;p20"/>
            <p:cNvSpPr/>
            <p:nvPr/>
          </p:nvSpPr>
          <p:spPr>
            <a:xfrm>
              <a:off x="3451275" y="1367375"/>
              <a:ext cx="111650" cy="100400"/>
            </a:xfrm>
            <a:custGeom>
              <a:rect b="b" l="l" r="r" t="t"/>
              <a:pathLst>
                <a:path extrusionOk="0" h="4016" w="4466">
                  <a:moveTo>
                    <a:pt x="2077" y="0"/>
                  </a:moveTo>
                  <a:cubicBezTo>
                    <a:pt x="1557" y="0"/>
                    <a:pt x="1026" y="185"/>
                    <a:pt x="660" y="506"/>
                  </a:cubicBezTo>
                  <a:cubicBezTo>
                    <a:pt x="640" y="537"/>
                    <a:pt x="608" y="558"/>
                    <a:pt x="588" y="578"/>
                  </a:cubicBezTo>
                  <a:cubicBezTo>
                    <a:pt x="299" y="805"/>
                    <a:pt x="134" y="1145"/>
                    <a:pt x="83" y="1517"/>
                  </a:cubicBezTo>
                  <a:cubicBezTo>
                    <a:pt x="0" y="1950"/>
                    <a:pt x="62" y="2404"/>
                    <a:pt x="258" y="2827"/>
                  </a:cubicBezTo>
                  <a:cubicBezTo>
                    <a:pt x="340" y="3002"/>
                    <a:pt x="443" y="3146"/>
                    <a:pt x="567" y="3270"/>
                  </a:cubicBezTo>
                  <a:cubicBezTo>
                    <a:pt x="805" y="3570"/>
                    <a:pt x="1104" y="3817"/>
                    <a:pt x="1465" y="3930"/>
                  </a:cubicBezTo>
                  <a:cubicBezTo>
                    <a:pt x="1650" y="3988"/>
                    <a:pt x="1827" y="4015"/>
                    <a:pt x="1997" y="4015"/>
                  </a:cubicBezTo>
                  <a:cubicBezTo>
                    <a:pt x="3607" y="4015"/>
                    <a:pt x="4465" y="1592"/>
                    <a:pt x="3280" y="444"/>
                  </a:cubicBezTo>
                  <a:cubicBezTo>
                    <a:pt x="2965" y="138"/>
                    <a:pt x="2525" y="0"/>
                    <a:pt x="2077" y="0"/>
                  </a:cubicBez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54" name="Google Shape;854;p20"/>
            <p:cNvSpPr/>
            <p:nvPr/>
          </p:nvSpPr>
          <p:spPr>
            <a:xfrm>
              <a:off x="3353000" y="1520100"/>
              <a:ext cx="54450" cy="76825"/>
            </a:xfrm>
            <a:custGeom>
              <a:rect b="b" l="l" r="r" t="t"/>
              <a:pathLst>
                <a:path extrusionOk="0" h="3073" w="2178">
                  <a:moveTo>
                    <a:pt x="1092" y="1"/>
                  </a:moveTo>
                  <a:cubicBezTo>
                    <a:pt x="1037" y="1"/>
                    <a:pt x="980" y="21"/>
                    <a:pt x="929" y="70"/>
                  </a:cubicBezTo>
                  <a:cubicBezTo>
                    <a:pt x="1" y="906"/>
                    <a:pt x="558" y="2999"/>
                    <a:pt x="1868" y="3072"/>
                  </a:cubicBezTo>
                  <a:cubicBezTo>
                    <a:pt x="1875" y="3073"/>
                    <a:pt x="1881" y="3073"/>
                    <a:pt x="1887" y="3073"/>
                  </a:cubicBezTo>
                  <a:cubicBezTo>
                    <a:pt x="2178" y="3073"/>
                    <a:pt x="2171" y="2607"/>
                    <a:pt x="1868" y="2598"/>
                  </a:cubicBezTo>
                  <a:cubicBezTo>
                    <a:pt x="960" y="2546"/>
                    <a:pt x="672" y="947"/>
                    <a:pt x="1270" y="411"/>
                  </a:cubicBezTo>
                  <a:cubicBezTo>
                    <a:pt x="1446" y="243"/>
                    <a:pt x="1281" y="1"/>
                    <a:pt x="1092" y="1"/>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55" name="Google Shape;855;p20"/>
            <p:cNvSpPr/>
            <p:nvPr/>
          </p:nvSpPr>
          <p:spPr>
            <a:xfrm>
              <a:off x="3451525" y="1381525"/>
              <a:ext cx="55450" cy="76050"/>
            </a:xfrm>
            <a:custGeom>
              <a:rect b="b" l="l" r="r" t="t"/>
              <a:pathLst>
                <a:path extrusionOk="0" h="3042" w="2218">
                  <a:moveTo>
                    <a:pt x="1304" y="0"/>
                  </a:moveTo>
                  <a:cubicBezTo>
                    <a:pt x="1263" y="0"/>
                    <a:pt x="1220" y="13"/>
                    <a:pt x="1176" y="43"/>
                  </a:cubicBezTo>
                  <a:cubicBezTo>
                    <a:pt x="0" y="827"/>
                    <a:pt x="815" y="2395"/>
                    <a:pt x="1754" y="3004"/>
                  </a:cubicBezTo>
                  <a:cubicBezTo>
                    <a:pt x="1795" y="3030"/>
                    <a:pt x="1837" y="3042"/>
                    <a:pt x="1876" y="3042"/>
                  </a:cubicBezTo>
                  <a:cubicBezTo>
                    <a:pt x="2079" y="3042"/>
                    <a:pt x="2218" y="2729"/>
                    <a:pt x="2001" y="2591"/>
                  </a:cubicBezTo>
                  <a:cubicBezTo>
                    <a:pt x="1382" y="2188"/>
                    <a:pt x="578" y="1012"/>
                    <a:pt x="1424" y="455"/>
                  </a:cubicBezTo>
                  <a:cubicBezTo>
                    <a:pt x="1638" y="310"/>
                    <a:pt x="1504" y="0"/>
                    <a:pt x="1304" y="0"/>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56" name="Google Shape;856;p20"/>
            <p:cNvSpPr/>
            <p:nvPr/>
          </p:nvSpPr>
          <p:spPr>
            <a:xfrm>
              <a:off x="3507475" y="1562550"/>
              <a:ext cx="38475" cy="55175"/>
            </a:xfrm>
            <a:custGeom>
              <a:rect b="b" l="l" r="r" t="t"/>
              <a:pathLst>
                <a:path extrusionOk="0" h="2207" w="1539">
                  <a:moveTo>
                    <a:pt x="743" y="0"/>
                  </a:moveTo>
                  <a:cubicBezTo>
                    <a:pt x="669" y="0"/>
                    <a:pt x="593" y="31"/>
                    <a:pt x="537" y="105"/>
                  </a:cubicBezTo>
                  <a:cubicBezTo>
                    <a:pt x="1" y="817"/>
                    <a:pt x="372" y="1859"/>
                    <a:pt x="1166" y="2189"/>
                  </a:cubicBezTo>
                  <a:cubicBezTo>
                    <a:pt x="1196" y="2201"/>
                    <a:pt x="1224" y="2206"/>
                    <a:pt x="1251" y="2206"/>
                  </a:cubicBezTo>
                  <a:cubicBezTo>
                    <a:pt x="1467" y="2206"/>
                    <a:pt x="1539" y="1826"/>
                    <a:pt x="1290" y="1725"/>
                  </a:cubicBezTo>
                  <a:cubicBezTo>
                    <a:pt x="754" y="1508"/>
                    <a:pt x="630" y="786"/>
                    <a:pt x="950" y="343"/>
                  </a:cubicBezTo>
                  <a:cubicBezTo>
                    <a:pt x="1080" y="169"/>
                    <a:pt x="916" y="0"/>
                    <a:pt x="743" y="0"/>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57" name="Google Shape;857;p20"/>
            <p:cNvSpPr/>
            <p:nvPr/>
          </p:nvSpPr>
          <p:spPr>
            <a:xfrm>
              <a:off x="3501025" y="1742650"/>
              <a:ext cx="41675" cy="55450"/>
            </a:xfrm>
            <a:custGeom>
              <a:rect b="b" l="l" r="r" t="t"/>
              <a:pathLst>
                <a:path extrusionOk="0" h="2218" w="1667">
                  <a:moveTo>
                    <a:pt x="651" y="1"/>
                  </a:moveTo>
                  <a:cubicBezTo>
                    <a:pt x="578" y="1"/>
                    <a:pt x="505" y="33"/>
                    <a:pt x="454" y="112"/>
                  </a:cubicBezTo>
                  <a:cubicBezTo>
                    <a:pt x="1" y="875"/>
                    <a:pt x="454" y="1927"/>
                    <a:pt x="1280" y="2205"/>
                  </a:cubicBezTo>
                  <a:cubicBezTo>
                    <a:pt x="1306" y="2214"/>
                    <a:pt x="1331" y="2218"/>
                    <a:pt x="1354" y="2218"/>
                  </a:cubicBezTo>
                  <a:cubicBezTo>
                    <a:pt x="1588" y="2218"/>
                    <a:pt x="1666" y="1826"/>
                    <a:pt x="1403" y="1741"/>
                  </a:cubicBezTo>
                  <a:cubicBezTo>
                    <a:pt x="867" y="1556"/>
                    <a:pt x="578" y="844"/>
                    <a:pt x="878" y="359"/>
                  </a:cubicBezTo>
                  <a:cubicBezTo>
                    <a:pt x="985" y="172"/>
                    <a:pt x="818" y="1"/>
                    <a:pt x="651" y="1"/>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858" name="Google Shape;858;p20"/>
          <p:cNvGrpSpPr/>
          <p:nvPr/>
        </p:nvGrpSpPr>
        <p:grpSpPr>
          <a:xfrm rot="-5400000">
            <a:off x="7601663" y="79583"/>
            <a:ext cx="619050" cy="1025634"/>
            <a:chOff x="3330825" y="1367375"/>
            <a:chExt cx="280075" cy="464025"/>
          </a:xfrm>
        </p:grpSpPr>
        <p:sp>
          <p:nvSpPr>
            <p:cNvPr id="859" name="Google Shape;859;p20"/>
            <p:cNvSpPr/>
            <p:nvPr/>
          </p:nvSpPr>
          <p:spPr>
            <a:xfrm>
              <a:off x="3484800" y="1720525"/>
              <a:ext cx="115550" cy="110875"/>
            </a:xfrm>
            <a:custGeom>
              <a:rect b="b" l="l" r="r" t="t"/>
              <a:pathLst>
                <a:path extrusionOk="0" h="4435" w="4622">
                  <a:moveTo>
                    <a:pt x="2311" y="0"/>
                  </a:moveTo>
                  <a:cubicBezTo>
                    <a:pt x="2159" y="0"/>
                    <a:pt x="2006" y="13"/>
                    <a:pt x="1857" y="37"/>
                  </a:cubicBezTo>
                  <a:cubicBezTo>
                    <a:pt x="764" y="233"/>
                    <a:pt x="0" y="1265"/>
                    <a:pt x="51" y="2348"/>
                  </a:cubicBezTo>
                  <a:cubicBezTo>
                    <a:pt x="51" y="2461"/>
                    <a:pt x="72" y="2574"/>
                    <a:pt x="93" y="2678"/>
                  </a:cubicBezTo>
                  <a:cubicBezTo>
                    <a:pt x="113" y="2998"/>
                    <a:pt x="196" y="3307"/>
                    <a:pt x="351" y="3606"/>
                  </a:cubicBezTo>
                  <a:cubicBezTo>
                    <a:pt x="665" y="4200"/>
                    <a:pt x="1226" y="4435"/>
                    <a:pt x="1815" y="4435"/>
                  </a:cubicBezTo>
                  <a:cubicBezTo>
                    <a:pt x="2249" y="4435"/>
                    <a:pt x="2698" y="4307"/>
                    <a:pt x="3074" y="4101"/>
                  </a:cubicBezTo>
                  <a:cubicBezTo>
                    <a:pt x="4054" y="3555"/>
                    <a:pt x="4621" y="2430"/>
                    <a:pt x="4312" y="1337"/>
                  </a:cubicBezTo>
                  <a:cubicBezTo>
                    <a:pt x="4057" y="414"/>
                    <a:pt x="3188" y="0"/>
                    <a:pt x="2311" y="0"/>
                  </a:cubicBezTo>
                  <a:close/>
                </a:path>
              </a:pathLst>
            </a:custGeom>
            <a:solidFill>
              <a:srgbClr val="AAB3EA"/>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60" name="Google Shape;860;p20"/>
            <p:cNvSpPr/>
            <p:nvPr/>
          </p:nvSpPr>
          <p:spPr>
            <a:xfrm>
              <a:off x="3477400" y="1543325"/>
              <a:ext cx="133500" cy="103775"/>
            </a:xfrm>
            <a:custGeom>
              <a:rect b="b" l="l" r="r" t="t"/>
              <a:pathLst>
                <a:path extrusionOk="0" h="4151" w="5340">
                  <a:moveTo>
                    <a:pt x="2983" y="1"/>
                  </a:moveTo>
                  <a:cubicBezTo>
                    <a:pt x="2469" y="1"/>
                    <a:pt x="1956" y="154"/>
                    <a:pt x="1575" y="451"/>
                  </a:cubicBezTo>
                  <a:cubicBezTo>
                    <a:pt x="0" y="1662"/>
                    <a:pt x="1018" y="4151"/>
                    <a:pt x="2737" y="4151"/>
                  </a:cubicBezTo>
                  <a:cubicBezTo>
                    <a:pt x="2819" y="4151"/>
                    <a:pt x="2903" y="4145"/>
                    <a:pt x="2988" y="4134"/>
                  </a:cubicBezTo>
                  <a:cubicBezTo>
                    <a:pt x="3494" y="4134"/>
                    <a:pt x="3999" y="3938"/>
                    <a:pt x="4432" y="3576"/>
                  </a:cubicBezTo>
                  <a:cubicBezTo>
                    <a:pt x="5340" y="2834"/>
                    <a:pt x="5340" y="1555"/>
                    <a:pt x="4629" y="699"/>
                  </a:cubicBezTo>
                  <a:cubicBezTo>
                    <a:pt x="4237" y="228"/>
                    <a:pt x="3610" y="1"/>
                    <a:pt x="2983" y="1"/>
                  </a:cubicBezTo>
                  <a:close/>
                </a:path>
              </a:pathLst>
            </a:custGeom>
            <a:solidFill>
              <a:srgbClr val="AAB3EA"/>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61" name="Google Shape;861;p20"/>
            <p:cNvSpPr/>
            <p:nvPr/>
          </p:nvSpPr>
          <p:spPr>
            <a:xfrm>
              <a:off x="3330825" y="1489400"/>
              <a:ext cx="143400" cy="134750"/>
            </a:xfrm>
            <a:custGeom>
              <a:rect b="b" l="l" r="r" t="t"/>
              <a:pathLst>
                <a:path extrusionOk="0" h="5390" w="5736">
                  <a:moveTo>
                    <a:pt x="2327" y="0"/>
                  </a:moveTo>
                  <a:cubicBezTo>
                    <a:pt x="1872" y="0"/>
                    <a:pt x="1427" y="134"/>
                    <a:pt x="1043" y="452"/>
                  </a:cubicBezTo>
                  <a:cubicBezTo>
                    <a:pt x="775" y="669"/>
                    <a:pt x="610" y="947"/>
                    <a:pt x="506" y="1267"/>
                  </a:cubicBezTo>
                  <a:cubicBezTo>
                    <a:pt x="32" y="2134"/>
                    <a:pt x="1" y="3361"/>
                    <a:pt x="424" y="4145"/>
                  </a:cubicBezTo>
                  <a:cubicBezTo>
                    <a:pt x="881" y="4994"/>
                    <a:pt x="1728" y="5389"/>
                    <a:pt x="2600" y="5389"/>
                  </a:cubicBezTo>
                  <a:cubicBezTo>
                    <a:pt x="3223" y="5389"/>
                    <a:pt x="3859" y="5188"/>
                    <a:pt x="4374" y="4805"/>
                  </a:cubicBezTo>
                  <a:cubicBezTo>
                    <a:pt x="5664" y="3836"/>
                    <a:pt x="5736" y="2134"/>
                    <a:pt x="4612" y="1030"/>
                  </a:cubicBezTo>
                  <a:cubicBezTo>
                    <a:pt x="4019" y="444"/>
                    <a:pt x="3156" y="0"/>
                    <a:pt x="2327" y="0"/>
                  </a:cubicBezTo>
                  <a:close/>
                </a:path>
              </a:pathLst>
            </a:custGeom>
            <a:solidFill>
              <a:srgbClr val="AAB3EA"/>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62" name="Google Shape;862;p20"/>
            <p:cNvSpPr/>
            <p:nvPr/>
          </p:nvSpPr>
          <p:spPr>
            <a:xfrm>
              <a:off x="3451275" y="1367375"/>
              <a:ext cx="111650" cy="100400"/>
            </a:xfrm>
            <a:custGeom>
              <a:rect b="b" l="l" r="r" t="t"/>
              <a:pathLst>
                <a:path extrusionOk="0" h="4016" w="4466">
                  <a:moveTo>
                    <a:pt x="2077" y="0"/>
                  </a:moveTo>
                  <a:cubicBezTo>
                    <a:pt x="1557" y="0"/>
                    <a:pt x="1026" y="185"/>
                    <a:pt x="660" y="506"/>
                  </a:cubicBezTo>
                  <a:cubicBezTo>
                    <a:pt x="640" y="537"/>
                    <a:pt x="608" y="558"/>
                    <a:pt x="588" y="578"/>
                  </a:cubicBezTo>
                  <a:cubicBezTo>
                    <a:pt x="299" y="805"/>
                    <a:pt x="134" y="1145"/>
                    <a:pt x="83" y="1517"/>
                  </a:cubicBezTo>
                  <a:cubicBezTo>
                    <a:pt x="0" y="1950"/>
                    <a:pt x="62" y="2404"/>
                    <a:pt x="258" y="2827"/>
                  </a:cubicBezTo>
                  <a:cubicBezTo>
                    <a:pt x="340" y="3002"/>
                    <a:pt x="443" y="3146"/>
                    <a:pt x="567" y="3270"/>
                  </a:cubicBezTo>
                  <a:cubicBezTo>
                    <a:pt x="805" y="3570"/>
                    <a:pt x="1104" y="3817"/>
                    <a:pt x="1465" y="3930"/>
                  </a:cubicBezTo>
                  <a:cubicBezTo>
                    <a:pt x="1650" y="3988"/>
                    <a:pt x="1827" y="4015"/>
                    <a:pt x="1997" y="4015"/>
                  </a:cubicBezTo>
                  <a:cubicBezTo>
                    <a:pt x="3607" y="4015"/>
                    <a:pt x="4465" y="1592"/>
                    <a:pt x="3280" y="444"/>
                  </a:cubicBezTo>
                  <a:cubicBezTo>
                    <a:pt x="2965" y="138"/>
                    <a:pt x="2525" y="0"/>
                    <a:pt x="2077" y="0"/>
                  </a:cubicBezTo>
                  <a:close/>
                </a:path>
              </a:pathLst>
            </a:custGeom>
            <a:solidFill>
              <a:srgbClr val="AAB3EA"/>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63" name="Google Shape;863;p20"/>
            <p:cNvSpPr/>
            <p:nvPr/>
          </p:nvSpPr>
          <p:spPr>
            <a:xfrm>
              <a:off x="3353000" y="1520100"/>
              <a:ext cx="54450" cy="76825"/>
            </a:xfrm>
            <a:custGeom>
              <a:rect b="b" l="l" r="r" t="t"/>
              <a:pathLst>
                <a:path extrusionOk="0" h="3073" w="2178">
                  <a:moveTo>
                    <a:pt x="1092" y="1"/>
                  </a:moveTo>
                  <a:cubicBezTo>
                    <a:pt x="1037" y="1"/>
                    <a:pt x="980" y="21"/>
                    <a:pt x="929" y="70"/>
                  </a:cubicBezTo>
                  <a:cubicBezTo>
                    <a:pt x="1" y="906"/>
                    <a:pt x="558" y="2999"/>
                    <a:pt x="1868" y="3072"/>
                  </a:cubicBezTo>
                  <a:cubicBezTo>
                    <a:pt x="1875" y="3073"/>
                    <a:pt x="1881" y="3073"/>
                    <a:pt x="1887" y="3073"/>
                  </a:cubicBezTo>
                  <a:cubicBezTo>
                    <a:pt x="2178" y="3073"/>
                    <a:pt x="2171" y="2607"/>
                    <a:pt x="1868" y="2598"/>
                  </a:cubicBezTo>
                  <a:cubicBezTo>
                    <a:pt x="960" y="2546"/>
                    <a:pt x="672" y="947"/>
                    <a:pt x="1270" y="411"/>
                  </a:cubicBezTo>
                  <a:cubicBezTo>
                    <a:pt x="1446" y="243"/>
                    <a:pt x="1281" y="1"/>
                    <a:pt x="1092" y="1"/>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64" name="Google Shape;864;p20"/>
            <p:cNvSpPr/>
            <p:nvPr/>
          </p:nvSpPr>
          <p:spPr>
            <a:xfrm>
              <a:off x="3451525" y="1381525"/>
              <a:ext cx="55450" cy="76050"/>
            </a:xfrm>
            <a:custGeom>
              <a:rect b="b" l="l" r="r" t="t"/>
              <a:pathLst>
                <a:path extrusionOk="0" h="3042" w="2218">
                  <a:moveTo>
                    <a:pt x="1304" y="0"/>
                  </a:moveTo>
                  <a:cubicBezTo>
                    <a:pt x="1263" y="0"/>
                    <a:pt x="1220" y="13"/>
                    <a:pt x="1176" y="43"/>
                  </a:cubicBezTo>
                  <a:cubicBezTo>
                    <a:pt x="0" y="827"/>
                    <a:pt x="815" y="2395"/>
                    <a:pt x="1754" y="3004"/>
                  </a:cubicBezTo>
                  <a:cubicBezTo>
                    <a:pt x="1795" y="3030"/>
                    <a:pt x="1837" y="3042"/>
                    <a:pt x="1876" y="3042"/>
                  </a:cubicBezTo>
                  <a:cubicBezTo>
                    <a:pt x="2079" y="3042"/>
                    <a:pt x="2218" y="2729"/>
                    <a:pt x="2001" y="2591"/>
                  </a:cubicBezTo>
                  <a:cubicBezTo>
                    <a:pt x="1382" y="2188"/>
                    <a:pt x="578" y="1012"/>
                    <a:pt x="1424" y="455"/>
                  </a:cubicBezTo>
                  <a:cubicBezTo>
                    <a:pt x="1638" y="310"/>
                    <a:pt x="1504" y="0"/>
                    <a:pt x="1304" y="0"/>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65" name="Google Shape;865;p20"/>
            <p:cNvSpPr/>
            <p:nvPr/>
          </p:nvSpPr>
          <p:spPr>
            <a:xfrm>
              <a:off x="3507475" y="1562550"/>
              <a:ext cx="38475" cy="55175"/>
            </a:xfrm>
            <a:custGeom>
              <a:rect b="b" l="l" r="r" t="t"/>
              <a:pathLst>
                <a:path extrusionOk="0" h="2207" w="1539">
                  <a:moveTo>
                    <a:pt x="743" y="0"/>
                  </a:moveTo>
                  <a:cubicBezTo>
                    <a:pt x="669" y="0"/>
                    <a:pt x="593" y="31"/>
                    <a:pt x="537" y="105"/>
                  </a:cubicBezTo>
                  <a:cubicBezTo>
                    <a:pt x="1" y="817"/>
                    <a:pt x="372" y="1859"/>
                    <a:pt x="1166" y="2189"/>
                  </a:cubicBezTo>
                  <a:cubicBezTo>
                    <a:pt x="1196" y="2201"/>
                    <a:pt x="1224" y="2206"/>
                    <a:pt x="1251" y="2206"/>
                  </a:cubicBezTo>
                  <a:cubicBezTo>
                    <a:pt x="1467" y="2206"/>
                    <a:pt x="1539" y="1826"/>
                    <a:pt x="1290" y="1725"/>
                  </a:cubicBezTo>
                  <a:cubicBezTo>
                    <a:pt x="754" y="1508"/>
                    <a:pt x="630" y="786"/>
                    <a:pt x="950" y="343"/>
                  </a:cubicBezTo>
                  <a:cubicBezTo>
                    <a:pt x="1080" y="169"/>
                    <a:pt x="916" y="0"/>
                    <a:pt x="743" y="0"/>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66" name="Google Shape;866;p20"/>
            <p:cNvSpPr/>
            <p:nvPr/>
          </p:nvSpPr>
          <p:spPr>
            <a:xfrm>
              <a:off x="3501025" y="1742650"/>
              <a:ext cx="41675" cy="55450"/>
            </a:xfrm>
            <a:custGeom>
              <a:rect b="b" l="l" r="r" t="t"/>
              <a:pathLst>
                <a:path extrusionOk="0" h="2218" w="1667">
                  <a:moveTo>
                    <a:pt x="651" y="1"/>
                  </a:moveTo>
                  <a:cubicBezTo>
                    <a:pt x="578" y="1"/>
                    <a:pt x="505" y="33"/>
                    <a:pt x="454" y="112"/>
                  </a:cubicBezTo>
                  <a:cubicBezTo>
                    <a:pt x="1" y="875"/>
                    <a:pt x="454" y="1927"/>
                    <a:pt x="1280" y="2205"/>
                  </a:cubicBezTo>
                  <a:cubicBezTo>
                    <a:pt x="1306" y="2214"/>
                    <a:pt x="1331" y="2218"/>
                    <a:pt x="1354" y="2218"/>
                  </a:cubicBezTo>
                  <a:cubicBezTo>
                    <a:pt x="1588" y="2218"/>
                    <a:pt x="1666" y="1826"/>
                    <a:pt x="1403" y="1741"/>
                  </a:cubicBezTo>
                  <a:cubicBezTo>
                    <a:pt x="867" y="1556"/>
                    <a:pt x="578" y="844"/>
                    <a:pt x="878" y="359"/>
                  </a:cubicBezTo>
                  <a:cubicBezTo>
                    <a:pt x="985" y="172"/>
                    <a:pt x="818" y="1"/>
                    <a:pt x="651" y="1"/>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58" name="Shape 58"/>
        <p:cNvGrpSpPr/>
        <p:nvPr/>
      </p:nvGrpSpPr>
      <p:grpSpPr>
        <a:xfrm>
          <a:off x="0" y="0"/>
          <a:ext cx="0" cy="0"/>
          <a:chOff x="0" y="0"/>
          <a:chExt cx="0" cy="0"/>
        </a:xfrm>
      </p:grpSpPr>
      <p:grpSp>
        <p:nvGrpSpPr>
          <p:cNvPr id="59" name="Google Shape;59;p3"/>
          <p:cNvGrpSpPr/>
          <p:nvPr/>
        </p:nvGrpSpPr>
        <p:grpSpPr>
          <a:xfrm>
            <a:off x="-304808" y="-2386708"/>
            <a:ext cx="9163869" cy="7193678"/>
            <a:chOff x="-304808" y="-2386708"/>
            <a:chExt cx="9163869" cy="7193678"/>
          </a:xfrm>
        </p:grpSpPr>
        <p:grpSp>
          <p:nvGrpSpPr>
            <p:cNvPr id="60" name="Google Shape;60;p3"/>
            <p:cNvGrpSpPr/>
            <p:nvPr/>
          </p:nvGrpSpPr>
          <p:grpSpPr>
            <a:xfrm rot="5400000">
              <a:off x="-365093" y="-2326424"/>
              <a:ext cx="6493094" cy="6372526"/>
              <a:chOff x="4654307" y="-1438674"/>
              <a:chExt cx="6493094" cy="6372526"/>
            </a:xfrm>
          </p:grpSpPr>
          <p:sp>
            <p:nvSpPr>
              <p:cNvPr id="61" name="Google Shape;61;p3"/>
              <p:cNvSpPr/>
              <p:nvPr/>
            </p:nvSpPr>
            <p:spPr>
              <a:xfrm rot="5400000">
                <a:off x="4714592" y="-1498958"/>
                <a:ext cx="6372526" cy="6493094"/>
              </a:xfrm>
              <a:custGeom>
                <a:rect b="b" l="l" r="r" t="t"/>
                <a:pathLst>
                  <a:path extrusionOk="0" h="31343" w="30761">
                    <a:moveTo>
                      <a:pt x="25462" y="1"/>
                    </a:moveTo>
                    <a:cubicBezTo>
                      <a:pt x="25003" y="1"/>
                      <a:pt x="24504" y="84"/>
                      <a:pt x="23962" y="262"/>
                    </a:cubicBezTo>
                    <a:cubicBezTo>
                      <a:pt x="22714" y="644"/>
                      <a:pt x="21848" y="1706"/>
                      <a:pt x="21270" y="2862"/>
                    </a:cubicBezTo>
                    <a:cubicBezTo>
                      <a:pt x="20785" y="3728"/>
                      <a:pt x="20693" y="5740"/>
                      <a:pt x="19919" y="6421"/>
                    </a:cubicBezTo>
                    <a:cubicBezTo>
                      <a:pt x="19549" y="6724"/>
                      <a:pt x="19197" y="6855"/>
                      <a:pt x="18859" y="6855"/>
                    </a:cubicBezTo>
                    <a:cubicBezTo>
                      <a:pt x="16740" y="6855"/>
                      <a:pt x="15176" y="1692"/>
                      <a:pt x="13183" y="1603"/>
                    </a:cubicBezTo>
                    <a:cubicBezTo>
                      <a:pt x="13116" y="1599"/>
                      <a:pt x="13051" y="1598"/>
                      <a:pt x="12987" y="1598"/>
                    </a:cubicBezTo>
                    <a:cubicBezTo>
                      <a:pt x="9937" y="1598"/>
                      <a:pt x="10508" y="5882"/>
                      <a:pt x="11357" y="7762"/>
                    </a:cubicBezTo>
                    <a:cubicBezTo>
                      <a:pt x="11842" y="8917"/>
                      <a:pt x="12420" y="10072"/>
                      <a:pt x="13276" y="11134"/>
                    </a:cubicBezTo>
                    <a:cubicBezTo>
                      <a:pt x="13956" y="12094"/>
                      <a:pt x="15205" y="12867"/>
                      <a:pt x="15586" y="14116"/>
                    </a:cubicBezTo>
                    <a:cubicBezTo>
                      <a:pt x="16357" y="16711"/>
                      <a:pt x="14815" y="17501"/>
                      <a:pt x="12974" y="17501"/>
                    </a:cubicBezTo>
                    <a:cubicBezTo>
                      <a:pt x="11807" y="17501"/>
                      <a:pt x="10520" y="17184"/>
                      <a:pt x="9624" y="16808"/>
                    </a:cubicBezTo>
                    <a:cubicBezTo>
                      <a:pt x="8752" y="16450"/>
                      <a:pt x="7859" y="16277"/>
                      <a:pt x="6986" y="16277"/>
                    </a:cubicBezTo>
                    <a:cubicBezTo>
                      <a:pt x="4586" y="16277"/>
                      <a:pt x="2333" y="17587"/>
                      <a:pt x="1062" y="19985"/>
                    </a:cubicBezTo>
                    <a:cubicBezTo>
                      <a:pt x="0" y="22203"/>
                      <a:pt x="93" y="25472"/>
                      <a:pt x="1248" y="27783"/>
                    </a:cubicBezTo>
                    <a:cubicBezTo>
                      <a:pt x="1953" y="29293"/>
                      <a:pt x="2762" y="29890"/>
                      <a:pt x="3534" y="29890"/>
                    </a:cubicBezTo>
                    <a:cubicBezTo>
                      <a:pt x="4978" y="29890"/>
                      <a:pt x="6291" y="27799"/>
                      <a:pt x="6540" y="25669"/>
                    </a:cubicBezTo>
                    <a:cubicBezTo>
                      <a:pt x="6754" y="23757"/>
                      <a:pt x="7623" y="23083"/>
                      <a:pt x="8725" y="23083"/>
                    </a:cubicBezTo>
                    <a:cubicBezTo>
                      <a:pt x="10121" y="23083"/>
                      <a:pt x="11892" y="24164"/>
                      <a:pt x="13183" y="25184"/>
                    </a:cubicBezTo>
                    <a:cubicBezTo>
                      <a:pt x="14106" y="25895"/>
                      <a:pt x="14783" y="26188"/>
                      <a:pt x="15317" y="26188"/>
                    </a:cubicBezTo>
                    <a:cubicBezTo>
                      <a:pt x="16736" y="26188"/>
                      <a:pt x="17148" y="24117"/>
                      <a:pt x="18474" y="22295"/>
                    </a:cubicBezTo>
                    <a:cubicBezTo>
                      <a:pt x="19049" y="21552"/>
                      <a:pt x="19836" y="21252"/>
                      <a:pt x="20692" y="21252"/>
                    </a:cubicBezTo>
                    <a:cubicBezTo>
                      <a:pt x="22710" y="21252"/>
                      <a:pt x="25108" y="22925"/>
                      <a:pt x="25984" y="24410"/>
                    </a:cubicBezTo>
                    <a:cubicBezTo>
                      <a:pt x="26655" y="25669"/>
                      <a:pt x="26944" y="27010"/>
                      <a:pt x="27336" y="28454"/>
                    </a:cubicBezTo>
                    <a:cubicBezTo>
                      <a:pt x="27624" y="29227"/>
                      <a:pt x="27624" y="30671"/>
                      <a:pt x="28006" y="31342"/>
                    </a:cubicBezTo>
                    <a:lnTo>
                      <a:pt x="28099" y="31146"/>
                    </a:lnTo>
                    <a:cubicBezTo>
                      <a:pt x="28129" y="31161"/>
                      <a:pt x="28159" y="31168"/>
                      <a:pt x="28189" y="31168"/>
                    </a:cubicBezTo>
                    <a:cubicBezTo>
                      <a:pt x="28548" y="31168"/>
                      <a:pt x="28887" y="30143"/>
                      <a:pt x="29069" y="29609"/>
                    </a:cubicBezTo>
                    <a:cubicBezTo>
                      <a:pt x="30502" y="24802"/>
                      <a:pt x="29935" y="19315"/>
                      <a:pt x="30409" y="14311"/>
                    </a:cubicBezTo>
                    <a:cubicBezTo>
                      <a:pt x="30760" y="10859"/>
                      <a:pt x="30710" y="1"/>
                      <a:pt x="25462" y="1"/>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62" name="Google Shape;62;p3"/>
              <p:cNvGrpSpPr/>
              <p:nvPr/>
            </p:nvGrpSpPr>
            <p:grpSpPr>
              <a:xfrm flipH="1" rot="-5400000">
                <a:off x="9434656" y="3291996"/>
                <a:ext cx="1162458" cy="1280547"/>
                <a:chOff x="6246280" y="679887"/>
                <a:chExt cx="1473892" cy="1623617"/>
              </a:xfrm>
            </p:grpSpPr>
            <p:sp>
              <p:nvSpPr>
                <p:cNvPr id="63" name="Google Shape;63;p3"/>
                <p:cNvSpPr/>
                <p:nvPr/>
              </p:nvSpPr>
              <p:spPr>
                <a:xfrm>
                  <a:off x="6246280" y="1552015"/>
                  <a:ext cx="158260" cy="159738"/>
                </a:xfrm>
                <a:custGeom>
                  <a:rect b="b" l="l" r="r" t="t"/>
                  <a:pathLst>
                    <a:path extrusionOk="0" h="1729" w="1713">
                      <a:moveTo>
                        <a:pt x="814" y="0"/>
                      </a:moveTo>
                      <a:cubicBezTo>
                        <a:pt x="725" y="0"/>
                        <a:pt x="637" y="23"/>
                        <a:pt x="568" y="66"/>
                      </a:cubicBezTo>
                      <a:cubicBezTo>
                        <a:pt x="444" y="138"/>
                        <a:pt x="372" y="242"/>
                        <a:pt x="341" y="375"/>
                      </a:cubicBezTo>
                      <a:cubicBezTo>
                        <a:pt x="341" y="386"/>
                        <a:pt x="330" y="396"/>
                        <a:pt x="330" y="407"/>
                      </a:cubicBezTo>
                      <a:cubicBezTo>
                        <a:pt x="330" y="399"/>
                        <a:pt x="329" y="396"/>
                        <a:pt x="328" y="396"/>
                      </a:cubicBezTo>
                      <a:cubicBezTo>
                        <a:pt x="324" y="396"/>
                        <a:pt x="318" y="412"/>
                        <a:pt x="323" y="412"/>
                      </a:cubicBezTo>
                      <a:cubicBezTo>
                        <a:pt x="324" y="412"/>
                        <a:pt x="327" y="410"/>
                        <a:pt x="330" y="407"/>
                      </a:cubicBezTo>
                      <a:lnTo>
                        <a:pt x="330" y="407"/>
                      </a:lnTo>
                      <a:cubicBezTo>
                        <a:pt x="310" y="437"/>
                        <a:pt x="289" y="478"/>
                        <a:pt x="268" y="510"/>
                      </a:cubicBezTo>
                      <a:cubicBezTo>
                        <a:pt x="217" y="613"/>
                        <a:pt x="155" y="716"/>
                        <a:pt x="103" y="819"/>
                      </a:cubicBezTo>
                      <a:cubicBezTo>
                        <a:pt x="0" y="1005"/>
                        <a:pt x="21" y="1242"/>
                        <a:pt x="176" y="1397"/>
                      </a:cubicBezTo>
                      <a:lnTo>
                        <a:pt x="279" y="1500"/>
                      </a:lnTo>
                      <a:cubicBezTo>
                        <a:pt x="330" y="1551"/>
                        <a:pt x="424" y="1603"/>
                        <a:pt x="506" y="1624"/>
                      </a:cubicBezTo>
                      <a:cubicBezTo>
                        <a:pt x="591" y="1695"/>
                        <a:pt x="696" y="1729"/>
                        <a:pt x="802" y="1729"/>
                      </a:cubicBezTo>
                      <a:cubicBezTo>
                        <a:pt x="926" y="1729"/>
                        <a:pt x="1051" y="1682"/>
                        <a:pt x="1146" y="1592"/>
                      </a:cubicBezTo>
                      <a:cubicBezTo>
                        <a:pt x="1331" y="1417"/>
                        <a:pt x="1527" y="1262"/>
                        <a:pt x="1600" y="1015"/>
                      </a:cubicBezTo>
                      <a:cubicBezTo>
                        <a:pt x="1713" y="581"/>
                        <a:pt x="1362" y="283"/>
                        <a:pt x="1052" y="66"/>
                      </a:cubicBezTo>
                      <a:cubicBezTo>
                        <a:pt x="982" y="21"/>
                        <a:pt x="897" y="0"/>
                        <a:pt x="814"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4" name="Google Shape;64;p3"/>
                <p:cNvSpPr/>
                <p:nvPr/>
              </p:nvSpPr>
              <p:spPr>
                <a:xfrm>
                  <a:off x="6434602" y="2116420"/>
                  <a:ext cx="143016" cy="187085"/>
                </a:xfrm>
                <a:custGeom>
                  <a:rect b="b" l="l" r="r" t="t"/>
                  <a:pathLst>
                    <a:path extrusionOk="0" h="2025" w="1548">
                      <a:moveTo>
                        <a:pt x="601" y="0"/>
                      </a:moveTo>
                      <a:cubicBezTo>
                        <a:pt x="436" y="0"/>
                        <a:pt x="276" y="83"/>
                        <a:pt x="175" y="265"/>
                      </a:cubicBezTo>
                      <a:cubicBezTo>
                        <a:pt x="72" y="440"/>
                        <a:pt x="51" y="646"/>
                        <a:pt x="41" y="832"/>
                      </a:cubicBezTo>
                      <a:cubicBezTo>
                        <a:pt x="0" y="1224"/>
                        <a:pt x="10" y="1698"/>
                        <a:pt x="361" y="1946"/>
                      </a:cubicBezTo>
                      <a:cubicBezTo>
                        <a:pt x="443" y="2000"/>
                        <a:pt x="526" y="2024"/>
                        <a:pt x="608" y="2024"/>
                      </a:cubicBezTo>
                      <a:cubicBezTo>
                        <a:pt x="743" y="2024"/>
                        <a:pt x="875" y="1960"/>
                        <a:pt x="990" y="1863"/>
                      </a:cubicBezTo>
                      <a:cubicBezTo>
                        <a:pt x="1186" y="1853"/>
                        <a:pt x="1372" y="1719"/>
                        <a:pt x="1434" y="1523"/>
                      </a:cubicBezTo>
                      <a:cubicBezTo>
                        <a:pt x="1454" y="1420"/>
                        <a:pt x="1475" y="1327"/>
                        <a:pt x="1485" y="1234"/>
                      </a:cubicBezTo>
                      <a:cubicBezTo>
                        <a:pt x="1516" y="1173"/>
                        <a:pt x="1547" y="1100"/>
                        <a:pt x="1547" y="1017"/>
                      </a:cubicBezTo>
                      <a:cubicBezTo>
                        <a:pt x="1547" y="863"/>
                        <a:pt x="1475" y="749"/>
                        <a:pt x="1382" y="667"/>
                      </a:cubicBezTo>
                      <a:cubicBezTo>
                        <a:pt x="1351" y="616"/>
                        <a:pt x="1320" y="574"/>
                        <a:pt x="1279" y="522"/>
                      </a:cubicBezTo>
                      <a:cubicBezTo>
                        <a:pt x="1238" y="471"/>
                        <a:pt x="1186" y="440"/>
                        <a:pt x="1135" y="389"/>
                      </a:cubicBezTo>
                      <a:cubicBezTo>
                        <a:pt x="1124" y="347"/>
                        <a:pt x="1103" y="295"/>
                        <a:pt x="1073" y="254"/>
                      </a:cubicBezTo>
                      <a:cubicBezTo>
                        <a:pt x="951" y="91"/>
                        <a:pt x="774" y="0"/>
                        <a:pt x="601"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5" name="Google Shape;65;p3"/>
                <p:cNvSpPr/>
                <p:nvPr/>
              </p:nvSpPr>
              <p:spPr>
                <a:xfrm>
                  <a:off x="6864018" y="1933954"/>
                  <a:ext cx="156689" cy="160200"/>
                </a:xfrm>
                <a:custGeom>
                  <a:rect b="b" l="l" r="r" t="t"/>
                  <a:pathLst>
                    <a:path extrusionOk="0" h="1734" w="1696">
                      <a:moveTo>
                        <a:pt x="1146" y="1"/>
                      </a:moveTo>
                      <a:cubicBezTo>
                        <a:pt x="1140" y="1"/>
                        <a:pt x="1134" y="1"/>
                        <a:pt x="1129" y="1"/>
                      </a:cubicBezTo>
                      <a:cubicBezTo>
                        <a:pt x="973" y="1"/>
                        <a:pt x="829" y="42"/>
                        <a:pt x="705" y="115"/>
                      </a:cubicBezTo>
                      <a:cubicBezTo>
                        <a:pt x="592" y="145"/>
                        <a:pt x="489" y="218"/>
                        <a:pt x="427" y="331"/>
                      </a:cubicBezTo>
                      <a:cubicBezTo>
                        <a:pt x="386" y="414"/>
                        <a:pt x="334" y="476"/>
                        <a:pt x="283" y="548"/>
                      </a:cubicBezTo>
                      <a:cubicBezTo>
                        <a:pt x="180" y="693"/>
                        <a:pt x="128" y="858"/>
                        <a:pt x="86" y="1023"/>
                      </a:cubicBezTo>
                      <a:cubicBezTo>
                        <a:pt x="1" y="1347"/>
                        <a:pt x="259" y="1627"/>
                        <a:pt x="559" y="1627"/>
                      </a:cubicBezTo>
                      <a:cubicBezTo>
                        <a:pt x="584" y="1627"/>
                        <a:pt x="609" y="1625"/>
                        <a:pt x="633" y="1621"/>
                      </a:cubicBezTo>
                      <a:cubicBezTo>
                        <a:pt x="726" y="1683"/>
                        <a:pt x="829" y="1734"/>
                        <a:pt x="932" y="1734"/>
                      </a:cubicBezTo>
                      <a:cubicBezTo>
                        <a:pt x="1149" y="1734"/>
                        <a:pt x="1314" y="1590"/>
                        <a:pt x="1386" y="1404"/>
                      </a:cubicBezTo>
                      <a:cubicBezTo>
                        <a:pt x="1417" y="1383"/>
                        <a:pt x="1448" y="1363"/>
                        <a:pt x="1469" y="1332"/>
                      </a:cubicBezTo>
                      <a:cubicBezTo>
                        <a:pt x="1696" y="1085"/>
                        <a:pt x="1613" y="785"/>
                        <a:pt x="1613" y="476"/>
                      </a:cubicBezTo>
                      <a:cubicBezTo>
                        <a:pt x="1613" y="223"/>
                        <a:pt x="1406" y="1"/>
                        <a:pt x="1146" y="1"/>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6" name="Google Shape;66;p3"/>
                <p:cNvSpPr/>
                <p:nvPr/>
              </p:nvSpPr>
              <p:spPr>
                <a:xfrm>
                  <a:off x="7359861" y="1915384"/>
                  <a:ext cx="163988" cy="152162"/>
                </a:xfrm>
                <a:custGeom>
                  <a:rect b="b" l="l" r="r" t="t"/>
                  <a:pathLst>
                    <a:path extrusionOk="0" h="1647" w="1775">
                      <a:moveTo>
                        <a:pt x="1056" y="1"/>
                      </a:moveTo>
                      <a:cubicBezTo>
                        <a:pt x="1034" y="1"/>
                        <a:pt x="1013" y="3"/>
                        <a:pt x="991" y="6"/>
                      </a:cubicBezTo>
                      <a:lnTo>
                        <a:pt x="960" y="6"/>
                      </a:lnTo>
                      <a:cubicBezTo>
                        <a:pt x="775" y="6"/>
                        <a:pt x="651" y="99"/>
                        <a:pt x="548" y="243"/>
                      </a:cubicBezTo>
                      <a:cubicBezTo>
                        <a:pt x="465" y="346"/>
                        <a:pt x="383" y="460"/>
                        <a:pt x="321" y="573"/>
                      </a:cubicBezTo>
                      <a:cubicBezTo>
                        <a:pt x="259" y="687"/>
                        <a:pt x="218" y="800"/>
                        <a:pt x="156" y="914"/>
                      </a:cubicBezTo>
                      <a:cubicBezTo>
                        <a:pt x="1" y="1234"/>
                        <a:pt x="186" y="1646"/>
                        <a:pt x="578" y="1646"/>
                      </a:cubicBezTo>
                      <a:cubicBezTo>
                        <a:pt x="672" y="1646"/>
                        <a:pt x="775" y="1636"/>
                        <a:pt x="878" y="1636"/>
                      </a:cubicBezTo>
                      <a:cubicBezTo>
                        <a:pt x="904" y="1641"/>
                        <a:pt x="930" y="1643"/>
                        <a:pt x="954" y="1643"/>
                      </a:cubicBezTo>
                      <a:cubicBezTo>
                        <a:pt x="1045" y="1643"/>
                        <a:pt x="1124" y="1615"/>
                        <a:pt x="1197" y="1574"/>
                      </a:cubicBezTo>
                      <a:cubicBezTo>
                        <a:pt x="1352" y="1522"/>
                        <a:pt x="1486" y="1440"/>
                        <a:pt x="1589" y="1295"/>
                      </a:cubicBezTo>
                      <a:cubicBezTo>
                        <a:pt x="1775" y="1017"/>
                        <a:pt x="1610" y="646"/>
                        <a:pt x="1517" y="357"/>
                      </a:cubicBezTo>
                      <a:cubicBezTo>
                        <a:pt x="1452" y="170"/>
                        <a:pt x="1260" y="1"/>
                        <a:pt x="1056" y="1"/>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7" name="Google Shape;67;p3"/>
                <p:cNvSpPr/>
                <p:nvPr/>
              </p:nvSpPr>
              <p:spPr>
                <a:xfrm>
                  <a:off x="7171206" y="1552025"/>
                  <a:ext cx="161124" cy="141538"/>
                </a:xfrm>
                <a:custGeom>
                  <a:rect b="b" l="l" r="r" t="t"/>
                  <a:pathLst>
                    <a:path extrusionOk="0" h="1532" w="1744">
                      <a:moveTo>
                        <a:pt x="1074" y="1"/>
                      </a:moveTo>
                      <a:cubicBezTo>
                        <a:pt x="1033" y="1"/>
                        <a:pt x="992" y="4"/>
                        <a:pt x="949" y="9"/>
                      </a:cubicBezTo>
                      <a:cubicBezTo>
                        <a:pt x="867" y="20"/>
                        <a:pt x="795" y="61"/>
                        <a:pt x="733" y="112"/>
                      </a:cubicBezTo>
                      <a:lnTo>
                        <a:pt x="733" y="102"/>
                      </a:lnTo>
                      <a:cubicBezTo>
                        <a:pt x="681" y="91"/>
                        <a:pt x="640" y="82"/>
                        <a:pt x="599" y="82"/>
                      </a:cubicBezTo>
                      <a:lnTo>
                        <a:pt x="589" y="82"/>
                      </a:lnTo>
                      <a:cubicBezTo>
                        <a:pt x="577" y="80"/>
                        <a:pt x="566" y="79"/>
                        <a:pt x="554" y="79"/>
                      </a:cubicBezTo>
                      <a:cubicBezTo>
                        <a:pt x="407" y="79"/>
                        <a:pt x="243" y="195"/>
                        <a:pt x="176" y="318"/>
                      </a:cubicBezTo>
                      <a:cubicBezTo>
                        <a:pt x="83" y="494"/>
                        <a:pt x="62" y="731"/>
                        <a:pt x="32" y="927"/>
                      </a:cubicBezTo>
                      <a:cubicBezTo>
                        <a:pt x="0" y="1102"/>
                        <a:pt x="32" y="1257"/>
                        <a:pt x="155" y="1391"/>
                      </a:cubicBezTo>
                      <a:cubicBezTo>
                        <a:pt x="247" y="1484"/>
                        <a:pt x="372" y="1532"/>
                        <a:pt x="498" y="1532"/>
                      </a:cubicBezTo>
                      <a:cubicBezTo>
                        <a:pt x="583" y="1532"/>
                        <a:pt x="668" y="1510"/>
                        <a:pt x="743" y="1464"/>
                      </a:cubicBezTo>
                      <a:cubicBezTo>
                        <a:pt x="826" y="1412"/>
                        <a:pt x="919" y="1361"/>
                        <a:pt x="1011" y="1319"/>
                      </a:cubicBezTo>
                      <a:cubicBezTo>
                        <a:pt x="1022" y="1319"/>
                        <a:pt x="1032" y="1319"/>
                        <a:pt x="1032" y="1309"/>
                      </a:cubicBezTo>
                      <a:cubicBezTo>
                        <a:pt x="1063" y="1309"/>
                        <a:pt x="1084" y="1299"/>
                        <a:pt x="1104" y="1278"/>
                      </a:cubicBezTo>
                      <a:cubicBezTo>
                        <a:pt x="1125" y="1278"/>
                        <a:pt x="1146" y="1267"/>
                        <a:pt x="1156" y="1257"/>
                      </a:cubicBezTo>
                      <a:cubicBezTo>
                        <a:pt x="1341" y="1164"/>
                        <a:pt x="1465" y="969"/>
                        <a:pt x="1589" y="814"/>
                      </a:cubicBezTo>
                      <a:cubicBezTo>
                        <a:pt x="1744" y="607"/>
                        <a:pt x="1651" y="360"/>
                        <a:pt x="1476" y="215"/>
                      </a:cubicBezTo>
                      <a:cubicBezTo>
                        <a:pt x="1465" y="185"/>
                        <a:pt x="1444" y="153"/>
                        <a:pt x="1414" y="133"/>
                      </a:cubicBezTo>
                      <a:cubicBezTo>
                        <a:pt x="1312" y="32"/>
                        <a:pt x="1199" y="1"/>
                        <a:pt x="1074" y="1"/>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8" name="Google Shape;68;p3"/>
                <p:cNvSpPr/>
                <p:nvPr/>
              </p:nvSpPr>
              <p:spPr>
                <a:xfrm>
                  <a:off x="7460008" y="1266547"/>
                  <a:ext cx="133500" cy="156504"/>
                </a:xfrm>
                <a:custGeom>
                  <a:rect b="b" l="l" r="r" t="t"/>
                  <a:pathLst>
                    <a:path extrusionOk="0" h="1694" w="1445">
                      <a:moveTo>
                        <a:pt x="564" y="1"/>
                      </a:moveTo>
                      <a:cubicBezTo>
                        <a:pt x="351" y="1"/>
                        <a:pt x="135" y="145"/>
                        <a:pt x="83" y="355"/>
                      </a:cubicBezTo>
                      <a:cubicBezTo>
                        <a:pt x="62" y="448"/>
                        <a:pt x="51" y="541"/>
                        <a:pt x="62" y="634"/>
                      </a:cubicBezTo>
                      <a:cubicBezTo>
                        <a:pt x="21" y="747"/>
                        <a:pt x="0" y="871"/>
                        <a:pt x="0" y="985"/>
                      </a:cubicBezTo>
                      <a:cubicBezTo>
                        <a:pt x="0" y="1180"/>
                        <a:pt x="72" y="1335"/>
                        <a:pt x="196" y="1490"/>
                      </a:cubicBezTo>
                      <a:cubicBezTo>
                        <a:pt x="268" y="1583"/>
                        <a:pt x="413" y="1666"/>
                        <a:pt x="526" y="1686"/>
                      </a:cubicBezTo>
                      <a:cubicBezTo>
                        <a:pt x="571" y="1691"/>
                        <a:pt x="614" y="1694"/>
                        <a:pt x="656" y="1694"/>
                      </a:cubicBezTo>
                      <a:cubicBezTo>
                        <a:pt x="787" y="1694"/>
                        <a:pt x="907" y="1669"/>
                        <a:pt x="1032" y="1614"/>
                      </a:cubicBezTo>
                      <a:cubicBezTo>
                        <a:pt x="1279" y="1510"/>
                        <a:pt x="1444" y="1212"/>
                        <a:pt x="1424" y="943"/>
                      </a:cubicBezTo>
                      <a:cubicBezTo>
                        <a:pt x="1382" y="552"/>
                        <a:pt x="1114" y="273"/>
                        <a:pt x="794" y="66"/>
                      </a:cubicBezTo>
                      <a:cubicBezTo>
                        <a:pt x="724" y="21"/>
                        <a:pt x="644" y="1"/>
                        <a:pt x="564" y="1"/>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9" name="Google Shape;69;p3"/>
                <p:cNvSpPr/>
                <p:nvPr/>
              </p:nvSpPr>
              <p:spPr>
                <a:xfrm>
                  <a:off x="6821520" y="1081218"/>
                  <a:ext cx="162048" cy="180340"/>
                </a:xfrm>
                <a:custGeom>
                  <a:rect b="b" l="l" r="r" t="t"/>
                  <a:pathLst>
                    <a:path extrusionOk="0" h="1952" w="1754">
                      <a:moveTo>
                        <a:pt x="850" y="0"/>
                      </a:moveTo>
                      <a:cubicBezTo>
                        <a:pt x="689" y="0"/>
                        <a:pt x="526" y="60"/>
                        <a:pt x="381" y="154"/>
                      </a:cubicBezTo>
                      <a:cubicBezTo>
                        <a:pt x="196" y="277"/>
                        <a:pt x="103" y="504"/>
                        <a:pt x="175" y="721"/>
                      </a:cubicBezTo>
                      <a:cubicBezTo>
                        <a:pt x="41" y="979"/>
                        <a:pt x="0" y="1278"/>
                        <a:pt x="175" y="1547"/>
                      </a:cubicBezTo>
                      <a:cubicBezTo>
                        <a:pt x="335" y="1786"/>
                        <a:pt x="631" y="1952"/>
                        <a:pt x="928" y="1952"/>
                      </a:cubicBezTo>
                      <a:cubicBezTo>
                        <a:pt x="1015" y="1952"/>
                        <a:pt x="1102" y="1938"/>
                        <a:pt x="1186" y="1907"/>
                      </a:cubicBezTo>
                      <a:cubicBezTo>
                        <a:pt x="1424" y="1815"/>
                        <a:pt x="1578" y="1660"/>
                        <a:pt x="1671" y="1423"/>
                      </a:cubicBezTo>
                      <a:cubicBezTo>
                        <a:pt x="1754" y="1185"/>
                        <a:pt x="1671" y="917"/>
                        <a:pt x="1589" y="701"/>
                      </a:cubicBezTo>
                      <a:cubicBezTo>
                        <a:pt x="1495" y="463"/>
                        <a:pt x="1392" y="206"/>
                        <a:pt x="1155" y="82"/>
                      </a:cubicBezTo>
                      <a:cubicBezTo>
                        <a:pt x="1058" y="25"/>
                        <a:pt x="955" y="0"/>
                        <a:pt x="850"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0" name="Google Shape;70;p3"/>
                <p:cNvSpPr/>
                <p:nvPr/>
              </p:nvSpPr>
              <p:spPr>
                <a:xfrm>
                  <a:off x="7283641" y="981994"/>
                  <a:ext cx="146896" cy="132484"/>
                </a:xfrm>
                <a:custGeom>
                  <a:rect b="b" l="l" r="r" t="t"/>
                  <a:pathLst>
                    <a:path extrusionOk="0" h="1434" w="1590">
                      <a:moveTo>
                        <a:pt x="1115" y="1"/>
                      </a:moveTo>
                      <a:cubicBezTo>
                        <a:pt x="867" y="10"/>
                        <a:pt x="640" y="93"/>
                        <a:pt x="486" y="289"/>
                      </a:cubicBezTo>
                      <a:cubicBezTo>
                        <a:pt x="300" y="310"/>
                        <a:pt x="124" y="464"/>
                        <a:pt x="73" y="650"/>
                      </a:cubicBezTo>
                      <a:cubicBezTo>
                        <a:pt x="1" y="898"/>
                        <a:pt x="135" y="1115"/>
                        <a:pt x="362" y="1218"/>
                      </a:cubicBezTo>
                      <a:cubicBezTo>
                        <a:pt x="383" y="1228"/>
                        <a:pt x="403" y="1238"/>
                        <a:pt x="413" y="1248"/>
                      </a:cubicBezTo>
                      <a:lnTo>
                        <a:pt x="537" y="1310"/>
                      </a:lnTo>
                      <a:cubicBezTo>
                        <a:pt x="671" y="1383"/>
                        <a:pt x="805" y="1434"/>
                        <a:pt x="950" y="1434"/>
                      </a:cubicBezTo>
                      <a:cubicBezTo>
                        <a:pt x="1167" y="1434"/>
                        <a:pt x="1373" y="1310"/>
                        <a:pt x="1476" y="1115"/>
                      </a:cubicBezTo>
                      <a:cubicBezTo>
                        <a:pt x="1579" y="929"/>
                        <a:pt x="1589" y="702"/>
                        <a:pt x="1589" y="485"/>
                      </a:cubicBezTo>
                      <a:cubicBezTo>
                        <a:pt x="1589" y="228"/>
                        <a:pt x="1373" y="1"/>
                        <a:pt x="1115" y="1"/>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1" name="Google Shape;71;p3"/>
                <p:cNvSpPr/>
                <p:nvPr/>
              </p:nvSpPr>
              <p:spPr>
                <a:xfrm>
                  <a:off x="6712873" y="724603"/>
                  <a:ext cx="149483" cy="159461"/>
                </a:xfrm>
                <a:custGeom>
                  <a:rect b="b" l="l" r="r" t="t"/>
                  <a:pathLst>
                    <a:path extrusionOk="0" h="1726" w="1618">
                      <a:moveTo>
                        <a:pt x="830" y="0"/>
                      </a:moveTo>
                      <a:cubicBezTo>
                        <a:pt x="792" y="0"/>
                        <a:pt x="752" y="4"/>
                        <a:pt x="711" y="11"/>
                      </a:cubicBezTo>
                      <a:cubicBezTo>
                        <a:pt x="526" y="53"/>
                        <a:pt x="402" y="187"/>
                        <a:pt x="310" y="352"/>
                      </a:cubicBezTo>
                      <a:cubicBezTo>
                        <a:pt x="83" y="497"/>
                        <a:pt x="0" y="785"/>
                        <a:pt x="134" y="1012"/>
                      </a:cubicBezTo>
                      <a:cubicBezTo>
                        <a:pt x="258" y="1229"/>
                        <a:pt x="340" y="1497"/>
                        <a:pt x="557" y="1641"/>
                      </a:cubicBezTo>
                      <a:cubicBezTo>
                        <a:pt x="638" y="1687"/>
                        <a:pt x="735" y="1716"/>
                        <a:pt x="827" y="1716"/>
                      </a:cubicBezTo>
                      <a:cubicBezTo>
                        <a:pt x="840" y="1716"/>
                        <a:pt x="854" y="1715"/>
                        <a:pt x="867" y="1714"/>
                      </a:cubicBezTo>
                      <a:lnTo>
                        <a:pt x="1000" y="1714"/>
                      </a:lnTo>
                      <a:cubicBezTo>
                        <a:pt x="1037" y="1721"/>
                        <a:pt x="1075" y="1725"/>
                        <a:pt x="1112" y="1725"/>
                      </a:cubicBezTo>
                      <a:cubicBezTo>
                        <a:pt x="1374" y="1725"/>
                        <a:pt x="1618" y="1539"/>
                        <a:pt x="1609" y="1249"/>
                      </a:cubicBezTo>
                      <a:cubicBezTo>
                        <a:pt x="1599" y="868"/>
                        <a:pt x="1465" y="548"/>
                        <a:pt x="1259" y="238"/>
                      </a:cubicBezTo>
                      <a:cubicBezTo>
                        <a:pt x="1148" y="78"/>
                        <a:pt x="1004" y="0"/>
                        <a:pt x="830"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2" name="Google Shape;72;p3"/>
                <p:cNvSpPr/>
                <p:nvPr/>
              </p:nvSpPr>
              <p:spPr>
                <a:xfrm>
                  <a:off x="7596187" y="679887"/>
                  <a:ext cx="123984" cy="142462"/>
                </a:xfrm>
                <a:custGeom>
                  <a:rect b="b" l="l" r="r" t="t"/>
                  <a:pathLst>
                    <a:path extrusionOk="0" h="1542" w="1342">
                      <a:moveTo>
                        <a:pt x="517" y="0"/>
                      </a:moveTo>
                      <a:cubicBezTo>
                        <a:pt x="362" y="0"/>
                        <a:pt x="166" y="93"/>
                        <a:pt x="104" y="238"/>
                      </a:cubicBezTo>
                      <a:cubicBezTo>
                        <a:pt x="22" y="433"/>
                        <a:pt x="1" y="578"/>
                        <a:pt x="32" y="774"/>
                      </a:cubicBezTo>
                      <a:lnTo>
                        <a:pt x="63" y="867"/>
                      </a:lnTo>
                      <a:cubicBezTo>
                        <a:pt x="22" y="1063"/>
                        <a:pt x="73" y="1259"/>
                        <a:pt x="280" y="1382"/>
                      </a:cubicBezTo>
                      <a:cubicBezTo>
                        <a:pt x="342" y="1414"/>
                        <a:pt x="424" y="1434"/>
                        <a:pt x="507" y="1444"/>
                      </a:cubicBezTo>
                      <a:cubicBezTo>
                        <a:pt x="584" y="1511"/>
                        <a:pt x="691" y="1542"/>
                        <a:pt x="798" y="1542"/>
                      </a:cubicBezTo>
                      <a:cubicBezTo>
                        <a:pt x="890" y="1542"/>
                        <a:pt x="981" y="1519"/>
                        <a:pt x="1053" y="1476"/>
                      </a:cubicBezTo>
                      <a:cubicBezTo>
                        <a:pt x="1291" y="1331"/>
                        <a:pt x="1342" y="1052"/>
                        <a:pt x="1218" y="816"/>
                      </a:cubicBezTo>
                      <a:cubicBezTo>
                        <a:pt x="1218" y="816"/>
                        <a:pt x="1218" y="805"/>
                        <a:pt x="1208" y="795"/>
                      </a:cubicBezTo>
                      <a:cubicBezTo>
                        <a:pt x="1249" y="630"/>
                        <a:pt x="1229" y="465"/>
                        <a:pt x="1136" y="320"/>
                      </a:cubicBezTo>
                      <a:cubicBezTo>
                        <a:pt x="1074" y="227"/>
                        <a:pt x="991" y="145"/>
                        <a:pt x="899" y="93"/>
                      </a:cubicBezTo>
                      <a:cubicBezTo>
                        <a:pt x="816" y="42"/>
                        <a:pt x="723" y="0"/>
                        <a:pt x="610"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73" name="Google Shape;73;p3"/>
              <p:cNvGrpSpPr/>
              <p:nvPr/>
            </p:nvGrpSpPr>
            <p:grpSpPr>
              <a:xfrm flipH="1" rot="4230358">
                <a:off x="6798065" y="2153049"/>
                <a:ext cx="1437155" cy="1280566"/>
                <a:chOff x="5898017" y="679887"/>
                <a:chExt cx="1822155" cy="1623617"/>
              </a:xfrm>
            </p:grpSpPr>
            <p:sp>
              <p:nvSpPr>
                <p:cNvPr id="74" name="Google Shape;74;p3"/>
                <p:cNvSpPr/>
                <p:nvPr/>
              </p:nvSpPr>
              <p:spPr>
                <a:xfrm>
                  <a:off x="5898017" y="1960377"/>
                  <a:ext cx="158260" cy="159738"/>
                </a:xfrm>
                <a:custGeom>
                  <a:rect b="b" l="l" r="r" t="t"/>
                  <a:pathLst>
                    <a:path extrusionOk="0" h="1729" w="1713">
                      <a:moveTo>
                        <a:pt x="814" y="0"/>
                      </a:moveTo>
                      <a:cubicBezTo>
                        <a:pt x="725" y="0"/>
                        <a:pt x="637" y="23"/>
                        <a:pt x="568" y="66"/>
                      </a:cubicBezTo>
                      <a:cubicBezTo>
                        <a:pt x="444" y="138"/>
                        <a:pt x="372" y="242"/>
                        <a:pt x="341" y="375"/>
                      </a:cubicBezTo>
                      <a:cubicBezTo>
                        <a:pt x="341" y="386"/>
                        <a:pt x="330" y="396"/>
                        <a:pt x="330" y="407"/>
                      </a:cubicBezTo>
                      <a:cubicBezTo>
                        <a:pt x="330" y="399"/>
                        <a:pt x="329" y="396"/>
                        <a:pt x="328" y="396"/>
                      </a:cubicBezTo>
                      <a:cubicBezTo>
                        <a:pt x="324" y="396"/>
                        <a:pt x="318" y="412"/>
                        <a:pt x="323" y="412"/>
                      </a:cubicBezTo>
                      <a:cubicBezTo>
                        <a:pt x="324" y="412"/>
                        <a:pt x="327" y="410"/>
                        <a:pt x="330" y="407"/>
                      </a:cubicBezTo>
                      <a:lnTo>
                        <a:pt x="330" y="407"/>
                      </a:lnTo>
                      <a:cubicBezTo>
                        <a:pt x="310" y="437"/>
                        <a:pt x="289" y="478"/>
                        <a:pt x="268" y="510"/>
                      </a:cubicBezTo>
                      <a:cubicBezTo>
                        <a:pt x="217" y="613"/>
                        <a:pt x="155" y="716"/>
                        <a:pt x="103" y="819"/>
                      </a:cubicBezTo>
                      <a:cubicBezTo>
                        <a:pt x="0" y="1005"/>
                        <a:pt x="21" y="1242"/>
                        <a:pt x="176" y="1397"/>
                      </a:cubicBezTo>
                      <a:lnTo>
                        <a:pt x="279" y="1500"/>
                      </a:lnTo>
                      <a:cubicBezTo>
                        <a:pt x="330" y="1551"/>
                        <a:pt x="424" y="1603"/>
                        <a:pt x="506" y="1624"/>
                      </a:cubicBezTo>
                      <a:cubicBezTo>
                        <a:pt x="591" y="1695"/>
                        <a:pt x="696" y="1729"/>
                        <a:pt x="802" y="1729"/>
                      </a:cubicBezTo>
                      <a:cubicBezTo>
                        <a:pt x="926" y="1729"/>
                        <a:pt x="1051" y="1682"/>
                        <a:pt x="1146" y="1592"/>
                      </a:cubicBezTo>
                      <a:cubicBezTo>
                        <a:pt x="1331" y="1417"/>
                        <a:pt x="1527" y="1262"/>
                        <a:pt x="1600" y="1015"/>
                      </a:cubicBezTo>
                      <a:cubicBezTo>
                        <a:pt x="1713" y="581"/>
                        <a:pt x="1362" y="283"/>
                        <a:pt x="1052" y="66"/>
                      </a:cubicBezTo>
                      <a:cubicBezTo>
                        <a:pt x="982" y="21"/>
                        <a:pt x="897" y="0"/>
                        <a:pt x="814"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5" name="Google Shape;75;p3"/>
                <p:cNvSpPr/>
                <p:nvPr/>
              </p:nvSpPr>
              <p:spPr>
                <a:xfrm>
                  <a:off x="6434602" y="2116420"/>
                  <a:ext cx="143016" cy="187085"/>
                </a:xfrm>
                <a:custGeom>
                  <a:rect b="b" l="l" r="r" t="t"/>
                  <a:pathLst>
                    <a:path extrusionOk="0" h="2025" w="1548">
                      <a:moveTo>
                        <a:pt x="601" y="0"/>
                      </a:moveTo>
                      <a:cubicBezTo>
                        <a:pt x="436" y="0"/>
                        <a:pt x="276" y="83"/>
                        <a:pt x="175" y="265"/>
                      </a:cubicBezTo>
                      <a:cubicBezTo>
                        <a:pt x="72" y="440"/>
                        <a:pt x="51" y="646"/>
                        <a:pt x="41" y="832"/>
                      </a:cubicBezTo>
                      <a:cubicBezTo>
                        <a:pt x="0" y="1224"/>
                        <a:pt x="10" y="1698"/>
                        <a:pt x="361" y="1946"/>
                      </a:cubicBezTo>
                      <a:cubicBezTo>
                        <a:pt x="443" y="2000"/>
                        <a:pt x="526" y="2024"/>
                        <a:pt x="608" y="2024"/>
                      </a:cubicBezTo>
                      <a:cubicBezTo>
                        <a:pt x="743" y="2024"/>
                        <a:pt x="875" y="1960"/>
                        <a:pt x="990" y="1863"/>
                      </a:cubicBezTo>
                      <a:cubicBezTo>
                        <a:pt x="1186" y="1853"/>
                        <a:pt x="1372" y="1719"/>
                        <a:pt x="1434" y="1523"/>
                      </a:cubicBezTo>
                      <a:cubicBezTo>
                        <a:pt x="1454" y="1420"/>
                        <a:pt x="1475" y="1327"/>
                        <a:pt x="1485" y="1234"/>
                      </a:cubicBezTo>
                      <a:cubicBezTo>
                        <a:pt x="1516" y="1173"/>
                        <a:pt x="1547" y="1100"/>
                        <a:pt x="1547" y="1017"/>
                      </a:cubicBezTo>
                      <a:cubicBezTo>
                        <a:pt x="1547" y="863"/>
                        <a:pt x="1475" y="749"/>
                        <a:pt x="1382" y="667"/>
                      </a:cubicBezTo>
                      <a:cubicBezTo>
                        <a:pt x="1351" y="616"/>
                        <a:pt x="1320" y="574"/>
                        <a:pt x="1279" y="522"/>
                      </a:cubicBezTo>
                      <a:cubicBezTo>
                        <a:pt x="1238" y="471"/>
                        <a:pt x="1186" y="440"/>
                        <a:pt x="1135" y="389"/>
                      </a:cubicBezTo>
                      <a:cubicBezTo>
                        <a:pt x="1124" y="347"/>
                        <a:pt x="1103" y="295"/>
                        <a:pt x="1073" y="254"/>
                      </a:cubicBezTo>
                      <a:cubicBezTo>
                        <a:pt x="951" y="91"/>
                        <a:pt x="774" y="0"/>
                        <a:pt x="601"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6" name="Google Shape;76;p3"/>
                <p:cNvSpPr/>
                <p:nvPr/>
              </p:nvSpPr>
              <p:spPr>
                <a:xfrm>
                  <a:off x="6864018" y="1933954"/>
                  <a:ext cx="156689" cy="160200"/>
                </a:xfrm>
                <a:custGeom>
                  <a:rect b="b" l="l" r="r" t="t"/>
                  <a:pathLst>
                    <a:path extrusionOk="0" h="1734" w="1696">
                      <a:moveTo>
                        <a:pt x="1146" y="1"/>
                      </a:moveTo>
                      <a:cubicBezTo>
                        <a:pt x="1140" y="1"/>
                        <a:pt x="1134" y="1"/>
                        <a:pt x="1129" y="1"/>
                      </a:cubicBezTo>
                      <a:cubicBezTo>
                        <a:pt x="973" y="1"/>
                        <a:pt x="829" y="42"/>
                        <a:pt x="705" y="115"/>
                      </a:cubicBezTo>
                      <a:cubicBezTo>
                        <a:pt x="592" y="145"/>
                        <a:pt x="489" y="218"/>
                        <a:pt x="427" y="331"/>
                      </a:cubicBezTo>
                      <a:cubicBezTo>
                        <a:pt x="386" y="414"/>
                        <a:pt x="334" y="476"/>
                        <a:pt x="283" y="548"/>
                      </a:cubicBezTo>
                      <a:cubicBezTo>
                        <a:pt x="180" y="693"/>
                        <a:pt x="128" y="858"/>
                        <a:pt x="86" y="1023"/>
                      </a:cubicBezTo>
                      <a:cubicBezTo>
                        <a:pt x="1" y="1347"/>
                        <a:pt x="259" y="1627"/>
                        <a:pt x="559" y="1627"/>
                      </a:cubicBezTo>
                      <a:cubicBezTo>
                        <a:pt x="584" y="1627"/>
                        <a:pt x="609" y="1625"/>
                        <a:pt x="633" y="1621"/>
                      </a:cubicBezTo>
                      <a:cubicBezTo>
                        <a:pt x="726" y="1683"/>
                        <a:pt x="829" y="1734"/>
                        <a:pt x="932" y="1734"/>
                      </a:cubicBezTo>
                      <a:cubicBezTo>
                        <a:pt x="1149" y="1734"/>
                        <a:pt x="1314" y="1590"/>
                        <a:pt x="1386" y="1404"/>
                      </a:cubicBezTo>
                      <a:cubicBezTo>
                        <a:pt x="1417" y="1383"/>
                        <a:pt x="1448" y="1363"/>
                        <a:pt x="1469" y="1332"/>
                      </a:cubicBezTo>
                      <a:cubicBezTo>
                        <a:pt x="1696" y="1085"/>
                        <a:pt x="1613" y="785"/>
                        <a:pt x="1613" y="476"/>
                      </a:cubicBezTo>
                      <a:cubicBezTo>
                        <a:pt x="1613" y="223"/>
                        <a:pt x="1406" y="1"/>
                        <a:pt x="1146" y="1"/>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7" name="Google Shape;77;p3"/>
                <p:cNvSpPr/>
                <p:nvPr/>
              </p:nvSpPr>
              <p:spPr>
                <a:xfrm>
                  <a:off x="7359861" y="1915384"/>
                  <a:ext cx="163988" cy="152162"/>
                </a:xfrm>
                <a:custGeom>
                  <a:rect b="b" l="l" r="r" t="t"/>
                  <a:pathLst>
                    <a:path extrusionOk="0" h="1647" w="1775">
                      <a:moveTo>
                        <a:pt x="1056" y="1"/>
                      </a:moveTo>
                      <a:cubicBezTo>
                        <a:pt x="1034" y="1"/>
                        <a:pt x="1013" y="3"/>
                        <a:pt x="991" y="6"/>
                      </a:cubicBezTo>
                      <a:lnTo>
                        <a:pt x="960" y="6"/>
                      </a:lnTo>
                      <a:cubicBezTo>
                        <a:pt x="775" y="6"/>
                        <a:pt x="651" y="99"/>
                        <a:pt x="548" y="243"/>
                      </a:cubicBezTo>
                      <a:cubicBezTo>
                        <a:pt x="465" y="346"/>
                        <a:pt x="383" y="460"/>
                        <a:pt x="321" y="573"/>
                      </a:cubicBezTo>
                      <a:cubicBezTo>
                        <a:pt x="259" y="687"/>
                        <a:pt x="218" y="800"/>
                        <a:pt x="156" y="914"/>
                      </a:cubicBezTo>
                      <a:cubicBezTo>
                        <a:pt x="1" y="1234"/>
                        <a:pt x="186" y="1646"/>
                        <a:pt x="578" y="1646"/>
                      </a:cubicBezTo>
                      <a:cubicBezTo>
                        <a:pt x="672" y="1646"/>
                        <a:pt x="775" y="1636"/>
                        <a:pt x="878" y="1636"/>
                      </a:cubicBezTo>
                      <a:cubicBezTo>
                        <a:pt x="904" y="1641"/>
                        <a:pt x="930" y="1643"/>
                        <a:pt x="954" y="1643"/>
                      </a:cubicBezTo>
                      <a:cubicBezTo>
                        <a:pt x="1045" y="1643"/>
                        <a:pt x="1124" y="1615"/>
                        <a:pt x="1197" y="1574"/>
                      </a:cubicBezTo>
                      <a:cubicBezTo>
                        <a:pt x="1352" y="1522"/>
                        <a:pt x="1486" y="1440"/>
                        <a:pt x="1589" y="1295"/>
                      </a:cubicBezTo>
                      <a:cubicBezTo>
                        <a:pt x="1775" y="1017"/>
                        <a:pt x="1610" y="646"/>
                        <a:pt x="1517" y="357"/>
                      </a:cubicBezTo>
                      <a:cubicBezTo>
                        <a:pt x="1452" y="170"/>
                        <a:pt x="1260" y="1"/>
                        <a:pt x="1056" y="1"/>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8" name="Google Shape;78;p3"/>
                <p:cNvSpPr/>
                <p:nvPr/>
              </p:nvSpPr>
              <p:spPr>
                <a:xfrm>
                  <a:off x="7171206" y="1552025"/>
                  <a:ext cx="161124" cy="141538"/>
                </a:xfrm>
                <a:custGeom>
                  <a:rect b="b" l="l" r="r" t="t"/>
                  <a:pathLst>
                    <a:path extrusionOk="0" h="1532" w="1744">
                      <a:moveTo>
                        <a:pt x="1074" y="1"/>
                      </a:moveTo>
                      <a:cubicBezTo>
                        <a:pt x="1033" y="1"/>
                        <a:pt x="992" y="4"/>
                        <a:pt x="949" y="9"/>
                      </a:cubicBezTo>
                      <a:cubicBezTo>
                        <a:pt x="867" y="20"/>
                        <a:pt x="795" y="61"/>
                        <a:pt x="733" y="112"/>
                      </a:cubicBezTo>
                      <a:lnTo>
                        <a:pt x="733" y="102"/>
                      </a:lnTo>
                      <a:cubicBezTo>
                        <a:pt x="681" y="91"/>
                        <a:pt x="640" y="82"/>
                        <a:pt x="599" y="82"/>
                      </a:cubicBezTo>
                      <a:lnTo>
                        <a:pt x="589" y="82"/>
                      </a:lnTo>
                      <a:cubicBezTo>
                        <a:pt x="577" y="80"/>
                        <a:pt x="566" y="79"/>
                        <a:pt x="554" y="79"/>
                      </a:cubicBezTo>
                      <a:cubicBezTo>
                        <a:pt x="407" y="79"/>
                        <a:pt x="243" y="195"/>
                        <a:pt x="176" y="318"/>
                      </a:cubicBezTo>
                      <a:cubicBezTo>
                        <a:pt x="83" y="494"/>
                        <a:pt x="62" y="731"/>
                        <a:pt x="32" y="927"/>
                      </a:cubicBezTo>
                      <a:cubicBezTo>
                        <a:pt x="0" y="1102"/>
                        <a:pt x="32" y="1257"/>
                        <a:pt x="155" y="1391"/>
                      </a:cubicBezTo>
                      <a:cubicBezTo>
                        <a:pt x="247" y="1484"/>
                        <a:pt x="372" y="1532"/>
                        <a:pt x="498" y="1532"/>
                      </a:cubicBezTo>
                      <a:cubicBezTo>
                        <a:pt x="583" y="1532"/>
                        <a:pt x="668" y="1510"/>
                        <a:pt x="743" y="1464"/>
                      </a:cubicBezTo>
                      <a:cubicBezTo>
                        <a:pt x="826" y="1412"/>
                        <a:pt x="919" y="1361"/>
                        <a:pt x="1011" y="1319"/>
                      </a:cubicBezTo>
                      <a:cubicBezTo>
                        <a:pt x="1022" y="1319"/>
                        <a:pt x="1032" y="1319"/>
                        <a:pt x="1032" y="1309"/>
                      </a:cubicBezTo>
                      <a:cubicBezTo>
                        <a:pt x="1063" y="1309"/>
                        <a:pt x="1084" y="1299"/>
                        <a:pt x="1104" y="1278"/>
                      </a:cubicBezTo>
                      <a:cubicBezTo>
                        <a:pt x="1125" y="1278"/>
                        <a:pt x="1146" y="1267"/>
                        <a:pt x="1156" y="1257"/>
                      </a:cubicBezTo>
                      <a:cubicBezTo>
                        <a:pt x="1341" y="1164"/>
                        <a:pt x="1465" y="969"/>
                        <a:pt x="1589" y="814"/>
                      </a:cubicBezTo>
                      <a:cubicBezTo>
                        <a:pt x="1744" y="607"/>
                        <a:pt x="1651" y="360"/>
                        <a:pt x="1476" y="215"/>
                      </a:cubicBezTo>
                      <a:cubicBezTo>
                        <a:pt x="1465" y="185"/>
                        <a:pt x="1444" y="153"/>
                        <a:pt x="1414" y="133"/>
                      </a:cubicBezTo>
                      <a:cubicBezTo>
                        <a:pt x="1312" y="32"/>
                        <a:pt x="1199" y="1"/>
                        <a:pt x="1074" y="1"/>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9" name="Google Shape;79;p3"/>
                <p:cNvSpPr/>
                <p:nvPr/>
              </p:nvSpPr>
              <p:spPr>
                <a:xfrm>
                  <a:off x="7460008" y="1266547"/>
                  <a:ext cx="133500" cy="156504"/>
                </a:xfrm>
                <a:custGeom>
                  <a:rect b="b" l="l" r="r" t="t"/>
                  <a:pathLst>
                    <a:path extrusionOk="0" h="1694" w="1445">
                      <a:moveTo>
                        <a:pt x="564" y="1"/>
                      </a:moveTo>
                      <a:cubicBezTo>
                        <a:pt x="351" y="1"/>
                        <a:pt x="135" y="145"/>
                        <a:pt x="83" y="355"/>
                      </a:cubicBezTo>
                      <a:cubicBezTo>
                        <a:pt x="62" y="448"/>
                        <a:pt x="51" y="541"/>
                        <a:pt x="62" y="634"/>
                      </a:cubicBezTo>
                      <a:cubicBezTo>
                        <a:pt x="21" y="747"/>
                        <a:pt x="0" y="871"/>
                        <a:pt x="0" y="985"/>
                      </a:cubicBezTo>
                      <a:cubicBezTo>
                        <a:pt x="0" y="1180"/>
                        <a:pt x="72" y="1335"/>
                        <a:pt x="196" y="1490"/>
                      </a:cubicBezTo>
                      <a:cubicBezTo>
                        <a:pt x="268" y="1583"/>
                        <a:pt x="413" y="1666"/>
                        <a:pt x="526" y="1686"/>
                      </a:cubicBezTo>
                      <a:cubicBezTo>
                        <a:pt x="571" y="1691"/>
                        <a:pt x="614" y="1694"/>
                        <a:pt x="656" y="1694"/>
                      </a:cubicBezTo>
                      <a:cubicBezTo>
                        <a:pt x="787" y="1694"/>
                        <a:pt x="907" y="1669"/>
                        <a:pt x="1032" y="1614"/>
                      </a:cubicBezTo>
                      <a:cubicBezTo>
                        <a:pt x="1279" y="1510"/>
                        <a:pt x="1444" y="1212"/>
                        <a:pt x="1424" y="943"/>
                      </a:cubicBezTo>
                      <a:cubicBezTo>
                        <a:pt x="1382" y="552"/>
                        <a:pt x="1114" y="273"/>
                        <a:pt x="794" y="66"/>
                      </a:cubicBezTo>
                      <a:cubicBezTo>
                        <a:pt x="724" y="21"/>
                        <a:pt x="644" y="1"/>
                        <a:pt x="564" y="1"/>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0" name="Google Shape;80;p3"/>
                <p:cNvSpPr/>
                <p:nvPr/>
              </p:nvSpPr>
              <p:spPr>
                <a:xfrm>
                  <a:off x="6821520" y="1081218"/>
                  <a:ext cx="162048" cy="180340"/>
                </a:xfrm>
                <a:custGeom>
                  <a:rect b="b" l="l" r="r" t="t"/>
                  <a:pathLst>
                    <a:path extrusionOk="0" h="1952" w="1754">
                      <a:moveTo>
                        <a:pt x="850" y="0"/>
                      </a:moveTo>
                      <a:cubicBezTo>
                        <a:pt x="689" y="0"/>
                        <a:pt x="526" y="60"/>
                        <a:pt x="381" y="154"/>
                      </a:cubicBezTo>
                      <a:cubicBezTo>
                        <a:pt x="196" y="277"/>
                        <a:pt x="103" y="504"/>
                        <a:pt x="175" y="721"/>
                      </a:cubicBezTo>
                      <a:cubicBezTo>
                        <a:pt x="41" y="979"/>
                        <a:pt x="0" y="1278"/>
                        <a:pt x="175" y="1547"/>
                      </a:cubicBezTo>
                      <a:cubicBezTo>
                        <a:pt x="335" y="1786"/>
                        <a:pt x="631" y="1952"/>
                        <a:pt x="928" y="1952"/>
                      </a:cubicBezTo>
                      <a:cubicBezTo>
                        <a:pt x="1015" y="1952"/>
                        <a:pt x="1102" y="1938"/>
                        <a:pt x="1186" y="1907"/>
                      </a:cubicBezTo>
                      <a:cubicBezTo>
                        <a:pt x="1424" y="1815"/>
                        <a:pt x="1578" y="1660"/>
                        <a:pt x="1671" y="1423"/>
                      </a:cubicBezTo>
                      <a:cubicBezTo>
                        <a:pt x="1754" y="1185"/>
                        <a:pt x="1671" y="917"/>
                        <a:pt x="1589" y="701"/>
                      </a:cubicBezTo>
                      <a:cubicBezTo>
                        <a:pt x="1495" y="463"/>
                        <a:pt x="1392" y="206"/>
                        <a:pt x="1155" y="82"/>
                      </a:cubicBezTo>
                      <a:cubicBezTo>
                        <a:pt x="1058" y="25"/>
                        <a:pt x="955" y="0"/>
                        <a:pt x="850"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1" name="Google Shape;81;p3"/>
                <p:cNvSpPr/>
                <p:nvPr/>
              </p:nvSpPr>
              <p:spPr>
                <a:xfrm>
                  <a:off x="7283641" y="981994"/>
                  <a:ext cx="146896" cy="132484"/>
                </a:xfrm>
                <a:custGeom>
                  <a:rect b="b" l="l" r="r" t="t"/>
                  <a:pathLst>
                    <a:path extrusionOk="0" h="1434" w="1590">
                      <a:moveTo>
                        <a:pt x="1115" y="1"/>
                      </a:moveTo>
                      <a:cubicBezTo>
                        <a:pt x="867" y="10"/>
                        <a:pt x="640" y="93"/>
                        <a:pt x="486" y="289"/>
                      </a:cubicBezTo>
                      <a:cubicBezTo>
                        <a:pt x="300" y="310"/>
                        <a:pt x="124" y="464"/>
                        <a:pt x="73" y="650"/>
                      </a:cubicBezTo>
                      <a:cubicBezTo>
                        <a:pt x="1" y="898"/>
                        <a:pt x="135" y="1115"/>
                        <a:pt x="362" y="1218"/>
                      </a:cubicBezTo>
                      <a:cubicBezTo>
                        <a:pt x="383" y="1228"/>
                        <a:pt x="403" y="1238"/>
                        <a:pt x="413" y="1248"/>
                      </a:cubicBezTo>
                      <a:lnTo>
                        <a:pt x="537" y="1310"/>
                      </a:lnTo>
                      <a:cubicBezTo>
                        <a:pt x="671" y="1383"/>
                        <a:pt x="805" y="1434"/>
                        <a:pt x="950" y="1434"/>
                      </a:cubicBezTo>
                      <a:cubicBezTo>
                        <a:pt x="1167" y="1434"/>
                        <a:pt x="1373" y="1310"/>
                        <a:pt x="1476" y="1115"/>
                      </a:cubicBezTo>
                      <a:cubicBezTo>
                        <a:pt x="1579" y="929"/>
                        <a:pt x="1589" y="702"/>
                        <a:pt x="1589" y="485"/>
                      </a:cubicBezTo>
                      <a:cubicBezTo>
                        <a:pt x="1589" y="228"/>
                        <a:pt x="1373" y="1"/>
                        <a:pt x="1115" y="1"/>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2" name="Google Shape;82;p3"/>
                <p:cNvSpPr/>
                <p:nvPr/>
              </p:nvSpPr>
              <p:spPr>
                <a:xfrm>
                  <a:off x="7596187" y="679887"/>
                  <a:ext cx="123984" cy="142462"/>
                </a:xfrm>
                <a:custGeom>
                  <a:rect b="b" l="l" r="r" t="t"/>
                  <a:pathLst>
                    <a:path extrusionOk="0" h="1542" w="1342">
                      <a:moveTo>
                        <a:pt x="517" y="0"/>
                      </a:moveTo>
                      <a:cubicBezTo>
                        <a:pt x="362" y="0"/>
                        <a:pt x="166" y="93"/>
                        <a:pt x="104" y="238"/>
                      </a:cubicBezTo>
                      <a:cubicBezTo>
                        <a:pt x="22" y="433"/>
                        <a:pt x="1" y="578"/>
                        <a:pt x="32" y="774"/>
                      </a:cubicBezTo>
                      <a:lnTo>
                        <a:pt x="63" y="867"/>
                      </a:lnTo>
                      <a:cubicBezTo>
                        <a:pt x="22" y="1063"/>
                        <a:pt x="73" y="1259"/>
                        <a:pt x="280" y="1382"/>
                      </a:cubicBezTo>
                      <a:cubicBezTo>
                        <a:pt x="342" y="1414"/>
                        <a:pt x="424" y="1434"/>
                        <a:pt x="507" y="1444"/>
                      </a:cubicBezTo>
                      <a:cubicBezTo>
                        <a:pt x="584" y="1511"/>
                        <a:pt x="691" y="1542"/>
                        <a:pt x="798" y="1542"/>
                      </a:cubicBezTo>
                      <a:cubicBezTo>
                        <a:pt x="890" y="1542"/>
                        <a:pt x="981" y="1519"/>
                        <a:pt x="1053" y="1476"/>
                      </a:cubicBezTo>
                      <a:cubicBezTo>
                        <a:pt x="1291" y="1331"/>
                        <a:pt x="1342" y="1052"/>
                        <a:pt x="1218" y="816"/>
                      </a:cubicBezTo>
                      <a:cubicBezTo>
                        <a:pt x="1218" y="816"/>
                        <a:pt x="1218" y="805"/>
                        <a:pt x="1208" y="795"/>
                      </a:cubicBezTo>
                      <a:cubicBezTo>
                        <a:pt x="1249" y="630"/>
                        <a:pt x="1229" y="465"/>
                        <a:pt x="1136" y="320"/>
                      </a:cubicBezTo>
                      <a:cubicBezTo>
                        <a:pt x="1074" y="227"/>
                        <a:pt x="991" y="145"/>
                        <a:pt x="899" y="93"/>
                      </a:cubicBezTo>
                      <a:cubicBezTo>
                        <a:pt x="816" y="42"/>
                        <a:pt x="723" y="0"/>
                        <a:pt x="610"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grpSp>
          <p:nvGrpSpPr>
            <p:cNvPr id="83" name="Google Shape;83;p3"/>
            <p:cNvGrpSpPr/>
            <p:nvPr/>
          </p:nvGrpSpPr>
          <p:grpSpPr>
            <a:xfrm rot="-9000035">
              <a:off x="720024" y="760479"/>
              <a:ext cx="700648" cy="1160889"/>
              <a:chOff x="3330825" y="1367375"/>
              <a:chExt cx="280075" cy="464025"/>
            </a:xfrm>
          </p:grpSpPr>
          <p:sp>
            <p:nvSpPr>
              <p:cNvPr id="84" name="Google Shape;84;p3"/>
              <p:cNvSpPr/>
              <p:nvPr/>
            </p:nvSpPr>
            <p:spPr>
              <a:xfrm>
                <a:off x="3484800" y="1720525"/>
                <a:ext cx="115550" cy="110875"/>
              </a:xfrm>
              <a:custGeom>
                <a:rect b="b" l="l" r="r" t="t"/>
                <a:pathLst>
                  <a:path extrusionOk="0" h="4435" w="4622">
                    <a:moveTo>
                      <a:pt x="2311" y="0"/>
                    </a:moveTo>
                    <a:cubicBezTo>
                      <a:pt x="2159" y="0"/>
                      <a:pt x="2006" y="13"/>
                      <a:pt x="1857" y="37"/>
                    </a:cubicBezTo>
                    <a:cubicBezTo>
                      <a:pt x="764" y="233"/>
                      <a:pt x="0" y="1265"/>
                      <a:pt x="51" y="2348"/>
                    </a:cubicBezTo>
                    <a:cubicBezTo>
                      <a:pt x="51" y="2461"/>
                      <a:pt x="72" y="2574"/>
                      <a:pt x="93" y="2678"/>
                    </a:cubicBezTo>
                    <a:cubicBezTo>
                      <a:pt x="113" y="2998"/>
                      <a:pt x="196" y="3307"/>
                      <a:pt x="351" y="3606"/>
                    </a:cubicBezTo>
                    <a:cubicBezTo>
                      <a:pt x="665" y="4200"/>
                      <a:pt x="1226" y="4435"/>
                      <a:pt x="1815" y="4435"/>
                    </a:cubicBezTo>
                    <a:cubicBezTo>
                      <a:pt x="2249" y="4435"/>
                      <a:pt x="2698" y="4307"/>
                      <a:pt x="3074" y="4101"/>
                    </a:cubicBezTo>
                    <a:cubicBezTo>
                      <a:pt x="4054" y="3555"/>
                      <a:pt x="4621" y="2430"/>
                      <a:pt x="4312" y="1337"/>
                    </a:cubicBezTo>
                    <a:cubicBezTo>
                      <a:pt x="4057" y="414"/>
                      <a:pt x="3188" y="0"/>
                      <a:pt x="2311" y="0"/>
                    </a:cubicBez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5" name="Google Shape;85;p3"/>
              <p:cNvSpPr/>
              <p:nvPr/>
            </p:nvSpPr>
            <p:spPr>
              <a:xfrm>
                <a:off x="3477400" y="1543325"/>
                <a:ext cx="133500" cy="103775"/>
              </a:xfrm>
              <a:custGeom>
                <a:rect b="b" l="l" r="r" t="t"/>
                <a:pathLst>
                  <a:path extrusionOk="0" h="4151" w="5340">
                    <a:moveTo>
                      <a:pt x="2983" y="1"/>
                    </a:moveTo>
                    <a:cubicBezTo>
                      <a:pt x="2469" y="1"/>
                      <a:pt x="1956" y="154"/>
                      <a:pt x="1575" y="451"/>
                    </a:cubicBezTo>
                    <a:cubicBezTo>
                      <a:pt x="0" y="1662"/>
                      <a:pt x="1018" y="4151"/>
                      <a:pt x="2737" y="4151"/>
                    </a:cubicBezTo>
                    <a:cubicBezTo>
                      <a:pt x="2819" y="4151"/>
                      <a:pt x="2903" y="4145"/>
                      <a:pt x="2988" y="4134"/>
                    </a:cubicBezTo>
                    <a:cubicBezTo>
                      <a:pt x="3494" y="4134"/>
                      <a:pt x="3999" y="3938"/>
                      <a:pt x="4432" y="3576"/>
                    </a:cubicBezTo>
                    <a:cubicBezTo>
                      <a:pt x="5340" y="2834"/>
                      <a:pt x="5340" y="1555"/>
                      <a:pt x="4629" y="699"/>
                    </a:cubicBezTo>
                    <a:cubicBezTo>
                      <a:pt x="4237" y="228"/>
                      <a:pt x="3610" y="1"/>
                      <a:pt x="2983" y="1"/>
                    </a:cubicBez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6" name="Google Shape;86;p3"/>
              <p:cNvSpPr/>
              <p:nvPr/>
            </p:nvSpPr>
            <p:spPr>
              <a:xfrm>
                <a:off x="3330825" y="1489400"/>
                <a:ext cx="143400" cy="134750"/>
              </a:xfrm>
              <a:custGeom>
                <a:rect b="b" l="l" r="r" t="t"/>
                <a:pathLst>
                  <a:path extrusionOk="0" h="5390" w="5736">
                    <a:moveTo>
                      <a:pt x="2327" y="0"/>
                    </a:moveTo>
                    <a:cubicBezTo>
                      <a:pt x="1872" y="0"/>
                      <a:pt x="1427" y="134"/>
                      <a:pt x="1043" y="452"/>
                    </a:cubicBezTo>
                    <a:cubicBezTo>
                      <a:pt x="775" y="669"/>
                      <a:pt x="610" y="947"/>
                      <a:pt x="506" y="1267"/>
                    </a:cubicBezTo>
                    <a:cubicBezTo>
                      <a:pt x="32" y="2134"/>
                      <a:pt x="1" y="3361"/>
                      <a:pt x="424" y="4145"/>
                    </a:cubicBezTo>
                    <a:cubicBezTo>
                      <a:pt x="881" y="4994"/>
                      <a:pt x="1728" y="5389"/>
                      <a:pt x="2600" y="5389"/>
                    </a:cubicBezTo>
                    <a:cubicBezTo>
                      <a:pt x="3223" y="5389"/>
                      <a:pt x="3859" y="5188"/>
                      <a:pt x="4374" y="4805"/>
                    </a:cubicBezTo>
                    <a:cubicBezTo>
                      <a:pt x="5664" y="3836"/>
                      <a:pt x="5736" y="2134"/>
                      <a:pt x="4612" y="1030"/>
                    </a:cubicBezTo>
                    <a:cubicBezTo>
                      <a:pt x="4019" y="444"/>
                      <a:pt x="3156" y="0"/>
                      <a:pt x="2327" y="0"/>
                    </a:cubicBez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7" name="Google Shape;87;p3"/>
              <p:cNvSpPr/>
              <p:nvPr/>
            </p:nvSpPr>
            <p:spPr>
              <a:xfrm>
                <a:off x="3451275" y="1367375"/>
                <a:ext cx="111650" cy="100400"/>
              </a:xfrm>
              <a:custGeom>
                <a:rect b="b" l="l" r="r" t="t"/>
                <a:pathLst>
                  <a:path extrusionOk="0" h="4016" w="4466">
                    <a:moveTo>
                      <a:pt x="2077" y="0"/>
                    </a:moveTo>
                    <a:cubicBezTo>
                      <a:pt x="1557" y="0"/>
                      <a:pt x="1026" y="185"/>
                      <a:pt x="660" y="506"/>
                    </a:cubicBezTo>
                    <a:cubicBezTo>
                      <a:pt x="640" y="537"/>
                      <a:pt x="608" y="558"/>
                      <a:pt x="588" y="578"/>
                    </a:cubicBezTo>
                    <a:cubicBezTo>
                      <a:pt x="299" y="805"/>
                      <a:pt x="134" y="1145"/>
                      <a:pt x="83" y="1517"/>
                    </a:cubicBezTo>
                    <a:cubicBezTo>
                      <a:pt x="0" y="1950"/>
                      <a:pt x="62" y="2404"/>
                      <a:pt x="258" y="2827"/>
                    </a:cubicBezTo>
                    <a:cubicBezTo>
                      <a:pt x="340" y="3002"/>
                      <a:pt x="443" y="3146"/>
                      <a:pt x="567" y="3270"/>
                    </a:cubicBezTo>
                    <a:cubicBezTo>
                      <a:pt x="805" y="3570"/>
                      <a:pt x="1104" y="3817"/>
                      <a:pt x="1465" y="3930"/>
                    </a:cubicBezTo>
                    <a:cubicBezTo>
                      <a:pt x="1650" y="3988"/>
                      <a:pt x="1827" y="4015"/>
                      <a:pt x="1997" y="4015"/>
                    </a:cubicBezTo>
                    <a:cubicBezTo>
                      <a:pt x="3607" y="4015"/>
                      <a:pt x="4465" y="1592"/>
                      <a:pt x="3280" y="444"/>
                    </a:cubicBezTo>
                    <a:cubicBezTo>
                      <a:pt x="2965" y="138"/>
                      <a:pt x="2525" y="0"/>
                      <a:pt x="2077" y="0"/>
                    </a:cubicBez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8" name="Google Shape;88;p3"/>
              <p:cNvSpPr/>
              <p:nvPr/>
            </p:nvSpPr>
            <p:spPr>
              <a:xfrm>
                <a:off x="3353000" y="1520100"/>
                <a:ext cx="54450" cy="76825"/>
              </a:xfrm>
              <a:custGeom>
                <a:rect b="b" l="l" r="r" t="t"/>
                <a:pathLst>
                  <a:path extrusionOk="0" h="3073" w="2178">
                    <a:moveTo>
                      <a:pt x="1092" y="1"/>
                    </a:moveTo>
                    <a:cubicBezTo>
                      <a:pt x="1037" y="1"/>
                      <a:pt x="980" y="21"/>
                      <a:pt x="929" y="70"/>
                    </a:cubicBezTo>
                    <a:cubicBezTo>
                      <a:pt x="1" y="906"/>
                      <a:pt x="558" y="2999"/>
                      <a:pt x="1868" y="3072"/>
                    </a:cubicBezTo>
                    <a:cubicBezTo>
                      <a:pt x="1875" y="3073"/>
                      <a:pt x="1881" y="3073"/>
                      <a:pt x="1887" y="3073"/>
                    </a:cubicBezTo>
                    <a:cubicBezTo>
                      <a:pt x="2178" y="3073"/>
                      <a:pt x="2171" y="2607"/>
                      <a:pt x="1868" y="2598"/>
                    </a:cubicBezTo>
                    <a:cubicBezTo>
                      <a:pt x="960" y="2546"/>
                      <a:pt x="672" y="947"/>
                      <a:pt x="1270" y="411"/>
                    </a:cubicBezTo>
                    <a:cubicBezTo>
                      <a:pt x="1446" y="243"/>
                      <a:pt x="1281" y="1"/>
                      <a:pt x="1092" y="1"/>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9" name="Google Shape;89;p3"/>
              <p:cNvSpPr/>
              <p:nvPr/>
            </p:nvSpPr>
            <p:spPr>
              <a:xfrm>
                <a:off x="3451525" y="1381525"/>
                <a:ext cx="55450" cy="76050"/>
              </a:xfrm>
              <a:custGeom>
                <a:rect b="b" l="l" r="r" t="t"/>
                <a:pathLst>
                  <a:path extrusionOk="0" h="3042" w="2218">
                    <a:moveTo>
                      <a:pt x="1304" y="0"/>
                    </a:moveTo>
                    <a:cubicBezTo>
                      <a:pt x="1263" y="0"/>
                      <a:pt x="1220" y="13"/>
                      <a:pt x="1176" y="43"/>
                    </a:cubicBezTo>
                    <a:cubicBezTo>
                      <a:pt x="0" y="827"/>
                      <a:pt x="815" y="2395"/>
                      <a:pt x="1754" y="3004"/>
                    </a:cubicBezTo>
                    <a:cubicBezTo>
                      <a:pt x="1795" y="3030"/>
                      <a:pt x="1837" y="3042"/>
                      <a:pt x="1876" y="3042"/>
                    </a:cubicBezTo>
                    <a:cubicBezTo>
                      <a:pt x="2079" y="3042"/>
                      <a:pt x="2218" y="2729"/>
                      <a:pt x="2001" y="2591"/>
                    </a:cubicBezTo>
                    <a:cubicBezTo>
                      <a:pt x="1382" y="2188"/>
                      <a:pt x="578" y="1012"/>
                      <a:pt x="1424" y="455"/>
                    </a:cubicBezTo>
                    <a:cubicBezTo>
                      <a:pt x="1638" y="310"/>
                      <a:pt x="1504" y="0"/>
                      <a:pt x="1304" y="0"/>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0" name="Google Shape;90;p3"/>
              <p:cNvSpPr/>
              <p:nvPr/>
            </p:nvSpPr>
            <p:spPr>
              <a:xfrm>
                <a:off x="3507475" y="1562550"/>
                <a:ext cx="38475" cy="55175"/>
              </a:xfrm>
              <a:custGeom>
                <a:rect b="b" l="l" r="r" t="t"/>
                <a:pathLst>
                  <a:path extrusionOk="0" h="2207" w="1539">
                    <a:moveTo>
                      <a:pt x="743" y="0"/>
                    </a:moveTo>
                    <a:cubicBezTo>
                      <a:pt x="669" y="0"/>
                      <a:pt x="593" y="31"/>
                      <a:pt x="537" y="105"/>
                    </a:cubicBezTo>
                    <a:cubicBezTo>
                      <a:pt x="1" y="817"/>
                      <a:pt x="372" y="1859"/>
                      <a:pt x="1166" y="2189"/>
                    </a:cubicBezTo>
                    <a:cubicBezTo>
                      <a:pt x="1196" y="2201"/>
                      <a:pt x="1224" y="2206"/>
                      <a:pt x="1251" y="2206"/>
                    </a:cubicBezTo>
                    <a:cubicBezTo>
                      <a:pt x="1467" y="2206"/>
                      <a:pt x="1539" y="1826"/>
                      <a:pt x="1290" y="1725"/>
                    </a:cubicBezTo>
                    <a:cubicBezTo>
                      <a:pt x="754" y="1508"/>
                      <a:pt x="630" y="786"/>
                      <a:pt x="950" y="343"/>
                    </a:cubicBezTo>
                    <a:cubicBezTo>
                      <a:pt x="1080" y="169"/>
                      <a:pt x="916" y="0"/>
                      <a:pt x="743" y="0"/>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1" name="Google Shape;91;p3"/>
              <p:cNvSpPr/>
              <p:nvPr/>
            </p:nvSpPr>
            <p:spPr>
              <a:xfrm>
                <a:off x="3501025" y="1742650"/>
                <a:ext cx="41675" cy="55450"/>
              </a:xfrm>
              <a:custGeom>
                <a:rect b="b" l="l" r="r" t="t"/>
                <a:pathLst>
                  <a:path extrusionOk="0" h="2218" w="1667">
                    <a:moveTo>
                      <a:pt x="651" y="1"/>
                    </a:moveTo>
                    <a:cubicBezTo>
                      <a:pt x="578" y="1"/>
                      <a:pt x="505" y="33"/>
                      <a:pt x="454" y="112"/>
                    </a:cubicBezTo>
                    <a:cubicBezTo>
                      <a:pt x="1" y="875"/>
                      <a:pt x="454" y="1927"/>
                      <a:pt x="1280" y="2205"/>
                    </a:cubicBezTo>
                    <a:cubicBezTo>
                      <a:pt x="1306" y="2214"/>
                      <a:pt x="1331" y="2218"/>
                      <a:pt x="1354" y="2218"/>
                    </a:cubicBezTo>
                    <a:cubicBezTo>
                      <a:pt x="1588" y="2218"/>
                      <a:pt x="1666" y="1826"/>
                      <a:pt x="1403" y="1741"/>
                    </a:cubicBezTo>
                    <a:cubicBezTo>
                      <a:pt x="867" y="1556"/>
                      <a:pt x="578" y="844"/>
                      <a:pt x="878" y="359"/>
                    </a:cubicBezTo>
                    <a:cubicBezTo>
                      <a:pt x="985" y="172"/>
                      <a:pt x="818" y="1"/>
                      <a:pt x="651" y="1"/>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92" name="Google Shape;92;p3"/>
            <p:cNvGrpSpPr/>
            <p:nvPr/>
          </p:nvGrpSpPr>
          <p:grpSpPr>
            <a:xfrm>
              <a:off x="8423992" y="323232"/>
              <a:ext cx="435069" cy="720816"/>
              <a:chOff x="3330825" y="1367375"/>
              <a:chExt cx="280075" cy="464025"/>
            </a:xfrm>
          </p:grpSpPr>
          <p:sp>
            <p:nvSpPr>
              <p:cNvPr id="93" name="Google Shape;93;p3"/>
              <p:cNvSpPr/>
              <p:nvPr/>
            </p:nvSpPr>
            <p:spPr>
              <a:xfrm>
                <a:off x="3484800" y="1720525"/>
                <a:ext cx="115550" cy="110875"/>
              </a:xfrm>
              <a:custGeom>
                <a:rect b="b" l="l" r="r" t="t"/>
                <a:pathLst>
                  <a:path extrusionOk="0" h="4435" w="4622">
                    <a:moveTo>
                      <a:pt x="2311" y="0"/>
                    </a:moveTo>
                    <a:cubicBezTo>
                      <a:pt x="2159" y="0"/>
                      <a:pt x="2006" y="13"/>
                      <a:pt x="1857" y="37"/>
                    </a:cubicBezTo>
                    <a:cubicBezTo>
                      <a:pt x="764" y="233"/>
                      <a:pt x="0" y="1265"/>
                      <a:pt x="51" y="2348"/>
                    </a:cubicBezTo>
                    <a:cubicBezTo>
                      <a:pt x="51" y="2461"/>
                      <a:pt x="72" y="2574"/>
                      <a:pt x="93" y="2678"/>
                    </a:cubicBezTo>
                    <a:cubicBezTo>
                      <a:pt x="113" y="2998"/>
                      <a:pt x="196" y="3307"/>
                      <a:pt x="351" y="3606"/>
                    </a:cubicBezTo>
                    <a:cubicBezTo>
                      <a:pt x="665" y="4200"/>
                      <a:pt x="1226" y="4435"/>
                      <a:pt x="1815" y="4435"/>
                    </a:cubicBezTo>
                    <a:cubicBezTo>
                      <a:pt x="2249" y="4435"/>
                      <a:pt x="2698" y="4307"/>
                      <a:pt x="3074" y="4101"/>
                    </a:cubicBezTo>
                    <a:cubicBezTo>
                      <a:pt x="4054" y="3555"/>
                      <a:pt x="4621" y="2430"/>
                      <a:pt x="4312" y="1337"/>
                    </a:cubicBezTo>
                    <a:cubicBezTo>
                      <a:pt x="4057" y="414"/>
                      <a:pt x="3188" y="0"/>
                      <a:pt x="2311" y="0"/>
                    </a:cubicBez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4" name="Google Shape;94;p3"/>
              <p:cNvSpPr/>
              <p:nvPr/>
            </p:nvSpPr>
            <p:spPr>
              <a:xfrm>
                <a:off x="3477400" y="1543325"/>
                <a:ext cx="133500" cy="103775"/>
              </a:xfrm>
              <a:custGeom>
                <a:rect b="b" l="l" r="r" t="t"/>
                <a:pathLst>
                  <a:path extrusionOk="0" h="4151" w="5340">
                    <a:moveTo>
                      <a:pt x="2983" y="1"/>
                    </a:moveTo>
                    <a:cubicBezTo>
                      <a:pt x="2469" y="1"/>
                      <a:pt x="1956" y="154"/>
                      <a:pt x="1575" y="451"/>
                    </a:cubicBezTo>
                    <a:cubicBezTo>
                      <a:pt x="0" y="1662"/>
                      <a:pt x="1018" y="4151"/>
                      <a:pt x="2737" y="4151"/>
                    </a:cubicBezTo>
                    <a:cubicBezTo>
                      <a:pt x="2819" y="4151"/>
                      <a:pt x="2903" y="4145"/>
                      <a:pt x="2988" y="4134"/>
                    </a:cubicBezTo>
                    <a:cubicBezTo>
                      <a:pt x="3494" y="4134"/>
                      <a:pt x="3999" y="3938"/>
                      <a:pt x="4432" y="3576"/>
                    </a:cubicBezTo>
                    <a:cubicBezTo>
                      <a:pt x="5340" y="2834"/>
                      <a:pt x="5340" y="1555"/>
                      <a:pt x="4629" y="699"/>
                    </a:cubicBezTo>
                    <a:cubicBezTo>
                      <a:pt x="4237" y="228"/>
                      <a:pt x="3610" y="1"/>
                      <a:pt x="2983" y="1"/>
                    </a:cubicBez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5" name="Google Shape;95;p3"/>
              <p:cNvSpPr/>
              <p:nvPr/>
            </p:nvSpPr>
            <p:spPr>
              <a:xfrm>
                <a:off x="3330825" y="1489400"/>
                <a:ext cx="143400" cy="134750"/>
              </a:xfrm>
              <a:custGeom>
                <a:rect b="b" l="l" r="r" t="t"/>
                <a:pathLst>
                  <a:path extrusionOk="0" h="5390" w="5736">
                    <a:moveTo>
                      <a:pt x="2327" y="0"/>
                    </a:moveTo>
                    <a:cubicBezTo>
                      <a:pt x="1872" y="0"/>
                      <a:pt x="1427" y="134"/>
                      <a:pt x="1043" y="452"/>
                    </a:cubicBezTo>
                    <a:cubicBezTo>
                      <a:pt x="775" y="669"/>
                      <a:pt x="610" y="947"/>
                      <a:pt x="506" y="1267"/>
                    </a:cubicBezTo>
                    <a:cubicBezTo>
                      <a:pt x="32" y="2134"/>
                      <a:pt x="1" y="3361"/>
                      <a:pt x="424" y="4145"/>
                    </a:cubicBezTo>
                    <a:cubicBezTo>
                      <a:pt x="881" y="4994"/>
                      <a:pt x="1728" y="5389"/>
                      <a:pt x="2600" y="5389"/>
                    </a:cubicBezTo>
                    <a:cubicBezTo>
                      <a:pt x="3223" y="5389"/>
                      <a:pt x="3859" y="5188"/>
                      <a:pt x="4374" y="4805"/>
                    </a:cubicBezTo>
                    <a:cubicBezTo>
                      <a:pt x="5664" y="3836"/>
                      <a:pt x="5736" y="2134"/>
                      <a:pt x="4612" y="1030"/>
                    </a:cubicBezTo>
                    <a:cubicBezTo>
                      <a:pt x="4019" y="444"/>
                      <a:pt x="3156" y="0"/>
                      <a:pt x="2327" y="0"/>
                    </a:cubicBez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6" name="Google Shape;96;p3"/>
              <p:cNvSpPr/>
              <p:nvPr/>
            </p:nvSpPr>
            <p:spPr>
              <a:xfrm>
                <a:off x="3451275" y="1367375"/>
                <a:ext cx="111650" cy="100400"/>
              </a:xfrm>
              <a:custGeom>
                <a:rect b="b" l="l" r="r" t="t"/>
                <a:pathLst>
                  <a:path extrusionOk="0" h="4016" w="4466">
                    <a:moveTo>
                      <a:pt x="2077" y="0"/>
                    </a:moveTo>
                    <a:cubicBezTo>
                      <a:pt x="1557" y="0"/>
                      <a:pt x="1026" y="185"/>
                      <a:pt x="660" y="506"/>
                    </a:cubicBezTo>
                    <a:cubicBezTo>
                      <a:pt x="640" y="537"/>
                      <a:pt x="608" y="558"/>
                      <a:pt x="588" y="578"/>
                    </a:cubicBezTo>
                    <a:cubicBezTo>
                      <a:pt x="299" y="805"/>
                      <a:pt x="134" y="1145"/>
                      <a:pt x="83" y="1517"/>
                    </a:cubicBezTo>
                    <a:cubicBezTo>
                      <a:pt x="0" y="1950"/>
                      <a:pt x="62" y="2404"/>
                      <a:pt x="258" y="2827"/>
                    </a:cubicBezTo>
                    <a:cubicBezTo>
                      <a:pt x="340" y="3002"/>
                      <a:pt x="443" y="3146"/>
                      <a:pt x="567" y="3270"/>
                    </a:cubicBezTo>
                    <a:cubicBezTo>
                      <a:pt x="805" y="3570"/>
                      <a:pt x="1104" y="3817"/>
                      <a:pt x="1465" y="3930"/>
                    </a:cubicBezTo>
                    <a:cubicBezTo>
                      <a:pt x="1650" y="3988"/>
                      <a:pt x="1827" y="4015"/>
                      <a:pt x="1997" y="4015"/>
                    </a:cubicBezTo>
                    <a:cubicBezTo>
                      <a:pt x="3607" y="4015"/>
                      <a:pt x="4465" y="1592"/>
                      <a:pt x="3280" y="444"/>
                    </a:cubicBezTo>
                    <a:cubicBezTo>
                      <a:pt x="2965" y="138"/>
                      <a:pt x="2525" y="0"/>
                      <a:pt x="2077" y="0"/>
                    </a:cubicBez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7" name="Google Shape;97;p3"/>
              <p:cNvSpPr/>
              <p:nvPr/>
            </p:nvSpPr>
            <p:spPr>
              <a:xfrm>
                <a:off x="3353000" y="1520100"/>
                <a:ext cx="54450" cy="76825"/>
              </a:xfrm>
              <a:custGeom>
                <a:rect b="b" l="l" r="r" t="t"/>
                <a:pathLst>
                  <a:path extrusionOk="0" h="3073" w="2178">
                    <a:moveTo>
                      <a:pt x="1092" y="1"/>
                    </a:moveTo>
                    <a:cubicBezTo>
                      <a:pt x="1037" y="1"/>
                      <a:pt x="980" y="21"/>
                      <a:pt x="929" y="70"/>
                    </a:cubicBezTo>
                    <a:cubicBezTo>
                      <a:pt x="1" y="906"/>
                      <a:pt x="558" y="2999"/>
                      <a:pt x="1868" y="3072"/>
                    </a:cubicBezTo>
                    <a:cubicBezTo>
                      <a:pt x="1875" y="3073"/>
                      <a:pt x="1881" y="3073"/>
                      <a:pt x="1887" y="3073"/>
                    </a:cubicBezTo>
                    <a:cubicBezTo>
                      <a:pt x="2178" y="3073"/>
                      <a:pt x="2171" y="2607"/>
                      <a:pt x="1868" y="2598"/>
                    </a:cubicBezTo>
                    <a:cubicBezTo>
                      <a:pt x="960" y="2546"/>
                      <a:pt x="672" y="947"/>
                      <a:pt x="1270" y="411"/>
                    </a:cubicBezTo>
                    <a:cubicBezTo>
                      <a:pt x="1446" y="243"/>
                      <a:pt x="1281" y="1"/>
                      <a:pt x="1092" y="1"/>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8" name="Google Shape;98;p3"/>
              <p:cNvSpPr/>
              <p:nvPr/>
            </p:nvSpPr>
            <p:spPr>
              <a:xfrm>
                <a:off x="3451525" y="1381525"/>
                <a:ext cx="55450" cy="76050"/>
              </a:xfrm>
              <a:custGeom>
                <a:rect b="b" l="l" r="r" t="t"/>
                <a:pathLst>
                  <a:path extrusionOk="0" h="3042" w="2218">
                    <a:moveTo>
                      <a:pt x="1304" y="0"/>
                    </a:moveTo>
                    <a:cubicBezTo>
                      <a:pt x="1263" y="0"/>
                      <a:pt x="1220" y="13"/>
                      <a:pt x="1176" y="43"/>
                    </a:cubicBezTo>
                    <a:cubicBezTo>
                      <a:pt x="0" y="827"/>
                      <a:pt x="815" y="2395"/>
                      <a:pt x="1754" y="3004"/>
                    </a:cubicBezTo>
                    <a:cubicBezTo>
                      <a:pt x="1795" y="3030"/>
                      <a:pt x="1837" y="3042"/>
                      <a:pt x="1876" y="3042"/>
                    </a:cubicBezTo>
                    <a:cubicBezTo>
                      <a:pt x="2079" y="3042"/>
                      <a:pt x="2218" y="2729"/>
                      <a:pt x="2001" y="2591"/>
                    </a:cubicBezTo>
                    <a:cubicBezTo>
                      <a:pt x="1382" y="2188"/>
                      <a:pt x="578" y="1012"/>
                      <a:pt x="1424" y="455"/>
                    </a:cubicBezTo>
                    <a:cubicBezTo>
                      <a:pt x="1638" y="310"/>
                      <a:pt x="1504" y="0"/>
                      <a:pt x="1304" y="0"/>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9" name="Google Shape;99;p3"/>
              <p:cNvSpPr/>
              <p:nvPr/>
            </p:nvSpPr>
            <p:spPr>
              <a:xfrm>
                <a:off x="3507475" y="1562550"/>
                <a:ext cx="38475" cy="55175"/>
              </a:xfrm>
              <a:custGeom>
                <a:rect b="b" l="l" r="r" t="t"/>
                <a:pathLst>
                  <a:path extrusionOk="0" h="2207" w="1539">
                    <a:moveTo>
                      <a:pt x="743" y="0"/>
                    </a:moveTo>
                    <a:cubicBezTo>
                      <a:pt x="669" y="0"/>
                      <a:pt x="593" y="31"/>
                      <a:pt x="537" y="105"/>
                    </a:cubicBezTo>
                    <a:cubicBezTo>
                      <a:pt x="1" y="817"/>
                      <a:pt x="372" y="1859"/>
                      <a:pt x="1166" y="2189"/>
                    </a:cubicBezTo>
                    <a:cubicBezTo>
                      <a:pt x="1196" y="2201"/>
                      <a:pt x="1224" y="2206"/>
                      <a:pt x="1251" y="2206"/>
                    </a:cubicBezTo>
                    <a:cubicBezTo>
                      <a:pt x="1467" y="2206"/>
                      <a:pt x="1539" y="1826"/>
                      <a:pt x="1290" y="1725"/>
                    </a:cubicBezTo>
                    <a:cubicBezTo>
                      <a:pt x="754" y="1508"/>
                      <a:pt x="630" y="786"/>
                      <a:pt x="950" y="343"/>
                    </a:cubicBezTo>
                    <a:cubicBezTo>
                      <a:pt x="1080" y="169"/>
                      <a:pt x="916" y="0"/>
                      <a:pt x="743" y="0"/>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0" name="Google Shape;100;p3"/>
              <p:cNvSpPr/>
              <p:nvPr/>
            </p:nvSpPr>
            <p:spPr>
              <a:xfrm>
                <a:off x="3501025" y="1742650"/>
                <a:ext cx="41675" cy="55450"/>
              </a:xfrm>
              <a:custGeom>
                <a:rect b="b" l="l" r="r" t="t"/>
                <a:pathLst>
                  <a:path extrusionOk="0" h="2218" w="1667">
                    <a:moveTo>
                      <a:pt x="651" y="1"/>
                    </a:moveTo>
                    <a:cubicBezTo>
                      <a:pt x="578" y="1"/>
                      <a:pt x="505" y="33"/>
                      <a:pt x="454" y="112"/>
                    </a:cubicBezTo>
                    <a:cubicBezTo>
                      <a:pt x="1" y="875"/>
                      <a:pt x="454" y="1927"/>
                      <a:pt x="1280" y="2205"/>
                    </a:cubicBezTo>
                    <a:cubicBezTo>
                      <a:pt x="1306" y="2214"/>
                      <a:pt x="1331" y="2218"/>
                      <a:pt x="1354" y="2218"/>
                    </a:cubicBezTo>
                    <a:cubicBezTo>
                      <a:pt x="1588" y="2218"/>
                      <a:pt x="1666" y="1826"/>
                      <a:pt x="1403" y="1741"/>
                    </a:cubicBezTo>
                    <a:cubicBezTo>
                      <a:pt x="867" y="1556"/>
                      <a:pt x="578" y="844"/>
                      <a:pt x="878" y="359"/>
                    </a:cubicBezTo>
                    <a:cubicBezTo>
                      <a:pt x="985" y="172"/>
                      <a:pt x="818" y="1"/>
                      <a:pt x="651" y="1"/>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101" name="Google Shape;101;p3"/>
            <p:cNvSpPr/>
            <p:nvPr/>
          </p:nvSpPr>
          <p:spPr>
            <a:xfrm>
              <a:off x="585613" y="4366570"/>
              <a:ext cx="268771" cy="293851"/>
            </a:xfrm>
            <a:custGeom>
              <a:rect b="b" l="l" r="r" t="t"/>
              <a:pathLst>
                <a:path extrusionOk="0" h="5835" w="5337">
                  <a:moveTo>
                    <a:pt x="1857" y="0"/>
                  </a:moveTo>
                  <a:cubicBezTo>
                    <a:pt x="1460" y="0"/>
                    <a:pt x="1059" y="321"/>
                    <a:pt x="1209" y="807"/>
                  </a:cubicBezTo>
                  <a:cubicBezTo>
                    <a:pt x="1374" y="1323"/>
                    <a:pt x="1590" y="1829"/>
                    <a:pt x="1828" y="2313"/>
                  </a:cubicBezTo>
                  <a:cubicBezTo>
                    <a:pt x="1456" y="2448"/>
                    <a:pt x="1074" y="2571"/>
                    <a:pt x="703" y="2716"/>
                  </a:cubicBezTo>
                  <a:cubicBezTo>
                    <a:pt x="1" y="2983"/>
                    <a:pt x="201" y="4030"/>
                    <a:pt x="821" y="4030"/>
                  </a:cubicBezTo>
                  <a:cubicBezTo>
                    <a:pt x="893" y="4030"/>
                    <a:pt x="971" y="4015"/>
                    <a:pt x="1054" y="3984"/>
                  </a:cubicBezTo>
                  <a:cubicBezTo>
                    <a:pt x="1498" y="3809"/>
                    <a:pt x="1952" y="3654"/>
                    <a:pt x="2395" y="3500"/>
                  </a:cubicBezTo>
                  <a:cubicBezTo>
                    <a:pt x="2674" y="4098"/>
                    <a:pt x="2921" y="4706"/>
                    <a:pt x="3045" y="5356"/>
                  </a:cubicBezTo>
                  <a:cubicBezTo>
                    <a:pt x="3111" y="5690"/>
                    <a:pt x="3353" y="5834"/>
                    <a:pt x="3609" y="5834"/>
                  </a:cubicBezTo>
                  <a:cubicBezTo>
                    <a:pt x="3994" y="5834"/>
                    <a:pt x="4413" y="5507"/>
                    <a:pt x="4313" y="5006"/>
                  </a:cubicBezTo>
                  <a:cubicBezTo>
                    <a:pt x="4180" y="4314"/>
                    <a:pt x="3911" y="3675"/>
                    <a:pt x="3612" y="3035"/>
                  </a:cubicBezTo>
                  <a:cubicBezTo>
                    <a:pt x="3983" y="2881"/>
                    <a:pt x="4355" y="2716"/>
                    <a:pt x="4716" y="2510"/>
                  </a:cubicBezTo>
                  <a:cubicBezTo>
                    <a:pt x="5336" y="2160"/>
                    <a:pt x="4957" y="1292"/>
                    <a:pt x="4375" y="1292"/>
                  </a:cubicBezTo>
                  <a:cubicBezTo>
                    <a:pt x="4270" y="1292"/>
                    <a:pt x="4159" y="1320"/>
                    <a:pt x="4045" y="1385"/>
                  </a:cubicBezTo>
                  <a:cubicBezTo>
                    <a:pt x="3726" y="1561"/>
                    <a:pt x="3385" y="1715"/>
                    <a:pt x="3045" y="1859"/>
                  </a:cubicBezTo>
                  <a:cubicBezTo>
                    <a:pt x="2828" y="1405"/>
                    <a:pt x="2632" y="942"/>
                    <a:pt x="2477" y="456"/>
                  </a:cubicBezTo>
                  <a:cubicBezTo>
                    <a:pt x="2375" y="138"/>
                    <a:pt x="2117" y="0"/>
                    <a:pt x="1857" y="0"/>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2" name="Google Shape;102;p3"/>
            <p:cNvSpPr/>
            <p:nvPr/>
          </p:nvSpPr>
          <p:spPr>
            <a:xfrm>
              <a:off x="1149400" y="4660424"/>
              <a:ext cx="134052" cy="146546"/>
            </a:xfrm>
            <a:custGeom>
              <a:rect b="b" l="l" r="r" t="t"/>
              <a:pathLst>
                <a:path extrusionOk="0" h="5835" w="5337">
                  <a:moveTo>
                    <a:pt x="1857" y="0"/>
                  </a:moveTo>
                  <a:cubicBezTo>
                    <a:pt x="1460" y="0"/>
                    <a:pt x="1059" y="321"/>
                    <a:pt x="1209" y="807"/>
                  </a:cubicBezTo>
                  <a:cubicBezTo>
                    <a:pt x="1374" y="1323"/>
                    <a:pt x="1590" y="1829"/>
                    <a:pt x="1828" y="2313"/>
                  </a:cubicBezTo>
                  <a:cubicBezTo>
                    <a:pt x="1456" y="2448"/>
                    <a:pt x="1074" y="2571"/>
                    <a:pt x="703" y="2716"/>
                  </a:cubicBezTo>
                  <a:cubicBezTo>
                    <a:pt x="1" y="2983"/>
                    <a:pt x="201" y="4030"/>
                    <a:pt x="821" y="4030"/>
                  </a:cubicBezTo>
                  <a:cubicBezTo>
                    <a:pt x="893" y="4030"/>
                    <a:pt x="971" y="4015"/>
                    <a:pt x="1054" y="3984"/>
                  </a:cubicBezTo>
                  <a:cubicBezTo>
                    <a:pt x="1498" y="3809"/>
                    <a:pt x="1952" y="3654"/>
                    <a:pt x="2395" y="3500"/>
                  </a:cubicBezTo>
                  <a:cubicBezTo>
                    <a:pt x="2674" y="4098"/>
                    <a:pt x="2921" y="4706"/>
                    <a:pt x="3045" y="5356"/>
                  </a:cubicBezTo>
                  <a:cubicBezTo>
                    <a:pt x="3111" y="5690"/>
                    <a:pt x="3353" y="5834"/>
                    <a:pt x="3609" y="5834"/>
                  </a:cubicBezTo>
                  <a:cubicBezTo>
                    <a:pt x="3994" y="5834"/>
                    <a:pt x="4413" y="5507"/>
                    <a:pt x="4313" y="5006"/>
                  </a:cubicBezTo>
                  <a:cubicBezTo>
                    <a:pt x="4180" y="4314"/>
                    <a:pt x="3911" y="3675"/>
                    <a:pt x="3612" y="3035"/>
                  </a:cubicBezTo>
                  <a:cubicBezTo>
                    <a:pt x="3983" y="2881"/>
                    <a:pt x="4355" y="2716"/>
                    <a:pt x="4716" y="2510"/>
                  </a:cubicBezTo>
                  <a:cubicBezTo>
                    <a:pt x="5336" y="2160"/>
                    <a:pt x="4957" y="1292"/>
                    <a:pt x="4375" y="1292"/>
                  </a:cubicBezTo>
                  <a:cubicBezTo>
                    <a:pt x="4270" y="1292"/>
                    <a:pt x="4159" y="1320"/>
                    <a:pt x="4045" y="1385"/>
                  </a:cubicBezTo>
                  <a:cubicBezTo>
                    <a:pt x="3726" y="1561"/>
                    <a:pt x="3385" y="1715"/>
                    <a:pt x="3045" y="1859"/>
                  </a:cubicBezTo>
                  <a:cubicBezTo>
                    <a:pt x="2828" y="1405"/>
                    <a:pt x="2632" y="942"/>
                    <a:pt x="2477" y="456"/>
                  </a:cubicBezTo>
                  <a:cubicBezTo>
                    <a:pt x="2375" y="138"/>
                    <a:pt x="2117" y="0"/>
                    <a:pt x="1857" y="0"/>
                  </a:cubicBez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103" name="Google Shape;103;p3"/>
          <p:cNvSpPr txBox="1"/>
          <p:nvPr>
            <p:ph type="title"/>
          </p:nvPr>
        </p:nvSpPr>
        <p:spPr>
          <a:xfrm>
            <a:off x="3879500" y="2150850"/>
            <a:ext cx="4544400" cy="841800"/>
          </a:xfrm>
          <a:prstGeom prst="rect">
            <a:avLst/>
          </a:prstGeom>
        </p:spPr>
        <p:txBody>
          <a:bodyPr anchorCtr="0" anchor="ctr" bIns="91425" lIns="91425" spcFirstLastPara="1" rIns="91425" wrap="square" tIns="91425">
            <a:noAutofit/>
          </a:bodyPr>
          <a:lstStyle>
            <a:lvl1pPr lvl="0" algn="r">
              <a:spcBef>
                <a:spcPts val="0"/>
              </a:spcBef>
              <a:spcAft>
                <a:spcPts val="0"/>
              </a:spcAft>
              <a:buSzPts val="3600"/>
              <a:buNone/>
              <a:defRPr sz="45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04" name="Google Shape;104;p3"/>
          <p:cNvSpPr txBox="1"/>
          <p:nvPr>
            <p:ph hasCustomPrompt="1" idx="2" type="title"/>
          </p:nvPr>
        </p:nvSpPr>
        <p:spPr>
          <a:xfrm>
            <a:off x="7049225" y="910000"/>
            <a:ext cx="1374900" cy="841800"/>
          </a:xfrm>
          <a:prstGeom prst="rect">
            <a:avLst/>
          </a:prstGeom>
        </p:spPr>
        <p:txBody>
          <a:bodyPr anchorCtr="0" anchor="b" bIns="91425" lIns="91425" spcFirstLastPara="1" rIns="91425" wrap="square" tIns="91425">
            <a:noAutofit/>
          </a:bodyPr>
          <a:lstStyle>
            <a:lvl1pPr lvl="0" rtl="0" algn="r">
              <a:spcBef>
                <a:spcPts val="0"/>
              </a:spcBef>
              <a:spcAft>
                <a:spcPts val="0"/>
              </a:spcAft>
              <a:buSzPts val="6000"/>
              <a:buNone/>
              <a:defRPr sz="6000">
                <a:solidFill>
                  <a:schemeClr val="accent4"/>
                </a:solidFill>
              </a:defRPr>
            </a:lvl1pPr>
            <a:lvl2pPr lvl="1" rtl="0" algn="ctr">
              <a:spcBef>
                <a:spcPts val="0"/>
              </a:spcBef>
              <a:spcAft>
                <a:spcPts val="0"/>
              </a:spcAft>
              <a:buSzPts val="6000"/>
              <a:buNone/>
              <a:defRPr sz="6000"/>
            </a:lvl2pPr>
            <a:lvl3pPr lvl="2" rtl="0" algn="ctr">
              <a:spcBef>
                <a:spcPts val="0"/>
              </a:spcBef>
              <a:spcAft>
                <a:spcPts val="0"/>
              </a:spcAft>
              <a:buSzPts val="6000"/>
              <a:buNone/>
              <a:defRPr sz="6000"/>
            </a:lvl3pPr>
            <a:lvl4pPr lvl="3" rtl="0" algn="ctr">
              <a:spcBef>
                <a:spcPts val="0"/>
              </a:spcBef>
              <a:spcAft>
                <a:spcPts val="0"/>
              </a:spcAft>
              <a:buSzPts val="6000"/>
              <a:buNone/>
              <a:defRPr sz="6000"/>
            </a:lvl4pPr>
            <a:lvl5pPr lvl="4" rtl="0" algn="ctr">
              <a:spcBef>
                <a:spcPts val="0"/>
              </a:spcBef>
              <a:spcAft>
                <a:spcPts val="0"/>
              </a:spcAft>
              <a:buSzPts val="6000"/>
              <a:buNone/>
              <a:defRPr sz="6000"/>
            </a:lvl5pPr>
            <a:lvl6pPr lvl="5" rtl="0" algn="ctr">
              <a:spcBef>
                <a:spcPts val="0"/>
              </a:spcBef>
              <a:spcAft>
                <a:spcPts val="0"/>
              </a:spcAft>
              <a:buSzPts val="6000"/>
              <a:buNone/>
              <a:defRPr sz="6000"/>
            </a:lvl6pPr>
            <a:lvl7pPr lvl="6" rtl="0" algn="ctr">
              <a:spcBef>
                <a:spcPts val="0"/>
              </a:spcBef>
              <a:spcAft>
                <a:spcPts val="0"/>
              </a:spcAft>
              <a:buSzPts val="6000"/>
              <a:buNone/>
              <a:defRPr sz="6000"/>
            </a:lvl7pPr>
            <a:lvl8pPr lvl="7" rtl="0" algn="ctr">
              <a:spcBef>
                <a:spcPts val="0"/>
              </a:spcBef>
              <a:spcAft>
                <a:spcPts val="0"/>
              </a:spcAft>
              <a:buSzPts val="6000"/>
              <a:buNone/>
              <a:defRPr sz="6000"/>
            </a:lvl8pPr>
            <a:lvl9pPr lvl="8" rtl="0" algn="ctr">
              <a:spcBef>
                <a:spcPts val="0"/>
              </a:spcBef>
              <a:spcAft>
                <a:spcPts val="0"/>
              </a:spcAft>
              <a:buSzPts val="6000"/>
              <a:buNone/>
              <a:defRPr sz="6000"/>
            </a:lvl9pPr>
          </a:lstStyle>
          <a:p>
            <a:r>
              <a:t>xx%</a:t>
            </a:r>
          </a:p>
        </p:txBody>
      </p:sp>
      <p:sp>
        <p:nvSpPr>
          <p:cNvPr id="105" name="Google Shape;105;p3"/>
          <p:cNvSpPr txBox="1"/>
          <p:nvPr>
            <p:ph idx="1" type="subTitle"/>
          </p:nvPr>
        </p:nvSpPr>
        <p:spPr>
          <a:xfrm>
            <a:off x="4322850" y="3621841"/>
            <a:ext cx="4101300" cy="283800"/>
          </a:xfrm>
          <a:prstGeom prst="rect">
            <a:avLst/>
          </a:prstGeom>
          <a:solidFill>
            <a:schemeClr val="accent1"/>
          </a:solidFill>
        </p:spPr>
        <p:txBody>
          <a:bodyPr anchorCtr="0" anchor="ctr" bIns="91425" lIns="91425" spcFirstLastPara="1" rIns="91425" wrap="square" tIns="91425">
            <a:noAutofit/>
          </a:bodyPr>
          <a:lstStyle>
            <a:lvl1pPr lvl="0" rtl="0" algn="r">
              <a:lnSpc>
                <a:spcPct val="100000"/>
              </a:lnSpc>
              <a:spcBef>
                <a:spcPts val="0"/>
              </a:spcBef>
              <a:spcAft>
                <a:spcPts val="0"/>
              </a:spcAft>
              <a:buSzPts val="1400"/>
              <a:buNone/>
              <a:defRPr sz="1600">
                <a:solidFill>
                  <a:schemeClr val="lt1"/>
                </a:solidFill>
              </a:defRPr>
            </a:lvl1pPr>
            <a:lvl2pPr lvl="1" rtl="0" algn="ctr">
              <a:lnSpc>
                <a:spcPct val="100000"/>
              </a:lnSpc>
              <a:spcBef>
                <a:spcPts val="0"/>
              </a:spcBef>
              <a:spcAft>
                <a:spcPts val="0"/>
              </a:spcAft>
              <a:buSzPts val="1400"/>
              <a:buNone/>
              <a:defRPr/>
            </a:lvl2pPr>
            <a:lvl3pPr lvl="2" rtl="0" algn="ctr">
              <a:lnSpc>
                <a:spcPct val="100000"/>
              </a:lnSpc>
              <a:spcBef>
                <a:spcPts val="1600"/>
              </a:spcBef>
              <a:spcAft>
                <a:spcPts val="0"/>
              </a:spcAft>
              <a:buSzPts val="1400"/>
              <a:buNone/>
              <a:defRPr/>
            </a:lvl3pPr>
            <a:lvl4pPr lvl="3" rtl="0" algn="ctr">
              <a:lnSpc>
                <a:spcPct val="100000"/>
              </a:lnSpc>
              <a:spcBef>
                <a:spcPts val="1600"/>
              </a:spcBef>
              <a:spcAft>
                <a:spcPts val="0"/>
              </a:spcAft>
              <a:buSzPts val="1400"/>
              <a:buNone/>
              <a:defRPr/>
            </a:lvl4pPr>
            <a:lvl5pPr lvl="4" rtl="0" algn="ctr">
              <a:lnSpc>
                <a:spcPct val="100000"/>
              </a:lnSpc>
              <a:spcBef>
                <a:spcPts val="1600"/>
              </a:spcBef>
              <a:spcAft>
                <a:spcPts val="0"/>
              </a:spcAft>
              <a:buSzPts val="1400"/>
              <a:buNone/>
              <a:defRPr/>
            </a:lvl5pPr>
            <a:lvl6pPr lvl="5" rtl="0" algn="ctr">
              <a:lnSpc>
                <a:spcPct val="100000"/>
              </a:lnSpc>
              <a:spcBef>
                <a:spcPts val="1600"/>
              </a:spcBef>
              <a:spcAft>
                <a:spcPts val="0"/>
              </a:spcAft>
              <a:buSzPts val="1400"/>
              <a:buNone/>
              <a:defRPr/>
            </a:lvl6pPr>
            <a:lvl7pPr lvl="6" rtl="0" algn="ctr">
              <a:lnSpc>
                <a:spcPct val="100000"/>
              </a:lnSpc>
              <a:spcBef>
                <a:spcPts val="1600"/>
              </a:spcBef>
              <a:spcAft>
                <a:spcPts val="0"/>
              </a:spcAft>
              <a:buSzPts val="1400"/>
              <a:buNone/>
              <a:defRPr/>
            </a:lvl7pPr>
            <a:lvl8pPr lvl="7" rtl="0" algn="ctr">
              <a:lnSpc>
                <a:spcPct val="100000"/>
              </a:lnSpc>
              <a:spcBef>
                <a:spcPts val="1600"/>
              </a:spcBef>
              <a:spcAft>
                <a:spcPts val="0"/>
              </a:spcAft>
              <a:buSzPts val="1400"/>
              <a:buNone/>
              <a:defRPr/>
            </a:lvl8pPr>
            <a:lvl9pPr lvl="8" rtl="0" algn="ctr">
              <a:lnSpc>
                <a:spcPct val="100000"/>
              </a:lnSpc>
              <a:spcBef>
                <a:spcPts val="1600"/>
              </a:spcBef>
              <a:spcAft>
                <a:spcPts val="1600"/>
              </a:spcAft>
              <a:buSzPts val="1400"/>
              <a:buNone/>
              <a:defRPr/>
            </a:lvl9pPr>
          </a:lstStyle>
          <a:p/>
        </p:txBody>
      </p:sp>
      <p:sp>
        <p:nvSpPr>
          <p:cNvPr id="106" name="Google Shape;106;p3"/>
          <p:cNvSpPr/>
          <p:nvPr/>
        </p:nvSpPr>
        <p:spPr>
          <a:xfrm flipH="1" rot="9844509">
            <a:off x="8100653" y="4356638"/>
            <a:ext cx="1443168" cy="1470473"/>
          </a:xfrm>
          <a:custGeom>
            <a:rect b="b" l="l" r="r" t="t"/>
            <a:pathLst>
              <a:path extrusionOk="0" h="31343" w="30761">
                <a:moveTo>
                  <a:pt x="25462" y="1"/>
                </a:moveTo>
                <a:cubicBezTo>
                  <a:pt x="25003" y="1"/>
                  <a:pt x="24504" y="84"/>
                  <a:pt x="23962" y="262"/>
                </a:cubicBezTo>
                <a:cubicBezTo>
                  <a:pt x="22714" y="644"/>
                  <a:pt x="21848" y="1706"/>
                  <a:pt x="21270" y="2862"/>
                </a:cubicBezTo>
                <a:cubicBezTo>
                  <a:pt x="20785" y="3728"/>
                  <a:pt x="20693" y="5740"/>
                  <a:pt x="19919" y="6421"/>
                </a:cubicBezTo>
                <a:cubicBezTo>
                  <a:pt x="19549" y="6724"/>
                  <a:pt x="19197" y="6855"/>
                  <a:pt x="18859" y="6855"/>
                </a:cubicBezTo>
                <a:cubicBezTo>
                  <a:pt x="16740" y="6855"/>
                  <a:pt x="15176" y="1692"/>
                  <a:pt x="13183" y="1603"/>
                </a:cubicBezTo>
                <a:cubicBezTo>
                  <a:pt x="13116" y="1599"/>
                  <a:pt x="13051" y="1598"/>
                  <a:pt x="12987" y="1598"/>
                </a:cubicBezTo>
                <a:cubicBezTo>
                  <a:pt x="9937" y="1598"/>
                  <a:pt x="10508" y="5882"/>
                  <a:pt x="11357" y="7762"/>
                </a:cubicBezTo>
                <a:cubicBezTo>
                  <a:pt x="11842" y="8917"/>
                  <a:pt x="12420" y="10072"/>
                  <a:pt x="13276" y="11134"/>
                </a:cubicBezTo>
                <a:cubicBezTo>
                  <a:pt x="13956" y="12094"/>
                  <a:pt x="15205" y="12867"/>
                  <a:pt x="15586" y="14116"/>
                </a:cubicBezTo>
                <a:cubicBezTo>
                  <a:pt x="16357" y="16711"/>
                  <a:pt x="14815" y="17501"/>
                  <a:pt x="12974" y="17501"/>
                </a:cubicBezTo>
                <a:cubicBezTo>
                  <a:pt x="11807" y="17501"/>
                  <a:pt x="10520" y="17184"/>
                  <a:pt x="9624" y="16808"/>
                </a:cubicBezTo>
                <a:cubicBezTo>
                  <a:pt x="8752" y="16450"/>
                  <a:pt x="7859" y="16277"/>
                  <a:pt x="6986" y="16277"/>
                </a:cubicBezTo>
                <a:cubicBezTo>
                  <a:pt x="4586" y="16277"/>
                  <a:pt x="2333" y="17587"/>
                  <a:pt x="1062" y="19985"/>
                </a:cubicBezTo>
                <a:cubicBezTo>
                  <a:pt x="0" y="22203"/>
                  <a:pt x="93" y="25472"/>
                  <a:pt x="1248" y="27783"/>
                </a:cubicBezTo>
                <a:cubicBezTo>
                  <a:pt x="1953" y="29293"/>
                  <a:pt x="2762" y="29890"/>
                  <a:pt x="3534" y="29890"/>
                </a:cubicBezTo>
                <a:cubicBezTo>
                  <a:pt x="4978" y="29890"/>
                  <a:pt x="6291" y="27799"/>
                  <a:pt x="6540" y="25669"/>
                </a:cubicBezTo>
                <a:cubicBezTo>
                  <a:pt x="6754" y="23757"/>
                  <a:pt x="7623" y="23083"/>
                  <a:pt x="8725" y="23083"/>
                </a:cubicBezTo>
                <a:cubicBezTo>
                  <a:pt x="10121" y="23083"/>
                  <a:pt x="11892" y="24164"/>
                  <a:pt x="13183" y="25184"/>
                </a:cubicBezTo>
                <a:cubicBezTo>
                  <a:pt x="14106" y="25895"/>
                  <a:pt x="14783" y="26188"/>
                  <a:pt x="15317" y="26188"/>
                </a:cubicBezTo>
                <a:cubicBezTo>
                  <a:pt x="16736" y="26188"/>
                  <a:pt x="17148" y="24117"/>
                  <a:pt x="18474" y="22295"/>
                </a:cubicBezTo>
                <a:cubicBezTo>
                  <a:pt x="19049" y="21552"/>
                  <a:pt x="19836" y="21252"/>
                  <a:pt x="20692" y="21252"/>
                </a:cubicBezTo>
                <a:cubicBezTo>
                  <a:pt x="22710" y="21252"/>
                  <a:pt x="25108" y="22925"/>
                  <a:pt x="25984" y="24410"/>
                </a:cubicBezTo>
                <a:cubicBezTo>
                  <a:pt x="26655" y="25669"/>
                  <a:pt x="26944" y="27010"/>
                  <a:pt x="27336" y="28454"/>
                </a:cubicBezTo>
                <a:cubicBezTo>
                  <a:pt x="27624" y="29227"/>
                  <a:pt x="27624" y="30671"/>
                  <a:pt x="28006" y="31342"/>
                </a:cubicBezTo>
                <a:lnTo>
                  <a:pt x="28099" y="31146"/>
                </a:lnTo>
                <a:cubicBezTo>
                  <a:pt x="28129" y="31161"/>
                  <a:pt x="28159" y="31168"/>
                  <a:pt x="28189" y="31168"/>
                </a:cubicBezTo>
                <a:cubicBezTo>
                  <a:pt x="28548" y="31168"/>
                  <a:pt x="28887" y="30143"/>
                  <a:pt x="29069" y="29609"/>
                </a:cubicBezTo>
                <a:cubicBezTo>
                  <a:pt x="30502" y="24802"/>
                  <a:pt x="29935" y="19315"/>
                  <a:pt x="30409" y="14311"/>
                </a:cubicBezTo>
                <a:cubicBezTo>
                  <a:pt x="30760" y="10859"/>
                  <a:pt x="30710" y="1"/>
                  <a:pt x="25462"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1">
  <p:cSld name="TITLE_ONLY_1">
    <p:spTree>
      <p:nvGrpSpPr>
        <p:cNvPr id="867" name="Shape 867"/>
        <p:cNvGrpSpPr/>
        <p:nvPr/>
      </p:nvGrpSpPr>
      <p:grpSpPr>
        <a:xfrm>
          <a:off x="0" y="0"/>
          <a:ext cx="0" cy="0"/>
          <a:chOff x="0" y="0"/>
          <a:chExt cx="0" cy="0"/>
        </a:xfrm>
      </p:grpSpPr>
      <p:sp>
        <p:nvSpPr>
          <p:cNvPr id="868" name="Google Shape;868;p21"/>
          <p:cNvSpPr txBox="1"/>
          <p:nvPr>
            <p:ph type="title"/>
          </p:nvPr>
        </p:nvSpPr>
        <p:spPr>
          <a:xfrm>
            <a:off x="720000" y="445025"/>
            <a:ext cx="7704000" cy="572700"/>
          </a:xfrm>
          <a:prstGeom prst="rect">
            <a:avLst/>
          </a:prstGeom>
        </p:spPr>
        <p:txBody>
          <a:bodyPr anchorCtr="0" anchor="t" bIns="91425" lIns="91425" spcFirstLastPara="1" rIns="91425" wrap="square" tIns="91425">
            <a:noAutofit/>
          </a:bodyPr>
          <a:lstStyle>
            <a:lvl1pPr lvl="0" rtl="0" algn="ctr">
              <a:spcBef>
                <a:spcPts val="0"/>
              </a:spcBef>
              <a:spcAft>
                <a:spcPts val="0"/>
              </a:spcAft>
              <a:buSzPts val="3000"/>
              <a:buNone/>
              <a:defRPr/>
            </a:lvl1pPr>
            <a:lvl2pPr lvl="1" rtl="0">
              <a:spcBef>
                <a:spcPts val="0"/>
              </a:spcBef>
              <a:spcAft>
                <a:spcPts val="0"/>
              </a:spcAft>
              <a:buSzPts val="3000"/>
              <a:buNone/>
              <a:defRPr/>
            </a:lvl2pPr>
            <a:lvl3pPr lvl="2" rtl="0">
              <a:spcBef>
                <a:spcPts val="0"/>
              </a:spcBef>
              <a:spcAft>
                <a:spcPts val="0"/>
              </a:spcAft>
              <a:buSzPts val="3000"/>
              <a:buNone/>
              <a:defRPr/>
            </a:lvl3pPr>
            <a:lvl4pPr lvl="3" rtl="0">
              <a:spcBef>
                <a:spcPts val="0"/>
              </a:spcBef>
              <a:spcAft>
                <a:spcPts val="0"/>
              </a:spcAft>
              <a:buSzPts val="3000"/>
              <a:buNone/>
              <a:defRPr/>
            </a:lvl4pPr>
            <a:lvl5pPr lvl="4" rtl="0">
              <a:spcBef>
                <a:spcPts val="0"/>
              </a:spcBef>
              <a:spcAft>
                <a:spcPts val="0"/>
              </a:spcAft>
              <a:buSzPts val="3000"/>
              <a:buNone/>
              <a:defRPr/>
            </a:lvl5pPr>
            <a:lvl6pPr lvl="5" rtl="0">
              <a:spcBef>
                <a:spcPts val="0"/>
              </a:spcBef>
              <a:spcAft>
                <a:spcPts val="0"/>
              </a:spcAft>
              <a:buSzPts val="3000"/>
              <a:buNone/>
              <a:defRPr/>
            </a:lvl6pPr>
            <a:lvl7pPr lvl="6" rtl="0">
              <a:spcBef>
                <a:spcPts val="0"/>
              </a:spcBef>
              <a:spcAft>
                <a:spcPts val="0"/>
              </a:spcAft>
              <a:buSzPts val="3000"/>
              <a:buNone/>
              <a:defRPr/>
            </a:lvl7pPr>
            <a:lvl8pPr lvl="7" rtl="0">
              <a:spcBef>
                <a:spcPts val="0"/>
              </a:spcBef>
              <a:spcAft>
                <a:spcPts val="0"/>
              </a:spcAft>
              <a:buSzPts val="3000"/>
              <a:buNone/>
              <a:defRPr/>
            </a:lvl8pPr>
            <a:lvl9pPr lvl="8" rtl="0">
              <a:spcBef>
                <a:spcPts val="0"/>
              </a:spcBef>
              <a:spcAft>
                <a:spcPts val="0"/>
              </a:spcAft>
              <a:buSzPts val="3000"/>
              <a:buNone/>
              <a:defRPr/>
            </a:lvl9pPr>
          </a:lstStyle>
          <a:p/>
        </p:txBody>
      </p:sp>
      <p:grpSp>
        <p:nvGrpSpPr>
          <p:cNvPr id="869" name="Google Shape;869;p21"/>
          <p:cNvGrpSpPr/>
          <p:nvPr/>
        </p:nvGrpSpPr>
        <p:grpSpPr>
          <a:xfrm rot="5400000">
            <a:off x="-958218" y="3664326"/>
            <a:ext cx="1604555" cy="1634913"/>
            <a:chOff x="5510175" y="238275"/>
            <a:chExt cx="2841932" cy="2895701"/>
          </a:xfrm>
        </p:grpSpPr>
        <p:sp>
          <p:nvSpPr>
            <p:cNvPr id="870" name="Google Shape;870;p21"/>
            <p:cNvSpPr/>
            <p:nvPr/>
          </p:nvSpPr>
          <p:spPr>
            <a:xfrm>
              <a:off x="5510175" y="238275"/>
              <a:ext cx="2841932" cy="2895701"/>
            </a:xfrm>
            <a:custGeom>
              <a:rect b="b" l="l" r="r" t="t"/>
              <a:pathLst>
                <a:path extrusionOk="0" h="31343" w="30761">
                  <a:moveTo>
                    <a:pt x="25462" y="1"/>
                  </a:moveTo>
                  <a:cubicBezTo>
                    <a:pt x="25003" y="1"/>
                    <a:pt x="24504" y="84"/>
                    <a:pt x="23962" y="262"/>
                  </a:cubicBezTo>
                  <a:cubicBezTo>
                    <a:pt x="22714" y="644"/>
                    <a:pt x="21848" y="1706"/>
                    <a:pt x="21270" y="2862"/>
                  </a:cubicBezTo>
                  <a:cubicBezTo>
                    <a:pt x="20785" y="3728"/>
                    <a:pt x="20693" y="5740"/>
                    <a:pt x="19919" y="6421"/>
                  </a:cubicBezTo>
                  <a:cubicBezTo>
                    <a:pt x="19549" y="6724"/>
                    <a:pt x="19197" y="6855"/>
                    <a:pt x="18859" y="6855"/>
                  </a:cubicBezTo>
                  <a:cubicBezTo>
                    <a:pt x="16740" y="6855"/>
                    <a:pt x="15176" y="1692"/>
                    <a:pt x="13183" y="1603"/>
                  </a:cubicBezTo>
                  <a:cubicBezTo>
                    <a:pt x="13116" y="1599"/>
                    <a:pt x="13051" y="1598"/>
                    <a:pt x="12987" y="1598"/>
                  </a:cubicBezTo>
                  <a:cubicBezTo>
                    <a:pt x="9937" y="1598"/>
                    <a:pt x="10508" y="5882"/>
                    <a:pt x="11357" y="7762"/>
                  </a:cubicBezTo>
                  <a:cubicBezTo>
                    <a:pt x="11842" y="8917"/>
                    <a:pt x="12420" y="10072"/>
                    <a:pt x="13276" y="11134"/>
                  </a:cubicBezTo>
                  <a:cubicBezTo>
                    <a:pt x="13956" y="12094"/>
                    <a:pt x="15205" y="12867"/>
                    <a:pt x="15586" y="14116"/>
                  </a:cubicBezTo>
                  <a:cubicBezTo>
                    <a:pt x="16357" y="16711"/>
                    <a:pt x="14815" y="17501"/>
                    <a:pt x="12974" y="17501"/>
                  </a:cubicBezTo>
                  <a:cubicBezTo>
                    <a:pt x="11807" y="17501"/>
                    <a:pt x="10520" y="17184"/>
                    <a:pt x="9624" y="16808"/>
                  </a:cubicBezTo>
                  <a:cubicBezTo>
                    <a:pt x="8752" y="16450"/>
                    <a:pt x="7859" y="16277"/>
                    <a:pt x="6986" y="16277"/>
                  </a:cubicBezTo>
                  <a:cubicBezTo>
                    <a:pt x="4586" y="16277"/>
                    <a:pt x="2333" y="17587"/>
                    <a:pt x="1062" y="19985"/>
                  </a:cubicBezTo>
                  <a:cubicBezTo>
                    <a:pt x="0" y="22203"/>
                    <a:pt x="93" y="25472"/>
                    <a:pt x="1248" y="27783"/>
                  </a:cubicBezTo>
                  <a:cubicBezTo>
                    <a:pt x="1953" y="29293"/>
                    <a:pt x="2762" y="29890"/>
                    <a:pt x="3534" y="29890"/>
                  </a:cubicBezTo>
                  <a:cubicBezTo>
                    <a:pt x="4978" y="29890"/>
                    <a:pt x="6291" y="27799"/>
                    <a:pt x="6540" y="25669"/>
                  </a:cubicBezTo>
                  <a:cubicBezTo>
                    <a:pt x="6754" y="23757"/>
                    <a:pt x="7623" y="23083"/>
                    <a:pt x="8725" y="23083"/>
                  </a:cubicBezTo>
                  <a:cubicBezTo>
                    <a:pt x="10121" y="23083"/>
                    <a:pt x="11892" y="24164"/>
                    <a:pt x="13183" y="25184"/>
                  </a:cubicBezTo>
                  <a:cubicBezTo>
                    <a:pt x="14106" y="25895"/>
                    <a:pt x="14783" y="26188"/>
                    <a:pt x="15317" y="26188"/>
                  </a:cubicBezTo>
                  <a:cubicBezTo>
                    <a:pt x="16736" y="26188"/>
                    <a:pt x="17148" y="24117"/>
                    <a:pt x="18474" y="22295"/>
                  </a:cubicBezTo>
                  <a:cubicBezTo>
                    <a:pt x="19049" y="21552"/>
                    <a:pt x="19836" y="21252"/>
                    <a:pt x="20692" y="21252"/>
                  </a:cubicBezTo>
                  <a:cubicBezTo>
                    <a:pt x="22710" y="21252"/>
                    <a:pt x="25108" y="22925"/>
                    <a:pt x="25984" y="24410"/>
                  </a:cubicBezTo>
                  <a:cubicBezTo>
                    <a:pt x="26655" y="25669"/>
                    <a:pt x="26944" y="27010"/>
                    <a:pt x="27336" y="28454"/>
                  </a:cubicBezTo>
                  <a:cubicBezTo>
                    <a:pt x="27624" y="29227"/>
                    <a:pt x="27624" y="30671"/>
                    <a:pt x="28006" y="31342"/>
                  </a:cubicBezTo>
                  <a:lnTo>
                    <a:pt x="28099" y="31146"/>
                  </a:lnTo>
                  <a:cubicBezTo>
                    <a:pt x="28129" y="31161"/>
                    <a:pt x="28159" y="31168"/>
                    <a:pt x="28189" y="31168"/>
                  </a:cubicBezTo>
                  <a:cubicBezTo>
                    <a:pt x="28548" y="31168"/>
                    <a:pt x="28887" y="30143"/>
                    <a:pt x="29069" y="29609"/>
                  </a:cubicBezTo>
                  <a:cubicBezTo>
                    <a:pt x="30502" y="24802"/>
                    <a:pt x="29935" y="19315"/>
                    <a:pt x="30409" y="14311"/>
                  </a:cubicBezTo>
                  <a:cubicBezTo>
                    <a:pt x="30760" y="10859"/>
                    <a:pt x="30710" y="1"/>
                    <a:pt x="25462"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71" name="Google Shape;871;p21"/>
            <p:cNvSpPr/>
            <p:nvPr/>
          </p:nvSpPr>
          <p:spPr>
            <a:xfrm>
              <a:off x="5774125" y="2413353"/>
              <a:ext cx="160200" cy="180987"/>
            </a:xfrm>
            <a:custGeom>
              <a:rect b="b" l="l" r="r" t="t"/>
              <a:pathLst>
                <a:path extrusionOk="0" h="1959" w="1734">
                  <a:moveTo>
                    <a:pt x="991" y="1"/>
                  </a:moveTo>
                  <a:cubicBezTo>
                    <a:pt x="816" y="1"/>
                    <a:pt x="681" y="104"/>
                    <a:pt x="578" y="249"/>
                  </a:cubicBezTo>
                  <a:cubicBezTo>
                    <a:pt x="568" y="258"/>
                    <a:pt x="557" y="279"/>
                    <a:pt x="537" y="300"/>
                  </a:cubicBezTo>
                  <a:cubicBezTo>
                    <a:pt x="351" y="320"/>
                    <a:pt x="217" y="465"/>
                    <a:pt x="145" y="650"/>
                  </a:cubicBezTo>
                  <a:cubicBezTo>
                    <a:pt x="0" y="1012"/>
                    <a:pt x="0" y="1393"/>
                    <a:pt x="248" y="1703"/>
                  </a:cubicBezTo>
                  <a:cubicBezTo>
                    <a:pt x="381" y="1873"/>
                    <a:pt x="606" y="1959"/>
                    <a:pt x="825" y="1959"/>
                  </a:cubicBezTo>
                  <a:cubicBezTo>
                    <a:pt x="910" y="1959"/>
                    <a:pt x="995" y="1946"/>
                    <a:pt x="1073" y="1920"/>
                  </a:cubicBezTo>
                  <a:cubicBezTo>
                    <a:pt x="1373" y="1837"/>
                    <a:pt x="1630" y="1579"/>
                    <a:pt x="1692" y="1269"/>
                  </a:cubicBezTo>
                  <a:cubicBezTo>
                    <a:pt x="1733" y="1074"/>
                    <a:pt x="1713" y="898"/>
                    <a:pt x="1661" y="733"/>
                  </a:cubicBezTo>
                  <a:cubicBezTo>
                    <a:pt x="1692" y="547"/>
                    <a:pt x="1579" y="362"/>
                    <a:pt x="1424" y="258"/>
                  </a:cubicBezTo>
                  <a:cubicBezTo>
                    <a:pt x="1393" y="228"/>
                    <a:pt x="1362" y="187"/>
                    <a:pt x="1331" y="145"/>
                  </a:cubicBezTo>
                  <a:cubicBezTo>
                    <a:pt x="1259" y="52"/>
                    <a:pt x="1104" y="1"/>
                    <a:pt x="991" y="1"/>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72" name="Google Shape;872;p21"/>
            <p:cNvSpPr/>
            <p:nvPr/>
          </p:nvSpPr>
          <p:spPr>
            <a:xfrm>
              <a:off x="5898017" y="1960377"/>
              <a:ext cx="158260" cy="159738"/>
            </a:xfrm>
            <a:custGeom>
              <a:rect b="b" l="l" r="r" t="t"/>
              <a:pathLst>
                <a:path extrusionOk="0" h="1729" w="1713">
                  <a:moveTo>
                    <a:pt x="814" y="0"/>
                  </a:moveTo>
                  <a:cubicBezTo>
                    <a:pt x="725" y="0"/>
                    <a:pt x="637" y="23"/>
                    <a:pt x="568" y="66"/>
                  </a:cubicBezTo>
                  <a:cubicBezTo>
                    <a:pt x="444" y="138"/>
                    <a:pt x="372" y="242"/>
                    <a:pt x="341" y="375"/>
                  </a:cubicBezTo>
                  <a:cubicBezTo>
                    <a:pt x="341" y="386"/>
                    <a:pt x="330" y="396"/>
                    <a:pt x="330" y="407"/>
                  </a:cubicBezTo>
                  <a:cubicBezTo>
                    <a:pt x="330" y="399"/>
                    <a:pt x="329" y="396"/>
                    <a:pt x="328" y="396"/>
                  </a:cubicBezTo>
                  <a:cubicBezTo>
                    <a:pt x="324" y="396"/>
                    <a:pt x="318" y="412"/>
                    <a:pt x="323" y="412"/>
                  </a:cubicBezTo>
                  <a:cubicBezTo>
                    <a:pt x="324" y="412"/>
                    <a:pt x="327" y="410"/>
                    <a:pt x="330" y="407"/>
                  </a:cubicBezTo>
                  <a:lnTo>
                    <a:pt x="330" y="407"/>
                  </a:lnTo>
                  <a:cubicBezTo>
                    <a:pt x="310" y="437"/>
                    <a:pt x="289" y="478"/>
                    <a:pt x="268" y="510"/>
                  </a:cubicBezTo>
                  <a:cubicBezTo>
                    <a:pt x="217" y="613"/>
                    <a:pt x="155" y="716"/>
                    <a:pt x="103" y="819"/>
                  </a:cubicBezTo>
                  <a:cubicBezTo>
                    <a:pt x="0" y="1005"/>
                    <a:pt x="21" y="1242"/>
                    <a:pt x="176" y="1397"/>
                  </a:cubicBezTo>
                  <a:lnTo>
                    <a:pt x="279" y="1500"/>
                  </a:lnTo>
                  <a:cubicBezTo>
                    <a:pt x="330" y="1551"/>
                    <a:pt x="424" y="1603"/>
                    <a:pt x="506" y="1624"/>
                  </a:cubicBezTo>
                  <a:cubicBezTo>
                    <a:pt x="591" y="1695"/>
                    <a:pt x="696" y="1729"/>
                    <a:pt x="802" y="1729"/>
                  </a:cubicBezTo>
                  <a:cubicBezTo>
                    <a:pt x="926" y="1729"/>
                    <a:pt x="1051" y="1682"/>
                    <a:pt x="1146" y="1592"/>
                  </a:cubicBezTo>
                  <a:cubicBezTo>
                    <a:pt x="1331" y="1417"/>
                    <a:pt x="1527" y="1262"/>
                    <a:pt x="1600" y="1015"/>
                  </a:cubicBezTo>
                  <a:cubicBezTo>
                    <a:pt x="1713" y="581"/>
                    <a:pt x="1362" y="283"/>
                    <a:pt x="1052" y="66"/>
                  </a:cubicBezTo>
                  <a:cubicBezTo>
                    <a:pt x="982" y="21"/>
                    <a:pt x="897" y="0"/>
                    <a:pt x="814"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73" name="Google Shape;873;p21"/>
            <p:cNvSpPr/>
            <p:nvPr/>
          </p:nvSpPr>
          <p:spPr>
            <a:xfrm>
              <a:off x="6434602" y="2116420"/>
              <a:ext cx="143016" cy="187085"/>
            </a:xfrm>
            <a:custGeom>
              <a:rect b="b" l="l" r="r" t="t"/>
              <a:pathLst>
                <a:path extrusionOk="0" h="2025" w="1548">
                  <a:moveTo>
                    <a:pt x="601" y="0"/>
                  </a:moveTo>
                  <a:cubicBezTo>
                    <a:pt x="436" y="0"/>
                    <a:pt x="276" y="83"/>
                    <a:pt x="175" y="265"/>
                  </a:cubicBezTo>
                  <a:cubicBezTo>
                    <a:pt x="72" y="440"/>
                    <a:pt x="51" y="646"/>
                    <a:pt x="41" y="832"/>
                  </a:cubicBezTo>
                  <a:cubicBezTo>
                    <a:pt x="0" y="1224"/>
                    <a:pt x="10" y="1698"/>
                    <a:pt x="361" y="1946"/>
                  </a:cubicBezTo>
                  <a:cubicBezTo>
                    <a:pt x="443" y="2000"/>
                    <a:pt x="526" y="2024"/>
                    <a:pt x="608" y="2024"/>
                  </a:cubicBezTo>
                  <a:cubicBezTo>
                    <a:pt x="743" y="2024"/>
                    <a:pt x="875" y="1960"/>
                    <a:pt x="990" y="1863"/>
                  </a:cubicBezTo>
                  <a:cubicBezTo>
                    <a:pt x="1186" y="1853"/>
                    <a:pt x="1372" y="1719"/>
                    <a:pt x="1434" y="1523"/>
                  </a:cubicBezTo>
                  <a:cubicBezTo>
                    <a:pt x="1454" y="1420"/>
                    <a:pt x="1475" y="1327"/>
                    <a:pt x="1485" y="1234"/>
                  </a:cubicBezTo>
                  <a:cubicBezTo>
                    <a:pt x="1516" y="1173"/>
                    <a:pt x="1547" y="1100"/>
                    <a:pt x="1547" y="1017"/>
                  </a:cubicBezTo>
                  <a:cubicBezTo>
                    <a:pt x="1547" y="863"/>
                    <a:pt x="1475" y="749"/>
                    <a:pt x="1382" y="667"/>
                  </a:cubicBezTo>
                  <a:cubicBezTo>
                    <a:pt x="1351" y="616"/>
                    <a:pt x="1320" y="574"/>
                    <a:pt x="1279" y="522"/>
                  </a:cubicBezTo>
                  <a:cubicBezTo>
                    <a:pt x="1238" y="471"/>
                    <a:pt x="1186" y="440"/>
                    <a:pt x="1135" y="389"/>
                  </a:cubicBezTo>
                  <a:cubicBezTo>
                    <a:pt x="1124" y="347"/>
                    <a:pt x="1103" y="295"/>
                    <a:pt x="1073" y="254"/>
                  </a:cubicBezTo>
                  <a:cubicBezTo>
                    <a:pt x="951" y="91"/>
                    <a:pt x="774" y="0"/>
                    <a:pt x="601"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74" name="Google Shape;874;p21"/>
            <p:cNvSpPr/>
            <p:nvPr/>
          </p:nvSpPr>
          <p:spPr>
            <a:xfrm>
              <a:off x="6864018" y="1933954"/>
              <a:ext cx="156689" cy="160200"/>
            </a:xfrm>
            <a:custGeom>
              <a:rect b="b" l="l" r="r" t="t"/>
              <a:pathLst>
                <a:path extrusionOk="0" h="1734" w="1696">
                  <a:moveTo>
                    <a:pt x="1146" y="1"/>
                  </a:moveTo>
                  <a:cubicBezTo>
                    <a:pt x="1140" y="1"/>
                    <a:pt x="1134" y="1"/>
                    <a:pt x="1129" y="1"/>
                  </a:cubicBezTo>
                  <a:cubicBezTo>
                    <a:pt x="973" y="1"/>
                    <a:pt x="829" y="42"/>
                    <a:pt x="705" y="115"/>
                  </a:cubicBezTo>
                  <a:cubicBezTo>
                    <a:pt x="592" y="145"/>
                    <a:pt x="489" y="218"/>
                    <a:pt x="427" y="331"/>
                  </a:cubicBezTo>
                  <a:cubicBezTo>
                    <a:pt x="386" y="414"/>
                    <a:pt x="334" y="476"/>
                    <a:pt x="283" y="548"/>
                  </a:cubicBezTo>
                  <a:cubicBezTo>
                    <a:pt x="180" y="693"/>
                    <a:pt x="128" y="858"/>
                    <a:pt x="86" y="1023"/>
                  </a:cubicBezTo>
                  <a:cubicBezTo>
                    <a:pt x="1" y="1347"/>
                    <a:pt x="259" y="1627"/>
                    <a:pt x="559" y="1627"/>
                  </a:cubicBezTo>
                  <a:cubicBezTo>
                    <a:pt x="584" y="1627"/>
                    <a:pt x="609" y="1625"/>
                    <a:pt x="633" y="1621"/>
                  </a:cubicBezTo>
                  <a:cubicBezTo>
                    <a:pt x="726" y="1683"/>
                    <a:pt x="829" y="1734"/>
                    <a:pt x="932" y="1734"/>
                  </a:cubicBezTo>
                  <a:cubicBezTo>
                    <a:pt x="1149" y="1734"/>
                    <a:pt x="1314" y="1590"/>
                    <a:pt x="1386" y="1404"/>
                  </a:cubicBezTo>
                  <a:cubicBezTo>
                    <a:pt x="1417" y="1383"/>
                    <a:pt x="1448" y="1363"/>
                    <a:pt x="1469" y="1332"/>
                  </a:cubicBezTo>
                  <a:cubicBezTo>
                    <a:pt x="1696" y="1085"/>
                    <a:pt x="1613" y="785"/>
                    <a:pt x="1613" y="476"/>
                  </a:cubicBezTo>
                  <a:cubicBezTo>
                    <a:pt x="1613" y="223"/>
                    <a:pt x="1406" y="1"/>
                    <a:pt x="1146" y="1"/>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75" name="Google Shape;875;p21"/>
            <p:cNvSpPr/>
            <p:nvPr/>
          </p:nvSpPr>
          <p:spPr>
            <a:xfrm>
              <a:off x="7359861" y="1915384"/>
              <a:ext cx="163988" cy="152162"/>
            </a:xfrm>
            <a:custGeom>
              <a:rect b="b" l="l" r="r" t="t"/>
              <a:pathLst>
                <a:path extrusionOk="0" h="1647" w="1775">
                  <a:moveTo>
                    <a:pt x="1056" y="1"/>
                  </a:moveTo>
                  <a:cubicBezTo>
                    <a:pt x="1034" y="1"/>
                    <a:pt x="1013" y="3"/>
                    <a:pt x="991" y="6"/>
                  </a:cubicBezTo>
                  <a:lnTo>
                    <a:pt x="960" y="6"/>
                  </a:lnTo>
                  <a:cubicBezTo>
                    <a:pt x="775" y="6"/>
                    <a:pt x="651" y="99"/>
                    <a:pt x="548" y="243"/>
                  </a:cubicBezTo>
                  <a:cubicBezTo>
                    <a:pt x="465" y="346"/>
                    <a:pt x="383" y="460"/>
                    <a:pt x="321" y="573"/>
                  </a:cubicBezTo>
                  <a:cubicBezTo>
                    <a:pt x="259" y="687"/>
                    <a:pt x="218" y="800"/>
                    <a:pt x="156" y="914"/>
                  </a:cubicBezTo>
                  <a:cubicBezTo>
                    <a:pt x="1" y="1234"/>
                    <a:pt x="186" y="1646"/>
                    <a:pt x="578" y="1646"/>
                  </a:cubicBezTo>
                  <a:cubicBezTo>
                    <a:pt x="672" y="1646"/>
                    <a:pt x="775" y="1636"/>
                    <a:pt x="878" y="1636"/>
                  </a:cubicBezTo>
                  <a:cubicBezTo>
                    <a:pt x="904" y="1641"/>
                    <a:pt x="930" y="1643"/>
                    <a:pt x="954" y="1643"/>
                  </a:cubicBezTo>
                  <a:cubicBezTo>
                    <a:pt x="1045" y="1643"/>
                    <a:pt x="1124" y="1615"/>
                    <a:pt x="1197" y="1574"/>
                  </a:cubicBezTo>
                  <a:cubicBezTo>
                    <a:pt x="1352" y="1522"/>
                    <a:pt x="1486" y="1440"/>
                    <a:pt x="1589" y="1295"/>
                  </a:cubicBezTo>
                  <a:cubicBezTo>
                    <a:pt x="1775" y="1017"/>
                    <a:pt x="1610" y="646"/>
                    <a:pt x="1517" y="357"/>
                  </a:cubicBezTo>
                  <a:cubicBezTo>
                    <a:pt x="1452" y="170"/>
                    <a:pt x="1260" y="1"/>
                    <a:pt x="1056" y="1"/>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76" name="Google Shape;876;p21"/>
            <p:cNvSpPr/>
            <p:nvPr/>
          </p:nvSpPr>
          <p:spPr>
            <a:xfrm>
              <a:off x="7171206" y="1552025"/>
              <a:ext cx="161124" cy="141538"/>
            </a:xfrm>
            <a:custGeom>
              <a:rect b="b" l="l" r="r" t="t"/>
              <a:pathLst>
                <a:path extrusionOk="0" h="1532" w="1744">
                  <a:moveTo>
                    <a:pt x="1074" y="1"/>
                  </a:moveTo>
                  <a:cubicBezTo>
                    <a:pt x="1033" y="1"/>
                    <a:pt x="992" y="4"/>
                    <a:pt x="949" y="9"/>
                  </a:cubicBezTo>
                  <a:cubicBezTo>
                    <a:pt x="867" y="20"/>
                    <a:pt x="795" y="61"/>
                    <a:pt x="733" y="112"/>
                  </a:cubicBezTo>
                  <a:lnTo>
                    <a:pt x="733" y="102"/>
                  </a:lnTo>
                  <a:cubicBezTo>
                    <a:pt x="681" y="91"/>
                    <a:pt x="640" y="82"/>
                    <a:pt x="599" y="82"/>
                  </a:cubicBezTo>
                  <a:lnTo>
                    <a:pt x="589" y="82"/>
                  </a:lnTo>
                  <a:cubicBezTo>
                    <a:pt x="577" y="80"/>
                    <a:pt x="566" y="79"/>
                    <a:pt x="554" y="79"/>
                  </a:cubicBezTo>
                  <a:cubicBezTo>
                    <a:pt x="407" y="79"/>
                    <a:pt x="243" y="195"/>
                    <a:pt x="176" y="318"/>
                  </a:cubicBezTo>
                  <a:cubicBezTo>
                    <a:pt x="83" y="494"/>
                    <a:pt x="62" y="731"/>
                    <a:pt x="32" y="927"/>
                  </a:cubicBezTo>
                  <a:cubicBezTo>
                    <a:pt x="0" y="1102"/>
                    <a:pt x="32" y="1257"/>
                    <a:pt x="155" y="1391"/>
                  </a:cubicBezTo>
                  <a:cubicBezTo>
                    <a:pt x="247" y="1484"/>
                    <a:pt x="372" y="1532"/>
                    <a:pt x="498" y="1532"/>
                  </a:cubicBezTo>
                  <a:cubicBezTo>
                    <a:pt x="583" y="1532"/>
                    <a:pt x="668" y="1510"/>
                    <a:pt x="743" y="1464"/>
                  </a:cubicBezTo>
                  <a:cubicBezTo>
                    <a:pt x="826" y="1412"/>
                    <a:pt x="919" y="1361"/>
                    <a:pt x="1011" y="1319"/>
                  </a:cubicBezTo>
                  <a:cubicBezTo>
                    <a:pt x="1022" y="1319"/>
                    <a:pt x="1032" y="1319"/>
                    <a:pt x="1032" y="1309"/>
                  </a:cubicBezTo>
                  <a:cubicBezTo>
                    <a:pt x="1063" y="1309"/>
                    <a:pt x="1084" y="1299"/>
                    <a:pt x="1104" y="1278"/>
                  </a:cubicBezTo>
                  <a:cubicBezTo>
                    <a:pt x="1125" y="1278"/>
                    <a:pt x="1146" y="1267"/>
                    <a:pt x="1156" y="1257"/>
                  </a:cubicBezTo>
                  <a:cubicBezTo>
                    <a:pt x="1341" y="1164"/>
                    <a:pt x="1465" y="969"/>
                    <a:pt x="1589" y="814"/>
                  </a:cubicBezTo>
                  <a:cubicBezTo>
                    <a:pt x="1744" y="607"/>
                    <a:pt x="1651" y="360"/>
                    <a:pt x="1476" y="215"/>
                  </a:cubicBezTo>
                  <a:cubicBezTo>
                    <a:pt x="1465" y="185"/>
                    <a:pt x="1444" y="153"/>
                    <a:pt x="1414" y="133"/>
                  </a:cubicBezTo>
                  <a:cubicBezTo>
                    <a:pt x="1312" y="32"/>
                    <a:pt x="1199" y="1"/>
                    <a:pt x="1074" y="1"/>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77" name="Google Shape;877;p21"/>
            <p:cNvSpPr/>
            <p:nvPr/>
          </p:nvSpPr>
          <p:spPr>
            <a:xfrm>
              <a:off x="7460008" y="1266547"/>
              <a:ext cx="133500" cy="156504"/>
            </a:xfrm>
            <a:custGeom>
              <a:rect b="b" l="l" r="r" t="t"/>
              <a:pathLst>
                <a:path extrusionOk="0" h="1694" w="1445">
                  <a:moveTo>
                    <a:pt x="564" y="1"/>
                  </a:moveTo>
                  <a:cubicBezTo>
                    <a:pt x="351" y="1"/>
                    <a:pt x="135" y="145"/>
                    <a:pt x="83" y="355"/>
                  </a:cubicBezTo>
                  <a:cubicBezTo>
                    <a:pt x="62" y="448"/>
                    <a:pt x="51" y="541"/>
                    <a:pt x="62" y="634"/>
                  </a:cubicBezTo>
                  <a:cubicBezTo>
                    <a:pt x="21" y="747"/>
                    <a:pt x="0" y="871"/>
                    <a:pt x="0" y="985"/>
                  </a:cubicBezTo>
                  <a:cubicBezTo>
                    <a:pt x="0" y="1180"/>
                    <a:pt x="72" y="1335"/>
                    <a:pt x="196" y="1490"/>
                  </a:cubicBezTo>
                  <a:cubicBezTo>
                    <a:pt x="268" y="1583"/>
                    <a:pt x="413" y="1666"/>
                    <a:pt x="526" y="1686"/>
                  </a:cubicBezTo>
                  <a:cubicBezTo>
                    <a:pt x="571" y="1691"/>
                    <a:pt x="614" y="1694"/>
                    <a:pt x="656" y="1694"/>
                  </a:cubicBezTo>
                  <a:cubicBezTo>
                    <a:pt x="787" y="1694"/>
                    <a:pt x="907" y="1669"/>
                    <a:pt x="1032" y="1614"/>
                  </a:cubicBezTo>
                  <a:cubicBezTo>
                    <a:pt x="1279" y="1510"/>
                    <a:pt x="1444" y="1212"/>
                    <a:pt x="1424" y="943"/>
                  </a:cubicBezTo>
                  <a:cubicBezTo>
                    <a:pt x="1382" y="552"/>
                    <a:pt x="1114" y="273"/>
                    <a:pt x="794" y="66"/>
                  </a:cubicBezTo>
                  <a:cubicBezTo>
                    <a:pt x="724" y="21"/>
                    <a:pt x="644" y="1"/>
                    <a:pt x="564" y="1"/>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78" name="Google Shape;878;p21"/>
            <p:cNvSpPr/>
            <p:nvPr/>
          </p:nvSpPr>
          <p:spPr>
            <a:xfrm>
              <a:off x="6821520" y="1081218"/>
              <a:ext cx="162048" cy="180340"/>
            </a:xfrm>
            <a:custGeom>
              <a:rect b="b" l="l" r="r" t="t"/>
              <a:pathLst>
                <a:path extrusionOk="0" h="1952" w="1754">
                  <a:moveTo>
                    <a:pt x="850" y="0"/>
                  </a:moveTo>
                  <a:cubicBezTo>
                    <a:pt x="689" y="0"/>
                    <a:pt x="526" y="60"/>
                    <a:pt x="381" y="154"/>
                  </a:cubicBezTo>
                  <a:cubicBezTo>
                    <a:pt x="196" y="277"/>
                    <a:pt x="103" y="504"/>
                    <a:pt x="175" y="721"/>
                  </a:cubicBezTo>
                  <a:cubicBezTo>
                    <a:pt x="41" y="979"/>
                    <a:pt x="0" y="1278"/>
                    <a:pt x="175" y="1547"/>
                  </a:cubicBezTo>
                  <a:cubicBezTo>
                    <a:pt x="335" y="1786"/>
                    <a:pt x="631" y="1952"/>
                    <a:pt x="928" y="1952"/>
                  </a:cubicBezTo>
                  <a:cubicBezTo>
                    <a:pt x="1015" y="1952"/>
                    <a:pt x="1102" y="1938"/>
                    <a:pt x="1186" y="1907"/>
                  </a:cubicBezTo>
                  <a:cubicBezTo>
                    <a:pt x="1424" y="1815"/>
                    <a:pt x="1578" y="1660"/>
                    <a:pt x="1671" y="1423"/>
                  </a:cubicBezTo>
                  <a:cubicBezTo>
                    <a:pt x="1754" y="1185"/>
                    <a:pt x="1671" y="917"/>
                    <a:pt x="1589" y="701"/>
                  </a:cubicBezTo>
                  <a:cubicBezTo>
                    <a:pt x="1495" y="463"/>
                    <a:pt x="1392" y="206"/>
                    <a:pt x="1155" y="82"/>
                  </a:cubicBezTo>
                  <a:cubicBezTo>
                    <a:pt x="1058" y="25"/>
                    <a:pt x="955" y="0"/>
                    <a:pt x="850"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79" name="Google Shape;879;p21"/>
            <p:cNvSpPr/>
            <p:nvPr/>
          </p:nvSpPr>
          <p:spPr>
            <a:xfrm>
              <a:off x="7283641" y="981994"/>
              <a:ext cx="146896" cy="132484"/>
            </a:xfrm>
            <a:custGeom>
              <a:rect b="b" l="l" r="r" t="t"/>
              <a:pathLst>
                <a:path extrusionOk="0" h="1434" w="1590">
                  <a:moveTo>
                    <a:pt x="1115" y="1"/>
                  </a:moveTo>
                  <a:cubicBezTo>
                    <a:pt x="867" y="10"/>
                    <a:pt x="640" y="93"/>
                    <a:pt x="486" y="289"/>
                  </a:cubicBezTo>
                  <a:cubicBezTo>
                    <a:pt x="300" y="310"/>
                    <a:pt x="124" y="464"/>
                    <a:pt x="73" y="650"/>
                  </a:cubicBezTo>
                  <a:cubicBezTo>
                    <a:pt x="1" y="898"/>
                    <a:pt x="135" y="1115"/>
                    <a:pt x="362" y="1218"/>
                  </a:cubicBezTo>
                  <a:cubicBezTo>
                    <a:pt x="383" y="1228"/>
                    <a:pt x="403" y="1238"/>
                    <a:pt x="413" y="1248"/>
                  </a:cubicBezTo>
                  <a:lnTo>
                    <a:pt x="537" y="1310"/>
                  </a:lnTo>
                  <a:cubicBezTo>
                    <a:pt x="671" y="1383"/>
                    <a:pt x="805" y="1434"/>
                    <a:pt x="950" y="1434"/>
                  </a:cubicBezTo>
                  <a:cubicBezTo>
                    <a:pt x="1167" y="1434"/>
                    <a:pt x="1373" y="1310"/>
                    <a:pt x="1476" y="1115"/>
                  </a:cubicBezTo>
                  <a:cubicBezTo>
                    <a:pt x="1579" y="929"/>
                    <a:pt x="1589" y="702"/>
                    <a:pt x="1589" y="485"/>
                  </a:cubicBezTo>
                  <a:cubicBezTo>
                    <a:pt x="1589" y="228"/>
                    <a:pt x="1373" y="1"/>
                    <a:pt x="1115" y="1"/>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80" name="Google Shape;880;p21"/>
            <p:cNvSpPr/>
            <p:nvPr/>
          </p:nvSpPr>
          <p:spPr>
            <a:xfrm>
              <a:off x="6712873" y="724603"/>
              <a:ext cx="149483" cy="159461"/>
            </a:xfrm>
            <a:custGeom>
              <a:rect b="b" l="l" r="r" t="t"/>
              <a:pathLst>
                <a:path extrusionOk="0" h="1726" w="1618">
                  <a:moveTo>
                    <a:pt x="830" y="0"/>
                  </a:moveTo>
                  <a:cubicBezTo>
                    <a:pt x="792" y="0"/>
                    <a:pt x="752" y="4"/>
                    <a:pt x="711" y="11"/>
                  </a:cubicBezTo>
                  <a:cubicBezTo>
                    <a:pt x="526" y="53"/>
                    <a:pt x="402" y="187"/>
                    <a:pt x="310" y="352"/>
                  </a:cubicBezTo>
                  <a:cubicBezTo>
                    <a:pt x="83" y="497"/>
                    <a:pt x="0" y="785"/>
                    <a:pt x="134" y="1012"/>
                  </a:cubicBezTo>
                  <a:cubicBezTo>
                    <a:pt x="258" y="1229"/>
                    <a:pt x="340" y="1497"/>
                    <a:pt x="557" y="1641"/>
                  </a:cubicBezTo>
                  <a:cubicBezTo>
                    <a:pt x="638" y="1687"/>
                    <a:pt x="735" y="1716"/>
                    <a:pt x="827" y="1716"/>
                  </a:cubicBezTo>
                  <a:cubicBezTo>
                    <a:pt x="840" y="1716"/>
                    <a:pt x="854" y="1715"/>
                    <a:pt x="867" y="1714"/>
                  </a:cubicBezTo>
                  <a:lnTo>
                    <a:pt x="1000" y="1714"/>
                  </a:lnTo>
                  <a:cubicBezTo>
                    <a:pt x="1037" y="1721"/>
                    <a:pt x="1075" y="1725"/>
                    <a:pt x="1112" y="1725"/>
                  </a:cubicBezTo>
                  <a:cubicBezTo>
                    <a:pt x="1374" y="1725"/>
                    <a:pt x="1618" y="1539"/>
                    <a:pt x="1609" y="1249"/>
                  </a:cubicBezTo>
                  <a:cubicBezTo>
                    <a:pt x="1599" y="868"/>
                    <a:pt x="1465" y="548"/>
                    <a:pt x="1259" y="238"/>
                  </a:cubicBezTo>
                  <a:cubicBezTo>
                    <a:pt x="1148" y="78"/>
                    <a:pt x="1004" y="0"/>
                    <a:pt x="830"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81" name="Google Shape;881;p21"/>
            <p:cNvSpPr/>
            <p:nvPr/>
          </p:nvSpPr>
          <p:spPr>
            <a:xfrm>
              <a:off x="7596187" y="679887"/>
              <a:ext cx="123984" cy="142462"/>
            </a:xfrm>
            <a:custGeom>
              <a:rect b="b" l="l" r="r" t="t"/>
              <a:pathLst>
                <a:path extrusionOk="0" h="1542" w="1342">
                  <a:moveTo>
                    <a:pt x="517" y="0"/>
                  </a:moveTo>
                  <a:cubicBezTo>
                    <a:pt x="362" y="0"/>
                    <a:pt x="166" y="93"/>
                    <a:pt x="104" y="238"/>
                  </a:cubicBezTo>
                  <a:cubicBezTo>
                    <a:pt x="22" y="433"/>
                    <a:pt x="1" y="578"/>
                    <a:pt x="32" y="774"/>
                  </a:cubicBezTo>
                  <a:lnTo>
                    <a:pt x="63" y="867"/>
                  </a:lnTo>
                  <a:cubicBezTo>
                    <a:pt x="22" y="1063"/>
                    <a:pt x="73" y="1259"/>
                    <a:pt x="280" y="1382"/>
                  </a:cubicBezTo>
                  <a:cubicBezTo>
                    <a:pt x="342" y="1414"/>
                    <a:pt x="424" y="1434"/>
                    <a:pt x="507" y="1444"/>
                  </a:cubicBezTo>
                  <a:cubicBezTo>
                    <a:pt x="584" y="1511"/>
                    <a:pt x="691" y="1542"/>
                    <a:pt x="798" y="1542"/>
                  </a:cubicBezTo>
                  <a:cubicBezTo>
                    <a:pt x="890" y="1542"/>
                    <a:pt x="981" y="1519"/>
                    <a:pt x="1053" y="1476"/>
                  </a:cubicBezTo>
                  <a:cubicBezTo>
                    <a:pt x="1291" y="1331"/>
                    <a:pt x="1342" y="1052"/>
                    <a:pt x="1218" y="816"/>
                  </a:cubicBezTo>
                  <a:cubicBezTo>
                    <a:pt x="1218" y="816"/>
                    <a:pt x="1218" y="805"/>
                    <a:pt x="1208" y="795"/>
                  </a:cubicBezTo>
                  <a:cubicBezTo>
                    <a:pt x="1249" y="630"/>
                    <a:pt x="1229" y="465"/>
                    <a:pt x="1136" y="320"/>
                  </a:cubicBezTo>
                  <a:cubicBezTo>
                    <a:pt x="1074" y="227"/>
                    <a:pt x="991" y="145"/>
                    <a:pt x="899" y="93"/>
                  </a:cubicBezTo>
                  <a:cubicBezTo>
                    <a:pt x="816" y="42"/>
                    <a:pt x="723" y="0"/>
                    <a:pt x="610"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82" name="Google Shape;882;p21"/>
            <p:cNvSpPr/>
            <p:nvPr/>
          </p:nvSpPr>
          <p:spPr>
            <a:xfrm>
              <a:off x="6845264" y="2369284"/>
              <a:ext cx="134516" cy="124261"/>
            </a:xfrm>
            <a:custGeom>
              <a:rect b="b" l="l" r="r" t="t"/>
              <a:pathLst>
                <a:path extrusionOk="0" h="1345" w="1456">
                  <a:moveTo>
                    <a:pt x="894" y="0"/>
                  </a:moveTo>
                  <a:cubicBezTo>
                    <a:pt x="878" y="0"/>
                    <a:pt x="862" y="1"/>
                    <a:pt x="846" y="3"/>
                  </a:cubicBezTo>
                  <a:cubicBezTo>
                    <a:pt x="733" y="13"/>
                    <a:pt x="630" y="55"/>
                    <a:pt x="537" y="107"/>
                  </a:cubicBezTo>
                  <a:cubicBezTo>
                    <a:pt x="496" y="127"/>
                    <a:pt x="465" y="137"/>
                    <a:pt x="434" y="158"/>
                  </a:cubicBezTo>
                  <a:cubicBezTo>
                    <a:pt x="321" y="240"/>
                    <a:pt x="238" y="343"/>
                    <a:pt x="186" y="478"/>
                  </a:cubicBezTo>
                  <a:cubicBezTo>
                    <a:pt x="176" y="488"/>
                    <a:pt x="156" y="509"/>
                    <a:pt x="145" y="529"/>
                  </a:cubicBezTo>
                  <a:cubicBezTo>
                    <a:pt x="1" y="746"/>
                    <a:pt x="104" y="1056"/>
                    <a:pt x="321" y="1189"/>
                  </a:cubicBezTo>
                  <a:cubicBezTo>
                    <a:pt x="351" y="1200"/>
                    <a:pt x="383" y="1221"/>
                    <a:pt x="413" y="1231"/>
                  </a:cubicBezTo>
                  <a:cubicBezTo>
                    <a:pt x="475" y="1272"/>
                    <a:pt x="537" y="1313"/>
                    <a:pt x="619" y="1324"/>
                  </a:cubicBezTo>
                  <a:cubicBezTo>
                    <a:pt x="733" y="1344"/>
                    <a:pt x="836" y="1344"/>
                    <a:pt x="950" y="1344"/>
                  </a:cubicBezTo>
                  <a:cubicBezTo>
                    <a:pt x="1197" y="1344"/>
                    <a:pt x="1435" y="1127"/>
                    <a:pt x="1424" y="870"/>
                  </a:cubicBezTo>
                  <a:cubicBezTo>
                    <a:pt x="1424" y="808"/>
                    <a:pt x="1414" y="756"/>
                    <a:pt x="1403" y="705"/>
                  </a:cubicBezTo>
                  <a:cubicBezTo>
                    <a:pt x="1455" y="509"/>
                    <a:pt x="1393" y="282"/>
                    <a:pt x="1218" y="178"/>
                  </a:cubicBezTo>
                  <a:cubicBezTo>
                    <a:pt x="1144" y="77"/>
                    <a:pt x="1029" y="0"/>
                    <a:pt x="894"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83" name="Google Shape;883;p21"/>
            <p:cNvSpPr/>
            <p:nvPr/>
          </p:nvSpPr>
          <p:spPr>
            <a:xfrm>
              <a:off x="7625844" y="1755831"/>
              <a:ext cx="99132" cy="115392"/>
            </a:xfrm>
            <a:custGeom>
              <a:rect b="b" l="l" r="r" t="t"/>
              <a:pathLst>
                <a:path extrusionOk="0" h="1249" w="1073">
                  <a:moveTo>
                    <a:pt x="484" y="0"/>
                  </a:moveTo>
                  <a:cubicBezTo>
                    <a:pt x="227" y="0"/>
                    <a:pt x="0" y="217"/>
                    <a:pt x="0" y="485"/>
                  </a:cubicBezTo>
                  <a:cubicBezTo>
                    <a:pt x="0" y="588"/>
                    <a:pt x="41" y="681"/>
                    <a:pt x="103" y="764"/>
                  </a:cubicBezTo>
                  <a:lnTo>
                    <a:pt x="103" y="774"/>
                  </a:lnTo>
                  <a:cubicBezTo>
                    <a:pt x="103" y="1032"/>
                    <a:pt x="319" y="1248"/>
                    <a:pt x="578" y="1248"/>
                  </a:cubicBezTo>
                  <a:cubicBezTo>
                    <a:pt x="846" y="1248"/>
                    <a:pt x="1062" y="1032"/>
                    <a:pt x="1062" y="774"/>
                  </a:cubicBezTo>
                  <a:cubicBezTo>
                    <a:pt x="1062" y="599"/>
                    <a:pt x="1073" y="423"/>
                    <a:pt x="980" y="269"/>
                  </a:cubicBezTo>
                  <a:cubicBezTo>
                    <a:pt x="876" y="83"/>
                    <a:pt x="691" y="0"/>
                    <a:pt x="484"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884" name="Google Shape;884;p21"/>
          <p:cNvGrpSpPr/>
          <p:nvPr/>
        </p:nvGrpSpPr>
        <p:grpSpPr>
          <a:xfrm>
            <a:off x="123410" y="283087"/>
            <a:ext cx="385531" cy="1195720"/>
            <a:chOff x="123410" y="283087"/>
            <a:chExt cx="385531" cy="1195720"/>
          </a:xfrm>
        </p:grpSpPr>
        <p:sp>
          <p:nvSpPr>
            <p:cNvPr id="885" name="Google Shape;885;p21"/>
            <p:cNvSpPr/>
            <p:nvPr/>
          </p:nvSpPr>
          <p:spPr>
            <a:xfrm rot="-5400000">
              <a:off x="133896" y="696689"/>
              <a:ext cx="150955" cy="171926"/>
            </a:xfrm>
            <a:custGeom>
              <a:rect b="b" l="l" r="r" t="t"/>
              <a:pathLst>
                <a:path extrusionOk="0" h="4009" w="3520">
                  <a:moveTo>
                    <a:pt x="2021" y="1"/>
                  </a:moveTo>
                  <a:cubicBezTo>
                    <a:pt x="1846" y="1"/>
                    <a:pt x="1681" y="99"/>
                    <a:pt x="1636" y="325"/>
                  </a:cubicBezTo>
                  <a:cubicBezTo>
                    <a:pt x="1585" y="645"/>
                    <a:pt x="1502" y="965"/>
                    <a:pt x="1420" y="1284"/>
                  </a:cubicBezTo>
                  <a:cubicBezTo>
                    <a:pt x="1203" y="1192"/>
                    <a:pt x="976" y="1099"/>
                    <a:pt x="749" y="1037"/>
                  </a:cubicBezTo>
                  <a:cubicBezTo>
                    <a:pt x="704" y="1024"/>
                    <a:pt x="661" y="1018"/>
                    <a:pt x="620" y="1018"/>
                  </a:cubicBezTo>
                  <a:cubicBezTo>
                    <a:pt x="159" y="1018"/>
                    <a:pt x="0" y="1761"/>
                    <a:pt x="512" y="1903"/>
                  </a:cubicBezTo>
                  <a:cubicBezTo>
                    <a:pt x="728" y="1965"/>
                    <a:pt x="945" y="2048"/>
                    <a:pt x="1152" y="2141"/>
                  </a:cubicBezTo>
                  <a:cubicBezTo>
                    <a:pt x="1007" y="2584"/>
                    <a:pt x="842" y="3028"/>
                    <a:pt x="677" y="3461"/>
                  </a:cubicBezTo>
                  <a:cubicBezTo>
                    <a:pt x="552" y="3791"/>
                    <a:pt x="823" y="4008"/>
                    <a:pt x="1099" y="4008"/>
                  </a:cubicBezTo>
                  <a:cubicBezTo>
                    <a:pt x="1281" y="4008"/>
                    <a:pt x="1466" y="3915"/>
                    <a:pt x="1544" y="3698"/>
                  </a:cubicBezTo>
                  <a:cubicBezTo>
                    <a:pt x="1698" y="3306"/>
                    <a:pt x="1842" y="2904"/>
                    <a:pt x="1977" y="2512"/>
                  </a:cubicBezTo>
                  <a:cubicBezTo>
                    <a:pt x="2224" y="2615"/>
                    <a:pt x="2472" y="2698"/>
                    <a:pt x="2740" y="2749"/>
                  </a:cubicBezTo>
                  <a:cubicBezTo>
                    <a:pt x="2775" y="2756"/>
                    <a:pt x="2809" y="2759"/>
                    <a:pt x="2841" y="2759"/>
                  </a:cubicBezTo>
                  <a:cubicBezTo>
                    <a:pt x="3334" y="2759"/>
                    <a:pt x="3519" y="1990"/>
                    <a:pt x="2977" y="1883"/>
                  </a:cubicBezTo>
                  <a:cubicBezTo>
                    <a:pt x="2729" y="1831"/>
                    <a:pt x="2482" y="1749"/>
                    <a:pt x="2255" y="1656"/>
                  </a:cubicBezTo>
                  <a:cubicBezTo>
                    <a:pt x="2358" y="1295"/>
                    <a:pt x="2441" y="934"/>
                    <a:pt x="2513" y="573"/>
                  </a:cubicBezTo>
                  <a:cubicBezTo>
                    <a:pt x="2575" y="225"/>
                    <a:pt x="2286" y="1"/>
                    <a:pt x="2021" y="1"/>
                  </a:cubicBez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86" name="Google Shape;886;p21"/>
            <p:cNvSpPr/>
            <p:nvPr/>
          </p:nvSpPr>
          <p:spPr>
            <a:xfrm rot="-5400000">
              <a:off x="273117" y="1370093"/>
              <a:ext cx="116347" cy="101080"/>
            </a:xfrm>
            <a:custGeom>
              <a:rect b="b" l="l" r="r" t="t"/>
              <a:pathLst>
                <a:path extrusionOk="0" h="2357" w="2713">
                  <a:moveTo>
                    <a:pt x="1510" y="0"/>
                  </a:moveTo>
                  <a:cubicBezTo>
                    <a:pt x="1288" y="0"/>
                    <a:pt x="1065" y="67"/>
                    <a:pt x="877" y="205"/>
                  </a:cubicBezTo>
                  <a:cubicBezTo>
                    <a:pt x="774" y="287"/>
                    <a:pt x="671" y="370"/>
                    <a:pt x="558" y="452"/>
                  </a:cubicBezTo>
                  <a:cubicBezTo>
                    <a:pt x="93" y="792"/>
                    <a:pt x="0" y="1473"/>
                    <a:pt x="351" y="1938"/>
                  </a:cubicBezTo>
                  <a:cubicBezTo>
                    <a:pt x="552" y="2212"/>
                    <a:pt x="872" y="2357"/>
                    <a:pt x="1196" y="2357"/>
                  </a:cubicBezTo>
                  <a:cubicBezTo>
                    <a:pt x="1421" y="2357"/>
                    <a:pt x="1647" y="2288"/>
                    <a:pt x="1837" y="2144"/>
                  </a:cubicBezTo>
                  <a:cubicBezTo>
                    <a:pt x="1940" y="2072"/>
                    <a:pt x="2053" y="1989"/>
                    <a:pt x="2156" y="1906"/>
                  </a:cubicBezTo>
                  <a:cubicBezTo>
                    <a:pt x="2621" y="1556"/>
                    <a:pt x="2713" y="886"/>
                    <a:pt x="2362" y="421"/>
                  </a:cubicBezTo>
                  <a:cubicBezTo>
                    <a:pt x="2160" y="145"/>
                    <a:pt x="1837" y="0"/>
                    <a:pt x="1510" y="0"/>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87" name="Google Shape;887;p21"/>
            <p:cNvSpPr/>
            <p:nvPr/>
          </p:nvSpPr>
          <p:spPr>
            <a:xfrm rot="-5400000">
              <a:off x="407861" y="1270256"/>
              <a:ext cx="109314" cy="92846"/>
            </a:xfrm>
            <a:custGeom>
              <a:rect b="b" l="l" r="r" t="t"/>
              <a:pathLst>
                <a:path extrusionOk="0" h="2165" w="2549">
                  <a:moveTo>
                    <a:pt x="1157" y="1"/>
                  </a:moveTo>
                  <a:cubicBezTo>
                    <a:pt x="631" y="1"/>
                    <a:pt x="159" y="384"/>
                    <a:pt x="83" y="917"/>
                  </a:cubicBezTo>
                  <a:cubicBezTo>
                    <a:pt x="1" y="1484"/>
                    <a:pt x="413" y="2031"/>
                    <a:pt x="991" y="2113"/>
                  </a:cubicBezTo>
                  <a:lnTo>
                    <a:pt x="1270" y="2154"/>
                  </a:lnTo>
                  <a:cubicBezTo>
                    <a:pt x="1319" y="2162"/>
                    <a:pt x="1367" y="2165"/>
                    <a:pt x="1415" y="2165"/>
                  </a:cubicBezTo>
                  <a:cubicBezTo>
                    <a:pt x="1927" y="2165"/>
                    <a:pt x="2391" y="1776"/>
                    <a:pt x="2466" y="1257"/>
                  </a:cubicBezTo>
                  <a:cubicBezTo>
                    <a:pt x="2549" y="680"/>
                    <a:pt x="2136" y="133"/>
                    <a:pt x="1569" y="50"/>
                  </a:cubicBezTo>
                  <a:lnTo>
                    <a:pt x="1290" y="9"/>
                  </a:lnTo>
                  <a:cubicBezTo>
                    <a:pt x="1246" y="3"/>
                    <a:pt x="1201" y="1"/>
                    <a:pt x="1157" y="1"/>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88" name="Google Shape;888;p21"/>
            <p:cNvSpPr/>
            <p:nvPr/>
          </p:nvSpPr>
          <p:spPr>
            <a:xfrm rot="-5400000">
              <a:off x="239881" y="1192892"/>
              <a:ext cx="124066" cy="91388"/>
            </a:xfrm>
            <a:custGeom>
              <a:rect b="b" l="l" r="r" t="t"/>
              <a:pathLst>
                <a:path extrusionOk="0" h="2131" w="2893">
                  <a:moveTo>
                    <a:pt x="1426" y="1"/>
                  </a:moveTo>
                  <a:cubicBezTo>
                    <a:pt x="216" y="1"/>
                    <a:pt x="1" y="1930"/>
                    <a:pt x="1302" y="2118"/>
                  </a:cubicBezTo>
                  <a:cubicBezTo>
                    <a:pt x="1362" y="2127"/>
                    <a:pt x="1420" y="2131"/>
                    <a:pt x="1475" y="2131"/>
                  </a:cubicBezTo>
                  <a:cubicBezTo>
                    <a:pt x="2677" y="2131"/>
                    <a:pt x="2892" y="200"/>
                    <a:pt x="1601" y="14"/>
                  </a:cubicBezTo>
                  <a:cubicBezTo>
                    <a:pt x="1541" y="5"/>
                    <a:pt x="1482" y="1"/>
                    <a:pt x="1426" y="1"/>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89" name="Google Shape;889;p21"/>
            <p:cNvSpPr/>
            <p:nvPr/>
          </p:nvSpPr>
          <p:spPr>
            <a:xfrm rot="-5400000">
              <a:off x="285578" y="417381"/>
              <a:ext cx="80538" cy="70289"/>
            </a:xfrm>
            <a:custGeom>
              <a:rect b="b" l="l" r="r" t="t"/>
              <a:pathLst>
                <a:path extrusionOk="0" h="1639" w="1878">
                  <a:moveTo>
                    <a:pt x="1045" y="0"/>
                  </a:moveTo>
                  <a:cubicBezTo>
                    <a:pt x="892" y="0"/>
                    <a:pt x="739" y="47"/>
                    <a:pt x="610" y="143"/>
                  </a:cubicBezTo>
                  <a:cubicBezTo>
                    <a:pt x="527" y="205"/>
                    <a:pt x="454" y="257"/>
                    <a:pt x="383" y="319"/>
                  </a:cubicBezTo>
                  <a:cubicBezTo>
                    <a:pt x="62" y="556"/>
                    <a:pt x="1" y="1020"/>
                    <a:pt x="238" y="1350"/>
                  </a:cubicBezTo>
                  <a:cubicBezTo>
                    <a:pt x="378" y="1539"/>
                    <a:pt x="602" y="1638"/>
                    <a:pt x="828" y="1638"/>
                  </a:cubicBezTo>
                  <a:cubicBezTo>
                    <a:pt x="983" y="1638"/>
                    <a:pt x="1139" y="1591"/>
                    <a:pt x="1270" y="1495"/>
                  </a:cubicBezTo>
                  <a:cubicBezTo>
                    <a:pt x="1342" y="1433"/>
                    <a:pt x="1414" y="1381"/>
                    <a:pt x="1486" y="1330"/>
                  </a:cubicBezTo>
                  <a:cubicBezTo>
                    <a:pt x="1816" y="1082"/>
                    <a:pt x="1878" y="617"/>
                    <a:pt x="1641" y="298"/>
                  </a:cubicBezTo>
                  <a:cubicBezTo>
                    <a:pt x="1494" y="102"/>
                    <a:pt x="1269" y="0"/>
                    <a:pt x="1045" y="0"/>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90" name="Google Shape;890;p21"/>
            <p:cNvSpPr/>
            <p:nvPr/>
          </p:nvSpPr>
          <p:spPr>
            <a:xfrm rot="-5400000">
              <a:off x="379260" y="348443"/>
              <a:ext cx="75692" cy="64370"/>
            </a:xfrm>
            <a:custGeom>
              <a:rect b="b" l="l" r="r" t="t"/>
              <a:pathLst>
                <a:path extrusionOk="0" h="1501" w="1765">
                  <a:moveTo>
                    <a:pt x="789" y="1"/>
                  </a:moveTo>
                  <a:cubicBezTo>
                    <a:pt x="429" y="1"/>
                    <a:pt x="110" y="272"/>
                    <a:pt x="62" y="628"/>
                  </a:cubicBezTo>
                  <a:cubicBezTo>
                    <a:pt x="1" y="1031"/>
                    <a:pt x="289" y="1402"/>
                    <a:pt x="681" y="1464"/>
                  </a:cubicBezTo>
                  <a:lnTo>
                    <a:pt x="878" y="1494"/>
                  </a:lnTo>
                  <a:cubicBezTo>
                    <a:pt x="910" y="1499"/>
                    <a:pt x="942" y="1501"/>
                    <a:pt x="974" y="1501"/>
                  </a:cubicBezTo>
                  <a:cubicBezTo>
                    <a:pt x="1339" y="1501"/>
                    <a:pt x="1666" y="1235"/>
                    <a:pt x="1713" y="866"/>
                  </a:cubicBezTo>
                  <a:cubicBezTo>
                    <a:pt x="1765" y="463"/>
                    <a:pt x="1486" y="91"/>
                    <a:pt x="1084" y="30"/>
                  </a:cubicBezTo>
                  <a:lnTo>
                    <a:pt x="898" y="9"/>
                  </a:lnTo>
                  <a:cubicBezTo>
                    <a:pt x="862" y="3"/>
                    <a:pt x="825" y="1"/>
                    <a:pt x="789" y="1"/>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91" name="Google Shape;891;p21"/>
            <p:cNvSpPr/>
            <p:nvPr/>
          </p:nvSpPr>
          <p:spPr>
            <a:xfrm rot="-5400000">
              <a:off x="262356" y="294623"/>
              <a:ext cx="86242" cy="63170"/>
            </a:xfrm>
            <a:custGeom>
              <a:rect b="b" l="l" r="r" t="t"/>
              <a:pathLst>
                <a:path extrusionOk="0" h="1473" w="2011">
                  <a:moveTo>
                    <a:pt x="983" y="0"/>
                  </a:moveTo>
                  <a:cubicBezTo>
                    <a:pt x="149" y="0"/>
                    <a:pt x="0" y="1336"/>
                    <a:pt x="897" y="1463"/>
                  </a:cubicBezTo>
                  <a:cubicBezTo>
                    <a:pt x="938" y="1469"/>
                    <a:pt x="978" y="1472"/>
                    <a:pt x="1017" y="1472"/>
                  </a:cubicBezTo>
                  <a:cubicBezTo>
                    <a:pt x="1853" y="1472"/>
                    <a:pt x="2010" y="137"/>
                    <a:pt x="1103" y="9"/>
                  </a:cubicBezTo>
                  <a:cubicBezTo>
                    <a:pt x="1062" y="3"/>
                    <a:pt x="1022" y="0"/>
                    <a:pt x="983" y="0"/>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892" name="Google Shape;892;p21"/>
          <p:cNvGrpSpPr/>
          <p:nvPr/>
        </p:nvGrpSpPr>
        <p:grpSpPr>
          <a:xfrm>
            <a:off x="8642100" y="4619213"/>
            <a:ext cx="251475" cy="289100"/>
            <a:chOff x="2189450" y="2335450"/>
            <a:chExt cx="251475" cy="289100"/>
          </a:xfrm>
        </p:grpSpPr>
        <p:sp>
          <p:nvSpPr>
            <p:cNvPr id="893" name="Google Shape;893;p21"/>
            <p:cNvSpPr/>
            <p:nvPr/>
          </p:nvSpPr>
          <p:spPr>
            <a:xfrm>
              <a:off x="2231500" y="2545625"/>
              <a:ext cx="101625" cy="78925"/>
            </a:xfrm>
            <a:custGeom>
              <a:rect b="b" l="l" r="r" t="t"/>
              <a:pathLst>
                <a:path extrusionOk="0" h="3157" w="4065">
                  <a:moveTo>
                    <a:pt x="2032" y="0"/>
                  </a:moveTo>
                  <a:cubicBezTo>
                    <a:pt x="1" y="0"/>
                    <a:pt x="1" y="3157"/>
                    <a:pt x="2032" y="3157"/>
                  </a:cubicBezTo>
                  <a:cubicBezTo>
                    <a:pt x="4065" y="3157"/>
                    <a:pt x="4065" y="0"/>
                    <a:pt x="2032" y="0"/>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94" name="Google Shape;894;p21"/>
            <p:cNvSpPr/>
            <p:nvPr/>
          </p:nvSpPr>
          <p:spPr>
            <a:xfrm>
              <a:off x="2189450" y="2335450"/>
              <a:ext cx="101625" cy="78950"/>
            </a:xfrm>
            <a:custGeom>
              <a:rect b="b" l="l" r="r" t="t"/>
              <a:pathLst>
                <a:path extrusionOk="0" h="3158" w="4065">
                  <a:moveTo>
                    <a:pt x="2033" y="1"/>
                  </a:moveTo>
                  <a:cubicBezTo>
                    <a:pt x="1" y="1"/>
                    <a:pt x="1" y="3157"/>
                    <a:pt x="2033" y="3157"/>
                  </a:cubicBezTo>
                  <a:cubicBezTo>
                    <a:pt x="4065" y="3157"/>
                    <a:pt x="4065" y="1"/>
                    <a:pt x="2033" y="1"/>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95" name="Google Shape;895;p21"/>
            <p:cNvSpPr/>
            <p:nvPr/>
          </p:nvSpPr>
          <p:spPr>
            <a:xfrm>
              <a:off x="2344175" y="2388250"/>
              <a:ext cx="96750" cy="89125"/>
            </a:xfrm>
            <a:custGeom>
              <a:rect b="b" l="l" r="r" t="t"/>
              <a:pathLst>
                <a:path extrusionOk="0" h="3565" w="3870">
                  <a:moveTo>
                    <a:pt x="2147" y="1"/>
                  </a:moveTo>
                  <a:cubicBezTo>
                    <a:pt x="1742" y="1"/>
                    <a:pt x="1337" y="153"/>
                    <a:pt x="1032" y="457"/>
                  </a:cubicBezTo>
                  <a:cubicBezTo>
                    <a:pt x="888" y="591"/>
                    <a:pt x="754" y="736"/>
                    <a:pt x="610" y="880"/>
                  </a:cubicBezTo>
                  <a:cubicBezTo>
                    <a:pt x="1" y="1478"/>
                    <a:pt x="1" y="2499"/>
                    <a:pt x="610" y="3108"/>
                  </a:cubicBezTo>
                  <a:cubicBezTo>
                    <a:pt x="914" y="3412"/>
                    <a:pt x="1321" y="3564"/>
                    <a:pt x="1728" y="3564"/>
                  </a:cubicBezTo>
                  <a:cubicBezTo>
                    <a:pt x="2134" y="3564"/>
                    <a:pt x="2539" y="3412"/>
                    <a:pt x="2838" y="3108"/>
                  </a:cubicBezTo>
                  <a:cubicBezTo>
                    <a:pt x="2982" y="2964"/>
                    <a:pt x="3127" y="2829"/>
                    <a:pt x="3260" y="2685"/>
                  </a:cubicBezTo>
                  <a:cubicBezTo>
                    <a:pt x="3869" y="2077"/>
                    <a:pt x="3869" y="1066"/>
                    <a:pt x="3260" y="457"/>
                  </a:cubicBezTo>
                  <a:cubicBezTo>
                    <a:pt x="2956" y="153"/>
                    <a:pt x="2552" y="1"/>
                    <a:pt x="2147" y="1"/>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896" name="Google Shape;896;p21"/>
          <p:cNvGrpSpPr/>
          <p:nvPr/>
        </p:nvGrpSpPr>
        <p:grpSpPr>
          <a:xfrm>
            <a:off x="8423694" y="248679"/>
            <a:ext cx="469882" cy="778495"/>
            <a:chOff x="3330825" y="1367375"/>
            <a:chExt cx="280075" cy="464025"/>
          </a:xfrm>
        </p:grpSpPr>
        <p:sp>
          <p:nvSpPr>
            <p:cNvPr id="897" name="Google Shape;897;p21"/>
            <p:cNvSpPr/>
            <p:nvPr/>
          </p:nvSpPr>
          <p:spPr>
            <a:xfrm>
              <a:off x="3484800" y="1720525"/>
              <a:ext cx="115550" cy="110875"/>
            </a:xfrm>
            <a:custGeom>
              <a:rect b="b" l="l" r="r" t="t"/>
              <a:pathLst>
                <a:path extrusionOk="0" h="4435" w="4622">
                  <a:moveTo>
                    <a:pt x="2311" y="0"/>
                  </a:moveTo>
                  <a:cubicBezTo>
                    <a:pt x="2159" y="0"/>
                    <a:pt x="2006" y="13"/>
                    <a:pt x="1857" y="37"/>
                  </a:cubicBezTo>
                  <a:cubicBezTo>
                    <a:pt x="764" y="233"/>
                    <a:pt x="0" y="1265"/>
                    <a:pt x="51" y="2348"/>
                  </a:cubicBezTo>
                  <a:cubicBezTo>
                    <a:pt x="51" y="2461"/>
                    <a:pt x="72" y="2574"/>
                    <a:pt x="93" y="2678"/>
                  </a:cubicBezTo>
                  <a:cubicBezTo>
                    <a:pt x="113" y="2998"/>
                    <a:pt x="196" y="3307"/>
                    <a:pt x="351" y="3606"/>
                  </a:cubicBezTo>
                  <a:cubicBezTo>
                    <a:pt x="665" y="4200"/>
                    <a:pt x="1226" y="4435"/>
                    <a:pt x="1815" y="4435"/>
                  </a:cubicBezTo>
                  <a:cubicBezTo>
                    <a:pt x="2249" y="4435"/>
                    <a:pt x="2698" y="4307"/>
                    <a:pt x="3074" y="4101"/>
                  </a:cubicBezTo>
                  <a:cubicBezTo>
                    <a:pt x="4054" y="3555"/>
                    <a:pt x="4621" y="2430"/>
                    <a:pt x="4312" y="1337"/>
                  </a:cubicBezTo>
                  <a:cubicBezTo>
                    <a:pt x="4057" y="414"/>
                    <a:pt x="3188" y="0"/>
                    <a:pt x="2311" y="0"/>
                  </a:cubicBezTo>
                  <a:close/>
                </a:path>
              </a:pathLst>
            </a:custGeom>
            <a:solidFill>
              <a:srgbClr val="AAB3EA"/>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98" name="Google Shape;898;p21"/>
            <p:cNvSpPr/>
            <p:nvPr/>
          </p:nvSpPr>
          <p:spPr>
            <a:xfrm>
              <a:off x="3477400" y="1543325"/>
              <a:ext cx="133500" cy="103775"/>
            </a:xfrm>
            <a:custGeom>
              <a:rect b="b" l="l" r="r" t="t"/>
              <a:pathLst>
                <a:path extrusionOk="0" h="4151" w="5340">
                  <a:moveTo>
                    <a:pt x="2983" y="1"/>
                  </a:moveTo>
                  <a:cubicBezTo>
                    <a:pt x="2469" y="1"/>
                    <a:pt x="1956" y="154"/>
                    <a:pt x="1575" y="451"/>
                  </a:cubicBezTo>
                  <a:cubicBezTo>
                    <a:pt x="0" y="1662"/>
                    <a:pt x="1018" y="4151"/>
                    <a:pt x="2737" y="4151"/>
                  </a:cubicBezTo>
                  <a:cubicBezTo>
                    <a:pt x="2819" y="4151"/>
                    <a:pt x="2903" y="4145"/>
                    <a:pt x="2988" y="4134"/>
                  </a:cubicBezTo>
                  <a:cubicBezTo>
                    <a:pt x="3494" y="4134"/>
                    <a:pt x="3999" y="3938"/>
                    <a:pt x="4432" y="3576"/>
                  </a:cubicBezTo>
                  <a:cubicBezTo>
                    <a:pt x="5340" y="2834"/>
                    <a:pt x="5340" y="1555"/>
                    <a:pt x="4629" y="699"/>
                  </a:cubicBezTo>
                  <a:cubicBezTo>
                    <a:pt x="4237" y="228"/>
                    <a:pt x="3610" y="1"/>
                    <a:pt x="2983" y="1"/>
                  </a:cubicBezTo>
                  <a:close/>
                </a:path>
              </a:pathLst>
            </a:custGeom>
            <a:solidFill>
              <a:srgbClr val="AAB3EA"/>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99" name="Google Shape;899;p21"/>
            <p:cNvSpPr/>
            <p:nvPr/>
          </p:nvSpPr>
          <p:spPr>
            <a:xfrm>
              <a:off x="3330825" y="1489400"/>
              <a:ext cx="143400" cy="134750"/>
            </a:xfrm>
            <a:custGeom>
              <a:rect b="b" l="l" r="r" t="t"/>
              <a:pathLst>
                <a:path extrusionOk="0" h="5390" w="5736">
                  <a:moveTo>
                    <a:pt x="2327" y="0"/>
                  </a:moveTo>
                  <a:cubicBezTo>
                    <a:pt x="1872" y="0"/>
                    <a:pt x="1427" y="134"/>
                    <a:pt x="1043" y="452"/>
                  </a:cubicBezTo>
                  <a:cubicBezTo>
                    <a:pt x="775" y="669"/>
                    <a:pt x="610" y="947"/>
                    <a:pt x="506" y="1267"/>
                  </a:cubicBezTo>
                  <a:cubicBezTo>
                    <a:pt x="32" y="2134"/>
                    <a:pt x="1" y="3361"/>
                    <a:pt x="424" y="4145"/>
                  </a:cubicBezTo>
                  <a:cubicBezTo>
                    <a:pt x="881" y="4994"/>
                    <a:pt x="1728" y="5389"/>
                    <a:pt x="2600" y="5389"/>
                  </a:cubicBezTo>
                  <a:cubicBezTo>
                    <a:pt x="3223" y="5389"/>
                    <a:pt x="3859" y="5188"/>
                    <a:pt x="4374" y="4805"/>
                  </a:cubicBezTo>
                  <a:cubicBezTo>
                    <a:pt x="5664" y="3836"/>
                    <a:pt x="5736" y="2134"/>
                    <a:pt x="4612" y="1030"/>
                  </a:cubicBezTo>
                  <a:cubicBezTo>
                    <a:pt x="4019" y="444"/>
                    <a:pt x="3156" y="0"/>
                    <a:pt x="2327" y="0"/>
                  </a:cubicBezTo>
                  <a:close/>
                </a:path>
              </a:pathLst>
            </a:custGeom>
            <a:solidFill>
              <a:srgbClr val="AAB3EA"/>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00" name="Google Shape;900;p21"/>
            <p:cNvSpPr/>
            <p:nvPr/>
          </p:nvSpPr>
          <p:spPr>
            <a:xfrm>
              <a:off x="3451275" y="1367375"/>
              <a:ext cx="111650" cy="100400"/>
            </a:xfrm>
            <a:custGeom>
              <a:rect b="b" l="l" r="r" t="t"/>
              <a:pathLst>
                <a:path extrusionOk="0" h="4016" w="4466">
                  <a:moveTo>
                    <a:pt x="2077" y="0"/>
                  </a:moveTo>
                  <a:cubicBezTo>
                    <a:pt x="1557" y="0"/>
                    <a:pt x="1026" y="185"/>
                    <a:pt x="660" y="506"/>
                  </a:cubicBezTo>
                  <a:cubicBezTo>
                    <a:pt x="640" y="537"/>
                    <a:pt x="608" y="558"/>
                    <a:pt x="588" y="578"/>
                  </a:cubicBezTo>
                  <a:cubicBezTo>
                    <a:pt x="299" y="805"/>
                    <a:pt x="134" y="1145"/>
                    <a:pt x="83" y="1517"/>
                  </a:cubicBezTo>
                  <a:cubicBezTo>
                    <a:pt x="0" y="1950"/>
                    <a:pt x="62" y="2404"/>
                    <a:pt x="258" y="2827"/>
                  </a:cubicBezTo>
                  <a:cubicBezTo>
                    <a:pt x="340" y="3002"/>
                    <a:pt x="443" y="3146"/>
                    <a:pt x="567" y="3270"/>
                  </a:cubicBezTo>
                  <a:cubicBezTo>
                    <a:pt x="805" y="3570"/>
                    <a:pt x="1104" y="3817"/>
                    <a:pt x="1465" y="3930"/>
                  </a:cubicBezTo>
                  <a:cubicBezTo>
                    <a:pt x="1650" y="3988"/>
                    <a:pt x="1827" y="4015"/>
                    <a:pt x="1997" y="4015"/>
                  </a:cubicBezTo>
                  <a:cubicBezTo>
                    <a:pt x="3607" y="4015"/>
                    <a:pt x="4465" y="1592"/>
                    <a:pt x="3280" y="444"/>
                  </a:cubicBezTo>
                  <a:cubicBezTo>
                    <a:pt x="2965" y="138"/>
                    <a:pt x="2525" y="0"/>
                    <a:pt x="2077" y="0"/>
                  </a:cubicBezTo>
                  <a:close/>
                </a:path>
              </a:pathLst>
            </a:custGeom>
            <a:solidFill>
              <a:srgbClr val="AAB3EA"/>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01" name="Google Shape;901;p21"/>
            <p:cNvSpPr/>
            <p:nvPr/>
          </p:nvSpPr>
          <p:spPr>
            <a:xfrm>
              <a:off x="3353000" y="1520100"/>
              <a:ext cx="54450" cy="76825"/>
            </a:xfrm>
            <a:custGeom>
              <a:rect b="b" l="l" r="r" t="t"/>
              <a:pathLst>
                <a:path extrusionOk="0" h="3073" w="2178">
                  <a:moveTo>
                    <a:pt x="1092" y="1"/>
                  </a:moveTo>
                  <a:cubicBezTo>
                    <a:pt x="1037" y="1"/>
                    <a:pt x="980" y="21"/>
                    <a:pt x="929" y="70"/>
                  </a:cubicBezTo>
                  <a:cubicBezTo>
                    <a:pt x="1" y="906"/>
                    <a:pt x="558" y="2999"/>
                    <a:pt x="1868" y="3072"/>
                  </a:cubicBezTo>
                  <a:cubicBezTo>
                    <a:pt x="1875" y="3073"/>
                    <a:pt x="1881" y="3073"/>
                    <a:pt x="1887" y="3073"/>
                  </a:cubicBezTo>
                  <a:cubicBezTo>
                    <a:pt x="2178" y="3073"/>
                    <a:pt x="2171" y="2607"/>
                    <a:pt x="1868" y="2598"/>
                  </a:cubicBezTo>
                  <a:cubicBezTo>
                    <a:pt x="960" y="2546"/>
                    <a:pt x="672" y="947"/>
                    <a:pt x="1270" y="411"/>
                  </a:cubicBezTo>
                  <a:cubicBezTo>
                    <a:pt x="1446" y="243"/>
                    <a:pt x="1281" y="1"/>
                    <a:pt x="1092" y="1"/>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02" name="Google Shape;902;p21"/>
            <p:cNvSpPr/>
            <p:nvPr/>
          </p:nvSpPr>
          <p:spPr>
            <a:xfrm>
              <a:off x="3451525" y="1381525"/>
              <a:ext cx="55450" cy="76050"/>
            </a:xfrm>
            <a:custGeom>
              <a:rect b="b" l="l" r="r" t="t"/>
              <a:pathLst>
                <a:path extrusionOk="0" h="3042" w="2218">
                  <a:moveTo>
                    <a:pt x="1304" y="0"/>
                  </a:moveTo>
                  <a:cubicBezTo>
                    <a:pt x="1263" y="0"/>
                    <a:pt x="1220" y="13"/>
                    <a:pt x="1176" y="43"/>
                  </a:cubicBezTo>
                  <a:cubicBezTo>
                    <a:pt x="0" y="827"/>
                    <a:pt x="815" y="2395"/>
                    <a:pt x="1754" y="3004"/>
                  </a:cubicBezTo>
                  <a:cubicBezTo>
                    <a:pt x="1795" y="3030"/>
                    <a:pt x="1837" y="3042"/>
                    <a:pt x="1876" y="3042"/>
                  </a:cubicBezTo>
                  <a:cubicBezTo>
                    <a:pt x="2079" y="3042"/>
                    <a:pt x="2218" y="2729"/>
                    <a:pt x="2001" y="2591"/>
                  </a:cubicBezTo>
                  <a:cubicBezTo>
                    <a:pt x="1382" y="2188"/>
                    <a:pt x="578" y="1012"/>
                    <a:pt x="1424" y="455"/>
                  </a:cubicBezTo>
                  <a:cubicBezTo>
                    <a:pt x="1638" y="310"/>
                    <a:pt x="1504" y="0"/>
                    <a:pt x="1304" y="0"/>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03" name="Google Shape;903;p21"/>
            <p:cNvSpPr/>
            <p:nvPr/>
          </p:nvSpPr>
          <p:spPr>
            <a:xfrm>
              <a:off x="3507475" y="1562550"/>
              <a:ext cx="38475" cy="55175"/>
            </a:xfrm>
            <a:custGeom>
              <a:rect b="b" l="l" r="r" t="t"/>
              <a:pathLst>
                <a:path extrusionOk="0" h="2207" w="1539">
                  <a:moveTo>
                    <a:pt x="743" y="0"/>
                  </a:moveTo>
                  <a:cubicBezTo>
                    <a:pt x="669" y="0"/>
                    <a:pt x="593" y="31"/>
                    <a:pt x="537" y="105"/>
                  </a:cubicBezTo>
                  <a:cubicBezTo>
                    <a:pt x="1" y="817"/>
                    <a:pt x="372" y="1859"/>
                    <a:pt x="1166" y="2189"/>
                  </a:cubicBezTo>
                  <a:cubicBezTo>
                    <a:pt x="1196" y="2201"/>
                    <a:pt x="1224" y="2206"/>
                    <a:pt x="1251" y="2206"/>
                  </a:cubicBezTo>
                  <a:cubicBezTo>
                    <a:pt x="1467" y="2206"/>
                    <a:pt x="1539" y="1826"/>
                    <a:pt x="1290" y="1725"/>
                  </a:cubicBezTo>
                  <a:cubicBezTo>
                    <a:pt x="754" y="1508"/>
                    <a:pt x="630" y="786"/>
                    <a:pt x="950" y="343"/>
                  </a:cubicBezTo>
                  <a:cubicBezTo>
                    <a:pt x="1080" y="169"/>
                    <a:pt x="916" y="0"/>
                    <a:pt x="743" y="0"/>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04" name="Google Shape;904;p21"/>
            <p:cNvSpPr/>
            <p:nvPr/>
          </p:nvSpPr>
          <p:spPr>
            <a:xfrm>
              <a:off x="3501025" y="1742650"/>
              <a:ext cx="41675" cy="55450"/>
            </a:xfrm>
            <a:custGeom>
              <a:rect b="b" l="l" r="r" t="t"/>
              <a:pathLst>
                <a:path extrusionOk="0" h="2218" w="1667">
                  <a:moveTo>
                    <a:pt x="651" y="1"/>
                  </a:moveTo>
                  <a:cubicBezTo>
                    <a:pt x="578" y="1"/>
                    <a:pt x="505" y="33"/>
                    <a:pt x="454" y="112"/>
                  </a:cubicBezTo>
                  <a:cubicBezTo>
                    <a:pt x="1" y="875"/>
                    <a:pt x="454" y="1927"/>
                    <a:pt x="1280" y="2205"/>
                  </a:cubicBezTo>
                  <a:cubicBezTo>
                    <a:pt x="1306" y="2214"/>
                    <a:pt x="1331" y="2218"/>
                    <a:pt x="1354" y="2218"/>
                  </a:cubicBezTo>
                  <a:cubicBezTo>
                    <a:pt x="1588" y="2218"/>
                    <a:pt x="1666" y="1826"/>
                    <a:pt x="1403" y="1741"/>
                  </a:cubicBezTo>
                  <a:cubicBezTo>
                    <a:pt x="867" y="1556"/>
                    <a:pt x="578" y="844"/>
                    <a:pt x="878" y="359"/>
                  </a:cubicBezTo>
                  <a:cubicBezTo>
                    <a:pt x="985" y="172"/>
                    <a:pt x="818" y="1"/>
                    <a:pt x="651" y="1"/>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2">
  <p:cSld name="TITLE_ONLY_1_1">
    <p:spTree>
      <p:nvGrpSpPr>
        <p:cNvPr id="905" name="Shape 905"/>
        <p:cNvGrpSpPr/>
        <p:nvPr/>
      </p:nvGrpSpPr>
      <p:grpSpPr>
        <a:xfrm>
          <a:off x="0" y="0"/>
          <a:ext cx="0" cy="0"/>
          <a:chOff x="0" y="0"/>
          <a:chExt cx="0" cy="0"/>
        </a:xfrm>
      </p:grpSpPr>
      <p:sp>
        <p:nvSpPr>
          <p:cNvPr id="906" name="Google Shape;906;p22"/>
          <p:cNvSpPr/>
          <p:nvPr/>
        </p:nvSpPr>
        <p:spPr>
          <a:xfrm rot="5400000">
            <a:off x="-1843527" y="321351"/>
            <a:ext cx="5018503" cy="5113454"/>
          </a:xfrm>
          <a:custGeom>
            <a:rect b="b" l="l" r="r" t="t"/>
            <a:pathLst>
              <a:path extrusionOk="0" h="31343" w="30761">
                <a:moveTo>
                  <a:pt x="25462" y="1"/>
                </a:moveTo>
                <a:cubicBezTo>
                  <a:pt x="25003" y="1"/>
                  <a:pt x="24504" y="84"/>
                  <a:pt x="23962" y="262"/>
                </a:cubicBezTo>
                <a:cubicBezTo>
                  <a:pt x="22714" y="644"/>
                  <a:pt x="21848" y="1706"/>
                  <a:pt x="21270" y="2862"/>
                </a:cubicBezTo>
                <a:cubicBezTo>
                  <a:pt x="20785" y="3728"/>
                  <a:pt x="20693" y="5740"/>
                  <a:pt x="19919" y="6421"/>
                </a:cubicBezTo>
                <a:cubicBezTo>
                  <a:pt x="19549" y="6724"/>
                  <a:pt x="19197" y="6855"/>
                  <a:pt x="18859" y="6855"/>
                </a:cubicBezTo>
                <a:cubicBezTo>
                  <a:pt x="16740" y="6855"/>
                  <a:pt x="15176" y="1692"/>
                  <a:pt x="13183" y="1603"/>
                </a:cubicBezTo>
                <a:cubicBezTo>
                  <a:pt x="13116" y="1599"/>
                  <a:pt x="13051" y="1598"/>
                  <a:pt x="12987" y="1598"/>
                </a:cubicBezTo>
                <a:cubicBezTo>
                  <a:pt x="9937" y="1598"/>
                  <a:pt x="10508" y="5882"/>
                  <a:pt x="11357" y="7762"/>
                </a:cubicBezTo>
                <a:cubicBezTo>
                  <a:pt x="11842" y="8917"/>
                  <a:pt x="12420" y="10072"/>
                  <a:pt x="13276" y="11134"/>
                </a:cubicBezTo>
                <a:cubicBezTo>
                  <a:pt x="13956" y="12094"/>
                  <a:pt x="15205" y="12867"/>
                  <a:pt x="15586" y="14116"/>
                </a:cubicBezTo>
                <a:cubicBezTo>
                  <a:pt x="16357" y="16711"/>
                  <a:pt x="14815" y="17501"/>
                  <a:pt x="12974" y="17501"/>
                </a:cubicBezTo>
                <a:cubicBezTo>
                  <a:pt x="11807" y="17501"/>
                  <a:pt x="10520" y="17184"/>
                  <a:pt x="9624" y="16808"/>
                </a:cubicBezTo>
                <a:cubicBezTo>
                  <a:pt x="8752" y="16450"/>
                  <a:pt x="7859" y="16277"/>
                  <a:pt x="6986" y="16277"/>
                </a:cubicBezTo>
                <a:cubicBezTo>
                  <a:pt x="4586" y="16277"/>
                  <a:pt x="2333" y="17587"/>
                  <a:pt x="1062" y="19985"/>
                </a:cubicBezTo>
                <a:cubicBezTo>
                  <a:pt x="0" y="22203"/>
                  <a:pt x="93" y="25472"/>
                  <a:pt x="1248" y="27783"/>
                </a:cubicBezTo>
                <a:cubicBezTo>
                  <a:pt x="1953" y="29293"/>
                  <a:pt x="2762" y="29890"/>
                  <a:pt x="3534" y="29890"/>
                </a:cubicBezTo>
                <a:cubicBezTo>
                  <a:pt x="4978" y="29890"/>
                  <a:pt x="6291" y="27799"/>
                  <a:pt x="6540" y="25669"/>
                </a:cubicBezTo>
                <a:cubicBezTo>
                  <a:pt x="6754" y="23757"/>
                  <a:pt x="7623" y="23083"/>
                  <a:pt x="8725" y="23083"/>
                </a:cubicBezTo>
                <a:cubicBezTo>
                  <a:pt x="10121" y="23083"/>
                  <a:pt x="11892" y="24164"/>
                  <a:pt x="13183" y="25184"/>
                </a:cubicBezTo>
                <a:cubicBezTo>
                  <a:pt x="14106" y="25895"/>
                  <a:pt x="14783" y="26188"/>
                  <a:pt x="15317" y="26188"/>
                </a:cubicBezTo>
                <a:cubicBezTo>
                  <a:pt x="16736" y="26188"/>
                  <a:pt x="17148" y="24117"/>
                  <a:pt x="18474" y="22295"/>
                </a:cubicBezTo>
                <a:cubicBezTo>
                  <a:pt x="19049" y="21552"/>
                  <a:pt x="19836" y="21252"/>
                  <a:pt x="20692" y="21252"/>
                </a:cubicBezTo>
                <a:cubicBezTo>
                  <a:pt x="22710" y="21252"/>
                  <a:pt x="25108" y="22925"/>
                  <a:pt x="25984" y="24410"/>
                </a:cubicBezTo>
                <a:cubicBezTo>
                  <a:pt x="26655" y="25669"/>
                  <a:pt x="26944" y="27010"/>
                  <a:pt x="27336" y="28454"/>
                </a:cubicBezTo>
                <a:cubicBezTo>
                  <a:pt x="27624" y="29227"/>
                  <a:pt x="27624" y="30671"/>
                  <a:pt x="28006" y="31342"/>
                </a:cubicBezTo>
                <a:lnTo>
                  <a:pt x="28099" y="31146"/>
                </a:lnTo>
                <a:cubicBezTo>
                  <a:pt x="28129" y="31161"/>
                  <a:pt x="28159" y="31168"/>
                  <a:pt x="28189" y="31168"/>
                </a:cubicBezTo>
                <a:cubicBezTo>
                  <a:pt x="28548" y="31168"/>
                  <a:pt x="28887" y="30143"/>
                  <a:pt x="29069" y="29609"/>
                </a:cubicBezTo>
                <a:cubicBezTo>
                  <a:pt x="30502" y="24802"/>
                  <a:pt x="29935" y="19315"/>
                  <a:pt x="30409" y="14311"/>
                </a:cubicBezTo>
                <a:cubicBezTo>
                  <a:pt x="30760" y="10859"/>
                  <a:pt x="30710" y="1"/>
                  <a:pt x="25462"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907" name="Google Shape;907;p22"/>
          <p:cNvGrpSpPr/>
          <p:nvPr/>
        </p:nvGrpSpPr>
        <p:grpSpPr>
          <a:xfrm rot="8100000">
            <a:off x="173935" y="2866140"/>
            <a:ext cx="1252549" cy="1229180"/>
            <a:chOff x="5774125" y="679887"/>
            <a:chExt cx="1950850" cy="1914453"/>
          </a:xfrm>
        </p:grpSpPr>
        <p:sp>
          <p:nvSpPr>
            <p:cNvPr id="908" name="Google Shape;908;p22"/>
            <p:cNvSpPr/>
            <p:nvPr/>
          </p:nvSpPr>
          <p:spPr>
            <a:xfrm>
              <a:off x="5774125" y="2413353"/>
              <a:ext cx="160200" cy="180987"/>
            </a:xfrm>
            <a:custGeom>
              <a:rect b="b" l="l" r="r" t="t"/>
              <a:pathLst>
                <a:path extrusionOk="0" h="1959" w="1734">
                  <a:moveTo>
                    <a:pt x="991" y="1"/>
                  </a:moveTo>
                  <a:cubicBezTo>
                    <a:pt x="816" y="1"/>
                    <a:pt x="681" y="104"/>
                    <a:pt x="578" y="249"/>
                  </a:cubicBezTo>
                  <a:cubicBezTo>
                    <a:pt x="568" y="258"/>
                    <a:pt x="557" y="279"/>
                    <a:pt x="537" y="300"/>
                  </a:cubicBezTo>
                  <a:cubicBezTo>
                    <a:pt x="351" y="320"/>
                    <a:pt x="217" y="465"/>
                    <a:pt x="145" y="650"/>
                  </a:cubicBezTo>
                  <a:cubicBezTo>
                    <a:pt x="0" y="1012"/>
                    <a:pt x="0" y="1393"/>
                    <a:pt x="248" y="1703"/>
                  </a:cubicBezTo>
                  <a:cubicBezTo>
                    <a:pt x="381" y="1873"/>
                    <a:pt x="606" y="1959"/>
                    <a:pt x="825" y="1959"/>
                  </a:cubicBezTo>
                  <a:cubicBezTo>
                    <a:pt x="910" y="1959"/>
                    <a:pt x="995" y="1946"/>
                    <a:pt x="1073" y="1920"/>
                  </a:cubicBezTo>
                  <a:cubicBezTo>
                    <a:pt x="1373" y="1837"/>
                    <a:pt x="1630" y="1579"/>
                    <a:pt x="1692" y="1269"/>
                  </a:cubicBezTo>
                  <a:cubicBezTo>
                    <a:pt x="1733" y="1074"/>
                    <a:pt x="1713" y="898"/>
                    <a:pt x="1661" y="733"/>
                  </a:cubicBezTo>
                  <a:cubicBezTo>
                    <a:pt x="1692" y="547"/>
                    <a:pt x="1579" y="362"/>
                    <a:pt x="1424" y="258"/>
                  </a:cubicBezTo>
                  <a:cubicBezTo>
                    <a:pt x="1393" y="228"/>
                    <a:pt x="1362" y="187"/>
                    <a:pt x="1331" y="145"/>
                  </a:cubicBezTo>
                  <a:cubicBezTo>
                    <a:pt x="1259" y="52"/>
                    <a:pt x="1104" y="1"/>
                    <a:pt x="991" y="1"/>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09" name="Google Shape;909;p22"/>
            <p:cNvSpPr/>
            <p:nvPr/>
          </p:nvSpPr>
          <p:spPr>
            <a:xfrm>
              <a:off x="5898017" y="1960377"/>
              <a:ext cx="158260" cy="159738"/>
            </a:xfrm>
            <a:custGeom>
              <a:rect b="b" l="l" r="r" t="t"/>
              <a:pathLst>
                <a:path extrusionOk="0" h="1729" w="1713">
                  <a:moveTo>
                    <a:pt x="814" y="0"/>
                  </a:moveTo>
                  <a:cubicBezTo>
                    <a:pt x="725" y="0"/>
                    <a:pt x="637" y="23"/>
                    <a:pt x="568" y="66"/>
                  </a:cubicBezTo>
                  <a:cubicBezTo>
                    <a:pt x="444" y="138"/>
                    <a:pt x="372" y="242"/>
                    <a:pt x="341" y="375"/>
                  </a:cubicBezTo>
                  <a:cubicBezTo>
                    <a:pt x="341" y="386"/>
                    <a:pt x="330" y="396"/>
                    <a:pt x="330" y="407"/>
                  </a:cubicBezTo>
                  <a:cubicBezTo>
                    <a:pt x="330" y="399"/>
                    <a:pt x="329" y="396"/>
                    <a:pt x="328" y="396"/>
                  </a:cubicBezTo>
                  <a:cubicBezTo>
                    <a:pt x="324" y="396"/>
                    <a:pt x="318" y="412"/>
                    <a:pt x="323" y="412"/>
                  </a:cubicBezTo>
                  <a:cubicBezTo>
                    <a:pt x="324" y="412"/>
                    <a:pt x="327" y="410"/>
                    <a:pt x="330" y="407"/>
                  </a:cubicBezTo>
                  <a:lnTo>
                    <a:pt x="330" y="407"/>
                  </a:lnTo>
                  <a:cubicBezTo>
                    <a:pt x="310" y="437"/>
                    <a:pt x="289" y="478"/>
                    <a:pt x="268" y="510"/>
                  </a:cubicBezTo>
                  <a:cubicBezTo>
                    <a:pt x="217" y="613"/>
                    <a:pt x="155" y="716"/>
                    <a:pt x="103" y="819"/>
                  </a:cubicBezTo>
                  <a:cubicBezTo>
                    <a:pt x="0" y="1005"/>
                    <a:pt x="21" y="1242"/>
                    <a:pt x="176" y="1397"/>
                  </a:cubicBezTo>
                  <a:lnTo>
                    <a:pt x="279" y="1500"/>
                  </a:lnTo>
                  <a:cubicBezTo>
                    <a:pt x="330" y="1551"/>
                    <a:pt x="424" y="1603"/>
                    <a:pt x="506" y="1624"/>
                  </a:cubicBezTo>
                  <a:cubicBezTo>
                    <a:pt x="591" y="1695"/>
                    <a:pt x="696" y="1729"/>
                    <a:pt x="802" y="1729"/>
                  </a:cubicBezTo>
                  <a:cubicBezTo>
                    <a:pt x="926" y="1729"/>
                    <a:pt x="1051" y="1682"/>
                    <a:pt x="1146" y="1592"/>
                  </a:cubicBezTo>
                  <a:cubicBezTo>
                    <a:pt x="1331" y="1417"/>
                    <a:pt x="1527" y="1262"/>
                    <a:pt x="1600" y="1015"/>
                  </a:cubicBezTo>
                  <a:cubicBezTo>
                    <a:pt x="1713" y="581"/>
                    <a:pt x="1362" y="283"/>
                    <a:pt x="1052" y="66"/>
                  </a:cubicBezTo>
                  <a:cubicBezTo>
                    <a:pt x="982" y="21"/>
                    <a:pt x="897" y="0"/>
                    <a:pt x="814" y="0"/>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10" name="Google Shape;910;p22"/>
            <p:cNvSpPr/>
            <p:nvPr/>
          </p:nvSpPr>
          <p:spPr>
            <a:xfrm>
              <a:off x="6434602" y="2116420"/>
              <a:ext cx="143016" cy="187085"/>
            </a:xfrm>
            <a:custGeom>
              <a:rect b="b" l="l" r="r" t="t"/>
              <a:pathLst>
                <a:path extrusionOk="0" h="2025" w="1548">
                  <a:moveTo>
                    <a:pt x="601" y="0"/>
                  </a:moveTo>
                  <a:cubicBezTo>
                    <a:pt x="436" y="0"/>
                    <a:pt x="276" y="83"/>
                    <a:pt x="175" y="265"/>
                  </a:cubicBezTo>
                  <a:cubicBezTo>
                    <a:pt x="72" y="440"/>
                    <a:pt x="51" y="646"/>
                    <a:pt x="41" y="832"/>
                  </a:cubicBezTo>
                  <a:cubicBezTo>
                    <a:pt x="0" y="1224"/>
                    <a:pt x="10" y="1698"/>
                    <a:pt x="361" y="1946"/>
                  </a:cubicBezTo>
                  <a:cubicBezTo>
                    <a:pt x="443" y="2000"/>
                    <a:pt x="526" y="2024"/>
                    <a:pt x="608" y="2024"/>
                  </a:cubicBezTo>
                  <a:cubicBezTo>
                    <a:pt x="743" y="2024"/>
                    <a:pt x="875" y="1960"/>
                    <a:pt x="990" y="1863"/>
                  </a:cubicBezTo>
                  <a:cubicBezTo>
                    <a:pt x="1186" y="1853"/>
                    <a:pt x="1372" y="1719"/>
                    <a:pt x="1434" y="1523"/>
                  </a:cubicBezTo>
                  <a:cubicBezTo>
                    <a:pt x="1454" y="1420"/>
                    <a:pt x="1475" y="1327"/>
                    <a:pt x="1485" y="1234"/>
                  </a:cubicBezTo>
                  <a:cubicBezTo>
                    <a:pt x="1516" y="1173"/>
                    <a:pt x="1547" y="1100"/>
                    <a:pt x="1547" y="1017"/>
                  </a:cubicBezTo>
                  <a:cubicBezTo>
                    <a:pt x="1547" y="863"/>
                    <a:pt x="1475" y="749"/>
                    <a:pt x="1382" y="667"/>
                  </a:cubicBezTo>
                  <a:cubicBezTo>
                    <a:pt x="1351" y="616"/>
                    <a:pt x="1320" y="574"/>
                    <a:pt x="1279" y="522"/>
                  </a:cubicBezTo>
                  <a:cubicBezTo>
                    <a:pt x="1238" y="471"/>
                    <a:pt x="1186" y="440"/>
                    <a:pt x="1135" y="389"/>
                  </a:cubicBezTo>
                  <a:cubicBezTo>
                    <a:pt x="1124" y="347"/>
                    <a:pt x="1103" y="295"/>
                    <a:pt x="1073" y="254"/>
                  </a:cubicBezTo>
                  <a:cubicBezTo>
                    <a:pt x="951" y="91"/>
                    <a:pt x="774" y="0"/>
                    <a:pt x="601" y="0"/>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11" name="Google Shape;911;p22"/>
            <p:cNvSpPr/>
            <p:nvPr/>
          </p:nvSpPr>
          <p:spPr>
            <a:xfrm>
              <a:off x="6864018" y="1933954"/>
              <a:ext cx="156689" cy="160200"/>
            </a:xfrm>
            <a:custGeom>
              <a:rect b="b" l="l" r="r" t="t"/>
              <a:pathLst>
                <a:path extrusionOk="0" h="1734" w="1696">
                  <a:moveTo>
                    <a:pt x="1146" y="1"/>
                  </a:moveTo>
                  <a:cubicBezTo>
                    <a:pt x="1140" y="1"/>
                    <a:pt x="1134" y="1"/>
                    <a:pt x="1129" y="1"/>
                  </a:cubicBezTo>
                  <a:cubicBezTo>
                    <a:pt x="973" y="1"/>
                    <a:pt x="829" y="42"/>
                    <a:pt x="705" y="115"/>
                  </a:cubicBezTo>
                  <a:cubicBezTo>
                    <a:pt x="592" y="145"/>
                    <a:pt x="489" y="218"/>
                    <a:pt x="427" y="331"/>
                  </a:cubicBezTo>
                  <a:cubicBezTo>
                    <a:pt x="386" y="414"/>
                    <a:pt x="334" y="476"/>
                    <a:pt x="283" y="548"/>
                  </a:cubicBezTo>
                  <a:cubicBezTo>
                    <a:pt x="180" y="693"/>
                    <a:pt x="128" y="858"/>
                    <a:pt x="86" y="1023"/>
                  </a:cubicBezTo>
                  <a:cubicBezTo>
                    <a:pt x="1" y="1347"/>
                    <a:pt x="259" y="1627"/>
                    <a:pt x="559" y="1627"/>
                  </a:cubicBezTo>
                  <a:cubicBezTo>
                    <a:pt x="584" y="1627"/>
                    <a:pt x="609" y="1625"/>
                    <a:pt x="633" y="1621"/>
                  </a:cubicBezTo>
                  <a:cubicBezTo>
                    <a:pt x="726" y="1683"/>
                    <a:pt x="829" y="1734"/>
                    <a:pt x="932" y="1734"/>
                  </a:cubicBezTo>
                  <a:cubicBezTo>
                    <a:pt x="1149" y="1734"/>
                    <a:pt x="1314" y="1590"/>
                    <a:pt x="1386" y="1404"/>
                  </a:cubicBezTo>
                  <a:cubicBezTo>
                    <a:pt x="1417" y="1383"/>
                    <a:pt x="1448" y="1363"/>
                    <a:pt x="1469" y="1332"/>
                  </a:cubicBezTo>
                  <a:cubicBezTo>
                    <a:pt x="1696" y="1085"/>
                    <a:pt x="1613" y="785"/>
                    <a:pt x="1613" y="476"/>
                  </a:cubicBezTo>
                  <a:cubicBezTo>
                    <a:pt x="1613" y="223"/>
                    <a:pt x="1406" y="1"/>
                    <a:pt x="1146" y="1"/>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12" name="Google Shape;912;p22"/>
            <p:cNvSpPr/>
            <p:nvPr/>
          </p:nvSpPr>
          <p:spPr>
            <a:xfrm>
              <a:off x="7359861" y="1915384"/>
              <a:ext cx="163988" cy="152162"/>
            </a:xfrm>
            <a:custGeom>
              <a:rect b="b" l="l" r="r" t="t"/>
              <a:pathLst>
                <a:path extrusionOk="0" h="1647" w="1775">
                  <a:moveTo>
                    <a:pt x="1056" y="1"/>
                  </a:moveTo>
                  <a:cubicBezTo>
                    <a:pt x="1034" y="1"/>
                    <a:pt x="1013" y="3"/>
                    <a:pt x="991" y="6"/>
                  </a:cubicBezTo>
                  <a:lnTo>
                    <a:pt x="960" y="6"/>
                  </a:lnTo>
                  <a:cubicBezTo>
                    <a:pt x="775" y="6"/>
                    <a:pt x="651" y="99"/>
                    <a:pt x="548" y="243"/>
                  </a:cubicBezTo>
                  <a:cubicBezTo>
                    <a:pt x="465" y="346"/>
                    <a:pt x="383" y="460"/>
                    <a:pt x="321" y="573"/>
                  </a:cubicBezTo>
                  <a:cubicBezTo>
                    <a:pt x="259" y="687"/>
                    <a:pt x="218" y="800"/>
                    <a:pt x="156" y="914"/>
                  </a:cubicBezTo>
                  <a:cubicBezTo>
                    <a:pt x="1" y="1234"/>
                    <a:pt x="186" y="1646"/>
                    <a:pt x="578" y="1646"/>
                  </a:cubicBezTo>
                  <a:cubicBezTo>
                    <a:pt x="672" y="1646"/>
                    <a:pt x="775" y="1636"/>
                    <a:pt x="878" y="1636"/>
                  </a:cubicBezTo>
                  <a:cubicBezTo>
                    <a:pt x="904" y="1641"/>
                    <a:pt x="930" y="1643"/>
                    <a:pt x="954" y="1643"/>
                  </a:cubicBezTo>
                  <a:cubicBezTo>
                    <a:pt x="1045" y="1643"/>
                    <a:pt x="1124" y="1615"/>
                    <a:pt x="1197" y="1574"/>
                  </a:cubicBezTo>
                  <a:cubicBezTo>
                    <a:pt x="1352" y="1522"/>
                    <a:pt x="1486" y="1440"/>
                    <a:pt x="1589" y="1295"/>
                  </a:cubicBezTo>
                  <a:cubicBezTo>
                    <a:pt x="1775" y="1017"/>
                    <a:pt x="1610" y="646"/>
                    <a:pt x="1517" y="357"/>
                  </a:cubicBezTo>
                  <a:cubicBezTo>
                    <a:pt x="1452" y="170"/>
                    <a:pt x="1260" y="1"/>
                    <a:pt x="1056" y="1"/>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13" name="Google Shape;913;p22"/>
            <p:cNvSpPr/>
            <p:nvPr/>
          </p:nvSpPr>
          <p:spPr>
            <a:xfrm>
              <a:off x="7171206" y="1552025"/>
              <a:ext cx="161124" cy="141538"/>
            </a:xfrm>
            <a:custGeom>
              <a:rect b="b" l="l" r="r" t="t"/>
              <a:pathLst>
                <a:path extrusionOk="0" h="1532" w="1744">
                  <a:moveTo>
                    <a:pt x="1074" y="1"/>
                  </a:moveTo>
                  <a:cubicBezTo>
                    <a:pt x="1033" y="1"/>
                    <a:pt x="992" y="4"/>
                    <a:pt x="949" y="9"/>
                  </a:cubicBezTo>
                  <a:cubicBezTo>
                    <a:pt x="867" y="20"/>
                    <a:pt x="795" y="61"/>
                    <a:pt x="733" y="112"/>
                  </a:cubicBezTo>
                  <a:lnTo>
                    <a:pt x="733" y="102"/>
                  </a:lnTo>
                  <a:cubicBezTo>
                    <a:pt x="681" y="91"/>
                    <a:pt x="640" y="82"/>
                    <a:pt x="599" y="82"/>
                  </a:cubicBezTo>
                  <a:lnTo>
                    <a:pt x="589" y="82"/>
                  </a:lnTo>
                  <a:cubicBezTo>
                    <a:pt x="577" y="80"/>
                    <a:pt x="566" y="79"/>
                    <a:pt x="554" y="79"/>
                  </a:cubicBezTo>
                  <a:cubicBezTo>
                    <a:pt x="407" y="79"/>
                    <a:pt x="243" y="195"/>
                    <a:pt x="176" y="318"/>
                  </a:cubicBezTo>
                  <a:cubicBezTo>
                    <a:pt x="83" y="494"/>
                    <a:pt x="62" y="731"/>
                    <a:pt x="32" y="927"/>
                  </a:cubicBezTo>
                  <a:cubicBezTo>
                    <a:pt x="0" y="1102"/>
                    <a:pt x="32" y="1257"/>
                    <a:pt x="155" y="1391"/>
                  </a:cubicBezTo>
                  <a:cubicBezTo>
                    <a:pt x="247" y="1484"/>
                    <a:pt x="372" y="1532"/>
                    <a:pt x="498" y="1532"/>
                  </a:cubicBezTo>
                  <a:cubicBezTo>
                    <a:pt x="583" y="1532"/>
                    <a:pt x="668" y="1510"/>
                    <a:pt x="743" y="1464"/>
                  </a:cubicBezTo>
                  <a:cubicBezTo>
                    <a:pt x="826" y="1412"/>
                    <a:pt x="919" y="1361"/>
                    <a:pt x="1011" y="1319"/>
                  </a:cubicBezTo>
                  <a:cubicBezTo>
                    <a:pt x="1022" y="1319"/>
                    <a:pt x="1032" y="1319"/>
                    <a:pt x="1032" y="1309"/>
                  </a:cubicBezTo>
                  <a:cubicBezTo>
                    <a:pt x="1063" y="1309"/>
                    <a:pt x="1084" y="1299"/>
                    <a:pt x="1104" y="1278"/>
                  </a:cubicBezTo>
                  <a:cubicBezTo>
                    <a:pt x="1125" y="1278"/>
                    <a:pt x="1146" y="1267"/>
                    <a:pt x="1156" y="1257"/>
                  </a:cubicBezTo>
                  <a:cubicBezTo>
                    <a:pt x="1341" y="1164"/>
                    <a:pt x="1465" y="969"/>
                    <a:pt x="1589" y="814"/>
                  </a:cubicBezTo>
                  <a:cubicBezTo>
                    <a:pt x="1744" y="607"/>
                    <a:pt x="1651" y="360"/>
                    <a:pt x="1476" y="215"/>
                  </a:cubicBezTo>
                  <a:cubicBezTo>
                    <a:pt x="1465" y="185"/>
                    <a:pt x="1444" y="153"/>
                    <a:pt x="1414" y="133"/>
                  </a:cubicBezTo>
                  <a:cubicBezTo>
                    <a:pt x="1312" y="32"/>
                    <a:pt x="1199" y="1"/>
                    <a:pt x="1074" y="1"/>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14" name="Google Shape;914;p22"/>
            <p:cNvSpPr/>
            <p:nvPr/>
          </p:nvSpPr>
          <p:spPr>
            <a:xfrm>
              <a:off x="7460008" y="1266547"/>
              <a:ext cx="133500" cy="156504"/>
            </a:xfrm>
            <a:custGeom>
              <a:rect b="b" l="l" r="r" t="t"/>
              <a:pathLst>
                <a:path extrusionOk="0" h="1694" w="1445">
                  <a:moveTo>
                    <a:pt x="564" y="1"/>
                  </a:moveTo>
                  <a:cubicBezTo>
                    <a:pt x="351" y="1"/>
                    <a:pt x="135" y="145"/>
                    <a:pt x="83" y="355"/>
                  </a:cubicBezTo>
                  <a:cubicBezTo>
                    <a:pt x="62" y="448"/>
                    <a:pt x="51" y="541"/>
                    <a:pt x="62" y="634"/>
                  </a:cubicBezTo>
                  <a:cubicBezTo>
                    <a:pt x="21" y="747"/>
                    <a:pt x="0" y="871"/>
                    <a:pt x="0" y="985"/>
                  </a:cubicBezTo>
                  <a:cubicBezTo>
                    <a:pt x="0" y="1180"/>
                    <a:pt x="72" y="1335"/>
                    <a:pt x="196" y="1490"/>
                  </a:cubicBezTo>
                  <a:cubicBezTo>
                    <a:pt x="268" y="1583"/>
                    <a:pt x="413" y="1666"/>
                    <a:pt x="526" y="1686"/>
                  </a:cubicBezTo>
                  <a:cubicBezTo>
                    <a:pt x="571" y="1691"/>
                    <a:pt x="614" y="1694"/>
                    <a:pt x="656" y="1694"/>
                  </a:cubicBezTo>
                  <a:cubicBezTo>
                    <a:pt x="787" y="1694"/>
                    <a:pt x="907" y="1669"/>
                    <a:pt x="1032" y="1614"/>
                  </a:cubicBezTo>
                  <a:cubicBezTo>
                    <a:pt x="1279" y="1510"/>
                    <a:pt x="1444" y="1212"/>
                    <a:pt x="1424" y="943"/>
                  </a:cubicBezTo>
                  <a:cubicBezTo>
                    <a:pt x="1382" y="552"/>
                    <a:pt x="1114" y="273"/>
                    <a:pt x="794" y="66"/>
                  </a:cubicBezTo>
                  <a:cubicBezTo>
                    <a:pt x="724" y="21"/>
                    <a:pt x="644" y="1"/>
                    <a:pt x="564" y="1"/>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15" name="Google Shape;915;p22"/>
            <p:cNvSpPr/>
            <p:nvPr/>
          </p:nvSpPr>
          <p:spPr>
            <a:xfrm>
              <a:off x="6821520" y="1081218"/>
              <a:ext cx="162048" cy="180340"/>
            </a:xfrm>
            <a:custGeom>
              <a:rect b="b" l="l" r="r" t="t"/>
              <a:pathLst>
                <a:path extrusionOk="0" h="1952" w="1754">
                  <a:moveTo>
                    <a:pt x="850" y="0"/>
                  </a:moveTo>
                  <a:cubicBezTo>
                    <a:pt x="689" y="0"/>
                    <a:pt x="526" y="60"/>
                    <a:pt x="381" y="154"/>
                  </a:cubicBezTo>
                  <a:cubicBezTo>
                    <a:pt x="196" y="277"/>
                    <a:pt x="103" y="504"/>
                    <a:pt x="175" y="721"/>
                  </a:cubicBezTo>
                  <a:cubicBezTo>
                    <a:pt x="41" y="979"/>
                    <a:pt x="0" y="1278"/>
                    <a:pt x="175" y="1547"/>
                  </a:cubicBezTo>
                  <a:cubicBezTo>
                    <a:pt x="335" y="1786"/>
                    <a:pt x="631" y="1952"/>
                    <a:pt x="928" y="1952"/>
                  </a:cubicBezTo>
                  <a:cubicBezTo>
                    <a:pt x="1015" y="1952"/>
                    <a:pt x="1102" y="1938"/>
                    <a:pt x="1186" y="1907"/>
                  </a:cubicBezTo>
                  <a:cubicBezTo>
                    <a:pt x="1424" y="1815"/>
                    <a:pt x="1578" y="1660"/>
                    <a:pt x="1671" y="1423"/>
                  </a:cubicBezTo>
                  <a:cubicBezTo>
                    <a:pt x="1754" y="1185"/>
                    <a:pt x="1671" y="917"/>
                    <a:pt x="1589" y="701"/>
                  </a:cubicBezTo>
                  <a:cubicBezTo>
                    <a:pt x="1495" y="463"/>
                    <a:pt x="1392" y="206"/>
                    <a:pt x="1155" y="82"/>
                  </a:cubicBezTo>
                  <a:cubicBezTo>
                    <a:pt x="1058" y="25"/>
                    <a:pt x="955" y="0"/>
                    <a:pt x="850" y="0"/>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16" name="Google Shape;916;p22"/>
            <p:cNvSpPr/>
            <p:nvPr/>
          </p:nvSpPr>
          <p:spPr>
            <a:xfrm>
              <a:off x="7283641" y="981994"/>
              <a:ext cx="146896" cy="132484"/>
            </a:xfrm>
            <a:custGeom>
              <a:rect b="b" l="l" r="r" t="t"/>
              <a:pathLst>
                <a:path extrusionOk="0" h="1434" w="1590">
                  <a:moveTo>
                    <a:pt x="1115" y="1"/>
                  </a:moveTo>
                  <a:cubicBezTo>
                    <a:pt x="867" y="10"/>
                    <a:pt x="640" y="93"/>
                    <a:pt x="486" y="289"/>
                  </a:cubicBezTo>
                  <a:cubicBezTo>
                    <a:pt x="300" y="310"/>
                    <a:pt x="124" y="464"/>
                    <a:pt x="73" y="650"/>
                  </a:cubicBezTo>
                  <a:cubicBezTo>
                    <a:pt x="1" y="898"/>
                    <a:pt x="135" y="1115"/>
                    <a:pt x="362" y="1218"/>
                  </a:cubicBezTo>
                  <a:cubicBezTo>
                    <a:pt x="383" y="1228"/>
                    <a:pt x="403" y="1238"/>
                    <a:pt x="413" y="1248"/>
                  </a:cubicBezTo>
                  <a:lnTo>
                    <a:pt x="537" y="1310"/>
                  </a:lnTo>
                  <a:cubicBezTo>
                    <a:pt x="671" y="1383"/>
                    <a:pt x="805" y="1434"/>
                    <a:pt x="950" y="1434"/>
                  </a:cubicBezTo>
                  <a:cubicBezTo>
                    <a:pt x="1167" y="1434"/>
                    <a:pt x="1373" y="1310"/>
                    <a:pt x="1476" y="1115"/>
                  </a:cubicBezTo>
                  <a:cubicBezTo>
                    <a:pt x="1579" y="929"/>
                    <a:pt x="1589" y="702"/>
                    <a:pt x="1589" y="485"/>
                  </a:cubicBezTo>
                  <a:cubicBezTo>
                    <a:pt x="1589" y="228"/>
                    <a:pt x="1373" y="1"/>
                    <a:pt x="1115" y="1"/>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17" name="Google Shape;917;p22"/>
            <p:cNvSpPr/>
            <p:nvPr/>
          </p:nvSpPr>
          <p:spPr>
            <a:xfrm>
              <a:off x="6712873" y="724603"/>
              <a:ext cx="149483" cy="159461"/>
            </a:xfrm>
            <a:custGeom>
              <a:rect b="b" l="l" r="r" t="t"/>
              <a:pathLst>
                <a:path extrusionOk="0" h="1726" w="1618">
                  <a:moveTo>
                    <a:pt x="830" y="0"/>
                  </a:moveTo>
                  <a:cubicBezTo>
                    <a:pt x="792" y="0"/>
                    <a:pt x="752" y="4"/>
                    <a:pt x="711" y="11"/>
                  </a:cubicBezTo>
                  <a:cubicBezTo>
                    <a:pt x="526" y="53"/>
                    <a:pt x="402" y="187"/>
                    <a:pt x="310" y="352"/>
                  </a:cubicBezTo>
                  <a:cubicBezTo>
                    <a:pt x="83" y="497"/>
                    <a:pt x="0" y="785"/>
                    <a:pt x="134" y="1012"/>
                  </a:cubicBezTo>
                  <a:cubicBezTo>
                    <a:pt x="258" y="1229"/>
                    <a:pt x="340" y="1497"/>
                    <a:pt x="557" y="1641"/>
                  </a:cubicBezTo>
                  <a:cubicBezTo>
                    <a:pt x="638" y="1687"/>
                    <a:pt x="735" y="1716"/>
                    <a:pt x="827" y="1716"/>
                  </a:cubicBezTo>
                  <a:cubicBezTo>
                    <a:pt x="840" y="1716"/>
                    <a:pt x="854" y="1715"/>
                    <a:pt x="867" y="1714"/>
                  </a:cubicBezTo>
                  <a:lnTo>
                    <a:pt x="1000" y="1714"/>
                  </a:lnTo>
                  <a:cubicBezTo>
                    <a:pt x="1037" y="1721"/>
                    <a:pt x="1075" y="1725"/>
                    <a:pt x="1112" y="1725"/>
                  </a:cubicBezTo>
                  <a:cubicBezTo>
                    <a:pt x="1374" y="1725"/>
                    <a:pt x="1618" y="1539"/>
                    <a:pt x="1609" y="1249"/>
                  </a:cubicBezTo>
                  <a:cubicBezTo>
                    <a:pt x="1599" y="868"/>
                    <a:pt x="1465" y="548"/>
                    <a:pt x="1259" y="238"/>
                  </a:cubicBezTo>
                  <a:cubicBezTo>
                    <a:pt x="1148" y="78"/>
                    <a:pt x="1004" y="0"/>
                    <a:pt x="830" y="0"/>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18" name="Google Shape;918;p22"/>
            <p:cNvSpPr/>
            <p:nvPr/>
          </p:nvSpPr>
          <p:spPr>
            <a:xfrm>
              <a:off x="7596187" y="679887"/>
              <a:ext cx="123984" cy="142462"/>
            </a:xfrm>
            <a:custGeom>
              <a:rect b="b" l="l" r="r" t="t"/>
              <a:pathLst>
                <a:path extrusionOk="0" h="1542" w="1342">
                  <a:moveTo>
                    <a:pt x="517" y="0"/>
                  </a:moveTo>
                  <a:cubicBezTo>
                    <a:pt x="362" y="0"/>
                    <a:pt x="166" y="93"/>
                    <a:pt x="104" y="238"/>
                  </a:cubicBezTo>
                  <a:cubicBezTo>
                    <a:pt x="22" y="433"/>
                    <a:pt x="1" y="578"/>
                    <a:pt x="32" y="774"/>
                  </a:cubicBezTo>
                  <a:lnTo>
                    <a:pt x="63" y="867"/>
                  </a:lnTo>
                  <a:cubicBezTo>
                    <a:pt x="22" y="1063"/>
                    <a:pt x="73" y="1259"/>
                    <a:pt x="280" y="1382"/>
                  </a:cubicBezTo>
                  <a:cubicBezTo>
                    <a:pt x="342" y="1414"/>
                    <a:pt x="424" y="1434"/>
                    <a:pt x="507" y="1444"/>
                  </a:cubicBezTo>
                  <a:cubicBezTo>
                    <a:pt x="584" y="1511"/>
                    <a:pt x="691" y="1542"/>
                    <a:pt x="798" y="1542"/>
                  </a:cubicBezTo>
                  <a:cubicBezTo>
                    <a:pt x="890" y="1542"/>
                    <a:pt x="981" y="1519"/>
                    <a:pt x="1053" y="1476"/>
                  </a:cubicBezTo>
                  <a:cubicBezTo>
                    <a:pt x="1291" y="1331"/>
                    <a:pt x="1342" y="1052"/>
                    <a:pt x="1218" y="816"/>
                  </a:cubicBezTo>
                  <a:cubicBezTo>
                    <a:pt x="1218" y="816"/>
                    <a:pt x="1218" y="805"/>
                    <a:pt x="1208" y="795"/>
                  </a:cubicBezTo>
                  <a:cubicBezTo>
                    <a:pt x="1249" y="630"/>
                    <a:pt x="1229" y="465"/>
                    <a:pt x="1136" y="320"/>
                  </a:cubicBezTo>
                  <a:cubicBezTo>
                    <a:pt x="1074" y="227"/>
                    <a:pt x="991" y="145"/>
                    <a:pt x="899" y="93"/>
                  </a:cubicBezTo>
                  <a:cubicBezTo>
                    <a:pt x="816" y="42"/>
                    <a:pt x="723" y="0"/>
                    <a:pt x="610" y="0"/>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19" name="Google Shape;919;p22"/>
            <p:cNvSpPr/>
            <p:nvPr/>
          </p:nvSpPr>
          <p:spPr>
            <a:xfrm>
              <a:off x="6845264" y="2369284"/>
              <a:ext cx="134516" cy="124261"/>
            </a:xfrm>
            <a:custGeom>
              <a:rect b="b" l="l" r="r" t="t"/>
              <a:pathLst>
                <a:path extrusionOk="0" h="1345" w="1456">
                  <a:moveTo>
                    <a:pt x="894" y="0"/>
                  </a:moveTo>
                  <a:cubicBezTo>
                    <a:pt x="878" y="0"/>
                    <a:pt x="862" y="1"/>
                    <a:pt x="846" y="3"/>
                  </a:cubicBezTo>
                  <a:cubicBezTo>
                    <a:pt x="733" y="13"/>
                    <a:pt x="630" y="55"/>
                    <a:pt x="537" y="107"/>
                  </a:cubicBezTo>
                  <a:cubicBezTo>
                    <a:pt x="496" y="127"/>
                    <a:pt x="465" y="137"/>
                    <a:pt x="434" y="158"/>
                  </a:cubicBezTo>
                  <a:cubicBezTo>
                    <a:pt x="321" y="240"/>
                    <a:pt x="238" y="343"/>
                    <a:pt x="186" y="478"/>
                  </a:cubicBezTo>
                  <a:cubicBezTo>
                    <a:pt x="176" y="488"/>
                    <a:pt x="156" y="509"/>
                    <a:pt x="145" y="529"/>
                  </a:cubicBezTo>
                  <a:cubicBezTo>
                    <a:pt x="1" y="746"/>
                    <a:pt x="104" y="1056"/>
                    <a:pt x="321" y="1189"/>
                  </a:cubicBezTo>
                  <a:cubicBezTo>
                    <a:pt x="351" y="1200"/>
                    <a:pt x="383" y="1221"/>
                    <a:pt x="413" y="1231"/>
                  </a:cubicBezTo>
                  <a:cubicBezTo>
                    <a:pt x="475" y="1272"/>
                    <a:pt x="537" y="1313"/>
                    <a:pt x="619" y="1324"/>
                  </a:cubicBezTo>
                  <a:cubicBezTo>
                    <a:pt x="733" y="1344"/>
                    <a:pt x="836" y="1344"/>
                    <a:pt x="950" y="1344"/>
                  </a:cubicBezTo>
                  <a:cubicBezTo>
                    <a:pt x="1197" y="1344"/>
                    <a:pt x="1435" y="1127"/>
                    <a:pt x="1424" y="870"/>
                  </a:cubicBezTo>
                  <a:cubicBezTo>
                    <a:pt x="1424" y="808"/>
                    <a:pt x="1414" y="756"/>
                    <a:pt x="1403" y="705"/>
                  </a:cubicBezTo>
                  <a:cubicBezTo>
                    <a:pt x="1455" y="509"/>
                    <a:pt x="1393" y="282"/>
                    <a:pt x="1218" y="178"/>
                  </a:cubicBezTo>
                  <a:cubicBezTo>
                    <a:pt x="1144" y="77"/>
                    <a:pt x="1029" y="0"/>
                    <a:pt x="894" y="0"/>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20" name="Google Shape;920;p22"/>
            <p:cNvSpPr/>
            <p:nvPr/>
          </p:nvSpPr>
          <p:spPr>
            <a:xfrm>
              <a:off x="7625844" y="1755831"/>
              <a:ext cx="99132" cy="115392"/>
            </a:xfrm>
            <a:custGeom>
              <a:rect b="b" l="l" r="r" t="t"/>
              <a:pathLst>
                <a:path extrusionOk="0" h="1249" w="1073">
                  <a:moveTo>
                    <a:pt x="484" y="0"/>
                  </a:moveTo>
                  <a:cubicBezTo>
                    <a:pt x="227" y="0"/>
                    <a:pt x="0" y="217"/>
                    <a:pt x="0" y="485"/>
                  </a:cubicBezTo>
                  <a:cubicBezTo>
                    <a:pt x="0" y="588"/>
                    <a:pt x="41" y="681"/>
                    <a:pt x="103" y="764"/>
                  </a:cubicBezTo>
                  <a:lnTo>
                    <a:pt x="103" y="774"/>
                  </a:lnTo>
                  <a:cubicBezTo>
                    <a:pt x="103" y="1032"/>
                    <a:pt x="319" y="1248"/>
                    <a:pt x="578" y="1248"/>
                  </a:cubicBezTo>
                  <a:cubicBezTo>
                    <a:pt x="846" y="1248"/>
                    <a:pt x="1062" y="1032"/>
                    <a:pt x="1062" y="774"/>
                  </a:cubicBezTo>
                  <a:cubicBezTo>
                    <a:pt x="1062" y="599"/>
                    <a:pt x="1073" y="423"/>
                    <a:pt x="980" y="269"/>
                  </a:cubicBezTo>
                  <a:cubicBezTo>
                    <a:pt x="876" y="83"/>
                    <a:pt x="691" y="0"/>
                    <a:pt x="484" y="0"/>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921" name="Google Shape;921;p22"/>
          <p:cNvSpPr/>
          <p:nvPr/>
        </p:nvSpPr>
        <p:spPr>
          <a:xfrm>
            <a:off x="8424001" y="1805307"/>
            <a:ext cx="1252634" cy="1122335"/>
          </a:xfrm>
          <a:custGeom>
            <a:rect b="b" l="l" r="r" t="t"/>
            <a:pathLst>
              <a:path extrusionOk="0" h="16650" w="18583">
                <a:moveTo>
                  <a:pt x="8583" y="411"/>
                </a:moveTo>
                <a:cubicBezTo>
                  <a:pt x="9474" y="411"/>
                  <a:pt x="10201" y="1068"/>
                  <a:pt x="10763" y="1889"/>
                </a:cubicBezTo>
                <a:cubicBezTo>
                  <a:pt x="9860" y="2264"/>
                  <a:pt x="9005" y="2814"/>
                  <a:pt x="8312" y="3296"/>
                </a:cubicBezTo>
                <a:cubicBezTo>
                  <a:pt x="8067" y="3460"/>
                  <a:pt x="7820" y="3647"/>
                  <a:pt x="7586" y="3823"/>
                </a:cubicBezTo>
                <a:cubicBezTo>
                  <a:pt x="6952" y="3741"/>
                  <a:pt x="6308" y="3682"/>
                  <a:pt x="5663" y="3671"/>
                </a:cubicBezTo>
                <a:cubicBezTo>
                  <a:pt x="5897" y="2405"/>
                  <a:pt x="6449" y="1243"/>
                  <a:pt x="7668" y="634"/>
                </a:cubicBezTo>
                <a:cubicBezTo>
                  <a:pt x="7996" y="482"/>
                  <a:pt x="8301" y="411"/>
                  <a:pt x="8583" y="411"/>
                </a:cubicBezTo>
                <a:close/>
                <a:moveTo>
                  <a:pt x="11032" y="2311"/>
                </a:moveTo>
                <a:cubicBezTo>
                  <a:pt x="11384" y="2897"/>
                  <a:pt x="11654" y="3518"/>
                  <a:pt x="11842" y="4022"/>
                </a:cubicBezTo>
                <a:cubicBezTo>
                  <a:pt x="11947" y="4280"/>
                  <a:pt x="12029" y="4550"/>
                  <a:pt x="12123" y="4820"/>
                </a:cubicBezTo>
                <a:cubicBezTo>
                  <a:pt x="10998" y="4456"/>
                  <a:pt x="9837" y="4198"/>
                  <a:pt x="8711" y="3999"/>
                </a:cubicBezTo>
                <a:cubicBezTo>
                  <a:pt x="8559" y="3976"/>
                  <a:pt x="8395" y="3940"/>
                  <a:pt x="8242" y="3916"/>
                </a:cubicBezTo>
                <a:lnTo>
                  <a:pt x="8735" y="3565"/>
                </a:lnTo>
                <a:cubicBezTo>
                  <a:pt x="9427" y="3096"/>
                  <a:pt x="10212" y="2627"/>
                  <a:pt x="11032" y="2311"/>
                </a:cubicBezTo>
                <a:close/>
                <a:moveTo>
                  <a:pt x="5980" y="4187"/>
                </a:moveTo>
                <a:cubicBezTo>
                  <a:pt x="6332" y="4198"/>
                  <a:pt x="6683" y="4210"/>
                  <a:pt x="7058" y="4245"/>
                </a:cubicBezTo>
                <a:cubicBezTo>
                  <a:pt x="6507" y="4690"/>
                  <a:pt x="5968" y="5183"/>
                  <a:pt x="5475" y="5711"/>
                </a:cubicBezTo>
                <a:cubicBezTo>
                  <a:pt x="5487" y="5218"/>
                  <a:pt x="5511" y="4690"/>
                  <a:pt x="5581" y="4187"/>
                </a:cubicBezTo>
                <a:close/>
                <a:moveTo>
                  <a:pt x="12616" y="1947"/>
                </a:moveTo>
                <a:cubicBezTo>
                  <a:pt x="12674" y="2592"/>
                  <a:pt x="13284" y="3202"/>
                  <a:pt x="13952" y="3202"/>
                </a:cubicBezTo>
                <a:cubicBezTo>
                  <a:pt x="14175" y="3202"/>
                  <a:pt x="14398" y="3131"/>
                  <a:pt x="14620" y="2979"/>
                </a:cubicBezTo>
                <a:cubicBezTo>
                  <a:pt x="14737" y="2885"/>
                  <a:pt x="14831" y="2780"/>
                  <a:pt x="14901" y="2662"/>
                </a:cubicBezTo>
                <a:cubicBezTo>
                  <a:pt x="15852" y="3530"/>
                  <a:pt x="15523" y="4914"/>
                  <a:pt x="14961" y="6074"/>
                </a:cubicBezTo>
                <a:cubicBezTo>
                  <a:pt x="14245" y="5652"/>
                  <a:pt x="13483" y="5300"/>
                  <a:pt x="12686" y="5007"/>
                </a:cubicBezTo>
                <a:cubicBezTo>
                  <a:pt x="12416" y="4010"/>
                  <a:pt x="12041" y="3014"/>
                  <a:pt x="11514" y="2147"/>
                </a:cubicBezTo>
                <a:cubicBezTo>
                  <a:pt x="11877" y="2041"/>
                  <a:pt x="12252" y="1970"/>
                  <a:pt x="12616" y="1947"/>
                </a:cubicBezTo>
                <a:close/>
                <a:moveTo>
                  <a:pt x="12827" y="5534"/>
                </a:moveTo>
                <a:lnTo>
                  <a:pt x="12827" y="5534"/>
                </a:lnTo>
                <a:cubicBezTo>
                  <a:pt x="13495" y="5805"/>
                  <a:pt x="14140" y="6121"/>
                  <a:pt x="14750" y="6485"/>
                </a:cubicBezTo>
                <a:cubicBezTo>
                  <a:pt x="14620" y="6707"/>
                  <a:pt x="14492" y="6918"/>
                  <a:pt x="14374" y="7105"/>
                </a:cubicBezTo>
                <a:cubicBezTo>
                  <a:pt x="14057" y="7574"/>
                  <a:pt x="13718" y="8032"/>
                  <a:pt x="13354" y="8466"/>
                </a:cubicBezTo>
                <a:cubicBezTo>
                  <a:pt x="13296" y="8009"/>
                  <a:pt x="13225" y="7551"/>
                  <a:pt x="13155" y="7105"/>
                </a:cubicBezTo>
                <a:cubicBezTo>
                  <a:pt x="13061" y="6602"/>
                  <a:pt x="12955" y="6074"/>
                  <a:pt x="12827" y="5534"/>
                </a:cubicBezTo>
                <a:close/>
                <a:moveTo>
                  <a:pt x="5077" y="4198"/>
                </a:moveTo>
                <a:lnTo>
                  <a:pt x="5077" y="4198"/>
                </a:lnTo>
                <a:cubicBezTo>
                  <a:pt x="4995" y="4878"/>
                  <a:pt x="4983" y="5581"/>
                  <a:pt x="5006" y="6238"/>
                </a:cubicBezTo>
                <a:cubicBezTo>
                  <a:pt x="4198" y="7188"/>
                  <a:pt x="3529" y="8231"/>
                  <a:pt x="3083" y="9345"/>
                </a:cubicBezTo>
                <a:cubicBezTo>
                  <a:pt x="2169" y="8700"/>
                  <a:pt x="1454" y="7845"/>
                  <a:pt x="1290" y="6660"/>
                </a:cubicBezTo>
                <a:cubicBezTo>
                  <a:pt x="1278" y="6543"/>
                  <a:pt x="1267" y="6414"/>
                  <a:pt x="1267" y="6308"/>
                </a:cubicBezTo>
                <a:lnTo>
                  <a:pt x="1267" y="6308"/>
                </a:lnTo>
                <a:cubicBezTo>
                  <a:pt x="1372" y="6332"/>
                  <a:pt x="1489" y="6355"/>
                  <a:pt x="1595" y="6355"/>
                </a:cubicBezTo>
                <a:cubicBezTo>
                  <a:pt x="1817" y="6355"/>
                  <a:pt x="2040" y="6285"/>
                  <a:pt x="2251" y="6133"/>
                </a:cubicBezTo>
                <a:cubicBezTo>
                  <a:pt x="2767" y="5722"/>
                  <a:pt x="2814" y="5125"/>
                  <a:pt x="2603" y="4656"/>
                </a:cubicBezTo>
                <a:cubicBezTo>
                  <a:pt x="3354" y="4339"/>
                  <a:pt x="4279" y="4234"/>
                  <a:pt x="5077" y="4198"/>
                </a:cubicBezTo>
                <a:close/>
                <a:moveTo>
                  <a:pt x="5030" y="6941"/>
                </a:moveTo>
                <a:cubicBezTo>
                  <a:pt x="5042" y="7024"/>
                  <a:pt x="5042" y="7118"/>
                  <a:pt x="5053" y="7211"/>
                </a:cubicBezTo>
                <a:cubicBezTo>
                  <a:pt x="5123" y="8314"/>
                  <a:pt x="5276" y="9450"/>
                  <a:pt x="5546" y="10576"/>
                </a:cubicBezTo>
                <a:cubicBezTo>
                  <a:pt x="4854" y="10318"/>
                  <a:pt x="4139" y="10002"/>
                  <a:pt x="3482" y="9603"/>
                </a:cubicBezTo>
                <a:cubicBezTo>
                  <a:pt x="3565" y="9392"/>
                  <a:pt x="3658" y="9181"/>
                  <a:pt x="3752" y="8981"/>
                </a:cubicBezTo>
                <a:cubicBezTo>
                  <a:pt x="4092" y="8267"/>
                  <a:pt x="4526" y="7574"/>
                  <a:pt x="5030" y="6941"/>
                </a:cubicBezTo>
                <a:close/>
                <a:moveTo>
                  <a:pt x="15172" y="6754"/>
                </a:moveTo>
                <a:cubicBezTo>
                  <a:pt x="15230" y="6789"/>
                  <a:pt x="15289" y="6836"/>
                  <a:pt x="15359" y="6871"/>
                </a:cubicBezTo>
                <a:cubicBezTo>
                  <a:pt x="15805" y="7199"/>
                  <a:pt x="16261" y="7551"/>
                  <a:pt x="16519" y="7997"/>
                </a:cubicBezTo>
                <a:cubicBezTo>
                  <a:pt x="16321" y="8067"/>
                  <a:pt x="16097" y="8196"/>
                  <a:pt x="15898" y="8419"/>
                </a:cubicBezTo>
                <a:cubicBezTo>
                  <a:pt x="15370" y="9005"/>
                  <a:pt x="15675" y="9814"/>
                  <a:pt x="16250" y="10224"/>
                </a:cubicBezTo>
                <a:cubicBezTo>
                  <a:pt x="16215" y="10271"/>
                  <a:pt x="16168" y="10318"/>
                  <a:pt x="16133" y="10365"/>
                </a:cubicBezTo>
                <a:cubicBezTo>
                  <a:pt x="15500" y="11139"/>
                  <a:pt x="14445" y="11467"/>
                  <a:pt x="13495" y="11631"/>
                </a:cubicBezTo>
                <a:cubicBezTo>
                  <a:pt x="13541" y="10799"/>
                  <a:pt x="13507" y="9943"/>
                  <a:pt x="13424" y="9111"/>
                </a:cubicBezTo>
                <a:cubicBezTo>
                  <a:pt x="14081" y="8384"/>
                  <a:pt x="14703" y="7598"/>
                  <a:pt x="15172" y="6754"/>
                </a:cubicBezTo>
                <a:close/>
                <a:moveTo>
                  <a:pt x="7738" y="4304"/>
                </a:moveTo>
                <a:cubicBezTo>
                  <a:pt x="9250" y="4468"/>
                  <a:pt x="10810" y="4796"/>
                  <a:pt x="12275" y="5323"/>
                </a:cubicBezTo>
                <a:cubicBezTo>
                  <a:pt x="12604" y="6508"/>
                  <a:pt x="12815" y="7727"/>
                  <a:pt x="12932" y="8947"/>
                </a:cubicBezTo>
                <a:cubicBezTo>
                  <a:pt x="12275" y="9650"/>
                  <a:pt x="11572" y="10307"/>
                  <a:pt x="10834" y="10916"/>
                </a:cubicBezTo>
                <a:cubicBezTo>
                  <a:pt x="10517" y="11174"/>
                  <a:pt x="10188" y="11432"/>
                  <a:pt x="9860" y="11678"/>
                </a:cubicBezTo>
                <a:cubicBezTo>
                  <a:pt x="8559" y="11514"/>
                  <a:pt x="7269" y="11174"/>
                  <a:pt x="6061" y="10763"/>
                </a:cubicBezTo>
                <a:cubicBezTo>
                  <a:pt x="5686" y="9333"/>
                  <a:pt x="5511" y="7845"/>
                  <a:pt x="5487" y="6402"/>
                </a:cubicBezTo>
                <a:cubicBezTo>
                  <a:pt x="6167" y="5628"/>
                  <a:pt x="6929" y="4925"/>
                  <a:pt x="7738" y="4304"/>
                </a:cubicBezTo>
                <a:close/>
                <a:moveTo>
                  <a:pt x="12979" y="9568"/>
                </a:moveTo>
                <a:cubicBezTo>
                  <a:pt x="13038" y="10271"/>
                  <a:pt x="13049" y="10987"/>
                  <a:pt x="13014" y="11701"/>
                </a:cubicBezTo>
                <a:cubicBezTo>
                  <a:pt x="12533" y="11760"/>
                  <a:pt x="12064" y="11795"/>
                  <a:pt x="11584" y="11795"/>
                </a:cubicBezTo>
                <a:cubicBezTo>
                  <a:pt x="11232" y="11795"/>
                  <a:pt x="10892" y="11784"/>
                  <a:pt x="10552" y="11748"/>
                </a:cubicBezTo>
                <a:cubicBezTo>
                  <a:pt x="11150" y="11279"/>
                  <a:pt x="11736" y="10776"/>
                  <a:pt x="12275" y="10271"/>
                </a:cubicBezTo>
                <a:cubicBezTo>
                  <a:pt x="12510" y="10049"/>
                  <a:pt x="12744" y="9814"/>
                  <a:pt x="12979" y="9568"/>
                </a:cubicBezTo>
                <a:close/>
                <a:moveTo>
                  <a:pt x="6226" y="11315"/>
                </a:moveTo>
                <a:lnTo>
                  <a:pt x="6226" y="11315"/>
                </a:lnTo>
                <a:cubicBezTo>
                  <a:pt x="6577" y="11420"/>
                  <a:pt x="6918" y="11526"/>
                  <a:pt x="7246" y="11608"/>
                </a:cubicBezTo>
                <a:cubicBezTo>
                  <a:pt x="7903" y="11795"/>
                  <a:pt x="8606" y="11948"/>
                  <a:pt x="9309" y="12065"/>
                </a:cubicBezTo>
                <a:cubicBezTo>
                  <a:pt x="8583" y="12546"/>
                  <a:pt x="7820" y="12968"/>
                  <a:pt x="7012" y="13285"/>
                </a:cubicBezTo>
                <a:cubicBezTo>
                  <a:pt x="6694" y="12652"/>
                  <a:pt x="6437" y="11995"/>
                  <a:pt x="6226" y="11315"/>
                </a:cubicBezTo>
                <a:close/>
                <a:moveTo>
                  <a:pt x="3318" y="10083"/>
                </a:moveTo>
                <a:cubicBezTo>
                  <a:pt x="4057" y="10529"/>
                  <a:pt x="4878" y="10869"/>
                  <a:pt x="5686" y="11139"/>
                </a:cubicBezTo>
                <a:cubicBezTo>
                  <a:pt x="5909" y="11936"/>
                  <a:pt x="6202" y="12710"/>
                  <a:pt x="6566" y="13437"/>
                </a:cubicBezTo>
                <a:cubicBezTo>
                  <a:pt x="6554" y="13449"/>
                  <a:pt x="6543" y="13449"/>
                  <a:pt x="6519" y="13449"/>
                </a:cubicBezTo>
                <a:cubicBezTo>
                  <a:pt x="6061" y="13589"/>
                  <a:pt x="5605" y="13718"/>
                  <a:pt x="5159" y="13718"/>
                </a:cubicBezTo>
                <a:cubicBezTo>
                  <a:pt x="4714" y="13718"/>
                  <a:pt x="4279" y="13589"/>
                  <a:pt x="3904" y="13202"/>
                </a:cubicBezTo>
                <a:cubicBezTo>
                  <a:pt x="3541" y="12850"/>
                  <a:pt x="3330" y="12370"/>
                  <a:pt x="3213" y="11889"/>
                </a:cubicBezTo>
                <a:cubicBezTo>
                  <a:pt x="3083" y="11292"/>
                  <a:pt x="3154" y="10682"/>
                  <a:pt x="3318" y="10083"/>
                </a:cubicBezTo>
                <a:close/>
                <a:moveTo>
                  <a:pt x="10001" y="12159"/>
                </a:moveTo>
                <a:cubicBezTo>
                  <a:pt x="10552" y="12229"/>
                  <a:pt x="11115" y="12264"/>
                  <a:pt x="11666" y="12264"/>
                </a:cubicBezTo>
                <a:cubicBezTo>
                  <a:pt x="12111" y="12264"/>
                  <a:pt x="12545" y="12241"/>
                  <a:pt x="12967" y="12194"/>
                </a:cubicBezTo>
                <a:lnTo>
                  <a:pt x="12967" y="12194"/>
                </a:lnTo>
                <a:cubicBezTo>
                  <a:pt x="12908" y="12874"/>
                  <a:pt x="12780" y="13554"/>
                  <a:pt x="12569" y="14199"/>
                </a:cubicBezTo>
                <a:cubicBezTo>
                  <a:pt x="12252" y="15137"/>
                  <a:pt x="11889" y="15992"/>
                  <a:pt x="10821" y="16169"/>
                </a:cubicBezTo>
                <a:cubicBezTo>
                  <a:pt x="10716" y="16192"/>
                  <a:pt x="10610" y="16192"/>
                  <a:pt x="10505" y="16192"/>
                </a:cubicBezTo>
                <a:cubicBezTo>
                  <a:pt x="10107" y="16192"/>
                  <a:pt x="9708" y="16086"/>
                  <a:pt x="9356" y="15934"/>
                </a:cubicBezTo>
                <a:cubicBezTo>
                  <a:pt x="8395" y="15512"/>
                  <a:pt x="7726" y="14574"/>
                  <a:pt x="7234" y="13695"/>
                </a:cubicBezTo>
                <a:cubicBezTo>
                  <a:pt x="8207" y="13308"/>
                  <a:pt x="9133" y="12780"/>
                  <a:pt x="10001" y="12159"/>
                </a:cubicBezTo>
                <a:close/>
                <a:moveTo>
                  <a:pt x="8570" y="1"/>
                </a:moveTo>
                <a:cubicBezTo>
                  <a:pt x="7668" y="1"/>
                  <a:pt x="6765" y="458"/>
                  <a:pt x="6120" y="1267"/>
                </a:cubicBezTo>
                <a:cubicBezTo>
                  <a:pt x="5605" y="1936"/>
                  <a:pt x="5300" y="2780"/>
                  <a:pt x="5147" y="3682"/>
                </a:cubicBezTo>
                <a:cubicBezTo>
                  <a:pt x="4162" y="3705"/>
                  <a:pt x="3201" y="3870"/>
                  <a:pt x="2345" y="4268"/>
                </a:cubicBezTo>
                <a:cubicBezTo>
                  <a:pt x="2122" y="4010"/>
                  <a:pt x="1806" y="3835"/>
                  <a:pt x="1465" y="3835"/>
                </a:cubicBezTo>
                <a:cubicBezTo>
                  <a:pt x="1161" y="3835"/>
                  <a:pt x="832" y="3976"/>
                  <a:pt x="528" y="4315"/>
                </a:cubicBezTo>
                <a:cubicBezTo>
                  <a:pt x="0" y="4890"/>
                  <a:pt x="293" y="5699"/>
                  <a:pt x="856" y="6097"/>
                </a:cubicBezTo>
                <a:cubicBezTo>
                  <a:pt x="739" y="6941"/>
                  <a:pt x="1032" y="7891"/>
                  <a:pt x="1595" y="8618"/>
                </a:cubicBezTo>
                <a:cubicBezTo>
                  <a:pt x="1947" y="9087"/>
                  <a:pt x="2403" y="9486"/>
                  <a:pt x="2919" y="9826"/>
                </a:cubicBezTo>
                <a:cubicBezTo>
                  <a:pt x="2627" y="10740"/>
                  <a:pt x="2591" y="11737"/>
                  <a:pt x="2966" y="12639"/>
                </a:cubicBezTo>
                <a:cubicBezTo>
                  <a:pt x="3213" y="13202"/>
                  <a:pt x="3646" y="13707"/>
                  <a:pt x="4174" y="13999"/>
                </a:cubicBezTo>
                <a:cubicBezTo>
                  <a:pt x="4467" y="14152"/>
                  <a:pt x="4772" y="14210"/>
                  <a:pt x="5089" y="14210"/>
                </a:cubicBezTo>
                <a:cubicBezTo>
                  <a:pt x="5605" y="14210"/>
                  <a:pt x="6144" y="14058"/>
                  <a:pt x="6613" y="13918"/>
                </a:cubicBezTo>
                <a:cubicBezTo>
                  <a:pt x="6671" y="13894"/>
                  <a:pt x="6730" y="13871"/>
                  <a:pt x="6788" y="13859"/>
                </a:cubicBezTo>
                <a:cubicBezTo>
                  <a:pt x="6999" y="14246"/>
                  <a:pt x="7246" y="14632"/>
                  <a:pt x="7527" y="14996"/>
                </a:cubicBezTo>
                <a:cubicBezTo>
                  <a:pt x="8125" y="15770"/>
                  <a:pt x="8981" y="16450"/>
                  <a:pt x="9977" y="16614"/>
                </a:cubicBezTo>
                <a:cubicBezTo>
                  <a:pt x="10154" y="16638"/>
                  <a:pt x="10329" y="16649"/>
                  <a:pt x="10505" y="16649"/>
                </a:cubicBezTo>
                <a:cubicBezTo>
                  <a:pt x="10904" y="16649"/>
                  <a:pt x="11303" y="16579"/>
                  <a:pt x="11678" y="16391"/>
                </a:cubicBezTo>
                <a:cubicBezTo>
                  <a:pt x="12428" y="16028"/>
                  <a:pt x="12756" y="15090"/>
                  <a:pt x="13014" y="14351"/>
                </a:cubicBezTo>
                <a:cubicBezTo>
                  <a:pt x="13249" y="13636"/>
                  <a:pt x="13389" y="12886"/>
                  <a:pt x="13460" y="12123"/>
                </a:cubicBezTo>
                <a:cubicBezTo>
                  <a:pt x="13940" y="12030"/>
                  <a:pt x="14421" y="11912"/>
                  <a:pt x="14878" y="11737"/>
                </a:cubicBezTo>
                <a:cubicBezTo>
                  <a:pt x="15605" y="11479"/>
                  <a:pt x="16227" y="11034"/>
                  <a:pt x="16672" y="10424"/>
                </a:cubicBezTo>
                <a:cubicBezTo>
                  <a:pt x="16766" y="10447"/>
                  <a:pt x="16871" y="10459"/>
                  <a:pt x="16977" y="10459"/>
                </a:cubicBezTo>
                <a:cubicBezTo>
                  <a:pt x="17188" y="10459"/>
                  <a:pt x="17423" y="10388"/>
                  <a:pt x="17634" y="10236"/>
                </a:cubicBezTo>
                <a:cubicBezTo>
                  <a:pt x="18583" y="9474"/>
                  <a:pt x="17926" y="8103"/>
                  <a:pt x="17001" y="7962"/>
                </a:cubicBezTo>
                <a:cubicBezTo>
                  <a:pt x="16719" y="7399"/>
                  <a:pt x="16203" y="6918"/>
                  <a:pt x="15617" y="6485"/>
                </a:cubicBezTo>
                <a:cubicBezTo>
                  <a:pt x="15535" y="6438"/>
                  <a:pt x="15453" y="6391"/>
                  <a:pt x="15383" y="6332"/>
                </a:cubicBezTo>
                <a:cubicBezTo>
                  <a:pt x="15594" y="5886"/>
                  <a:pt x="15769" y="5417"/>
                  <a:pt x="15886" y="4948"/>
                </a:cubicBezTo>
                <a:cubicBezTo>
                  <a:pt x="16156" y="3788"/>
                  <a:pt x="15805" y="2874"/>
                  <a:pt x="15066" y="2264"/>
                </a:cubicBezTo>
                <a:cubicBezTo>
                  <a:pt x="15195" y="1513"/>
                  <a:pt x="14573" y="693"/>
                  <a:pt x="13823" y="693"/>
                </a:cubicBezTo>
                <a:cubicBezTo>
                  <a:pt x="13518" y="693"/>
                  <a:pt x="13190" y="833"/>
                  <a:pt x="12885" y="1162"/>
                </a:cubicBezTo>
                <a:cubicBezTo>
                  <a:pt x="12803" y="1243"/>
                  <a:pt x="12744" y="1337"/>
                  <a:pt x="12697" y="1431"/>
                </a:cubicBezTo>
                <a:cubicBezTo>
                  <a:pt x="12217" y="1443"/>
                  <a:pt x="11712" y="1548"/>
                  <a:pt x="11232" y="1712"/>
                </a:cubicBezTo>
                <a:cubicBezTo>
                  <a:pt x="10986" y="1361"/>
                  <a:pt x="10716" y="1045"/>
                  <a:pt x="10423" y="763"/>
                </a:cubicBezTo>
                <a:cubicBezTo>
                  <a:pt x="9860" y="235"/>
                  <a:pt x="9216" y="1"/>
                  <a:pt x="8570"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922" name="Google Shape;922;p22"/>
          <p:cNvGrpSpPr/>
          <p:nvPr/>
        </p:nvGrpSpPr>
        <p:grpSpPr>
          <a:xfrm rot="-8999907">
            <a:off x="8326309" y="4039472"/>
            <a:ext cx="504840" cy="836453"/>
            <a:chOff x="3330825" y="1367375"/>
            <a:chExt cx="280075" cy="464025"/>
          </a:xfrm>
        </p:grpSpPr>
        <p:sp>
          <p:nvSpPr>
            <p:cNvPr id="923" name="Google Shape;923;p22"/>
            <p:cNvSpPr/>
            <p:nvPr/>
          </p:nvSpPr>
          <p:spPr>
            <a:xfrm>
              <a:off x="3484800" y="1720525"/>
              <a:ext cx="115550" cy="110875"/>
            </a:xfrm>
            <a:custGeom>
              <a:rect b="b" l="l" r="r" t="t"/>
              <a:pathLst>
                <a:path extrusionOk="0" h="4435" w="4622">
                  <a:moveTo>
                    <a:pt x="2311" y="0"/>
                  </a:moveTo>
                  <a:cubicBezTo>
                    <a:pt x="2159" y="0"/>
                    <a:pt x="2006" y="13"/>
                    <a:pt x="1857" y="37"/>
                  </a:cubicBezTo>
                  <a:cubicBezTo>
                    <a:pt x="764" y="233"/>
                    <a:pt x="0" y="1265"/>
                    <a:pt x="51" y="2348"/>
                  </a:cubicBezTo>
                  <a:cubicBezTo>
                    <a:pt x="51" y="2461"/>
                    <a:pt x="72" y="2574"/>
                    <a:pt x="93" y="2678"/>
                  </a:cubicBezTo>
                  <a:cubicBezTo>
                    <a:pt x="113" y="2998"/>
                    <a:pt x="196" y="3307"/>
                    <a:pt x="351" y="3606"/>
                  </a:cubicBezTo>
                  <a:cubicBezTo>
                    <a:pt x="665" y="4200"/>
                    <a:pt x="1226" y="4435"/>
                    <a:pt x="1815" y="4435"/>
                  </a:cubicBezTo>
                  <a:cubicBezTo>
                    <a:pt x="2249" y="4435"/>
                    <a:pt x="2698" y="4307"/>
                    <a:pt x="3074" y="4101"/>
                  </a:cubicBezTo>
                  <a:cubicBezTo>
                    <a:pt x="4054" y="3555"/>
                    <a:pt x="4621" y="2430"/>
                    <a:pt x="4312" y="1337"/>
                  </a:cubicBezTo>
                  <a:cubicBezTo>
                    <a:pt x="4057" y="414"/>
                    <a:pt x="3188" y="0"/>
                    <a:pt x="2311" y="0"/>
                  </a:cubicBez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24" name="Google Shape;924;p22"/>
            <p:cNvSpPr/>
            <p:nvPr/>
          </p:nvSpPr>
          <p:spPr>
            <a:xfrm>
              <a:off x="3477400" y="1543325"/>
              <a:ext cx="133500" cy="103775"/>
            </a:xfrm>
            <a:custGeom>
              <a:rect b="b" l="l" r="r" t="t"/>
              <a:pathLst>
                <a:path extrusionOk="0" h="4151" w="5340">
                  <a:moveTo>
                    <a:pt x="2983" y="1"/>
                  </a:moveTo>
                  <a:cubicBezTo>
                    <a:pt x="2469" y="1"/>
                    <a:pt x="1956" y="154"/>
                    <a:pt x="1575" y="451"/>
                  </a:cubicBezTo>
                  <a:cubicBezTo>
                    <a:pt x="0" y="1662"/>
                    <a:pt x="1018" y="4151"/>
                    <a:pt x="2737" y="4151"/>
                  </a:cubicBezTo>
                  <a:cubicBezTo>
                    <a:pt x="2819" y="4151"/>
                    <a:pt x="2903" y="4145"/>
                    <a:pt x="2988" y="4134"/>
                  </a:cubicBezTo>
                  <a:cubicBezTo>
                    <a:pt x="3494" y="4134"/>
                    <a:pt x="3999" y="3938"/>
                    <a:pt x="4432" y="3576"/>
                  </a:cubicBezTo>
                  <a:cubicBezTo>
                    <a:pt x="5340" y="2834"/>
                    <a:pt x="5340" y="1555"/>
                    <a:pt x="4629" y="699"/>
                  </a:cubicBezTo>
                  <a:cubicBezTo>
                    <a:pt x="4237" y="228"/>
                    <a:pt x="3610" y="1"/>
                    <a:pt x="2983" y="1"/>
                  </a:cubicBez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25" name="Google Shape;925;p22"/>
            <p:cNvSpPr/>
            <p:nvPr/>
          </p:nvSpPr>
          <p:spPr>
            <a:xfrm>
              <a:off x="3330825" y="1489400"/>
              <a:ext cx="143400" cy="134750"/>
            </a:xfrm>
            <a:custGeom>
              <a:rect b="b" l="l" r="r" t="t"/>
              <a:pathLst>
                <a:path extrusionOk="0" h="5390" w="5736">
                  <a:moveTo>
                    <a:pt x="2327" y="0"/>
                  </a:moveTo>
                  <a:cubicBezTo>
                    <a:pt x="1872" y="0"/>
                    <a:pt x="1427" y="134"/>
                    <a:pt x="1043" y="452"/>
                  </a:cubicBezTo>
                  <a:cubicBezTo>
                    <a:pt x="775" y="669"/>
                    <a:pt x="610" y="947"/>
                    <a:pt x="506" y="1267"/>
                  </a:cubicBezTo>
                  <a:cubicBezTo>
                    <a:pt x="32" y="2134"/>
                    <a:pt x="1" y="3361"/>
                    <a:pt x="424" y="4145"/>
                  </a:cubicBezTo>
                  <a:cubicBezTo>
                    <a:pt x="881" y="4994"/>
                    <a:pt x="1728" y="5389"/>
                    <a:pt x="2600" y="5389"/>
                  </a:cubicBezTo>
                  <a:cubicBezTo>
                    <a:pt x="3223" y="5389"/>
                    <a:pt x="3859" y="5188"/>
                    <a:pt x="4374" y="4805"/>
                  </a:cubicBezTo>
                  <a:cubicBezTo>
                    <a:pt x="5664" y="3836"/>
                    <a:pt x="5736" y="2134"/>
                    <a:pt x="4612" y="1030"/>
                  </a:cubicBezTo>
                  <a:cubicBezTo>
                    <a:pt x="4019" y="444"/>
                    <a:pt x="3156" y="0"/>
                    <a:pt x="2327" y="0"/>
                  </a:cubicBez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26" name="Google Shape;926;p22"/>
            <p:cNvSpPr/>
            <p:nvPr/>
          </p:nvSpPr>
          <p:spPr>
            <a:xfrm>
              <a:off x="3451275" y="1367375"/>
              <a:ext cx="111650" cy="100400"/>
            </a:xfrm>
            <a:custGeom>
              <a:rect b="b" l="l" r="r" t="t"/>
              <a:pathLst>
                <a:path extrusionOk="0" h="4016" w="4466">
                  <a:moveTo>
                    <a:pt x="2077" y="0"/>
                  </a:moveTo>
                  <a:cubicBezTo>
                    <a:pt x="1557" y="0"/>
                    <a:pt x="1026" y="185"/>
                    <a:pt x="660" y="506"/>
                  </a:cubicBezTo>
                  <a:cubicBezTo>
                    <a:pt x="640" y="537"/>
                    <a:pt x="608" y="558"/>
                    <a:pt x="588" y="578"/>
                  </a:cubicBezTo>
                  <a:cubicBezTo>
                    <a:pt x="299" y="805"/>
                    <a:pt x="134" y="1145"/>
                    <a:pt x="83" y="1517"/>
                  </a:cubicBezTo>
                  <a:cubicBezTo>
                    <a:pt x="0" y="1950"/>
                    <a:pt x="62" y="2404"/>
                    <a:pt x="258" y="2827"/>
                  </a:cubicBezTo>
                  <a:cubicBezTo>
                    <a:pt x="340" y="3002"/>
                    <a:pt x="443" y="3146"/>
                    <a:pt x="567" y="3270"/>
                  </a:cubicBezTo>
                  <a:cubicBezTo>
                    <a:pt x="805" y="3570"/>
                    <a:pt x="1104" y="3817"/>
                    <a:pt x="1465" y="3930"/>
                  </a:cubicBezTo>
                  <a:cubicBezTo>
                    <a:pt x="1650" y="3988"/>
                    <a:pt x="1827" y="4015"/>
                    <a:pt x="1997" y="4015"/>
                  </a:cubicBezTo>
                  <a:cubicBezTo>
                    <a:pt x="3607" y="4015"/>
                    <a:pt x="4465" y="1592"/>
                    <a:pt x="3280" y="444"/>
                  </a:cubicBezTo>
                  <a:cubicBezTo>
                    <a:pt x="2965" y="138"/>
                    <a:pt x="2525" y="0"/>
                    <a:pt x="2077" y="0"/>
                  </a:cubicBez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27" name="Google Shape;927;p22"/>
            <p:cNvSpPr/>
            <p:nvPr/>
          </p:nvSpPr>
          <p:spPr>
            <a:xfrm>
              <a:off x="3353000" y="1520100"/>
              <a:ext cx="54450" cy="76825"/>
            </a:xfrm>
            <a:custGeom>
              <a:rect b="b" l="l" r="r" t="t"/>
              <a:pathLst>
                <a:path extrusionOk="0" h="3073" w="2178">
                  <a:moveTo>
                    <a:pt x="1092" y="1"/>
                  </a:moveTo>
                  <a:cubicBezTo>
                    <a:pt x="1037" y="1"/>
                    <a:pt x="980" y="21"/>
                    <a:pt x="929" y="70"/>
                  </a:cubicBezTo>
                  <a:cubicBezTo>
                    <a:pt x="1" y="906"/>
                    <a:pt x="558" y="2999"/>
                    <a:pt x="1868" y="3072"/>
                  </a:cubicBezTo>
                  <a:cubicBezTo>
                    <a:pt x="1875" y="3073"/>
                    <a:pt x="1881" y="3073"/>
                    <a:pt x="1887" y="3073"/>
                  </a:cubicBezTo>
                  <a:cubicBezTo>
                    <a:pt x="2178" y="3073"/>
                    <a:pt x="2171" y="2607"/>
                    <a:pt x="1868" y="2598"/>
                  </a:cubicBezTo>
                  <a:cubicBezTo>
                    <a:pt x="960" y="2546"/>
                    <a:pt x="672" y="947"/>
                    <a:pt x="1270" y="411"/>
                  </a:cubicBezTo>
                  <a:cubicBezTo>
                    <a:pt x="1446" y="243"/>
                    <a:pt x="1281" y="1"/>
                    <a:pt x="1092" y="1"/>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28" name="Google Shape;928;p22"/>
            <p:cNvSpPr/>
            <p:nvPr/>
          </p:nvSpPr>
          <p:spPr>
            <a:xfrm>
              <a:off x="3451525" y="1381525"/>
              <a:ext cx="55450" cy="76050"/>
            </a:xfrm>
            <a:custGeom>
              <a:rect b="b" l="l" r="r" t="t"/>
              <a:pathLst>
                <a:path extrusionOk="0" h="3042" w="2218">
                  <a:moveTo>
                    <a:pt x="1304" y="0"/>
                  </a:moveTo>
                  <a:cubicBezTo>
                    <a:pt x="1263" y="0"/>
                    <a:pt x="1220" y="13"/>
                    <a:pt x="1176" y="43"/>
                  </a:cubicBezTo>
                  <a:cubicBezTo>
                    <a:pt x="0" y="827"/>
                    <a:pt x="815" y="2395"/>
                    <a:pt x="1754" y="3004"/>
                  </a:cubicBezTo>
                  <a:cubicBezTo>
                    <a:pt x="1795" y="3030"/>
                    <a:pt x="1837" y="3042"/>
                    <a:pt x="1876" y="3042"/>
                  </a:cubicBezTo>
                  <a:cubicBezTo>
                    <a:pt x="2079" y="3042"/>
                    <a:pt x="2218" y="2729"/>
                    <a:pt x="2001" y="2591"/>
                  </a:cubicBezTo>
                  <a:cubicBezTo>
                    <a:pt x="1382" y="2188"/>
                    <a:pt x="578" y="1012"/>
                    <a:pt x="1424" y="455"/>
                  </a:cubicBezTo>
                  <a:cubicBezTo>
                    <a:pt x="1638" y="310"/>
                    <a:pt x="1504" y="0"/>
                    <a:pt x="1304" y="0"/>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29" name="Google Shape;929;p22"/>
            <p:cNvSpPr/>
            <p:nvPr/>
          </p:nvSpPr>
          <p:spPr>
            <a:xfrm>
              <a:off x="3507475" y="1562550"/>
              <a:ext cx="38475" cy="55175"/>
            </a:xfrm>
            <a:custGeom>
              <a:rect b="b" l="l" r="r" t="t"/>
              <a:pathLst>
                <a:path extrusionOk="0" h="2207" w="1539">
                  <a:moveTo>
                    <a:pt x="743" y="0"/>
                  </a:moveTo>
                  <a:cubicBezTo>
                    <a:pt x="669" y="0"/>
                    <a:pt x="593" y="31"/>
                    <a:pt x="537" y="105"/>
                  </a:cubicBezTo>
                  <a:cubicBezTo>
                    <a:pt x="1" y="817"/>
                    <a:pt x="372" y="1859"/>
                    <a:pt x="1166" y="2189"/>
                  </a:cubicBezTo>
                  <a:cubicBezTo>
                    <a:pt x="1196" y="2201"/>
                    <a:pt x="1224" y="2206"/>
                    <a:pt x="1251" y="2206"/>
                  </a:cubicBezTo>
                  <a:cubicBezTo>
                    <a:pt x="1467" y="2206"/>
                    <a:pt x="1539" y="1826"/>
                    <a:pt x="1290" y="1725"/>
                  </a:cubicBezTo>
                  <a:cubicBezTo>
                    <a:pt x="754" y="1508"/>
                    <a:pt x="630" y="786"/>
                    <a:pt x="950" y="343"/>
                  </a:cubicBezTo>
                  <a:cubicBezTo>
                    <a:pt x="1080" y="169"/>
                    <a:pt x="916" y="0"/>
                    <a:pt x="743" y="0"/>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30" name="Google Shape;930;p22"/>
            <p:cNvSpPr/>
            <p:nvPr/>
          </p:nvSpPr>
          <p:spPr>
            <a:xfrm>
              <a:off x="3501025" y="1742650"/>
              <a:ext cx="41675" cy="55450"/>
            </a:xfrm>
            <a:custGeom>
              <a:rect b="b" l="l" r="r" t="t"/>
              <a:pathLst>
                <a:path extrusionOk="0" h="2218" w="1667">
                  <a:moveTo>
                    <a:pt x="651" y="1"/>
                  </a:moveTo>
                  <a:cubicBezTo>
                    <a:pt x="578" y="1"/>
                    <a:pt x="505" y="33"/>
                    <a:pt x="454" y="112"/>
                  </a:cubicBezTo>
                  <a:cubicBezTo>
                    <a:pt x="1" y="875"/>
                    <a:pt x="454" y="1927"/>
                    <a:pt x="1280" y="2205"/>
                  </a:cubicBezTo>
                  <a:cubicBezTo>
                    <a:pt x="1306" y="2214"/>
                    <a:pt x="1331" y="2218"/>
                    <a:pt x="1354" y="2218"/>
                  </a:cubicBezTo>
                  <a:cubicBezTo>
                    <a:pt x="1588" y="2218"/>
                    <a:pt x="1666" y="1826"/>
                    <a:pt x="1403" y="1741"/>
                  </a:cubicBezTo>
                  <a:cubicBezTo>
                    <a:pt x="867" y="1556"/>
                    <a:pt x="578" y="844"/>
                    <a:pt x="878" y="359"/>
                  </a:cubicBezTo>
                  <a:cubicBezTo>
                    <a:pt x="985" y="172"/>
                    <a:pt x="818" y="1"/>
                    <a:pt x="651" y="1"/>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931" name="Google Shape;931;p22"/>
          <p:cNvGrpSpPr/>
          <p:nvPr/>
        </p:nvGrpSpPr>
        <p:grpSpPr>
          <a:xfrm flipH="1">
            <a:off x="7603342" y="238429"/>
            <a:ext cx="1296652" cy="913867"/>
            <a:chOff x="2458950" y="370151"/>
            <a:chExt cx="697050" cy="491274"/>
          </a:xfrm>
        </p:grpSpPr>
        <p:sp>
          <p:nvSpPr>
            <p:cNvPr id="932" name="Google Shape;932;p22"/>
            <p:cNvSpPr/>
            <p:nvPr/>
          </p:nvSpPr>
          <p:spPr>
            <a:xfrm>
              <a:off x="2541639" y="370151"/>
              <a:ext cx="88000" cy="100225"/>
            </a:xfrm>
            <a:custGeom>
              <a:rect b="b" l="l" r="r" t="t"/>
              <a:pathLst>
                <a:path extrusionOk="0" h="4009" w="3520">
                  <a:moveTo>
                    <a:pt x="2021" y="1"/>
                  </a:moveTo>
                  <a:cubicBezTo>
                    <a:pt x="1846" y="1"/>
                    <a:pt x="1681" y="99"/>
                    <a:pt x="1636" y="325"/>
                  </a:cubicBezTo>
                  <a:cubicBezTo>
                    <a:pt x="1585" y="645"/>
                    <a:pt x="1502" y="965"/>
                    <a:pt x="1420" y="1284"/>
                  </a:cubicBezTo>
                  <a:cubicBezTo>
                    <a:pt x="1203" y="1192"/>
                    <a:pt x="976" y="1099"/>
                    <a:pt x="749" y="1037"/>
                  </a:cubicBezTo>
                  <a:cubicBezTo>
                    <a:pt x="704" y="1024"/>
                    <a:pt x="661" y="1018"/>
                    <a:pt x="620" y="1018"/>
                  </a:cubicBezTo>
                  <a:cubicBezTo>
                    <a:pt x="159" y="1018"/>
                    <a:pt x="0" y="1761"/>
                    <a:pt x="512" y="1903"/>
                  </a:cubicBezTo>
                  <a:cubicBezTo>
                    <a:pt x="728" y="1965"/>
                    <a:pt x="945" y="2048"/>
                    <a:pt x="1152" y="2141"/>
                  </a:cubicBezTo>
                  <a:cubicBezTo>
                    <a:pt x="1007" y="2584"/>
                    <a:pt x="842" y="3028"/>
                    <a:pt x="677" y="3461"/>
                  </a:cubicBezTo>
                  <a:cubicBezTo>
                    <a:pt x="552" y="3791"/>
                    <a:pt x="823" y="4008"/>
                    <a:pt x="1099" y="4008"/>
                  </a:cubicBezTo>
                  <a:cubicBezTo>
                    <a:pt x="1281" y="4008"/>
                    <a:pt x="1466" y="3915"/>
                    <a:pt x="1544" y="3698"/>
                  </a:cubicBezTo>
                  <a:cubicBezTo>
                    <a:pt x="1698" y="3306"/>
                    <a:pt x="1842" y="2904"/>
                    <a:pt x="1977" y="2512"/>
                  </a:cubicBezTo>
                  <a:cubicBezTo>
                    <a:pt x="2224" y="2615"/>
                    <a:pt x="2472" y="2698"/>
                    <a:pt x="2740" y="2749"/>
                  </a:cubicBezTo>
                  <a:cubicBezTo>
                    <a:pt x="2775" y="2756"/>
                    <a:pt x="2809" y="2759"/>
                    <a:pt x="2841" y="2759"/>
                  </a:cubicBezTo>
                  <a:cubicBezTo>
                    <a:pt x="3334" y="2759"/>
                    <a:pt x="3519" y="1990"/>
                    <a:pt x="2977" y="1883"/>
                  </a:cubicBezTo>
                  <a:cubicBezTo>
                    <a:pt x="2729" y="1831"/>
                    <a:pt x="2482" y="1749"/>
                    <a:pt x="2255" y="1656"/>
                  </a:cubicBezTo>
                  <a:cubicBezTo>
                    <a:pt x="2358" y="1295"/>
                    <a:pt x="2441" y="934"/>
                    <a:pt x="2513" y="573"/>
                  </a:cubicBezTo>
                  <a:cubicBezTo>
                    <a:pt x="2575" y="225"/>
                    <a:pt x="2286" y="1"/>
                    <a:pt x="2021" y="1"/>
                  </a:cubicBez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33" name="Google Shape;933;p22"/>
            <p:cNvSpPr/>
            <p:nvPr/>
          </p:nvSpPr>
          <p:spPr>
            <a:xfrm>
              <a:off x="2458950" y="728400"/>
              <a:ext cx="67825" cy="58925"/>
            </a:xfrm>
            <a:custGeom>
              <a:rect b="b" l="l" r="r" t="t"/>
              <a:pathLst>
                <a:path extrusionOk="0" h="2357" w="2713">
                  <a:moveTo>
                    <a:pt x="1510" y="0"/>
                  </a:moveTo>
                  <a:cubicBezTo>
                    <a:pt x="1288" y="0"/>
                    <a:pt x="1065" y="67"/>
                    <a:pt x="877" y="205"/>
                  </a:cubicBezTo>
                  <a:cubicBezTo>
                    <a:pt x="774" y="287"/>
                    <a:pt x="671" y="370"/>
                    <a:pt x="558" y="452"/>
                  </a:cubicBezTo>
                  <a:cubicBezTo>
                    <a:pt x="93" y="792"/>
                    <a:pt x="0" y="1473"/>
                    <a:pt x="351" y="1938"/>
                  </a:cubicBezTo>
                  <a:cubicBezTo>
                    <a:pt x="552" y="2212"/>
                    <a:pt x="872" y="2357"/>
                    <a:pt x="1196" y="2357"/>
                  </a:cubicBezTo>
                  <a:cubicBezTo>
                    <a:pt x="1421" y="2357"/>
                    <a:pt x="1647" y="2288"/>
                    <a:pt x="1837" y="2144"/>
                  </a:cubicBezTo>
                  <a:cubicBezTo>
                    <a:pt x="1940" y="2072"/>
                    <a:pt x="2053" y="1989"/>
                    <a:pt x="2156" y="1906"/>
                  </a:cubicBezTo>
                  <a:cubicBezTo>
                    <a:pt x="2621" y="1556"/>
                    <a:pt x="2713" y="886"/>
                    <a:pt x="2362" y="421"/>
                  </a:cubicBezTo>
                  <a:cubicBezTo>
                    <a:pt x="2160" y="145"/>
                    <a:pt x="1837" y="0"/>
                    <a:pt x="1510" y="0"/>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34" name="Google Shape;934;p22"/>
            <p:cNvSpPr/>
            <p:nvPr/>
          </p:nvSpPr>
          <p:spPr>
            <a:xfrm>
              <a:off x="2521600" y="807300"/>
              <a:ext cx="63725" cy="54125"/>
            </a:xfrm>
            <a:custGeom>
              <a:rect b="b" l="l" r="r" t="t"/>
              <a:pathLst>
                <a:path extrusionOk="0" h="2165" w="2549">
                  <a:moveTo>
                    <a:pt x="1157" y="1"/>
                  </a:moveTo>
                  <a:cubicBezTo>
                    <a:pt x="631" y="1"/>
                    <a:pt x="159" y="384"/>
                    <a:pt x="83" y="917"/>
                  </a:cubicBezTo>
                  <a:cubicBezTo>
                    <a:pt x="1" y="1484"/>
                    <a:pt x="413" y="2031"/>
                    <a:pt x="991" y="2113"/>
                  </a:cubicBezTo>
                  <a:lnTo>
                    <a:pt x="1270" y="2154"/>
                  </a:lnTo>
                  <a:cubicBezTo>
                    <a:pt x="1319" y="2162"/>
                    <a:pt x="1367" y="2165"/>
                    <a:pt x="1415" y="2165"/>
                  </a:cubicBezTo>
                  <a:cubicBezTo>
                    <a:pt x="1927" y="2165"/>
                    <a:pt x="2391" y="1776"/>
                    <a:pt x="2466" y="1257"/>
                  </a:cubicBezTo>
                  <a:cubicBezTo>
                    <a:pt x="2549" y="680"/>
                    <a:pt x="2136" y="133"/>
                    <a:pt x="1569" y="50"/>
                  </a:cubicBezTo>
                  <a:lnTo>
                    <a:pt x="1290" y="9"/>
                  </a:lnTo>
                  <a:cubicBezTo>
                    <a:pt x="1246" y="3"/>
                    <a:pt x="1201" y="1"/>
                    <a:pt x="1157" y="1"/>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35" name="Google Shape;935;p22"/>
            <p:cNvSpPr/>
            <p:nvPr/>
          </p:nvSpPr>
          <p:spPr>
            <a:xfrm>
              <a:off x="2562825" y="714100"/>
              <a:ext cx="72325" cy="53275"/>
            </a:xfrm>
            <a:custGeom>
              <a:rect b="b" l="l" r="r" t="t"/>
              <a:pathLst>
                <a:path extrusionOk="0" h="2131" w="2893">
                  <a:moveTo>
                    <a:pt x="1426" y="1"/>
                  </a:moveTo>
                  <a:cubicBezTo>
                    <a:pt x="216" y="1"/>
                    <a:pt x="1" y="1930"/>
                    <a:pt x="1302" y="2118"/>
                  </a:cubicBezTo>
                  <a:cubicBezTo>
                    <a:pt x="1362" y="2127"/>
                    <a:pt x="1420" y="2131"/>
                    <a:pt x="1475" y="2131"/>
                  </a:cubicBezTo>
                  <a:cubicBezTo>
                    <a:pt x="2677" y="2131"/>
                    <a:pt x="2892" y="200"/>
                    <a:pt x="1601" y="14"/>
                  </a:cubicBezTo>
                  <a:cubicBezTo>
                    <a:pt x="1541" y="5"/>
                    <a:pt x="1482" y="1"/>
                    <a:pt x="1426" y="1"/>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36" name="Google Shape;936;p22"/>
            <p:cNvSpPr/>
            <p:nvPr/>
          </p:nvSpPr>
          <p:spPr>
            <a:xfrm>
              <a:off x="3033750" y="467675"/>
              <a:ext cx="46950" cy="40975"/>
            </a:xfrm>
            <a:custGeom>
              <a:rect b="b" l="l" r="r" t="t"/>
              <a:pathLst>
                <a:path extrusionOk="0" h="1639" w="1878">
                  <a:moveTo>
                    <a:pt x="1045" y="0"/>
                  </a:moveTo>
                  <a:cubicBezTo>
                    <a:pt x="892" y="0"/>
                    <a:pt x="739" y="47"/>
                    <a:pt x="610" y="143"/>
                  </a:cubicBezTo>
                  <a:cubicBezTo>
                    <a:pt x="527" y="205"/>
                    <a:pt x="454" y="257"/>
                    <a:pt x="383" y="319"/>
                  </a:cubicBezTo>
                  <a:cubicBezTo>
                    <a:pt x="62" y="556"/>
                    <a:pt x="1" y="1020"/>
                    <a:pt x="238" y="1350"/>
                  </a:cubicBezTo>
                  <a:cubicBezTo>
                    <a:pt x="378" y="1539"/>
                    <a:pt x="602" y="1638"/>
                    <a:pt x="828" y="1638"/>
                  </a:cubicBezTo>
                  <a:cubicBezTo>
                    <a:pt x="983" y="1638"/>
                    <a:pt x="1139" y="1591"/>
                    <a:pt x="1270" y="1495"/>
                  </a:cubicBezTo>
                  <a:cubicBezTo>
                    <a:pt x="1342" y="1433"/>
                    <a:pt x="1414" y="1381"/>
                    <a:pt x="1486" y="1330"/>
                  </a:cubicBezTo>
                  <a:cubicBezTo>
                    <a:pt x="1816" y="1082"/>
                    <a:pt x="1878" y="617"/>
                    <a:pt x="1641" y="298"/>
                  </a:cubicBezTo>
                  <a:cubicBezTo>
                    <a:pt x="1494" y="102"/>
                    <a:pt x="1269" y="0"/>
                    <a:pt x="1045" y="0"/>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37" name="Google Shape;937;p22"/>
            <p:cNvSpPr/>
            <p:nvPr/>
          </p:nvSpPr>
          <p:spPr>
            <a:xfrm>
              <a:off x="3077075" y="522600"/>
              <a:ext cx="44125" cy="37525"/>
            </a:xfrm>
            <a:custGeom>
              <a:rect b="b" l="l" r="r" t="t"/>
              <a:pathLst>
                <a:path extrusionOk="0" h="1501" w="1765">
                  <a:moveTo>
                    <a:pt x="789" y="1"/>
                  </a:moveTo>
                  <a:cubicBezTo>
                    <a:pt x="429" y="1"/>
                    <a:pt x="110" y="272"/>
                    <a:pt x="62" y="628"/>
                  </a:cubicBezTo>
                  <a:cubicBezTo>
                    <a:pt x="1" y="1031"/>
                    <a:pt x="289" y="1402"/>
                    <a:pt x="681" y="1464"/>
                  </a:cubicBezTo>
                  <a:lnTo>
                    <a:pt x="878" y="1494"/>
                  </a:lnTo>
                  <a:cubicBezTo>
                    <a:pt x="910" y="1499"/>
                    <a:pt x="942" y="1501"/>
                    <a:pt x="974" y="1501"/>
                  </a:cubicBezTo>
                  <a:cubicBezTo>
                    <a:pt x="1339" y="1501"/>
                    <a:pt x="1666" y="1235"/>
                    <a:pt x="1713" y="866"/>
                  </a:cubicBezTo>
                  <a:cubicBezTo>
                    <a:pt x="1765" y="463"/>
                    <a:pt x="1486" y="91"/>
                    <a:pt x="1084" y="30"/>
                  </a:cubicBezTo>
                  <a:lnTo>
                    <a:pt x="898" y="9"/>
                  </a:lnTo>
                  <a:cubicBezTo>
                    <a:pt x="862" y="3"/>
                    <a:pt x="825" y="1"/>
                    <a:pt x="789" y="1"/>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38" name="Google Shape;938;p22"/>
            <p:cNvSpPr/>
            <p:nvPr/>
          </p:nvSpPr>
          <p:spPr>
            <a:xfrm>
              <a:off x="3105725" y="457875"/>
              <a:ext cx="50275" cy="36825"/>
            </a:xfrm>
            <a:custGeom>
              <a:rect b="b" l="l" r="r" t="t"/>
              <a:pathLst>
                <a:path extrusionOk="0" h="1473" w="2011">
                  <a:moveTo>
                    <a:pt x="983" y="0"/>
                  </a:moveTo>
                  <a:cubicBezTo>
                    <a:pt x="149" y="0"/>
                    <a:pt x="0" y="1336"/>
                    <a:pt x="897" y="1463"/>
                  </a:cubicBezTo>
                  <a:cubicBezTo>
                    <a:pt x="938" y="1469"/>
                    <a:pt x="978" y="1472"/>
                    <a:pt x="1017" y="1472"/>
                  </a:cubicBezTo>
                  <a:cubicBezTo>
                    <a:pt x="1853" y="1472"/>
                    <a:pt x="2010" y="137"/>
                    <a:pt x="1103" y="9"/>
                  </a:cubicBezTo>
                  <a:cubicBezTo>
                    <a:pt x="1062" y="3"/>
                    <a:pt x="1022" y="0"/>
                    <a:pt x="983" y="0"/>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939" name="Google Shape;939;p22"/>
          <p:cNvSpPr txBox="1"/>
          <p:nvPr>
            <p:ph type="title"/>
          </p:nvPr>
        </p:nvSpPr>
        <p:spPr>
          <a:xfrm>
            <a:off x="720000" y="445025"/>
            <a:ext cx="7704000" cy="572700"/>
          </a:xfrm>
          <a:prstGeom prst="rect">
            <a:avLst/>
          </a:prstGeom>
        </p:spPr>
        <p:txBody>
          <a:bodyPr anchorCtr="0" anchor="t" bIns="91425" lIns="91425" spcFirstLastPara="1" rIns="91425" wrap="square" tIns="91425">
            <a:noAutofit/>
          </a:bodyPr>
          <a:lstStyle>
            <a:lvl1pPr lvl="0" rtl="0" algn="ctr">
              <a:spcBef>
                <a:spcPts val="0"/>
              </a:spcBef>
              <a:spcAft>
                <a:spcPts val="0"/>
              </a:spcAft>
              <a:buSzPts val="3000"/>
              <a:buNone/>
              <a:defRPr/>
            </a:lvl1pPr>
            <a:lvl2pPr lvl="1" rtl="0">
              <a:spcBef>
                <a:spcPts val="0"/>
              </a:spcBef>
              <a:spcAft>
                <a:spcPts val="0"/>
              </a:spcAft>
              <a:buSzPts val="3000"/>
              <a:buNone/>
              <a:defRPr/>
            </a:lvl2pPr>
            <a:lvl3pPr lvl="2" rtl="0">
              <a:spcBef>
                <a:spcPts val="0"/>
              </a:spcBef>
              <a:spcAft>
                <a:spcPts val="0"/>
              </a:spcAft>
              <a:buSzPts val="3000"/>
              <a:buNone/>
              <a:defRPr/>
            </a:lvl3pPr>
            <a:lvl4pPr lvl="3" rtl="0">
              <a:spcBef>
                <a:spcPts val="0"/>
              </a:spcBef>
              <a:spcAft>
                <a:spcPts val="0"/>
              </a:spcAft>
              <a:buSzPts val="3000"/>
              <a:buNone/>
              <a:defRPr/>
            </a:lvl4pPr>
            <a:lvl5pPr lvl="4" rtl="0">
              <a:spcBef>
                <a:spcPts val="0"/>
              </a:spcBef>
              <a:spcAft>
                <a:spcPts val="0"/>
              </a:spcAft>
              <a:buSzPts val="3000"/>
              <a:buNone/>
              <a:defRPr/>
            </a:lvl5pPr>
            <a:lvl6pPr lvl="5" rtl="0">
              <a:spcBef>
                <a:spcPts val="0"/>
              </a:spcBef>
              <a:spcAft>
                <a:spcPts val="0"/>
              </a:spcAft>
              <a:buSzPts val="3000"/>
              <a:buNone/>
              <a:defRPr/>
            </a:lvl6pPr>
            <a:lvl7pPr lvl="6" rtl="0">
              <a:spcBef>
                <a:spcPts val="0"/>
              </a:spcBef>
              <a:spcAft>
                <a:spcPts val="0"/>
              </a:spcAft>
              <a:buSzPts val="3000"/>
              <a:buNone/>
              <a:defRPr/>
            </a:lvl7pPr>
            <a:lvl8pPr lvl="7" rtl="0">
              <a:spcBef>
                <a:spcPts val="0"/>
              </a:spcBef>
              <a:spcAft>
                <a:spcPts val="0"/>
              </a:spcAft>
              <a:buSzPts val="3000"/>
              <a:buNone/>
              <a:defRPr/>
            </a:lvl8pPr>
            <a:lvl9pPr lvl="8" rtl="0">
              <a:spcBef>
                <a:spcPts val="0"/>
              </a:spcBef>
              <a:spcAft>
                <a:spcPts val="0"/>
              </a:spcAft>
              <a:buSzPts val="3000"/>
              <a:buNone/>
              <a:defRPr/>
            </a:lvl9pPr>
          </a:lstStyle>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3">
  <p:cSld name="TITLE_ONLY_1_1_1">
    <p:spTree>
      <p:nvGrpSpPr>
        <p:cNvPr id="940" name="Shape 940"/>
        <p:cNvGrpSpPr/>
        <p:nvPr/>
      </p:nvGrpSpPr>
      <p:grpSpPr>
        <a:xfrm>
          <a:off x="0" y="0"/>
          <a:ext cx="0" cy="0"/>
          <a:chOff x="0" y="0"/>
          <a:chExt cx="0" cy="0"/>
        </a:xfrm>
      </p:grpSpPr>
      <p:sp>
        <p:nvSpPr>
          <p:cNvPr id="941" name="Google Shape;941;p23"/>
          <p:cNvSpPr txBox="1"/>
          <p:nvPr>
            <p:ph type="title"/>
          </p:nvPr>
        </p:nvSpPr>
        <p:spPr>
          <a:xfrm>
            <a:off x="720000" y="445025"/>
            <a:ext cx="7704000" cy="572700"/>
          </a:xfrm>
          <a:prstGeom prst="rect">
            <a:avLst/>
          </a:prstGeom>
        </p:spPr>
        <p:txBody>
          <a:bodyPr anchorCtr="0" anchor="t" bIns="91425" lIns="91425" spcFirstLastPara="1" rIns="91425" wrap="square" tIns="91425">
            <a:noAutofit/>
          </a:bodyPr>
          <a:lstStyle>
            <a:lvl1pPr lvl="0" rtl="0" algn="ctr">
              <a:spcBef>
                <a:spcPts val="0"/>
              </a:spcBef>
              <a:spcAft>
                <a:spcPts val="0"/>
              </a:spcAft>
              <a:buSzPts val="3000"/>
              <a:buNone/>
              <a:defRPr/>
            </a:lvl1pPr>
            <a:lvl2pPr lvl="1" rtl="0">
              <a:spcBef>
                <a:spcPts val="0"/>
              </a:spcBef>
              <a:spcAft>
                <a:spcPts val="0"/>
              </a:spcAft>
              <a:buSzPts val="3000"/>
              <a:buNone/>
              <a:defRPr/>
            </a:lvl2pPr>
            <a:lvl3pPr lvl="2" rtl="0">
              <a:spcBef>
                <a:spcPts val="0"/>
              </a:spcBef>
              <a:spcAft>
                <a:spcPts val="0"/>
              </a:spcAft>
              <a:buSzPts val="3000"/>
              <a:buNone/>
              <a:defRPr/>
            </a:lvl3pPr>
            <a:lvl4pPr lvl="3" rtl="0">
              <a:spcBef>
                <a:spcPts val="0"/>
              </a:spcBef>
              <a:spcAft>
                <a:spcPts val="0"/>
              </a:spcAft>
              <a:buSzPts val="3000"/>
              <a:buNone/>
              <a:defRPr/>
            </a:lvl4pPr>
            <a:lvl5pPr lvl="4" rtl="0">
              <a:spcBef>
                <a:spcPts val="0"/>
              </a:spcBef>
              <a:spcAft>
                <a:spcPts val="0"/>
              </a:spcAft>
              <a:buSzPts val="3000"/>
              <a:buNone/>
              <a:defRPr/>
            </a:lvl5pPr>
            <a:lvl6pPr lvl="5" rtl="0">
              <a:spcBef>
                <a:spcPts val="0"/>
              </a:spcBef>
              <a:spcAft>
                <a:spcPts val="0"/>
              </a:spcAft>
              <a:buSzPts val="3000"/>
              <a:buNone/>
              <a:defRPr/>
            </a:lvl6pPr>
            <a:lvl7pPr lvl="6" rtl="0">
              <a:spcBef>
                <a:spcPts val="0"/>
              </a:spcBef>
              <a:spcAft>
                <a:spcPts val="0"/>
              </a:spcAft>
              <a:buSzPts val="3000"/>
              <a:buNone/>
              <a:defRPr/>
            </a:lvl7pPr>
            <a:lvl8pPr lvl="7" rtl="0">
              <a:spcBef>
                <a:spcPts val="0"/>
              </a:spcBef>
              <a:spcAft>
                <a:spcPts val="0"/>
              </a:spcAft>
              <a:buSzPts val="3000"/>
              <a:buNone/>
              <a:defRPr/>
            </a:lvl8pPr>
            <a:lvl9pPr lvl="8" rtl="0">
              <a:spcBef>
                <a:spcPts val="0"/>
              </a:spcBef>
              <a:spcAft>
                <a:spcPts val="0"/>
              </a:spcAft>
              <a:buSzPts val="3000"/>
              <a:buNone/>
              <a:defRPr/>
            </a:lvl9pPr>
          </a:lstStyle>
          <a:p/>
        </p:txBody>
      </p:sp>
      <p:grpSp>
        <p:nvGrpSpPr>
          <p:cNvPr id="942" name="Google Shape;942;p23"/>
          <p:cNvGrpSpPr/>
          <p:nvPr/>
        </p:nvGrpSpPr>
        <p:grpSpPr>
          <a:xfrm rot="-5400000">
            <a:off x="7709730" y="-399840"/>
            <a:ext cx="1600860" cy="1631149"/>
            <a:chOff x="5510175" y="238275"/>
            <a:chExt cx="2841932" cy="2895701"/>
          </a:xfrm>
        </p:grpSpPr>
        <p:sp>
          <p:nvSpPr>
            <p:cNvPr id="943" name="Google Shape;943;p23"/>
            <p:cNvSpPr/>
            <p:nvPr/>
          </p:nvSpPr>
          <p:spPr>
            <a:xfrm>
              <a:off x="5510175" y="238275"/>
              <a:ext cx="2841932" cy="2895701"/>
            </a:xfrm>
            <a:custGeom>
              <a:rect b="b" l="l" r="r" t="t"/>
              <a:pathLst>
                <a:path extrusionOk="0" h="31343" w="30761">
                  <a:moveTo>
                    <a:pt x="25462" y="1"/>
                  </a:moveTo>
                  <a:cubicBezTo>
                    <a:pt x="25003" y="1"/>
                    <a:pt x="24504" y="84"/>
                    <a:pt x="23962" y="262"/>
                  </a:cubicBezTo>
                  <a:cubicBezTo>
                    <a:pt x="22714" y="644"/>
                    <a:pt x="21848" y="1706"/>
                    <a:pt x="21270" y="2862"/>
                  </a:cubicBezTo>
                  <a:cubicBezTo>
                    <a:pt x="20785" y="3728"/>
                    <a:pt x="20693" y="5740"/>
                    <a:pt x="19919" y="6421"/>
                  </a:cubicBezTo>
                  <a:cubicBezTo>
                    <a:pt x="19549" y="6724"/>
                    <a:pt x="19197" y="6855"/>
                    <a:pt x="18859" y="6855"/>
                  </a:cubicBezTo>
                  <a:cubicBezTo>
                    <a:pt x="16740" y="6855"/>
                    <a:pt x="15176" y="1692"/>
                    <a:pt x="13183" y="1603"/>
                  </a:cubicBezTo>
                  <a:cubicBezTo>
                    <a:pt x="13116" y="1599"/>
                    <a:pt x="13051" y="1598"/>
                    <a:pt x="12987" y="1598"/>
                  </a:cubicBezTo>
                  <a:cubicBezTo>
                    <a:pt x="9937" y="1598"/>
                    <a:pt x="10508" y="5882"/>
                    <a:pt x="11357" y="7762"/>
                  </a:cubicBezTo>
                  <a:cubicBezTo>
                    <a:pt x="11842" y="8917"/>
                    <a:pt x="12420" y="10072"/>
                    <a:pt x="13276" y="11134"/>
                  </a:cubicBezTo>
                  <a:cubicBezTo>
                    <a:pt x="13956" y="12094"/>
                    <a:pt x="15205" y="12867"/>
                    <a:pt x="15586" y="14116"/>
                  </a:cubicBezTo>
                  <a:cubicBezTo>
                    <a:pt x="16357" y="16711"/>
                    <a:pt x="14815" y="17501"/>
                    <a:pt x="12974" y="17501"/>
                  </a:cubicBezTo>
                  <a:cubicBezTo>
                    <a:pt x="11807" y="17501"/>
                    <a:pt x="10520" y="17184"/>
                    <a:pt x="9624" y="16808"/>
                  </a:cubicBezTo>
                  <a:cubicBezTo>
                    <a:pt x="8752" y="16450"/>
                    <a:pt x="7859" y="16277"/>
                    <a:pt x="6986" y="16277"/>
                  </a:cubicBezTo>
                  <a:cubicBezTo>
                    <a:pt x="4586" y="16277"/>
                    <a:pt x="2333" y="17587"/>
                    <a:pt x="1062" y="19985"/>
                  </a:cubicBezTo>
                  <a:cubicBezTo>
                    <a:pt x="0" y="22203"/>
                    <a:pt x="93" y="25472"/>
                    <a:pt x="1248" y="27783"/>
                  </a:cubicBezTo>
                  <a:cubicBezTo>
                    <a:pt x="1953" y="29293"/>
                    <a:pt x="2762" y="29890"/>
                    <a:pt x="3534" y="29890"/>
                  </a:cubicBezTo>
                  <a:cubicBezTo>
                    <a:pt x="4978" y="29890"/>
                    <a:pt x="6291" y="27799"/>
                    <a:pt x="6540" y="25669"/>
                  </a:cubicBezTo>
                  <a:cubicBezTo>
                    <a:pt x="6754" y="23757"/>
                    <a:pt x="7623" y="23083"/>
                    <a:pt x="8725" y="23083"/>
                  </a:cubicBezTo>
                  <a:cubicBezTo>
                    <a:pt x="10121" y="23083"/>
                    <a:pt x="11892" y="24164"/>
                    <a:pt x="13183" y="25184"/>
                  </a:cubicBezTo>
                  <a:cubicBezTo>
                    <a:pt x="14106" y="25895"/>
                    <a:pt x="14783" y="26188"/>
                    <a:pt x="15317" y="26188"/>
                  </a:cubicBezTo>
                  <a:cubicBezTo>
                    <a:pt x="16736" y="26188"/>
                    <a:pt x="17148" y="24117"/>
                    <a:pt x="18474" y="22295"/>
                  </a:cubicBezTo>
                  <a:cubicBezTo>
                    <a:pt x="19049" y="21552"/>
                    <a:pt x="19836" y="21252"/>
                    <a:pt x="20692" y="21252"/>
                  </a:cubicBezTo>
                  <a:cubicBezTo>
                    <a:pt x="22710" y="21252"/>
                    <a:pt x="25108" y="22925"/>
                    <a:pt x="25984" y="24410"/>
                  </a:cubicBezTo>
                  <a:cubicBezTo>
                    <a:pt x="26655" y="25669"/>
                    <a:pt x="26944" y="27010"/>
                    <a:pt x="27336" y="28454"/>
                  </a:cubicBezTo>
                  <a:cubicBezTo>
                    <a:pt x="27624" y="29227"/>
                    <a:pt x="27624" y="30671"/>
                    <a:pt x="28006" y="31342"/>
                  </a:cubicBezTo>
                  <a:lnTo>
                    <a:pt x="28099" y="31146"/>
                  </a:lnTo>
                  <a:cubicBezTo>
                    <a:pt x="28129" y="31161"/>
                    <a:pt x="28159" y="31168"/>
                    <a:pt x="28189" y="31168"/>
                  </a:cubicBezTo>
                  <a:cubicBezTo>
                    <a:pt x="28548" y="31168"/>
                    <a:pt x="28887" y="30143"/>
                    <a:pt x="29069" y="29609"/>
                  </a:cubicBezTo>
                  <a:cubicBezTo>
                    <a:pt x="30502" y="24802"/>
                    <a:pt x="29935" y="19315"/>
                    <a:pt x="30409" y="14311"/>
                  </a:cubicBezTo>
                  <a:cubicBezTo>
                    <a:pt x="30760" y="10859"/>
                    <a:pt x="30710" y="1"/>
                    <a:pt x="25462"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44" name="Google Shape;944;p23"/>
            <p:cNvSpPr/>
            <p:nvPr/>
          </p:nvSpPr>
          <p:spPr>
            <a:xfrm>
              <a:off x="5774125" y="2413353"/>
              <a:ext cx="160200" cy="180987"/>
            </a:xfrm>
            <a:custGeom>
              <a:rect b="b" l="l" r="r" t="t"/>
              <a:pathLst>
                <a:path extrusionOk="0" h="1959" w="1734">
                  <a:moveTo>
                    <a:pt x="991" y="1"/>
                  </a:moveTo>
                  <a:cubicBezTo>
                    <a:pt x="816" y="1"/>
                    <a:pt x="681" y="104"/>
                    <a:pt x="578" y="249"/>
                  </a:cubicBezTo>
                  <a:cubicBezTo>
                    <a:pt x="568" y="258"/>
                    <a:pt x="557" y="279"/>
                    <a:pt x="537" y="300"/>
                  </a:cubicBezTo>
                  <a:cubicBezTo>
                    <a:pt x="351" y="320"/>
                    <a:pt x="217" y="465"/>
                    <a:pt x="145" y="650"/>
                  </a:cubicBezTo>
                  <a:cubicBezTo>
                    <a:pt x="0" y="1012"/>
                    <a:pt x="0" y="1393"/>
                    <a:pt x="248" y="1703"/>
                  </a:cubicBezTo>
                  <a:cubicBezTo>
                    <a:pt x="381" y="1873"/>
                    <a:pt x="606" y="1959"/>
                    <a:pt x="825" y="1959"/>
                  </a:cubicBezTo>
                  <a:cubicBezTo>
                    <a:pt x="910" y="1959"/>
                    <a:pt x="995" y="1946"/>
                    <a:pt x="1073" y="1920"/>
                  </a:cubicBezTo>
                  <a:cubicBezTo>
                    <a:pt x="1373" y="1837"/>
                    <a:pt x="1630" y="1579"/>
                    <a:pt x="1692" y="1269"/>
                  </a:cubicBezTo>
                  <a:cubicBezTo>
                    <a:pt x="1733" y="1074"/>
                    <a:pt x="1713" y="898"/>
                    <a:pt x="1661" y="733"/>
                  </a:cubicBezTo>
                  <a:cubicBezTo>
                    <a:pt x="1692" y="547"/>
                    <a:pt x="1579" y="362"/>
                    <a:pt x="1424" y="258"/>
                  </a:cubicBezTo>
                  <a:cubicBezTo>
                    <a:pt x="1393" y="228"/>
                    <a:pt x="1362" y="187"/>
                    <a:pt x="1331" y="145"/>
                  </a:cubicBezTo>
                  <a:cubicBezTo>
                    <a:pt x="1259" y="52"/>
                    <a:pt x="1104" y="1"/>
                    <a:pt x="991" y="1"/>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45" name="Google Shape;945;p23"/>
            <p:cNvSpPr/>
            <p:nvPr/>
          </p:nvSpPr>
          <p:spPr>
            <a:xfrm>
              <a:off x="5898017" y="1960377"/>
              <a:ext cx="158260" cy="159738"/>
            </a:xfrm>
            <a:custGeom>
              <a:rect b="b" l="l" r="r" t="t"/>
              <a:pathLst>
                <a:path extrusionOk="0" h="1729" w="1713">
                  <a:moveTo>
                    <a:pt x="814" y="0"/>
                  </a:moveTo>
                  <a:cubicBezTo>
                    <a:pt x="725" y="0"/>
                    <a:pt x="637" y="23"/>
                    <a:pt x="568" y="66"/>
                  </a:cubicBezTo>
                  <a:cubicBezTo>
                    <a:pt x="444" y="138"/>
                    <a:pt x="372" y="242"/>
                    <a:pt x="341" y="375"/>
                  </a:cubicBezTo>
                  <a:cubicBezTo>
                    <a:pt x="341" y="386"/>
                    <a:pt x="330" y="396"/>
                    <a:pt x="330" y="407"/>
                  </a:cubicBezTo>
                  <a:cubicBezTo>
                    <a:pt x="330" y="399"/>
                    <a:pt x="329" y="396"/>
                    <a:pt x="328" y="396"/>
                  </a:cubicBezTo>
                  <a:cubicBezTo>
                    <a:pt x="324" y="396"/>
                    <a:pt x="318" y="412"/>
                    <a:pt x="323" y="412"/>
                  </a:cubicBezTo>
                  <a:cubicBezTo>
                    <a:pt x="324" y="412"/>
                    <a:pt x="327" y="410"/>
                    <a:pt x="330" y="407"/>
                  </a:cubicBezTo>
                  <a:lnTo>
                    <a:pt x="330" y="407"/>
                  </a:lnTo>
                  <a:cubicBezTo>
                    <a:pt x="310" y="437"/>
                    <a:pt x="289" y="478"/>
                    <a:pt x="268" y="510"/>
                  </a:cubicBezTo>
                  <a:cubicBezTo>
                    <a:pt x="217" y="613"/>
                    <a:pt x="155" y="716"/>
                    <a:pt x="103" y="819"/>
                  </a:cubicBezTo>
                  <a:cubicBezTo>
                    <a:pt x="0" y="1005"/>
                    <a:pt x="21" y="1242"/>
                    <a:pt x="176" y="1397"/>
                  </a:cubicBezTo>
                  <a:lnTo>
                    <a:pt x="279" y="1500"/>
                  </a:lnTo>
                  <a:cubicBezTo>
                    <a:pt x="330" y="1551"/>
                    <a:pt x="424" y="1603"/>
                    <a:pt x="506" y="1624"/>
                  </a:cubicBezTo>
                  <a:cubicBezTo>
                    <a:pt x="591" y="1695"/>
                    <a:pt x="696" y="1729"/>
                    <a:pt x="802" y="1729"/>
                  </a:cubicBezTo>
                  <a:cubicBezTo>
                    <a:pt x="926" y="1729"/>
                    <a:pt x="1051" y="1682"/>
                    <a:pt x="1146" y="1592"/>
                  </a:cubicBezTo>
                  <a:cubicBezTo>
                    <a:pt x="1331" y="1417"/>
                    <a:pt x="1527" y="1262"/>
                    <a:pt x="1600" y="1015"/>
                  </a:cubicBezTo>
                  <a:cubicBezTo>
                    <a:pt x="1713" y="581"/>
                    <a:pt x="1362" y="283"/>
                    <a:pt x="1052" y="66"/>
                  </a:cubicBezTo>
                  <a:cubicBezTo>
                    <a:pt x="982" y="21"/>
                    <a:pt x="897" y="0"/>
                    <a:pt x="814"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46" name="Google Shape;946;p23"/>
            <p:cNvSpPr/>
            <p:nvPr/>
          </p:nvSpPr>
          <p:spPr>
            <a:xfrm>
              <a:off x="6434602" y="2116420"/>
              <a:ext cx="143016" cy="187085"/>
            </a:xfrm>
            <a:custGeom>
              <a:rect b="b" l="l" r="r" t="t"/>
              <a:pathLst>
                <a:path extrusionOk="0" h="2025" w="1548">
                  <a:moveTo>
                    <a:pt x="601" y="0"/>
                  </a:moveTo>
                  <a:cubicBezTo>
                    <a:pt x="436" y="0"/>
                    <a:pt x="276" y="83"/>
                    <a:pt x="175" y="265"/>
                  </a:cubicBezTo>
                  <a:cubicBezTo>
                    <a:pt x="72" y="440"/>
                    <a:pt x="51" y="646"/>
                    <a:pt x="41" y="832"/>
                  </a:cubicBezTo>
                  <a:cubicBezTo>
                    <a:pt x="0" y="1224"/>
                    <a:pt x="10" y="1698"/>
                    <a:pt x="361" y="1946"/>
                  </a:cubicBezTo>
                  <a:cubicBezTo>
                    <a:pt x="443" y="2000"/>
                    <a:pt x="526" y="2024"/>
                    <a:pt x="608" y="2024"/>
                  </a:cubicBezTo>
                  <a:cubicBezTo>
                    <a:pt x="743" y="2024"/>
                    <a:pt x="875" y="1960"/>
                    <a:pt x="990" y="1863"/>
                  </a:cubicBezTo>
                  <a:cubicBezTo>
                    <a:pt x="1186" y="1853"/>
                    <a:pt x="1372" y="1719"/>
                    <a:pt x="1434" y="1523"/>
                  </a:cubicBezTo>
                  <a:cubicBezTo>
                    <a:pt x="1454" y="1420"/>
                    <a:pt x="1475" y="1327"/>
                    <a:pt x="1485" y="1234"/>
                  </a:cubicBezTo>
                  <a:cubicBezTo>
                    <a:pt x="1516" y="1173"/>
                    <a:pt x="1547" y="1100"/>
                    <a:pt x="1547" y="1017"/>
                  </a:cubicBezTo>
                  <a:cubicBezTo>
                    <a:pt x="1547" y="863"/>
                    <a:pt x="1475" y="749"/>
                    <a:pt x="1382" y="667"/>
                  </a:cubicBezTo>
                  <a:cubicBezTo>
                    <a:pt x="1351" y="616"/>
                    <a:pt x="1320" y="574"/>
                    <a:pt x="1279" y="522"/>
                  </a:cubicBezTo>
                  <a:cubicBezTo>
                    <a:pt x="1238" y="471"/>
                    <a:pt x="1186" y="440"/>
                    <a:pt x="1135" y="389"/>
                  </a:cubicBezTo>
                  <a:cubicBezTo>
                    <a:pt x="1124" y="347"/>
                    <a:pt x="1103" y="295"/>
                    <a:pt x="1073" y="254"/>
                  </a:cubicBezTo>
                  <a:cubicBezTo>
                    <a:pt x="951" y="91"/>
                    <a:pt x="774" y="0"/>
                    <a:pt x="601"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47" name="Google Shape;947;p23"/>
            <p:cNvSpPr/>
            <p:nvPr/>
          </p:nvSpPr>
          <p:spPr>
            <a:xfrm>
              <a:off x="6864018" y="1933954"/>
              <a:ext cx="156689" cy="160200"/>
            </a:xfrm>
            <a:custGeom>
              <a:rect b="b" l="l" r="r" t="t"/>
              <a:pathLst>
                <a:path extrusionOk="0" h="1734" w="1696">
                  <a:moveTo>
                    <a:pt x="1146" y="1"/>
                  </a:moveTo>
                  <a:cubicBezTo>
                    <a:pt x="1140" y="1"/>
                    <a:pt x="1134" y="1"/>
                    <a:pt x="1129" y="1"/>
                  </a:cubicBezTo>
                  <a:cubicBezTo>
                    <a:pt x="973" y="1"/>
                    <a:pt x="829" y="42"/>
                    <a:pt x="705" y="115"/>
                  </a:cubicBezTo>
                  <a:cubicBezTo>
                    <a:pt x="592" y="145"/>
                    <a:pt x="489" y="218"/>
                    <a:pt x="427" y="331"/>
                  </a:cubicBezTo>
                  <a:cubicBezTo>
                    <a:pt x="386" y="414"/>
                    <a:pt x="334" y="476"/>
                    <a:pt x="283" y="548"/>
                  </a:cubicBezTo>
                  <a:cubicBezTo>
                    <a:pt x="180" y="693"/>
                    <a:pt x="128" y="858"/>
                    <a:pt x="86" y="1023"/>
                  </a:cubicBezTo>
                  <a:cubicBezTo>
                    <a:pt x="1" y="1347"/>
                    <a:pt x="259" y="1627"/>
                    <a:pt x="559" y="1627"/>
                  </a:cubicBezTo>
                  <a:cubicBezTo>
                    <a:pt x="584" y="1627"/>
                    <a:pt x="609" y="1625"/>
                    <a:pt x="633" y="1621"/>
                  </a:cubicBezTo>
                  <a:cubicBezTo>
                    <a:pt x="726" y="1683"/>
                    <a:pt x="829" y="1734"/>
                    <a:pt x="932" y="1734"/>
                  </a:cubicBezTo>
                  <a:cubicBezTo>
                    <a:pt x="1149" y="1734"/>
                    <a:pt x="1314" y="1590"/>
                    <a:pt x="1386" y="1404"/>
                  </a:cubicBezTo>
                  <a:cubicBezTo>
                    <a:pt x="1417" y="1383"/>
                    <a:pt x="1448" y="1363"/>
                    <a:pt x="1469" y="1332"/>
                  </a:cubicBezTo>
                  <a:cubicBezTo>
                    <a:pt x="1696" y="1085"/>
                    <a:pt x="1613" y="785"/>
                    <a:pt x="1613" y="476"/>
                  </a:cubicBezTo>
                  <a:cubicBezTo>
                    <a:pt x="1613" y="223"/>
                    <a:pt x="1406" y="1"/>
                    <a:pt x="1146" y="1"/>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48" name="Google Shape;948;p23"/>
            <p:cNvSpPr/>
            <p:nvPr/>
          </p:nvSpPr>
          <p:spPr>
            <a:xfrm>
              <a:off x="7359861" y="1915384"/>
              <a:ext cx="163988" cy="152162"/>
            </a:xfrm>
            <a:custGeom>
              <a:rect b="b" l="l" r="r" t="t"/>
              <a:pathLst>
                <a:path extrusionOk="0" h="1647" w="1775">
                  <a:moveTo>
                    <a:pt x="1056" y="1"/>
                  </a:moveTo>
                  <a:cubicBezTo>
                    <a:pt x="1034" y="1"/>
                    <a:pt x="1013" y="3"/>
                    <a:pt x="991" y="6"/>
                  </a:cubicBezTo>
                  <a:lnTo>
                    <a:pt x="960" y="6"/>
                  </a:lnTo>
                  <a:cubicBezTo>
                    <a:pt x="775" y="6"/>
                    <a:pt x="651" y="99"/>
                    <a:pt x="548" y="243"/>
                  </a:cubicBezTo>
                  <a:cubicBezTo>
                    <a:pt x="465" y="346"/>
                    <a:pt x="383" y="460"/>
                    <a:pt x="321" y="573"/>
                  </a:cubicBezTo>
                  <a:cubicBezTo>
                    <a:pt x="259" y="687"/>
                    <a:pt x="218" y="800"/>
                    <a:pt x="156" y="914"/>
                  </a:cubicBezTo>
                  <a:cubicBezTo>
                    <a:pt x="1" y="1234"/>
                    <a:pt x="186" y="1646"/>
                    <a:pt x="578" y="1646"/>
                  </a:cubicBezTo>
                  <a:cubicBezTo>
                    <a:pt x="672" y="1646"/>
                    <a:pt x="775" y="1636"/>
                    <a:pt x="878" y="1636"/>
                  </a:cubicBezTo>
                  <a:cubicBezTo>
                    <a:pt x="904" y="1641"/>
                    <a:pt x="930" y="1643"/>
                    <a:pt x="954" y="1643"/>
                  </a:cubicBezTo>
                  <a:cubicBezTo>
                    <a:pt x="1045" y="1643"/>
                    <a:pt x="1124" y="1615"/>
                    <a:pt x="1197" y="1574"/>
                  </a:cubicBezTo>
                  <a:cubicBezTo>
                    <a:pt x="1352" y="1522"/>
                    <a:pt x="1486" y="1440"/>
                    <a:pt x="1589" y="1295"/>
                  </a:cubicBezTo>
                  <a:cubicBezTo>
                    <a:pt x="1775" y="1017"/>
                    <a:pt x="1610" y="646"/>
                    <a:pt x="1517" y="357"/>
                  </a:cubicBezTo>
                  <a:cubicBezTo>
                    <a:pt x="1452" y="170"/>
                    <a:pt x="1260" y="1"/>
                    <a:pt x="1056" y="1"/>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49" name="Google Shape;949;p23"/>
            <p:cNvSpPr/>
            <p:nvPr/>
          </p:nvSpPr>
          <p:spPr>
            <a:xfrm>
              <a:off x="7171206" y="1552025"/>
              <a:ext cx="161124" cy="141538"/>
            </a:xfrm>
            <a:custGeom>
              <a:rect b="b" l="l" r="r" t="t"/>
              <a:pathLst>
                <a:path extrusionOk="0" h="1532" w="1744">
                  <a:moveTo>
                    <a:pt x="1074" y="1"/>
                  </a:moveTo>
                  <a:cubicBezTo>
                    <a:pt x="1033" y="1"/>
                    <a:pt x="992" y="4"/>
                    <a:pt x="949" y="9"/>
                  </a:cubicBezTo>
                  <a:cubicBezTo>
                    <a:pt x="867" y="20"/>
                    <a:pt x="795" y="61"/>
                    <a:pt x="733" y="112"/>
                  </a:cubicBezTo>
                  <a:lnTo>
                    <a:pt x="733" y="102"/>
                  </a:lnTo>
                  <a:cubicBezTo>
                    <a:pt x="681" y="91"/>
                    <a:pt x="640" y="82"/>
                    <a:pt x="599" y="82"/>
                  </a:cubicBezTo>
                  <a:lnTo>
                    <a:pt x="589" y="82"/>
                  </a:lnTo>
                  <a:cubicBezTo>
                    <a:pt x="577" y="80"/>
                    <a:pt x="566" y="79"/>
                    <a:pt x="554" y="79"/>
                  </a:cubicBezTo>
                  <a:cubicBezTo>
                    <a:pt x="407" y="79"/>
                    <a:pt x="243" y="195"/>
                    <a:pt x="176" y="318"/>
                  </a:cubicBezTo>
                  <a:cubicBezTo>
                    <a:pt x="83" y="494"/>
                    <a:pt x="62" y="731"/>
                    <a:pt x="32" y="927"/>
                  </a:cubicBezTo>
                  <a:cubicBezTo>
                    <a:pt x="0" y="1102"/>
                    <a:pt x="32" y="1257"/>
                    <a:pt x="155" y="1391"/>
                  </a:cubicBezTo>
                  <a:cubicBezTo>
                    <a:pt x="247" y="1484"/>
                    <a:pt x="372" y="1532"/>
                    <a:pt x="498" y="1532"/>
                  </a:cubicBezTo>
                  <a:cubicBezTo>
                    <a:pt x="583" y="1532"/>
                    <a:pt x="668" y="1510"/>
                    <a:pt x="743" y="1464"/>
                  </a:cubicBezTo>
                  <a:cubicBezTo>
                    <a:pt x="826" y="1412"/>
                    <a:pt x="919" y="1361"/>
                    <a:pt x="1011" y="1319"/>
                  </a:cubicBezTo>
                  <a:cubicBezTo>
                    <a:pt x="1022" y="1319"/>
                    <a:pt x="1032" y="1319"/>
                    <a:pt x="1032" y="1309"/>
                  </a:cubicBezTo>
                  <a:cubicBezTo>
                    <a:pt x="1063" y="1309"/>
                    <a:pt x="1084" y="1299"/>
                    <a:pt x="1104" y="1278"/>
                  </a:cubicBezTo>
                  <a:cubicBezTo>
                    <a:pt x="1125" y="1278"/>
                    <a:pt x="1146" y="1267"/>
                    <a:pt x="1156" y="1257"/>
                  </a:cubicBezTo>
                  <a:cubicBezTo>
                    <a:pt x="1341" y="1164"/>
                    <a:pt x="1465" y="969"/>
                    <a:pt x="1589" y="814"/>
                  </a:cubicBezTo>
                  <a:cubicBezTo>
                    <a:pt x="1744" y="607"/>
                    <a:pt x="1651" y="360"/>
                    <a:pt x="1476" y="215"/>
                  </a:cubicBezTo>
                  <a:cubicBezTo>
                    <a:pt x="1465" y="185"/>
                    <a:pt x="1444" y="153"/>
                    <a:pt x="1414" y="133"/>
                  </a:cubicBezTo>
                  <a:cubicBezTo>
                    <a:pt x="1312" y="32"/>
                    <a:pt x="1199" y="1"/>
                    <a:pt x="1074" y="1"/>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50" name="Google Shape;950;p23"/>
            <p:cNvSpPr/>
            <p:nvPr/>
          </p:nvSpPr>
          <p:spPr>
            <a:xfrm>
              <a:off x="7460008" y="1266547"/>
              <a:ext cx="133500" cy="156504"/>
            </a:xfrm>
            <a:custGeom>
              <a:rect b="b" l="l" r="r" t="t"/>
              <a:pathLst>
                <a:path extrusionOk="0" h="1694" w="1445">
                  <a:moveTo>
                    <a:pt x="564" y="1"/>
                  </a:moveTo>
                  <a:cubicBezTo>
                    <a:pt x="351" y="1"/>
                    <a:pt x="135" y="145"/>
                    <a:pt x="83" y="355"/>
                  </a:cubicBezTo>
                  <a:cubicBezTo>
                    <a:pt x="62" y="448"/>
                    <a:pt x="51" y="541"/>
                    <a:pt x="62" y="634"/>
                  </a:cubicBezTo>
                  <a:cubicBezTo>
                    <a:pt x="21" y="747"/>
                    <a:pt x="0" y="871"/>
                    <a:pt x="0" y="985"/>
                  </a:cubicBezTo>
                  <a:cubicBezTo>
                    <a:pt x="0" y="1180"/>
                    <a:pt x="72" y="1335"/>
                    <a:pt x="196" y="1490"/>
                  </a:cubicBezTo>
                  <a:cubicBezTo>
                    <a:pt x="268" y="1583"/>
                    <a:pt x="413" y="1666"/>
                    <a:pt x="526" y="1686"/>
                  </a:cubicBezTo>
                  <a:cubicBezTo>
                    <a:pt x="571" y="1691"/>
                    <a:pt x="614" y="1694"/>
                    <a:pt x="656" y="1694"/>
                  </a:cubicBezTo>
                  <a:cubicBezTo>
                    <a:pt x="787" y="1694"/>
                    <a:pt x="907" y="1669"/>
                    <a:pt x="1032" y="1614"/>
                  </a:cubicBezTo>
                  <a:cubicBezTo>
                    <a:pt x="1279" y="1510"/>
                    <a:pt x="1444" y="1212"/>
                    <a:pt x="1424" y="943"/>
                  </a:cubicBezTo>
                  <a:cubicBezTo>
                    <a:pt x="1382" y="552"/>
                    <a:pt x="1114" y="273"/>
                    <a:pt x="794" y="66"/>
                  </a:cubicBezTo>
                  <a:cubicBezTo>
                    <a:pt x="724" y="21"/>
                    <a:pt x="644" y="1"/>
                    <a:pt x="564" y="1"/>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51" name="Google Shape;951;p23"/>
            <p:cNvSpPr/>
            <p:nvPr/>
          </p:nvSpPr>
          <p:spPr>
            <a:xfrm>
              <a:off x="6821520" y="1081218"/>
              <a:ext cx="162048" cy="180340"/>
            </a:xfrm>
            <a:custGeom>
              <a:rect b="b" l="l" r="r" t="t"/>
              <a:pathLst>
                <a:path extrusionOk="0" h="1952" w="1754">
                  <a:moveTo>
                    <a:pt x="850" y="0"/>
                  </a:moveTo>
                  <a:cubicBezTo>
                    <a:pt x="689" y="0"/>
                    <a:pt x="526" y="60"/>
                    <a:pt x="381" y="154"/>
                  </a:cubicBezTo>
                  <a:cubicBezTo>
                    <a:pt x="196" y="277"/>
                    <a:pt x="103" y="504"/>
                    <a:pt x="175" y="721"/>
                  </a:cubicBezTo>
                  <a:cubicBezTo>
                    <a:pt x="41" y="979"/>
                    <a:pt x="0" y="1278"/>
                    <a:pt x="175" y="1547"/>
                  </a:cubicBezTo>
                  <a:cubicBezTo>
                    <a:pt x="335" y="1786"/>
                    <a:pt x="631" y="1952"/>
                    <a:pt x="928" y="1952"/>
                  </a:cubicBezTo>
                  <a:cubicBezTo>
                    <a:pt x="1015" y="1952"/>
                    <a:pt x="1102" y="1938"/>
                    <a:pt x="1186" y="1907"/>
                  </a:cubicBezTo>
                  <a:cubicBezTo>
                    <a:pt x="1424" y="1815"/>
                    <a:pt x="1578" y="1660"/>
                    <a:pt x="1671" y="1423"/>
                  </a:cubicBezTo>
                  <a:cubicBezTo>
                    <a:pt x="1754" y="1185"/>
                    <a:pt x="1671" y="917"/>
                    <a:pt x="1589" y="701"/>
                  </a:cubicBezTo>
                  <a:cubicBezTo>
                    <a:pt x="1495" y="463"/>
                    <a:pt x="1392" y="206"/>
                    <a:pt x="1155" y="82"/>
                  </a:cubicBezTo>
                  <a:cubicBezTo>
                    <a:pt x="1058" y="25"/>
                    <a:pt x="955" y="0"/>
                    <a:pt x="850"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52" name="Google Shape;952;p23"/>
            <p:cNvSpPr/>
            <p:nvPr/>
          </p:nvSpPr>
          <p:spPr>
            <a:xfrm>
              <a:off x="7283641" y="981994"/>
              <a:ext cx="146896" cy="132484"/>
            </a:xfrm>
            <a:custGeom>
              <a:rect b="b" l="l" r="r" t="t"/>
              <a:pathLst>
                <a:path extrusionOk="0" h="1434" w="1590">
                  <a:moveTo>
                    <a:pt x="1115" y="1"/>
                  </a:moveTo>
                  <a:cubicBezTo>
                    <a:pt x="867" y="10"/>
                    <a:pt x="640" y="93"/>
                    <a:pt x="486" y="289"/>
                  </a:cubicBezTo>
                  <a:cubicBezTo>
                    <a:pt x="300" y="310"/>
                    <a:pt x="124" y="464"/>
                    <a:pt x="73" y="650"/>
                  </a:cubicBezTo>
                  <a:cubicBezTo>
                    <a:pt x="1" y="898"/>
                    <a:pt x="135" y="1115"/>
                    <a:pt x="362" y="1218"/>
                  </a:cubicBezTo>
                  <a:cubicBezTo>
                    <a:pt x="383" y="1228"/>
                    <a:pt x="403" y="1238"/>
                    <a:pt x="413" y="1248"/>
                  </a:cubicBezTo>
                  <a:lnTo>
                    <a:pt x="537" y="1310"/>
                  </a:lnTo>
                  <a:cubicBezTo>
                    <a:pt x="671" y="1383"/>
                    <a:pt x="805" y="1434"/>
                    <a:pt x="950" y="1434"/>
                  </a:cubicBezTo>
                  <a:cubicBezTo>
                    <a:pt x="1167" y="1434"/>
                    <a:pt x="1373" y="1310"/>
                    <a:pt x="1476" y="1115"/>
                  </a:cubicBezTo>
                  <a:cubicBezTo>
                    <a:pt x="1579" y="929"/>
                    <a:pt x="1589" y="702"/>
                    <a:pt x="1589" y="485"/>
                  </a:cubicBezTo>
                  <a:cubicBezTo>
                    <a:pt x="1589" y="228"/>
                    <a:pt x="1373" y="1"/>
                    <a:pt x="1115" y="1"/>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53" name="Google Shape;953;p23"/>
            <p:cNvSpPr/>
            <p:nvPr/>
          </p:nvSpPr>
          <p:spPr>
            <a:xfrm>
              <a:off x="6712873" y="724603"/>
              <a:ext cx="149483" cy="159461"/>
            </a:xfrm>
            <a:custGeom>
              <a:rect b="b" l="l" r="r" t="t"/>
              <a:pathLst>
                <a:path extrusionOk="0" h="1726" w="1618">
                  <a:moveTo>
                    <a:pt x="830" y="0"/>
                  </a:moveTo>
                  <a:cubicBezTo>
                    <a:pt x="792" y="0"/>
                    <a:pt x="752" y="4"/>
                    <a:pt x="711" y="11"/>
                  </a:cubicBezTo>
                  <a:cubicBezTo>
                    <a:pt x="526" y="53"/>
                    <a:pt x="402" y="187"/>
                    <a:pt x="310" y="352"/>
                  </a:cubicBezTo>
                  <a:cubicBezTo>
                    <a:pt x="83" y="497"/>
                    <a:pt x="0" y="785"/>
                    <a:pt x="134" y="1012"/>
                  </a:cubicBezTo>
                  <a:cubicBezTo>
                    <a:pt x="258" y="1229"/>
                    <a:pt x="340" y="1497"/>
                    <a:pt x="557" y="1641"/>
                  </a:cubicBezTo>
                  <a:cubicBezTo>
                    <a:pt x="638" y="1687"/>
                    <a:pt x="735" y="1716"/>
                    <a:pt x="827" y="1716"/>
                  </a:cubicBezTo>
                  <a:cubicBezTo>
                    <a:pt x="840" y="1716"/>
                    <a:pt x="854" y="1715"/>
                    <a:pt x="867" y="1714"/>
                  </a:cubicBezTo>
                  <a:lnTo>
                    <a:pt x="1000" y="1714"/>
                  </a:lnTo>
                  <a:cubicBezTo>
                    <a:pt x="1037" y="1721"/>
                    <a:pt x="1075" y="1725"/>
                    <a:pt x="1112" y="1725"/>
                  </a:cubicBezTo>
                  <a:cubicBezTo>
                    <a:pt x="1374" y="1725"/>
                    <a:pt x="1618" y="1539"/>
                    <a:pt x="1609" y="1249"/>
                  </a:cubicBezTo>
                  <a:cubicBezTo>
                    <a:pt x="1599" y="868"/>
                    <a:pt x="1465" y="548"/>
                    <a:pt x="1259" y="238"/>
                  </a:cubicBezTo>
                  <a:cubicBezTo>
                    <a:pt x="1148" y="78"/>
                    <a:pt x="1004" y="0"/>
                    <a:pt x="830"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54" name="Google Shape;954;p23"/>
            <p:cNvSpPr/>
            <p:nvPr/>
          </p:nvSpPr>
          <p:spPr>
            <a:xfrm>
              <a:off x="7596187" y="679887"/>
              <a:ext cx="123984" cy="142462"/>
            </a:xfrm>
            <a:custGeom>
              <a:rect b="b" l="l" r="r" t="t"/>
              <a:pathLst>
                <a:path extrusionOk="0" h="1542" w="1342">
                  <a:moveTo>
                    <a:pt x="517" y="0"/>
                  </a:moveTo>
                  <a:cubicBezTo>
                    <a:pt x="362" y="0"/>
                    <a:pt x="166" y="93"/>
                    <a:pt x="104" y="238"/>
                  </a:cubicBezTo>
                  <a:cubicBezTo>
                    <a:pt x="22" y="433"/>
                    <a:pt x="1" y="578"/>
                    <a:pt x="32" y="774"/>
                  </a:cubicBezTo>
                  <a:lnTo>
                    <a:pt x="63" y="867"/>
                  </a:lnTo>
                  <a:cubicBezTo>
                    <a:pt x="22" y="1063"/>
                    <a:pt x="73" y="1259"/>
                    <a:pt x="280" y="1382"/>
                  </a:cubicBezTo>
                  <a:cubicBezTo>
                    <a:pt x="342" y="1414"/>
                    <a:pt x="424" y="1434"/>
                    <a:pt x="507" y="1444"/>
                  </a:cubicBezTo>
                  <a:cubicBezTo>
                    <a:pt x="584" y="1511"/>
                    <a:pt x="691" y="1542"/>
                    <a:pt x="798" y="1542"/>
                  </a:cubicBezTo>
                  <a:cubicBezTo>
                    <a:pt x="890" y="1542"/>
                    <a:pt x="981" y="1519"/>
                    <a:pt x="1053" y="1476"/>
                  </a:cubicBezTo>
                  <a:cubicBezTo>
                    <a:pt x="1291" y="1331"/>
                    <a:pt x="1342" y="1052"/>
                    <a:pt x="1218" y="816"/>
                  </a:cubicBezTo>
                  <a:cubicBezTo>
                    <a:pt x="1218" y="816"/>
                    <a:pt x="1218" y="805"/>
                    <a:pt x="1208" y="795"/>
                  </a:cubicBezTo>
                  <a:cubicBezTo>
                    <a:pt x="1249" y="630"/>
                    <a:pt x="1229" y="465"/>
                    <a:pt x="1136" y="320"/>
                  </a:cubicBezTo>
                  <a:cubicBezTo>
                    <a:pt x="1074" y="227"/>
                    <a:pt x="991" y="145"/>
                    <a:pt x="899" y="93"/>
                  </a:cubicBezTo>
                  <a:cubicBezTo>
                    <a:pt x="816" y="42"/>
                    <a:pt x="723" y="0"/>
                    <a:pt x="610"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55" name="Google Shape;955;p23"/>
            <p:cNvSpPr/>
            <p:nvPr/>
          </p:nvSpPr>
          <p:spPr>
            <a:xfrm>
              <a:off x="6845264" y="2369284"/>
              <a:ext cx="134516" cy="124261"/>
            </a:xfrm>
            <a:custGeom>
              <a:rect b="b" l="l" r="r" t="t"/>
              <a:pathLst>
                <a:path extrusionOk="0" h="1345" w="1456">
                  <a:moveTo>
                    <a:pt x="894" y="0"/>
                  </a:moveTo>
                  <a:cubicBezTo>
                    <a:pt x="878" y="0"/>
                    <a:pt x="862" y="1"/>
                    <a:pt x="846" y="3"/>
                  </a:cubicBezTo>
                  <a:cubicBezTo>
                    <a:pt x="733" y="13"/>
                    <a:pt x="630" y="55"/>
                    <a:pt x="537" y="107"/>
                  </a:cubicBezTo>
                  <a:cubicBezTo>
                    <a:pt x="496" y="127"/>
                    <a:pt x="465" y="137"/>
                    <a:pt x="434" y="158"/>
                  </a:cubicBezTo>
                  <a:cubicBezTo>
                    <a:pt x="321" y="240"/>
                    <a:pt x="238" y="343"/>
                    <a:pt x="186" y="478"/>
                  </a:cubicBezTo>
                  <a:cubicBezTo>
                    <a:pt x="176" y="488"/>
                    <a:pt x="156" y="509"/>
                    <a:pt x="145" y="529"/>
                  </a:cubicBezTo>
                  <a:cubicBezTo>
                    <a:pt x="1" y="746"/>
                    <a:pt x="104" y="1056"/>
                    <a:pt x="321" y="1189"/>
                  </a:cubicBezTo>
                  <a:cubicBezTo>
                    <a:pt x="351" y="1200"/>
                    <a:pt x="383" y="1221"/>
                    <a:pt x="413" y="1231"/>
                  </a:cubicBezTo>
                  <a:cubicBezTo>
                    <a:pt x="475" y="1272"/>
                    <a:pt x="537" y="1313"/>
                    <a:pt x="619" y="1324"/>
                  </a:cubicBezTo>
                  <a:cubicBezTo>
                    <a:pt x="733" y="1344"/>
                    <a:pt x="836" y="1344"/>
                    <a:pt x="950" y="1344"/>
                  </a:cubicBezTo>
                  <a:cubicBezTo>
                    <a:pt x="1197" y="1344"/>
                    <a:pt x="1435" y="1127"/>
                    <a:pt x="1424" y="870"/>
                  </a:cubicBezTo>
                  <a:cubicBezTo>
                    <a:pt x="1424" y="808"/>
                    <a:pt x="1414" y="756"/>
                    <a:pt x="1403" y="705"/>
                  </a:cubicBezTo>
                  <a:cubicBezTo>
                    <a:pt x="1455" y="509"/>
                    <a:pt x="1393" y="282"/>
                    <a:pt x="1218" y="178"/>
                  </a:cubicBezTo>
                  <a:cubicBezTo>
                    <a:pt x="1144" y="77"/>
                    <a:pt x="1029" y="0"/>
                    <a:pt x="894"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56" name="Google Shape;956;p23"/>
            <p:cNvSpPr/>
            <p:nvPr/>
          </p:nvSpPr>
          <p:spPr>
            <a:xfrm>
              <a:off x="7625844" y="1755831"/>
              <a:ext cx="99132" cy="115392"/>
            </a:xfrm>
            <a:custGeom>
              <a:rect b="b" l="l" r="r" t="t"/>
              <a:pathLst>
                <a:path extrusionOk="0" h="1249" w="1073">
                  <a:moveTo>
                    <a:pt x="484" y="0"/>
                  </a:moveTo>
                  <a:cubicBezTo>
                    <a:pt x="227" y="0"/>
                    <a:pt x="0" y="217"/>
                    <a:pt x="0" y="485"/>
                  </a:cubicBezTo>
                  <a:cubicBezTo>
                    <a:pt x="0" y="588"/>
                    <a:pt x="41" y="681"/>
                    <a:pt x="103" y="764"/>
                  </a:cubicBezTo>
                  <a:lnTo>
                    <a:pt x="103" y="774"/>
                  </a:lnTo>
                  <a:cubicBezTo>
                    <a:pt x="103" y="1032"/>
                    <a:pt x="319" y="1248"/>
                    <a:pt x="578" y="1248"/>
                  </a:cubicBezTo>
                  <a:cubicBezTo>
                    <a:pt x="846" y="1248"/>
                    <a:pt x="1062" y="1032"/>
                    <a:pt x="1062" y="774"/>
                  </a:cubicBezTo>
                  <a:cubicBezTo>
                    <a:pt x="1062" y="599"/>
                    <a:pt x="1073" y="423"/>
                    <a:pt x="980" y="269"/>
                  </a:cubicBezTo>
                  <a:cubicBezTo>
                    <a:pt x="876" y="83"/>
                    <a:pt x="691" y="0"/>
                    <a:pt x="484"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957" name="Google Shape;957;p23"/>
          <p:cNvGrpSpPr/>
          <p:nvPr/>
        </p:nvGrpSpPr>
        <p:grpSpPr>
          <a:xfrm rot="5400000">
            <a:off x="-958218" y="3664326"/>
            <a:ext cx="1604555" cy="1634913"/>
            <a:chOff x="5510175" y="238275"/>
            <a:chExt cx="2841932" cy="2895701"/>
          </a:xfrm>
        </p:grpSpPr>
        <p:sp>
          <p:nvSpPr>
            <p:cNvPr id="958" name="Google Shape;958;p23"/>
            <p:cNvSpPr/>
            <p:nvPr/>
          </p:nvSpPr>
          <p:spPr>
            <a:xfrm>
              <a:off x="5510175" y="238275"/>
              <a:ext cx="2841932" cy="2895701"/>
            </a:xfrm>
            <a:custGeom>
              <a:rect b="b" l="l" r="r" t="t"/>
              <a:pathLst>
                <a:path extrusionOk="0" h="31343" w="30761">
                  <a:moveTo>
                    <a:pt x="25462" y="1"/>
                  </a:moveTo>
                  <a:cubicBezTo>
                    <a:pt x="25003" y="1"/>
                    <a:pt x="24504" y="84"/>
                    <a:pt x="23962" y="262"/>
                  </a:cubicBezTo>
                  <a:cubicBezTo>
                    <a:pt x="22714" y="644"/>
                    <a:pt x="21848" y="1706"/>
                    <a:pt x="21270" y="2862"/>
                  </a:cubicBezTo>
                  <a:cubicBezTo>
                    <a:pt x="20785" y="3728"/>
                    <a:pt x="20693" y="5740"/>
                    <a:pt x="19919" y="6421"/>
                  </a:cubicBezTo>
                  <a:cubicBezTo>
                    <a:pt x="19549" y="6724"/>
                    <a:pt x="19197" y="6855"/>
                    <a:pt x="18859" y="6855"/>
                  </a:cubicBezTo>
                  <a:cubicBezTo>
                    <a:pt x="16740" y="6855"/>
                    <a:pt x="15176" y="1692"/>
                    <a:pt x="13183" y="1603"/>
                  </a:cubicBezTo>
                  <a:cubicBezTo>
                    <a:pt x="13116" y="1599"/>
                    <a:pt x="13051" y="1598"/>
                    <a:pt x="12987" y="1598"/>
                  </a:cubicBezTo>
                  <a:cubicBezTo>
                    <a:pt x="9937" y="1598"/>
                    <a:pt x="10508" y="5882"/>
                    <a:pt x="11357" y="7762"/>
                  </a:cubicBezTo>
                  <a:cubicBezTo>
                    <a:pt x="11842" y="8917"/>
                    <a:pt x="12420" y="10072"/>
                    <a:pt x="13276" y="11134"/>
                  </a:cubicBezTo>
                  <a:cubicBezTo>
                    <a:pt x="13956" y="12094"/>
                    <a:pt x="15205" y="12867"/>
                    <a:pt x="15586" y="14116"/>
                  </a:cubicBezTo>
                  <a:cubicBezTo>
                    <a:pt x="16357" y="16711"/>
                    <a:pt x="14815" y="17501"/>
                    <a:pt x="12974" y="17501"/>
                  </a:cubicBezTo>
                  <a:cubicBezTo>
                    <a:pt x="11807" y="17501"/>
                    <a:pt x="10520" y="17184"/>
                    <a:pt x="9624" y="16808"/>
                  </a:cubicBezTo>
                  <a:cubicBezTo>
                    <a:pt x="8752" y="16450"/>
                    <a:pt x="7859" y="16277"/>
                    <a:pt x="6986" y="16277"/>
                  </a:cubicBezTo>
                  <a:cubicBezTo>
                    <a:pt x="4586" y="16277"/>
                    <a:pt x="2333" y="17587"/>
                    <a:pt x="1062" y="19985"/>
                  </a:cubicBezTo>
                  <a:cubicBezTo>
                    <a:pt x="0" y="22203"/>
                    <a:pt x="93" y="25472"/>
                    <a:pt x="1248" y="27783"/>
                  </a:cubicBezTo>
                  <a:cubicBezTo>
                    <a:pt x="1953" y="29293"/>
                    <a:pt x="2762" y="29890"/>
                    <a:pt x="3534" y="29890"/>
                  </a:cubicBezTo>
                  <a:cubicBezTo>
                    <a:pt x="4978" y="29890"/>
                    <a:pt x="6291" y="27799"/>
                    <a:pt x="6540" y="25669"/>
                  </a:cubicBezTo>
                  <a:cubicBezTo>
                    <a:pt x="6754" y="23757"/>
                    <a:pt x="7623" y="23083"/>
                    <a:pt x="8725" y="23083"/>
                  </a:cubicBezTo>
                  <a:cubicBezTo>
                    <a:pt x="10121" y="23083"/>
                    <a:pt x="11892" y="24164"/>
                    <a:pt x="13183" y="25184"/>
                  </a:cubicBezTo>
                  <a:cubicBezTo>
                    <a:pt x="14106" y="25895"/>
                    <a:pt x="14783" y="26188"/>
                    <a:pt x="15317" y="26188"/>
                  </a:cubicBezTo>
                  <a:cubicBezTo>
                    <a:pt x="16736" y="26188"/>
                    <a:pt x="17148" y="24117"/>
                    <a:pt x="18474" y="22295"/>
                  </a:cubicBezTo>
                  <a:cubicBezTo>
                    <a:pt x="19049" y="21552"/>
                    <a:pt x="19836" y="21252"/>
                    <a:pt x="20692" y="21252"/>
                  </a:cubicBezTo>
                  <a:cubicBezTo>
                    <a:pt x="22710" y="21252"/>
                    <a:pt x="25108" y="22925"/>
                    <a:pt x="25984" y="24410"/>
                  </a:cubicBezTo>
                  <a:cubicBezTo>
                    <a:pt x="26655" y="25669"/>
                    <a:pt x="26944" y="27010"/>
                    <a:pt x="27336" y="28454"/>
                  </a:cubicBezTo>
                  <a:cubicBezTo>
                    <a:pt x="27624" y="29227"/>
                    <a:pt x="27624" y="30671"/>
                    <a:pt x="28006" y="31342"/>
                  </a:cubicBezTo>
                  <a:lnTo>
                    <a:pt x="28099" y="31146"/>
                  </a:lnTo>
                  <a:cubicBezTo>
                    <a:pt x="28129" y="31161"/>
                    <a:pt x="28159" y="31168"/>
                    <a:pt x="28189" y="31168"/>
                  </a:cubicBezTo>
                  <a:cubicBezTo>
                    <a:pt x="28548" y="31168"/>
                    <a:pt x="28887" y="30143"/>
                    <a:pt x="29069" y="29609"/>
                  </a:cubicBezTo>
                  <a:cubicBezTo>
                    <a:pt x="30502" y="24802"/>
                    <a:pt x="29935" y="19315"/>
                    <a:pt x="30409" y="14311"/>
                  </a:cubicBezTo>
                  <a:cubicBezTo>
                    <a:pt x="30760" y="10859"/>
                    <a:pt x="30710" y="1"/>
                    <a:pt x="25462"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59" name="Google Shape;959;p23"/>
            <p:cNvSpPr/>
            <p:nvPr/>
          </p:nvSpPr>
          <p:spPr>
            <a:xfrm>
              <a:off x="5774125" y="2413353"/>
              <a:ext cx="160200" cy="180987"/>
            </a:xfrm>
            <a:custGeom>
              <a:rect b="b" l="l" r="r" t="t"/>
              <a:pathLst>
                <a:path extrusionOk="0" h="1959" w="1734">
                  <a:moveTo>
                    <a:pt x="991" y="1"/>
                  </a:moveTo>
                  <a:cubicBezTo>
                    <a:pt x="816" y="1"/>
                    <a:pt x="681" y="104"/>
                    <a:pt x="578" y="249"/>
                  </a:cubicBezTo>
                  <a:cubicBezTo>
                    <a:pt x="568" y="258"/>
                    <a:pt x="557" y="279"/>
                    <a:pt x="537" y="300"/>
                  </a:cubicBezTo>
                  <a:cubicBezTo>
                    <a:pt x="351" y="320"/>
                    <a:pt x="217" y="465"/>
                    <a:pt x="145" y="650"/>
                  </a:cubicBezTo>
                  <a:cubicBezTo>
                    <a:pt x="0" y="1012"/>
                    <a:pt x="0" y="1393"/>
                    <a:pt x="248" y="1703"/>
                  </a:cubicBezTo>
                  <a:cubicBezTo>
                    <a:pt x="381" y="1873"/>
                    <a:pt x="606" y="1959"/>
                    <a:pt x="825" y="1959"/>
                  </a:cubicBezTo>
                  <a:cubicBezTo>
                    <a:pt x="910" y="1959"/>
                    <a:pt x="995" y="1946"/>
                    <a:pt x="1073" y="1920"/>
                  </a:cubicBezTo>
                  <a:cubicBezTo>
                    <a:pt x="1373" y="1837"/>
                    <a:pt x="1630" y="1579"/>
                    <a:pt x="1692" y="1269"/>
                  </a:cubicBezTo>
                  <a:cubicBezTo>
                    <a:pt x="1733" y="1074"/>
                    <a:pt x="1713" y="898"/>
                    <a:pt x="1661" y="733"/>
                  </a:cubicBezTo>
                  <a:cubicBezTo>
                    <a:pt x="1692" y="547"/>
                    <a:pt x="1579" y="362"/>
                    <a:pt x="1424" y="258"/>
                  </a:cubicBezTo>
                  <a:cubicBezTo>
                    <a:pt x="1393" y="228"/>
                    <a:pt x="1362" y="187"/>
                    <a:pt x="1331" y="145"/>
                  </a:cubicBezTo>
                  <a:cubicBezTo>
                    <a:pt x="1259" y="52"/>
                    <a:pt x="1104" y="1"/>
                    <a:pt x="991" y="1"/>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60" name="Google Shape;960;p23"/>
            <p:cNvSpPr/>
            <p:nvPr/>
          </p:nvSpPr>
          <p:spPr>
            <a:xfrm>
              <a:off x="5898017" y="1960377"/>
              <a:ext cx="158260" cy="159738"/>
            </a:xfrm>
            <a:custGeom>
              <a:rect b="b" l="l" r="r" t="t"/>
              <a:pathLst>
                <a:path extrusionOk="0" h="1729" w="1713">
                  <a:moveTo>
                    <a:pt x="814" y="0"/>
                  </a:moveTo>
                  <a:cubicBezTo>
                    <a:pt x="725" y="0"/>
                    <a:pt x="637" y="23"/>
                    <a:pt x="568" y="66"/>
                  </a:cubicBezTo>
                  <a:cubicBezTo>
                    <a:pt x="444" y="138"/>
                    <a:pt x="372" y="242"/>
                    <a:pt x="341" y="375"/>
                  </a:cubicBezTo>
                  <a:cubicBezTo>
                    <a:pt x="341" y="386"/>
                    <a:pt x="330" y="396"/>
                    <a:pt x="330" y="407"/>
                  </a:cubicBezTo>
                  <a:cubicBezTo>
                    <a:pt x="330" y="399"/>
                    <a:pt x="329" y="396"/>
                    <a:pt x="328" y="396"/>
                  </a:cubicBezTo>
                  <a:cubicBezTo>
                    <a:pt x="324" y="396"/>
                    <a:pt x="318" y="412"/>
                    <a:pt x="323" y="412"/>
                  </a:cubicBezTo>
                  <a:cubicBezTo>
                    <a:pt x="324" y="412"/>
                    <a:pt x="327" y="410"/>
                    <a:pt x="330" y="407"/>
                  </a:cubicBezTo>
                  <a:lnTo>
                    <a:pt x="330" y="407"/>
                  </a:lnTo>
                  <a:cubicBezTo>
                    <a:pt x="310" y="437"/>
                    <a:pt x="289" y="478"/>
                    <a:pt x="268" y="510"/>
                  </a:cubicBezTo>
                  <a:cubicBezTo>
                    <a:pt x="217" y="613"/>
                    <a:pt x="155" y="716"/>
                    <a:pt x="103" y="819"/>
                  </a:cubicBezTo>
                  <a:cubicBezTo>
                    <a:pt x="0" y="1005"/>
                    <a:pt x="21" y="1242"/>
                    <a:pt x="176" y="1397"/>
                  </a:cubicBezTo>
                  <a:lnTo>
                    <a:pt x="279" y="1500"/>
                  </a:lnTo>
                  <a:cubicBezTo>
                    <a:pt x="330" y="1551"/>
                    <a:pt x="424" y="1603"/>
                    <a:pt x="506" y="1624"/>
                  </a:cubicBezTo>
                  <a:cubicBezTo>
                    <a:pt x="591" y="1695"/>
                    <a:pt x="696" y="1729"/>
                    <a:pt x="802" y="1729"/>
                  </a:cubicBezTo>
                  <a:cubicBezTo>
                    <a:pt x="926" y="1729"/>
                    <a:pt x="1051" y="1682"/>
                    <a:pt x="1146" y="1592"/>
                  </a:cubicBezTo>
                  <a:cubicBezTo>
                    <a:pt x="1331" y="1417"/>
                    <a:pt x="1527" y="1262"/>
                    <a:pt x="1600" y="1015"/>
                  </a:cubicBezTo>
                  <a:cubicBezTo>
                    <a:pt x="1713" y="581"/>
                    <a:pt x="1362" y="283"/>
                    <a:pt x="1052" y="66"/>
                  </a:cubicBezTo>
                  <a:cubicBezTo>
                    <a:pt x="982" y="21"/>
                    <a:pt x="897" y="0"/>
                    <a:pt x="814"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61" name="Google Shape;961;p23"/>
            <p:cNvSpPr/>
            <p:nvPr/>
          </p:nvSpPr>
          <p:spPr>
            <a:xfrm>
              <a:off x="6434602" y="2116420"/>
              <a:ext cx="143016" cy="187085"/>
            </a:xfrm>
            <a:custGeom>
              <a:rect b="b" l="l" r="r" t="t"/>
              <a:pathLst>
                <a:path extrusionOk="0" h="2025" w="1548">
                  <a:moveTo>
                    <a:pt x="601" y="0"/>
                  </a:moveTo>
                  <a:cubicBezTo>
                    <a:pt x="436" y="0"/>
                    <a:pt x="276" y="83"/>
                    <a:pt x="175" y="265"/>
                  </a:cubicBezTo>
                  <a:cubicBezTo>
                    <a:pt x="72" y="440"/>
                    <a:pt x="51" y="646"/>
                    <a:pt x="41" y="832"/>
                  </a:cubicBezTo>
                  <a:cubicBezTo>
                    <a:pt x="0" y="1224"/>
                    <a:pt x="10" y="1698"/>
                    <a:pt x="361" y="1946"/>
                  </a:cubicBezTo>
                  <a:cubicBezTo>
                    <a:pt x="443" y="2000"/>
                    <a:pt x="526" y="2024"/>
                    <a:pt x="608" y="2024"/>
                  </a:cubicBezTo>
                  <a:cubicBezTo>
                    <a:pt x="743" y="2024"/>
                    <a:pt x="875" y="1960"/>
                    <a:pt x="990" y="1863"/>
                  </a:cubicBezTo>
                  <a:cubicBezTo>
                    <a:pt x="1186" y="1853"/>
                    <a:pt x="1372" y="1719"/>
                    <a:pt x="1434" y="1523"/>
                  </a:cubicBezTo>
                  <a:cubicBezTo>
                    <a:pt x="1454" y="1420"/>
                    <a:pt x="1475" y="1327"/>
                    <a:pt x="1485" y="1234"/>
                  </a:cubicBezTo>
                  <a:cubicBezTo>
                    <a:pt x="1516" y="1173"/>
                    <a:pt x="1547" y="1100"/>
                    <a:pt x="1547" y="1017"/>
                  </a:cubicBezTo>
                  <a:cubicBezTo>
                    <a:pt x="1547" y="863"/>
                    <a:pt x="1475" y="749"/>
                    <a:pt x="1382" y="667"/>
                  </a:cubicBezTo>
                  <a:cubicBezTo>
                    <a:pt x="1351" y="616"/>
                    <a:pt x="1320" y="574"/>
                    <a:pt x="1279" y="522"/>
                  </a:cubicBezTo>
                  <a:cubicBezTo>
                    <a:pt x="1238" y="471"/>
                    <a:pt x="1186" y="440"/>
                    <a:pt x="1135" y="389"/>
                  </a:cubicBezTo>
                  <a:cubicBezTo>
                    <a:pt x="1124" y="347"/>
                    <a:pt x="1103" y="295"/>
                    <a:pt x="1073" y="254"/>
                  </a:cubicBezTo>
                  <a:cubicBezTo>
                    <a:pt x="951" y="91"/>
                    <a:pt x="774" y="0"/>
                    <a:pt x="601"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62" name="Google Shape;962;p23"/>
            <p:cNvSpPr/>
            <p:nvPr/>
          </p:nvSpPr>
          <p:spPr>
            <a:xfrm>
              <a:off x="6864018" y="1933954"/>
              <a:ext cx="156689" cy="160200"/>
            </a:xfrm>
            <a:custGeom>
              <a:rect b="b" l="l" r="r" t="t"/>
              <a:pathLst>
                <a:path extrusionOk="0" h="1734" w="1696">
                  <a:moveTo>
                    <a:pt x="1146" y="1"/>
                  </a:moveTo>
                  <a:cubicBezTo>
                    <a:pt x="1140" y="1"/>
                    <a:pt x="1134" y="1"/>
                    <a:pt x="1129" y="1"/>
                  </a:cubicBezTo>
                  <a:cubicBezTo>
                    <a:pt x="973" y="1"/>
                    <a:pt x="829" y="42"/>
                    <a:pt x="705" y="115"/>
                  </a:cubicBezTo>
                  <a:cubicBezTo>
                    <a:pt x="592" y="145"/>
                    <a:pt x="489" y="218"/>
                    <a:pt x="427" y="331"/>
                  </a:cubicBezTo>
                  <a:cubicBezTo>
                    <a:pt x="386" y="414"/>
                    <a:pt x="334" y="476"/>
                    <a:pt x="283" y="548"/>
                  </a:cubicBezTo>
                  <a:cubicBezTo>
                    <a:pt x="180" y="693"/>
                    <a:pt x="128" y="858"/>
                    <a:pt x="86" y="1023"/>
                  </a:cubicBezTo>
                  <a:cubicBezTo>
                    <a:pt x="1" y="1347"/>
                    <a:pt x="259" y="1627"/>
                    <a:pt x="559" y="1627"/>
                  </a:cubicBezTo>
                  <a:cubicBezTo>
                    <a:pt x="584" y="1627"/>
                    <a:pt x="609" y="1625"/>
                    <a:pt x="633" y="1621"/>
                  </a:cubicBezTo>
                  <a:cubicBezTo>
                    <a:pt x="726" y="1683"/>
                    <a:pt x="829" y="1734"/>
                    <a:pt x="932" y="1734"/>
                  </a:cubicBezTo>
                  <a:cubicBezTo>
                    <a:pt x="1149" y="1734"/>
                    <a:pt x="1314" y="1590"/>
                    <a:pt x="1386" y="1404"/>
                  </a:cubicBezTo>
                  <a:cubicBezTo>
                    <a:pt x="1417" y="1383"/>
                    <a:pt x="1448" y="1363"/>
                    <a:pt x="1469" y="1332"/>
                  </a:cubicBezTo>
                  <a:cubicBezTo>
                    <a:pt x="1696" y="1085"/>
                    <a:pt x="1613" y="785"/>
                    <a:pt x="1613" y="476"/>
                  </a:cubicBezTo>
                  <a:cubicBezTo>
                    <a:pt x="1613" y="223"/>
                    <a:pt x="1406" y="1"/>
                    <a:pt x="1146" y="1"/>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63" name="Google Shape;963;p23"/>
            <p:cNvSpPr/>
            <p:nvPr/>
          </p:nvSpPr>
          <p:spPr>
            <a:xfrm>
              <a:off x="7359861" y="1915384"/>
              <a:ext cx="163988" cy="152162"/>
            </a:xfrm>
            <a:custGeom>
              <a:rect b="b" l="l" r="r" t="t"/>
              <a:pathLst>
                <a:path extrusionOk="0" h="1647" w="1775">
                  <a:moveTo>
                    <a:pt x="1056" y="1"/>
                  </a:moveTo>
                  <a:cubicBezTo>
                    <a:pt x="1034" y="1"/>
                    <a:pt x="1013" y="3"/>
                    <a:pt x="991" y="6"/>
                  </a:cubicBezTo>
                  <a:lnTo>
                    <a:pt x="960" y="6"/>
                  </a:lnTo>
                  <a:cubicBezTo>
                    <a:pt x="775" y="6"/>
                    <a:pt x="651" y="99"/>
                    <a:pt x="548" y="243"/>
                  </a:cubicBezTo>
                  <a:cubicBezTo>
                    <a:pt x="465" y="346"/>
                    <a:pt x="383" y="460"/>
                    <a:pt x="321" y="573"/>
                  </a:cubicBezTo>
                  <a:cubicBezTo>
                    <a:pt x="259" y="687"/>
                    <a:pt x="218" y="800"/>
                    <a:pt x="156" y="914"/>
                  </a:cubicBezTo>
                  <a:cubicBezTo>
                    <a:pt x="1" y="1234"/>
                    <a:pt x="186" y="1646"/>
                    <a:pt x="578" y="1646"/>
                  </a:cubicBezTo>
                  <a:cubicBezTo>
                    <a:pt x="672" y="1646"/>
                    <a:pt x="775" y="1636"/>
                    <a:pt x="878" y="1636"/>
                  </a:cubicBezTo>
                  <a:cubicBezTo>
                    <a:pt x="904" y="1641"/>
                    <a:pt x="930" y="1643"/>
                    <a:pt x="954" y="1643"/>
                  </a:cubicBezTo>
                  <a:cubicBezTo>
                    <a:pt x="1045" y="1643"/>
                    <a:pt x="1124" y="1615"/>
                    <a:pt x="1197" y="1574"/>
                  </a:cubicBezTo>
                  <a:cubicBezTo>
                    <a:pt x="1352" y="1522"/>
                    <a:pt x="1486" y="1440"/>
                    <a:pt x="1589" y="1295"/>
                  </a:cubicBezTo>
                  <a:cubicBezTo>
                    <a:pt x="1775" y="1017"/>
                    <a:pt x="1610" y="646"/>
                    <a:pt x="1517" y="357"/>
                  </a:cubicBezTo>
                  <a:cubicBezTo>
                    <a:pt x="1452" y="170"/>
                    <a:pt x="1260" y="1"/>
                    <a:pt x="1056" y="1"/>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64" name="Google Shape;964;p23"/>
            <p:cNvSpPr/>
            <p:nvPr/>
          </p:nvSpPr>
          <p:spPr>
            <a:xfrm>
              <a:off x="7171206" y="1552025"/>
              <a:ext cx="161124" cy="141538"/>
            </a:xfrm>
            <a:custGeom>
              <a:rect b="b" l="l" r="r" t="t"/>
              <a:pathLst>
                <a:path extrusionOk="0" h="1532" w="1744">
                  <a:moveTo>
                    <a:pt x="1074" y="1"/>
                  </a:moveTo>
                  <a:cubicBezTo>
                    <a:pt x="1033" y="1"/>
                    <a:pt x="992" y="4"/>
                    <a:pt x="949" y="9"/>
                  </a:cubicBezTo>
                  <a:cubicBezTo>
                    <a:pt x="867" y="20"/>
                    <a:pt x="795" y="61"/>
                    <a:pt x="733" y="112"/>
                  </a:cubicBezTo>
                  <a:lnTo>
                    <a:pt x="733" y="102"/>
                  </a:lnTo>
                  <a:cubicBezTo>
                    <a:pt x="681" y="91"/>
                    <a:pt x="640" y="82"/>
                    <a:pt x="599" y="82"/>
                  </a:cubicBezTo>
                  <a:lnTo>
                    <a:pt x="589" y="82"/>
                  </a:lnTo>
                  <a:cubicBezTo>
                    <a:pt x="577" y="80"/>
                    <a:pt x="566" y="79"/>
                    <a:pt x="554" y="79"/>
                  </a:cubicBezTo>
                  <a:cubicBezTo>
                    <a:pt x="407" y="79"/>
                    <a:pt x="243" y="195"/>
                    <a:pt x="176" y="318"/>
                  </a:cubicBezTo>
                  <a:cubicBezTo>
                    <a:pt x="83" y="494"/>
                    <a:pt x="62" y="731"/>
                    <a:pt x="32" y="927"/>
                  </a:cubicBezTo>
                  <a:cubicBezTo>
                    <a:pt x="0" y="1102"/>
                    <a:pt x="32" y="1257"/>
                    <a:pt x="155" y="1391"/>
                  </a:cubicBezTo>
                  <a:cubicBezTo>
                    <a:pt x="247" y="1484"/>
                    <a:pt x="372" y="1532"/>
                    <a:pt x="498" y="1532"/>
                  </a:cubicBezTo>
                  <a:cubicBezTo>
                    <a:pt x="583" y="1532"/>
                    <a:pt x="668" y="1510"/>
                    <a:pt x="743" y="1464"/>
                  </a:cubicBezTo>
                  <a:cubicBezTo>
                    <a:pt x="826" y="1412"/>
                    <a:pt x="919" y="1361"/>
                    <a:pt x="1011" y="1319"/>
                  </a:cubicBezTo>
                  <a:cubicBezTo>
                    <a:pt x="1022" y="1319"/>
                    <a:pt x="1032" y="1319"/>
                    <a:pt x="1032" y="1309"/>
                  </a:cubicBezTo>
                  <a:cubicBezTo>
                    <a:pt x="1063" y="1309"/>
                    <a:pt x="1084" y="1299"/>
                    <a:pt x="1104" y="1278"/>
                  </a:cubicBezTo>
                  <a:cubicBezTo>
                    <a:pt x="1125" y="1278"/>
                    <a:pt x="1146" y="1267"/>
                    <a:pt x="1156" y="1257"/>
                  </a:cubicBezTo>
                  <a:cubicBezTo>
                    <a:pt x="1341" y="1164"/>
                    <a:pt x="1465" y="969"/>
                    <a:pt x="1589" y="814"/>
                  </a:cubicBezTo>
                  <a:cubicBezTo>
                    <a:pt x="1744" y="607"/>
                    <a:pt x="1651" y="360"/>
                    <a:pt x="1476" y="215"/>
                  </a:cubicBezTo>
                  <a:cubicBezTo>
                    <a:pt x="1465" y="185"/>
                    <a:pt x="1444" y="153"/>
                    <a:pt x="1414" y="133"/>
                  </a:cubicBezTo>
                  <a:cubicBezTo>
                    <a:pt x="1312" y="32"/>
                    <a:pt x="1199" y="1"/>
                    <a:pt x="1074" y="1"/>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65" name="Google Shape;965;p23"/>
            <p:cNvSpPr/>
            <p:nvPr/>
          </p:nvSpPr>
          <p:spPr>
            <a:xfrm>
              <a:off x="7460008" y="1266547"/>
              <a:ext cx="133500" cy="156504"/>
            </a:xfrm>
            <a:custGeom>
              <a:rect b="b" l="l" r="r" t="t"/>
              <a:pathLst>
                <a:path extrusionOk="0" h="1694" w="1445">
                  <a:moveTo>
                    <a:pt x="564" y="1"/>
                  </a:moveTo>
                  <a:cubicBezTo>
                    <a:pt x="351" y="1"/>
                    <a:pt x="135" y="145"/>
                    <a:pt x="83" y="355"/>
                  </a:cubicBezTo>
                  <a:cubicBezTo>
                    <a:pt x="62" y="448"/>
                    <a:pt x="51" y="541"/>
                    <a:pt x="62" y="634"/>
                  </a:cubicBezTo>
                  <a:cubicBezTo>
                    <a:pt x="21" y="747"/>
                    <a:pt x="0" y="871"/>
                    <a:pt x="0" y="985"/>
                  </a:cubicBezTo>
                  <a:cubicBezTo>
                    <a:pt x="0" y="1180"/>
                    <a:pt x="72" y="1335"/>
                    <a:pt x="196" y="1490"/>
                  </a:cubicBezTo>
                  <a:cubicBezTo>
                    <a:pt x="268" y="1583"/>
                    <a:pt x="413" y="1666"/>
                    <a:pt x="526" y="1686"/>
                  </a:cubicBezTo>
                  <a:cubicBezTo>
                    <a:pt x="571" y="1691"/>
                    <a:pt x="614" y="1694"/>
                    <a:pt x="656" y="1694"/>
                  </a:cubicBezTo>
                  <a:cubicBezTo>
                    <a:pt x="787" y="1694"/>
                    <a:pt x="907" y="1669"/>
                    <a:pt x="1032" y="1614"/>
                  </a:cubicBezTo>
                  <a:cubicBezTo>
                    <a:pt x="1279" y="1510"/>
                    <a:pt x="1444" y="1212"/>
                    <a:pt x="1424" y="943"/>
                  </a:cubicBezTo>
                  <a:cubicBezTo>
                    <a:pt x="1382" y="552"/>
                    <a:pt x="1114" y="273"/>
                    <a:pt x="794" y="66"/>
                  </a:cubicBezTo>
                  <a:cubicBezTo>
                    <a:pt x="724" y="21"/>
                    <a:pt x="644" y="1"/>
                    <a:pt x="564" y="1"/>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66" name="Google Shape;966;p23"/>
            <p:cNvSpPr/>
            <p:nvPr/>
          </p:nvSpPr>
          <p:spPr>
            <a:xfrm>
              <a:off x="6821520" y="1081218"/>
              <a:ext cx="162048" cy="180340"/>
            </a:xfrm>
            <a:custGeom>
              <a:rect b="b" l="l" r="r" t="t"/>
              <a:pathLst>
                <a:path extrusionOk="0" h="1952" w="1754">
                  <a:moveTo>
                    <a:pt x="850" y="0"/>
                  </a:moveTo>
                  <a:cubicBezTo>
                    <a:pt x="689" y="0"/>
                    <a:pt x="526" y="60"/>
                    <a:pt x="381" y="154"/>
                  </a:cubicBezTo>
                  <a:cubicBezTo>
                    <a:pt x="196" y="277"/>
                    <a:pt x="103" y="504"/>
                    <a:pt x="175" y="721"/>
                  </a:cubicBezTo>
                  <a:cubicBezTo>
                    <a:pt x="41" y="979"/>
                    <a:pt x="0" y="1278"/>
                    <a:pt x="175" y="1547"/>
                  </a:cubicBezTo>
                  <a:cubicBezTo>
                    <a:pt x="335" y="1786"/>
                    <a:pt x="631" y="1952"/>
                    <a:pt x="928" y="1952"/>
                  </a:cubicBezTo>
                  <a:cubicBezTo>
                    <a:pt x="1015" y="1952"/>
                    <a:pt x="1102" y="1938"/>
                    <a:pt x="1186" y="1907"/>
                  </a:cubicBezTo>
                  <a:cubicBezTo>
                    <a:pt x="1424" y="1815"/>
                    <a:pt x="1578" y="1660"/>
                    <a:pt x="1671" y="1423"/>
                  </a:cubicBezTo>
                  <a:cubicBezTo>
                    <a:pt x="1754" y="1185"/>
                    <a:pt x="1671" y="917"/>
                    <a:pt x="1589" y="701"/>
                  </a:cubicBezTo>
                  <a:cubicBezTo>
                    <a:pt x="1495" y="463"/>
                    <a:pt x="1392" y="206"/>
                    <a:pt x="1155" y="82"/>
                  </a:cubicBezTo>
                  <a:cubicBezTo>
                    <a:pt x="1058" y="25"/>
                    <a:pt x="955" y="0"/>
                    <a:pt x="850"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67" name="Google Shape;967;p23"/>
            <p:cNvSpPr/>
            <p:nvPr/>
          </p:nvSpPr>
          <p:spPr>
            <a:xfrm>
              <a:off x="7283641" y="981994"/>
              <a:ext cx="146896" cy="132484"/>
            </a:xfrm>
            <a:custGeom>
              <a:rect b="b" l="l" r="r" t="t"/>
              <a:pathLst>
                <a:path extrusionOk="0" h="1434" w="1590">
                  <a:moveTo>
                    <a:pt x="1115" y="1"/>
                  </a:moveTo>
                  <a:cubicBezTo>
                    <a:pt x="867" y="10"/>
                    <a:pt x="640" y="93"/>
                    <a:pt x="486" y="289"/>
                  </a:cubicBezTo>
                  <a:cubicBezTo>
                    <a:pt x="300" y="310"/>
                    <a:pt x="124" y="464"/>
                    <a:pt x="73" y="650"/>
                  </a:cubicBezTo>
                  <a:cubicBezTo>
                    <a:pt x="1" y="898"/>
                    <a:pt x="135" y="1115"/>
                    <a:pt x="362" y="1218"/>
                  </a:cubicBezTo>
                  <a:cubicBezTo>
                    <a:pt x="383" y="1228"/>
                    <a:pt x="403" y="1238"/>
                    <a:pt x="413" y="1248"/>
                  </a:cubicBezTo>
                  <a:lnTo>
                    <a:pt x="537" y="1310"/>
                  </a:lnTo>
                  <a:cubicBezTo>
                    <a:pt x="671" y="1383"/>
                    <a:pt x="805" y="1434"/>
                    <a:pt x="950" y="1434"/>
                  </a:cubicBezTo>
                  <a:cubicBezTo>
                    <a:pt x="1167" y="1434"/>
                    <a:pt x="1373" y="1310"/>
                    <a:pt x="1476" y="1115"/>
                  </a:cubicBezTo>
                  <a:cubicBezTo>
                    <a:pt x="1579" y="929"/>
                    <a:pt x="1589" y="702"/>
                    <a:pt x="1589" y="485"/>
                  </a:cubicBezTo>
                  <a:cubicBezTo>
                    <a:pt x="1589" y="228"/>
                    <a:pt x="1373" y="1"/>
                    <a:pt x="1115" y="1"/>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68" name="Google Shape;968;p23"/>
            <p:cNvSpPr/>
            <p:nvPr/>
          </p:nvSpPr>
          <p:spPr>
            <a:xfrm>
              <a:off x="6712873" y="724603"/>
              <a:ext cx="149483" cy="159461"/>
            </a:xfrm>
            <a:custGeom>
              <a:rect b="b" l="l" r="r" t="t"/>
              <a:pathLst>
                <a:path extrusionOk="0" h="1726" w="1618">
                  <a:moveTo>
                    <a:pt x="830" y="0"/>
                  </a:moveTo>
                  <a:cubicBezTo>
                    <a:pt x="792" y="0"/>
                    <a:pt x="752" y="4"/>
                    <a:pt x="711" y="11"/>
                  </a:cubicBezTo>
                  <a:cubicBezTo>
                    <a:pt x="526" y="53"/>
                    <a:pt x="402" y="187"/>
                    <a:pt x="310" y="352"/>
                  </a:cubicBezTo>
                  <a:cubicBezTo>
                    <a:pt x="83" y="497"/>
                    <a:pt x="0" y="785"/>
                    <a:pt x="134" y="1012"/>
                  </a:cubicBezTo>
                  <a:cubicBezTo>
                    <a:pt x="258" y="1229"/>
                    <a:pt x="340" y="1497"/>
                    <a:pt x="557" y="1641"/>
                  </a:cubicBezTo>
                  <a:cubicBezTo>
                    <a:pt x="638" y="1687"/>
                    <a:pt x="735" y="1716"/>
                    <a:pt x="827" y="1716"/>
                  </a:cubicBezTo>
                  <a:cubicBezTo>
                    <a:pt x="840" y="1716"/>
                    <a:pt x="854" y="1715"/>
                    <a:pt x="867" y="1714"/>
                  </a:cubicBezTo>
                  <a:lnTo>
                    <a:pt x="1000" y="1714"/>
                  </a:lnTo>
                  <a:cubicBezTo>
                    <a:pt x="1037" y="1721"/>
                    <a:pt x="1075" y="1725"/>
                    <a:pt x="1112" y="1725"/>
                  </a:cubicBezTo>
                  <a:cubicBezTo>
                    <a:pt x="1374" y="1725"/>
                    <a:pt x="1618" y="1539"/>
                    <a:pt x="1609" y="1249"/>
                  </a:cubicBezTo>
                  <a:cubicBezTo>
                    <a:pt x="1599" y="868"/>
                    <a:pt x="1465" y="548"/>
                    <a:pt x="1259" y="238"/>
                  </a:cubicBezTo>
                  <a:cubicBezTo>
                    <a:pt x="1148" y="78"/>
                    <a:pt x="1004" y="0"/>
                    <a:pt x="830"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69" name="Google Shape;969;p23"/>
            <p:cNvSpPr/>
            <p:nvPr/>
          </p:nvSpPr>
          <p:spPr>
            <a:xfrm>
              <a:off x="7596187" y="679887"/>
              <a:ext cx="123984" cy="142462"/>
            </a:xfrm>
            <a:custGeom>
              <a:rect b="b" l="l" r="r" t="t"/>
              <a:pathLst>
                <a:path extrusionOk="0" h="1542" w="1342">
                  <a:moveTo>
                    <a:pt x="517" y="0"/>
                  </a:moveTo>
                  <a:cubicBezTo>
                    <a:pt x="362" y="0"/>
                    <a:pt x="166" y="93"/>
                    <a:pt x="104" y="238"/>
                  </a:cubicBezTo>
                  <a:cubicBezTo>
                    <a:pt x="22" y="433"/>
                    <a:pt x="1" y="578"/>
                    <a:pt x="32" y="774"/>
                  </a:cubicBezTo>
                  <a:lnTo>
                    <a:pt x="63" y="867"/>
                  </a:lnTo>
                  <a:cubicBezTo>
                    <a:pt x="22" y="1063"/>
                    <a:pt x="73" y="1259"/>
                    <a:pt x="280" y="1382"/>
                  </a:cubicBezTo>
                  <a:cubicBezTo>
                    <a:pt x="342" y="1414"/>
                    <a:pt x="424" y="1434"/>
                    <a:pt x="507" y="1444"/>
                  </a:cubicBezTo>
                  <a:cubicBezTo>
                    <a:pt x="584" y="1511"/>
                    <a:pt x="691" y="1542"/>
                    <a:pt x="798" y="1542"/>
                  </a:cubicBezTo>
                  <a:cubicBezTo>
                    <a:pt x="890" y="1542"/>
                    <a:pt x="981" y="1519"/>
                    <a:pt x="1053" y="1476"/>
                  </a:cubicBezTo>
                  <a:cubicBezTo>
                    <a:pt x="1291" y="1331"/>
                    <a:pt x="1342" y="1052"/>
                    <a:pt x="1218" y="816"/>
                  </a:cubicBezTo>
                  <a:cubicBezTo>
                    <a:pt x="1218" y="816"/>
                    <a:pt x="1218" y="805"/>
                    <a:pt x="1208" y="795"/>
                  </a:cubicBezTo>
                  <a:cubicBezTo>
                    <a:pt x="1249" y="630"/>
                    <a:pt x="1229" y="465"/>
                    <a:pt x="1136" y="320"/>
                  </a:cubicBezTo>
                  <a:cubicBezTo>
                    <a:pt x="1074" y="227"/>
                    <a:pt x="991" y="145"/>
                    <a:pt x="899" y="93"/>
                  </a:cubicBezTo>
                  <a:cubicBezTo>
                    <a:pt x="816" y="42"/>
                    <a:pt x="723" y="0"/>
                    <a:pt x="610"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70" name="Google Shape;970;p23"/>
            <p:cNvSpPr/>
            <p:nvPr/>
          </p:nvSpPr>
          <p:spPr>
            <a:xfrm>
              <a:off x="6845264" y="2369284"/>
              <a:ext cx="134516" cy="124261"/>
            </a:xfrm>
            <a:custGeom>
              <a:rect b="b" l="l" r="r" t="t"/>
              <a:pathLst>
                <a:path extrusionOk="0" h="1345" w="1456">
                  <a:moveTo>
                    <a:pt x="894" y="0"/>
                  </a:moveTo>
                  <a:cubicBezTo>
                    <a:pt x="878" y="0"/>
                    <a:pt x="862" y="1"/>
                    <a:pt x="846" y="3"/>
                  </a:cubicBezTo>
                  <a:cubicBezTo>
                    <a:pt x="733" y="13"/>
                    <a:pt x="630" y="55"/>
                    <a:pt x="537" y="107"/>
                  </a:cubicBezTo>
                  <a:cubicBezTo>
                    <a:pt x="496" y="127"/>
                    <a:pt x="465" y="137"/>
                    <a:pt x="434" y="158"/>
                  </a:cubicBezTo>
                  <a:cubicBezTo>
                    <a:pt x="321" y="240"/>
                    <a:pt x="238" y="343"/>
                    <a:pt x="186" y="478"/>
                  </a:cubicBezTo>
                  <a:cubicBezTo>
                    <a:pt x="176" y="488"/>
                    <a:pt x="156" y="509"/>
                    <a:pt x="145" y="529"/>
                  </a:cubicBezTo>
                  <a:cubicBezTo>
                    <a:pt x="1" y="746"/>
                    <a:pt x="104" y="1056"/>
                    <a:pt x="321" y="1189"/>
                  </a:cubicBezTo>
                  <a:cubicBezTo>
                    <a:pt x="351" y="1200"/>
                    <a:pt x="383" y="1221"/>
                    <a:pt x="413" y="1231"/>
                  </a:cubicBezTo>
                  <a:cubicBezTo>
                    <a:pt x="475" y="1272"/>
                    <a:pt x="537" y="1313"/>
                    <a:pt x="619" y="1324"/>
                  </a:cubicBezTo>
                  <a:cubicBezTo>
                    <a:pt x="733" y="1344"/>
                    <a:pt x="836" y="1344"/>
                    <a:pt x="950" y="1344"/>
                  </a:cubicBezTo>
                  <a:cubicBezTo>
                    <a:pt x="1197" y="1344"/>
                    <a:pt x="1435" y="1127"/>
                    <a:pt x="1424" y="870"/>
                  </a:cubicBezTo>
                  <a:cubicBezTo>
                    <a:pt x="1424" y="808"/>
                    <a:pt x="1414" y="756"/>
                    <a:pt x="1403" y="705"/>
                  </a:cubicBezTo>
                  <a:cubicBezTo>
                    <a:pt x="1455" y="509"/>
                    <a:pt x="1393" y="282"/>
                    <a:pt x="1218" y="178"/>
                  </a:cubicBezTo>
                  <a:cubicBezTo>
                    <a:pt x="1144" y="77"/>
                    <a:pt x="1029" y="0"/>
                    <a:pt x="894"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71" name="Google Shape;971;p23"/>
            <p:cNvSpPr/>
            <p:nvPr/>
          </p:nvSpPr>
          <p:spPr>
            <a:xfrm>
              <a:off x="7625844" y="1755831"/>
              <a:ext cx="99132" cy="115392"/>
            </a:xfrm>
            <a:custGeom>
              <a:rect b="b" l="l" r="r" t="t"/>
              <a:pathLst>
                <a:path extrusionOk="0" h="1249" w="1073">
                  <a:moveTo>
                    <a:pt x="484" y="0"/>
                  </a:moveTo>
                  <a:cubicBezTo>
                    <a:pt x="227" y="0"/>
                    <a:pt x="0" y="217"/>
                    <a:pt x="0" y="485"/>
                  </a:cubicBezTo>
                  <a:cubicBezTo>
                    <a:pt x="0" y="588"/>
                    <a:pt x="41" y="681"/>
                    <a:pt x="103" y="764"/>
                  </a:cubicBezTo>
                  <a:lnTo>
                    <a:pt x="103" y="774"/>
                  </a:lnTo>
                  <a:cubicBezTo>
                    <a:pt x="103" y="1032"/>
                    <a:pt x="319" y="1248"/>
                    <a:pt x="578" y="1248"/>
                  </a:cubicBezTo>
                  <a:cubicBezTo>
                    <a:pt x="846" y="1248"/>
                    <a:pt x="1062" y="1032"/>
                    <a:pt x="1062" y="774"/>
                  </a:cubicBezTo>
                  <a:cubicBezTo>
                    <a:pt x="1062" y="599"/>
                    <a:pt x="1073" y="423"/>
                    <a:pt x="980" y="269"/>
                  </a:cubicBezTo>
                  <a:cubicBezTo>
                    <a:pt x="876" y="83"/>
                    <a:pt x="691" y="0"/>
                    <a:pt x="484"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972" name="Google Shape;972;p23"/>
          <p:cNvSpPr/>
          <p:nvPr/>
        </p:nvSpPr>
        <p:spPr>
          <a:xfrm>
            <a:off x="226610" y="319637"/>
            <a:ext cx="694785" cy="665412"/>
          </a:xfrm>
          <a:custGeom>
            <a:rect b="b" l="l" r="r" t="t"/>
            <a:pathLst>
              <a:path extrusionOk="0" h="14340" w="14973">
                <a:moveTo>
                  <a:pt x="5804" y="1"/>
                </a:moveTo>
                <a:cubicBezTo>
                  <a:pt x="5569" y="1"/>
                  <a:pt x="5300" y="71"/>
                  <a:pt x="5030" y="212"/>
                </a:cubicBezTo>
                <a:cubicBezTo>
                  <a:pt x="4538" y="469"/>
                  <a:pt x="4327" y="938"/>
                  <a:pt x="4339" y="1431"/>
                </a:cubicBezTo>
                <a:lnTo>
                  <a:pt x="4327" y="1431"/>
                </a:lnTo>
                <a:lnTo>
                  <a:pt x="4339" y="1443"/>
                </a:lnTo>
                <a:cubicBezTo>
                  <a:pt x="4339" y="1501"/>
                  <a:pt x="4339" y="1560"/>
                  <a:pt x="4350" y="1607"/>
                </a:cubicBezTo>
                <a:lnTo>
                  <a:pt x="4350" y="1618"/>
                </a:lnTo>
                <a:cubicBezTo>
                  <a:pt x="4350" y="1665"/>
                  <a:pt x="4362" y="1724"/>
                  <a:pt x="4374" y="1771"/>
                </a:cubicBezTo>
                <a:cubicBezTo>
                  <a:pt x="4374" y="1795"/>
                  <a:pt x="4386" y="1806"/>
                  <a:pt x="4386" y="1829"/>
                </a:cubicBezTo>
                <a:cubicBezTo>
                  <a:pt x="4397" y="1865"/>
                  <a:pt x="4409" y="1900"/>
                  <a:pt x="4420" y="1947"/>
                </a:cubicBezTo>
                <a:cubicBezTo>
                  <a:pt x="4420" y="1959"/>
                  <a:pt x="4433" y="1970"/>
                  <a:pt x="4433" y="1994"/>
                </a:cubicBezTo>
                <a:cubicBezTo>
                  <a:pt x="4456" y="2041"/>
                  <a:pt x="4467" y="2100"/>
                  <a:pt x="4491" y="2147"/>
                </a:cubicBezTo>
                <a:cubicBezTo>
                  <a:pt x="4491" y="2147"/>
                  <a:pt x="4491" y="2158"/>
                  <a:pt x="4503" y="2158"/>
                </a:cubicBezTo>
                <a:cubicBezTo>
                  <a:pt x="4514" y="2205"/>
                  <a:pt x="4550" y="2252"/>
                  <a:pt x="4573" y="2298"/>
                </a:cubicBezTo>
                <a:cubicBezTo>
                  <a:pt x="4573" y="2322"/>
                  <a:pt x="4585" y="2334"/>
                  <a:pt x="4597" y="2345"/>
                </a:cubicBezTo>
                <a:lnTo>
                  <a:pt x="4667" y="2451"/>
                </a:lnTo>
                <a:cubicBezTo>
                  <a:pt x="4667" y="2463"/>
                  <a:pt x="4678" y="2475"/>
                  <a:pt x="4691" y="2498"/>
                </a:cubicBezTo>
                <a:cubicBezTo>
                  <a:pt x="4725" y="2545"/>
                  <a:pt x="4761" y="2580"/>
                  <a:pt x="4796" y="2627"/>
                </a:cubicBezTo>
                <a:cubicBezTo>
                  <a:pt x="4831" y="2674"/>
                  <a:pt x="4866" y="2709"/>
                  <a:pt x="4913" y="2744"/>
                </a:cubicBezTo>
                <a:lnTo>
                  <a:pt x="4949" y="2780"/>
                </a:lnTo>
                <a:cubicBezTo>
                  <a:pt x="4972" y="2814"/>
                  <a:pt x="5007" y="2838"/>
                  <a:pt x="5042" y="2861"/>
                </a:cubicBezTo>
                <a:lnTo>
                  <a:pt x="5077" y="2897"/>
                </a:lnTo>
                <a:cubicBezTo>
                  <a:pt x="5124" y="2932"/>
                  <a:pt x="5171" y="2955"/>
                  <a:pt x="5218" y="2991"/>
                </a:cubicBezTo>
                <a:lnTo>
                  <a:pt x="5230" y="2991"/>
                </a:lnTo>
                <a:lnTo>
                  <a:pt x="5371" y="3061"/>
                </a:lnTo>
                <a:cubicBezTo>
                  <a:pt x="5382" y="3072"/>
                  <a:pt x="5405" y="3072"/>
                  <a:pt x="5417" y="3084"/>
                </a:cubicBezTo>
                <a:cubicBezTo>
                  <a:pt x="5452" y="3096"/>
                  <a:pt x="5488" y="3108"/>
                  <a:pt x="5535" y="3119"/>
                </a:cubicBezTo>
                <a:cubicBezTo>
                  <a:pt x="5546" y="3119"/>
                  <a:pt x="5569" y="3131"/>
                  <a:pt x="5582" y="3131"/>
                </a:cubicBezTo>
                <a:cubicBezTo>
                  <a:pt x="5640" y="3143"/>
                  <a:pt x="5687" y="3155"/>
                  <a:pt x="5746" y="3166"/>
                </a:cubicBezTo>
                <a:lnTo>
                  <a:pt x="5757" y="3166"/>
                </a:lnTo>
                <a:cubicBezTo>
                  <a:pt x="5804" y="3178"/>
                  <a:pt x="5863" y="3178"/>
                  <a:pt x="5921" y="3178"/>
                </a:cubicBezTo>
                <a:lnTo>
                  <a:pt x="5980" y="3178"/>
                </a:lnTo>
                <a:cubicBezTo>
                  <a:pt x="6004" y="3178"/>
                  <a:pt x="6038" y="3166"/>
                  <a:pt x="6074" y="3166"/>
                </a:cubicBezTo>
                <a:cubicBezTo>
                  <a:pt x="6226" y="3788"/>
                  <a:pt x="6426" y="4398"/>
                  <a:pt x="6578" y="5018"/>
                </a:cubicBezTo>
                <a:cubicBezTo>
                  <a:pt x="6531" y="5042"/>
                  <a:pt x="6473" y="5078"/>
                  <a:pt x="6414" y="5101"/>
                </a:cubicBezTo>
                <a:cubicBezTo>
                  <a:pt x="5675" y="5487"/>
                  <a:pt x="5300" y="6144"/>
                  <a:pt x="5218" y="6860"/>
                </a:cubicBezTo>
                <a:cubicBezTo>
                  <a:pt x="4433" y="6953"/>
                  <a:pt x="3670" y="7141"/>
                  <a:pt x="2909" y="7246"/>
                </a:cubicBezTo>
                <a:cubicBezTo>
                  <a:pt x="2674" y="6660"/>
                  <a:pt x="2158" y="6167"/>
                  <a:pt x="1478" y="6167"/>
                </a:cubicBezTo>
                <a:cubicBezTo>
                  <a:pt x="1244" y="6167"/>
                  <a:pt x="974" y="6238"/>
                  <a:pt x="704" y="6379"/>
                </a:cubicBezTo>
                <a:cubicBezTo>
                  <a:pt x="212" y="6636"/>
                  <a:pt x="1" y="7105"/>
                  <a:pt x="12" y="7598"/>
                </a:cubicBezTo>
                <a:lnTo>
                  <a:pt x="1" y="7598"/>
                </a:lnTo>
                <a:cubicBezTo>
                  <a:pt x="12" y="7598"/>
                  <a:pt x="12" y="7610"/>
                  <a:pt x="12" y="7610"/>
                </a:cubicBezTo>
                <a:cubicBezTo>
                  <a:pt x="12" y="7668"/>
                  <a:pt x="12" y="7727"/>
                  <a:pt x="24" y="7774"/>
                </a:cubicBezTo>
                <a:lnTo>
                  <a:pt x="24" y="7785"/>
                </a:lnTo>
                <a:cubicBezTo>
                  <a:pt x="24" y="7832"/>
                  <a:pt x="36" y="7891"/>
                  <a:pt x="48" y="7938"/>
                </a:cubicBezTo>
                <a:cubicBezTo>
                  <a:pt x="48" y="7962"/>
                  <a:pt x="59" y="7973"/>
                  <a:pt x="59" y="7985"/>
                </a:cubicBezTo>
                <a:cubicBezTo>
                  <a:pt x="71" y="8032"/>
                  <a:pt x="83" y="8067"/>
                  <a:pt x="95" y="8114"/>
                </a:cubicBezTo>
                <a:cubicBezTo>
                  <a:pt x="95" y="8126"/>
                  <a:pt x="106" y="8137"/>
                  <a:pt x="106" y="8161"/>
                </a:cubicBezTo>
                <a:cubicBezTo>
                  <a:pt x="129" y="8207"/>
                  <a:pt x="142" y="8267"/>
                  <a:pt x="165" y="8313"/>
                </a:cubicBezTo>
                <a:lnTo>
                  <a:pt x="165" y="8325"/>
                </a:lnTo>
                <a:cubicBezTo>
                  <a:pt x="188" y="8372"/>
                  <a:pt x="223" y="8419"/>
                  <a:pt x="247" y="8465"/>
                </a:cubicBezTo>
                <a:cubicBezTo>
                  <a:pt x="247" y="8489"/>
                  <a:pt x="259" y="8501"/>
                  <a:pt x="270" y="8512"/>
                </a:cubicBezTo>
                <a:lnTo>
                  <a:pt x="340" y="8618"/>
                </a:lnTo>
                <a:cubicBezTo>
                  <a:pt x="340" y="8630"/>
                  <a:pt x="353" y="8642"/>
                  <a:pt x="364" y="8665"/>
                </a:cubicBezTo>
                <a:cubicBezTo>
                  <a:pt x="400" y="8712"/>
                  <a:pt x="434" y="8747"/>
                  <a:pt x="470" y="8794"/>
                </a:cubicBezTo>
                <a:cubicBezTo>
                  <a:pt x="505" y="8841"/>
                  <a:pt x="540" y="8876"/>
                  <a:pt x="587" y="8911"/>
                </a:cubicBezTo>
                <a:lnTo>
                  <a:pt x="622" y="8947"/>
                </a:lnTo>
                <a:cubicBezTo>
                  <a:pt x="645" y="8981"/>
                  <a:pt x="681" y="9005"/>
                  <a:pt x="716" y="9028"/>
                </a:cubicBezTo>
                <a:lnTo>
                  <a:pt x="751" y="9064"/>
                </a:lnTo>
                <a:cubicBezTo>
                  <a:pt x="798" y="9099"/>
                  <a:pt x="845" y="9122"/>
                  <a:pt x="892" y="9158"/>
                </a:cubicBezTo>
                <a:cubicBezTo>
                  <a:pt x="939" y="9181"/>
                  <a:pt x="997" y="9205"/>
                  <a:pt x="1044" y="9228"/>
                </a:cubicBezTo>
                <a:cubicBezTo>
                  <a:pt x="1056" y="9239"/>
                  <a:pt x="1080" y="9239"/>
                  <a:pt x="1091" y="9251"/>
                </a:cubicBezTo>
                <a:cubicBezTo>
                  <a:pt x="1126" y="9263"/>
                  <a:pt x="1161" y="9275"/>
                  <a:pt x="1208" y="9286"/>
                </a:cubicBezTo>
                <a:cubicBezTo>
                  <a:pt x="1220" y="9286"/>
                  <a:pt x="1244" y="9298"/>
                  <a:pt x="1255" y="9298"/>
                </a:cubicBezTo>
                <a:cubicBezTo>
                  <a:pt x="1314" y="9310"/>
                  <a:pt x="1361" y="9322"/>
                  <a:pt x="1419" y="9333"/>
                </a:cubicBezTo>
                <a:cubicBezTo>
                  <a:pt x="1478" y="9345"/>
                  <a:pt x="1536" y="9345"/>
                  <a:pt x="1595" y="9345"/>
                </a:cubicBezTo>
                <a:lnTo>
                  <a:pt x="1654" y="9345"/>
                </a:lnTo>
                <a:cubicBezTo>
                  <a:pt x="1700" y="9333"/>
                  <a:pt x="1736" y="9333"/>
                  <a:pt x="1783" y="9333"/>
                </a:cubicBezTo>
                <a:cubicBezTo>
                  <a:pt x="1806" y="9322"/>
                  <a:pt x="1830" y="9322"/>
                  <a:pt x="1841" y="9322"/>
                </a:cubicBezTo>
                <a:cubicBezTo>
                  <a:pt x="1900" y="9310"/>
                  <a:pt x="1971" y="9298"/>
                  <a:pt x="2029" y="9275"/>
                </a:cubicBezTo>
                <a:cubicBezTo>
                  <a:pt x="2088" y="9251"/>
                  <a:pt x="2146" y="9239"/>
                  <a:pt x="2193" y="9216"/>
                </a:cubicBezTo>
                <a:cubicBezTo>
                  <a:pt x="2205" y="9205"/>
                  <a:pt x="2216" y="9205"/>
                  <a:pt x="2229" y="9192"/>
                </a:cubicBezTo>
                <a:cubicBezTo>
                  <a:pt x="2275" y="9169"/>
                  <a:pt x="2322" y="9145"/>
                  <a:pt x="2357" y="9122"/>
                </a:cubicBezTo>
                <a:cubicBezTo>
                  <a:pt x="2369" y="9111"/>
                  <a:pt x="2380" y="9111"/>
                  <a:pt x="2380" y="9099"/>
                </a:cubicBezTo>
                <a:cubicBezTo>
                  <a:pt x="2427" y="9075"/>
                  <a:pt x="2463" y="9052"/>
                  <a:pt x="2498" y="9028"/>
                </a:cubicBezTo>
                <a:cubicBezTo>
                  <a:pt x="2498" y="9017"/>
                  <a:pt x="2510" y="9017"/>
                  <a:pt x="2521" y="9005"/>
                </a:cubicBezTo>
                <a:cubicBezTo>
                  <a:pt x="2557" y="8981"/>
                  <a:pt x="2591" y="8947"/>
                  <a:pt x="2627" y="8911"/>
                </a:cubicBezTo>
                <a:cubicBezTo>
                  <a:pt x="2627" y="8900"/>
                  <a:pt x="2638" y="8900"/>
                  <a:pt x="2651" y="8887"/>
                </a:cubicBezTo>
                <a:cubicBezTo>
                  <a:pt x="2709" y="8817"/>
                  <a:pt x="2768" y="8747"/>
                  <a:pt x="2815" y="8665"/>
                </a:cubicBezTo>
                <a:cubicBezTo>
                  <a:pt x="2826" y="8653"/>
                  <a:pt x="2826" y="8653"/>
                  <a:pt x="2826" y="8642"/>
                </a:cubicBezTo>
                <a:cubicBezTo>
                  <a:pt x="2849" y="8606"/>
                  <a:pt x="2873" y="8559"/>
                  <a:pt x="2896" y="8525"/>
                </a:cubicBezTo>
                <a:cubicBezTo>
                  <a:pt x="2896" y="8512"/>
                  <a:pt x="2896" y="8512"/>
                  <a:pt x="2909" y="8501"/>
                </a:cubicBezTo>
                <a:cubicBezTo>
                  <a:pt x="2920" y="8465"/>
                  <a:pt x="2932" y="8431"/>
                  <a:pt x="2943" y="8384"/>
                </a:cubicBezTo>
                <a:cubicBezTo>
                  <a:pt x="2955" y="8384"/>
                  <a:pt x="2955" y="8372"/>
                  <a:pt x="2955" y="8372"/>
                </a:cubicBezTo>
                <a:lnTo>
                  <a:pt x="2990" y="8231"/>
                </a:lnTo>
                <a:lnTo>
                  <a:pt x="2990" y="8207"/>
                </a:lnTo>
                <a:cubicBezTo>
                  <a:pt x="3002" y="8161"/>
                  <a:pt x="3014" y="8126"/>
                  <a:pt x="3014" y="8079"/>
                </a:cubicBezTo>
                <a:cubicBezTo>
                  <a:pt x="3026" y="8009"/>
                  <a:pt x="3026" y="7950"/>
                  <a:pt x="3026" y="7879"/>
                </a:cubicBezTo>
                <a:cubicBezTo>
                  <a:pt x="3753" y="7774"/>
                  <a:pt x="4480" y="7598"/>
                  <a:pt x="5206" y="7504"/>
                </a:cubicBezTo>
                <a:cubicBezTo>
                  <a:pt x="5218" y="7527"/>
                  <a:pt x="5218" y="7540"/>
                  <a:pt x="5218" y="7551"/>
                </a:cubicBezTo>
                <a:lnTo>
                  <a:pt x="5218" y="7574"/>
                </a:lnTo>
                <a:cubicBezTo>
                  <a:pt x="5218" y="7610"/>
                  <a:pt x="5230" y="7657"/>
                  <a:pt x="5241" y="7704"/>
                </a:cubicBezTo>
                <a:lnTo>
                  <a:pt x="5241" y="7739"/>
                </a:lnTo>
                <a:cubicBezTo>
                  <a:pt x="5253" y="7785"/>
                  <a:pt x="5253" y="7821"/>
                  <a:pt x="5265" y="7856"/>
                </a:cubicBezTo>
                <a:cubicBezTo>
                  <a:pt x="5265" y="7868"/>
                  <a:pt x="5277" y="7879"/>
                  <a:pt x="5277" y="7891"/>
                </a:cubicBezTo>
                <a:lnTo>
                  <a:pt x="5312" y="8032"/>
                </a:lnTo>
                <a:lnTo>
                  <a:pt x="5312" y="8043"/>
                </a:lnTo>
                <a:cubicBezTo>
                  <a:pt x="5324" y="8090"/>
                  <a:pt x="5335" y="8137"/>
                  <a:pt x="5358" y="8173"/>
                </a:cubicBezTo>
                <a:cubicBezTo>
                  <a:pt x="5358" y="8196"/>
                  <a:pt x="5358" y="8207"/>
                  <a:pt x="5371" y="8220"/>
                </a:cubicBezTo>
                <a:lnTo>
                  <a:pt x="5405" y="8325"/>
                </a:lnTo>
                <a:cubicBezTo>
                  <a:pt x="5417" y="8337"/>
                  <a:pt x="5417" y="8348"/>
                  <a:pt x="5417" y="8360"/>
                </a:cubicBezTo>
                <a:cubicBezTo>
                  <a:pt x="5441" y="8407"/>
                  <a:pt x="5452" y="8454"/>
                  <a:pt x="5476" y="8501"/>
                </a:cubicBezTo>
                <a:cubicBezTo>
                  <a:pt x="5476" y="8501"/>
                  <a:pt x="5476" y="8512"/>
                  <a:pt x="5488" y="8512"/>
                </a:cubicBezTo>
                <a:cubicBezTo>
                  <a:pt x="5499" y="8548"/>
                  <a:pt x="5523" y="8595"/>
                  <a:pt x="5546" y="8642"/>
                </a:cubicBezTo>
                <a:cubicBezTo>
                  <a:pt x="5546" y="8653"/>
                  <a:pt x="5558" y="8665"/>
                  <a:pt x="5558" y="8676"/>
                </a:cubicBezTo>
                <a:cubicBezTo>
                  <a:pt x="5582" y="8712"/>
                  <a:pt x="5593" y="8747"/>
                  <a:pt x="5616" y="8770"/>
                </a:cubicBezTo>
                <a:cubicBezTo>
                  <a:pt x="5616" y="8782"/>
                  <a:pt x="5629" y="8806"/>
                  <a:pt x="5640" y="8817"/>
                </a:cubicBezTo>
                <a:cubicBezTo>
                  <a:pt x="5663" y="8853"/>
                  <a:pt x="5687" y="8900"/>
                  <a:pt x="5710" y="8947"/>
                </a:cubicBezTo>
                <a:cubicBezTo>
                  <a:pt x="5746" y="8993"/>
                  <a:pt x="5769" y="9028"/>
                  <a:pt x="5793" y="9064"/>
                </a:cubicBezTo>
                <a:cubicBezTo>
                  <a:pt x="5804" y="9075"/>
                  <a:pt x="5804" y="9087"/>
                  <a:pt x="5816" y="9099"/>
                </a:cubicBezTo>
                <a:cubicBezTo>
                  <a:pt x="5840" y="9134"/>
                  <a:pt x="5863" y="9158"/>
                  <a:pt x="5886" y="9192"/>
                </a:cubicBezTo>
                <a:cubicBezTo>
                  <a:pt x="5898" y="9205"/>
                  <a:pt x="5898" y="9216"/>
                  <a:pt x="5910" y="9228"/>
                </a:cubicBezTo>
                <a:cubicBezTo>
                  <a:pt x="5945" y="9263"/>
                  <a:pt x="5968" y="9298"/>
                  <a:pt x="6004" y="9345"/>
                </a:cubicBezTo>
                <a:lnTo>
                  <a:pt x="6109" y="9450"/>
                </a:lnTo>
                <a:cubicBezTo>
                  <a:pt x="6109" y="9462"/>
                  <a:pt x="6121" y="9474"/>
                  <a:pt x="6132" y="9486"/>
                </a:cubicBezTo>
                <a:cubicBezTo>
                  <a:pt x="6156" y="9509"/>
                  <a:pt x="6191" y="9533"/>
                  <a:pt x="6215" y="9556"/>
                </a:cubicBezTo>
                <a:cubicBezTo>
                  <a:pt x="6226" y="9567"/>
                  <a:pt x="6238" y="9580"/>
                  <a:pt x="6238" y="9591"/>
                </a:cubicBezTo>
                <a:cubicBezTo>
                  <a:pt x="6273" y="9627"/>
                  <a:pt x="6320" y="9661"/>
                  <a:pt x="6355" y="9685"/>
                </a:cubicBezTo>
                <a:lnTo>
                  <a:pt x="6355" y="9697"/>
                </a:lnTo>
                <a:cubicBezTo>
                  <a:pt x="6390" y="9720"/>
                  <a:pt x="6426" y="9755"/>
                  <a:pt x="6473" y="9779"/>
                </a:cubicBezTo>
                <a:cubicBezTo>
                  <a:pt x="6484" y="9791"/>
                  <a:pt x="6496" y="9802"/>
                  <a:pt x="6507" y="9802"/>
                </a:cubicBezTo>
                <a:cubicBezTo>
                  <a:pt x="6531" y="9825"/>
                  <a:pt x="6566" y="9849"/>
                  <a:pt x="6590" y="9872"/>
                </a:cubicBezTo>
                <a:cubicBezTo>
                  <a:pt x="6601" y="9872"/>
                  <a:pt x="6613" y="9885"/>
                  <a:pt x="6625" y="9896"/>
                </a:cubicBezTo>
                <a:cubicBezTo>
                  <a:pt x="6672" y="9919"/>
                  <a:pt x="6707" y="9943"/>
                  <a:pt x="6754" y="9966"/>
                </a:cubicBezTo>
                <a:cubicBezTo>
                  <a:pt x="6801" y="10002"/>
                  <a:pt x="6836" y="10013"/>
                  <a:pt x="6883" y="10036"/>
                </a:cubicBezTo>
                <a:cubicBezTo>
                  <a:pt x="6895" y="10049"/>
                  <a:pt x="6906" y="10049"/>
                  <a:pt x="6918" y="10060"/>
                </a:cubicBezTo>
                <a:cubicBezTo>
                  <a:pt x="6953" y="10072"/>
                  <a:pt x="6989" y="10096"/>
                  <a:pt x="7023" y="10107"/>
                </a:cubicBezTo>
                <a:cubicBezTo>
                  <a:pt x="7035" y="10107"/>
                  <a:pt x="7047" y="10119"/>
                  <a:pt x="7059" y="10119"/>
                </a:cubicBezTo>
                <a:cubicBezTo>
                  <a:pt x="7106" y="10142"/>
                  <a:pt x="7153" y="10154"/>
                  <a:pt x="7200" y="10177"/>
                </a:cubicBezTo>
                <a:cubicBezTo>
                  <a:pt x="7234" y="10189"/>
                  <a:pt x="7270" y="10201"/>
                  <a:pt x="7293" y="10213"/>
                </a:cubicBezTo>
                <a:cubicBezTo>
                  <a:pt x="7246" y="10529"/>
                  <a:pt x="7200" y="10857"/>
                  <a:pt x="7153" y="11174"/>
                </a:cubicBezTo>
                <a:cubicBezTo>
                  <a:pt x="6929" y="11185"/>
                  <a:pt x="6695" y="11256"/>
                  <a:pt x="6449" y="11385"/>
                </a:cubicBezTo>
                <a:cubicBezTo>
                  <a:pt x="5945" y="11643"/>
                  <a:pt x="5746" y="12112"/>
                  <a:pt x="5746" y="12605"/>
                </a:cubicBezTo>
                <a:lnTo>
                  <a:pt x="5746" y="12616"/>
                </a:lnTo>
                <a:cubicBezTo>
                  <a:pt x="5757" y="12675"/>
                  <a:pt x="5757" y="12722"/>
                  <a:pt x="5757" y="12780"/>
                </a:cubicBezTo>
                <a:cubicBezTo>
                  <a:pt x="5757" y="12780"/>
                  <a:pt x="5769" y="12780"/>
                  <a:pt x="5769" y="12792"/>
                </a:cubicBezTo>
                <a:cubicBezTo>
                  <a:pt x="5769" y="12839"/>
                  <a:pt x="5780" y="12897"/>
                  <a:pt x="5793" y="12944"/>
                </a:cubicBezTo>
                <a:cubicBezTo>
                  <a:pt x="5793" y="12956"/>
                  <a:pt x="5804" y="12980"/>
                  <a:pt x="5804" y="12991"/>
                </a:cubicBezTo>
                <a:cubicBezTo>
                  <a:pt x="5816" y="13038"/>
                  <a:pt x="5827" y="13074"/>
                  <a:pt x="5840" y="13108"/>
                </a:cubicBezTo>
                <a:cubicBezTo>
                  <a:pt x="5840" y="13132"/>
                  <a:pt x="5851" y="13144"/>
                  <a:pt x="5851" y="13167"/>
                </a:cubicBezTo>
                <a:cubicBezTo>
                  <a:pt x="5874" y="13214"/>
                  <a:pt x="5886" y="13261"/>
                  <a:pt x="5910" y="13319"/>
                </a:cubicBezTo>
                <a:lnTo>
                  <a:pt x="5921" y="13331"/>
                </a:lnTo>
                <a:cubicBezTo>
                  <a:pt x="5933" y="13378"/>
                  <a:pt x="5957" y="13425"/>
                  <a:pt x="5992" y="13472"/>
                </a:cubicBezTo>
                <a:cubicBezTo>
                  <a:pt x="5992" y="13483"/>
                  <a:pt x="6004" y="13496"/>
                  <a:pt x="6015" y="13519"/>
                </a:cubicBezTo>
                <a:cubicBezTo>
                  <a:pt x="6038" y="13554"/>
                  <a:pt x="6062" y="13589"/>
                  <a:pt x="6074" y="13624"/>
                </a:cubicBezTo>
                <a:lnTo>
                  <a:pt x="6109" y="13660"/>
                </a:lnTo>
                <a:lnTo>
                  <a:pt x="6215" y="13800"/>
                </a:lnTo>
                <a:cubicBezTo>
                  <a:pt x="6249" y="13847"/>
                  <a:pt x="6285" y="13882"/>
                  <a:pt x="6332" y="13918"/>
                </a:cubicBezTo>
                <a:lnTo>
                  <a:pt x="6367" y="13952"/>
                </a:lnTo>
                <a:cubicBezTo>
                  <a:pt x="6390" y="13976"/>
                  <a:pt x="6426" y="14011"/>
                  <a:pt x="6460" y="14035"/>
                </a:cubicBezTo>
                <a:cubicBezTo>
                  <a:pt x="6473" y="14046"/>
                  <a:pt x="6484" y="14058"/>
                  <a:pt x="6496" y="14058"/>
                </a:cubicBezTo>
                <a:cubicBezTo>
                  <a:pt x="6543" y="14093"/>
                  <a:pt x="6590" y="14129"/>
                  <a:pt x="6637" y="14152"/>
                </a:cubicBezTo>
                <a:lnTo>
                  <a:pt x="6648" y="14163"/>
                </a:lnTo>
                <a:lnTo>
                  <a:pt x="6789" y="14234"/>
                </a:lnTo>
                <a:cubicBezTo>
                  <a:pt x="6801" y="14234"/>
                  <a:pt x="6812" y="14246"/>
                  <a:pt x="6836" y="14246"/>
                </a:cubicBezTo>
                <a:cubicBezTo>
                  <a:pt x="6871" y="14269"/>
                  <a:pt x="6906" y="14281"/>
                  <a:pt x="6953" y="14293"/>
                </a:cubicBezTo>
                <a:cubicBezTo>
                  <a:pt x="6965" y="14293"/>
                  <a:pt x="6976" y="14293"/>
                  <a:pt x="7000" y="14304"/>
                </a:cubicBezTo>
                <a:cubicBezTo>
                  <a:pt x="7059" y="14316"/>
                  <a:pt x="7106" y="14328"/>
                  <a:pt x="7164" y="14340"/>
                </a:cubicBezTo>
                <a:lnTo>
                  <a:pt x="7398" y="14340"/>
                </a:lnTo>
                <a:cubicBezTo>
                  <a:pt x="7445" y="14340"/>
                  <a:pt x="7481" y="14340"/>
                  <a:pt x="7528" y="14328"/>
                </a:cubicBezTo>
                <a:lnTo>
                  <a:pt x="7586" y="14328"/>
                </a:lnTo>
                <a:cubicBezTo>
                  <a:pt x="7645" y="14316"/>
                  <a:pt x="7715" y="14304"/>
                  <a:pt x="7774" y="14281"/>
                </a:cubicBezTo>
                <a:cubicBezTo>
                  <a:pt x="7833" y="14257"/>
                  <a:pt x="7880" y="14234"/>
                  <a:pt x="7938" y="14210"/>
                </a:cubicBezTo>
                <a:cubicBezTo>
                  <a:pt x="7950" y="14210"/>
                  <a:pt x="7961" y="14199"/>
                  <a:pt x="7973" y="14199"/>
                </a:cubicBezTo>
                <a:cubicBezTo>
                  <a:pt x="8020" y="14176"/>
                  <a:pt x="8067" y="14152"/>
                  <a:pt x="8102" y="14117"/>
                </a:cubicBezTo>
                <a:cubicBezTo>
                  <a:pt x="8114" y="14117"/>
                  <a:pt x="8125" y="14117"/>
                  <a:pt x="8125" y="14105"/>
                </a:cubicBezTo>
                <a:cubicBezTo>
                  <a:pt x="8172" y="14082"/>
                  <a:pt x="8208" y="14058"/>
                  <a:pt x="8243" y="14023"/>
                </a:cubicBezTo>
                <a:lnTo>
                  <a:pt x="8255" y="14011"/>
                </a:lnTo>
                <a:cubicBezTo>
                  <a:pt x="8302" y="13976"/>
                  <a:pt x="8336" y="13952"/>
                  <a:pt x="8372" y="13918"/>
                </a:cubicBezTo>
                <a:cubicBezTo>
                  <a:pt x="8372" y="13905"/>
                  <a:pt x="8383" y="13894"/>
                  <a:pt x="8383" y="13894"/>
                </a:cubicBezTo>
                <a:cubicBezTo>
                  <a:pt x="8419" y="13859"/>
                  <a:pt x="8454" y="13824"/>
                  <a:pt x="8477" y="13788"/>
                </a:cubicBezTo>
                <a:cubicBezTo>
                  <a:pt x="8513" y="13741"/>
                  <a:pt x="8536" y="13707"/>
                  <a:pt x="8560" y="13671"/>
                </a:cubicBezTo>
                <a:cubicBezTo>
                  <a:pt x="8571" y="13660"/>
                  <a:pt x="8571" y="13648"/>
                  <a:pt x="8571" y="13648"/>
                </a:cubicBezTo>
                <a:cubicBezTo>
                  <a:pt x="8594" y="13601"/>
                  <a:pt x="8618" y="13566"/>
                  <a:pt x="8641" y="13530"/>
                </a:cubicBezTo>
                <a:lnTo>
                  <a:pt x="8641" y="13507"/>
                </a:lnTo>
                <a:cubicBezTo>
                  <a:pt x="8665" y="13460"/>
                  <a:pt x="8677" y="13425"/>
                  <a:pt x="8688" y="13390"/>
                </a:cubicBezTo>
                <a:cubicBezTo>
                  <a:pt x="8688" y="13378"/>
                  <a:pt x="8700" y="13378"/>
                  <a:pt x="8700" y="13366"/>
                </a:cubicBezTo>
                <a:cubicBezTo>
                  <a:pt x="8712" y="13331"/>
                  <a:pt x="8724" y="13285"/>
                  <a:pt x="8735" y="13238"/>
                </a:cubicBezTo>
                <a:lnTo>
                  <a:pt x="8735" y="13214"/>
                </a:lnTo>
                <a:cubicBezTo>
                  <a:pt x="8747" y="13167"/>
                  <a:pt x="8758" y="13120"/>
                  <a:pt x="8758" y="13085"/>
                </a:cubicBezTo>
                <a:cubicBezTo>
                  <a:pt x="8841" y="12370"/>
                  <a:pt x="8430" y="11584"/>
                  <a:pt x="7774" y="11291"/>
                </a:cubicBezTo>
                <a:lnTo>
                  <a:pt x="7914" y="10307"/>
                </a:lnTo>
                <a:lnTo>
                  <a:pt x="8044" y="10307"/>
                </a:lnTo>
                <a:cubicBezTo>
                  <a:pt x="8091" y="10307"/>
                  <a:pt x="8149" y="10307"/>
                  <a:pt x="8196" y="10294"/>
                </a:cubicBezTo>
                <a:cubicBezTo>
                  <a:pt x="8255" y="10294"/>
                  <a:pt x="8313" y="10283"/>
                  <a:pt x="8360" y="10271"/>
                </a:cubicBezTo>
                <a:lnTo>
                  <a:pt x="8407" y="10271"/>
                </a:lnTo>
                <a:cubicBezTo>
                  <a:pt x="8454" y="10260"/>
                  <a:pt x="8489" y="10248"/>
                  <a:pt x="8536" y="10248"/>
                </a:cubicBezTo>
                <a:cubicBezTo>
                  <a:pt x="8547" y="10236"/>
                  <a:pt x="8571" y="10236"/>
                  <a:pt x="8583" y="10236"/>
                </a:cubicBezTo>
                <a:cubicBezTo>
                  <a:pt x="8641" y="10224"/>
                  <a:pt x="8688" y="10201"/>
                  <a:pt x="8747" y="10189"/>
                </a:cubicBezTo>
                <a:cubicBezTo>
                  <a:pt x="8818" y="10166"/>
                  <a:pt x="8876" y="10142"/>
                  <a:pt x="8935" y="10119"/>
                </a:cubicBezTo>
                <a:cubicBezTo>
                  <a:pt x="8946" y="10107"/>
                  <a:pt x="8969" y="10096"/>
                  <a:pt x="8993" y="10096"/>
                </a:cubicBezTo>
                <a:cubicBezTo>
                  <a:pt x="9029" y="10072"/>
                  <a:pt x="9063" y="10060"/>
                  <a:pt x="9110" y="10036"/>
                </a:cubicBezTo>
                <a:cubicBezTo>
                  <a:pt x="9122" y="10025"/>
                  <a:pt x="9146" y="10013"/>
                  <a:pt x="9169" y="10002"/>
                </a:cubicBezTo>
                <a:cubicBezTo>
                  <a:pt x="9204" y="9990"/>
                  <a:pt x="9240" y="9966"/>
                  <a:pt x="9274" y="9943"/>
                </a:cubicBezTo>
                <a:cubicBezTo>
                  <a:pt x="9298" y="9931"/>
                  <a:pt x="9310" y="9919"/>
                  <a:pt x="9321" y="9919"/>
                </a:cubicBezTo>
                <a:cubicBezTo>
                  <a:pt x="9427" y="9849"/>
                  <a:pt x="9521" y="9779"/>
                  <a:pt x="9603" y="9708"/>
                </a:cubicBezTo>
                <a:cubicBezTo>
                  <a:pt x="9626" y="9697"/>
                  <a:pt x="9638" y="9685"/>
                  <a:pt x="9649" y="9673"/>
                </a:cubicBezTo>
                <a:cubicBezTo>
                  <a:pt x="9673" y="9650"/>
                  <a:pt x="9709" y="9627"/>
                  <a:pt x="9732" y="9603"/>
                </a:cubicBezTo>
                <a:cubicBezTo>
                  <a:pt x="9743" y="9591"/>
                  <a:pt x="9767" y="9580"/>
                  <a:pt x="9779" y="9556"/>
                </a:cubicBezTo>
                <a:lnTo>
                  <a:pt x="9861" y="9474"/>
                </a:lnTo>
                <a:cubicBezTo>
                  <a:pt x="9861" y="9462"/>
                  <a:pt x="9873" y="9450"/>
                  <a:pt x="9884" y="9439"/>
                </a:cubicBezTo>
                <a:cubicBezTo>
                  <a:pt x="9954" y="9356"/>
                  <a:pt x="10025" y="9275"/>
                  <a:pt x="10084" y="9192"/>
                </a:cubicBezTo>
                <a:cubicBezTo>
                  <a:pt x="10095" y="9181"/>
                  <a:pt x="10095" y="9169"/>
                  <a:pt x="10107" y="9145"/>
                </a:cubicBezTo>
                <a:cubicBezTo>
                  <a:pt x="10131" y="9122"/>
                  <a:pt x="10142" y="9087"/>
                  <a:pt x="10165" y="9052"/>
                </a:cubicBezTo>
                <a:cubicBezTo>
                  <a:pt x="10178" y="9040"/>
                  <a:pt x="10178" y="9028"/>
                  <a:pt x="10189" y="9005"/>
                </a:cubicBezTo>
                <a:cubicBezTo>
                  <a:pt x="10212" y="8981"/>
                  <a:pt x="10224" y="8947"/>
                  <a:pt x="10236" y="8911"/>
                </a:cubicBezTo>
                <a:cubicBezTo>
                  <a:pt x="10248" y="8900"/>
                  <a:pt x="10259" y="8887"/>
                  <a:pt x="10259" y="8864"/>
                </a:cubicBezTo>
                <a:cubicBezTo>
                  <a:pt x="10306" y="8770"/>
                  <a:pt x="10342" y="8676"/>
                  <a:pt x="10376" y="8583"/>
                </a:cubicBezTo>
                <a:cubicBezTo>
                  <a:pt x="10376" y="8571"/>
                  <a:pt x="10376" y="8548"/>
                  <a:pt x="10389" y="8536"/>
                </a:cubicBezTo>
                <a:cubicBezTo>
                  <a:pt x="10400" y="8501"/>
                  <a:pt x="10400" y="8465"/>
                  <a:pt x="10412" y="8431"/>
                </a:cubicBezTo>
                <a:cubicBezTo>
                  <a:pt x="10423" y="8419"/>
                  <a:pt x="10423" y="8395"/>
                  <a:pt x="10423" y="8384"/>
                </a:cubicBezTo>
                <a:cubicBezTo>
                  <a:pt x="10435" y="8348"/>
                  <a:pt x="10447" y="8313"/>
                  <a:pt x="10447" y="8278"/>
                </a:cubicBezTo>
                <a:cubicBezTo>
                  <a:pt x="10447" y="8254"/>
                  <a:pt x="10459" y="8243"/>
                  <a:pt x="10459" y="8231"/>
                </a:cubicBezTo>
                <a:cubicBezTo>
                  <a:pt x="10494" y="8020"/>
                  <a:pt x="10506" y="7798"/>
                  <a:pt x="10494" y="7574"/>
                </a:cubicBezTo>
                <a:cubicBezTo>
                  <a:pt x="11009" y="7481"/>
                  <a:pt x="11538" y="7376"/>
                  <a:pt x="12065" y="7293"/>
                </a:cubicBezTo>
                <a:cubicBezTo>
                  <a:pt x="12065" y="7316"/>
                  <a:pt x="12077" y="7340"/>
                  <a:pt x="12088" y="7352"/>
                </a:cubicBezTo>
                <a:lnTo>
                  <a:pt x="12088" y="7363"/>
                </a:lnTo>
                <a:lnTo>
                  <a:pt x="12158" y="7504"/>
                </a:lnTo>
                <a:cubicBezTo>
                  <a:pt x="12171" y="7527"/>
                  <a:pt x="12182" y="7540"/>
                  <a:pt x="12182" y="7551"/>
                </a:cubicBezTo>
                <a:lnTo>
                  <a:pt x="12252" y="7657"/>
                </a:lnTo>
                <a:cubicBezTo>
                  <a:pt x="12264" y="7668"/>
                  <a:pt x="12276" y="7692"/>
                  <a:pt x="12276" y="7704"/>
                </a:cubicBezTo>
                <a:cubicBezTo>
                  <a:pt x="12311" y="7751"/>
                  <a:pt x="12346" y="7798"/>
                  <a:pt x="12382" y="7832"/>
                </a:cubicBezTo>
                <a:lnTo>
                  <a:pt x="12393" y="7832"/>
                </a:lnTo>
                <a:cubicBezTo>
                  <a:pt x="12429" y="7879"/>
                  <a:pt x="12463" y="7915"/>
                  <a:pt x="12499" y="7962"/>
                </a:cubicBezTo>
                <a:lnTo>
                  <a:pt x="12534" y="7996"/>
                </a:lnTo>
                <a:cubicBezTo>
                  <a:pt x="12569" y="8020"/>
                  <a:pt x="12604" y="8043"/>
                  <a:pt x="12627" y="8067"/>
                </a:cubicBezTo>
                <a:cubicBezTo>
                  <a:pt x="12640" y="8079"/>
                  <a:pt x="12663" y="8090"/>
                  <a:pt x="12674" y="8102"/>
                </a:cubicBezTo>
                <a:cubicBezTo>
                  <a:pt x="12721" y="8137"/>
                  <a:pt x="12757" y="8161"/>
                  <a:pt x="12815" y="8196"/>
                </a:cubicBezTo>
                <a:lnTo>
                  <a:pt x="12956" y="8267"/>
                </a:lnTo>
                <a:cubicBezTo>
                  <a:pt x="12979" y="8278"/>
                  <a:pt x="12991" y="8278"/>
                  <a:pt x="13003" y="8290"/>
                </a:cubicBezTo>
                <a:cubicBezTo>
                  <a:pt x="13049" y="8301"/>
                  <a:pt x="13085" y="8313"/>
                  <a:pt x="13120" y="8325"/>
                </a:cubicBezTo>
                <a:cubicBezTo>
                  <a:pt x="13143" y="8337"/>
                  <a:pt x="13155" y="8337"/>
                  <a:pt x="13167" y="8337"/>
                </a:cubicBezTo>
                <a:cubicBezTo>
                  <a:pt x="13226" y="8360"/>
                  <a:pt x="13284" y="8372"/>
                  <a:pt x="13343" y="8372"/>
                </a:cubicBezTo>
                <a:cubicBezTo>
                  <a:pt x="13401" y="8384"/>
                  <a:pt x="13448" y="8384"/>
                  <a:pt x="13507" y="8384"/>
                </a:cubicBezTo>
                <a:lnTo>
                  <a:pt x="13565" y="8384"/>
                </a:lnTo>
                <a:cubicBezTo>
                  <a:pt x="13612" y="8384"/>
                  <a:pt x="13659" y="8372"/>
                  <a:pt x="13706" y="8372"/>
                </a:cubicBezTo>
                <a:cubicBezTo>
                  <a:pt x="13718" y="8372"/>
                  <a:pt x="13742" y="8360"/>
                  <a:pt x="13753" y="8360"/>
                </a:cubicBezTo>
                <a:cubicBezTo>
                  <a:pt x="13823" y="8348"/>
                  <a:pt x="13882" y="8337"/>
                  <a:pt x="13953" y="8313"/>
                </a:cubicBezTo>
                <a:cubicBezTo>
                  <a:pt x="14000" y="8301"/>
                  <a:pt x="14058" y="8278"/>
                  <a:pt x="14105" y="8254"/>
                </a:cubicBezTo>
                <a:cubicBezTo>
                  <a:pt x="14117" y="8243"/>
                  <a:pt x="14128" y="8243"/>
                  <a:pt x="14140" y="8231"/>
                </a:cubicBezTo>
                <a:lnTo>
                  <a:pt x="14281" y="8161"/>
                </a:lnTo>
                <a:cubicBezTo>
                  <a:pt x="14292" y="8149"/>
                  <a:pt x="14292" y="8149"/>
                  <a:pt x="14304" y="8149"/>
                </a:cubicBezTo>
                <a:cubicBezTo>
                  <a:pt x="14339" y="8114"/>
                  <a:pt x="14375" y="8090"/>
                  <a:pt x="14410" y="8067"/>
                </a:cubicBezTo>
                <a:cubicBezTo>
                  <a:pt x="14422" y="8056"/>
                  <a:pt x="14422" y="8056"/>
                  <a:pt x="14433" y="8056"/>
                </a:cubicBezTo>
                <a:lnTo>
                  <a:pt x="14539" y="7950"/>
                </a:lnTo>
                <a:cubicBezTo>
                  <a:pt x="14550" y="7950"/>
                  <a:pt x="14550" y="7938"/>
                  <a:pt x="14562" y="7926"/>
                </a:cubicBezTo>
                <a:cubicBezTo>
                  <a:pt x="14597" y="7891"/>
                  <a:pt x="14621" y="7856"/>
                  <a:pt x="14656" y="7821"/>
                </a:cubicBezTo>
                <a:cubicBezTo>
                  <a:pt x="14680" y="7785"/>
                  <a:pt x="14714" y="7751"/>
                  <a:pt x="14738" y="7704"/>
                </a:cubicBezTo>
                <a:cubicBezTo>
                  <a:pt x="14738" y="7704"/>
                  <a:pt x="14750" y="7692"/>
                  <a:pt x="14750" y="7680"/>
                </a:cubicBezTo>
                <a:cubicBezTo>
                  <a:pt x="14773" y="7645"/>
                  <a:pt x="14797" y="7598"/>
                  <a:pt x="14808" y="7563"/>
                </a:cubicBezTo>
                <a:cubicBezTo>
                  <a:pt x="14808" y="7551"/>
                  <a:pt x="14820" y="7551"/>
                  <a:pt x="14820" y="7540"/>
                </a:cubicBezTo>
                <a:cubicBezTo>
                  <a:pt x="14832" y="7504"/>
                  <a:pt x="14855" y="7469"/>
                  <a:pt x="14867" y="7434"/>
                </a:cubicBezTo>
                <a:lnTo>
                  <a:pt x="14867" y="7410"/>
                </a:lnTo>
                <a:cubicBezTo>
                  <a:pt x="14878" y="7363"/>
                  <a:pt x="14891" y="7316"/>
                  <a:pt x="14902" y="7282"/>
                </a:cubicBezTo>
                <a:cubicBezTo>
                  <a:pt x="14902" y="7270"/>
                  <a:pt x="14914" y="7258"/>
                  <a:pt x="14914" y="7246"/>
                </a:cubicBezTo>
                <a:cubicBezTo>
                  <a:pt x="14925" y="7211"/>
                  <a:pt x="14925" y="7164"/>
                  <a:pt x="14938" y="7118"/>
                </a:cubicBezTo>
                <a:cubicBezTo>
                  <a:pt x="14938" y="7024"/>
                  <a:pt x="14949" y="6930"/>
                  <a:pt x="14938" y="6836"/>
                </a:cubicBezTo>
                <a:cubicBezTo>
                  <a:pt x="14972" y="5969"/>
                  <a:pt x="14328" y="5042"/>
                  <a:pt x="13401" y="5031"/>
                </a:cubicBezTo>
                <a:cubicBezTo>
                  <a:pt x="13155" y="5031"/>
                  <a:pt x="12898" y="5101"/>
                  <a:pt x="12616" y="5242"/>
                </a:cubicBezTo>
                <a:cubicBezTo>
                  <a:pt x="12124" y="5500"/>
                  <a:pt x="11913" y="5969"/>
                  <a:pt x="11924" y="6461"/>
                </a:cubicBezTo>
                <a:lnTo>
                  <a:pt x="11924" y="6472"/>
                </a:lnTo>
                <a:lnTo>
                  <a:pt x="11924" y="6531"/>
                </a:lnTo>
                <a:lnTo>
                  <a:pt x="11924" y="6636"/>
                </a:lnTo>
                <a:lnTo>
                  <a:pt x="11924" y="6649"/>
                </a:lnTo>
                <a:lnTo>
                  <a:pt x="11924" y="6672"/>
                </a:lnTo>
                <a:cubicBezTo>
                  <a:pt x="11408" y="6754"/>
                  <a:pt x="10892" y="6860"/>
                  <a:pt x="10389" y="6941"/>
                </a:cubicBezTo>
                <a:cubicBezTo>
                  <a:pt x="10060" y="5758"/>
                  <a:pt x="9087" y="4737"/>
                  <a:pt x="7786" y="4737"/>
                </a:cubicBezTo>
                <a:cubicBezTo>
                  <a:pt x="7586" y="4737"/>
                  <a:pt x="7387" y="4761"/>
                  <a:pt x="7176" y="4807"/>
                </a:cubicBezTo>
                <a:cubicBezTo>
                  <a:pt x="7023" y="4187"/>
                  <a:pt x="6824" y="3588"/>
                  <a:pt x="6672" y="2967"/>
                </a:cubicBezTo>
                <a:cubicBezTo>
                  <a:pt x="6672" y="2955"/>
                  <a:pt x="6684" y="2955"/>
                  <a:pt x="6684" y="2955"/>
                </a:cubicBezTo>
                <a:cubicBezTo>
                  <a:pt x="6695" y="2944"/>
                  <a:pt x="6707" y="2944"/>
                  <a:pt x="6707" y="2932"/>
                </a:cubicBezTo>
                <a:cubicBezTo>
                  <a:pt x="6754" y="2908"/>
                  <a:pt x="6789" y="2885"/>
                  <a:pt x="6824" y="2861"/>
                </a:cubicBezTo>
                <a:cubicBezTo>
                  <a:pt x="6824" y="2850"/>
                  <a:pt x="6836" y="2850"/>
                  <a:pt x="6848" y="2838"/>
                </a:cubicBezTo>
                <a:cubicBezTo>
                  <a:pt x="6883" y="2814"/>
                  <a:pt x="6918" y="2780"/>
                  <a:pt x="6953" y="2744"/>
                </a:cubicBezTo>
                <a:cubicBezTo>
                  <a:pt x="6953" y="2733"/>
                  <a:pt x="6965" y="2733"/>
                  <a:pt x="6976" y="2721"/>
                </a:cubicBezTo>
                <a:cubicBezTo>
                  <a:pt x="7000" y="2686"/>
                  <a:pt x="7035" y="2650"/>
                  <a:pt x="7070" y="2615"/>
                </a:cubicBezTo>
                <a:cubicBezTo>
                  <a:pt x="7094" y="2580"/>
                  <a:pt x="7117" y="2533"/>
                  <a:pt x="7140" y="2498"/>
                </a:cubicBezTo>
                <a:lnTo>
                  <a:pt x="7164" y="2475"/>
                </a:lnTo>
                <a:cubicBezTo>
                  <a:pt x="7176" y="2439"/>
                  <a:pt x="7200" y="2392"/>
                  <a:pt x="7223" y="2358"/>
                </a:cubicBezTo>
                <a:cubicBezTo>
                  <a:pt x="7223" y="2345"/>
                  <a:pt x="7223" y="2345"/>
                  <a:pt x="7234" y="2334"/>
                </a:cubicBezTo>
                <a:cubicBezTo>
                  <a:pt x="7246" y="2298"/>
                  <a:pt x="7258" y="2264"/>
                  <a:pt x="7270" y="2217"/>
                </a:cubicBezTo>
                <a:cubicBezTo>
                  <a:pt x="7281" y="2217"/>
                  <a:pt x="7281" y="2205"/>
                  <a:pt x="7281" y="2205"/>
                </a:cubicBezTo>
                <a:cubicBezTo>
                  <a:pt x="7293" y="2158"/>
                  <a:pt x="7305" y="2111"/>
                  <a:pt x="7317" y="2076"/>
                </a:cubicBezTo>
                <a:lnTo>
                  <a:pt x="7317" y="2041"/>
                </a:lnTo>
                <a:cubicBezTo>
                  <a:pt x="7328" y="1994"/>
                  <a:pt x="7340" y="1959"/>
                  <a:pt x="7340" y="1912"/>
                </a:cubicBezTo>
                <a:cubicBezTo>
                  <a:pt x="7445" y="1021"/>
                  <a:pt x="6778" y="1"/>
                  <a:pt x="5804"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973" name="Google Shape;973;p23"/>
          <p:cNvGrpSpPr/>
          <p:nvPr/>
        </p:nvGrpSpPr>
        <p:grpSpPr>
          <a:xfrm rot="9738519">
            <a:off x="7826044" y="4169713"/>
            <a:ext cx="1195738" cy="801019"/>
            <a:chOff x="2458950" y="394475"/>
            <a:chExt cx="697050" cy="466950"/>
          </a:xfrm>
        </p:grpSpPr>
        <p:sp>
          <p:nvSpPr>
            <p:cNvPr id="974" name="Google Shape;974;p23"/>
            <p:cNvSpPr/>
            <p:nvPr/>
          </p:nvSpPr>
          <p:spPr>
            <a:xfrm>
              <a:off x="2585335" y="394475"/>
              <a:ext cx="88000" cy="100225"/>
            </a:xfrm>
            <a:custGeom>
              <a:rect b="b" l="l" r="r" t="t"/>
              <a:pathLst>
                <a:path extrusionOk="0" h="4009" w="3520">
                  <a:moveTo>
                    <a:pt x="2021" y="1"/>
                  </a:moveTo>
                  <a:cubicBezTo>
                    <a:pt x="1846" y="1"/>
                    <a:pt x="1681" y="99"/>
                    <a:pt x="1636" y="325"/>
                  </a:cubicBezTo>
                  <a:cubicBezTo>
                    <a:pt x="1585" y="645"/>
                    <a:pt x="1502" y="965"/>
                    <a:pt x="1420" y="1284"/>
                  </a:cubicBezTo>
                  <a:cubicBezTo>
                    <a:pt x="1203" y="1192"/>
                    <a:pt x="976" y="1099"/>
                    <a:pt x="749" y="1037"/>
                  </a:cubicBezTo>
                  <a:cubicBezTo>
                    <a:pt x="704" y="1024"/>
                    <a:pt x="661" y="1018"/>
                    <a:pt x="620" y="1018"/>
                  </a:cubicBezTo>
                  <a:cubicBezTo>
                    <a:pt x="159" y="1018"/>
                    <a:pt x="0" y="1761"/>
                    <a:pt x="512" y="1903"/>
                  </a:cubicBezTo>
                  <a:cubicBezTo>
                    <a:pt x="728" y="1965"/>
                    <a:pt x="945" y="2048"/>
                    <a:pt x="1152" y="2141"/>
                  </a:cubicBezTo>
                  <a:cubicBezTo>
                    <a:pt x="1007" y="2584"/>
                    <a:pt x="842" y="3028"/>
                    <a:pt x="677" y="3461"/>
                  </a:cubicBezTo>
                  <a:cubicBezTo>
                    <a:pt x="552" y="3791"/>
                    <a:pt x="823" y="4008"/>
                    <a:pt x="1099" y="4008"/>
                  </a:cubicBezTo>
                  <a:cubicBezTo>
                    <a:pt x="1281" y="4008"/>
                    <a:pt x="1466" y="3915"/>
                    <a:pt x="1544" y="3698"/>
                  </a:cubicBezTo>
                  <a:cubicBezTo>
                    <a:pt x="1698" y="3306"/>
                    <a:pt x="1842" y="2904"/>
                    <a:pt x="1977" y="2512"/>
                  </a:cubicBezTo>
                  <a:cubicBezTo>
                    <a:pt x="2224" y="2615"/>
                    <a:pt x="2472" y="2698"/>
                    <a:pt x="2740" y="2749"/>
                  </a:cubicBezTo>
                  <a:cubicBezTo>
                    <a:pt x="2775" y="2756"/>
                    <a:pt x="2809" y="2759"/>
                    <a:pt x="2841" y="2759"/>
                  </a:cubicBezTo>
                  <a:cubicBezTo>
                    <a:pt x="3334" y="2759"/>
                    <a:pt x="3519" y="1990"/>
                    <a:pt x="2977" y="1883"/>
                  </a:cubicBezTo>
                  <a:cubicBezTo>
                    <a:pt x="2729" y="1831"/>
                    <a:pt x="2482" y="1749"/>
                    <a:pt x="2255" y="1656"/>
                  </a:cubicBezTo>
                  <a:cubicBezTo>
                    <a:pt x="2358" y="1295"/>
                    <a:pt x="2441" y="934"/>
                    <a:pt x="2513" y="573"/>
                  </a:cubicBezTo>
                  <a:cubicBezTo>
                    <a:pt x="2575" y="225"/>
                    <a:pt x="2286" y="1"/>
                    <a:pt x="2021" y="1"/>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75" name="Google Shape;975;p23"/>
            <p:cNvSpPr/>
            <p:nvPr/>
          </p:nvSpPr>
          <p:spPr>
            <a:xfrm>
              <a:off x="2458950" y="728400"/>
              <a:ext cx="67825" cy="58925"/>
            </a:xfrm>
            <a:custGeom>
              <a:rect b="b" l="l" r="r" t="t"/>
              <a:pathLst>
                <a:path extrusionOk="0" h="2357" w="2713">
                  <a:moveTo>
                    <a:pt x="1510" y="0"/>
                  </a:moveTo>
                  <a:cubicBezTo>
                    <a:pt x="1288" y="0"/>
                    <a:pt x="1065" y="67"/>
                    <a:pt x="877" y="205"/>
                  </a:cubicBezTo>
                  <a:cubicBezTo>
                    <a:pt x="774" y="287"/>
                    <a:pt x="671" y="370"/>
                    <a:pt x="558" y="452"/>
                  </a:cubicBezTo>
                  <a:cubicBezTo>
                    <a:pt x="93" y="792"/>
                    <a:pt x="0" y="1473"/>
                    <a:pt x="351" y="1938"/>
                  </a:cubicBezTo>
                  <a:cubicBezTo>
                    <a:pt x="552" y="2212"/>
                    <a:pt x="872" y="2357"/>
                    <a:pt x="1196" y="2357"/>
                  </a:cubicBezTo>
                  <a:cubicBezTo>
                    <a:pt x="1421" y="2357"/>
                    <a:pt x="1647" y="2288"/>
                    <a:pt x="1837" y="2144"/>
                  </a:cubicBezTo>
                  <a:cubicBezTo>
                    <a:pt x="1940" y="2072"/>
                    <a:pt x="2053" y="1989"/>
                    <a:pt x="2156" y="1906"/>
                  </a:cubicBezTo>
                  <a:cubicBezTo>
                    <a:pt x="2621" y="1556"/>
                    <a:pt x="2713" y="886"/>
                    <a:pt x="2362" y="421"/>
                  </a:cubicBezTo>
                  <a:cubicBezTo>
                    <a:pt x="2160" y="145"/>
                    <a:pt x="1837" y="0"/>
                    <a:pt x="1510" y="0"/>
                  </a:cubicBez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76" name="Google Shape;976;p23"/>
            <p:cNvSpPr/>
            <p:nvPr/>
          </p:nvSpPr>
          <p:spPr>
            <a:xfrm>
              <a:off x="2521600" y="807300"/>
              <a:ext cx="63725" cy="54125"/>
            </a:xfrm>
            <a:custGeom>
              <a:rect b="b" l="l" r="r" t="t"/>
              <a:pathLst>
                <a:path extrusionOk="0" h="2165" w="2549">
                  <a:moveTo>
                    <a:pt x="1157" y="1"/>
                  </a:moveTo>
                  <a:cubicBezTo>
                    <a:pt x="631" y="1"/>
                    <a:pt x="159" y="384"/>
                    <a:pt x="83" y="917"/>
                  </a:cubicBezTo>
                  <a:cubicBezTo>
                    <a:pt x="1" y="1484"/>
                    <a:pt x="413" y="2031"/>
                    <a:pt x="991" y="2113"/>
                  </a:cubicBezTo>
                  <a:lnTo>
                    <a:pt x="1270" y="2154"/>
                  </a:lnTo>
                  <a:cubicBezTo>
                    <a:pt x="1319" y="2162"/>
                    <a:pt x="1367" y="2165"/>
                    <a:pt x="1415" y="2165"/>
                  </a:cubicBezTo>
                  <a:cubicBezTo>
                    <a:pt x="1927" y="2165"/>
                    <a:pt x="2391" y="1776"/>
                    <a:pt x="2466" y="1257"/>
                  </a:cubicBezTo>
                  <a:cubicBezTo>
                    <a:pt x="2549" y="680"/>
                    <a:pt x="2136" y="133"/>
                    <a:pt x="1569" y="50"/>
                  </a:cubicBezTo>
                  <a:lnTo>
                    <a:pt x="1290" y="9"/>
                  </a:lnTo>
                  <a:cubicBezTo>
                    <a:pt x="1246" y="3"/>
                    <a:pt x="1201" y="1"/>
                    <a:pt x="1157" y="1"/>
                  </a:cubicBez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77" name="Google Shape;977;p23"/>
            <p:cNvSpPr/>
            <p:nvPr/>
          </p:nvSpPr>
          <p:spPr>
            <a:xfrm>
              <a:off x="2562825" y="714100"/>
              <a:ext cx="72325" cy="53275"/>
            </a:xfrm>
            <a:custGeom>
              <a:rect b="b" l="l" r="r" t="t"/>
              <a:pathLst>
                <a:path extrusionOk="0" h="2131" w="2893">
                  <a:moveTo>
                    <a:pt x="1426" y="1"/>
                  </a:moveTo>
                  <a:cubicBezTo>
                    <a:pt x="216" y="1"/>
                    <a:pt x="1" y="1930"/>
                    <a:pt x="1302" y="2118"/>
                  </a:cubicBezTo>
                  <a:cubicBezTo>
                    <a:pt x="1362" y="2127"/>
                    <a:pt x="1420" y="2131"/>
                    <a:pt x="1475" y="2131"/>
                  </a:cubicBezTo>
                  <a:cubicBezTo>
                    <a:pt x="2677" y="2131"/>
                    <a:pt x="2892" y="200"/>
                    <a:pt x="1601" y="14"/>
                  </a:cubicBezTo>
                  <a:cubicBezTo>
                    <a:pt x="1541" y="5"/>
                    <a:pt x="1482" y="1"/>
                    <a:pt x="1426" y="1"/>
                  </a:cubicBez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78" name="Google Shape;978;p23"/>
            <p:cNvSpPr/>
            <p:nvPr/>
          </p:nvSpPr>
          <p:spPr>
            <a:xfrm>
              <a:off x="3033750" y="467675"/>
              <a:ext cx="46950" cy="40975"/>
            </a:xfrm>
            <a:custGeom>
              <a:rect b="b" l="l" r="r" t="t"/>
              <a:pathLst>
                <a:path extrusionOk="0" h="1639" w="1878">
                  <a:moveTo>
                    <a:pt x="1045" y="0"/>
                  </a:moveTo>
                  <a:cubicBezTo>
                    <a:pt x="892" y="0"/>
                    <a:pt x="739" y="47"/>
                    <a:pt x="610" y="143"/>
                  </a:cubicBezTo>
                  <a:cubicBezTo>
                    <a:pt x="527" y="205"/>
                    <a:pt x="454" y="257"/>
                    <a:pt x="383" y="319"/>
                  </a:cubicBezTo>
                  <a:cubicBezTo>
                    <a:pt x="62" y="556"/>
                    <a:pt x="1" y="1020"/>
                    <a:pt x="238" y="1350"/>
                  </a:cubicBezTo>
                  <a:cubicBezTo>
                    <a:pt x="378" y="1539"/>
                    <a:pt x="602" y="1638"/>
                    <a:pt x="828" y="1638"/>
                  </a:cubicBezTo>
                  <a:cubicBezTo>
                    <a:pt x="983" y="1638"/>
                    <a:pt x="1139" y="1591"/>
                    <a:pt x="1270" y="1495"/>
                  </a:cubicBezTo>
                  <a:cubicBezTo>
                    <a:pt x="1342" y="1433"/>
                    <a:pt x="1414" y="1381"/>
                    <a:pt x="1486" y="1330"/>
                  </a:cubicBezTo>
                  <a:cubicBezTo>
                    <a:pt x="1816" y="1082"/>
                    <a:pt x="1878" y="617"/>
                    <a:pt x="1641" y="298"/>
                  </a:cubicBezTo>
                  <a:cubicBezTo>
                    <a:pt x="1494" y="102"/>
                    <a:pt x="1269" y="0"/>
                    <a:pt x="1045" y="0"/>
                  </a:cubicBez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79" name="Google Shape;979;p23"/>
            <p:cNvSpPr/>
            <p:nvPr/>
          </p:nvSpPr>
          <p:spPr>
            <a:xfrm>
              <a:off x="3077075" y="522600"/>
              <a:ext cx="44125" cy="37525"/>
            </a:xfrm>
            <a:custGeom>
              <a:rect b="b" l="l" r="r" t="t"/>
              <a:pathLst>
                <a:path extrusionOk="0" h="1501" w="1765">
                  <a:moveTo>
                    <a:pt x="789" y="1"/>
                  </a:moveTo>
                  <a:cubicBezTo>
                    <a:pt x="429" y="1"/>
                    <a:pt x="110" y="272"/>
                    <a:pt x="62" y="628"/>
                  </a:cubicBezTo>
                  <a:cubicBezTo>
                    <a:pt x="1" y="1031"/>
                    <a:pt x="289" y="1402"/>
                    <a:pt x="681" y="1464"/>
                  </a:cubicBezTo>
                  <a:lnTo>
                    <a:pt x="878" y="1494"/>
                  </a:lnTo>
                  <a:cubicBezTo>
                    <a:pt x="910" y="1499"/>
                    <a:pt x="942" y="1501"/>
                    <a:pt x="974" y="1501"/>
                  </a:cubicBezTo>
                  <a:cubicBezTo>
                    <a:pt x="1339" y="1501"/>
                    <a:pt x="1666" y="1235"/>
                    <a:pt x="1713" y="866"/>
                  </a:cubicBezTo>
                  <a:cubicBezTo>
                    <a:pt x="1765" y="463"/>
                    <a:pt x="1486" y="91"/>
                    <a:pt x="1084" y="30"/>
                  </a:cubicBezTo>
                  <a:lnTo>
                    <a:pt x="898" y="9"/>
                  </a:lnTo>
                  <a:cubicBezTo>
                    <a:pt x="862" y="3"/>
                    <a:pt x="825" y="1"/>
                    <a:pt x="789" y="1"/>
                  </a:cubicBez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80" name="Google Shape;980;p23"/>
            <p:cNvSpPr/>
            <p:nvPr/>
          </p:nvSpPr>
          <p:spPr>
            <a:xfrm>
              <a:off x="3105725" y="457875"/>
              <a:ext cx="50275" cy="36825"/>
            </a:xfrm>
            <a:custGeom>
              <a:rect b="b" l="l" r="r" t="t"/>
              <a:pathLst>
                <a:path extrusionOk="0" h="1473" w="2011">
                  <a:moveTo>
                    <a:pt x="983" y="0"/>
                  </a:moveTo>
                  <a:cubicBezTo>
                    <a:pt x="149" y="0"/>
                    <a:pt x="0" y="1336"/>
                    <a:pt x="897" y="1463"/>
                  </a:cubicBezTo>
                  <a:cubicBezTo>
                    <a:pt x="938" y="1469"/>
                    <a:pt x="978" y="1472"/>
                    <a:pt x="1017" y="1472"/>
                  </a:cubicBezTo>
                  <a:cubicBezTo>
                    <a:pt x="1853" y="1472"/>
                    <a:pt x="2010" y="137"/>
                    <a:pt x="1103" y="9"/>
                  </a:cubicBezTo>
                  <a:cubicBezTo>
                    <a:pt x="1062" y="3"/>
                    <a:pt x="1022" y="0"/>
                    <a:pt x="983" y="0"/>
                  </a:cubicBez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Tree>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4">
  <p:cSld name="TITLE_ONLY_1_1_1_1_1">
    <p:spTree>
      <p:nvGrpSpPr>
        <p:cNvPr id="981" name="Shape 981"/>
        <p:cNvGrpSpPr/>
        <p:nvPr/>
      </p:nvGrpSpPr>
      <p:grpSpPr>
        <a:xfrm>
          <a:off x="0" y="0"/>
          <a:ext cx="0" cy="0"/>
          <a:chOff x="0" y="0"/>
          <a:chExt cx="0" cy="0"/>
        </a:xfrm>
      </p:grpSpPr>
      <p:sp>
        <p:nvSpPr>
          <p:cNvPr id="982" name="Google Shape;982;p24"/>
          <p:cNvSpPr/>
          <p:nvPr/>
        </p:nvSpPr>
        <p:spPr>
          <a:xfrm>
            <a:off x="8657247" y="342125"/>
            <a:ext cx="868895" cy="778512"/>
          </a:xfrm>
          <a:custGeom>
            <a:rect b="b" l="l" r="r" t="t"/>
            <a:pathLst>
              <a:path extrusionOk="0" h="16650" w="18583">
                <a:moveTo>
                  <a:pt x="8583" y="411"/>
                </a:moveTo>
                <a:cubicBezTo>
                  <a:pt x="9474" y="411"/>
                  <a:pt x="10201" y="1068"/>
                  <a:pt x="10763" y="1889"/>
                </a:cubicBezTo>
                <a:cubicBezTo>
                  <a:pt x="9860" y="2264"/>
                  <a:pt x="9005" y="2814"/>
                  <a:pt x="8312" y="3296"/>
                </a:cubicBezTo>
                <a:cubicBezTo>
                  <a:pt x="8067" y="3460"/>
                  <a:pt x="7820" y="3647"/>
                  <a:pt x="7586" y="3823"/>
                </a:cubicBezTo>
                <a:cubicBezTo>
                  <a:pt x="6952" y="3741"/>
                  <a:pt x="6308" y="3682"/>
                  <a:pt x="5663" y="3671"/>
                </a:cubicBezTo>
                <a:cubicBezTo>
                  <a:pt x="5897" y="2405"/>
                  <a:pt x="6449" y="1243"/>
                  <a:pt x="7668" y="634"/>
                </a:cubicBezTo>
                <a:cubicBezTo>
                  <a:pt x="7996" y="482"/>
                  <a:pt x="8301" y="411"/>
                  <a:pt x="8583" y="411"/>
                </a:cubicBezTo>
                <a:close/>
                <a:moveTo>
                  <a:pt x="11032" y="2311"/>
                </a:moveTo>
                <a:cubicBezTo>
                  <a:pt x="11384" y="2897"/>
                  <a:pt x="11654" y="3518"/>
                  <a:pt x="11842" y="4022"/>
                </a:cubicBezTo>
                <a:cubicBezTo>
                  <a:pt x="11947" y="4280"/>
                  <a:pt x="12029" y="4550"/>
                  <a:pt x="12123" y="4820"/>
                </a:cubicBezTo>
                <a:cubicBezTo>
                  <a:pt x="10998" y="4456"/>
                  <a:pt x="9837" y="4198"/>
                  <a:pt x="8711" y="3999"/>
                </a:cubicBezTo>
                <a:cubicBezTo>
                  <a:pt x="8559" y="3976"/>
                  <a:pt x="8395" y="3940"/>
                  <a:pt x="8242" y="3916"/>
                </a:cubicBezTo>
                <a:lnTo>
                  <a:pt x="8735" y="3565"/>
                </a:lnTo>
                <a:cubicBezTo>
                  <a:pt x="9427" y="3096"/>
                  <a:pt x="10212" y="2627"/>
                  <a:pt x="11032" y="2311"/>
                </a:cubicBezTo>
                <a:close/>
                <a:moveTo>
                  <a:pt x="5980" y="4187"/>
                </a:moveTo>
                <a:cubicBezTo>
                  <a:pt x="6332" y="4198"/>
                  <a:pt x="6683" y="4210"/>
                  <a:pt x="7058" y="4245"/>
                </a:cubicBezTo>
                <a:cubicBezTo>
                  <a:pt x="6507" y="4690"/>
                  <a:pt x="5968" y="5183"/>
                  <a:pt x="5475" y="5711"/>
                </a:cubicBezTo>
                <a:cubicBezTo>
                  <a:pt x="5487" y="5218"/>
                  <a:pt x="5511" y="4690"/>
                  <a:pt x="5581" y="4187"/>
                </a:cubicBezTo>
                <a:close/>
                <a:moveTo>
                  <a:pt x="12616" y="1947"/>
                </a:moveTo>
                <a:cubicBezTo>
                  <a:pt x="12674" y="2592"/>
                  <a:pt x="13284" y="3202"/>
                  <a:pt x="13952" y="3202"/>
                </a:cubicBezTo>
                <a:cubicBezTo>
                  <a:pt x="14175" y="3202"/>
                  <a:pt x="14398" y="3131"/>
                  <a:pt x="14620" y="2979"/>
                </a:cubicBezTo>
                <a:cubicBezTo>
                  <a:pt x="14737" y="2885"/>
                  <a:pt x="14831" y="2780"/>
                  <a:pt x="14901" y="2662"/>
                </a:cubicBezTo>
                <a:cubicBezTo>
                  <a:pt x="15852" y="3530"/>
                  <a:pt x="15523" y="4914"/>
                  <a:pt x="14961" y="6074"/>
                </a:cubicBezTo>
                <a:cubicBezTo>
                  <a:pt x="14245" y="5652"/>
                  <a:pt x="13483" y="5300"/>
                  <a:pt x="12686" y="5007"/>
                </a:cubicBezTo>
                <a:cubicBezTo>
                  <a:pt x="12416" y="4010"/>
                  <a:pt x="12041" y="3014"/>
                  <a:pt x="11514" y="2147"/>
                </a:cubicBezTo>
                <a:cubicBezTo>
                  <a:pt x="11877" y="2041"/>
                  <a:pt x="12252" y="1970"/>
                  <a:pt x="12616" y="1947"/>
                </a:cubicBezTo>
                <a:close/>
                <a:moveTo>
                  <a:pt x="12827" y="5534"/>
                </a:moveTo>
                <a:lnTo>
                  <a:pt x="12827" y="5534"/>
                </a:lnTo>
                <a:cubicBezTo>
                  <a:pt x="13495" y="5805"/>
                  <a:pt x="14140" y="6121"/>
                  <a:pt x="14750" y="6485"/>
                </a:cubicBezTo>
                <a:cubicBezTo>
                  <a:pt x="14620" y="6707"/>
                  <a:pt x="14492" y="6918"/>
                  <a:pt x="14374" y="7105"/>
                </a:cubicBezTo>
                <a:cubicBezTo>
                  <a:pt x="14057" y="7574"/>
                  <a:pt x="13718" y="8032"/>
                  <a:pt x="13354" y="8466"/>
                </a:cubicBezTo>
                <a:cubicBezTo>
                  <a:pt x="13296" y="8009"/>
                  <a:pt x="13225" y="7551"/>
                  <a:pt x="13155" y="7105"/>
                </a:cubicBezTo>
                <a:cubicBezTo>
                  <a:pt x="13061" y="6602"/>
                  <a:pt x="12955" y="6074"/>
                  <a:pt x="12827" y="5534"/>
                </a:cubicBezTo>
                <a:close/>
                <a:moveTo>
                  <a:pt x="5077" y="4198"/>
                </a:moveTo>
                <a:lnTo>
                  <a:pt x="5077" y="4198"/>
                </a:lnTo>
                <a:cubicBezTo>
                  <a:pt x="4995" y="4878"/>
                  <a:pt x="4983" y="5581"/>
                  <a:pt x="5006" y="6238"/>
                </a:cubicBezTo>
                <a:cubicBezTo>
                  <a:pt x="4198" y="7188"/>
                  <a:pt x="3529" y="8231"/>
                  <a:pt x="3083" y="9345"/>
                </a:cubicBezTo>
                <a:cubicBezTo>
                  <a:pt x="2169" y="8700"/>
                  <a:pt x="1454" y="7845"/>
                  <a:pt x="1290" y="6660"/>
                </a:cubicBezTo>
                <a:cubicBezTo>
                  <a:pt x="1278" y="6543"/>
                  <a:pt x="1267" y="6414"/>
                  <a:pt x="1267" y="6308"/>
                </a:cubicBezTo>
                <a:lnTo>
                  <a:pt x="1267" y="6308"/>
                </a:lnTo>
                <a:cubicBezTo>
                  <a:pt x="1372" y="6332"/>
                  <a:pt x="1489" y="6355"/>
                  <a:pt x="1595" y="6355"/>
                </a:cubicBezTo>
                <a:cubicBezTo>
                  <a:pt x="1817" y="6355"/>
                  <a:pt x="2040" y="6285"/>
                  <a:pt x="2251" y="6133"/>
                </a:cubicBezTo>
                <a:cubicBezTo>
                  <a:pt x="2767" y="5722"/>
                  <a:pt x="2814" y="5125"/>
                  <a:pt x="2603" y="4656"/>
                </a:cubicBezTo>
                <a:cubicBezTo>
                  <a:pt x="3354" y="4339"/>
                  <a:pt x="4279" y="4234"/>
                  <a:pt x="5077" y="4198"/>
                </a:cubicBezTo>
                <a:close/>
                <a:moveTo>
                  <a:pt x="5030" y="6941"/>
                </a:moveTo>
                <a:cubicBezTo>
                  <a:pt x="5042" y="7024"/>
                  <a:pt x="5042" y="7118"/>
                  <a:pt x="5053" y="7211"/>
                </a:cubicBezTo>
                <a:cubicBezTo>
                  <a:pt x="5123" y="8314"/>
                  <a:pt x="5276" y="9450"/>
                  <a:pt x="5546" y="10576"/>
                </a:cubicBezTo>
                <a:cubicBezTo>
                  <a:pt x="4854" y="10318"/>
                  <a:pt x="4139" y="10002"/>
                  <a:pt x="3482" y="9603"/>
                </a:cubicBezTo>
                <a:cubicBezTo>
                  <a:pt x="3565" y="9392"/>
                  <a:pt x="3658" y="9181"/>
                  <a:pt x="3752" y="8981"/>
                </a:cubicBezTo>
                <a:cubicBezTo>
                  <a:pt x="4092" y="8267"/>
                  <a:pt x="4526" y="7574"/>
                  <a:pt x="5030" y="6941"/>
                </a:cubicBezTo>
                <a:close/>
                <a:moveTo>
                  <a:pt x="15172" y="6754"/>
                </a:moveTo>
                <a:cubicBezTo>
                  <a:pt x="15230" y="6789"/>
                  <a:pt x="15289" y="6836"/>
                  <a:pt x="15359" y="6871"/>
                </a:cubicBezTo>
                <a:cubicBezTo>
                  <a:pt x="15805" y="7199"/>
                  <a:pt x="16261" y="7551"/>
                  <a:pt x="16519" y="7997"/>
                </a:cubicBezTo>
                <a:cubicBezTo>
                  <a:pt x="16321" y="8067"/>
                  <a:pt x="16097" y="8196"/>
                  <a:pt x="15898" y="8419"/>
                </a:cubicBezTo>
                <a:cubicBezTo>
                  <a:pt x="15370" y="9005"/>
                  <a:pt x="15675" y="9814"/>
                  <a:pt x="16250" y="10224"/>
                </a:cubicBezTo>
                <a:cubicBezTo>
                  <a:pt x="16215" y="10271"/>
                  <a:pt x="16168" y="10318"/>
                  <a:pt x="16133" y="10365"/>
                </a:cubicBezTo>
                <a:cubicBezTo>
                  <a:pt x="15500" y="11139"/>
                  <a:pt x="14445" y="11467"/>
                  <a:pt x="13495" y="11631"/>
                </a:cubicBezTo>
                <a:cubicBezTo>
                  <a:pt x="13541" y="10799"/>
                  <a:pt x="13507" y="9943"/>
                  <a:pt x="13424" y="9111"/>
                </a:cubicBezTo>
                <a:cubicBezTo>
                  <a:pt x="14081" y="8384"/>
                  <a:pt x="14703" y="7598"/>
                  <a:pt x="15172" y="6754"/>
                </a:cubicBezTo>
                <a:close/>
                <a:moveTo>
                  <a:pt x="7738" y="4304"/>
                </a:moveTo>
                <a:cubicBezTo>
                  <a:pt x="9250" y="4468"/>
                  <a:pt x="10810" y="4796"/>
                  <a:pt x="12275" y="5323"/>
                </a:cubicBezTo>
                <a:cubicBezTo>
                  <a:pt x="12604" y="6508"/>
                  <a:pt x="12815" y="7727"/>
                  <a:pt x="12932" y="8947"/>
                </a:cubicBezTo>
                <a:cubicBezTo>
                  <a:pt x="12275" y="9650"/>
                  <a:pt x="11572" y="10307"/>
                  <a:pt x="10834" y="10916"/>
                </a:cubicBezTo>
                <a:cubicBezTo>
                  <a:pt x="10517" y="11174"/>
                  <a:pt x="10188" y="11432"/>
                  <a:pt x="9860" y="11678"/>
                </a:cubicBezTo>
                <a:cubicBezTo>
                  <a:pt x="8559" y="11514"/>
                  <a:pt x="7269" y="11174"/>
                  <a:pt x="6061" y="10763"/>
                </a:cubicBezTo>
                <a:cubicBezTo>
                  <a:pt x="5686" y="9333"/>
                  <a:pt x="5511" y="7845"/>
                  <a:pt x="5487" y="6402"/>
                </a:cubicBezTo>
                <a:cubicBezTo>
                  <a:pt x="6167" y="5628"/>
                  <a:pt x="6929" y="4925"/>
                  <a:pt x="7738" y="4304"/>
                </a:cubicBezTo>
                <a:close/>
                <a:moveTo>
                  <a:pt x="12979" y="9568"/>
                </a:moveTo>
                <a:cubicBezTo>
                  <a:pt x="13038" y="10271"/>
                  <a:pt x="13049" y="10987"/>
                  <a:pt x="13014" y="11701"/>
                </a:cubicBezTo>
                <a:cubicBezTo>
                  <a:pt x="12533" y="11760"/>
                  <a:pt x="12064" y="11795"/>
                  <a:pt x="11584" y="11795"/>
                </a:cubicBezTo>
                <a:cubicBezTo>
                  <a:pt x="11232" y="11795"/>
                  <a:pt x="10892" y="11784"/>
                  <a:pt x="10552" y="11748"/>
                </a:cubicBezTo>
                <a:cubicBezTo>
                  <a:pt x="11150" y="11279"/>
                  <a:pt x="11736" y="10776"/>
                  <a:pt x="12275" y="10271"/>
                </a:cubicBezTo>
                <a:cubicBezTo>
                  <a:pt x="12510" y="10049"/>
                  <a:pt x="12744" y="9814"/>
                  <a:pt x="12979" y="9568"/>
                </a:cubicBezTo>
                <a:close/>
                <a:moveTo>
                  <a:pt x="6226" y="11315"/>
                </a:moveTo>
                <a:lnTo>
                  <a:pt x="6226" y="11315"/>
                </a:lnTo>
                <a:cubicBezTo>
                  <a:pt x="6577" y="11420"/>
                  <a:pt x="6918" y="11526"/>
                  <a:pt x="7246" y="11608"/>
                </a:cubicBezTo>
                <a:cubicBezTo>
                  <a:pt x="7903" y="11795"/>
                  <a:pt x="8606" y="11948"/>
                  <a:pt x="9309" y="12065"/>
                </a:cubicBezTo>
                <a:cubicBezTo>
                  <a:pt x="8583" y="12546"/>
                  <a:pt x="7820" y="12968"/>
                  <a:pt x="7012" y="13285"/>
                </a:cubicBezTo>
                <a:cubicBezTo>
                  <a:pt x="6694" y="12652"/>
                  <a:pt x="6437" y="11995"/>
                  <a:pt x="6226" y="11315"/>
                </a:cubicBezTo>
                <a:close/>
                <a:moveTo>
                  <a:pt x="3318" y="10083"/>
                </a:moveTo>
                <a:cubicBezTo>
                  <a:pt x="4057" y="10529"/>
                  <a:pt x="4878" y="10869"/>
                  <a:pt x="5686" y="11139"/>
                </a:cubicBezTo>
                <a:cubicBezTo>
                  <a:pt x="5909" y="11936"/>
                  <a:pt x="6202" y="12710"/>
                  <a:pt x="6566" y="13437"/>
                </a:cubicBezTo>
                <a:cubicBezTo>
                  <a:pt x="6554" y="13449"/>
                  <a:pt x="6543" y="13449"/>
                  <a:pt x="6519" y="13449"/>
                </a:cubicBezTo>
                <a:cubicBezTo>
                  <a:pt x="6061" y="13589"/>
                  <a:pt x="5605" y="13718"/>
                  <a:pt x="5159" y="13718"/>
                </a:cubicBezTo>
                <a:cubicBezTo>
                  <a:pt x="4714" y="13718"/>
                  <a:pt x="4279" y="13589"/>
                  <a:pt x="3904" y="13202"/>
                </a:cubicBezTo>
                <a:cubicBezTo>
                  <a:pt x="3541" y="12850"/>
                  <a:pt x="3330" y="12370"/>
                  <a:pt x="3213" y="11889"/>
                </a:cubicBezTo>
                <a:cubicBezTo>
                  <a:pt x="3083" y="11292"/>
                  <a:pt x="3154" y="10682"/>
                  <a:pt x="3318" y="10083"/>
                </a:cubicBezTo>
                <a:close/>
                <a:moveTo>
                  <a:pt x="10001" y="12159"/>
                </a:moveTo>
                <a:cubicBezTo>
                  <a:pt x="10552" y="12229"/>
                  <a:pt x="11115" y="12264"/>
                  <a:pt x="11666" y="12264"/>
                </a:cubicBezTo>
                <a:cubicBezTo>
                  <a:pt x="12111" y="12264"/>
                  <a:pt x="12545" y="12241"/>
                  <a:pt x="12967" y="12194"/>
                </a:cubicBezTo>
                <a:lnTo>
                  <a:pt x="12967" y="12194"/>
                </a:lnTo>
                <a:cubicBezTo>
                  <a:pt x="12908" y="12874"/>
                  <a:pt x="12780" y="13554"/>
                  <a:pt x="12569" y="14199"/>
                </a:cubicBezTo>
                <a:cubicBezTo>
                  <a:pt x="12252" y="15137"/>
                  <a:pt x="11889" y="15992"/>
                  <a:pt x="10821" y="16169"/>
                </a:cubicBezTo>
                <a:cubicBezTo>
                  <a:pt x="10716" y="16192"/>
                  <a:pt x="10610" y="16192"/>
                  <a:pt x="10505" y="16192"/>
                </a:cubicBezTo>
                <a:cubicBezTo>
                  <a:pt x="10107" y="16192"/>
                  <a:pt x="9708" y="16086"/>
                  <a:pt x="9356" y="15934"/>
                </a:cubicBezTo>
                <a:cubicBezTo>
                  <a:pt x="8395" y="15512"/>
                  <a:pt x="7726" y="14574"/>
                  <a:pt x="7234" y="13695"/>
                </a:cubicBezTo>
                <a:cubicBezTo>
                  <a:pt x="8207" y="13308"/>
                  <a:pt x="9133" y="12780"/>
                  <a:pt x="10001" y="12159"/>
                </a:cubicBezTo>
                <a:close/>
                <a:moveTo>
                  <a:pt x="8570" y="1"/>
                </a:moveTo>
                <a:cubicBezTo>
                  <a:pt x="7668" y="1"/>
                  <a:pt x="6765" y="458"/>
                  <a:pt x="6120" y="1267"/>
                </a:cubicBezTo>
                <a:cubicBezTo>
                  <a:pt x="5605" y="1936"/>
                  <a:pt x="5300" y="2780"/>
                  <a:pt x="5147" y="3682"/>
                </a:cubicBezTo>
                <a:cubicBezTo>
                  <a:pt x="4162" y="3705"/>
                  <a:pt x="3201" y="3870"/>
                  <a:pt x="2345" y="4268"/>
                </a:cubicBezTo>
                <a:cubicBezTo>
                  <a:pt x="2122" y="4010"/>
                  <a:pt x="1806" y="3835"/>
                  <a:pt x="1465" y="3835"/>
                </a:cubicBezTo>
                <a:cubicBezTo>
                  <a:pt x="1161" y="3835"/>
                  <a:pt x="832" y="3976"/>
                  <a:pt x="528" y="4315"/>
                </a:cubicBezTo>
                <a:cubicBezTo>
                  <a:pt x="0" y="4890"/>
                  <a:pt x="293" y="5699"/>
                  <a:pt x="856" y="6097"/>
                </a:cubicBezTo>
                <a:cubicBezTo>
                  <a:pt x="739" y="6941"/>
                  <a:pt x="1032" y="7891"/>
                  <a:pt x="1595" y="8618"/>
                </a:cubicBezTo>
                <a:cubicBezTo>
                  <a:pt x="1947" y="9087"/>
                  <a:pt x="2403" y="9486"/>
                  <a:pt x="2919" y="9826"/>
                </a:cubicBezTo>
                <a:cubicBezTo>
                  <a:pt x="2627" y="10740"/>
                  <a:pt x="2591" y="11737"/>
                  <a:pt x="2966" y="12639"/>
                </a:cubicBezTo>
                <a:cubicBezTo>
                  <a:pt x="3213" y="13202"/>
                  <a:pt x="3646" y="13707"/>
                  <a:pt x="4174" y="13999"/>
                </a:cubicBezTo>
                <a:cubicBezTo>
                  <a:pt x="4467" y="14152"/>
                  <a:pt x="4772" y="14210"/>
                  <a:pt x="5089" y="14210"/>
                </a:cubicBezTo>
                <a:cubicBezTo>
                  <a:pt x="5605" y="14210"/>
                  <a:pt x="6144" y="14058"/>
                  <a:pt x="6613" y="13918"/>
                </a:cubicBezTo>
                <a:cubicBezTo>
                  <a:pt x="6671" y="13894"/>
                  <a:pt x="6730" y="13871"/>
                  <a:pt x="6788" y="13859"/>
                </a:cubicBezTo>
                <a:cubicBezTo>
                  <a:pt x="6999" y="14246"/>
                  <a:pt x="7246" y="14632"/>
                  <a:pt x="7527" y="14996"/>
                </a:cubicBezTo>
                <a:cubicBezTo>
                  <a:pt x="8125" y="15770"/>
                  <a:pt x="8981" y="16450"/>
                  <a:pt x="9977" y="16614"/>
                </a:cubicBezTo>
                <a:cubicBezTo>
                  <a:pt x="10154" y="16638"/>
                  <a:pt x="10329" y="16649"/>
                  <a:pt x="10505" y="16649"/>
                </a:cubicBezTo>
                <a:cubicBezTo>
                  <a:pt x="10904" y="16649"/>
                  <a:pt x="11303" y="16579"/>
                  <a:pt x="11678" y="16391"/>
                </a:cubicBezTo>
                <a:cubicBezTo>
                  <a:pt x="12428" y="16028"/>
                  <a:pt x="12756" y="15090"/>
                  <a:pt x="13014" y="14351"/>
                </a:cubicBezTo>
                <a:cubicBezTo>
                  <a:pt x="13249" y="13636"/>
                  <a:pt x="13389" y="12886"/>
                  <a:pt x="13460" y="12123"/>
                </a:cubicBezTo>
                <a:cubicBezTo>
                  <a:pt x="13940" y="12030"/>
                  <a:pt x="14421" y="11912"/>
                  <a:pt x="14878" y="11737"/>
                </a:cubicBezTo>
                <a:cubicBezTo>
                  <a:pt x="15605" y="11479"/>
                  <a:pt x="16227" y="11034"/>
                  <a:pt x="16672" y="10424"/>
                </a:cubicBezTo>
                <a:cubicBezTo>
                  <a:pt x="16766" y="10447"/>
                  <a:pt x="16871" y="10459"/>
                  <a:pt x="16977" y="10459"/>
                </a:cubicBezTo>
                <a:cubicBezTo>
                  <a:pt x="17188" y="10459"/>
                  <a:pt x="17423" y="10388"/>
                  <a:pt x="17634" y="10236"/>
                </a:cubicBezTo>
                <a:cubicBezTo>
                  <a:pt x="18583" y="9474"/>
                  <a:pt x="17926" y="8103"/>
                  <a:pt x="17001" y="7962"/>
                </a:cubicBezTo>
                <a:cubicBezTo>
                  <a:pt x="16719" y="7399"/>
                  <a:pt x="16203" y="6918"/>
                  <a:pt x="15617" y="6485"/>
                </a:cubicBezTo>
                <a:cubicBezTo>
                  <a:pt x="15535" y="6438"/>
                  <a:pt x="15453" y="6391"/>
                  <a:pt x="15383" y="6332"/>
                </a:cubicBezTo>
                <a:cubicBezTo>
                  <a:pt x="15594" y="5886"/>
                  <a:pt x="15769" y="5417"/>
                  <a:pt x="15886" y="4948"/>
                </a:cubicBezTo>
                <a:cubicBezTo>
                  <a:pt x="16156" y="3788"/>
                  <a:pt x="15805" y="2874"/>
                  <a:pt x="15066" y="2264"/>
                </a:cubicBezTo>
                <a:cubicBezTo>
                  <a:pt x="15195" y="1513"/>
                  <a:pt x="14573" y="693"/>
                  <a:pt x="13823" y="693"/>
                </a:cubicBezTo>
                <a:cubicBezTo>
                  <a:pt x="13518" y="693"/>
                  <a:pt x="13190" y="833"/>
                  <a:pt x="12885" y="1162"/>
                </a:cubicBezTo>
                <a:cubicBezTo>
                  <a:pt x="12803" y="1243"/>
                  <a:pt x="12744" y="1337"/>
                  <a:pt x="12697" y="1431"/>
                </a:cubicBezTo>
                <a:cubicBezTo>
                  <a:pt x="12217" y="1443"/>
                  <a:pt x="11712" y="1548"/>
                  <a:pt x="11232" y="1712"/>
                </a:cubicBezTo>
                <a:cubicBezTo>
                  <a:pt x="10986" y="1361"/>
                  <a:pt x="10716" y="1045"/>
                  <a:pt x="10423" y="763"/>
                </a:cubicBezTo>
                <a:cubicBezTo>
                  <a:pt x="9860" y="235"/>
                  <a:pt x="9216" y="1"/>
                  <a:pt x="8570"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83" name="Google Shape;983;p24"/>
          <p:cNvSpPr/>
          <p:nvPr/>
        </p:nvSpPr>
        <p:spPr>
          <a:xfrm>
            <a:off x="4472168" y="4771553"/>
            <a:ext cx="694179" cy="1117161"/>
          </a:xfrm>
          <a:custGeom>
            <a:rect b="b" l="l" r="r" t="t"/>
            <a:pathLst>
              <a:path extrusionOk="0" h="10319" w="6412">
                <a:moveTo>
                  <a:pt x="1119" y="1"/>
                </a:moveTo>
                <a:cubicBezTo>
                  <a:pt x="938" y="1"/>
                  <a:pt x="757" y="54"/>
                  <a:pt x="587" y="150"/>
                </a:cubicBezTo>
                <a:cubicBezTo>
                  <a:pt x="140" y="448"/>
                  <a:pt x="1" y="1055"/>
                  <a:pt x="299" y="1502"/>
                </a:cubicBezTo>
                <a:cubicBezTo>
                  <a:pt x="481" y="1790"/>
                  <a:pt x="800" y="1949"/>
                  <a:pt x="1119" y="1949"/>
                </a:cubicBezTo>
                <a:cubicBezTo>
                  <a:pt x="1300" y="1949"/>
                  <a:pt x="1481" y="1906"/>
                  <a:pt x="1652" y="1800"/>
                </a:cubicBezTo>
                <a:lnTo>
                  <a:pt x="1652" y="1790"/>
                </a:lnTo>
                <a:lnTo>
                  <a:pt x="3526" y="3589"/>
                </a:lnTo>
                <a:cubicBezTo>
                  <a:pt x="3046" y="4090"/>
                  <a:pt x="2951" y="4878"/>
                  <a:pt x="3355" y="5495"/>
                </a:cubicBezTo>
                <a:cubicBezTo>
                  <a:pt x="3419" y="5602"/>
                  <a:pt x="3515" y="5708"/>
                  <a:pt x="3611" y="5793"/>
                </a:cubicBezTo>
                <a:lnTo>
                  <a:pt x="1801" y="8444"/>
                </a:lnTo>
                <a:cubicBezTo>
                  <a:pt x="1683" y="8391"/>
                  <a:pt x="1556" y="8370"/>
                  <a:pt x="1428" y="8370"/>
                </a:cubicBezTo>
                <a:cubicBezTo>
                  <a:pt x="1247" y="8370"/>
                  <a:pt x="1066" y="8413"/>
                  <a:pt x="895" y="8519"/>
                </a:cubicBezTo>
                <a:cubicBezTo>
                  <a:pt x="448" y="8817"/>
                  <a:pt x="320" y="9424"/>
                  <a:pt x="608" y="9871"/>
                </a:cubicBezTo>
                <a:cubicBezTo>
                  <a:pt x="800" y="10159"/>
                  <a:pt x="1108" y="10318"/>
                  <a:pt x="1428" y="10318"/>
                </a:cubicBezTo>
                <a:cubicBezTo>
                  <a:pt x="1609" y="10318"/>
                  <a:pt x="1790" y="10266"/>
                  <a:pt x="1960" y="10159"/>
                </a:cubicBezTo>
                <a:cubicBezTo>
                  <a:pt x="2407" y="9871"/>
                  <a:pt x="2546" y="9265"/>
                  <a:pt x="2248" y="8817"/>
                </a:cubicBezTo>
                <a:cubicBezTo>
                  <a:pt x="2194" y="8732"/>
                  <a:pt x="2131" y="8657"/>
                  <a:pt x="2067" y="8604"/>
                </a:cubicBezTo>
                <a:lnTo>
                  <a:pt x="3856" y="5974"/>
                </a:lnTo>
                <a:cubicBezTo>
                  <a:pt x="4101" y="6123"/>
                  <a:pt x="4378" y="6198"/>
                  <a:pt x="4655" y="6198"/>
                </a:cubicBezTo>
                <a:cubicBezTo>
                  <a:pt x="4942" y="6198"/>
                  <a:pt x="5230" y="6123"/>
                  <a:pt x="5485" y="5953"/>
                </a:cubicBezTo>
                <a:cubicBezTo>
                  <a:pt x="6209" y="5495"/>
                  <a:pt x="6411" y="4537"/>
                  <a:pt x="5954" y="3813"/>
                </a:cubicBezTo>
                <a:cubicBezTo>
                  <a:pt x="5655" y="3355"/>
                  <a:pt x="5155" y="3110"/>
                  <a:pt x="4643" y="3110"/>
                </a:cubicBezTo>
                <a:cubicBezTo>
                  <a:pt x="4367" y="3110"/>
                  <a:pt x="4068" y="3184"/>
                  <a:pt x="3813" y="3355"/>
                </a:cubicBezTo>
                <a:cubicBezTo>
                  <a:pt x="3792" y="3366"/>
                  <a:pt x="3781" y="3376"/>
                  <a:pt x="3770" y="3387"/>
                </a:cubicBezTo>
                <a:lnTo>
                  <a:pt x="1886" y="1577"/>
                </a:lnTo>
                <a:cubicBezTo>
                  <a:pt x="2131" y="1257"/>
                  <a:pt x="2173" y="810"/>
                  <a:pt x="1939" y="448"/>
                </a:cubicBezTo>
                <a:cubicBezTo>
                  <a:pt x="1747" y="160"/>
                  <a:pt x="1439" y="1"/>
                  <a:pt x="1119"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984" name="Google Shape;984;p24"/>
          <p:cNvGrpSpPr/>
          <p:nvPr/>
        </p:nvGrpSpPr>
        <p:grpSpPr>
          <a:xfrm flipH="1" rot="5400000">
            <a:off x="-237395" y="-171240"/>
            <a:ext cx="1600860" cy="1631149"/>
            <a:chOff x="5510175" y="238275"/>
            <a:chExt cx="2841932" cy="2895701"/>
          </a:xfrm>
        </p:grpSpPr>
        <p:sp>
          <p:nvSpPr>
            <p:cNvPr id="985" name="Google Shape;985;p24"/>
            <p:cNvSpPr/>
            <p:nvPr/>
          </p:nvSpPr>
          <p:spPr>
            <a:xfrm>
              <a:off x="5510175" y="238275"/>
              <a:ext cx="2841932" cy="2895701"/>
            </a:xfrm>
            <a:custGeom>
              <a:rect b="b" l="l" r="r" t="t"/>
              <a:pathLst>
                <a:path extrusionOk="0" h="31343" w="30761">
                  <a:moveTo>
                    <a:pt x="25462" y="1"/>
                  </a:moveTo>
                  <a:cubicBezTo>
                    <a:pt x="25003" y="1"/>
                    <a:pt x="24504" y="84"/>
                    <a:pt x="23962" y="262"/>
                  </a:cubicBezTo>
                  <a:cubicBezTo>
                    <a:pt x="22714" y="644"/>
                    <a:pt x="21848" y="1706"/>
                    <a:pt x="21270" y="2862"/>
                  </a:cubicBezTo>
                  <a:cubicBezTo>
                    <a:pt x="20785" y="3728"/>
                    <a:pt x="20693" y="5740"/>
                    <a:pt x="19919" y="6421"/>
                  </a:cubicBezTo>
                  <a:cubicBezTo>
                    <a:pt x="19549" y="6724"/>
                    <a:pt x="19197" y="6855"/>
                    <a:pt x="18859" y="6855"/>
                  </a:cubicBezTo>
                  <a:cubicBezTo>
                    <a:pt x="16740" y="6855"/>
                    <a:pt x="15176" y="1692"/>
                    <a:pt x="13183" y="1603"/>
                  </a:cubicBezTo>
                  <a:cubicBezTo>
                    <a:pt x="13116" y="1599"/>
                    <a:pt x="13051" y="1598"/>
                    <a:pt x="12987" y="1598"/>
                  </a:cubicBezTo>
                  <a:cubicBezTo>
                    <a:pt x="9937" y="1598"/>
                    <a:pt x="10508" y="5882"/>
                    <a:pt x="11357" y="7762"/>
                  </a:cubicBezTo>
                  <a:cubicBezTo>
                    <a:pt x="11842" y="8917"/>
                    <a:pt x="12420" y="10072"/>
                    <a:pt x="13276" y="11134"/>
                  </a:cubicBezTo>
                  <a:cubicBezTo>
                    <a:pt x="13956" y="12094"/>
                    <a:pt x="15205" y="12867"/>
                    <a:pt x="15586" y="14116"/>
                  </a:cubicBezTo>
                  <a:cubicBezTo>
                    <a:pt x="16357" y="16711"/>
                    <a:pt x="14815" y="17501"/>
                    <a:pt x="12974" y="17501"/>
                  </a:cubicBezTo>
                  <a:cubicBezTo>
                    <a:pt x="11807" y="17501"/>
                    <a:pt x="10520" y="17184"/>
                    <a:pt x="9624" y="16808"/>
                  </a:cubicBezTo>
                  <a:cubicBezTo>
                    <a:pt x="8752" y="16450"/>
                    <a:pt x="7859" y="16277"/>
                    <a:pt x="6986" y="16277"/>
                  </a:cubicBezTo>
                  <a:cubicBezTo>
                    <a:pt x="4586" y="16277"/>
                    <a:pt x="2333" y="17587"/>
                    <a:pt x="1062" y="19985"/>
                  </a:cubicBezTo>
                  <a:cubicBezTo>
                    <a:pt x="0" y="22203"/>
                    <a:pt x="93" y="25472"/>
                    <a:pt x="1248" y="27783"/>
                  </a:cubicBezTo>
                  <a:cubicBezTo>
                    <a:pt x="1953" y="29293"/>
                    <a:pt x="2762" y="29890"/>
                    <a:pt x="3534" y="29890"/>
                  </a:cubicBezTo>
                  <a:cubicBezTo>
                    <a:pt x="4978" y="29890"/>
                    <a:pt x="6291" y="27799"/>
                    <a:pt x="6540" y="25669"/>
                  </a:cubicBezTo>
                  <a:cubicBezTo>
                    <a:pt x="6754" y="23757"/>
                    <a:pt x="7623" y="23083"/>
                    <a:pt x="8725" y="23083"/>
                  </a:cubicBezTo>
                  <a:cubicBezTo>
                    <a:pt x="10121" y="23083"/>
                    <a:pt x="11892" y="24164"/>
                    <a:pt x="13183" y="25184"/>
                  </a:cubicBezTo>
                  <a:cubicBezTo>
                    <a:pt x="14106" y="25895"/>
                    <a:pt x="14783" y="26188"/>
                    <a:pt x="15317" y="26188"/>
                  </a:cubicBezTo>
                  <a:cubicBezTo>
                    <a:pt x="16736" y="26188"/>
                    <a:pt x="17148" y="24117"/>
                    <a:pt x="18474" y="22295"/>
                  </a:cubicBezTo>
                  <a:cubicBezTo>
                    <a:pt x="19049" y="21552"/>
                    <a:pt x="19836" y="21252"/>
                    <a:pt x="20692" y="21252"/>
                  </a:cubicBezTo>
                  <a:cubicBezTo>
                    <a:pt x="22710" y="21252"/>
                    <a:pt x="25108" y="22925"/>
                    <a:pt x="25984" y="24410"/>
                  </a:cubicBezTo>
                  <a:cubicBezTo>
                    <a:pt x="26655" y="25669"/>
                    <a:pt x="26944" y="27010"/>
                    <a:pt x="27336" y="28454"/>
                  </a:cubicBezTo>
                  <a:cubicBezTo>
                    <a:pt x="27624" y="29227"/>
                    <a:pt x="27624" y="30671"/>
                    <a:pt x="28006" y="31342"/>
                  </a:cubicBezTo>
                  <a:lnTo>
                    <a:pt x="28099" y="31146"/>
                  </a:lnTo>
                  <a:cubicBezTo>
                    <a:pt x="28129" y="31161"/>
                    <a:pt x="28159" y="31168"/>
                    <a:pt x="28189" y="31168"/>
                  </a:cubicBezTo>
                  <a:cubicBezTo>
                    <a:pt x="28548" y="31168"/>
                    <a:pt x="28887" y="30143"/>
                    <a:pt x="29069" y="29609"/>
                  </a:cubicBezTo>
                  <a:cubicBezTo>
                    <a:pt x="30502" y="24802"/>
                    <a:pt x="29935" y="19315"/>
                    <a:pt x="30409" y="14311"/>
                  </a:cubicBezTo>
                  <a:cubicBezTo>
                    <a:pt x="30760" y="10859"/>
                    <a:pt x="30710" y="1"/>
                    <a:pt x="25462"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86" name="Google Shape;986;p24"/>
            <p:cNvSpPr/>
            <p:nvPr/>
          </p:nvSpPr>
          <p:spPr>
            <a:xfrm>
              <a:off x="5774125" y="2413353"/>
              <a:ext cx="160200" cy="180987"/>
            </a:xfrm>
            <a:custGeom>
              <a:rect b="b" l="l" r="r" t="t"/>
              <a:pathLst>
                <a:path extrusionOk="0" h="1959" w="1734">
                  <a:moveTo>
                    <a:pt x="991" y="1"/>
                  </a:moveTo>
                  <a:cubicBezTo>
                    <a:pt x="816" y="1"/>
                    <a:pt x="681" y="104"/>
                    <a:pt x="578" y="249"/>
                  </a:cubicBezTo>
                  <a:cubicBezTo>
                    <a:pt x="568" y="258"/>
                    <a:pt x="557" y="279"/>
                    <a:pt x="537" y="300"/>
                  </a:cubicBezTo>
                  <a:cubicBezTo>
                    <a:pt x="351" y="320"/>
                    <a:pt x="217" y="465"/>
                    <a:pt x="145" y="650"/>
                  </a:cubicBezTo>
                  <a:cubicBezTo>
                    <a:pt x="0" y="1012"/>
                    <a:pt x="0" y="1393"/>
                    <a:pt x="248" y="1703"/>
                  </a:cubicBezTo>
                  <a:cubicBezTo>
                    <a:pt x="381" y="1873"/>
                    <a:pt x="606" y="1959"/>
                    <a:pt x="825" y="1959"/>
                  </a:cubicBezTo>
                  <a:cubicBezTo>
                    <a:pt x="910" y="1959"/>
                    <a:pt x="995" y="1946"/>
                    <a:pt x="1073" y="1920"/>
                  </a:cubicBezTo>
                  <a:cubicBezTo>
                    <a:pt x="1373" y="1837"/>
                    <a:pt x="1630" y="1579"/>
                    <a:pt x="1692" y="1269"/>
                  </a:cubicBezTo>
                  <a:cubicBezTo>
                    <a:pt x="1733" y="1074"/>
                    <a:pt x="1713" y="898"/>
                    <a:pt x="1661" y="733"/>
                  </a:cubicBezTo>
                  <a:cubicBezTo>
                    <a:pt x="1692" y="547"/>
                    <a:pt x="1579" y="362"/>
                    <a:pt x="1424" y="258"/>
                  </a:cubicBezTo>
                  <a:cubicBezTo>
                    <a:pt x="1393" y="228"/>
                    <a:pt x="1362" y="187"/>
                    <a:pt x="1331" y="145"/>
                  </a:cubicBezTo>
                  <a:cubicBezTo>
                    <a:pt x="1259" y="52"/>
                    <a:pt x="1104" y="1"/>
                    <a:pt x="991" y="1"/>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87" name="Google Shape;987;p24"/>
            <p:cNvSpPr/>
            <p:nvPr/>
          </p:nvSpPr>
          <p:spPr>
            <a:xfrm>
              <a:off x="5898017" y="1960377"/>
              <a:ext cx="158260" cy="159738"/>
            </a:xfrm>
            <a:custGeom>
              <a:rect b="b" l="l" r="r" t="t"/>
              <a:pathLst>
                <a:path extrusionOk="0" h="1729" w="1713">
                  <a:moveTo>
                    <a:pt x="814" y="0"/>
                  </a:moveTo>
                  <a:cubicBezTo>
                    <a:pt x="725" y="0"/>
                    <a:pt x="637" y="23"/>
                    <a:pt x="568" y="66"/>
                  </a:cubicBezTo>
                  <a:cubicBezTo>
                    <a:pt x="444" y="138"/>
                    <a:pt x="372" y="242"/>
                    <a:pt x="341" y="375"/>
                  </a:cubicBezTo>
                  <a:cubicBezTo>
                    <a:pt x="341" y="386"/>
                    <a:pt x="330" y="396"/>
                    <a:pt x="330" y="407"/>
                  </a:cubicBezTo>
                  <a:cubicBezTo>
                    <a:pt x="330" y="399"/>
                    <a:pt x="329" y="396"/>
                    <a:pt x="328" y="396"/>
                  </a:cubicBezTo>
                  <a:cubicBezTo>
                    <a:pt x="324" y="396"/>
                    <a:pt x="318" y="412"/>
                    <a:pt x="323" y="412"/>
                  </a:cubicBezTo>
                  <a:cubicBezTo>
                    <a:pt x="324" y="412"/>
                    <a:pt x="327" y="410"/>
                    <a:pt x="330" y="407"/>
                  </a:cubicBezTo>
                  <a:lnTo>
                    <a:pt x="330" y="407"/>
                  </a:lnTo>
                  <a:cubicBezTo>
                    <a:pt x="310" y="437"/>
                    <a:pt x="289" y="478"/>
                    <a:pt x="268" y="510"/>
                  </a:cubicBezTo>
                  <a:cubicBezTo>
                    <a:pt x="217" y="613"/>
                    <a:pt x="155" y="716"/>
                    <a:pt x="103" y="819"/>
                  </a:cubicBezTo>
                  <a:cubicBezTo>
                    <a:pt x="0" y="1005"/>
                    <a:pt x="21" y="1242"/>
                    <a:pt x="176" y="1397"/>
                  </a:cubicBezTo>
                  <a:lnTo>
                    <a:pt x="279" y="1500"/>
                  </a:lnTo>
                  <a:cubicBezTo>
                    <a:pt x="330" y="1551"/>
                    <a:pt x="424" y="1603"/>
                    <a:pt x="506" y="1624"/>
                  </a:cubicBezTo>
                  <a:cubicBezTo>
                    <a:pt x="591" y="1695"/>
                    <a:pt x="696" y="1729"/>
                    <a:pt x="802" y="1729"/>
                  </a:cubicBezTo>
                  <a:cubicBezTo>
                    <a:pt x="926" y="1729"/>
                    <a:pt x="1051" y="1682"/>
                    <a:pt x="1146" y="1592"/>
                  </a:cubicBezTo>
                  <a:cubicBezTo>
                    <a:pt x="1331" y="1417"/>
                    <a:pt x="1527" y="1262"/>
                    <a:pt x="1600" y="1015"/>
                  </a:cubicBezTo>
                  <a:cubicBezTo>
                    <a:pt x="1713" y="581"/>
                    <a:pt x="1362" y="283"/>
                    <a:pt x="1052" y="66"/>
                  </a:cubicBezTo>
                  <a:cubicBezTo>
                    <a:pt x="982" y="21"/>
                    <a:pt x="897" y="0"/>
                    <a:pt x="814"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88" name="Google Shape;988;p24"/>
            <p:cNvSpPr/>
            <p:nvPr/>
          </p:nvSpPr>
          <p:spPr>
            <a:xfrm>
              <a:off x="6434602" y="2116420"/>
              <a:ext cx="143016" cy="187085"/>
            </a:xfrm>
            <a:custGeom>
              <a:rect b="b" l="l" r="r" t="t"/>
              <a:pathLst>
                <a:path extrusionOk="0" h="2025" w="1548">
                  <a:moveTo>
                    <a:pt x="601" y="0"/>
                  </a:moveTo>
                  <a:cubicBezTo>
                    <a:pt x="436" y="0"/>
                    <a:pt x="276" y="83"/>
                    <a:pt x="175" y="265"/>
                  </a:cubicBezTo>
                  <a:cubicBezTo>
                    <a:pt x="72" y="440"/>
                    <a:pt x="51" y="646"/>
                    <a:pt x="41" y="832"/>
                  </a:cubicBezTo>
                  <a:cubicBezTo>
                    <a:pt x="0" y="1224"/>
                    <a:pt x="10" y="1698"/>
                    <a:pt x="361" y="1946"/>
                  </a:cubicBezTo>
                  <a:cubicBezTo>
                    <a:pt x="443" y="2000"/>
                    <a:pt x="526" y="2024"/>
                    <a:pt x="608" y="2024"/>
                  </a:cubicBezTo>
                  <a:cubicBezTo>
                    <a:pt x="743" y="2024"/>
                    <a:pt x="875" y="1960"/>
                    <a:pt x="990" y="1863"/>
                  </a:cubicBezTo>
                  <a:cubicBezTo>
                    <a:pt x="1186" y="1853"/>
                    <a:pt x="1372" y="1719"/>
                    <a:pt x="1434" y="1523"/>
                  </a:cubicBezTo>
                  <a:cubicBezTo>
                    <a:pt x="1454" y="1420"/>
                    <a:pt x="1475" y="1327"/>
                    <a:pt x="1485" y="1234"/>
                  </a:cubicBezTo>
                  <a:cubicBezTo>
                    <a:pt x="1516" y="1173"/>
                    <a:pt x="1547" y="1100"/>
                    <a:pt x="1547" y="1017"/>
                  </a:cubicBezTo>
                  <a:cubicBezTo>
                    <a:pt x="1547" y="863"/>
                    <a:pt x="1475" y="749"/>
                    <a:pt x="1382" y="667"/>
                  </a:cubicBezTo>
                  <a:cubicBezTo>
                    <a:pt x="1351" y="616"/>
                    <a:pt x="1320" y="574"/>
                    <a:pt x="1279" y="522"/>
                  </a:cubicBezTo>
                  <a:cubicBezTo>
                    <a:pt x="1238" y="471"/>
                    <a:pt x="1186" y="440"/>
                    <a:pt x="1135" y="389"/>
                  </a:cubicBezTo>
                  <a:cubicBezTo>
                    <a:pt x="1124" y="347"/>
                    <a:pt x="1103" y="295"/>
                    <a:pt x="1073" y="254"/>
                  </a:cubicBezTo>
                  <a:cubicBezTo>
                    <a:pt x="951" y="91"/>
                    <a:pt x="774" y="0"/>
                    <a:pt x="601"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89" name="Google Shape;989;p24"/>
            <p:cNvSpPr/>
            <p:nvPr/>
          </p:nvSpPr>
          <p:spPr>
            <a:xfrm>
              <a:off x="6864018" y="1933954"/>
              <a:ext cx="156689" cy="160200"/>
            </a:xfrm>
            <a:custGeom>
              <a:rect b="b" l="l" r="r" t="t"/>
              <a:pathLst>
                <a:path extrusionOk="0" h="1734" w="1696">
                  <a:moveTo>
                    <a:pt x="1146" y="1"/>
                  </a:moveTo>
                  <a:cubicBezTo>
                    <a:pt x="1140" y="1"/>
                    <a:pt x="1134" y="1"/>
                    <a:pt x="1129" y="1"/>
                  </a:cubicBezTo>
                  <a:cubicBezTo>
                    <a:pt x="973" y="1"/>
                    <a:pt x="829" y="42"/>
                    <a:pt x="705" y="115"/>
                  </a:cubicBezTo>
                  <a:cubicBezTo>
                    <a:pt x="592" y="145"/>
                    <a:pt x="489" y="218"/>
                    <a:pt x="427" y="331"/>
                  </a:cubicBezTo>
                  <a:cubicBezTo>
                    <a:pt x="386" y="414"/>
                    <a:pt x="334" y="476"/>
                    <a:pt x="283" y="548"/>
                  </a:cubicBezTo>
                  <a:cubicBezTo>
                    <a:pt x="180" y="693"/>
                    <a:pt x="128" y="858"/>
                    <a:pt x="86" y="1023"/>
                  </a:cubicBezTo>
                  <a:cubicBezTo>
                    <a:pt x="1" y="1347"/>
                    <a:pt x="259" y="1627"/>
                    <a:pt x="559" y="1627"/>
                  </a:cubicBezTo>
                  <a:cubicBezTo>
                    <a:pt x="584" y="1627"/>
                    <a:pt x="609" y="1625"/>
                    <a:pt x="633" y="1621"/>
                  </a:cubicBezTo>
                  <a:cubicBezTo>
                    <a:pt x="726" y="1683"/>
                    <a:pt x="829" y="1734"/>
                    <a:pt x="932" y="1734"/>
                  </a:cubicBezTo>
                  <a:cubicBezTo>
                    <a:pt x="1149" y="1734"/>
                    <a:pt x="1314" y="1590"/>
                    <a:pt x="1386" y="1404"/>
                  </a:cubicBezTo>
                  <a:cubicBezTo>
                    <a:pt x="1417" y="1383"/>
                    <a:pt x="1448" y="1363"/>
                    <a:pt x="1469" y="1332"/>
                  </a:cubicBezTo>
                  <a:cubicBezTo>
                    <a:pt x="1696" y="1085"/>
                    <a:pt x="1613" y="785"/>
                    <a:pt x="1613" y="476"/>
                  </a:cubicBezTo>
                  <a:cubicBezTo>
                    <a:pt x="1613" y="223"/>
                    <a:pt x="1406" y="1"/>
                    <a:pt x="1146" y="1"/>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90" name="Google Shape;990;p24"/>
            <p:cNvSpPr/>
            <p:nvPr/>
          </p:nvSpPr>
          <p:spPr>
            <a:xfrm>
              <a:off x="7359861" y="1915384"/>
              <a:ext cx="163988" cy="152162"/>
            </a:xfrm>
            <a:custGeom>
              <a:rect b="b" l="l" r="r" t="t"/>
              <a:pathLst>
                <a:path extrusionOk="0" h="1647" w="1775">
                  <a:moveTo>
                    <a:pt x="1056" y="1"/>
                  </a:moveTo>
                  <a:cubicBezTo>
                    <a:pt x="1034" y="1"/>
                    <a:pt x="1013" y="3"/>
                    <a:pt x="991" y="6"/>
                  </a:cubicBezTo>
                  <a:lnTo>
                    <a:pt x="960" y="6"/>
                  </a:lnTo>
                  <a:cubicBezTo>
                    <a:pt x="775" y="6"/>
                    <a:pt x="651" y="99"/>
                    <a:pt x="548" y="243"/>
                  </a:cubicBezTo>
                  <a:cubicBezTo>
                    <a:pt x="465" y="346"/>
                    <a:pt x="383" y="460"/>
                    <a:pt x="321" y="573"/>
                  </a:cubicBezTo>
                  <a:cubicBezTo>
                    <a:pt x="259" y="687"/>
                    <a:pt x="218" y="800"/>
                    <a:pt x="156" y="914"/>
                  </a:cubicBezTo>
                  <a:cubicBezTo>
                    <a:pt x="1" y="1234"/>
                    <a:pt x="186" y="1646"/>
                    <a:pt x="578" y="1646"/>
                  </a:cubicBezTo>
                  <a:cubicBezTo>
                    <a:pt x="672" y="1646"/>
                    <a:pt x="775" y="1636"/>
                    <a:pt x="878" y="1636"/>
                  </a:cubicBezTo>
                  <a:cubicBezTo>
                    <a:pt x="904" y="1641"/>
                    <a:pt x="930" y="1643"/>
                    <a:pt x="954" y="1643"/>
                  </a:cubicBezTo>
                  <a:cubicBezTo>
                    <a:pt x="1045" y="1643"/>
                    <a:pt x="1124" y="1615"/>
                    <a:pt x="1197" y="1574"/>
                  </a:cubicBezTo>
                  <a:cubicBezTo>
                    <a:pt x="1352" y="1522"/>
                    <a:pt x="1486" y="1440"/>
                    <a:pt x="1589" y="1295"/>
                  </a:cubicBezTo>
                  <a:cubicBezTo>
                    <a:pt x="1775" y="1017"/>
                    <a:pt x="1610" y="646"/>
                    <a:pt x="1517" y="357"/>
                  </a:cubicBezTo>
                  <a:cubicBezTo>
                    <a:pt x="1452" y="170"/>
                    <a:pt x="1260" y="1"/>
                    <a:pt x="1056" y="1"/>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91" name="Google Shape;991;p24"/>
            <p:cNvSpPr/>
            <p:nvPr/>
          </p:nvSpPr>
          <p:spPr>
            <a:xfrm>
              <a:off x="7171206" y="1552025"/>
              <a:ext cx="161124" cy="141538"/>
            </a:xfrm>
            <a:custGeom>
              <a:rect b="b" l="l" r="r" t="t"/>
              <a:pathLst>
                <a:path extrusionOk="0" h="1532" w="1744">
                  <a:moveTo>
                    <a:pt x="1074" y="1"/>
                  </a:moveTo>
                  <a:cubicBezTo>
                    <a:pt x="1033" y="1"/>
                    <a:pt x="992" y="4"/>
                    <a:pt x="949" y="9"/>
                  </a:cubicBezTo>
                  <a:cubicBezTo>
                    <a:pt x="867" y="20"/>
                    <a:pt x="795" y="61"/>
                    <a:pt x="733" y="112"/>
                  </a:cubicBezTo>
                  <a:lnTo>
                    <a:pt x="733" y="102"/>
                  </a:lnTo>
                  <a:cubicBezTo>
                    <a:pt x="681" y="91"/>
                    <a:pt x="640" y="82"/>
                    <a:pt x="599" y="82"/>
                  </a:cubicBezTo>
                  <a:lnTo>
                    <a:pt x="589" y="82"/>
                  </a:lnTo>
                  <a:cubicBezTo>
                    <a:pt x="577" y="80"/>
                    <a:pt x="566" y="79"/>
                    <a:pt x="554" y="79"/>
                  </a:cubicBezTo>
                  <a:cubicBezTo>
                    <a:pt x="407" y="79"/>
                    <a:pt x="243" y="195"/>
                    <a:pt x="176" y="318"/>
                  </a:cubicBezTo>
                  <a:cubicBezTo>
                    <a:pt x="83" y="494"/>
                    <a:pt x="62" y="731"/>
                    <a:pt x="32" y="927"/>
                  </a:cubicBezTo>
                  <a:cubicBezTo>
                    <a:pt x="0" y="1102"/>
                    <a:pt x="32" y="1257"/>
                    <a:pt x="155" y="1391"/>
                  </a:cubicBezTo>
                  <a:cubicBezTo>
                    <a:pt x="247" y="1484"/>
                    <a:pt x="372" y="1532"/>
                    <a:pt x="498" y="1532"/>
                  </a:cubicBezTo>
                  <a:cubicBezTo>
                    <a:pt x="583" y="1532"/>
                    <a:pt x="668" y="1510"/>
                    <a:pt x="743" y="1464"/>
                  </a:cubicBezTo>
                  <a:cubicBezTo>
                    <a:pt x="826" y="1412"/>
                    <a:pt x="919" y="1361"/>
                    <a:pt x="1011" y="1319"/>
                  </a:cubicBezTo>
                  <a:cubicBezTo>
                    <a:pt x="1022" y="1319"/>
                    <a:pt x="1032" y="1319"/>
                    <a:pt x="1032" y="1309"/>
                  </a:cubicBezTo>
                  <a:cubicBezTo>
                    <a:pt x="1063" y="1309"/>
                    <a:pt x="1084" y="1299"/>
                    <a:pt x="1104" y="1278"/>
                  </a:cubicBezTo>
                  <a:cubicBezTo>
                    <a:pt x="1125" y="1278"/>
                    <a:pt x="1146" y="1267"/>
                    <a:pt x="1156" y="1257"/>
                  </a:cubicBezTo>
                  <a:cubicBezTo>
                    <a:pt x="1341" y="1164"/>
                    <a:pt x="1465" y="969"/>
                    <a:pt x="1589" y="814"/>
                  </a:cubicBezTo>
                  <a:cubicBezTo>
                    <a:pt x="1744" y="607"/>
                    <a:pt x="1651" y="360"/>
                    <a:pt x="1476" y="215"/>
                  </a:cubicBezTo>
                  <a:cubicBezTo>
                    <a:pt x="1465" y="185"/>
                    <a:pt x="1444" y="153"/>
                    <a:pt x="1414" y="133"/>
                  </a:cubicBezTo>
                  <a:cubicBezTo>
                    <a:pt x="1312" y="32"/>
                    <a:pt x="1199" y="1"/>
                    <a:pt x="1074" y="1"/>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92" name="Google Shape;992;p24"/>
            <p:cNvSpPr/>
            <p:nvPr/>
          </p:nvSpPr>
          <p:spPr>
            <a:xfrm>
              <a:off x="7460008" y="1266547"/>
              <a:ext cx="133500" cy="156504"/>
            </a:xfrm>
            <a:custGeom>
              <a:rect b="b" l="l" r="r" t="t"/>
              <a:pathLst>
                <a:path extrusionOk="0" h="1694" w="1445">
                  <a:moveTo>
                    <a:pt x="564" y="1"/>
                  </a:moveTo>
                  <a:cubicBezTo>
                    <a:pt x="351" y="1"/>
                    <a:pt x="135" y="145"/>
                    <a:pt x="83" y="355"/>
                  </a:cubicBezTo>
                  <a:cubicBezTo>
                    <a:pt x="62" y="448"/>
                    <a:pt x="51" y="541"/>
                    <a:pt x="62" y="634"/>
                  </a:cubicBezTo>
                  <a:cubicBezTo>
                    <a:pt x="21" y="747"/>
                    <a:pt x="0" y="871"/>
                    <a:pt x="0" y="985"/>
                  </a:cubicBezTo>
                  <a:cubicBezTo>
                    <a:pt x="0" y="1180"/>
                    <a:pt x="72" y="1335"/>
                    <a:pt x="196" y="1490"/>
                  </a:cubicBezTo>
                  <a:cubicBezTo>
                    <a:pt x="268" y="1583"/>
                    <a:pt x="413" y="1666"/>
                    <a:pt x="526" y="1686"/>
                  </a:cubicBezTo>
                  <a:cubicBezTo>
                    <a:pt x="571" y="1691"/>
                    <a:pt x="614" y="1694"/>
                    <a:pt x="656" y="1694"/>
                  </a:cubicBezTo>
                  <a:cubicBezTo>
                    <a:pt x="787" y="1694"/>
                    <a:pt x="907" y="1669"/>
                    <a:pt x="1032" y="1614"/>
                  </a:cubicBezTo>
                  <a:cubicBezTo>
                    <a:pt x="1279" y="1510"/>
                    <a:pt x="1444" y="1212"/>
                    <a:pt x="1424" y="943"/>
                  </a:cubicBezTo>
                  <a:cubicBezTo>
                    <a:pt x="1382" y="552"/>
                    <a:pt x="1114" y="273"/>
                    <a:pt x="794" y="66"/>
                  </a:cubicBezTo>
                  <a:cubicBezTo>
                    <a:pt x="724" y="21"/>
                    <a:pt x="644" y="1"/>
                    <a:pt x="564" y="1"/>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93" name="Google Shape;993;p24"/>
            <p:cNvSpPr/>
            <p:nvPr/>
          </p:nvSpPr>
          <p:spPr>
            <a:xfrm>
              <a:off x="6821520" y="1081218"/>
              <a:ext cx="162048" cy="180340"/>
            </a:xfrm>
            <a:custGeom>
              <a:rect b="b" l="l" r="r" t="t"/>
              <a:pathLst>
                <a:path extrusionOk="0" h="1952" w="1754">
                  <a:moveTo>
                    <a:pt x="850" y="0"/>
                  </a:moveTo>
                  <a:cubicBezTo>
                    <a:pt x="689" y="0"/>
                    <a:pt x="526" y="60"/>
                    <a:pt x="381" y="154"/>
                  </a:cubicBezTo>
                  <a:cubicBezTo>
                    <a:pt x="196" y="277"/>
                    <a:pt x="103" y="504"/>
                    <a:pt x="175" y="721"/>
                  </a:cubicBezTo>
                  <a:cubicBezTo>
                    <a:pt x="41" y="979"/>
                    <a:pt x="0" y="1278"/>
                    <a:pt x="175" y="1547"/>
                  </a:cubicBezTo>
                  <a:cubicBezTo>
                    <a:pt x="335" y="1786"/>
                    <a:pt x="631" y="1952"/>
                    <a:pt x="928" y="1952"/>
                  </a:cubicBezTo>
                  <a:cubicBezTo>
                    <a:pt x="1015" y="1952"/>
                    <a:pt x="1102" y="1938"/>
                    <a:pt x="1186" y="1907"/>
                  </a:cubicBezTo>
                  <a:cubicBezTo>
                    <a:pt x="1424" y="1815"/>
                    <a:pt x="1578" y="1660"/>
                    <a:pt x="1671" y="1423"/>
                  </a:cubicBezTo>
                  <a:cubicBezTo>
                    <a:pt x="1754" y="1185"/>
                    <a:pt x="1671" y="917"/>
                    <a:pt x="1589" y="701"/>
                  </a:cubicBezTo>
                  <a:cubicBezTo>
                    <a:pt x="1495" y="463"/>
                    <a:pt x="1392" y="206"/>
                    <a:pt x="1155" y="82"/>
                  </a:cubicBezTo>
                  <a:cubicBezTo>
                    <a:pt x="1058" y="25"/>
                    <a:pt x="955" y="0"/>
                    <a:pt x="850"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94" name="Google Shape;994;p24"/>
            <p:cNvSpPr/>
            <p:nvPr/>
          </p:nvSpPr>
          <p:spPr>
            <a:xfrm>
              <a:off x="7283641" y="981994"/>
              <a:ext cx="146896" cy="132484"/>
            </a:xfrm>
            <a:custGeom>
              <a:rect b="b" l="l" r="r" t="t"/>
              <a:pathLst>
                <a:path extrusionOk="0" h="1434" w="1590">
                  <a:moveTo>
                    <a:pt x="1115" y="1"/>
                  </a:moveTo>
                  <a:cubicBezTo>
                    <a:pt x="867" y="10"/>
                    <a:pt x="640" y="93"/>
                    <a:pt x="486" y="289"/>
                  </a:cubicBezTo>
                  <a:cubicBezTo>
                    <a:pt x="300" y="310"/>
                    <a:pt x="124" y="464"/>
                    <a:pt x="73" y="650"/>
                  </a:cubicBezTo>
                  <a:cubicBezTo>
                    <a:pt x="1" y="898"/>
                    <a:pt x="135" y="1115"/>
                    <a:pt x="362" y="1218"/>
                  </a:cubicBezTo>
                  <a:cubicBezTo>
                    <a:pt x="383" y="1228"/>
                    <a:pt x="403" y="1238"/>
                    <a:pt x="413" y="1248"/>
                  </a:cubicBezTo>
                  <a:lnTo>
                    <a:pt x="537" y="1310"/>
                  </a:lnTo>
                  <a:cubicBezTo>
                    <a:pt x="671" y="1383"/>
                    <a:pt x="805" y="1434"/>
                    <a:pt x="950" y="1434"/>
                  </a:cubicBezTo>
                  <a:cubicBezTo>
                    <a:pt x="1167" y="1434"/>
                    <a:pt x="1373" y="1310"/>
                    <a:pt x="1476" y="1115"/>
                  </a:cubicBezTo>
                  <a:cubicBezTo>
                    <a:pt x="1579" y="929"/>
                    <a:pt x="1589" y="702"/>
                    <a:pt x="1589" y="485"/>
                  </a:cubicBezTo>
                  <a:cubicBezTo>
                    <a:pt x="1589" y="228"/>
                    <a:pt x="1373" y="1"/>
                    <a:pt x="1115" y="1"/>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95" name="Google Shape;995;p24"/>
            <p:cNvSpPr/>
            <p:nvPr/>
          </p:nvSpPr>
          <p:spPr>
            <a:xfrm>
              <a:off x="6712873" y="724603"/>
              <a:ext cx="149483" cy="159461"/>
            </a:xfrm>
            <a:custGeom>
              <a:rect b="b" l="l" r="r" t="t"/>
              <a:pathLst>
                <a:path extrusionOk="0" h="1726" w="1618">
                  <a:moveTo>
                    <a:pt x="830" y="0"/>
                  </a:moveTo>
                  <a:cubicBezTo>
                    <a:pt x="792" y="0"/>
                    <a:pt x="752" y="4"/>
                    <a:pt x="711" y="11"/>
                  </a:cubicBezTo>
                  <a:cubicBezTo>
                    <a:pt x="526" y="53"/>
                    <a:pt x="402" y="187"/>
                    <a:pt x="310" y="352"/>
                  </a:cubicBezTo>
                  <a:cubicBezTo>
                    <a:pt x="83" y="497"/>
                    <a:pt x="0" y="785"/>
                    <a:pt x="134" y="1012"/>
                  </a:cubicBezTo>
                  <a:cubicBezTo>
                    <a:pt x="258" y="1229"/>
                    <a:pt x="340" y="1497"/>
                    <a:pt x="557" y="1641"/>
                  </a:cubicBezTo>
                  <a:cubicBezTo>
                    <a:pt x="638" y="1687"/>
                    <a:pt x="735" y="1716"/>
                    <a:pt x="827" y="1716"/>
                  </a:cubicBezTo>
                  <a:cubicBezTo>
                    <a:pt x="840" y="1716"/>
                    <a:pt x="854" y="1715"/>
                    <a:pt x="867" y="1714"/>
                  </a:cubicBezTo>
                  <a:lnTo>
                    <a:pt x="1000" y="1714"/>
                  </a:lnTo>
                  <a:cubicBezTo>
                    <a:pt x="1037" y="1721"/>
                    <a:pt x="1075" y="1725"/>
                    <a:pt x="1112" y="1725"/>
                  </a:cubicBezTo>
                  <a:cubicBezTo>
                    <a:pt x="1374" y="1725"/>
                    <a:pt x="1618" y="1539"/>
                    <a:pt x="1609" y="1249"/>
                  </a:cubicBezTo>
                  <a:cubicBezTo>
                    <a:pt x="1599" y="868"/>
                    <a:pt x="1465" y="548"/>
                    <a:pt x="1259" y="238"/>
                  </a:cubicBezTo>
                  <a:cubicBezTo>
                    <a:pt x="1148" y="78"/>
                    <a:pt x="1004" y="0"/>
                    <a:pt x="830"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96" name="Google Shape;996;p24"/>
            <p:cNvSpPr/>
            <p:nvPr/>
          </p:nvSpPr>
          <p:spPr>
            <a:xfrm>
              <a:off x="7596187" y="679887"/>
              <a:ext cx="123984" cy="142462"/>
            </a:xfrm>
            <a:custGeom>
              <a:rect b="b" l="l" r="r" t="t"/>
              <a:pathLst>
                <a:path extrusionOk="0" h="1542" w="1342">
                  <a:moveTo>
                    <a:pt x="517" y="0"/>
                  </a:moveTo>
                  <a:cubicBezTo>
                    <a:pt x="362" y="0"/>
                    <a:pt x="166" y="93"/>
                    <a:pt x="104" y="238"/>
                  </a:cubicBezTo>
                  <a:cubicBezTo>
                    <a:pt x="22" y="433"/>
                    <a:pt x="1" y="578"/>
                    <a:pt x="32" y="774"/>
                  </a:cubicBezTo>
                  <a:lnTo>
                    <a:pt x="63" y="867"/>
                  </a:lnTo>
                  <a:cubicBezTo>
                    <a:pt x="22" y="1063"/>
                    <a:pt x="73" y="1259"/>
                    <a:pt x="280" y="1382"/>
                  </a:cubicBezTo>
                  <a:cubicBezTo>
                    <a:pt x="342" y="1414"/>
                    <a:pt x="424" y="1434"/>
                    <a:pt x="507" y="1444"/>
                  </a:cubicBezTo>
                  <a:cubicBezTo>
                    <a:pt x="584" y="1511"/>
                    <a:pt x="691" y="1542"/>
                    <a:pt x="798" y="1542"/>
                  </a:cubicBezTo>
                  <a:cubicBezTo>
                    <a:pt x="890" y="1542"/>
                    <a:pt x="981" y="1519"/>
                    <a:pt x="1053" y="1476"/>
                  </a:cubicBezTo>
                  <a:cubicBezTo>
                    <a:pt x="1291" y="1331"/>
                    <a:pt x="1342" y="1052"/>
                    <a:pt x="1218" y="816"/>
                  </a:cubicBezTo>
                  <a:cubicBezTo>
                    <a:pt x="1218" y="816"/>
                    <a:pt x="1218" y="805"/>
                    <a:pt x="1208" y="795"/>
                  </a:cubicBezTo>
                  <a:cubicBezTo>
                    <a:pt x="1249" y="630"/>
                    <a:pt x="1229" y="465"/>
                    <a:pt x="1136" y="320"/>
                  </a:cubicBezTo>
                  <a:cubicBezTo>
                    <a:pt x="1074" y="227"/>
                    <a:pt x="991" y="145"/>
                    <a:pt x="899" y="93"/>
                  </a:cubicBezTo>
                  <a:cubicBezTo>
                    <a:pt x="816" y="42"/>
                    <a:pt x="723" y="0"/>
                    <a:pt x="610"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97" name="Google Shape;997;p24"/>
            <p:cNvSpPr/>
            <p:nvPr/>
          </p:nvSpPr>
          <p:spPr>
            <a:xfrm>
              <a:off x="6845264" y="2369284"/>
              <a:ext cx="134516" cy="124261"/>
            </a:xfrm>
            <a:custGeom>
              <a:rect b="b" l="l" r="r" t="t"/>
              <a:pathLst>
                <a:path extrusionOk="0" h="1345" w="1456">
                  <a:moveTo>
                    <a:pt x="894" y="0"/>
                  </a:moveTo>
                  <a:cubicBezTo>
                    <a:pt x="878" y="0"/>
                    <a:pt x="862" y="1"/>
                    <a:pt x="846" y="3"/>
                  </a:cubicBezTo>
                  <a:cubicBezTo>
                    <a:pt x="733" y="13"/>
                    <a:pt x="630" y="55"/>
                    <a:pt x="537" y="107"/>
                  </a:cubicBezTo>
                  <a:cubicBezTo>
                    <a:pt x="496" y="127"/>
                    <a:pt x="465" y="137"/>
                    <a:pt x="434" y="158"/>
                  </a:cubicBezTo>
                  <a:cubicBezTo>
                    <a:pt x="321" y="240"/>
                    <a:pt x="238" y="343"/>
                    <a:pt x="186" y="478"/>
                  </a:cubicBezTo>
                  <a:cubicBezTo>
                    <a:pt x="176" y="488"/>
                    <a:pt x="156" y="509"/>
                    <a:pt x="145" y="529"/>
                  </a:cubicBezTo>
                  <a:cubicBezTo>
                    <a:pt x="1" y="746"/>
                    <a:pt x="104" y="1056"/>
                    <a:pt x="321" y="1189"/>
                  </a:cubicBezTo>
                  <a:cubicBezTo>
                    <a:pt x="351" y="1200"/>
                    <a:pt x="383" y="1221"/>
                    <a:pt x="413" y="1231"/>
                  </a:cubicBezTo>
                  <a:cubicBezTo>
                    <a:pt x="475" y="1272"/>
                    <a:pt x="537" y="1313"/>
                    <a:pt x="619" y="1324"/>
                  </a:cubicBezTo>
                  <a:cubicBezTo>
                    <a:pt x="733" y="1344"/>
                    <a:pt x="836" y="1344"/>
                    <a:pt x="950" y="1344"/>
                  </a:cubicBezTo>
                  <a:cubicBezTo>
                    <a:pt x="1197" y="1344"/>
                    <a:pt x="1435" y="1127"/>
                    <a:pt x="1424" y="870"/>
                  </a:cubicBezTo>
                  <a:cubicBezTo>
                    <a:pt x="1424" y="808"/>
                    <a:pt x="1414" y="756"/>
                    <a:pt x="1403" y="705"/>
                  </a:cubicBezTo>
                  <a:cubicBezTo>
                    <a:pt x="1455" y="509"/>
                    <a:pt x="1393" y="282"/>
                    <a:pt x="1218" y="178"/>
                  </a:cubicBezTo>
                  <a:cubicBezTo>
                    <a:pt x="1144" y="77"/>
                    <a:pt x="1029" y="0"/>
                    <a:pt x="894"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98" name="Google Shape;998;p24"/>
            <p:cNvSpPr/>
            <p:nvPr/>
          </p:nvSpPr>
          <p:spPr>
            <a:xfrm>
              <a:off x="7625844" y="1755831"/>
              <a:ext cx="99132" cy="115392"/>
            </a:xfrm>
            <a:custGeom>
              <a:rect b="b" l="l" r="r" t="t"/>
              <a:pathLst>
                <a:path extrusionOk="0" h="1249" w="1073">
                  <a:moveTo>
                    <a:pt x="484" y="0"/>
                  </a:moveTo>
                  <a:cubicBezTo>
                    <a:pt x="227" y="0"/>
                    <a:pt x="0" y="217"/>
                    <a:pt x="0" y="485"/>
                  </a:cubicBezTo>
                  <a:cubicBezTo>
                    <a:pt x="0" y="588"/>
                    <a:pt x="41" y="681"/>
                    <a:pt x="103" y="764"/>
                  </a:cubicBezTo>
                  <a:lnTo>
                    <a:pt x="103" y="774"/>
                  </a:lnTo>
                  <a:cubicBezTo>
                    <a:pt x="103" y="1032"/>
                    <a:pt x="319" y="1248"/>
                    <a:pt x="578" y="1248"/>
                  </a:cubicBezTo>
                  <a:cubicBezTo>
                    <a:pt x="846" y="1248"/>
                    <a:pt x="1062" y="1032"/>
                    <a:pt x="1062" y="774"/>
                  </a:cubicBezTo>
                  <a:cubicBezTo>
                    <a:pt x="1062" y="599"/>
                    <a:pt x="1073" y="423"/>
                    <a:pt x="980" y="269"/>
                  </a:cubicBezTo>
                  <a:cubicBezTo>
                    <a:pt x="876" y="83"/>
                    <a:pt x="691" y="0"/>
                    <a:pt x="484"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999" name="Google Shape;999;p24"/>
          <p:cNvGrpSpPr/>
          <p:nvPr/>
        </p:nvGrpSpPr>
        <p:grpSpPr>
          <a:xfrm flipH="1" rot="-5400000">
            <a:off x="8166930" y="4085185"/>
            <a:ext cx="1600860" cy="1631149"/>
            <a:chOff x="5510175" y="238275"/>
            <a:chExt cx="2841932" cy="2895701"/>
          </a:xfrm>
        </p:grpSpPr>
        <p:sp>
          <p:nvSpPr>
            <p:cNvPr id="1000" name="Google Shape;1000;p24"/>
            <p:cNvSpPr/>
            <p:nvPr/>
          </p:nvSpPr>
          <p:spPr>
            <a:xfrm>
              <a:off x="5510175" y="238275"/>
              <a:ext cx="2841932" cy="2895701"/>
            </a:xfrm>
            <a:custGeom>
              <a:rect b="b" l="l" r="r" t="t"/>
              <a:pathLst>
                <a:path extrusionOk="0" h="31343" w="30761">
                  <a:moveTo>
                    <a:pt x="25462" y="1"/>
                  </a:moveTo>
                  <a:cubicBezTo>
                    <a:pt x="25003" y="1"/>
                    <a:pt x="24504" y="84"/>
                    <a:pt x="23962" y="262"/>
                  </a:cubicBezTo>
                  <a:cubicBezTo>
                    <a:pt x="22714" y="644"/>
                    <a:pt x="21848" y="1706"/>
                    <a:pt x="21270" y="2862"/>
                  </a:cubicBezTo>
                  <a:cubicBezTo>
                    <a:pt x="20785" y="3728"/>
                    <a:pt x="20693" y="5740"/>
                    <a:pt x="19919" y="6421"/>
                  </a:cubicBezTo>
                  <a:cubicBezTo>
                    <a:pt x="19549" y="6724"/>
                    <a:pt x="19197" y="6855"/>
                    <a:pt x="18859" y="6855"/>
                  </a:cubicBezTo>
                  <a:cubicBezTo>
                    <a:pt x="16740" y="6855"/>
                    <a:pt x="15176" y="1692"/>
                    <a:pt x="13183" y="1603"/>
                  </a:cubicBezTo>
                  <a:cubicBezTo>
                    <a:pt x="13116" y="1599"/>
                    <a:pt x="13051" y="1598"/>
                    <a:pt x="12987" y="1598"/>
                  </a:cubicBezTo>
                  <a:cubicBezTo>
                    <a:pt x="9937" y="1598"/>
                    <a:pt x="10508" y="5882"/>
                    <a:pt x="11357" y="7762"/>
                  </a:cubicBezTo>
                  <a:cubicBezTo>
                    <a:pt x="11842" y="8917"/>
                    <a:pt x="12420" y="10072"/>
                    <a:pt x="13276" y="11134"/>
                  </a:cubicBezTo>
                  <a:cubicBezTo>
                    <a:pt x="13956" y="12094"/>
                    <a:pt x="15205" y="12867"/>
                    <a:pt x="15586" y="14116"/>
                  </a:cubicBezTo>
                  <a:cubicBezTo>
                    <a:pt x="16357" y="16711"/>
                    <a:pt x="14815" y="17501"/>
                    <a:pt x="12974" y="17501"/>
                  </a:cubicBezTo>
                  <a:cubicBezTo>
                    <a:pt x="11807" y="17501"/>
                    <a:pt x="10520" y="17184"/>
                    <a:pt x="9624" y="16808"/>
                  </a:cubicBezTo>
                  <a:cubicBezTo>
                    <a:pt x="8752" y="16450"/>
                    <a:pt x="7859" y="16277"/>
                    <a:pt x="6986" y="16277"/>
                  </a:cubicBezTo>
                  <a:cubicBezTo>
                    <a:pt x="4586" y="16277"/>
                    <a:pt x="2333" y="17587"/>
                    <a:pt x="1062" y="19985"/>
                  </a:cubicBezTo>
                  <a:cubicBezTo>
                    <a:pt x="0" y="22203"/>
                    <a:pt x="93" y="25472"/>
                    <a:pt x="1248" y="27783"/>
                  </a:cubicBezTo>
                  <a:cubicBezTo>
                    <a:pt x="1953" y="29293"/>
                    <a:pt x="2762" y="29890"/>
                    <a:pt x="3534" y="29890"/>
                  </a:cubicBezTo>
                  <a:cubicBezTo>
                    <a:pt x="4978" y="29890"/>
                    <a:pt x="6291" y="27799"/>
                    <a:pt x="6540" y="25669"/>
                  </a:cubicBezTo>
                  <a:cubicBezTo>
                    <a:pt x="6754" y="23757"/>
                    <a:pt x="7623" y="23083"/>
                    <a:pt x="8725" y="23083"/>
                  </a:cubicBezTo>
                  <a:cubicBezTo>
                    <a:pt x="10121" y="23083"/>
                    <a:pt x="11892" y="24164"/>
                    <a:pt x="13183" y="25184"/>
                  </a:cubicBezTo>
                  <a:cubicBezTo>
                    <a:pt x="14106" y="25895"/>
                    <a:pt x="14783" y="26188"/>
                    <a:pt x="15317" y="26188"/>
                  </a:cubicBezTo>
                  <a:cubicBezTo>
                    <a:pt x="16736" y="26188"/>
                    <a:pt x="17148" y="24117"/>
                    <a:pt x="18474" y="22295"/>
                  </a:cubicBezTo>
                  <a:cubicBezTo>
                    <a:pt x="19049" y="21552"/>
                    <a:pt x="19836" y="21252"/>
                    <a:pt x="20692" y="21252"/>
                  </a:cubicBezTo>
                  <a:cubicBezTo>
                    <a:pt x="22710" y="21252"/>
                    <a:pt x="25108" y="22925"/>
                    <a:pt x="25984" y="24410"/>
                  </a:cubicBezTo>
                  <a:cubicBezTo>
                    <a:pt x="26655" y="25669"/>
                    <a:pt x="26944" y="27010"/>
                    <a:pt x="27336" y="28454"/>
                  </a:cubicBezTo>
                  <a:cubicBezTo>
                    <a:pt x="27624" y="29227"/>
                    <a:pt x="27624" y="30671"/>
                    <a:pt x="28006" y="31342"/>
                  </a:cubicBezTo>
                  <a:lnTo>
                    <a:pt x="28099" y="31146"/>
                  </a:lnTo>
                  <a:cubicBezTo>
                    <a:pt x="28129" y="31161"/>
                    <a:pt x="28159" y="31168"/>
                    <a:pt x="28189" y="31168"/>
                  </a:cubicBezTo>
                  <a:cubicBezTo>
                    <a:pt x="28548" y="31168"/>
                    <a:pt x="28887" y="30143"/>
                    <a:pt x="29069" y="29609"/>
                  </a:cubicBezTo>
                  <a:cubicBezTo>
                    <a:pt x="30502" y="24802"/>
                    <a:pt x="29935" y="19315"/>
                    <a:pt x="30409" y="14311"/>
                  </a:cubicBezTo>
                  <a:cubicBezTo>
                    <a:pt x="30760" y="10859"/>
                    <a:pt x="30710" y="1"/>
                    <a:pt x="25462"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01" name="Google Shape;1001;p24"/>
            <p:cNvSpPr/>
            <p:nvPr/>
          </p:nvSpPr>
          <p:spPr>
            <a:xfrm>
              <a:off x="5774125" y="2413353"/>
              <a:ext cx="160200" cy="180987"/>
            </a:xfrm>
            <a:custGeom>
              <a:rect b="b" l="l" r="r" t="t"/>
              <a:pathLst>
                <a:path extrusionOk="0" h="1959" w="1734">
                  <a:moveTo>
                    <a:pt x="991" y="1"/>
                  </a:moveTo>
                  <a:cubicBezTo>
                    <a:pt x="816" y="1"/>
                    <a:pt x="681" y="104"/>
                    <a:pt x="578" y="249"/>
                  </a:cubicBezTo>
                  <a:cubicBezTo>
                    <a:pt x="568" y="258"/>
                    <a:pt x="557" y="279"/>
                    <a:pt x="537" y="300"/>
                  </a:cubicBezTo>
                  <a:cubicBezTo>
                    <a:pt x="351" y="320"/>
                    <a:pt x="217" y="465"/>
                    <a:pt x="145" y="650"/>
                  </a:cubicBezTo>
                  <a:cubicBezTo>
                    <a:pt x="0" y="1012"/>
                    <a:pt x="0" y="1393"/>
                    <a:pt x="248" y="1703"/>
                  </a:cubicBezTo>
                  <a:cubicBezTo>
                    <a:pt x="381" y="1873"/>
                    <a:pt x="606" y="1959"/>
                    <a:pt x="825" y="1959"/>
                  </a:cubicBezTo>
                  <a:cubicBezTo>
                    <a:pt x="910" y="1959"/>
                    <a:pt x="995" y="1946"/>
                    <a:pt x="1073" y="1920"/>
                  </a:cubicBezTo>
                  <a:cubicBezTo>
                    <a:pt x="1373" y="1837"/>
                    <a:pt x="1630" y="1579"/>
                    <a:pt x="1692" y="1269"/>
                  </a:cubicBezTo>
                  <a:cubicBezTo>
                    <a:pt x="1733" y="1074"/>
                    <a:pt x="1713" y="898"/>
                    <a:pt x="1661" y="733"/>
                  </a:cubicBezTo>
                  <a:cubicBezTo>
                    <a:pt x="1692" y="547"/>
                    <a:pt x="1579" y="362"/>
                    <a:pt x="1424" y="258"/>
                  </a:cubicBezTo>
                  <a:cubicBezTo>
                    <a:pt x="1393" y="228"/>
                    <a:pt x="1362" y="187"/>
                    <a:pt x="1331" y="145"/>
                  </a:cubicBezTo>
                  <a:cubicBezTo>
                    <a:pt x="1259" y="52"/>
                    <a:pt x="1104" y="1"/>
                    <a:pt x="991" y="1"/>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02" name="Google Shape;1002;p24"/>
            <p:cNvSpPr/>
            <p:nvPr/>
          </p:nvSpPr>
          <p:spPr>
            <a:xfrm>
              <a:off x="5898017" y="1960377"/>
              <a:ext cx="158260" cy="159738"/>
            </a:xfrm>
            <a:custGeom>
              <a:rect b="b" l="l" r="r" t="t"/>
              <a:pathLst>
                <a:path extrusionOk="0" h="1729" w="1713">
                  <a:moveTo>
                    <a:pt x="814" y="0"/>
                  </a:moveTo>
                  <a:cubicBezTo>
                    <a:pt x="725" y="0"/>
                    <a:pt x="637" y="23"/>
                    <a:pt x="568" y="66"/>
                  </a:cubicBezTo>
                  <a:cubicBezTo>
                    <a:pt x="444" y="138"/>
                    <a:pt x="372" y="242"/>
                    <a:pt x="341" y="375"/>
                  </a:cubicBezTo>
                  <a:cubicBezTo>
                    <a:pt x="341" y="386"/>
                    <a:pt x="330" y="396"/>
                    <a:pt x="330" y="407"/>
                  </a:cubicBezTo>
                  <a:cubicBezTo>
                    <a:pt x="330" y="399"/>
                    <a:pt x="329" y="396"/>
                    <a:pt x="328" y="396"/>
                  </a:cubicBezTo>
                  <a:cubicBezTo>
                    <a:pt x="324" y="396"/>
                    <a:pt x="318" y="412"/>
                    <a:pt x="323" y="412"/>
                  </a:cubicBezTo>
                  <a:cubicBezTo>
                    <a:pt x="324" y="412"/>
                    <a:pt x="327" y="410"/>
                    <a:pt x="330" y="407"/>
                  </a:cubicBezTo>
                  <a:lnTo>
                    <a:pt x="330" y="407"/>
                  </a:lnTo>
                  <a:cubicBezTo>
                    <a:pt x="310" y="437"/>
                    <a:pt x="289" y="478"/>
                    <a:pt x="268" y="510"/>
                  </a:cubicBezTo>
                  <a:cubicBezTo>
                    <a:pt x="217" y="613"/>
                    <a:pt x="155" y="716"/>
                    <a:pt x="103" y="819"/>
                  </a:cubicBezTo>
                  <a:cubicBezTo>
                    <a:pt x="0" y="1005"/>
                    <a:pt x="21" y="1242"/>
                    <a:pt x="176" y="1397"/>
                  </a:cubicBezTo>
                  <a:lnTo>
                    <a:pt x="279" y="1500"/>
                  </a:lnTo>
                  <a:cubicBezTo>
                    <a:pt x="330" y="1551"/>
                    <a:pt x="424" y="1603"/>
                    <a:pt x="506" y="1624"/>
                  </a:cubicBezTo>
                  <a:cubicBezTo>
                    <a:pt x="591" y="1695"/>
                    <a:pt x="696" y="1729"/>
                    <a:pt x="802" y="1729"/>
                  </a:cubicBezTo>
                  <a:cubicBezTo>
                    <a:pt x="926" y="1729"/>
                    <a:pt x="1051" y="1682"/>
                    <a:pt x="1146" y="1592"/>
                  </a:cubicBezTo>
                  <a:cubicBezTo>
                    <a:pt x="1331" y="1417"/>
                    <a:pt x="1527" y="1262"/>
                    <a:pt x="1600" y="1015"/>
                  </a:cubicBezTo>
                  <a:cubicBezTo>
                    <a:pt x="1713" y="581"/>
                    <a:pt x="1362" y="283"/>
                    <a:pt x="1052" y="66"/>
                  </a:cubicBezTo>
                  <a:cubicBezTo>
                    <a:pt x="982" y="21"/>
                    <a:pt x="897" y="0"/>
                    <a:pt x="814"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03" name="Google Shape;1003;p24"/>
            <p:cNvSpPr/>
            <p:nvPr/>
          </p:nvSpPr>
          <p:spPr>
            <a:xfrm>
              <a:off x="6434602" y="2116420"/>
              <a:ext cx="143016" cy="187085"/>
            </a:xfrm>
            <a:custGeom>
              <a:rect b="b" l="l" r="r" t="t"/>
              <a:pathLst>
                <a:path extrusionOk="0" h="2025" w="1548">
                  <a:moveTo>
                    <a:pt x="601" y="0"/>
                  </a:moveTo>
                  <a:cubicBezTo>
                    <a:pt x="436" y="0"/>
                    <a:pt x="276" y="83"/>
                    <a:pt x="175" y="265"/>
                  </a:cubicBezTo>
                  <a:cubicBezTo>
                    <a:pt x="72" y="440"/>
                    <a:pt x="51" y="646"/>
                    <a:pt x="41" y="832"/>
                  </a:cubicBezTo>
                  <a:cubicBezTo>
                    <a:pt x="0" y="1224"/>
                    <a:pt x="10" y="1698"/>
                    <a:pt x="361" y="1946"/>
                  </a:cubicBezTo>
                  <a:cubicBezTo>
                    <a:pt x="443" y="2000"/>
                    <a:pt x="526" y="2024"/>
                    <a:pt x="608" y="2024"/>
                  </a:cubicBezTo>
                  <a:cubicBezTo>
                    <a:pt x="743" y="2024"/>
                    <a:pt x="875" y="1960"/>
                    <a:pt x="990" y="1863"/>
                  </a:cubicBezTo>
                  <a:cubicBezTo>
                    <a:pt x="1186" y="1853"/>
                    <a:pt x="1372" y="1719"/>
                    <a:pt x="1434" y="1523"/>
                  </a:cubicBezTo>
                  <a:cubicBezTo>
                    <a:pt x="1454" y="1420"/>
                    <a:pt x="1475" y="1327"/>
                    <a:pt x="1485" y="1234"/>
                  </a:cubicBezTo>
                  <a:cubicBezTo>
                    <a:pt x="1516" y="1173"/>
                    <a:pt x="1547" y="1100"/>
                    <a:pt x="1547" y="1017"/>
                  </a:cubicBezTo>
                  <a:cubicBezTo>
                    <a:pt x="1547" y="863"/>
                    <a:pt x="1475" y="749"/>
                    <a:pt x="1382" y="667"/>
                  </a:cubicBezTo>
                  <a:cubicBezTo>
                    <a:pt x="1351" y="616"/>
                    <a:pt x="1320" y="574"/>
                    <a:pt x="1279" y="522"/>
                  </a:cubicBezTo>
                  <a:cubicBezTo>
                    <a:pt x="1238" y="471"/>
                    <a:pt x="1186" y="440"/>
                    <a:pt x="1135" y="389"/>
                  </a:cubicBezTo>
                  <a:cubicBezTo>
                    <a:pt x="1124" y="347"/>
                    <a:pt x="1103" y="295"/>
                    <a:pt x="1073" y="254"/>
                  </a:cubicBezTo>
                  <a:cubicBezTo>
                    <a:pt x="951" y="91"/>
                    <a:pt x="774" y="0"/>
                    <a:pt x="601"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04" name="Google Shape;1004;p24"/>
            <p:cNvSpPr/>
            <p:nvPr/>
          </p:nvSpPr>
          <p:spPr>
            <a:xfrm>
              <a:off x="6864018" y="1933954"/>
              <a:ext cx="156689" cy="160200"/>
            </a:xfrm>
            <a:custGeom>
              <a:rect b="b" l="l" r="r" t="t"/>
              <a:pathLst>
                <a:path extrusionOk="0" h="1734" w="1696">
                  <a:moveTo>
                    <a:pt x="1146" y="1"/>
                  </a:moveTo>
                  <a:cubicBezTo>
                    <a:pt x="1140" y="1"/>
                    <a:pt x="1134" y="1"/>
                    <a:pt x="1129" y="1"/>
                  </a:cubicBezTo>
                  <a:cubicBezTo>
                    <a:pt x="973" y="1"/>
                    <a:pt x="829" y="42"/>
                    <a:pt x="705" y="115"/>
                  </a:cubicBezTo>
                  <a:cubicBezTo>
                    <a:pt x="592" y="145"/>
                    <a:pt x="489" y="218"/>
                    <a:pt x="427" y="331"/>
                  </a:cubicBezTo>
                  <a:cubicBezTo>
                    <a:pt x="386" y="414"/>
                    <a:pt x="334" y="476"/>
                    <a:pt x="283" y="548"/>
                  </a:cubicBezTo>
                  <a:cubicBezTo>
                    <a:pt x="180" y="693"/>
                    <a:pt x="128" y="858"/>
                    <a:pt x="86" y="1023"/>
                  </a:cubicBezTo>
                  <a:cubicBezTo>
                    <a:pt x="1" y="1347"/>
                    <a:pt x="259" y="1627"/>
                    <a:pt x="559" y="1627"/>
                  </a:cubicBezTo>
                  <a:cubicBezTo>
                    <a:pt x="584" y="1627"/>
                    <a:pt x="609" y="1625"/>
                    <a:pt x="633" y="1621"/>
                  </a:cubicBezTo>
                  <a:cubicBezTo>
                    <a:pt x="726" y="1683"/>
                    <a:pt x="829" y="1734"/>
                    <a:pt x="932" y="1734"/>
                  </a:cubicBezTo>
                  <a:cubicBezTo>
                    <a:pt x="1149" y="1734"/>
                    <a:pt x="1314" y="1590"/>
                    <a:pt x="1386" y="1404"/>
                  </a:cubicBezTo>
                  <a:cubicBezTo>
                    <a:pt x="1417" y="1383"/>
                    <a:pt x="1448" y="1363"/>
                    <a:pt x="1469" y="1332"/>
                  </a:cubicBezTo>
                  <a:cubicBezTo>
                    <a:pt x="1696" y="1085"/>
                    <a:pt x="1613" y="785"/>
                    <a:pt x="1613" y="476"/>
                  </a:cubicBezTo>
                  <a:cubicBezTo>
                    <a:pt x="1613" y="223"/>
                    <a:pt x="1406" y="1"/>
                    <a:pt x="1146" y="1"/>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05" name="Google Shape;1005;p24"/>
            <p:cNvSpPr/>
            <p:nvPr/>
          </p:nvSpPr>
          <p:spPr>
            <a:xfrm>
              <a:off x="7359861" y="1915384"/>
              <a:ext cx="163988" cy="152162"/>
            </a:xfrm>
            <a:custGeom>
              <a:rect b="b" l="l" r="r" t="t"/>
              <a:pathLst>
                <a:path extrusionOk="0" h="1647" w="1775">
                  <a:moveTo>
                    <a:pt x="1056" y="1"/>
                  </a:moveTo>
                  <a:cubicBezTo>
                    <a:pt x="1034" y="1"/>
                    <a:pt x="1013" y="3"/>
                    <a:pt x="991" y="6"/>
                  </a:cubicBezTo>
                  <a:lnTo>
                    <a:pt x="960" y="6"/>
                  </a:lnTo>
                  <a:cubicBezTo>
                    <a:pt x="775" y="6"/>
                    <a:pt x="651" y="99"/>
                    <a:pt x="548" y="243"/>
                  </a:cubicBezTo>
                  <a:cubicBezTo>
                    <a:pt x="465" y="346"/>
                    <a:pt x="383" y="460"/>
                    <a:pt x="321" y="573"/>
                  </a:cubicBezTo>
                  <a:cubicBezTo>
                    <a:pt x="259" y="687"/>
                    <a:pt x="218" y="800"/>
                    <a:pt x="156" y="914"/>
                  </a:cubicBezTo>
                  <a:cubicBezTo>
                    <a:pt x="1" y="1234"/>
                    <a:pt x="186" y="1646"/>
                    <a:pt x="578" y="1646"/>
                  </a:cubicBezTo>
                  <a:cubicBezTo>
                    <a:pt x="672" y="1646"/>
                    <a:pt x="775" y="1636"/>
                    <a:pt x="878" y="1636"/>
                  </a:cubicBezTo>
                  <a:cubicBezTo>
                    <a:pt x="904" y="1641"/>
                    <a:pt x="930" y="1643"/>
                    <a:pt x="954" y="1643"/>
                  </a:cubicBezTo>
                  <a:cubicBezTo>
                    <a:pt x="1045" y="1643"/>
                    <a:pt x="1124" y="1615"/>
                    <a:pt x="1197" y="1574"/>
                  </a:cubicBezTo>
                  <a:cubicBezTo>
                    <a:pt x="1352" y="1522"/>
                    <a:pt x="1486" y="1440"/>
                    <a:pt x="1589" y="1295"/>
                  </a:cubicBezTo>
                  <a:cubicBezTo>
                    <a:pt x="1775" y="1017"/>
                    <a:pt x="1610" y="646"/>
                    <a:pt x="1517" y="357"/>
                  </a:cubicBezTo>
                  <a:cubicBezTo>
                    <a:pt x="1452" y="170"/>
                    <a:pt x="1260" y="1"/>
                    <a:pt x="1056" y="1"/>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06" name="Google Shape;1006;p24"/>
            <p:cNvSpPr/>
            <p:nvPr/>
          </p:nvSpPr>
          <p:spPr>
            <a:xfrm>
              <a:off x="7171206" y="1552025"/>
              <a:ext cx="161124" cy="141538"/>
            </a:xfrm>
            <a:custGeom>
              <a:rect b="b" l="l" r="r" t="t"/>
              <a:pathLst>
                <a:path extrusionOk="0" h="1532" w="1744">
                  <a:moveTo>
                    <a:pt x="1074" y="1"/>
                  </a:moveTo>
                  <a:cubicBezTo>
                    <a:pt x="1033" y="1"/>
                    <a:pt x="992" y="4"/>
                    <a:pt x="949" y="9"/>
                  </a:cubicBezTo>
                  <a:cubicBezTo>
                    <a:pt x="867" y="20"/>
                    <a:pt x="795" y="61"/>
                    <a:pt x="733" y="112"/>
                  </a:cubicBezTo>
                  <a:lnTo>
                    <a:pt x="733" y="102"/>
                  </a:lnTo>
                  <a:cubicBezTo>
                    <a:pt x="681" y="91"/>
                    <a:pt x="640" y="82"/>
                    <a:pt x="599" y="82"/>
                  </a:cubicBezTo>
                  <a:lnTo>
                    <a:pt x="589" y="82"/>
                  </a:lnTo>
                  <a:cubicBezTo>
                    <a:pt x="577" y="80"/>
                    <a:pt x="566" y="79"/>
                    <a:pt x="554" y="79"/>
                  </a:cubicBezTo>
                  <a:cubicBezTo>
                    <a:pt x="407" y="79"/>
                    <a:pt x="243" y="195"/>
                    <a:pt x="176" y="318"/>
                  </a:cubicBezTo>
                  <a:cubicBezTo>
                    <a:pt x="83" y="494"/>
                    <a:pt x="62" y="731"/>
                    <a:pt x="32" y="927"/>
                  </a:cubicBezTo>
                  <a:cubicBezTo>
                    <a:pt x="0" y="1102"/>
                    <a:pt x="32" y="1257"/>
                    <a:pt x="155" y="1391"/>
                  </a:cubicBezTo>
                  <a:cubicBezTo>
                    <a:pt x="247" y="1484"/>
                    <a:pt x="372" y="1532"/>
                    <a:pt x="498" y="1532"/>
                  </a:cubicBezTo>
                  <a:cubicBezTo>
                    <a:pt x="583" y="1532"/>
                    <a:pt x="668" y="1510"/>
                    <a:pt x="743" y="1464"/>
                  </a:cubicBezTo>
                  <a:cubicBezTo>
                    <a:pt x="826" y="1412"/>
                    <a:pt x="919" y="1361"/>
                    <a:pt x="1011" y="1319"/>
                  </a:cubicBezTo>
                  <a:cubicBezTo>
                    <a:pt x="1022" y="1319"/>
                    <a:pt x="1032" y="1319"/>
                    <a:pt x="1032" y="1309"/>
                  </a:cubicBezTo>
                  <a:cubicBezTo>
                    <a:pt x="1063" y="1309"/>
                    <a:pt x="1084" y="1299"/>
                    <a:pt x="1104" y="1278"/>
                  </a:cubicBezTo>
                  <a:cubicBezTo>
                    <a:pt x="1125" y="1278"/>
                    <a:pt x="1146" y="1267"/>
                    <a:pt x="1156" y="1257"/>
                  </a:cubicBezTo>
                  <a:cubicBezTo>
                    <a:pt x="1341" y="1164"/>
                    <a:pt x="1465" y="969"/>
                    <a:pt x="1589" y="814"/>
                  </a:cubicBezTo>
                  <a:cubicBezTo>
                    <a:pt x="1744" y="607"/>
                    <a:pt x="1651" y="360"/>
                    <a:pt x="1476" y="215"/>
                  </a:cubicBezTo>
                  <a:cubicBezTo>
                    <a:pt x="1465" y="185"/>
                    <a:pt x="1444" y="153"/>
                    <a:pt x="1414" y="133"/>
                  </a:cubicBezTo>
                  <a:cubicBezTo>
                    <a:pt x="1312" y="32"/>
                    <a:pt x="1199" y="1"/>
                    <a:pt x="1074" y="1"/>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07" name="Google Shape;1007;p24"/>
            <p:cNvSpPr/>
            <p:nvPr/>
          </p:nvSpPr>
          <p:spPr>
            <a:xfrm>
              <a:off x="7460008" y="1266547"/>
              <a:ext cx="133500" cy="156504"/>
            </a:xfrm>
            <a:custGeom>
              <a:rect b="b" l="l" r="r" t="t"/>
              <a:pathLst>
                <a:path extrusionOk="0" h="1694" w="1445">
                  <a:moveTo>
                    <a:pt x="564" y="1"/>
                  </a:moveTo>
                  <a:cubicBezTo>
                    <a:pt x="351" y="1"/>
                    <a:pt x="135" y="145"/>
                    <a:pt x="83" y="355"/>
                  </a:cubicBezTo>
                  <a:cubicBezTo>
                    <a:pt x="62" y="448"/>
                    <a:pt x="51" y="541"/>
                    <a:pt x="62" y="634"/>
                  </a:cubicBezTo>
                  <a:cubicBezTo>
                    <a:pt x="21" y="747"/>
                    <a:pt x="0" y="871"/>
                    <a:pt x="0" y="985"/>
                  </a:cubicBezTo>
                  <a:cubicBezTo>
                    <a:pt x="0" y="1180"/>
                    <a:pt x="72" y="1335"/>
                    <a:pt x="196" y="1490"/>
                  </a:cubicBezTo>
                  <a:cubicBezTo>
                    <a:pt x="268" y="1583"/>
                    <a:pt x="413" y="1666"/>
                    <a:pt x="526" y="1686"/>
                  </a:cubicBezTo>
                  <a:cubicBezTo>
                    <a:pt x="571" y="1691"/>
                    <a:pt x="614" y="1694"/>
                    <a:pt x="656" y="1694"/>
                  </a:cubicBezTo>
                  <a:cubicBezTo>
                    <a:pt x="787" y="1694"/>
                    <a:pt x="907" y="1669"/>
                    <a:pt x="1032" y="1614"/>
                  </a:cubicBezTo>
                  <a:cubicBezTo>
                    <a:pt x="1279" y="1510"/>
                    <a:pt x="1444" y="1212"/>
                    <a:pt x="1424" y="943"/>
                  </a:cubicBezTo>
                  <a:cubicBezTo>
                    <a:pt x="1382" y="552"/>
                    <a:pt x="1114" y="273"/>
                    <a:pt x="794" y="66"/>
                  </a:cubicBezTo>
                  <a:cubicBezTo>
                    <a:pt x="724" y="21"/>
                    <a:pt x="644" y="1"/>
                    <a:pt x="564" y="1"/>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08" name="Google Shape;1008;p24"/>
            <p:cNvSpPr/>
            <p:nvPr/>
          </p:nvSpPr>
          <p:spPr>
            <a:xfrm>
              <a:off x="6821520" y="1081218"/>
              <a:ext cx="162048" cy="180340"/>
            </a:xfrm>
            <a:custGeom>
              <a:rect b="b" l="l" r="r" t="t"/>
              <a:pathLst>
                <a:path extrusionOk="0" h="1952" w="1754">
                  <a:moveTo>
                    <a:pt x="850" y="0"/>
                  </a:moveTo>
                  <a:cubicBezTo>
                    <a:pt x="689" y="0"/>
                    <a:pt x="526" y="60"/>
                    <a:pt x="381" y="154"/>
                  </a:cubicBezTo>
                  <a:cubicBezTo>
                    <a:pt x="196" y="277"/>
                    <a:pt x="103" y="504"/>
                    <a:pt x="175" y="721"/>
                  </a:cubicBezTo>
                  <a:cubicBezTo>
                    <a:pt x="41" y="979"/>
                    <a:pt x="0" y="1278"/>
                    <a:pt x="175" y="1547"/>
                  </a:cubicBezTo>
                  <a:cubicBezTo>
                    <a:pt x="335" y="1786"/>
                    <a:pt x="631" y="1952"/>
                    <a:pt x="928" y="1952"/>
                  </a:cubicBezTo>
                  <a:cubicBezTo>
                    <a:pt x="1015" y="1952"/>
                    <a:pt x="1102" y="1938"/>
                    <a:pt x="1186" y="1907"/>
                  </a:cubicBezTo>
                  <a:cubicBezTo>
                    <a:pt x="1424" y="1815"/>
                    <a:pt x="1578" y="1660"/>
                    <a:pt x="1671" y="1423"/>
                  </a:cubicBezTo>
                  <a:cubicBezTo>
                    <a:pt x="1754" y="1185"/>
                    <a:pt x="1671" y="917"/>
                    <a:pt x="1589" y="701"/>
                  </a:cubicBezTo>
                  <a:cubicBezTo>
                    <a:pt x="1495" y="463"/>
                    <a:pt x="1392" y="206"/>
                    <a:pt x="1155" y="82"/>
                  </a:cubicBezTo>
                  <a:cubicBezTo>
                    <a:pt x="1058" y="25"/>
                    <a:pt x="955" y="0"/>
                    <a:pt x="850"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09" name="Google Shape;1009;p24"/>
            <p:cNvSpPr/>
            <p:nvPr/>
          </p:nvSpPr>
          <p:spPr>
            <a:xfrm>
              <a:off x="7283641" y="981994"/>
              <a:ext cx="146896" cy="132484"/>
            </a:xfrm>
            <a:custGeom>
              <a:rect b="b" l="l" r="r" t="t"/>
              <a:pathLst>
                <a:path extrusionOk="0" h="1434" w="1590">
                  <a:moveTo>
                    <a:pt x="1115" y="1"/>
                  </a:moveTo>
                  <a:cubicBezTo>
                    <a:pt x="867" y="10"/>
                    <a:pt x="640" y="93"/>
                    <a:pt x="486" y="289"/>
                  </a:cubicBezTo>
                  <a:cubicBezTo>
                    <a:pt x="300" y="310"/>
                    <a:pt x="124" y="464"/>
                    <a:pt x="73" y="650"/>
                  </a:cubicBezTo>
                  <a:cubicBezTo>
                    <a:pt x="1" y="898"/>
                    <a:pt x="135" y="1115"/>
                    <a:pt x="362" y="1218"/>
                  </a:cubicBezTo>
                  <a:cubicBezTo>
                    <a:pt x="383" y="1228"/>
                    <a:pt x="403" y="1238"/>
                    <a:pt x="413" y="1248"/>
                  </a:cubicBezTo>
                  <a:lnTo>
                    <a:pt x="537" y="1310"/>
                  </a:lnTo>
                  <a:cubicBezTo>
                    <a:pt x="671" y="1383"/>
                    <a:pt x="805" y="1434"/>
                    <a:pt x="950" y="1434"/>
                  </a:cubicBezTo>
                  <a:cubicBezTo>
                    <a:pt x="1167" y="1434"/>
                    <a:pt x="1373" y="1310"/>
                    <a:pt x="1476" y="1115"/>
                  </a:cubicBezTo>
                  <a:cubicBezTo>
                    <a:pt x="1579" y="929"/>
                    <a:pt x="1589" y="702"/>
                    <a:pt x="1589" y="485"/>
                  </a:cubicBezTo>
                  <a:cubicBezTo>
                    <a:pt x="1589" y="228"/>
                    <a:pt x="1373" y="1"/>
                    <a:pt x="1115" y="1"/>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10" name="Google Shape;1010;p24"/>
            <p:cNvSpPr/>
            <p:nvPr/>
          </p:nvSpPr>
          <p:spPr>
            <a:xfrm>
              <a:off x="6712873" y="724603"/>
              <a:ext cx="149483" cy="159461"/>
            </a:xfrm>
            <a:custGeom>
              <a:rect b="b" l="l" r="r" t="t"/>
              <a:pathLst>
                <a:path extrusionOk="0" h="1726" w="1618">
                  <a:moveTo>
                    <a:pt x="830" y="0"/>
                  </a:moveTo>
                  <a:cubicBezTo>
                    <a:pt x="792" y="0"/>
                    <a:pt x="752" y="4"/>
                    <a:pt x="711" y="11"/>
                  </a:cubicBezTo>
                  <a:cubicBezTo>
                    <a:pt x="526" y="53"/>
                    <a:pt x="402" y="187"/>
                    <a:pt x="310" y="352"/>
                  </a:cubicBezTo>
                  <a:cubicBezTo>
                    <a:pt x="83" y="497"/>
                    <a:pt x="0" y="785"/>
                    <a:pt x="134" y="1012"/>
                  </a:cubicBezTo>
                  <a:cubicBezTo>
                    <a:pt x="258" y="1229"/>
                    <a:pt x="340" y="1497"/>
                    <a:pt x="557" y="1641"/>
                  </a:cubicBezTo>
                  <a:cubicBezTo>
                    <a:pt x="638" y="1687"/>
                    <a:pt x="735" y="1716"/>
                    <a:pt x="827" y="1716"/>
                  </a:cubicBezTo>
                  <a:cubicBezTo>
                    <a:pt x="840" y="1716"/>
                    <a:pt x="854" y="1715"/>
                    <a:pt x="867" y="1714"/>
                  </a:cubicBezTo>
                  <a:lnTo>
                    <a:pt x="1000" y="1714"/>
                  </a:lnTo>
                  <a:cubicBezTo>
                    <a:pt x="1037" y="1721"/>
                    <a:pt x="1075" y="1725"/>
                    <a:pt x="1112" y="1725"/>
                  </a:cubicBezTo>
                  <a:cubicBezTo>
                    <a:pt x="1374" y="1725"/>
                    <a:pt x="1618" y="1539"/>
                    <a:pt x="1609" y="1249"/>
                  </a:cubicBezTo>
                  <a:cubicBezTo>
                    <a:pt x="1599" y="868"/>
                    <a:pt x="1465" y="548"/>
                    <a:pt x="1259" y="238"/>
                  </a:cubicBezTo>
                  <a:cubicBezTo>
                    <a:pt x="1148" y="78"/>
                    <a:pt x="1004" y="0"/>
                    <a:pt x="830"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11" name="Google Shape;1011;p24"/>
            <p:cNvSpPr/>
            <p:nvPr/>
          </p:nvSpPr>
          <p:spPr>
            <a:xfrm>
              <a:off x="7596187" y="679887"/>
              <a:ext cx="123984" cy="142462"/>
            </a:xfrm>
            <a:custGeom>
              <a:rect b="b" l="l" r="r" t="t"/>
              <a:pathLst>
                <a:path extrusionOk="0" h="1542" w="1342">
                  <a:moveTo>
                    <a:pt x="517" y="0"/>
                  </a:moveTo>
                  <a:cubicBezTo>
                    <a:pt x="362" y="0"/>
                    <a:pt x="166" y="93"/>
                    <a:pt x="104" y="238"/>
                  </a:cubicBezTo>
                  <a:cubicBezTo>
                    <a:pt x="22" y="433"/>
                    <a:pt x="1" y="578"/>
                    <a:pt x="32" y="774"/>
                  </a:cubicBezTo>
                  <a:lnTo>
                    <a:pt x="63" y="867"/>
                  </a:lnTo>
                  <a:cubicBezTo>
                    <a:pt x="22" y="1063"/>
                    <a:pt x="73" y="1259"/>
                    <a:pt x="280" y="1382"/>
                  </a:cubicBezTo>
                  <a:cubicBezTo>
                    <a:pt x="342" y="1414"/>
                    <a:pt x="424" y="1434"/>
                    <a:pt x="507" y="1444"/>
                  </a:cubicBezTo>
                  <a:cubicBezTo>
                    <a:pt x="584" y="1511"/>
                    <a:pt x="691" y="1542"/>
                    <a:pt x="798" y="1542"/>
                  </a:cubicBezTo>
                  <a:cubicBezTo>
                    <a:pt x="890" y="1542"/>
                    <a:pt x="981" y="1519"/>
                    <a:pt x="1053" y="1476"/>
                  </a:cubicBezTo>
                  <a:cubicBezTo>
                    <a:pt x="1291" y="1331"/>
                    <a:pt x="1342" y="1052"/>
                    <a:pt x="1218" y="816"/>
                  </a:cubicBezTo>
                  <a:cubicBezTo>
                    <a:pt x="1218" y="816"/>
                    <a:pt x="1218" y="805"/>
                    <a:pt x="1208" y="795"/>
                  </a:cubicBezTo>
                  <a:cubicBezTo>
                    <a:pt x="1249" y="630"/>
                    <a:pt x="1229" y="465"/>
                    <a:pt x="1136" y="320"/>
                  </a:cubicBezTo>
                  <a:cubicBezTo>
                    <a:pt x="1074" y="227"/>
                    <a:pt x="991" y="145"/>
                    <a:pt x="899" y="93"/>
                  </a:cubicBezTo>
                  <a:cubicBezTo>
                    <a:pt x="816" y="42"/>
                    <a:pt x="723" y="0"/>
                    <a:pt x="610"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12" name="Google Shape;1012;p24"/>
            <p:cNvSpPr/>
            <p:nvPr/>
          </p:nvSpPr>
          <p:spPr>
            <a:xfrm>
              <a:off x="6845264" y="2369284"/>
              <a:ext cx="134516" cy="124261"/>
            </a:xfrm>
            <a:custGeom>
              <a:rect b="b" l="l" r="r" t="t"/>
              <a:pathLst>
                <a:path extrusionOk="0" h="1345" w="1456">
                  <a:moveTo>
                    <a:pt x="894" y="0"/>
                  </a:moveTo>
                  <a:cubicBezTo>
                    <a:pt x="878" y="0"/>
                    <a:pt x="862" y="1"/>
                    <a:pt x="846" y="3"/>
                  </a:cubicBezTo>
                  <a:cubicBezTo>
                    <a:pt x="733" y="13"/>
                    <a:pt x="630" y="55"/>
                    <a:pt x="537" y="107"/>
                  </a:cubicBezTo>
                  <a:cubicBezTo>
                    <a:pt x="496" y="127"/>
                    <a:pt x="465" y="137"/>
                    <a:pt x="434" y="158"/>
                  </a:cubicBezTo>
                  <a:cubicBezTo>
                    <a:pt x="321" y="240"/>
                    <a:pt x="238" y="343"/>
                    <a:pt x="186" y="478"/>
                  </a:cubicBezTo>
                  <a:cubicBezTo>
                    <a:pt x="176" y="488"/>
                    <a:pt x="156" y="509"/>
                    <a:pt x="145" y="529"/>
                  </a:cubicBezTo>
                  <a:cubicBezTo>
                    <a:pt x="1" y="746"/>
                    <a:pt x="104" y="1056"/>
                    <a:pt x="321" y="1189"/>
                  </a:cubicBezTo>
                  <a:cubicBezTo>
                    <a:pt x="351" y="1200"/>
                    <a:pt x="383" y="1221"/>
                    <a:pt x="413" y="1231"/>
                  </a:cubicBezTo>
                  <a:cubicBezTo>
                    <a:pt x="475" y="1272"/>
                    <a:pt x="537" y="1313"/>
                    <a:pt x="619" y="1324"/>
                  </a:cubicBezTo>
                  <a:cubicBezTo>
                    <a:pt x="733" y="1344"/>
                    <a:pt x="836" y="1344"/>
                    <a:pt x="950" y="1344"/>
                  </a:cubicBezTo>
                  <a:cubicBezTo>
                    <a:pt x="1197" y="1344"/>
                    <a:pt x="1435" y="1127"/>
                    <a:pt x="1424" y="870"/>
                  </a:cubicBezTo>
                  <a:cubicBezTo>
                    <a:pt x="1424" y="808"/>
                    <a:pt x="1414" y="756"/>
                    <a:pt x="1403" y="705"/>
                  </a:cubicBezTo>
                  <a:cubicBezTo>
                    <a:pt x="1455" y="509"/>
                    <a:pt x="1393" y="282"/>
                    <a:pt x="1218" y="178"/>
                  </a:cubicBezTo>
                  <a:cubicBezTo>
                    <a:pt x="1144" y="77"/>
                    <a:pt x="1029" y="0"/>
                    <a:pt x="894"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13" name="Google Shape;1013;p24"/>
            <p:cNvSpPr/>
            <p:nvPr/>
          </p:nvSpPr>
          <p:spPr>
            <a:xfrm>
              <a:off x="7625844" y="1755831"/>
              <a:ext cx="99132" cy="115392"/>
            </a:xfrm>
            <a:custGeom>
              <a:rect b="b" l="l" r="r" t="t"/>
              <a:pathLst>
                <a:path extrusionOk="0" h="1249" w="1073">
                  <a:moveTo>
                    <a:pt x="484" y="0"/>
                  </a:moveTo>
                  <a:cubicBezTo>
                    <a:pt x="227" y="0"/>
                    <a:pt x="0" y="217"/>
                    <a:pt x="0" y="485"/>
                  </a:cubicBezTo>
                  <a:cubicBezTo>
                    <a:pt x="0" y="588"/>
                    <a:pt x="41" y="681"/>
                    <a:pt x="103" y="764"/>
                  </a:cubicBezTo>
                  <a:lnTo>
                    <a:pt x="103" y="774"/>
                  </a:lnTo>
                  <a:cubicBezTo>
                    <a:pt x="103" y="1032"/>
                    <a:pt x="319" y="1248"/>
                    <a:pt x="578" y="1248"/>
                  </a:cubicBezTo>
                  <a:cubicBezTo>
                    <a:pt x="846" y="1248"/>
                    <a:pt x="1062" y="1032"/>
                    <a:pt x="1062" y="774"/>
                  </a:cubicBezTo>
                  <a:cubicBezTo>
                    <a:pt x="1062" y="599"/>
                    <a:pt x="1073" y="423"/>
                    <a:pt x="980" y="269"/>
                  </a:cubicBezTo>
                  <a:cubicBezTo>
                    <a:pt x="876" y="83"/>
                    <a:pt x="691" y="0"/>
                    <a:pt x="484"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1014" name="Google Shape;1014;p24"/>
          <p:cNvGrpSpPr/>
          <p:nvPr/>
        </p:nvGrpSpPr>
        <p:grpSpPr>
          <a:xfrm flipH="1">
            <a:off x="99316" y="4098531"/>
            <a:ext cx="1195720" cy="842731"/>
            <a:chOff x="2458950" y="370151"/>
            <a:chExt cx="697050" cy="491274"/>
          </a:xfrm>
        </p:grpSpPr>
        <p:sp>
          <p:nvSpPr>
            <p:cNvPr id="1015" name="Google Shape;1015;p24"/>
            <p:cNvSpPr/>
            <p:nvPr/>
          </p:nvSpPr>
          <p:spPr>
            <a:xfrm>
              <a:off x="2820776" y="370151"/>
              <a:ext cx="88000" cy="100225"/>
            </a:xfrm>
            <a:custGeom>
              <a:rect b="b" l="l" r="r" t="t"/>
              <a:pathLst>
                <a:path extrusionOk="0" h="4009" w="3520">
                  <a:moveTo>
                    <a:pt x="2021" y="1"/>
                  </a:moveTo>
                  <a:cubicBezTo>
                    <a:pt x="1846" y="1"/>
                    <a:pt x="1681" y="99"/>
                    <a:pt x="1636" y="325"/>
                  </a:cubicBezTo>
                  <a:cubicBezTo>
                    <a:pt x="1585" y="645"/>
                    <a:pt x="1502" y="965"/>
                    <a:pt x="1420" y="1284"/>
                  </a:cubicBezTo>
                  <a:cubicBezTo>
                    <a:pt x="1203" y="1192"/>
                    <a:pt x="976" y="1099"/>
                    <a:pt x="749" y="1037"/>
                  </a:cubicBezTo>
                  <a:cubicBezTo>
                    <a:pt x="704" y="1024"/>
                    <a:pt x="661" y="1018"/>
                    <a:pt x="620" y="1018"/>
                  </a:cubicBezTo>
                  <a:cubicBezTo>
                    <a:pt x="159" y="1018"/>
                    <a:pt x="0" y="1761"/>
                    <a:pt x="512" y="1903"/>
                  </a:cubicBezTo>
                  <a:cubicBezTo>
                    <a:pt x="728" y="1965"/>
                    <a:pt x="945" y="2048"/>
                    <a:pt x="1152" y="2141"/>
                  </a:cubicBezTo>
                  <a:cubicBezTo>
                    <a:pt x="1007" y="2584"/>
                    <a:pt x="842" y="3028"/>
                    <a:pt x="677" y="3461"/>
                  </a:cubicBezTo>
                  <a:cubicBezTo>
                    <a:pt x="552" y="3791"/>
                    <a:pt x="823" y="4008"/>
                    <a:pt x="1099" y="4008"/>
                  </a:cubicBezTo>
                  <a:cubicBezTo>
                    <a:pt x="1281" y="4008"/>
                    <a:pt x="1466" y="3915"/>
                    <a:pt x="1544" y="3698"/>
                  </a:cubicBezTo>
                  <a:cubicBezTo>
                    <a:pt x="1698" y="3306"/>
                    <a:pt x="1842" y="2904"/>
                    <a:pt x="1977" y="2512"/>
                  </a:cubicBezTo>
                  <a:cubicBezTo>
                    <a:pt x="2224" y="2615"/>
                    <a:pt x="2472" y="2698"/>
                    <a:pt x="2740" y="2749"/>
                  </a:cubicBezTo>
                  <a:cubicBezTo>
                    <a:pt x="2775" y="2756"/>
                    <a:pt x="2809" y="2759"/>
                    <a:pt x="2841" y="2759"/>
                  </a:cubicBezTo>
                  <a:cubicBezTo>
                    <a:pt x="3334" y="2759"/>
                    <a:pt x="3519" y="1990"/>
                    <a:pt x="2977" y="1883"/>
                  </a:cubicBezTo>
                  <a:cubicBezTo>
                    <a:pt x="2729" y="1831"/>
                    <a:pt x="2482" y="1749"/>
                    <a:pt x="2255" y="1656"/>
                  </a:cubicBezTo>
                  <a:cubicBezTo>
                    <a:pt x="2358" y="1295"/>
                    <a:pt x="2441" y="934"/>
                    <a:pt x="2513" y="573"/>
                  </a:cubicBezTo>
                  <a:cubicBezTo>
                    <a:pt x="2575" y="225"/>
                    <a:pt x="2286" y="1"/>
                    <a:pt x="2021" y="1"/>
                  </a:cubicBez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16" name="Google Shape;1016;p24"/>
            <p:cNvSpPr/>
            <p:nvPr/>
          </p:nvSpPr>
          <p:spPr>
            <a:xfrm>
              <a:off x="2458950" y="728400"/>
              <a:ext cx="67825" cy="58925"/>
            </a:xfrm>
            <a:custGeom>
              <a:rect b="b" l="l" r="r" t="t"/>
              <a:pathLst>
                <a:path extrusionOk="0" h="2357" w="2713">
                  <a:moveTo>
                    <a:pt x="1510" y="0"/>
                  </a:moveTo>
                  <a:cubicBezTo>
                    <a:pt x="1288" y="0"/>
                    <a:pt x="1065" y="67"/>
                    <a:pt x="877" y="205"/>
                  </a:cubicBezTo>
                  <a:cubicBezTo>
                    <a:pt x="774" y="287"/>
                    <a:pt x="671" y="370"/>
                    <a:pt x="558" y="452"/>
                  </a:cubicBezTo>
                  <a:cubicBezTo>
                    <a:pt x="93" y="792"/>
                    <a:pt x="0" y="1473"/>
                    <a:pt x="351" y="1938"/>
                  </a:cubicBezTo>
                  <a:cubicBezTo>
                    <a:pt x="552" y="2212"/>
                    <a:pt x="872" y="2357"/>
                    <a:pt x="1196" y="2357"/>
                  </a:cubicBezTo>
                  <a:cubicBezTo>
                    <a:pt x="1421" y="2357"/>
                    <a:pt x="1647" y="2288"/>
                    <a:pt x="1837" y="2144"/>
                  </a:cubicBezTo>
                  <a:cubicBezTo>
                    <a:pt x="1940" y="2072"/>
                    <a:pt x="2053" y="1989"/>
                    <a:pt x="2156" y="1906"/>
                  </a:cubicBezTo>
                  <a:cubicBezTo>
                    <a:pt x="2621" y="1556"/>
                    <a:pt x="2713" y="886"/>
                    <a:pt x="2362" y="421"/>
                  </a:cubicBezTo>
                  <a:cubicBezTo>
                    <a:pt x="2160" y="145"/>
                    <a:pt x="1837" y="0"/>
                    <a:pt x="1510" y="0"/>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17" name="Google Shape;1017;p24"/>
            <p:cNvSpPr/>
            <p:nvPr/>
          </p:nvSpPr>
          <p:spPr>
            <a:xfrm>
              <a:off x="2521600" y="807300"/>
              <a:ext cx="63725" cy="54125"/>
            </a:xfrm>
            <a:custGeom>
              <a:rect b="b" l="l" r="r" t="t"/>
              <a:pathLst>
                <a:path extrusionOk="0" h="2165" w="2549">
                  <a:moveTo>
                    <a:pt x="1157" y="1"/>
                  </a:moveTo>
                  <a:cubicBezTo>
                    <a:pt x="631" y="1"/>
                    <a:pt x="159" y="384"/>
                    <a:pt x="83" y="917"/>
                  </a:cubicBezTo>
                  <a:cubicBezTo>
                    <a:pt x="1" y="1484"/>
                    <a:pt x="413" y="2031"/>
                    <a:pt x="991" y="2113"/>
                  </a:cubicBezTo>
                  <a:lnTo>
                    <a:pt x="1270" y="2154"/>
                  </a:lnTo>
                  <a:cubicBezTo>
                    <a:pt x="1319" y="2162"/>
                    <a:pt x="1367" y="2165"/>
                    <a:pt x="1415" y="2165"/>
                  </a:cubicBezTo>
                  <a:cubicBezTo>
                    <a:pt x="1927" y="2165"/>
                    <a:pt x="2391" y="1776"/>
                    <a:pt x="2466" y="1257"/>
                  </a:cubicBezTo>
                  <a:cubicBezTo>
                    <a:pt x="2549" y="680"/>
                    <a:pt x="2136" y="133"/>
                    <a:pt x="1569" y="50"/>
                  </a:cubicBezTo>
                  <a:lnTo>
                    <a:pt x="1290" y="9"/>
                  </a:lnTo>
                  <a:cubicBezTo>
                    <a:pt x="1246" y="3"/>
                    <a:pt x="1201" y="1"/>
                    <a:pt x="1157" y="1"/>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18" name="Google Shape;1018;p24"/>
            <p:cNvSpPr/>
            <p:nvPr/>
          </p:nvSpPr>
          <p:spPr>
            <a:xfrm>
              <a:off x="2562825" y="714100"/>
              <a:ext cx="72325" cy="53275"/>
            </a:xfrm>
            <a:custGeom>
              <a:rect b="b" l="l" r="r" t="t"/>
              <a:pathLst>
                <a:path extrusionOk="0" h="2131" w="2893">
                  <a:moveTo>
                    <a:pt x="1426" y="1"/>
                  </a:moveTo>
                  <a:cubicBezTo>
                    <a:pt x="216" y="1"/>
                    <a:pt x="1" y="1930"/>
                    <a:pt x="1302" y="2118"/>
                  </a:cubicBezTo>
                  <a:cubicBezTo>
                    <a:pt x="1362" y="2127"/>
                    <a:pt x="1420" y="2131"/>
                    <a:pt x="1475" y="2131"/>
                  </a:cubicBezTo>
                  <a:cubicBezTo>
                    <a:pt x="2677" y="2131"/>
                    <a:pt x="2892" y="200"/>
                    <a:pt x="1601" y="14"/>
                  </a:cubicBezTo>
                  <a:cubicBezTo>
                    <a:pt x="1541" y="5"/>
                    <a:pt x="1482" y="1"/>
                    <a:pt x="1426" y="1"/>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19" name="Google Shape;1019;p24"/>
            <p:cNvSpPr/>
            <p:nvPr/>
          </p:nvSpPr>
          <p:spPr>
            <a:xfrm>
              <a:off x="3033750" y="467675"/>
              <a:ext cx="46950" cy="40975"/>
            </a:xfrm>
            <a:custGeom>
              <a:rect b="b" l="l" r="r" t="t"/>
              <a:pathLst>
                <a:path extrusionOk="0" h="1639" w="1878">
                  <a:moveTo>
                    <a:pt x="1045" y="0"/>
                  </a:moveTo>
                  <a:cubicBezTo>
                    <a:pt x="892" y="0"/>
                    <a:pt x="739" y="47"/>
                    <a:pt x="610" y="143"/>
                  </a:cubicBezTo>
                  <a:cubicBezTo>
                    <a:pt x="527" y="205"/>
                    <a:pt x="454" y="257"/>
                    <a:pt x="383" y="319"/>
                  </a:cubicBezTo>
                  <a:cubicBezTo>
                    <a:pt x="62" y="556"/>
                    <a:pt x="1" y="1020"/>
                    <a:pt x="238" y="1350"/>
                  </a:cubicBezTo>
                  <a:cubicBezTo>
                    <a:pt x="378" y="1539"/>
                    <a:pt x="602" y="1638"/>
                    <a:pt x="828" y="1638"/>
                  </a:cubicBezTo>
                  <a:cubicBezTo>
                    <a:pt x="983" y="1638"/>
                    <a:pt x="1139" y="1591"/>
                    <a:pt x="1270" y="1495"/>
                  </a:cubicBezTo>
                  <a:cubicBezTo>
                    <a:pt x="1342" y="1433"/>
                    <a:pt x="1414" y="1381"/>
                    <a:pt x="1486" y="1330"/>
                  </a:cubicBezTo>
                  <a:cubicBezTo>
                    <a:pt x="1816" y="1082"/>
                    <a:pt x="1878" y="617"/>
                    <a:pt x="1641" y="298"/>
                  </a:cubicBezTo>
                  <a:cubicBezTo>
                    <a:pt x="1494" y="102"/>
                    <a:pt x="1269" y="0"/>
                    <a:pt x="1045" y="0"/>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20" name="Google Shape;1020;p24"/>
            <p:cNvSpPr/>
            <p:nvPr/>
          </p:nvSpPr>
          <p:spPr>
            <a:xfrm>
              <a:off x="3077075" y="522600"/>
              <a:ext cx="44125" cy="37525"/>
            </a:xfrm>
            <a:custGeom>
              <a:rect b="b" l="l" r="r" t="t"/>
              <a:pathLst>
                <a:path extrusionOk="0" h="1501" w="1765">
                  <a:moveTo>
                    <a:pt x="789" y="1"/>
                  </a:moveTo>
                  <a:cubicBezTo>
                    <a:pt x="429" y="1"/>
                    <a:pt x="110" y="272"/>
                    <a:pt x="62" y="628"/>
                  </a:cubicBezTo>
                  <a:cubicBezTo>
                    <a:pt x="1" y="1031"/>
                    <a:pt x="289" y="1402"/>
                    <a:pt x="681" y="1464"/>
                  </a:cubicBezTo>
                  <a:lnTo>
                    <a:pt x="878" y="1494"/>
                  </a:lnTo>
                  <a:cubicBezTo>
                    <a:pt x="910" y="1499"/>
                    <a:pt x="942" y="1501"/>
                    <a:pt x="974" y="1501"/>
                  </a:cubicBezTo>
                  <a:cubicBezTo>
                    <a:pt x="1339" y="1501"/>
                    <a:pt x="1666" y="1235"/>
                    <a:pt x="1713" y="866"/>
                  </a:cubicBezTo>
                  <a:cubicBezTo>
                    <a:pt x="1765" y="463"/>
                    <a:pt x="1486" y="91"/>
                    <a:pt x="1084" y="30"/>
                  </a:cubicBezTo>
                  <a:lnTo>
                    <a:pt x="898" y="9"/>
                  </a:lnTo>
                  <a:cubicBezTo>
                    <a:pt x="862" y="3"/>
                    <a:pt x="825" y="1"/>
                    <a:pt x="789" y="1"/>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21" name="Google Shape;1021;p24"/>
            <p:cNvSpPr/>
            <p:nvPr/>
          </p:nvSpPr>
          <p:spPr>
            <a:xfrm>
              <a:off x="3105725" y="457875"/>
              <a:ext cx="50275" cy="36825"/>
            </a:xfrm>
            <a:custGeom>
              <a:rect b="b" l="l" r="r" t="t"/>
              <a:pathLst>
                <a:path extrusionOk="0" h="1473" w="2011">
                  <a:moveTo>
                    <a:pt x="983" y="0"/>
                  </a:moveTo>
                  <a:cubicBezTo>
                    <a:pt x="149" y="0"/>
                    <a:pt x="0" y="1336"/>
                    <a:pt x="897" y="1463"/>
                  </a:cubicBezTo>
                  <a:cubicBezTo>
                    <a:pt x="938" y="1469"/>
                    <a:pt x="978" y="1472"/>
                    <a:pt x="1017" y="1472"/>
                  </a:cubicBezTo>
                  <a:cubicBezTo>
                    <a:pt x="1853" y="1472"/>
                    <a:pt x="2010" y="137"/>
                    <a:pt x="1103" y="9"/>
                  </a:cubicBezTo>
                  <a:cubicBezTo>
                    <a:pt x="1062" y="3"/>
                    <a:pt x="1022" y="0"/>
                    <a:pt x="983" y="0"/>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1022" name="Google Shape;1022;p24"/>
          <p:cNvSpPr txBox="1"/>
          <p:nvPr>
            <p:ph type="title"/>
          </p:nvPr>
        </p:nvSpPr>
        <p:spPr>
          <a:xfrm>
            <a:off x="720000" y="445025"/>
            <a:ext cx="7704000" cy="572700"/>
          </a:xfrm>
          <a:prstGeom prst="rect">
            <a:avLst/>
          </a:prstGeom>
        </p:spPr>
        <p:txBody>
          <a:bodyPr anchorCtr="0" anchor="t" bIns="91425" lIns="91425" spcFirstLastPara="1" rIns="91425" wrap="square" tIns="91425">
            <a:noAutofit/>
          </a:bodyPr>
          <a:lstStyle>
            <a:lvl1pPr lvl="0" rtl="0" algn="ctr">
              <a:spcBef>
                <a:spcPts val="0"/>
              </a:spcBef>
              <a:spcAft>
                <a:spcPts val="0"/>
              </a:spcAft>
              <a:buSzPts val="3000"/>
              <a:buNone/>
              <a:defRPr/>
            </a:lvl1pPr>
            <a:lvl2pPr lvl="1" rtl="0">
              <a:spcBef>
                <a:spcPts val="0"/>
              </a:spcBef>
              <a:spcAft>
                <a:spcPts val="0"/>
              </a:spcAft>
              <a:buSzPts val="3000"/>
              <a:buNone/>
              <a:defRPr/>
            </a:lvl2pPr>
            <a:lvl3pPr lvl="2" rtl="0">
              <a:spcBef>
                <a:spcPts val="0"/>
              </a:spcBef>
              <a:spcAft>
                <a:spcPts val="0"/>
              </a:spcAft>
              <a:buSzPts val="3000"/>
              <a:buNone/>
              <a:defRPr/>
            </a:lvl3pPr>
            <a:lvl4pPr lvl="3" rtl="0">
              <a:spcBef>
                <a:spcPts val="0"/>
              </a:spcBef>
              <a:spcAft>
                <a:spcPts val="0"/>
              </a:spcAft>
              <a:buSzPts val="3000"/>
              <a:buNone/>
              <a:defRPr/>
            </a:lvl4pPr>
            <a:lvl5pPr lvl="4" rtl="0">
              <a:spcBef>
                <a:spcPts val="0"/>
              </a:spcBef>
              <a:spcAft>
                <a:spcPts val="0"/>
              </a:spcAft>
              <a:buSzPts val="3000"/>
              <a:buNone/>
              <a:defRPr/>
            </a:lvl5pPr>
            <a:lvl6pPr lvl="5" rtl="0">
              <a:spcBef>
                <a:spcPts val="0"/>
              </a:spcBef>
              <a:spcAft>
                <a:spcPts val="0"/>
              </a:spcAft>
              <a:buSzPts val="3000"/>
              <a:buNone/>
              <a:defRPr/>
            </a:lvl6pPr>
            <a:lvl7pPr lvl="6" rtl="0">
              <a:spcBef>
                <a:spcPts val="0"/>
              </a:spcBef>
              <a:spcAft>
                <a:spcPts val="0"/>
              </a:spcAft>
              <a:buSzPts val="3000"/>
              <a:buNone/>
              <a:defRPr/>
            </a:lvl7pPr>
            <a:lvl8pPr lvl="7" rtl="0">
              <a:spcBef>
                <a:spcPts val="0"/>
              </a:spcBef>
              <a:spcAft>
                <a:spcPts val="0"/>
              </a:spcAft>
              <a:buSzPts val="3000"/>
              <a:buNone/>
              <a:defRPr/>
            </a:lvl8pPr>
            <a:lvl9pPr lvl="8" rtl="0">
              <a:spcBef>
                <a:spcPts val="0"/>
              </a:spcBef>
              <a:spcAft>
                <a:spcPts val="0"/>
              </a:spcAft>
              <a:buSzPts val="3000"/>
              <a:buNone/>
              <a:defRPr/>
            </a:lvl9pPr>
          </a:lstStyle>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5">
  <p:cSld name="TITLE_ONLY_1_1_1_1_1_1">
    <p:spTree>
      <p:nvGrpSpPr>
        <p:cNvPr id="1023" name="Shape 1023"/>
        <p:cNvGrpSpPr/>
        <p:nvPr/>
      </p:nvGrpSpPr>
      <p:grpSpPr>
        <a:xfrm>
          <a:off x="0" y="0"/>
          <a:ext cx="0" cy="0"/>
          <a:chOff x="0" y="0"/>
          <a:chExt cx="0" cy="0"/>
        </a:xfrm>
      </p:grpSpPr>
      <p:sp>
        <p:nvSpPr>
          <p:cNvPr id="1024" name="Google Shape;1024;p25"/>
          <p:cNvSpPr txBox="1"/>
          <p:nvPr>
            <p:ph type="title"/>
          </p:nvPr>
        </p:nvSpPr>
        <p:spPr>
          <a:xfrm>
            <a:off x="720000" y="445025"/>
            <a:ext cx="7704000" cy="572700"/>
          </a:xfrm>
          <a:prstGeom prst="rect">
            <a:avLst/>
          </a:prstGeom>
        </p:spPr>
        <p:txBody>
          <a:bodyPr anchorCtr="0" anchor="t" bIns="91425" lIns="91425" spcFirstLastPara="1" rIns="91425" wrap="square" tIns="91425">
            <a:noAutofit/>
          </a:bodyPr>
          <a:lstStyle>
            <a:lvl1pPr lvl="0" rtl="0" algn="ctr">
              <a:spcBef>
                <a:spcPts val="0"/>
              </a:spcBef>
              <a:spcAft>
                <a:spcPts val="0"/>
              </a:spcAft>
              <a:buSzPts val="3000"/>
              <a:buNone/>
              <a:defRPr/>
            </a:lvl1pPr>
            <a:lvl2pPr lvl="1" rtl="0">
              <a:spcBef>
                <a:spcPts val="0"/>
              </a:spcBef>
              <a:spcAft>
                <a:spcPts val="0"/>
              </a:spcAft>
              <a:buSzPts val="3000"/>
              <a:buNone/>
              <a:defRPr/>
            </a:lvl2pPr>
            <a:lvl3pPr lvl="2" rtl="0">
              <a:spcBef>
                <a:spcPts val="0"/>
              </a:spcBef>
              <a:spcAft>
                <a:spcPts val="0"/>
              </a:spcAft>
              <a:buSzPts val="3000"/>
              <a:buNone/>
              <a:defRPr/>
            </a:lvl3pPr>
            <a:lvl4pPr lvl="3" rtl="0">
              <a:spcBef>
                <a:spcPts val="0"/>
              </a:spcBef>
              <a:spcAft>
                <a:spcPts val="0"/>
              </a:spcAft>
              <a:buSzPts val="3000"/>
              <a:buNone/>
              <a:defRPr/>
            </a:lvl4pPr>
            <a:lvl5pPr lvl="4" rtl="0">
              <a:spcBef>
                <a:spcPts val="0"/>
              </a:spcBef>
              <a:spcAft>
                <a:spcPts val="0"/>
              </a:spcAft>
              <a:buSzPts val="3000"/>
              <a:buNone/>
              <a:defRPr/>
            </a:lvl5pPr>
            <a:lvl6pPr lvl="5" rtl="0">
              <a:spcBef>
                <a:spcPts val="0"/>
              </a:spcBef>
              <a:spcAft>
                <a:spcPts val="0"/>
              </a:spcAft>
              <a:buSzPts val="3000"/>
              <a:buNone/>
              <a:defRPr/>
            </a:lvl6pPr>
            <a:lvl7pPr lvl="6" rtl="0">
              <a:spcBef>
                <a:spcPts val="0"/>
              </a:spcBef>
              <a:spcAft>
                <a:spcPts val="0"/>
              </a:spcAft>
              <a:buSzPts val="3000"/>
              <a:buNone/>
              <a:defRPr/>
            </a:lvl7pPr>
            <a:lvl8pPr lvl="7" rtl="0">
              <a:spcBef>
                <a:spcPts val="0"/>
              </a:spcBef>
              <a:spcAft>
                <a:spcPts val="0"/>
              </a:spcAft>
              <a:buSzPts val="3000"/>
              <a:buNone/>
              <a:defRPr/>
            </a:lvl8pPr>
            <a:lvl9pPr lvl="8" rtl="0">
              <a:spcBef>
                <a:spcPts val="0"/>
              </a:spcBef>
              <a:spcAft>
                <a:spcPts val="0"/>
              </a:spcAft>
              <a:buSzPts val="3000"/>
              <a:buNone/>
              <a:defRPr/>
            </a:lvl9pPr>
          </a:lstStyle>
          <a:p/>
        </p:txBody>
      </p:sp>
      <p:grpSp>
        <p:nvGrpSpPr>
          <p:cNvPr id="1025" name="Google Shape;1025;p25"/>
          <p:cNvGrpSpPr/>
          <p:nvPr/>
        </p:nvGrpSpPr>
        <p:grpSpPr>
          <a:xfrm>
            <a:off x="-2062823" y="-3063074"/>
            <a:ext cx="4932610" cy="4932610"/>
            <a:chOff x="-2062823" y="-3139274"/>
            <a:chExt cx="4932610" cy="4932610"/>
          </a:xfrm>
        </p:grpSpPr>
        <p:sp>
          <p:nvSpPr>
            <p:cNvPr id="1026" name="Google Shape;1026;p25"/>
            <p:cNvSpPr/>
            <p:nvPr/>
          </p:nvSpPr>
          <p:spPr>
            <a:xfrm rot="8100000">
              <a:off x="-1324115" y="-2433253"/>
              <a:ext cx="3455196" cy="3520568"/>
            </a:xfrm>
            <a:custGeom>
              <a:rect b="b" l="l" r="r" t="t"/>
              <a:pathLst>
                <a:path extrusionOk="0" h="31343" w="30761">
                  <a:moveTo>
                    <a:pt x="25462" y="1"/>
                  </a:moveTo>
                  <a:cubicBezTo>
                    <a:pt x="25003" y="1"/>
                    <a:pt x="24504" y="84"/>
                    <a:pt x="23962" y="262"/>
                  </a:cubicBezTo>
                  <a:cubicBezTo>
                    <a:pt x="22714" y="644"/>
                    <a:pt x="21848" y="1706"/>
                    <a:pt x="21270" y="2862"/>
                  </a:cubicBezTo>
                  <a:cubicBezTo>
                    <a:pt x="20785" y="3728"/>
                    <a:pt x="20693" y="5740"/>
                    <a:pt x="19919" y="6421"/>
                  </a:cubicBezTo>
                  <a:cubicBezTo>
                    <a:pt x="19549" y="6724"/>
                    <a:pt x="19197" y="6855"/>
                    <a:pt x="18859" y="6855"/>
                  </a:cubicBezTo>
                  <a:cubicBezTo>
                    <a:pt x="16740" y="6855"/>
                    <a:pt x="15176" y="1692"/>
                    <a:pt x="13183" y="1603"/>
                  </a:cubicBezTo>
                  <a:cubicBezTo>
                    <a:pt x="13116" y="1599"/>
                    <a:pt x="13051" y="1598"/>
                    <a:pt x="12987" y="1598"/>
                  </a:cubicBezTo>
                  <a:cubicBezTo>
                    <a:pt x="9937" y="1598"/>
                    <a:pt x="10508" y="5882"/>
                    <a:pt x="11357" y="7762"/>
                  </a:cubicBezTo>
                  <a:cubicBezTo>
                    <a:pt x="11842" y="8917"/>
                    <a:pt x="12420" y="10072"/>
                    <a:pt x="13276" y="11134"/>
                  </a:cubicBezTo>
                  <a:cubicBezTo>
                    <a:pt x="13956" y="12094"/>
                    <a:pt x="15205" y="12867"/>
                    <a:pt x="15586" y="14116"/>
                  </a:cubicBezTo>
                  <a:cubicBezTo>
                    <a:pt x="16357" y="16711"/>
                    <a:pt x="14815" y="17501"/>
                    <a:pt x="12974" y="17501"/>
                  </a:cubicBezTo>
                  <a:cubicBezTo>
                    <a:pt x="11807" y="17501"/>
                    <a:pt x="10520" y="17184"/>
                    <a:pt x="9624" y="16808"/>
                  </a:cubicBezTo>
                  <a:cubicBezTo>
                    <a:pt x="8752" y="16450"/>
                    <a:pt x="7859" y="16277"/>
                    <a:pt x="6986" y="16277"/>
                  </a:cubicBezTo>
                  <a:cubicBezTo>
                    <a:pt x="4586" y="16277"/>
                    <a:pt x="2333" y="17587"/>
                    <a:pt x="1062" y="19985"/>
                  </a:cubicBezTo>
                  <a:cubicBezTo>
                    <a:pt x="0" y="22203"/>
                    <a:pt x="93" y="25472"/>
                    <a:pt x="1248" y="27783"/>
                  </a:cubicBezTo>
                  <a:cubicBezTo>
                    <a:pt x="1953" y="29293"/>
                    <a:pt x="2762" y="29890"/>
                    <a:pt x="3534" y="29890"/>
                  </a:cubicBezTo>
                  <a:cubicBezTo>
                    <a:pt x="4978" y="29890"/>
                    <a:pt x="6291" y="27799"/>
                    <a:pt x="6540" y="25669"/>
                  </a:cubicBezTo>
                  <a:cubicBezTo>
                    <a:pt x="6754" y="23757"/>
                    <a:pt x="7623" y="23083"/>
                    <a:pt x="8725" y="23083"/>
                  </a:cubicBezTo>
                  <a:cubicBezTo>
                    <a:pt x="10121" y="23083"/>
                    <a:pt x="11892" y="24164"/>
                    <a:pt x="13183" y="25184"/>
                  </a:cubicBezTo>
                  <a:cubicBezTo>
                    <a:pt x="14106" y="25895"/>
                    <a:pt x="14783" y="26188"/>
                    <a:pt x="15317" y="26188"/>
                  </a:cubicBezTo>
                  <a:cubicBezTo>
                    <a:pt x="16736" y="26188"/>
                    <a:pt x="17148" y="24117"/>
                    <a:pt x="18474" y="22295"/>
                  </a:cubicBezTo>
                  <a:cubicBezTo>
                    <a:pt x="19049" y="21552"/>
                    <a:pt x="19836" y="21252"/>
                    <a:pt x="20692" y="21252"/>
                  </a:cubicBezTo>
                  <a:cubicBezTo>
                    <a:pt x="22710" y="21252"/>
                    <a:pt x="25108" y="22925"/>
                    <a:pt x="25984" y="24410"/>
                  </a:cubicBezTo>
                  <a:cubicBezTo>
                    <a:pt x="26655" y="25669"/>
                    <a:pt x="26944" y="27010"/>
                    <a:pt x="27336" y="28454"/>
                  </a:cubicBezTo>
                  <a:cubicBezTo>
                    <a:pt x="27624" y="29227"/>
                    <a:pt x="27624" y="30671"/>
                    <a:pt x="28006" y="31342"/>
                  </a:cubicBezTo>
                  <a:lnTo>
                    <a:pt x="28099" y="31146"/>
                  </a:lnTo>
                  <a:cubicBezTo>
                    <a:pt x="28129" y="31161"/>
                    <a:pt x="28159" y="31168"/>
                    <a:pt x="28189" y="31168"/>
                  </a:cubicBezTo>
                  <a:cubicBezTo>
                    <a:pt x="28548" y="31168"/>
                    <a:pt x="28887" y="30143"/>
                    <a:pt x="29069" y="29609"/>
                  </a:cubicBezTo>
                  <a:cubicBezTo>
                    <a:pt x="30502" y="24802"/>
                    <a:pt x="29935" y="19315"/>
                    <a:pt x="30409" y="14311"/>
                  </a:cubicBezTo>
                  <a:cubicBezTo>
                    <a:pt x="30760" y="10859"/>
                    <a:pt x="30710" y="1"/>
                    <a:pt x="25462"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1027" name="Google Shape;1027;p25"/>
            <p:cNvGrpSpPr/>
            <p:nvPr/>
          </p:nvGrpSpPr>
          <p:grpSpPr>
            <a:xfrm flipH="1" rot="-2700000">
              <a:off x="158981" y="732995"/>
              <a:ext cx="725091" cy="487763"/>
              <a:chOff x="5898017" y="1162960"/>
              <a:chExt cx="1695492" cy="1140544"/>
            </a:xfrm>
          </p:grpSpPr>
          <p:sp>
            <p:nvSpPr>
              <p:cNvPr id="1028" name="Google Shape;1028;p25"/>
              <p:cNvSpPr/>
              <p:nvPr/>
            </p:nvSpPr>
            <p:spPr>
              <a:xfrm>
                <a:off x="5898017" y="1960377"/>
                <a:ext cx="158260" cy="159738"/>
              </a:xfrm>
              <a:custGeom>
                <a:rect b="b" l="l" r="r" t="t"/>
                <a:pathLst>
                  <a:path extrusionOk="0" h="1729" w="1713">
                    <a:moveTo>
                      <a:pt x="814" y="0"/>
                    </a:moveTo>
                    <a:cubicBezTo>
                      <a:pt x="725" y="0"/>
                      <a:pt x="637" y="23"/>
                      <a:pt x="568" y="66"/>
                    </a:cubicBezTo>
                    <a:cubicBezTo>
                      <a:pt x="444" y="138"/>
                      <a:pt x="372" y="242"/>
                      <a:pt x="341" y="375"/>
                    </a:cubicBezTo>
                    <a:cubicBezTo>
                      <a:pt x="341" y="386"/>
                      <a:pt x="330" y="396"/>
                      <a:pt x="330" y="407"/>
                    </a:cubicBezTo>
                    <a:cubicBezTo>
                      <a:pt x="330" y="399"/>
                      <a:pt x="329" y="396"/>
                      <a:pt x="328" y="396"/>
                    </a:cubicBezTo>
                    <a:cubicBezTo>
                      <a:pt x="324" y="396"/>
                      <a:pt x="318" y="412"/>
                      <a:pt x="323" y="412"/>
                    </a:cubicBezTo>
                    <a:cubicBezTo>
                      <a:pt x="324" y="412"/>
                      <a:pt x="327" y="410"/>
                      <a:pt x="330" y="407"/>
                    </a:cubicBezTo>
                    <a:lnTo>
                      <a:pt x="330" y="407"/>
                    </a:lnTo>
                    <a:cubicBezTo>
                      <a:pt x="310" y="437"/>
                      <a:pt x="289" y="478"/>
                      <a:pt x="268" y="510"/>
                    </a:cubicBezTo>
                    <a:cubicBezTo>
                      <a:pt x="217" y="613"/>
                      <a:pt x="155" y="716"/>
                      <a:pt x="103" y="819"/>
                    </a:cubicBezTo>
                    <a:cubicBezTo>
                      <a:pt x="0" y="1005"/>
                      <a:pt x="21" y="1242"/>
                      <a:pt x="176" y="1397"/>
                    </a:cubicBezTo>
                    <a:lnTo>
                      <a:pt x="279" y="1500"/>
                    </a:lnTo>
                    <a:cubicBezTo>
                      <a:pt x="330" y="1551"/>
                      <a:pt x="424" y="1603"/>
                      <a:pt x="506" y="1624"/>
                    </a:cubicBezTo>
                    <a:cubicBezTo>
                      <a:pt x="591" y="1695"/>
                      <a:pt x="696" y="1729"/>
                      <a:pt x="802" y="1729"/>
                    </a:cubicBezTo>
                    <a:cubicBezTo>
                      <a:pt x="926" y="1729"/>
                      <a:pt x="1051" y="1682"/>
                      <a:pt x="1146" y="1592"/>
                    </a:cubicBezTo>
                    <a:cubicBezTo>
                      <a:pt x="1331" y="1417"/>
                      <a:pt x="1527" y="1262"/>
                      <a:pt x="1600" y="1015"/>
                    </a:cubicBezTo>
                    <a:cubicBezTo>
                      <a:pt x="1713" y="581"/>
                      <a:pt x="1362" y="283"/>
                      <a:pt x="1052" y="66"/>
                    </a:cubicBezTo>
                    <a:cubicBezTo>
                      <a:pt x="982" y="21"/>
                      <a:pt x="897" y="0"/>
                      <a:pt x="814"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29" name="Google Shape;1029;p25"/>
              <p:cNvSpPr/>
              <p:nvPr/>
            </p:nvSpPr>
            <p:spPr>
              <a:xfrm>
                <a:off x="6434602" y="2116420"/>
                <a:ext cx="143016" cy="187085"/>
              </a:xfrm>
              <a:custGeom>
                <a:rect b="b" l="l" r="r" t="t"/>
                <a:pathLst>
                  <a:path extrusionOk="0" h="2025" w="1548">
                    <a:moveTo>
                      <a:pt x="601" y="0"/>
                    </a:moveTo>
                    <a:cubicBezTo>
                      <a:pt x="436" y="0"/>
                      <a:pt x="276" y="83"/>
                      <a:pt x="175" y="265"/>
                    </a:cubicBezTo>
                    <a:cubicBezTo>
                      <a:pt x="72" y="440"/>
                      <a:pt x="51" y="646"/>
                      <a:pt x="41" y="832"/>
                    </a:cubicBezTo>
                    <a:cubicBezTo>
                      <a:pt x="0" y="1224"/>
                      <a:pt x="10" y="1698"/>
                      <a:pt x="361" y="1946"/>
                    </a:cubicBezTo>
                    <a:cubicBezTo>
                      <a:pt x="443" y="2000"/>
                      <a:pt x="526" y="2024"/>
                      <a:pt x="608" y="2024"/>
                    </a:cubicBezTo>
                    <a:cubicBezTo>
                      <a:pt x="743" y="2024"/>
                      <a:pt x="875" y="1960"/>
                      <a:pt x="990" y="1863"/>
                    </a:cubicBezTo>
                    <a:cubicBezTo>
                      <a:pt x="1186" y="1853"/>
                      <a:pt x="1372" y="1719"/>
                      <a:pt x="1434" y="1523"/>
                    </a:cubicBezTo>
                    <a:cubicBezTo>
                      <a:pt x="1454" y="1420"/>
                      <a:pt x="1475" y="1327"/>
                      <a:pt x="1485" y="1234"/>
                    </a:cubicBezTo>
                    <a:cubicBezTo>
                      <a:pt x="1516" y="1173"/>
                      <a:pt x="1547" y="1100"/>
                      <a:pt x="1547" y="1017"/>
                    </a:cubicBezTo>
                    <a:cubicBezTo>
                      <a:pt x="1547" y="863"/>
                      <a:pt x="1475" y="749"/>
                      <a:pt x="1382" y="667"/>
                    </a:cubicBezTo>
                    <a:cubicBezTo>
                      <a:pt x="1351" y="616"/>
                      <a:pt x="1320" y="574"/>
                      <a:pt x="1279" y="522"/>
                    </a:cubicBezTo>
                    <a:cubicBezTo>
                      <a:pt x="1238" y="471"/>
                      <a:pt x="1186" y="440"/>
                      <a:pt x="1135" y="389"/>
                    </a:cubicBezTo>
                    <a:cubicBezTo>
                      <a:pt x="1124" y="347"/>
                      <a:pt x="1103" y="295"/>
                      <a:pt x="1073" y="254"/>
                    </a:cubicBezTo>
                    <a:cubicBezTo>
                      <a:pt x="951" y="91"/>
                      <a:pt x="774" y="0"/>
                      <a:pt x="601"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30" name="Google Shape;1030;p25"/>
              <p:cNvSpPr/>
              <p:nvPr/>
            </p:nvSpPr>
            <p:spPr>
              <a:xfrm>
                <a:off x="6864018" y="1933954"/>
                <a:ext cx="156689" cy="160200"/>
              </a:xfrm>
              <a:custGeom>
                <a:rect b="b" l="l" r="r" t="t"/>
                <a:pathLst>
                  <a:path extrusionOk="0" h="1734" w="1696">
                    <a:moveTo>
                      <a:pt x="1146" y="1"/>
                    </a:moveTo>
                    <a:cubicBezTo>
                      <a:pt x="1140" y="1"/>
                      <a:pt x="1134" y="1"/>
                      <a:pt x="1129" y="1"/>
                    </a:cubicBezTo>
                    <a:cubicBezTo>
                      <a:pt x="973" y="1"/>
                      <a:pt x="829" y="42"/>
                      <a:pt x="705" y="115"/>
                    </a:cubicBezTo>
                    <a:cubicBezTo>
                      <a:pt x="592" y="145"/>
                      <a:pt x="489" y="218"/>
                      <a:pt x="427" y="331"/>
                    </a:cubicBezTo>
                    <a:cubicBezTo>
                      <a:pt x="386" y="414"/>
                      <a:pt x="334" y="476"/>
                      <a:pt x="283" y="548"/>
                    </a:cubicBezTo>
                    <a:cubicBezTo>
                      <a:pt x="180" y="693"/>
                      <a:pt x="128" y="858"/>
                      <a:pt x="86" y="1023"/>
                    </a:cubicBezTo>
                    <a:cubicBezTo>
                      <a:pt x="1" y="1347"/>
                      <a:pt x="259" y="1627"/>
                      <a:pt x="559" y="1627"/>
                    </a:cubicBezTo>
                    <a:cubicBezTo>
                      <a:pt x="584" y="1627"/>
                      <a:pt x="609" y="1625"/>
                      <a:pt x="633" y="1621"/>
                    </a:cubicBezTo>
                    <a:cubicBezTo>
                      <a:pt x="726" y="1683"/>
                      <a:pt x="829" y="1734"/>
                      <a:pt x="932" y="1734"/>
                    </a:cubicBezTo>
                    <a:cubicBezTo>
                      <a:pt x="1149" y="1734"/>
                      <a:pt x="1314" y="1590"/>
                      <a:pt x="1386" y="1404"/>
                    </a:cubicBezTo>
                    <a:cubicBezTo>
                      <a:pt x="1417" y="1383"/>
                      <a:pt x="1448" y="1363"/>
                      <a:pt x="1469" y="1332"/>
                    </a:cubicBezTo>
                    <a:cubicBezTo>
                      <a:pt x="1696" y="1085"/>
                      <a:pt x="1613" y="785"/>
                      <a:pt x="1613" y="476"/>
                    </a:cubicBezTo>
                    <a:cubicBezTo>
                      <a:pt x="1613" y="223"/>
                      <a:pt x="1406" y="1"/>
                      <a:pt x="1146" y="1"/>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31" name="Google Shape;1031;p25"/>
              <p:cNvSpPr/>
              <p:nvPr/>
            </p:nvSpPr>
            <p:spPr>
              <a:xfrm>
                <a:off x="7359861" y="1915384"/>
                <a:ext cx="163988" cy="152162"/>
              </a:xfrm>
              <a:custGeom>
                <a:rect b="b" l="l" r="r" t="t"/>
                <a:pathLst>
                  <a:path extrusionOk="0" h="1647" w="1775">
                    <a:moveTo>
                      <a:pt x="1056" y="1"/>
                    </a:moveTo>
                    <a:cubicBezTo>
                      <a:pt x="1034" y="1"/>
                      <a:pt x="1013" y="3"/>
                      <a:pt x="991" y="6"/>
                    </a:cubicBezTo>
                    <a:lnTo>
                      <a:pt x="960" y="6"/>
                    </a:lnTo>
                    <a:cubicBezTo>
                      <a:pt x="775" y="6"/>
                      <a:pt x="651" y="99"/>
                      <a:pt x="548" y="243"/>
                    </a:cubicBezTo>
                    <a:cubicBezTo>
                      <a:pt x="465" y="346"/>
                      <a:pt x="383" y="460"/>
                      <a:pt x="321" y="573"/>
                    </a:cubicBezTo>
                    <a:cubicBezTo>
                      <a:pt x="259" y="687"/>
                      <a:pt x="218" y="800"/>
                      <a:pt x="156" y="914"/>
                    </a:cubicBezTo>
                    <a:cubicBezTo>
                      <a:pt x="1" y="1234"/>
                      <a:pt x="186" y="1646"/>
                      <a:pt x="578" y="1646"/>
                    </a:cubicBezTo>
                    <a:cubicBezTo>
                      <a:pt x="672" y="1646"/>
                      <a:pt x="775" y="1636"/>
                      <a:pt x="878" y="1636"/>
                    </a:cubicBezTo>
                    <a:cubicBezTo>
                      <a:pt x="904" y="1641"/>
                      <a:pt x="930" y="1643"/>
                      <a:pt x="954" y="1643"/>
                    </a:cubicBezTo>
                    <a:cubicBezTo>
                      <a:pt x="1045" y="1643"/>
                      <a:pt x="1124" y="1615"/>
                      <a:pt x="1197" y="1574"/>
                    </a:cubicBezTo>
                    <a:cubicBezTo>
                      <a:pt x="1352" y="1522"/>
                      <a:pt x="1486" y="1440"/>
                      <a:pt x="1589" y="1295"/>
                    </a:cubicBezTo>
                    <a:cubicBezTo>
                      <a:pt x="1775" y="1017"/>
                      <a:pt x="1610" y="646"/>
                      <a:pt x="1517" y="357"/>
                    </a:cubicBezTo>
                    <a:cubicBezTo>
                      <a:pt x="1452" y="170"/>
                      <a:pt x="1260" y="1"/>
                      <a:pt x="1056" y="1"/>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32" name="Google Shape;1032;p25"/>
              <p:cNvSpPr/>
              <p:nvPr/>
            </p:nvSpPr>
            <p:spPr>
              <a:xfrm>
                <a:off x="7171206" y="1552025"/>
                <a:ext cx="161124" cy="141538"/>
              </a:xfrm>
              <a:custGeom>
                <a:rect b="b" l="l" r="r" t="t"/>
                <a:pathLst>
                  <a:path extrusionOk="0" h="1532" w="1744">
                    <a:moveTo>
                      <a:pt x="1074" y="1"/>
                    </a:moveTo>
                    <a:cubicBezTo>
                      <a:pt x="1033" y="1"/>
                      <a:pt x="992" y="4"/>
                      <a:pt x="949" y="9"/>
                    </a:cubicBezTo>
                    <a:cubicBezTo>
                      <a:pt x="867" y="20"/>
                      <a:pt x="795" y="61"/>
                      <a:pt x="733" y="112"/>
                    </a:cubicBezTo>
                    <a:lnTo>
                      <a:pt x="733" y="102"/>
                    </a:lnTo>
                    <a:cubicBezTo>
                      <a:pt x="681" y="91"/>
                      <a:pt x="640" y="82"/>
                      <a:pt x="599" y="82"/>
                    </a:cubicBezTo>
                    <a:lnTo>
                      <a:pt x="589" y="82"/>
                    </a:lnTo>
                    <a:cubicBezTo>
                      <a:pt x="577" y="80"/>
                      <a:pt x="566" y="79"/>
                      <a:pt x="554" y="79"/>
                    </a:cubicBezTo>
                    <a:cubicBezTo>
                      <a:pt x="407" y="79"/>
                      <a:pt x="243" y="195"/>
                      <a:pt x="176" y="318"/>
                    </a:cubicBezTo>
                    <a:cubicBezTo>
                      <a:pt x="83" y="494"/>
                      <a:pt x="62" y="731"/>
                      <a:pt x="32" y="927"/>
                    </a:cubicBezTo>
                    <a:cubicBezTo>
                      <a:pt x="0" y="1102"/>
                      <a:pt x="32" y="1257"/>
                      <a:pt x="155" y="1391"/>
                    </a:cubicBezTo>
                    <a:cubicBezTo>
                      <a:pt x="247" y="1484"/>
                      <a:pt x="372" y="1532"/>
                      <a:pt x="498" y="1532"/>
                    </a:cubicBezTo>
                    <a:cubicBezTo>
                      <a:pt x="583" y="1532"/>
                      <a:pt x="668" y="1510"/>
                      <a:pt x="743" y="1464"/>
                    </a:cubicBezTo>
                    <a:cubicBezTo>
                      <a:pt x="826" y="1412"/>
                      <a:pt x="919" y="1361"/>
                      <a:pt x="1011" y="1319"/>
                    </a:cubicBezTo>
                    <a:cubicBezTo>
                      <a:pt x="1022" y="1319"/>
                      <a:pt x="1032" y="1319"/>
                      <a:pt x="1032" y="1309"/>
                    </a:cubicBezTo>
                    <a:cubicBezTo>
                      <a:pt x="1063" y="1309"/>
                      <a:pt x="1084" y="1299"/>
                      <a:pt x="1104" y="1278"/>
                    </a:cubicBezTo>
                    <a:cubicBezTo>
                      <a:pt x="1125" y="1278"/>
                      <a:pt x="1146" y="1267"/>
                      <a:pt x="1156" y="1257"/>
                    </a:cubicBezTo>
                    <a:cubicBezTo>
                      <a:pt x="1341" y="1164"/>
                      <a:pt x="1465" y="969"/>
                      <a:pt x="1589" y="814"/>
                    </a:cubicBezTo>
                    <a:cubicBezTo>
                      <a:pt x="1744" y="607"/>
                      <a:pt x="1651" y="360"/>
                      <a:pt x="1476" y="215"/>
                    </a:cubicBezTo>
                    <a:cubicBezTo>
                      <a:pt x="1465" y="185"/>
                      <a:pt x="1444" y="153"/>
                      <a:pt x="1414" y="133"/>
                    </a:cubicBezTo>
                    <a:cubicBezTo>
                      <a:pt x="1312" y="32"/>
                      <a:pt x="1199" y="1"/>
                      <a:pt x="1074" y="1"/>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33" name="Google Shape;1033;p25"/>
              <p:cNvSpPr/>
              <p:nvPr/>
            </p:nvSpPr>
            <p:spPr>
              <a:xfrm>
                <a:off x="7460008" y="1266547"/>
                <a:ext cx="133500" cy="156504"/>
              </a:xfrm>
              <a:custGeom>
                <a:rect b="b" l="l" r="r" t="t"/>
                <a:pathLst>
                  <a:path extrusionOk="0" h="1694" w="1445">
                    <a:moveTo>
                      <a:pt x="564" y="1"/>
                    </a:moveTo>
                    <a:cubicBezTo>
                      <a:pt x="351" y="1"/>
                      <a:pt x="135" y="145"/>
                      <a:pt x="83" y="355"/>
                    </a:cubicBezTo>
                    <a:cubicBezTo>
                      <a:pt x="62" y="448"/>
                      <a:pt x="51" y="541"/>
                      <a:pt x="62" y="634"/>
                    </a:cubicBezTo>
                    <a:cubicBezTo>
                      <a:pt x="21" y="747"/>
                      <a:pt x="0" y="871"/>
                      <a:pt x="0" y="985"/>
                    </a:cubicBezTo>
                    <a:cubicBezTo>
                      <a:pt x="0" y="1180"/>
                      <a:pt x="72" y="1335"/>
                      <a:pt x="196" y="1490"/>
                    </a:cubicBezTo>
                    <a:cubicBezTo>
                      <a:pt x="268" y="1583"/>
                      <a:pt x="413" y="1666"/>
                      <a:pt x="526" y="1686"/>
                    </a:cubicBezTo>
                    <a:cubicBezTo>
                      <a:pt x="571" y="1691"/>
                      <a:pt x="614" y="1694"/>
                      <a:pt x="656" y="1694"/>
                    </a:cubicBezTo>
                    <a:cubicBezTo>
                      <a:pt x="787" y="1694"/>
                      <a:pt x="907" y="1669"/>
                      <a:pt x="1032" y="1614"/>
                    </a:cubicBezTo>
                    <a:cubicBezTo>
                      <a:pt x="1279" y="1510"/>
                      <a:pt x="1444" y="1212"/>
                      <a:pt x="1424" y="943"/>
                    </a:cubicBezTo>
                    <a:cubicBezTo>
                      <a:pt x="1382" y="552"/>
                      <a:pt x="1114" y="273"/>
                      <a:pt x="794" y="66"/>
                    </a:cubicBezTo>
                    <a:cubicBezTo>
                      <a:pt x="724" y="21"/>
                      <a:pt x="644" y="1"/>
                      <a:pt x="564" y="1"/>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34" name="Google Shape;1034;p25"/>
              <p:cNvSpPr/>
              <p:nvPr/>
            </p:nvSpPr>
            <p:spPr>
              <a:xfrm>
                <a:off x="6145217" y="1564292"/>
                <a:ext cx="162048" cy="180340"/>
              </a:xfrm>
              <a:custGeom>
                <a:rect b="b" l="l" r="r" t="t"/>
                <a:pathLst>
                  <a:path extrusionOk="0" h="1952" w="1754">
                    <a:moveTo>
                      <a:pt x="850" y="0"/>
                    </a:moveTo>
                    <a:cubicBezTo>
                      <a:pt x="689" y="0"/>
                      <a:pt x="526" y="60"/>
                      <a:pt x="381" y="154"/>
                    </a:cubicBezTo>
                    <a:cubicBezTo>
                      <a:pt x="196" y="277"/>
                      <a:pt x="103" y="504"/>
                      <a:pt x="175" y="721"/>
                    </a:cubicBezTo>
                    <a:cubicBezTo>
                      <a:pt x="41" y="979"/>
                      <a:pt x="0" y="1278"/>
                      <a:pt x="175" y="1547"/>
                    </a:cubicBezTo>
                    <a:cubicBezTo>
                      <a:pt x="335" y="1786"/>
                      <a:pt x="631" y="1952"/>
                      <a:pt x="928" y="1952"/>
                    </a:cubicBezTo>
                    <a:cubicBezTo>
                      <a:pt x="1015" y="1952"/>
                      <a:pt x="1102" y="1938"/>
                      <a:pt x="1186" y="1907"/>
                    </a:cubicBezTo>
                    <a:cubicBezTo>
                      <a:pt x="1424" y="1815"/>
                      <a:pt x="1578" y="1660"/>
                      <a:pt x="1671" y="1423"/>
                    </a:cubicBezTo>
                    <a:cubicBezTo>
                      <a:pt x="1754" y="1185"/>
                      <a:pt x="1671" y="917"/>
                      <a:pt x="1589" y="701"/>
                    </a:cubicBezTo>
                    <a:cubicBezTo>
                      <a:pt x="1495" y="463"/>
                      <a:pt x="1392" y="206"/>
                      <a:pt x="1155" y="82"/>
                    </a:cubicBezTo>
                    <a:cubicBezTo>
                      <a:pt x="1058" y="25"/>
                      <a:pt x="955" y="0"/>
                      <a:pt x="850"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35" name="Google Shape;1035;p25"/>
              <p:cNvSpPr/>
              <p:nvPr/>
            </p:nvSpPr>
            <p:spPr>
              <a:xfrm>
                <a:off x="6607338" y="1465067"/>
                <a:ext cx="146896" cy="132484"/>
              </a:xfrm>
              <a:custGeom>
                <a:rect b="b" l="l" r="r" t="t"/>
                <a:pathLst>
                  <a:path extrusionOk="0" h="1434" w="1590">
                    <a:moveTo>
                      <a:pt x="1115" y="1"/>
                    </a:moveTo>
                    <a:cubicBezTo>
                      <a:pt x="867" y="10"/>
                      <a:pt x="640" y="93"/>
                      <a:pt x="486" y="289"/>
                    </a:cubicBezTo>
                    <a:cubicBezTo>
                      <a:pt x="300" y="310"/>
                      <a:pt x="124" y="464"/>
                      <a:pt x="73" y="650"/>
                    </a:cubicBezTo>
                    <a:cubicBezTo>
                      <a:pt x="1" y="898"/>
                      <a:pt x="135" y="1115"/>
                      <a:pt x="362" y="1218"/>
                    </a:cubicBezTo>
                    <a:cubicBezTo>
                      <a:pt x="383" y="1228"/>
                      <a:pt x="403" y="1238"/>
                      <a:pt x="413" y="1248"/>
                    </a:cubicBezTo>
                    <a:lnTo>
                      <a:pt x="537" y="1310"/>
                    </a:lnTo>
                    <a:cubicBezTo>
                      <a:pt x="671" y="1383"/>
                      <a:pt x="805" y="1434"/>
                      <a:pt x="950" y="1434"/>
                    </a:cubicBezTo>
                    <a:cubicBezTo>
                      <a:pt x="1167" y="1434"/>
                      <a:pt x="1373" y="1310"/>
                      <a:pt x="1476" y="1115"/>
                    </a:cubicBezTo>
                    <a:cubicBezTo>
                      <a:pt x="1579" y="929"/>
                      <a:pt x="1589" y="702"/>
                      <a:pt x="1589" y="485"/>
                    </a:cubicBezTo>
                    <a:cubicBezTo>
                      <a:pt x="1589" y="228"/>
                      <a:pt x="1373" y="1"/>
                      <a:pt x="1115" y="1"/>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36" name="Google Shape;1036;p25"/>
              <p:cNvSpPr/>
              <p:nvPr/>
            </p:nvSpPr>
            <p:spPr>
              <a:xfrm>
                <a:off x="6036570" y="1207676"/>
                <a:ext cx="149483" cy="159461"/>
              </a:xfrm>
              <a:custGeom>
                <a:rect b="b" l="l" r="r" t="t"/>
                <a:pathLst>
                  <a:path extrusionOk="0" h="1726" w="1618">
                    <a:moveTo>
                      <a:pt x="830" y="0"/>
                    </a:moveTo>
                    <a:cubicBezTo>
                      <a:pt x="792" y="0"/>
                      <a:pt x="752" y="4"/>
                      <a:pt x="711" y="11"/>
                    </a:cubicBezTo>
                    <a:cubicBezTo>
                      <a:pt x="526" y="53"/>
                      <a:pt x="402" y="187"/>
                      <a:pt x="310" y="352"/>
                    </a:cubicBezTo>
                    <a:cubicBezTo>
                      <a:pt x="83" y="497"/>
                      <a:pt x="0" y="785"/>
                      <a:pt x="134" y="1012"/>
                    </a:cubicBezTo>
                    <a:cubicBezTo>
                      <a:pt x="258" y="1229"/>
                      <a:pt x="340" y="1497"/>
                      <a:pt x="557" y="1641"/>
                    </a:cubicBezTo>
                    <a:cubicBezTo>
                      <a:pt x="638" y="1687"/>
                      <a:pt x="735" y="1716"/>
                      <a:pt x="827" y="1716"/>
                    </a:cubicBezTo>
                    <a:cubicBezTo>
                      <a:pt x="840" y="1716"/>
                      <a:pt x="854" y="1715"/>
                      <a:pt x="867" y="1714"/>
                    </a:cubicBezTo>
                    <a:lnTo>
                      <a:pt x="1000" y="1714"/>
                    </a:lnTo>
                    <a:cubicBezTo>
                      <a:pt x="1037" y="1721"/>
                      <a:pt x="1075" y="1725"/>
                      <a:pt x="1112" y="1725"/>
                    </a:cubicBezTo>
                    <a:cubicBezTo>
                      <a:pt x="1374" y="1725"/>
                      <a:pt x="1618" y="1539"/>
                      <a:pt x="1609" y="1249"/>
                    </a:cubicBezTo>
                    <a:cubicBezTo>
                      <a:pt x="1599" y="868"/>
                      <a:pt x="1465" y="548"/>
                      <a:pt x="1259" y="238"/>
                    </a:cubicBezTo>
                    <a:cubicBezTo>
                      <a:pt x="1148" y="78"/>
                      <a:pt x="1004" y="0"/>
                      <a:pt x="830"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37" name="Google Shape;1037;p25"/>
              <p:cNvSpPr/>
              <p:nvPr/>
            </p:nvSpPr>
            <p:spPr>
              <a:xfrm>
                <a:off x="6919885" y="1162960"/>
                <a:ext cx="123984" cy="142462"/>
              </a:xfrm>
              <a:custGeom>
                <a:rect b="b" l="l" r="r" t="t"/>
                <a:pathLst>
                  <a:path extrusionOk="0" h="1542" w="1342">
                    <a:moveTo>
                      <a:pt x="517" y="0"/>
                    </a:moveTo>
                    <a:cubicBezTo>
                      <a:pt x="362" y="0"/>
                      <a:pt x="166" y="93"/>
                      <a:pt x="104" y="238"/>
                    </a:cubicBezTo>
                    <a:cubicBezTo>
                      <a:pt x="22" y="433"/>
                      <a:pt x="1" y="578"/>
                      <a:pt x="32" y="774"/>
                    </a:cubicBezTo>
                    <a:lnTo>
                      <a:pt x="63" y="867"/>
                    </a:lnTo>
                    <a:cubicBezTo>
                      <a:pt x="22" y="1063"/>
                      <a:pt x="73" y="1259"/>
                      <a:pt x="280" y="1382"/>
                    </a:cubicBezTo>
                    <a:cubicBezTo>
                      <a:pt x="342" y="1414"/>
                      <a:pt x="424" y="1434"/>
                      <a:pt x="507" y="1444"/>
                    </a:cubicBezTo>
                    <a:cubicBezTo>
                      <a:pt x="584" y="1511"/>
                      <a:pt x="691" y="1542"/>
                      <a:pt x="798" y="1542"/>
                    </a:cubicBezTo>
                    <a:cubicBezTo>
                      <a:pt x="890" y="1542"/>
                      <a:pt x="981" y="1519"/>
                      <a:pt x="1053" y="1476"/>
                    </a:cubicBezTo>
                    <a:cubicBezTo>
                      <a:pt x="1291" y="1331"/>
                      <a:pt x="1342" y="1052"/>
                      <a:pt x="1218" y="816"/>
                    </a:cubicBezTo>
                    <a:cubicBezTo>
                      <a:pt x="1218" y="816"/>
                      <a:pt x="1218" y="805"/>
                      <a:pt x="1208" y="795"/>
                    </a:cubicBezTo>
                    <a:cubicBezTo>
                      <a:pt x="1249" y="630"/>
                      <a:pt x="1229" y="465"/>
                      <a:pt x="1136" y="320"/>
                    </a:cubicBezTo>
                    <a:cubicBezTo>
                      <a:pt x="1074" y="227"/>
                      <a:pt x="991" y="145"/>
                      <a:pt x="899" y="93"/>
                    </a:cubicBezTo>
                    <a:cubicBezTo>
                      <a:pt x="816" y="42"/>
                      <a:pt x="723" y="0"/>
                      <a:pt x="610"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grpSp>
        <p:nvGrpSpPr>
          <p:cNvPr id="1038" name="Google Shape;1038;p25"/>
          <p:cNvGrpSpPr/>
          <p:nvPr/>
        </p:nvGrpSpPr>
        <p:grpSpPr>
          <a:xfrm flipH="1" rot="5400000">
            <a:off x="2643727" y="2640501"/>
            <a:ext cx="4932610" cy="4932610"/>
            <a:chOff x="-2062823" y="-3139274"/>
            <a:chExt cx="4932610" cy="4932610"/>
          </a:xfrm>
        </p:grpSpPr>
        <p:sp>
          <p:nvSpPr>
            <p:cNvPr id="1039" name="Google Shape;1039;p25"/>
            <p:cNvSpPr/>
            <p:nvPr/>
          </p:nvSpPr>
          <p:spPr>
            <a:xfrm rot="8100000">
              <a:off x="-1324115" y="-2433253"/>
              <a:ext cx="3455196" cy="3520568"/>
            </a:xfrm>
            <a:custGeom>
              <a:rect b="b" l="l" r="r" t="t"/>
              <a:pathLst>
                <a:path extrusionOk="0" h="31343" w="30761">
                  <a:moveTo>
                    <a:pt x="25462" y="1"/>
                  </a:moveTo>
                  <a:cubicBezTo>
                    <a:pt x="25003" y="1"/>
                    <a:pt x="24504" y="84"/>
                    <a:pt x="23962" y="262"/>
                  </a:cubicBezTo>
                  <a:cubicBezTo>
                    <a:pt x="22714" y="644"/>
                    <a:pt x="21848" y="1706"/>
                    <a:pt x="21270" y="2862"/>
                  </a:cubicBezTo>
                  <a:cubicBezTo>
                    <a:pt x="20785" y="3728"/>
                    <a:pt x="20693" y="5740"/>
                    <a:pt x="19919" y="6421"/>
                  </a:cubicBezTo>
                  <a:cubicBezTo>
                    <a:pt x="19549" y="6724"/>
                    <a:pt x="19197" y="6855"/>
                    <a:pt x="18859" y="6855"/>
                  </a:cubicBezTo>
                  <a:cubicBezTo>
                    <a:pt x="16740" y="6855"/>
                    <a:pt x="15176" y="1692"/>
                    <a:pt x="13183" y="1603"/>
                  </a:cubicBezTo>
                  <a:cubicBezTo>
                    <a:pt x="13116" y="1599"/>
                    <a:pt x="13051" y="1598"/>
                    <a:pt x="12987" y="1598"/>
                  </a:cubicBezTo>
                  <a:cubicBezTo>
                    <a:pt x="9937" y="1598"/>
                    <a:pt x="10508" y="5882"/>
                    <a:pt x="11357" y="7762"/>
                  </a:cubicBezTo>
                  <a:cubicBezTo>
                    <a:pt x="11842" y="8917"/>
                    <a:pt x="12420" y="10072"/>
                    <a:pt x="13276" y="11134"/>
                  </a:cubicBezTo>
                  <a:cubicBezTo>
                    <a:pt x="13956" y="12094"/>
                    <a:pt x="15205" y="12867"/>
                    <a:pt x="15586" y="14116"/>
                  </a:cubicBezTo>
                  <a:cubicBezTo>
                    <a:pt x="16357" y="16711"/>
                    <a:pt x="14815" y="17501"/>
                    <a:pt x="12974" y="17501"/>
                  </a:cubicBezTo>
                  <a:cubicBezTo>
                    <a:pt x="11807" y="17501"/>
                    <a:pt x="10520" y="17184"/>
                    <a:pt x="9624" y="16808"/>
                  </a:cubicBezTo>
                  <a:cubicBezTo>
                    <a:pt x="8752" y="16450"/>
                    <a:pt x="7859" y="16277"/>
                    <a:pt x="6986" y="16277"/>
                  </a:cubicBezTo>
                  <a:cubicBezTo>
                    <a:pt x="4586" y="16277"/>
                    <a:pt x="2333" y="17587"/>
                    <a:pt x="1062" y="19985"/>
                  </a:cubicBezTo>
                  <a:cubicBezTo>
                    <a:pt x="0" y="22203"/>
                    <a:pt x="93" y="25472"/>
                    <a:pt x="1248" y="27783"/>
                  </a:cubicBezTo>
                  <a:cubicBezTo>
                    <a:pt x="1953" y="29293"/>
                    <a:pt x="2762" y="29890"/>
                    <a:pt x="3534" y="29890"/>
                  </a:cubicBezTo>
                  <a:cubicBezTo>
                    <a:pt x="4978" y="29890"/>
                    <a:pt x="6291" y="27799"/>
                    <a:pt x="6540" y="25669"/>
                  </a:cubicBezTo>
                  <a:cubicBezTo>
                    <a:pt x="6754" y="23757"/>
                    <a:pt x="7623" y="23083"/>
                    <a:pt x="8725" y="23083"/>
                  </a:cubicBezTo>
                  <a:cubicBezTo>
                    <a:pt x="10121" y="23083"/>
                    <a:pt x="11892" y="24164"/>
                    <a:pt x="13183" y="25184"/>
                  </a:cubicBezTo>
                  <a:cubicBezTo>
                    <a:pt x="14106" y="25895"/>
                    <a:pt x="14783" y="26188"/>
                    <a:pt x="15317" y="26188"/>
                  </a:cubicBezTo>
                  <a:cubicBezTo>
                    <a:pt x="16736" y="26188"/>
                    <a:pt x="17148" y="24117"/>
                    <a:pt x="18474" y="22295"/>
                  </a:cubicBezTo>
                  <a:cubicBezTo>
                    <a:pt x="19049" y="21552"/>
                    <a:pt x="19836" y="21252"/>
                    <a:pt x="20692" y="21252"/>
                  </a:cubicBezTo>
                  <a:cubicBezTo>
                    <a:pt x="22710" y="21252"/>
                    <a:pt x="25108" y="22925"/>
                    <a:pt x="25984" y="24410"/>
                  </a:cubicBezTo>
                  <a:cubicBezTo>
                    <a:pt x="26655" y="25669"/>
                    <a:pt x="26944" y="27010"/>
                    <a:pt x="27336" y="28454"/>
                  </a:cubicBezTo>
                  <a:cubicBezTo>
                    <a:pt x="27624" y="29227"/>
                    <a:pt x="27624" y="30671"/>
                    <a:pt x="28006" y="31342"/>
                  </a:cubicBezTo>
                  <a:lnTo>
                    <a:pt x="28099" y="31146"/>
                  </a:lnTo>
                  <a:cubicBezTo>
                    <a:pt x="28129" y="31161"/>
                    <a:pt x="28159" y="31168"/>
                    <a:pt x="28189" y="31168"/>
                  </a:cubicBezTo>
                  <a:cubicBezTo>
                    <a:pt x="28548" y="31168"/>
                    <a:pt x="28887" y="30143"/>
                    <a:pt x="29069" y="29609"/>
                  </a:cubicBezTo>
                  <a:cubicBezTo>
                    <a:pt x="30502" y="24802"/>
                    <a:pt x="29935" y="19315"/>
                    <a:pt x="30409" y="14311"/>
                  </a:cubicBezTo>
                  <a:cubicBezTo>
                    <a:pt x="30760" y="10859"/>
                    <a:pt x="30710" y="1"/>
                    <a:pt x="25462"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1040" name="Google Shape;1040;p25"/>
            <p:cNvGrpSpPr/>
            <p:nvPr/>
          </p:nvGrpSpPr>
          <p:grpSpPr>
            <a:xfrm flipH="1" rot="-2700000">
              <a:off x="158981" y="732995"/>
              <a:ext cx="725091" cy="487763"/>
              <a:chOff x="5898017" y="1162960"/>
              <a:chExt cx="1695492" cy="1140544"/>
            </a:xfrm>
          </p:grpSpPr>
          <p:sp>
            <p:nvSpPr>
              <p:cNvPr id="1041" name="Google Shape;1041;p25"/>
              <p:cNvSpPr/>
              <p:nvPr/>
            </p:nvSpPr>
            <p:spPr>
              <a:xfrm>
                <a:off x="5898017" y="1960377"/>
                <a:ext cx="158260" cy="159738"/>
              </a:xfrm>
              <a:custGeom>
                <a:rect b="b" l="l" r="r" t="t"/>
                <a:pathLst>
                  <a:path extrusionOk="0" h="1729" w="1713">
                    <a:moveTo>
                      <a:pt x="814" y="0"/>
                    </a:moveTo>
                    <a:cubicBezTo>
                      <a:pt x="725" y="0"/>
                      <a:pt x="637" y="23"/>
                      <a:pt x="568" y="66"/>
                    </a:cubicBezTo>
                    <a:cubicBezTo>
                      <a:pt x="444" y="138"/>
                      <a:pt x="372" y="242"/>
                      <a:pt x="341" y="375"/>
                    </a:cubicBezTo>
                    <a:cubicBezTo>
                      <a:pt x="341" y="386"/>
                      <a:pt x="330" y="396"/>
                      <a:pt x="330" y="407"/>
                    </a:cubicBezTo>
                    <a:cubicBezTo>
                      <a:pt x="330" y="399"/>
                      <a:pt x="329" y="396"/>
                      <a:pt x="328" y="396"/>
                    </a:cubicBezTo>
                    <a:cubicBezTo>
                      <a:pt x="324" y="396"/>
                      <a:pt x="318" y="412"/>
                      <a:pt x="323" y="412"/>
                    </a:cubicBezTo>
                    <a:cubicBezTo>
                      <a:pt x="324" y="412"/>
                      <a:pt x="327" y="410"/>
                      <a:pt x="330" y="407"/>
                    </a:cubicBezTo>
                    <a:lnTo>
                      <a:pt x="330" y="407"/>
                    </a:lnTo>
                    <a:cubicBezTo>
                      <a:pt x="310" y="437"/>
                      <a:pt x="289" y="478"/>
                      <a:pt x="268" y="510"/>
                    </a:cubicBezTo>
                    <a:cubicBezTo>
                      <a:pt x="217" y="613"/>
                      <a:pt x="155" y="716"/>
                      <a:pt x="103" y="819"/>
                    </a:cubicBezTo>
                    <a:cubicBezTo>
                      <a:pt x="0" y="1005"/>
                      <a:pt x="21" y="1242"/>
                      <a:pt x="176" y="1397"/>
                    </a:cubicBezTo>
                    <a:lnTo>
                      <a:pt x="279" y="1500"/>
                    </a:lnTo>
                    <a:cubicBezTo>
                      <a:pt x="330" y="1551"/>
                      <a:pt x="424" y="1603"/>
                      <a:pt x="506" y="1624"/>
                    </a:cubicBezTo>
                    <a:cubicBezTo>
                      <a:pt x="591" y="1695"/>
                      <a:pt x="696" y="1729"/>
                      <a:pt x="802" y="1729"/>
                    </a:cubicBezTo>
                    <a:cubicBezTo>
                      <a:pt x="926" y="1729"/>
                      <a:pt x="1051" y="1682"/>
                      <a:pt x="1146" y="1592"/>
                    </a:cubicBezTo>
                    <a:cubicBezTo>
                      <a:pt x="1331" y="1417"/>
                      <a:pt x="1527" y="1262"/>
                      <a:pt x="1600" y="1015"/>
                    </a:cubicBezTo>
                    <a:cubicBezTo>
                      <a:pt x="1713" y="581"/>
                      <a:pt x="1362" y="283"/>
                      <a:pt x="1052" y="66"/>
                    </a:cubicBezTo>
                    <a:cubicBezTo>
                      <a:pt x="982" y="21"/>
                      <a:pt x="897" y="0"/>
                      <a:pt x="814"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42" name="Google Shape;1042;p25"/>
              <p:cNvSpPr/>
              <p:nvPr/>
            </p:nvSpPr>
            <p:spPr>
              <a:xfrm>
                <a:off x="6434602" y="2116420"/>
                <a:ext cx="143016" cy="187085"/>
              </a:xfrm>
              <a:custGeom>
                <a:rect b="b" l="l" r="r" t="t"/>
                <a:pathLst>
                  <a:path extrusionOk="0" h="2025" w="1548">
                    <a:moveTo>
                      <a:pt x="601" y="0"/>
                    </a:moveTo>
                    <a:cubicBezTo>
                      <a:pt x="436" y="0"/>
                      <a:pt x="276" y="83"/>
                      <a:pt x="175" y="265"/>
                    </a:cubicBezTo>
                    <a:cubicBezTo>
                      <a:pt x="72" y="440"/>
                      <a:pt x="51" y="646"/>
                      <a:pt x="41" y="832"/>
                    </a:cubicBezTo>
                    <a:cubicBezTo>
                      <a:pt x="0" y="1224"/>
                      <a:pt x="10" y="1698"/>
                      <a:pt x="361" y="1946"/>
                    </a:cubicBezTo>
                    <a:cubicBezTo>
                      <a:pt x="443" y="2000"/>
                      <a:pt x="526" y="2024"/>
                      <a:pt x="608" y="2024"/>
                    </a:cubicBezTo>
                    <a:cubicBezTo>
                      <a:pt x="743" y="2024"/>
                      <a:pt x="875" y="1960"/>
                      <a:pt x="990" y="1863"/>
                    </a:cubicBezTo>
                    <a:cubicBezTo>
                      <a:pt x="1186" y="1853"/>
                      <a:pt x="1372" y="1719"/>
                      <a:pt x="1434" y="1523"/>
                    </a:cubicBezTo>
                    <a:cubicBezTo>
                      <a:pt x="1454" y="1420"/>
                      <a:pt x="1475" y="1327"/>
                      <a:pt x="1485" y="1234"/>
                    </a:cubicBezTo>
                    <a:cubicBezTo>
                      <a:pt x="1516" y="1173"/>
                      <a:pt x="1547" y="1100"/>
                      <a:pt x="1547" y="1017"/>
                    </a:cubicBezTo>
                    <a:cubicBezTo>
                      <a:pt x="1547" y="863"/>
                      <a:pt x="1475" y="749"/>
                      <a:pt x="1382" y="667"/>
                    </a:cubicBezTo>
                    <a:cubicBezTo>
                      <a:pt x="1351" y="616"/>
                      <a:pt x="1320" y="574"/>
                      <a:pt x="1279" y="522"/>
                    </a:cubicBezTo>
                    <a:cubicBezTo>
                      <a:pt x="1238" y="471"/>
                      <a:pt x="1186" y="440"/>
                      <a:pt x="1135" y="389"/>
                    </a:cubicBezTo>
                    <a:cubicBezTo>
                      <a:pt x="1124" y="347"/>
                      <a:pt x="1103" y="295"/>
                      <a:pt x="1073" y="254"/>
                    </a:cubicBezTo>
                    <a:cubicBezTo>
                      <a:pt x="951" y="91"/>
                      <a:pt x="774" y="0"/>
                      <a:pt x="601"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43" name="Google Shape;1043;p25"/>
              <p:cNvSpPr/>
              <p:nvPr/>
            </p:nvSpPr>
            <p:spPr>
              <a:xfrm>
                <a:off x="6864018" y="1933954"/>
                <a:ext cx="156689" cy="160200"/>
              </a:xfrm>
              <a:custGeom>
                <a:rect b="b" l="l" r="r" t="t"/>
                <a:pathLst>
                  <a:path extrusionOk="0" h="1734" w="1696">
                    <a:moveTo>
                      <a:pt x="1146" y="1"/>
                    </a:moveTo>
                    <a:cubicBezTo>
                      <a:pt x="1140" y="1"/>
                      <a:pt x="1134" y="1"/>
                      <a:pt x="1129" y="1"/>
                    </a:cubicBezTo>
                    <a:cubicBezTo>
                      <a:pt x="973" y="1"/>
                      <a:pt x="829" y="42"/>
                      <a:pt x="705" y="115"/>
                    </a:cubicBezTo>
                    <a:cubicBezTo>
                      <a:pt x="592" y="145"/>
                      <a:pt x="489" y="218"/>
                      <a:pt x="427" y="331"/>
                    </a:cubicBezTo>
                    <a:cubicBezTo>
                      <a:pt x="386" y="414"/>
                      <a:pt x="334" y="476"/>
                      <a:pt x="283" y="548"/>
                    </a:cubicBezTo>
                    <a:cubicBezTo>
                      <a:pt x="180" y="693"/>
                      <a:pt x="128" y="858"/>
                      <a:pt x="86" y="1023"/>
                    </a:cubicBezTo>
                    <a:cubicBezTo>
                      <a:pt x="1" y="1347"/>
                      <a:pt x="259" y="1627"/>
                      <a:pt x="559" y="1627"/>
                    </a:cubicBezTo>
                    <a:cubicBezTo>
                      <a:pt x="584" y="1627"/>
                      <a:pt x="609" y="1625"/>
                      <a:pt x="633" y="1621"/>
                    </a:cubicBezTo>
                    <a:cubicBezTo>
                      <a:pt x="726" y="1683"/>
                      <a:pt x="829" y="1734"/>
                      <a:pt x="932" y="1734"/>
                    </a:cubicBezTo>
                    <a:cubicBezTo>
                      <a:pt x="1149" y="1734"/>
                      <a:pt x="1314" y="1590"/>
                      <a:pt x="1386" y="1404"/>
                    </a:cubicBezTo>
                    <a:cubicBezTo>
                      <a:pt x="1417" y="1383"/>
                      <a:pt x="1448" y="1363"/>
                      <a:pt x="1469" y="1332"/>
                    </a:cubicBezTo>
                    <a:cubicBezTo>
                      <a:pt x="1696" y="1085"/>
                      <a:pt x="1613" y="785"/>
                      <a:pt x="1613" y="476"/>
                    </a:cubicBezTo>
                    <a:cubicBezTo>
                      <a:pt x="1613" y="223"/>
                      <a:pt x="1406" y="1"/>
                      <a:pt x="1146" y="1"/>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44" name="Google Shape;1044;p25"/>
              <p:cNvSpPr/>
              <p:nvPr/>
            </p:nvSpPr>
            <p:spPr>
              <a:xfrm>
                <a:off x="7359861" y="1915384"/>
                <a:ext cx="163988" cy="152162"/>
              </a:xfrm>
              <a:custGeom>
                <a:rect b="b" l="l" r="r" t="t"/>
                <a:pathLst>
                  <a:path extrusionOk="0" h="1647" w="1775">
                    <a:moveTo>
                      <a:pt x="1056" y="1"/>
                    </a:moveTo>
                    <a:cubicBezTo>
                      <a:pt x="1034" y="1"/>
                      <a:pt x="1013" y="3"/>
                      <a:pt x="991" y="6"/>
                    </a:cubicBezTo>
                    <a:lnTo>
                      <a:pt x="960" y="6"/>
                    </a:lnTo>
                    <a:cubicBezTo>
                      <a:pt x="775" y="6"/>
                      <a:pt x="651" y="99"/>
                      <a:pt x="548" y="243"/>
                    </a:cubicBezTo>
                    <a:cubicBezTo>
                      <a:pt x="465" y="346"/>
                      <a:pt x="383" y="460"/>
                      <a:pt x="321" y="573"/>
                    </a:cubicBezTo>
                    <a:cubicBezTo>
                      <a:pt x="259" y="687"/>
                      <a:pt x="218" y="800"/>
                      <a:pt x="156" y="914"/>
                    </a:cubicBezTo>
                    <a:cubicBezTo>
                      <a:pt x="1" y="1234"/>
                      <a:pt x="186" y="1646"/>
                      <a:pt x="578" y="1646"/>
                    </a:cubicBezTo>
                    <a:cubicBezTo>
                      <a:pt x="672" y="1646"/>
                      <a:pt x="775" y="1636"/>
                      <a:pt x="878" y="1636"/>
                    </a:cubicBezTo>
                    <a:cubicBezTo>
                      <a:pt x="904" y="1641"/>
                      <a:pt x="930" y="1643"/>
                      <a:pt x="954" y="1643"/>
                    </a:cubicBezTo>
                    <a:cubicBezTo>
                      <a:pt x="1045" y="1643"/>
                      <a:pt x="1124" y="1615"/>
                      <a:pt x="1197" y="1574"/>
                    </a:cubicBezTo>
                    <a:cubicBezTo>
                      <a:pt x="1352" y="1522"/>
                      <a:pt x="1486" y="1440"/>
                      <a:pt x="1589" y="1295"/>
                    </a:cubicBezTo>
                    <a:cubicBezTo>
                      <a:pt x="1775" y="1017"/>
                      <a:pt x="1610" y="646"/>
                      <a:pt x="1517" y="357"/>
                    </a:cubicBezTo>
                    <a:cubicBezTo>
                      <a:pt x="1452" y="170"/>
                      <a:pt x="1260" y="1"/>
                      <a:pt x="1056" y="1"/>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45" name="Google Shape;1045;p25"/>
              <p:cNvSpPr/>
              <p:nvPr/>
            </p:nvSpPr>
            <p:spPr>
              <a:xfrm>
                <a:off x="7171206" y="1552025"/>
                <a:ext cx="161124" cy="141538"/>
              </a:xfrm>
              <a:custGeom>
                <a:rect b="b" l="l" r="r" t="t"/>
                <a:pathLst>
                  <a:path extrusionOk="0" h="1532" w="1744">
                    <a:moveTo>
                      <a:pt x="1074" y="1"/>
                    </a:moveTo>
                    <a:cubicBezTo>
                      <a:pt x="1033" y="1"/>
                      <a:pt x="992" y="4"/>
                      <a:pt x="949" y="9"/>
                    </a:cubicBezTo>
                    <a:cubicBezTo>
                      <a:pt x="867" y="20"/>
                      <a:pt x="795" y="61"/>
                      <a:pt x="733" y="112"/>
                    </a:cubicBezTo>
                    <a:lnTo>
                      <a:pt x="733" y="102"/>
                    </a:lnTo>
                    <a:cubicBezTo>
                      <a:pt x="681" y="91"/>
                      <a:pt x="640" y="82"/>
                      <a:pt x="599" y="82"/>
                    </a:cubicBezTo>
                    <a:lnTo>
                      <a:pt x="589" y="82"/>
                    </a:lnTo>
                    <a:cubicBezTo>
                      <a:pt x="577" y="80"/>
                      <a:pt x="566" y="79"/>
                      <a:pt x="554" y="79"/>
                    </a:cubicBezTo>
                    <a:cubicBezTo>
                      <a:pt x="407" y="79"/>
                      <a:pt x="243" y="195"/>
                      <a:pt x="176" y="318"/>
                    </a:cubicBezTo>
                    <a:cubicBezTo>
                      <a:pt x="83" y="494"/>
                      <a:pt x="62" y="731"/>
                      <a:pt x="32" y="927"/>
                    </a:cubicBezTo>
                    <a:cubicBezTo>
                      <a:pt x="0" y="1102"/>
                      <a:pt x="32" y="1257"/>
                      <a:pt x="155" y="1391"/>
                    </a:cubicBezTo>
                    <a:cubicBezTo>
                      <a:pt x="247" y="1484"/>
                      <a:pt x="372" y="1532"/>
                      <a:pt x="498" y="1532"/>
                    </a:cubicBezTo>
                    <a:cubicBezTo>
                      <a:pt x="583" y="1532"/>
                      <a:pt x="668" y="1510"/>
                      <a:pt x="743" y="1464"/>
                    </a:cubicBezTo>
                    <a:cubicBezTo>
                      <a:pt x="826" y="1412"/>
                      <a:pt x="919" y="1361"/>
                      <a:pt x="1011" y="1319"/>
                    </a:cubicBezTo>
                    <a:cubicBezTo>
                      <a:pt x="1022" y="1319"/>
                      <a:pt x="1032" y="1319"/>
                      <a:pt x="1032" y="1309"/>
                    </a:cubicBezTo>
                    <a:cubicBezTo>
                      <a:pt x="1063" y="1309"/>
                      <a:pt x="1084" y="1299"/>
                      <a:pt x="1104" y="1278"/>
                    </a:cubicBezTo>
                    <a:cubicBezTo>
                      <a:pt x="1125" y="1278"/>
                      <a:pt x="1146" y="1267"/>
                      <a:pt x="1156" y="1257"/>
                    </a:cubicBezTo>
                    <a:cubicBezTo>
                      <a:pt x="1341" y="1164"/>
                      <a:pt x="1465" y="969"/>
                      <a:pt x="1589" y="814"/>
                    </a:cubicBezTo>
                    <a:cubicBezTo>
                      <a:pt x="1744" y="607"/>
                      <a:pt x="1651" y="360"/>
                      <a:pt x="1476" y="215"/>
                    </a:cubicBezTo>
                    <a:cubicBezTo>
                      <a:pt x="1465" y="185"/>
                      <a:pt x="1444" y="153"/>
                      <a:pt x="1414" y="133"/>
                    </a:cubicBezTo>
                    <a:cubicBezTo>
                      <a:pt x="1312" y="32"/>
                      <a:pt x="1199" y="1"/>
                      <a:pt x="1074" y="1"/>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46" name="Google Shape;1046;p25"/>
              <p:cNvSpPr/>
              <p:nvPr/>
            </p:nvSpPr>
            <p:spPr>
              <a:xfrm>
                <a:off x="7460008" y="1266547"/>
                <a:ext cx="133500" cy="156504"/>
              </a:xfrm>
              <a:custGeom>
                <a:rect b="b" l="l" r="r" t="t"/>
                <a:pathLst>
                  <a:path extrusionOk="0" h="1694" w="1445">
                    <a:moveTo>
                      <a:pt x="564" y="1"/>
                    </a:moveTo>
                    <a:cubicBezTo>
                      <a:pt x="351" y="1"/>
                      <a:pt x="135" y="145"/>
                      <a:pt x="83" y="355"/>
                    </a:cubicBezTo>
                    <a:cubicBezTo>
                      <a:pt x="62" y="448"/>
                      <a:pt x="51" y="541"/>
                      <a:pt x="62" y="634"/>
                    </a:cubicBezTo>
                    <a:cubicBezTo>
                      <a:pt x="21" y="747"/>
                      <a:pt x="0" y="871"/>
                      <a:pt x="0" y="985"/>
                    </a:cubicBezTo>
                    <a:cubicBezTo>
                      <a:pt x="0" y="1180"/>
                      <a:pt x="72" y="1335"/>
                      <a:pt x="196" y="1490"/>
                    </a:cubicBezTo>
                    <a:cubicBezTo>
                      <a:pt x="268" y="1583"/>
                      <a:pt x="413" y="1666"/>
                      <a:pt x="526" y="1686"/>
                    </a:cubicBezTo>
                    <a:cubicBezTo>
                      <a:pt x="571" y="1691"/>
                      <a:pt x="614" y="1694"/>
                      <a:pt x="656" y="1694"/>
                    </a:cubicBezTo>
                    <a:cubicBezTo>
                      <a:pt x="787" y="1694"/>
                      <a:pt x="907" y="1669"/>
                      <a:pt x="1032" y="1614"/>
                    </a:cubicBezTo>
                    <a:cubicBezTo>
                      <a:pt x="1279" y="1510"/>
                      <a:pt x="1444" y="1212"/>
                      <a:pt x="1424" y="943"/>
                    </a:cubicBezTo>
                    <a:cubicBezTo>
                      <a:pt x="1382" y="552"/>
                      <a:pt x="1114" y="273"/>
                      <a:pt x="794" y="66"/>
                    </a:cubicBezTo>
                    <a:cubicBezTo>
                      <a:pt x="724" y="21"/>
                      <a:pt x="644" y="1"/>
                      <a:pt x="564" y="1"/>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47" name="Google Shape;1047;p25"/>
              <p:cNvSpPr/>
              <p:nvPr/>
            </p:nvSpPr>
            <p:spPr>
              <a:xfrm>
                <a:off x="6145217" y="1564292"/>
                <a:ext cx="162048" cy="180340"/>
              </a:xfrm>
              <a:custGeom>
                <a:rect b="b" l="l" r="r" t="t"/>
                <a:pathLst>
                  <a:path extrusionOk="0" h="1952" w="1754">
                    <a:moveTo>
                      <a:pt x="850" y="0"/>
                    </a:moveTo>
                    <a:cubicBezTo>
                      <a:pt x="689" y="0"/>
                      <a:pt x="526" y="60"/>
                      <a:pt x="381" y="154"/>
                    </a:cubicBezTo>
                    <a:cubicBezTo>
                      <a:pt x="196" y="277"/>
                      <a:pt x="103" y="504"/>
                      <a:pt x="175" y="721"/>
                    </a:cubicBezTo>
                    <a:cubicBezTo>
                      <a:pt x="41" y="979"/>
                      <a:pt x="0" y="1278"/>
                      <a:pt x="175" y="1547"/>
                    </a:cubicBezTo>
                    <a:cubicBezTo>
                      <a:pt x="335" y="1786"/>
                      <a:pt x="631" y="1952"/>
                      <a:pt x="928" y="1952"/>
                    </a:cubicBezTo>
                    <a:cubicBezTo>
                      <a:pt x="1015" y="1952"/>
                      <a:pt x="1102" y="1938"/>
                      <a:pt x="1186" y="1907"/>
                    </a:cubicBezTo>
                    <a:cubicBezTo>
                      <a:pt x="1424" y="1815"/>
                      <a:pt x="1578" y="1660"/>
                      <a:pt x="1671" y="1423"/>
                    </a:cubicBezTo>
                    <a:cubicBezTo>
                      <a:pt x="1754" y="1185"/>
                      <a:pt x="1671" y="917"/>
                      <a:pt x="1589" y="701"/>
                    </a:cubicBezTo>
                    <a:cubicBezTo>
                      <a:pt x="1495" y="463"/>
                      <a:pt x="1392" y="206"/>
                      <a:pt x="1155" y="82"/>
                    </a:cubicBezTo>
                    <a:cubicBezTo>
                      <a:pt x="1058" y="25"/>
                      <a:pt x="955" y="0"/>
                      <a:pt x="850"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48" name="Google Shape;1048;p25"/>
              <p:cNvSpPr/>
              <p:nvPr/>
            </p:nvSpPr>
            <p:spPr>
              <a:xfrm>
                <a:off x="6607338" y="1465067"/>
                <a:ext cx="146896" cy="132484"/>
              </a:xfrm>
              <a:custGeom>
                <a:rect b="b" l="l" r="r" t="t"/>
                <a:pathLst>
                  <a:path extrusionOk="0" h="1434" w="1590">
                    <a:moveTo>
                      <a:pt x="1115" y="1"/>
                    </a:moveTo>
                    <a:cubicBezTo>
                      <a:pt x="867" y="10"/>
                      <a:pt x="640" y="93"/>
                      <a:pt x="486" y="289"/>
                    </a:cubicBezTo>
                    <a:cubicBezTo>
                      <a:pt x="300" y="310"/>
                      <a:pt x="124" y="464"/>
                      <a:pt x="73" y="650"/>
                    </a:cubicBezTo>
                    <a:cubicBezTo>
                      <a:pt x="1" y="898"/>
                      <a:pt x="135" y="1115"/>
                      <a:pt x="362" y="1218"/>
                    </a:cubicBezTo>
                    <a:cubicBezTo>
                      <a:pt x="383" y="1228"/>
                      <a:pt x="403" y="1238"/>
                      <a:pt x="413" y="1248"/>
                    </a:cubicBezTo>
                    <a:lnTo>
                      <a:pt x="537" y="1310"/>
                    </a:lnTo>
                    <a:cubicBezTo>
                      <a:pt x="671" y="1383"/>
                      <a:pt x="805" y="1434"/>
                      <a:pt x="950" y="1434"/>
                    </a:cubicBezTo>
                    <a:cubicBezTo>
                      <a:pt x="1167" y="1434"/>
                      <a:pt x="1373" y="1310"/>
                      <a:pt x="1476" y="1115"/>
                    </a:cubicBezTo>
                    <a:cubicBezTo>
                      <a:pt x="1579" y="929"/>
                      <a:pt x="1589" y="702"/>
                      <a:pt x="1589" y="485"/>
                    </a:cubicBezTo>
                    <a:cubicBezTo>
                      <a:pt x="1589" y="228"/>
                      <a:pt x="1373" y="1"/>
                      <a:pt x="1115" y="1"/>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49" name="Google Shape;1049;p25"/>
              <p:cNvSpPr/>
              <p:nvPr/>
            </p:nvSpPr>
            <p:spPr>
              <a:xfrm>
                <a:off x="6036570" y="1207676"/>
                <a:ext cx="149483" cy="159461"/>
              </a:xfrm>
              <a:custGeom>
                <a:rect b="b" l="l" r="r" t="t"/>
                <a:pathLst>
                  <a:path extrusionOk="0" h="1726" w="1618">
                    <a:moveTo>
                      <a:pt x="830" y="0"/>
                    </a:moveTo>
                    <a:cubicBezTo>
                      <a:pt x="792" y="0"/>
                      <a:pt x="752" y="4"/>
                      <a:pt x="711" y="11"/>
                    </a:cubicBezTo>
                    <a:cubicBezTo>
                      <a:pt x="526" y="53"/>
                      <a:pt x="402" y="187"/>
                      <a:pt x="310" y="352"/>
                    </a:cubicBezTo>
                    <a:cubicBezTo>
                      <a:pt x="83" y="497"/>
                      <a:pt x="0" y="785"/>
                      <a:pt x="134" y="1012"/>
                    </a:cubicBezTo>
                    <a:cubicBezTo>
                      <a:pt x="258" y="1229"/>
                      <a:pt x="340" y="1497"/>
                      <a:pt x="557" y="1641"/>
                    </a:cubicBezTo>
                    <a:cubicBezTo>
                      <a:pt x="638" y="1687"/>
                      <a:pt x="735" y="1716"/>
                      <a:pt x="827" y="1716"/>
                    </a:cubicBezTo>
                    <a:cubicBezTo>
                      <a:pt x="840" y="1716"/>
                      <a:pt x="854" y="1715"/>
                      <a:pt x="867" y="1714"/>
                    </a:cubicBezTo>
                    <a:lnTo>
                      <a:pt x="1000" y="1714"/>
                    </a:lnTo>
                    <a:cubicBezTo>
                      <a:pt x="1037" y="1721"/>
                      <a:pt x="1075" y="1725"/>
                      <a:pt x="1112" y="1725"/>
                    </a:cubicBezTo>
                    <a:cubicBezTo>
                      <a:pt x="1374" y="1725"/>
                      <a:pt x="1618" y="1539"/>
                      <a:pt x="1609" y="1249"/>
                    </a:cubicBezTo>
                    <a:cubicBezTo>
                      <a:pt x="1599" y="868"/>
                      <a:pt x="1465" y="548"/>
                      <a:pt x="1259" y="238"/>
                    </a:cubicBezTo>
                    <a:cubicBezTo>
                      <a:pt x="1148" y="78"/>
                      <a:pt x="1004" y="0"/>
                      <a:pt x="830"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50" name="Google Shape;1050;p25"/>
              <p:cNvSpPr/>
              <p:nvPr/>
            </p:nvSpPr>
            <p:spPr>
              <a:xfrm>
                <a:off x="6919885" y="1162960"/>
                <a:ext cx="123984" cy="142462"/>
              </a:xfrm>
              <a:custGeom>
                <a:rect b="b" l="l" r="r" t="t"/>
                <a:pathLst>
                  <a:path extrusionOk="0" h="1542" w="1342">
                    <a:moveTo>
                      <a:pt x="517" y="0"/>
                    </a:moveTo>
                    <a:cubicBezTo>
                      <a:pt x="362" y="0"/>
                      <a:pt x="166" y="93"/>
                      <a:pt x="104" y="238"/>
                    </a:cubicBezTo>
                    <a:cubicBezTo>
                      <a:pt x="22" y="433"/>
                      <a:pt x="1" y="578"/>
                      <a:pt x="32" y="774"/>
                    </a:cubicBezTo>
                    <a:lnTo>
                      <a:pt x="63" y="867"/>
                    </a:lnTo>
                    <a:cubicBezTo>
                      <a:pt x="22" y="1063"/>
                      <a:pt x="73" y="1259"/>
                      <a:pt x="280" y="1382"/>
                    </a:cubicBezTo>
                    <a:cubicBezTo>
                      <a:pt x="342" y="1414"/>
                      <a:pt x="424" y="1434"/>
                      <a:pt x="507" y="1444"/>
                    </a:cubicBezTo>
                    <a:cubicBezTo>
                      <a:pt x="584" y="1511"/>
                      <a:pt x="691" y="1542"/>
                      <a:pt x="798" y="1542"/>
                    </a:cubicBezTo>
                    <a:cubicBezTo>
                      <a:pt x="890" y="1542"/>
                      <a:pt x="981" y="1519"/>
                      <a:pt x="1053" y="1476"/>
                    </a:cubicBezTo>
                    <a:cubicBezTo>
                      <a:pt x="1291" y="1331"/>
                      <a:pt x="1342" y="1052"/>
                      <a:pt x="1218" y="816"/>
                    </a:cubicBezTo>
                    <a:cubicBezTo>
                      <a:pt x="1218" y="816"/>
                      <a:pt x="1218" y="805"/>
                      <a:pt x="1208" y="795"/>
                    </a:cubicBezTo>
                    <a:cubicBezTo>
                      <a:pt x="1249" y="630"/>
                      <a:pt x="1229" y="465"/>
                      <a:pt x="1136" y="320"/>
                    </a:cubicBezTo>
                    <a:cubicBezTo>
                      <a:pt x="1074" y="227"/>
                      <a:pt x="991" y="145"/>
                      <a:pt x="899" y="93"/>
                    </a:cubicBezTo>
                    <a:cubicBezTo>
                      <a:pt x="816" y="42"/>
                      <a:pt x="723" y="0"/>
                      <a:pt x="610"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sp>
        <p:nvSpPr>
          <p:cNvPr id="1051" name="Google Shape;1051;p25"/>
          <p:cNvSpPr/>
          <p:nvPr/>
        </p:nvSpPr>
        <p:spPr>
          <a:xfrm>
            <a:off x="8566943" y="172788"/>
            <a:ext cx="694179" cy="1117161"/>
          </a:xfrm>
          <a:custGeom>
            <a:rect b="b" l="l" r="r" t="t"/>
            <a:pathLst>
              <a:path extrusionOk="0" h="10319" w="6412">
                <a:moveTo>
                  <a:pt x="1119" y="1"/>
                </a:moveTo>
                <a:cubicBezTo>
                  <a:pt x="938" y="1"/>
                  <a:pt x="757" y="54"/>
                  <a:pt x="587" y="150"/>
                </a:cubicBezTo>
                <a:cubicBezTo>
                  <a:pt x="140" y="448"/>
                  <a:pt x="1" y="1055"/>
                  <a:pt x="299" y="1502"/>
                </a:cubicBezTo>
                <a:cubicBezTo>
                  <a:pt x="481" y="1790"/>
                  <a:pt x="800" y="1949"/>
                  <a:pt x="1119" y="1949"/>
                </a:cubicBezTo>
                <a:cubicBezTo>
                  <a:pt x="1300" y="1949"/>
                  <a:pt x="1481" y="1906"/>
                  <a:pt x="1652" y="1800"/>
                </a:cubicBezTo>
                <a:lnTo>
                  <a:pt x="1652" y="1790"/>
                </a:lnTo>
                <a:lnTo>
                  <a:pt x="3526" y="3589"/>
                </a:lnTo>
                <a:cubicBezTo>
                  <a:pt x="3046" y="4090"/>
                  <a:pt x="2951" y="4878"/>
                  <a:pt x="3355" y="5495"/>
                </a:cubicBezTo>
                <a:cubicBezTo>
                  <a:pt x="3419" y="5602"/>
                  <a:pt x="3515" y="5708"/>
                  <a:pt x="3611" y="5793"/>
                </a:cubicBezTo>
                <a:lnTo>
                  <a:pt x="1801" y="8444"/>
                </a:lnTo>
                <a:cubicBezTo>
                  <a:pt x="1683" y="8391"/>
                  <a:pt x="1556" y="8370"/>
                  <a:pt x="1428" y="8370"/>
                </a:cubicBezTo>
                <a:cubicBezTo>
                  <a:pt x="1247" y="8370"/>
                  <a:pt x="1066" y="8413"/>
                  <a:pt x="895" y="8519"/>
                </a:cubicBezTo>
                <a:cubicBezTo>
                  <a:pt x="448" y="8817"/>
                  <a:pt x="320" y="9424"/>
                  <a:pt x="608" y="9871"/>
                </a:cubicBezTo>
                <a:cubicBezTo>
                  <a:pt x="800" y="10159"/>
                  <a:pt x="1108" y="10318"/>
                  <a:pt x="1428" y="10318"/>
                </a:cubicBezTo>
                <a:cubicBezTo>
                  <a:pt x="1609" y="10318"/>
                  <a:pt x="1790" y="10266"/>
                  <a:pt x="1960" y="10159"/>
                </a:cubicBezTo>
                <a:cubicBezTo>
                  <a:pt x="2407" y="9871"/>
                  <a:pt x="2546" y="9265"/>
                  <a:pt x="2248" y="8817"/>
                </a:cubicBezTo>
                <a:cubicBezTo>
                  <a:pt x="2194" y="8732"/>
                  <a:pt x="2131" y="8657"/>
                  <a:pt x="2067" y="8604"/>
                </a:cubicBezTo>
                <a:lnTo>
                  <a:pt x="3856" y="5974"/>
                </a:lnTo>
                <a:cubicBezTo>
                  <a:pt x="4101" y="6123"/>
                  <a:pt x="4378" y="6198"/>
                  <a:pt x="4655" y="6198"/>
                </a:cubicBezTo>
                <a:cubicBezTo>
                  <a:pt x="4942" y="6198"/>
                  <a:pt x="5230" y="6123"/>
                  <a:pt x="5485" y="5953"/>
                </a:cubicBezTo>
                <a:cubicBezTo>
                  <a:pt x="6209" y="5495"/>
                  <a:pt x="6411" y="4537"/>
                  <a:pt x="5954" y="3813"/>
                </a:cubicBezTo>
                <a:cubicBezTo>
                  <a:pt x="5655" y="3355"/>
                  <a:pt x="5155" y="3110"/>
                  <a:pt x="4643" y="3110"/>
                </a:cubicBezTo>
                <a:cubicBezTo>
                  <a:pt x="4367" y="3110"/>
                  <a:pt x="4068" y="3184"/>
                  <a:pt x="3813" y="3355"/>
                </a:cubicBezTo>
                <a:cubicBezTo>
                  <a:pt x="3792" y="3366"/>
                  <a:pt x="3781" y="3376"/>
                  <a:pt x="3770" y="3387"/>
                </a:cubicBezTo>
                <a:lnTo>
                  <a:pt x="1886" y="1577"/>
                </a:lnTo>
                <a:cubicBezTo>
                  <a:pt x="2131" y="1257"/>
                  <a:pt x="2173" y="810"/>
                  <a:pt x="1939" y="448"/>
                </a:cubicBezTo>
                <a:cubicBezTo>
                  <a:pt x="1747" y="160"/>
                  <a:pt x="1439" y="1"/>
                  <a:pt x="1119"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52" name="Google Shape;1052;p25"/>
          <p:cNvSpPr/>
          <p:nvPr/>
        </p:nvSpPr>
        <p:spPr>
          <a:xfrm>
            <a:off x="585613" y="4366570"/>
            <a:ext cx="268771" cy="293851"/>
          </a:xfrm>
          <a:custGeom>
            <a:rect b="b" l="l" r="r" t="t"/>
            <a:pathLst>
              <a:path extrusionOk="0" h="5835" w="5337">
                <a:moveTo>
                  <a:pt x="1857" y="0"/>
                </a:moveTo>
                <a:cubicBezTo>
                  <a:pt x="1460" y="0"/>
                  <a:pt x="1059" y="321"/>
                  <a:pt x="1209" y="807"/>
                </a:cubicBezTo>
                <a:cubicBezTo>
                  <a:pt x="1374" y="1323"/>
                  <a:pt x="1590" y="1829"/>
                  <a:pt x="1828" y="2313"/>
                </a:cubicBezTo>
                <a:cubicBezTo>
                  <a:pt x="1456" y="2448"/>
                  <a:pt x="1074" y="2571"/>
                  <a:pt x="703" y="2716"/>
                </a:cubicBezTo>
                <a:cubicBezTo>
                  <a:pt x="1" y="2983"/>
                  <a:pt x="201" y="4030"/>
                  <a:pt x="821" y="4030"/>
                </a:cubicBezTo>
                <a:cubicBezTo>
                  <a:pt x="893" y="4030"/>
                  <a:pt x="971" y="4015"/>
                  <a:pt x="1054" y="3984"/>
                </a:cubicBezTo>
                <a:cubicBezTo>
                  <a:pt x="1498" y="3809"/>
                  <a:pt x="1952" y="3654"/>
                  <a:pt x="2395" y="3500"/>
                </a:cubicBezTo>
                <a:cubicBezTo>
                  <a:pt x="2674" y="4098"/>
                  <a:pt x="2921" y="4706"/>
                  <a:pt x="3045" y="5356"/>
                </a:cubicBezTo>
                <a:cubicBezTo>
                  <a:pt x="3111" y="5690"/>
                  <a:pt x="3353" y="5834"/>
                  <a:pt x="3609" y="5834"/>
                </a:cubicBezTo>
                <a:cubicBezTo>
                  <a:pt x="3994" y="5834"/>
                  <a:pt x="4413" y="5507"/>
                  <a:pt x="4313" y="5006"/>
                </a:cubicBezTo>
                <a:cubicBezTo>
                  <a:pt x="4180" y="4314"/>
                  <a:pt x="3911" y="3675"/>
                  <a:pt x="3612" y="3035"/>
                </a:cubicBezTo>
                <a:cubicBezTo>
                  <a:pt x="3983" y="2881"/>
                  <a:pt x="4355" y="2716"/>
                  <a:pt x="4716" y="2510"/>
                </a:cubicBezTo>
                <a:cubicBezTo>
                  <a:pt x="5336" y="2160"/>
                  <a:pt x="4957" y="1292"/>
                  <a:pt x="4375" y="1292"/>
                </a:cubicBezTo>
                <a:cubicBezTo>
                  <a:pt x="4270" y="1292"/>
                  <a:pt x="4159" y="1320"/>
                  <a:pt x="4045" y="1385"/>
                </a:cubicBezTo>
                <a:cubicBezTo>
                  <a:pt x="3726" y="1561"/>
                  <a:pt x="3385" y="1715"/>
                  <a:pt x="3045" y="1859"/>
                </a:cubicBezTo>
                <a:cubicBezTo>
                  <a:pt x="2828" y="1405"/>
                  <a:pt x="2632" y="942"/>
                  <a:pt x="2477" y="456"/>
                </a:cubicBezTo>
                <a:cubicBezTo>
                  <a:pt x="2375" y="138"/>
                  <a:pt x="2117" y="0"/>
                  <a:pt x="1857" y="0"/>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53" name="Google Shape;1053;p25"/>
          <p:cNvSpPr/>
          <p:nvPr/>
        </p:nvSpPr>
        <p:spPr>
          <a:xfrm>
            <a:off x="1149400" y="4660424"/>
            <a:ext cx="134052" cy="146546"/>
          </a:xfrm>
          <a:custGeom>
            <a:rect b="b" l="l" r="r" t="t"/>
            <a:pathLst>
              <a:path extrusionOk="0" h="5835" w="5337">
                <a:moveTo>
                  <a:pt x="1857" y="0"/>
                </a:moveTo>
                <a:cubicBezTo>
                  <a:pt x="1460" y="0"/>
                  <a:pt x="1059" y="321"/>
                  <a:pt x="1209" y="807"/>
                </a:cubicBezTo>
                <a:cubicBezTo>
                  <a:pt x="1374" y="1323"/>
                  <a:pt x="1590" y="1829"/>
                  <a:pt x="1828" y="2313"/>
                </a:cubicBezTo>
                <a:cubicBezTo>
                  <a:pt x="1456" y="2448"/>
                  <a:pt x="1074" y="2571"/>
                  <a:pt x="703" y="2716"/>
                </a:cubicBezTo>
                <a:cubicBezTo>
                  <a:pt x="1" y="2983"/>
                  <a:pt x="201" y="4030"/>
                  <a:pt x="821" y="4030"/>
                </a:cubicBezTo>
                <a:cubicBezTo>
                  <a:pt x="893" y="4030"/>
                  <a:pt x="971" y="4015"/>
                  <a:pt x="1054" y="3984"/>
                </a:cubicBezTo>
                <a:cubicBezTo>
                  <a:pt x="1498" y="3809"/>
                  <a:pt x="1952" y="3654"/>
                  <a:pt x="2395" y="3500"/>
                </a:cubicBezTo>
                <a:cubicBezTo>
                  <a:pt x="2674" y="4098"/>
                  <a:pt x="2921" y="4706"/>
                  <a:pt x="3045" y="5356"/>
                </a:cubicBezTo>
                <a:cubicBezTo>
                  <a:pt x="3111" y="5690"/>
                  <a:pt x="3353" y="5834"/>
                  <a:pt x="3609" y="5834"/>
                </a:cubicBezTo>
                <a:cubicBezTo>
                  <a:pt x="3994" y="5834"/>
                  <a:pt x="4413" y="5507"/>
                  <a:pt x="4313" y="5006"/>
                </a:cubicBezTo>
                <a:cubicBezTo>
                  <a:pt x="4180" y="4314"/>
                  <a:pt x="3911" y="3675"/>
                  <a:pt x="3612" y="3035"/>
                </a:cubicBezTo>
                <a:cubicBezTo>
                  <a:pt x="3983" y="2881"/>
                  <a:pt x="4355" y="2716"/>
                  <a:pt x="4716" y="2510"/>
                </a:cubicBezTo>
                <a:cubicBezTo>
                  <a:pt x="5336" y="2160"/>
                  <a:pt x="4957" y="1292"/>
                  <a:pt x="4375" y="1292"/>
                </a:cubicBezTo>
                <a:cubicBezTo>
                  <a:pt x="4270" y="1292"/>
                  <a:pt x="4159" y="1320"/>
                  <a:pt x="4045" y="1385"/>
                </a:cubicBezTo>
                <a:cubicBezTo>
                  <a:pt x="3726" y="1561"/>
                  <a:pt x="3385" y="1715"/>
                  <a:pt x="3045" y="1859"/>
                </a:cubicBezTo>
                <a:cubicBezTo>
                  <a:pt x="2828" y="1405"/>
                  <a:pt x="2632" y="942"/>
                  <a:pt x="2477" y="456"/>
                </a:cubicBezTo>
                <a:cubicBezTo>
                  <a:pt x="2375" y="138"/>
                  <a:pt x="2117" y="0"/>
                  <a:pt x="1857" y="0"/>
                </a:cubicBez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1054" name="Google Shape;1054;p25"/>
          <p:cNvGrpSpPr/>
          <p:nvPr/>
        </p:nvGrpSpPr>
        <p:grpSpPr>
          <a:xfrm rot="-9000017">
            <a:off x="8065037" y="496814"/>
            <a:ext cx="372559" cy="617251"/>
            <a:chOff x="3330825" y="1367375"/>
            <a:chExt cx="280075" cy="464025"/>
          </a:xfrm>
        </p:grpSpPr>
        <p:sp>
          <p:nvSpPr>
            <p:cNvPr id="1055" name="Google Shape;1055;p25"/>
            <p:cNvSpPr/>
            <p:nvPr/>
          </p:nvSpPr>
          <p:spPr>
            <a:xfrm>
              <a:off x="3484800" y="1720525"/>
              <a:ext cx="115550" cy="110875"/>
            </a:xfrm>
            <a:custGeom>
              <a:rect b="b" l="l" r="r" t="t"/>
              <a:pathLst>
                <a:path extrusionOk="0" h="4435" w="4622">
                  <a:moveTo>
                    <a:pt x="2311" y="0"/>
                  </a:moveTo>
                  <a:cubicBezTo>
                    <a:pt x="2159" y="0"/>
                    <a:pt x="2006" y="13"/>
                    <a:pt x="1857" y="37"/>
                  </a:cubicBezTo>
                  <a:cubicBezTo>
                    <a:pt x="764" y="233"/>
                    <a:pt x="0" y="1265"/>
                    <a:pt x="51" y="2348"/>
                  </a:cubicBezTo>
                  <a:cubicBezTo>
                    <a:pt x="51" y="2461"/>
                    <a:pt x="72" y="2574"/>
                    <a:pt x="93" y="2678"/>
                  </a:cubicBezTo>
                  <a:cubicBezTo>
                    <a:pt x="113" y="2998"/>
                    <a:pt x="196" y="3307"/>
                    <a:pt x="351" y="3606"/>
                  </a:cubicBezTo>
                  <a:cubicBezTo>
                    <a:pt x="665" y="4200"/>
                    <a:pt x="1226" y="4435"/>
                    <a:pt x="1815" y="4435"/>
                  </a:cubicBezTo>
                  <a:cubicBezTo>
                    <a:pt x="2249" y="4435"/>
                    <a:pt x="2698" y="4307"/>
                    <a:pt x="3074" y="4101"/>
                  </a:cubicBezTo>
                  <a:cubicBezTo>
                    <a:pt x="4054" y="3555"/>
                    <a:pt x="4621" y="2430"/>
                    <a:pt x="4312" y="1337"/>
                  </a:cubicBezTo>
                  <a:cubicBezTo>
                    <a:pt x="4057" y="414"/>
                    <a:pt x="3188" y="0"/>
                    <a:pt x="2311" y="0"/>
                  </a:cubicBez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56" name="Google Shape;1056;p25"/>
            <p:cNvSpPr/>
            <p:nvPr/>
          </p:nvSpPr>
          <p:spPr>
            <a:xfrm>
              <a:off x="3477400" y="1543325"/>
              <a:ext cx="133500" cy="103775"/>
            </a:xfrm>
            <a:custGeom>
              <a:rect b="b" l="l" r="r" t="t"/>
              <a:pathLst>
                <a:path extrusionOk="0" h="4151" w="5340">
                  <a:moveTo>
                    <a:pt x="2983" y="1"/>
                  </a:moveTo>
                  <a:cubicBezTo>
                    <a:pt x="2469" y="1"/>
                    <a:pt x="1956" y="154"/>
                    <a:pt x="1575" y="451"/>
                  </a:cubicBezTo>
                  <a:cubicBezTo>
                    <a:pt x="0" y="1662"/>
                    <a:pt x="1018" y="4151"/>
                    <a:pt x="2737" y="4151"/>
                  </a:cubicBezTo>
                  <a:cubicBezTo>
                    <a:pt x="2819" y="4151"/>
                    <a:pt x="2903" y="4145"/>
                    <a:pt x="2988" y="4134"/>
                  </a:cubicBezTo>
                  <a:cubicBezTo>
                    <a:pt x="3494" y="4134"/>
                    <a:pt x="3999" y="3938"/>
                    <a:pt x="4432" y="3576"/>
                  </a:cubicBezTo>
                  <a:cubicBezTo>
                    <a:pt x="5340" y="2834"/>
                    <a:pt x="5340" y="1555"/>
                    <a:pt x="4629" y="699"/>
                  </a:cubicBezTo>
                  <a:cubicBezTo>
                    <a:pt x="4237" y="228"/>
                    <a:pt x="3610" y="1"/>
                    <a:pt x="2983" y="1"/>
                  </a:cubicBez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57" name="Google Shape;1057;p25"/>
            <p:cNvSpPr/>
            <p:nvPr/>
          </p:nvSpPr>
          <p:spPr>
            <a:xfrm>
              <a:off x="3330825" y="1489400"/>
              <a:ext cx="143400" cy="134750"/>
            </a:xfrm>
            <a:custGeom>
              <a:rect b="b" l="l" r="r" t="t"/>
              <a:pathLst>
                <a:path extrusionOk="0" h="5390" w="5736">
                  <a:moveTo>
                    <a:pt x="2327" y="0"/>
                  </a:moveTo>
                  <a:cubicBezTo>
                    <a:pt x="1872" y="0"/>
                    <a:pt x="1427" y="134"/>
                    <a:pt x="1043" y="452"/>
                  </a:cubicBezTo>
                  <a:cubicBezTo>
                    <a:pt x="775" y="669"/>
                    <a:pt x="610" y="947"/>
                    <a:pt x="506" y="1267"/>
                  </a:cubicBezTo>
                  <a:cubicBezTo>
                    <a:pt x="32" y="2134"/>
                    <a:pt x="1" y="3361"/>
                    <a:pt x="424" y="4145"/>
                  </a:cubicBezTo>
                  <a:cubicBezTo>
                    <a:pt x="881" y="4994"/>
                    <a:pt x="1728" y="5389"/>
                    <a:pt x="2600" y="5389"/>
                  </a:cubicBezTo>
                  <a:cubicBezTo>
                    <a:pt x="3223" y="5389"/>
                    <a:pt x="3859" y="5188"/>
                    <a:pt x="4374" y="4805"/>
                  </a:cubicBezTo>
                  <a:cubicBezTo>
                    <a:pt x="5664" y="3836"/>
                    <a:pt x="5736" y="2134"/>
                    <a:pt x="4612" y="1030"/>
                  </a:cubicBezTo>
                  <a:cubicBezTo>
                    <a:pt x="4019" y="444"/>
                    <a:pt x="3156" y="0"/>
                    <a:pt x="2327" y="0"/>
                  </a:cubicBez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58" name="Google Shape;1058;p25"/>
            <p:cNvSpPr/>
            <p:nvPr/>
          </p:nvSpPr>
          <p:spPr>
            <a:xfrm>
              <a:off x="3451275" y="1367375"/>
              <a:ext cx="111650" cy="100400"/>
            </a:xfrm>
            <a:custGeom>
              <a:rect b="b" l="l" r="r" t="t"/>
              <a:pathLst>
                <a:path extrusionOk="0" h="4016" w="4466">
                  <a:moveTo>
                    <a:pt x="2077" y="0"/>
                  </a:moveTo>
                  <a:cubicBezTo>
                    <a:pt x="1557" y="0"/>
                    <a:pt x="1026" y="185"/>
                    <a:pt x="660" y="506"/>
                  </a:cubicBezTo>
                  <a:cubicBezTo>
                    <a:pt x="640" y="537"/>
                    <a:pt x="608" y="558"/>
                    <a:pt x="588" y="578"/>
                  </a:cubicBezTo>
                  <a:cubicBezTo>
                    <a:pt x="299" y="805"/>
                    <a:pt x="134" y="1145"/>
                    <a:pt x="83" y="1517"/>
                  </a:cubicBezTo>
                  <a:cubicBezTo>
                    <a:pt x="0" y="1950"/>
                    <a:pt x="62" y="2404"/>
                    <a:pt x="258" y="2827"/>
                  </a:cubicBezTo>
                  <a:cubicBezTo>
                    <a:pt x="340" y="3002"/>
                    <a:pt x="443" y="3146"/>
                    <a:pt x="567" y="3270"/>
                  </a:cubicBezTo>
                  <a:cubicBezTo>
                    <a:pt x="805" y="3570"/>
                    <a:pt x="1104" y="3817"/>
                    <a:pt x="1465" y="3930"/>
                  </a:cubicBezTo>
                  <a:cubicBezTo>
                    <a:pt x="1650" y="3988"/>
                    <a:pt x="1827" y="4015"/>
                    <a:pt x="1997" y="4015"/>
                  </a:cubicBezTo>
                  <a:cubicBezTo>
                    <a:pt x="3607" y="4015"/>
                    <a:pt x="4465" y="1592"/>
                    <a:pt x="3280" y="444"/>
                  </a:cubicBezTo>
                  <a:cubicBezTo>
                    <a:pt x="2965" y="138"/>
                    <a:pt x="2525" y="0"/>
                    <a:pt x="2077" y="0"/>
                  </a:cubicBez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59" name="Google Shape;1059;p25"/>
            <p:cNvSpPr/>
            <p:nvPr/>
          </p:nvSpPr>
          <p:spPr>
            <a:xfrm>
              <a:off x="3353000" y="1520100"/>
              <a:ext cx="54450" cy="76825"/>
            </a:xfrm>
            <a:custGeom>
              <a:rect b="b" l="l" r="r" t="t"/>
              <a:pathLst>
                <a:path extrusionOk="0" h="3073" w="2178">
                  <a:moveTo>
                    <a:pt x="1092" y="1"/>
                  </a:moveTo>
                  <a:cubicBezTo>
                    <a:pt x="1037" y="1"/>
                    <a:pt x="980" y="21"/>
                    <a:pt x="929" y="70"/>
                  </a:cubicBezTo>
                  <a:cubicBezTo>
                    <a:pt x="1" y="906"/>
                    <a:pt x="558" y="2999"/>
                    <a:pt x="1868" y="3072"/>
                  </a:cubicBezTo>
                  <a:cubicBezTo>
                    <a:pt x="1875" y="3073"/>
                    <a:pt x="1881" y="3073"/>
                    <a:pt x="1887" y="3073"/>
                  </a:cubicBezTo>
                  <a:cubicBezTo>
                    <a:pt x="2178" y="3073"/>
                    <a:pt x="2171" y="2607"/>
                    <a:pt x="1868" y="2598"/>
                  </a:cubicBezTo>
                  <a:cubicBezTo>
                    <a:pt x="960" y="2546"/>
                    <a:pt x="672" y="947"/>
                    <a:pt x="1270" y="411"/>
                  </a:cubicBezTo>
                  <a:cubicBezTo>
                    <a:pt x="1446" y="243"/>
                    <a:pt x="1281" y="1"/>
                    <a:pt x="1092" y="1"/>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60" name="Google Shape;1060;p25"/>
            <p:cNvSpPr/>
            <p:nvPr/>
          </p:nvSpPr>
          <p:spPr>
            <a:xfrm>
              <a:off x="3451525" y="1381525"/>
              <a:ext cx="55450" cy="76050"/>
            </a:xfrm>
            <a:custGeom>
              <a:rect b="b" l="l" r="r" t="t"/>
              <a:pathLst>
                <a:path extrusionOk="0" h="3042" w="2218">
                  <a:moveTo>
                    <a:pt x="1304" y="0"/>
                  </a:moveTo>
                  <a:cubicBezTo>
                    <a:pt x="1263" y="0"/>
                    <a:pt x="1220" y="13"/>
                    <a:pt x="1176" y="43"/>
                  </a:cubicBezTo>
                  <a:cubicBezTo>
                    <a:pt x="0" y="827"/>
                    <a:pt x="815" y="2395"/>
                    <a:pt x="1754" y="3004"/>
                  </a:cubicBezTo>
                  <a:cubicBezTo>
                    <a:pt x="1795" y="3030"/>
                    <a:pt x="1837" y="3042"/>
                    <a:pt x="1876" y="3042"/>
                  </a:cubicBezTo>
                  <a:cubicBezTo>
                    <a:pt x="2079" y="3042"/>
                    <a:pt x="2218" y="2729"/>
                    <a:pt x="2001" y="2591"/>
                  </a:cubicBezTo>
                  <a:cubicBezTo>
                    <a:pt x="1382" y="2188"/>
                    <a:pt x="578" y="1012"/>
                    <a:pt x="1424" y="455"/>
                  </a:cubicBezTo>
                  <a:cubicBezTo>
                    <a:pt x="1638" y="310"/>
                    <a:pt x="1504" y="0"/>
                    <a:pt x="1304" y="0"/>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61" name="Google Shape;1061;p25"/>
            <p:cNvSpPr/>
            <p:nvPr/>
          </p:nvSpPr>
          <p:spPr>
            <a:xfrm>
              <a:off x="3507475" y="1562550"/>
              <a:ext cx="38475" cy="55175"/>
            </a:xfrm>
            <a:custGeom>
              <a:rect b="b" l="l" r="r" t="t"/>
              <a:pathLst>
                <a:path extrusionOk="0" h="2207" w="1539">
                  <a:moveTo>
                    <a:pt x="743" y="0"/>
                  </a:moveTo>
                  <a:cubicBezTo>
                    <a:pt x="669" y="0"/>
                    <a:pt x="593" y="31"/>
                    <a:pt x="537" y="105"/>
                  </a:cubicBezTo>
                  <a:cubicBezTo>
                    <a:pt x="1" y="817"/>
                    <a:pt x="372" y="1859"/>
                    <a:pt x="1166" y="2189"/>
                  </a:cubicBezTo>
                  <a:cubicBezTo>
                    <a:pt x="1196" y="2201"/>
                    <a:pt x="1224" y="2206"/>
                    <a:pt x="1251" y="2206"/>
                  </a:cubicBezTo>
                  <a:cubicBezTo>
                    <a:pt x="1467" y="2206"/>
                    <a:pt x="1539" y="1826"/>
                    <a:pt x="1290" y="1725"/>
                  </a:cubicBezTo>
                  <a:cubicBezTo>
                    <a:pt x="754" y="1508"/>
                    <a:pt x="630" y="786"/>
                    <a:pt x="950" y="343"/>
                  </a:cubicBezTo>
                  <a:cubicBezTo>
                    <a:pt x="1080" y="169"/>
                    <a:pt x="916" y="0"/>
                    <a:pt x="743" y="0"/>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62" name="Google Shape;1062;p25"/>
            <p:cNvSpPr/>
            <p:nvPr/>
          </p:nvSpPr>
          <p:spPr>
            <a:xfrm>
              <a:off x="3501025" y="1742650"/>
              <a:ext cx="41675" cy="55450"/>
            </a:xfrm>
            <a:custGeom>
              <a:rect b="b" l="l" r="r" t="t"/>
              <a:pathLst>
                <a:path extrusionOk="0" h="2218" w="1667">
                  <a:moveTo>
                    <a:pt x="651" y="1"/>
                  </a:moveTo>
                  <a:cubicBezTo>
                    <a:pt x="578" y="1"/>
                    <a:pt x="505" y="33"/>
                    <a:pt x="454" y="112"/>
                  </a:cubicBezTo>
                  <a:cubicBezTo>
                    <a:pt x="1" y="875"/>
                    <a:pt x="454" y="1927"/>
                    <a:pt x="1280" y="2205"/>
                  </a:cubicBezTo>
                  <a:cubicBezTo>
                    <a:pt x="1306" y="2214"/>
                    <a:pt x="1331" y="2218"/>
                    <a:pt x="1354" y="2218"/>
                  </a:cubicBezTo>
                  <a:cubicBezTo>
                    <a:pt x="1588" y="2218"/>
                    <a:pt x="1666" y="1826"/>
                    <a:pt x="1403" y="1741"/>
                  </a:cubicBezTo>
                  <a:cubicBezTo>
                    <a:pt x="867" y="1556"/>
                    <a:pt x="578" y="844"/>
                    <a:pt x="878" y="359"/>
                  </a:cubicBezTo>
                  <a:cubicBezTo>
                    <a:pt x="985" y="172"/>
                    <a:pt x="818" y="1"/>
                    <a:pt x="651" y="1"/>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Tree>
  </p:cSld>
  <p:clrMapOvr>
    <a:masterClrMapping/>
  </p:clrMapOvr>
</p:sldLayout>
</file>

<file path=ppt/slideLayouts/slideLayout2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1">
  <p:cSld name="TITLE_AND_TWO_COLUMNS_1">
    <p:spTree>
      <p:nvGrpSpPr>
        <p:cNvPr id="1063" name="Shape 1063"/>
        <p:cNvGrpSpPr/>
        <p:nvPr/>
      </p:nvGrpSpPr>
      <p:grpSpPr>
        <a:xfrm>
          <a:off x="0" y="0"/>
          <a:ext cx="0" cy="0"/>
          <a:chOff x="0" y="0"/>
          <a:chExt cx="0" cy="0"/>
        </a:xfrm>
      </p:grpSpPr>
      <p:sp>
        <p:nvSpPr>
          <p:cNvPr id="1064" name="Google Shape;1064;p26"/>
          <p:cNvSpPr txBox="1"/>
          <p:nvPr>
            <p:ph type="title"/>
          </p:nvPr>
        </p:nvSpPr>
        <p:spPr>
          <a:xfrm>
            <a:off x="720000" y="445025"/>
            <a:ext cx="7704000" cy="572700"/>
          </a:xfrm>
          <a:prstGeom prst="rect">
            <a:avLst/>
          </a:prstGeom>
        </p:spPr>
        <p:txBody>
          <a:bodyPr anchorCtr="0" anchor="t" bIns="91425" lIns="91425" spcFirstLastPara="1" rIns="91425" wrap="square" tIns="91425">
            <a:noAutofit/>
          </a:bodyPr>
          <a:lstStyle>
            <a:lvl1pPr lvl="0" rtl="0" algn="ctr">
              <a:spcBef>
                <a:spcPts val="0"/>
              </a:spcBef>
              <a:spcAft>
                <a:spcPts val="0"/>
              </a:spcAft>
              <a:buSzPts val="3000"/>
              <a:buNone/>
              <a:defRPr/>
            </a:lvl1pPr>
            <a:lvl2pPr lvl="1" rtl="0">
              <a:spcBef>
                <a:spcPts val="0"/>
              </a:spcBef>
              <a:spcAft>
                <a:spcPts val="0"/>
              </a:spcAft>
              <a:buSzPts val="3000"/>
              <a:buNone/>
              <a:defRPr/>
            </a:lvl2pPr>
            <a:lvl3pPr lvl="2" rtl="0">
              <a:spcBef>
                <a:spcPts val="0"/>
              </a:spcBef>
              <a:spcAft>
                <a:spcPts val="0"/>
              </a:spcAft>
              <a:buSzPts val="3000"/>
              <a:buNone/>
              <a:defRPr/>
            </a:lvl3pPr>
            <a:lvl4pPr lvl="3" rtl="0">
              <a:spcBef>
                <a:spcPts val="0"/>
              </a:spcBef>
              <a:spcAft>
                <a:spcPts val="0"/>
              </a:spcAft>
              <a:buSzPts val="3000"/>
              <a:buNone/>
              <a:defRPr/>
            </a:lvl4pPr>
            <a:lvl5pPr lvl="4" rtl="0">
              <a:spcBef>
                <a:spcPts val="0"/>
              </a:spcBef>
              <a:spcAft>
                <a:spcPts val="0"/>
              </a:spcAft>
              <a:buSzPts val="3000"/>
              <a:buNone/>
              <a:defRPr/>
            </a:lvl5pPr>
            <a:lvl6pPr lvl="5" rtl="0">
              <a:spcBef>
                <a:spcPts val="0"/>
              </a:spcBef>
              <a:spcAft>
                <a:spcPts val="0"/>
              </a:spcAft>
              <a:buSzPts val="3000"/>
              <a:buNone/>
              <a:defRPr/>
            </a:lvl6pPr>
            <a:lvl7pPr lvl="6" rtl="0">
              <a:spcBef>
                <a:spcPts val="0"/>
              </a:spcBef>
              <a:spcAft>
                <a:spcPts val="0"/>
              </a:spcAft>
              <a:buSzPts val="3000"/>
              <a:buNone/>
              <a:defRPr/>
            </a:lvl7pPr>
            <a:lvl8pPr lvl="7" rtl="0">
              <a:spcBef>
                <a:spcPts val="0"/>
              </a:spcBef>
              <a:spcAft>
                <a:spcPts val="0"/>
              </a:spcAft>
              <a:buSzPts val="3000"/>
              <a:buNone/>
              <a:defRPr/>
            </a:lvl8pPr>
            <a:lvl9pPr lvl="8" rtl="0">
              <a:spcBef>
                <a:spcPts val="0"/>
              </a:spcBef>
              <a:spcAft>
                <a:spcPts val="0"/>
              </a:spcAft>
              <a:buSzPts val="3000"/>
              <a:buNone/>
              <a:defRPr/>
            </a:lvl9pPr>
          </a:lstStyle>
          <a:p/>
        </p:txBody>
      </p:sp>
      <p:sp>
        <p:nvSpPr>
          <p:cNvPr id="1065" name="Google Shape;1065;p26"/>
          <p:cNvSpPr txBox="1"/>
          <p:nvPr>
            <p:ph idx="2" type="title"/>
          </p:nvPr>
        </p:nvSpPr>
        <p:spPr>
          <a:xfrm>
            <a:off x="1975300" y="3136198"/>
            <a:ext cx="1866900" cy="260100"/>
          </a:xfrm>
          <a:prstGeom prst="rect">
            <a:avLst/>
          </a:prstGeom>
          <a:solidFill>
            <a:schemeClr val="lt2"/>
          </a:solidFill>
          <a:ln>
            <a:noFill/>
          </a:ln>
        </p:spPr>
        <p:txBody>
          <a:bodyPr anchorCtr="0" anchor="ctr" bIns="91425" lIns="91425" spcFirstLastPara="1" rIns="91425" wrap="square" tIns="91425">
            <a:noAutofit/>
          </a:bodyPr>
          <a:lstStyle>
            <a:lvl1pPr lvl="0" rtl="0" algn="ctr">
              <a:spcBef>
                <a:spcPts val="0"/>
              </a:spcBef>
              <a:spcAft>
                <a:spcPts val="0"/>
              </a:spcAft>
              <a:buSzPts val="3000"/>
              <a:buNone/>
              <a:defRPr b="0" sz="2100">
                <a:solidFill>
                  <a:schemeClr val="lt1"/>
                </a:solidFill>
              </a:defRPr>
            </a:lvl1pPr>
            <a:lvl2pPr lvl="1" rtl="0">
              <a:spcBef>
                <a:spcPts val="0"/>
              </a:spcBef>
              <a:spcAft>
                <a:spcPts val="0"/>
              </a:spcAft>
              <a:buSzPts val="3000"/>
              <a:buNone/>
              <a:defRPr/>
            </a:lvl2pPr>
            <a:lvl3pPr lvl="2" rtl="0">
              <a:spcBef>
                <a:spcPts val="0"/>
              </a:spcBef>
              <a:spcAft>
                <a:spcPts val="0"/>
              </a:spcAft>
              <a:buSzPts val="3000"/>
              <a:buNone/>
              <a:defRPr/>
            </a:lvl3pPr>
            <a:lvl4pPr lvl="3" rtl="0">
              <a:spcBef>
                <a:spcPts val="0"/>
              </a:spcBef>
              <a:spcAft>
                <a:spcPts val="0"/>
              </a:spcAft>
              <a:buSzPts val="3000"/>
              <a:buNone/>
              <a:defRPr/>
            </a:lvl4pPr>
            <a:lvl5pPr lvl="4" rtl="0">
              <a:spcBef>
                <a:spcPts val="0"/>
              </a:spcBef>
              <a:spcAft>
                <a:spcPts val="0"/>
              </a:spcAft>
              <a:buSzPts val="3000"/>
              <a:buNone/>
              <a:defRPr/>
            </a:lvl5pPr>
            <a:lvl6pPr lvl="5" rtl="0">
              <a:spcBef>
                <a:spcPts val="0"/>
              </a:spcBef>
              <a:spcAft>
                <a:spcPts val="0"/>
              </a:spcAft>
              <a:buSzPts val="3000"/>
              <a:buNone/>
              <a:defRPr/>
            </a:lvl6pPr>
            <a:lvl7pPr lvl="6" rtl="0">
              <a:spcBef>
                <a:spcPts val="0"/>
              </a:spcBef>
              <a:spcAft>
                <a:spcPts val="0"/>
              </a:spcAft>
              <a:buSzPts val="3000"/>
              <a:buNone/>
              <a:defRPr/>
            </a:lvl7pPr>
            <a:lvl8pPr lvl="7" rtl="0">
              <a:spcBef>
                <a:spcPts val="0"/>
              </a:spcBef>
              <a:spcAft>
                <a:spcPts val="0"/>
              </a:spcAft>
              <a:buSzPts val="3000"/>
              <a:buNone/>
              <a:defRPr/>
            </a:lvl8pPr>
            <a:lvl9pPr lvl="8" rtl="0">
              <a:spcBef>
                <a:spcPts val="0"/>
              </a:spcBef>
              <a:spcAft>
                <a:spcPts val="0"/>
              </a:spcAft>
              <a:buSzPts val="3000"/>
              <a:buNone/>
              <a:defRPr/>
            </a:lvl9pPr>
          </a:lstStyle>
          <a:p/>
        </p:txBody>
      </p:sp>
      <p:sp>
        <p:nvSpPr>
          <p:cNvPr id="1066" name="Google Shape;1066;p26"/>
          <p:cNvSpPr txBox="1"/>
          <p:nvPr>
            <p:ph idx="3" type="title"/>
          </p:nvPr>
        </p:nvSpPr>
        <p:spPr>
          <a:xfrm>
            <a:off x="5242597" y="1637873"/>
            <a:ext cx="1866900" cy="260100"/>
          </a:xfrm>
          <a:prstGeom prst="rect">
            <a:avLst/>
          </a:prstGeom>
          <a:solidFill>
            <a:schemeClr val="accent4"/>
          </a:solidFill>
          <a:ln>
            <a:noFill/>
          </a:ln>
        </p:spPr>
        <p:txBody>
          <a:bodyPr anchorCtr="0" anchor="ctr" bIns="91425" lIns="91425" spcFirstLastPara="1" rIns="91425" wrap="square" tIns="91425">
            <a:noAutofit/>
          </a:bodyPr>
          <a:lstStyle>
            <a:lvl1pPr lvl="0" rtl="0" algn="ctr">
              <a:spcBef>
                <a:spcPts val="0"/>
              </a:spcBef>
              <a:spcAft>
                <a:spcPts val="0"/>
              </a:spcAft>
              <a:buSzPts val="3000"/>
              <a:buNone/>
              <a:defRPr b="0" sz="2100">
                <a:solidFill>
                  <a:schemeClr val="lt1"/>
                </a:solidFill>
              </a:defRPr>
            </a:lvl1pPr>
            <a:lvl2pPr lvl="1" rtl="0">
              <a:spcBef>
                <a:spcPts val="0"/>
              </a:spcBef>
              <a:spcAft>
                <a:spcPts val="0"/>
              </a:spcAft>
              <a:buSzPts val="3000"/>
              <a:buNone/>
              <a:defRPr/>
            </a:lvl2pPr>
            <a:lvl3pPr lvl="2" rtl="0">
              <a:spcBef>
                <a:spcPts val="0"/>
              </a:spcBef>
              <a:spcAft>
                <a:spcPts val="0"/>
              </a:spcAft>
              <a:buSzPts val="3000"/>
              <a:buNone/>
              <a:defRPr/>
            </a:lvl3pPr>
            <a:lvl4pPr lvl="3" rtl="0">
              <a:spcBef>
                <a:spcPts val="0"/>
              </a:spcBef>
              <a:spcAft>
                <a:spcPts val="0"/>
              </a:spcAft>
              <a:buSzPts val="3000"/>
              <a:buNone/>
              <a:defRPr/>
            </a:lvl4pPr>
            <a:lvl5pPr lvl="4" rtl="0">
              <a:spcBef>
                <a:spcPts val="0"/>
              </a:spcBef>
              <a:spcAft>
                <a:spcPts val="0"/>
              </a:spcAft>
              <a:buSzPts val="3000"/>
              <a:buNone/>
              <a:defRPr/>
            </a:lvl5pPr>
            <a:lvl6pPr lvl="5" rtl="0">
              <a:spcBef>
                <a:spcPts val="0"/>
              </a:spcBef>
              <a:spcAft>
                <a:spcPts val="0"/>
              </a:spcAft>
              <a:buSzPts val="3000"/>
              <a:buNone/>
              <a:defRPr/>
            </a:lvl6pPr>
            <a:lvl7pPr lvl="6" rtl="0">
              <a:spcBef>
                <a:spcPts val="0"/>
              </a:spcBef>
              <a:spcAft>
                <a:spcPts val="0"/>
              </a:spcAft>
              <a:buSzPts val="3000"/>
              <a:buNone/>
              <a:defRPr/>
            </a:lvl7pPr>
            <a:lvl8pPr lvl="7" rtl="0">
              <a:spcBef>
                <a:spcPts val="0"/>
              </a:spcBef>
              <a:spcAft>
                <a:spcPts val="0"/>
              </a:spcAft>
              <a:buSzPts val="3000"/>
              <a:buNone/>
              <a:defRPr/>
            </a:lvl8pPr>
            <a:lvl9pPr lvl="8" rtl="0">
              <a:spcBef>
                <a:spcPts val="0"/>
              </a:spcBef>
              <a:spcAft>
                <a:spcPts val="0"/>
              </a:spcAft>
              <a:buSzPts val="3000"/>
              <a:buNone/>
              <a:defRPr/>
            </a:lvl9pPr>
          </a:lstStyle>
          <a:p/>
        </p:txBody>
      </p:sp>
      <p:sp>
        <p:nvSpPr>
          <p:cNvPr id="1067" name="Google Shape;1067;p26"/>
          <p:cNvSpPr txBox="1"/>
          <p:nvPr>
            <p:ph idx="1" type="subTitle"/>
          </p:nvPr>
        </p:nvSpPr>
        <p:spPr>
          <a:xfrm>
            <a:off x="5088400" y="2004475"/>
            <a:ext cx="2175300" cy="1010700"/>
          </a:xfrm>
          <a:prstGeom prst="rect">
            <a:avLst/>
          </a:prstGeom>
        </p:spPr>
        <p:txBody>
          <a:bodyPr anchorCtr="0" anchor="ctr" bIns="91425" lIns="91425" spcFirstLastPara="1" rIns="91425" wrap="square" tIns="91425">
            <a:noAutofit/>
          </a:bodyPr>
          <a:lstStyle>
            <a:lvl1pPr lvl="0" rtl="0" algn="ctr">
              <a:lnSpc>
                <a:spcPct val="100000"/>
              </a:lnSpc>
              <a:spcBef>
                <a:spcPts val="0"/>
              </a:spcBef>
              <a:spcAft>
                <a:spcPts val="0"/>
              </a:spcAft>
              <a:buSzPts val="2800"/>
              <a:buNone/>
              <a:defRPr b="0" sz="1400"/>
            </a:lvl1pPr>
            <a:lvl2pPr lvl="1" rtl="0" algn="ctr">
              <a:lnSpc>
                <a:spcPct val="100000"/>
              </a:lnSpc>
              <a:spcBef>
                <a:spcPts val="0"/>
              </a:spcBef>
              <a:spcAft>
                <a:spcPts val="0"/>
              </a:spcAft>
              <a:buSzPts val="2800"/>
              <a:buNone/>
              <a:defRPr sz="2800"/>
            </a:lvl2pPr>
            <a:lvl3pPr lvl="2" rtl="0" algn="ctr">
              <a:lnSpc>
                <a:spcPct val="100000"/>
              </a:lnSpc>
              <a:spcBef>
                <a:spcPts val="0"/>
              </a:spcBef>
              <a:spcAft>
                <a:spcPts val="0"/>
              </a:spcAft>
              <a:buSzPts val="2800"/>
              <a:buNone/>
              <a:defRPr sz="2800"/>
            </a:lvl3pPr>
            <a:lvl4pPr lvl="3" rtl="0" algn="ctr">
              <a:lnSpc>
                <a:spcPct val="100000"/>
              </a:lnSpc>
              <a:spcBef>
                <a:spcPts val="0"/>
              </a:spcBef>
              <a:spcAft>
                <a:spcPts val="0"/>
              </a:spcAft>
              <a:buSzPts val="2800"/>
              <a:buNone/>
              <a:defRPr sz="2800"/>
            </a:lvl4pPr>
            <a:lvl5pPr lvl="4" rtl="0" algn="ctr">
              <a:lnSpc>
                <a:spcPct val="100000"/>
              </a:lnSpc>
              <a:spcBef>
                <a:spcPts val="0"/>
              </a:spcBef>
              <a:spcAft>
                <a:spcPts val="0"/>
              </a:spcAft>
              <a:buSzPts val="2800"/>
              <a:buNone/>
              <a:defRPr sz="2800"/>
            </a:lvl5pPr>
            <a:lvl6pPr lvl="5" rtl="0" algn="ctr">
              <a:lnSpc>
                <a:spcPct val="100000"/>
              </a:lnSpc>
              <a:spcBef>
                <a:spcPts val="0"/>
              </a:spcBef>
              <a:spcAft>
                <a:spcPts val="0"/>
              </a:spcAft>
              <a:buSzPts val="2800"/>
              <a:buNone/>
              <a:defRPr sz="2800"/>
            </a:lvl6pPr>
            <a:lvl7pPr lvl="6" rtl="0" algn="ctr">
              <a:lnSpc>
                <a:spcPct val="100000"/>
              </a:lnSpc>
              <a:spcBef>
                <a:spcPts val="0"/>
              </a:spcBef>
              <a:spcAft>
                <a:spcPts val="0"/>
              </a:spcAft>
              <a:buSzPts val="2800"/>
              <a:buNone/>
              <a:defRPr sz="2800"/>
            </a:lvl7pPr>
            <a:lvl8pPr lvl="7" rtl="0" algn="ctr">
              <a:lnSpc>
                <a:spcPct val="100000"/>
              </a:lnSpc>
              <a:spcBef>
                <a:spcPts val="0"/>
              </a:spcBef>
              <a:spcAft>
                <a:spcPts val="0"/>
              </a:spcAft>
              <a:buSzPts val="2800"/>
              <a:buNone/>
              <a:defRPr sz="2800"/>
            </a:lvl8pPr>
            <a:lvl9pPr lvl="8" rtl="0" algn="ctr">
              <a:lnSpc>
                <a:spcPct val="100000"/>
              </a:lnSpc>
              <a:spcBef>
                <a:spcPts val="0"/>
              </a:spcBef>
              <a:spcAft>
                <a:spcPts val="0"/>
              </a:spcAft>
              <a:buSzPts val="2800"/>
              <a:buNone/>
              <a:defRPr sz="2800"/>
            </a:lvl9pPr>
          </a:lstStyle>
          <a:p/>
        </p:txBody>
      </p:sp>
      <p:sp>
        <p:nvSpPr>
          <p:cNvPr id="1068" name="Google Shape;1068;p26"/>
          <p:cNvSpPr txBox="1"/>
          <p:nvPr>
            <p:ph idx="4" type="subTitle"/>
          </p:nvPr>
        </p:nvSpPr>
        <p:spPr>
          <a:xfrm>
            <a:off x="1821100" y="3502800"/>
            <a:ext cx="2175300" cy="1010700"/>
          </a:xfrm>
          <a:prstGeom prst="rect">
            <a:avLst/>
          </a:prstGeom>
        </p:spPr>
        <p:txBody>
          <a:bodyPr anchorCtr="0" anchor="ctr" bIns="91425" lIns="91425" spcFirstLastPara="1" rIns="91425" wrap="square" tIns="91425">
            <a:noAutofit/>
          </a:bodyPr>
          <a:lstStyle>
            <a:lvl1pPr lvl="0" rtl="0" algn="ctr">
              <a:lnSpc>
                <a:spcPct val="100000"/>
              </a:lnSpc>
              <a:spcBef>
                <a:spcPts val="0"/>
              </a:spcBef>
              <a:spcAft>
                <a:spcPts val="0"/>
              </a:spcAft>
              <a:buSzPts val="2800"/>
              <a:buNone/>
              <a:defRPr b="0" sz="1400"/>
            </a:lvl1pPr>
            <a:lvl2pPr lvl="1" rtl="0" algn="ctr">
              <a:lnSpc>
                <a:spcPct val="100000"/>
              </a:lnSpc>
              <a:spcBef>
                <a:spcPts val="0"/>
              </a:spcBef>
              <a:spcAft>
                <a:spcPts val="0"/>
              </a:spcAft>
              <a:buSzPts val="2800"/>
              <a:buNone/>
              <a:defRPr sz="2800"/>
            </a:lvl2pPr>
            <a:lvl3pPr lvl="2" rtl="0" algn="ctr">
              <a:lnSpc>
                <a:spcPct val="100000"/>
              </a:lnSpc>
              <a:spcBef>
                <a:spcPts val="0"/>
              </a:spcBef>
              <a:spcAft>
                <a:spcPts val="0"/>
              </a:spcAft>
              <a:buSzPts val="2800"/>
              <a:buNone/>
              <a:defRPr sz="2800"/>
            </a:lvl3pPr>
            <a:lvl4pPr lvl="3" rtl="0" algn="ctr">
              <a:lnSpc>
                <a:spcPct val="100000"/>
              </a:lnSpc>
              <a:spcBef>
                <a:spcPts val="0"/>
              </a:spcBef>
              <a:spcAft>
                <a:spcPts val="0"/>
              </a:spcAft>
              <a:buSzPts val="2800"/>
              <a:buNone/>
              <a:defRPr sz="2800"/>
            </a:lvl4pPr>
            <a:lvl5pPr lvl="4" rtl="0" algn="ctr">
              <a:lnSpc>
                <a:spcPct val="100000"/>
              </a:lnSpc>
              <a:spcBef>
                <a:spcPts val="0"/>
              </a:spcBef>
              <a:spcAft>
                <a:spcPts val="0"/>
              </a:spcAft>
              <a:buSzPts val="2800"/>
              <a:buNone/>
              <a:defRPr sz="2800"/>
            </a:lvl5pPr>
            <a:lvl6pPr lvl="5" rtl="0" algn="ctr">
              <a:lnSpc>
                <a:spcPct val="100000"/>
              </a:lnSpc>
              <a:spcBef>
                <a:spcPts val="0"/>
              </a:spcBef>
              <a:spcAft>
                <a:spcPts val="0"/>
              </a:spcAft>
              <a:buSzPts val="2800"/>
              <a:buNone/>
              <a:defRPr sz="2800"/>
            </a:lvl6pPr>
            <a:lvl7pPr lvl="6" rtl="0" algn="ctr">
              <a:lnSpc>
                <a:spcPct val="100000"/>
              </a:lnSpc>
              <a:spcBef>
                <a:spcPts val="0"/>
              </a:spcBef>
              <a:spcAft>
                <a:spcPts val="0"/>
              </a:spcAft>
              <a:buSzPts val="2800"/>
              <a:buNone/>
              <a:defRPr sz="2800"/>
            </a:lvl7pPr>
            <a:lvl8pPr lvl="7" rtl="0" algn="ctr">
              <a:lnSpc>
                <a:spcPct val="100000"/>
              </a:lnSpc>
              <a:spcBef>
                <a:spcPts val="0"/>
              </a:spcBef>
              <a:spcAft>
                <a:spcPts val="0"/>
              </a:spcAft>
              <a:buSzPts val="2800"/>
              <a:buNone/>
              <a:defRPr sz="2800"/>
            </a:lvl8pPr>
            <a:lvl9pPr lvl="8" rtl="0" algn="ctr">
              <a:lnSpc>
                <a:spcPct val="100000"/>
              </a:lnSpc>
              <a:spcBef>
                <a:spcPts val="0"/>
              </a:spcBef>
              <a:spcAft>
                <a:spcPts val="0"/>
              </a:spcAft>
              <a:buSzPts val="2800"/>
              <a:buNone/>
              <a:defRPr sz="2800"/>
            </a:lvl9pPr>
          </a:lstStyle>
          <a:p/>
        </p:txBody>
      </p:sp>
      <p:grpSp>
        <p:nvGrpSpPr>
          <p:cNvPr id="1069" name="Google Shape;1069;p26"/>
          <p:cNvGrpSpPr/>
          <p:nvPr/>
        </p:nvGrpSpPr>
        <p:grpSpPr>
          <a:xfrm>
            <a:off x="-2535089" y="-316240"/>
            <a:ext cx="3520556" cy="3455183"/>
            <a:chOff x="-5101468" y="-829074"/>
            <a:chExt cx="6493094" cy="6372526"/>
          </a:xfrm>
        </p:grpSpPr>
        <p:sp>
          <p:nvSpPr>
            <p:cNvPr id="1070" name="Google Shape;1070;p26"/>
            <p:cNvSpPr/>
            <p:nvPr/>
          </p:nvSpPr>
          <p:spPr>
            <a:xfrm rot="5400000">
              <a:off x="-5041183" y="-889358"/>
              <a:ext cx="6372526" cy="6493094"/>
            </a:xfrm>
            <a:custGeom>
              <a:rect b="b" l="l" r="r" t="t"/>
              <a:pathLst>
                <a:path extrusionOk="0" h="31343" w="30761">
                  <a:moveTo>
                    <a:pt x="25462" y="1"/>
                  </a:moveTo>
                  <a:cubicBezTo>
                    <a:pt x="25003" y="1"/>
                    <a:pt x="24504" y="84"/>
                    <a:pt x="23962" y="262"/>
                  </a:cubicBezTo>
                  <a:cubicBezTo>
                    <a:pt x="22714" y="644"/>
                    <a:pt x="21848" y="1706"/>
                    <a:pt x="21270" y="2862"/>
                  </a:cubicBezTo>
                  <a:cubicBezTo>
                    <a:pt x="20785" y="3728"/>
                    <a:pt x="20693" y="5740"/>
                    <a:pt x="19919" y="6421"/>
                  </a:cubicBezTo>
                  <a:cubicBezTo>
                    <a:pt x="19549" y="6724"/>
                    <a:pt x="19197" y="6855"/>
                    <a:pt x="18859" y="6855"/>
                  </a:cubicBezTo>
                  <a:cubicBezTo>
                    <a:pt x="16740" y="6855"/>
                    <a:pt x="15176" y="1692"/>
                    <a:pt x="13183" y="1603"/>
                  </a:cubicBezTo>
                  <a:cubicBezTo>
                    <a:pt x="13116" y="1599"/>
                    <a:pt x="13051" y="1598"/>
                    <a:pt x="12987" y="1598"/>
                  </a:cubicBezTo>
                  <a:cubicBezTo>
                    <a:pt x="9937" y="1598"/>
                    <a:pt x="10508" y="5882"/>
                    <a:pt x="11357" y="7762"/>
                  </a:cubicBezTo>
                  <a:cubicBezTo>
                    <a:pt x="11842" y="8917"/>
                    <a:pt x="12420" y="10072"/>
                    <a:pt x="13276" y="11134"/>
                  </a:cubicBezTo>
                  <a:cubicBezTo>
                    <a:pt x="13956" y="12094"/>
                    <a:pt x="15205" y="12867"/>
                    <a:pt x="15586" y="14116"/>
                  </a:cubicBezTo>
                  <a:cubicBezTo>
                    <a:pt x="16357" y="16711"/>
                    <a:pt x="14815" y="17501"/>
                    <a:pt x="12974" y="17501"/>
                  </a:cubicBezTo>
                  <a:cubicBezTo>
                    <a:pt x="11807" y="17501"/>
                    <a:pt x="10520" y="17184"/>
                    <a:pt x="9624" y="16808"/>
                  </a:cubicBezTo>
                  <a:cubicBezTo>
                    <a:pt x="8752" y="16450"/>
                    <a:pt x="7859" y="16277"/>
                    <a:pt x="6986" y="16277"/>
                  </a:cubicBezTo>
                  <a:cubicBezTo>
                    <a:pt x="4586" y="16277"/>
                    <a:pt x="2333" y="17587"/>
                    <a:pt x="1062" y="19985"/>
                  </a:cubicBezTo>
                  <a:cubicBezTo>
                    <a:pt x="0" y="22203"/>
                    <a:pt x="93" y="25472"/>
                    <a:pt x="1248" y="27783"/>
                  </a:cubicBezTo>
                  <a:cubicBezTo>
                    <a:pt x="1953" y="29293"/>
                    <a:pt x="2762" y="29890"/>
                    <a:pt x="3534" y="29890"/>
                  </a:cubicBezTo>
                  <a:cubicBezTo>
                    <a:pt x="4978" y="29890"/>
                    <a:pt x="6291" y="27799"/>
                    <a:pt x="6540" y="25669"/>
                  </a:cubicBezTo>
                  <a:cubicBezTo>
                    <a:pt x="6754" y="23757"/>
                    <a:pt x="7623" y="23083"/>
                    <a:pt x="8725" y="23083"/>
                  </a:cubicBezTo>
                  <a:cubicBezTo>
                    <a:pt x="10121" y="23083"/>
                    <a:pt x="11892" y="24164"/>
                    <a:pt x="13183" y="25184"/>
                  </a:cubicBezTo>
                  <a:cubicBezTo>
                    <a:pt x="14106" y="25895"/>
                    <a:pt x="14783" y="26188"/>
                    <a:pt x="15317" y="26188"/>
                  </a:cubicBezTo>
                  <a:cubicBezTo>
                    <a:pt x="16736" y="26188"/>
                    <a:pt x="17148" y="24117"/>
                    <a:pt x="18474" y="22295"/>
                  </a:cubicBezTo>
                  <a:cubicBezTo>
                    <a:pt x="19049" y="21552"/>
                    <a:pt x="19836" y="21252"/>
                    <a:pt x="20692" y="21252"/>
                  </a:cubicBezTo>
                  <a:cubicBezTo>
                    <a:pt x="22710" y="21252"/>
                    <a:pt x="25108" y="22925"/>
                    <a:pt x="25984" y="24410"/>
                  </a:cubicBezTo>
                  <a:cubicBezTo>
                    <a:pt x="26655" y="25669"/>
                    <a:pt x="26944" y="27010"/>
                    <a:pt x="27336" y="28454"/>
                  </a:cubicBezTo>
                  <a:cubicBezTo>
                    <a:pt x="27624" y="29227"/>
                    <a:pt x="27624" y="30671"/>
                    <a:pt x="28006" y="31342"/>
                  </a:cubicBezTo>
                  <a:lnTo>
                    <a:pt x="28099" y="31146"/>
                  </a:lnTo>
                  <a:cubicBezTo>
                    <a:pt x="28129" y="31161"/>
                    <a:pt x="28159" y="31168"/>
                    <a:pt x="28189" y="31168"/>
                  </a:cubicBezTo>
                  <a:cubicBezTo>
                    <a:pt x="28548" y="31168"/>
                    <a:pt x="28887" y="30143"/>
                    <a:pt x="29069" y="29609"/>
                  </a:cubicBezTo>
                  <a:cubicBezTo>
                    <a:pt x="30502" y="24802"/>
                    <a:pt x="29935" y="19315"/>
                    <a:pt x="30409" y="14311"/>
                  </a:cubicBezTo>
                  <a:cubicBezTo>
                    <a:pt x="30760" y="10859"/>
                    <a:pt x="30710" y="1"/>
                    <a:pt x="25462" y="1"/>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1071" name="Google Shape;1071;p26"/>
            <p:cNvGrpSpPr/>
            <p:nvPr/>
          </p:nvGrpSpPr>
          <p:grpSpPr>
            <a:xfrm flipH="1" rot="-5400000">
              <a:off x="-218007" y="3904809"/>
              <a:ext cx="1337234" cy="899547"/>
              <a:chOff x="5898017" y="1162960"/>
              <a:chExt cx="1695492" cy="1140544"/>
            </a:xfrm>
          </p:grpSpPr>
          <p:sp>
            <p:nvSpPr>
              <p:cNvPr id="1072" name="Google Shape;1072;p26"/>
              <p:cNvSpPr/>
              <p:nvPr/>
            </p:nvSpPr>
            <p:spPr>
              <a:xfrm>
                <a:off x="5898017" y="1960377"/>
                <a:ext cx="158260" cy="159738"/>
              </a:xfrm>
              <a:custGeom>
                <a:rect b="b" l="l" r="r" t="t"/>
                <a:pathLst>
                  <a:path extrusionOk="0" h="1729" w="1713">
                    <a:moveTo>
                      <a:pt x="814" y="0"/>
                    </a:moveTo>
                    <a:cubicBezTo>
                      <a:pt x="725" y="0"/>
                      <a:pt x="637" y="23"/>
                      <a:pt x="568" y="66"/>
                    </a:cubicBezTo>
                    <a:cubicBezTo>
                      <a:pt x="444" y="138"/>
                      <a:pt x="372" y="242"/>
                      <a:pt x="341" y="375"/>
                    </a:cubicBezTo>
                    <a:cubicBezTo>
                      <a:pt x="341" y="386"/>
                      <a:pt x="330" y="396"/>
                      <a:pt x="330" y="407"/>
                    </a:cubicBezTo>
                    <a:cubicBezTo>
                      <a:pt x="330" y="399"/>
                      <a:pt x="329" y="396"/>
                      <a:pt x="328" y="396"/>
                    </a:cubicBezTo>
                    <a:cubicBezTo>
                      <a:pt x="324" y="396"/>
                      <a:pt x="318" y="412"/>
                      <a:pt x="323" y="412"/>
                    </a:cubicBezTo>
                    <a:cubicBezTo>
                      <a:pt x="324" y="412"/>
                      <a:pt x="327" y="410"/>
                      <a:pt x="330" y="407"/>
                    </a:cubicBezTo>
                    <a:lnTo>
                      <a:pt x="330" y="407"/>
                    </a:lnTo>
                    <a:cubicBezTo>
                      <a:pt x="310" y="437"/>
                      <a:pt x="289" y="478"/>
                      <a:pt x="268" y="510"/>
                    </a:cubicBezTo>
                    <a:cubicBezTo>
                      <a:pt x="217" y="613"/>
                      <a:pt x="155" y="716"/>
                      <a:pt x="103" y="819"/>
                    </a:cubicBezTo>
                    <a:cubicBezTo>
                      <a:pt x="0" y="1005"/>
                      <a:pt x="21" y="1242"/>
                      <a:pt x="176" y="1397"/>
                    </a:cubicBezTo>
                    <a:lnTo>
                      <a:pt x="279" y="1500"/>
                    </a:lnTo>
                    <a:cubicBezTo>
                      <a:pt x="330" y="1551"/>
                      <a:pt x="424" y="1603"/>
                      <a:pt x="506" y="1624"/>
                    </a:cubicBezTo>
                    <a:cubicBezTo>
                      <a:pt x="591" y="1695"/>
                      <a:pt x="696" y="1729"/>
                      <a:pt x="802" y="1729"/>
                    </a:cubicBezTo>
                    <a:cubicBezTo>
                      <a:pt x="926" y="1729"/>
                      <a:pt x="1051" y="1682"/>
                      <a:pt x="1146" y="1592"/>
                    </a:cubicBezTo>
                    <a:cubicBezTo>
                      <a:pt x="1331" y="1417"/>
                      <a:pt x="1527" y="1262"/>
                      <a:pt x="1600" y="1015"/>
                    </a:cubicBezTo>
                    <a:cubicBezTo>
                      <a:pt x="1713" y="581"/>
                      <a:pt x="1362" y="283"/>
                      <a:pt x="1052" y="66"/>
                    </a:cubicBezTo>
                    <a:cubicBezTo>
                      <a:pt x="982" y="21"/>
                      <a:pt x="897" y="0"/>
                      <a:pt x="814"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73" name="Google Shape;1073;p26"/>
              <p:cNvSpPr/>
              <p:nvPr/>
            </p:nvSpPr>
            <p:spPr>
              <a:xfrm>
                <a:off x="6434602" y="2116420"/>
                <a:ext cx="143016" cy="187085"/>
              </a:xfrm>
              <a:custGeom>
                <a:rect b="b" l="l" r="r" t="t"/>
                <a:pathLst>
                  <a:path extrusionOk="0" h="2025" w="1548">
                    <a:moveTo>
                      <a:pt x="601" y="0"/>
                    </a:moveTo>
                    <a:cubicBezTo>
                      <a:pt x="436" y="0"/>
                      <a:pt x="276" y="83"/>
                      <a:pt x="175" y="265"/>
                    </a:cubicBezTo>
                    <a:cubicBezTo>
                      <a:pt x="72" y="440"/>
                      <a:pt x="51" y="646"/>
                      <a:pt x="41" y="832"/>
                    </a:cubicBezTo>
                    <a:cubicBezTo>
                      <a:pt x="0" y="1224"/>
                      <a:pt x="10" y="1698"/>
                      <a:pt x="361" y="1946"/>
                    </a:cubicBezTo>
                    <a:cubicBezTo>
                      <a:pt x="443" y="2000"/>
                      <a:pt x="526" y="2024"/>
                      <a:pt x="608" y="2024"/>
                    </a:cubicBezTo>
                    <a:cubicBezTo>
                      <a:pt x="743" y="2024"/>
                      <a:pt x="875" y="1960"/>
                      <a:pt x="990" y="1863"/>
                    </a:cubicBezTo>
                    <a:cubicBezTo>
                      <a:pt x="1186" y="1853"/>
                      <a:pt x="1372" y="1719"/>
                      <a:pt x="1434" y="1523"/>
                    </a:cubicBezTo>
                    <a:cubicBezTo>
                      <a:pt x="1454" y="1420"/>
                      <a:pt x="1475" y="1327"/>
                      <a:pt x="1485" y="1234"/>
                    </a:cubicBezTo>
                    <a:cubicBezTo>
                      <a:pt x="1516" y="1173"/>
                      <a:pt x="1547" y="1100"/>
                      <a:pt x="1547" y="1017"/>
                    </a:cubicBezTo>
                    <a:cubicBezTo>
                      <a:pt x="1547" y="863"/>
                      <a:pt x="1475" y="749"/>
                      <a:pt x="1382" y="667"/>
                    </a:cubicBezTo>
                    <a:cubicBezTo>
                      <a:pt x="1351" y="616"/>
                      <a:pt x="1320" y="574"/>
                      <a:pt x="1279" y="522"/>
                    </a:cubicBezTo>
                    <a:cubicBezTo>
                      <a:pt x="1238" y="471"/>
                      <a:pt x="1186" y="440"/>
                      <a:pt x="1135" y="389"/>
                    </a:cubicBezTo>
                    <a:cubicBezTo>
                      <a:pt x="1124" y="347"/>
                      <a:pt x="1103" y="295"/>
                      <a:pt x="1073" y="254"/>
                    </a:cubicBezTo>
                    <a:cubicBezTo>
                      <a:pt x="951" y="91"/>
                      <a:pt x="774" y="0"/>
                      <a:pt x="601"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74" name="Google Shape;1074;p26"/>
              <p:cNvSpPr/>
              <p:nvPr/>
            </p:nvSpPr>
            <p:spPr>
              <a:xfrm>
                <a:off x="6864018" y="1933954"/>
                <a:ext cx="156689" cy="160200"/>
              </a:xfrm>
              <a:custGeom>
                <a:rect b="b" l="l" r="r" t="t"/>
                <a:pathLst>
                  <a:path extrusionOk="0" h="1734" w="1696">
                    <a:moveTo>
                      <a:pt x="1146" y="1"/>
                    </a:moveTo>
                    <a:cubicBezTo>
                      <a:pt x="1140" y="1"/>
                      <a:pt x="1134" y="1"/>
                      <a:pt x="1129" y="1"/>
                    </a:cubicBezTo>
                    <a:cubicBezTo>
                      <a:pt x="973" y="1"/>
                      <a:pt x="829" y="42"/>
                      <a:pt x="705" y="115"/>
                    </a:cubicBezTo>
                    <a:cubicBezTo>
                      <a:pt x="592" y="145"/>
                      <a:pt x="489" y="218"/>
                      <a:pt x="427" y="331"/>
                    </a:cubicBezTo>
                    <a:cubicBezTo>
                      <a:pt x="386" y="414"/>
                      <a:pt x="334" y="476"/>
                      <a:pt x="283" y="548"/>
                    </a:cubicBezTo>
                    <a:cubicBezTo>
                      <a:pt x="180" y="693"/>
                      <a:pt x="128" y="858"/>
                      <a:pt x="86" y="1023"/>
                    </a:cubicBezTo>
                    <a:cubicBezTo>
                      <a:pt x="1" y="1347"/>
                      <a:pt x="259" y="1627"/>
                      <a:pt x="559" y="1627"/>
                    </a:cubicBezTo>
                    <a:cubicBezTo>
                      <a:pt x="584" y="1627"/>
                      <a:pt x="609" y="1625"/>
                      <a:pt x="633" y="1621"/>
                    </a:cubicBezTo>
                    <a:cubicBezTo>
                      <a:pt x="726" y="1683"/>
                      <a:pt x="829" y="1734"/>
                      <a:pt x="932" y="1734"/>
                    </a:cubicBezTo>
                    <a:cubicBezTo>
                      <a:pt x="1149" y="1734"/>
                      <a:pt x="1314" y="1590"/>
                      <a:pt x="1386" y="1404"/>
                    </a:cubicBezTo>
                    <a:cubicBezTo>
                      <a:pt x="1417" y="1383"/>
                      <a:pt x="1448" y="1363"/>
                      <a:pt x="1469" y="1332"/>
                    </a:cubicBezTo>
                    <a:cubicBezTo>
                      <a:pt x="1696" y="1085"/>
                      <a:pt x="1613" y="785"/>
                      <a:pt x="1613" y="476"/>
                    </a:cubicBezTo>
                    <a:cubicBezTo>
                      <a:pt x="1613" y="223"/>
                      <a:pt x="1406" y="1"/>
                      <a:pt x="1146"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75" name="Google Shape;1075;p26"/>
              <p:cNvSpPr/>
              <p:nvPr/>
            </p:nvSpPr>
            <p:spPr>
              <a:xfrm>
                <a:off x="7359861" y="1915384"/>
                <a:ext cx="163988" cy="152162"/>
              </a:xfrm>
              <a:custGeom>
                <a:rect b="b" l="l" r="r" t="t"/>
                <a:pathLst>
                  <a:path extrusionOk="0" h="1647" w="1775">
                    <a:moveTo>
                      <a:pt x="1056" y="1"/>
                    </a:moveTo>
                    <a:cubicBezTo>
                      <a:pt x="1034" y="1"/>
                      <a:pt x="1013" y="3"/>
                      <a:pt x="991" y="6"/>
                    </a:cubicBezTo>
                    <a:lnTo>
                      <a:pt x="960" y="6"/>
                    </a:lnTo>
                    <a:cubicBezTo>
                      <a:pt x="775" y="6"/>
                      <a:pt x="651" y="99"/>
                      <a:pt x="548" y="243"/>
                    </a:cubicBezTo>
                    <a:cubicBezTo>
                      <a:pt x="465" y="346"/>
                      <a:pt x="383" y="460"/>
                      <a:pt x="321" y="573"/>
                    </a:cubicBezTo>
                    <a:cubicBezTo>
                      <a:pt x="259" y="687"/>
                      <a:pt x="218" y="800"/>
                      <a:pt x="156" y="914"/>
                    </a:cubicBezTo>
                    <a:cubicBezTo>
                      <a:pt x="1" y="1234"/>
                      <a:pt x="186" y="1646"/>
                      <a:pt x="578" y="1646"/>
                    </a:cubicBezTo>
                    <a:cubicBezTo>
                      <a:pt x="672" y="1646"/>
                      <a:pt x="775" y="1636"/>
                      <a:pt x="878" y="1636"/>
                    </a:cubicBezTo>
                    <a:cubicBezTo>
                      <a:pt x="904" y="1641"/>
                      <a:pt x="930" y="1643"/>
                      <a:pt x="954" y="1643"/>
                    </a:cubicBezTo>
                    <a:cubicBezTo>
                      <a:pt x="1045" y="1643"/>
                      <a:pt x="1124" y="1615"/>
                      <a:pt x="1197" y="1574"/>
                    </a:cubicBezTo>
                    <a:cubicBezTo>
                      <a:pt x="1352" y="1522"/>
                      <a:pt x="1486" y="1440"/>
                      <a:pt x="1589" y="1295"/>
                    </a:cubicBezTo>
                    <a:cubicBezTo>
                      <a:pt x="1775" y="1017"/>
                      <a:pt x="1610" y="646"/>
                      <a:pt x="1517" y="357"/>
                    </a:cubicBezTo>
                    <a:cubicBezTo>
                      <a:pt x="1452" y="170"/>
                      <a:pt x="1260" y="1"/>
                      <a:pt x="1056"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76" name="Google Shape;1076;p26"/>
              <p:cNvSpPr/>
              <p:nvPr/>
            </p:nvSpPr>
            <p:spPr>
              <a:xfrm>
                <a:off x="7171206" y="1552025"/>
                <a:ext cx="161124" cy="141538"/>
              </a:xfrm>
              <a:custGeom>
                <a:rect b="b" l="l" r="r" t="t"/>
                <a:pathLst>
                  <a:path extrusionOk="0" h="1532" w="1744">
                    <a:moveTo>
                      <a:pt x="1074" y="1"/>
                    </a:moveTo>
                    <a:cubicBezTo>
                      <a:pt x="1033" y="1"/>
                      <a:pt x="992" y="4"/>
                      <a:pt x="949" y="9"/>
                    </a:cubicBezTo>
                    <a:cubicBezTo>
                      <a:pt x="867" y="20"/>
                      <a:pt x="795" y="61"/>
                      <a:pt x="733" y="112"/>
                    </a:cubicBezTo>
                    <a:lnTo>
                      <a:pt x="733" y="102"/>
                    </a:lnTo>
                    <a:cubicBezTo>
                      <a:pt x="681" y="91"/>
                      <a:pt x="640" y="82"/>
                      <a:pt x="599" y="82"/>
                    </a:cubicBezTo>
                    <a:lnTo>
                      <a:pt x="589" y="82"/>
                    </a:lnTo>
                    <a:cubicBezTo>
                      <a:pt x="577" y="80"/>
                      <a:pt x="566" y="79"/>
                      <a:pt x="554" y="79"/>
                    </a:cubicBezTo>
                    <a:cubicBezTo>
                      <a:pt x="407" y="79"/>
                      <a:pt x="243" y="195"/>
                      <a:pt x="176" y="318"/>
                    </a:cubicBezTo>
                    <a:cubicBezTo>
                      <a:pt x="83" y="494"/>
                      <a:pt x="62" y="731"/>
                      <a:pt x="32" y="927"/>
                    </a:cubicBezTo>
                    <a:cubicBezTo>
                      <a:pt x="0" y="1102"/>
                      <a:pt x="32" y="1257"/>
                      <a:pt x="155" y="1391"/>
                    </a:cubicBezTo>
                    <a:cubicBezTo>
                      <a:pt x="247" y="1484"/>
                      <a:pt x="372" y="1532"/>
                      <a:pt x="498" y="1532"/>
                    </a:cubicBezTo>
                    <a:cubicBezTo>
                      <a:pt x="583" y="1532"/>
                      <a:pt x="668" y="1510"/>
                      <a:pt x="743" y="1464"/>
                    </a:cubicBezTo>
                    <a:cubicBezTo>
                      <a:pt x="826" y="1412"/>
                      <a:pt x="919" y="1361"/>
                      <a:pt x="1011" y="1319"/>
                    </a:cubicBezTo>
                    <a:cubicBezTo>
                      <a:pt x="1022" y="1319"/>
                      <a:pt x="1032" y="1319"/>
                      <a:pt x="1032" y="1309"/>
                    </a:cubicBezTo>
                    <a:cubicBezTo>
                      <a:pt x="1063" y="1309"/>
                      <a:pt x="1084" y="1299"/>
                      <a:pt x="1104" y="1278"/>
                    </a:cubicBezTo>
                    <a:cubicBezTo>
                      <a:pt x="1125" y="1278"/>
                      <a:pt x="1146" y="1267"/>
                      <a:pt x="1156" y="1257"/>
                    </a:cubicBezTo>
                    <a:cubicBezTo>
                      <a:pt x="1341" y="1164"/>
                      <a:pt x="1465" y="969"/>
                      <a:pt x="1589" y="814"/>
                    </a:cubicBezTo>
                    <a:cubicBezTo>
                      <a:pt x="1744" y="607"/>
                      <a:pt x="1651" y="360"/>
                      <a:pt x="1476" y="215"/>
                    </a:cubicBezTo>
                    <a:cubicBezTo>
                      <a:pt x="1465" y="185"/>
                      <a:pt x="1444" y="153"/>
                      <a:pt x="1414" y="133"/>
                    </a:cubicBezTo>
                    <a:cubicBezTo>
                      <a:pt x="1312" y="32"/>
                      <a:pt x="1199" y="1"/>
                      <a:pt x="1074"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77" name="Google Shape;1077;p26"/>
              <p:cNvSpPr/>
              <p:nvPr/>
            </p:nvSpPr>
            <p:spPr>
              <a:xfrm>
                <a:off x="7460008" y="1266547"/>
                <a:ext cx="133500" cy="156504"/>
              </a:xfrm>
              <a:custGeom>
                <a:rect b="b" l="l" r="r" t="t"/>
                <a:pathLst>
                  <a:path extrusionOk="0" h="1694" w="1445">
                    <a:moveTo>
                      <a:pt x="564" y="1"/>
                    </a:moveTo>
                    <a:cubicBezTo>
                      <a:pt x="351" y="1"/>
                      <a:pt x="135" y="145"/>
                      <a:pt x="83" y="355"/>
                    </a:cubicBezTo>
                    <a:cubicBezTo>
                      <a:pt x="62" y="448"/>
                      <a:pt x="51" y="541"/>
                      <a:pt x="62" y="634"/>
                    </a:cubicBezTo>
                    <a:cubicBezTo>
                      <a:pt x="21" y="747"/>
                      <a:pt x="0" y="871"/>
                      <a:pt x="0" y="985"/>
                    </a:cubicBezTo>
                    <a:cubicBezTo>
                      <a:pt x="0" y="1180"/>
                      <a:pt x="72" y="1335"/>
                      <a:pt x="196" y="1490"/>
                    </a:cubicBezTo>
                    <a:cubicBezTo>
                      <a:pt x="268" y="1583"/>
                      <a:pt x="413" y="1666"/>
                      <a:pt x="526" y="1686"/>
                    </a:cubicBezTo>
                    <a:cubicBezTo>
                      <a:pt x="571" y="1691"/>
                      <a:pt x="614" y="1694"/>
                      <a:pt x="656" y="1694"/>
                    </a:cubicBezTo>
                    <a:cubicBezTo>
                      <a:pt x="787" y="1694"/>
                      <a:pt x="907" y="1669"/>
                      <a:pt x="1032" y="1614"/>
                    </a:cubicBezTo>
                    <a:cubicBezTo>
                      <a:pt x="1279" y="1510"/>
                      <a:pt x="1444" y="1212"/>
                      <a:pt x="1424" y="943"/>
                    </a:cubicBezTo>
                    <a:cubicBezTo>
                      <a:pt x="1382" y="552"/>
                      <a:pt x="1114" y="273"/>
                      <a:pt x="794" y="66"/>
                    </a:cubicBezTo>
                    <a:cubicBezTo>
                      <a:pt x="724" y="21"/>
                      <a:pt x="644" y="1"/>
                      <a:pt x="564"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78" name="Google Shape;1078;p26"/>
              <p:cNvSpPr/>
              <p:nvPr/>
            </p:nvSpPr>
            <p:spPr>
              <a:xfrm>
                <a:off x="6145217" y="1564292"/>
                <a:ext cx="162048" cy="180340"/>
              </a:xfrm>
              <a:custGeom>
                <a:rect b="b" l="l" r="r" t="t"/>
                <a:pathLst>
                  <a:path extrusionOk="0" h="1952" w="1754">
                    <a:moveTo>
                      <a:pt x="850" y="0"/>
                    </a:moveTo>
                    <a:cubicBezTo>
                      <a:pt x="689" y="0"/>
                      <a:pt x="526" y="60"/>
                      <a:pt x="381" y="154"/>
                    </a:cubicBezTo>
                    <a:cubicBezTo>
                      <a:pt x="196" y="277"/>
                      <a:pt x="103" y="504"/>
                      <a:pt x="175" y="721"/>
                    </a:cubicBezTo>
                    <a:cubicBezTo>
                      <a:pt x="41" y="979"/>
                      <a:pt x="0" y="1278"/>
                      <a:pt x="175" y="1547"/>
                    </a:cubicBezTo>
                    <a:cubicBezTo>
                      <a:pt x="335" y="1786"/>
                      <a:pt x="631" y="1952"/>
                      <a:pt x="928" y="1952"/>
                    </a:cubicBezTo>
                    <a:cubicBezTo>
                      <a:pt x="1015" y="1952"/>
                      <a:pt x="1102" y="1938"/>
                      <a:pt x="1186" y="1907"/>
                    </a:cubicBezTo>
                    <a:cubicBezTo>
                      <a:pt x="1424" y="1815"/>
                      <a:pt x="1578" y="1660"/>
                      <a:pt x="1671" y="1423"/>
                    </a:cubicBezTo>
                    <a:cubicBezTo>
                      <a:pt x="1754" y="1185"/>
                      <a:pt x="1671" y="917"/>
                      <a:pt x="1589" y="701"/>
                    </a:cubicBezTo>
                    <a:cubicBezTo>
                      <a:pt x="1495" y="463"/>
                      <a:pt x="1392" y="206"/>
                      <a:pt x="1155" y="82"/>
                    </a:cubicBezTo>
                    <a:cubicBezTo>
                      <a:pt x="1058" y="25"/>
                      <a:pt x="955" y="0"/>
                      <a:pt x="850"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79" name="Google Shape;1079;p26"/>
              <p:cNvSpPr/>
              <p:nvPr/>
            </p:nvSpPr>
            <p:spPr>
              <a:xfrm>
                <a:off x="6607338" y="1465067"/>
                <a:ext cx="146896" cy="132484"/>
              </a:xfrm>
              <a:custGeom>
                <a:rect b="b" l="l" r="r" t="t"/>
                <a:pathLst>
                  <a:path extrusionOk="0" h="1434" w="1590">
                    <a:moveTo>
                      <a:pt x="1115" y="1"/>
                    </a:moveTo>
                    <a:cubicBezTo>
                      <a:pt x="867" y="10"/>
                      <a:pt x="640" y="93"/>
                      <a:pt x="486" y="289"/>
                    </a:cubicBezTo>
                    <a:cubicBezTo>
                      <a:pt x="300" y="310"/>
                      <a:pt x="124" y="464"/>
                      <a:pt x="73" y="650"/>
                    </a:cubicBezTo>
                    <a:cubicBezTo>
                      <a:pt x="1" y="898"/>
                      <a:pt x="135" y="1115"/>
                      <a:pt x="362" y="1218"/>
                    </a:cubicBezTo>
                    <a:cubicBezTo>
                      <a:pt x="383" y="1228"/>
                      <a:pt x="403" y="1238"/>
                      <a:pt x="413" y="1248"/>
                    </a:cubicBezTo>
                    <a:lnTo>
                      <a:pt x="537" y="1310"/>
                    </a:lnTo>
                    <a:cubicBezTo>
                      <a:pt x="671" y="1383"/>
                      <a:pt x="805" y="1434"/>
                      <a:pt x="950" y="1434"/>
                    </a:cubicBezTo>
                    <a:cubicBezTo>
                      <a:pt x="1167" y="1434"/>
                      <a:pt x="1373" y="1310"/>
                      <a:pt x="1476" y="1115"/>
                    </a:cubicBezTo>
                    <a:cubicBezTo>
                      <a:pt x="1579" y="929"/>
                      <a:pt x="1589" y="702"/>
                      <a:pt x="1589" y="485"/>
                    </a:cubicBezTo>
                    <a:cubicBezTo>
                      <a:pt x="1589" y="228"/>
                      <a:pt x="1373" y="1"/>
                      <a:pt x="1115"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80" name="Google Shape;1080;p26"/>
              <p:cNvSpPr/>
              <p:nvPr/>
            </p:nvSpPr>
            <p:spPr>
              <a:xfrm>
                <a:off x="6036570" y="1207676"/>
                <a:ext cx="149483" cy="159461"/>
              </a:xfrm>
              <a:custGeom>
                <a:rect b="b" l="l" r="r" t="t"/>
                <a:pathLst>
                  <a:path extrusionOk="0" h="1726" w="1618">
                    <a:moveTo>
                      <a:pt x="830" y="0"/>
                    </a:moveTo>
                    <a:cubicBezTo>
                      <a:pt x="792" y="0"/>
                      <a:pt x="752" y="4"/>
                      <a:pt x="711" y="11"/>
                    </a:cubicBezTo>
                    <a:cubicBezTo>
                      <a:pt x="526" y="53"/>
                      <a:pt x="402" y="187"/>
                      <a:pt x="310" y="352"/>
                    </a:cubicBezTo>
                    <a:cubicBezTo>
                      <a:pt x="83" y="497"/>
                      <a:pt x="0" y="785"/>
                      <a:pt x="134" y="1012"/>
                    </a:cubicBezTo>
                    <a:cubicBezTo>
                      <a:pt x="258" y="1229"/>
                      <a:pt x="340" y="1497"/>
                      <a:pt x="557" y="1641"/>
                    </a:cubicBezTo>
                    <a:cubicBezTo>
                      <a:pt x="638" y="1687"/>
                      <a:pt x="735" y="1716"/>
                      <a:pt x="827" y="1716"/>
                    </a:cubicBezTo>
                    <a:cubicBezTo>
                      <a:pt x="840" y="1716"/>
                      <a:pt x="854" y="1715"/>
                      <a:pt x="867" y="1714"/>
                    </a:cubicBezTo>
                    <a:lnTo>
                      <a:pt x="1000" y="1714"/>
                    </a:lnTo>
                    <a:cubicBezTo>
                      <a:pt x="1037" y="1721"/>
                      <a:pt x="1075" y="1725"/>
                      <a:pt x="1112" y="1725"/>
                    </a:cubicBezTo>
                    <a:cubicBezTo>
                      <a:pt x="1374" y="1725"/>
                      <a:pt x="1618" y="1539"/>
                      <a:pt x="1609" y="1249"/>
                    </a:cubicBezTo>
                    <a:cubicBezTo>
                      <a:pt x="1599" y="868"/>
                      <a:pt x="1465" y="548"/>
                      <a:pt x="1259" y="238"/>
                    </a:cubicBezTo>
                    <a:cubicBezTo>
                      <a:pt x="1148" y="78"/>
                      <a:pt x="1004" y="0"/>
                      <a:pt x="830"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81" name="Google Shape;1081;p26"/>
              <p:cNvSpPr/>
              <p:nvPr/>
            </p:nvSpPr>
            <p:spPr>
              <a:xfrm>
                <a:off x="6919885" y="1162960"/>
                <a:ext cx="123984" cy="142462"/>
              </a:xfrm>
              <a:custGeom>
                <a:rect b="b" l="l" r="r" t="t"/>
                <a:pathLst>
                  <a:path extrusionOk="0" h="1542" w="1342">
                    <a:moveTo>
                      <a:pt x="517" y="0"/>
                    </a:moveTo>
                    <a:cubicBezTo>
                      <a:pt x="362" y="0"/>
                      <a:pt x="166" y="93"/>
                      <a:pt x="104" y="238"/>
                    </a:cubicBezTo>
                    <a:cubicBezTo>
                      <a:pt x="22" y="433"/>
                      <a:pt x="1" y="578"/>
                      <a:pt x="32" y="774"/>
                    </a:cubicBezTo>
                    <a:lnTo>
                      <a:pt x="63" y="867"/>
                    </a:lnTo>
                    <a:cubicBezTo>
                      <a:pt x="22" y="1063"/>
                      <a:pt x="73" y="1259"/>
                      <a:pt x="280" y="1382"/>
                    </a:cubicBezTo>
                    <a:cubicBezTo>
                      <a:pt x="342" y="1414"/>
                      <a:pt x="424" y="1434"/>
                      <a:pt x="507" y="1444"/>
                    </a:cubicBezTo>
                    <a:cubicBezTo>
                      <a:pt x="584" y="1511"/>
                      <a:pt x="691" y="1542"/>
                      <a:pt x="798" y="1542"/>
                    </a:cubicBezTo>
                    <a:cubicBezTo>
                      <a:pt x="890" y="1542"/>
                      <a:pt x="981" y="1519"/>
                      <a:pt x="1053" y="1476"/>
                    </a:cubicBezTo>
                    <a:cubicBezTo>
                      <a:pt x="1291" y="1331"/>
                      <a:pt x="1342" y="1052"/>
                      <a:pt x="1218" y="816"/>
                    </a:cubicBezTo>
                    <a:cubicBezTo>
                      <a:pt x="1218" y="816"/>
                      <a:pt x="1218" y="805"/>
                      <a:pt x="1208" y="795"/>
                    </a:cubicBezTo>
                    <a:cubicBezTo>
                      <a:pt x="1249" y="630"/>
                      <a:pt x="1229" y="465"/>
                      <a:pt x="1136" y="320"/>
                    </a:cubicBezTo>
                    <a:cubicBezTo>
                      <a:pt x="1074" y="227"/>
                      <a:pt x="991" y="145"/>
                      <a:pt x="899" y="93"/>
                    </a:cubicBezTo>
                    <a:cubicBezTo>
                      <a:pt x="816" y="42"/>
                      <a:pt x="723" y="0"/>
                      <a:pt x="610"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grpSp>
        <p:nvGrpSpPr>
          <p:cNvPr id="1082" name="Google Shape;1082;p26"/>
          <p:cNvGrpSpPr/>
          <p:nvPr/>
        </p:nvGrpSpPr>
        <p:grpSpPr>
          <a:xfrm flipH="1" rot="-5400000">
            <a:off x="7690324" y="3326133"/>
            <a:ext cx="2241432" cy="2283840"/>
            <a:chOff x="5510175" y="238275"/>
            <a:chExt cx="2841932" cy="2895701"/>
          </a:xfrm>
        </p:grpSpPr>
        <p:sp>
          <p:nvSpPr>
            <p:cNvPr id="1083" name="Google Shape;1083;p26"/>
            <p:cNvSpPr/>
            <p:nvPr/>
          </p:nvSpPr>
          <p:spPr>
            <a:xfrm>
              <a:off x="5510175" y="238275"/>
              <a:ext cx="2841932" cy="2895701"/>
            </a:xfrm>
            <a:custGeom>
              <a:rect b="b" l="l" r="r" t="t"/>
              <a:pathLst>
                <a:path extrusionOk="0" h="31343" w="30761">
                  <a:moveTo>
                    <a:pt x="25462" y="1"/>
                  </a:moveTo>
                  <a:cubicBezTo>
                    <a:pt x="25003" y="1"/>
                    <a:pt x="24504" y="84"/>
                    <a:pt x="23962" y="262"/>
                  </a:cubicBezTo>
                  <a:cubicBezTo>
                    <a:pt x="22714" y="644"/>
                    <a:pt x="21848" y="1706"/>
                    <a:pt x="21270" y="2862"/>
                  </a:cubicBezTo>
                  <a:cubicBezTo>
                    <a:pt x="20785" y="3728"/>
                    <a:pt x="20693" y="5740"/>
                    <a:pt x="19919" y="6421"/>
                  </a:cubicBezTo>
                  <a:cubicBezTo>
                    <a:pt x="19549" y="6724"/>
                    <a:pt x="19197" y="6855"/>
                    <a:pt x="18859" y="6855"/>
                  </a:cubicBezTo>
                  <a:cubicBezTo>
                    <a:pt x="16740" y="6855"/>
                    <a:pt x="15176" y="1692"/>
                    <a:pt x="13183" y="1603"/>
                  </a:cubicBezTo>
                  <a:cubicBezTo>
                    <a:pt x="13116" y="1599"/>
                    <a:pt x="13051" y="1598"/>
                    <a:pt x="12987" y="1598"/>
                  </a:cubicBezTo>
                  <a:cubicBezTo>
                    <a:pt x="9937" y="1598"/>
                    <a:pt x="10508" y="5882"/>
                    <a:pt x="11357" y="7762"/>
                  </a:cubicBezTo>
                  <a:cubicBezTo>
                    <a:pt x="11842" y="8917"/>
                    <a:pt x="12420" y="10072"/>
                    <a:pt x="13276" y="11134"/>
                  </a:cubicBezTo>
                  <a:cubicBezTo>
                    <a:pt x="13956" y="12094"/>
                    <a:pt x="15205" y="12867"/>
                    <a:pt x="15586" y="14116"/>
                  </a:cubicBezTo>
                  <a:cubicBezTo>
                    <a:pt x="16357" y="16711"/>
                    <a:pt x="14815" y="17501"/>
                    <a:pt x="12974" y="17501"/>
                  </a:cubicBezTo>
                  <a:cubicBezTo>
                    <a:pt x="11807" y="17501"/>
                    <a:pt x="10520" y="17184"/>
                    <a:pt x="9624" y="16808"/>
                  </a:cubicBezTo>
                  <a:cubicBezTo>
                    <a:pt x="8752" y="16450"/>
                    <a:pt x="7859" y="16277"/>
                    <a:pt x="6986" y="16277"/>
                  </a:cubicBezTo>
                  <a:cubicBezTo>
                    <a:pt x="4586" y="16277"/>
                    <a:pt x="2333" y="17587"/>
                    <a:pt x="1062" y="19985"/>
                  </a:cubicBezTo>
                  <a:cubicBezTo>
                    <a:pt x="0" y="22203"/>
                    <a:pt x="93" y="25472"/>
                    <a:pt x="1248" y="27783"/>
                  </a:cubicBezTo>
                  <a:cubicBezTo>
                    <a:pt x="1953" y="29293"/>
                    <a:pt x="2762" y="29890"/>
                    <a:pt x="3534" y="29890"/>
                  </a:cubicBezTo>
                  <a:cubicBezTo>
                    <a:pt x="4978" y="29890"/>
                    <a:pt x="6291" y="27799"/>
                    <a:pt x="6540" y="25669"/>
                  </a:cubicBezTo>
                  <a:cubicBezTo>
                    <a:pt x="6754" y="23757"/>
                    <a:pt x="7623" y="23083"/>
                    <a:pt x="8725" y="23083"/>
                  </a:cubicBezTo>
                  <a:cubicBezTo>
                    <a:pt x="10121" y="23083"/>
                    <a:pt x="11892" y="24164"/>
                    <a:pt x="13183" y="25184"/>
                  </a:cubicBezTo>
                  <a:cubicBezTo>
                    <a:pt x="14106" y="25895"/>
                    <a:pt x="14783" y="26188"/>
                    <a:pt x="15317" y="26188"/>
                  </a:cubicBezTo>
                  <a:cubicBezTo>
                    <a:pt x="16736" y="26188"/>
                    <a:pt x="17148" y="24117"/>
                    <a:pt x="18474" y="22295"/>
                  </a:cubicBezTo>
                  <a:cubicBezTo>
                    <a:pt x="19049" y="21552"/>
                    <a:pt x="19836" y="21252"/>
                    <a:pt x="20692" y="21252"/>
                  </a:cubicBezTo>
                  <a:cubicBezTo>
                    <a:pt x="22710" y="21252"/>
                    <a:pt x="25108" y="22925"/>
                    <a:pt x="25984" y="24410"/>
                  </a:cubicBezTo>
                  <a:cubicBezTo>
                    <a:pt x="26655" y="25669"/>
                    <a:pt x="26944" y="27010"/>
                    <a:pt x="27336" y="28454"/>
                  </a:cubicBezTo>
                  <a:cubicBezTo>
                    <a:pt x="27624" y="29227"/>
                    <a:pt x="27624" y="30671"/>
                    <a:pt x="28006" y="31342"/>
                  </a:cubicBezTo>
                  <a:lnTo>
                    <a:pt x="28099" y="31146"/>
                  </a:lnTo>
                  <a:cubicBezTo>
                    <a:pt x="28129" y="31161"/>
                    <a:pt x="28159" y="31168"/>
                    <a:pt x="28189" y="31168"/>
                  </a:cubicBezTo>
                  <a:cubicBezTo>
                    <a:pt x="28548" y="31168"/>
                    <a:pt x="28887" y="30143"/>
                    <a:pt x="29069" y="29609"/>
                  </a:cubicBezTo>
                  <a:cubicBezTo>
                    <a:pt x="30502" y="24802"/>
                    <a:pt x="29935" y="19315"/>
                    <a:pt x="30409" y="14311"/>
                  </a:cubicBezTo>
                  <a:cubicBezTo>
                    <a:pt x="30760" y="10859"/>
                    <a:pt x="30710" y="1"/>
                    <a:pt x="25462"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84" name="Google Shape;1084;p26"/>
            <p:cNvSpPr/>
            <p:nvPr/>
          </p:nvSpPr>
          <p:spPr>
            <a:xfrm>
              <a:off x="5774125" y="2413353"/>
              <a:ext cx="160200" cy="180987"/>
            </a:xfrm>
            <a:custGeom>
              <a:rect b="b" l="l" r="r" t="t"/>
              <a:pathLst>
                <a:path extrusionOk="0" h="1959" w="1734">
                  <a:moveTo>
                    <a:pt x="991" y="1"/>
                  </a:moveTo>
                  <a:cubicBezTo>
                    <a:pt x="816" y="1"/>
                    <a:pt x="681" y="104"/>
                    <a:pt x="578" y="249"/>
                  </a:cubicBezTo>
                  <a:cubicBezTo>
                    <a:pt x="568" y="258"/>
                    <a:pt x="557" y="279"/>
                    <a:pt x="537" y="300"/>
                  </a:cubicBezTo>
                  <a:cubicBezTo>
                    <a:pt x="351" y="320"/>
                    <a:pt x="217" y="465"/>
                    <a:pt x="145" y="650"/>
                  </a:cubicBezTo>
                  <a:cubicBezTo>
                    <a:pt x="0" y="1012"/>
                    <a:pt x="0" y="1393"/>
                    <a:pt x="248" y="1703"/>
                  </a:cubicBezTo>
                  <a:cubicBezTo>
                    <a:pt x="381" y="1873"/>
                    <a:pt x="606" y="1959"/>
                    <a:pt x="825" y="1959"/>
                  </a:cubicBezTo>
                  <a:cubicBezTo>
                    <a:pt x="910" y="1959"/>
                    <a:pt x="995" y="1946"/>
                    <a:pt x="1073" y="1920"/>
                  </a:cubicBezTo>
                  <a:cubicBezTo>
                    <a:pt x="1373" y="1837"/>
                    <a:pt x="1630" y="1579"/>
                    <a:pt x="1692" y="1269"/>
                  </a:cubicBezTo>
                  <a:cubicBezTo>
                    <a:pt x="1733" y="1074"/>
                    <a:pt x="1713" y="898"/>
                    <a:pt x="1661" y="733"/>
                  </a:cubicBezTo>
                  <a:cubicBezTo>
                    <a:pt x="1692" y="547"/>
                    <a:pt x="1579" y="362"/>
                    <a:pt x="1424" y="258"/>
                  </a:cubicBezTo>
                  <a:cubicBezTo>
                    <a:pt x="1393" y="228"/>
                    <a:pt x="1362" y="187"/>
                    <a:pt x="1331" y="145"/>
                  </a:cubicBezTo>
                  <a:cubicBezTo>
                    <a:pt x="1259" y="52"/>
                    <a:pt x="1104" y="1"/>
                    <a:pt x="991" y="1"/>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85" name="Google Shape;1085;p26"/>
            <p:cNvSpPr/>
            <p:nvPr/>
          </p:nvSpPr>
          <p:spPr>
            <a:xfrm>
              <a:off x="5898017" y="1960377"/>
              <a:ext cx="158260" cy="159738"/>
            </a:xfrm>
            <a:custGeom>
              <a:rect b="b" l="l" r="r" t="t"/>
              <a:pathLst>
                <a:path extrusionOk="0" h="1729" w="1713">
                  <a:moveTo>
                    <a:pt x="814" y="0"/>
                  </a:moveTo>
                  <a:cubicBezTo>
                    <a:pt x="725" y="0"/>
                    <a:pt x="637" y="23"/>
                    <a:pt x="568" y="66"/>
                  </a:cubicBezTo>
                  <a:cubicBezTo>
                    <a:pt x="444" y="138"/>
                    <a:pt x="372" y="242"/>
                    <a:pt x="341" y="375"/>
                  </a:cubicBezTo>
                  <a:cubicBezTo>
                    <a:pt x="341" y="386"/>
                    <a:pt x="330" y="396"/>
                    <a:pt x="330" y="407"/>
                  </a:cubicBezTo>
                  <a:cubicBezTo>
                    <a:pt x="330" y="399"/>
                    <a:pt x="329" y="396"/>
                    <a:pt x="328" y="396"/>
                  </a:cubicBezTo>
                  <a:cubicBezTo>
                    <a:pt x="324" y="396"/>
                    <a:pt x="318" y="412"/>
                    <a:pt x="323" y="412"/>
                  </a:cubicBezTo>
                  <a:cubicBezTo>
                    <a:pt x="324" y="412"/>
                    <a:pt x="327" y="410"/>
                    <a:pt x="330" y="407"/>
                  </a:cubicBezTo>
                  <a:lnTo>
                    <a:pt x="330" y="407"/>
                  </a:lnTo>
                  <a:cubicBezTo>
                    <a:pt x="310" y="437"/>
                    <a:pt x="289" y="478"/>
                    <a:pt x="268" y="510"/>
                  </a:cubicBezTo>
                  <a:cubicBezTo>
                    <a:pt x="217" y="613"/>
                    <a:pt x="155" y="716"/>
                    <a:pt x="103" y="819"/>
                  </a:cubicBezTo>
                  <a:cubicBezTo>
                    <a:pt x="0" y="1005"/>
                    <a:pt x="21" y="1242"/>
                    <a:pt x="176" y="1397"/>
                  </a:cubicBezTo>
                  <a:lnTo>
                    <a:pt x="279" y="1500"/>
                  </a:lnTo>
                  <a:cubicBezTo>
                    <a:pt x="330" y="1551"/>
                    <a:pt x="424" y="1603"/>
                    <a:pt x="506" y="1624"/>
                  </a:cubicBezTo>
                  <a:cubicBezTo>
                    <a:pt x="591" y="1695"/>
                    <a:pt x="696" y="1729"/>
                    <a:pt x="802" y="1729"/>
                  </a:cubicBezTo>
                  <a:cubicBezTo>
                    <a:pt x="926" y="1729"/>
                    <a:pt x="1051" y="1682"/>
                    <a:pt x="1146" y="1592"/>
                  </a:cubicBezTo>
                  <a:cubicBezTo>
                    <a:pt x="1331" y="1417"/>
                    <a:pt x="1527" y="1262"/>
                    <a:pt x="1600" y="1015"/>
                  </a:cubicBezTo>
                  <a:cubicBezTo>
                    <a:pt x="1713" y="581"/>
                    <a:pt x="1362" y="283"/>
                    <a:pt x="1052" y="66"/>
                  </a:cubicBezTo>
                  <a:cubicBezTo>
                    <a:pt x="982" y="21"/>
                    <a:pt x="897" y="0"/>
                    <a:pt x="814"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86" name="Google Shape;1086;p26"/>
            <p:cNvSpPr/>
            <p:nvPr/>
          </p:nvSpPr>
          <p:spPr>
            <a:xfrm>
              <a:off x="6434602" y="2116420"/>
              <a:ext cx="143016" cy="187085"/>
            </a:xfrm>
            <a:custGeom>
              <a:rect b="b" l="l" r="r" t="t"/>
              <a:pathLst>
                <a:path extrusionOk="0" h="2025" w="1548">
                  <a:moveTo>
                    <a:pt x="601" y="0"/>
                  </a:moveTo>
                  <a:cubicBezTo>
                    <a:pt x="436" y="0"/>
                    <a:pt x="276" y="83"/>
                    <a:pt x="175" y="265"/>
                  </a:cubicBezTo>
                  <a:cubicBezTo>
                    <a:pt x="72" y="440"/>
                    <a:pt x="51" y="646"/>
                    <a:pt x="41" y="832"/>
                  </a:cubicBezTo>
                  <a:cubicBezTo>
                    <a:pt x="0" y="1224"/>
                    <a:pt x="10" y="1698"/>
                    <a:pt x="361" y="1946"/>
                  </a:cubicBezTo>
                  <a:cubicBezTo>
                    <a:pt x="443" y="2000"/>
                    <a:pt x="526" y="2024"/>
                    <a:pt x="608" y="2024"/>
                  </a:cubicBezTo>
                  <a:cubicBezTo>
                    <a:pt x="743" y="2024"/>
                    <a:pt x="875" y="1960"/>
                    <a:pt x="990" y="1863"/>
                  </a:cubicBezTo>
                  <a:cubicBezTo>
                    <a:pt x="1186" y="1853"/>
                    <a:pt x="1372" y="1719"/>
                    <a:pt x="1434" y="1523"/>
                  </a:cubicBezTo>
                  <a:cubicBezTo>
                    <a:pt x="1454" y="1420"/>
                    <a:pt x="1475" y="1327"/>
                    <a:pt x="1485" y="1234"/>
                  </a:cubicBezTo>
                  <a:cubicBezTo>
                    <a:pt x="1516" y="1173"/>
                    <a:pt x="1547" y="1100"/>
                    <a:pt x="1547" y="1017"/>
                  </a:cubicBezTo>
                  <a:cubicBezTo>
                    <a:pt x="1547" y="863"/>
                    <a:pt x="1475" y="749"/>
                    <a:pt x="1382" y="667"/>
                  </a:cubicBezTo>
                  <a:cubicBezTo>
                    <a:pt x="1351" y="616"/>
                    <a:pt x="1320" y="574"/>
                    <a:pt x="1279" y="522"/>
                  </a:cubicBezTo>
                  <a:cubicBezTo>
                    <a:pt x="1238" y="471"/>
                    <a:pt x="1186" y="440"/>
                    <a:pt x="1135" y="389"/>
                  </a:cubicBezTo>
                  <a:cubicBezTo>
                    <a:pt x="1124" y="347"/>
                    <a:pt x="1103" y="295"/>
                    <a:pt x="1073" y="254"/>
                  </a:cubicBezTo>
                  <a:cubicBezTo>
                    <a:pt x="951" y="91"/>
                    <a:pt x="774" y="0"/>
                    <a:pt x="601"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87" name="Google Shape;1087;p26"/>
            <p:cNvSpPr/>
            <p:nvPr/>
          </p:nvSpPr>
          <p:spPr>
            <a:xfrm>
              <a:off x="6864018" y="1933954"/>
              <a:ext cx="156689" cy="160200"/>
            </a:xfrm>
            <a:custGeom>
              <a:rect b="b" l="l" r="r" t="t"/>
              <a:pathLst>
                <a:path extrusionOk="0" h="1734" w="1696">
                  <a:moveTo>
                    <a:pt x="1146" y="1"/>
                  </a:moveTo>
                  <a:cubicBezTo>
                    <a:pt x="1140" y="1"/>
                    <a:pt x="1134" y="1"/>
                    <a:pt x="1129" y="1"/>
                  </a:cubicBezTo>
                  <a:cubicBezTo>
                    <a:pt x="973" y="1"/>
                    <a:pt x="829" y="42"/>
                    <a:pt x="705" y="115"/>
                  </a:cubicBezTo>
                  <a:cubicBezTo>
                    <a:pt x="592" y="145"/>
                    <a:pt x="489" y="218"/>
                    <a:pt x="427" y="331"/>
                  </a:cubicBezTo>
                  <a:cubicBezTo>
                    <a:pt x="386" y="414"/>
                    <a:pt x="334" y="476"/>
                    <a:pt x="283" y="548"/>
                  </a:cubicBezTo>
                  <a:cubicBezTo>
                    <a:pt x="180" y="693"/>
                    <a:pt x="128" y="858"/>
                    <a:pt x="86" y="1023"/>
                  </a:cubicBezTo>
                  <a:cubicBezTo>
                    <a:pt x="1" y="1347"/>
                    <a:pt x="259" y="1627"/>
                    <a:pt x="559" y="1627"/>
                  </a:cubicBezTo>
                  <a:cubicBezTo>
                    <a:pt x="584" y="1627"/>
                    <a:pt x="609" y="1625"/>
                    <a:pt x="633" y="1621"/>
                  </a:cubicBezTo>
                  <a:cubicBezTo>
                    <a:pt x="726" y="1683"/>
                    <a:pt x="829" y="1734"/>
                    <a:pt x="932" y="1734"/>
                  </a:cubicBezTo>
                  <a:cubicBezTo>
                    <a:pt x="1149" y="1734"/>
                    <a:pt x="1314" y="1590"/>
                    <a:pt x="1386" y="1404"/>
                  </a:cubicBezTo>
                  <a:cubicBezTo>
                    <a:pt x="1417" y="1383"/>
                    <a:pt x="1448" y="1363"/>
                    <a:pt x="1469" y="1332"/>
                  </a:cubicBezTo>
                  <a:cubicBezTo>
                    <a:pt x="1696" y="1085"/>
                    <a:pt x="1613" y="785"/>
                    <a:pt x="1613" y="476"/>
                  </a:cubicBezTo>
                  <a:cubicBezTo>
                    <a:pt x="1613" y="223"/>
                    <a:pt x="1406" y="1"/>
                    <a:pt x="1146" y="1"/>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88" name="Google Shape;1088;p26"/>
            <p:cNvSpPr/>
            <p:nvPr/>
          </p:nvSpPr>
          <p:spPr>
            <a:xfrm>
              <a:off x="7359861" y="1915384"/>
              <a:ext cx="163988" cy="152162"/>
            </a:xfrm>
            <a:custGeom>
              <a:rect b="b" l="l" r="r" t="t"/>
              <a:pathLst>
                <a:path extrusionOk="0" h="1647" w="1775">
                  <a:moveTo>
                    <a:pt x="1056" y="1"/>
                  </a:moveTo>
                  <a:cubicBezTo>
                    <a:pt x="1034" y="1"/>
                    <a:pt x="1013" y="3"/>
                    <a:pt x="991" y="6"/>
                  </a:cubicBezTo>
                  <a:lnTo>
                    <a:pt x="960" y="6"/>
                  </a:lnTo>
                  <a:cubicBezTo>
                    <a:pt x="775" y="6"/>
                    <a:pt x="651" y="99"/>
                    <a:pt x="548" y="243"/>
                  </a:cubicBezTo>
                  <a:cubicBezTo>
                    <a:pt x="465" y="346"/>
                    <a:pt x="383" y="460"/>
                    <a:pt x="321" y="573"/>
                  </a:cubicBezTo>
                  <a:cubicBezTo>
                    <a:pt x="259" y="687"/>
                    <a:pt x="218" y="800"/>
                    <a:pt x="156" y="914"/>
                  </a:cubicBezTo>
                  <a:cubicBezTo>
                    <a:pt x="1" y="1234"/>
                    <a:pt x="186" y="1646"/>
                    <a:pt x="578" y="1646"/>
                  </a:cubicBezTo>
                  <a:cubicBezTo>
                    <a:pt x="672" y="1646"/>
                    <a:pt x="775" y="1636"/>
                    <a:pt x="878" y="1636"/>
                  </a:cubicBezTo>
                  <a:cubicBezTo>
                    <a:pt x="904" y="1641"/>
                    <a:pt x="930" y="1643"/>
                    <a:pt x="954" y="1643"/>
                  </a:cubicBezTo>
                  <a:cubicBezTo>
                    <a:pt x="1045" y="1643"/>
                    <a:pt x="1124" y="1615"/>
                    <a:pt x="1197" y="1574"/>
                  </a:cubicBezTo>
                  <a:cubicBezTo>
                    <a:pt x="1352" y="1522"/>
                    <a:pt x="1486" y="1440"/>
                    <a:pt x="1589" y="1295"/>
                  </a:cubicBezTo>
                  <a:cubicBezTo>
                    <a:pt x="1775" y="1017"/>
                    <a:pt x="1610" y="646"/>
                    <a:pt x="1517" y="357"/>
                  </a:cubicBezTo>
                  <a:cubicBezTo>
                    <a:pt x="1452" y="170"/>
                    <a:pt x="1260" y="1"/>
                    <a:pt x="1056" y="1"/>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89" name="Google Shape;1089;p26"/>
            <p:cNvSpPr/>
            <p:nvPr/>
          </p:nvSpPr>
          <p:spPr>
            <a:xfrm>
              <a:off x="7171206" y="1552025"/>
              <a:ext cx="161124" cy="141538"/>
            </a:xfrm>
            <a:custGeom>
              <a:rect b="b" l="l" r="r" t="t"/>
              <a:pathLst>
                <a:path extrusionOk="0" h="1532" w="1744">
                  <a:moveTo>
                    <a:pt x="1074" y="1"/>
                  </a:moveTo>
                  <a:cubicBezTo>
                    <a:pt x="1033" y="1"/>
                    <a:pt x="992" y="4"/>
                    <a:pt x="949" y="9"/>
                  </a:cubicBezTo>
                  <a:cubicBezTo>
                    <a:pt x="867" y="20"/>
                    <a:pt x="795" y="61"/>
                    <a:pt x="733" y="112"/>
                  </a:cubicBezTo>
                  <a:lnTo>
                    <a:pt x="733" y="102"/>
                  </a:lnTo>
                  <a:cubicBezTo>
                    <a:pt x="681" y="91"/>
                    <a:pt x="640" y="82"/>
                    <a:pt x="599" y="82"/>
                  </a:cubicBezTo>
                  <a:lnTo>
                    <a:pt x="589" y="82"/>
                  </a:lnTo>
                  <a:cubicBezTo>
                    <a:pt x="577" y="80"/>
                    <a:pt x="566" y="79"/>
                    <a:pt x="554" y="79"/>
                  </a:cubicBezTo>
                  <a:cubicBezTo>
                    <a:pt x="407" y="79"/>
                    <a:pt x="243" y="195"/>
                    <a:pt x="176" y="318"/>
                  </a:cubicBezTo>
                  <a:cubicBezTo>
                    <a:pt x="83" y="494"/>
                    <a:pt x="62" y="731"/>
                    <a:pt x="32" y="927"/>
                  </a:cubicBezTo>
                  <a:cubicBezTo>
                    <a:pt x="0" y="1102"/>
                    <a:pt x="32" y="1257"/>
                    <a:pt x="155" y="1391"/>
                  </a:cubicBezTo>
                  <a:cubicBezTo>
                    <a:pt x="247" y="1484"/>
                    <a:pt x="372" y="1532"/>
                    <a:pt x="498" y="1532"/>
                  </a:cubicBezTo>
                  <a:cubicBezTo>
                    <a:pt x="583" y="1532"/>
                    <a:pt x="668" y="1510"/>
                    <a:pt x="743" y="1464"/>
                  </a:cubicBezTo>
                  <a:cubicBezTo>
                    <a:pt x="826" y="1412"/>
                    <a:pt x="919" y="1361"/>
                    <a:pt x="1011" y="1319"/>
                  </a:cubicBezTo>
                  <a:cubicBezTo>
                    <a:pt x="1022" y="1319"/>
                    <a:pt x="1032" y="1319"/>
                    <a:pt x="1032" y="1309"/>
                  </a:cubicBezTo>
                  <a:cubicBezTo>
                    <a:pt x="1063" y="1309"/>
                    <a:pt x="1084" y="1299"/>
                    <a:pt x="1104" y="1278"/>
                  </a:cubicBezTo>
                  <a:cubicBezTo>
                    <a:pt x="1125" y="1278"/>
                    <a:pt x="1146" y="1267"/>
                    <a:pt x="1156" y="1257"/>
                  </a:cubicBezTo>
                  <a:cubicBezTo>
                    <a:pt x="1341" y="1164"/>
                    <a:pt x="1465" y="969"/>
                    <a:pt x="1589" y="814"/>
                  </a:cubicBezTo>
                  <a:cubicBezTo>
                    <a:pt x="1744" y="607"/>
                    <a:pt x="1651" y="360"/>
                    <a:pt x="1476" y="215"/>
                  </a:cubicBezTo>
                  <a:cubicBezTo>
                    <a:pt x="1465" y="185"/>
                    <a:pt x="1444" y="153"/>
                    <a:pt x="1414" y="133"/>
                  </a:cubicBezTo>
                  <a:cubicBezTo>
                    <a:pt x="1312" y="32"/>
                    <a:pt x="1199" y="1"/>
                    <a:pt x="1074" y="1"/>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90" name="Google Shape;1090;p26"/>
            <p:cNvSpPr/>
            <p:nvPr/>
          </p:nvSpPr>
          <p:spPr>
            <a:xfrm>
              <a:off x="7460008" y="1266547"/>
              <a:ext cx="133500" cy="156504"/>
            </a:xfrm>
            <a:custGeom>
              <a:rect b="b" l="l" r="r" t="t"/>
              <a:pathLst>
                <a:path extrusionOk="0" h="1694" w="1445">
                  <a:moveTo>
                    <a:pt x="564" y="1"/>
                  </a:moveTo>
                  <a:cubicBezTo>
                    <a:pt x="351" y="1"/>
                    <a:pt x="135" y="145"/>
                    <a:pt x="83" y="355"/>
                  </a:cubicBezTo>
                  <a:cubicBezTo>
                    <a:pt x="62" y="448"/>
                    <a:pt x="51" y="541"/>
                    <a:pt x="62" y="634"/>
                  </a:cubicBezTo>
                  <a:cubicBezTo>
                    <a:pt x="21" y="747"/>
                    <a:pt x="0" y="871"/>
                    <a:pt x="0" y="985"/>
                  </a:cubicBezTo>
                  <a:cubicBezTo>
                    <a:pt x="0" y="1180"/>
                    <a:pt x="72" y="1335"/>
                    <a:pt x="196" y="1490"/>
                  </a:cubicBezTo>
                  <a:cubicBezTo>
                    <a:pt x="268" y="1583"/>
                    <a:pt x="413" y="1666"/>
                    <a:pt x="526" y="1686"/>
                  </a:cubicBezTo>
                  <a:cubicBezTo>
                    <a:pt x="571" y="1691"/>
                    <a:pt x="614" y="1694"/>
                    <a:pt x="656" y="1694"/>
                  </a:cubicBezTo>
                  <a:cubicBezTo>
                    <a:pt x="787" y="1694"/>
                    <a:pt x="907" y="1669"/>
                    <a:pt x="1032" y="1614"/>
                  </a:cubicBezTo>
                  <a:cubicBezTo>
                    <a:pt x="1279" y="1510"/>
                    <a:pt x="1444" y="1212"/>
                    <a:pt x="1424" y="943"/>
                  </a:cubicBezTo>
                  <a:cubicBezTo>
                    <a:pt x="1382" y="552"/>
                    <a:pt x="1114" y="273"/>
                    <a:pt x="794" y="66"/>
                  </a:cubicBezTo>
                  <a:cubicBezTo>
                    <a:pt x="724" y="21"/>
                    <a:pt x="644" y="1"/>
                    <a:pt x="564" y="1"/>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91" name="Google Shape;1091;p26"/>
            <p:cNvSpPr/>
            <p:nvPr/>
          </p:nvSpPr>
          <p:spPr>
            <a:xfrm>
              <a:off x="6821520" y="1081218"/>
              <a:ext cx="162048" cy="180340"/>
            </a:xfrm>
            <a:custGeom>
              <a:rect b="b" l="l" r="r" t="t"/>
              <a:pathLst>
                <a:path extrusionOk="0" h="1952" w="1754">
                  <a:moveTo>
                    <a:pt x="850" y="0"/>
                  </a:moveTo>
                  <a:cubicBezTo>
                    <a:pt x="689" y="0"/>
                    <a:pt x="526" y="60"/>
                    <a:pt x="381" y="154"/>
                  </a:cubicBezTo>
                  <a:cubicBezTo>
                    <a:pt x="196" y="277"/>
                    <a:pt x="103" y="504"/>
                    <a:pt x="175" y="721"/>
                  </a:cubicBezTo>
                  <a:cubicBezTo>
                    <a:pt x="41" y="979"/>
                    <a:pt x="0" y="1278"/>
                    <a:pt x="175" y="1547"/>
                  </a:cubicBezTo>
                  <a:cubicBezTo>
                    <a:pt x="335" y="1786"/>
                    <a:pt x="631" y="1952"/>
                    <a:pt x="928" y="1952"/>
                  </a:cubicBezTo>
                  <a:cubicBezTo>
                    <a:pt x="1015" y="1952"/>
                    <a:pt x="1102" y="1938"/>
                    <a:pt x="1186" y="1907"/>
                  </a:cubicBezTo>
                  <a:cubicBezTo>
                    <a:pt x="1424" y="1815"/>
                    <a:pt x="1578" y="1660"/>
                    <a:pt x="1671" y="1423"/>
                  </a:cubicBezTo>
                  <a:cubicBezTo>
                    <a:pt x="1754" y="1185"/>
                    <a:pt x="1671" y="917"/>
                    <a:pt x="1589" y="701"/>
                  </a:cubicBezTo>
                  <a:cubicBezTo>
                    <a:pt x="1495" y="463"/>
                    <a:pt x="1392" y="206"/>
                    <a:pt x="1155" y="82"/>
                  </a:cubicBezTo>
                  <a:cubicBezTo>
                    <a:pt x="1058" y="25"/>
                    <a:pt x="955" y="0"/>
                    <a:pt x="850"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92" name="Google Shape;1092;p26"/>
            <p:cNvSpPr/>
            <p:nvPr/>
          </p:nvSpPr>
          <p:spPr>
            <a:xfrm>
              <a:off x="7283641" y="981994"/>
              <a:ext cx="146896" cy="132484"/>
            </a:xfrm>
            <a:custGeom>
              <a:rect b="b" l="l" r="r" t="t"/>
              <a:pathLst>
                <a:path extrusionOk="0" h="1434" w="1590">
                  <a:moveTo>
                    <a:pt x="1115" y="1"/>
                  </a:moveTo>
                  <a:cubicBezTo>
                    <a:pt x="867" y="10"/>
                    <a:pt x="640" y="93"/>
                    <a:pt x="486" y="289"/>
                  </a:cubicBezTo>
                  <a:cubicBezTo>
                    <a:pt x="300" y="310"/>
                    <a:pt x="124" y="464"/>
                    <a:pt x="73" y="650"/>
                  </a:cubicBezTo>
                  <a:cubicBezTo>
                    <a:pt x="1" y="898"/>
                    <a:pt x="135" y="1115"/>
                    <a:pt x="362" y="1218"/>
                  </a:cubicBezTo>
                  <a:cubicBezTo>
                    <a:pt x="383" y="1228"/>
                    <a:pt x="403" y="1238"/>
                    <a:pt x="413" y="1248"/>
                  </a:cubicBezTo>
                  <a:lnTo>
                    <a:pt x="537" y="1310"/>
                  </a:lnTo>
                  <a:cubicBezTo>
                    <a:pt x="671" y="1383"/>
                    <a:pt x="805" y="1434"/>
                    <a:pt x="950" y="1434"/>
                  </a:cubicBezTo>
                  <a:cubicBezTo>
                    <a:pt x="1167" y="1434"/>
                    <a:pt x="1373" y="1310"/>
                    <a:pt x="1476" y="1115"/>
                  </a:cubicBezTo>
                  <a:cubicBezTo>
                    <a:pt x="1579" y="929"/>
                    <a:pt x="1589" y="702"/>
                    <a:pt x="1589" y="485"/>
                  </a:cubicBezTo>
                  <a:cubicBezTo>
                    <a:pt x="1589" y="228"/>
                    <a:pt x="1373" y="1"/>
                    <a:pt x="1115" y="1"/>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93" name="Google Shape;1093;p26"/>
            <p:cNvSpPr/>
            <p:nvPr/>
          </p:nvSpPr>
          <p:spPr>
            <a:xfrm>
              <a:off x="6712873" y="724603"/>
              <a:ext cx="149483" cy="159461"/>
            </a:xfrm>
            <a:custGeom>
              <a:rect b="b" l="l" r="r" t="t"/>
              <a:pathLst>
                <a:path extrusionOk="0" h="1726" w="1618">
                  <a:moveTo>
                    <a:pt x="830" y="0"/>
                  </a:moveTo>
                  <a:cubicBezTo>
                    <a:pt x="792" y="0"/>
                    <a:pt x="752" y="4"/>
                    <a:pt x="711" y="11"/>
                  </a:cubicBezTo>
                  <a:cubicBezTo>
                    <a:pt x="526" y="53"/>
                    <a:pt x="402" y="187"/>
                    <a:pt x="310" y="352"/>
                  </a:cubicBezTo>
                  <a:cubicBezTo>
                    <a:pt x="83" y="497"/>
                    <a:pt x="0" y="785"/>
                    <a:pt x="134" y="1012"/>
                  </a:cubicBezTo>
                  <a:cubicBezTo>
                    <a:pt x="258" y="1229"/>
                    <a:pt x="340" y="1497"/>
                    <a:pt x="557" y="1641"/>
                  </a:cubicBezTo>
                  <a:cubicBezTo>
                    <a:pt x="638" y="1687"/>
                    <a:pt x="735" y="1716"/>
                    <a:pt x="827" y="1716"/>
                  </a:cubicBezTo>
                  <a:cubicBezTo>
                    <a:pt x="840" y="1716"/>
                    <a:pt x="854" y="1715"/>
                    <a:pt x="867" y="1714"/>
                  </a:cubicBezTo>
                  <a:lnTo>
                    <a:pt x="1000" y="1714"/>
                  </a:lnTo>
                  <a:cubicBezTo>
                    <a:pt x="1037" y="1721"/>
                    <a:pt x="1075" y="1725"/>
                    <a:pt x="1112" y="1725"/>
                  </a:cubicBezTo>
                  <a:cubicBezTo>
                    <a:pt x="1374" y="1725"/>
                    <a:pt x="1618" y="1539"/>
                    <a:pt x="1609" y="1249"/>
                  </a:cubicBezTo>
                  <a:cubicBezTo>
                    <a:pt x="1599" y="868"/>
                    <a:pt x="1465" y="548"/>
                    <a:pt x="1259" y="238"/>
                  </a:cubicBezTo>
                  <a:cubicBezTo>
                    <a:pt x="1148" y="78"/>
                    <a:pt x="1004" y="0"/>
                    <a:pt x="830"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94" name="Google Shape;1094;p26"/>
            <p:cNvSpPr/>
            <p:nvPr/>
          </p:nvSpPr>
          <p:spPr>
            <a:xfrm>
              <a:off x="7596187" y="679887"/>
              <a:ext cx="123984" cy="142462"/>
            </a:xfrm>
            <a:custGeom>
              <a:rect b="b" l="l" r="r" t="t"/>
              <a:pathLst>
                <a:path extrusionOk="0" h="1542" w="1342">
                  <a:moveTo>
                    <a:pt x="517" y="0"/>
                  </a:moveTo>
                  <a:cubicBezTo>
                    <a:pt x="362" y="0"/>
                    <a:pt x="166" y="93"/>
                    <a:pt x="104" y="238"/>
                  </a:cubicBezTo>
                  <a:cubicBezTo>
                    <a:pt x="22" y="433"/>
                    <a:pt x="1" y="578"/>
                    <a:pt x="32" y="774"/>
                  </a:cubicBezTo>
                  <a:lnTo>
                    <a:pt x="63" y="867"/>
                  </a:lnTo>
                  <a:cubicBezTo>
                    <a:pt x="22" y="1063"/>
                    <a:pt x="73" y="1259"/>
                    <a:pt x="280" y="1382"/>
                  </a:cubicBezTo>
                  <a:cubicBezTo>
                    <a:pt x="342" y="1414"/>
                    <a:pt x="424" y="1434"/>
                    <a:pt x="507" y="1444"/>
                  </a:cubicBezTo>
                  <a:cubicBezTo>
                    <a:pt x="584" y="1511"/>
                    <a:pt x="691" y="1542"/>
                    <a:pt x="798" y="1542"/>
                  </a:cubicBezTo>
                  <a:cubicBezTo>
                    <a:pt x="890" y="1542"/>
                    <a:pt x="981" y="1519"/>
                    <a:pt x="1053" y="1476"/>
                  </a:cubicBezTo>
                  <a:cubicBezTo>
                    <a:pt x="1291" y="1331"/>
                    <a:pt x="1342" y="1052"/>
                    <a:pt x="1218" y="816"/>
                  </a:cubicBezTo>
                  <a:cubicBezTo>
                    <a:pt x="1218" y="816"/>
                    <a:pt x="1218" y="805"/>
                    <a:pt x="1208" y="795"/>
                  </a:cubicBezTo>
                  <a:cubicBezTo>
                    <a:pt x="1249" y="630"/>
                    <a:pt x="1229" y="465"/>
                    <a:pt x="1136" y="320"/>
                  </a:cubicBezTo>
                  <a:cubicBezTo>
                    <a:pt x="1074" y="227"/>
                    <a:pt x="991" y="145"/>
                    <a:pt x="899" y="93"/>
                  </a:cubicBezTo>
                  <a:cubicBezTo>
                    <a:pt x="816" y="42"/>
                    <a:pt x="723" y="0"/>
                    <a:pt x="610"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95" name="Google Shape;1095;p26"/>
            <p:cNvSpPr/>
            <p:nvPr/>
          </p:nvSpPr>
          <p:spPr>
            <a:xfrm>
              <a:off x="6845264" y="2369284"/>
              <a:ext cx="134516" cy="124261"/>
            </a:xfrm>
            <a:custGeom>
              <a:rect b="b" l="l" r="r" t="t"/>
              <a:pathLst>
                <a:path extrusionOk="0" h="1345" w="1456">
                  <a:moveTo>
                    <a:pt x="894" y="0"/>
                  </a:moveTo>
                  <a:cubicBezTo>
                    <a:pt x="878" y="0"/>
                    <a:pt x="862" y="1"/>
                    <a:pt x="846" y="3"/>
                  </a:cubicBezTo>
                  <a:cubicBezTo>
                    <a:pt x="733" y="13"/>
                    <a:pt x="630" y="55"/>
                    <a:pt x="537" y="107"/>
                  </a:cubicBezTo>
                  <a:cubicBezTo>
                    <a:pt x="496" y="127"/>
                    <a:pt x="465" y="137"/>
                    <a:pt x="434" y="158"/>
                  </a:cubicBezTo>
                  <a:cubicBezTo>
                    <a:pt x="321" y="240"/>
                    <a:pt x="238" y="343"/>
                    <a:pt x="186" y="478"/>
                  </a:cubicBezTo>
                  <a:cubicBezTo>
                    <a:pt x="176" y="488"/>
                    <a:pt x="156" y="509"/>
                    <a:pt x="145" y="529"/>
                  </a:cubicBezTo>
                  <a:cubicBezTo>
                    <a:pt x="1" y="746"/>
                    <a:pt x="104" y="1056"/>
                    <a:pt x="321" y="1189"/>
                  </a:cubicBezTo>
                  <a:cubicBezTo>
                    <a:pt x="351" y="1200"/>
                    <a:pt x="383" y="1221"/>
                    <a:pt x="413" y="1231"/>
                  </a:cubicBezTo>
                  <a:cubicBezTo>
                    <a:pt x="475" y="1272"/>
                    <a:pt x="537" y="1313"/>
                    <a:pt x="619" y="1324"/>
                  </a:cubicBezTo>
                  <a:cubicBezTo>
                    <a:pt x="733" y="1344"/>
                    <a:pt x="836" y="1344"/>
                    <a:pt x="950" y="1344"/>
                  </a:cubicBezTo>
                  <a:cubicBezTo>
                    <a:pt x="1197" y="1344"/>
                    <a:pt x="1435" y="1127"/>
                    <a:pt x="1424" y="870"/>
                  </a:cubicBezTo>
                  <a:cubicBezTo>
                    <a:pt x="1424" y="808"/>
                    <a:pt x="1414" y="756"/>
                    <a:pt x="1403" y="705"/>
                  </a:cubicBezTo>
                  <a:cubicBezTo>
                    <a:pt x="1455" y="509"/>
                    <a:pt x="1393" y="282"/>
                    <a:pt x="1218" y="178"/>
                  </a:cubicBezTo>
                  <a:cubicBezTo>
                    <a:pt x="1144" y="77"/>
                    <a:pt x="1029" y="0"/>
                    <a:pt x="894"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96" name="Google Shape;1096;p26"/>
            <p:cNvSpPr/>
            <p:nvPr/>
          </p:nvSpPr>
          <p:spPr>
            <a:xfrm>
              <a:off x="7625844" y="1755831"/>
              <a:ext cx="99132" cy="115392"/>
            </a:xfrm>
            <a:custGeom>
              <a:rect b="b" l="l" r="r" t="t"/>
              <a:pathLst>
                <a:path extrusionOk="0" h="1249" w="1073">
                  <a:moveTo>
                    <a:pt x="484" y="0"/>
                  </a:moveTo>
                  <a:cubicBezTo>
                    <a:pt x="227" y="0"/>
                    <a:pt x="0" y="217"/>
                    <a:pt x="0" y="485"/>
                  </a:cubicBezTo>
                  <a:cubicBezTo>
                    <a:pt x="0" y="588"/>
                    <a:pt x="41" y="681"/>
                    <a:pt x="103" y="764"/>
                  </a:cubicBezTo>
                  <a:lnTo>
                    <a:pt x="103" y="774"/>
                  </a:lnTo>
                  <a:cubicBezTo>
                    <a:pt x="103" y="1032"/>
                    <a:pt x="319" y="1248"/>
                    <a:pt x="578" y="1248"/>
                  </a:cubicBezTo>
                  <a:cubicBezTo>
                    <a:pt x="846" y="1248"/>
                    <a:pt x="1062" y="1032"/>
                    <a:pt x="1062" y="774"/>
                  </a:cubicBezTo>
                  <a:cubicBezTo>
                    <a:pt x="1062" y="599"/>
                    <a:pt x="1073" y="423"/>
                    <a:pt x="980" y="269"/>
                  </a:cubicBezTo>
                  <a:cubicBezTo>
                    <a:pt x="876" y="83"/>
                    <a:pt x="691" y="0"/>
                    <a:pt x="484"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1097" name="Google Shape;1097;p26"/>
          <p:cNvGrpSpPr/>
          <p:nvPr/>
        </p:nvGrpSpPr>
        <p:grpSpPr>
          <a:xfrm>
            <a:off x="-174214" y="383381"/>
            <a:ext cx="1088250" cy="842731"/>
            <a:chOff x="2521600" y="370151"/>
            <a:chExt cx="634400" cy="491274"/>
          </a:xfrm>
        </p:grpSpPr>
        <p:sp>
          <p:nvSpPr>
            <p:cNvPr id="1098" name="Google Shape;1098;p26"/>
            <p:cNvSpPr/>
            <p:nvPr/>
          </p:nvSpPr>
          <p:spPr>
            <a:xfrm>
              <a:off x="2820776" y="370151"/>
              <a:ext cx="88000" cy="100225"/>
            </a:xfrm>
            <a:custGeom>
              <a:rect b="b" l="l" r="r" t="t"/>
              <a:pathLst>
                <a:path extrusionOk="0" h="4009" w="3520">
                  <a:moveTo>
                    <a:pt x="2021" y="1"/>
                  </a:moveTo>
                  <a:cubicBezTo>
                    <a:pt x="1846" y="1"/>
                    <a:pt x="1681" y="99"/>
                    <a:pt x="1636" y="325"/>
                  </a:cubicBezTo>
                  <a:cubicBezTo>
                    <a:pt x="1585" y="645"/>
                    <a:pt x="1502" y="965"/>
                    <a:pt x="1420" y="1284"/>
                  </a:cubicBezTo>
                  <a:cubicBezTo>
                    <a:pt x="1203" y="1192"/>
                    <a:pt x="976" y="1099"/>
                    <a:pt x="749" y="1037"/>
                  </a:cubicBezTo>
                  <a:cubicBezTo>
                    <a:pt x="704" y="1024"/>
                    <a:pt x="661" y="1018"/>
                    <a:pt x="620" y="1018"/>
                  </a:cubicBezTo>
                  <a:cubicBezTo>
                    <a:pt x="159" y="1018"/>
                    <a:pt x="0" y="1761"/>
                    <a:pt x="512" y="1903"/>
                  </a:cubicBezTo>
                  <a:cubicBezTo>
                    <a:pt x="728" y="1965"/>
                    <a:pt x="945" y="2048"/>
                    <a:pt x="1152" y="2141"/>
                  </a:cubicBezTo>
                  <a:cubicBezTo>
                    <a:pt x="1007" y="2584"/>
                    <a:pt x="842" y="3028"/>
                    <a:pt x="677" y="3461"/>
                  </a:cubicBezTo>
                  <a:cubicBezTo>
                    <a:pt x="552" y="3791"/>
                    <a:pt x="823" y="4008"/>
                    <a:pt x="1099" y="4008"/>
                  </a:cubicBezTo>
                  <a:cubicBezTo>
                    <a:pt x="1281" y="4008"/>
                    <a:pt x="1466" y="3915"/>
                    <a:pt x="1544" y="3698"/>
                  </a:cubicBezTo>
                  <a:cubicBezTo>
                    <a:pt x="1698" y="3306"/>
                    <a:pt x="1842" y="2904"/>
                    <a:pt x="1977" y="2512"/>
                  </a:cubicBezTo>
                  <a:cubicBezTo>
                    <a:pt x="2224" y="2615"/>
                    <a:pt x="2472" y="2698"/>
                    <a:pt x="2740" y="2749"/>
                  </a:cubicBezTo>
                  <a:cubicBezTo>
                    <a:pt x="2775" y="2756"/>
                    <a:pt x="2809" y="2759"/>
                    <a:pt x="2841" y="2759"/>
                  </a:cubicBezTo>
                  <a:cubicBezTo>
                    <a:pt x="3334" y="2759"/>
                    <a:pt x="3519" y="1990"/>
                    <a:pt x="2977" y="1883"/>
                  </a:cubicBezTo>
                  <a:cubicBezTo>
                    <a:pt x="2729" y="1831"/>
                    <a:pt x="2482" y="1749"/>
                    <a:pt x="2255" y="1656"/>
                  </a:cubicBezTo>
                  <a:cubicBezTo>
                    <a:pt x="2358" y="1295"/>
                    <a:pt x="2441" y="934"/>
                    <a:pt x="2513" y="573"/>
                  </a:cubicBezTo>
                  <a:cubicBezTo>
                    <a:pt x="2575" y="225"/>
                    <a:pt x="2286" y="1"/>
                    <a:pt x="2021" y="1"/>
                  </a:cubicBez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99" name="Google Shape;1099;p26"/>
            <p:cNvSpPr/>
            <p:nvPr/>
          </p:nvSpPr>
          <p:spPr>
            <a:xfrm>
              <a:off x="2521600" y="807300"/>
              <a:ext cx="63725" cy="54125"/>
            </a:xfrm>
            <a:custGeom>
              <a:rect b="b" l="l" r="r" t="t"/>
              <a:pathLst>
                <a:path extrusionOk="0" h="2165" w="2549">
                  <a:moveTo>
                    <a:pt x="1157" y="1"/>
                  </a:moveTo>
                  <a:cubicBezTo>
                    <a:pt x="631" y="1"/>
                    <a:pt x="159" y="384"/>
                    <a:pt x="83" y="917"/>
                  </a:cubicBezTo>
                  <a:cubicBezTo>
                    <a:pt x="1" y="1484"/>
                    <a:pt x="413" y="2031"/>
                    <a:pt x="991" y="2113"/>
                  </a:cubicBezTo>
                  <a:lnTo>
                    <a:pt x="1270" y="2154"/>
                  </a:lnTo>
                  <a:cubicBezTo>
                    <a:pt x="1319" y="2162"/>
                    <a:pt x="1367" y="2165"/>
                    <a:pt x="1415" y="2165"/>
                  </a:cubicBezTo>
                  <a:cubicBezTo>
                    <a:pt x="1927" y="2165"/>
                    <a:pt x="2391" y="1776"/>
                    <a:pt x="2466" y="1257"/>
                  </a:cubicBezTo>
                  <a:cubicBezTo>
                    <a:pt x="2549" y="680"/>
                    <a:pt x="2136" y="133"/>
                    <a:pt x="1569" y="50"/>
                  </a:cubicBezTo>
                  <a:lnTo>
                    <a:pt x="1290" y="9"/>
                  </a:lnTo>
                  <a:cubicBezTo>
                    <a:pt x="1246" y="3"/>
                    <a:pt x="1201" y="1"/>
                    <a:pt x="1157" y="1"/>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00" name="Google Shape;1100;p26"/>
            <p:cNvSpPr/>
            <p:nvPr/>
          </p:nvSpPr>
          <p:spPr>
            <a:xfrm>
              <a:off x="3033750" y="467675"/>
              <a:ext cx="46950" cy="40975"/>
            </a:xfrm>
            <a:custGeom>
              <a:rect b="b" l="l" r="r" t="t"/>
              <a:pathLst>
                <a:path extrusionOk="0" h="1639" w="1878">
                  <a:moveTo>
                    <a:pt x="1045" y="0"/>
                  </a:moveTo>
                  <a:cubicBezTo>
                    <a:pt x="892" y="0"/>
                    <a:pt x="739" y="47"/>
                    <a:pt x="610" y="143"/>
                  </a:cubicBezTo>
                  <a:cubicBezTo>
                    <a:pt x="527" y="205"/>
                    <a:pt x="454" y="257"/>
                    <a:pt x="383" y="319"/>
                  </a:cubicBezTo>
                  <a:cubicBezTo>
                    <a:pt x="62" y="556"/>
                    <a:pt x="1" y="1020"/>
                    <a:pt x="238" y="1350"/>
                  </a:cubicBezTo>
                  <a:cubicBezTo>
                    <a:pt x="378" y="1539"/>
                    <a:pt x="602" y="1638"/>
                    <a:pt x="828" y="1638"/>
                  </a:cubicBezTo>
                  <a:cubicBezTo>
                    <a:pt x="983" y="1638"/>
                    <a:pt x="1139" y="1591"/>
                    <a:pt x="1270" y="1495"/>
                  </a:cubicBezTo>
                  <a:cubicBezTo>
                    <a:pt x="1342" y="1433"/>
                    <a:pt x="1414" y="1381"/>
                    <a:pt x="1486" y="1330"/>
                  </a:cubicBezTo>
                  <a:cubicBezTo>
                    <a:pt x="1816" y="1082"/>
                    <a:pt x="1878" y="617"/>
                    <a:pt x="1641" y="298"/>
                  </a:cubicBezTo>
                  <a:cubicBezTo>
                    <a:pt x="1494" y="102"/>
                    <a:pt x="1269" y="0"/>
                    <a:pt x="1045" y="0"/>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01" name="Google Shape;1101;p26"/>
            <p:cNvSpPr/>
            <p:nvPr/>
          </p:nvSpPr>
          <p:spPr>
            <a:xfrm>
              <a:off x="3077075" y="522600"/>
              <a:ext cx="44125" cy="37525"/>
            </a:xfrm>
            <a:custGeom>
              <a:rect b="b" l="l" r="r" t="t"/>
              <a:pathLst>
                <a:path extrusionOk="0" h="1501" w="1765">
                  <a:moveTo>
                    <a:pt x="789" y="1"/>
                  </a:moveTo>
                  <a:cubicBezTo>
                    <a:pt x="429" y="1"/>
                    <a:pt x="110" y="272"/>
                    <a:pt x="62" y="628"/>
                  </a:cubicBezTo>
                  <a:cubicBezTo>
                    <a:pt x="1" y="1031"/>
                    <a:pt x="289" y="1402"/>
                    <a:pt x="681" y="1464"/>
                  </a:cubicBezTo>
                  <a:lnTo>
                    <a:pt x="878" y="1494"/>
                  </a:lnTo>
                  <a:cubicBezTo>
                    <a:pt x="910" y="1499"/>
                    <a:pt x="942" y="1501"/>
                    <a:pt x="974" y="1501"/>
                  </a:cubicBezTo>
                  <a:cubicBezTo>
                    <a:pt x="1339" y="1501"/>
                    <a:pt x="1666" y="1235"/>
                    <a:pt x="1713" y="866"/>
                  </a:cubicBezTo>
                  <a:cubicBezTo>
                    <a:pt x="1765" y="463"/>
                    <a:pt x="1486" y="91"/>
                    <a:pt x="1084" y="30"/>
                  </a:cubicBezTo>
                  <a:lnTo>
                    <a:pt x="898" y="9"/>
                  </a:lnTo>
                  <a:cubicBezTo>
                    <a:pt x="862" y="3"/>
                    <a:pt x="825" y="1"/>
                    <a:pt x="789" y="1"/>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02" name="Google Shape;1102;p26"/>
            <p:cNvSpPr/>
            <p:nvPr/>
          </p:nvSpPr>
          <p:spPr>
            <a:xfrm>
              <a:off x="3105725" y="457875"/>
              <a:ext cx="50275" cy="36825"/>
            </a:xfrm>
            <a:custGeom>
              <a:rect b="b" l="l" r="r" t="t"/>
              <a:pathLst>
                <a:path extrusionOk="0" h="1473" w="2011">
                  <a:moveTo>
                    <a:pt x="983" y="0"/>
                  </a:moveTo>
                  <a:cubicBezTo>
                    <a:pt x="149" y="0"/>
                    <a:pt x="0" y="1336"/>
                    <a:pt x="897" y="1463"/>
                  </a:cubicBezTo>
                  <a:cubicBezTo>
                    <a:pt x="938" y="1469"/>
                    <a:pt x="978" y="1472"/>
                    <a:pt x="1017" y="1472"/>
                  </a:cubicBezTo>
                  <a:cubicBezTo>
                    <a:pt x="1853" y="1472"/>
                    <a:pt x="2010" y="137"/>
                    <a:pt x="1103" y="9"/>
                  </a:cubicBezTo>
                  <a:cubicBezTo>
                    <a:pt x="1062" y="3"/>
                    <a:pt x="1022" y="0"/>
                    <a:pt x="983" y="0"/>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1103" name="Google Shape;1103;p26"/>
          <p:cNvGrpSpPr/>
          <p:nvPr/>
        </p:nvGrpSpPr>
        <p:grpSpPr>
          <a:xfrm>
            <a:off x="468525" y="4513488"/>
            <a:ext cx="251475" cy="289100"/>
            <a:chOff x="2189450" y="2335450"/>
            <a:chExt cx="251475" cy="289100"/>
          </a:xfrm>
        </p:grpSpPr>
        <p:sp>
          <p:nvSpPr>
            <p:cNvPr id="1104" name="Google Shape;1104;p26"/>
            <p:cNvSpPr/>
            <p:nvPr/>
          </p:nvSpPr>
          <p:spPr>
            <a:xfrm>
              <a:off x="2231500" y="2545625"/>
              <a:ext cx="101625" cy="78925"/>
            </a:xfrm>
            <a:custGeom>
              <a:rect b="b" l="l" r="r" t="t"/>
              <a:pathLst>
                <a:path extrusionOk="0" h="3157" w="4065">
                  <a:moveTo>
                    <a:pt x="2032" y="0"/>
                  </a:moveTo>
                  <a:cubicBezTo>
                    <a:pt x="1" y="0"/>
                    <a:pt x="1" y="3157"/>
                    <a:pt x="2032" y="3157"/>
                  </a:cubicBezTo>
                  <a:cubicBezTo>
                    <a:pt x="4065" y="3157"/>
                    <a:pt x="4065" y="0"/>
                    <a:pt x="2032" y="0"/>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05" name="Google Shape;1105;p26"/>
            <p:cNvSpPr/>
            <p:nvPr/>
          </p:nvSpPr>
          <p:spPr>
            <a:xfrm>
              <a:off x="2189450" y="2335450"/>
              <a:ext cx="101625" cy="78950"/>
            </a:xfrm>
            <a:custGeom>
              <a:rect b="b" l="l" r="r" t="t"/>
              <a:pathLst>
                <a:path extrusionOk="0" h="3158" w="4065">
                  <a:moveTo>
                    <a:pt x="2033" y="1"/>
                  </a:moveTo>
                  <a:cubicBezTo>
                    <a:pt x="1" y="1"/>
                    <a:pt x="1" y="3157"/>
                    <a:pt x="2033" y="3157"/>
                  </a:cubicBezTo>
                  <a:cubicBezTo>
                    <a:pt x="4065" y="3157"/>
                    <a:pt x="4065" y="1"/>
                    <a:pt x="2033" y="1"/>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06" name="Google Shape;1106;p26"/>
            <p:cNvSpPr/>
            <p:nvPr/>
          </p:nvSpPr>
          <p:spPr>
            <a:xfrm>
              <a:off x="2344175" y="2388250"/>
              <a:ext cx="96750" cy="89125"/>
            </a:xfrm>
            <a:custGeom>
              <a:rect b="b" l="l" r="r" t="t"/>
              <a:pathLst>
                <a:path extrusionOk="0" h="3565" w="3870">
                  <a:moveTo>
                    <a:pt x="2147" y="1"/>
                  </a:moveTo>
                  <a:cubicBezTo>
                    <a:pt x="1742" y="1"/>
                    <a:pt x="1337" y="153"/>
                    <a:pt x="1032" y="457"/>
                  </a:cubicBezTo>
                  <a:cubicBezTo>
                    <a:pt x="888" y="591"/>
                    <a:pt x="754" y="736"/>
                    <a:pt x="610" y="880"/>
                  </a:cubicBezTo>
                  <a:cubicBezTo>
                    <a:pt x="1" y="1478"/>
                    <a:pt x="1" y="2499"/>
                    <a:pt x="610" y="3108"/>
                  </a:cubicBezTo>
                  <a:cubicBezTo>
                    <a:pt x="914" y="3412"/>
                    <a:pt x="1321" y="3564"/>
                    <a:pt x="1728" y="3564"/>
                  </a:cubicBezTo>
                  <a:cubicBezTo>
                    <a:pt x="2134" y="3564"/>
                    <a:pt x="2539" y="3412"/>
                    <a:pt x="2838" y="3108"/>
                  </a:cubicBezTo>
                  <a:cubicBezTo>
                    <a:pt x="2982" y="2964"/>
                    <a:pt x="3127" y="2829"/>
                    <a:pt x="3260" y="2685"/>
                  </a:cubicBezTo>
                  <a:cubicBezTo>
                    <a:pt x="3869" y="2077"/>
                    <a:pt x="3869" y="1066"/>
                    <a:pt x="3260" y="457"/>
                  </a:cubicBezTo>
                  <a:cubicBezTo>
                    <a:pt x="2956" y="153"/>
                    <a:pt x="2552" y="1"/>
                    <a:pt x="2147" y="1"/>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1107" name="Google Shape;1107;p26"/>
          <p:cNvGrpSpPr/>
          <p:nvPr/>
        </p:nvGrpSpPr>
        <p:grpSpPr>
          <a:xfrm>
            <a:off x="8423694" y="1252654"/>
            <a:ext cx="469882" cy="778495"/>
            <a:chOff x="3330825" y="1367375"/>
            <a:chExt cx="280075" cy="464025"/>
          </a:xfrm>
        </p:grpSpPr>
        <p:sp>
          <p:nvSpPr>
            <p:cNvPr id="1108" name="Google Shape;1108;p26"/>
            <p:cNvSpPr/>
            <p:nvPr/>
          </p:nvSpPr>
          <p:spPr>
            <a:xfrm>
              <a:off x="3484800" y="1720525"/>
              <a:ext cx="115550" cy="110875"/>
            </a:xfrm>
            <a:custGeom>
              <a:rect b="b" l="l" r="r" t="t"/>
              <a:pathLst>
                <a:path extrusionOk="0" h="4435" w="4622">
                  <a:moveTo>
                    <a:pt x="2311" y="0"/>
                  </a:moveTo>
                  <a:cubicBezTo>
                    <a:pt x="2159" y="0"/>
                    <a:pt x="2006" y="13"/>
                    <a:pt x="1857" y="37"/>
                  </a:cubicBezTo>
                  <a:cubicBezTo>
                    <a:pt x="764" y="233"/>
                    <a:pt x="0" y="1265"/>
                    <a:pt x="51" y="2348"/>
                  </a:cubicBezTo>
                  <a:cubicBezTo>
                    <a:pt x="51" y="2461"/>
                    <a:pt x="72" y="2574"/>
                    <a:pt x="93" y="2678"/>
                  </a:cubicBezTo>
                  <a:cubicBezTo>
                    <a:pt x="113" y="2998"/>
                    <a:pt x="196" y="3307"/>
                    <a:pt x="351" y="3606"/>
                  </a:cubicBezTo>
                  <a:cubicBezTo>
                    <a:pt x="665" y="4200"/>
                    <a:pt x="1226" y="4435"/>
                    <a:pt x="1815" y="4435"/>
                  </a:cubicBezTo>
                  <a:cubicBezTo>
                    <a:pt x="2249" y="4435"/>
                    <a:pt x="2698" y="4307"/>
                    <a:pt x="3074" y="4101"/>
                  </a:cubicBezTo>
                  <a:cubicBezTo>
                    <a:pt x="4054" y="3555"/>
                    <a:pt x="4621" y="2430"/>
                    <a:pt x="4312" y="1337"/>
                  </a:cubicBezTo>
                  <a:cubicBezTo>
                    <a:pt x="4057" y="414"/>
                    <a:pt x="3188" y="0"/>
                    <a:pt x="2311" y="0"/>
                  </a:cubicBezTo>
                  <a:close/>
                </a:path>
              </a:pathLst>
            </a:custGeom>
            <a:solidFill>
              <a:srgbClr val="AAB3EA"/>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09" name="Google Shape;1109;p26"/>
            <p:cNvSpPr/>
            <p:nvPr/>
          </p:nvSpPr>
          <p:spPr>
            <a:xfrm>
              <a:off x="3477400" y="1543325"/>
              <a:ext cx="133500" cy="103775"/>
            </a:xfrm>
            <a:custGeom>
              <a:rect b="b" l="l" r="r" t="t"/>
              <a:pathLst>
                <a:path extrusionOk="0" h="4151" w="5340">
                  <a:moveTo>
                    <a:pt x="2983" y="1"/>
                  </a:moveTo>
                  <a:cubicBezTo>
                    <a:pt x="2469" y="1"/>
                    <a:pt x="1956" y="154"/>
                    <a:pt x="1575" y="451"/>
                  </a:cubicBezTo>
                  <a:cubicBezTo>
                    <a:pt x="0" y="1662"/>
                    <a:pt x="1018" y="4151"/>
                    <a:pt x="2737" y="4151"/>
                  </a:cubicBezTo>
                  <a:cubicBezTo>
                    <a:pt x="2819" y="4151"/>
                    <a:pt x="2903" y="4145"/>
                    <a:pt x="2988" y="4134"/>
                  </a:cubicBezTo>
                  <a:cubicBezTo>
                    <a:pt x="3494" y="4134"/>
                    <a:pt x="3999" y="3938"/>
                    <a:pt x="4432" y="3576"/>
                  </a:cubicBezTo>
                  <a:cubicBezTo>
                    <a:pt x="5340" y="2834"/>
                    <a:pt x="5340" y="1555"/>
                    <a:pt x="4629" y="699"/>
                  </a:cubicBezTo>
                  <a:cubicBezTo>
                    <a:pt x="4237" y="228"/>
                    <a:pt x="3610" y="1"/>
                    <a:pt x="2983" y="1"/>
                  </a:cubicBezTo>
                  <a:close/>
                </a:path>
              </a:pathLst>
            </a:custGeom>
            <a:solidFill>
              <a:srgbClr val="AAB3EA"/>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10" name="Google Shape;1110;p26"/>
            <p:cNvSpPr/>
            <p:nvPr/>
          </p:nvSpPr>
          <p:spPr>
            <a:xfrm>
              <a:off x="3330825" y="1489400"/>
              <a:ext cx="143400" cy="134750"/>
            </a:xfrm>
            <a:custGeom>
              <a:rect b="b" l="l" r="r" t="t"/>
              <a:pathLst>
                <a:path extrusionOk="0" h="5390" w="5736">
                  <a:moveTo>
                    <a:pt x="2327" y="0"/>
                  </a:moveTo>
                  <a:cubicBezTo>
                    <a:pt x="1872" y="0"/>
                    <a:pt x="1427" y="134"/>
                    <a:pt x="1043" y="452"/>
                  </a:cubicBezTo>
                  <a:cubicBezTo>
                    <a:pt x="775" y="669"/>
                    <a:pt x="610" y="947"/>
                    <a:pt x="506" y="1267"/>
                  </a:cubicBezTo>
                  <a:cubicBezTo>
                    <a:pt x="32" y="2134"/>
                    <a:pt x="1" y="3361"/>
                    <a:pt x="424" y="4145"/>
                  </a:cubicBezTo>
                  <a:cubicBezTo>
                    <a:pt x="881" y="4994"/>
                    <a:pt x="1728" y="5389"/>
                    <a:pt x="2600" y="5389"/>
                  </a:cubicBezTo>
                  <a:cubicBezTo>
                    <a:pt x="3223" y="5389"/>
                    <a:pt x="3859" y="5188"/>
                    <a:pt x="4374" y="4805"/>
                  </a:cubicBezTo>
                  <a:cubicBezTo>
                    <a:pt x="5664" y="3836"/>
                    <a:pt x="5736" y="2134"/>
                    <a:pt x="4612" y="1030"/>
                  </a:cubicBezTo>
                  <a:cubicBezTo>
                    <a:pt x="4019" y="444"/>
                    <a:pt x="3156" y="0"/>
                    <a:pt x="2327" y="0"/>
                  </a:cubicBezTo>
                  <a:close/>
                </a:path>
              </a:pathLst>
            </a:custGeom>
            <a:solidFill>
              <a:srgbClr val="AAB3EA"/>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11" name="Google Shape;1111;p26"/>
            <p:cNvSpPr/>
            <p:nvPr/>
          </p:nvSpPr>
          <p:spPr>
            <a:xfrm>
              <a:off x="3451275" y="1367375"/>
              <a:ext cx="111650" cy="100400"/>
            </a:xfrm>
            <a:custGeom>
              <a:rect b="b" l="l" r="r" t="t"/>
              <a:pathLst>
                <a:path extrusionOk="0" h="4016" w="4466">
                  <a:moveTo>
                    <a:pt x="2077" y="0"/>
                  </a:moveTo>
                  <a:cubicBezTo>
                    <a:pt x="1557" y="0"/>
                    <a:pt x="1026" y="185"/>
                    <a:pt x="660" y="506"/>
                  </a:cubicBezTo>
                  <a:cubicBezTo>
                    <a:pt x="640" y="537"/>
                    <a:pt x="608" y="558"/>
                    <a:pt x="588" y="578"/>
                  </a:cubicBezTo>
                  <a:cubicBezTo>
                    <a:pt x="299" y="805"/>
                    <a:pt x="134" y="1145"/>
                    <a:pt x="83" y="1517"/>
                  </a:cubicBezTo>
                  <a:cubicBezTo>
                    <a:pt x="0" y="1950"/>
                    <a:pt x="62" y="2404"/>
                    <a:pt x="258" y="2827"/>
                  </a:cubicBezTo>
                  <a:cubicBezTo>
                    <a:pt x="340" y="3002"/>
                    <a:pt x="443" y="3146"/>
                    <a:pt x="567" y="3270"/>
                  </a:cubicBezTo>
                  <a:cubicBezTo>
                    <a:pt x="805" y="3570"/>
                    <a:pt x="1104" y="3817"/>
                    <a:pt x="1465" y="3930"/>
                  </a:cubicBezTo>
                  <a:cubicBezTo>
                    <a:pt x="1650" y="3988"/>
                    <a:pt x="1827" y="4015"/>
                    <a:pt x="1997" y="4015"/>
                  </a:cubicBezTo>
                  <a:cubicBezTo>
                    <a:pt x="3607" y="4015"/>
                    <a:pt x="4465" y="1592"/>
                    <a:pt x="3280" y="444"/>
                  </a:cubicBezTo>
                  <a:cubicBezTo>
                    <a:pt x="2965" y="138"/>
                    <a:pt x="2525" y="0"/>
                    <a:pt x="2077" y="0"/>
                  </a:cubicBezTo>
                  <a:close/>
                </a:path>
              </a:pathLst>
            </a:custGeom>
            <a:solidFill>
              <a:srgbClr val="AAB3EA"/>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12" name="Google Shape;1112;p26"/>
            <p:cNvSpPr/>
            <p:nvPr/>
          </p:nvSpPr>
          <p:spPr>
            <a:xfrm>
              <a:off x="3353000" y="1520100"/>
              <a:ext cx="54450" cy="76825"/>
            </a:xfrm>
            <a:custGeom>
              <a:rect b="b" l="l" r="r" t="t"/>
              <a:pathLst>
                <a:path extrusionOk="0" h="3073" w="2178">
                  <a:moveTo>
                    <a:pt x="1092" y="1"/>
                  </a:moveTo>
                  <a:cubicBezTo>
                    <a:pt x="1037" y="1"/>
                    <a:pt x="980" y="21"/>
                    <a:pt x="929" y="70"/>
                  </a:cubicBezTo>
                  <a:cubicBezTo>
                    <a:pt x="1" y="906"/>
                    <a:pt x="558" y="2999"/>
                    <a:pt x="1868" y="3072"/>
                  </a:cubicBezTo>
                  <a:cubicBezTo>
                    <a:pt x="1875" y="3073"/>
                    <a:pt x="1881" y="3073"/>
                    <a:pt x="1887" y="3073"/>
                  </a:cubicBezTo>
                  <a:cubicBezTo>
                    <a:pt x="2178" y="3073"/>
                    <a:pt x="2171" y="2607"/>
                    <a:pt x="1868" y="2598"/>
                  </a:cubicBezTo>
                  <a:cubicBezTo>
                    <a:pt x="960" y="2546"/>
                    <a:pt x="672" y="947"/>
                    <a:pt x="1270" y="411"/>
                  </a:cubicBezTo>
                  <a:cubicBezTo>
                    <a:pt x="1446" y="243"/>
                    <a:pt x="1281" y="1"/>
                    <a:pt x="1092" y="1"/>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13" name="Google Shape;1113;p26"/>
            <p:cNvSpPr/>
            <p:nvPr/>
          </p:nvSpPr>
          <p:spPr>
            <a:xfrm>
              <a:off x="3451525" y="1381525"/>
              <a:ext cx="55450" cy="76050"/>
            </a:xfrm>
            <a:custGeom>
              <a:rect b="b" l="l" r="r" t="t"/>
              <a:pathLst>
                <a:path extrusionOk="0" h="3042" w="2218">
                  <a:moveTo>
                    <a:pt x="1304" y="0"/>
                  </a:moveTo>
                  <a:cubicBezTo>
                    <a:pt x="1263" y="0"/>
                    <a:pt x="1220" y="13"/>
                    <a:pt x="1176" y="43"/>
                  </a:cubicBezTo>
                  <a:cubicBezTo>
                    <a:pt x="0" y="827"/>
                    <a:pt x="815" y="2395"/>
                    <a:pt x="1754" y="3004"/>
                  </a:cubicBezTo>
                  <a:cubicBezTo>
                    <a:pt x="1795" y="3030"/>
                    <a:pt x="1837" y="3042"/>
                    <a:pt x="1876" y="3042"/>
                  </a:cubicBezTo>
                  <a:cubicBezTo>
                    <a:pt x="2079" y="3042"/>
                    <a:pt x="2218" y="2729"/>
                    <a:pt x="2001" y="2591"/>
                  </a:cubicBezTo>
                  <a:cubicBezTo>
                    <a:pt x="1382" y="2188"/>
                    <a:pt x="578" y="1012"/>
                    <a:pt x="1424" y="455"/>
                  </a:cubicBezTo>
                  <a:cubicBezTo>
                    <a:pt x="1638" y="310"/>
                    <a:pt x="1504" y="0"/>
                    <a:pt x="1304" y="0"/>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14" name="Google Shape;1114;p26"/>
            <p:cNvSpPr/>
            <p:nvPr/>
          </p:nvSpPr>
          <p:spPr>
            <a:xfrm>
              <a:off x="3507475" y="1562550"/>
              <a:ext cx="38475" cy="55175"/>
            </a:xfrm>
            <a:custGeom>
              <a:rect b="b" l="l" r="r" t="t"/>
              <a:pathLst>
                <a:path extrusionOk="0" h="2207" w="1539">
                  <a:moveTo>
                    <a:pt x="743" y="0"/>
                  </a:moveTo>
                  <a:cubicBezTo>
                    <a:pt x="669" y="0"/>
                    <a:pt x="593" y="31"/>
                    <a:pt x="537" y="105"/>
                  </a:cubicBezTo>
                  <a:cubicBezTo>
                    <a:pt x="1" y="817"/>
                    <a:pt x="372" y="1859"/>
                    <a:pt x="1166" y="2189"/>
                  </a:cubicBezTo>
                  <a:cubicBezTo>
                    <a:pt x="1196" y="2201"/>
                    <a:pt x="1224" y="2206"/>
                    <a:pt x="1251" y="2206"/>
                  </a:cubicBezTo>
                  <a:cubicBezTo>
                    <a:pt x="1467" y="2206"/>
                    <a:pt x="1539" y="1826"/>
                    <a:pt x="1290" y="1725"/>
                  </a:cubicBezTo>
                  <a:cubicBezTo>
                    <a:pt x="754" y="1508"/>
                    <a:pt x="630" y="786"/>
                    <a:pt x="950" y="343"/>
                  </a:cubicBezTo>
                  <a:cubicBezTo>
                    <a:pt x="1080" y="169"/>
                    <a:pt x="916" y="0"/>
                    <a:pt x="743" y="0"/>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15" name="Google Shape;1115;p26"/>
            <p:cNvSpPr/>
            <p:nvPr/>
          </p:nvSpPr>
          <p:spPr>
            <a:xfrm>
              <a:off x="3501025" y="1742650"/>
              <a:ext cx="41675" cy="55450"/>
            </a:xfrm>
            <a:custGeom>
              <a:rect b="b" l="l" r="r" t="t"/>
              <a:pathLst>
                <a:path extrusionOk="0" h="2218" w="1667">
                  <a:moveTo>
                    <a:pt x="651" y="1"/>
                  </a:moveTo>
                  <a:cubicBezTo>
                    <a:pt x="578" y="1"/>
                    <a:pt x="505" y="33"/>
                    <a:pt x="454" y="112"/>
                  </a:cubicBezTo>
                  <a:cubicBezTo>
                    <a:pt x="1" y="875"/>
                    <a:pt x="454" y="1927"/>
                    <a:pt x="1280" y="2205"/>
                  </a:cubicBezTo>
                  <a:cubicBezTo>
                    <a:pt x="1306" y="2214"/>
                    <a:pt x="1331" y="2218"/>
                    <a:pt x="1354" y="2218"/>
                  </a:cubicBezTo>
                  <a:cubicBezTo>
                    <a:pt x="1588" y="2218"/>
                    <a:pt x="1666" y="1826"/>
                    <a:pt x="1403" y="1741"/>
                  </a:cubicBezTo>
                  <a:cubicBezTo>
                    <a:pt x="867" y="1556"/>
                    <a:pt x="578" y="844"/>
                    <a:pt x="878" y="359"/>
                  </a:cubicBezTo>
                  <a:cubicBezTo>
                    <a:pt x="985" y="172"/>
                    <a:pt x="818" y="1"/>
                    <a:pt x="651" y="1"/>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1116" name="Google Shape;1116;p26"/>
          <p:cNvSpPr/>
          <p:nvPr/>
        </p:nvSpPr>
        <p:spPr>
          <a:xfrm>
            <a:off x="8635063" y="2035275"/>
            <a:ext cx="941978" cy="949101"/>
          </a:xfrm>
          <a:custGeom>
            <a:rect b="b" l="l" r="r" t="t"/>
            <a:pathLst>
              <a:path extrusionOk="0" h="15724" w="15606">
                <a:moveTo>
                  <a:pt x="12171" y="1"/>
                </a:moveTo>
                <a:cubicBezTo>
                  <a:pt x="11362" y="1"/>
                  <a:pt x="10564" y="470"/>
                  <a:pt x="10389" y="1561"/>
                </a:cubicBezTo>
                <a:cubicBezTo>
                  <a:pt x="10272" y="2229"/>
                  <a:pt x="10577" y="2768"/>
                  <a:pt x="11046" y="3108"/>
                </a:cubicBezTo>
                <a:lnTo>
                  <a:pt x="11057" y="3120"/>
                </a:lnTo>
                <a:cubicBezTo>
                  <a:pt x="11080" y="3132"/>
                  <a:pt x="11093" y="3143"/>
                  <a:pt x="11116" y="3155"/>
                </a:cubicBezTo>
                <a:cubicBezTo>
                  <a:pt x="11139" y="3179"/>
                  <a:pt x="11174" y="3213"/>
                  <a:pt x="11210" y="3237"/>
                </a:cubicBezTo>
                <a:cubicBezTo>
                  <a:pt x="11221" y="3237"/>
                  <a:pt x="11221" y="3237"/>
                  <a:pt x="11233" y="3249"/>
                </a:cubicBezTo>
                <a:cubicBezTo>
                  <a:pt x="11233" y="3249"/>
                  <a:pt x="11244" y="3249"/>
                  <a:pt x="11244" y="3260"/>
                </a:cubicBezTo>
                <a:cubicBezTo>
                  <a:pt x="10952" y="3812"/>
                  <a:pt x="10682" y="4375"/>
                  <a:pt x="10389" y="4925"/>
                </a:cubicBezTo>
                <a:cubicBezTo>
                  <a:pt x="9920" y="4738"/>
                  <a:pt x="9415" y="4633"/>
                  <a:pt x="8923" y="4633"/>
                </a:cubicBezTo>
                <a:cubicBezTo>
                  <a:pt x="7751" y="4633"/>
                  <a:pt x="6602" y="5183"/>
                  <a:pt x="6051" y="6438"/>
                </a:cubicBezTo>
                <a:cubicBezTo>
                  <a:pt x="5348" y="6144"/>
                  <a:pt x="4621" y="5899"/>
                  <a:pt x="3917" y="5594"/>
                </a:cubicBezTo>
                <a:lnTo>
                  <a:pt x="3917" y="5570"/>
                </a:lnTo>
                <a:lnTo>
                  <a:pt x="3917" y="5535"/>
                </a:lnTo>
                <a:cubicBezTo>
                  <a:pt x="3929" y="5488"/>
                  <a:pt x="3929" y="5430"/>
                  <a:pt x="3929" y="5371"/>
                </a:cubicBezTo>
                <a:lnTo>
                  <a:pt x="3929" y="5347"/>
                </a:lnTo>
                <a:cubicBezTo>
                  <a:pt x="3929" y="5289"/>
                  <a:pt x="3917" y="5230"/>
                  <a:pt x="3905" y="5172"/>
                </a:cubicBezTo>
                <a:lnTo>
                  <a:pt x="3905" y="5136"/>
                </a:lnTo>
                <a:cubicBezTo>
                  <a:pt x="3894" y="5078"/>
                  <a:pt x="3882" y="5019"/>
                  <a:pt x="3870" y="4972"/>
                </a:cubicBezTo>
                <a:cubicBezTo>
                  <a:pt x="3858" y="4914"/>
                  <a:pt x="3835" y="4867"/>
                  <a:pt x="3811" y="4808"/>
                </a:cubicBezTo>
                <a:cubicBezTo>
                  <a:pt x="3811" y="4797"/>
                  <a:pt x="3811" y="4784"/>
                  <a:pt x="3800" y="4773"/>
                </a:cubicBezTo>
                <a:lnTo>
                  <a:pt x="3730" y="4633"/>
                </a:lnTo>
                <a:cubicBezTo>
                  <a:pt x="3730" y="4620"/>
                  <a:pt x="3730" y="4620"/>
                  <a:pt x="3718" y="4609"/>
                </a:cubicBezTo>
                <a:cubicBezTo>
                  <a:pt x="3694" y="4562"/>
                  <a:pt x="3671" y="4527"/>
                  <a:pt x="3647" y="4480"/>
                </a:cubicBezTo>
                <a:cubicBezTo>
                  <a:pt x="3636" y="4480"/>
                  <a:pt x="3636" y="4468"/>
                  <a:pt x="3624" y="4456"/>
                </a:cubicBezTo>
                <a:cubicBezTo>
                  <a:pt x="3600" y="4421"/>
                  <a:pt x="3566" y="4375"/>
                  <a:pt x="3530" y="4339"/>
                </a:cubicBezTo>
                <a:cubicBezTo>
                  <a:pt x="3519" y="4328"/>
                  <a:pt x="3519" y="4316"/>
                  <a:pt x="3506" y="4316"/>
                </a:cubicBezTo>
                <a:cubicBezTo>
                  <a:pt x="3472" y="4269"/>
                  <a:pt x="3436" y="4234"/>
                  <a:pt x="3389" y="4198"/>
                </a:cubicBezTo>
                <a:cubicBezTo>
                  <a:pt x="3003" y="3823"/>
                  <a:pt x="2451" y="3612"/>
                  <a:pt x="1901" y="3612"/>
                </a:cubicBezTo>
                <a:cubicBezTo>
                  <a:pt x="1080" y="3612"/>
                  <a:pt x="294" y="4081"/>
                  <a:pt x="106" y="5172"/>
                </a:cubicBezTo>
                <a:cubicBezTo>
                  <a:pt x="0" y="5840"/>
                  <a:pt x="294" y="6379"/>
                  <a:pt x="763" y="6719"/>
                </a:cubicBezTo>
                <a:cubicBezTo>
                  <a:pt x="775" y="6719"/>
                  <a:pt x="775" y="6731"/>
                  <a:pt x="786" y="6731"/>
                </a:cubicBezTo>
                <a:cubicBezTo>
                  <a:pt x="833" y="6766"/>
                  <a:pt x="892" y="6801"/>
                  <a:pt x="951" y="6837"/>
                </a:cubicBezTo>
                <a:cubicBezTo>
                  <a:pt x="1010" y="6871"/>
                  <a:pt x="1068" y="6907"/>
                  <a:pt x="1127" y="6930"/>
                </a:cubicBezTo>
                <a:cubicBezTo>
                  <a:pt x="1138" y="6942"/>
                  <a:pt x="1162" y="6942"/>
                  <a:pt x="1185" y="6954"/>
                </a:cubicBezTo>
                <a:cubicBezTo>
                  <a:pt x="1221" y="6977"/>
                  <a:pt x="1268" y="6989"/>
                  <a:pt x="1315" y="7012"/>
                </a:cubicBezTo>
                <a:cubicBezTo>
                  <a:pt x="1338" y="7012"/>
                  <a:pt x="1361" y="7024"/>
                  <a:pt x="1373" y="7024"/>
                </a:cubicBezTo>
                <a:cubicBezTo>
                  <a:pt x="1443" y="7048"/>
                  <a:pt x="1502" y="7071"/>
                  <a:pt x="1572" y="7082"/>
                </a:cubicBezTo>
                <a:cubicBezTo>
                  <a:pt x="1643" y="7106"/>
                  <a:pt x="1701" y="7106"/>
                  <a:pt x="1771" y="7118"/>
                </a:cubicBezTo>
                <a:cubicBezTo>
                  <a:pt x="1795" y="7129"/>
                  <a:pt x="1807" y="7129"/>
                  <a:pt x="1830" y="7129"/>
                </a:cubicBezTo>
                <a:cubicBezTo>
                  <a:pt x="1877" y="7129"/>
                  <a:pt x="1924" y="7142"/>
                  <a:pt x="1982" y="7142"/>
                </a:cubicBezTo>
                <a:lnTo>
                  <a:pt x="2252" y="7142"/>
                </a:lnTo>
                <a:cubicBezTo>
                  <a:pt x="2311" y="7142"/>
                  <a:pt x="2381" y="7129"/>
                  <a:pt x="2440" y="7118"/>
                </a:cubicBezTo>
                <a:cubicBezTo>
                  <a:pt x="2463" y="7118"/>
                  <a:pt x="2487" y="7118"/>
                  <a:pt x="2498" y="7106"/>
                </a:cubicBezTo>
                <a:cubicBezTo>
                  <a:pt x="2545" y="7106"/>
                  <a:pt x="2592" y="7095"/>
                  <a:pt x="2639" y="7082"/>
                </a:cubicBezTo>
                <a:cubicBezTo>
                  <a:pt x="2662" y="7071"/>
                  <a:pt x="2686" y="7071"/>
                  <a:pt x="2698" y="7059"/>
                </a:cubicBezTo>
                <a:cubicBezTo>
                  <a:pt x="2768" y="7048"/>
                  <a:pt x="2826" y="7024"/>
                  <a:pt x="2886" y="7001"/>
                </a:cubicBezTo>
                <a:cubicBezTo>
                  <a:pt x="2897" y="7001"/>
                  <a:pt x="2897" y="6989"/>
                  <a:pt x="2897" y="6989"/>
                </a:cubicBezTo>
                <a:cubicBezTo>
                  <a:pt x="2956" y="6965"/>
                  <a:pt x="3014" y="6942"/>
                  <a:pt x="3073" y="6907"/>
                </a:cubicBezTo>
                <a:cubicBezTo>
                  <a:pt x="3084" y="6895"/>
                  <a:pt x="3108" y="6884"/>
                  <a:pt x="3120" y="6871"/>
                </a:cubicBezTo>
                <a:cubicBezTo>
                  <a:pt x="3167" y="6848"/>
                  <a:pt x="3202" y="6825"/>
                  <a:pt x="3249" y="6790"/>
                </a:cubicBezTo>
                <a:cubicBezTo>
                  <a:pt x="3261" y="6778"/>
                  <a:pt x="3272" y="6766"/>
                  <a:pt x="3295" y="6754"/>
                </a:cubicBezTo>
                <a:cubicBezTo>
                  <a:pt x="3342" y="6719"/>
                  <a:pt x="3401" y="6673"/>
                  <a:pt x="3448" y="6626"/>
                </a:cubicBezTo>
                <a:lnTo>
                  <a:pt x="3448" y="6613"/>
                </a:lnTo>
                <a:cubicBezTo>
                  <a:pt x="3495" y="6567"/>
                  <a:pt x="3542" y="6520"/>
                  <a:pt x="3577" y="6462"/>
                </a:cubicBezTo>
                <a:cubicBezTo>
                  <a:pt x="3589" y="6449"/>
                  <a:pt x="3600" y="6426"/>
                  <a:pt x="3612" y="6402"/>
                </a:cubicBezTo>
                <a:cubicBezTo>
                  <a:pt x="3636" y="6379"/>
                  <a:pt x="3659" y="6344"/>
                  <a:pt x="3683" y="6321"/>
                </a:cubicBezTo>
                <a:cubicBezTo>
                  <a:pt x="4386" y="6613"/>
                  <a:pt x="5113" y="6860"/>
                  <a:pt x="5817" y="7165"/>
                </a:cubicBezTo>
                <a:cubicBezTo>
                  <a:pt x="5804" y="7235"/>
                  <a:pt x="5781" y="7306"/>
                  <a:pt x="5770" y="7376"/>
                </a:cubicBezTo>
                <a:cubicBezTo>
                  <a:pt x="5606" y="8372"/>
                  <a:pt x="5969" y="9205"/>
                  <a:pt x="6590" y="9802"/>
                </a:cubicBezTo>
                <a:cubicBezTo>
                  <a:pt x="6109" y="10612"/>
                  <a:pt x="5734" y="11467"/>
                  <a:pt x="5289" y="12288"/>
                </a:cubicBezTo>
                <a:cubicBezTo>
                  <a:pt x="5078" y="12230"/>
                  <a:pt x="4866" y="12194"/>
                  <a:pt x="4655" y="12194"/>
                </a:cubicBezTo>
                <a:cubicBezTo>
                  <a:pt x="3847" y="12194"/>
                  <a:pt x="3050" y="12663"/>
                  <a:pt x="2873" y="13754"/>
                </a:cubicBezTo>
                <a:cubicBezTo>
                  <a:pt x="2756" y="14422"/>
                  <a:pt x="3061" y="14950"/>
                  <a:pt x="3530" y="15302"/>
                </a:cubicBezTo>
                <a:cubicBezTo>
                  <a:pt x="3530" y="15302"/>
                  <a:pt x="3542" y="15302"/>
                  <a:pt x="3542" y="15313"/>
                </a:cubicBezTo>
                <a:cubicBezTo>
                  <a:pt x="3600" y="15349"/>
                  <a:pt x="3647" y="15383"/>
                  <a:pt x="3706" y="15419"/>
                </a:cubicBezTo>
                <a:lnTo>
                  <a:pt x="3718" y="15419"/>
                </a:lnTo>
                <a:cubicBezTo>
                  <a:pt x="3764" y="15454"/>
                  <a:pt x="3823" y="15477"/>
                  <a:pt x="3882" y="15513"/>
                </a:cubicBezTo>
                <a:cubicBezTo>
                  <a:pt x="3905" y="15513"/>
                  <a:pt x="3917" y="15524"/>
                  <a:pt x="3941" y="15536"/>
                </a:cubicBezTo>
                <a:cubicBezTo>
                  <a:pt x="3988" y="15547"/>
                  <a:pt x="4035" y="15571"/>
                  <a:pt x="4081" y="15583"/>
                </a:cubicBezTo>
                <a:cubicBezTo>
                  <a:pt x="4093" y="15594"/>
                  <a:pt x="4116" y="15606"/>
                  <a:pt x="4140" y="15606"/>
                </a:cubicBezTo>
                <a:cubicBezTo>
                  <a:pt x="4199" y="15630"/>
                  <a:pt x="4269" y="15653"/>
                  <a:pt x="4327" y="15665"/>
                </a:cubicBezTo>
                <a:lnTo>
                  <a:pt x="4339" y="15665"/>
                </a:lnTo>
                <a:cubicBezTo>
                  <a:pt x="4398" y="15677"/>
                  <a:pt x="4468" y="15688"/>
                  <a:pt x="4527" y="15700"/>
                </a:cubicBezTo>
                <a:cubicBezTo>
                  <a:pt x="4550" y="15700"/>
                  <a:pt x="4574" y="15700"/>
                  <a:pt x="4585" y="15711"/>
                </a:cubicBezTo>
                <a:cubicBezTo>
                  <a:pt x="4644" y="15711"/>
                  <a:pt x="4691" y="15724"/>
                  <a:pt x="4738" y="15724"/>
                </a:cubicBezTo>
                <a:lnTo>
                  <a:pt x="5007" y="15724"/>
                </a:lnTo>
                <a:cubicBezTo>
                  <a:pt x="5078" y="15724"/>
                  <a:pt x="5137" y="15711"/>
                  <a:pt x="5207" y="15700"/>
                </a:cubicBezTo>
                <a:cubicBezTo>
                  <a:pt x="5218" y="15700"/>
                  <a:pt x="5242" y="15688"/>
                  <a:pt x="5265" y="15688"/>
                </a:cubicBezTo>
                <a:lnTo>
                  <a:pt x="5406" y="15653"/>
                </a:lnTo>
                <a:cubicBezTo>
                  <a:pt x="5429" y="15653"/>
                  <a:pt x="5441" y="15641"/>
                  <a:pt x="5465" y="15641"/>
                </a:cubicBezTo>
                <a:cubicBezTo>
                  <a:pt x="5523" y="15618"/>
                  <a:pt x="5593" y="15606"/>
                  <a:pt x="5652" y="15571"/>
                </a:cubicBezTo>
                <a:cubicBezTo>
                  <a:pt x="5711" y="15547"/>
                  <a:pt x="5770" y="15513"/>
                  <a:pt x="5828" y="15489"/>
                </a:cubicBezTo>
                <a:cubicBezTo>
                  <a:pt x="5851" y="15477"/>
                  <a:pt x="5864" y="15466"/>
                  <a:pt x="5887" y="15454"/>
                </a:cubicBezTo>
                <a:cubicBezTo>
                  <a:pt x="5922" y="15430"/>
                  <a:pt x="5969" y="15407"/>
                  <a:pt x="6004" y="15372"/>
                </a:cubicBezTo>
                <a:cubicBezTo>
                  <a:pt x="6015" y="15360"/>
                  <a:pt x="6039" y="15349"/>
                  <a:pt x="6051" y="15336"/>
                </a:cubicBezTo>
                <a:cubicBezTo>
                  <a:pt x="6109" y="15289"/>
                  <a:pt x="6156" y="15255"/>
                  <a:pt x="6203" y="15196"/>
                </a:cubicBezTo>
                <a:cubicBezTo>
                  <a:pt x="6250" y="15149"/>
                  <a:pt x="6297" y="15091"/>
                  <a:pt x="6344" y="15044"/>
                </a:cubicBezTo>
                <a:cubicBezTo>
                  <a:pt x="6356" y="15020"/>
                  <a:pt x="6367" y="15008"/>
                  <a:pt x="6379" y="14985"/>
                </a:cubicBezTo>
                <a:cubicBezTo>
                  <a:pt x="6414" y="14938"/>
                  <a:pt x="6438" y="14903"/>
                  <a:pt x="6461" y="14844"/>
                </a:cubicBezTo>
                <a:cubicBezTo>
                  <a:pt x="6473" y="14833"/>
                  <a:pt x="6484" y="14809"/>
                  <a:pt x="6497" y="14797"/>
                </a:cubicBezTo>
                <a:cubicBezTo>
                  <a:pt x="6531" y="14727"/>
                  <a:pt x="6567" y="14656"/>
                  <a:pt x="6590" y="14575"/>
                </a:cubicBezTo>
                <a:cubicBezTo>
                  <a:pt x="6614" y="14516"/>
                  <a:pt x="6625" y="14445"/>
                  <a:pt x="6649" y="14375"/>
                </a:cubicBezTo>
                <a:lnTo>
                  <a:pt x="6649" y="14340"/>
                </a:lnTo>
                <a:cubicBezTo>
                  <a:pt x="6661" y="14270"/>
                  <a:pt x="6672" y="14211"/>
                  <a:pt x="6684" y="14153"/>
                </a:cubicBezTo>
                <a:lnTo>
                  <a:pt x="6684" y="14117"/>
                </a:lnTo>
                <a:lnTo>
                  <a:pt x="6684" y="13953"/>
                </a:lnTo>
                <a:lnTo>
                  <a:pt x="6684" y="13918"/>
                </a:lnTo>
                <a:cubicBezTo>
                  <a:pt x="6684" y="13859"/>
                  <a:pt x="6684" y="13812"/>
                  <a:pt x="6672" y="13754"/>
                </a:cubicBezTo>
                <a:cubicBezTo>
                  <a:pt x="6672" y="13742"/>
                  <a:pt x="6672" y="13731"/>
                  <a:pt x="6661" y="13718"/>
                </a:cubicBezTo>
                <a:cubicBezTo>
                  <a:pt x="6649" y="13601"/>
                  <a:pt x="6614" y="13496"/>
                  <a:pt x="6578" y="13390"/>
                </a:cubicBezTo>
                <a:cubicBezTo>
                  <a:pt x="6567" y="13379"/>
                  <a:pt x="6567" y="13367"/>
                  <a:pt x="6567" y="13355"/>
                </a:cubicBezTo>
                <a:lnTo>
                  <a:pt x="6497" y="13215"/>
                </a:lnTo>
                <a:cubicBezTo>
                  <a:pt x="6484" y="13202"/>
                  <a:pt x="6484" y="13191"/>
                  <a:pt x="6484" y="13191"/>
                </a:cubicBezTo>
                <a:cubicBezTo>
                  <a:pt x="6461" y="13144"/>
                  <a:pt x="6426" y="13097"/>
                  <a:pt x="6403" y="13062"/>
                </a:cubicBezTo>
                <a:cubicBezTo>
                  <a:pt x="6403" y="13051"/>
                  <a:pt x="6391" y="13051"/>
                  <a:pt x="6391" y="13038"/>
                </a:cubicBezTo>
                <a:cubicBezTo>
                  <a:pt x="6356" y="13004"/>
                  <a:pt x="6320" y="12957"/>
                  <a:pt x="6286" y="12910"/>
                </a:cubicBezTo>
                <a:cubicBezTo>
                  <a:pt x="6286" y="12910"/>
                  <a:pt x="6273" y="12898"/>
                  <a:pt x="6273" y="12886"/>
                </a:cubicBezTo>
                <a:cubicBezTo>
                  <a:pt x="6239" y="12851"/>
                  <a:pt x="6192" y="12816"/>
                  <a:pt x="6156" y="12769"/>
                </a:cubicBezTo>
                <a:cubicBezTo>
                  <a:pt x="6098" y="12722"/>
                  <a:pt x="6039" y="12675"/>
                  <a:pt x="5969" y="12628"/>
                </a:cubicBezTo>
                <a:cubicBezTo>
                  <a:pt x="6403" y="11842"/>
                  <a:pt x="6755" y="11034"/>
                  <a:pt x="7200" y="10271"/>
                </a:cubicBezTo>
                <a:cubicBezTo>
                  <a:pt x="7211" y="10284"/>
                  <a:pt x="7235" y="10284"/>
                  <a:pt x="7247" y="10295"/>
                </a:cubicBezTo>
                <a:cubicBezTo>
                  <a:pt x="7247" y="10307"/>
                  <a:pt x="7258" y="10307"/>
                  <a:pt x="7258" y="10307"/>
                </a:cubicBezTo>
                <a:lnTo>
                  <a:pt x="7399" y="10377"/>
                </a:lnTo>
                <a:cubicBezTo>
                  <a:pt x="7422" y="10389"/>
                  <a:pt x="7435" y="10401"/>
                  <a:pt x="7446" y="10412"/>
                </a:cubicBezTo>
                <a:cubicBezTo>
                  <a:pt x="7493" y="10424"/>
                  <a:pt x="7528" y="10448"/>
                  <a:pt x="7563" y="10459"/>
                </a:cubicBezTo>
                <a:cubicBezTo>
                  <a:pt x="7587" y="10471"/>
                  <a:pt x="7599" y="10482"/>
                  <a:pt x="7610" y="10482"/>
                </a:cubicBezTo>
                <a:cubicBezTo>
                  <a:pt x="7669" y="10506"/>
                  <a:pt x="7716" y="10529"/>
                  <a:pt x="7774" y="10553"/>
                </a:cubicBezTo>
                <a:lnTo>
                  <a:pt x="7786" y="10553"/>
                </a:lnTo>
                <a:cubicBezTo>
                  <a:pt x="7833" y="10576"/>
                  <a:pt x="7891" y="10600"/>
                  <a:pt x="7938" y="10612"/>
                </a:cubicBezTo>
                <a:cubicBezTo>
                  <a:pt x="7962" y="10623"/>
                  <a:pt x="7974" y="10623"/>
                  <a:pt x="7997" y="10635"/>
                </a:cubicBezTo>
                <a:cubicBezTo>
                  <a:pt x="8032" y="10647"/>
                  <a:pt x="8079" y="10659"/>
                  <a:pt x="8115" y="10670"/>
                </a:cubicBezTo>
                <a:cubicBezTo>
                  <a:pt x="8138" y="10682"/>
                  <a:pt x="8149" y="10682"/>
                  <a:pt x="8173" y="10682"/>
                </a:cubicBezTo>
                <a:cubicBezTo>
                  <a:pt x="8220" y="10706"/>
                  <a:pt x="8279" y="10717"/>
                  <a:pt x="8337" y="10729"/>
                </a:cubicBezTo>
                <a:lnTo>
                  <a:pt x="8349" y="10729"/>
                </a:lnTo>
                <a:cubicBezTo>
                  <a:pt x="8407" y="10740"/>
                  <a:pt x="8454" y="10753"/>
                  <a:pt x="8513" y="10764"/>
                </a:cubicBezTo>
                <a:cubicBezTo>
                  <a:pt x="8537" y="10776"/>
                  <a:pt x="8548" y="10776"/>
                  <a:pt x="8571" y="10776"/>
                </a:cubicBezTo>
                <a:cubicBezTo>
                  <a:pt x="8607" y="10787"/>
                  <a:pt x="8654" y="10787"/>
                  <a:pt x="8701" y="10799"/>
                </a:cubicBezTo>
                <a:cubicBezTo>
                  <a:pt x="8712" y="10799"/>
                  <a:pt x="8735" y="10799"/>
                  <a:pt x="8748" y="10811"/>
                </a:cubicBezTo>
                <a:cubicBezTo>
                  <a:pt x="8806" y="10811"/>
                  <a:pt x="8865" y="10823"/>
                  <a:pt x="8923" y="10823"/>
                </a:cubicBezTo>
                <a:lnTo>
                  <a:pt x="8935" y="10823"/>
                </a:lnTo>
                <a:cubicBezTo>
                  <a:pt x="8993" y="10834"/>
                  <a:pt x="9052" y="10834"/>
                  <a:pt x="9111" y="10834"/>
                </a:cubicBezTo>
                <a:lnTo>
                  <a:pt x="9158" y="10834"/>
                </a:lnTo>
                <a:cubicBezTo>
                  <a:pt x="9204" y="10846"/>
                  <a:pt x="9251" y="10846"/>
                  <a:pt x="9287" y="10846"/>
                </a:cubicBezTo>
                <a:lnTo>
                  <a:pt x="9345" y="10846"/>
                </a:lnTo>
                <a:cubicBezTo>
                  <a:pt x="9404" y="10846"/>
                  <a:pt x="9462" y="10834"/>
                  <a:pt x="9521" y="10834"/>
                </a:cubicBezTo>
                <a:lnTo>
                  <a:pt x="9533" y="10834"/>
                </a:lnTo>
                <a:cubicBezTo>
                  <a:pt x="9580" y="10834"/>
                  <a:pt x="9639" y="10823"/>
                  <a:pt x="9697" y="10823"/>
                </a:cubicBezTo>
                <a:cubicBezTo>
                  <a:pt x="9709" y="10823"/>
                  <a:pt x="9733" y="10811"/>
                  <a:pt x="9744" y="10811"/>
                </a:cubicBezTo>
                <a:cubicBezTo>
                  <a:pt x="9791" y="10811"/>
                  <a:pt x="9838" y="10799"/>
                  <a:pt x="9884" y="10799"/>
                </a:cubicBezTo>
                <a:cubicBezTo>
                  <a:pt x="9897" y="10787"/>
                  <a:pt x="9908" y="10787"/>
                  <a:pt x="9931" y="10787"/>
                </a:cubicBezTo>
                <a:lnTo>
                  <a:pt x="10108" y="10753"/>
                </a:lnTo>
                <a:cubicBezTo>
                  <a:pt x="10166" y="10740"/>
                  <a:pt x="10225" y="10729"/>
                  <a:pt x="10272" y="10706"/>
                </a:cubicBezTo>
                <a:cubicBezTo>
                  <a:pt x="10295" y="10706"/>
                  <a:pt x="10307" y="10706"/>
                  <a:pt x="10319" y="10694"/>
                </a:cubicBezTo>
                <a:cubicBezTo>
                  <a:pt x="10366" y="10682"/>
                  <a:pt x="10413" y="10670"/>
                  <a:pt x="10447" y="10659"/>
                </a:cubicBezTo>
                <a:cubicBezTo>
                  <a:pt x="10459" y="10647"/>
                  <a:pt x="10483" y="10647"/>
                  <a:pt x="10494" y="10635"/>
                </a:cubicBezTo>
                <a:cubicBezTo>
                  <a:pt x="10553" y="10623"/>
                  <a:pt x="10611" y="10600"/>
                  <a:pt x="10658" y="10576"/>
                </a:cubicBezTo>
                <a:lnTo>
                  <a:pt x="10670" y="10576"/>
                </a:lnTo>
                <a:cubicBezTo>
                  <a:pt x="10717" y="10553"/>
                  <a:pt x="10764" y="10529"/>
                  <a:pt x="10822" y="10506"/>
                </a:cubicBezTo>
                <a:cubicBezTo>
                  <a:pt x="10835" y="10495"/>
                  <a:pt x="10846" y="10482"/>
                  <a:pt x="10869" y="10482"/>
                </a:cubicBezTo>
                <a:cubicBezTo>
                  <a:pt x="10905" y="10459"/>
                  <a:pt x="10940" y="10436"/>
                  <a:pt x="10987" y="10412"/>
                </a:cubicBezTo>
                <a:cubicBezTo>
                  <a:pt x="10999" y="10412"/>
                  <a:pt x="11010" y="10401"/>
                  <a:pt x="11022" y="10389"/>
                </a:cubicBezTo>
                <a:cubicBezTo>
                  <a:pt x="11080" y="10365"/>
                  <a:pt x="11127" y="10331"/>
                  <a:pt x="11174" y="10295"/>
                </a:cubicBezTo>
                <a:lnTo>
                  <a:pt x="11280" y="10225"/>
                </a:lnTo>
                <a:cubicBezTo>
                  <a:pt x="11549" y="10506"/>
                  <a:pt x="11819" y="10787"/>
                  <a:pt x="12101" y="11069"/>
                </a:cubicBezTo>
                <a:cubicBezTo>
                  <a:pt x="11948" y="11280"/>
                  <a:pt x="11843" y="11561"/>
                  <a:pt x="11784" y="11889"/>
                </a:cubicBezTo>
                <a:cubicBezTo>
                  <a:pt x="11679" y="12546"/>
                  <a:pt x="11971" y="13085"/>
                  <a:pt x="12453" y="13426"/>
                </a:cubicBezTo>
                <a:lnTo>
                  <a:pt x="12440" y="13426"/>
                </a:lnTo>
                <a:cubicBezTo>
                  <a:pt x="12453" y="13437"/>
                  <a:pt x="12453" y="13437"/>
                  <a:pt x="12464" y="13437"/>
                </a:cubicBezTo>
                <a:cubicBezTo>
                  <a:pt x="12511" y="13484"/>
                  <a:pt x="12570" y="13520"/>
                  <a:pt x="12628" y="13543"/>
                </a:cubicBezTo>
                <a:cubicBezTo>
                  <a:pt x="12628" y="13554"/>
                  <a:pt x="12628" y="13554"/>
                  <a:pt x="12640" y="13554"/>
                </a:cubicBezTo>
                <a:cubicBezTo>
                  <a:pt x="12687" y="13590"/>
                  <a:pt x="12745" y="13613"/>
                  <a:pt x="12804" y="13637"/>
                </a:cubicBezTo>
                <a:cubicBezTo>
                  <a:pt x="12828" y="13648"/>
                  <a:pt x="12839" y="13660"/>
                  <a:pt x="12862" y="13660"/>
                </a:cubicBezTo>
                <a:cubicBezTo>
                  <a:pt x="12909" y="13684"/>
                  <a:pt x="12956" y="13707"/>
                  <a:pt x="12992" y="13718"/>
                </a:cubicBezTo>
                <a:cubicBezTo>
                  <a:pt x="13015" y="13731"/>
                  <a:pt x="13039" y="13731"/>
                  <a:pt x="13050" y="13742"/>
                </a:cubicBezTo>
                <a:cubicBezTo>
                  <a:pt x="13120" y="13754"/>
                  <a:pt x="13179" y="13777"/>
                  <a:pt x="13250" y="13789"/>
                </a:cubicBezTo>
                <a:cubicBezTo>
                  <a:pt x="13250" y="13801"/>
                  <a:pt x="13261" y="13801"/>
                  <a:pt x="13261" y="13801"/>
                </a:cubicBezTo>
                <a:cubicBezTo>
                  <a:pt x="13320" y="13812"/>
                  <a:pt x="13390" y="13824"/>
                  <a:pt x="13449" y="13836"/>
                </a:cubicBezTo>
                <a:lnTo>
                  <a:pt x="13508" y="13836"/>
                </a:lnTo>
                <a:cubicBezTo>
                  <a:pt x="13555" y="13848"/>
                  <a:pt x="13613" y="13848"/>
                  <a:pt x="13660" y="13848"/>
                </a:cubicBezTo>
                <a:cubicBezTo>
                  <a:pt x="13683" y="13859"/>
                  <a:pt x="13695" y="13859"/>
                  <a:pt x="13719" y="13859"/>
                </a:cubicBezTo>
                <a:lnTo>
                  <a:pt x="13918" y="13859"/>
                </a:lnTo>
                <a:cubicBezTo>
                  <a:pt x="13930" y="13859"/>
                  <a:pt x="13930" y="13848"/>
                  <a:pt x="13930" y="13848"/>
                </a:cubicBezTo>
                <a:cubicBezTo>
                  <a:pt x="14000" y="13848"/>
                  <a:pt x="14058" y="13836"/>
                  <a:pt x="14117" y="13836"/>
                </a:cubicBezTo>
                <a:cubicBezTo>
                  <a:pt x="14141" y="13824"/>
                  <a:pt x="14164" y="13824"/>
                  <a:pt x="14188" y="13824"/>
                </a:cubicBezTo>
                <a:lnTo>
                  <a:pt x="14328" y="13789"/>
                </a:lnTo>
                <a:cubicBezTo>
                  <a:pt x="14340" y="13789"/>
                  <a:pt x="14363" y="13777"/>
                  <a:pt x="14387" y="13777"/>
                </a:cubicBezTo>
                <a:cubicBezTo>
                  <a:pt x="14446" y="13754"/>
                  <a:pt x="14504" y="13731"/>
                  <a:pt x="14574" y="13707"/>
                </a:cubicBezTo>
                <a:cubicBezTo>
                  <a:pt x="14633" y="13671"/>
                  <a:pt x="14691" y="13648"/>
                  <a:pt x="14750" y="13613"/>
                </a:cubicBezTo>
                <a:cubicBezTo>
                  <a:pt x="14762" y="13613"/>
                  <a:pt x="14785" y="13601"/>
                  <a:pt x="14797" y="13590"/>
                </a:cubicBezTo>
                <a:cubicBezTo>
                  <a:pt x="14844" y="13566"/>
                  <a:pt x="14879" y="13531"/>
                  <a:pt x="14926" y="13507"/>
                </a:cubicBezTo>
                <a:cubicBezTo>
                  <a:pt x="14938" y="13496"/>
                  <a:pt x="14962" y="13484"/>
                  <a:pt x="14973" y="13473"/>
                </a:cubicBezTo>
                <a:cubicBezTo>
                  <a:pt x="15020" y="13426"/>
                  <a:pt x="15079" y="13379"/>
                  <a:pt x="15126" y="13332"/>
                </a:cubicBezTo>
                <a:cubicBezTo>
                  <a:pt x="15173" y="13285"/>
                  <a:pt x="15219" y="13226"/>
                  <a:pt x="15254" y="13168"/>
                </a:cubicBezTo>
                <a:cubicBezTo>
                  <a:pt x="15278" y="13156"/>
                  <a:pt x="15290" y="13132"/>
                  <a:pt x="15301" y="13121"/>
                </a:cubicBezTo>
                <a:cubicBezTo>
                  <a:pt x="15324" y="13074"/>
                  <a:pt x="15360" y="13027"/>
                  <a:pt x="15384" y="12980"/>
                </a:cubicBezTo>
                <a:cubicBezTo>
                  <a:pt x="15395" y="12957"/>
                  <a:pt x="15407" y="12945"/>
                  <a:pt x="15418" y="12921"/>
                </a:cubicBezTo>
                <a:cubicBezTo>
                  <a:pt x="15454" y="12851"/>
                  <a:pt x="15489" y="12780"/>
                  <a:pt x="15512" y="12710"/>
                </a:cubicBezTo>
                <a:cubicBezTo>
                  <a:pt x="15536" y="12640"/>
                  <a:pt x="15548" y="12569"/>
                  <a:pt x="15559" y="12511"/>
                </a:cubicBezTo>
                <a:cubicBezTo>
                  <a:pt x="15571" y="12499"/>
                  <a:pt x="15571" y="12476"/>
                  <a:pt x="15571" y="12464"/>
                </a:cubicBezTo>
                <a:cubicBezTo>
                  <a:pt x="15582" y="12405"/>
                  <a:pt x="15595" y="12335"/>
                  <a:pt x="15595" y="12277"/>
                </a:cubicBezTo>
                <a:lnTo>
                  <a:pt x="15595" y="12253"/>
                </a:lnTo>
                <a:cubicBezTo>
                  <a:pt x="15606" y="12194"/>
                  <a:pt x="15606" y="12136"/>
                  <a:pt x="15606" y="12089"/>
                </a:cubicBezTo>
                <a:lnTo>
                  <a:pt x="15606" y="12054"/>
                </a:lnTo>
                <a:cubicBezTo>
                  <a:pt x="15606" y="11995"/>
                  <a:pt x="15595" y="11936"/>
                  <a:pt x="15595" y="11878"/>
                </a:cubicBezTo>
                <a:cubicBezTo>
                  <a:pt x="15582" y="11866"/>
                  <a:pt x="15582" y="11855"/>
                  <a:pt x="15582" y="11842"/>
                </a:cubicBezTo>
                <a:cubicBezTo>
                  <a:pt x="15571" y="11784"/>
                  <a:pt x="15559" y="11737"/>
                  <a:pt x="15548" y="11678"/>
                </a:cubicBezTo>
                <a:cubicBezTo>
                  <a:pt x="15536" y="11620"/>
                  <a:pt x="15512" y="11573"/>
                  <a:pt x="15501" y="11526"/>
                </a:cubicBezTo>
                <a:cubicBezTo>
                  <a:pt x="15489" y="11514"/>
                  <a:pt x="15489" y="11503"/>
                  <a:pt x="15477" y="11491"/>
                </a:cubicBezTo>
                <a:cubicBezTo>
                  <a:pt x="15465" y="11433"/>
                  <a:pt x="15442" y="11386"/>
                  <a:pt x="15418" y="11339"/>
                </a:cubicBezTo>
                <a:cubicBezTo>
                  <a:pt x="15407" y="11339"/>
                  <a:pt x="15407" y="11327"/>
                  <a:pt x="15395" y="11315"/>
                </a:cubicBezTo>
                <a:cubicBezTo>
                  <a:pt x="15371" y="11280"/>
                  <a:pt x="15348" y="11233"/>
                  <a:pt x="15324" y="11198"/>
                </a:cubicBezTo>
                <a:cubicBezTo>
                  <a:pt x="15313" y="11186"/>
                  <a:pt x="15313" y="11175"/>
                  <a:pt x="15313" y="11175"/>
                </a:cubicBezTo>
                <a:cubicBezTo>
                  <a:pt x="15278" y="11128"/>
                  <a:pt x="15243" y="11092"/>
                  <a:pt x="15207" y="11045"/>
                </a:cubicBezTo>
                <a:cubicBezTo>
                  <a:pt x="15207" y="11034"/>
                  <a:pt x="15196" y="11034"/>
                  <a:pt x="15184" y="11022"/>
                </a:cubicBezTo>
                <a:cubicBezTo>
                  <a:pt x="15149" y="10975"/>
                  <a:pt x="15113" y="10940"/>
                  <a:pt x="15079" y="10905"/>
                </a:cubicBezTo>
                <a:cubicBezTo>
                  <a:pt x="14680" y="10529"/>
                  <a:pt x="14129" y="10318"/>
                  <a:pt x="13578" y="10318"/>
                </a:cubicBezTo>
                <a:cubicBezTo>
                  <a:pt x="13261" y="10318"/>
                  <a:pt x="12933" y="10401"/>
                  <a:pt x="12664" y="10553"/>
                </a:cubicBezTo>
                <a:cubicBezTo>
                  <a:pt x="12370" y="10271"/>
                  <a:pt x="12089" y="9990"/>
                  <a:pt x="11819" y="9709"/>
                </a:cubicBezTo>
                <a:cubicBezTo>
                  <a:pt x="11843" y="9685"/>
                  <a:pt x="11854" y="9651"/>
                  <a:pt x="11878" y="9627"/>
                </a:cubicBezTo>
                <a:lnTo>
                  <a:pt x="11913" y="9591"/>
                </a:lnTo>
                <a:cubicBezTo>
                  <a:pt x="11948" y="9533"/>
                  <a:pt x="11984" y="9486"/>
                  <a:pt x="12018" y="9427"/>
                </a:cubicBezTo>
                <a:cubicBezTo>
                  <a:pt x="12054" y="9369"/>
                  <a:pt x="12089" y="9322"/>
                  <a:pt x="12112" y="9263"/>
                </a:cubicBezTo>
                <a:cubicBezTo>
                  <a:pt x="12124" y="9240"/>
                  <a:pt x="12135" y="9228"/>
                  <a:pt x="12148" y="9205"/>
                </a:cubicBezTo>
                <a:cubicBezTo>
                  <a:pt x="12159" y="9169"/>
                  <a:pt x="12182" y="9122"/>
                  <a:pt x="12206" y="9076"/>
                </a:cubicBezTo>
                <a:cubicBezTo>
                  <a:pt x="12218" y="9052"/>
                  <a:pt x="12229" y="9041"/>
                  <a:pt x="12229" y="9017"/>
                </a:cubicBezTo>
                <a:cubicBezTo>
                  <a:pt x="12265" y="8958"/>
                  <a:pt x="12288" y="8888"/>
                  <a:pt x="12312" y="8830"/>
                </a:cubicBezTo>
                <a:cubicBezTo>
                  <a:pt x="12335" y="8747"/>
                  <a:pt x="12359" y="8677"/>
                  <a:pt x="12370" y="8595"/>
                </a:cubicBezTo>
                <a:cubicBezTo>
                  <a:pt x="12382" y="8572"/>
                  <a:pt x="12382" y="8548"/>
                  <a:pt x="12393" y="8525"/>
                </a:cubicBezTo>
                <a:cubicBezTo>
                  <a:pt x="12406" y="8478"/>
                  <a:pt x="12417" y="8431"/>
                  <a:pt x="12417" y="8372"/>
                </a:cubicBezTo>
                <a:cubicBezTo>
                  <a:pt x="12429" y="8349"/>
                  <a:pt x="12429" y="8325"/>
                  <a:pt x="12440" y="8302"/>
                </a:cubicBezTo>
                <a:cubicBezTo>
                  <a:pt x="12440" y="8244"/>
                  <a:pt x="12453" y="8197"/>
                  <a:pt x="12453" y="8150"/>
                </a:cubicBezTo>
                <a:cubicBezTo>
                  <a:pt x="12464" y="8126"/>
                  <a:pt x="12464" y="8103"/>
                  <a:pt x="12464" y="8079"/>
                </a:cubicBezTo>
                <a:cubicBezTo>
                  <a:pt x="12476" y="7939"/>
                  <a:pt x="12476" y="7798"/>
                  <a:pt x="12476" y="7669"/>
                </a:cubicBezTo>
                <a:lnTo>
                  <a:pt x="12476" y="7598"/>
                </a:lnTo>
                <a:cubicBezTo>
                  <a:pt x="12464" y="7551"/>
                  <a:pt x="12464" y="7505"/>
                  <a:pt x="12464" y="7470"/>
                </a:cubicBezTo>
                <a:cubicBezTo>
                  <a:pt x="12464" y="7446"/>
                  <a:pt x="12453" y="7423"/>
                  <a:pt x="12453" y="7399"/>
                </a:cubicBezTo>
                <a:cubicBezTo>
                  <a:pt x="12453" y="7353"/>
                  <a:pt x="12440" y="7306"/>
                  <a:pt x="12429" y="7259"/>
                </a:cubicBezTo>
                <a:cubicBezTo>
                  <a:pt x="12429" y="7235"/>
                  <a:pt x="12429" y="7223"/>
                  <a:pt x="12417" y="7200"/>
                </a:cubicBezTo>
                <a:cubicBezTo>
                  <a:pt x="12393" y="7071"/>
                  <a:pt x="12359" y="6954"/>
                  <a:pt x="12323" y="6837"/>
                </a:cubicBezTo>
                <a:cubicBezTo>
                  <a:pt x="12312" y="6813"/>
                  <a:pt x="12312" y="6801"/>
                  <a:pt x="12300" y="6778"/>
                </a:cubicBezTo>
                <a:cubicBezTo>
                  <a:pt x="12288" y="6743"/>
                  <a:pt x="12265" y="6696"/>
                  <a:pt x="12253" y="6660"/>
                </a:cubicBezTo>
                <a:cubicBezTo>
                  <a:pt x="12241" y="6637"/>
                  <a:pt x="12229" y="6626"/>
                  <a:pt x="12229" y="6602"/>
                </a:cubicBezTo>
                <a:cubicBezTo>
                  <a:pt x="12206" y="6567"/>
                  <a:pt x="12195" y="6520"/>
                  <a:pt x="12171" y="6485"/>
                </a:cubicBezTo>
                <a:cubicBezTo>
                  <a:pt x="12159" y="6462"/>
                  <a:pt x="12148" y="6449"/>
                  <a:pt x="12148" y="6438"/>
                </a:cubicBezTo>
                <a:cubicBezTo>
                  <a:pt x="12089" y="6321"/>
                  <a:pt x="12018" y="6215"/>
                  <a:pt x="11948" y="6121"/>
                </a:cubicBezTo>
                <a:cubicBezTo>
                  <a:pt x="11937" y="6110"/>
                  <a:pt x="11924" y="6086"/>
                  <a:pt x="11913" y="6074"/>
                </a:cubicBezTo>
                <a:lnTo>
                  <a:pt x="11843" y="5969"/>
                </a:lnTo>
                <a:cubicBezTo>
                  <a:pt x="11819" y="5957"/>
                  <a:pt x="11807" y="5946"/>
                  <a:pt x="11796" y="5922"/>
                </a:cubicBezTo>
                <a:cubicBezTo>
                  <a:pt x="11773" y="5887"/>
                  <a:pt x="11737" y="5863"/>
                  <a:pt x="11713" y="5828"/>
                </a:cubicBezTo>
                <a:cubicBezTo>
                  <a:pt x="11702" y="5816"/>
                  <a:pt x="11690" y="5793"/>
                  <a:pt x="11679" y="5782"/>
                </a:cubicBezTo>
                <a:cubicBezTo>
                  <a:pt x="11491" y="5594"/>
                  <a:pt x="11291" y="5430"/>
                  <a:pt x="11069" y="5277"/>
                </a:cubicBezTo>
                <a:cubicBezTo>
                  <a:pt x="11362" y="4714"/>
                  <a:pt x="11632" y="4140"/>
                  <a:pt x="11937" y="3577"/>
                </a:cubicBezTo>
                <a:cubicBezTo>
                  <a:pt x="11960" y="3589"/>
                  <a:pt x="11995" y="3601"/>
                  <a:pt x="12018" y="3601"/>
                </a:cubicBezTo>
                <a:cubicBezTo>
                  <a:pt x="12089" y="3612"/>
                  <a:pt x="12148" y="3624"/>
                  <a:pt x="12218" y="3636"/>
                </a:cubicBezTo>
                <a:cubicBezTo>
                  <a:pt x="12241" y="3636"/>
                  <a:pt x="12253" y="3648"/>
                  <a:pt x="12276" y="3648"/>
                </a:cubicBezTo>
                <a:cubicBezTo>
                  <a:pt x="12323" y="3648"/>
                  <a:pt x="12382" y="3659"/>
                  <a:pt x="12429" y="3659"/>
                </a:cubicBezTo>
                <a:lnTo>
                  <a:pt x="12698" y="3659"/>
                </a:lnTo>
                <a:cubicBezTo>
                  <a:pt x="12757" y="3659"/>
                  <a:pt x="12828" y="3648"/>
                  <a:pt x="12886" y="3636"/>
                </a:cubicBezTo>
                <a:cubicBezTo>
                  <a:pt x="12909" y="3636"/>
                  <a:pt x="12933" y="3636"/>
                  <a:pt x="12945" y="3624"/>
                </a:cubicBezTo>
                <a:cubicBezTo>
                  <a:pt x="12992" y="3624"/>
                  <a:pt x="13050" y="3612"/>
                  <a:pt x="13097" y="3589"/>
                </a:cubicBezTo>
                <a:cubicBezTo>
                  <a:pt x="13109" y="3589"/>
                  <a:pt x="13133" y="3589"/>
                  <a:pt x="13156" y="3577"/>
                </a:cubicBezTo>
                <a:cubicBezTo>
                  <a:pt x="13214" y="3565"/>
                  <a:pt x="13273" y="3542"/>
                  <a:pt x="13344" y="3518"/>
                </a:cubicBezTo>
                <a:lnTo>
                  <a:pt x="13344" y="3507"/>
                </a:lnTo>
                <a:cubicBezTo>
                  <a:pt x="13402" y="3484"/>
                  <a:pt x="13461" y="3460"/>
                  <a:pt x="13519" y="3424"/>
                </a:cubicBezTo>
                <a:cubicBezTo>
                  <a:pt x="13531" y="3413"/>
                  <a:pt x="13555" y="3401"/>
                  <a:pt x="13566" y="3390"/>
                </a:cubicBezTo>
                <a:cubicBezTo>
                  <a:pt x="13613" y="3366"/>
                  <a:pt x="13648" y="3343"/>
                  <a:pt x="13695" y="3307"/>
                </a:cubicBezTo>
                <a:cubicBezTo>
                  <a:pt x="13707" y="3296"/>
                  <a:pt x="13719" y="3284"/>
                  <a:pt x="13742" y="3273"/>
                </a:cubicBezTo>
                <a:cubicBezTo>
                  <a:pt x="13789" y="3237"/>
                  <a:pt x="13847" y="3190"/>
                  <a:pt x="13894" y="3143"/>
                </a:cubicBezTo>
                <a:lnTo>
                  <a:pt x="13894" y="3132"/>
                </a:lnTo>
                <a:cubicBezTo>
                  <a:pt x="13941" y="3085"/>
                  <a:pt x="13988" y="3038"/>
                  <a:pt x="14024" y="2979"/>
                </a:cubicBezTo>
                <a:cubicBezTo>
                  <a:pt x="14047" y="2955"/>
                  <a:pt x="14058" y="2944"/>
                  <a:pt x="14070" y="2921"/>
                </a:cubicBezTo>
                <a:cubicBezTo>
                  <a:pt x="14094" y="2885"/>
                  <a:pt x="14129" y="2838"/>
                  <a:pt x="14152" y="2791"/>
                </a:cubicBezTo>
                <a:cubicBezTo>
                  <a:pt x="14164" y="2768"/>
                  <a:pt x="14176" y="2744"/>
                  <a:pt x="14188" y="2733"/>
                </a:cubicBezTo>
                <a:cubicBezTo>
                  <a:pt x="14222" y="2663"/>
                  <a:pt x="14246" y="2593"/>
                  <a:pt x="14282" y="2522"/>
                </a:cubicBezTo>
                <a:cubicBezTo>
                  <a:pt x="14305" y="2452"/>
                  <a:pt x="14316" y="2381"/>
                  <a:pt x="14328" y="2311"/>
                </a:cubicBezTo>
                <a:cubicBezTo>
                  <a:pt x="14328" y="2299"/>
                  <a:pt x="14340" y="2288"/>
                  <a:pt x="14340" y="2275"/>
                </a:cubicBezTo>
                <a:cubicBezTo>
                  <a:pt x="14352" y="2205"/>
                  <a:pt x="14363" y="2147"/>
                  <a:pt x="14363" y="2088"/>
                </a:cubicBezTo>
                <a:lnTo>
                  <a:pt x="14363" y="2053"/>
                </a:lnTo>
                <a:cubicBezTo>
                  <a:pt x="14375" y="1994"/>
                  <a:pt x="14375" y="1947"/>
                  <a:pt x="14375" y="1889"/>
                </a:cubicBezTo>
                <a:lnTo>
                  <a:pt x="14375" y="1866"/>
                </a:lnTo>
                <a:cubicBezTo>
                  <a:pt x="14375" y="1807"/>
                  <a:pt x="14363" y="1748"/>
                  <a:pt x="14363" y="1689"/>
                </a:cubicBezTo>
                <a:cubicBezTo>
                  <a:pt x="14352" y="1678"/>
                  <a:pt x="14352" y="1666"/>
                  <a:pt x="14352" y="1655"/>
                </a:cubicBezTo>
                <a:cubicBezTo>
                  <a:pt x="14340" y="1595"/>
                  <a:pt x="14328" y="1537"/>
                  <a:pt x="14316" y="1490"/>
                </a:cubicBezTo>
                <a:lnTo>
                  <a:pt x="14316" y="1478"/>
                </a:lnTo>
                <a:cubicBezTo>
                  <a:pt x="14305" y="1431"/>
                  <a:pt x="14282" y="1373"/>
                  <a:pt x="14258" y="1326"/>
                </a:cubicBezTo>
                <a:cubicBezTo>
                  <a:pt x="14258" y="1314"/>
                  <a:pt x="14258" y="1303"/>
                  <a:pt x="14246" y="1291"/>
                </a:cubicBezTo>
                <a:cubicBezTo>
                  <a:pt x="14235" y="1244"/>
                  <a:pt x="14211" y="1197"/>
                  <a:pt x="14176" y="1150"/>
                </a:cubicBezTo>
                <a:cubicBezTo>
                  <a:pt x="14176" y="1139"/>
                  <a:pt x="14176" y="1139"/>
                  <a:pt x="14164" y="1127"/>
                </a:cubicBezTo>
                <a:cubicBezTo>
                  <a:pt x="14141" y="1080"/>
                  <a:pt x="14117" y="1045"/>
                  <a:pt x="14094" y="998"/>
                </a:cubicBezTo>
                <a:cubicBezTo>
                  <a:pt x="14082" y="998"/>
                  <a:pt x="14082" y="986"/>
                  <a:pt x="14070" y="975"/>
                </a:cubicBezTo>
                <a:cubicBezTo>
                  <a:pt x="14047" y="939"/>
                  <a:pt x="14011" y="892"/>
                  <a:pt x="13977" y="857"/>
                </a:cubicBezTo>
                <a:cubicBezTo>
                  <a:pt x="13977" y="845"/>
                  <a:pt x="13964" y="834"/>
                  <a:pt x="13953" y="822"/>
                </a:cubicBezTo>
                <a:lnTo>
                  <a:pt x="13847" y="717"/>
                </a:lnTo>
                <a:cubicBezTo>
                  <a:pt x="13766" y="634"/>
                  <a:pt x="13672" y="564"/>
                  <a:pt x="13578" y="506"/>
                </a:cubicBezTo>
                <a:cubicBezTo>
                  <a:pt x="13191" y="189"/>
                  <a:pt x="12675" y="1"/>
                  <a:pt x="12171"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2">
  <p:cSld name="TITLE_AND_BODY_1">
    <p:spTree>
      <p:nvGrpSpPr>
        <p:cNvPr id="1117" name="Shape 1117"/>
        <p:cNvGrpSpPr/>
        <p:nvPr/>
      </p:nvGrpSpPr>
      <p:grpSpPr>
        <a:xfrm>
          <a:off x="0" y="0"/>
          <a:ext cx="0" cy="0"/>
          <a:chOff x="0" y="0"/>
          <a:chExt cx="0" cy="0"/>
        </a:xfrm>
      </p:grpSpPr>
      <p:sp>
        <p:nvSpPr>
          <p:cNvPr id="1118" name="Google Shape;1118;p27"/>
          <p:cNvSpPr txBox="1"/>
          <p:nvPr>
            <p:ph type="title"/>
          </p:nvPr>
        </p:nvSpPr>
        <p:spPr>
          <a:xfrm>
            <a:off x="720000" y="445025"/>
            <a:ext cx="7704000" cy="572700"/>
          </a:xfrm>
          <a:prstGeom prst="rect">
            <a:avLst/>
          </a:prstGeom>
        </p:spPr>
        <p:txBody>
          <a:bodyPr anchorCtr="0" anchor="t" bIns="91425" lIns="91425" spcFirstLastPara="1" rIns="91425" wrap="square" tIns="91425">
            <a:noAutofit/>
          </a:bodyPr>
          <a:lstStyle>
            <a:lvl1pPr lvl="0" rtl="0" algn="ctr">
              <a:spcBef>
                <a:spcPts val="0"/>
              </a:spcBef>
              <a:spcAft>
                <a:spcPts val="0"/>
              </a:spcAft>
              <a:buSzPts val="3000"/>
              <a:buNone/>
              <a:defRPr/>
            </a:lvl1pPr>
            <a:lvl2pPr lvl="1" rtl="0">
              <a:spcBef>
                <a:spcPts val="0"/>
              </a:spcBef>
              <a:spcAft>
                <a:spcPts val="0"/>
              </a:spcAft>
              <a:buSzPts val="3000"/>
              <a:buNone/>
              <a:defRPr/>
            </a:lvl2pPr>
            <a:lvl3pPr lvl="2" rtl="0">
              <a:spcBef>
                <a:spcPts val="0"/>
              </a:spcBef>
              <a:spcAft>
                <a:spcPts val="0"/>
              </a:spcAft>
              <a:buSzPts val="3000"/>
              <a:buNone/>
              <a:defRPr/>
            </a:lvl3pPr>
            <a:lvl4pPr lvl="3" rtl="0">
              <a:spcBef>
                <a:spcPts val="0"/>
              </a:spcBef>
              <a:spcAft>
                <a:spcPts val="0"/>
              </a:spcAft>
              <a:buSzPts val="3000"/>
              <a:buNone/>
              <a:defRPr/>
            </a:lvl4pPr>
            <a:lvl5pPr lvl="4" rtl="0">
              <a:spcBef>
                <a:spcPts val="0"/>
              </a:spcBef>
              <a:spcAft>
                <a:spcPts val="0"/>
              </a:spcAft>
              <a:buSzPts val="3000"/>
              <a:buNone/>
              <a:defRPr/>
            </a:lvl5pPr>
            <a:lvl6pPr lvl="5" rtl="0">
              <a:spcBef>
                <a:spcPts val="0"/>
              </a:spcBef>
              <a:spcAft>
                <a:spcPts val="0"/>
              </a:spcAft>
              <a:buSzPts val="3000"/>
              <a:buNone/>
              <a:defRPr/>
            </a:lvl6pPr>
            <a:lvl7pPr lvl="6" rtl="0">
              <a:spcBef>
                <a:spcPts val="0"/>
              </a:spcBef>
              <a:spcAft>
                <a:spcPts val="0"/>
              </a:spcAft>
              <a:buSzPts val="3000"/>
              <a:buNone/>
              <a:defRPr/>
            </a:lvl7pPr>
            <a:lvl8pPr lvl="7" rtl="0">
              <a:spcBef>
                <a:spcPts val="0"/>
              </a:spcBef>
              <a:spcAft>
                <a:spcPts val="0"/>
              </a:spcAft>
              <a:buSzPts val="3000"/>
              <a:buNone/>
              <a:defRPr/>
            </a:lvl8pPr>
            <a:lvl9pPr lvl="8" rtl="0">
              <a:spcBef>
                <a:spcPts val="0"/>
              </a:spcBef>
              <a:spcAft>
                <a:spcPts val="0"/>
              </a:spcAft>
              <a:buSzPts val="3000"/>
              <a:buNone/>
              <a:defRPr/>
            </a:lvl9pPr>
          </a:lstStyle>
          <a:p/>
        </p:txBody>
      </p:sp>
      <p:sp>
        <p:nvSpPr>
          <p:cNvPr id="1119" name="Google Shape;1119;p27"/>
          <p:cNvSpPr txBox="1"/>
          <p:nvPr>
            <p:ph idx="1" type="body"/>
          </p:nvPr>
        </p:nvSpPr>
        <p:spPr>
          <a:xfrm>
            <a:off x="720000" y="1165837"/>
            <a:ext cx="3869700" cy="3416400"/>
          </a:xfrm>
          <a:prstGeom prst="rect">
            <a:avLst/>
          </a:prstGeom>
        </p:spPr>
        <p:txBody>
          <a:bodyPr anchorCtr="0" anchor="b" bIns="91425" lIns="91425" spcFirstLastPara="1" rIns="91425" wrap="square" tIns="91425">
            <a:noAutofit/>
          </a:bodyPr>
          <a:lstStyle>
            <a:lvl1pPr indent="-304800" lvl="0" marL="457200" rtl="0">
              <a:lnSpc>
                <a:spcPct val="100000"/>
              </a:lnSpc>
              <a:spcBef>
                <a:spcPts val="0"/>
              </a:spcBef>
              <a:spcAft>
                <a:spcPts val="0"/>
              </a:spcAft>
              <a:buClr>
                <a:schemeClr val="accent3"/>
              </a:buClr>
              <a:buSzPts val="1200"/>
              <a:buChar char="●"/>
              <a:defRPr sz="1250"/>
            </a:lvl1pPr>
            <a:lvl2pPr indent="-304800" lvl="1" marL="914400" rtl="0">
              <a:lnSpc>
                <a:spcPct val="115000"/>
              </a:lnSpc>
              <a:spcBef>
                <a:spcPts val="1600"/>
              </a:spcBef>
              <a:spcAft>
                <a:spcPts val="0"/>
              </a:spcAft>
              <a:buSzPts val="1200"/>
              <a:buFont typeface="Roboto Condensed Light"/>
              <a:buChar char="○"/>
              <a:defRPr/>
            </a:lvl2pPr>
            <a:lvl3pPr indent="-304800" lvl="2" marL="1371600" rtl="0">
              <a:lnSpc>
                <a:spcPct val="115000"/>
              </a:lnSpc>
              <a:spcBef>
                <a:spcPts val="1600"/>
              </a:spcBef>
              <a:spcAft>
                <a:spcPts val="0"/>
              </a:spcAft>
              <a:buSzPts val="1200"/>
              <a:buFont typeface="Roboto Condensed Light"/>
              <a:buChar char="■"/>
              <a:defRPr/>
            </a:lvl3pPr>
            <a:lvl4pPr indent="-304800" lvl="3" marL="1828800" rtl="0">
              <a:lnSpc>
                <a:spcPct val="115000"/>
              </a:lnSpc>
              <a:spcBef>
                <a:spcPts val="1600"/>
              </a:spcBef>
              <a:spcAft>
                <a:spcPts val="0"/>
              </a:spcAft>
              <a:buSzPts val="1200"/>
              <a:buFont typeface="Roboto Condensed Light"/>
              <a:buChar char="●"/>
              <a:defRPr/>
            </a:lvl4pPr>
            <a:lvl5pPr indent="-304800" lvl="4" marL="2286000" rtl="0">
              <a:lnSpc>
                <a:spcPct val="115000"/>
              </a:lnSpc>
              <a:spcBef>
                <a:spcPts val="1600"/>
              </a:spcBef>
              <a:spcAft>
                <a:spcPts val="0"/>
              </a:spcAft>
              <a:buSzPts val="1200"/>
              <a:buFont typeface="Roboto Condensed Light"/>
              <a:buChar char="○"/>
              <a:defRPr/>
            </a:lvl5pPr>
            <a:lvl6pPr indent="-304800" lvl="5" marL="2743200" rtl="0">
              <a:lnSpc>
                <a:spcPct val="115000"/>
              </a:lnSpc>
              <a:spcBef>
                <a:spcPts val="1600"/>
              </a:spcBef>
              <a:spcAft>
                <a:spcPts val="0"/>
              </a:spcAft>
              <a:buSzPts val="1200"/>
              <a:buFont typeface="Roboto Condensed Light"/>
              <a:buChar char="■"/>
              <a:defRPr/>
            </a:lvl6pPr>
            <a:lvl7pPr indent="-304800" lvl="6" marL="3200400" rtl="0">
              <a:lnSpc>
                <a:spcPct val="115000"/>
              </a:lnSpc>
              <a:spcBef>
                <a:spcPts val="1600"/>
              </a:spcBef>
              <a:spcAft>
                <a:spcPts val="0"/>
              </a:spcAft>
              <a:buSzPts val="1200"/>
              <a:buFont typeface="Roboto Condensed Light"/>
              <a:buChar char="●"/>
              <a:defRPr/>
            </a:lvl7pPr>
            <a:lvl8pPr indent="-304800" lvl="7" marL="3657600" rtl="0">
              <a:lnSpc>
                <a:spcPct val="115000"/>
              </a:lnSpc>
              <a:spcBef>
                <a:spcPts val="1600"/>
              </a:spcBef>
              <a:spcAft>
                <a:spcPts val="0"/>
              </a:spcAft>
              <a:buSzPts val="1200"/>
              <a:buFont typeface="Roboto Condensed Light"/>
              <a:buChar char="○"/>
              <a:defRPr/>
            </a:lvl8pPr>
            <a:lvl9pPr indent="-304800" lvl="8" marL="4114800" rtl="0">
              <a:lnSpc>
                <a:spcPct val="115000"/>
              </a:lnSpc>
              <a:spcBef>
                <a:spcPts val="1600"/>
              </a:spcBef>
              <a:spcAft>
                <a:spcPts val="1600"/>
              </a:spcAft>
              <a:buSzPts val="1200"/>
              <a:buFont typeface="Roboto Condensed Light"/>
              <a:buChar char="■"/>
              <a:defRPr/>
            </a:lvl9pPr>
          </a:lstStyle>
          <a:p/>
        </p:txBody>
      </p:sp>
      <p:grpSp>
        <p:nvGrpSpPr>
          <p:cNvPr id="1120" name="Google Shape;1120;p27"/>
          <p:cNvGrpSpPr/>
          <p:nvPr/>
        </p:nvGrpSpPr>
        <p:grpSpPr>
          <a:xfrm>
            <a:off x="-760571" y="142502"/>
            <a:ext cx="10272611" cy="5199839"/>
            <a:chOff x="-760571" y="142502"/>
            <a:chExt cx="10272611" cy="5199839"/>
          </a:xfrm>
        </p:grpSpPr>
        <p:grpSp>
          <p:nvGrpSpPr>
            <p:cNvPr id="1121" name="Google Shape;1121;p27"/>
            <p:cNvGrpSpPr/>
            <p:nvPr/>
          </p:nvGrpSpPr>
          <p:grpSpPr>
            <a:xfrm flipH="1">
              <a:off x="7603342" y="238429"/>
              <a:ext cx="1296652" cy="913867"/>
              <a:chOff x="2458950" y="370151"/>
              <a:chExt cx="697050" cy="491274"/>
            </a:xfrm>
          </p:grpSpPr>
          <p:sp>
            <p:nvSpPr>
              <p:cNvPr id="1122" name="Google Shape;1122;p27"/>
              <p:cNvSpPr/>
              <p:nvPr/>
            </p:nvSpPr>
            <p:spPr>
              <a:xfrm>
                <a:off x="2541639" y="370151"/>
                <a:ext cx="88000" cy="100225"/>
              </a:xfrm>
              <a:custGeom>
                <a:rect b="b" l="l" r="r" t="t"/>
                <a:pathLst>
                  <a:path extrusionOk="0" h="4009" w="3520">
                    <a:moveTo>
                      <a:pt x="2021" y="1"/>
                    </a:moveTo>
                    <a:cubicBezTo>
                      <a:pt x="1846" y="1"/>
                      <a:pt x="1681" y="99"/>
                      <a:pt x="1636" y="325"/>
                    </a:cubicBezTo>
                    <a:cubicBezTo>
                      <a:pt x="1585" y="645"/>
                      <a:pt x="1502" y="965"/>
                      <a:pt x="1420" y="1284"/>
                    </a:cubicBezTo>
                    <a:cubicBezTo>
                      <a:pt x="1203" y="1192"/>
                      <a:pt x="976" y="1099"/>
                      <a:pt x="749" y="1037"/>
                    </a:cubicBezTo>
                    <a:cubicBezTo>
                      <a:pt x="704" y="1024"/>
                      <a:pt x="661" y="1018"/>
                      <a:pt x="620" y="1018"/>
                    </a:cubicBezTo>
                    <a:cubicBezTo>
                      <a:pt x="159" y="1018"/>
                      <a:pt x="0" y="1761"/>
                      <a:pt x="512" y="1903"/>
                    </a:cubicBezTo>
                    <a:cubicBezTo>
                      <a:pt x="728" y="1965"/>
                      <a:pt x="945" y="2048"/>
                      <a:pt x="1152" y="2141"/>
                    </a:cubicBezTo>
                    <a:cubicBezTo>
                      <a:pt x="1007" y="2584"/>
                      <a:pt x="842" y="3028"/>
                      <a:pt x="677" y="3461"/>
                    </a:cubicBezTo>
                    <a:cubicBezTo>
                      <a:pt x="552" y="3791"/>
                      <a:pt x="823" y="4008"/>
                      <a:pt x="1099" y="4008"/>
                    </a:cubicBezTo>
                    <a:cubicBezTo>
                      <a:pt x="1281" y="4008"/>
                      <a:pt x="1466" y="3915"/>
                      <a:pt x="1544" y="3698"/>
                    </a:cubicBezTo>
                    <a:cubicBezTo>
                      <a:pt x="1698" y="3306"/>
                      <a:pt x="1842" y="2904"/>
                      <a:pt x="1977" y="2512"/>
                    </a:cubicBezTo>
                    <a:cubicBezTo>
                      <a:pt x="2224" y="2615"/>
                      <a:pt x="2472" y="2698"/>
                      <a:pt x="2740" y="2749"/>
                    </a:cubicBezTo>
                    <a:cubicBezTo>
                      <a:pt x="2775" y="2756"/>
                      <a:pt x="2809" y="2759"/>
                      <a:pt x="2841" y="2759"/>
                    </a:cubicBezTo>
                    <a:cubicBezTo>
                      <a:pt x="3334" y="2759"/>
                      <a:pt x="3519" y="1990"/>
                      <a:pt x="2977" y="1883"/>
                    </a:cubicBezTo>
                    <a:cubicBezTo>
                      <a:pt x="2729" y="1831"/>
                      <a:pt x="2482" y="1749"/>
                      <a:pt x="2255" y="1656"/>
                    </a:cubicBezTo>
                    <a:cubicBezTo>
                      <a:pt x="2358" y="1295"/>
                      <a:pt x="2441" y="934"/>
                      <a:pt x="2513" y="573"/>
                    </a:cubicBezTo>
                    <a:cubicBezTo>
                      <a:pt x="2575" y="225"/>
                      <a:pt x="2286" y="1"/>
                      <a:pt x="2021" y="1"/>
                    </a:cubicBez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23" name="Google Shape;1123;p27"/>
              <p:cNvSpPr/>
              <p:nvPr/>
            </p:nvSpPr>
            <p:spPr>
              <a:xfrm>
                <a:off x="2458950" y="728400"/>
                <a:ext cx="67825" cy="58925"/>
              </a:xfrm>
              <a:custGeom>
                <a:rect b="b" l="l" r="r" t="t"/>
                <a:pathLst>
                  <a:path extrusionOk="0" h="2357" w="2713">
                    <a:moveTo>
                      <a:pt x="1510" y="0"/>
                    </a:moveTo>
                    <a:cubicBezTo>
                      <a:pt x="1288" y="0"/>
                      <a:pt x="1065" y="67"/>
                      <a:pt x="877" y="205"/>
                    </a:cubicBezTo>
                    <a:cubicBezTo>
                      <a:pt x="774" y="287"/>
                      <a:pt x="671" y="370"/>
                      <a:pt x="558" y="452"/>
                    </a:cubicBezTo>
                    <a:cubicBezTo>
                      <a:pt x="93" y="792"/>
                      <a:pt x="0" y="1473"/>
                      <a:pt x="351" y="1938"/>
                    </a:cubicBezTo>
                    <a:cubicBezTo>
                      <a:pt x="552" y="2212"/>
                      <a:pt x="872" y="2357"/>
                      <a:pt x="1196" y="2357"/>
                    </a:cubicBezTo>
                    <a:cubicBezTo>
                      <a:pt x="1421" y="2357"/>
                      <a:pt x="1647" y="2288"/>
                      <a:pt x="1837" y="2144"/>
                    </a:cubicBezTo>
                    <a:cubicBezTo>
                      <a:pt x="1940" y="2072"/>
                      <a:pt x="2053" y="1989"/>
                      <a:pt x="2156" y="1906"/>
                    </a:cubicBezTo>
                    <a:cubicBezTo>
                      <a:pt x="2621" y="1556"/>
                      <a:pt x="2713" y="886"/>
                      <a:pt x="2362" y="421"/>
                    </a:cubicBezTo>
                    <a:cubicBezTo>
                      <a:pt x="2160" y="145"/>
                      <a:pt x="1837" y="0"/>
                      <a:pt x="1510" y="0"/>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24" name="Google Shape;1124;p27"/>
              <p:cNvSpPr/>
              <p:nvPr/>
            </p:nvSpPr>
            <p:spPr>
              <a:xfrm>
                <a:off x="2521600" y="807300"/>
                <a:ext cx="63725" cy="54125"/>
              </a:xfrm>
              <a:custGeom>
                <a:rect b="b" l="l" r="r" t="t"/>
                <a:pathLst>
                  <a:path extrusionOk="0" h="2165" w="2549">
                    <a:moveTo>
                      <a:pt x="1157" y="1"/>
                    </a:moveTo>
                    <a:cubicBezTo>
                      <a:pt x="631" y="1"/>
                      <a:pt x="159" y="384"/>
                      <a:pt x="83" y="917"/>
                    </a:cubicBezTo>
                    <a:cubicBezTo>
                      <a:pt x="1" y="1484"/>
                      <a:pt x="413" y="2031"/>
                      <a:pt x="991" y="2113"/>
                    </a:cubicBezTo>
                    <a:lnTo>
                      <a:pt x="1270" y="2154"/>
                    </a:lnTo>
                    <a:cubicBezTo>
                      <a:pt x="1319" y="2162"/>
                      <a:pt x="1367" y="2165"/>
                      <a:pt x="1415" y="2165"/>
                    </a:cubicBezTo>
                    <a:cubicBezTo>
                      <a:pt x="1927" y="2165"/>
                      <a:pt x="2391" y="1776"/>
                      <a:pt x="2466" y="1257"/>
                    </a:cubicBezTo>
                    <a:cubicBezTo>
                      <a:pt x="2549" y="680"/>
                      <a:pt x="2136" y="133"/>
                      <a:pt x="1569" y="50"/>
                    </a:cubicBezTo>
                    <a:lnTo>
                      <a:pt x="1290" y="9"/>
                    </a:lnTo>
                    <a:cubicBezTo>
                      <a:pt x="1246" y="3"/>
                      <a:pt x="1201" y="1"/>
                      <a:pt x="1157" y="1"/>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25" name="Google Shape;1125;p27"/>
              <p:cNvSpPr/>
              <p:nvPr/>
            </p:nvSpPr>
            <p:spPr>
              <a:xfrm>
                <a:off x="2562825" y="714100"/>
                <a:ext cx="72325" cy="53275"/>
              </a:xfrm>
              <a:custGeom>
                <a:rect b="b" l="l" r="r" t="t"/>
                <a:pathLst>
                  <a:path extrusionOk="0" h="2131" w="2893">
                    <a:moveTo>
                      <a:pt x="1426" y="1"/>
                    </a:moveTo>
                    <a:cubicBezTo>
                      <a:pt x="216" y="1"/>
                      <a:pt x="1" y="1930"/>
                      <a:pt x="1302" y="2118"/>
                    </a:cubicBezTo>
                    <a:cubicBezTo>
                      <a:pt x="1362" y="2127"/>
                      <a:pt x="1420" y="2131"/>
                      <a:pt x="1475" y="2131"/>
                    </a:cubicBezTo>
                    <a:cubicBezTo>
                      <a:pt x="2677" y="2131"/>
                      <a:pt x="2892" y="200"/>
                      <a:pt x="1601" y="14"/>
                    </a:cubicBezTo>
                    <a:cubicBezTo>
                      <a:pt x="1541" y="5"/>
                      <a:pt x="1482" y="1"/>
                      <a:pt x="1426" y="1"/>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26" name="Google Shape;1126;p27"/>
              <p:cNvSpPr/>
              <p:nvPr/>
            </p:nvSpPr>
            <p:spPr>
              <a:xfrm>
                <a:off x="3033750" y="467675"/>
                <a:ext cx="46950" cy="40975"/>
              </a:xfrm>
              <a:custGeom>
                <a:rect b="b" l="l" r="r" t="t"/>
                <a:pathLst>
                  <a:path extrusionOk="0" h="1639" w="1878">
                    <a:moveTo>
                      <a:pt x="1045" y="0"/>
                    </a:moveTo>
                    <a:cubicBezTo>
                      <a:pt x="892" y="0"/>
                      <a:pt x="739" y="47"/>
                      <a:pt x="610" y="143"/>
                    </a:cubicBezTo>
                    <a:cubicBezTo>
                      <a:pt x="527" y="205"/>
                      <a:pt x="454" y="257"/>
                      <a:pt x="383" y="319"/>
                    </a:cubicBezTo>
                    <a:cubicBezTo>
                      <a:pt x="62" y="556"/>
                      <a:pt x="1" y="1020"/>
                      <a:pt x="238" y="1350"/>
                    </a:cubicBezTo>
                    <a:cubicBezTo>
                      <a:pt x="378" y="1539"/>
                      <a:pt x="602" y="1638"/>
                      <a:pt x="828" y="1638"/>
                    </a:cubicBezTo>
                    <a:cubicBezTo>
                      <a:pt x="983" y="1638"/>
                      <a:pt x="1139" y="1591"/>
                      <a:pt x="1270" y="1495"/>
                    </a:cubicBezTo>
                    <a:cubicBezTo>
                      <a:pt x="1342" y="1433"/>
                      <a:pt x="1414" y="1381"/>
                      <a:pt x="1486" y="1330"/>
                    </a:cubicBezTo>
                    <a:cubicBezTo>
                      <a:pt x="1816" y="1082"/>
                      <a:pt x="1878" y="617"/>
                      <a:pt x="1641" y="298"/>
                    </a:cubicBezTo>
                    <a:cubicBezTo>
                      <a:pt x="1494" y="102"/>
                      <a:pt x="1269" y="0"/>
                      <a:pt x="1045" y="0"/>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27" name="Google Shape;1127;p27"/>
              <p:cNvSpPr/>
              <p:nvPr/>
            </p:nvSpPr>
            <p:spPr>
              <a:xfrm>
                <a:off x="3077075" y="522600"/>
                <a:ext cx="44125" cy="37525"/>
              </a:xfrm>
              <a:custGeom>
                <a:rect b="b" l="l" r="r" t="t"/>
                <a:pathLst>
                  <a:path extrusionOk="0" h="1501" w="1765">
                    <a:moveTo>
                      <a:pt x="789" y="1"/>
                    </a:moveTo>
                    <a:cubicBezTo>
                      <a:pt x="429" y="1"/>
                      <a:pt x="110" y="272"/>
                      <a:pt x="62" y="628"/>
                    </a:cubicBezTo>
                    <a:cubicBezTo>
                      <a:pt x="1" y="1031"/>
                      <a:pt x="289" y="1402"/>
                      <a:pt x="681" y="1464"/>
                    </a:cubicBezTo>
                    <a:lnTo>
                      <a:pt x="878" y="1494"/>
                    </a:lnTo>
                    <a:cubicBezTo>
                      <a:pt x="910" y="1499"/>
                      <a:pt x="942" y="1501"/>
                      <a:pt x="974" y="1501"/>
                    </a:cubicBezTo>
                    <a:cubicBezTo>
                      <a:pt x="1339" y="1501"/>
                      <a:pt x="1666" y="1235"/>
                      <a:pt x="1713" y="866"/>
                    </a:cubicBezTo>
                    <a:cubicBezTo>
                      <a:pt x="1765" y="463"/>
                      <a:pt x="1486" y="91"/>
                      <a:pt x="1084" y="30"/>
                    </a:cubicBezTo>
                    <a:lnTo>
                      <a:pt x="898" y="9"/>
                    </a:lnTo>
                    <a:cubicBezTo>
                      <a:pt x="862" y="3"/>
                      <a:pt x="825" y="1"/>
                      <a:pt x="789" y="1"/>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28" name="Google Shape;1128;p27"/>
              <p:cNvSpPr/>
              <p:nvPr/>
            </p:nvSpPr>
            <p:spPr>
              <a:xfrm>
                <a:off x="3105725" y="457875"/>
                <a:ext cx="50275" cy="36825"/>
              </a:xfrm>
              <a:custGeom>
                <a:rect b="b" l="l" r="r" t="t"/>
                <a:pathLst>
                  <a:path extrusionOk="0" h="1473" w="2011">
                    <a:moveTo>
                      <a:pt x="983" y="0"/>
                    </a:moveTo>
                    <a:cubicBezTo>
                      <a:pt x="149" y="0"/>
                      <a:pt x="0" y="1336"/>
                      <a:pt x="897" y="1463"/>
                    </a:cubicBezTo>
                    <a:cubicBezTo>
                      <a:pt x="938" y="1469"/>
                      <a:pt x="978" y="1472"/>
                      <a:pt x="1017" y="1472"/>
                    </a:cubicBezTo>
                    <a:cubicBezTo>
                      <a:pt x="1853" y="1472"/>
                      <a:pt x="2010" y="137"/>
                      <a:pt x="1103" y="9"/>
                    </a:cubicBezTo>
                    <a:cubicBezTo>
                      <a:pt x="1062" y="3"/>
                      <a:pt x="1022" y="0"/>
                      <a:pt x="983" y="0"/>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1129" name="Google Shape;1129;p27"/>
            <p:cNvGrpSpPr/>
            <p:nvPr/>
          </p:nvGrpSpPr>
          <p:grpSpPr>
            <a:xfrm rot="5400000">
              <a:off x="-746918" y="3885557"/>
              <a:ext cx="1443133" cy="1470437"/>
              <a:chOff x="5510175" y="238275"/>
              <a:chExt cx="2841932" cy="2895701"/>
            </a:xfrm>
          </p:grpSpPr>
          <p:sp>
            <p:nvSpPr>
              <p:cNvPr id="1130" name="Google Shape;1130;p27"/>
              <p:cNvSpPr/>
              <p:nvPr/>
            </p:nvSpPr>
            <p:spPr>
              <a:xfrm>
                <a:off x="5510175" y="238275"/>
                <a:ext cx="2841932" cy="2895701"/>
              </a:xfrm>
              <a:custGeom>
                <a:rect b="b" l="l" r="r" t="t"/>
                <a:pathLst>
                  <a:path extrusionOk="0" h="31343" w="30761">
                    <a:moveTo>
                      <a:pt x="25462" y="1"/>
                    </a:moveTo>
                    <a:cubicBezTo>
                      <a:pt x="25003" y="1"/>
                      <a:pt x="24504" y="84"/>
                      <a:pt x="23962" y="262"/>
                    </a:cubicBezTo>
                    <a:cubicBezTo>
                      <a:pt x="22714" y="644"/>
                      <a:pt x="21848" y="1706"/>
                      <a:pt x="21270" y="2862"/>
                    </a:cubicBezTo>
                    <a:cubicBezTo>
                      <a:pt x="20785" y="3728"/>
                      <a:pt x="20693" y="5740"/>
                      <a:pt x="19919" y="6421"/>
                    </a:cubicBezTo>
                    <a:cubicBezTo>
                      <a:pt x="19549" y="6724"/>
                      <a:pt x="19197" y="6855"/>
                      <a:pt x="18859" y="6855"/>
                    </a:cubicBezTo>
                    <a:cubicBezTo>
                      <a:pt x="16740" y="6855"/>
                      <a:pt x="15176" y="1692"/>
                      <a:pt x="13183" y="1603"/>
                    </a:cubicBezTo>
                    <a:cubicBezTo>
                      <a:pt x="13116" y="1599"/>
                      <a:pt x="13051" y="1598"/>
                      <a:pt x="12987" y="1598"/>
                    </a:cubicBezTo>
                    <a:cubicBezTo>
                      <a:pt x="9937" y="1598"/>
                      <a:pt x="10508" y="5882"/>
                      <a:pt x="11357" y="7762"/>
                    </a:cubicBezTo>
                    <a:cubicBezTo>
                      <a:pt x="11842" y="8917"/>
                      <a:pt x="12420" y="10072"/>
                      <a:pt x="13276" y="11134"/>
                    </a:cubicBezTo>
                    <a:cubicBezTo>
                      <a:pt x="13956" y="12094"/>
                      <a:pt x="15205" y="12867"/>
                      <a:pt x="15586" y="14116"/>
                    </a:cubicBezTo>
                    <a:cubicBezTo>
                      <a:pt x="16357" y="16711"/>
                      <a:pt x="14815" y="17501"/>
                      <a:pt x="12974" y="17501"/>
                    </a:cubicBezTo>
                    <a:cubicBezTo>
                      <a:pt x="11807" y="17501"/>
                      <a:pt x="10520" y="17184"/>
                      <a:pt x="9624" y="16808"/>
                    </a:cubicBezTo>
                    <a:cubicBezTo>
                      <a:pt x="8752" y="16450"/>
                      <a:pt x="7859" y="16277"/>
                      <a:pt x="6986" y="16277"/>
                    </a:cubicBezTo>
                    <a:cubicBezTo>
                      <a:pt x="4586" y="16277"/>
                      <a:pt x="2333" y="17587"/>
                      <a:pt x="1062" y="19985"/>
                    </a:cubicBezTo>
                    <a:cubicBezTo>
                      <a:pt x="0" y="22203"/>
                      <a:pt x="93" y="25472"/>
                      <a:pt x="1248" y="27783"/>
                    </a:cubicBezTo>
                    <a:cubicBezTo>
                      <a:pt x="1953" y="29293"/>
                      <a:pt x="2762" y="29890"/>
                      <a:pt x="3534" y="29890"/>
                    </a:cubicBezTo>
                    <a:cubicBezTo>
                      <a:pt x="4978" y="29890"/>
                      <a:pt x="6291" y="27799"/>
                      <a:pt x="6540" y="25669"/>
                    </a:cubicBezTo>
                    <a:cubicBezTo>
                      <a:pt x="6754" y="23757"/>
                      <a:pt x="7623" y="23083"/>
                      <a:pt x="8725" y="23083"/>
                    </a:cubicBezTo>
                    <a:cubicBezTo>
                      <a:pt x="10121" y="23083"/>
                      <a:pt x="11892" y="24164"/>
                      <a:pt x="13183" y="25184"/>
                    </a:cubicBezTo>
                    <a:cubicBezTo>
                      <a:pt x="14106" y="25895"/>
                      <a:pt x="14783" y="26188"/>
                      <a:pt x="15317" y="26188"/>
                    </a:cubicBezTo>
                    <a:cubicBezTo>
                      <a:pt x="16736" y="26188"/>
                      <a:pt x="17148" y="24117"/>
                      <a:pt x="18474" y="22295"/>
                    </a:cubicBezTo>
                    <a:cubicBezTo>
                      <a:pt x="19049" y="21552"/>
                      <a:pt x="19836" y="21252"/>
                      <a:pt x="20692" y="21252"/>
                    </a:cubicBezTo>
                    <a:cubicBezTo>
                      <a:pt x="22710" y="21252"/>
                      <a:pt x="25108" y="22925"/>
                      <a:pt x="25984" y="24410"/>
                    </a:cubicBezTo>
                    <a:cubicBezTo>
                      <a:pt x="26655" y="25669"/>
                      <a:pt x="26944" y="27010"/>
                      <a:pt x="27336" y="28454"/>
                    </a:cubicBezTo>
                    <a:cubicBezTo>
                      <a:pt x="27624" y="29227"/>
                      <a:pt x="27624" y="30671"/>
                      <a:pt x="28006" y="31342"/>
                    </a:cubicBezTo>
                    <a:lnTo>
                      <a:pt x="28099" y="31146"/>
                    </a:lnTo>
                    <a:cubicBezTo>
                      <a:pt x="28129" y="31161"/>
                      <a:pt x="28159" y="31168"/>
                      <a:pt x="28189" y="31168"/>
                    </a:cubicBezTo>
                    <a:cubicBezTo>
                      <a:pt x="28548" y="31168"/>
                      <a:pt x="28887" y="30143"/>
                      <a:pt x="29069" y="29609"/>
                    </a:cubicBezTo>
                    <a:cubicBezTo>
                      <a:pt x="30502" y="24802"/>
                      <a:pt x="29935" y="19315"/>
                      <a:pt x="30409" y="14311"/>
                    </a:cubicBezTo>
                    <a:cubicBezTo>
                      <a:pt x="30760" y="10859"/>
                      <a:pt x="30710" y="1"/>
                      <a:pt x="25462"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31" name="Google Shape;1131;p27"/>
              <p:cNvSpPr/>
              <p:nvPr/>
            </p:nvSpPr>
            <p:spPr>
              <a:xfrm>
                <a:off x="5774125" y="2413353"/>
                <a:ext cx="160200" cy="180987"/>
              </a:xfrm>
              <a:custGeom>
                <a:rect b="b" l="l" r="r" t="t"/>
                <a:pathLst>
                  <a:path extrusionOk="0" h="1959" w="1734">
                    <a:moveTo>
                      <a:pt x="991" y="1"/>
                    </a:moveTo>
                    <a:cubicBezTo>
                      <a:pt x="816" y="1"/>
                      <a:pt x="681" y="104"/>
                      <a:pt x="578" y="249"/>
                    </a:cubicBezTo>
                    <a:cubicBezTo>
                      <a:pt x="568" y="258"/>
                      <a:pt x="557" y="279"/>
                      <a:pt x="537" y="300"/>
                    </a:cubicBezTo>
                    <a:cubicBezTo>
                      <a:pt x="351" y="320"/>
                      <a:pt x="217" y="465"/>
                      <a:pt x="145" y="650"/>
                    </a:cubicBezTo>
                    <a:cubicBezTo>
                      <a:pt x="0" y="1012"/>
                      <a:pt x="0" y="1393"/>
                      <a:pt x="248" y="1703"/>
                    </a:cubicBezTo>
                    <a:cubicBezTo>
                      <a:pt x="381" y="1873"/>
                      <a:pt x="606" y="1959"/>
                      <a:pt x="825" y="1959"/>
                    </a:cubicBezTo>
                    <a:cubicBezTo>
                      <a:pt x="910" y="1959"/>
                      <a:pt x="995" y="1946"/>
                      <a:pt x="1073" y="1920"/>
                    </a:cubicBezTo>
                    <a:cubicBezTo>
                      <a:pt x="1373" y="1837"/>
                      <a:pt x="1630" y="1579"/>
                      <a:pt x="1692" y="1269"/>
                    </a:cubicBezTo>
                    <a:cubicBezTo>
                      <a:pt x="1733" y="1074"/>
                      <a:pt x="1713" y="898"/>
                      <a:pt x="1661" y="733"/>
                    </a:cubicBezTo>
                    <a:cubicBezTo>
                      <a:pt x="1692" y="547"/>
                      <a:pt x="1579" y="362"/>
                      <a:pt x="1424" y="258"/>
                    </a:cubicBezTo>
                    <a:cubicBezTo>
                      <a:pt x="1393" y="228"/>
                      <a:pt x="1362" y="187"/>
                      <a:pt x="1331" y="145"/>
                    </a:cubicBezTo>
                    <a:cubicBezTo>
                      <a:pt x="1259" y="52"/>
                      <a:pt x="1104" y="1"/>
                      <a:pt x="991" y="1"/>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32" name="Google Shape;1132;p27"/>
              <p:cNvSpPr/>
              <p:nvPr/>
            </p:nvSpPr>
            <p:spPr>
              <a:xfrm>
                <a:off x="5898017" y="1960377"/>
                <a:ext cx="158260" cy="159738"/>
              </a:xfrm>
              <a:custGeom>
                <a:rect b="b" l="l" r="r" t="t"/>
                <a:pathLst>
                  <a:path extrusionOk="0" h="1729" w="1713">
                    <a:moveTo>
                      <a:pt x="814" y="0"/>
                    </a:moveTo>
                    <a:cubicBezTo>
                      <a:pt x="725" y="0"/>
                      <a:pt x="637" y="23"/>
                      <a:pt x="568" y="66"/>
                    </a:cubicBezTo>
                    <a:cubicBezTo>
                      <a:pt x="444" y="138"/>
                      <a:pt x="372" y="242"/>
                      <a:pt x="341" y="375"/>
                    </a:cubicBezTo>
                    <a:cubicBezTo>
                      <a:pt x="341" y="386"/>
                      <a:pt x="330" y="396"/>
                      <a:pt x="330" y="407"/>
                    </a:cubicBezTo>
                    <a:cubicBezTo>
                      <a:pt x="330" y="399"/>
                      <a:pt x="329" y="396"/>
                      <a:pt x="328" y="396"/>
                    </a:cubicBezTo>
                    <a:cubicBezTo>
                      <a:pt x="324" y="396"/>
                      <a:pt x="318" y="412"/>
                      <a:pt x="323" y="412"/>
                    </a:cubicBezTo>
                    <a:cubicBezTo>
                      <a:pt x="324" y="412"/>
                      <a:pt x="327" y="410"/>
                      <a:pt x="330" y="407"/>
                    </a:cubicBezTo>
                    <a:lnTo>
                      <a:pt x="330" y="407"/>
                    </a:lnTo>
                    <a:cubicBezTo>
                      <a:pt x="310" y="437"/>
                      <a:pt x="289" y="478"/>
                      <a:pt x="268" y="510"/>
                    </a:cubicBezTo>
                    <a:cubicBezTo>
                      <a:pt x="217" y="613"/>
                      <a:pt x="155" y="716"/>
                      <a:pt x="103" y="819"/>
                    </a:cubicBezTo>
                    <a:cubicBezTo>
                      <a:pt x="0" y="1005"/>
                      <a:pt x="21" y="1242"/>
                      <a:pt x="176" y="1397"/>
                    </a:cubicBezTo>
                    <a:lnTo>
                      <a:pt x="279" y="1500"/>
                    </a:lnTo>
                    <a:cubicBezTo>
                      <a:pt x="330" y="1551"/>
                      <a:pt x="424" y="1603"/>
                      <a:pt x="506" y="1624"/>
                    </a:cubicBezTo>
                    <a:cubicBezTo>
                      <a:pt x="591" y="1695"/>
                      <a:pt x="696" y="1729"/>
                      <a:pt x="802" y="1729"/>
                    </a:cubicBezTo>
                    <a:cubicBezTo>
                      <a:pt x="926" y="1729"/>
                      <a:pt x="1051" y="1682"/>
                      <a:pt x="1146" y="1592"/>
                    </a:cubicBezTo>
                    <a:cubicBezTo>
                      <a:pt x="1331" y="1417"/>
                      <a:pt x="1527" y="1262"/>
                      <a:pt x="1600" y="1015"/>
                    </a:cubicBezTo>
                    <a:cubicBezTo>
                      <a:pt x="1713" y="581"/>
                      <a:pt x="1362" y="283"/>
                      <a:pt x="1052" y="66"/>
                    </a:cubicBezTo>
                    <a:cubicBezTo>
                      <a:pt x="982" y="21"/>
                      <a:pt x="897" y="0"/>
                      <a:pt x="814"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33" name="Google Shape;1133;p27"/>
              <p:cNvSpPr/>
              <p:nvPr/>
            </p:nvSpPr>
            <p:spPr>
              <a:xfrm>
                <a:off x="6434602" y="2116420"/>
                <a:ext cx="143016" cy="187085"/>
              </a:xfrm>
              <a:custGeom>
                <a:rect b="b" l="l" r="r" t="t"/>
                <a:pathLst>
                  <a:path extrusionOk="0" h="2025" w="1548">
                    <a:moveTo>
                      <a:pt x="601" y="0"/>
                    </a:moveTo>
                    <a:cubicBezTo>
                      <a:pt x="436" y="0"/>
                      <a:pt x="276" y="83"/>
                      <a:pt x="175" y="265"/>
                    </a:cubicBezTo>
                    <a:cubicBezTo>
                      <a:pt x="72" y="440"/>
                      <a:pt x="51" y="646"/>
                      <a:pt x="41" y="832"/>
                    </a:cubicBezTo>
                    <a:cubicBezTo>
                      <a:pt x="0" y="1224"/>
                      <a:pt x="10" y="1698"/>
                      <a:pt x="361" y="1946"/>
                    </a:cubicBezTo>
                    <a:cubicBezTo>
                      <a:pt x="443" y="2000"/>
                      <a:pt x="526" y="2024"/>
                      <a:pt x="608" y="2024"/>
                    </a:cubicBezTo>
                    <a:cubicBezTo>
                      <a:pt x="743" y="2024"/>
                      <a:pt x="875" y="1960"/>
                      <a:pt x="990" y="1863"/>
                    </a:cubicBezTo>
                    <a:cubicBezTo>
                      <a:pt x="1186" y="1853"/>
                      <a:pt x="1372" y="1719"/>
                      <a:pt x="1434" y="1523"/>
                    </a:cubicBezTo>
                    <a:cubicBezTo>
                      <a:pt x="1454" y="1420"/>
                      <a:pt x="1475" y="1327"/>
                      <a:pt x="1485" y="1234"/>
                    </a:cubicBezTo>
                    <a:cubicBezTo>
                      <a:pt x="1516" y="1173"/>
                      <a:pt x="1547" y="1100"/>
                      <a:pt x="1547" y="1017"/>
                    </a:cubicBezTo>
                    <a:cubicBezTo>
                      <a:pt x="1547" y="863"/>
                      <a:pt x="1475" y="749"/>
                      <a:pt x="1382" y="667"/>
                    </a:cubicBezTo>
                    <a:cubicBezTo>
                      <a:pt x="1351" y="616"/>
                      <a:pt x="1320" y="574"/>
                      <a:pt x="1279" y="522"/>
                    </a:cubicBezTo>
                    <a:cubicBezTo>
                      <a:pt x="1238" y="471"/>
                      <a:pt x="1186" y="440"/>
                      <a:pt x="1135" y="389"/>
                    </a:cubicBezTo>
                    <a:cubicBezTo>
                      <a:pt x="1124" y="347"/>
                      <a:pt x="1103" y="295"/>
                      <a:pt x="1073" y="254"/>
                    </a:cubicBezTo>
                    <a:cubicBezTo>
                      <a:pt x="951" y="91"/>
                      <a:pt x="774" y="0"/>
                      <a:pt x="601"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34" name="Google Shape;1134;p27"/>
              <p:cNvSpPr/>
              <p:nvPr/>
            </p:nvSpPr>
            <p:spPr>
              <a:xfrm>
                <a:off x="6864018" y="1933954"/>
                <a:ext cx="156689" cy="160200"/>
              </a:xfrm>
              <a:custGeom>
                <a:rect b="b" l="l" r="r" t="t"/>
                <a:pathLst>
                  <a:path extrusionOk="0" h="1734" w="1696">
                    <a:moveTo>
                      <a:pt x="1146" y="1"/>
                    </a:moveTo>
                    <a:cubicBezTo>
                      <a:pt x="1140" y="1"/>
                      <a:pt x="1134" y="1"/>
                      <a:pt x="1129" y="1"/>
                    </a:cubicBezTo>
                    <a:cubicBezTo>
                      <a:pt x="973" y="1"/>
                      <a:pt x="829" y="42"/>
                      <a:pt x="705" y="115"/>
                    </a:cubicBezTo>
                    <a:cubicBezTo>
                      <a:pt x="592" y="145"/>
                      <a:pt x="489" y="218"/>
                      <a:pt x="427" y="331"/>
                    </a:cubicBezTo>
                    <a:cubicBezTo>
                      <a:pt x="386" y="414"/>
                      <a:pt x="334" y="476"/>
                      <a:pt x="283" y="548"/>
                    </a:cubicBezTo>
                    <a:cubicBezTo>
                      <a:pt x="180" y="693"/>
                      <a:pt x="128" y="858"/>
                      <a:pt x="86" y="1023"/>
                    </a:cubicBezTo>
                    <a:cubicBezTo>
                      <a:pt x="1" y="1347"/>
                      <a:pt x="259" y="1627"/>
                      <a:pt x="559" y="1627"/>
                    </a:cubicBezTo>
                    <a:cubicBezTo>
                      <a:pt x="584" y="1627"/>
                      <a:pt x="609" y="1625"/>
                      <a:pt x="633" y="1621"/>
                    </a:cubicBezTo>
                    <a:cubicBezTo>
                      <a:pt x="726" y="1683"/>
                      <a:pt x="829" y="1734"/>
                      <a:pt x="932" y="1734"/>
                    </a:cubicBezTo>
                    <a:cubicBezTo>
                      <a:pt x="1149" y="1734"/>
                      <a:pt x="1314" y="1590"/>
                      <a:pt x="1386" y="1404"/>
                    </a:cubicBezTo>
                    <a:cubicBezTo>
                      <a:pt x="1417" y="1383"/>
                      <a:pt x="1448" y="1363"/>
                      <a:pt x="1469" y="1332"/>
                    </a:cubicBezTo>
                    <a:cubicBezTo>
                      <a:pt x="1696" y="1085"/>
                      <a:pt x="1613" y="785"/>
                      <a:pt x="1613" y="476"/>
                    </a:cubicBezTo>
                    <a:cubicBezTo>
                      <a:pt x="1613" y="223"/>
                      <a:pt x="1406" y="1"/>
                      <a:pt x="1146" y="1"/>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35" name="Google Shape;1135;p27"/>
              <p:cNvSpPr/>
              <p:nvPr/>
            </p:nvSpPr>
            <p:spPr>
              <a:xfrm>
                <a:off x="7359861" y="1915384"/>
                <a:ext cx="163988" cy="152162"/>
              </a:xfrm>
              <a:custGeom>
                <a:rect b="b" l="l" r="r" t="t"/>
                <a:pathLst>
                  <a:path extrusionOk="0" h="1647" w="1775">
                    <a:moveTo>
                      <a:pt x="1056" y="1"/>
                    </a:moveTo>
                    <a:cubicBezTo>
                      <a:pt x="1034" y="1"/>
                      <a:pt x="1013" y="3"/>
                      <a:pt x="991" y="6"/>
                    </a:cubicBezTo>
                    <a:lnTo>
                      <a:pt x="960" y="6"/>
                    </a:lnTo>
                    <a:cubicBezTo>
                      <a:pt x="775" y="6"/>
                      <a:pt x="651" y="99"/>
                      <a:pt x="548" y="243"/>
                    </a:cubicBezTo>
                    <a:cubicBezTo>
                      <a:pt x="465" y="346"/>
                      <a:pt x="383" y="460"/>
                      <a:pt x="321" y="573"/>
                    </a:cubicBezTo>
                    <a:cubicBezTo>
                      <a:pt x="259" y="687"/>
                      <a:pt x="218" y="800"/>
                      <a:pt x="156" y="914"/>
                    </a:cubicBezTo>
                    <a:cubicBezTo>
                      <a:pt x="1" y="1234"/>
                      <a:pt x="186" y="1646"/>
                      <a:pt x="578" y="1646"/>
                    </a:cubicBezTo>
                    <a:cubicBezTo>
                      <a:pt x="672" y="1646"/>
                      <a:pt x="775" y="1636"/>
                      <a:pt x="878" y="1636"/>
                    </a:cubicBezTo>
                    <a:cubicBezTo>
                      <a:pt x="904" y="1641"/>
                      <a:pt x="930" y="1643"/>
                      <a:pt x="954" y="1643"/>
                    </a:cubicBezTo>
                    <a:cubicBezTo>
                      <a:pt x="1045" y="1643"/>
                      <a:pt x="1124" y="1615"/>
                      <a:pt x="1197" y="1574"/>
                    </a:cubicBezTo>
                    <a:cubicBezTo>
                      <a:pt x="1352" y="1522"/>
                      <a:pt x="1486" y="1440"/>
                      <a:pt x="1589" y="1295"/>
                    </a:cubicBezTo>
                    <a:cubicBezTo>
                      <a:pt x="1775" y="1017"/>
                      <a:pt x="1610" y="646"/>
                      <a:pt x="1517" y="357"/>
                    </a:cubicBezTo>
                    <a:cubicBezTo>
                      <a:pt x="1452" y="170"/>
                      <a:pt x="1260" y="1"/>
                      <a:pt x="1056" y="1"/>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36" name="Google Shape;1136;p27"/>
              <p:cNvSpPr/>
              <p:nvPr/>
            </p:nvSpPr>
            <p:spPr>
              <a:xfrm>
                <a:off x="7171206" y="1552025"/>
                <a:ext cx="161124" cy="141538"/>
              </a:xfrm>
              <a:custGeom>
                <a:rect b="b" l="l" r="r" t="t"/>
                <a:pathLst>
                  <a:path extrusionOk="0" h="1532" w="1744">
                    <a:moveTo>
                      <a:pt x="1074" y="1"/>
                    </a:moveTo>
                    <a:cubicBezTo>
                      <a:pt x="1033" y="1"/>
                      <a:pt x="992" y="4"/>
                      <a:pt x="949" y="9"/>
                    </a:cubicBezTo>
                    <a:cubicBezTo>
                      <a:pt x="867" y="20"/>
                      <a:pt x="795" y="61"/>
                      <a:pt x="733" y="112"/>
                    </a:cubicBezTo>
                    <a:lnTo>
                      <a:pt x="733" y="102"/>
                    </a:lnTo>
                    <a:cubicBezTo>
                      <a:pt x="681" y="91"/>
                      <a:pt x="640" y="82"/>
                      <a:pt x="599" y="82"/>
                    </a:cubicBezTo>
                    <a:lnTo>
                      <a:pt x="589" y="82"/>
                    </a:lnTo>
                    <a:cubicBezTo>
                      <a:pt x="577" y="80"/>
                      <a:pt x="566" y="79"/>
                      <a:pt x="554" y="79"/>
                    </a:cubicBezTo>
                    <a:cubicBezTo>
                      <a:pt x="407" y="79"/>
                      <a:pt x="243" y="195"/>
                      <a:pt x="176" y="318"/>
                    </a:cubicBezTo>
                    <a:cubicBezTo>
                      <a:pt x="83" y="494"/>
                      <a:pt x="62" y="731"/>
                      <a:pt x="32" y="927"/>
                    </a:cubicBezTo>
                    <a:cubicBezTo>
                      <a:pt x="0" y="1102"/>
                      <a:pt x="32" y="1257"/>
                      <a:pt x="155" y="1391"/>
                    </a:cubicBezTo>
                    <a:cubicBezTo>
                      <a:pt x="247" y="1484"/>
                      <a:pt x="372" y="1532"/>
                      <a:pt x="498" y="1532"/>
                    </a:cubicBezTo>
                    <a:cubicBezTo>
                      <a:pt x="583" y="1532"/>
                      <a:pt x="668" y="1510"/>
                      <a:pt x="743" y="1464"/>
                    </a:cubicBezTo>
                    <a:cubicBezTo>
                      <a:pt x="826" y="1412"/>
                      <a:pt x="919" y="1361"/>
                      <a:pt x="1011" y="1319"/>
                    </a:cubicBezTo>
                    <a:cubicBezTo>
                      <a:pt x="1022" y="1319"/>
                      <a:pt x="1032" y="1319"/>
                      <a:pt x="1032" y="1309"/>
                    </a:cubicBezTo>
                    <a:cubicBezTo>
                      <a:pt x="1063" y="1309"/>
                      <a:pt x="1084" y="1299"/>
                      <a:pt x="1104" y="1278"/>
                    </a:cubicBezTo>
                    <a:cubicBezTo>
                      <a:pt x="1125" y="1278"/>
                      <a:pt x="1146" y="1267"/>
                      <a:pt x="1156" y="1257"/>
                    </a:cubicBezTo>
                    <a:cubicBezTo>
                      <a:pt x="1341" y="1164"/>
                      <a:pt x="1465" y="969"/>
                      <a:pt x="1589" y="814"/>
                    </a:cubicBezTo>
                    <a:cubicBezTo>
                      <a:pt x="1744" y="607"/>
                      <a:pt x="1651" y="360"/>
                      <a:pt x="1476" y="215"/>
                    </a:cubicBezTo>
                    <a:cubicBezTo>
                      <a:pt x="1465" y="185"/>
                      <a:pt x="1444" y="153"/>
                      <a:pt x="1414" y="133"/>
                    </a:cubicBezTo>
                    <a:cubicBezTo>
                      <a:pt x="1312" y="32"/>
                      <a:pt x="1199" y="1"/>
                      <a:pt x="1074" y="1"/>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37" name="Google Shape;1137;p27"/>
              <p:cNvSpPr/>
              <p:nvPr/>
            </p:nvSpPr>
            <p:spPr>
              <a:xfrm>
                <a:off x="7460008" y="1266547"/>
                <a:ext cx="133500" cy="156504"/>
              </a:xfrm>
              <a:custGeom>
                <a:rect b="b" l="l" r="r" t="t"/>
                <a:pathLst>
                  <a:path extrusionOk="0" h="1694" w="1445">
                    <a:moveTo>
                      <a:pt x="564" y="1"/>
                    </a:moveTo>
                    <a:cubicBezTo>
                      <a:pt x="351" y="1"/>
                      <a:pt x="135" y="145"/>
                      <a:pt x="83" y="355"/>
                    </a:cubicBezTo>
                    <a:cubicBezTo>
                      <a:pt x="62" y="448"/>
                      <a:pt x="51" y="541"/>
                      <a:pt x="62" y="634"/>
                    </a:cubicBezTo>
                    <a:cubicBezTo>
                      <a:pt x="21" y="747"/>
                      <a:pt x="0" y="871"/>
                      <a:pt x="0" y="985"/>
                    </a:cubicBezTo>
                    <a:cubicBezTo>
                      <a:pt x="0" y="1180"/>
                      <a:pt x="72" y="1335"/>
                      <a:pt x="196" y="1490"/>
                    </a:cubicBezTo>
                    <a:cubicBezTo>
                      <a:pt x="268" y="1583"/>
                      <a:pt x="413" y="1666"/>
                      <a:pt x="526" y="1686"/>
                    </a:cubicBezTo>
                    <a:cubicBezTo>
                      <a:pt x="571" y="1691"/>
                      <a:pt x="614" y="1694"/>
                      <a:pt x="656" y="1694"/>
                    </a:cubicBezTo>
                    <a:cubicBezTo>
                      <a:pt x="787" y="1694"/>
                      <a:pt x="907" y="1669"/>
                      <a:pt x="1032" y="1614"/>
                    </a:cubicBezTo>
                    <a:cubicBezTo>
                      <a:pt x="1279" y="1510"/>
                      <a:pt x="1444" y="1212"/>
                      <a:pt x="1424" y="943"/>
                    </a:cubicBezTo>
                    <a:cubicBezTo>
                      <a:pt x="1382" y="552"/>
                      <a:pt x="1114" y="273"/>
                      <a:pt x="794" y="66"/>
                    </a:cubicBezTo>
                    <a:cubicBezTo>
                      <a:pt x="724" y="21"/>
                      <a:pt x="644" y="1"/>
                      <a:pt x="564" y="1"/>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38" name="Google Shape;1138;p27"/>
              <p:cNvSpPr/>
              <p:nvPr/>
            </p:nvSpPr>
            <p:spPr>
              <a:xfrm>
                <a:off x="6821520" y="1081218"/>
                <a:ext cx="162048" cy="180340"/>
              </a:xfrm>
              <a:custGeom>
                <a:rect b="b" l="l" r="r" t="t"/>
                <a:pathLst>
                  <a:path extrusionOk="0" h="1952" w="1754">
                    <a:moveTo>
                      <a:pt x="850" y="0"/>
                    </a:moveTo>
                    <a:cubicBezTo>
                      <a:pt x="689" y="0"/>
                      <a:pt x="526" y="60"/>
                      <a:pt x="381" y="154"/>
                    </a:cubicBezTo>
                    <a:cubicBezTo>
                      <a:pt x="196" y="277"/>
                      <a:pt x="103" y="504"/>
                      <a:pt x="175" y="721"/>
                    </a:cubicBezTo>
                    <a:cubicBezTo>
                      <a:pt x="41" y="979"/>
                      <a:pt x="0" y="1278"/>
                      <a:pt x="175" y="1547"/>
                    </a:cubicBezTo>
                    <a:cubicBezTo>
                      <a:pt x="335" y="1786"/>
                      <a:pt x="631" y="1952"/>
                      <a:pt x="928" y="1952"/>
                    </a:cubicBezTo>
                    <a:cubicBezTo>
                      <a:pt x="1015" y="1952"/>
                      <a:pt x="1102" y="1938"/>
                      <a:pt x="1186" y="1907"/>
                    </a:cubicBezTo>
                    <a:cubicBezTo>
                      <a:pt x="1424" y="1815"/>
                      <a:pt x="1578" y="1660"/>
                      <a:pt x="1671" y="1423"/>
                    </a:cubicBezTo>
                    <a:cubicBezTo>
                      <a:pt x="1754" y="1185"/>
                      <a:pt x="1671" y="917"/>
                      <a:pt x="1589" y="701"/>
                    </a:cubicBezTo>
                    <a:cubicBezTo>
                      <a:pt x="1495" y="463"/>
                      <a:pt x="1392" y="206"/>
                      <a:pt x="1155" y="82"/>
                    </a:cubicBezTo>
                    <a:cubicBezTo>
                      <a:pt x="1058" y="25"/>
                      <a:pt x="955" y="0"/>
                      <a:pt x="850"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39" name="Google Shape;1139;p27"/>
              <p:cNvSpPr/>
              <p:nvPr/>
            </p:nvSpPr>
            <p:spPr>
              <a:xfrm>
                <a:off x="7283641" y="981994"/>
                <a:ext cx="146896" cy="132484"/>
              </a:xfrm>
              <a:custGeom>
                <a:rect b="b" l="l" r="r" t="t"/>
                <a:pathLst>
                  <a:path extrusionOk="0" h="1434" w="1590">
                    <a:moveTo>
                      <a:pt x="1115" y="1"/>
                    </a:moveTo>
                    <a:cubicBezTo>
                      <a:pt x="867" y="10"/>
                      <a:pt x="640" y="93"/>
                      <a:pt x="486" y="289"/>
                    </a:cubicBezTo>
                    <a:cubicBezTo>
                      <a:pt x="300" y="310"/>
                      <a:pt x="124" y="464"/>
                      <a:pt x="73" y="650"/>
                    </a:cubicBezTo>
                    <a:cubicBezTo>
                      <a:pt x="1" y="898"/>
                      <a:pt x="135" y="1115"/>
                      <a:pt x="362" y="1218"/>
                    </a:cubicBezTo>
                    <a:cubicBezTo>
                      <a:pt x="383" y="1228"/>
                      <a:pt x="403" y="1238"/>
                      <a:pt x="413" y="1248"/>
                    </a:cubicBezTo>
                    <a:lnTo>
                      <a:pt x="537" y="1310"/>
                    </a:lnTo>
                    <a:cubicBezTo>
                      <a:pt x="671" y="1383"/>
                      <a:pt x="805" y="1434"/>
                      <a:pt x="950" y="1434"/>
                    </a:cubicBezTo>
                    <a:cubicBezTo>
                      <a:pt x="1167" y="1434"/>
                      <a:pt x="1373" y="1310"/>
                      <a:pt x="1476" y="1115"/>
                    </a:cubicBezTo>
                    <a:cubicBezTo>
                      <a:pt x="1579" y="929"/>
                      <a:pt x="1589" y="702"/>
                      <a:pt x="1589" y="485"/>
                    </a:cubicBezTo>
                    <a:cubicBezTo>
                      <a:pt x="1589" y="228"/>
                      <a:pt x="1373" y="1"/>
                      <a:pt x="1115" y="1"/>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40" name="Google Shape;1140;p27"/>
              <p:cNvSpPr/>
              <p:nvPr/>
            </p:nvSpPr>
            <p:spPr>
              <a:xfrm>
                <a:off x="6712873" y="724603"/>
                <a:ext cx="149483" cy="159461"/>
              </a:xfrm>
              <a:custGeom>
                <a:rect b="b" l="l" r="r" t="t"/>
                <a:pathLst>
                  <a:path extrusionOk="0" h="1726" w="1618">
                    <a:moveTo>
                      <a:pt x="830" y="0"/>
                    </a:moveTo>
                    <a:cubicBezTo>
                      <a:pt x="792" y="0"/>
                      <a:pt x="752" y="4"/>
                      <a:pt x="711" y="11"/>
                    </a:cubicBezTo>
                    <a:cubicBezTo>
                      <a:pt x="526" y="53"/>
                      <a:pt x="402" y="187"/>
                      <a:pt x="310" y="352"/>
                    </a:cubicBezTo>
                    <a:cubicBezTo>
                      <a:pt x="83" y="497"/>
                      <a:pt x="0" y="785"/>
                      <a:pt x="134" y="1012"/>
                    </a:cubicBezTo>
                    <a:cubicBezTo>
                      <a:pt x="258" y="1229"/>
                      <a:pt x="340" y="1497"/>
                      <a:pt x="557" y="1641"/>
                    </a:cubicBezTo>
                    <a:cubicBezTo>
                      <a:pt x="638" y="1687"/>
                      <a:pt x="735" y="1716"/>
                      <a:pt x="827" y="1716"/>
                    </a:cubicBezTo>
                    <a:cubicBezTo>
                      <a:pt x="840" y="1716"/>
                      <a:pt x="854" y="1715"/>
                      <a:pt x="867" y="1714"/>
                    </a:cubicBezTo>
                    <a:lnTo>
                      <a:pt x="1000" y="1714"/>
                    </a:lnTo>
                    <a:cubicBezTo>
                      <a:pt x="1037" y="1721"/>
                      <a:pt x="1075" y="1725"/>
                      <a:pt x="1112" y="1725"/>
                    </a:cubicBezTo>
                    <a:cubicBezTo>
                      <a:pt x="1374" y="1725"/>
                      <a:pt x="1618" y="1539"/>
                      <a:pt x="1609" y="1249"/>
                    </a:cubicBezTo>
                    <a:cubicBezTo>
                      <a:pt x="1599" y="868"/>
                      <a:pt x="1465" y="548"/>
                      <a:pt x="1259" y="238"/>
                    </a:cubicBezTo>
                    <a:cubicBezTo>
                      <a:pt x="1148" y="78"/>
                      <a:pt x="1004" y="0"/>
                      <a:pt x="830"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41" name="Google Shape;1141;p27"/>
              <p:cNvSpPr/>
              <p:nvPr/>
            </p:nvSpPr>
            <p:spPr>
              <a:xfrm>
                <a:off x="7596187" y="679887"/>
                <a:ext cx="123984" cy="142462"/>
              </a:xfrm>
              <a:custGeom>
                <a:rect b="b" l="l" r="r" t="t"/>
                <a:pathLst>
                  <a:path extrusionOk="0" h="1542" w="1342">
                    <a:moveTo>
                      <a:pt x="517" y="0"/>
                    </a:moveTo>
                    <a:cubicBezTo>
                      <a:pt x="362" y="0"/>
                      <a:pt x="166" y="93"/>
                      <a:pt x="104" y="238"/>
                    </a:cubicBezTo>
                    <a:cubicBezTo>
                      <a:pt x="22" y="433"/>
                      <a:pt x="1" y="578"/>
                      <a:pt x="32" y="774"/>
                    </a:cubicBezTo>
                    <a:lnTo>
                      <a:pt x="63" y="867"/>
                    </a:lnTo>
                    <a:cubicBezTo>
                      <a:pt x="22" y="1063"/>
                      <a:pt x="73" y="1259"/>
                      <a:pt x="280" y="1382"/>
                    </a:cubicBezTo>
                    <a:cubicBezTo>
                      <a:pt x="342" y="1414"/>
                      <a:pt x="424" y="1434"/>
                      <a:pt x="507" y="1444"/>
                    </a:cubicBezTo>
                    <a:cubicBezTo>
                      <a:pt x="584" y="1511"/>
                      <a:pt x="691" y="1542"/>
                      <a:pt x="798" y="1542"/>
                    </a:cubicBezTo>
                    <a:cubicBezTo>
                      <a:pt x="890" y="1542"/>
                      <a:pt x="981" y="1519"/>
                      <a:pt x="1053" y="1476"/>
                    </a:cubicBezTo>
                    <a:cubicBezTo>
                      <a:pt x="1291" y="1331"/>
                      <a:pt x="1342" y="1052"/>
                      <a:pt x="1218" y="816"/>
                    </a:cubicBezTo>
                    <a:cubicBezTo>
                      <a:pt x="1218" y="816"/>
                      <a:pt x="1218" y="805"/>
                      <a:pt x="1208" y="795"/>
                    </a:cubicBezTo>
                    <a:cubicBezTo>
                      <a:pt x="1249" y="630"/>
                      <a:pt x="1229" y="465"/>
                      <a:pt x="1136" y="320"/>
                    </a:cubicBezTo>
                    <a:cubicBezTo>
                      <a:pt x="1074" y="227"/>
                      <a:pt x="991" y="145"/>
                      <a:pt x="899" y="93"/>
                    </a:cubicBezTo>
                    <a:cubicBezTo>
                      <a:pt x="816" y="42"/>
                      <a:pt x="723" y="0"/>
                      <a:pt x="610"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42" name="Google Shape;1142;p27"/>
              <p:cNvSpPr/>
              <p:nvPr/>
            </p:nvSpPr>
            <p:spPr>
              <a:xfrm>
                <a:off x="6845264" y="2369284"/>
                <a:ext cx="134516" cy="124261"/>
              </a:xfrm>
              <a:custGeom>
                <a:rect b="b" l="l" r="r" t="t"/>
                <a:pathLst>
                  <a:path extrusionOk="0" h="1345" w="1456">
                    <a:moveTo>
                      <a:pt x="894" y="0"/>
                    </a:moveTo>
                    <a:cubicBezTo>
                      <a:pt x="878" y="0"/>
                      <a:pt x="862" y="1"/>
                      <a:pt x="846" y="3"/>
                    </a:cubicBezTo>
                    <a:cubicBezTo>
                      <a:pt x="733" y="13"/>
                      <a:pt x="630" y="55"/>
                      <a:pt x="537" y="107"/>
                    </a:cubicBezTo>
                    <a:cubicBezTo>
                      <a:pt x="496" y="127"/>
                      <a:pt x="465" y="137"/>
                      <a:pt x="434" y="158"/>
                    </a:cubicBezTo>
                    <a:cubicBezTo>
                      <a:pt x="321" y="240"/>
                      <a:pt x="238" y="343"/>
                      <a:pt x="186" y="478"/>
                    </a:cubicBezTo>
                    <a:cubicBezTo>
                      <a:pt x="176" y="488"/>
                      <a:pt x="156" y="509"/>
                      <a:pt x="145" y="529"/>
                    </a:cubicBezTo>
                    <a:cubicBezTo>
                      <a:pt x="1" y="746"/>
                      <a:pt x="104" y="1056"/>
                      <a:pt x="321" y="1189"/>
                    </a:cubicBezTo>
                    <a:cubicBezTo>
                      <a:pt x="351" y="1200"/>
                      <a:pt x="383" y="1221"/>
                      <a:pt x="413" y="1231"/>
                    </a:cubicBezTo>
                    <a:cubicBezTo>
                      <a:pt x="475" y="1272"/>
                      <a:pt x="537" y="1313"/>
                      <a:pt x="619" y="1324"/>
                    </a:cubicBezTo>
                    <a:cubicBezTo>
                      <a:pt x="733" y="1344"/>
                      <a:pt x="836" y="1344"/>
                      <a:pt x="950" y="1344"/>
                    </a:cubicBezTo>
                    <a:cubicBezTo>
                      <a:pt x="1197" y="1344"/>
                      <a:pt x="1435" y="1127"/>
                      <a:pt x="1424" y="870"/>
                    </a:cubicBezTo>
                    <a:cubicBezTo>
                      <a:pt x="1424" y="808"/>
                      <a:pt x="1414" y="756"/>
                      <a:pt x="1403" y="705"/>
                    </a:cubicBezTo>
                    <a:cubicBezTo>
                      <a:pt x="1455" y="509"/>
                      <a:pt x="1393" y="282"/>
                      <a:pt x="1218" y="178"/>
                    </a:cubicBezTo>
                    <a:cubicBezTo>
                      <a:pt x="1144" y="77"/>
                      <a:pt x="1029" y="0"/>
                      <a:pt x="894"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43" name="Google Shape;1143;p27"/>
              <p:cNvSpPr/>
              <p:nvPr/>
            </p:nvSpPr>
            <p:spPr>
              <a:xfrm>
                <a:off x="7625844" y="1755831"/>
                <a:ext cx="99132" cy="115392"/>
              </a:xfrm>
              <a:custGeom>
                <a:rect b="b" l="l" r="r" t="t"/>
                <a:pathLst>
                  <a:path extrusionOk="0" h="1249" w="1073">
                    <a:moveTo>
                      <a:pt x="484" y="0"/>
                    </a:moveTo>
                    <a:cubicBezTo>
                      <a:pt x="227" y="0"/>
                      <a:pt x="0" y="217"/>
                      <a:pt x="0" y="485"/>
                    </a:cubicBezTo>
                    <a:cubicBezTo>
                      <a:pt x="0" y="588"/>
                      <a:pt x="41" y="681"/>
                      <a:pt x="103" y="764"/>
                    </a:cubicBezTo>
                    <a:lnTo>
                      <a:pt x="103" y="774"/>
                    </a:lnTo>
                    <a:cubicBezTo>
                      <a:pt x="103" y="1032"/>
                      <a:pt x="319" y="1248"/>
                      <a:pt x="578" y="1248"/>
                    </a:cubicBezTo>
                    <a:cubicBezTo>
                      <a:pt x="846" y="1248"/>
                      <a:pt x="1062" y="1032"/>
                      <a:pt x="1062" y="774"/>
                    </a:cubicBezTo>
                    <a:cubicBezTo>
                      <a:pt x="1062" y="599"/>
                      <a:pt x="1073" y="423"/>
                      <a:pt x="980" y="269"/>
                    </a:cubicBezTo>
                    <a:cubicBezTo>
                      <a:pt x="876" y="83"/>
                      <a:pt x="691" y="0"/>
                      <a:pt x="484"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1144" name="Google Shape;1144;p27"/>
            <p:cNvGrpSpPr/>
            <p:nvPr/>
          </p:nvGrpSpPr>
          <p:grpSpPr>
            <a:xfrm flipH="1" rot="-5400000">
              <a:off x="7930732" y="3885557"/>
              <a:ext cx="1443133" cy="1470437"/>
              <a:chOff x="5510175" y="238275"/>
              <a:chExt cx="2841932" cy="2895701"/>
            </a:xfrm>
          </p:grpSpPr>
          <p:sp>
            <p:nvSpPr>
              <p:cNvPr id="1145" name="Google Shape;1145;p27"/>
              <p:cNvSpPr/>
              <p:nvPr/>
            </p:nvSpPr>
            <p:spPr>
              <a:xfrm>
                <a:off x="5510175" y="238275"/>
                <a:ext cx="2841932" cy="2895701"/>
              </a:xfrm>
              <a:custGeom>
                <a:rect b="b" l="l" r="r" t="t"/>
                <a:pathLst>
                  <a:path extrusionOk="0" h="31343" w="30761">
                    <a:moveTo>
                      <a:pt x="25462" y="1"/>
                    </a:moveTo>
                    <a:cubicBezTo>
                      <a:pt x="25003" y="1"/>
                      <a:pt x="24504" y="84"/>
                      <a:pt x="23962" y="262"/>
                    </a:cubicBezTo>
                    <a:cubicBezTo>
                      <a:pt x="22714" y="644"/>
                      <a:pt x="21848" y="1706"/>
                      <a:pt x="21270" y="2862"/>
                    </a:cubicBezTo>
                    <a:cubicBezTo>
                      <a:pt x="20785" y="3728"/>
                      <a:pt x="20693" y="5740"/>
                      <a:pt x="19919" y="6421"/>
                    </a:cubicBezTo>
                    <a:cubicBezTo>
                      <a:pt x="19549" y="6724"/>
                      <a:pt x="19197" y="6855"/>
                      <a:pt x="18859" y="6855"/>
                    </a:cubicBezTo>
                    <a:cubicBezTo>
                      <a:pt x="16740" y="6855"/>
                      <a:pt x="15176" y="1692"/>
                      <a:pt x="13183" y="1603"/>
                    </a:cubicBezTo>
                    <a:cubicBezTo>
                      <a:pt x="13116" y="1599"/>
                      <a:pt x="13051" y="1598"/>
                      <a:pt x="12987" y="1598"/>
                    </a:cubicBezTo>
                    <a:cubicBezTo>
                      <a:pt x="9937" y="1598"/>
                      <a:pt x="10508" y="5882"/>
                      <a:pt x="11357" y="7762"/>
                    </a:cubicBezTo>
                    <a:cubicBezTo>
                      <a:pt x="11842" y="8917"/>
                      <a:pt x="12420" y="10072"/>
                      <a:pt x="13276" y="11134"/>
                    </a:cubicBezTo>
                    <a:cubicBezTo>
                      <a:pt x="13956" y="12094"/>
                      <a:pt x="15205" y="12867"/>
                      <a:pt x="15586" y="14116"/>
                    </a:cubicBezTo>
                    <a:cubicBezTo>
                      <a:pt x="16357" y="16711"/>
                      <a:pt x="14815" y="17501"/>
                      <a:pt x="12974" y="17501"/>
                    </a:cubicBezTo>
                    <a:cubicBezTo>
                      <a:pt x="11807" y="17501"/>
                      <a:pt x="10520" y="17184"/>
                      <a:pt x="9624" y="16808"/>
                    </a:cubicBezTo>
                    <a:cubicBezTo>
                      <a:pt x="8752" y="16450"/>
                      <a:pt x="7859" y="16277"/>
                      <a:pt x="6986" y="16277"/>
                    </a:cubicBezTo>
                    <a:cubicBezTo>
                      <a:pt x="4586" y="16277"/>
                      <a:pt x="2333" y="17587"/>
                      <a:pt x="1062" y="19985"/>
                    </a:cubicBezTo>
                    <a:cubicBezTo>
                      <a:pt x="0" y="22203"/>
                      <a:pt x="93" y="25472"/>
                      <a:pt x="1248" y="27783"/>
                    </a:cubicBezTo>
                    <a:cubicBezTo>
                      <a:pt x="1953" y="29293"/>
                      <a:pt x="2762" y="29890"/>
                      <a:pt x="3534" y="29890"/>
                    </a:cubicBezTo>
                    <a:cubicBezTo>
                      <a:pt x="4978" y="29890"/>
                      <a:pt x="6291" y="27799"/>
                      <a:pt x="6540" y="25669"/>
                    </a:cubicBezTo>
                    <a:cubicBezTo>
                      <a:pt x="6754" y="23757"/>
                      <a:pt x="7623" y="23083"/>
                      <a:pt x="8725" y="23083"/>
                    </a:cubicBezTo>
                    <a:cubicBezTo>
                      <a:pt x="10121" y="23083"/>
                      <a:pt x="11892" y="24164"/>
                      <a:pt x="13183" y="25184"/>
                    </a:cubicBezTo>
                    <a:cubicBezTo>
                      <a:pt x="14106" y="25895"/>
                      <a:pt x="14783" y="26188"/>
                      <a:pt x="15317" y="26188"/>
                    </a:cubicBezTo>
                    <a:cubicBezTo>
                      <a:pt x="16736" y="26188"/>
                      <a:pt x="17148" y="24117"/>
                      <a:pt x="18474" y="22295"/>
                    </a:cubicBezTo>
                    <a:cubicBezTo>
                      <a:pt x="19049" y="21552"/>
                      <a:pt x="19836" y="21252"/>
                      <a:pt x="20692" y="21252"/>
                    </a:cubicBezTo>
                    <a:cubicBezTo>
                      <a:pt x="22710" y="21252"/>
                      <a:pt x="25108" y="22925"/>
                      <a:pt x="25984" y="24410"/>
                    </a:cubicBezTo>
                    <a:cubicBezTo>
                      <a:pt x="26655" y="25669"/>
                      <a:pt x="26944" y="27010"/>
                      <a:pt x="27336" y="28454"/>
                    </a:cubicBezTo>
                    <a:cubicBezTo>
                      <a:pt x="27624" y="29227"/>
                      <a:pt x="27624" y="30671"/>
                      <a:pt x="28006" y="31342"/>
                    </a:cubicBezTo>
                    <a:lnTo>
                      <a:pt x="28099" y="31146"/>
                    </a:lnTo>
                    <a:cubicBezTo>
                      <a:pt x="28129" y="31161"/>
                      <a:pt x="28159" y="31168"/>
                      <a:pt x="28189" y="31168"/>
                    </a:cubicBezTo>
                    <a:cubicBezTo>
                      <a:pt x="28548" y="31168"/>
                      <a:pt x="28887" y="30143"/>
                      <a:pt x="29069" y="29609"/>
                    </a:cubicBezTo>
                    <a:cubicBezTo>
                      <a:pt x="30502" y="24802"/>
                      <a:pt x="29935" y="19315"/>
                      <a:pt x="30409" y="14311"/>
                    </a:cubicBezTo>
                    <a:cubicBezTo>
                      <a:pt x="30760" y="10859"/>
                      <a:pt x="30710" y="1"/>
                      <a:pt x="25462"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46" name="Google Shape;1146;p27"/>
              <p:cNvSpPr/>
              <p:nvPr/>
            </p:nvSpPr>
            <p:spPr>
              <a:xfrm>
                <a:off x="5774125" y="2413353"/>
                <a:ext cx="160200" cy="180987"/>
              </a:xfrm>
              <a:custGeom>
                <a:rect b="b" l="l" r="r" t="t"/>
                <a:pathLst>
                  <a:path extrusionOk="0" h="1959" w="1734">
                    <a:moveTo>
                      <a:pt x="991" y="1"/>
                    </a:moveTo>
                    <a:cubicBezTo>
                      <a:pt x="816" y="1"/>
                      <a:pt x="681" y="104"/>
                      <a:pt x="578" y="249"/>
                    </a:cubicBezTo>
                    <a:cubicBezTo>
                      <a:pt x="568" y="258"/>
                      <a:pt x="557" y="279"/>
                      <a:pt x="537" y="300"/>
                    </a:cubicBezTo>
                    <a:cubicBezTo>
                      <a:pt x="351" y="320"/>
                      <a:pt x="217" y="465"/>
                      <a:pt x="145" y="650"/>
                    </a:cubicBezTo>
                    <a:cubicBezTo>
                      <a:pt x="0" y="1012"/>
                      <a:pt x="0" y="1393"/>
                      <a:pt x="248" y="1703"/>
                    </a:cubicBezTo>
                    <a:cubicBezTo>
                      <a:pt x="381" y="1873"/>
                      <a:pt x="606" y="1959"/>
                      <a:pt x="825" y="1959"/>
                    </a:cubicBezTo>
                    <a:cubicBezTo>
                      <a:pt x="910" y="1959"/>
                      <a:pt x="995" y="1946"/>
                      <a:pt x="1073" y="1920"/>
                    </a:cubicBezTo>
                    <a:cubicBezTo>
                      <a:pt x="1373" y="1837"/>
                      <a:pt x="1630" y="1579"/>
                      <a:pt x="1692" y="1269"/>
                    </a:cubicBezTo>
                    <a:cubicBezTo>
                      <a:pt x="1733" y="1074"/>
                      <a:pt x="1713" y="898"/>
                      <a:pt x="1661" y="733"/>
                    </a:cubicBezTo>
                    <a:cubicBezTo>
                      <a:pt x="1692" y="547"/>
                      <a:pt x="1579" y="362"/>
                      <a:pt x="1424" y="258"/>
                    </a:cubicBezTo>
                    <a:cubicBezTo>
                      <a:pt x="1393" y="228"/>
                      <a:pt x="1362" y="187"/>
                      <a:pt x="1331" y="145"/>
                    </a:cubicBezTo>
                    <a:cubicBezTo>
                      <a:pt x="1259" y="52"/>
                      <a:pt x="1104" y="1"/>
                      <a:pt x="991" y="1"/>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47" name="Google Shape;1147;p27"/>
              <p:cNvSpPr/>
              <p:nvPr/>
            </p:nvSpPr>
            <p:spPr>
              <a:xfrm>
                <a:off x="5898017" y="1960377"/>
                <a:ext cx="158260" cy="159738"/>
              </a:xfrm>
              <a:custGeom>
                <a:rect b="b" l="l" r="r" t="t"/>
                <a:pathLst>
                  <a:path extrusionOk="0" h="1729" w="1713">
                    <a:moveTo>
                      <a:pt x="814" y="0"/>
                    </a:moveTo>
                    <a:cubicBezTo>
                      <a:pt x="725" y="0"/>
                      <a:pt x="637" y="23"/>
                      <a:pt x="568" y="66"/>
                    </a:cubicBezTo>
                    <a:cubicBezTo>
                      <a:pt x="444" y="138"/>
                      <a:pt x="372" y="242"/>
                      <a:pt x="341" y="375"/>
                    </a:cubicBezTo>
                    <a:cubicBezTo>
                      <a:pt x="341" y="386"/>
                      <a:pt x="330" y="396"/>
                      <a:pt x="330" y="407"/>
                    </a:cubicBezTo>
                    <a:cubicBezTo>
                      <a:pt x="330" y="399"/>
                      <a:pt x="329" y="396"/>
                      <a:pt x="328" y="396"/>
                    </a:cubicBezTo>
                    <a:cubicBezTo>
                      <a:pt x="324" y="396"/>
                      <a:pt x="318" y="412"/>
                      <a:pt x="323" y="412"/>
                    </a:cubicBezTo>
                    <a:cubicBezTo>
                      <a:pt x="324" y="412"/>
                      <a:pt x="327" y="410"/>
                      <a:pt x="330" y="407"/>
                    </a:cubicBezTo>
                    <a:lnTo>
                      <a:pt x="330" y="407"/>
                    </a:lnTo>
                    <a:cubicBezTo>
                      <a:pt x="310" y="437"/>
                      <a:pt x="289" y="478"/>
                      <a:pt x="268" y="510"/>
                    </a:cubicBezTo>
                    <a:cubicBezTo>
                      <a:pt x="217" y="613"/>
                      <a:pt x="155" y="716"/>
                      <a:pt x="103" y="819"/>
                    </a:cubicBezTo>
                    <a:cubicBezTo>
                      <a:pt x="0" y="1005"/>
                      <a:pt x="21" y="1242"/>
                      <a:pt x="176" y="1397"/>
                    </a:cubicBezTo>
                    <a:lnTo>
                      <a:pt x="279" y="1500"/>
                    </a:lnTo>
                    <a:cubicBezTo>
                      <a:pt x="330" y="1551"/>
                      <a:pt x="424" y="1603"/>
                      <a:pt x="506" y="1624"/>
                    </a:cubicBezTo>
                    <a:cubicBezTo>
                      <a:pt x="591" y="1695"/>
                      <a:pt x="696" y="1729"/>
                      <a:pt x="802" y="1729"/>
                    </a:cubicBezTo>
                    <a:cubicBezTo>
                      <a:pt x="926" y="1729"/>
                      <a:pt x="1051" y="1682"/>
                      <a:pt x="1146" y="1592"/>
                    </a:cubicBezTo>
                    <a:cubicBezTo>
                      <a:pt x="1331" y="1417"/>
                      <a:pt x="1527" y="1262"/>
                      <a:pt x="1600" y="1015"/>
                    </a:cubicBezTo>
                    <a:cubicBezTo>
                      <a:pt x="1713" y="581"/>
                      <a:pt x="1362" y="283"/>
                      <a:pt x="1052" y="66"/>
                    </a:cubicBezTo>
                    <a:cubicBezTo>
                      <a:pt x="982" y="21"/>
                      <a:pt x="897" y="0"/>
                      <a:pt x="814"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48" name="Google Shape;1148;p27"/>
              <p:cNvSpPr/>
              <p:nvPr/>
            </p:nvSpPr>
            <p:spPr>
              <a:xfrm>
                <a:off x="6434602" y="2116420"/>
                <a:ext cx="143016" cy="187085"/>
              </a:xfrm>
              <a:custGeom>
                <a:rect b="b" l="l" r="r" t="t"/>
                <a:pathLst>
                  <a:path extrusionOk="0" h="2025" w="1548">
                    <a:moveTo>
                      <a:pt x="601" y="0"/>
                    </a:moveTo>
                    <a:cubicBezTo>
                      <a:pt x="436" y="0"/>
                      <a:pt x="276" y="83"/>
                      <a:pt x="175" y="265"/>
                    </a:cubicBezTo>
                    <a:cubicBezTo>
                      <a:pt x="72" y="440"/>
                      <a:pt x="51" y="646"/>
                      <a:pt x="41" y="832"/>
                    </a:cubicBezTo>
                    <a:cubicBezTo>
                      <a:pt x="0" y="1224"/>
                      <a:pt x="10" y="1698"/>
                      <a:pt x="361" y="1946"/>
                    </a:cubicBezTo>
                    <a:cubicBezTo>
                      <a:pt x="443" y="2000"/>
                      <a:pt x="526" y="2024"/>
                      <a:pt x="608" y="2024"/>
                    </a:cubicBezTo>
                    <a:cubicBezTo>
                      <a:pt x="743" y="2024"/>
                      <a:pt x="875" y="1960"/>
                      <a:pt x="990" y="1863"/>
                    </a:cubicBezTo>
                    <a:cubicBezTo>
                      <a:pt x="1186" y="1853"/>
                      <a:pt x="1372" y="1719"/>
                      <a:pt x="1434" y="1523"/>
                    </a:cubicBezTo>
                    <a:cubicBezTo>
                      <a:pt x="1454" y="1420"/>
                      <a:pt x="1475" y="1327"/>
                      <a:pt x="1485" y="1234"/>
                    </a:cubicBezTo>
                    <a:cubicBezTo>
                      <a:pt x="1516" y="1173"/>
                      <a:pt x="1547" y="1100"/>
                      <a:pt x="1547" y="1017"/>
                    </a:cubicBezTo>
                    <a:cubicBezTo>
                      <a:pt x="1547" y="863"/>
                      <a:pt x="1475" y="749"/>
                      <a:pt x="1382" y="667"/>
                    </a:cubicBezTo>
                    <a:cubicBezTo>
                      <a:pt x="1351" y="616"/>
                      <a:pt x="1320" y="574"/>
                      <a:pt x="1279" y="522"/>
                    </a:cubicBezTo>
                    <a:cubicBezTo>
                      <a:pt x="1238" y="471"/>
                      <a:pt x="1186" y="440"/>
                      <a:pt x="1135" y="389"/>
                    </a:cubicBezTo>
                    <a:cubicBezTo>
                      <a:pt x="1124" y="347"/>
                      <a:pt x="1103" y="295"/>
                      <a:pt x="1073" y="254"/>
                    </a:cubicBezTo>
                    <a:cubicBezTo>
                      <a:pt x="951" y="91"/>
                      <a:pt x="774" y="0"/>
                      <a:pt x="601"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49" name="Google Shape;1149;p27"/>
              <p:cNvSpPr/>
              <p:nvPr/>
            </p:nvSpPr>
            <p:spPr>
              <a:xfrm>
                <a:off x="6864018" y="1933954"/>
                <a:ext cx="156689" cy="160200"/>
              </a:xfrm>
              <a:custGeom>
                <a:rect b="b" l="l" r="r" t="t"/>
                <a:pathLst>
                  <a:path extrusionOk="0" h="1734" w="1696">
                    <a:moveTo>
                      <a:pt x="1146" y="1"/>
                    </a:moveTo>
                    <a:cubicBezTo>
                      <a:pt x="1140" y="1"/>
                      <a:pt x="1134" y="1"/>
                      <a:pt x="1129" y="1"/>
                    </a:cubicBezTo>
                    <a:cubicBezTo>
                      <a:pt x="973" y="1"/>
                      <a:pt x="829" y="42"/>
                      <a:pt x="705" y="115"/>
                    </a:cubicBezTo>
                    <a:cubicBezTo>
                      <a:pt x="592" y="145"/>
                      <a:pt x="489" y="218"/>
                      <a:pt x="427" y="331"/>
                    </a:cubicBezTo>
                    <a:cubicBezTo>
                      <a:pt x="386" y="414"/>
                      <a:pt x="334" y="476"/>
                      <a:pt x="283" y="548"/>
                    </a:cubicBezTo>
                    <a:cubicBezTo>
                      <a:pt x="180" y="693"/>
                      <a:pt x="128" y="858"/>
                      <a:pt x="86" y="1023"/>
                    </a:cubicBezTo>
                    <a:cubicBezTo>
                      <a:pt x="1" y="1347"/>
                      <a:pt x="259" y="1627"/>
                      <a:pt x="559" y="1627"/>
                    </a:cubicBezTo>
                    <a:cubicBezTo>
                      <a:pt x="584" y="1627"/>
                      <a:pt x="609" y="1625"/>
                      <a:pt x="633" y="1621"/>
                    </a:cubicBezTo>
                    <a:cubicBezTo>
                      <a:pt x="726" y="1683"/>
                      <a:pt x="829" y="1734"/>
                      <a:pt x="932" y="1734"/>
                    </a:cubicBezTo>
                    <a:cubicBezTo>
                      <a:pt x="1149" y="1734"/>
                      <a:pt x="1314" y="1590"/>
                      <a:pt x="1386" y="1404"/>
                    </a:cubicBezTo>
                    <a:cubicBezTo>
                      <a:pt x="1417" y="1383"/>
                      <a:pt x="1448" y="1363"/>
                      <a:pt x="1469" y="1332"/>
                    </a:cubicBezTo>
                    <a:cubicBezTo>
                      <a:pt x="1696" y="1085"/>
                      <a:pt x="1613" y="785"/>
                      <a:pt x="1613" y="476"/>
                    </a:cubicBezTo>
                    <a:cubicBezTo>
                      <a:pt x="1613" y="223"/>
                      <a:pt x="1406" y="1"/>
                      <a:pt x="1146" y="1"/>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50" name="Google Shape;1150;p27"/>
              <p:cNvSpPr/>
              <p:nvPr/>
            </p:nvSpPr>
            <p:spPr>
              <a:xfrm>
                <a:off x="7359861" y="1915384"/>
                <a:ext cx="163988" cy="152162"/>
              </a:xfrm>
              <a:custGeom>
                <a:rect b="b" l="l" r="r" t="t"/>
                <a:pathLst>
                  <a:path extrusionOk="0" h="1647" w="1775">
                    <a:moveTo>
                      <a:pt x="1056" y="1"/>
                    </a:moveTo>
                    <a:cubicBezTo>
                      <a:pt x="1034" y="1"/>
                      <a:pt x="1013" y="3"/>
                      <a:pt x="991" y="6"/>
                    </a:cubicBezTo>
                    <a:lnTo>
                      <a:pt x="960" y="6"/>
                    </a:lnTo>
                    <a:cubicBezTo>
                      <a:pt x="775" y="6"/>
                      <a:pt x="651" y="99"/>
                      <a:pt x="548" y="243"/>
                    </a:cubicBezTo>
                    <a:cubicBezTo>
                      <a:pt x="465" y="346"/>
                      <a:pt x="383" y="460"/>
                      <a:pt x="321" y="573"/>
                    </a:cubicBezTo>
                    <a:cubicBezTo>
                      <a:pt x="259" y="687"/>
                      <a:pt x="218" y="800"/>
                      <a:pt x="156" y="914"/>
                    </a:cubicBezTo>
                    <a:cubicBezTo>
                      <a:pt x="1" y="1234"/>
                      <a:pt x="186" y="1646"/>
                      <a:pt x="578" y="1646"/>
                    </a:cubicBezTo>
                    <a:cubicBezTo>
                      <a:pt x="672" y="1646"/>
                      <a:pt x="775" y="1636"/>
                      <a:pt x="878" y="1636"/>
                    </a:cubicBezTo>
                    <a:cubicBezTo>
                      <a:pt x="904" y="1641"/>
                      <a:pt x="930" y="1643"/>
                      <a:pt x="954" y="1643"/>
                    </a:cubicBezTo>
                    <a:cubicBezTo>
                      <a:pt x="1045" y="1643"/>
                      <a:pt x="1124" y="1615"/>
                      <a:pt x="1197" y="1574"/>
                    </a:cubicBezTo>
                    <a:cubicBezTo>
                      <a:pt x="1352" y="1522"/>
                      <a:pt x="1486" y="1440"/>
                      <a:pt x="1589" y="1295"/>
                    </a:cubicBezTo>
                    <a:cubicBezTo>
                      <a:pt x="1775" y="1017"/>
                      <a:pt x="1610" y="646"/>
                      <a:pt x="1517" y="357"/>
                    </a:cubicBezTo>
                    <a:cubicBezTo>
                      <a:pt x="1452" y="170"/>
                      <a:pt x="1260" y="1"/>
                      <a:pt x="1056" y="1"/>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51" name="Google Shape;1151;p27"/>
              <p:cNvSpPr/>
              <p:nvPr/>
            </p:nvSpPr>
            <p:spPr>
              <a:xfrm>
                <a:off x="7171206" y="1552025"/>
                <a:ext cx="161124" cy="141538"/>
              </a:xfrm>
              <a:custGeom>
                <a:rect b="b" l="l" r="r" t="t"/>
                <a:pathLst>
                  <a:path extrusionOk="0" h="1532" w="1744">
                    <a:moveTo>
                      <a:pt x="1074" y="1"/>
                    </a:moveTo>
                    <a:cubicBezTo>
                      <a:pt x="1033" y="1"/>
                      <a:pt x="992" y="4"/>
                      <a:pt x="949" y="9"/>
                    </a:cubicBezTo>
                    <a:cubicBezTo>
                      <a:pt x="867" y="20"/>
                      <a:pt x="795" y="61"/>
                      <a:pt x="733" y="112"/>
                    </a:cubicBezTo>
                    <a:lnTo>
                      <a:pt x="733" y="102"/>
                    </a:lnTo>
                    <a:cubicBezTo>
                      <a:pt x="681" y="91"/>
                      <a:pt x="640" y="82"/>
                      <a:pt x="599" y="82"/>
                    </a:cubicBezTo>
                    <a:lnTo>
                      <a:pt x="589" y="82"/>
                    </a:lnTo>
                    <a:cubicBezTo>
                      <a:pt x="577" y="80"/>
                      <a:pt x="566" y="79"/>
                      <a:pt x="554" y="79"/>
                    </a:cubicBezTo>
                    <a:cubicBezTo>
                      <a:pt x="407" y="79"/>
                      <a:pt x="243" y="195"/>
                      <a:pt x="176" y="318"/>
                    </a:cubicBezTo>
                    <a:cubicBezTo>
                      <a:pt x="83" y="494"/>
                      <a:pt x="62" y="731"/>
                      <a:pt x="32" y="927"/>
                    </a:cubicBezTo>
                    <a:cubicBezTo>
                      <a:pt x="0" y="1102"/>
                      <a:pt x="32" y="1257"/>
                      <a:pt x="155" y="1391"/>
                    </a:cubicBezTo>
                    <a:cubicBezTo>
                      <a:pt x="247" y="1484"/>
                      <a:pt x="372" y="1532"/>
                      <a:pt x="498" y="1532"/>
                    </a:cubicBezTo>
                    <a:cubicBezTo>
                      <a:pt x="583" y="1532"/>
                      <a:pt x="668" y="1510"/>
                      <a:pt x="743" y="1464"/>
                    </a:cubicBezTo>
                    <a:cubicBezTo>
                      <a:pt x="826" y="1412"/>
                      <a:pt x="919" y="1361"/>
                      <a:pt x="1011" y="1319"/>
                    </a:cubicBezTo>
                    <a:cubicBezTo>
                      <a:pt x="1022" y="1319"/>
                      <a:pt x="1032" y="1319"/>
                      <a:pt x="1032" y="1309"/>
                    </a:cubicBezTo>
                    <a:cubicBezTo>
                      <a:pt x="1063" y="1309"/>
                      <a:pt x="1084" y="1299"/>
                      <a:pt x="1104" y="1278"/>
                    </a:cubicBezTo>
                    <a:cubicBezTo>
                      <a:pt x="1125" y="1278"/>
                      <a:pt x="1146" y="1267"/>
                      <a:pt x="1156" y="1257"/>
                    </a:cubicBezTo>
                    <a:cubicBezTo>
                      <a:pt x="1341" y="1164"/>
                      <a:pt x="1465" y="969"/>
                      <a:pt x="1589" y="814"/>
                    </a:cubicBezTo>
                    <a:cubicBezTo>
                      <a:pt x="1744" y="607"/>
                      <a:pt x="1651" y="360"/>
                      <a:pt x="1476" y="215"/>
                    </a:cubicBezTo>
                    <a:cubicBezTo>
                      <a:pt x="1465" y="185"/>
                      <a:pt x="1444" y="153"/>
                      <a:pt x="1414" y="133"/>
                    </a:cubicBezTo>
                    <a:cubicBezTo>
                      <a:pt x="1312" y="32"/>
                      <a:pt x="1199" y="1"/>
                      <a:pt x="1074" y="1"/>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52" name="Google Shape;1152;p27"/>
              <p:cNvSpPr/>
              <p:nvPr/>
            </p:nvSpPr>
            <p:spPr>
              <a:xfrm>
                <a:off x="7460008" y="1266547"/>
                <a:ext cx="133500" cy="156504"/>
              </a:xfrm>
              <a:custGeom>
                <a:rect b="b" l="l" r="r" t="t"/>
                <a:pathLst>
                  <a:path extrusionOk="0" h="1694" w="1445">
                    <a:moveTo>
                      <a:pt x="564" y="1"/>
                    </a:moveTo>
                    <a:cubicBezTo>
                      <a:pt x="351" y="1"/>
                      <a:pt x="135" y="145"/>
                      <a:pt x="83" y="355"/>
                    </a:cubicBezTo>
                    <a:cubicBezTo>
                      <a:pt x="62" y="448"/>
                      <a:pt x="51" y="541"/>
                      <a:pt x="62" y="634"/>
                    </a:cubicBezTo>
                    <a:cubicBezTo>
                      <a:pt x="21" y="747"/>
                      <a:pt x="0" y="871"/>
                      <a:pt x="0" y="985"/>
                    </a:cubicBezTo>
                    <a:cubicBezTo>
                      <a:pt x="0" y="1180"/>
                      <a:pt x="72" y="1335"/>
                      <a:pt x="196" y="1490"/>
                    </a:cubicBezTo>
                    <a:cubicBezTo>
                      <a:pt x="268" y="1583"/>
                      <a:pt x="413" y="1666"/>
                      <a:pt x="526" y="1686"/>
                    </a:cubicBezTo>
                    <a:cubicBezTo>
                      <a:pt x="571" y="1691"/>
                      <a:pt x="614" y="1694"/>
                      <a:pt x="656" y="1694"/>
                    </a:cubicBezTo>
                    <a:cubicBezTo>
                      <a:pt x="787" y="1694"/>
                      <a:pt x="907" y="1669"/>
                      <a:pt x="1032" y="1614"/>
                    </a:cubicBezTo>
                    <a:cubicBezTo>
                      <a:pt x="1279" y="1510"/>
                      <a:pt x="1444" y="1212"/>
                      <a:pt x="1424" y="943"/>
                    </a:cubicBezTo>
                    <a:cubicBezTo>
                      <a:pt x="1382" y="552"/>
                      <a:pt x="1114" y="273"/>
                      <a:pt x="794" y="66"/>
                    </a:cubicBezTo>
                    <a:cubicBezTo>
                      <a:pt x="724" y="21"/>
                      <a:pt x="644" y="1"/>
                      <a:pt x="564" y="1"/>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53" name="Google Shape;1153;p27"/>
              <p:cNvSpPr/>
              <p:nvPr/>
            </p:nvSpPr>
            <p:spPr>
              <a:xfrm>
                <a:off x="6821520" y="1081218"/>
                <a:ext cx="162048" cy="180340"/>
              </a:xfrm>
              <a:custGeom>
                <a:rect b="b" l="l" r="r" t="t"/>
                <a:pathLst>
                  <a:path extrusionOk="0" h="1952" w="1754">
                    <a:moveTo>
                      <a:pt x="850" y="0"/>
                    </a:moveTo>
                    <a:cubicBezTo>
                      <a:pt x="689" y="0"/>
                      <a:pt x="526" y="60"/>
                      <a:pt x="381" y="154"/>
                    </a:cubicBezTo>
                    <a:cubicBezTo>
                      <a:pt x="196" y="277"/>
                      <a:pt x="103" y="504"/>
                      <a:pt x="175" y="721"/>
                    </a:cubicBezTo>
                    <a:cubicBezTo>
                      <a:pt x="41" y="979"/>
                      <a:pt x="0" y="1278"/>
                      <a:pt x="175" y="1547"/>
                    </a:cubicBezTo>
                    <a:cubicBezTo>
                      <a:pt x="335" y="1786"/>
                      <a:pt x="631" y="1952"/>
                      <a:pt x="928" y="1952"/>
                    </a:cubicBezTo>
                    <a:cubicBezTo>
                      <a:pt x="1015" y="1952"/>
                      <a:pt x="1102" y="1938"/>
                      <a:pt x="1186" y="1907"/>
                    </a:cubicBezTo>
                    <a:cubicBezTo>
                      <a:pt x="1424" y="1815"/>
                      <a:pt x="1578" y="1660"/>
                      <a:pt x="1671" y="1423"/>
                    </a:cubicBezTo>
                    <a:cubicBezTo>
                      <a:pt x="1754" y="1185"/>
                      <a:pt x="1671" y="917"/>
                      <a:pt x="1589" y="701"/>
                    </a:cubicBezTo>
                    <a:cubicBezTo>
                      <a:pt x="1495" y="463"/>
                      <a:pt x="1392" y="206"/>
                      <a:pt x="1155" y="82"/>
                    </a:cubicBezTo>
                    <a:cubicBezTo>
                      <a:pt x="1058" y="25"/>
                      <a:pt x="955" y="0"/>
                      <a:pt x="850"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54" name="Google Shape;1154;p27"/>
              <p:cNvSpPr/>
              <p:nvPr/>
            </p:nvSpPr>
            <p:spPr>
              <a:xfrm>
                <a:off x="7283641" y="981994"/>
                <a:ext cx="146896" cy="132484"/>
              </a:xfrm>
              <a:custGeom>
                <a:rect b="b" l="l" r="r" t="t"/>
                <a:pathLst>
                  <a:path extrusionOk="0" h="1434" w="1590">
                    <a:moveTo>
                      <a:pt x="1115" y="1"/>
                    </a:moveTo>
                    <a:cubicBezTo>
                      <a:pt x="867" y="10"/>
                      <a:pt x="640" y="93"/>
                      <a:pt x="486" y="289"/>
                    </a:cubicBezTo>
                    <a:cubicBezTo>
                      <a:pt x="300" y="310"/>
                      <a:pt x="124" y="464"/>
                      <a:pt x="73" y="650"/>
                    </a:cubicBezTo>
                    <a:cubicBezTo>
                      <a:pt x="1" y="898"/>
                      <a:pt x="135" y="1115"/>
                      <a:pt x="362" y="1218"/>
                    </a:cubicBezTo>
                    <a:cubicBezTo>
                      <a:pt x="383" y="1228"/>
                      <a:pt x="403" y="1238"/>
                      <a:pt x="413" y="1248"/>
                    </a:cubicBezTo>
                    <a:lnTo>
                      <a:pt x="537" y="1310"/>
                    </a:lnTo>
                    <a:cubicBezTo>
                      <a:pt x="671" y="1383"/>
                      <a:pt x="805" y="1434"/>
                      <a:pt x="950" y="1434"/>
                    </a:cubicBezTo>
                    <a:cubicBezTo>
                      <a:pt x="1167" y="1434"/>
                      <a:pt x="1373" y="1310"/>
                      <a:pt x="1476" y="1115"/>
                    </a:cubicBezTo>
                    <a:cubicBezTo>
                      <a:pt x="1579" y="929"/>
                      <a:pt x="1589" y="702"/>
                      <a:pt x="1589" y="485"/>
                    </a:cubicBezTo>
                    <a:cubicBezTo>
                      <a:pt x="1589" y="228"/>
                      <a:pt x="1373" y="1"/>
                      <a:pt x="1115" y="1"/>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55" name="Google Shape;1155;p27"/>
              <p:cNvSpPr/>
              <p:nvPr/>
            </p:nvSpPr>
            <p:spPr>
              <a:xfrm>
                <a:off x="6712873" y="724603"/>
                <a:ext cx="149483" cy="159461"/>
              </a:xfrm>
              <a:custGeom>
                <a:rect b="b" l="l" r="r" t="t"/>
                <a:pathLst>
                  <a:path extrusionOk="0" h="1726" w="1618">
                    <a:moveTo>
                      <a:pt x="830" y="0"/>
                    </a:moveTo>
                    <a:cubicBezTo>
                      <a:pt x="792" y="0"/>
                      <a:pt x="752" y="4"/>
                      <a:pt x="711" y="11"/>
                    </a:cubicBezTo>
                    <a:cubicBezTo>
                      <a:pt x="526" y="53"/>
                      <a:pt x="402" y="187"/>
                      <a:pt x="310" y="352"/>
                    </a:cubicBezTo>
                    <a:cubicBezTo>
                      <a:pt x="83" y="497"/>
                      <a:pt x="0" y="785"/>
                      <a:pt x="134" y="1012"/>
                    </a:cubicBezTo>
                    <a:cubicBezTo>
                      <a:pt x="258" y="1229"/>
                      <a:pt x="340" y="1497"/>
                      <a:pt x="557" y="1641"/>
                    </a:cubicBezTo>
                    <a:cubicBezTo>
                      <a:pt x="638" y="1687"/>
                      <a:pt x="735" y="1716"/>
                      <a:pt x="827" y="1716"/>
                    </a:cubicBezTo>
                    <a:cubicBezTo>
                      <a:pt x="840" y="1716"/>
                      <a:pt x="854" y="1715"/>
                      <a:pt x="867" y="1714"/>
                    </a:cubicBezTo>
                    <a:lnTo>
                      <a:pt x="1000" y="1714"/>
                    </a:lnTo>
                    <a:cubicBezTo>
                      <a:pt x="1037" y="1721"/>
                      <a:pt x="1075" y="1725"/>
                      <a:pt x="1112" y="1725"/>
                    </a:cubicBezTo>
                    <a:cubicBezTo>
                      <a:pt x="1374" y="1725"/>
                      <a:pt x="1618" y="1539"/>
                      <a:pt x="1609" y="1249"/>
                    </a:cubicBezTo>
                    <a:cubicBezTo>
                      <a:pt x="1599" y="868"/>
                      <a:pt x="1465" y="548"/>
                      <a:pt x="1259" y="238"/>
                    </a:cubicBezTo>
                    <a:cubicBezTo>
                      <a:pt x="1148" y="78"/>
                      <a:pt x="1004" y="0"/>
                      <a:pt x="830"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56" name="Google Shape;1156;p27"/>
              <p:cNvSpPr/>
              <p:nvPr/>
            </p:nvSpPr>
            <p:spPr>
              <a:xfrm>
                <a:off x="7596187" y="679887"/>
                <a:ext cx="123984" cy="142462"/>
              </a:xfrm>
              <a:custGeom>
                <a:rect b="b" l="l" r="r" t="t"/>
                <a:pathLst>
                  <a:path extrusionOk="0" h="1542" w="1342">
                    <a:moveTo>
                      <a:pt x="517" y="0"/>
                    </a:moveTo>
                    <a:cubicBezTo>
                      <a:pt x="362" y="0"/>
                      <a:pt x="166" y="93"/>
                      <a:pt x="104" y="238"/>
                    </a:cubicBezTo>
                    <a:cubicBezTo>
                      <a:pt x="22" y="433"/>
                      <a:pt x="1" y="578"/>
                      <a:pt x="32" y="774"/>
                    </a:cubicBezTo>
                    <a:lnTo>
                      <a:pt x="63" y="867"/>
                    </a:lnTo>
                    <a:cubicBezTo>
                      <a:pt x="22" y="1063"/>
                      <a:pt x="73" y="1259"/>
                      <a:pt x="280" y="1382"/>
                    </a:cubicBezTo>
                    <a:cubicBezTo>
                      <a:pt x="342" y="1414"/>
                      <a:pt x="424" y="1434"/>
                      <a:pt x="507" y="1444"/>
                    </a:cubicBezTo>
                    <a:cubicBezTo>
                      <a:pt x="584" y="1511"/>
                      <a:pt x="691" y="1542"/>
                      <a:pt x="798" y="1542"/>
                    </a:cubicBezTo>
                    <a:cubicBezTo>
                      <a:pt x="890" y="1542"/>
                      <a:pt x="981" y="1519"/>
                      <a:pt x="1053" y="1476"/>
                    </a:cubicBezTo>
                    <a:cubicBezTo>
                      <a:pt x="1291" y="1331"/>
                      <a:pt x="1342" y="1052"/>
                      <a:pt x="1218" y="816"/>
                    </a:cubicBezTo>
                    <a:cubicBezTo>
                      <a:pt x="1218" y="816"/>
                      <a:pt x="1218" y="805"/>
                      <a:pt x="1208" y="795"/>
                    </a:cubicBezTo>
                    <a:cubicBezTo>
                      <a:pt x="1249" y="630"/>
                      <a:pt x="1229" y="465"/>
                      <a:pt x="1136" y="320"/>
                    </a:cubicBezTo>
                    <a:cubicBezTo>
                      <a:pt x="1074" y="227"/>
                      <a:pt x="991" y="145"/>
                      <a:pt x="899" y="93"/>
                    </a:cubicBezTo>
                    <a:cubicBezTo>
                      <a:pt x="816" y="42"/>
                      <a:pt x="723" y="0"/>
                      <a:pt x="610"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57" name="Google Shape;1157;p27"/>
              <p:cNvSpPr/>
              <p:nvPr/>
            </p:nvSpPr>
            <p:spPr>
              <a:xfrm>
                <a:off x="6845264" y="2369284"/>
                <a:ext cx="134516" cy="124261"/>
              </a:xfrm>
              <a:custGeom>
                <a:rect b="b" l="l" r="r" t="t"/>
                <a:pathLst>
                  <a:path extrusionOk="0" h="1345" w="1456">
                    <a:moveTo>
                      <a:pt x="894" y="0"/>
                    </a:moveTo>
                    <a:cubicBezTo>
                      <a:pt x="878" y="0"/>
                      <a:pt x="862" y="1"/>
                      <a:pt x="846" y="3"/>
                    </a:cubicBezTo>
                    <a:cubicBezTo>
                      <a:pt x="733" y="13"/>
                      <a:pt x="630" y="55"/>
                      <a:pt x="537" y="107"/>
                    </a:cubicBezTo>
                    <a:cubicBezTo>
                      <a:pt x="496" y="127"/>
                      <a:pt x="465" y="137"/>
                      <a:pt x="434" y="158"/>
                    </a:cubicBezTo>
                    <a:cubicBezTo>
                      <a:pt x="321" y="240"/>
                      <a:pt x="238" y="343"/>
                      <a:pt x="186" y="478"/>
                    </a:cubicBezTo>
                    <a:cubicBezTo>
                      <a:pt x="176" y="488"/>
                      <a:pt x="156" y="509"/>
                      <a:pt x="145" y="529"/>
                    </a:cubicBezTo>
                    <a:cubicBezTo>
                      <a:pt x="1" y="746"/>
                      <a:pt x="104" y="1056"/>
                      <a:pt x="321" y="1189"/>
                    </a:cubicBezTo>
                    <a:cubicBezTo>
                      <a:pt x="351" y="1200"/>
                      <a:pt x="383" y="1221"/>
                      <a:pt x="413" y="1231"/>
                    </a:cubicBezTo>
                    <a:cubicBezTo>
                      <a:pt x="475" y="1272"/>
                      <a:pt x="537" y="1313"/>
                      <a:pt x="619" y="1324"/>
                    </a:cubicBezTo>
                    <a:cubicBezTo>
                      <a:pt x="733" y="1344"/>
                      <a:pt x="836" y="1344"/>
                      <a:pt x="950" y="1344"/>
                    </a:cubicBezTo>
                    <a:cubicBezTo>
                      <a:pt x="1197" y="1344"/>
                      <a:pt x="1435" y="1127"/>
                      <a:pt x="1424" y="870"/>
                    </a:cubicBezTo>
                    <a:cubicBezTo>
                      <a:pt x="1424" y="808"/>
                      <a:pt x="1414" y="756"/>
                      <a:pt x="1403" y="705"/>
                    </a:cubicBezTo>
                    <a:cubicBezTo>
                      <a:pt x="1455" y="509"/>
                      <a:pt x="1393" y="282"/>
                      <a:pt x="1218" y="178"/>
                    </a:cubicBezTo>
                    <a:cubicBezTo>
                      <a:pt x="1144" y="77"/>
                      <a:pt x="1029" y="0"/>
                      <a:pt x="894"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58" name="Google Shape;1158;p27"/>
              <p:cNvSpPr/>
              <p:nvPr/>
            </p:nvSpPr>
            <p:spPr>
              <a:xfrm>
                <a:off x="7625844" y="1755831"/>
                <a:ext cx="99132" cy="115392"/>
              </a:xfrm>
              <a:custGeom>
                <a:rect b="b" l="l" r="r" t="t"/>
                <a:pathLst>
                  <a:path extrusionOk="0" h="1249" w="1073">
                    <a:moveTo>
                      <a:pt x="484" y="0"/>
                    </a:moveTo>
                    <a:cubicBezTo>
                      <a:pt x="227" y="0"/>
                      <a:pt x="0" y="217"/>
                      <a:pt x="0" y="485"/>
                    </a:cubicBezTo>
                    <a:cubicBezTo>
                      <a:pt x="0" y="588"/>
                      <a:pt x="41" y="681"/>
                      <a:pt x="103" y="764"/>
                    </a:cubicBezTo>
                    <a:lnTo>
                      <a:pt x="103" y="774"/>
                    </a:lnTo>
                    <a:cubicBezTo>
                      <a:pt x="103" y="1032"/>
                      <a:pt x="319" y="1248"/>
                      <a:pt x="578" y="1248"/>
                    </a:cubicBezTo>
                    <a:cubicBezTo>
                      <a:pt x="846" y="1248"/>
                      <a:pt x="1062" y="1032"/>
                      <a:pt x="1062" y="774"/>
                    </a:cubicBezTo>
                    <a:cubicBezTo>
                      <a:pt x="1062" y="599"/>
                      <a:pt x="1073" y="423"/>
                      <a:pt x="980" y="269"/>
                    </a:cubicBezTo>
                    <a:cubicBezTo>
                      <a:pt x="876" y="83"/>
                      <a:pt x="691" y="0"/>
                      <a:pt x="484"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1159" name="Google Shape;1159;p27"/>
            <p:cNvGrpSpPr/>
            <p:nvPr/>
          </p:nvGrpSpPr>
          <p:grpSpPr>
            <a:xfrm rot="10800000">
              <a:off x="228246" y="142502"/>
              <a:ext cx="345669" cy="572700"/>
              <a:chOff x="3330825" y="1367375"/>
              <a:chExt cx="280075" cy="464025"/>
            </a:xfrm>
          </p:grpSpPr>
          <p:sp>
            <p:nvSpPr>
              <p:cNvPr id="1160" name="Google Shape;1160;p27"/>
              <p:cNvSpPr/>
              <p:nvPr/>
            </p:nvSpPr>
            <p:spPr>
              <a:xfrm>
                <a:off x="3484800" y="1720525"/>
                <a:ext cx="115550" cy="110875"/>
              </a:xfrm>
              <a:custGeom>
                <a:rect b="b" l="l" r="r" t="t"/>
                <a:pathLst>
                  <a:path extrusionOk="0" h="4435" w="4622">
                    <a:moveTo>
                      <a:pt x="2311" y="0"/>
                    </a:moveTo>
                    <a:cubicBezTo>
                      <a:pt x="2159" y="0"/>
                      <a:pt x="2006" y="13"/>
                      <a:pt x="1857" y="37"/>
                    </a:cubicBezTo>
                    <a:cubicBezTo>
                      <a:pt x="764" y="233"/>
                      <a:pt x="0" y="1265"/>
                      <a:pt x="51" y="2348"/>
                    </a:cubicBezTo>
                    <a:cubicBezTo>
                      <a:pt x="51" y="2461"/>
                      <a:pt x="72" y="2574"/>
                      <a:pt x="93" y="2678"/>
                    </a:cubicBezTo>
                    <a:cubicBezTo>
                      <a:pt x="113" y="2998"/>
                      <a:pt x="196" y="3307"/>
                      <a:pt x="351" y="3606"/>
                    </a:cubicBezTo>
                    <a:cubicBezTo>
                      <a:pt x="665" y="4200"/>
                      <a:pt x="1226" y="4435"/>
                      <a:pt x="1815" y="4435"/>
                    </a:cubicBezTo>
                    <a:cubicBezTo>
                      <a:pt x="2249" y="4435"/>
                      <a:pt x="2698" y="4307"/>
                      <a:pt x="3074" y="4101"/>
                    </a:cubicBezTo>
                    <a:cubicBezTo>
                      <a:pt x="4054" y="3555"/>
                      <a:pt x="4621" y="2430"/>
                      <a:pt x="4312" y="1337"/>
                    </a:cubicBezTo>
                    <a:cubicBezTo>
                      <a:pt x="4057" y="414"/>
                      <a:pt x="3188" y="0"/>
                      <a:pt x="2311" y="0"/>
                    </a:cubicBezTo>
                    <a:close/>
                  </a:path>
                </a:pathLst>
              </a:custGeom>
              <a:solidFill>
                <a:srgbClr val="AAB3EA"/>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61" name="Google Shape;1161;p27"/>
              <p:cNvSpPr/>
              <p:nvPr/>
            </p:nvSpPr>
            <p:spPr>
              <a:xfrm>
                <a:off x="3477400" y="1543325"/>
                <a:ext cx="133500" cy="103775"/>
              </a:xfrm>
              <a:custGeom>
                <a:rect b="b" l="l" r="r" t="t"/>
                <a:pathLst>
                  <a:path extrusionOk="0" h="4151" w="5340">
                    <a:moveTo>
                      <a:pt x="2983" y="1"/>
                    </a:moveTo>
                    <a:cubicBezTo>
                      <a:pt x="2469" y="1"/>
                      <a:pt x="1956" y="154"/>
                      <a:pt x="1575" y="451"/>
                    </a:cubicBezTo>
                    <a:cubicBezTo>
                      <a:pt x="0" y="1662"/>
                      <a:pt x="1018" y="4151"/>
                      <a:pt x="2737" y="4151"/>
                    </a:cubicBezTo>
                    <a:cubicBezTo>
                      <a:pt x="2819" y="4151"/>
                      <a:pt x="2903" y="4145"/>
                      <a:pt x="2988" y="4134"/>
                    </a:cubicBezTo>
                    <a:cubicBezTo>
                      <a:pt x="3494" y="4134"/>
                      <a:pt x="3999" y="3938"/>
                      <a:pt x="4432" y="3576"/>
                    </a:cubicBezTo>
                    <a:cubicBezTo>
                      <a:pt x="5340" y="2834"/>
                      <a:pt x="5340" y="1555"/>
                      <a:pt x="4629" y="699"/>
                    </a:cubicBezTo>
                    <a:cubicBezTo>
                      <a:pt x="4237" y="228"/>
                      <a:pt x="3610" y="1"/>
                      <a:pt x="2983" y="1"/>
                    </a:cubicBezTo>
                    <a:close/>
                  </a:path>
                </a:pathLst>
              </a:custGeom>
              <a:solidFill>
                <a:srgbClr val="AAB3EA"/>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62" name="Google Shape;1162;p27"/>
              <p:cNvSpPr/>
              <p:nvPr/>
            </p:nvSpPr>
            <p:spPr>
              <a:xfrm>
                <a:off x="3330825" y="1489400"/>
                <a:ext cx="143400" cy="134750"/>
              </a:xfrm>
              <a:custGeom>
                <a:rect b="b" l="l" r="r" t="t"/>
                <a:pathLst>
                  <a:path extrusionOk="0" h="5390" w="5736">
                    <a:moveTo>
                      <a:pt x="2327" y="0"/>
                    </a:moveTo>
                    <a:cubicBezTo>
                      <a:pt x="1872" y="0"/>
                      <a:pt x="1427" y="134"/>
                      <a:pt x="1043" y="452"/>
                    </a:cubicBezTo>
                    <a:cubicBezTo>
                      <a:pt x="775" y="669"/>
                      <a:pt x="610" y="947"/>
                      <a:pt x="506" y="1267"/>
                    </a:cubicBezTo>
                    <a:cubicBezTo>
                      <a:pt x="32" y="2134"/>
                      <a:pt x="1" y="3361"/>
                      <a:pt x="424" y="4145"/>
                    </a:cubicBezTo>
                    <a:cubicBezTo>
                      <a:pt x="881" y="4994"/>
                      <a:pt x="1728" y="5389"/>
                      <a:pt x="2600" y="5389"/>
                    </a:cubicBezTo>
                    <a:cubicBezTo>
                      <a:pt x="3223" y="5389"/>
                      <a:pt x="3859" y="5188"/>
                      <a:pt x="4374" y="4805"/>
                    </a:cubicBezTo>
                    <a:cubicBezTo>
                      <a:pt x="5664" y="3836"/>
                      <a:pt x="5736" y="2134"/>
                      <a:pt x="4612" y="1030"/>
                    </a:cubicBezTo>
                    <a:cubicBezTo>
                      <a:pt x="4019" y="444"/>
                      <a:pt x="3156" y="0"/>
                      <a:pt x="2327" y="0"/>
                    </a:cubicBezTo>
                    <a:close/>
                  </a:path>
                </a:pathLst>
              </a:custGeom>
              <a:solidFill>
                <a:srgbClr val="AAB3EA"/>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63" name="Google Shape;1163;p27"/>
              <p:cNvSpPr/>
              <p:nvPr/>
            </p:nvSpPr>
            <p:spPr>
              <a:xfrm>
                <a:off x="3451275" y="1367375"/>
                <a:ext cx="111650" cy="100400"/>
              </a:xfrm>
              <a:custGeom>
                <a:rect b="b" l="l" r="r" t="t"/>
                <a:pathLst>
                  <a:path extrusionOk="0" h="4016" w="4466">
                    <a:moveTo>
                      <a:pt x="2077" y="0"/>
                    </a:moveTo>
                    <a:cubicBezTo>
                      <a:pt x="1557" y="0"/>
                      <a:pt x="1026" y="185"/>
                      <a:pt x="660" y="506"/>
                    </a:cubicBezTo>
                    <a:cubicBezTo>
                      <a:pt x="640" y="537"/>
                      <a:pt x="608" y="558"/>
                      <a:pt x="588" y="578"/>
                    </a:cubicBezTo>
                    <a:cubicBezTo>
                      <a:pt x="299" y="805"/>
                      <a:pt x="134" y="1145"/>
                      <a:pt x="83" y="1517"/>
                    </a:cubicBezTo>
                    <a:cubicBezTo>
                      <a:pt x="0" y="1950"/>
                      <a:pt x="62" y="2404"/>
                      <a:pt x="258" y="2827"/>
                    </a:cubicBezTo>
                    <a:cubicBezTo>
                      <a:pt x="340" y="3002"/>
                      <a:pt x="443" y="3146"/>
                      <a:pt x="567" y="3270"/>
                    </a:cubicBezTo>
                    <a:cubicBezTo>
                      <a:pt x="805" y="3570"/>
                      <a:pt x="1104" y="3817"/>
                      <a:pt x="1465" y="3930"/>
                    </a:cubicBezTo>
                    <a:cubicBezTo>
                      <a:pt x="1650" y="3988"/>
                      <a:pt x="1827" y="4015"/>
                      <a:pt x="1997" y="4015"/>
                    </a:cubicBezTo>
                    <a:cubicBezTo>
                      <a:pt x="3607" y="4015"/>
                      <a:pt x="4465" y="1592"/>
                      <a:pt x="3280" y="444"/>
                    </a:cubicBezTo>
                    <a:cubicBezTo>
                      <a:pt x="2965" y="138"/>
                      <a:pt x="2525" y="0"/>
                      <a:pt x="2077" y="0"/>
                    </a:cubicBezTo>
                    <a:close/>
                  </a:path>
                </a:pathLst>
              </a:custGeom>
              <a:solidFill>
                <a:srgbClr val="AAB3EA"/>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64" name="Google Shape;1164;p27"/>
              <p:cNvSpPr/>
              <p:nvPr/>
            </p:nvSpPr>
            <p:spPr>
              <a:xfrm>
                <a:off x="3353000" y="1520100"/>
                <a:ext cx="54450" cy="76825"/>
              </a:xfrm>
              <a:custGeom>
                <a:rect b="b" l="l" r="r" t="t"/>
                <a:pathLst>
                  <a:path extrusionOk="0" h="3073" w="2178">
                    <a:moveTo>
                      <a:pt x="1092" y="1"/>
                    </a:moveTo>
                    <a:cubicBezTo>
                      <a:pt x="1037" y="1"/>
                      <a:pt x="980" y="21"/>
                      <a:pt x="929" y="70"/>
                    </a:cubicBezTo>
                    <a:cubicBezTo>
                      <a:pt x="1" y="906"/>
                      <a:pt x="558" y="2999"/>
                      <a:pt x="1868" y="3072"/>
                    </a:cubicBezTo>
                    <a:cubicBezTo>
                      <a:pt x="1875" y="3073"/>
                      <a:pt x="1881" y="3073"/>
                      <a:pt x="1887" y="3073"/>
                    </a:cubicBezTo>
                    <a:cubicBezTo>
                      <a:pt x="2178" y="3073"/>
                      <a:pt x="2171" y="2607"/>
                      <a:pt x="1868" y="2598"/>
                    </a:cubicBezTo>
                    <a:cubicBezTo>
                      <a:pt x="960" y="2546"/>
                      <a:pt x="672" y="947"/>
                      <a:pt x="1270" y="411"/>
                    </a:cubicBezTo>
                    <a:cubicBezTo>
                      <a:pt x="1446" y="243"/>
                      <a:pt x="1281" y="1"/>
                      <a:pt x="1092" y="1"/>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65" name="Google Shape;1165;p27"/>
              <p:cNvSpPr/>
              <p:nvPr/>
            </p:nvSpPr>
            <p:spPr>
              <a:xfrm>
                <a:off x="3451525" y="1381525"/>
                <a:ext cx="55450" cy="76050"/>
              </a:xfrm>
              <a:custGeom>
                <a:rect b="b" l="l" r="r" t="t"/>
                <a:pathLst>
                  <a:path extrusionOk="0" h="3042" w="2218">
                    <a:moveTo>
                      <a:pt x="1304" y="0"/>
                    </a:moveTo>
                    <a:cubicBezTo>
                      <a:pt x="1263" y="0"/>
                      <a:pt x="1220" y="13"/>
                      <a:pt x="1176" y="43"/>
                    </a:cubicBezTo>
                    <a:cubicBezTo>
                      <a:pt x="0" y="827"/>
                      <a:pt x="815" y="2395"/>
                      <a:pt x="1754" y="3004"/>
                    </a:cubicBezTo>
                    <a:cubicBezTo>
                      <a:pt x="1795" y="3030"/>
                      <a:pt x="1837" y="3042"/>
                      <a:pt x="1876" y="3042"/>
                    </a:cubicBezTo>
                    <a:cubicBezTo>
                      <a:pt x="2079" y="3042"/>
                      <a:pt x="2218" y="2729"/>
                      <a:pt x="2001" y="2591"/>
                    </a:cubicBezTo>
                    <a:cubicBezTo>
                      <a:pt x="1382" y="2188"/>
                      <a:pt x="578" y="1012"/>
                      <a:pt x="1424" y="455"/>
                    </a:cubicBezTo>
                    <a:cubicBezTo>
                      <a:pt x="1638" y="310"/>
                      <a:pt x="1504" y="0"/>
                      <a:pt x="1304" y="0"/>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66" name="Google Shape;1166;p27"/>
              <p:cNvSpPr/>
              <p:nvPr/>
            </p:nvSpPr>
            <p:spPr>
              <a:xfrm>
                <a:off x="3507475" y="1562550"/>
                <a:ext cx="38475" cy="55175"/>
              </a:xfrm>
              <a:custGeom>
                <a:rect b="b" l="l" r="r" t="t"/>
                <a:pathLst>
                  <a:path extrusionOk="0" h="2207" w="1539">
                    <a:moveTo>
                      <a:pt x="743" y="0"/>
                    </a:moveTo>
                    <a:cubicBezTo>
                      <a:pt x="669" y="0"/>
                      <a:pt x="593" y="31"/>
                      <a:pt x="537" y="105"/>
                    </a:cubicBezTo>
                    <a:cubicBezTo>
                      <a:pt x="1" y="817"/>
                      <a:pt x="372" y="1859"/>
                      <a:pt x="1166" y="2189"/>
                    </a:cubicBezTo>
                    <a:cubicBezTo>
                      <a:pt x="1196" y="2201"/>
                      <a:pt x="1224" y="2206"/>
                      <a:pt x="1251" y="2206"/>
                    </a:cubicBezTo>
                    <a:cubicBezTo>
                      <a:pt x="1467" y="2206"/>
                      <a:pt x="1539" y="1826"/>
                      <a:pt x="1290" y="1725"/>
                    </a:cubicBezTo>
                    <a:cubicBezTo>
                      <a:pt x="754" y="1508"/>
                      <a:pt x="630" y="786"/>
                      <a:pt x="950" y="343"/>
                    </a:cubicBezTo>
                    <a:cubicBezTo>
                      <a:pt x="1080" y="169"/>
                      <a:pt x="916" y="0"/>
                      <a:pt x="743" y="0"/>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67" name="Google Shape;1167;p27"/>
              <p:cNvSpPr/>
              <p:nvPr/>
            </p:nvSpPr>
            <p:spPr>
              <a:xfrm>
                <a:off x="3501025" y="1742650"/>
                <a:ext cx="41675" cy="55450"/>
              </a:xfrm>
              <a:custGeom>
                <a:rect b="b" l="l" r="r" t="t"/>
                <a:pathLst>
                  <a:path extrusionOk="0" h="2218" w="1667">
                    <a:moveTo>
                      <a:pt x="651" y="1"/>
                    </a:moveTo>
                    <a:cubicBezTo>
                      <a:pt x="578" y="1"/>
                      <a:pt x="505" y="33"/>
                      <a:pt x="454" y="112"/>
                    </a:cubicBezTo>
                    <a:cubicBezTo>
                      <a:pt x="1" y="875"/>
                      <a:pt x="454" y="1927"/>
                      <a:pt x="1280" y="2205"/>
                    </a:cubicBezTo>
                    <a:cubicBezTo>
                      <a:pt x="1306" y="2214"/>
                      <a:pt x="1331" y="2218"/>
                      <a:pt x="1354" y="2218"/>
                    </a:cubicBezTo>
                    <a:cubicBezTo>
                      <a:pt x="1588" y="2218"/>
                      <a:pt x="1666" y="1826"/>
                      <a:pt x="1403" y="1741"/>
                    </a:cubicBezTo>
                    <a:cubicBezTo>
                      <a:pt x="867" y="1556"/>
                      <a:pt x="578" y="844"/>
                      <a:pt x="878" y="359"/>
                    </a:cubicBezTo>
                    <a:cubicBezTo>
                      <a:pt x="985" y="172"/>
                      <a:pt x="818" y="1"/>
                      <a:pt x="651" y="1"/>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1168" name="Google Shape;1168;p27"/>
            <p:cNvSpPr/>
            <p:nvPr/>
          </p:nvSpPr>
          <p:spPr>
            <a:xfrm>
              <a:off x="228238" y="4129400"/>
              <a:ext cx="133425" cy="145875"/>
            </a:xfrm>
            <a:custGeom>
              <a:rect b="b" l="l" r="r" t="t"/>
              <a:pathLst>
                <a:path extrusionOk="0" h="5835" w="5337">
                  <a:moveTo>
                    <a:pt x="1857" y="0"/>
                  </a:moveTo>
                  <a:cubicBezTo>
                    <a:pt x="1460" y="0"/>
                    <a:pt x="1059" y="321"/>
                    <a:pt x="1209" y="807"/>
                  </a:cubicBezTo>
                  <a:cubicBezTo>
                    <a:pt x="1374" y="1323"/>
                    <a:pt x="1590" y="1829"/>
                    <a:pt x="1828" y="2313"/>
                  </a:cubicBezTo>
                  <a:cubicBezTo>
                    <a:pt x="1456" y="2448"/>
                    <a:pt x="1074" y="2571"/>
                    <a:pt x="703" y="2716"/>
                  </a:cubicBezTo>
                  <a:cubicBezTo>
                    <a:pt x="1" y="2983"/>
                    <a:pt x="201" y="4030"/>
                    <a:pt x="821" y="4030"/>
                  </a:cubicBezTo>
                  <a:cubicBezTo>
                    <a:pt x="893" y="4030"/>
                    <a:pt x="971" y="4015"/>
                    <a:pt x="1054" y="3984"/>
                  </a:cubicBezTo>
                  <a:cubicBezTo>
                    <a:pt x="1498" y="3809"/>
                    <a:pt x="1952" y="3654"/>
                    <a:pt x="2395" y="3500"/>
                  </a:cubicBezTo>
                  <a:cubicBezTo>
                    <a:pt x="2674" y="4098"/>
                    <a:pt x="2921" y="4706"/>
                    <a:pt x="3045" y="5356"/>
                  </a:cubicBezTo>
                  <a:cubicBezTo>
                    <a:pt x="3111" y="5690"/>
                    <a:pt x="3353" y="5834"/>
                    <a:pt x="3609" y="5834"/>
                  </a:cubicBezTo>
                  <a:cubicBezTo>
                    <a:pt x="3994" y="5834"/>
                    <a:pt x="4413" y="5507"/>
                    <a:pt x="4313" y="5006"/>
                  </a:cubicBezTo>
                  <a:cubicBezTo>
                    <a:pt x="4180" y="4314"/>
                    <a:pt x="3911" y="3675"/>
                    <a:pt x="3612" y="3035"/>
                  </a:cubicBezTo>
                  <a:cubicBezTo>
                    <a:pt x="3983" y="2881"/>
                    <a:pt x="4355" y="2716"/>
                    <a:pt x="4716" y="2510"/>
                  </a:cubicBezTo>
                  <a:cubicBezTo>
                    <a:pt x="5336" y="2160"/>
                    <a:pt x="4957" y="1292"/>
                    <a:pt x="4375" y="1292"/>
                  </a:cubicBezTo>
                  <a:cubicBezTo>
                    <a:pt x="4270" y="1292"/>
                    <a:pt x="4159" y="1320"/>
                    <a:pt x="4045" y="1385"/>
                  </a:cubicBezTo>
                  <a:cubicBezTo>
                    <a:pt x="3726" y="1561"/>
                    <a:pt x="3385" y="1715"/>
                    <a:pt x="3045" y="1859"/>
                  </a:cubicBezTo>
                  <a:cubicBezTo>
                    <a:pt x="2828" y="1405"/>
                    <a:pt x="2632" y="942"/>
                    <a:pt x="2477" y="456"/>
                  </a:cubicBezTo>
                  <a:cubicBezTo>
                    <a:pt x="2375" y="138"/>
                    <a:pt x="2117" y="0"/>
                    <a:pt x="1857" y="0"/>
                  </a:cubicBez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69" name="Google Shape;1169;p27"/>
            <p:cNvSpPr/>
            <p:nvPr/>
          </p:nvSpPr>
          <p:spPr>
            <a:xfrm>
              <a:off x="8570063" y="1596050"/>
              <a:ext cx="941978" cy="949101"/>
            </a:xfrm>
            <a:custGeom>
              <a:rect b="b" l="l" r="r" t="t"/>
              <a:pathLst>
                <a:path extrusionOk="0" h="15724" w="15606">
                  <a:moveTo>
                    <a:pt x="12171" y="1"/>
                  </a:moveTo>
                  <a:cubicBezTo>
                    <a:pt x="11362" y="1"/>
                    <a:pt x="10564" y="470"/>
                    <a:pt x="10389" y="1561"/>
                  </a:cubicBezTo>
                  <a:cubicBezTo>
                    <a:pt x="10272" y="2229"/>
                    <a:pt x="10577" y="2768"/>
                    <a:pt x="11046" y="3108"/>
                  </a:cubicBezTo>
                  <a:lnTo>
                    <a:pt x="11057" y="3120"/>
                  </a:lnTo>
                  <a:cubicBezTo>
                    <a:pt x="11080" y="3132"/>
                    <a:pt x="11093" y="3143"/>
                    <a:pt x="11116" y="3155"/>
                  </a:cubicBezTo>
                  <a:cubicBezTo>
                    <a:pt x="11139" y="3179"/>
                    <a:pt x="11174" y="3213"/>
                    <a:pt x="11210" y="3237"/>
                  </a:cubicBezTo>
                  <a:cubicBezTo>
                    <a:pt x="11221" y="3237"/>
                    <a:pt x="11221" y="3237"/>
                    <a:pt x="11233" y="3249"/>
                  </a:cubicBezTo>
                  <a:cubicBezTo>
                    <a:pt x="11233" y="3249"/>
                    <a:pt x="11244" y="3249"/>
                    <a:pt x="11244" y="3260"/>
                  </a:cubicBezTo>
                  <a:cubicBezTo>
                    <a:pt x="10952" y="3812"/>
                    <a:pt x="10682" y="4375"/>
                    <a:pt x="10389" y="4925"/>
                  </a:cubicBezTo>
                  <a:cubicBezTo>
                    <a:pt x="9920" y="4738"/>
                    <a:pt x="9415" y="4633"/>
                    <a:pt x="8923" y="4633"/>
                  </a:cubicBezTo>
                  <a:cubicBezTo>
                    <a:pt x="7751" y="4633"/>
                    <a:pt x="6602" y="5183"/>
                    <a:pt x="6051" y="6438"/>
                  </a:cubicBezTo>
                  <a:cubicBezTo>
                    <a:pt x="5348" y="6144"/>
                    <a:pt x="4621" y="5899"/>
                    <a:pt x="3917" y="5594"/>
                  </a:cubicBezTo>
                  <a:lnTo>
                    <a:pt x="3917" y="5570"/>
                  </a:lnTo>
                  <a:lnTo>
                    <a:pt x="3917" y="5535"/>
                  </a:lnTo>
                  <a:cubicBezTo>
                    <a:pt x="3929" y="5488"/>
                    <a:pt x="3929" y="5430"/>
                    <a:pt x="3929" y="5371"/>
                  </a:cubicBezTo>
                  <a:lnTo>
                    <a:pt x="3929" y="5347"/>
                  </a:lnTo>
                  <a:cubicBezTo>
                    <a:pt x="3929" y="5289"/>
                    <a:pt x="3917" y="5230"/>
                    <a:pt x="3905" y="5172"/>
                  </a:cubicBezTo>
                  <a:lnTo>
                    <a:pt x="3905" y="5136"/>
                  </a:lnTo>
                  <a:cubicBezTo>
                    <a:pt x="3894" y="5078"/>
                    <a:pt x="3882" y="5019"/>
                    <a:pt x="3870" y="4972"/>
                  </a:cubicBezTo>
                  <a:cubicBezTo>
                    <a:pt x="3858" y="4914"/>
                    <a:pt x="3835" y="4867"/>
                    <a:pt x="3811" y="4808"/>
                  </a:cubicBezTo>
                  <a:cubicBezTo>
                    <a:pt x="3811" y="4797"/>
                    <a:pt x="3811" y="4784"/>
                    <a:pt x="3800" y="4773"/>
                  </a:cubicBezTo>
                  <a:lnTo>
                    <a:pt x="3730" y="4633"/>
                  </a:lnTo>
                  <a:cubicBezTo>
                    <a:pt x="3730" y="4620"/>
                    <a:pt x="3730" y="4620"/>
                    <a:pt x="3718" y="4609"/>
                  </a:cubicBezTo>
                  <a:cubicBezTo>
                    <a:pt x="3694" y="4562"/>
                    <a:pt x="3671" y="4527"/>
                    <a:pt x="3647" y="4480"/>
                  </a:cubicBezTo>
                  <a:cubicBezTo>
                    <a:pt x="3636" y="4480"/>
                    <a:pt x="3636" y="4468"/>
                    <a:pt x="3624" y="4456"/>
                  </a:cubicBezTo>
                  <a:cubicBezTo>
                    <a:pt x="3600" y="4421"/>
                    <a:pt x="3566" y="4375"/>
                    <a:pt x="3530" y="4339"/>
                  </a:cubicBezTo>
                  <a:cubicBezTo>
                    <a:pt x="3519" y="4328"/>
                    <a:pt x="3519" y="4316"/>
                    <a:pt x="3506" y="4316"/>
                  </a:cubicBezTo>
                  <a:cubicBezTo>
                    <a:pt x="3472" y="4269"/>
                    <a:pt x="3436" y="4234"/>
                    <a:pt x="3389" y="4198"/>
                  </a:cubicBezTo>
                  <a:cubicBezTo>
                    <a:pt x="3003" y="3823"/>
                    <a:pt x="2451" y="3612"/>
                    <a:pt x="1901" y="3612"/>
                  </a:cubicBezTo>
                  <a:cubicBezTo>
                    <a:pt x="1080" y="3612"/>
                    <a:pt x="294" y="4081"/>
                    <a:pt x="106" y="5172"/>
                  </a:cubicBezTo>
                  <a:cubicBezTo>
                    <a:pt x="0" y="5840"/>
                    <a:pt x="294" y="6379"/>
                    <a:pt x="763" y="6719"/>
                  </a:cubicBezTo>
                  <a:cubicBezTo>
                    <a:pt x="775" y="6719"/>
                    <a:pt x="775" y="6731"/>
                    <a:pt x="786" y="6731"/>
                  </a:cubicBezTo>
                  <a:cubicBezTo>
                    <a:pt x="833" y="6766"/>
                    <a:pt x="892" y="6801"/>
                    <a:pt x="951" y="6837"/>
                  </a:cubicBezTo>
                  <a:cubicBezTo>
                    <a:pt x="1010" y="6871"/>
                    <a:pt x="1068" y="6907"/>
                    <a:pt x="1127" y="6930"/>
                  </a:cubicBezTo>
                  <a:cubicBezTo>
                    <a:pt x="1138" y="6942"/>
                    <a:pt x="1162" y="6942"/>
                    <a:pt x="1185" y="6954"/>
                  </a:cubicBezTo>
                  <a:cubicBezTo>
                    <a:pt x="1221" y="6977"/>
                    <a:pt x="1268" y="6989"/>
                    <a:pt x="1315" y="7012"/>
                  </a:cubicBezTo>
                  <a:cubicBezTo>
                    <a:pt x="1338" y="7012"/>
                    <a:pt x="1361" y="7024"/>
                    <a:pt x="1373" y="7024"/>
                  </a:cubicBezTo>
                  <a:cubicBezTo>
                    <a:pt x="1443" y="7048"/>
                    <a:pt x="1502" y="7071"/>
                    <a:pt x="1572" y="7082"/>
                  </a:cubicBezTo>
                  <a:cubicBezTo>
                    <a:pt x="1643" y="7106"/>
                    <a:pt x="1701" y="7106"/>
                    <a:pt x="1771" y="7118"/>
                  </a:cubicBezTo>
                  <a:cubicBezTo>
                    <a:pt x="1795" y="7129"/>
                    <a:pt x="1807" y="7129"/>
                    <a:pt x="1830" y="7129"/>
                  </a:cubicBezTo>
                  <a:cubicBezTo>
                    <a:pt x="1877" y="7129"/>
                    <a:pt x="1924" y="7142"/>
                    <a:pt x="1982" y="7142"/>
                  </a:cubicBezTo>
                  <a:lnTo>
                    <a:pt x="2252" y="7142"/>
                  </a:lnTo>
                  <a:cubicBezTo>
                    <a:pt x="2311" y="7142"/>
                    <a:pt x="2381" y="7129"/>
                    <a:pt x="2440" y="7118"/>
                  </a:cubicBezTo>
                  <a:cubicBezTo>
                    <a:pt x="2463" y="7118"/>
                    <a:pt x="2487" y="7118"/>
                    <a:pt x="2498" y="7106"/>
                  </a:cubicBezTo>
                  <a:cubicBezTo>
                    <a:pt x="2545" y="7106"/>
                    <a:pt x="2592" y="7095"/>
                    <a:pt x="2639" y="7082"/>
                  </a:cubicBezTo>
                  <a:cubicBezTo>
                    <a:pt x="2662" y="7071"/>
                    <a:pt x="2686" y="7071"/>
                    <a:pt x="2698" y="7059"/>
                  </a:cubicBezTo>
                  <a:cubicBezTo>
                    <a:pt x="2768" y="7048"/>
                    <a:pt x="2826" y="7024"/>
                    <a:pt x="2886" y="7001"/>
                  </a:cubicBezTo>
                  <a:cubicBezTo>
                    <a:pt x="2897" y="7001"/>
                    <a:pt x="2897" y="6989"/>
                    <a:pt x="2897" y="6989"/>
                  </a:cubicBezTo>
                  <a:cubicBezTo>
                    <a:pt x="2956" y="6965"/>
                    <a:pt x="3014" y="6942"/>
                    <a:pt x="3073" y="6907"/>
                  </a:cubicBezTo>
                  <a:cubicBezTo>
                    <a:pt x="3084" y="6895"/>
                    <a:pt x="3108" y="6884"/>
                    <a:pt x="3120" y="6871"/>
                  </a:cubicBezTo>
                  <a:cubicBezTo>
                    <a:pt x="3167" y="6848"/>
                    <a:pt x="3202" y="6825"/>
                    <a:pt x="3249" y="6790"/>
                  </a:cubicBezTo>
                  <a:cubicBezTo>
                    <a:pt x="3261" y="6778"/>
                    <a:pt x="3272" y="6766"/>
                    <a:pt x="3295" y="6754"/>
                  </a:cubicBezTo>
                  <a:cubicBezTo>
                    <a:pt x="3342" y="6719"/>
                    <a:pt x="3401" y="6673"/>
                    <a:pt x="3448" y="6626"/>
                  </a:cubicBezTo>
                  <a:lnTo>
                    <a:pt x="3448" y="6613"/>
                  </a:lnTo>
                  <a:cubicBezTo>
                    <a:pt x="3495" y="6567"/>
                    <a:pt x="3542" y="6520"/>
                    <a:pt x="3577" y="6462"/>
                  </a:cubicBezTo>
                  <a:cubicBezTo>
                    <a:pt x="3589" y="6449"/>
                    <a:pt x="3600" y="6426"/>
                    <a:pt x="3612" y="6402"/>
                  </a:cubicBezTo>
                  <a:cubicBezTo>
                    <a:pt x="3636" y="6379"/>
                    <a:pt x="3659" y="6344"/>
                    <a:pt x="3683" y="6321"/>
                  </a:cubicBezTo>
                  <a:cubicBezTo>
                    <a:pt x="4386" y="6613"/>
                    <a:pt x="5113" y="6860"/>
                    <a:pt x="5817" y="7165"/>
                  </a:cubicBezTo>
                  <a:cubicBezTo>
                    <a:pt x="5804" y="7235"/>
                    <a:pt x="5781" y="7306"/>
                    <a:pt x="5770" y="7376"/>
                  </a:cubicBezTo>
                  <a:cubicBezTo>
                    <a:pt x="5606" y="8372"/>
                    <a:pt x="5969" y="9205"/>
                    <a:pt x="6590" y="9802"/>
                  </a:cubicBezTo>
                  <a:cubicBezTo>
                    <a:pt x="6109" y="10612"/>
                    <a:pt x="5734" y="11467"/>
                    <a:pt x="5289" y="12288"/>
                  </a:cubicBezTo>
                  <a:cubicBezTo>
                    <a:pt x="5078" y="12230"/>
                    <a:pt x="4866" y="12194"/>
                    <a:pt x="4655" y="12194"/>
                  </a:cubicBezTo>
                  <a:cubicBezTo>
                    <a:pt x="3847" y="12194"/>
                    <a:pt x="3050" y="12663"/>
                    <a:pt x="2873" y="13754"/>
                  </a:cubicBezTo>
                  <a:cubicBezTo>
                    <a:pt x="2756" y="14422"/>
                    <a:pt x="3061" y="14950"/>
                    <a:pt x="3530" y="15302"/>
                  </a:cubicBezTo>
                  <a:cubicBezTo>
                    <a:pt x="3530" y="15302"/>
                    <a:pt x="3542" y="15302"/>
                    <a:pt x="3542" y="15313"/>
                  </a:cubicBezTo>
                  <a:cubicBezTo>
                    <a:pt x="3600" y="15349"/>
                    <a:pt x="3647" y="15383"/>
                    <a:pt x="3706" y="15419"/>
                  </a:cubicBezTo>
                  <a:lnTo>
                    <a:pt x="3718" y="15419"/>
                  </a:lnTo>
                  <a:cubicBezTo>
                    <a:pt x="3764" y="15454"/>
                    <a:pt x="3823" y="15477"/>
                    <a:pt x="3882" y="15513"/>
                  </a:cubicBezTo>
                  <a:cubicBezTo>
                    <a:pt x="3905" y="15513"/>
                    <a:pt x="3917" y="15524"/>
                    <a:pt x="3941" y="15536"/>
                  </a:cubicBezTo>
                  <a:cubicBezTo>
                    <a:pt x="3988" y="15547"/>
                    <a:pt x="4035" y="15571"/>
                    <a:pt x="4081" y="15583"/>
                  </a:cubicBezTo>
                  <a:cubicBezTo>
                    <a:pt x="4093" y="15594"/>
                    <a:pt x="4116" y="15606"/>
                    <a:pt x="4140" y="15606"/>
                  </a:cubicBezTo>
                  <a:cubicBezTo>
                    <a:pt x="4199" y="15630"/>
                    <a:pt x="4269" y="15653"/>
                    <a:pt x="4327" y="15665"/>
                  </a:cubicBezTo>
                  <a:lnTo>
                    <a:pt x="4339" y="15665"/>
                  </a:lnTo>
                  <a:cubicBezTo>
                    <a:pt x="4398" y="15677"/>
                    <a:pt x="4468" y="15688"/>
                    <a:pt x="4527" y="15700"/>
                  </a:cubicBezTo>
                  <a:cubicBezTo>
                    <a:pt x="4550" y="15700"/>
                    <a:pt x="4574" y="15700"/>
                    <a:pt x="4585" y="15711"/>
                  </a:cubicBezTo>
                  <a:cubicBezTo>
                    <a:pt x="4644" y="15711"/>
                    <a:pt x="4691" y="15724"/>
                    <a:pt x="4738" y="15724"/>
                  </a:cubicBezTo>
                  <a:lnTo>
                    <a:pt x="5007" y="15724"/>
                  </a:lnTo>
                  <a:cubicBezTo>
                    <a:pt x="5078" y="15724"/>
                    <a:pt x="5137" y="15711"/>
                    <a:pt x="5207" y="15700"/>
                  </a:cubicBezTo>
                  <a:cubicBezTo>
                    <a:pt x="5218" y="15700"/>
                    <a:pt x="5242" y="15688"/>
                    <a:pt x="5265" y="15688"/>
                  </a:cubicBezTo>
                  <a:lnTo>
                    <a:pt x="5406" y="15653"/>
                  </a:lnTo>
                  <a:cubicBezTo>
                    <a:pt x="5429" y="15653"/>
                    <a:pt x="5441" y="15641"/>
                    <a:pt x="5465" y="15641"/>
                  </a:cubicBezTo>
                  <a:cubicBezTo>
                    <a:pt x="5523" y="15618"/>
                    <a:pt x="5593" y="15606"/>
                    <a:pt x="5652" y="15571"/>
                  </a:cubicBezTo>
                  <a:cubicBezTo>
                    <a:pt x="5711" y="15547"/>
                    <a:pt x="5770" y="15513"/>
                    <a:pt x="5828" y="15489"/>
                  </a:cubicBezTo>
                  <a:cubicBezTo>
                    <a:pt x="5851" y="15477"/>
                    <a:pt x="5864" y="15466"/>
                    <a:pt x="5887" y="15454"/>
                  </a:cubicBezTo>
                  <a:cubicBezTo>
                    <a:pt x="5922" y="15430"/>
                    <a:pt x="5969" y="15407"/>
                    <a:pt x="6004" y="15372"/>
                  </a:cubicBezTo>
                  <a:cubicBezTo>
                    <a:pt x="6015" y="15360"/>
                    <a:pt x="6039" y="15349"/>
                    <a:pt x="6051" y="15336"/>
                  </a:cubicBezTo>
                  <a:cubicBezTo>
                    <a:pt x="6109" y="15289"/>
                    <a:pt x="6156" y="15255"/>
                    <a:pt x="6203" y="15196"/>
                  </a:cubicBezTo>
                  <a:cubicBezTo>
                    <a:pt x="6250" y="15149"/>
                    <a:pt x="6297" y="15091"/>
                    <a:pt x="6344" y="15044"/>
                  </a:cubicBezTo>
                  <a:cubicBezTo>
                    <a:pt x="6356" y="15020"/>
                    <a:pt x="6367" y="15008"/>
                    <a:pt x="6379" y="14985"/>
                  </a:cubicBezTo>
                  <a:cubicBezTo>
                    <a:pt x="6414" y="14938"/>
                    <a:pt x="6438" y="14903"/>
                    <a:pt x="6461" y="14844"/>
                  </a:cubicBezTo>
                  <a:cubicBezTo>
                    <a:pt x="6473" y="14833"/>
                    <a:pt x="6484" y="14809"/>
                    <a:pt x="6497" y="14797"/>
                  </a:cubicBezTo>
                  <a:cubicBezTo>
                    <a:pt x="6531" y="14727"/>
                    <a:pt x="6567" y="14656"/>
                    <a:pt x="6590" y="14575"/>
                  </a:cubicBezTo>
                  <a:cubicBezTo>
                    <a:pt x="6614" y="14516"/>
                    <a:pt x="6625" y="14445"/>
                    <a:pt x="6649" y="14375"/>
                  </a:cubicBezTo>
                  <a:lnTo>
                    <a:pt x="6649" y="14340"/>
                  </a:lnTo>
                  <a:cubicBezTo>
                    <a:pt x="6661" y="14270"/>
                    <a:pt x="6672" y="14211"/>
                    <a:pt x="6684" y="14153"/>
                  </a:cubicBezTo>
                  <a:lnTo>
                    <a:pt x="6684" y="14117"/>
                  </a:lnTo>
                  <a:lnTo>
                    <a:pt x="6684" y="13953"/>
                  </a:lnTo>
                  <a:lnTo>
                    <a:pt x="6684" y="13918"/>
                  </a:lnTo>
                  <a:cubicBezTo>
                    <a:pt x="6684" y="13859"/>
                    <a:pt x="6684" y="13812"/>
                    <a:pt x="6672" y="13754"/>
                  </a:cubicBezTo>
                  <a:cubicBezTo>
                    <a:pt x="6672" y="13742"/>
                    <a:pt x="6672" y="13731"/>
                    <a:pt x="6661" y="13718"/>
                  </a:cubicBezTo>
                  <a:cubicBezTo>
                    <a:pt x="6649" y="13601"/>
                    <a:pt x="6614" y="13496"/>
                    <a:pt x="6578" y="13390"/>
                  </a:cubicBezTo>
                  <a:cubicBezTo>
                    <a:pt x="6567" y="13379"/>
                    <a:pt x="6567" y="13367"/>
                    <a:pt x="6567" y="13355"/>
                  </a:cubicBezTo>
                  <a:lnTo>
                    <a:pt x="6497" y="13215"/>
                  </a:lnTo>
                  <a:cubicBezTo>
                    <a:pt x="6484" y="13202"/>
                    <a:pt x="6484" y="13191"/>
                    <a:pt x="6484" y="13191"/>
                  </a:cubicBezTo>
                  <a:cubicBezTo>
                    <a:pt x="6461" y="13144"/>
                    <a:pt x="6426" y="13097"/>
                    <a:pt x="6403" y="13062"/>
                  </a:cubicBezTo>
                  <a:cubicBezTo>
                    <a:pt x="6403" y="13051"/>
                    <a:pt x="6391" y="13051"/>
                    <a:pt x="6391" y="13038"/>
                  </a:cubicBezTo>
                  <a:cubicBezTo>
                    <a:pt x="6356" y="13004"/>
                    <a:pt x="6320" y="12957"/>
                    <a:pt x="6286" y="12910"/>
                  </a:cubicBezTo>
                  <a:cubicBezTo>
                    <a:pt x="6286" y="12910"/>
                    <a:pt x="6273" y="12898"/>
                    <a:pt x="6273" y="12886"/>
                  </a:cubicBezTo>
                  <a:cubicBezTo>
                    <a:pt x="6239" y="12851"/>
                    <a:pt x="6192" y="12816"/>
                    <a:pt x="6156" y="12769"/>
                  </a:cubicBezTo>
                  <a:cubicBezTo>
                    <a:pt x="6098" y="12722"/>
                    <a:pt x="6039" y="12675"/>
                    <a:pt x="5969" y="12628"/>
                  </a:cubicBezTo>
                  <a:cubicBezTo>
                    <a:pt x="6403" y="11842"/>
                    <a:pt x="6755" y="11034"/>
                    <a:pt x="7200" y="10271"/>
                  </a:cubicBezTo>
                  <a:cubicBezTo>
                    <a:pt x="7211" y="10284"/>
                    <a:pt x="7235" y="10284"/>
                    <a:pt x="7247" y="10295"/>
                  </a:cubicBezTo>
                  <a:cubicBezTo>
                    <a:pt x="7247" y="10307"/>
                    <a:pt x="7258" y="10307"/>
                    <a:pt x="7258" y="10307"/>
                  </a:cubicBezTo>
                  <a:lnTo>
                    <a:pt x="7399" y="10377"/>
                  </a:lnTo>
                  <a:cubicBezTo>
                    <a:pt x="7422" y="10389"/>
                    <a:pt x="7435" y="10401"/>
                    <a:pt x="7446" y="10412"/>
                  </a:cubicBezTo>
                  <a:cubicBezTo>
                    <a:pt x="7493" y="10424"/>
                    <a:pt x="7528" y="10448"/>
                    <a:pt x="7563" y="10459"/>
                  </a:cubicBezTo>
                  <a:cubicBezTo>
                    <a:pt x="7587" y="10471"/>
                    <a:pt x="7599" y="10482"/>
                    <a:pt x="7610" y="10482"/>
                  </a:cubicBezTo>
                  <a:cubicBezTo>
                    <a:pt x="7669" y="10506"/>
                    <a:pt x="7716" y="10529"/>
                    <a:pt x="7774" y="10553"/>
                  </a:cubicBezTo>
                  <a:lnTo>
                    <a:pt x="7786" y="10553"/>
                  </a:lnTo>
                  <a:cubicBezTo>
                    <a:pt x="7833" y="10576"/>
                    <a:pt x="7891" y="10600"/>
                    <a:pt x="7938" y="10612"/>
                  </a:cubicBezTo>
                  <a:cubicBezTo>
                    <a:pt x="7962" y="10623"/>
                    <a:pt x="7974" y="10623"/>
                    <a:pt x="7997" y="10635"/>
                  </a:cubicBezTo>
                  <a:cubicBezTo>
                    <a:pt x="8032" y="10647"/>
                    <a:pt x="8079" y="10659"/>
                    <a:pt x="8115" y="10670"/>
                  </a:cubicBezTo>
                  <a:cubicBezTo>
                    <a:pt x="8138" y="10682"/>
                    <a:pt x="8149" y="10682"/>
                    <a:pt x="8173" y="10682"/>
                  </a:cubicBezTo>
                  <a:cubicBezTo>
                    <a:pt x="8220" y="10706"/>
                    <a:pt x="8279" y="10717"/>
                    <a:pt x="8337" y="10729"/>
                  </a:cubicBezTo>
                  <a:lnTo>
                    <a:pt x="8349" y="10729"/>
                  </a:lnTo>
                  <a:cubicBezTo>
                    <a:pt x="8407" y="10740"/>
                    <a:pt x="8454" y="10753"/>
                    <a:pt x="8513" y="10764"/>
                  </a:cubicBezTo>
                  <a:cubicBezTo>
                    <a:pt x="8537" y="10776"/>
                    <a:pt x="8548" y="10776"/>
                    <a:pt x="8571" y="10776"/>
                  </a:cubicBezTo>
                  <a:cubicBezTo>
                    <a:pt x="8607" y="10787"/>
                    <a:pt x="8654" y="10787"/>
                    <a:pt x="8701" y="10799"/>
                  </a:cubicBezTo>
                  <a:cubicBezTo>
                    <a:pt x="8712" y="10799"/>
                    <a:pt x="8735" y="10799"/>
                    <a:pt x="8748" y="10811"/>
                  </a:cubicBezTo>
                  <a:cubicBezTo>
                    <a:pt x="8806" y="10811"/>
                    <a:pt x="8865" y="10823"/>
                    <a:pt x="8923" y="10823"/>
                  </a:cubicBezTo>
                  <a:lnTo>
                    <a:pt x="8935" y="10823"/>
                  </a:lnTo>
                  <a:cubicBezTo>
                    <a:pt x="8993" y="10834"/>
                    <a:pt x="9052" y="10834"/>
                    <a:pt x="9111" y="10834"/>
                  </a:cubicBezTo>
                  <a:lnTo>
                    <a:pt x="9158" y="10834"/>
                  </a:lnTo>
                  <a:cubicBezTo>
                    <a:pt x="9204" y="10846"/>
                    <a:pt x="9251" y="10846"/>
                    <a:pt x="9287" y="10846"/>
                  </a:cubicBezTo>
                  <a:lnTo>
                    <a:pt x="9345" y="10846"/>
                  </a:lnTo>
                  <a:cubicBezTo>
                    <a:pt x="9404" y="10846"/>
                    <a:pt x="9462" y="10834"/>
                    <a:pt x="9521" y="10834"/>
                  </a:cubicBezTo>
                  <a:lnTo>
                    <a:pt x="9533" y="10834"/>
                  </a:lnTo>
                  <a:cubicBezTo>
                    <a:pt x="9580" y="10834"/>
                    <a:pt x="9639" y="10823"/>
                    <a:pt x="9697" y="10823"/>
                  </a:cubicBezTo>
                  <a:cubicBezTo>
                    <a:pt x="9709" y="10823"/>
                    <a:pt x="9733" y="10811"/>
                    <a:pt x="9744" y="10811"/>
                  </a:cubicBezTo>
                  <a:cubicBezTo>
                    <a:pt x="9791" y="10811"/>
                    <a:pt x="9838" y="10799"/>
                    <a:pt x="9884" y="10799"/>
                  </a:cubicBezTo>
                  <a:cubicBezTo>
                    <a:pt x="9897" y="10787"/>
                    <a:pt x="9908" y="10787"/>
                    <a:pt x="9931" y="10787"/>
                  </a:cubicBezTo>
                  <a:lnTo>
                    <a:pt x="10108" y="10753"/>
                  </a:lnTo>
                  <a:cubicBezTo>
                    <a:pt x="10166" y="10740"/>
                    <a:pt x="10225" y="10729"/>
                    <a:pt x="10272" y="10706"/>
                  </a:cubicBezTo>
                  <a:cubicBezTo>
                    <a:pt x="10295" y="10706"/>
                    <a:pt x="10307" y="10706"/>
                    <a:pt x="10319" y="10694"/>
                  </a:cubicBezTo>
                  <a:cubicBezTo>
                    <a:pt x="10366" y="10682"/>
                    <a:pt x="10413" y="10670"/>
                    <a:pt x="10447" y="10659"/>
                  </a:cubicBezTo>
                  <a:cubicBezTo>
                    <a:pt x="10459" y="10647"/>
                    <a:pt x="10483" y="10647"/>
                    <a:pt x="10494" y="10635"/>
                  </a:cubicBezTo>
                  <a:cubicBezTo>
                    <a:pt x="10553" y="10623"/>
                    <a:pt x="10611" y="10600"/>
                    <a:pt x="10658" y="10576"/>
                  </a:cubicBezTo>
                  <a:lnTo>
                    <a:pt x="10670" y="10576"/>
                  </a:lnTo>
                  <a:cubicBezTo>
                    <a:pt x="10717" y="10553"/>
                    <a:pt x="10764" y="10529"/>
                    <a:pt x="10822" y="10506"/>
                  </a:cubicBezTo>
                  <a:cubicBezTo>
                    <a:pt x="10835" y="10495"/>
                    <a:pt x="10846" y="10482"/>
                    <a:pt x="10869" y="10482"/>
                  </a:cubicBezTo>
                  <a:cubicBezTo>
                    <a:pt x="10905" y="10459"/>
                    <a:pt x="10940" y="10436"/>
                    <a:pt x="10987" y="10412"/>
                  </a:cubicBezTo>
                  <a:cubicBezTo>
                    <a:pt x="10999" y="10412"/>
                    <a:pt x="11010" y="10401"/>
                    <a:pt x="11022" y="10389"/>
                  </a:cubicBezTo>
                  <a:cubicBezTo>
                    <a:pt x="11080" y="10365"/>
                    <a:pt x="11127" y="10331"/>
                    <a:pt x="11174" y="10295"/>
                  </a:cubicBezTo>
                  <a:lnTo>
                    <a:pt x="11280" y="10225"/>
                  </a:lnTo>
                  <a:cubicBezTo>
                    <a:pt x="11549" y="10506"/>
                    <a:pt x="11819" y="10787"/>
                    <a:pt x="12101" y="11069"/>
                  </a:cubicBezTo>
                  <a:cubicBezTo>
                    <a:pt x="11948" y="11280"/>
                    <a:pt x="11843" y="11561"/>
                    <a:pt x="11784" y="11889"/>
                  </a:cubicBezTo>
                  <a:cubicBezTo>
                    <a:pt x="11679" y="12546"/>
                    <a:pt x="11971" y="13085"/>
                    <a:pt x="12453" y="13426"/>
                  </a:cubicBezTo>
                  <a:lnTo>
                    <a:pt x="12440" y="13426"/>
                  </a:lnTo>
                  <a:cubicBezTo>
                    <a:pt x="12453" y="13437"/>
                    <a:pt x="12453" y="13437"/>
                    <a:pt x="12464" y="13437"/>
                  </a:cubicBezTo>
                  <a:cubicBezTo>
                    <a:pt x="12511" y="13484"/>
                    <a:pt x="12570" y="13520"/>
                    <a:pt x="12628" y="13543"/>
                  </a:cubicBezTo>
                  <a:cubicBezTo>
                    <a:pt x="12628" y="13554"/>
                    <a:pt x="12628" y="13554"/>
                    <a:pt x="12640" y="13554"/>
                  </a:cubicBezTo>
                  <a:cubicBezTo>
                    <a:pt x="12687" y="13590"/>
                    <a:pt x="12745" y="13613"/>
                    <a:pt x="12804" y="13637"/>
                  </a:cubicBezTo>
                  <a:cubicBezTo>
                    <a:pt x="12828" y="13648"/>
                    <a:pt x="12839" y="13660"/>
                    <a:pt x="12862" y="13660"/>
                  </a:cubicBezTo>
                  <a:cubicBezTo>
                    <a:pt x="12909" y="13684"/>
                    <a:pt x="12956" y="13707"/>
                    <a:pt x="12992" y="13718"/>
                  </a:cubicBezTo>
                  <a:cubicBezTo>
                    <a:pt x="13015" y="13731"/>
                    <a:pt x="13039" y="13731"/>
                    <a:pt x="13050" y="13742"/>
                  </a:cubicBezTo>
                  <a:cubicBezTo>
                    <a:pt x="13120" y="13754"/>
                    <a:pt x="13179" y="13777"/>
                    <a:pt x="13250" y="13789"/>
                  </a:cubicBezTo>
                  <a:cubicBezTo>
                    <a:pt x="13250" y="13801"/>
                    <a:pt x="13261" y="13801"/>
                    <a:pt x="13261" y="13801"/>
                  </a:cubicBezTo>
                  <a:cubicBezTo>
                    <a:pt x="13320" y="13812"/>
                    <a:pt x="13390" y="13824"/>
                    <a:pt x="13449" y="13836"/>
                  </a:cubicBezTo>
                  <a:lnTo>
                    <a:pt x="13508" y="13836"/>
                  </a:lnTo>
                  <a:cubicBezTo>
                    <a:pt x="13555" y="13848"/>
                    <a:pt x="13613" y="13848"/>
                    <a:pt x="13660" y="13848"/>
                  </a:cubicBezTo>
                  <a:cubicBezTo>
                    <a:pt x="13683" y="13859"/>
                    <a:pt x="13695" y="13859"/>
                    <a:pt x="13719" y="13859"/>
                  </a:cubicBezTo>
                  <a:lnTo>
                    <a:pt x="13918" y="13859"/>
                  </a:lnTo>
                  <a:cubicBezTo>
                    <a:pt x="13930" y="13859"/>
                    <a:pt x="13930" y="13848"/>
                    <a:pt x="13930" y="13848"/>
                  </a:cubicBezTo>
                  <a:cubicBezTo>
                    <a:pt x="14000" y="13848"/>
                    <a:pt x="14058" y="13836"/>
                    <a:pt x="14117" y="13836"/>
                  </a:cubicBezTo>
                  <a:cubicBezTo>
                    <a:pt x="14141" y="13824"/>
                    <a:pt x="14164" y="13824"/>
                    <a:pt x="14188" y="13824"/>
                  </a:cubicBezTo>
                  <a:lnTo>
                    <a:pt x="14328" y="13789"/>
                  </a:lnTo>
                  <a:cubicBezTo>
                    <a:pt x="14340" y="13789"/>
                    <a:pt x="14363" y="13777"/>
                    <a:pt x="14387" y="13777"/>
                  </a:cubicBezTo>
                  <a:cubicBezTo>
                    <a:pt x="14446" y="13754"/>
                    <a:pt x="14504" y="13731"/>
                    <a:pt x="14574" y="13707"/>
                  </a:cubicBezTo>
                  <a:cubicBezTo>
                    <a:pt x="14633" y="13671"/>
                    <a:pt x="14691" y="13648"/>
                    <a:pt x="14750" y="13613"/>
                  </a:cubicBezTo>
                  <a:cubicBezTo>
                    <a:pt x="14762" y="13613"/>
                    <a:pt x="14785" y="13601"/>
                    <a:pt x="14797" y="13590"/>
                  </a:cubicBezTo>
                  <a:cubicBezTo>
                    <a:pt x="14844" y="13566"/>
                    <a:pt x="14879" y="13531"/>
                    <a:pt x="14926" y="13507"/>
                  </a:cubicBezTo>
                  <a:cubicBezTo>
                    <a:pt x="14938" y="13496"/>
                    <a:pt x="14962" y="13484"/>
                    <a:pt x="14973" y="13473"/>
                  </a:cubicBezTo>
                  <a:cubicBezTo>
                    <a:pt x="15020" y="13426"/>
                    <a:pt x="15079" y="13379"/>
                    <a:pt x="15126" y="13332"/>
                  </a:cubicBezTo>
                  <a:cubicBezTo>
                    <a:pt x="15173" y="13285"/>
                    <a:pt x="15219" y="13226"/>
                    <a:pt x="15254" y="13168"/>
                  </a:cubicBezTo>
                  <a:cubicBezTo>
                    <a:pt x="15278" y="13156"/>
                    <a:pt x="15290" y="13132"/>
                    <a:pt x="15301" y="13121"/>
                  </a:cubicBezTo>
                  <a:cubicBezTo>
                    <a:pt x="15324" y="13074"/>
                    <a:pt x="15360" y="13027"/>
                    <a:pt x="15384" y="12980"/>
                  </a:cubicBezTo>
                  <a:cubicBezTo>
                    <a:pt x="15395" y="12957"/>
                    <a:pt x="15407" y="12945"/>
                    <a:pt x="15418" y="12921"/>
                  </a:cubicBezTo>
                  <a:cubicBezTo>
                    <a:pt x="15454" y="12851"/>
                    <a:pt x="15489" y="12780"/>
                    <a:pt x="15512" y="12710"/>
                  </a:cubicBezTo>
                  <a:cubicBezTo>
                    <a:pt x="15536" y="12640"/>
                    <a:pt x="15548" y="12569"/>
                    <a:pt x="15559" y="12511"/>
                  </a:cubicBezTo>
                  <a:cubicBezTo>
                    <a:pt x="15571" y="12499"/>
                    <a:pt x="15571" y="12476"/>
                    <a:pt x="15571" y="12464"/>
                  </a:cubicBezTo>
                  <a:cubicBezTo>
                    <a:pt x="15582" y="12405"/>
                    <a:pt x="15595" y="12335"/>
                    <a:pt x="15595" y="12277"/>
                  </a:cubicBezTo>
                  <a:lnTo>
                    <a:pt x="15595" y="12253"/>
                  </a:lnTo>
                  <a:cubicBezTo>
                    <a:pt x="15606" y="12194"/>
                    <a:pt x="15606" y="12136"/>
                    <a:pt x="15606" y="12089"/>
                  </a:cubicBezTo>
                  <a:lnTo>
                    <a:pt x="15606" y="12054"/>
                  </a:lnTo>
                  <a:cubicBezTo>
                    <a:pt x="15606" y="11995"/>
                    <a:pt x="15595" y="11936"/>
                    <a:pt x="15595" y="11878"/>
                  </a:cubicBezTo>
                  <a:cubicBezTo>
                    <a:pt x="15582" y="11866"/>
                    <a:pt x="15582" y="11855"/>
                    <a:pt x="15582" y="11842"/>
                  </a:cubicBezTo>
                  <a:cubicBezTo>
                    <a:pt x="15571" y="11784"/>
                    <a:pt x="15559" y="11737"/>
                    <a:pt x="15548" y="11678"/>
                  </a:cubicBezTo>
                  <a:cubicBezTo>
                    <a:pt x="15536" y="11620"/>
                    <a:pt x="15512" y="11573"/>
                    <a:pt x="15501" y="11526"/>
                  </a:cubicBezTo>
                  <a:cubicBezTo>
                    <a:pt x="15489" y="11514"/>
                    <a:pt x="15489" y="11503"/>
                    <a:pt x="15477" y="11491"/>
                  </a:cubicBezTo>
                  <a:cubicBezTo>
                    <a:pt x="15465" y="11433"/>
                    <a:pt x="15442" y="11386"/>
                    <a:pt x="15418" y="11339"/>
                  </a:cubicBezTo>
                  <a:cubicBezTo>
                    <a:pt x="15407" y="11339"/>
                    <a:pt x="15407" y="11327"/>
                    <a:pt x="15395" y="11315"/>
                  </a:cubicBezTo>
                  <a:cubicBezTo>
                    <a:pt x="15371" y="11280"/>
                    <a:pt x="15348" y="11233"/>
                    <a:pt x="15324" y="11198"/>
                  </a:cubicBezTo>
                  <a:cubicBezTo>
                    <a:pt x="15313" y="11186"/>
                    <a:pt x="15313" y="11175"/>
                    <a:pt x="15313" y="11175"/>
                  </a:cubicBezTo>
                  <a:cubicBezTo>
                    <a:pt x="15278" y="11128"/>
                    <a:pt x="15243" y="11092"/>
                    <a:pt x="15207" y="11045"/>
                  </a:cubicBezTo>
                  <a:cubicBezTo>
                    <a:pt x="15207" y="11034"/>
                    <a:pt x="15196" y="11034"/>
                    <a:pt x="15184" y="11022"/>
                  </a:cubicBezTo>
                  <a:cubicBezTo>
                    <a:pt x="15149" y="10975"/>
                    <a:pt x="15113" y="10940"/>
                    <a:pt x="15079" y="10905"/>
                  </a:cubicBezTo>
                  <a:cubicBezTo>
                    <a:pt x="14680" y="10529"/>
                    <a:pt x="14129" y="10318"/>
                    <a:pt x="13578" y="10318"/>
                  </a:cubicBezTo>
                  <a:cubicBezTo>
                    <a:pt x="13261" y="10318"/>
                    <a:pt x="12933" y="10401"/>
                    <a:pt x="12664" y="10553"/>
                  </a:cubicBezTo>
                  <a:cubicBezTo>
                    <a:pt x="12370" y="10271"/>
                    <a:pt x="12089" y="9990"/>
                    <a:pt x="11819" y="9709"/>
                  </a:cubicBezTo>
                  <a:cubicBezTo>
                    <a:pt x="11843" y="9685"/>
                    <a:pt x="11854" y="9651"/>
                    <a:pt x="11878" y="9627"/>
                  </a:cubicBezTo>
                  <a:lnTo>
                    <a:pt x="11913" y="9591"/>
                  </a:lnTo>
                  <a:cubicBezTo>
                    <a:pt x="11948" y="9533"/>
                    <a:pt x="11984" y="9486"/>
                    <a:pt x="12018" y="9427"/>
                  </a:cubicBezTo>
                  <a:cubicBezTo>
                    <a:pt x="12054" y="9369"/>
                    <a:pt x="12089" y="9322"/>
                    <a:pt x="12112" y="9263"/>
                  </a:cubicBezTo>
                  <a:cubicBezTo>
                    <a:pt x="12124" y="9240"/>
                    <a:pt x="12135" y="9228"/>
                    <a:pt x="12148" y="9205"/>
                  </a:cubicBezTo>
                  <a:cubicBezTo>
                    <a:pt x="12159" y="9169"/>
                    <a:pt x="12182" y="9122"/>
                    <a:pt x="12206" y="9076"/>
                  </a:cubicBezTo>
                  <a:cubicBezTo>
                    <a:pt x="12218" y="9052"/>
                    <a:pt x="12229" y="9041"/>
                    <a:pt x="12229" y="9017"/>
                  </a:cubicBezTo>
                  <a:cubicBezTo>
                    <a:pt x="12265" y="8958"/>
                    <a:pt x="12288" y="8888"/>
                    <a:pt x="12312" y="8830"/>
                  </a:cubicBezTo>
                  <a:cubicBezTo>
                    <a:pt x="12335" y="8747"/>
                    <a:pt x="12359" y="8677"/>
                    <a:pt x="12370" y="8595"/>
                  </a:cubicBezTo>
                  <a:cubicBezTo>
                    <a:pt x="12382" y="8572"/>
                    <a:pt x="12382" y="8548"/>
                    <a:pt x="12393" y="8525"/>
                  </a:cubicBezTo>
                  <a:cubicBezTo>
                    <a:pt x="12406" y="8478"/>
                    <a:pt x="12417" y="8431"/>
                    <a:pt x="12417" y="8372"/>
                  </a:cubicBezTo>
                  <a:cubicBezTo>
                    <a:pt x="12429" y="8349"/>
                    <a:pt x="12429" y="8325"/>
                    <a:pt x="12440" y="8302"/>
                  </a:cubicBezTo>
                  <a:cubicBezTo>
                    <a:pt x="12440" y="8244"/>
                    <a:pt x="12453" y="8197"/>
                    <a:pt x="12453" y="8150"/>
                  </a:cubicBezTo>
                  <a:cubicBezTo>
                    <a:pt x="12464" y="8126"/>
                    <a:pt x="12464" y="8103"/>
                    <a:pt x="12464" y="8079"/>
                  </a:cubicBezTo>
                  <a:cubicBezTo>
                    <a:pt x="12476" y="7939"/>
                    <a:pt x="12476" y="7798"/>
                    <a:pt x="12476" y="7669"/>
                  </a:cubicBezTo>
                  <a:lnTo>
                    <a:pt x="12476" y="7598"/>
                  </a:lnTo>
                  <a:cubicBezTo>
                    <a:pt x="12464" y="7551"/>
                    <a:pt x="12464" y="7505"/>
                    <a:pt x="12464" y="7470"/>
                  </a:cubicBezTo>
                  <a:cubicBezTo>
                    <a:pt x="12464" y="7446"/>
                    <a:pt x="12453" y="7423"/>
                    <a:pt x="12453" y="7399"/>
                  </a:cubicBezTo>
                  <a:cubicBezTo>
                    <a:pt x="12453" y="7353"/>
                    <a:pt x="12440" y="7306"/>
                    <a:pt x="12429" y="7259"/>
                  </a:cubicBezTo>
                  <a:cubicBezTo>
                    <a:pt x="12429" y="7235"/>
                    <a:pt x="12429" y="7223"/>
                    <a:pt x="12417" y="7200"/>
                  </a:cubicBezTo>
                  <a:cubicBezTo>
                    <a:pt x="12393" y="7071"/>
                    <a:pt x="12359" y="6954"/>
                    <a:pt x="12323" y="6837"/>
                  </a:cubicBezTo>
                  <a:cubicBezTo>
                    <a:pt x="12312" y="6813"/>
                    <a:pt x="12312" y="6801"/>
                    <a:pt x="12300" y="6778"/>
                  </a:cubicBezTo>
                  <a:cubicBezTo>
                    <a:pt x="12288" y="6743"/>
                    <a:pt x="12265" y="6696"/>
                    <a:pt x="12253" y="6660"/>
                  </a:cubicBezTo>
                  <a:cubicBezTo>
                    <a:pt x="12241" y="6637"/>
                    <a:pt x="12229" y="6626"/>
                    <a:pt x="12229" y="6602"/>
                  </a:cubicBezTo>
                  <a:cubicBezTo>
                    <a:pt x="12206" y="6567"/>
                    <a:pt x="12195" y="6520"/>
                    <a:pt x="12171" y="6485"/>
                  </a:cubicBezTo>
                  <a:cubicBezTo>
                    <a:pt x="12159" y="6462"/>
                    <a:pt x="12148" y="6449"/>
                    <a:pt x="12148" y="6438"/>
                  </a:cubicBezTo>
                  <a:cubicBezTo>
                    <a:pt x="12089" y="6321"/>
                    <a:pt x="12018" y="6215"/>
                    <a:pt x="11948" y="6121"/>
                  </a:cubicBezTo>
                  <a:cubicBezTo>
                    <a:pt x="11937" y="6110"/>
                    <a:pt x="11924" y="6086"/>
                    <a:pt x="11913" y="6074"/>
                  </a:cubicBezTo>
                  <a:lnTo>
                    <a:pt x="11843" y="5969"/>
                  </a:lnTo>
                  <a:cubicBezTo>
                    <a:pt x="11819" y="5957"/>
                    <a:pt x="11807" y="5946"/>
                    <a:pt x="11796" y="5922"/>
                  </a:cubicBezTo>
                  <a:cubicBezTo>
                    <a:pt x="11773" y="5887"/>
                    <a:pt x="11737" y="5863"/>
                    <a:pt x="11713" y="5828"/>
                  </a:cubicBezTo>
                  <a:cubicBezTo>
                    <a:pt x="11702" y="5816"/>
                    <a:pt x="11690" y="5793"/>
                    <a:pt x="11679" y="5782"/>
                  </a:cubicBezTo>
                  <a:cubicBezTo>
                    <a:pt x="11491" y="5594"/>
                    <a:pt x="11291" y="5430"/>
                    <a:pt x="11069" y="5277"/>
                  </a:cubicBezTo>
                  <a:cubicBezTo>
                    <a:pt x="11362" y="4714"/>
                    <a:pt x="11632" y="4140"/>
                    <a:pt x="11937" y="3577"/>
                  </a:cubicBezTo>
                  <a:cubicBezTo>
                    <a:pt x="11960" y="3589"/>
                    <a:pt x="11995" y="3601"/>
                    <a:pt x="12018" y="3601"/>
                  </a:cubicBezTo>
                  <a:cubicBezTo>
                    <a:pt x="12089" y="3612"/>
                    <a:pt x="12148" y="3624"/>
                    <a:pt x="12218" y="3636"/>
                  </a:cubicBezTo>
                  <a:cubicBezTo>
                    <a:pt x="12241" y="3636"/>
                    <a:pt x="12253" y="3648"/>
                    <a:pt x="12276" y="3648"/>
                  </a:cubicBezTo>
                  <a:cubicBezTo>
                    <a:pt x="12323" y="3648"/>
                    <a:pt x="12382" y="3659"/>
                    <a:pt x="12429" y="3659"/>
                  </a:cubicBezTo>
                  <a:lnTo>
                    <a:pt x="12698" y="3659"/>
                  </a:lnTo>
                  <a:cubicBezTo>
                    <a:pt x="12757" y="3659"/>
                    <a:pt x="12828" y="3648"/>
                    <a:pt x="12886" y="3636"/>
                  </a:cubicBezTo>
                  <a:cubicBezTo>
                    <a:pt x="12909" y="3636"/>
                    <a:pt x="12933" y="3636"/>
                    <a:pt x="12945" y="3624"/>
                  </a:cubicBezTo>
                  <a:cubicBezTo>
                    <a:pt x="12992" y="3624"/>
                    <a:pt x="13050" y="3612"/>
                    <a:pt x="13097" y="3589"/>
                  </a:cubicBezTo>
                  <a:cubicBezTo>
                    <a:pt x="13109" y="3589"/>
                    <a:pt x="13133" y="3589"/>
                    <a:pt x="13156" y="3577"/>
                  </a:cubicBezTo>
                  <a:cubicBezTo>
                    <a:pt x="13214" y="3565"/>
                    <a:pt x="13273" y="3542"/>
                    <a:pt x="13344" y="3518"/>
                  </a:cubicBezTo>
                  <a:lnTo>
                    <a:pt x="13344" y="3507"/>
                  </a:lnTo>
                  <a:cubicBezTo>
                    <a:pt x="13402" y="3484"/>
                    <a:pt x="13461" y="3460"/>
                    <a:pt x="13519" y="3424"/>
                  </a:cubicBezTo>
                  <a:cubicBezTo>
                    <a:pt x="13531" y="3413"/>
                    <a:pt x="13555" y="3401"/>
                    <a:pt x="13566" y="3390"/>
                  </a:cubicBezTo>
                  <a:cubicBezTo>
                    <a:pt x="13613" y="3366"/>
                    <a:pt x="13648" y="3343"/>
                    <a:pt x="13695" y="3307"/>
                  </a:cubicBezTo>
                  <a:cubicBezTo>
                    <a:pt x="13707" y="3296"/>
                    <a:pt x="13719" y="3284"/>
                    <a:pt x="13742" y="3273"/>
                  </a:cubicBezTo>
                  <a:cubicBezTo>
                    <a:pt x="13789" y="3237"/>
                    <a:pt x="13847" y="3190"/>
                    <a:pt x="13894" y="3143"/>
                  </a:cubicBezTo>
                  <a:lnTo>
                    <a:pt x="13894" y="3132"/>
                  </a:lnTo>
                  <a:cubicBezTo>
                    <a:pt x="13941" y="3085"/>
                    <a:pt x="13988" y="3038"/>
                    <a:pt x="14024" y="2979"/>
                  </a:cubicBezTo>
                  <a:cubicBezTo>
                    <a:pt x="14047" y="2955"/>
                    <a:pt x="14058" y="2944"/>
                    <a:pt x="14070" y="2921"/>
                  </a:cubicBezTo>
                  <a:cubicBezTo>
                    <a:pt x="14094" y="2885"/>
                    <a:pt x="14129" y="2838"/>
                    <a:pt x="14152" y="2791"/>
                  </a:cubicBezTo>
                  <a:cubicBezTo>
                    <a:pt x="14164" y="2768"/>
                    <a:pt x="14176" y="2744"/>
                    <a:pt x="14188" y="2733"/>
                  </a:cubicBezTo>
                  <a:cubicBezTo>
                    <a:pt x="14222" y="2663"/>
                    <a:pt x="14246" y="2593"/>
                    <a:pt x="14282" y="2522"/>
                  </a:cubicBezTo>
                  <a:cubicBezTo>
                    <a:pt x="14305" y="2452"/>
                    <a:pt x="14316" y="2381"/>
                    <a:pt x="14328" y="2311"/>
                  </a:cubicBezTo>
                  <a:cubicBezTo>
                    <a:pt x="14328" y="2299"/>
                    <a:pt x="14340" y="2288"/>
                    <a:pt x="14340" y="2275"/>
                  </a:cubicBezTo>
                  <a:cubicBezTo>
                    <a:pt x="14352" y="2205"/>
                    <a:pt x="14363" y="2147"/>
                    <a:pt x="14363" y="2088"/>
                  </a:cubicBezTo>
                  <a:lnTo>
                    <a:pt x="14363" y="2053"/>
                  </a:lnTo>
                  <a:cubicBezTo>
                    <a:pt x="14375" y="1994"/>
                    <a:pt x="14375" y="1947"/>
                    <a:pt x="14375" y="1889"/>
                  </a:cubicBezTo>
                  <a:lnTo>
                    <a:pt x="14375" y="1866"/>
                  </a:lnTo>
                  <a:cubicBezTo>
                    <a:pt x="14375" y="1807"/>
                    <a:pt x="14363" y="1748"/>
                    <a:pt x="14363" y="1689"/>
                  </a:cubicBezTo>
                  <a:cubicBezTo>
                    <a:pt x="14352" y="1678"/>
                    <a:pt x="14352" y="1666"/>
                    <a:pt x="14352" y="1655"/>
                  </a:cubicBezTo>
                  <a:cubicBezTo>
                    <a:pt x="14340" y="1595"/>
                    <a:pt x="14328" y="1537"/>
                    <a:pt x="14316" y="1490"/>
                  </a:cubicBezTo>
                  <a:lnTo>
                    <a:pt x="14316" y="1478"/>
                  </a:lnTo>
                  <a:cubicBezTo>
                    <a:pt x="14305" y="1431"/>
                    <a:pt x="14282" y="1373"/>
                    <a:pt x="14258" y="1326"/>
                  </a:cubicBezTo>
                  <a:cubicBezTo>
                    <a:pt x="14258" y="1314"/>
                    <a:pt x="14258" y="1303"/>
                    <a:pt x="14246" y="1291"/>
                  </a:cubicBezTo>
                  <a:cubicBezTo>
                    <a:pt x="14235" y="1244"/>
                    <a:pt x="14211" y="1197"/>
                    <a:pt x="14176" y="1150"/>
                  </a:cubicBezTo>
                  <a:cubicBezTo>
                    <a:pt x="14176" y="1139"/>
                    <a:pt x="14176" y="1139"/>
                    <a:pt x="14164" y="1127"/>
                  </a:cubicBezTo>
                  <a:cubicBezTo>
                    <a:pt x="14141" y="1080"/>
                    <a:pt x="14117" y="1045"/>
                    <a:pt x="14094" y="998"/>
                  </a:cubicBezTo>
                  <a:cubicBezTo>
                    <a:pt x="14082" y="998"/>
                    <a:pt x="14082" y="986"/>
                    <a:pt x="14070" y="975"/>
                  </a:cubicBezTo>
                  <a:cubicBezTo>
                    <a:pt x="14047" y="939"/>
                    <a:pt x="14011" y="892"/>
                    <a:pt x="13977" y="857"/>
                  </a:cubicBezTo>
                  <a:cubicBezTo>
                    <a:pt x="13977" y="845"/>
                    <a:pt x="13964" y="834"/>
                    <a:pt x="13953" y="822"/>
                  </a:cubicBezTo>
                  <a:lnTo>
                    <a:pt x="13847" y="717"/>
                  </a:lnTo>
                  <a:cubicBezTo>
                    <a:pt x="13766" y="634"/>
                    <a:pt x="13672" y="564"/>
                    <a:pt x="13578" y="506"/>
                  </a:cubicBezTo>
                  <a:cubicBezTo>
                    <a:pt x="13191" y="189"/>
                    <a:pt x="12675" y="1"/>
                    <a:pt x="12171"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1170" name="Google Shape;1170;p27"/>
          <p:cNvSpPr txBox="1"/>
          <p:nvPr>
            <p:ph idx="2" type="body"/>
          </p:nvPr>
        </p:nvSpPr>
        <p:spPr>
          <a:xfrm>
            <a:off x="4554275" y="1165837"/>
            <a:ext cx="3869700" cy="3416400"/>
          </a:xfrm>
          <a:prstGeom prst="rect">
            <a:avLst/>
          </a:prstGeom>
        </p:spPr>
        <p:txBody>
          <a:bodyPr anchorCtr="0" anchor="b" bIns="91425" lIns="91425" spcFirstLastPara="1" rIns="91425" wrap="square" tIns="91425">
            <a:noAutofit/>
          </a:bodyPr>
          <a:lstStyle>
            <a:lvl1pPr indent="-304800" lvl="0" marL="457200" marR="50800" rtl="0">
              <a:lnSpc>
                <a:spcPct val="100000"/>
              </a:lnSpc>
              <a:spcBef>
                <a:spcPts val="0"/>
              </a:spcBef>
              <a:spcAft>
                <a:spcPts val="0"/>
              </a:spcAft>
              <a:buSzPts val="1200"/>
              <a:buChar char="●"/>
              <a:defRPr sz="1200"/>
            </a:lvl1pPr>
            <a:lvl2pPr indent="-304800" lvl="1" marL="914400" rtl="0">
              <a:lnSpc>
                <a:spcPct val="115000"/>
              </a:lnSpc>
              <a:spcBef>
                <a:spcPts val="0"/>
              </a:spcBef>
              <a:spcAft>
                <a:spcPts val="0"/>
              </a:spcAft>
              <a:buSzPts val="1200"/>
              <a:buFont typeface="Roboto Condensed Light"/>
              <a:buChar char="○"/>
              <a:defRPr/>
            </a:lvl2pPr>
            <a:lvl3pPr indent="-304800" lvl="2" marL="1371600" rtl="0">
              <a:lnSpc>
                <a:spcPct val="115000"/>
              </a:lnSpc>
              <a:spcBef>
                <a:spcPts val="1600"/>
              </a:spcBef>
              <a:spcAft>
                <a:spcPts val="0"/>
              </a:spcAft>
              <a:buSzPts val="1200"/>
              <a:buFont typeface="Roboto Condensed Light"/>
              <a:buChar char="■"/>
              <a:defRPr/>
            </a:lvl3pPr>
            <a:lvl4pPr indent="-304800" lvl="3" marL="1828800" rtl="0">
              <a:lnSpc>
                <a:spcPct val="115000"/>
              </a:lnSpc>
              <a:spcBef>
                <a:spcPts val="1600"/>
              </a:spcBef>
              <a:spcAft>
                <a:spcPts val="0"/>
              </a:spcAft>
              <a:buSzPts val="1200"/>
              <a:buFont typeface="Roboto Condensed Light"/>
              <a:buChar char="●"/>
              <a:defRPr/>
            </a:lvl4pPr>
            <a:lvl5pPr indent="-304800" lvl="4" marL="2286000" rtl="0">
              <a:lnSpc>
                <a:spcPct val="115000"/>
              </a:lnSpc>
              <a:spcBef>
                <a:spcPts val="1600"/>
              </a:spcBef>
              <a:spcAft>
                <a:spcPts val="0"/>
              </a:spcAft>
              <a:buSzPts val="1200"/>
              <a:buFont typeface="Roboto Condensed Light"/>
              <a:buChar char="○"/>
              <a:defRPr/>
            </a:lvl5pPr>
            <a:lvl6pPr indent="-304800" lvl="5" marL="2743200" rtl="0">
              <a:lnSpc>
                <a:spcPct val="115000"/>
              </a:lnSpc>
              <a:spcBef>
                <a:spcPts val="1600"/>
              </a:spcBef>
              <a:spcAft>
                <a:spcPts val="0"/>
              </a:spcAft>
              <a:buSzPts val="1200"/>
              <a:buFont typeface="Roboto Condensed Light"/>
              <a:buChar char="■"/>
              <a:defRPr/>
            </a:lvl6pPr>
            <a:lvl7pPr indent="-304800" lvl="6" marL="3200400" rtl="0">
              <a:lnSpc>
                <a:spcPct val="115000"/>
              </a:lnSpc>
              <a:spcBef>
                <a:spcPts val="1600"/>
              </a:spcBef>
              <a:spcAft>
                <a:spcPts val="0"/>
              </a:spcAft>
              <a:buSzPts val="1200"/>
              <a:buFont typeface="Roboto Condensed Light"/>
              <a:buChar char="●"/>
              <a:defRPr/>
            </a:lvl7pPr>
            <a:lvl8pPr indent="-304800" lvl="7" marL="3657600" rtl="0">
              <a:lnSpc>
                <a:spcPct val="115000"/>
              </a:lnSpc>
              <a:spcBef>
                <a:spcPts val="1600"/>
              </a:spcBef>
              <a:spcAft>
                <a:spcPts val="0"/>
              </a:spcAft>
              <a:buSzPts val="1200"/>
              <a:buFont typeface="Roboto Condensed Light"/>
              <a:buChar char="○"/>
              <a:defRPr/>
            </a:lvl8pPr>
            <a:lvl9pPr indent="-304800" lvl="8" marL="4114800" rtl="0">
              <a:lnSpc>
                <a:spcPct val="115000"/>
              </a:lnSpc>
              <a:spcBef>
                <a:spcPts val="1600"/>
              </a:spcBef>
              <a:spcAft>
                <a:spcPts val="1600"/>
              </a:spcAft>
              <a:buSzPts val="1200"/>
              <a:buFont typeface="Roboto Condensed Light"/>
              <a:buChar char="■"/>
              <a:defRPr/>
            </a:lvl9pPr>
          </a:lstStyle>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hree Columns">
  <p:cSld name="CUSTOM_6">
    <p:spTree>
      <p:nvGrpSpPr>
        <p:cNvPr id="1171" name="Shape 1171"/>
        <p:cNvGrpSpPr/>
        <p:nvPr/>
      </p:nvGrpSpPr>
      <p:grpSpPr>
        <a:xfrm>
          <a:off x="0" y="0"/>
          <a:ext cx="0" cy="0"/>
          <a:chOff x="0" y="0"/>
          <a:chExt cx="0" cy="0"/>
        </a:xfrm>
      </p:grpSpPr>
      <p:grpSp>
        <p:nvGrpSpPr>
          <p:cNvPr id="1172" name="Google Shape;1172;p28"/>
          <p:cNvGrpSpPr/>
          <p:nvPr/>
        </p:nvGrpSpPr>
        <p:grpSpPr>
          <a:xfrm>
            <a:off x="-957052" y="-1069925"/>
            <a:ext cx="11590797" cy="6505198"/>
            <a:chOff x="-957052" y="-1069925"/>
            <a:chExt cx="11590797" cy="6505198"/>
          </a:xfrm>
        </p:grpSpPr>
        <p:grpSp>
          <p:nvGrpSpPr>
            <p:cNvPr id="1173" name="Google Shape;1173;p28"/>
            <p:cNvGrpSpPr/>
            <p:nvPr/>
          </p:nvGrpSpPr>
          <p:grpSpPr>
            <a:xfrm>
              <a:off x="-957052" y="-1069925"/>
              <a:ext cx="3467793" cy="3403401"/>
              <a:chOff x="-1338034" y="-231719"/>
              <a:chExt cx="6969038" cy="6839631"/>
            </a:xfrm>
          </p:grpSpPr>
          <p:sp>
            <p:nvSpPr>
              <p:cNvPr id="1174" name="Google Shape;1174;p28"/>
              <p:cNvSpPr/>
              <p:nvPr/>
            </p:nvSpPr>
            <p:spPr>
              <a:xfrm flipH="1" rot="5400000">
                <a:off x="-1273331" y="-296422"/>
                <a:ext cx="6839631" cy="6969038"/>
              </a:xfrm>
              <a:custGeom>
                <a:rect b="b" l="l" r="r" t="t"/>
                <a:pathLst>
                  <a:path extrusionOk="0" h="31343" w="30761">
                    <a:moveTo>
                      <a:pt x="25462" y="1"/>
                    </a:moveTo>
                    <a:cubicBezTo>
                      <a:pt x="25003" y="1"/>
                      <a:pt x="24504" y="84"/>
                      <a:pt x="23962" y="262"/>
                    </a:cubicBezTo>
                    <a:cubicBezTo>
                      <a:pt x="22714" y="644"/>
                      <a:pt x="21848" y="1706"/>
                      <a:pt x="21270" y="2862"/>
                    </a:cubicBezTo>
                    <a:cubicBezTo>
                      <a:pt x="20785" y="3728"/>
                      <a:pt x="20693" y="5740"/>
                      <a:pt x="19919" y="6421"/>
                    </a:cubicBezTo>
                    <a:cubicBezTo>
                      <a:pt x="19549" y="6724"/>
                      <a:pt x="19197" y="6855"/>
                      <a:pt x="18859" y="6855"/>
                    </a:cubicBezTo>
                    <a:cubicBezTo>
                      <a:pt x="16740" y="6855"/>
                      <a:pt x="15176" y="1692"/>
                      <a:pt x="13183" y="1603"/>
                    </a:cubicBezTo>
                    <a:cubicBezTo>
                      <a:pt x="13116" y="1599"/>
                      <a:pt x="13051" y="1598"/>
                      <a:pt x="12987" y="1598"/>
                    </a:cubicBezTo>
                    <a:cubicBezTo>
                      <a:pt x="9937" y="1598"/>
                      <a:pt x="10508" y="5882"/>
                      <a:pt x="11357" y="7762"/>
                    </a:cubicBezTo>
                    <a:cubicBezTo>
                      <a:pt x="11842" y="8917"/>
                      <a:pt x="12420" y="10072"/>
                      <a:pt x="13276" y="11134"/>
                    </a:cubicBezTo>
                    <a:cubicBezTo>
                      <a:pt x="13956" y="12094"/>
                      <a:pt x="15205" y="12867"/>
                      <a:pt x="15586" y="14116"/>
                    </a:cubicBezTo>
                    <a:cubicBezTo>
                      <a:pt x="16357" y="16711"/>
                      <a:pt x="14815" y="17501"/>
                      <a:pt x="12974" y="17501"/>
                    </a:cubicBezTo>
                    <a:cubicBezTo>
                      <a:pt x="11807" y="17501"/>
                      <a:pt x="10520" y="17184"/>
                      <a:pt x="9624" y="16808"/>
                    </a:cubicBezTo>
                    <a:cubicBezTo>
                      <a:pt x="8752" y="16450"/>
                      <a:pt x="7859" y="16277"/>
                      <a:pt x="6986" y="16277"/>
                    </a:cubicBezTo>
                    <a:cubicBezTo>
                      <a:pt x="4586" y="16277"/>
                      <a:pt x="2333" y="17587"/>
                      <a:pt x="1062" y="19985"/>
                    </a:cubicBezTo>
                    <a:cubicBezTo>
                      <a:pt x="0" y="22203"/>
                      <a:pt x="93" y="25472"/>
                      <a:pt x="1248" y="27783"/>
                    </a:cubicBezTo>
                    <a:cubicBezTo>
                      <a:pt x="1953" y="29293"/>
                      <a:pt x="2762" y="29890"/>
                      <a:pt x="3534" y="29890"/>
                    </a:cubicBezTo>
                    <a:cubicBezTo>
                      <a:pt x="4978" y="29890"/>
                      <a:pt x="6291" y="27799"/>
                      <a:pt x="6540" y="25669"/>
                    </a:cubicBezTo>
                    <a:cubicBezTo>
                      <a:pt x="6754" y="23757"/>
                      <a:pt x="7623" y="23083"/>
                      <a:pt x="8725" y="23083"/>
                    </a:cubicBezTo>
                    <a:cubicBezTo>
                      <a:pt x="10121" y="23083"/>
                      <a:pt x="11892" y="24164"/>
                      <a:pt x="13183" y="25184"/>
                    </a:cubicBezTo>
                    <a:cubicBezTo>
                      <a:pt x="14106" y="25895"/>
                      <a:pt x="14783" y="26188"/>
                      <a:pt x="15317" y="26188"/>
                    </a:cubicBezTo>
                    <a:cubicBezTo>
                      <a:pt x="16736" y="26188"/>
                      <a:pt x="17148" y="24117"/>
                      <a:pt x="18474" y="22295"/>
                    </a:cubicBezTo>
                    <a:cubicBezTo>
                      <a:pt x="19049" y="21552"/>
                      <a:pt x="19836" y="21252"/>
                      <a:pt x="20692" y="21252"/>
                    </a:cubicBezTo>
                    <a:cubicBezTo>
                      <a:pt x="22710" y="21252"/>
                      <a:pt x="25108" y="22925"/>
                      <a:pt x="25984" y="24410"/>
                    </a:cubicBezTo>
                    <a:cubicBezTo>
                      <a:pt x="26655" y="25669"/>
                      <a:pt x="26944" y="27010"/>
                      <a:pt x="27336" y="28454"/>
                    </a:cubicBezTo>
                    <a:cubicBezTo>
                      <a:pt x="27624" y="29227"/>
                      <a:pt x="27624" y="30671"/>
                      <a:pt x="28006" y="31342"/>
                    </a:cubicBezTo>
                    <a:lnTo>
                      <a:pt x="28099" y="31146"/>
                    </a:lnTo>
                    <a:cubicBezTo>
                      <a:pt x="28129" y="31161"/>
                      <a:pt x="28159" y="31168"/>
                      <a:pt x="28189" y="31168"/>
                    </a:cubicBezTo>
                    <a:cubicBezTo>
                      <a:pt x="28548" y="31168"/>
                      <a:pt x="28887" y="30143"/>
                      <a:pt x="29069" y="29609"/>
                    </a:cubicBezTo>
                    <a:cubicBezTo>
                      <a:pt x="30502" y="24802"/>
                      <a:pt x="29935" y="19315"/>
                      <a:pt x="30409" y="14311"/>
                    </a:cubicBezTo>
                    <a:cubicBezTo>
                      <a:pt x="30760" y="10859"/>
                      <a:pt x="30710" y="1"/>
                      <a:pt x="25462" y="1"/>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1175" name="Google Shape;1175;p28"/>
              <p:cNvGrpSpPr/>
              <p:nvPr/>
            </p:nvGrpSpPr>
            <p:grpSpPr>
              <a:xfrm rot="-8999843">
                <a:off x="3507775" y="2978797"/>
                <a:ext cx="1435290" cy="965508"/>
                <a:chOff x="5898017" y="1162960"/>
                <a:chExt cx="1695492" cy="1140544"/>
              </a:xfrm>
            </p:grpSpPr>
            <p:sp>
              <p:nvSpPr>
                <p:cNvPr id="1176" name="Google Shape;1176;p28"/>
                <p:cNvSpPr/>
                <p:nvPr/>
              </p:nvSpPr>
              <p:spPr>
                <a:xfrm>
                  <a:off x="5898017" y="1960377"/>
                  <a:ext cx="158260" cy="159738"/>
                </a:xfrm>
                <a:custGeom>
                  <a:rect b="b" l="l" r="r" t="t"/>
                  <a:pathLst>
                    <a:path extrusionOk="0" h="1729" w="1713">
                      <a:moveTo>
                        <a:pt x="814" y="0"/>
                      </a:moveTo>
                      <a:cubicBezTo>
                        <a:pt x="725" y="0"/>
                        <a:pt x="637" y="23"/>
                        <a:pt x="568" y="66"/>
                      </a:cubicBezTo>
                      <a:cubicBezTo>
                        <a:pt x="444" y="138"/>
                        <a:pt x="372" y="242"/>
                        <a:pt x="341" y="375"/>
                      </a:cubicBezTo>
                      <a:cubicBezTo>
                        <a:pt x="341" y="386"/>
                        <a:pt x="330" y="396"/>
                        <a:pt x="330" y="407"/>
                      </a:cubicBezTo>
                      <a:cubicBezTo>
                        <a:pt x="330" y="399"/>
                        <a:pt x="329" y="396"/>
                        <a:pt x="328" y="396"/>
                      </a:cubicBezTo>
                      <a:cubicBezTo>
                        <a:pt x="324" y="396"/>
                        <a:pt x="318" y="412"/>
                        <a:pt x="323" y="412"/>
                      </a:cubicBezTo>
                      <a:cubicBezTo>
                        <a:pt x="324" y="412"/>
                        <a:pt x="327" y="410"/>
                        <a:pt x="330" y="407"/>
                      </a:cubicBezTo>
                      <a:lnTo>
                        <a:pt x="330" y="407"/>
                      </a:lnTo>
                      <a:cubicBezTo>
                        <a:pt x="310" y="437"/>
                        <a:pt x="289" y="478"/>
                        <a:pt x="268" y="510"/>
                      </a:cubicBezTo>
                      <a:cubicBezTo>
                        <a:pt x="217" y="613"/>
                        <a:pt x="155" y="716"/>
                        <a:pt x="103" y="819"/>
                      </a:cubicBezTo>
                      <a:cubicBezTo>
                        <a:pt x="0" y="1005"/>
                        <a:pt x="21" y="1242"/>
                        <a:pt x="176" y="1397"/>
                      </a:cubicBezTo>
                      <a:lnTo>
                        <a:pt x="279" y="1500"/>
                      </a:lnTo>
                      <a:cubicBezTo>
                        <a:pt x="330" y="1551"/>
                        <a:pt x="424" y="1603"/>
                        <a:pt x="506" y="1624"/>
                      </a:cubicBezTo>
                      <a:cubicBezTo>
                        <a:pt x="591" y="1695"/>
                        <a:pt x="696" y="1729"/>
                        <a:pt x="802" y="1729"/>
                      </a:cubicBezTo>
                      <a:cubicBezTo>
                        <a:pt x="926" y="1729"/>
                        <a:pt x="1051" y="1682"/>
                        <a:pt x="1146" y="1592"/>
                      </a:cubicBezTo>
                      <a:cubicBezTo>
                        <a:pt x="1331" y="1417"/>
                        <a:pt x="1527" y="1262"/>
                        <a:pt x="1600" y="1015"/>
                      </a:cubicBezTo>
                      <a:cubicBezTo>
                        <a:pt x="1713" y="581"/>
                        <a:pt x="1362" y="283"/>
                        <a:pt x="1052" y="66"/>
                      </a:cubicBezTo>
                      <a:cubicBezTo>
                        <a:pt x="982" y="21"/>
                        <a:pt x="897" y="0"/>
                        <a:pt x="814"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77" name="Google Shape;1177;p28"/>
                <p:cNvSpPr/>
                <p:nvPr/>
              </p:nvSpPr>
              <p:spPr>
                <a:xfrm>
                  <a:off x="6434602" y="2116420"/>
                  <a:ext cx="143016" cy="187085"/>
                </a:xfrm>
                <a:custGeom>
                  <a:rect b="b" l="l" r="r" t="t"/>
                  <a:pathLst>
                    <a:path extrusionOk="0" h="2025" w="1548">
                      <a:moveTo>
                        <a:pt x="601" y="0"/>
                      </a:moveTo>
                      <a:cubicBezTo>
                        <a:pt x="436" y="0"/>
                        <a:pt x="276" y="83"/>
                        <a:pt x="175" y="265"/>
                      </a:cubicBezTo>
                      <a:cubicBezTo>
                        <a:pt x="72" y="440"/>
                        <a:pt x="51" y="646"/>
                        <a:pt x="41" y="832"/>
                      </a:cubicBezTo>
                      <a:cubicBezTo>
                        <a:pt x="0" y="1224"/>
                        <a:pt x="10" y="1698"/>
                        <a:pt x="361" y="1946"/>
                      </a:cubicBezTo>
                      <a:cubicBezTo>
                        <a:pt x="443" y="2000"/>
                        <a:pt x="526" y="2024"/>
                        <a:pt x="608" y="2024"/>
                      </a:cubicBezTo>
                      <a:cubicBezTo>
                        <a:pt x="743" y="2024"/>
                        <a:pt x="875" y="1960"/>
                        <a:pt x="990" y="1863"/>
                      </a:cubicBezTo>
                      <a:cubicBezTo>
                        <a:pt x="1186" y="1853"/>
                        <a:pt x="1372" y="1719"/>
                        <a:pt x="1434" y="1523"/>
                      </a:cubicBezTo>
                      <a:cubicBezTo>
                        <a:pt x="1454" y="1420"/>
                        <a:pt x="1475" y="1327"/>
                        <a:pt x="1485" y="1234"/>
                      </a:cubicBezTo>
                      <a:cubicBezTo>
                        <a:pt x="1516" y="1173"/>
                        <a:pt x="1547" y="1100"/>
                        <a:pt x="1547" y="1017"/>
                      </a:cubicBezTo>
                      <a:cubicBezTo>
                        <a:pt x="1547" y="863"/>
                        <a:pt x="1475" y="749"/>
                        <a:pt x="1382" y="667"/>
                      </a:cubicBezTo>
                      <a:cubicBezTo>
                        <a:pt x="1351" y="616"/>
                        <a:pt x="1320" y="574"/>
                        <a:pt x="1279" y="522"/>
                      </a:cubicBezTo>
                      <a:cubicBezTo>
                        <a:pt x="1238" y="471"/>
                        <a:pt x="1186" y="440"/>
                        <a:pt x="1135" y="389"/>
                      </a:cubicBezTo>
                      <a:cubicBezTo>
                        <a:pt x="1124" y="347"/>
                        <a:pt x="1103" y="295"/>
                        <a:pt x="1073" y="254"/>
                      </a:cubicBezTo>
                      <a:cubicBezTo>
                        <a:pt x="951" y="91"/>
                        <a:pt x="774" y="0"/>
                        <a:pt x="601"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78" name="Google Shape;1178;p28"/>
                <p:cNvSpPr/>
                <p:nvPr/>
              </p:nvSpPr>
              <p:spPr>
                <a:xfrm>
                  <a:off x="6864018" y="1933954"/>
                  <a:ext cx="156689" cy="160200"/>
                </a:xfrm>
                <a:custGeom>
                  <a:rect b="b" l="l" r="r" t="t"/>
                  <a:pathLst>
                    <a:path extrusionOk="0" h="1734" w="1696">
                      <a:moveTo>
                        <a:pt x="1146" y="1"/>
                      </a:moveTo>
                      <a:cubicBezTo>
                        <a:pt x="1140" y="1"/>
                        <a:pt x="1134" y="1"/>
                        <a:pt x="1129" y="1"/>
                      </a:cubicBezTo>
                      <a:cubicBezTo>
                        <a:pt x="973" y="1"/>
                        <a:pt x="829" y="42"/>
                        <a:pt x="705" y="115"/>
                      </a:cubicBezTo>
                      <a:cubicBezTo>
                        <a:pt x="592" y="145"/>
                        <a:pt x="489" y="218"/>
                        <a:pt x="427" y="331"/>
                      </a:cubicBezTo>
                      <a:cubicBezTo>
                        <a:pt x="386" y="414"/>
                        <a:pt x="334" y="476"/>
                        <a:pt x="283" y="548"/>
                      </a:cubicBezTo>
                      <a:cubicBezTo>
                        <a:pt x="180" y="693"/>
                        <a:pt x="128" y="858"/>
                        <a:pt x="86" y="1023"/>
                      </a:cubicBezTo>
                      <a:cubicBezTo>
                        <a:pt x="1" y="1347"/>
                        <a:pt x="259" y="1627"/>
                        <a:pt x="559" y="1627"/>
                      </a:cubicBezTo>
                      <a:cubicBezTo>
                        <a:pt x="584" y="1627"/>
                        <a:pt x="609" y="1625"/>
                        <a:pt x="633" y="1621"/>
                      </a:cubicBezTo>
                      <a:cubicBezTo>
                        <a:pt x="726" y="1683"/>
                        <a:pt x="829" y="1734"/>
                        <a:pt x="932" y="1734"/>
                      </a:cubicBezTo>
                      <a:cubicBezTo>
                        <a:pt x="1149" y="1734"/>
                        <a:pt x="1314" y="1590"/>
                        <a:pt x="1386" y="1404"/>
                      </a:cubicBezTo>
                      <a:cubicBezTo>
                        <a:pt x="1417" y="1383"/>
                        <a:pt x="1448" y="1363"/>
                        <a:pt x="1469" y="1332"/>
                      </a:cubicBezTo>
                      <a:cubicBezTo>
                        <a:pt x="1696" y="1085"/>
                        <a:pt x="1613" y="785"/>
                        <a:pt x="1613" y="476"/>
                      </a:cubicBezTo>
                      <a:cubicBezTo>
                        <a:pt x="1613" y="223"/>
                        <a:pt x="1406" y="1"/>
                        <a:pt x="1146"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79" name="Google Shape;1179;p28"/>
                <p:cNvSpPr/>
                <p:nvPr/>
              </p:nvSpPr>
              <p:spPr>
                <a:xfrm>
                  <a:off x="7359861" y="1915384"/>
                  <a:ext cx="163988" cy="152162"/>
                </a:xfrm>
                <a:custGeom>
                  <a:rect b="b" l="l" r="r" t="t"/>
                  <a:pathLst>
                    <a:path extrusionOk="0" h="1647" w="1775">
                      <a:moveTo>
                        <a:pt x="1056" y="1"/>
                      </a:moveTo>
                      <a:cubicBezTo>
                        <a:pt x="1034" y="1"/>
                        <a:pt x="1013" y="3"/>
                        <a:pt x="991" y="6"/>
                      </a:cubicBezTo>
                      <a:lnTo>
                        <a:pt x="960" y="6"/>
                      </a:lnTo>
                      <a:cubicBezTo>
                        <a:pt x="775" y="6"/>
                        <a:pt x="651" y="99"/>
                        <a:pt x="548" y="243"/>
                      </a:cubicBezTo>
                      <a:cubicBezTo>
                        <a:pt x="465" y="346"/>
                        <a:pt x="383" y="460"/>
                        <a:pt x="321" y="573"/>
                      </a:cubicBezTo>
                      <a:cubicBezTo>
                        <a:pt x="259" y="687"/>
                        <a:pt x="218" y="800"/>
                        <a:pt x="156" y="914"/>
                      </a:cubicBezTo>
                      <a:cubicBezTo>
                        <a:pt x="1" y="1234"/>
                        <a:pt x="186" y="1646"/>
                        <a:pt x="578" y="1646"/>
                      </a:cubicBezTo>
                      <a:cubicBezTo>
                        <a:pt x="672" y="1646"/>
                        <a:pt x="775" y="1636"/>
                        <a:pt x="878" y="1636"/>
                      </a:cubicBezTo>
                      <a:cubicBezTo>
                        <a:pt x="904" y="1641"/>
                        <a:pt x="930" y="1643"/>
                        <a:pt x="954" y="1643"/>
                      </a:cubicBezTo>
                      <a:cubicBezTo>
                        <a:pt x="1045" y="1643"/>
                        <a:pt x="1124" y="1615"/>
                        <a:pt x="1197" y="1574"/>
                      </a:cubicBezTo>
                      <a:cubicBezTo>
                        <a:pt x="1352" y="1522"/>
                        <a:pt x="1486" y="1440"/>
                        <a:pt x="1589" y="1295"/>
                      </a:cubicBezTo>
                      <a:cubicBezTo>
                        <a:pt x="1775" y="1017"/>
                        <a:pt x="1610" y="646"/>
                        <a:pt x="1517" y="357"/>
                      </a:cubicBezTo>
                      <a:cubicBezTo>
                        <a:pt x="1452" y="170"/>
                        <a:pt x="1260" y="1"/>
                        <a:pt x="1056"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80" name="Google Shape;1180;p28"/>
                <p:cNvSpPr/>
                <p:nvPr/>
              </p:nvSpPr>
              <p:spPr>
                <a:xfrm>
                  <a:off x="7171206" y="1552025"/>
                  <a:ext cx="161124" cy="141538"/>
                </a:xfrm>
                <a:custGeom>
                  <a:rect b="b" l="l" r="r" t="t"/>
                  <a:pathLst>
                    <a:path extrusionOk="0" h="1532" w="1744">
                      <a:moveTo>
                        <a:pt x="1074" y="1"/>
                      </a:moveTo>
                      <a:cubicBezTo>
                        <a:pt x="1033" y="1"/>
                        <a:pt x="992" y="4"/>
                        <a:pt x="949" y="9"/>
                      </a:cubicBezTo>
                      <a:cubicBezTo>
                        <a:pt x="867" y="20"/>
                        <a:pt x="795" y="61"/>
                        <a:pt x="733" y="112"/>
                      </a:cubicBezTo>
                      <a:lnTo>
                        <a:pt x="733" y="102"/>
                      </a:lnTo>
                      <a:cubicBezTo>
                        <a:pt x="681" y="91"/>
                        <a:pt x="640" y="82"/>
                        <a:pt x="599" y="82"/>
                      </a:cubicBezTo>
                      <a:lnTo>
                        <a:pt x="589" y="82"/>
                      </a:lnTo>
                      <a:cubicBezTo>
                        <a:pt x="577" y="80"/>
                        <a:pt x="566" y="79"/>
                        <a:pt x="554" y="79"/>
                      </a:cubicBezTo>
                      <a:cubicBezTo>
                        <a:pt x="407" y="79"/>
                        <a:pt x="243" y="195"/>
                        <a:pt x="176" y="318"/>
                      </a:cubicBezTo>
                      <a:cubicBezTo>
                        <a:pt x="83" y="494"/>
                        <a:pt x="62" y="731"/>
                        <a:pt x="32" y="927"/>
                      </a:cubicBezTo>
                      <a:cubicBezTo>
                        <a:pt x="0" y="1102"/>
                        <a:pt x="32" y="1257"/>
                        <a:pt x="155" y="1391"/>
                      </a:cubicBezTo>
                      <a:cubicBezTo>
                        <a:pt x="247" y="1484"/>
                        <a:pt x="372" y="1532"/>
                        <a:pt x="498" y="1532"/>
                      </a:cubicBezTo>
                      <a:cubicBezTo>
                        <a:pt x="583" y="1532"/>
                        <a:pt x="668" y="1510"/>
                        <a:pt x="743" y="1464"/>
                      </a:cubicBezTo>
                      <a:cubicBezTo>
                        <a:pt x="826" y="1412"/>
                        <a:pt x="919" y="1361"/>
                        <a:pt x="1011" y="1319"/>
                      </a:cubicBezTo>
                      <a:cubicBezTo>
                        <a:pt x="1022" y="1319"/>
                        <a:pt x="1032" y="1319"/>
                        <a:pt x="1032" y="1309"/>
                      </a:cubicBezTo>
                      <a:cubicBezTo>
                        <a:pt x="1063" y="1309"/>
                        <a:pt x="1084" y="1299"/>
                        <a:pt x="1104" y="1278"/>
                      </a:cubicBezTo>
                      <a:cubicBezTo>
                        <a:pt x="1125" y="1278"/>
                        <a:pt x="1146" y="1267"/>
                        <a:pt x="1156" y="1257"/>
                      </a:cubicBezTo>
                      <a:cubicBezTo>
                        <a:pt x="1341" y="1164"/>
                        <a:pt x="1465" y="969"/>
                        <a:pt x="1589" y="814"/>
                      </a:cubicBezTo>
                      <a:cubicBezTo>
                        <a:pt x="1744" y="607"/>
                        <a:pt x="1651" y="360"/>
                        <a:pt x="1476" y="215"/>
                      </a:cubicBezTo>
                      <a:cubicBezTo>
                        <a:pt x="1465" y="185"/>
                        <a:pt x="1444" y="153"/>
                        <a:pt x="1414" y="133"/>
                      </a:cubicBezTo>
                      <a:cubicBezTo>
                        <a:pt x="1312" y="32"/>
                        <a:pt x="1199" y="1"/>
                        <a:pt x="1074"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81" name="Google Shape;1181;p28"/>
                <p:cNvSpPr/>
                <p:nvPr/>
              </p:nvSpPr>
              <p:spPr>
                <a:xfrm>
                  <a:off x="7460008" y="1266547"/>
                  <a:ext cx="133500" cy="156504"/>
                </a:xfrm>
                <a:custGeom>
                  <a:rect b="b" l="l" r="r" t="t"/>
                  <a:pathLst>
                    <a:path extrusionOk="0" h="1694" w="1445">
                      <a:moveTo>
                        <a:pt x="564" y="1"/>
                      </a:moveTo>
                      <a:cubicBezTo>
                        <a:pt x="351" y="1"/>
                        <a:pt x="135" y="145"/>
                        <a:pt x="83" y="355"/>
                      </a:cubicBezTo>
                      <a:cubicBezTo>
                        <a:pt x="62" y="448"/>
                        <a:pt x="51" y="541"/>
                        <a:pt x="62" y="634"/>
                      </a:cubicBezTo>
                      <a:cubicBezTo>
                        <a:pt x="21" y="747"/>
                        <a:pt x="0" y="871"/>
                        <a:pt x="0" y="985"/>
                      </a:cubicBezTo>
                      <a:cubicBezTo>
                        <a:pt x="0" y="1180"/>
                        <a:pt x="72" y="1335"/>
                        <a:pt x="196" y="1490"/>
                      </a:cubicBezTo>
                      <a:cubicBezTo>
                        <a:pt x="268" y="1583"/>
                        <a:pt x="413" y="1666"/>
                        <a:pt x="526" y="1686"/>
                      </a:cubicBezTo>
                      <a:cubicBezTo>
                        <a:pt x="571" y="1691"/>
                        <a:pt x="614" y="1694"/>
                        <a:pt x="656" y="1694"/>
                      </a:cubicBezTo>
                      <a:cubicBezTo>
                        <a:pt x="787" y="1694"/>
                        <a:pt x="907" y="1669"/>
                        <a:pt x="1032" y="1614"/>
                      </a:cubicBezTo>
                      <a:cubicBezTo>
                        <a:pt x="1279" y="1510"/>
                        <a:pt x="1444" y="1212"/>
                        <a:pt x="1424" y="943"/>
                      </a:cubicBezTo>
                      <a:cubicBezTo>
                        <a:pt x="1382" y="552"/>
                        <a:pt x="1114" y="273"/>
                        <a:pt x="794" y="66"/>
                      </a:cubicBezTo>
                      <a:cubicBezTo>
                        <a:pt x="724" y="21"/>
                        <a:pt x="644" y="1"/>
                        <a:pt x="564"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82" name="Google Shape;1182;p28"/>
                <p:cNvSpPr/>
                <p:nvPr/>
              </p:nvSpPr>
              <p:spPr>
                <a:xfrm>
                  <a:off x="6145217" y="1564292"/>
                  <a:ext cx="162048" cy="180340"/>
                </a:xfrm>
                <a:custGeom>
                  <a:rect b="b" l="l" r="r" t="t"/>
                  <a:pathLst>
                    <a:path extrusionOk="0" h="1952" w="1754">
                      <a:moveTo>
                        <a:pt x="850" y="0"/>
                      </a:moveTo>
                      <a:cubicBezTo>
                        <a:pt x="689" y="0"/>
                        <a:pt x="526" y="60"/>
                        <a:pt x="381" y="154"/>
                      </a:cubicBezTo>
                      <a:cubicBezTo>
                        <a:pt x="196" y="277"/>
                        <a:pt x="103" y="504"/>
                        <a:pt x="175" y="721"/>
                      </a:cubicBezTo>
                      <a:cubicBezTo>
                        <a:pt x="41" y="979"/>
                        <a:pt x="0" y="1278"/>
                        <a:pt x="175" y="1547"/>
                      </a:cubicBezTo>
                      <a:cubicBezTo>
                        <a:pt x="335" y="1786"/>
                        <a:pt x="631" y="1952"/>
                        <a:pt x="928" y="1952"/>
                      </a:cubicBezTo>
                      <a:cubicBezTo>
                        <a:pt x="1015" y="1952"/>
                        <a:pt x="1102" y="1938"/>
                        <a:pt x="1186" y="1907"/>
                      </a:cubicBezTo>
                      <a:cubicBezTo>
                        <a:pt x="1424" y="1815"/>
                        <a:pt x="1578" y="1660"/>
                        <a:pt x="1671" y="1423"/>
                      </a:cubicBezTo>
                      <a:cubicBezTo>
                        <a:pt x="1754" y="1185"/>
                        <a:pt x="1671" y="917"/>
                        <a:pt x="1589" y="701"/>
                      </a:cubicBezTo>
                      <a:cubicBezTo>
                        <a:pt x="1495" y="463"/>
                        <a:pt x="1392" y="206"/>
                        <a:pt x="1155" y="82"/>
                      </a:cubicBezTo>
                      <a:cubicBezTo>
                        <a:pt x="1058" y="25"/>
                        <a:pt x="955" y="0"/>
                        <a:pt x="850"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83" name="Google Shape;1183;p28"/>
                <p:cNvSpPr/>
                <p:nvPr/>
              </p:nvSpPr>
              <p:spPr>
                <a:xfrm>
                  <a:off x="6607338" y="1465067"/>
                  <a:ext cx="146896" cy="132484"/>
                </a:xfrm>
                <a:custGeom>
                  <a:rect b="b" l="l" r="r" t="t"/>
                  <a:pathLst>
                    <a:path extrusionOk="0" h="1434" w="1590">
                      <a:moveTo>
                        <a:pt x="1115" y="1"/>
                      </a:moveTo>
                      <a:cubicBezTo>
                        <a:pt x="867" y="10"/>
                        <a:pt x="640" y="93"/>
                        <a:pt x="486" y="289"/>
                      </a:cubicBezTo>
                      <a:cubicBezTo>
                        <a:pt x="300" y="310"/>
                        <a:pt x="124" y="464"/>
                        <a:pt x="73" y="650"/>
                      </a:cubicBezTo>
                      <a:cubicBezTo>
                        <a:pt x="1" y="898"/>
                        <a:pt x="135" y="1115"/>
                        <a:pt x="362" y="1218"/>
                      </a:cubicBezTo>
                      <a:cubicBezTo>
                        <a:pt x="383" y="1228"/>
                        <a:pt x="403" y="1238"/>
                        <a:pt x="413" y="1248"/>
                      </a:cubicBezTo>
                      <a:lnTo>
                        <a:pt x="537" y="1310"/>
                      </a:lnTo>
                      <a:cubicBezTo>
                        <a:pt x="671" y="1383"/>
                        <a:pt x="805" y="1434"/>
                        <a:pt x="950" y="1434"/>
                      </a:cubicBezTo>
                      <a:cubicBezTo>
                        <a:pt x="1167" y="1434"/>
                        <a:pt x="1373" y="1310"/>
                        <a:pt x="1476" y="1115"/>
                      </a:cubicBezTo>
                      <a:cubicBezTo>
                        <a:pt x="1579" y="929"/>
                        <a:pt x="1589" y="702"/>
                        <a:pt x="1589" y="485"/>
                      </a:cubicBezTo>
                      <a:cubicBezTo>
                        <a:pt x="1589" y="228"/>
                        <a:pt x="1373" y="1"/>
                        <a:pt x="1115"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84" name="Google Shape;1184;p28"/>
                <p:cNvSpPr/>
                <p:nvPr/>
              </p:nvSpPr>
              <p:spPr>
                <a:xfrm>
                  <a:off x="6036570" y="1207676"/>
                  <a:ext cx="149483" cy="159461"/>
                </a:xfrm>
                <a:custGeom>
                  <a:rect b="b" l="l" r="r" t="t"/>
                  <a:pathLst>
                    <a:path extrusionOk="0" h="1726" w="1618">
                      <a:moveTo>
                        <a:pt x="830" y="0"/>
                      </a:moveTo>
                      <a:cubicBezTo>
                        <a:pt x="792" y="0"/>
                        <a:pt x="752" y="4"/>
                        <a:pt x="711" y="11"/>
                      </a:cubicBezTo>
                      <a:cubicBezTo>
                        <a:pt x="526" y="53"/>
                        <a:pt x="402" y="187"/>
                        <a:pt x="310" y="352"/>
                      </a:cubicBezTo>
                      <a:cubicBezTo>
                        <a:pt x="83" y="497"/>
                        <a:pt x="0" y="785"/>
                        <a:pt x="134" y="1012"/>
                      </a:cubicBezTo>
                      <a:cubicBezTo>
                        <a:pt x="258" y="1229"/>
                        <a:pt x="340" y="1497"/>
                        <a:pt x="557" y="1641"/>
                      </a:cubicBezTo>
                      <a:cubicBezTo>
                        <a:pt x="638" y="1687"/>
                        <a:pt x="735" y="1716"/>
                        <a:pt x="827" y="1716"/>
                      </a:cubicBezTo>
                      <a:cubicBezTo>
                        <a:pt x="840" y="1716"/>
                        <a:pt x="854" y="1715"/>
                        <a:pt x="867" y="1714"/>
                      </a:cubicBezTo>
                      <a:lnTo>
                        <a:pt x="1000" y="1714"/>
                      </a:lnTo>
                      <a:cubicBezTo>
                        <a:pt x="1037" y="1721"/>
                        <a:pt x="1075" y="1725"/>
                        <a:pt x="1112" y="1725"/>
                      </a:cubicBezTo>
                      <a:cubicBezTo>
                        <a:pt x="1374" y="1725"/>
                        <a:pt x="1618" y="1539"/>
                        <a:pt x="1609" y="1249"/>
                      </a:cubicBezTo>
                      <a:cubicBezTo>
                        <a:pt x="1599" y="868"/>
                        <a:pt x="1465" y="548"/>
                        <a:pt x="1259" y="238"/>
                      </a:cubicBezTo>
                      <a:cubicBezTo>
                        <a:pt x="1148" y="78"/>
                        <a:pt x="1004" y="0"/>
                        <a:pt x="830"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85" name="Google Shape;1185;p28"/>
                <p:cNvSpPr/>
                <p:nvPr/>
              </p:nvSpPr>
              <p:spPr>
                <a:xfrm>
                  <a:off x="6919885" y="1162960"/>
                  <a:ext cx="123984" cy="142462"/>
                </a:xfrm>
                <a:custGeom>
                  <a:rect b="b" l="l" r="r" t="t"/>
                  <a:pathLst>
                    <a:path extrusionOk="0" h="1542" w="1342">
                      <a:moveTo>
                        <a:pt x="517" y="0"/>
                      </a:moveTo>
                      <a:cubicBezTo>
                        <a:pt x="362" y="0"/>
                        <a:pt x="166" y="93"/>
                        <a:pt x="104" y="238"/>
                      </a:cubicBezTo>
                      <a:cubicBezTo>
                        <a:pt x="22" y="433"/>
                        <a:pt x="1" y="578"/>
                        <a:pt x="32" y="774"/>
                      </a:cubicBezTo>
                      <a:lnTo>
                        <a:pt x="63" y="867"/>
                      </a:lnTo>
                      <a:cubicBezTo>
                        <a:pt x="22" y="1063"/>
                        <a:pt x="73" y="1259"/>
                        <a:pt x="280" y="1382"/>
                      </a:cubicBezTo>
                      <a:cubicBezTo>
                        <a:pt x="342" y="1414"/>
                        <a:pt x="424" y="1434"/>
                        <a:pt x="507" y="1444"/>
                      </a:cubicBezTo>
                      <a:cubicBezTo>
                        <a:pt x="584" y="1511"/>
                        <a:pt x="691" y="1542"/>
                        <a:pt x="798" y="1542"/>
                      </a:cubicBezTo>
                      <a:cubicBezTo>
                        <a:pt x="890" y="1542"/>
                        <a:pt x="981" y="1519"/>
                        <a:pt x="1053" y="1476"/>
                      </a:cubicBezTo>
                      <a:cubicBezTo>
                        <a:pt x="1291" y="1331"/>
                        <a:pt x="1342" y="1052"/>
                        <a:pt x="1218" y="816"/>
                      </a:cubicBezTo>
                      <a:cubicBezTo>
                        <a:pt x="1218" y="816"/>
                        <a:pt x="1218" y="805"/>
                        <a:pt x="1208" y="795"/>
                      </a:cubicBezTo>
                      <a:cubicBezTo>
                        <a:pt x="1249" y="630"/>
                        <a:pt x="1229" y="465"/>
                        <a:pt x="1136" y="320"/>
                      </a:cubicBezTo>
                      <a:cubicBezTo>
                        <a:pt x="1074" y="227"/>
                        <a:pt x="991" y="145"/>
                        <a:pt x="899" y="93"/>
                      </a:cubicBezTo>
                      <a:cubicBezTo>
                        <a:pt x="816" y="42"/>
                        <a:pt x="723" y="0"/>
                        <a:pt x="610"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1186" name="Google Shape;1186;p28"/>
              <p:cNvGrpSpPr/>
              <p:nvPr/>
            </p:nvGrpSpPr>
            <p:grpSpPr>
              <a:xfrm rot="-8999843">
                <a:off x="3507775" y="294172"/>
                <a:ext cx="1435290" cy="965508"/>
                <a:chOff x="5898017" y="1162960"/>
                <a:chExt cx="1695492" cy="1140544"/>
              </a:xfrm>
            </p:grpSpPr>
            <p:sp>
              <p:nvSpPr>
                <p:cNvPr id="1187" name="Google Shape;1187;p28"/>
                <p:cNvSpPr/>
                <p:nvPr/>
              </p:nvSpPr>
              <p:spPr>
                <a:xfrm>
                  <a:off x="5898017" y="1960377"/>
                  <a:ext cx="158260" cy="159738"/>
                </a:xfrm>
                <a:custGeom>
                  <a:rect b="b" l="l" r="r" t="t"/>
                  <a:pathLst>
                    <a:path extrusionOk="0" h="1729" w="1713">
                      <a:moveTo>
                        <a:pt x="814" y="0"/>
                      </a:moveTo>
                      <a:cubicBezTo>
                        <a:pt x="725" y="0"/>
                        <a:pt x="637" y="23"/>
                        <a:pt x="568" y="66"/>
                      </a:cubicBezTo>
                      <a:cubicBezTo>
                        <a:pt x="444" y="138"/>
                        <a:pt x="372" y="242"/>
                        <a:pt x="341" y="375"/>
                      </a:cubicBezTo>
                      <a:cubicBezTo>
                        <a:pt x="341" y="386"/>
                        <a:pt x="330" y="396"/>
                        <a:pt x="330" y="407"/>
                      </a:cubicBezTo>
                      <a:cubicBezTo>
                        <a:pt x="330" y="399"/>
                        <a:pt x="329" y="396"/>
                        <a:pt x="328" y="396"/>
                      </a:cubicBezTo>
                      <a:cubicBezTo>
                        <a:pt x="324" y="396"/>
                        <a:pt x="318" y="412"/>
                        <a:pt x="323" y="412"/>
                      </a:cubicBezTo>
                      <a:cubicBezTo>
                        <a:pt x="324" y="412"/>
                        <a:pt x="327" y="410"/>
                        <a:pt x="330" y="407"/>
                      </a:cubicBezTo>
                      <a:lnTo>
                        <a:pt x="330" y="407"/>
                      </a:lnTo>
                      <a:cubicBezTo>
                        <a:pt x="310" y="437"/>
                        <a:pt x="289" y="478"/>
                        <a:pt x="268" y="510"/>
                      </a:cubicBezTo>
                      <a:cubicBezTo>
                        <a:pt x="217" y="613"/>
                        <a:pt x="155" y="716"/>
                        <a:pt x="103" y="819"/>
                      </a:cubicBezTo>
                      <a:cubicBezTo>
                        <a:pt x="0" y="1005"/>
                        <a:pt x="21" y="1242"/>
                        <a:pt x="176" y="1397"/>
                      </a:cubicBezTo>
                      <a:lnTo>
                        <a:pt x="279" y="1500"/>
                      </a:lnTo>
                      <a:cubicBezTo>
                        <a:pt x="330" y="1551"/>
                        <a:pt x="424" y="1603"/>
                        <a:pt x="506" y="1624"/>
                      </a:cubicBezTo>
                      <a:cubicBezTo>
                        <a:pt x="591" y="1695"/>
                        <a:pt x="696" y="1729"/>
                        <a:pt x="802" y="1729"/>
                      </a:cubicBezTo>
                      <a:cubicBezTo>
                        <a:pt x="926" y="1729"/>
                        <a:pt x="1051" y="1682"/>
                        <a:pt x="1146" y="1592"/>
                      </a:cubicBezTo>
                      <a:cubicBezTo>
                        <a:pt x="1331" y="1417"/>
                        <a:pt x="1527" y="1262"/>
                        <a:pt x="1600" y="1015"/>
                      </a:cubicBezTo>
                      <a:cubicBezTo>
                        <a:pt x="1713" y="581"/>
                        <a:pt x="1362" y="283"/>
                        <a:pt x="1052" y="66"/>
                      </a:cubicBezTo>
                      <a:cubicBezTo>
                        <a:pt x="982" y="21"/>
                        <a:pt x="897" y="0"/>
                        <a:pt x="814"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88" name="Google Shape;1188;p28"/>
                <p:cNvSpPr/>
                <p:nvPr/>
              </p:nvSpPr>
              <p:spPr>
                <a:xfrm>
                  <a:off x="6434602" y="2116420"/>
                  <a:ext cx="143016" cy="187085"/>
                </a:xfrm>
                <a:custGeom>
                  <a:rect b="b" l="l" r="r" t="t"/>
                  <a:pathLst>
                    <a:path extrusionOk="0" h="2025" w="1548">
                      <a:moveTo>
                        <a:pt x="601" y="0"/>
                      </a:moveTo>
                      <a:cubicBezTo>
                        <a:pt x="436" y="0"/>
                        <a:pt x="276" y="83"/>
                        <a:pt x="175" y="265"/>
                      </a:cubicBezTo>
                      <a:cubicBezTo>
                        <a:pt x="72" y="440"/>
                        <a:pt x="51" y="646"/>
                        <a:pt x="41" y="832"/>
                      </a:cubicBezTo>
                      <a:cubicBezTo>
                        <a:pt x="0" y="1224"/>
                        <a:pt x="10" y="1698"/>
                        <a:pt x="361" y="1946"/>
                      </a:cubicBezTo>
                      <a:cubicBezTo>
                        <a:pt x="443" y="2000"/>
                        <a:pt x="526" y="2024"/>
                        <a:pt x="608" y="2024"/>
                      </a:cubicBezTo>
                      <a:cubicBezTo>
                        <a:pt x="743" y="2024"/>
                        <a:pt x="875" y="1960"/>
                        <a:pt x="990" y="1863"/>
                      </a:cubicBezTo>
                      <a:cubicBezTo>
                        <a:pt x="1186" y="1853"/>
                        <a:pt x="1372" y="1719"/>
                        <a:pt x="1434" y="1523"/>
                      </a:cubicBezTo>
                      <a:cubicBezTo>
                        <a:pt x="1454" y="1420"/>
                        <a:pt x="1475" y="1327"/>
                        <a:pt x="1485" y="1234"/>
                      </a:cubicBezTo>
                      <a:cubicBezTo>
                        <a:pt x="1516" y="1173"/>
                        <a:pt x="1547" y="1100"/>
                        <a:pt x="1547" y="1017"/>
                      </a:cubicBezTo>
                      <a:cubicBezTo>
                        <a:pt x="1547" y="863"/>
                        <a:pt x="1475" y="749"/>
                        <a:pt x="1382" y="667"/>
                      </a:cubicBezTo>
                      <a:cubicBezTo>
                        <a:pt x="1351" y="616"/>
                        <a:pt x="1320" y="574"/>
                        <a:pt x="1279" y="522"/>
                      </a:cubicBezTo>
                      <a:cubicBezTo>
                        <a:pt x="1238" y="471"/>
                        <a:pt x="1186" y="440"/>
                        <a:pt x="1135" y="389"/>
                      </a:cubicBezTo>
                      <a:cubicBezTo>
                        <a:pt x="1124" y="347"/>
                        <a:pt x="1103" y="295"/>
                        <a:pt x="1073" y="254"/>
                      </a:cubicBezTo>
                      <a:cubicBezTo>
                        <a:pt x="951" y="91"/>
                        <a:pt x="774" y="0"/>
                        <a:pt x="601"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89" name="Google Shape;1189;p28"/>
                <p:cNvSpPr/>
                <p:nvPr/>
              </p:nvSpPr>
              <p:spPr>
                <a:xfrm>
                  <a:off x="6864018" y="1933954"/>
                  <a:ext cx="156689" cy="160200"/>
                </a:xfrm>
                <a:custGeom>
                  <a:rect b="b" l="l" r="r" t="t"/>
                  <a:pathLst>
                    <a:path extrusionOk="0" h="1734" w="1696">
                      <a:moveTo>
                        <a:pt x="1146" y="1"/>
                      </a:moveTo>
                      <a:cubicBezTo>
                        <a:pt x="1140" y="1"/>
                        <a:pt x="1134" y="1"/>
                        <a:pt x="1129" y="1"/>
                      </a:cubicBezTo>
                      <a:cubicBezTo>
                        <a:pt x="973" y="1"/>
                        <a:pt x="829" y="42"/>
                        <a:pt x="705" y="115"/>
                      </a:cubicBezTo>
                      <a:cubicBezTo>
                        <a:pt x="592" y="145"/>
                        <a:pt x="489" y="218"/>
                        <a:pt x="427" y="331"/>
                      </a:cubicBezTo>
                      <a:cubicBezTo>
                        <a:pt x="386" y="414"/>
                        <a:pt x="334" y="476"/>
                        <a:pt x="283" y="548"/>
                      </a:cubicBezTo>
                      <a:cubicBezTo>
                        <a:pt x="180" y="693"/>
                        <a:pt x="128" y="858"/>
                        <a:pt x="86" y="1023"/>
                      </a:cubicBezTo>
                      <a:cubicBezTo>
                        <a:pt x="1" y="1347"/>
                        <a:pt x="259" y="1627"/>
                        <a:pt x="559" y="1627"/>
                      </a:cubicBezTo>
                      <a:cubicBezTo>
                        <a:pt x="584" y="1627"/>
                        <a:pt x="609" y="1625"/>
                        <a:pt x="633" y="1621"/>
                      </a:cubicBezTo>
                      <a:cubicBezTo>
                        <a:pt x="726" y="1683"/>
                        <a:pt x="829" y="1734"/>
                        <a:pt x="932" y="1734"/>
                      </a:cubicBezTo>
                      <a:cubicBezTo>
                        <a:pt x="1149" y="1734"/>
                        <a:pt x="1314" y="1590"/>
                        <a:pt x="1386" y="1404"/>
                      </a:cubicBezTo>
                      <a:cubicBezTo>
                        <a:pt x="1417" y="1383"/>
                        <a:pt x="1448" y="1363"/>
                        <a:pt x="1469" y="1332"/>
                      </a:cubicBezTo>
                      <a:cubicBezTo>
                        <a:pt x="1696" y="1085"/>
                        <a:pt x="1613" y="785"/>
                        <a:pt x="1613" y="476"/>
                      </a:cubicBezTo>
                      <a:cubicBezTo>
                        <a:pt x="1613" y="223"/>
                        <a:pt x="1406" y="1"/>
                        <a:pt x="1146"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90" name="Google Shape;1190;p28"/>
                <p:cNvSpPr/>
                <p:nvPr/>
              </p:nvSpPr>
              <p:spPr>
                <a:xfrm>
                  <a:off x="7359861" y="1915384"/>
                  <a:ext cx="163988" cy="152162"/>
                </a:xfrm>
                <a:custGeom>
                  <a:rect b="b" l="l" r="r" t="t"/>
                  <a:pathLst>
                    <a:path extrusionOk="0" h="1647" w="1775">
                      <a:moveTo>
                        <a:pt x="1056" y="1"/>
                      </a:moveTo>
                      <a:cubicBezTo>
                        <a:pt x="1034" y="1"/>
                        <a:pt x="1013" y="3"/>
                        <a:pt x="991" y="6"/>
                      </a:cubicBezTo>
                      <a:lnTo>
                        <a:pt x="960" y="6"/>
                      </a:lnTo>
                      <a:cubicBezTo>
                        <a:pt x="775" y="6"/>
                        <a:pt x="651" y="99"/>
                        <a:pt x="548" y="243"/>
                      </a:cubicBezTo>
                      <a:cubicBezTo>
                        <a:pt x="465" y="346"/>
                        <a:pt x="383" y="460"/>
                        <a:pt x="321" y="573"/>
                      </a:cubicBezTo>
                      <a:cubicBezTo>
                        <a:pt x="259" y="687"/>
                        <a:pt x="218" y="800"/>
                        <a:pt x="156" y="914"/>
                      </a:cubicBezTo>
                      <a:cubicBezTo>
                        <a:pt x="1" y="1234"/>
                        <a:pt x="186" y="1646"/>
                        <a:pt x="578" y="1646"/>
                      </a:cubicBezTo>
                      <a:cubicBezTo>
                        <a:pt x="672" y="1646"/>
                        <a:pt x="775" y="1636"/>
                        <a:pt x="878" y="1636"/>
                      </a:cubicBezTo>
                      <a:cubicBezTo>
                        <a:pt x="904" y="1641"/>
                        <a:pt x="930" y="1643"/>
                        <a:pt x="954" y="1643"/>
                      </a:cubicBezTo>
                      <a:cubicBezTo>
                        <a:pt x="1045" y="1643"/>
                        <a:pt x="1124" y="1615"/>
                        <a:pt x="1197" y="1574"/>
                      </a:cubicBezTo>
                      <a:cubicBezTo>
                        <a:pt x="1352" y="1522"/>
                        <a:pt x="1486" y="1440"/>
                        <a:pt x="1589" y="1295"/>
                      </a:cubicBezTo>
                      <a:cubicBezTo>
                        <a:pt x="1775" y="1017"/>
                        <a:pt x="1610" y="646"/>
                        <a:pt x="1517" y="357"/>
                      </a:cubicBezTo>
                      <a:cubicBezTo>
                        <a:pt x="1452" y="170"/>
                        <a:pt x="1260" y="1"/>
                        <a:pt x="1056"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91" name="Google Shape;1191;p28"/>
                <p:cNvSpPr/>
                <p:nvPr/>
              </p:nvSpPr>
              <p:spPr>
                <a:xfrm>
                  <a:off x="7171206" y="1552025"/>
                  <a:ext cx="161124" cy="141538"/>
                </a:xfrm>
                <a:custGeom>
                  <a:rect b="b" l="l" r="r" t="t"/>
                  <a:pathLst>
                    <a:path extrusionOk="0" h="1532" w="1744">
                      <a:moveTo>
                        <a:pt x="1074" y="1"/>
                      </a:moveTo>
                      <a:cubicBezTo>
                        <a:pt x="1033" y="1"/>
                        <a:pt x="992" y="4"/>
                        <a:pt x="949" y="9"/>
                      </a:cubicBezTo>
                      <a:cubicBezTo>
                        <a:pt x="867" y="20"/>
                        <a:pt x="795" y="61"/>
                        <a:pt x="733" y="112"/>
                      </a:cubicBezTo>
                      <a:lnTo>
                        <a:pt x="733" y="102"/>
                      </a:lnTo>
                      <a:cubicBezTo>
                        <a:pt x="681" y="91"/>
                        <a:pt x="640" y="82"/>
                        <a:pt x="599" y="82"/>
                      </a:cubicBezTo>
                      <a:lnTo>
                        <a:pt x="589" y="82"/>
                      </a:lnTo>
                      <a:cubicBezTo>
                        <a:pt x="577" y="80"/>
                        <a:pt x="566" y="79"/>
                        <a:pt x="554" y="79"/>
                      </a:cubicBezTo>
                      <a:cubicBezTo>
                        <a:pt x="407" y="79"/>
                        <a:pt x="243" y="195"/>
                        <a:pt x="176" y="318"/>
                      </a:cubicBezTo>
                      <a:cubicBezTo>
                        <a:pt x="83" y="494"/>
                        <a:pt x="62" y="731"/>
                        <a:pt x="32" y="927"/>
                      </a:cubicBezTo>
                      <a:cubicBezTo>
                        <a:pt x="0" y="1102"/>
                        <a:pt x="32" y="1257"/>
                        <a:pt x="155" y="1391"/>
                      </a:cubicBezTo>
                      <a:cubicBezTo>
                        <a:pt x="247" y="1484"/>
                        <a:pt x="372" y="1532"/>
                        <a:pt x="498" y="1532"/>
                      </a:cubicBezTo>
                      <a:cubicBezTo>
                        <a:pt x="583" y="1532"/>
                        <a:pt x="668" y="1510"/>
                        <a:pt x="743" y="1464"/>
                      </a:cubicBezTo>
                      <a:cubicBezTo>
                        <a:pt x="826" y="1412"/>
                        <a:pt x="919" y="1361"/>
                        <a:pt x="1011" y="1319"/>
                      </a:cubicBezTo>
                      <a:cubicBezTo>
                        <a:pt x="1022" y="1319"/>
                        <a:pt x="1032" y="1319"/>
                        <a:pt x="1032" y="1309"/>
                      </a:cubicBezTo>
                      <a:cubicBezTo>
                        <a:pt x="1063" y="1309"/>
                        <a:pt x="1084" y="1299"/>
                        <a:pt x="1104" y="1278"/>
                      </a:cubicBezTo>
                      <a:cubicBezTo>
                        <a:pt x="1125" y="1278"/>
                        <a:pt x="1146" y="1267"/>
                        <a:pt x="1156" y="1257"/>
                      </a:cubicBezTo>
                      <a:cubicBezTo>
                        <a:pt x="1341" y="1164"/>
                        <a:pt x="1465" y="969"/>
                        <a:pt x="1589" y="814"/>
                      </a:cubicBezTo>
                      <a:cubicBezTo>
                        <a:pt x="1744" y="607"/>
                        <a:pt x="1651" y="360"/>
                        <a:pt x="1476" y="215"/>
                      </a:cubicBezTo>
                      <a:cubicBezTo>
                        <a:pt x="1465" y="185"/>
                        <a:pt x="1444" y="153"/>
                        <a:pt x="1414" y="133"/>
                      </a:cubicBezTo>
                      <a:cubicBezTo>
                        <a:pt x="1312" y="32"/>
                        <a:pt x="1199" y="1"/>
                        <a:pt x="1074"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92" name="Google Shape;1192;p28"/>
                <p:cNvSpPr/>
                <p:nvPr/>
              </p:nvSpPr>
              <p:spPr>
                <a:xfrm>
                  <a:off x="7460008" y="1266547"/>
                  <a:ext cx="133500" cy="156504"/>
                </a:xfrm>
                <a:custGeom>
                  <a:rect b="b" l="l" r="r" t="t"/>
                  <a:pathLst>
                    <a:path extrusionOk="0" h="1694" w="1445">
                      <a:moveTo>
                        <a:pt x="564" y="1"/>
                      </a:moveTo>
                      <a:cubicBezTo>
                        <a:pt x="351" y="1"/>
                        <a:pt x="135" y="145"/>
                        <a:pt x="83" y="355"/>
                      </a:cubicBezTo>
                      <a:cubicBezTo>
                        <a:pt x="62" y="448"/>
                        <a:pt x="51" y="541"/>
                        <a:pt x="62" y="634"/>
                      </a:cubicBezTo>
                      <a:cubicBezTo>
                        <a:pt x="21" y="747"/>
                        <a:pt x="0" y="871"/>
                        <a:pt x="0" y="985"/>
                      </a:cubicBezTo>
                      <a:cubicBezTo>
                        <a:pt x="0" y="1180"/>
                        <a:pt x="72" y="1335"/>
                        <a:pt x="196" y="1490"/>
                      </a:cubicBezTo>
                      <a:cubicBezTo>
                        <a:pt x="268" y="1583"/>
                        <a:pt x="413" y="1666"/>
                        <a:pt x="526" y="1686"/>
                      </a:cubicBezTo>
                      <a:cubicBezTo>
                        <a:pt x="571" y="1691"/>
                        <a:pt x="614" y="1694"/>
                        <a:pt x="656" y="1694"/>
                      </a:cubicBezTo>
                      <a:cubicBezTo>
                        <a:pt x="787" y="1694"/>
                        <a:pt x="907" y="1669"/>
                        <a:pt x="1032" y="1614"/>
                      </a:cubicBezTo>
                      <a:cubicBezTo>
                        <a:pt x="1279" y="1510"/>
                        <a:pt x="1444" y="1212"/>
                        <a:pt x="1424" y="943"/>
                      </a:cubicBezTo>
                      <a:cubicBezTo>
                        <a:pt x="1382" y="552"/>
                        <a:pt x="1114" y="273"/>
                        <a:pt x="794" y="66"/>
                      </a:cubicBezTo>
                      <a:cubicBezTo>
                        <a:pt x="724" y="21"/>
                        <a:pt x="644" y="1"/>
                        <a:pt x="564"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93" name="Google Shape;1193;p28"/>
                <p:cNvSpPr/>
                <p:nvPr/>
              </p:nvSpPr>
              <p:spPr>
                <a:xfrm>
                  <a:off x="6145217" y="1564292"/>
                  <a:ext cx="162048" cy="180340"/>
                </a:xfrm>
                <a:custGeom>
                  <a:rect b="b" l="l" r="r" t="t"/>
                  <a:pathLst>
                    <a:path extrusionOk="0" h="1952" w="1754">
                      <a:moveTo>
                        <a:pt x="850" y="0"/>
                      </a:moveTo>
                      <a:cubicBezTo>
                        <a:pt x="689" y="0"/>
                        <a:pt x="526" y="60"/>
                        <a:pt x="381" y="154"/>
                      </a:cubicBezTo>
                      <a:cubicBezTo>
                        <a:pt x="196" y="277"/>
                        <a:pt x="103" y="504"/>
                        <a:pt x="175" y="721"/>
                      </a:cubicBezTo>
                      <a:cubicBezTo>
                        <a:pt x="41" y="979"/>
                        <a:pt x="0" y="1278"/>
                        <a:pt x="175" y="1547"/>
                      </a:cubicBezTo>
                      <a:cubicBezTo>
                        <a:pt x="335" y="1786"/>
                        <a:pt x="631" y="1952"/>
                        <a:pt x="928" y="1952"/>
                      </a:cubicBezTo>
                      <a:cubicBezTo>
                        <a:pt x="1015" y="1952"/>
                        <a:pt x="1102" y="1938"/>
                        <a:pt x="1186" y="1907"/>
                      </a:cubicBezTo>
                      <a:cubicBezTo>
                        <a:pt x="1424" y="1815"/>
                        <a:pt x="1578" y="1660"/>
                        <a:pt x="1671" y="1423"/>
                      </a:cubicBezTo>
                      <a:cubicBezTo>
                        <a:pt x="1754" y="1185"/>
                        <a:pt x="1671" y="917"/>
                        <a:pt x="1589" y="701"/>
                      </a:cubicBezTo>
                      <a:cubicBezTo>
                        <a:pt x="1495" y="463"/>
                        <a:pt x="1392" y="206"/>
                        <a:pt x="1155" y="82"/>
                      </a:cubicBezTo>
                      <a:cubicBezTo>
                        <a:pt x="1058" y="25"/>
                        <a:pt x="955" y="0"/>
                        <a:pt x="850"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94" name="Google Shape;1194;p28"/>
                <p:cNvSpPr/>
                <p:nvPr/>
              </p:nvSpPr>
              <p:spPr>
                <a:xfrm>
                  <a:off x="6607338" y="1465067"/>
                  <a:ext cx="146896" cy="132484"/>
                </a:xfrm>
                <a:custGeom>
                  <a:rect b="b" l="l" r="r" t="t"/>
                  <a:pathLst>
                    <a:path extrusionOk="0" h="1434" w="1590">
                      <a:moveTo>
                        <a:pt x="1115" y="1"/>
                      </a:moveTo>
                      <a:cubicBezTo>
                        <a:pt x="867" y="10"/>
                        <a:pt x="640" y="93"/>
                        <a:pt x="486" y="289"/>
                      </a:cubicBezTo>
                      <a:cubicBezTo>
                        <a:pt x="300" y="310"/>
                        <a:pt x="124" y="464"/>
                        <a:pt x="73" y="650"/>
                      </a:cubicBezTo>
                      <a:cubicBezTo>
                        <a:pt x="1" y="898"/>
                        <a:pt x="135" y="1115"/>
                        <a:pt x="362" y="1218"/>
                      </a:cubicBezTo>
                      <a:cubicBezTo>
                        <a:pt x="383" y="1228"/>
                        <a:pt x="403" y="1238"/>
                        <a:pt x="413" y="1248"/>
                      </a:cubicBezTo>
                      <a:lnTo>
                        <a:pt x="537" y="1310"/>
                      </a:lnTo>
                      <a:cubicBezTo>
                        <a:pt x="671" y="1383"/>
                        <a:pt x="805" y="1434"/>
                        <a:pt x="950" y="1434"/>
                      </a:cubicBezTo>
                      <a:cubicBezTo>
                        <a:pt x="1167" y="1434"/>
                        <a:pt x="1373" y="1310"/>
                        <a:pt x="1476" y="1115"/>
                      </a:cubicBezTo>
                      <a:cubicBezTo>
                        <a:pt x="1579" y="929"/>
                        <a:pt x="1589" y="702"/>
                        <a:pt x="1589" y="485"/>
                      </a:cubicBezTo>
                      <a:cubicBezTo>
                        <a:pt x="1589" y="228"/>
                        <a:pt x="1373" y="1"/>
                        <a:pt x="1115"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95" name="Google Shape;1195;p28"/>
                <p:cNvSpPr/>
                <p:nvPr/>
              </p:nvSpPr>
              <p:spPr>
                <a:xfrm>
                  <a:off x="6036570" y="1207676"/>
                  <a:ext cx="149483" cy="159461"/>
                </a:xfrm>
                <a:custGeom>
                  <a:rect b="b" l="l" r="r" t="t"/>
                  <a:pathLst>
                    <a:path extrusionOk="0" h="1726" w="1618">
                      <a:moveTo>
                        <a:pt x="830" y="0"/>
                      </a:moveTo>
                      <a:cubicBezTo>
                        <a:pt x="792" y="0"/>
                        <a:pt x="752" y="4"/>
                        <a:pt x="711" y="11"/>
                      </a:cubicBezTo>
                      <a:cubicBezTo>
                        <a:pt x="526" y="53"/>
                        <a:pt x="402" y="187"/>
                        <a:pt x="310" y="352"/>
                      </a:cubicBezTo>
                      <a:cubicBezTo>
                        <a:pt x="83" y="497"/>
                        <a:pt x="0" y="785"/>
                        <a:pt x="134" y="1012"/>
                      </a:cubicBezTo>
                      <a:cubicBezTo>
                        <a:pt x="258" y="1229"/>
                        <a:pt x="340" y="1497"/>
                        <a:pt x="557" y="1641"/>
                      </a:cubicBezTo>
                      <a:cubicBezTo>
                        <a:pt x="638" y="1687"/>
                        <a:pt x="735" y="1716"/>
                        <a:pt x="827" y="1716"/>
                      </a:cubicBezTo>
                      <a:cubicBezTo>
                        <a:pt x="840" y="1716"/>
                        <a:pt x="854" y="1715"/>
                        <a:pt x="867" y="1714"/>
                      </a:cubicBezTo>
                      <a:lnTo>
                        <a:pt x="1000" y="1714"/>
                      </a:lnTo>
                      <a:cubicBezTo>
                        <a:pt x="1037" y="1721"/>
                        <a:pt x="1075" y="1725"/>
                        <a:pt x="1112" y="1725"/>
                      </a:cubicBezTo>
                      <a:cubicBezTo>
                        <a:pt x="1374" y="1725"/>
                        <a:pt x="1618" y="1539"/>
                        <a:pt x="1609" y="1249"/>
                      </a:cubicBezTo>
                      <a:cubicBezTo>
                        <a:pt x="1599" y="868"/>
                        <a:pt x="1465" y="548"/>
                        <a:pt x="1259" y="238"/>
                      </a:cubicBezTo>
                      <a:cubicBezTo>
                        <a:pt x="1148" y="78"/>
                        <a:pt x="1004" y="0"/>
                        <a:pt x="830"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96" name="Google Shape;1196;p28"/>
                <p:cNvSpPr/>
                <p:nvPr/>
              </p:nvSpPr>
              <p:spPr>
                <a:xfrm>
                  <a:off x="6919885" y="1162960"/>
                  <a:ext cx="123984" cy="142462"/>
                </a:xfrm>
                <a:custGeom>
                  <a:rect b="b" l="l" r="r" t="t"/>
                  <a:pathLst>
                    <a:path extrusionOk="0" h="1542" w="1342">
                      <a:moveTo>
                        <a:pt x="517" y="0"/>
                      </a:moveTo>
                      <a:cubicBezTo>
                        <a:pt x="362" y="0"/>
                        <a:pt x="166" y="93"/>
                        <a:pt x="104" y="238"/>
                      </a:cubicBezTo>
                      <a:cubicBezTo>
                        <a:pt x="22" y="433"/>
                        <a:pt x="1" y="578"/>
                        <a:pt x="32" y="774"/>
                      </a:cubicBezTo>
                      <a:lnTo>
                        <a:pt x="63" y="867"/>
                      </a:lnTo>
                      <a:cubicBezTo>
                        <a:pt x="22" y="1063"/>
                        <a:pt x="73" y="1259"/>
                        <a:pt x="280" y="1382"/>
                      </a:cubicBezTo>
                      <a:cubicBezTo>
                        <a:pt x="342" y="1414"/>
                        <a:pt x="424" y="1434"/>
                        <a:pt x="507" y="1444"/>
                      </a:cubicBezTo>
                      <a:cubicBezTo>
                        <a:pt x="584" y="1511"/>
                        <a:pt x="691" y="1542"/>
                        <a:pt x="798" y="1542"/>
                      </a:cubicBezTo>
                      <a:cubicBezTo>
                        <a:pt x="890" y="1542"/>
                        <a:pt x="981" y="1519"/>
                        <a:pt x="1053" y="1476"/>
                      </a:cubicBezTo>
                      <a:cubicBezTo>
                        <a:pt x="1291" y="1331"/>
                        <a:pt x="1342" y="1052"/>
                        <a:pt x="1218" y="816"/>
                      </a:cubicBezTo>
                      <a:cubicBezTo>
                        <a:pt x="1218" y="816"/>
                        <a:pt x="1218" y="805"/>
                        <a:pt x="1208" y="795"/>
                      </a:cubicBezTo>
                      <a:cubicBezTo>
                        <a:pt x="1249" y="630"/>
                        <a:pt x="1229" y="465"/>
                        <a:pt x="1136" y="320"/>
                      </a:cubicBezTo>
                      <a:cubicBezTo>
                        <a:pt x="1074" y="227"/>
                        <a:pt x="991" y="145"/>
                        <a:pt x="899" y="93"/>
                      </a:cubicBezTo>
                      <a:cubicBezTo>
                        <a:pt x="816" y="42"/>
                        <a:pt x="723" y="0"/>
                        <a:pt x="610"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1197" name="Google Shape;1197;p28"/>
              <p:cNvGrpSpPr/>
              <p:nvPr/>
            </p:nvGrpSpPr>
            <p:grpSpPr>
              <a:xfrm rot="-8999843">
                <a:off x="365200" y="4124172"/>
                <a:ext cx="1435290" cy="965508"/>
                <a:chOff x="5898017" y="1162960"/>
                <a:chExt cx="1695492" cy="1140544"/>
              </a:xfrm>
            </p:grpSpPr>
            <p:sp>
              <p:nvSpPr>
                <p:cNvPr id="1198" name="Google Shape;1198;p28"/>
                <p:cNvSpPr/>
                <p:nvPr/>
              </p:nvSpPr>
              <p:spPr>
                <a:xfrm>
                  <a:off x="5898017" y="1960377"/>
                  <a:ext cx="158260" cy="159738"/>
                </a:xfrm>
                <a:custGeom>
                  <a:rect b="b" l="l" r="r" t="t"/>
                  <a:pathLst>
                    <a:path extrusionOk="0" h="1729" w="1713">
                      <a:moveTo>
                        <a:pt x="814" y="0"/>
                      </a:moveTo>
                      <a:cubicBezTo>
                        <a:pt x="725" y="0"/>
                        <a:pt x="637" y="23"/>
                        <a:pt x="568" y="66"/>
                      </a:cubicBezTo>
                      <a:cubicBezTo>
                        <a:pt x="444" y="138"/>
                        <a:pt x="372" y="242"/>
                        <a:pt x="341" y="375"/>
                      </a:cubicBezTo>
                      <a:cubicBezTo>
                        <a:pt x="341" y="386"/>
                        <a:pt x="330" y="396"/>
                        <a:pt x="330" y="407"/>
                      </a:cubicBezTo>
                      <a:cubicBezTo>
                        <a:pt x="330" y="399"/>
                        <a:pt x="329" y="396"/>
                        <a:pt x="328" y="396"/>
                      </a:cubicBezTo>
                      <a:cubicBezTo>
                        <a:pt x="324" y="396"/>
                        <a:pt x="318" y="412"/>
                        <a:pt x="323" y="412"/>
                      </a:cubicBezTo>
                      <a:cubicBezTo>
                        <a:pt x="324" y="412"/>
                        <a:pt x="327" y="410"/>
                        <a:pt x="330" y="407"/>
                      </a:cubicBezTo>
                      <a:lnTo>
                        <a:pt x="330" y="407"/>
                      </a:lnTo>
                      <a:cubicBezTo>
                        <a:pt x="310" y="437"/>
                        <a:pt x="289" y="478"/>
                        <a:pt x="268" y="510"/>
                      </a:cubicBezTo>
                      <a:cubicBezTo>
                        <a:pt x="217" y="613"/>
                        <a:pt x="155" y="716"/>
                        <a:pt x="103" y="819"/>
                      </a:cubicBezTo>
                      <a:cubicBezTo>
                        <a:pt x="0" y="1005"/>
                        <a:pt x="21" y="1242"/>
                        <a:pt x="176" y="1397"/>
                      </a:cubicBezTo>
                      <a:lnTo>
                        <a:pt x="279" y="1500"/>
                      </a:lnTo>
                      <a:cubicBezTo>
                        <a:pt x="330" y="1551"/>
                        <a:pt x="424" y="1603"/>
                        <a:pt x="506" y="1624"/>
                      </a:cubicBezTo>
                      <a:cubicBezTo>
                        <a:pt x="591" y="1695"/>
                        <a:pt x="696" y="1729"/>
                        <a:pt x="802" y="1729"/>
                      </a:cubicBezTo>
                      <a:cubicBezTo>
                        <a:pt x="926" y="1729"/>
                        <a:pt x="1051" y="1682"/>
                        <a:pt x="1146" y="1592"/>
                      </a:cubicBezTo>
                      <a:cubicBezTo>
                        <a:pt x="1331" y="1417"/>
                        <a:pt x="1527" y="1262"/>
                        <a:pt x="1600" y="1015"/>
                      </a:cubicBezTo>
                      <a:cubicBezTo>
                        <a:pt x="1713" y="581"/>
                        <a:pt x="1362" y="283"/>
                        <a:pt x="1052" y="66"/>
                      </a:cubicBezTo>
                      <a:cubicBezTo>
                        <a:pt x="982" y="21"/>
                        <a:pt x="897" y="0"/>
                        <a:pt x="814"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99" name="Google Shape;1199;p28"/>
                <p:cNvSpPr/>
                <p:nvPr/>
              </p:nvSpPr>
              <p:spPr>
                <a:xfrm>
                  <a:off x="6434602" y="2116420"/>
                  <a:ext cx="143016" cy="187085"/>
                </a:xfrm>
                <a:custGeom>
                  <a:rect b="b" l="l" r="r" t="t"/>
                  <a:pathLst>
                    <a:path extrusionOk="0" h="2025" w="1548">
                      <a:moveTo>
                        <a:pt x="601" y="0"/>
                      </a:moveTo>
                      <a:cubicBezTo>
                        <a:pt x="436" y="0"/>
                        <a:pt x="276" y="83"/>
                        <a:pt x="175" y="265"/>
                      </a:cubicBezTo>
                      <a:cubicBezTo>
                        <a:pt x="72" y="440"/>
                        <a:pt x="51" y="646"/>
                        <a:pt x="41" y="832"/>
                      </a:cubicBezTo>
                      <a:cubicBezTo>
                        <a:pt x="0" y="1224"/>
                        <a:pt x="10" y="1698"/>
                        <a:pt x="361" y="1946"/>
                      </a:cubicBezTo>
                      <a:cubicBezTo>
                        <a:pt x="443" y="2000"/>
                        <a:pt x="526" y="2024"/>
                        <a:pt x="608" y="2024"/>
                      </a:cubicBezTo>
                      <a:cubicBezTo>
                        <a:pt x="743" y="2024"/>
                        <a:pt x="875" y="1960"/>
                        <a:pt x="990" y="1863"/>
                      </a:cubicBezTo>
                      <a:cubicBezTo>
                        <a:pt x="1186" y="1853"/>
                        <a:pt x="1372" y="1719"/>
                        <a:pt x="1434" y="1523"/>
                      </a:cubicBezTo>
                      <a:cubicBezTo>
                        <a:pt x="1454" y="1420"/>
                        <a:pt x="1475" y="1327"/>
                        <a:pt x="1485" y="1234"/>
                      </a:cubicBezTo>
                      <a:cubicBezTo>
                        <a:pt x="1516" y="1173"/>
                        <a:pt x="1547" y="1100"/>
                        <a:pt x="1547" y="1017"/>
                      </a:cubicBezTo>
                      <a:cubicBezTo>
                        <a:pt x="1547" y="863"/>
                        <a:pt x="1475" y="749"/>
                        <a:pt x="1382" y="667"/>
                      </a:cubicBezTo>
                      <a:cubicBezTo>
                        <a:pt x="1351" y="616"/>
                        <a:pt x="1320" y="574"/>
                        <a:pt x="1279" y="522"/>
                      </a:cubicBezTo>
                      <a:cubicBezTo>
                        <a:pt x="1238" y="471"/>
                        <a:pt x="1186" y="440"/>
                        <a:pt x="1135" y="389"/>
                      </a:cubicBezTo>
                      <a:cubicBezTo>
                        <a:pt x="1124" y="347"/>
                        <a:pt x="1103" y="295"/>
                        <a:pt x="1073" y="254"/>
                      </a:cubicBezTo>
                      <a:cubicBezTo>
                        <a:pt x="951" y="91"/>
                        <a:pt x="774" y="0"/>
                        <a:pt x="601"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00" name="Google Shape;1200;p28"/>
                <p:cNvSpPr/>
                <p:nvPr/>
              </p:nvSpPr>
              <p:spPr>
                <a:xfrm>
                  <a:off x="6864018" y="1933954"/>
                  <a:ext cx="156689" cy="160200"/>
                </a:xfrm>
                <a:custGeom>
                  <a:rect b="b" l="l" r="r" t="t"/>
                  <a:pathLst>
                    <a:path extrusionOk="0" h="1734" w="1696">
                      <a:moveTo>
                        <a:pt x="1146" y="1"/>
                      </a:moveTo>
                      <a:cubicBezTo>
                        <a:pt x="1140" y="1"/>
                        <a:pt x="1134" y="1"/>
                        <a:pt x="1129" y="1"/>
                      </a:cubicBezTo>
                      <a:cubicBezTo>
                        <a:pt x="973" y="1"/>
                        <a:pt x="829" y="42"/>
                        <a:pt x="705" y="115"/>
                      </a:cubicBezTo>
                      <a:cubicBezTo>
                        <a:pt x="592" y="145"/>
                        <a:pt x="489" y="218"/>
                        <a:pt x="427" y="331"/>
                      </a:cubicBezTo>
                      <a:cubicBezTo>
                        <a:pt x="386" y="414"/>
                        <a:pt x="334" y="476"/>
                        <a:pt x="283" y="548"/>
                      </a:cubicBezTo>
                      <a:cubicBezTo>
                        <a:pt x="180" y="693"/>
                        <a:pt x="128" y="858"/>
                        <a:pt x="86" y="1023"/>
                      </a:cubicBezTo>
                      <a:cubicBezTo>
                        <a:pt x="1" y="1347"/>
                        <a:pt x="259" y="1627"/>
                        <a:pt x="559" y="1627"/>
                      </a:cubicBezTo>
                      <a:cubicBezTo>
                        <a:pt x="584" y="1627"/>
                        <a:pt x="609" y="1625"/>
                        <a:pt x="633" y="1621"/>
                      </a:cubicBezTo>
                      <a:cubicBezTo>
                        <a:pt x="726" y="1683"/>
                        <a:pt x="829" y="1734"/>
                        <a:pt x="932" y="1734"/>
                      </a:cubicBezTo>
                      <a:cubicBezTo>
                        <a:pt x="1149" y="1734"/>
                        <a:pt x="1314" y="1590"/>
                        <a:pt x="1386" y="1404"/>
                      </a:cubicBezTo>
                      <a:cubicBezTo>
                        <a:pt x="1417" y="1383"/>
                        <a:pt x="1448" y="1363"/>
                        <a:pt x="1469" y="1332"/>
                      </a:cubicBezTo>
                      <a:cubicBezTo>
                        <a:pt x="1696" y="1085"/>
                        <a:pt x="1613" y="785"/>
                        <a:pt x="1613" y="476"/>
                      </a:cubicBezTo>
                      <a:cubicBezTo>
                        <a:pt x="1613" y="223"/>
                        <a:pt x="1406" y="1"/>
                        <a:pt x="1146"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01" name="Google Shape;1201;p28"/>
                <p:cNvSpPr/>
                <p:nvPr/>
              </p:nvSpPr>
              <p:spPr>
                <a:xfrm>
                  <a:off x="7359861" y="1915384"/>
                  <a:ext cx="163988" cy="152162"/>
                </a:xfrm>
                <a:custGeom>
                  <a:rect b="b" l="l" r="r" t="t"/>
                  <a:pathLst>
                    <a:path extrusionOk="0" h="1647" w="1775">
                      <a:moveTo>
                        <a:pt x="1056" y="1"/>
                      </a:moveTo>
                      <a:cubicBezTo>
                        <a:pt x="1034" y="1"/>
                        <a:pt x="1013" y="3"/>
                        <a:pt x="991" y="6"/>
                      </a:cubicBezTo>
                      <a:lnTo>
                        <a:pt x="960" y="6"/>
                      </a:lnTo>
                      <a:cubicBezTo>
                        <a:pt x="775" y="6"/>
                        <a:pt x="651" y="99"/>
                        <a:pt x="548" y="243"/>
                      </a:cubicBezTo>
                      <a:cubicBezTo>
                        <a:pt x="465" y="346"/>
                        <a:pt x="383" y="460"/>
                        <a:pt x="321" y="573"/>
                      </a:cubicBezTo>
                      <a:cubicBezTo>
                        <a:pt x="259" y="687"/>
                        <a:pt x="218" y="800"/>
                        <a:pt x="156" y="914"/>
                      </a:cubicBezTo>
                      <a:cubicBezTo>
                        <a:pt x="1" y="1234"/>
                        <a:pt x="186" y="1646"/>
                        <a:pt x="578" y="1646"/>
                      </a:cubicBezTo>
                      <a:cubicBezTo>
                        <a:pt x="672" y="1646"/>
                        <a:pt x="775" y="1636"/>
                        <a:pt x="878" y="1636"/>
                      </a:cubicBezTo>
                      <a:cubicBezTo>
                        <a:pt x="904" y="1641"/>
                        <a:pt x="930" y="1643"/>
                        <a:pt x="954" y="1643"/>
                      </a:cubicBezTo>
                      <a:cubicBezTo>
                        <a:pt x="1045" y="1643"/>
                        <a:pt x="1124" y="1615"/>
                        <a:pt x="1197" y="1574"/>
                      </a:cubicBezTo>
                      <a:cubicBezTo>
                        <a:pt x="1352" y="1522"/>
                        <a:pt x="1486" y="1440"/>
                        <a:pt x="1589" y="1295"/>
                      </a:cubicBezTo>
                      <a:cubicBezTo>
                        <a:pt x="1775" y="1017"/>
                        <a:pt x="1610" y="646"/>
                        <a:pt x="1517" y="357"/>
                      </a:cubicBezTo>
                      <a:cubicBezTo>
                        <a:pt x="1452" y="170"/>
                        <a:pt x="1260" y="1"/>
                        <a:pt x="1056"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02" name="Google Shape;1202;p28"/>
                <p:cNvSpPr/>
                <p:nvPr/>
              </p:nvSpPr>
              <p:spPr>
                <a:xfrm>
                  <a:off x="7171206" y="1552025"/>
                  <a:ext cx="161124" cy="141538"/>
                </a:xfrm>
                <a:custGeom>
                  <a:rect b="b" l="l" r="r" t="t"/>
                  <a:pathLst>
                    <a:path extrusionOk="0" h="1532" w="1744">
                      <a:moveTo>
                        <a:pt x="1074" y="1"/>
                      </a:moveTo>
                      <a:cubicBezTo>
                        <a:pt x="1033" y="1"/>
                        <a:pt x="992" y="4"/>
                        <a:pt x="949" y="9"/>
                      </a:cubicBezTo>
                      <a:cubicBezTo>
                        <a:pt x="867" y="20"/>
                        <a:pt x="795" y="61"/>
                        <a:pt x="733" y="112"/>
                      </a:cubicBezTo>
                      <a:lnTo>
                        <a:pt x="733" y="102"/>
                      </a:lnTo>
                      <a:cubicBezTo>
                        <a:pt x="681" y="91"/>
                        <a:pt x="640" y="82"/>
                        <a:pt x="599" y="82"/>
                      </a:cubicBezTo>
                      <a:lnTo>
                        <a:pt x="589" y="82"/>
                      </a:lnTo>
                      <a:cubicBezTo>
                        <a:pt x="577" y="80"/>
                        <a:pt x="566" y="79"/>
                        <a:pt x="554" y="79"/>
                      </a:cubicBezTo>
                      <a:cubicBezTo>
                        <a:pt x="407" y="79"/>
                        <a:pt x="243" y="195"/>
                        <a:pt x="176" y="318"/>
                      </a:cubicBezTo>
                      <a:cubicBezTo>
                        <a:pt x="83" y="494"/>
                        <a:pt x="62" y="731"/>
                        <a:pt x="32" y="927"/>
                      </a:cubicBezTo>
                      <a:cubicBezTo>
                        <a:pt x="0" y="1102"/>
                        <a:pt x="32" y="1257"/>
                        <a:pt x="155" y="1391"/>
                      </a:cubicBezTo>
                      <a:cubicBezTo>
                        <a:pt x="247" y="1484"/>
                        <a:pt x="372" y="1532"/>
                        <a:pt x="498" y="1532"/>
                      </a:cubicBezTo>
                      <a:cubicBezTo>
                        <a:pt x="583" y="1532"/>
                        <a:pt x="668" y="1510"/>
                        <a:pt x="743" y="1464"/>
                      </a:cubicBezTo>
                      <a:cubicBezTo>
                        <a:pt x="826" y="1412"/>
                        <a:pt x="919" y="1361"/>
                        <a:pt x="1011" y="1319"/>
                      </a:cubicBezTo>
                      <a:cubicBezTo>
                        <a:pt x="1022" y="1319"/>
                        <a:pt x="1032" y="1319"/>
                        <a:pt x="1032" y="1309"/>
                      </a:cubicBezTo>
                      <a:cubicBezTo>
                        <a:pt x="1063" y="1309"/>
                        <a:pt x="1084" y="1299"/>
                        <a:pt x="1104" y="1278"/>
                      </a:cubicBezTo>
                      <a:cubicBezTo>
                        <a:pt x="1125" y="1278"/>
                        <a:pt x="1146" y="1267"/>
                        <a:pt x="1156" y="1257"/>
                      </a:cubicBezTo>
                      <a:cubicBezTo>
                        <a:pt x="1341" y="1164"/>
                        <a:pt x="1465" y="969"/>
                        <a:pt x="1589" y="814"/>
                      </a:cubicBezTo>
                      <a:cubicBezTo>
                        <a:pt x="1744" y="607"/>
                        <a:pt x="1651" y="360"/>
                        <a:pt x="1476" y="215"/>
                      </a:cubicBezTo>
                      <a:cubicBezTo>
                        <a:pt x="1465" y="185"/>
                        <a:pt x="1444" y="153"/>
                        <a:pt x="1414" y="133"/>
                      </a:cubicBezTo>
                      <a:cubicBezTo>
                        <a:pt x="1312" y="32"/>
                        <a:pt x="1199" y="1"/>
                        <a:pt x="1074"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03" name="Google Shape;1203;p28"/>
                <p:cNvSpPr/>
                <p:nvPr/>
              </p:nvSpPr>
              <p:spPr>
                <a:xfrm>
                  <a:off x="7460008" y="1266547"/>
                  <a:ext cx="133500" cy="156504"/>
                </a:xfrm>
                <a:custGeom>
                  <a:rect b="b" l="l" r="r" t="t"/>
                  <a:pathLst>
                    <a:path extrusionOk="0" h="1694" w="1445">
                      <a:moveTo>
                        <a:pt x="564" y="1"/>
                      </a:moveTo>
                      <a:cubicBezTo>
                        <a:pt x="351" y="1"/>
                        <a:pt x="135" y="145"/>
                        <a:pt x="83" y="355"/>
                      </a:cubicBezTo>
                      <a:cubicBezTo>
                        <a:pt x="62" y="448"/>
                        <a:pt x="51" y="541"/>
                        <a:pt x="62" y="634"/>
                      </a:cubicBezTo>
                      <a:cubicBezTo>
                        <a:pt x="21" y="747"/>
                        <a:pt x="0" y="871"/>
                        <a:pt x="0" y="985"/>
                      </a:cubicBezTo>
                      <a:cubicBezTo>
                        <a:pt x="0" y="1180"/>
                        <a:pt x="72" y="1335"/>
                        <a:pt x="196" y="1490"/>
                      </a:cubicBezTo>
                      <a:cubicBezTo>
                        <a:pt x="268" y="1583"/>
                        <a:pt x="413" y="1666"/>
                        <a:pt x="526" y="1686"/>
                      </a:cubicBezTo>
                      <a:cubicBezTo>
                        <a:pt x="571" y="1691"/>
                        <a:pt x="614" y="1694"/>
                        <a:pt x="656" y="1694"/>
                      </a:cubicBezTo>
                      <a:cubicBezTo>
                        <a:pt x="787" y="1694"/>
                        <a:pt x="907" y="1669"/>
                        <a:pt x="1032" y="1614"/>
                      </a:cubicBezTo>
                      <a:cubicBezTo>
                        <a:pt x="1279" y="1510"/>
                        <a:pt x="1444" y="1212"/>
                        <a:pt x="1424" y="943"/>
                      </a:cubicBezTo>
                      <a:cubicBezTo>
                        <a:pt x="1382" y="552"/>
                        <a:pt x="1114" y="273"/>
                        <a:pt x="794" y="66"/>
                      </a:cubicBezTo>
                      <a:cubicBezTo>
                        <a:pt x="724" y="21"/>
                        <a:pt x="644" y="1"/>
                        <a:pt x="564"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04" name="Google Shape;1204;p28"/>
                <p:cNvSpPr/>
                <p:nvPr/>
              </p:nvSpPr>
              <p:spPr>
                <a:xfrm>
                  <a:off x="6145217" y="1564292"/>
                  <a:ext cx="162048" cy="180340"/>
                </a:xfrm>
                <a:custGeom>
                  <a:rect b="b" l="l" r="r" t="t"/>
                  <a:pathLst>
                    <a:path extrusionOk="0" h="1952" w="1754">
                      <a:moveTo>
                        <a:pt x="850" y="0"/>
                      </a:moveTo>
                      <a:cubicBezTo>
                        <a:pt x="689" y="0"/>
                        <a:pt x="526" y="60"/>
                        <a:pt x="381" y="154"/>
                      </a:cubicBezTo>
                      <a:cubicBezTo>
                        <a:pt x="196" y="277"/>
                        <a:pt x="103" y="504"/>
                        <a:pt x="175" y="721"/>
                      </a:cubicBezTo>
                      <a:cubicBezTo>
                        <a:pt x="41" y="979"/>
                        <a:pt x="0" y="1278"/>
                        <a:pt x="175" y="1547"/>
                      </a:cubicBezTo>
                      <a:cubicBezTo>
                        <a:pt x="335" y="1786"/>
                        <a:pt x="631" y="1952"/>
                        <a:pt x="928" y="1952"/>
                      </a:cubicBezTo>
                      <a:cubicBezTo>
                        <a:pt x="1015" y="1952"/>
                        <a:pt x="1102" y="1938"/>
                        <a:pt x="1186" y="1907"/>
                      </a:cubicBezTo>
                      <a:cubicBezTo>
                        <a:pt x="1424" y="1815"/>
                        <a:pt x="1578" y="1660"/>
                        <a:pt x="1671" y="1423"/>
                      </a:cubicBezTo>
                      <a:cubicBezTo>
                        <a:pt x="1754" y="1185"/>
                        <a:pt x="1671" y="917"/>
                        <a:pt x="1589" y="701"/>
                      </a:cubicBezTo>
                      <a:cubicBezTo>
                        <a:pt x="1495" y="463"/>
                        <a:pt x="1392" y="206"/>
                        <a:pt x="1155" y="82"/>
                      </a:cubicBezTo>
                      <a:cubicBezTo>
                        <a:pt x="1058" y="25"/>
                        <a:pt x="955" y="0"/>
                        <a:pt x="850"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05" name="Google Shape;1205;p28"/>
                <p:cNvSpPr/>
                <p:nvPr/>
              </p:nvSpPr>
              <p:spPr>
                <a:xfrm>
                  <a:off x="6607338" y="1465067"/>
                  <a:ext cx="146896" cy="132484"/>
                </a:xfrm>
                <a:custGeom>
                  <a:rect b="b" l="l" r="r" t="t"/>
                  <a:pathLst>
                    <a:path extrusionOk="0" h="1434" w="1590">
                      <a:moveTo>
                        <a:pt x="1115" y="1"/>
                      </a:moveTo>
                      <a:cubicBezTo>
                        <a:pt x="867" y="10"/>
                        <a:pt x="640" y="93"/>
                        <a:pt x="486" y="289"/>
                      </a:cubicBezTo>
                      <a:cubicBezTo>
                        <a:pt x="300" y="310"/>
                        <a:pt x="124" y="464"/>
                        <a:pt x="73" y="650"/>
                      </a:cubicBezTo>
                      <a:cubicBezTo>
                        <a:pt x="1" y="898"/>
                        <a:pt x="135" y="1115"/>
                        <a:pt x="362" y="1218"/>
                      </a:cubicBezTo>
                      <a:cubicBezTo>
                        <a:pt x="383" y="1228"/>
                        <a:pt x="403" y="1238"/>
                        <a:pt x="413" y="1248"/>
                      </a:cubicBezTo>
                      <a:lnTo>
                        <a:pt x="537" y="1310"/>
                      </a:lnTo>
                      <a:cubicBezTo>
                        <a:pt x="671" y="1383"/>
                        <a:pt x="805" y="1434"/>
                        <a:pt x="950" y="1434"/>
                      </a:cubicBezTo>
                      <a:cubicBezTo>
                        <a:pt x="1167" y="1434"/>
                        <a:pt x="1373" y="1310"/>
                        <a:pt x="1476" y="1115"/>
                      </a:cubicBezTo>
                      <a:cubicBezTo>
                        <a:pt x="1579" y="929"/>
                        <a:pt x="1589" y="702"/>
                        <a:pt x="1589" y="485"/>
                      </a:cubicBezTo>
                      <a:cubicBezTo>
                        <a:pt x="1589" y="228"/>
                        <a:pt x="1373" y="1"/>
                        <a:pt x="1115"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06" name="Google Shape;1206;p28"/>
                <p:cNvSpPr/>
                <p:nvPr/>
              </p:nvSpPr>
              <p:spPr>
                <a:xfrm>
                  <a:off x="6036570" y="1207676"/>
                  <a:ext cx="149483" cy="159461"/>
                </a:xfrm>
                <a:custGeom>
                  <a:rect b="b" l="l" r="r" t="t"/>
                  <a:pathLst>
                    <a:path extrusionOk="0" h="1726" w="1618">
                      <a:moveTo>
                        <a:pt x="830" y="0"/>
                      </a:moveTo>
                      <a:cubicBezTo>
                        <a:pt x="792" y="0"/>
                        <a:pt x="752" y="4"/>
                        <a:pt x="711" y="11"/>
                      </a:cubicBezTo>
                      <a:cubicBezTo>
                        <a:pt x="526" y="53"/>
                        <a:pt x="402" y="187"/>
                        <a:pt x="310" y="352"/>
                      </a:cubicBezTo>
                      <a:cubicBezTo>
                        <a:pt x="83" y="497"/>
                        <a:pt x="0" y="785"/>
                        <a:pt x="134" y="1012"/>
                      </a:cubicBezTo>
                      <a:cubicBezTo>
                        <a:pt x="258" y="1229"/>
                        <a:pt x="340" y="1497"/>
                        <a:pt x="557" y="1641"/>
                      </a:cubicBezTo>
                      <a:cubicBezTo>
                        <a:pt x="638" y="1687"/>
                        <a:pt x="735" y="1716"/>
                        <a:pt x="827" y="1716"/>
                      </a:cubicBezTo>
                      <a:cubicBezTo>
                        <a:pt x="840" y="1716"/>
                        <a:pt x="854" y="1715"/>
                        <a:pt x="867" y="1714"/>
                      </a:cubicBezTo>
                      <a:lnTo>
                        <a:pt x="1000" y="1714"/>
                      </a:lnTo>
                      <a:cubicBezTo>
                        <a:pt x="1037" y="1721"/>
                        <a:pt x="1075" y="1725"/>
                        <a:pt x="1112" y="1725"/>
                      </a:cubicBezTo>
                      <a:cubicBezTo>
                        <a:pt x="1374" y="1725"/>
                        <a:pt x="1618" y="1539"/>
                        <a:pt x="1609" y="1249"/>
                      </a:cubicBezTo>
                      <a:cubicBezTo>
                        <a:pt x="1599" y="868"/>
                        <a:pt x="1465" y="548"/>
                        <a:pt x="1259" y="238"/>
                      </a:cubicBezTo>
                      <a:cubicBezTo>
                        <a:pt x="1148" y="78"/>
                        <a:pt x="1004" y="0"/>
                        <a:pt x="830"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07" name="Google Shape;1207;p28"/>
                <p:cNvSpPr/>
                <p:nvPr/>
              </p:nvSpPr>
              <p:spPr>
                <a:xfrm>
                  <a:off x="6919885" y="1162960"/>
                  <a:ext cx="123984" cy="142462"/>
                </a:xfrm>
                <a:custGeom>
                  <a:rect b="b" l="l" r="r" t="t"/>
                  <a:pathLst>
                    <a:path extrusionOk="0" h="1542" w="1342">
                      <a:moveTo>
                        <a:pt x="517" y="0"/>
                      </a:moveTo>
                      <a:cubicBezTo>
                        <a:pt x="362" y="0"/>
                        <a:pt x="166" y="93"/>
                        <a:pt x="104" y="238"/>
                      </a:cubicBezTo>
                      <a:cubicBezTo>
                        <a:pt x="22" y="433"/>
                        <a:pt x="1" y="578"/>
                        <a:pt x="32" y="774"/>
                      </a:cubicBezTo>
                      <a:lnTo>
                        <a:pt x="63" y="867"/>
                      </a:lnTo>
                      <a:cubicBezTo>
                        <a:pt x="22" y="1063"/>
                        <a:pt x="73" y="1259"/>
                        <a:pt x="280" y="1382"/>
                      </a:cubicBezTo>
                      <a:cubicBezTo>
                        <a:pt x="342" y="1414"/>
                        <a:pt x="424" y="1434"/>
                        <a:pt x="507" y="1444"/>
                      </a:cubicBezTo>
                      <a:cubicBezTo>
                        <a:pt x="584" y="1511"/>
                        <a:pt x="691" y="1542"/>
                        <a:pt x="798" y="1542"/>
                      </a:cubicBezTo>
                      <a:cubicBezTo>
                        <a:pt x="890" y="1542"/>
                        <a:pt x="981" y="1519"/>
                        <a:pt x="1053" y="1476"/>
                      </a:cubicBezTo>
                      <a:cubicBezTo>
                        <a:pt x="1291" y="1331"/>
                        <a:pt x="1342" y="1052"/>
                        <a:pt x="1218" y="816"/>
                      </a:cubicBezTo>
                      <a:cubicBezTo>
                        <a:pt x="1218" y="816"/>
                        <a:pt x="1218" y="805"/>
                        <a:pt x="1208" y="795"/>
                      </a:cubicBezTo>
                      <a:cubicBezTo>
                        <a:pt x="1249" y="630"/>
                        <a:pt x="1229" y="465"/>
                        <a:pt x="1136" y="320"/>
                      </a:cubicBezTo>
                      <a:cubicBezTo>
                        <a:pt x="1074" y="227"/>
                        <a:pt x="991" y="145"/>
                        <a:pt x="899" y="93"/>
                      </a:cubicBezTo>
                      <a:cubicBezTo>
                        <a:pt x="816" y="42"/>
                        <a:pt x="723" y="0"/>
                        <a:pt x="610"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grpSp>
          <p:nvGrpSpPr>
            <p:cNvPr id="1208" name="Google Shape;1208;p28"/>
            <p:cNvGrpSpPr/>
            <p:nvPr/>
          </p:nvGrpSpPr>
          <p:grpSpPr>
            <a:xfrm rot="5400000">
              <a:off x="7198148" y="-425050"/>
              <a:ext cx="3467793" cy="3403401"/>
              <a:chOff x="-1338034" y="-231719"/>
              <a:chExt cx="6969038" cy="6839631"/>
            </a:xfrm>
          </p:grpSpPr>
          <p:sp>
            <p:nvSpPr>
              <p:cNvPr id="1209" name="Google Shape;1209;p28"/>
              <p:cNvSpPr/>
              <p:nvPr/>
            </p:nvSpPr>
            <p:spPr>
              <a:xfrm flipH="1" rot="5400000">
                <a:off x="-1273331" y="-296422"/>
                <a:ext cx="6839631" cy="6969038"/>
              </a:xfrm>
              <a:custGeom>
                <a:rect b="b" l="l" r="r" t="t"/>
                <a:pathLst>
                  <a:path extrusionOk="0" h="31343" w="30761">
                    <a:moveTo>
                      <a:pt x="25462" y="1"/>
                    </a:moveTo>
                    <a:cubicBezTo>
                      <a:pt x="25003" y="1"/>
                      <a:pt x="24504" y="84"/>
                      <a:pt x="23962" y="262"/>
                    </a:cubicBezTo>
                    <a:cubicBezTo>
                      <a:pt x="22714" y="644"/>
                      <a:pt x="21848" y="1706"/>
                      <a:pt x="21270" y="2862"/>
                    </a:cubicBezTo>
                    <a:cubicBezTo>
                      <a:pt x="20785" y="3728"/>
                      <a:pt x="20693" y="5740"/>
                      <a:pt x="19919" y="6421"/>
                    </a:cubicBezTo>
                    <a:cubicBezTo>
                      <a:pt x="19549" y="6724"/>
                      <a:pt x="19197" y="6855"/>
                      <a:pt x="18859" y="6855"/>
                    </a:cubicBezTo>
                    <a:cubicBezTo>
                      <a:pt x="16740" y="6855"/>
                      <a:pt x="15176" y="1692"/>
                      <a:pt x="13183" y="1603"/>
                    </a:cubicBezTo>
                    <a:cubicBezTo>
                      <a:pt x="13116" y="1599"/>
                      <a:pt x="13051" y="1598"/>
                      <a:pt x="12987" y="1598"/>
                    </a:cubicBezTo>
                    <a:cubicBezTo>
                      <a:pt x="9937" y="1598"/>
                      <a:pt x="10508" y="5882"/>
                      <a:pt x="11357" y="7762"/>
                    </a:cubicBezTo>
                    <a:cubicBezTo>
                      <a:pt x="11842" y="8917"/>
                      <a:pt x="12420" y="10072"/>
                      <a:pt x="13276" y="11134"/>
                    </a:cubicBezTo>
                    <a:cubicBezTo>
                      <a:pt x="13956" y="12094"/>
                      <a:pt x="15205" y="12867"/>
                      <a:pt x="15586" y="14116"/>
                    </a:cubicBezTo>
                    <a:cubicBezTo>
                      <a:pt x="16357" y="16711"/>
                      <a:pt x="14815" y="17501"/>
                      <a:pt x="12974" y="17501"/>
                    </a:cubicBezTo>
                    <a:cubicBezTo>
                      <a:pt x="11807" y="17501"/>
                      <a:pt x="10520" y="17184"/>
                      <a:pt x="9624" y="16808"/>
                    </a:cubicBezTo>
                    <a:cubicBezTo>
                      <a:pt x="8752" y="16450"/>
                      <a:pt x="7859" y="16277"/>
                      <a:pt x="6986" y="16277"/>
                    </a:cubicBezTo>
                    <a:cubicBezTo>
                      <a:pt x="4586" y="16277"/>
                      <a:pt x="2333" y="17587"/>
                      <a:pt x="1062" y="19985"/>
                    </a:cubicBezTo>
                    <a:cubicBezTo>
                      <a:pt x="0" y="22203"/>
                      <a:pt x="93" y="25472"/>
                      <a:pt x="1248" y="27783"/>
                    </a:cubicBezTo>
                    <a:cubicBezTo>
                      <a:pt x="1953" y="29293"/>
                      <a:pt x="2762" y="29890"/>
                      <a:pt x="3534" y="29890"/>
                    </a:cubicBezTo>
                    <a:cubicBezTo>
                      <a:pt x="4978" y="29890"/>
                      <a:pt x="6291" y="27799"/>
                      <a:pt x="6540" y="25669"/>
                    </a:cubicBezTo>
                    <a:cubicBezTo>
                      <a:pt x="6754" y="23757"/>
                      <a:pt x="7623" y="23083"/>
                      <a:pt x="8725" y="23083"/>
                    </a:cubicBezTo>
                    <a:cubicBezTo>
                      <a:pt x="10121" y="23083"/>
                      <a:pt x="11892" y="24164"/>
                      <a:pt x="13183" y="25184"/>
                    </a:cubicBezTo>
                    <a:cubicBezTo>
                      <a:pt x="14106" y="25895"/>
                      <a:pt x="14783" y="26188"/>
                      <a:pt x="15317" y="26188"/>
                    </a:cubicBezTo>
                    <a:cubicBezTo>
                      <a:pt x="16736" y="26188"/>
                      <a:pt x="17148" y="24117"/>
                      <a:pt x="18474" y="22295"/>
                    </a:cubicBezTo>
                    <a:cubicBezTo>
                      <a:pt x="19049" y="21552"/>
                      <a:pt x="19836" y="21252"/>
                      <a:pt x="20692" y="21252"/>
                    </a:cubicBezTo>
                    <a:cubicBezTo>
                      <a:pt x="22710" y="21252"/>
                      <a:pt x="25108" y="22925"/>
                      <a:pt x="25984" y="24410"/>
                    </a:cubicBezTo>
                    <a:cubicBezTo>
                      <a:pt x="26655" y="25669"/>
                      <a:pt x="26944" y="27010"/>
                      <a:pt x="27336" y="28454"/>
                    </a:cubicBezTo>
                    <a:cubicBezTo>
                      <a:pt x="27624" y="29227"/>
                      <a:pt x="27624" y="30671"/>
                      <a:pt x="28006" y="31342"/>
                    </a:cubicBezTo>
                    <a:lnTo>
                      <a:pt x="28099" y="31146"/>
                    </a:lnTo>
                    <a:cubicBezTo>
                      <a:pt x="28129" y="31161"/>
                      <a:pt x="28159" y="31168"/>
                      <a:pt x="28189" y="31168"/>
                    </a:cubicBezTo>
                    <a:cubicBezTo>
                      <a:pt x="28548" y="31168"/>
                      <a:pt x="28887" y="30143"/>
                      <a:pt x="29069" y="29609"/>
                    </a:cubicBezTo>
                    <a:cubicBezTo>
                      <a:pt x="30502" y="24802"/>
                      <a:pt x="29935" y="19315"/>
                      <a:pt x="30409" y="14311"/>
                    </a:cubicBezTo>
                    <a:cubicBezTo>
                      <a:pt x="30760" y="10859"/>
                      <a:pt x="30710" y="1"/>
                      <a:pt x="25462" y="1"/>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1210" name="Google Shape;1210;p28"/>
              <p:cNvGrpSpPr/>
              <p:nvPr/>
            </p:nvGrpSpPr>
            <p:grpSpPr>
              <a:xfrm rot="-8999843">
                <a:off x="3507775" y="2978797"/>
                <a:ext cx="1435290" cy="965508"/>
                <a:chOff x="5898017" y="1162960"/>
                <a:chExt cx="1695492" cy="1140544"/>
              </a:xfrm>
            </p:grpSpPr>
            <p:sp>
              <p:nvSpPr>
                <p:cNvPr id="1211" name="Google Shape;1211;p28"/>
                <p:cNvSpPr/>
                <p:nvPr/>
              </p:nvSpPr>
              <p:spPr>
                <a:xfrm>
                  <a:off x="5898017" y="1960377"/>
                  <a:ext cx="158260" cy="159738"/>
                </a:xfrm>
                <a:custGeom>
                  <a:rect b="b" l="l" r="r" t="t"/>
                  <a:pathLst>
                    <a:path extrusionOk="0" h="1729" w="1713">
                      <a:moveTo>
                        <a:pt x="814" y="0"/>
                      </a:moveTo>
                      <a:cubicBezTo>
                        <a:pt x="725" y="0"/>
                        <a:pt x="637" y="23"/>
                        <a:pt x="568" y="66"/>
                      </a:cubicBezTo>
                      <a:cubicBezTo>
                        <a:pt x="444" y="138"/>
                        <a:pt x="372" y="242"/>
                        <a:pt x="341" y="375"/>
                      </a:cubicBezTo>
                      <a:cubicBezTo>
                        <a:pt x="341" y="386"/>
                        <a:pt x="330" y="396"/>
                        <a:pt x="330" y="407"/>
                      </a:cubicBezTo>
                      <a:cubicBezTo>
                        <a:pt x="330" y="399"/>
                        <a:pt x="329" y="396"/>
                        <a:pt x="328" y="396"/>
                      </a:cubicBezTo>
                      <a:cubicBezTo>
                        <a:pt x="324" y="396"/>
                        <a:pt x="318" y="412"/>
                        <a:pt x="323" y="412"/>
                      </a:cubicBezTo>
                      <a:cubicBezTo>
                        <a:pt x="324" y="412"/>
                        <a:pt x="327" y="410"/>
                        <a:pt x="330" y="407"/>
                      </a:cubicBezTo>
                      <a:lnTo>
                        <a:pt x="330" y="407"/>
                      </a:lnTo>
                      <a:cubicBezTo>
                        <a:pt x="310" y="437"/>
                        <a:pt x="289" y="478"/>
                        <a:pt x="268" y="510"/>
                      </a:cubicBezTo>
                      <a:cubicBezTo>
                        <a:pt x="217" y="613"/>
                        <a:pt x="155" y="716"/>
                        <a:pt x="103" y="819"/>
                      </a:cubicBezTo>
                      <a:cubicBezTo>
                        <a:pt x="0" y="1005"/>
                        <a:pt x="21" y="1242"/>
                        <a:pt x="176" y="1397"/>
                      </a:cubicBezTo>
                      <a:lnTo>
                        <a:pt x="279" y="1500"/>
                      </a:lnTo>
                      <a:cubicBezTo>
                        <a:pt x="330" y="1551"/>
                        <a:pt x="424" y="1603"/>
                        <a:pt x="506" y="1624"/>
                      </a:cubicBezTo>
                      <a:cubicBezTo>
                        <a:pt x="591" y="1695"/>
                        <a:pt x="696" y="1729"/>
                        <a:pt x="802" y="1729"/>
                      </a:cubicBezTo>
                      <a:cubicBezTo>
                        <a:pt x="926" y="1729"/>
                        <a:pt x="1051" y="1682"/>
                        <a:pt x="1146" y="1592"/>
                      </a:cubicBezTo>
                      <a:cubicBezTo>
                        <a:pt x="1331" y="1417"/>
                        <a:pt x="1527" y="1262"/>
                        <a:pt x="1600" y="1015"/>
                      </a:cubicBezTo>
                      <a:cubicBezTo>
                        <a:pt x="1713" y="581"/>
                        <a:pt x="1362" y="283"/>
                        <a:pt x="1052" y="66"/>
                      </a:cubicBezTo>
                      <a:cubicBezTo>
                        <a:pt x="982" y="21"/>
                        <a:pt x="897" y="0"/>
                        <a:pt x="814"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12" name="Google Shape;1212;p28"/>
                <p:cNvSpPr/>
                <p:nvPr/>
              </p:nvSpPr>
              <p:spPr>
                <a:xfrm>
                  <a:off x="6434602" y="2116420"/>
                  <a:ext cx="143016" cy="187085"/>
                </a:xfrm>
                <a:custGeom>
                  <a:rect b="b" l="l" r="r" t="t"/>
                  <a:pathLst>
                    <a:path extrusionOk="0" h="2025" w="1548">
                      <a:moveTo>
                        <a:pt x="601" y="0"/>
                      </a:moveTo>
                      <a:cubicBezTo>
                        <a:pt x="436" y="0"/>
                        <a:pt x="276" y="83"/>
                        <a:pt x="175" y="265"/>
                      </a:cubicBezTo>
                      <a:cubicBezTo>
                        <a:pt x="72" y="440"/>
                        <a:pt x="51" y="646"/>
                        <a:pt x="41" y="832"/>
                      </a:cubicBezTo>
                      <a:cubicBezTo>
                        <a:pt x="0" y="1224"/>
                        <a:pt x="10" y="1698"/>
                        <a:pt x="361" y="1946"/>
                      </a:cubicBezTo>
                      <a:cubicBezTo>
                        <a:pt x="443" y="2000"/>
                        <a:pt x="526" y="2024"/>
                        <a:pt x="608" y="2024"/>
                      </a:cubicBezTo>
                      <a:cubicBezTo>
                        <a:pt x="743" y="2024"/>
                        <a:pt x="875" y="1960"/>
                        <a:pt x="990" y="1863"/>
                      </a:cubicBezTo>
                      <a:cubicBezTo>
                        <a:pt x="1186" y="1853"/>
                        <a:pt x="1372" y="1719"/>
                        <a:pt x="1434" y="1523"/>
                      </a:cubicBezTo>
                      <a:cubicBezTo>
                        <a:pt x="1454" y="1420"/>
                        <a:pt x="1475" y="1327"/>
                        <a:pt x="1485" y="1234"/>
                      </a:cubicBezTo>
                      <a:cubicBezTo>
                        <a:pt x="1516" y="1173"/>
                        <a:pt x="1547" y="1100"/>
                        <a:pt x="1547" y="1017"/>
                      </a:cubicBezTo>
                      <a:cubicBezTo>
                        <a:pt x="1547" y="863"/>
                        <a:pt x="1475" y="749"/>
                        <a:pt x="1382" y="667"/>
                      </a:cubicBezTo>
                      <a:cubicBezTo>
                        <a:pt x="1351" y="616"/>
                        <a:pt x="1320" y="574"/>
                        <a:pt x="1279" y="522"/>
                      </a:cubicBezTo>
                      <a:cubicBezTo>
                        <a:pt x="1238" y="471"/>
                        <a:pt x="1186" y="440"/>
                        <a:pt x="1135" y="389"/>
                      </a:cubicBezTo>
                      <a:cubicBezTo>
                        <a:pt x="1124" y="347"/>
                        <a:pt x="1103" y="295"/>
                        <a:pt x="1073" y="254"/>
                      </a:cubicBezTo>
                      <a:cubicBezTo>
                        <a:pt x="951" y="91"/>
                        <a:pt x="774" y="0"/>
                        <a:pt x="601"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13" name="Google Shape;1213;p28"/>
                <p:cNvSpPr/>
                <p:nvPr/>
              </p:nvSpPr>
              <p:spPr>
                <a:xfrm>
                  <a:off x="6864018" y="1933954"/>
                  <a:ext cx="156689" cy="160200"/>
                </a:xfrm>
                <a:custGeom>
                  <a:rect b="b" l="l" r="r" t="t"/>
                  <a:pathLst>
                    <a:path extrusionOk="0" h="1734" w="1696">
                      <a:moveTo>
                        <a:pt x="1146" y="1"/>
                      </a:moveTo>
                      <a:cubicBezTo>
                        <a:pt x="1140" y="1"/>
                        <a:pt x="1134" y="1"/>
                        <a:pt x="1129" y="1"/>
                      </a:cubicBezTo>
                      <a:cubicBezTo>
                        <a:pt x="973" y="1"/>
                        <a:pt x="829" y="42"/>
                        <a:pt x="705" y="115"/>
                      </a:cubicBezTo>
                      <a:cubicBezTo>
                        <a:pt x="592" y="145"/>
                        <a:pt x="489" y="218"/>
                        <a:pt x="427" y="331"/>
                      </a:cubicBezTo>
                      <a:cubicBezTo>
                        <a:pt x="386" y="414"/>
                        <a:pt x="334" y="476"/>
                        <a:pt x="283" y="548"/>
                      </a:cubicBezTo>
                      <a:cubicBezTo>
                        <a:pt x="180" y="693"/>
                        <a:pt x="128" y="858"/>
                        <a:pt x="86" y="1023"/>
                      </a:cubicBezTo>
                      <a:cubicBezTo>
                        <a:pt x="1" y="1347"/>
                        <a:pt x="259" y="1627"/>
                        <a:pt x="559" y="1627"/>
                      </a:cubicBezTo>
                      <a:cubicBezTo>
                        <a:pt x="584" y="1627"/>
                        <a:pt x="609" y="1625"/>
                        <a:pt x="633" y="1621"/>
                      </a:cubicBezTo>
                      <a:cubicBezTo>
                        <a:pt x="726" y="1683"/>
                        <a:pt x="829" y="1734"/>
                        <a:pt x="932" y="1734"/>
                      </a:cubicBezTo>
                      <a:cubicBezTo>
                        <a:pt x="1149" y="1734"/>
                        <a:pt x="1314" y="1590"/>
                        <a:pt x="1386" y="1404"/>
                      </a:cubicBezTo>
                      <a:cubicBezTo>
                        <a:pt x="1417" y="1383"/>
                        <a:pt x="1448" y="1363"/>
                        <a:pt x="1469" y="1332"/>
                      </a:cubicBezTo>
                      <a:cubicBezTo>
                        <a:pt x="1696" y="1085"/>
                        <a:pt x="1613" y="785"/>
                        <a:pt x="1613" y="476"/>
                      </a:cubicBezTo>
                      <a:cubicBezTo>
                        <a:pt x="1613" y="223"/>
                        <a:pt x="1406" y="1"/>
                        <a:pt x="1146"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14" name="Google Shape;1214;p28"/>
                <p:cNvSpPr/>
                <p:nvPr/>
              </p:nvSpPr>
              <p:spPr>
                <a:xfrm>
                  <a:off x="7359861" y="1915384"/>
                  <a:ext cx="163988" cy="152162"/>
                </a:xfrm>
                <a:custGeom>
                  <a:rect b="b" l="l" r="r" t="t"/>
                  <a:pathLst>
                    <a:path extrusionOk="0" h="1647" w="1775">
                      <a:moveTo>
                        <a:pt x="1056" y="1"/>
                      </a:moveTo>
                      <a:cubicBezTo>
                        <a:pt x="1034" y="1"/>
                        <a:pt x="1013" y="3"/>
                        <a:pt x="991" y="6"/>
                      </a:cubicBezTo>
                      <a:lnTo>
                        <a:pt x="960" y="6"/>
                      </a:lnTo>
                      <a:cubicBezTo>
                        <a:pt x="775" y="6"/>
                        <a:pt x="651" y="99"/>
                        <a:pt x="548" y="243"/>
                      </a:cubicBezTo>
                      <a:cubicBezTo>
                        <a:pt x="465" y="346"/>
                        <a:pt x="383" y="460"/>
                        <a:pt x="321" y="573"/>
                      </a:cubicBezTo>
                      <a:cubicBezTo>
                        <a:pt x="259" y="687"/>
                        <a:pt x="218" y="800"/>
                        <a:pt x="156" y="914"/>
                      </a:cubicBezTo>
                      <a:cubicBezTo>
                        <a:pt x="1" y="1234"/>
                        <a:pt x="186" y="1646"/>
                        <a:pt x="578" y="1646"/>
                      </a:cubicBezTo>
                      <a:cubicBezTo>
                        <a:pt x="672" y="1646"/>
                        <a:pt x="775" y="1636"/>
                        <a:pt x="878" y="1636"/>
                      </a:cubicBezTo>
                      <a:cubicBezTo>
                        <a:pt x="904" y="1641"/>
                        <a:pt x="930" y="1643"/>
                        <a:pt x="954" y="1643"/>
                      </a:cubicBezTo>
                      <a:cubicBezTo>
                        <a:pt x="1045" y="1643"/>
                        <a:pt x="1124" y="1615"/>
                        <a:pt x="1197" y="1574"/>
                      </a:cubicBezTo>
                      <a:cubicBezTo>
                        <a:pt x="1352" y="1522"/>
                        <a:pt x="1486" y="1440"/>
                        <a:pt x="1589" y="1295"/>
                      </a:cubicBezTo>
                      <a:cubicBezTo>
                        <a:pt x="1775" y="1017"/>
                        <a:pt x="1610" y="646"/>
                        <a:pt x="1517" y="357"/>
                      </a:cubicBezTo>
                      <a:cubicBezTo>
                        <a:pt x="1452" y="170"/>
                        <a:pt x="1260" y="1"/>
                        <a:pt x="1056"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15" name="Google Shape;1215;p28"/>
                <p:cNvSpPr/>
                <p:nvPr/>
              </p:nvSpPr>
              <p:spPr>
                <a:xfrm>
                  <a:off x="7171206" y="1552025"/>
                  <a:ext cx="161124" cy="141538"/>
                </a:xfrm>
                <a:custGeom>
                  <a:rect b="b" l="l" r="r" t="t"/>
                  <a:pathLst>
                    <a:path extrusionOk="0" h="1532" w="1744">
                      <a:moveTo>
                        <a:pt x="1074" y="1"/>
                      </a:moveTo>
                      <a:cubicBezTo>
                        <a:pt x="1033" y="1"/>
                        <a:pt x="992" y="4"/>
                        <a:pt x="949" y="9"/>
                      </a:cubicBezTo>
                      <a:cubicBezTo>
                        <a:pt x="867" y="20"/>
                        <a:pt x="795" y="61"/>
                        <a:pt x="733" y="112"/>
                      </a:cubicBezTo>
                      <a:lnTo>
                        <a:pt x="733" y="102"/>
                      </a:lnTo>
                      <a:cubicBezTo>
                        <a:pt x="681" y="91"/>
                        <a:pt x="640" y="82"/>
                        <a:pt x="599" y="82"/>
                      </a:cubicBezTo>
                      <a:lnTo>
                        <a:pt x="589" y="82"/>
                      </a:lnTo>
                      <a:cubicBezTo>
                        <a:pt x="577" y="80"/>
                        <a:pt x="566" y="79"/>
                        <a:pt x="554" y="79"/>
                      </a:cubicBezTo>
                      <a:cubicBezTo>
                        <a:pt x="407" y="79"/>
                        <a:pt x="243" y="195"/>
                        <a:pt x="176" y="318"/>
                      </a:cubicBezTo>
                      <a:cubicBezTo>
                        <a:pt x="83" y="494"/>
                        <a:pt x="62" y="731"/>
                        <a:pt x="32" y="927"/>
                      </a:cubicBezTo>
                      <a:cubicBezTo>
                        <a:pt x="0" y="1102"/>
                        <a:pt x="32" y="1257"/>
                        <a:pt x="155" y="1391"/>
                      </a:cubicBezTo>
                      <a:cubicBezTo>
                        <a:pt x="247" y="1484"/>
                        <a:pt x="372" y="1532"/>
                        <a:pt x="498" y="1532"/>
                      </a:cubicBezTo>
                      <a:cubicBezTo>
                        <a:pt x="583" y="1532"/>
                        <a:pt x="668" y="1510"/>
                        <a:pt x="743" y="1464"/>
                      </a:cubicBezTo>
                      <a:cubicBezTo>
                        <a:pt x="826" y="1412"/>
                        <a:pt x="919" y="1361"/>
                        <a:pt x="1011" y="1319"/>
                      </a:cubicBezTo>
                      <a:cubicBezTo>
                        <a:pt x="1022" y="1319"/>
                        <a:pt x="1032" y="1319"/>
                        <a:pt x="1032" y="1309"/>
                      </a:cubicBezTo>
                      <a:cubicBezTo>
                        <a:pt x="1063" y="1309"/>
                        <a:pt x="1084" y="1299"/>
                        <a:pt x="1104" y="1278"/>
                      </a:cubicBezTo>
                      <a:cubicBezTo>
                        <a:pt x="1125" y="1278"/>
                        <a:pt x="1146" y="1267"/>
                        <a:pt x="1156" y="1257"/>
                      </a:cubicBezTo>
                      <a:cubicBezTo>
                        <a:pt x="1341" y="1164"/>
                        <a:pt x="1465" y="969"/>
                        <a:pt x="1589" y="814"/>
                      </a:cubicBezTo>
                      <a:cubicBezTo>
                        <a:pt x="1744" y="607"/>
                        <a:pt x="1651" y="360"/>
                        <a:pt x="1476" y="215"/>
                      </a:cubicBezTo>
                      <a:cubicBezTo>
                        <a:pt x="1465" y="185"/>
                        <a:pt x="1444" y="153"/>
                        <a:pt x="1414" y="133"/>
                      </a:cubicBezTo>
                      <a:cubicBezTo>
                        <a:pt x="1312" y="32"/>
                        <a:pt x="1199" y="1"/>
                        <a:pt x="1074"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16" name="Google Shape;1216;p28"/>
                <p:cNvSpPr/>
                <p:nvPr/>
              </p:nvSpPr>
              <p:spPr>
                <a:xfrm>
                  <a:off x="7460008" y="1266547"/>
                  <a:ext cx="133500" cy="156504"/>
                </a:xfrm>
                <a:custGeom>
                  <a:rect b="b" l="l" r="r" t="t"/>
                  <a:pathLst>
                    <a:path extrusionOk="0" h="1694" w="1445">
                      <a:moveTo>
                        <a:pt x="564" y="1"/>
                      </a:moveTo>
                      <a:cubicBezTo>
                        <a:pt x="351" y="1"/>
                        <a:pt x="135" y="145"/>
                        <a:pt x="83" y="355"/>
                      </a:cubicBezTo>
                      <a:cubicBezTo>
                        <a:pt x="62" y="448"/>
                        <a:pt x="51" y="541"/>
                        <a:pt x="62" y="634"/>
                      </a:cubicBezTo>
                      <a:cubicBezTo>
                        <a:pt x="21" y="747"/>
                        <a:pt x="0" y="871"/>
                        <a:pt x="0" y="985"/>
                      </a:cubicBezTo>
                      <a:cubicBezTo>
                        <a:pt x="0" y="1180"/>
                        <a:pt x="72" y="1335"/>
                        <a:pt x="196" y="1490"/>
                      </a:cubicBezTo>
                      <a:cubicBezTo>
                        <a:pt x="268" y="1583"/>
                        <a:pt x="413" y="1666"/>
                        <a:pt x="526" y="1686"/>
                      </a:cubicBezTo>
                      <a:cubicBezTo>
                        <a:pt x="571" y="1691"/>
                        <a:pt x="614" y="1694"/>
                        <a:pt x="656" y="1694"/>
                      </a:cubicBezTo>
                      <a:cubicBezTo>
                        <a:pt x="787" y="1694"/>
                        <a:pt x="907" y="1669"/>
                        <a:pt x="1032" y="1614"/>
                      </a:cubicBezTo>
                      <a:cubicBezTo>
                        <a:pt x="1279" y="1510"/>
                        <a:pt x="1444" y="1212"/>
                        <a:pt x="1424" y="943"/>
                      </a:cubicBezTo>
                      <a:cubicBezTo>
                        <a:pt x="1382" y="552"/>
                        <a:pt x="1114" y="273"/>
                        <a:pt x="794" y="66"/>
                      </a:cubicBezTo>
                      <a:cubicBezTo>
                        <a:pt x="724" y="21"/>
                        <a:pt x="644" y="1"/>
                        <a:pt x="564"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17" name="Google Shape;1217;p28"/>
                <p:cNvSpPr/>
                <p:nvPr/>
              </p:nvSpPr>
              <p:spPr>
                <a:xfrm>
                  <a:off x="6145217" y="1564292"/>
                  <a:ext cx="162048" cy="180340"/>
                </a:xfrm>
                <a:custGeom>
                  <a:rect b="b" l="l" r="r" t="t"/>
                  <a:pathLst>
                    <a:path extrusionOk="0" h="1952" w="1754">
                      <a:moveTo>
                        <a:pt x="850" y="0"/>
                      </a:moveTo>
                      <a:cubicBezTo>
                        <a:pt x="689" y="0"/>
                        <a:pt x="526" y="60"/>
                        <a:pt x="381" y="154"/>
                      </a:cubicBezTo>
                      <a:cubicBezTo>
                        <a:pt x="196" y="277"/>
                        <a:pt x="103" y="504"/>
                        <a:pt x="175" y="721"/>
                      </a:cubicBezTo>
                      <a:cubicBezTo>
                        <a:pt x="41" y="979"/>
                        <a:pt x="0" y="1278"/>
                        <a:pt x="175" y="1547"/>
                      </a:cubicBezTo>
                      <a:cubicBezTo>
                        <a:pt x="335" y="1786"/>
                        <a:pt x="631" y="1952"/>
                        <a:pt x="928" y="1952"/>
                      </a:cubicBezTo>
                      <a:cubicBezTo>
                        <a:pt x="1015" y="1952"/>
                        <a:pt x="1102" y="1938"/>
                        <a:pt x="1186" y="1907"/>
                      </a:cubicBezTo>
                      <a:cubicBezTo>
                        <a:pt x="1424" y="1815"/>
                        <a:pt x="1578" y="1660"/>
                        <a:pt x="1671" y="1423"/>
                      </a:cubicBezTo>
                      <a:cubicBezTo>
                        <a:pt x="1754" y="1185"/>
                        <a:pt x="1671" y="917"/>
                        <a:pt x="1589" y="701"/>
                      </a:cubicBezTo>
                      <a:cubicBezTo>
                        <a:pt x="1495" y="463"/>
                        <a:pt x="1392" y="206"/>
                        <a:pt x="1155" y="82"/>
                      </a:cubicBezTo>
                      <a:cubicBezTo>
                        <a:pt x="1058" y="25"/>
                        <a:pt x="955" y="0"/>
                        <a:pt x="850"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18" name="Google Shape;1218;p28"/>
                <p:cNvSpPr/>
                <p:nvPr/>
              </p:nvSpPr>
              <p:spPr>
                <a:xfrm>
                  <a:off x="6607338" y="1465067"/>
                  <a:ext cx="146896" cy="132484"/>
                </a:xfrm>
                <a:custGeom>
                  <a:rect b="b" l="l" r="r" t="t"/>
                  <a:pathLst>
                    <a:path extrusionOk="0" h="1434" w="1590">
                      <a:moveTo>
                        <a:pt x="1115" y="1"/>
                      </a:moveTo>
                      <a:cubicBezTo>
                        <a:pt x="867" y="10"/>
                        <a:pt x="640" y="93"/>
                        <a:pt x="486" y="289"/>
                      </a:cubicBezTo>
                      <a:cubicBezTo>
                        <a:pt x="300" y="310"/>
                        <a:pt x="124" y="464"/>
                        <a:pt x="73" y="650"/>
                      </a:cubicBezTo>
                      <a:cubicBezTo>
                        <a:pt x="1" y="898"/>
                        <a:pt x="135" y="1115"/>
                        <a:pt x="362" y="1218"/>
                      </a:cubicBezTo>
                      <a:cubicBezTo>
                        <a:pt x="383" y="1228"/>
                        <a:pt x="403" y="1238"/>
                        <a:pt x="413" y="1248"/>
                      </a:cubicBezTo>
                      <a:lnTo>
                        <a:pt x="537" y="1310"/>
                      </a:lnTo>
                      <a:cubicBezTo>
                        <a:pt x="671" y="1383"/>
                        <a:pt x="805" y="1434"/>
                        <a:pt x="950" y="1434"/>
                      </a:cubicBezTo>
                      <a:cubicBezTo>
                        <a:pt x="1167" y="1434"/>
                        <a:pt x="1373" y="1310"/>
                        <a:pt x="1476" y="1115"/>
                      </a:cubicBezTo>
                      <a:cubicBezTo>
                        <a:pt x="1579" y="929"/>
                        <a:pt x="1589" y="702"/>
                        <a:pt x="1589" y="485"/>
                      </a:cubicBezTo>
                      <a:cubicBezTo>
                        <a:pt x="1589" y="228"/>
                        <a:pt x="1373" y="1"/>
                        <a:pt x="1115"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19" name="Google Shape;1219;p28"/>
                <p:cNvSpPr/>
                <p:nvPr/>
              </p:nvSpPr>
              <p:spPr>
                <a:xfrm>
                  <a:off x="6036570" y="1207676"/>
                  <a:ext cx="149483" cy="159461"/>
                </a:xfrm>
                <a:custGeom>
                  <a:rect b="b" l="l" r="r" t="t"/>
                  <a:pathLst>
                    <a:path extrusionOk="0" h="1726" w="1618">
                      <a:moveTo>
                        <a:pt x="830" y="0"/>
                      </a:moveTo>
                      <a:cubicBezTo>
                        <a:pt x="792" y="0"/>
                        <a:pt x="752" y="4"/>
                        <a:pt x="711" y="11"/>
                      </a:cubicBezTo>
                      <a:cubicBezTo>
                        <a:pt x="526" y="53"/>
                        <a:pt x="402" y="187"/>
                        <a:pt x="310" y="352"/>
                      </a:cubicBezTo>
                      <a:cubicBezTo>
                        <a:pt x="83" y="497"/>
                        <a:pt x="0" y="785"/>
                        <a:pt x="134" y="1012"/>
                      </a:cubicBezTo>
                      <a:cubicBezTo>
                        <a:pt x="258" y="1229"/>
                        <a:pt x="340" y="1497"/>
                        <a:pt x="557" y="1641"/>
                      </a:cubicBezTo>
                      <a:cubicBezTo>
                        <a:pt x="638" y="1687"/>
                        <a:pt x="735" y="1716"/>
                        <a:pt x="827" y="1716"/>
                      </a:cubicBezTo>
                      <a:cubicBezTo>
                        <a:pt x="840" y="1716"/>
                        <a:pt x="854" y="1715"/>
                        <a:pt x="867" y="1714"/>
                      </a:cubicBezTo>
                      <a:lnTo>
                        <a:pt x="1000" y="1714"/>
                      </a:lnTo>
                      <a:cubicBezTo>
                        <a:pt x="1037" y="1721"/>
                        <a:pt x="1075" y="1725"/>
                        <a:pt x="1112" y="1725"/>
                      </a:cubicBezTo>
                      <a:cubicBezTo>
                        <a:pt x="1374" y="1725"/>
                        <a:pt x="1618" y="1539"/>
                        <a:pt x="1609" y="1249"/>
                      </a:cubicBezTo>
                      <a:cubicBezTo>
                        <a:pt x="1599" y="868"/>
                        <a:pt x="1465" y="548"/>
                        <a:pt x="1259" y="238"/>
                      </a:cubicBezTo>
                      <a:cubicBezTo>
                        <a:pt x="1148" y="78"/>
                        <a:pt x="1004" y="0"/>
                        <a:pt x="830"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20" name="Google Shape;1220;p28"/>
                <p:cNvSpPr/>
                <p:nvPr/>
              </p:nvSpPr>
              <p:spPr>
                <a:xfrm>
                  <a:off x="6919885" y="1162960"/>
                  <a:ext cx="123984" cy="142462"/>
                </a:xfrm>
                <a:custGeom>
                  <a:rect b="b" l="l" r="r" t="t"/>
                  <a:pathLst>
                    <a:path extrusionOk="0" h="1542" w="1342">
                      <a:moveTo>
                        <a:pt x="517" y="0"/>
                      </a:moveTo>
                      <a:cubicBezTo>
                        <a:pt x="362" y="0"/>
                        <a:pt x="166" y="93"/>
                        <a:pt x="104" y="238"/>
                      </a:cubicBezTo>
                      <a:cubicBezTo>
                        <a:pt x="22" y="433"/>
                        <a:pt x="1" y="578"/>
                        <a:pt x="32" y="774"/>
                      </a:cubicBezTo>
                      <a:lnTo>
                        <a:pt x="63" y="867"/>
                      </a:lnTo>
                      <a:cubicBezTo>
                        <a:pt x="22" y="1063"/>
                        <a:pt x="73" y="1259"/>
                        <a:pt x="280" y="1382"/>
                      </a:cubicBezTo>
                      <a:cubicBezTo>
                        <a:pt x="342" y="1414"/>
                        <a:pt x="424" y="1434"/>
                        <a:pt x="507" y="1444"/>
                      </a:cubicBezTo>
                      <a:cubicBezTo>
                        <a:pt x="584" y="1511"/>
                        <a:pt x="691" y="1542"/>
                        <a:pt x="798" y="1542"/>
                      </a:cubicBezTo>
                      <a:cubicBezTo>
                        <a:pt x="890" y="1542"/>
                        <a:pt x="981" y="1519"/>
                        <a:pt x="1053" y="1476"/>
                      </a:cubicBezTo>
                      <a:cubicBezTo>
                        <a:pt x="1291" y="1331"/>
                        <a:pt x="1342" y="1052"/>
                        <a:pt x="1218" y="816"/>
                      </a:cubicBezTo>
                      <a:cubicBezTo>
                        <a:pt x="1218" y="816"/>
                        <a:pt x="1218" y="805"/>
                        <a:pt x="1208" y="795"/>
                      </a:cubicBezTo>
                      <a:cubicBezTo>
                        <a:pt x="1249" y="630"/>
                        <a:pt x="1229" y="465"/>
                        <a:pt x="1136" y="320"/>
                      </a:cubicBezTo>
                      <a:cubicBezTo>
                        <a:pt x="1074" y="227"/>
                        <a:pt x="991" y="145"/>
                        <a:pt x="899" y="93"/>
                      </a:cubicBezTo>
                      <a:cubicBezTo>
                        <a:pt x="816" y="42"/>
                        <a:pt x="723" y="0"/>
                        <a:pt x="610"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1221" name="Google Shape;1221;p28"/>
              <p:cNvGrpSpPr/>
              <p:nvPr/>
            </p:nvGrpSpPr>
            <p:grpSpPr>
              <a:xfrm rot="-8999843">
                <a:off x="3507775" y="294172"/>
                <a:ext cx="1435290" cy="965508"/>
                <a:chOff x="5898017" y="1162960"/>
                <a:chExt cx="1695492" cy="1140544"/>
              </a:xfrm>
            </p:grpSpPr>
            <p:sp>
              <p:nvSpPr>
                <p:cNvPr id="1222" name="Google Shape;1222;p28"/>
                <p:cNvSpPr/>
                <p:nvPr/>
              </p:nvSpPr>
              <p:spPr>
                <a:xfrm>
                  <a:off x="5898017" y="1960377"/>
                  <a:ext cx="158260" cy="159738"/>
                </a:xfrm>
                <a:custGeom>
                  <a:rect b="b" l="l" r="r" t="t"/>
                  <a:pathLst>
                    <a:path extrusionOk="0" h="1729" w="1713">
                      <a:moveTo>
                        <a:pt x="814" y="0"/>
                      </a:moveTo>
                      <a:cubicBezTo>
                        <a:pt x="725" y="0"/>
                        <a:pt x="637" y="23"/>
                        <a:pt x="568" y="66"/>
                      </a:cubicBezTo>
                      <a:cubicBezTo>
                        <a:pt x="444" y="138"/>
                        <a:pt x="372" y="242"/>
                        <a:pt x="341" y="375"/>
                      </a:cubicBezTo>
                      <a:cubicBezTo>
                        <a:pt x="341" y="386"/>
                        <a:pt x="330" y="396"/>
                        <a:pt x="330" y="407"/>
                      </a:cubicBezTo>
                      <a:cubicBezTo>
                        <a:pt x="330" y="399"/>
                        <a:pt x="329" y="396"/>
                        <a:pt x="328" y="396"/>
                      </a:cubicBezTo>
                      <a:cubicBezTo>
                        <a:pt x="324" y="396"/>
                        <a:pt x="318" y="412"/>
                        <a:pt x="323" y="412"/>
                      </a:cubicBezTo>
                      <a:cubicBezTo>
                        <a:pt x="324" y="412"/>
                        <a:pt x="327" y="410"/>
                        <a:pt x="330" y="407"/>
                      </a:cubicBezTo>
                      <a:lnTo>
                        <a:pt x="330" y="407"/>
                      </a:lnTo>
                      <a:cubicBezTo>
                        <a:pt x="310" y="437"/>
                        <a:pt x="289" y="478"/>
                        <a:pt x="268" y="510"/>
                      </a:cubicBezTo>
                      <a:cubicBezTo>
                        <a:pt x="217" y="613"/>
                        <a:pt x="155" y="716"/>
                        <a:pt x="103" y="819"/>
                      </a:cubicBezTo>
                      <a:cubicBezTo>
                        <a:pt x="0" y="1005"/>
                        <a:pt x="21" y="1242"/>
                        <a:pt x="176" y="1397"/>
                      </a:cubicBezTo>
                      <a:lnTo>
                        <a:pt x="279" y="1500"/>
                      </a:lnTo>
                      <a:cubicBezTo>
                        <a:pt x="330" y="1551"/>
                        <a:pt x="424" y="1603"/>
                        <a:pt x="506" y="1624"/>
                      </a:cubicBezTo>
                      <a:cubicBezTo>
                        <a:pt x="591" y="1695"/>
                        <a:pt x="696" y="1729"/>
                        <a:pt x="802" y="1729"/>
                      </a:cubicBezTo>
                      <a:cubicBezTo>
                        <a:pt x="926" y="1729"/>
                        <a:pt x="1051" y="1682"/>
                        <a:pt x="1146" y="1592"/>
                      </a:cubicBezTo>
                      <a:cubicBezTo>
                        <a:pt x="1331" y="1417"/>
                        <a:pt x="1527" y="1262"/>
                        <a:pt x="1600" y="1015"/>
                      </a:cubicBezTo>
                      <a:cubicBezTo>
                        <a:pt x="1713" y="581"/>
                        <a:pt x="1362" y="283"/>
                        <a:pt x="1052" y="66"/>
                      </a:cubicBezTo>
                      <a:cubicBezTo>
                        <a:pt x="982" y="21"/>
                        <a:pt x="897" y="0"/>
                        <a:pt x="814"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23" name="Google Shape;1223;p28"/>
                <p:cNvSpPr/>
                <p:nvPr/>
              </p:nvSpPr>
              <p:spPr>
                <a:xfrm>
                  <a:off x="6434602" y="2116420"/>
                  <a:ext cx="143016" cy="187085"/>
                </a:xfrm>
                <a:custGeom>
                  <a:rect b="b" l="l" r="r" t="t"/>
                  <a:pathLst>
                    <a:path extrusionOk="0" h="2025" w="1548">
                      <a:moveTo>
                        <a:pt x="601" y="0"/>
                      </a:moveTo>
                      <a:cubicBezTo>
                        <a:pt x="436" y="0"/>
                        <a:pt x="276" y="83"/>
                        <a:pt x="175" y="265"/>
                      </a:cubicBezTo>
                      <a:cubicBezTo>
                        <a:pt x="72" y="440"/>
                        <a:pt x="51" y="646"/>
                        <a:pt x="41" y="832"/>
                      </a:cubicBezTo>
                      <a:cubicBezTo>
                        <a:pt x="0" y="1224"/>
                        <a:pt x="10" y="1698"/>
                        <a:pt x="361" y="1946"/>
                      </a:cubicBezTo>
                      <a:cubicBezTo>
                        <a:pt x="443" y="2000"/>
                        <a:pt x="526" y="2024"/>
                        <a:pt x="608" y="2024"/>
                      </a:cubicBezTo>
                      <a:cubicBezTo>
                        <a:pt x="743" y="2024"/>
                        <a:pt x="875" y="1960"/>
                        <a:pt x="990" y="1863"/>
                      </a:cubicBezTo>
                      <a:cubicBezTo>
                        <a:pt x="1186" y="1853"/>
                        <a:pt x="1372" y="1719"/>
                        <a:pt x="1434" y="1523"/>
                      </a:cubicBezTo>
                      <a:cubicBezTo>
                        <a:pt x="1454" y="1420"/>
                        <a:pt x="1475" y="1327"/>
                        <a:pt x="1485" y="1234"/>
                      </a:cubicBezTo>
                      <a:cubicBezTo>
                        <a:pt x="1516" y="1173"/>
                        <a:pt x="1547" y="1100"/>
                        <a:pt x="1547" y="1017"/>
                      </a:cubicBezTo>
                      <a:cubicBezTo>
                        <a:pt x="1547" y="863"/>
                        <a:pt x="1475" y="749"/>
                        <a:pt x="1382" y="667"/>
                      </a:cubicBezTo>
                      <a:cubicBezTo>
                        <a:pt x="1351" y="616"/>
                        <a:pt x="1320" y="574"/>
                        <a:pt x="1279" y="522"/>
                      </a:cubicBezTo>
                      <a:cubicBezTo>
                        <a:pt x="1238" y="471"/>
                        <a:pt x="1186" y="440"/>
                        <a:pt x="1135" y="389"/>
                      </a:cubicBezTo>
                      <a:cubicBezTo>
                        <a:pt x="1124" y="347"/>
                        <a:pt x="1103" y="295"/>
                        <a:pt x="1073" y="254"/>
                      </a:cubicBezTo>
                      <a:cubicBezTo>
                        <a:pt x="951" y="91"/>
                        <a:pt x="774" y="0"/>
                        <a:pt x="601"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24" name="Google Shape;1224;p28"/>
                <p:cNvSpPr/>
                <p:nvPr/>
              </p:nvSpPr>
              <p:spPr>
                <a:xfrm>
                  <a:off x="6864018" y="1933954"/>
                  <a:ext cx="156689" cy="160200"/>
                </a:xfrm>
                <a:custGeom>
                  <a:rect b="b" l="l" r="r" t="t"/>
                  <a:pathLst>
                    <a:path extrusionOk="0" h="1734" w="1696">
                      <a:moveTo>
                        <a:pt x="1146" y="1"/>
                      </a:moveTo>
                      <a:cubicBezTo>
                        <a:pt x="1140" y="1"/>
                        <a:pt x="1134" y="1"/>
                        <a:pt x="1129" y="1"/>
                      </a:cubicBezTo>
                      <a:cubicBezTo>
                        <a:pt x="973" y="1"/>
                        <a:pt x="829" y="42"/>
                        <a:pt x="705" y="115"/>
                      </a:cubicBezTo>
                      <a:cubicBezTo>
                        <a:pt x="592" y="145"/>
                        <a:pt x="489" y="218"/>
                        <a:pt x="427" y="331"/>
                      </a:cubicBezTo>
                      <a:cubicBezTo>
                        <a:pt x="386" y="414"/>
                        <a:pt x="334" y="476"/>
                        <a:pt x="283" y="548"/>
                      </a:cubicBezTo>
                      <a:cubicBezTo>
                        <a:pt x="180" y="693"/>
                        <a:pt x="128" y="858"/>
                        <a:pt x="86" y="1023"/>
                      </a:cubicBezTo>
                      <a:cubicBezTo>
                        <a:pt x="1" y="1347"/>
                        <a:pt x="259" y="1627"/>
                        <a:pt x="559" y="1627"/>
                      </a:cubicBezTo>
                      <a:cubicBezTo>
                        <a:pt x="584" y="1627"/>
                        <a:pt x="609" y="1625"/>
                        <a:pt x="633" y="1621"/>
                      </a:cubicBezTo>
                      <a:cubicBezTo>
                        <a:pt x="726" y="1683"/>
                        <a:pt x="829" y="1734"/>
                        <a:pt x="932" y="1734"/>
                      </a:cubicBezTo>
                      <a:cubicBezTo>
                        <a:pt x="1149" y="1734"/>
                        <a:pt x="1314" y="1590"/>
                        <a:pt x="1386" y="1404"/>
                      </a:cubicBezTo>
                      <a:cubicBezTo>
                        <a:pt x="1417" y="1383"/>
                        <a:pt x="1448" y="1363"/>
                        <a:pt x="1469" y="1332"/>
                      </a:cubicBezTo>
                      <a:cubicBezTo>
                        <a:pt x="1696" y="1085"/>
                        <a:pt x="1613" y="785"/>
                        <a:pt x="1613" y="476"/>
                      </a:cubicBezTo>
                      <a:cubicBezTo>
                        <a:pt x="1613" y="223"/>
                        <a:pt x="1406" y="1"/>
                        <a:pt x="1146"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25" name="Google Shape;1225;p28"/>
                <p:cNvSpPr/>
                <p:nvPr/>
              </p:nvSpPr>
              <p:spPr>
                <a:xfrm>
                  <a:off x="7359861" y="1915384"/>
                  <a:ext cx="163988" cy="152162"/>
                </a:xfrm>
                <a:custGeom>
                  <a:rect b="b" l="l" r="r" t="t"/>
                  <a:pathLst>
                    <a:path extrusionOk="0" h="1647" w="1775">
                      <a:moveTo>
                        <a:pt x="1056" y="1"/>
                      </a:moveTo>
                      <a:cubicBezTo>
                        <a:pt x="1034" y="1"/>
                        <a:pt x="1013" y="3"/>
                        <a:pt x="991" y="6"/>
                      </a:cubicBezTo>
                      <a:lnTo>
                        <a:pt x="960" y="6"/>
                      </a:lnTo>
                      <a:cubicBezTo>
                        <a:pt x="775" y="6"/>
                        <a:pt x="651" y="99"/>
                        <a:pt x="548" y="243"/>
                      </a:cubicBezTo>
                      <a:cubicBezTo>
                        <a:pt x="465" y="346"/>
                        <a:pt x="383" y="460"/>
                        <a:pt x="321" y="573"/>
                      </a:cubicBezTo>
                      <a:cubicBezTo>
                        <a:pt x="259" y="687"/>
                        <a:pt x="218" y="800"/>
                        <a:pt x="156" y="914"/>
                      </a:cubicBezTo>
                      <a:cubicBezTo>
                        <a:pt x="1" y="1234"/>
                        <a:pt x="186" y="1646"/>
                        <a:pt x="578" y="1646"/>
                      </a:cubicBezTo>
                      <a:cubicBezTo>
                        <a:pt x="672" y="1646"/>
                        <a:pt x="775" y="1636"/>
                        <a:pt x="878" y="1636"/>
                      </a:cubicBezTo>
                      <a:cubicBezTo>
                        <a:pt x="904" y="1641"/>
                        <a:pt x="930" y="1643"/>
                        <a:pt x="954" y="1643"/>
                      </a:cubicBezTo>
                      <a:cubicBezTo>
                        <a:pt x="1045" y="1643"/>
                        <a:pt x="1124" y="1615"/>
                        <a:pt x="1197" y="1574"/>
                      </a:cubicBezTo>
                      <a:cubicBezTo>
                        <a:pt x="1352" y="1522"/>
                        <a:pt x="1486" y="1440"/>
                        <a:pt x="1589" y="1295"/>
                      </a:cubicBezTo>
                      <a:cubicBezTo>
                        <a:pt x="1775" y="1017"/>
                        <a:pt x="1610" y="646"/>
                        <a:pt x="1517" y="357"/>
                      </a:cubicBezTo>
                      <a:cubicBezTo>
                        <a:pt x="1452" y="170"/>
                        <a:pt x="1260" y="1"/>
                        <a:pt x="1056"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26" name="Google Shape;1226;p28"/>
                <p:cNvSpPr/>
                <p:nvPr/>
              </p:nvSpPr>
              <p:spPr>
                <a:xfrm>
                  <a:off x="7171206" y="1552025"/>
                  <a:ext cx="161124" cy="141538"/>
                </a:xfrm>
                <a:custGeom>
                  <a:rect b="b" l="l" r="r" t="t"/>
                  <a:pathLst>
                    <a:path extrusionOk="0" h="1532" w="1744">
                      <a:moveTo>
                        <a:pt x="1074" y="1"/>
                      </a:moveTo>
                      <a:cubicBezTo>
                        <a:pt x="1033" y="1"/>
                        <a:pt x="992" y="4"/>
                        <a:pt x="949" y="9"/>
                      </a:cubicBezTo>
                      <a:cubicBezTo>
                        <a:pt x="867" y="20"/>
                        <a:pt x="795" y="61"/>
                        <a:pt x="733" y="112"/>
                      </a:cubicBezTo>
                      <a:lnTo>
                        <a:pt x="733" y="102"/>
                      </a:lnTo>
                      <a:cubicBezTo>
                        <a:pt x="681" y="91"/>
                        <a:pt x="640" y="82"/>
                        <a:pt x="599" y="82"/>
                      </a:cubicBezTo>
                      <a:lnTo>
                        <a:pt x="589" y="82"/>
                      </a:lnTo>
                      <a:cubicBezTo>
                        <a:pt x="577" y="80"/>
                        <a:pt x="566" y="79"/>
                        <a:pt x="554" y="79"/>
                      </a:cubicBezTo>
                      <a:cubicBezTo>
                        <a:pt x="407" y="79"/>
                        <a:pt x="243" y="195"/>
                        <a:pt x="176" y="318"/>
                      </a:cubicBezTo>
                      <a:cubicBezTo>
                        <a:pt x="83" y="494"/>
                        <a:pt x="62" y="731"/>
                        <a:pt x="32" y="927"/>
                      </a:cubicBezTo>
                      <a:cubicBezTo>
                        <a:pt x="0" y="1102"/>
                        <a:pt x="32" y="1257"/>
                        <a:pt x="155" y="1391"/>
                      </a:cubicBezTo>
                      <a:cubicBezTo>
                        <a:pt x="247" y="1484"/>
                        <a:pt x="372" y="1532"/>
                        <a:pt x="498" y="1532"/>
                      </a:cubicBezTo>
                      <a:cubicBezTo>
                        <a:pt x="583" y="1532"/>
                        <a:pt x="668" y="1510"/>
                        <a:pt x="743" y="1464"/>
                      </a:cubicBezTo>
                      <a:cubicBezTo>
                        <a:pt x="826" y="1412"/>
                        <a:pt x="919" y="1361"/>
                        <a:pt x="1011" y="1319"/>
                      </a:cubicBezTo>
                      <a:cubicBezTo>
                        <a:pt x="1022" y="1319"/>
                        <a:pt x="1032" y="1319"/>
                        <a:pt x="1032" y="1309"/>
                      </a:cubicBezTo>
                      <a:cubicBezTo>
                        <a:pt x="1063" y="1309"/>
                        <a:pt x="1084" y="1299"/>
                        <a:pt x="1104" y="1278"/>
                      </a:cubicBezTo>
                      <a:cubicBezTo>
                        <a:pt x="1125" y="1278"/>
                        <a:pt x="1146" y="1267"/>
                        <a:pt x="1156" y="1257"/>
                      </a:cubicBezTo>
                      <a:cubicBezTo>
                        <a:pt x="1341" y="1164"/>
                        <a:pt x="1465" y="969"/>
                        <a:pt x="1589" y="814"/>
                      </a:cubicBezTo>
                      <a:cubicBezTo>
                        <a:pt x="1744" y="607"/>
                        <a:pt x="1651" y="360"/>
                        <a:pt x="1476" y="215"/>
                      </a:cubicBezTo>
                      <a:cubicBezTo>
                        <a:pt x="1465" y="185"/>
                        <a:pt x="1444" y="153"/>
                        <a:pt x="1414" y="133"/>
                      </a:cubicBezTo>
                      <a:cubicBezTo>
                        <a:pt x="1312" y="32"/>
                        <a:pt x="1199" y="1"/>
                        <a:pt x="1074"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27" name="Google Shape;1227;p28"/>
                <p:cNvSpPr/>
                <p:nvPr/>
              </p:nvSpPr>
              <p:spPr>
                <a:xfrm>
                  <a:off x="7460008" y="1266547"/>
                  <a:ext cx="133500" cy="156504"/>
                </a:xfrm>
                <a:custGeom>
                  <a:rect b="b" l="l" r="r" t="t"/>
                  <a:pathLst>
                    <a:path extrusionOk="0" h="1694" w="1445">
                      <a:moveTo>
                        <a:pt x="564" y="1"/>
                      </a:moveTo>
                      <a:cubicBezTo>
                        <a:pt x="351" y="1"/>
                        <a:pt x="135" y="145"/>
                        <a:pt x="83" y="355"/>
                      </a:cubicBezTo>
                      <a:cubicBezTo>
                        <a:pt x="62" y="448"/>
                        <a:pt x="51" y="541"/>
                        <a:pt x="62" y="634"/>
                      </a:cubicBezTo>
                      <a:cubicBezTo>
                        <a:pt x="21" y="747"/>
                        <a:pt x="0" y="871"/>
                        <a:pt x="0" y="985"/>
                      </a:cubicBezTo>
                      <a:cubicBezTo>
                        <a:pt x="0" y="1180"/>
                        <a:pt x="72" y="1335"/>
                        <a:pt x="196" y="1490"/>
                      </a:cubicBezTo>
                      <a:cubicBezTo>
                        <a:pt x="268" y="1583"/>
                        <a:pt x="413" y="1666"/>
                        <a:pt x="526" y="1686"/>
                      </a:cubicBezTo>
                      <a:cubicBezTo>
                        <a:pt x="571" y="1691"/>
                        <a:pt x="614" y="1694"/>
                        <a:pt x="656" y="1694"/>
                      </a:cubicBezTo>
                      <a:cubicBezTo>
                        <a:pt x="787" y="1694"/>
                        <a:pt x="907" y="1669"/>
                        <a:pt x="1032" y="1614"/>
                      </a:cubicBezTo>
                      <a:cubicBezTo>
                        <a:pt x="1279" y="1510"/>
                        <a:pt x="1444" y="1212"/>
                        <a:pt x="1424" y="943"/>
                      </a:cubicBezTo>
                      <a:cubicBezTo>
                        <a:pt x="1382" y="552"/>
                        <a:pt x="1114" y="273"/>
                        <a:pt x="794" y="66"/>
                      </a:cubicBezTo>
                      <a:cubicBezTo>
                        <a:pt x="724" y="21"/>
                        <a:pt x="644" y="1"/>
                        <a:pt x="564"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28" name="Google Shape;1228;p28"/>
                <p:cNvSpPr/>
                <p:nvPr/>
              </p:nvSpPr>
              <p:spPr>
                <a:xfrm>
                  <a:off x="6145217" y="1564292"/>
                  <a:ext cx="162048" cy="180340"/>
                </a:xfrm>
                <a:custGeom>
                  <a:rect b="b" l="l" r="r" t="t"/>
                  <a:pathLst>
                    <a:path extrusionOk="0" h="1952" w="1754">
                      <a:moveTo>
                        <a:pt x="850" y="0"/>
                      </a:moveTo>
                      <a:cubicBezTo>
                        <a:pt x="689" y="0"/>
                        <a:pt x="526" y="60"/>
                        <a:pt x="381" y="154"/>
                      </a:cubicBezTo>
                      <a:cubicBezTo>
                        <a:pt x="196" y="277"/>
                        <a:pt x="103" y="504"/>
                        <a:pt x="175" y="721"/>
                      </a:cubicBezTo>
                      <a:cubicBezTo>
                        <a:pt x="41" y="979"/>
                        <a:pt x="0" y="1278"/>
                        <a:pt x="175" y="1547"/>
                      </a:cubicBezTo>
                      <a:cubicBezTo>
                        <a:pt x="335" y="1786"/>
                        <a:pt x="631" y="1952"/>
                        <a:pt x="928" y="1952"/>
                      </a:cubicBezTo>
                      <a:cubicBezTo>
                        <a:pt x="1015" y="1952"/>
                        <a:pt x="1102" y="1938"/>
                        <a:pt x="1186" y="1907"/>
                      </a:cubicBezTo>
                      <a:cubicBezTo>
                        <a:pt x="1424" y="1815"/>
                        <a:pt x="1578" y="1660"/>
                        <a:pt x="1671" y="1423"/>
                      </a:cubicBezTo>
                      <a:cubicBezTo>
                        <a:pt x="1754" y="1185"/>
                        <a:pt x="1671" y="917"/>
                        <a:pt x="1589" y="701"/>
                      </a:cubicBezTo>
                      <a:cubicBezTo>
                        <a:pt x="1495" y="463"/>
                        <a:pt x="1392" y="206"/>
                        <a:pt x="1155" y="82"/>
                      </a:cubicBezTo>
                      <a:cubicBezTo>
                        <a:pt x="1058" y="25"/>
                        <a:pt x="955" y="0"/>
                        <a:pt x="850"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29" name="Google Shape;1229;p28"/>
                <p:cNvSpPr/>
                <p:nvPr/>
              </p:nvSpPr>
              <p:spPr>
                <a:xfrm>
                  <a:off x="6607338" y="1465067"/>
                  <a:ext cx="146896" cy="132484"/>
                </a:xfrm>
                <a:custGeom>
                  <a:rect b="b" l="l" r="r" t="t"/>
                  <a:pathLst>
                    <a:path extrusionOk="0" h="1434" w="1590">
                      <a:moveTo>
                        <a:pt x="1115" y="1"/>
                      </a:moveTo>
                      <a:cubicBezTo>
                        <a:pt x="867" y="10"/>
                        <a:pt x="640" y="93"/>
                        <a:pt x="486" y="289"/>
                      </a:cubicBezTo>
                      <a:cubicBezTo>
                        <a:pt x="300" y="310"/>
                        <a:pt x="124" y="464"/>
                        <a:pt x="73" y="650"/>
                      </a:cubicBezTo>
                      <a:cubicBezTo>
                        <a:pt x="1" y="898"/>
                        <a:pt x="135" y="1115"/>
                        <a:pt x="362" y="1218"/>
                      </a:cubicBezTo>
                      <a:cubicBezTo>
                        <a:pt x="383" y="1228"/>
                        <a:pt x="403" y="1238"/>
                        <a:pt x="413" y="1248"/>
                      </a:cubicBezTo>
                      <a:lnTo>
                        <a:pt x="537" y="1310"/>
                      </a:lnTo>
                      <a:cubicBezTo>
                        <a:pt x="671" y="1383"/>
                        <a:pt x="805" y="1434"/>
                        <a:pt x="950" y="1434"/>
                      </a:cubicBezTo>
                      <a:cubicBezTo>
                        <a:pt x="1167" y="1434"/>
                        <a:pt x="1373" y="1310"/>
                        <a:pt x="1476" y="1115"/>
                      </a:cubicBezTo>
                      <a:cubicBezTo>
                        <a:pt x="1579" y="929"/>
                        <a:pt x="1589" y="702"/>
                        <a:pt x="1589" y="485"/>
                      </a:cubicBezTo>
                      <a:cubicBezTo>
                        <a:pt x="1589" y="228"/>
                        <a:pt x="1373" y="1"/>
                        <a:pt x="1115"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30" name="Google Shape;1230;p28"/>
                <p:cNvSpPr/>
                <p:nvPr/>
              </p:nvSpPr>
              <p:spPr>
                <a:xfrm>
                  <a:off x="6036570" y="1207676"/>
                  <a:ext cx="149483" cy="159461"/>
                </a:xfrm>
                <a:custGeom>
                  <a:rect b="b" l="l" r="r" t="t"/>
                  <a:pathLst>
                    <a:path extrusionOk="0" h="1726" w="1618">
                      <a:moveTo>
                        <a:pt x="830" y="0"/>
                      </a:moveTo>
                      <a:cubicBezTo>
                        <a:pt x="792" y="0"/>
                        <a:pt x="752" y="4"/>
                        <a:pt x="711" y="11"/>
                      </a:cubicBezTo>
                      <a:cubicBezTo>
                        <a:pt x="526" y="53"/>
                        <a:pt x="402" y="187"/>
                        <a:pt x="310" y="352"/>
                      </a:cubicBezTo>
                      <a:cubicBezTo>
                        <a:pt x="83" y="497"/>
                        <a:pt x="0" y="785"/>
                        <a:pt x="134" y="1012"/>
                      </a:cubicBezTo>
                      <a:cubicBezTo>
                        <a:pt x="258" y="1229"/>
                        <a:pt x="340" y="1497"/>
                        <a:pt x="557" y="1641"/>
                      </a:cubicBezTo>
                      <a:cubicBezTo>
                        <a:pt x="638" y="1687"/>
                        <a:pt x="735" y="1716"/>
                        <a:pt x="827" y="1716"/>
                      </a:cubicBezTo>
                      <a:cubicBezTo>
                        <a:pt x="840" y="1716"/>
                        <a:pt x="854" y="1715"/>
                        <a:pt x="867" y="1714"/>
                      </a:cubicBezTo>
                      <a:lnTo>
                        <a:pt x="1000" y="1714"/>
                      </a:lnTo>
                      <a:cubicBezTo>
                        <a:pt x="1037" y="1721"/>
                        <a:pt x="1075" y="1725"/>
                        <a:pt x="1112" y="1725"/>
                      </a:cubicBezTo>
                      <a:cubicBezTo>
                        <a:pt x="1374" y="1725"/>
                        <a:pt x="1618" y="1539"/>
                        <a:pt x="1609" y="1249"/>
                      </a:cubicBezTo>
                      <a:cubicBezTo>
                        <a:pt x="1599" y="868"/>
                        <a:pt x="1465" y="548"/>
                        <a:pt x="1259" y="238"/>
                      </a:cubicBezTo>
                      <a:cubicBezTo>
                        <a:pt x="1148" y="78"/>
                        <a:pt x="1004" y="0"/>
                        <a:pt x="830"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31" name="Google Shape;1231;p28"/>
                <p:cNvSpPr/>
                <p:nvPr/>
              </p:nvSpPr>
              <p:spPr>
                <a:xfrm>
                  <a:off x="6919885" y="1162960"/>
                  <a:ext cx="123984" cy="142462"/>
                </a:xfrm>
                <a:custGeom>
                  <a:rect b="b" l="l" r="r" t="t"/>
                  <a:pathLst>
                    <a:path extrusionOk="0" h="1542" w="1342">
                      <a:moveTo>
                        <a:pt x="517" y="0"/>
                      </a:moveTo>
                      <a:cubicBezTo>
                        <a:pt x="362" y="0"/>
                        <a:pt x="166" y="93"/>
                        <a:pt x="104" y="238"/>
                      </a:cubicBezTo>
                      <a:cubicBezTo>
                        <a:pt x="22" y="433"/>
                        <a:pt x="1" y="578"/>
                        <a:pt x="32" y="774"/>
                      </a:cubicBezTo>
                      <a:lnTo>
                        <a:pt x="63" y="867"/>
                      </a:lnTo>
                      <a:cubicBezTo>
                        <a:pt x="22" y="1063"/>
                        <a:pt x="73" y="1259"/>
                        <a:pt x="280" y="1382"/>
                      </a:cubicBezTo>
                      <a:cubicBezTo>
                        <a:pt x="342" y="1414"/>
                        <a:pt x="424" y="1434"/>
                        <a:pt x="507" y="1444"/>
                      </a:cubicBezTo>
                      <a:cubicBezTo>
                        <a:pt x="584" y="1511"/>
                        <a:pt x="691" y="1542"/>
                        <a:pt x="798" y="1542"/>
                      </a:cubicBezTo>
                      <a:cubicBezTo>
                        <a:pt x="890" y="1542"/>
                        <a:pt x="981" y="1519"/>
                        <a:pt x="1053" y="1476"/>
                      </a:cubicBezTo>
                      <a:cubicBezTo>
                        <a:pt x="1291" y="1331"/>
                        <a:pt x="1342" y="1052"/>
                        <a:pt x="1218" y="816"/>
                      </a:cubicBezTo>
                      <a:cubicBezTo>
                        <a:pt x="1218" y="816"/>
                        <a:pt x="1218" y="805"/>
                        <a:pt x="1208" y="795"/>
                      </a:cubicBezTo>
                      <a:cubicBezTo>
                        <a:pt x="1249" y="630"/>
                        <a:pt x="1229" y="465"/>
                        <a:pt x="1136" y="320"/>
                      </a:cubicBezTo>
                      <a:cubicBezTo>
                        <a:pt x="1074" y="227"/>
                        <a:pt x="991" y="145"/>
                        <a:pt x="899" y="93"/>
                      </a:cubicBezTo>
                      <a:cubicBezTo>
                        <a:pt x="816" y="42"/>
                        <a:pt x="723" y="0"/>
                        <a:pt x="610"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1232" name="Google Shape;1232;p28"/>
              <p:cNvGrpSpPr/>
              <p:nvPr/>
            </p:nvGrpSpPr>
            <p:grpSpPr>
              <a:xfrm rot="-8999843">
                <a:off x="365200" y="4124172"/>
                <a:ext cx="1435290" cy="965508"/>
                <a:chOff x="5898017" y="1162960"/>
                <a:chExt cx="1695492" cy="1140544"/>
              </a:xfrm>
            </p:grpSpPr>
            <p:sp>
              <p:nvSpPr>
                <p:cNvPr id="1233" name="Google Shape;1233;p28"/>
                <p:cNvSpPr/>
                <p:nvPr/>
              </p:nvSpPr>
              <p:spPr>
                <a:xfrm>
                  <a:off x="5898017" y="1960377"/>
                  <a:ext cx="158260" cy="159738"/>
                </a:xfrm>
                <a:custGeom>
                  <a:rect b="b" l="l" r="r" t="t"/>
                  <a:pathLst>
                    <a:path extrusionOk="0" h="1729" w="1713">
                      <a:moveTo>
                        <a:pt x="814" y="0"/>
                      </a:moveTo>
                      <a:cubicBezTo>
                        <a:pt x="725" y="0"/>
                        <a:pt x="637" y="23"/>
                        <a:pt x="568" y="66"/>
                      </a:cubicBezTo>
                      <a:cubicBezTo>
                        <a:pt x="444" y="138"/>
                        <a:pt x="372" y="242"/>
                        <a:pt x="341" y="375"/>
                      </a:cubicBezTo>
                      <a:cubicBezTo>
                        <a:pt x="341" y="386"/>
                        <a:pt x="330" y="396"/>
                        <a:pt x="330" y="407"/>
                      </a:cubicBezTo>
                      <a:cubicBezTo>
                        <a:pt x="330" y="399"/>
                        <a:pt x="329" y="396"/>
                        <a:pt x="328" y="396"/>
                      </a:cubicBezTo>
                      <a:cubicBezTo>
                        <a:pt x="324" y="396"/>
                        <a:pt x="318" y="412"/>
                        <a:pt x="323" y="412"/>
                      </a:cubicBezTo>
                      <a:cubicBezTo>
                        <a:pt x="324" y="412"/>
                        <a:pt x="327" y="410"/>
                        <a:pt x="330" y="407"/>
                      </a:cubicBezTo>
                      <a:lnTo>
                        <a:pt x="330" y="407"/>
                      </a:lnTo>
                      <a:cubicBezTo>
                        <a:pt x="310" y="437"/>
                        <a:pt x="289" y="478"/>
                        <a:pt x="268" y="510"/>
                      </a:cubicBezTo>
                      <a:cubicBezTo>
                        <a:pt x="217" y="613"/>
                        <a:pt x="155" y="716"/>
                        <a:pt x="103" y="819"/>
                      </a:cubicBezTo>
                      <a:cubicBezTo>
                        <a:pt x="0" y="1005"/>
                        <a:pt x="21" y="1242"/>
                        <a:pt x="176" y="1397"/>
                      </a:cubicBezTo>
                      <a:lnTo>
                        <a:pt x="279" y="1500"/>
                      </a:lnTo>
                      <a:cubicBezTo>
                        <a:pt x="330" y="1551"/>
                        <a:pt x="424" y="1603"/>
                        <a:pt x="506" y="1624"/>
                      </a:cubicBezTo>
                      <a:cubicBezTo>
                        <a:pt x="591" y="1695"/>
                        <a:pt x="696" y="1729"/>
                        <a:pt x="802" y="1729"/>
                      </a:cubicBezTo>
                      <a:cubicBezTo>
                        <a:pt x="926" y="1729"/>
                        <a:pt x="1051" y="1682"/>
                        <a:pt x="1146" y="1592"/>
                      </a:cubicBezTo>
                      <a:cubicBezTo>
                        <a:pt x="1331" y="1417"/>
                        <a:pt x="1527" y="1262"/>
                        <a:pt x="1600" y="1015"/>
                      </a:cubicBezTo>
                      <a:cubicBezTo>
                        <a:pt x="1713" y="581"/>
                        <a:pt x="1362" y="283"/>
                        <a:pt x="1052" y="66"/>
                      </a:cubicBezTo>
                      <a:cubicBezTo>
                        <a:pt x="982" y="21"/>
                        <a:pt x="897" y="0"/>
                        <a:pt x="814"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34" name="Google Shape;1234;p28"/>
                <p:cNvSpPr/>
                <p:nvPr/>
              </p:nvSpPr>
              <p:spPr>
                <a:xfrm>
                  <a:off x="6434602" y="2116420"/>
                  <a:ext cx="143016" cy="187085"/>
                </a:xfrm>
                <a:custGeom>
                  <a:rect b="b" l="l" r="r" t="t"/>
                  <a:pathLst>
                    <a:path extrusionOk="0" h="2025" w="1548">
                      <a:moveTo>
                        <a:pt x="601" y="0"/>
                      </a:moveTo>
                      <a:cubicBezTo>
                        <a:pt x="436" y="0"/>
                        <a:pt x="276" y="83"/>
                        <a:pt x="175" y="265"/>
                      </a:cubicBezTo>
                      <a:cubicBezTo>
                        <a:pt x="72" y="440"/>
                        <a:pt x="51" y="646"/>
                        <a:pt x="41" y="832"/>
                      </a:cubicBezTo>
                      <a:cubicBezTo>
                        <a:pt x="0" y="1224"/>
                        <a:pt x="10" y="1698"/>
                        <a:pt x="361" y="1946"/>
                      </a:cubicBezTo>
                      <a:cubicBezTo>
                        <a:pt x="443" y="2000"/>
                        <a:pt x="526" y="2024"/>
                        <a:pt x="608" y="2024"/>
                      </a:cubicBezTo>
                      <a:cubicBezTo>
                        <a:pt x="743" y="2024"/>
                        <a:pt x="875" y="1960"/>
                        <a:pt x="990" y="1863"/>
                      </a:cubicBezTo>
                      <a:cubicBezTo>
                        <a:pt x="1186" y="1853"/>
                        <a:pt x="1372" y="1719"/>
                        <a:pt x="1434" y="1523"/>
                      </a:cubicBezTo>
                      <a:cubicBezTo>
                        <a:pt x="1454" y="1420"/>
                        <a:pt x="1475" y="1327"/>
                        <a:pt x="1485" y="1234"/>
                      </a:cubicBezTo>
                      <a:cubicBezTo>
                        <a:pt x="1516" y="1173"/>
                        <a:pt x="1547" y="1100"/>
                        <a:pt x="1547" y="1017"/>
                      </a:cubicBezTo>
                      <a:cubicBezTo>
                        <a:pt x="1547" y="863"/>
                        <a:pt x="1475" y="749"/>
                        <a:pt x="1382" y="667"/>
                      </a:cubicBezTo>
                      <a:cubicBezTo>
                        <a:pt x="1351" y="616"/>
                        <a:pt x="1320" y="574"/>
                        <a:pt x="1279" y="522"/>
                      </a:cubicBezTo>
                      <a:cubicBezTo>
                        <a:pt x="1238" y="471"/>
                        <a:pt x="1186" y="440"/>
                        <a:pt x="1135" y="389"/>
                      </a:cubicBezTo>
                      <a:cubicBezTo>
                        <a:pt x="1124" y="347"/>
                        <a:pt x="1103" y="295"/>
                        <a:pt x="1073" y="254"/>
                      </a:cubicBezTo>
                      <a:cubicBezTo>
                        <a:pt x="951" y="91"/>
                        <a:pt x="774" y="0"/>
                        <a:pt x="601"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35" name="Google Shape;1235;p28"/>
                <p:cNvSpPr/>
                <p:nvPr/>
              </p:nvSpPr>
              <p:spPr>
                <a:xfrm>
                  <a:off x="6864018" y="1933954"/>
                  <a:ext cx="156689" cy="160200"/>
                </a:xfrm>
                <a:custGeom>
                  <a:rect b="b" l="l" r="r" t="t"/>
                  <a:pathLst>
                    <a:path extrusionOk="0" h="1734" w="1696">
                      <a:moveTo>
                        <a:pt x="1146" y="1"/>
                      </a:moveTo>
                      <a:cubicBezTo>
                        <a:pt x="1140" y="1"/>
                        <a:pt x="1134" y="1"/>
                        <a:pt x="1129" y="1"/>
                      </a:cubicBezTo>
                      <a:cubicBezTo>
                        <a:pt x="973" y="1"/>
                        <a:pt x="829" y="42"/>
                        <a:pt x="705" y="115"/>
                      </a:cubicBezTo>
                      <a:cubicBezTo>
                        <a:pt x="592" y="145"/>
                        <a:pt x="489" y="218"/>
                        <a:pt x="427" y="331"/>
                      </a:cubicBezTo>
                      <a:cubicBezTo>
                        <a:pt x="386" y="414"/>
                        <a:pt x="334" y="476"/>
                        <a:pt x="283" y="548"/>
                      </a:cubicBezTo>
                      <a:cubicBezTo>
                        <a:pt x="180" y="693"/>
                        <a:pt x="128" y="858"/>
                        <a:pt x="86" y="1023"/>
                      </a:cubicBezTo>
                      <a:cubicBezTo>
                        <a:pt x="1" y="1347"/>
                        <a:pt x="259" y="1627"/>
                        <a:pt x="559" y="1627"/>
                      </a:cubicBezTo>
                      <a:cubicBezTo>
                        <a:pt x="584" y="1627"/>
                        <a:pt x="609" y="1625"/>
                        <a:pt x="633" y="1621"/>
                      </a:cubicBezTo>
                      <a:cubicBezTo>
                        <a:pt x="726" y="1683"/>
                        <a:pt x="829" y="1734"/>
                        <a:pt x="932" y="1734"/>
                      </a:cubicBezTo>
                      <a:cubicBezTo>
                        <a:pt x="1149" y="1734"/>
                        <a:pt x="1314" y="1590"/>
                        <a:pt x="1386" y="1404"/>
                      </a:cubicBezTo>
                      <a:cubicBezTo>
                        <a:pt x="1417" y="1383"/>
                        <a:pt x="1448" y="1363"/>
                        <a:pt x="1469" y="1332"/>
                      </a:cubicBezTo>
                      <a:cubicBezTo>
                        <a:pt x="1696" y="1085"/>
                        <a:pt x="1613" y="785"/>
                        <a:pt x="1613" y="476"/>
                      </a:cubicBezTo>
                      <a:cubicBezTo>
                        <a:pt x="1613" y="223"/>
                        <a:pt x="1406" y="1"/>
                        <a:pt x="1146"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36" name="Google Shape;1236;p28"/>
                <p:cNvSpPr/>
                <p:nvPr/>
              </p:nvSpPr>
              <p:spPr>
                <a:xfrm>
                  <a:off x="7359861" y="1915384"/>
                  <a:ext cx="163988" cy="152162"/>
                </a:xfrm>
                <a:custGeom>
                  <a:rect b="b" l="l" r="r" t="t"/>
                  <a:pathLst>
                    <a:path extrusionOk="0" h="1647" w="1775">
                      <a:moveTo>
                        <a:pt x="1056" y="1"/>
                      </a:moveTo>
                      <a:cubicBezTo>
                        <a:pt x="1034" y="1"/>
                        <a:pt x="1013" y="3"/>
                        <a:pt x="991" y="6"/>
                      </a:cubicBezTo>
                      <a:lnTo>
                        <a:pt x="960" y="6"/>
                      </a:lnTo>
                      <a:cubicBezTo>
                        <a:pt x="775" y="6"/>
                        <a:pt x="651" y="99"/>
                        <a:pt x="548" y="243"/>
                      </a:cubicBezTo>
                      <a:cubicBezTo>
                        <a:pt x="465" y="346"/>
                        <a:pt x="383" y="460"/>
                        <a:pt x="321" y="573"/>
                      </a:cubicBezTo>
                      <a:cubicBezTo>
                        <a:pt x="259" y="687"/>
                        <a:pt x="218" y="800"/>
                        <a:pt x="156" y="914"/>
                      </a:cubicBezTo>
                      <a:cubicBezTo>
                        <a:pt x="1" y="1234"/>
                        <a:pt x="186" y="1646"/>
                        <a:pt x="578" y="1646"/>
                      </a:cubicBezTo>
                      <a:cubicBezTo>
                        <a:pt x="672" y="1646"/>
                        <a:pt x="775" y="1636"/>
                        <a:pt x="878" y="1636"/>
                      </a:cubicBezTo>
                      <a:cubicBezTo>
                        <a:pt x="904" y="1641"/>
                        <a:pt x="930" y="1643"/>
                        <a:pt x="954" y="1643"/>
                      </a:cubicBezTo>
                      <a:cubicBezTo>
                        <a:pt x="1045" y="1643"/>
                        <a:pt x="1124" y="1615"/>
                        <a:pt x="1197" y="1574"/>
                      </a:cubicBezTo>
                      <a:cubicBezTo>
                        <a:pt x="1352" y="1522"/>
                        <a:pt x="1486" y="1440"/>
                        <a:pt x="1589" y="1295"/>
                      </a:cubicBezTo>
                      <a:cubicBezTo>
                        <a:pt x="1775" y="1017"/>
                        <a:pt x="1610" y="646"/>
                        <a:pt x="1517" y="357"/>
                      </a:cubicBezTo>
                      <a:cubicBezTo>
                        <a:pt x="1452" y="170"/>
                        <a:pt x="1260" y="1"/>
                        <a:pt x="1056"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37" name="Google Shape;1237;p28"/>
                <p:cNvSpPr/>
                <p:nvPr/>
              </p:nvSpPr>
              <p:spPr>
                <a:xfrm>
                  <a:off x="7171206" y="1552025"/>
                  <a:ext cx="161124" cy="141538"/>
                </a:xfrm>
                <a:custGeom>
                  <a:rect b="b" l="l" r="r" t="t"/>
                  <a:pathLst>
                    <a:path extrusionOk="0" h="1532" w="1744">
                      <a:moveTo>
                        <a:pt x="1074" y="1"/>
                      </a:moveTo>
                      <a:cubicBezTo>
                        <a:pt x="1033" y="1"/>
                        <a:pt x="992" y="4"/>
                        <a:pt x="949" y="9"/>
                      </a:cubicBezTo>
                      <a:cubicBezTo>
                        <a:pt x="867" y="20"/>
                        <a:pt x="795" y="61"/>
                        <a:pt x="733" y="112"/>
                      </a:cubicBezTo>
                      <a:lnTo>
                        <a:pt x="733" y="102"/>
                      </a:lnTo>
                      <a:cubicBezTo>
                        <a:pt x="681" y="91"/>
                        <a:pt x="640" y="82"/>
                        <a:pt x="599" y="82"/>
                      </a:cubicBezTo>
                      <a:lnTo>
                        <a:pt x="589" y="82"/>
                      </a:lnTo>
                      <a:cubicBezTo>
                        <a:pt x="577" y="80"/>
                        <a:pt x="566" y="79"/>
                        <a:pt x="554" y="79"/>
                      </a:cubicBezTo>
                      <a:cubicBezTo>
                        <a:pt x="407" y="79"/>
                        <a:pt x="243" y="195"/>
                        <a:pt x="176" y="318"/>
                      </a:cubicBezTo>
                      <a:cubicBezTo>
                        <a:pt x="83" y="494"/>
                        <a:pt x="62" y="731"/>
                        <a:pt x="32" y="927"/>
                      </a:cubicBezTo>
                      <a:cubicBezTo>
                        <a:pt x="0" y="1102"/>
                        <a:pt x="32" y="1257"/>
                        <a:pt x="155" y="1391"/>
                      </a:cubicBezTo>
                      <a:cubicBezTo>
                        <a:pt x="247" y="1484"/>
                        <a:pt x="372" y="1532"/>
                        <a:pt x="498" y="1532"/>
                      </a:cubicBezTo>
                      <a:cubicBezTo>
                        <a:pt x="583" y="1532"/>
                        <a:pt x="668" y="1510"/>
                        <a:pt x="743" y="1464"/>
                      </a:cubicBezTo>
                      <a:cubicBezTo>
                        <a:pt x="826" y="1412"/>
                        <a:pt x="919" y="1361"/>
                        <a:pt x="1011" y="1319"/>
                      </a:cubicBezTo>
                      <a:cubicBezTo>
                        <a:pt x="1022" y="1319"/>
                        <a:pt x="1032" y="1319"/>
                        <a:pt x="1032" y="1309"/>
                      </a:cubicBezTo>
                      <a:cubicBezTo>
                        <a:pt x="1063" y="1309"/>
                        <a:pt x="1084" y="1299"/>
                        <a:pt x="1104" y="1278"/>
                      </a:cubicBezTo>
                      <a:cubicBezTo>
                        <a:pt x="1125" y="1278"/>
                        <a:pt x="1146" y="1267"/>
                        <a:pt x="1156" y="1257"/>
                      </a:cubicBezTo>
                      <a:cubicBezTo>
                        <a:pt x="1341" y="1164"/>
                        <a:pt x="1465" y="969"/>
                        <a:pt x="1589" y="814"/>
                      </a:cubicBezTo>
                      <a:cubicBezTo>
                        <a:pt x="1744" y="607"/>
                        <a:pt x="1651" y="360"/>
                        <a:pt x="1476" y="215"/>
                      </a:cubicBezTo>
                      <a:cubicBezTo>
                        <a:pt x="1465" y="185"/>
                        <a:pt x="1444" y="153"/>
                        <a:pt x="1414" y="133"/>
                      </a:cubicBezTo>
                      <a:cubicBezTo>
                        <a:pt x="1312" y="32"/>
                        <a:pt x="1199" y="1"/>
                        <a:pt x="1074"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38" name="Google Shape;1238;p28"/>
                <p:cNvSpPr/>
                <p:nvPr/>
              </p:nvSpPr>
              <p:spPr>
                <a:xfrm>
                  <a:off x="7460008" y="1266547"/>
                  <a:ext cx="133500" cy="156504"/>
                </a:xfrm>
                <a:custGeom>
                  <a:rect b="b" l="l" r="r" t="t"/>
                  <a:pathLst>
                    <a:path extrusionOk="0" h="1694" w="1445">
                      <a:moveTo>
                        <a:pt x="564" y="1"/>
                      </a:moveTo>
                      <a:cubicBezTo>
                        <a:pt x="351" y="1"/>
                        <a:pt x="135" y="145"/>
                        <a:pt x="83" y="355"/>
                      </a:cubicBezTo>
                      <a:cubicBezTo>
                        <a:pt x="62" y="448"/>
                        <a:pt x="51" y="541"/>
                        <a:pt x="62" y="634"/>
                      </a:cubicBezTo>
                      <a:cubicBezTo>
                        <a:pt x="21" y="747"/>
                        <a:pt x="0" y="871"/>
                        <a:pt x="0" y="985"/>
                      </a:cubicBezTo>
                      <a:cubicBezTo>
                        <a:pt x="0" y="1180"/>
                        <a:pt x="72" y="1335"/>
                        <a:pt x="196" y="1490"/>
                      </a:cubicBezTo>
                      <a:cubicBezTo>
                        <a:pt x="268" y="1583"/>
                        <a:pt x="413" y="1666"/>
                        <a:pt x="526" y="1686"/>
                      </a:cubicBezTo>
                      <a:cubicBezTo>
                        <a:pt x="571" y="1691"/>
                        <a:pt x="614" y="1694"/>
                        <a:pt x="656" y="1694"/>
                      </a:cubicBezTo>
                      <a:cubicBezTo>
                        <a:pt x="787" y="1694"/>
                        <a:pt x="907" y="1669"/>
                        <a:pt x="1032" y="1614"/>
                      </a:cubicBezTo>
                      <a:cubicBezTo>
                        <a:pt x="1279" y="1510"/>
                        <a:pt x="1444" y="1212"/>
                        <a:pt x="1424" y="943"/>
                      </a:cubicBezTo>
                      <a:cubicBezTo>
                        <a:pt x="1382" y="552"/>
                        <a:pt x="1114" y="273"/>
                        <a:pt x="794" y="66"/>
                      </a:cubicBezTo>
                      <a:cubicBezTo>
                        <a:pt x="724" y="21"/>
                        <a:pt x="644" y="1"/>
                        <a:pt x="564"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39" name="Google Shape;1239;p28"/>
                <p:cNvSpPr/>
                <p:nvPr/>
              </p:nvSpPr>
              <p:spPr>
                <a:xfrm>
                  <a:off x="6145217" y="1564292"/>
                  <a:ext cx="162048" cy="180340"/>
                </a:xfrm>
                <a:custGeom>
                  <a:rect b="b" l="l" r="r" t="t"/>
                  <a:pathLst>
                    <a:path extrusionOk="0" h="1952" w="1754">
                      <a:moveTo>
                        <a:pt x="850" y="0"/>
                      </a:moveTo>
                      <a:cubicBezTo>
                        <a:pt x="689" y="0"/>
                        <a:pt x="526" y="60"/>
                        <a:pt x="381" y="154"/>
                      </a:cubicBezTo>
                      <a:cubicBezTo>
                        <a:pt x="196" y="277"/>
                        <a:pt x="103" y="504"/>
                        <a:pt x="175" y="721"/>
                      </a:cubicBezTo>
                      <a:cubicBezTo>
                        <a:pt x="41" y="979"/>
                        <a:pt x="0" y="1278"/>
                        <a:pt x="175" y="1547"/>
                      </a:cubicBezTo>
                      <a:cubicBezTo>
                        <a:pt x="335" y="1786"/>
                        <a:pt x="631" y="1952"/>
                        <a:pt x="928" y="1952"/>
                      </a:cubicBezTo>
                      <a:cubicBezTo>
                        <a:pt x="1015" y="1952"/>
                        <a:pt x="1102" y="1938"/>
                        <a:pt x="1186" y="1907"/>
                      </a:cubicBezTo>
                      <a:cubicBezTo>
                        <a:pt x="1424" y="1815"/>
                        <a:pt x="1578" y="1660"/>
                        <a:pt x="1671" y="1423"/>
                      </a:cubicBezTo>
                      <a:cubicBezTo>
                        <a:pt x="1754" y="1185"/>
                        <a:pt x="1671" y="917"/>
                        <a:pt x="1589" y="701"/>
                      </a:cubicBezTo>
                      <a:cubicBezTo>
                        <a:pt x="1495" y="463"/>
                        <a:pt x="1392" y="206"/>
                        <a:pt x="1155" y="82"/>
                      </a:cubicBezTo>
                      <a:cubicBezTo>
                        <a:pt x="1058" y="25"/>
                        <a:pt x="955" y="0"/>
                        <a:pt x="850"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40" name="Google Shape;1240;p28"/>
                <p:cNvSpPr/>
                <p:nvPr/>
              </p:nvSpPr>
              <p:spPr>
                <a:xfrm>
                  <a:off x="6607338" y="1465067"/>
                  <a:ext cx="146896" cy="132484"/>
                </a:xfrm>
                <a:custGeom>
                  <a:rect b="b" l="l" r="r" t="t"/>
                  <a:pathLst>
                    <a:path extrusionOk="0" h="1434" w="1590">
                      <a:moveTo>
                        <a:pt x="1115" y="1"/>
                      </a:moveTo>
                      <a:cubicBezTo>
                        <a:pt x="867" y="10"/>
                        <a:pt x="640" y="93"/>
                        <a:pt x="486" y="289"/>
                      </a:cubicBezTo>
                      <a:cubicBezTo>
                        <a:pt x="300" y="310"/>
                        <a:pt x="124" y="464"/>
                        <a:pt x="73" y="650"/>
                      </a:cubicBezTo>
                      <a:cubicBezTo>
                        <a:pt x="1" y="898"/>
                        <a:pt x="135" y="1115"/>
                        <a:pt x="362" y="1218"/>
                      </a:cubicBezTo>
                      <a:cubicBezTo>
                        <a:pt x="383" y="1228"/>
                        <a:pt x="403" y="1238"/>
                        <a:pt x="413" y="1248"/>
                      </a:cubicBezTo>
                      <a:lnTo>
                        <a:pt x="537" y="1310"/>
                      </a:lnTo>
                      <a:cubicBezTo>
                        <a:pt x="671" y="1383"/>
                        <a:pt x="805" y="1434"/>
                        <a:pt x="950" y="1434"/>
                      </a:cubicBezTo>
                      <a:cubicBezTo>
                        <a:pt x="1167" y="1434"/>
                        <a:pt x="1373" y="1310"/>
                        <a:pt x="1476" y="1115"/>
                      </a:cubicBezTo>
                      <a:cubicBezTo>
                        <a:pt x="1579" y="929"/>
                        <a:pt x="1589" y="702"/>
                        <a:pt x="1589" y="485"/>
                      </a:cubicBezTo>
                      <a:cubicBezTo>
                        <a:pt x="1589" y="228"/>
                        <a:pt x="1373" y="1"/>
                        <a:pt x="1115"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41" name="Google Shape;1241;p28"/>
                <p:cNvSpPr/>
                <p:nvPr/>
              </p:nvSpPr>
              <p:spPr>
                <a:xfrm>
                  <a:off x="6036570" y="1207676"/>
                  <a:ext cx="149483" cy="159461"/>
                </a:xfrm>
                <a:custGeom>
                  <a:rect b="b" l="l" r="r" t="t"/>
                  <a:pathLst>
                    <a:path extrusionOk="0" h="1726" w="1618">
                      <a:moveTo>
                        <a:pt x="830" y="0"/>
                      </a:moveTo>
                      <a:cubicBezTo>
                        <a:pt x="792" y="0"/>
                        <a:pt x="752" y="4"/>
                        <a:pt x="711" y="11"/>
                      </a:cubicBezTo>
                      <a:cubicBezTo>
                        <a:pt x="526" y="53"/>
                        <a:pt x="402" y="187"/>
                        <a:pt x="310" y="352"/>
                      </a:cubicBezTo>
                      <a:cubicBezTo>
                        <a:pt x="83" y="497"/>
                        <a:pt x="0" y="785"/>
                        <a:pt x="134" y="1012"/>
                      </a:cubicBezTo>
                      <a:cubicBezTo>
                        <a:pt x="258" y="1229"/>
                        <a:pt x="340" y="1497"/>
                        <a:pt x="557" y="1641"/>
                      </a:cubicBezTo>
                      <a:cubicBezTo>
                        <a:pt x="638" y="1687"/>
                        <a:pt x="735" y="1716"/>
                        <a:pt x="827" y="1716"/>
                      </a:cubicBezTo>
                      <a:cubicBezTo>
                        <a:pt x="840" y="1716"/>
                        <a:pt x="854" y="1715"/>
                        <a:pt x="867" y="1714"/>
                      </a:cubicBezTo>
                      <a:lnTo>
                        <a:pt x="1000" y="1714"/>
                      </a:lnTo>
                      <a:cubicBezTo>
                        <a:pt x="1037" y="1721"/>
                        <a:pt x="1075" y="1725"/>
                        <a:pt x="1112" y="1725"/>
                      </a:cubicBezTo>
                      <a:cubicBezTo>
                        <a:pt x="1374" y="1725"/>
                        <a:pt x="1618" y="1539"/>
                        <a:pt x="1609" y="1249"/>
                      </a:cubicBezTo>
                      <a:cubicBezTo>
                        <a:pt x="1599" y="868"/>
                        <a:pt x="1465" y="548"/>
                        <a:pt x="1259" y="238"/>
                      </a:cubicBezTo>
                      <a:cubicBezTo>
                        <a:pt x="1148" y="78"/>
                        <a:pt x="1004" y="0"/>
                        <a:pt x="830"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42" name="Google Shape;1242;p28"/>
                <p:cNvSpPr/>
                <p:nvPr/>
              </p:nvSpPr>
              <p:spPr>
                <a:xfrm>
                  <a:off x="6919885" y="1162960"/>
                  <a:ext cx="123984" cy="142462"/>
                </a:xfrm>
                <a:custGeom>
                  <a:rect b="b" l="l" r="r" t="t"/>
                  <a:pathLst>
                    <a:path extrusionOk="0" h="1542" w="1342">
                      <a:moveTo>
                        <a:pt x="517" y="0"/>
                      </a:moveTo>
                      <a:cubicBezTo>
                        <a:pt x="362" y="0"/>
                        <a:pt x="166" y="93"/>
                        <a:pt x="104" y="238"/>
                      </a:cubicBezTo>
                      <a:cubicBezTo>
                        <a:pt x="22" y="433"/>
                        <a:pt x="1" y="578"/>
                        <a:pt x="32" y="774"/>
                      </a:cubicBezTo>
                      <a:lnTo>
                        <a:pt x="63" y="867"/>
                      </a:lnTo>
                      <a:cubicBezTo>
                        <a:pt x="22" y="1063"/>
                        <a:pt x="73" y="1259"/>
                        <a:pt x="280" y="1382"/>
                      </a:cubicBezTo>
                      <a:cubicBezTo>
                        <a:pt x="342" y="1414"/>
                        <a:pt x="424" y="1434"/>
                        <a:pt x="507" y="1444"/>
                      </a:cubicBezTo>
                      <a:cubicBezTo>
                        <a:pt x="584" y="1511"/>
                        <a:pt x="691" y="1542"/>
                        <a:pt x="798" y="1542"/>
                      </a:cubicBezTo>
                      <a:cubicBezTo>
                        <a:pt x="890" y="1542"/>
                        <a:pt x="981" y="1519"/>
                        <a:pt x="1053" y="1476"/>
                      </a:cubicBezTo>
                      <a:cubicBezTo>
                        <a:pt x="1291" y="1331"/>
                        <a:pt x="1342" y="1052"/>
                        <a:pt x="1218" y="816"/>
                      </a:cubicBezTo>
                      <a:cubicBezTo>
                        <a:pt x="1218" y="816"/>
                        <a:pt x="1218" y="805"/>
                        <a:pt x="1208" y="795"/>
                      </a:cubicBezTo>
                      <a:cubicBezTo>
                        <a:pt x="1249" y="630"/>
                        <a:pt x="1229" y="465"/>
                        <a:pt x="1136" y="320"/>
                      </a:cubicBezTo>
                      <a:cubicBezTo>
                        <a:pt x="1074" y="227"/>
                        <a:pt x="991" y="145"/>
                        <a:pt x="899" y="93"/>
                      </a:cubicBezTo>
                      <a:cubicBezTo>
                        <a:pt x="816" y="42"/>
                        <a:pt x="723" y="0"/>
                        <a:pt x="610"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sp>
          <p:nvSpPr>
            <p:cNvPr id="1243" name="Google Shape;1243;p28"/>
            <p:cNvSpPr/>
            <p:nvPr/>
          </p:nvSpPr>
          <p:spPr>
            <a:xfrm>
              <a:off x="7730563" y="4574176"/>
              <a:ext cx="961066" cy="861096"/>
            </a:xfrm>
            <a:custGeom>
              <a:rect b="b" l="l" r="r" t="t"/>
              <a:pathLst>
                <a:path extrusionOk="0" h="16650" w="18583">
                  <a:moveTo>
                    <a:pt x="8583" y="411"/>
                  </a:moveTo>
                  <a:cubicBezTo>
                    <a:pt x="9474" y="411"/>
                    <a:pt x="10201" y="1068"/>
                    <a:pt x="10763" y="1889"/>
                  </a:cubicBezTo>
                  <a:cubicBezTo>
                    <a:pt x="9860" y="2264"/>
                    <a:pt x="9005" y="2814"/>
                    <a:pt x="8312" y="3296"/>
                  </a:cubicBezTo>
                  <a:cubicBezTo>
                    <a:pt x="8067" y="3460"/>
                    <a:pt x="7820" y="3647"/>
                    <a:pt x="7586" y="3823"/>
                  </a:cubicBezTo>
                  <a:cubicBezTo>
                    <a:pt x="6952" y="3741"/>
                    <a:pt x="6308" y="3682"/>
                    <a:pt x="5663" y="3671"/>
                  </a:cubicBezTo>
                  <a:cubicBezTo>
                    <a:pt x="5897" y="2405"/>
                    <a:pt x="6449" y="1243"/>
                    <a:pt x="7668" y="634"/>
                  </a:cubicBezTo>
                  <a:cubicBezTo>
                    <a:pt x="7996" y="482"/>
                    <a:pt x="8301" y="411"/>
                    <a:pt x="8583" y="411"/>
                  </a:cubicBezTo>
                  <a:close/>
                  <a:moveTo>
                    <a:pt x="11032" y="2311"/>
                  </a:moveTo>
                  <a:cubicBezTo>
                    <a:pt x="11384" y="2897"/>
                    <a:pt x="11654" y="3518"/>
                    <a:pt x="11842" y="4022"/>
                  </a:cubicBezTo>
                  <a:cubicBezTo>
                    <a:pt x="11947" y="4280"/>
                    <a:pt x="12029" y="4550"/>
                    <a:pt x="12123" y="4820"/>
                  </a:cubicBezTo>
                  <a:cubicBezTo>
                    <a:pt x="10998" y="4456"/>
                    <a:pt x="9837" y="4198"/>
                    <a:pt x="8711" y="3999"/>
                  </a:cubicBezTo>
                  <a:cubicBezTo>
                    <a:pt x="8559" y="3976"/>
                    <a:pt x="8395" y="3940"/>
                    <a:pt x="8242" y="3916"/>
                  </a:cubicBezTo>
                  <a:lnTo>
                    <a:pt x="8735" y="3565"/>
                  </a:lnTo>
                  <a:cubicBezTo>
                    <a:pt x="9427" y="3096"/>
                    <a:pt x="10212" y="2627"/>
                    <a:pt x="11032" y="2311"/>
                  </a:cubicBezTo>
                  <a:close/>
                  <a:moveTo>
                    <a:pt x="5980" y="4187"/>
                  </a:moveTo>
                  <a:cubicBezTo>
                    <a:pt x="6332" y="4198"/>
                    <a:pt x="6683" y="4210"/>
                    <a:pt x="7058" y="4245"/>
                  </a:cubicBezTo>
                  <a:cubicBezTo>
                    <a:pt x="6507" y="4690"/>
                    <a:pt x="5968" y="5183"/>
                    <a:pt x="5475" y="5711"/>
                  </a:cubicBezTo>
                  <a:cubicBezTo>
                    <a:pt x="5487" y="5218"/>
                    <a:pt x="5511" y="4690"/>
                    <a:pt x="5581" y="4187"/>
                  </a:cubicBezTo>
                  <a:close/>
                  <a:moveTo>
                    <a:pt x="12616" y="1947"/>
                  </a:moveTo>
                  <a:cubicBezTo>
                    <a:pt x="12674" y="2592"/>
                    <a:pt x="13284" y="3202"/>
                    <a:pt x="13952" y="3202"/>
                  </a:cubicBezTo>
                  <a:cubicBezTo>
                    <a:pt x="14175" y="3202"/>
                    <a:pt x="14398" y="3131"/>
                    <a:pt x="14620" y="2979"/>
                  </a:cubicBezTo>
                  <a:cubicBezTo>
                    <a:pt x="14737" y="2885"/>
                    <a:pt x="14831" y="2780"/>
                    <a:pt x="14901" y="2662"/>
                  </a:cubicBezTo>
                  <a:cubicBezTo>
                    <a:pt x="15852" y="3530"/>
                    <a:pt x="15523" y="4914"/>
                    <a:pt x="14961" y="6074"/>
                  </a:cubicBezTo>
                  <a:cubicBezTo>
                    <a:pt x="14245" y="5652"/>
                    <a:pt x="13483" y="5300"/>
                    <a:pt x="12686" y="5007"/>
                  </a:cubicBezTo>
                  <a:cubicBezTo>
                    <a:pt x="12416" y="4010"/>
                    <a:pt x="12041" y="3014"/>
                    <a:pt x="11514" y="2147"/>
                  </a:cubicBezTo>
                  <a:cubicBezTo>
                    <a:pt x="11877" y="2041"/>
                    <a:pt x="12252" y="1970"/>
                    <a:pt x="12616" y="1947"/>
                  </a:cubicBezTo>
                  <a:close/>
                  <a:moveTo>
                    <a:pt x="12827" y="5534"/>
                  </a:moveTo>
                  <a:lnTo>
                    <a:pt x="12827" y="5534"/>
                  </a:lnTo>
                  <a:cubicBezTo>
                    <a:pt x="13495" y="5805"/>
                    <a:pt x="14140" y="6121"/>
                    <a:pt x="14750" y="6485"/>
                  </a:cubicBezTo>
                  <a:cubicBezTo>
                    <a:pt x="14620" y="6707"/>
                    <a:pt x="14492" y="6918"/>
                    <a:pt x="14374" y="7105"/>
                  </a:cubicBezTo>
                  <a:cubicBezTo>
                    <a:pt x="14057" y="7574"/>
                    <a:pt x="13718" y="8032"/>
                    <a:pt x="13354" y="8466"/>
                  </a:cubicBezTo>
                  <a:cubicBezTo>
                    <a:pt x="13296" y="8009"/>
                    <a:pt x="13225" y="7551"/>
                    <a:pt x="13155" y="7105"/>
                  </a:cubicBezTo>
                  <a:cubicBezTo>
                    <a:pt x="13061" y="6602"/>
                    <a:pt x="12955" y="6074"/>
                    <a:pt x="12827" y="5534"/>
                  </a:cubicBezTo>
                  <a:close/>
                  <a:moveTo>
                    <a:pt x="5077" y="4198"/>
                  </a:moveTo>
                  <a:lnTo>
                    <a:pt x="5077" y="4198"/>
                  </a:lnTo>
                  <a:cubicBezTo>
                    <a:pt x="4995" y="4878"/>
                    <a:pt x="4983" y="5581"/>
                    <a:pt x="5006" y="6238"/>
                  </a:cubicBezTo>
                  <a:cubicBezTo>
                    <a:pt x="4198" y="7188"/>
                    <a:pt x="3529" y="8231"/>
                    <a:pt x="3083" y="9345"/>
                  </a:cubicBezTo>
                  <a:cubicBezTo>
                    <a:pt x="2169" y="8700"/>
                    <a:pt x="1454" y="7845"/>
                    <a:pt x="1290" y="6660"/>
                  </a:cubicBezTo>
                  <a:cubicBezTo>
                    <a:pt x="1278" y="6543"/>
                    <a:pt x="1267" y="6414"/>
                    <a:pt x="1267" y="6308"/>
                  </a:cubicBezTo>
                  <a:lnTo>
                    <a:pt x="1267" y="6308"/>
                  </a:lnTo>
                  <a:cubicBezTo>
                    <a:pt x="1372" y="6332"/>
                    <a:pt x="1489" y="6355"/>
                    <a:pt x="1595" y="6355"/>
                  </a:cubicBezTo>
                  <a:cubicBezTo>
                    <a:pt x="1817" y="6355"/>
                    <a:pt x="2040" y="6285"/>
                    <a:pt x="2251" y="6133"/>
                  </a:cubicBezTo>
                  <a:cubicBezTo>
                    <a:pt x="2767" y="5722"/>
                    <a:pt x="2814" y="5125"/>
                    <a:pt x="2603" y="4656"/>
                  </a:cubicBezTo>
                  <a:cubicBezTo>
                    <a:pt x="3354" y="4339"/>
                    <a:pt x="4279" y="4234"/>
                    <a:pt x="5077" y="4198"/>
                  </a:cubicBezTo>
                  <a:close/>
                  <a:moveTo>
                    <a:pt x="5030" y="6941"/>
                  </a:moveTo>
                  <a:cubicBezTo>
                    <a:pt x="5042" y="7024"/>
                    <a:pt x="5042" y="7118"/>
                    <a:pt x="5053" y="7211"/>
                  </a:cubicBezTo>
                  <a:cubicBezTo>
                    <a:pt x="5123" y="8314"/>
                    <a:pt x="5276" y="9450"/>
                    <a:pt x="5546" y="10576"/>
                  </a:cubicBezTo>
                  <a:cubicBezTo>
                    <a:pt x="4854" y="10318"/>
                    <a:pt x="4139" y="10002"/>
                    <a:pt x="3482" y="9603"/>
                  </a:cubicBezTo>
                  <a:cubicBezTo>
                    <a:pt x="3565" y="9392"/>
                    <a:pt x="3658" y="9181"/>
                    <a:pt x="3752" y="8981"/>
                  </a:cubicBezTo>
                  <a:cubicBezTo>
                    <a:pt x="4092" y="8267"/>
                    <a:pt x="4526" y="7574"/>
                    <a:pt x="5030" y="6941"/>
                  </a:cubicBezTo>
                  <a:close/>
                  <a:moveTo>
                    <a:pt x="15172" y="6754"/>
                  </a:moveTo>
                  <a:cubicBezTo>
                    <a:pt x="15230" y="6789"/>
                    <a:pt x="15289" y="6836"/>
                    <a:pt x="15359" y="6871"/>
                  </a:cubicBezTo>
                  <a:cubicBezTo>
                    <a:pt x="15805" y="7199"/>
                    <a:pt x="16261" y="7551"/>
                    <a:pt x="16519" y="7997"/>
                  </a:cubicBezTo>
                  <a:cubicBezTo>
                    <a:pt x="16321" y="8067"/>
                    <a:pt x="16097" y="8196"/>
                    <a:pt x="15898" y="8419"/>
                  </a:cubicBezTo>
                  <a:cubicBezTo>
                    <a:pt x="15370" y="9005"/>
                    <a:pt x="15675" y="9814"/>
                    <a:pt x="16250" y="10224"/>
                  </a:cubicBezTo>
                  <a:cubicBezTo>
                    <a:pt x="16215" y="10271"/>
                    <a:pt x="16168" y="10318"/>
                    <a:pt x="16133" y="10365"/>
                  </a:cubicBezTo>
                  <a:cubicBezTo>
                    <a:pt x="15500" y="11139"/>
                    <a:pt x="14445" y="11467"/>
                    <a:pt x="13495" y="11631"/>
                  </a:cubicBezTo>
                  <a:cubicBezTo>
                    <a:pt x="13541" y="10799"/>
                    <a:pt x="13507" y="9943"/>
                    <a:pt x="13424" y="9111"/>
                  </a:cubicBezTo>
                  <a:cubicBezTo>
                    <a:pt x="14081" y="8384"/>
                    <a:pt x="14703" y="7598"/>
                    <a:pt x="15172" y="6754"/>
                  </a:cubicBezTo>
                  <a:close/>
                  <a:moveTo>
                    <a:pt x="7738" y="4304"/>
                  </a:moveTo>
                  <a:cubicBezTo>
                    <a:pt x="9250" y="4468"/>
                    <a:pt x="10810" y="4796"/>
                    <a:pt x="12275" y="5323"/>
                  </a:cubicBezTo>
                  <a:cubicBezTo>
                    <a:pt x="12604" y="6508"/>
                    <a:pt x="12815" y="7727"/>
                    <a:pt x="12932" y="8947"/>
                  </a:cubicBezTo>
                  <a:cubicBezTo>
                    <a:pt x="12275" y="9650"/>
                    <a:pt x="11572" y="10307"/>
                    <a:pt x="10834" y="10916"/>
                  </a:cubicBezTo>
                  <a:cubicBezTo>
                    <a:pt x="10517" y="11174"/>
                    <a:pt x="10188" y="11432"/>
                    <a:pt x="9860" y="11678"/>
                  </a:cubicBezTo>
                  <a:cubicBezTo>
                    <a:pt x="8559" y="11514"/>
                    <a:pt x="7269" y="11174"/>
                    <a:pt x="6061" y="10763"/>
                  </a:cubicBezTo>
                  <a:cubicBezTo>
                    <a:pt x="5686" y="9333"/>
                    <a:pt x="5511" y="7845"/>
                    <a:pt x="5487" y="6402"/>
                  </a:cubicBezTo>
                  <a:cubicBezTo>
                    <a:pt x="6167" y="5628"/>
                    <a:pt x="6929" y="4925"/>
                    <a:pt x="7738" y="4304"/>
                  </a:cubicBezTo>
                  <a:close/>
                  <a:moveTo>
                    <a:pt x="12979" y="9568"/>
                  </a:moveTo>
                  <a:cubicBezTo>
                    <a:pt x="13038" y="10271"/>
                    <a:pt x="13049" y="10987"/>
                    <a:pt x="13014" y="11701"/>
                  </a:cubicBezTo>
                  <a:cubicBezTo>
                    <a:pt x="12533" y="11760"/>
                    <a:pt x="12064" y="11795"/>
                    <a:pt x="11584" y="11795"/>
                  </a:cubicBezTo>
                  <a:cubicBezTo>
                    <a:pt x="11232" y="11795"/>
                    <a:pt x="10892" y="11784"/>
                    <a:pt x="10552" y="11748"/>
                  </a:cubicBezTo>
                  <a:cubicBezTo>
                    <a:pt x="11150" y="11279"/>
                    <a:pt x="11736" y="10776"/>
                    <a:pt x="12275" y="10271"/>
                  </a:cubicBezTo>
                  <a:cubicBezTo>
                    <a:pt x="12510" y="10049"/>
                    <a:pt x="12744" y="9814"/>
                    <a:pt x="12979" y="9568"/>
                  </a:cubicBezTo>
                  <a:close/>
                  <a:moveTo>
                    <a:pt x="6226" y="11315"/>
                  </a:moveTo>
                  <a:lnTo>
                    <a:pt x="6226" y="11315"/>
                  </a:lnTo>
                  <a:cubicBezTo>
                    <a:pt x="6577" y="11420"/>
                    <a:pt x="6918" y="11526"/>
                    <a:pt x="7246" y="11608"/>
                  </a:cubicBezTo>
                  <a:cubicBezTo>
                    <a:pt x="7903" y="11795"/>
                    <a:pt x="8606" y="11948"/>
                    <a:pt x="9309" y="12065"/>
                  </a:cubicBezTo>
                  <a:cubicBezTo>
                    <a:pt x="8583" y="12546"/>
                    <a:pt x="7820" y="12968"/>
                    <a:pt x="7012" y="13285"/>
                  </a:cubicBezTo>
                  <a:cubicBezTo>
                    <a:pt x="6694" y="12652"/>
                    <a:pt x="6437" y="11995"/>
                    <a:pt x="6226" y="11315"/>
                  </a:cubicBezTo>
                  <a:close/>
                  <a:moveTo>
                    <a:pt x="3318" y="10083"/>
                  </a:moveTo>
                  <a:cubicBezTo>
                    <a:pt x="4057" y="10529"/>
                    <a:pt x="4878" y="10869"/>
                    <a:pt x="5686" y="11139"/>
                  </a:cubicBezTo>
                  <a:cubicBezTo>
                    <a:pt x="5909" y="11936"/>
                    <a:pt x="6202" y="12710"/>
                    <a:pt x="6566" y="13437"/>
                  </a:cubicBezTo>
                  <a:cubicBezTo>
                    <a:pt x="6554" y="13449"/>
                    <a:pt x="6543" y="13449"/>
                    <a:pt x="6519" y="13449"/>
                  </a:cubicBezTo>
                  <a:cubicBezTo>
                    <a:pt x="6061" y="13589"/>
                    <a:pt x="5605" y="13718"/>
                    <a:pt x="5159" y="13718"/>
                  </a:cubicBezTo>
                  <a:cubicBezTo>
                    <a:pt x="4714" y="13718"/>
                    <a:pt x="4279" y="13589"/>
                    <a:pt x="3904" y="13202"/>
                  </a:cubicBezTo>
                  <a:cubicBezTo>
                    <a:pt x="3541" y="12850"/>
                    <a:pt x="3330" y="12370"/>
                    <a:pt x="3213" y="11889"/>
                  </a:cubicBezTo>
                  <a:cubicBezTo>
                    <a:pt x="3083" y="11292"/>
                    <a:pt x="3154" y="10682"/>
                    <a:pt x="3318" y="10083"/>
                  </a:cubicBezTo>
                  <a:close/>
                  <a:moveTo>
                    <a:pt x="10001" y="12159"/>
                  </a:moveTo>
                  <a:cubicBezTo>
                    <a:pt x="10552" y="12229"/>
                    <a:pt x="11115" y="12264"/>
                    <a:pt x="11666" y="12264"/>
                  </a:cubicBezTo>
                  <a:cubicBezTo>
                    <a:pt x="12111" y="12264"/>
                    <a:pt x="12545" y="12241"/>
                    <a:pt x="12967" y="12194"/>
                  </a:cubicBezTo>
                  <a:lnTo>
                    <a:pt x="12967" y="12194"/>
                  </a:lnTo>
                  <a:cubicBezTo>
                    <a:pt x="12908" y="12874"/>
                    <a:pt x="12780" y="13554"/>
                    <a:pt x="12569" y="14199"/>
                  </a:cubicBezTo>
                  <a:cubicBezTo>
                    <a:pt x="12252" y="15137"/>
                    <a:pt x="11889" y="15992"/>
                    <a:pt x="10821" y="16169"/>
                  </a:cubicBezTo>
                  <a:cubicBezTo>
                    <a:pt x="10716" y="16192"/>
                    <a:pt x="10610" y="16192"/>
                    <a:pt x="10505" y="16192"/>
                  </a:cubicBezTo>
                  <a:cubicBezTo>
                    <a:pt x="10107" y="16192"/>
                    <a:pt x="9708" y="16086"/>
                    <a:pt x="9356" y="15934"/>
                  </a:cubicBezTo>
                  <a:cubicBezTo>
                    <a:pt x="8395" y="15512"/>
                    <a:pt x="7726" y="14574"/>
                    <a:pt x="7234" y="13695"/>
                  </a:cubicBezTo>
                  <a:cubicBezTo>
                    <a:pt x="8207" y="13308"/>
                    <a:pt x="9133" y="12780"/>
                    <a:pt x="10001" y="12159"/>
                  </a:cubicBezTo>
                  <a:close/>
                  <a:moveTo>
                    <a:pt x="8570" y="1"/>
                  </a:moveTo>
                  <a:cubicBezTo>
                    <a:pt x="7668" y="1"/>
                    <a:pt x="6765" y="458"/>
                    <a:pt x="6120" y="1267"/>
                  </a:cubicBezTo>
                  <a:cubicBezTo>
                    <a:pt x="5605" y="1936"/>
                    <a:pt x="5300" y="2780"/>
                    <a:pt x="5147" y="3682"/>
                  </a:cubicBezTo>
                  <a:cubicBezTo>
                    <a:pt x="4162" y="3705"/>
                    <a:pt x="3201" y="3870"/>
                    <a:pt x="2345" y="4268"/>
                  </a:cubicBezTo>
                  <a:cubicBezTo>
                    <a:pt x="2122" y="4010"/>
                    <a:pt x="1806" y="3835"/>
                    <a:pt x="1465" y="3835"/>
                  </a:cubicBezTo>
                  <a:cubicBezTo>
                    <a:pt x="1161" y="3835"/>
                    <a:pt x="832" y="3976"/>
                    <a:pt x="528" y="4315"/>
                  </a:cubicBezTo>
                  <a:cubicBezTo>
                    <a:pt x="0" y="4890"/>
                    <a:pt x="293" y="5699"/>
                    <a:pt x="856" y="6097"/>
                  </a:cubicBezTo>
                  <a:cubicBezTo>
                    <a:pt x="739" y="6941"/>
                    <a:pt x="1032" y="7891"/>
                    <a:pt x="1595" y="8618"/>
                  </a:cubicBezTo>
                  <a:cubicBezTo>
                    <a:pt x="1947" y="9087"/>
                    <a:pt x="2403" y="9486"/>
                    <a:pt x="2919" y="9826"/>
                  </a:cubicBezTo>
                  <a:cubicBezTo>
                    <a:pt x="2627" y="10740"/>
                    <a:pt x="2591" y="11737"/>
                    <a:pt x="2966" y="12639"/>
                  </a:cubicBezTo>
                  <a:cubicBezTo>
                    <a:pt x="3213" y="13202"/>
                    <a:pt x="3646" y="13707"/>
                    <a:pt x="4174" y="13999"/>
                  </a:cubicBezTo>
                  <a:cubicBezTo>
                    <a:pt x="4467" y="14152"/>
                    <a:pt x="4772" y="14210"/>
                    <a:pt x="5089" y="14210"/>
                  </a:cubicBezTo>
                  <a:cubicBezTo>
                    <a:pt x="5605" y="14210"/>
                    <a:pt x="6144" y="14058"/>
                    <a:pt x="6613" y="13918"/>
                  </a:cubicBezTo>
                  <a:cubicBezTo>
                    <a:pt x="6671" y="13894"/>
                    <a:pt x="6730" y="13871"/>
                    <a:pt x="6788" y="13859"/>
                  </a:cubicBezTo>
                  <a:cubicBezTo>
                    <a:pt x="6999" y="14246"/>
                    <a:pt x="7246" y="14632"/>
                    <a:pt x="7527" y="14996"/>
                  </a:cubicBezTo>
                  <a:cubicBezTo>
                    <a:pt x="8125" y="15770"/>
                    <a:pt x="8981" y="16450"/>
                    <a:pt x="9977" y="16614"/>
                  </a:cubicBezTo>
                  <a:cubicBezTo>
                    <a:pt x="10154" y="16638"/>
                    <a:pt x="10329" y="16649"/>
                    <a:pt x="10505" y="16649"/>
                  </a:cubicBezTo>
                  <a:cubicBezTo>
                    <a:pt x="10904" y="16649"/>
                    <a:pt x="11303" y="16579"/>
                    <a:pt x="11678" y="16391"/>
                  </a:cubicBezTo>
                  <a:cubicBezTo>
                    <a:pt x="12428" y="16028"/>
                    <a:pt x="12756" y="15090"/>
                    <a:pt x="13014" y="14351"/>
                  </a:cubicBezTo>
                  <a:cubicBezTo>
                    <a:pt x="13249" y="13636"/>
                    <a:pt x="13389" y="12886"/>
                    <a:pt x="13460" y="12123"/>
                  </a:cubicBezTo>
                  <a:cubicBezTo>
                    <a:pt x="13940" y="12030"/>
                    <a:pt x="14421" y="11912"/>
                    <a:pt x="14878" y="11737"/>
                  </a:cubicBezTo>
                  <a:cubicBezTo>
                    <a:pt x="15605" y="11479"/>
                    <a:pt x="16227" y="11034"/>
                    <a:pt x="16672" y="10424"/>
                  </a:cubicBezTo>
                  <a:cubicBezTo>
                    <a:pt x="16766" y="10447"/>
                    <a:pt x="16871" y="10459"/>
                    <a:pt x="16977" y="10459"/>
                  </a:cubicBezTo>
                  <a:cubicBezTo>
                    <a:pt x="17188" y="10459"/>
                    <a:pt x="17423" y="10388"/>
                    <a:pt x="17634" y="10236"/>
                  </a:cubicBezTo>
                  <a:cubicBezTo>
                    <a:pt x="18583" y="9474"/>
                    <a:pt x="17926" y="8103"/>
                    <a:pt x="17001" y="7962"/>
                  </a:cubicBezTo>
                  <a:cubicBezTo>
                    <a:pt x="16719" y="7399"/>
                    <a:pt x="16203" y="6918"/>
                    <a:pt x="15617" y="6485"/>
                  </a:cubicBezTo>
                  <a:cubicBezTo>
                    <a:pt x="15535" y="6438"/>
                    <a:pt x="15453" y="6391"/>
                    <a:pt x="15383" y="6332"/>
                  </a:cubicBezTo>
                  <a:cubicBezTo>
                    <a:pt x="15594" y="5886"/>
                    <a:pt x="15769" y="5417"/>
                    <a:pt x="15886" y="4948"/>
                  </a:cubicBezTo>
                  <a:cubicBezTo>
                    <a:pt x="16156" y="3788"/>
                    <a:pt x="15805" y="2874"/>
                    <a:pt x="15066" y="2264"/>
                  </a:cubicBezTo>
                  <a:cubicBezTo>
                    <a:pt x="15195" y="1513"/>
                    <a:pt x="14573" y="693"/>
                    <a:pt x="13823" y="693"/>
                  </a:cubicBezTo>
                  <a:cubicBezTo>
                    <a:pt x="13518" y="693"/>
                    <a:pt x="13190" y="833"/>
                    <a:pt x="12885" y="1162"/>
                  </a:cubicBezTo>
                  <a:cubicBezTo>
                    <a:pt x="12803" y="1243"/>
                    <a:pt x="12744" y="1337"/>
                    <a:pt x="12697" y="1431"/>
                  </a:cubicBezTo>
                  <a:cubicBezTo>
                    <a:pt x="12217" y="1443"/>
                    <a:pt x="11712" y="1548"/>
                    <a:pt x="11232" y="1712"/>
                  </a:cubicBezTo>
                  <a:cubicBezTo>
                    <a:pt x="10986" y="1361"/>
                    <a:pt x="10716" y="1045"/>
                    <a:pt x="10423" y="763"/>
                  </a:cubicBezTo>
                  <a:cubicBezTo>
                    <a:pt x="9860" y="235"/>
                    <a:pt x="9216" y="1"/>
                    <a:pt x="8570"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1244" name="Google Shape;1244;p28"/>
            <p:cNvGrpSpPr/>
            <p:nvPr/>
          </p:nvGrpSpPr>
          <p:grpSpPr>
            <a:xfrm flipH="1">
              <a:off x="99316" y="4098531"/>
              <a:ext cx="1195720" cy="842731"/>
              <a:chOff x="2458950" y="370151"/>
              <a:chExt cx="697050" cy="491274"/>
            </a:xfrm>
          </p:grpSpPr>
          <p:sp>
            <p:nvSpPr>
              <p:cNvPr id="1245" name="Google Shape;1245;p28"/>
              <p:cNvSpPr/>
              <p:nvPr/>
            </p:nvSpPr>
            <p:spPr>
              <a:xfrm>
                <a:off x="2820776" y="370151"/>
                <a:ext cx="88000" cy="100225"/>
              </a:xfrm>
              <a:custGeom>
                <a:rect b="b" l="l" r="r" t="t"/>
                <a:pathLst>
                  <a:path extrusionOk="0" h="4009" w="3520">
                    <a:moveTo>
                      <a:pt x="2021" y="1"/>
                    </a:moveTo>
                    <a:cubicBezTo>
                      <a:pt x="1846" y="1"/>
                      <a:pt x="1681" y="99"/>
                      <a:pt x="1636" y="325"/>
                    </a:cubicBezTo>
                    <a:cubicBezTo>
                      <a:pt x="1585" y="645"/>
                      <a:pt x="1502" y="965"/>
                      <a:pt x="1420" y="1284"/>
                    </a:cubicBezTo>
                    <a:cubicBezTo>
                      <a:pt x="1203" y="1192"/>
                      <a:pt x="976" y="1099"/>
                      <a:pt x="749" y="1037"/>
                    </a:cubicBezTo>
                    <a:cubicBezTo>
                      <a:pt x="704" y="1024"/>
                      <a:pt x="661" y="1018"/>
                      <a:pt x="620" y="1018"/>
                    </a:cubicBezTo>
                    <a:cubicBezTo>
                      <a:pt x="159" y="1018"/>
                      <a:pt x="0" y="1761"/>
                      <a:pt x="512" y="1903"/>
                    </a:cubicBezTo>
                    <a:cubicBezTo>
                      <a:pt x="728" y="1965"/>
                      <a:pt x="945" y="2048"/>
                      <a:pt x="1152" y="2141"/>
                    </a:cubicBezTo>
                    <a:cubicBezTo>
                      <a:pt x="1007" y="2584"/>
                      <a:pt x="842" y="3028"/>
                      <a:pt x="677" y="3461"/>
                    </a:cubicBezTo>
                    <a:cubicBezTo>
                      <a:pt x="552" y="3791"/>
                      <a:pt x="823" y="4008"/>
                      <a:pt x="1099" y="4008"/>
                    </a:cubicBezTo>
                    <a:cubicBezTo>
                      <a:pt x="1281" y="4008"/>
                      <a:pt x="1466" y="3915"/>
                      <a:pt x="1544" y="3698"/>
                    </a:cubicBezTo>
                    <a:cubicBezTo>
                      <a:pt x="1698" y="3306"/>
                      <a:pt x="1842" y="2904"/>
                      <a:pt x="1977" y="2512"/>
                    </a:cubicBezTo>
                    <a:cubicBezTo>
                      <a:pt x="2224" y="2615"/>
                      <a:pt x="2472" y="2698"/>
                      <a:pt x="2740" y="2749"/>
                    </a:cubicBezTo>
                    <a:cubicBezTo>
                      <a:pt x="2775" y="2756"/>
                      <a:pt x="2809" y="2759"/>
                      <a:pt x="2841" y="2759"/>
                    </a:cubicBezTo>
                    <a:cubicBezTo>
                      <a:pt x="3334" y="2759"/>
                      <a:pt x="3519" y="1990"/>
                      <a:pt x="2977" y="1883"/>
                    </a:cubicBezTo>
                    <a:cubicBezTo>
                      <a:pt x="2729" y="1831"/>
                      <a:pt x="2482" y="1749"/>
                      <a:pt x="2255" y="1656"/>
                    </a:cubicBezTo>
                    <a:cubicBezTo>
                      <a:pt x="2358" y="1295"/>
                      <a:pt x="2441" y="934"/>
                      <a:pt x="2513" y="573"/>
                    </a:cubicBezTo>
                    <a:cubicBezTo>
                      <a:pt x="2575" y="225"/>
                      <a:pt x="2286" y="1"/>
                      <a:pt x="2021" y="1"/>
                    </a:cubicBez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46" name="Google Shape;1246;p28"/>
              <p:cNvSpPr/>
              <p:nvPr/>
            </p:nvSpPr>
            <p:spPr>
              <a:xfrm>
                <a:off x="2458950" y="728400"/>
                <a:ext cx="67825" cy="58925"/>
              </a:xfrm>
              <a:custGeom>
                <a:rect b="b" l="l" r="r" t="t"/>
                <a:pathLst>
                  <a:path extrusionOk="0" h="2357" w="2713">
                    <a:moveTo>
                      <a:pt x="1510" y="0"/>
                    </a:moveTo>
                    <a:cubicBezTo>
                      <a:pt x="1288" y="0"/>
                      <a:pt x="1065" y="67"/>
                      <a:pt x="877" y="205"/>
                    </a:cubicBezTo>
                    <a:cubicBezTo>
                      <a:pt x="774" y="287"/>
                      <a:pt x="671" y="370"/>
                      <a:pt x="558" y="452"/>
                    </a:cubicBezTo>
                    <a:cubicBezTo>
                      <a:pt x="93" y="792"/>
                      <a:pt x="0" y="1473"/>
                      <a:pt x="351" y="1938"/>
                    </a:cubicBezTo>
                    <a:cubicBezTo>
                      <a:pt x="552" y="2212"/>
                      <a:pt x="872" y="2357"/>
                      <a:pt x="1196" y="2357"/>
                    </a:cubicBezTo>
                    <a:cubicBezTo>
                      <a:pt x="1421" y="2357"/>
                      <a:pt x="1647" y="2288"/>
                      <a:pt x="1837" y="2144"/>
                    </a:cubicBezTo>
                    <a:cubicBezTo>
                      <a:pt x="1940" y="2072"/>
                      <a:pt x="2053" y="1989"/>
                      <a:pt x="2156" y="1906"/>
                    </a:cubicBezTo>
                    <a:cubicBezTo>
                      <a:pt x="2621" y="1556"/>
                      <a:pt x="2713" y="886"/>
                      <a:pt x="2362" y="421"/>
                    </a:cubicBezTo>
                    <a:cubicBezTo>
                      <a:pt x="2160" y="145"/>
                      <a:pt x="1837" y="0"/>
                      <a:pt x="1510" y="0"/>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47" name="Google Shape;1247;p28"/>
              <p:cNvSpPr/>
              <p:nvPr/>
            </p:nvSpPr>
            <p:spPr>
              <a:xfrm>
                <a:off x="2521600" y="807300"/>
                <a:ext cx="63725" cy="54125"/>
              </a:xfrm>
              <a:custGeom>
                <a:rect b="b" l="l" r="r" t="t"/>
                <a:pathLst>
                  <a:path extrusionOk="0" h="2165" w="2549">
                    <a:moveTo>
                      <a:pt x="1157" y="1"/>
                    </a:moveTo>
                    <a:cubicBezTo>
                      <a:pt x="631" y="1"/>
                      <a:pt x="159" y="384"/>
                      <a:pt x="83" y="917"/>
                    </a:cubicBezTo>
                    <a:cubicBezTo>
                      <a:pt x="1" y="1484"/>
                      <a:pt x="413" y="2031"/>
                      <a:pt x="991" y="2113"/>
                    </a:cubicBezTo>
                    <a:lnTo>
                      <a:pt x="1270" y="2154"/>
                    </a:lnTo>
                    <a:cubicBezTo>
                      <a:pt x="1319" y="2162"/>
                      <a:pt x="1367" y="2165"/>
                      <a:pt x="1415" y="2165"/>
                    </a:cubicBezTo>
                    <a:cubicBezTo>
                      <a:pt x="1927" y="2165"/>
                      <a:pt x="2391" y="1776"/>
                      <a:pt x="2466" y="1257"/>
                    </a:cubicBezTo>
                    <a:cubicBezTo>
                      <a:pt x="2549" y="680"/>
                      <a:pt x="2136" y="133"/>
                      <a:pt x="1569" y="50"/>
                    </a:cubicBezTo>
                    <a:lnTo>
                      <a:pt x="1290" y="9"/>
                    </a:lnTo>
                    <a:cubicBezTo>
                      <a:pt x="1246" y="3"/>
                      <a:pt x="1201" y="1"/>
                      <a:pt x="1157" y="1"/>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48" name="Google Shape;1248;p28"/>
              <p:cNvSpPr/>
              <p:nvPr/>
            </p:nvSpPr>
            <p:spPr>
              <a:xfrm>
                <a:off x="2562825" y="714100"/>
                <a:ext cx="72325" cy="53275"/>
              </a:xfrm>
              <a:custGeom>
                <a:rect b="b" l="l" r="r" t="t"/>
                <a:pathLst>
                  <a:path extrusionOk="0" h="2131" w="2893">
                    <a:moveTo>
                      <a:pt x="1426" y="1"/>
                    </a:moveTo>
                    <a:cubicBezTo>
                      <a:pt x="216" y="1"/>
                      <a:pt x="1" y="1930"/>
                      <a:pt x="1302" y="2118"/>
                    </a:cubicBezTo>
                    <a:cubicBezTo>
                      <a:pt x="1362" y="2127"/>
                      <a:pt x="1420" y="2131"/>
                      <a:pt x="1475" y="2131"/>
                    </a:cubicBezTo>
                    <a:cubicBezTo>
                      <a:pt x="2677" y="2131"/>
                      <a:pt x="2892" y="200"/>
                      <a:pt x="1601" y="14"/>
                    </a:cubicBezTo>
                    <a:cubicBezTo>
                      <a:pt x="1541" y="5"/>
                      <a:pt x="1482" y="1"/>
                      <a:pt x="1426" y="1"/>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49" name="Google Shape;1249;p28"/>
              <p:cNvSpPr/>
              <p:nvPr/>
            </p:nvSpPr>
            <p:spPr>
              <a:xfrm>
                <a:off x="3033750" y="467675"/>
                <a:ext cx="46950" cy="40975"/>
              </a:xfrm>
              <a:custGeom>
                <a:rect b="b" l="l" r="r" t="t"/>
                <a:pathLst>
                  <a:path extrusionOk="0" h="1639" w="1878">
                    <a:moveTo>
                      <a:pt x="1045" y="0"/>
                    </a:moveTo>
                    <a:cubicBezTo>
                      <a:pt x="892" y="0"/>
                      <a:pt x="739" y="47"/>
                      <a:pt x="610" y="143"/>
                    </a:cubicBezTo>
                    <a:cubicBezTo>
                      <a:pt x="527" y="205"/>
                      <a:pt x="454" y="257"/>
                      <a:pt x="383" y="319"/>
                    </a:cubicBezTo>
                    <a:cubicBezTo>
                      <a:pt x="62" y="556"/>
                      <a:pt x="1" y="1020"/>
                      <a:pt x="238" y="1350"/>
                    </a:cubicBezTo>
                    <a:cubicBezTo>
                      <a:pt x="378" y="1539"/>
                      <a:pt x="602" y="1638"/>
                      <a:pt x="828" y="1638"/>
                    </a:cubicBezTo>
                    <a:cubicBezTo>
                      <a:pt x="983" y="1638"/>
                      <a:pt x="1139" y="1591"/>
                      <a:pt x="1270" y="1495"/>
                    </a:cubicBezTo>
                    <a:cubicBezTo>
                      <a:pt x="1342" y="1433"/>
                      <a:pt x="1414" y="1381"/>
                      <a:pt x="1486" y="1330"/>
                    </a:cubicBezTo>
                    <a:cubicBezTo>
                      <a:pt x="1816" y="1082"/>
                      <a:pt x="1878" y="617"/>
                      <a:pt x="1641" y="298"/>
                    </a:cubicBezTo>
                    <a:cubicBezTo>
                      <a:pt x="1494" y="102"/>
                      <a:pt x="1269" y="0"/>
                      <a:pt x="1045" y="0"/>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50" name="Google Shape;1250;p28"/>
              <p:cNvSpPr/>
              <p:nvPr/>
            </p:nvSpPr>
            <p:spPr>
              <a:xfrm>
                <a:off x="3077075" y="522600"/>
                <a:ext cx="44125" cy="37525"/>
              </a:xfrm>
              <a:custGeom>
                <a:rect b="b" l="l" r="r" t="t"/>
                <a:pathLst>
                  <a:path extrusionOk="0" h="1501" w="1765">
                    <a:moveTo>
                      <a:pt x="789" y="1"/>
                    </a:moveTo>
                    <a:cubicBezTo>
                      <a:pt x="429" y="1"/>
                      <a:pt x="110" y="272"/>
                      <a:pt x="62" y="628"/>
                    </a:cubicBezTo>
                    <a:cubicBezTo>
                      <a:pt x="1" y="1031"/>
                      <a:pt x="289" y="1402"/>
                      <a:pt x="681" y="1464"/>
                    </a:cubicBezTo>
                    <a:lnTo>
                      <a:pt x="878" y="1494"/>
                    </a:lnTo>
                    <a:cubicBezTo>
                      <a:pt x="910" y="1499"/>
                      <a:pt x="942" y="1501"/>
                      <a:pt x="974" y="1501"/>
                    </a:cubicBezTo>
                    <a:cubicBezTo>
                      <a:pt x="1339" y="1501"/>
                      <a:pt x="1666" y="1235"/>
                      <a:pt x="1713" y="866"/>
                    </a:cubicBezTo>
                    <a:cubicBezTo>
                      <a:pt x="1765" y="463"/>
                      <a:pt x="1486" y="91"/>
                      <a:pt x="1084" y="30"/>
                    </a:cubicBezTo>
                    <a:lnTo>
                      <a:pt x="898" y="9"/>
                    </a:lnTo>
                    <a:cubicBezTo>
                      <a:pt x="862" y="3"/>
                      <a:pt x="825" y="1"/>
                      <a:pt x="789" y="1"/>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51" name="Google Shape;1251;p28"/>
              <p:cNvSpPr/>
              <p:nvPr/>
            </p:nvSpPr>
            <p:spPr>
              <a:xfrm>
                <a:off x="3105725" y="457875"/>
                <a:ext cx="50275" cy="36825"/>
              </a:xfrm>
              <a:custGeom>
                <a:rect b="b" l="l" r="r" t="t"/>
                <a:pathLst>
                  <a:path extrusionOk="0" h="1473" w="2011">
                    <a:moveTo>
                      <a:pt x="983" y="0"/>
                    </a:moveTo>
                    <a:cubicBezTo>
                      <a:pt x="149" y="0"/>
                      <a:pt x="0" y="1336"/>
                      <a:pt x="897" y="1463"/>
                    </a:cubicBezTo>
                    <a:cubicBezTo>
                      <a:pt x="938" y="1469"/>
                      <a:pt x="978" y="1472"/>
                      <a:pt x="1017" y="1472"/>
                    </a:cubicBezTo>
                    <a:cubicBezTo>
                      <a:pt x="1853" y="1472"/>
                      <a:pt x="2010" y="137"/>
                      <a:pt x="1103" y="9"/>
                    </a:cubicBezTo>
                    <a:cubicBezTo>
                      <a:pt x="1062" y="3"/>
                      <a:pt x="1022" y="0"/>
                      <a:pt x="983" y="0"/>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sp>
        <p:nvSpPr>
          <p:cNvPr id="1252" name="Google Shape;1252;p28"/>
          <p:cNvSpPr txBox="1"/>
          <p:nvPr>
            <p:ph type="title"/>
          </p:nvPr>
        </p:nvSpPr>
        <p:spPr>
          <a:xfrm>
            <a:off x="720000" y="445025"/>
            <a:ext cx="7704000" cy="572700"/>
          </a:xfrm>
          <a:prstGeom prst="rect">
            <a:avLst/>
          </a:prstGeom>
        </p:spPr>
        <p:txBody>
          <a:bodyPr anchorCtr="0" anchor="t" bIns="91425" lIns="91425" spcFirstLastPara="1" rIns="91425" wrap="square" tIns="91425">
            <a:noAutofit/>
          </a:bodyPr>
          <a:lstStyle>
            <a:lvl1pPr lvl="0" rtl="0" algn="ctr">
              <a:spcBef>
                <a:spcPts val="0"/>
              </a:spcBef>
              <a:spcAft>
                <a:spcPts val="0"/>
              </a:spcAft>
              <a:buSzPts val="3000"/>
              <a:buNone/>
              <a:defRPr/>
            </a:lvl1pPr>
            <a:lvl2pPr lvl="1" rtl="0">
              <a:spcBef>
                <a:spcPts val="0"/>
              </a:spcBef>
              <a:spcAft>
                <a:spcPts val="0"/>
              </a:spcAft>
              <a:buSzPts val="3000"/>
              <a:buNone/>
              <a:defRPr/>
            </a:lvl2pPr>
            <a:lvl3pPr lvl="2" rtl="0">
              <a:spcBef>
                <a:spcPts val="0"/>
              </a:spcBef>
              <a:spcAft>
                <a:spcPts val="0"/>
              </a:spcAft>
              <a:buSzPts val="3000"/>
              <a:buNone/>
              <a:defRPr/>
            </a:lvl3pPr>
            <a:lvl4pPr lvl="3" rtl="0">
              <a:spcBef>
                <a:spcPts val="0"/>
              </a:spcBef>
              <a:spcAft>
                <a:spcPts val="0"/>
              </a:spcAft>
              <a:buSzPts val="3000"/>
              <a:buNone/>
              <a:defRPr/>
            </a:lvl4pPr>
            <a:lvl5pPr lvl="4" rtl="0">
              <a:spcBef>
                <a:spcPts val="0"/>
              </a:spcBef>
              <a:spcAft>
                <a:spcPts val="0"/>
              </a:spcAft>
              <a:buSzPts val="3000"/>
              <a:buNone/>
              <a:defRPr/>
            </a:lvl5pPr>
            <a:lvl6pPr lvl="5" rtl="0">
              <a:spcBef>
                <a:spcPts val="0"/>
              </a:spcBef>
              <a:spcAft>
                <a:spcPts val="0"/>
              </a:spcAft>
              <a:buSzPts val="3000"/>
              <a:buNone/>
              <a:defRPr/>
            </a:lvl6pPr>
            <a:lvl7pPr lvl="6" rtl="0">
              <a:spcBef>
                <a:spcPts val="0"/>
              </a:spcBef>
              <a:spcAft>
                <a:spcPts val="0"/>
              </a:spcAft>
              <a:buSzPts val="3000"/>
              <a:buNone/>
              <a:defRPr/>
            </a:lvl7pPr>
            <a:lvl8pPr lvl="7" rtl="0">
              <a:spcBef>
                <a:spcPts val="0"/>
              </a:spcBef>
              <a:spcAft>
                <a:spcPts val="0"/>
              </a:spcAft>
              <a:buSzPts val="3000"/>
              <a:buNone/>
              <a:defRPr/>
            </a:lvl8pPr>
            <a:lvl9pPr lvl="8" rtl="0">
              <a:spcBef>
                <a:spcPts val="0"/>
              </a:spcBef>
              <a:spcAft>
                <a:spcPts val="0"/>
              </a:spcAft>
              <a:buSzPts val="3000"/>
              <a:buNone/>
              <a:defRPr/>
            </a:lvl9pPr>
          </a:lstStyle>
          <a:p/>
        </p:txBody>
      </p:sp>
      <p:sp>
        <p:nvSpPr>
          <p:cNvPr id="1253" name="Google Shape;1253;p28"/>
          <p:cNvSpPr txBox="1"/>
          <p:nvPr>
            <p:ph idx="2" type="title"/>
          </p:nvPr>
        </p:nvSpPr>
        <p:spPr>
          <a:xfrm>
            <a:off x="1095600" y="3166500"/>
            <a:ext cx="1512900" cy="456000"/>
          </a:xfrm>
          <a:prstGeom prst="rect">
            <a:avLst/>
          </a:prstGeom>
          <a:solidFill>
            <a:schemeClr val="dk1"/>
          </a:solidFill>
        </p:spPr>
        <p:txBody>
          <a:bodyPr anchorCtr="0" anchor="ctr" bIns="91425" lIns="91425" spcFirstLastPara="1" rIns="91425" wrap="square" tIns="91425">
            <a:noAutofit/>
          </a:bodyPr>
          <a:lstStyle>
            <a:lvl1pPr lvl="0" rtl="0" algn="ctr">
              <a:spcBef>
                <a:spcPts val="0"/>
              </a:spcBef>
              <a:spcAft>
                <a:spcPts val="0"/>
              </a:spcAft>
              <a:buSzPts val="2500"/>
              <a:buNone/>
              <a:defRPr sz="2100">
                <a:solidFill>
                  <a:schemeClr val="lt1"/>
                </a:solidFill>
              </a:defRPr>
            </a:lvl1pPr>
            <a:lvl2pPr lvl="1" rtl="0" algn="ctr">
              <a:spcBef>
                <a:spcPts val="0"/>
              </a:spcBef>
              <a:spcAft>
                <a:spcPts val="0"/>
              </a:spcAft>
              <a:buSzPts val="2500"/>
              <a:buNone/>
              <a:defRPr sz="2500"/>
            </a:lvl2pPr>
            <a:lvl3pPr lvl="2" rtl="0" algn="ctr">
              <a:spcBef>
                <a:spcPts val="0"/>
              </a:spcBef>
              <a:spcAft>
                <a:spcPts val="0"/>
              </a:spcAft>
              <a:buSzPts val="2500"/>
              <a:buNone/>
              <a:defRPr sz="2500"/>
            </a:lvl3pPr>
            <a:lvl4pPr lvl="3" rtl="0" algn="ctr">
              <a:spcBef>
                <a:spcPts val="0"/>
              </a:spcBef>
              <a:spcAft>
                <a:spcPts val="0"/>
              </a:spcAft>
              <a:buSzPts val="2500"/>
              <a:buNone/>
              <a:defRPr sz="2500"/>
            </a:lvl4pPr>
            <a:lvl5pPr lvl="4" rtl="0" algn="ctr">
              <a:spcBef>
                <a:spcPts val="0"/>
              </a:spcBef>
              <a:spcAft>
                <a:spcPts val="0"/>
              </a:spcAft>
              <a:buSzPts val="2500"/>
              <a:buNone/>
              <a:defRPr sz="2500"/>
            </a:lvl5pPr>
            <a:lvl6pPr lvl="5" rtl="0" algn="ctr">
              <a:spcBef>
                <a:spcPts val="0"/>
              </a:spcBef>
              <a:spcAft>
                <a:spcPts val="0"/>
              </a:spcAft>
              <a:buSzPts val="2500"/>
              <a:buNone/>
              <a:defRPr sz="2500"/>
            </a:lvl6pPr>
            <a:lvl7pPr lvl="6" rtl="0" algn="ctr">
              <a:spcBef>
                <a:spcPts val="0"/>
              </a:spcBef>
              <a:spcAft>
                <a:spcPts val="0"/>
              </a:spcAft>
              <a:buSzPts val="2500"/>
              <a:buNone/>
              <a:defRPr sz="2500"/>
            </a:lvl7pPr>
            <a:lvl8pPr lvl="7" rtl="0" algn="ctr">
              <a:spcBef>
                <a:spcPts val="0"/>
              </a:spcBef>
              <a:spcAft>
                <a:spcPts val="0"/>
              </a:spcAft>
              <a:buSzPts val="2500"/>
              <a:buNone/>
              <a:defRPr sz="2500"/>
            </a:lvl8pPr>
            <a:lvl9pPr lvl="8" rtl="0" algn="ctr">
              <a:spcBef>
                <a:spcPts val="0"/>
              </a:spcBef>
              <a:spcAft>
                <a:spcPts val="0"/>
              </a:spcAft>
              <a:buSzPts val="2500"/>
              <a:buNone/>
              <a:defRPr sz="2500"/>
            </a:lvl9pPr>
          </a:lstStyle>
          <a:p/>
        </p:txBody>
      </p:sp>
      <p:sp>
        <p:nvSpPr>
          <p:cNvPr id="1254" name="Google Shape;1254;p28"/>
          <p:cNvSpPr txBox="1"/>
          <p:nvPr>
            <p:ph idx="1" type="subTitle"/>
          </p:nvPr>
        </p:nvSpPr>
        <p:spPr>
          <a:xfrm>
            <a:off x="764399" y="3644100"/>
            <a:ext cx="2175300" cy="869400"/>
          </a:xfrm>
          <a:prstGeom prst="rect">
            <a:avLst/>
          </a:prstGeom>
        </p:spPr>
        <p:txBody>
          <a:bodyPr anchorCtr="0" anchor="ctr" bIns="91425" lIns="91425" spcFirstLastPara="1" rIns="91425" wrap="square" tIns="91425">
            <a:noAutofit/>
          </a:bodyPr>
          <a:lstStyle>
            <a:lvl1pPr lvl="0" rtl="0" algn="ctr">
              <a:lnSpc>
                <a:spcPct val="100000"/>
              </a:lnSpc>
              <a:spcBef>
                <a:spcPts val="0"/>
              </a:spcBef>
              <a:spcAft>
                <a:spcPts val="0"/>
              </a:spcAft>
              <a:buSzPts val="1400"/>
              <a:buNone/>
              <a:defRPr sz="1400"/>
            </a:lvl1pPr>
            <a:lvl2pPr lvl="1" rtl="0" algn="ctr">
              <a:lnSpc>
                <a:spcPct val="100000"/>
              </a:lnSpc>
              <a:spcBef>
                <a:spcPts val="0"/>
              </a:spcBef>
              <a:spcAft>
                <a:spcPts val="0"/>
              </a:spcAft>
              <a:buSzPts val="1400"/>
              <a:buNone/>
              <a:defRPr/>
            </a:lvl2pPr>
            <a:lvl3pPr lvl="2" rtl="0" algn="ctr">
              <a:lnSpc>
                <a:spcPct val="100000"/>
              </a:lnSpc>
              <a:spcBef>
                <a:spcPts val="1600"/>
              </a:spcBef>
              <a:spcAft>
                <a:spcPts val="0"/>
              </a:spcAft>
              <a:buSzPts val="1400"/>
              <a:buNone/>
              <a:defRPr/>
            </a:lvl3pPr>
            <a:lvl4pPr lvl="3" rtl="0" algn="ctr">
              <a:lnSpc>
                <a:spcPct val="100000"/>
              </a:lnSpc>
              <a:spcBef>
                <a:spcPts val="1600"/>
              </a:spcBef>
              <a:spcAft>
                <a:spcPts val="0"/>
              </a:spcAft>
              <a:buSzPts val="1400"/>
              <a:buNone/>
              <a:defRPr/>
            </a:lvl4pPr>
            <a:lvl5pPr lvl="4" rtl="0" algn="ctr">
              <a:lnSpc>
                <a:spcPct val="100000"/>
              </a:lnSpc>
              <a:spcBef>
                <a:spcPts val="1600"/>
              </a:spcBef>
              <a:spcAft>
                <a:spcPts val="0"/>
              </a:spcAft>
              <a:buSzPts val="1400"/>
              <a:buNone/>
              <a:defRPr/>
            </a:lvl5pPr>
            <a:lvl6pPr lvl="5" rtl="0" algn="ctr">
              <a:lnSpc>
                <a:spcPct val="100000"/>
              </a:lnSpc>
              <a:spcBef>
                <a:spcPts val="1600"/>
              </a:spcBef>
              <a:spcAft>
                <a:spcPts val="0"/>
              </a:spcAft>
              <a:buSzPts val="1400"/>
              <a:buNone/>
              <a:defRPr/>
            </a:lvl6pPr>
            <a:lvl7pPr lvl="6" rtl="0" algn="ctr">
              <a:lnSpc>
                <a:spcPct val="100000"/>
              </a:lnSpc>
              <a:spcBef>
                <a:spcPts val="1600"/>
              </a:spcBef>
              <a:spcAft>
                <a:spcPts val="0"/>
              </a:spcAft>
              <a:buSzPts val="1400"/>
              <a:buNone/>
              <a:defRPr/>
            </a:lvl7pPr>
            <a:lvl8pPr lvl="7" rtl="0" algn="ctr">
              <a:lnSpc>
                <a:spcPct val="100000"/>
              </a:lnSpc>
              <a:spcBef>
                <a:spcPts val="1600"/>
              </a:spcBef>
              <a:spcAft>
                <a:spcPts val="0"/>
              </a:spcAft>
              <a:buSzPts val="1400"/>
              <a:buNone/>
              <a:defRPr/>
            </a:lvl8pPr>
            <a:lvl9pPr lvl="8" rtl="0" algn="ctr">
              <a:lnSpc>
                <a:spcPct val="100000"/>
              </a:lnSpc>
              <a:spcBef>
                <a:spcPts val="1600"/>
              </a:spcBef>
              <a:spcAft>
                <a:spcPts val="1600"/>
              </a:spcAft>
              <a:buSzPts val="1400"/>
              <a:buNone/>
              <a:defRPr/>
            </a:lvl9pPr>
          </a:lstStyle>
          <a:p/>
        </p:txBody>
      </p:sp>
      <p:sp>
        <p:nvSpPr>
          <p:cNvPr id="1255" name="Google Shape;1255;p28"/>
          <p:cNvSpPr txBox="1"/>
          <p:nvPr>
            <p:ph idx="3" type="title"/>
          </p:nvPr>
        </p:nvSpPr>
        <p:spPr>
          <a:xfrm>
            <a:off x="3684450" y="3166500"/>
            <a:ext cx="1775100" cy="456000"/>
          </a:xfrm>
          <a:prstGeom prst="rect">
            <a:avLst/>
          </a:prstGeom>
          <a:solidFill>
            <a:schemeClr val="lt2"/>
          </a:solidFill>
        </p:spPr>
        <p:txBody>
          <a:bodyPr anchorCtr="0" anchor="ctr" bIns="91425" lIns="91425" spcFirstLastPara="1" rIns="91425" wrap="square" tIns="91425">
            <a:noAutofit/>
          </a:bodyPr>
          <a:lstStyle>
            <a:lvl1pPr lvl="0" rtl="0" algn="ctr">
              <a:spcBef>
                <a:spcPts val="0"/>
              </a:spcBef>
              <a:spcAft>
                <a:spcPts val="0"/>
              </a:spcAft>
              <a:buSzPts val="2500"/>
              <a:buNone/>
              <a:defRPr sz="2100">
                <a:solidFill>
                  <a:schemeClr val="lt1"/>
                </a:solidFill>
              </a:defRPr>
            </a:lvl1pPr>
            <a:lvl2pPr lvl="1" rtl="0" algn="ctr">
              <a:spcBef>
                <a:spcPts val="0"/>
              </a:spcBef>
              <a:spcAft>
                <a:spcPts val="0"/>
              </a:spcAft>
              <a:buSzPts val="2500"/>
              <a:buNone/>
              <a:defRPr sz="2500"/>
            </a:lvl2pPr>
            <a:lvl3pPr lvl="2" rtl="0" algn="ctr">
              <a:spcBef>
                <a:spcPts val="0"/>
              </a:spcBef>
              <a:spcAft>
                <a:spcPts val="0"/>
              </a:spcAft>
              <a:buSzPts val="2500"/>
              <a:buNone/>
              <a:defRPr sz="2500"/>
            </a:lvl3pPr>
            <a:lvl4pPr lvl="3" rtl="0" algn="ctr">
              <a:spcBef>
                <a:spcPts val="0"/>
              </a:spcBef>
              <a:spcAft>
                <a:spcPts val="0"/>
              </a:spcAft>
              <a:buSzPts val="2500"/>
              <a:buNone/>
              <a:defRPr sz="2500"/>
            </a:lvl4pPr>
            <a:lvl5pPr lvl="4" rtl="0" algn="ctr">
              <a:spcBef>
                <a:spcPts val="0"/>
              </a:spcBef>
              <a:spcAft>
                <a:spcPts val="0"/>
              </a:spcAft>
              <a:buSzPts val="2500"/>
              <a:buNone/>
              <a:defRPr sz="2500"/>
            </a:lvl5pPr>
            <a:lvl6pPr lvl="5" rtl="0" algn="ctr">
              <a:spcBef>
                <a:spcPts val="0"/>
              </a:spcBef>
              <a:spcAft>
                <a:spcPts val="0"/>
              </a:spcAft>
              <a:buSzPts val="2500"/>
              <a:buNone/>
              <a:defRPr sz="2500"/>
            </a:lvl6pPr>
            <a:lvl7pPr lvl="6" rtl="0" algn="ctr">
              <a:spcBef>
                <a:spcPts val="0"/>
              </a:spcBef>
              <a:spcAft>
                <a:spcPts val="0"/>
              </a:spcAft>
              <a:buSzPts val="2500"/>
              <a:buNone/>
              <a:defRPr sz="2500"/>
            </a:lvl7pPr>
            <a:lvl8pPr lvl="7" rtl="0" algn="ctr">
              <a:spcBef>
                <a:spcPts val="0"/>
              </a:spcBef>
              <a:spcAft>
                <a:spcPts val="0"/>
              </a:spcAft>
              <a:buSzPts val="2500"/>
              <a:buNone/>
              <a:defRPr sz="2500"/>
            </a:lvl8pPr>
            <a:lvl9pPr lvl="8" rtl="0" algn="ctr">
              <a:spcBef>
                <a:spcPts val="0"/>
              </a:spcBef>
              <a:spcAft>
                <a:spcPts val="0"/>
              </a:spcAft>
              <a:buSzPts val="2500"/>
              <a:buNone/>
              <a:defRPr sz="2500"/>
            </a:lvl9pPr>
          </a:lstStyle>
          <a:p/>
        </p:txBody>
      </p:sp>
      <p:sp>
        <p:nvSpPr>
          <p:cNvPr id="1256" name="Google Shape;1256;p28"/>
          <p:cNvSpPr txBox="1"/>
          <p:nvPr>
            <p:ph idx="4" type="subTitle"/>
          </p:nvPr>
        </p:nvSpPr>
        <p:spPr>
          <a:xfrm>
            <a:off x="3484348" y="3644100"/>
            <a:ext cx="2175300" cy="869400"/>
          </a:xfrm>
          <a:prstGeom prst="rect">
            <a:avLst/>
          </a:prstGeom>
        </p:spPr>
        <p:txBody>
          <a:bodyPr anchorCtr="0" anchor="ctr" bIns="91425" lIns="91425" spcFirstLastPara="1" rIns="91425" wrap="square" tIns="91425">
            <a:noAutofit/>
          </a:bodyPr>
          <a:lstStyle>
            <a:lvl1pPr lvl="0" rtl="0" algn="ctr">
              <a:lnSpc>
                <a:spcPct val="100000"/>
              </a:lnSpc>
              <a:spcBef>
                <a:spcPts val="0"/>
              </a:spcBef>
              <a:spcAft>
                <a:spcPts val="0"/>
              </a:spcAft>
              <a:buSzPts val="1400"/>
              <a:buNone/>
              <a:defRPr sz="1400"/>
            </a:lvl1pPr>
            <a:lvl2pPr lvl="1" rtl="0" algn="ctr">
              <a:lnSpc>
                <a:spcPct val="100000"/>
              </a:lnSpc>
              <a:spcBef>
                <a:spcPts val="0"/>
              </a:spcBef>
              <a:spcAft>
                <a:spcPts val="0"/>
              </a:spcAft>
              <a:buSzPts val="1400"/>
              <a:buNone/>
              <a:defRPr/>
            </a:lvl2pPr>
            <a:lvl3pPr lvl="2" rtl="0" algn="ctr">
              <a:lnSpc>
                <a:spcPct val="100000"/>
              </a:lnSpc>
              <a:spcBef>
                <a:spcPts val="1600"/>
              </a:spcBef>
              <a:spcAft>
                <a:spcPts val="0"/>
              </a:spcAft>
              <a:buSzPts val="1400"/>
              <a:buNone/>
              <a:defRPr/>
            </a:lvl3pPr>
            <a:lvl4pPr lvl="3" rtl="0" algn="ctr">
              <a:lnSpc>
                <a:spcPct val="100000"/>
              </a:lnSpc>
              <a:spcBef>
                <a:spcPts val="1600"/>
              </a:spcBef>
              <a:spcAft>
                <a:spcPts val="0"/>
              </a:spcAft>
              <a:buSzPts val="1400"/>
              <a:buNone/>
              <a:defRPr/>
            </a:lvl4pPr>
            <a:lvl5pPr lvl="4" rtl="0" algn="ctr">
              <a:lnSpc>
                <a:spcPct val="100000"/>
              </a:lnSpc>
              <a:spcBef>
                <a:spcPts val="1600"/>
              </a:spcBef>
              <a:spcAft>
                <a:spcPts val="0"/>
              </a:spcAft>
              <a:buSzPts val="1400"/>
              <a:buNone/>
              <a:defRPr/>
            </a:lvl5pPr>
            <a:lvl6pPr lvl="5" rtl="0" algn="ctr">
              <a:lnSpc>
                <a:spcPct val="100000"/>
              </a:lnSpc>
              <a:spcBef>
                <a:spcPts val="1600"/>
              </a:spcBef>
              <a:spcAft>
                <a:spcPts val="0"/>
              </a:spcAft>
              <a:buSzPts val="1400"/>
              <a:buNone/>
              <a:defRPr/>
            </a:lvl6pPr>
            <a:lvl7pPr lvl="6" rtl="0" algn="ctr">
              <a:lnSpc>
                <a:spcPct val="100000"/>
              </a:lnSpc>
              <a:spcBef>
                <a:spcPts val="1600"/>
              </a:spcBef>
              <a:spcAft>
                <a:spcPts val="0"/>
              </a:spcAft>
              <a:buSzPts val="1400"/>
              <a:buNone/>
              <a:defRPr/>
            </a:lvl7pPr>
            <a:lvl8pPr lvl="7" rtl="0" algn="ctr">
              <a:lnSpc>
                <a:spcPct val="100000"/>
              </a:lnSpc>
              <a:spcBef>
                <a:spcPts val="1600"/>
              </a:spcBef>
              <a:spcAft>
                <a:spcPts val="0"/>
              </a:spcAft>
              <a:buSzPts val="1400"/>
              <a:buNone/>
              <a:defRPr/>
            </a:lvl8pPr>
            <a:lvl9pPr lvl="8" rtl="0" algn="ctr">
              <a:lnSpc>
                <a:spcPct val="100000"/>
              </a:lnSpc>
              <a:spcBef>
                <a:spcPts val="1600"/>
              </a:spcBef>
              <a:spcAft>
                <a:spcPts val="1600"/>
              </a:spcAft>
              <a:buSzPts val="1400"/>
              <a:buNone/>
              <a:defRPr/>
            </a:lvl9pPr>
          </a:lstStyle>
          <a:p/>
        </p:txBody>
      </p:sp>
      <p:sp>
        <p:nvSpPr>
          <p:cNvPr id="1257" name="Google Shape;1257;p28"/>
          <p:cNvSpPr txBox="1"/>
          <p:nvPr>
            <p:ph idx="5" type="title"/>
          </p:nvPr>
        </p:nvSpPr>
        <p:spPr>
          <a:xfrm>
            <a:off x="6404400" y="3166500"/>
            <a:ext cx="1775100" cy="456000"/>
          </a:xfrm>
          <a:prstGeom prst="rect">
            <a:avLst/>
          </a:prstGeom>
          <a:solidFill>
            <a:schemeClr val="accent3"/>
          </a:solidFill>
        </p:spPr>
        <p:txBody>
          <a:bodyPr anchorCtr="0" anchor="ctr" bIns="91425" lIns="91425" spcFirstLastPara="1" rIns="91425" wrap="square" tIns="91425">
            <a:noAutofit/>
          </a:bodyPr>
          <a:lstStyle>
            <a:lvl1pPr lvl="0" rtl="0" algn="ctr">
              <a:spcBef>
                <a:spcPts val="0"/>
              </a:spcBef>
              <a:spcAft>
                <a:spcPts val="0"/>
              </a:spcAft>
              <a:buSzPts val="2500"/>
              <a:buNone/>
              <a:defRPr sz="2100">
                <a:solidFill>
                  <a:schemeClr val="lt1"/>
                </a:solidFill>
              </a:defRPr>
            </a:lvl1pPr>
            <a:lvl2pPr lvl="1" rtl="0" algn="ctr">
              <a:spcBef>
                <a:spcPts val="0"/>
              </a:spcBef>
              <a:spcAft>
                <a:spcPts val="0"/>
              </a:spcAft>
              <a:buSzPts val="2500"/>
              <a:buNone/>
              <a:defRPr sz="2500"/>
            </a:lvl2pPr>
            <a:lvl3pPr lvl="2" rtl="0" algn="ctr">
              <a:spcBef>
                <a:spcPts val="0"/>
              </a:spcBef>
              <a:spcAft>
                <a:spcPts val="0"/>
              </a:spcAft>
              <a:buSzPts val="2500"/>
              <a:buNone/>
              <a:defRPr sz="2500"/>
            </a:lvl3pPr>
            <a:lvl4pPr lvl="3" rtl="0" algn="ctr">
              <a:spcBef>
                <a:spcPts val="0"/>
              </a:spcBef>
              <a:spcAft>
                <a:spcPts val="0"/>
              </a:spcAft>
              <a:buSzPts val="2500"/>
              <a:buNone/>
              <a:defRPr sz="2500"/>
            </a:lvl4pPr>
            <a:lvl5pPr lvl="4" rtl="0" algn="ctr">
              <a:spcBef>
                <a:spcPts val="0"/>
              </a:spcBef>
              <a:spcAft>
                <a:spcPts val="0"/>
              </a:spcAft>
              <a:buSzPts val="2500"/>
              <a:buNone/>
              <a:defRPr sz="2500"/>
            </a:lvl5pPr>
            <a:lvl6pPr lvl="5" rtl="0" algn="ctr">
              <a:spcBef>
                <a:spcPts val="0"/>
              </a:spcBef>
              <a:spcAft>
                <a:spcPts val="0"/>
              </a:spcAft>
              <a:buSzPts val="2500"/>
              <a:buNone/>
              <a:defRPr sz="2500"/>
            </a:lvl6pPr>
            <a:lvl7pPr lvl="6" rtl="0" algn="ctr">
              <a:spcBef>
                <a:spcPts val="0"/>
              </a:spcBef>
              <a:spcAft>
                <a:spcPts val="0"/>
              </a:spcAft>
              <a:buSzPts val="2500"/>
              <a:buNone/>
              <a:defRPr sz="2500"/>
            </a:lvl7pPr>
            <a:lvl8pPr lvl="7" rtl="0" algn="ctr">
              <a:spcBef>
                <a:spcPts val="0"/>
              </a:spcBef>
              <a:spcAft>
                <a:spcPts val="0"/>
              </a:spcAft>
              <a:buSzPts val="2500"/>
              <a:buNone/>
              <a:defRPr sz="2500"/>
            </a:lvl8pPr>
            <a:lvl9pPr lvl="8" rtl="0" algn="ctr">
              <a:spcBef>
                <a:spcPts val="0"/>
              </a:spcBef>
              <a:spcAft>
                <a:spcPts val="0"/>
              </a:spcAft>
              <a:buSzPts val="2500"/>
              <a:buNone/>
              <a:defRPr sz="2500"/>
            </a:lvl9pPr>
          </a:lstStyle>
          <a:p/>
        </p:txBody>
      </p:sp>
      <p:sp>
        <p:nvSpPr>
          <p:cNvPr id="1258" name="Google Shape;1258;p28"/>
          <p:cNvSpPr txBox="1"/>
          <p:nvPr>
            <p:ph idx="6" type="subTitle"/>
          </p:nvPr>
        </p:nvSpPr>
        <p:spPr>
          <a:xfrm>
            <a:off x="6204299" y="3644100"/>
            <a:ext cx="2175300" cy="869400"/>
          </a:xfrm>
          <a:prstGeom prst="rect">
            <a:avLst/>
          </a:prstGeom>
        </p:spPr>
        <p:txBody>
          <a:bodyPr anchorCtr="0" anchor="ctr" bIns="91425" lIns="91425" spcFirstLastPara="1" rIns="91425" wrap="square" tIns="91425">
            <a:noAutofit/>
          </a:bodyPr>
          <a:lstStyle>
            <a:lvl1pPr lvl="0" rtl="0" algn="ctr">
              <a:lnSpc>
                <a:spcPct val="100000"/>
              </a:lnSpc>
              <a:spcBef>
                <a:spcPts val="0"/>
              </a:spcBef>
              <a:spcAft>
                <a:spcPts val="0"/>
              </a:spcAft>
              <a:buSzPts val="1400"/>
              <a:buNone/>
              <a:defRPr sz="1400"/>
            </a:lvl1pPr>
            <a:lvl2pPr lvl="1" rtl="0" algn="ctr">
              <a:lnSpc>
                <a:spcPct val="100000"/>
              </a:lnSpc>
              <a:spcBef>
                <a:spcPts val="0"/>
              </a:spcBef>
              <a:spcAft>
                <a:spcPts val="0"/>
              </a:spcAft>
              <a:buSzPts val="1400"/>
              <a:buNone/>
              <a:defRPr/>
            </a:lvl2pPr>
            <a:lvl3pPr lvl="2" rtl="0" algn="ctr">
              <a:lnSpc>
                <a:spcPct val="100000"/>
              </a:lnSpc>
              <a:spcBef>
                <a:spcPts val="1600"/>
              </a:spcBef>
              <a:spcAft>
                <a:spcPts val="0"/>
              </a:spcAft>
              <a:buSzPts val="1400"/>
              <a:buNone/>
              <a:defRPr/>
            </a:lvl3pPr>
            <a:lvl4pPr lvl="3" rtl="0" algn="ctr">
              <a:lnSpc>
                <a:spcPct val="100000"/>
              </a:lnSpc>
              <a:spcBef>
                <a:spcPts val="1600"/>
              </a:spcBef>
              <a:spcAft>
                <a:spcPts val="0"/>
              </a:spcAft>
              <a:buSzPts val="1400"/>
              <a:buNone/>
              <a:defRPr/>
            </a:lvl4pPr>
            <a:lvl5pPr lvl="4" rtl="0" algn="ctr">
              <a:lnSpc>
                <a:spcPct val="100000"/>
              </a:lnSpc>
              <a:spcBef>
                <a:spcPts val="1600"/>
              </a:spcBef>
              <a:spcAft>
                <a:spcPts val="0"/>
              </a:spcAft>
              <a:buSzPts val="1400"/>
              <a:buNone/>
              <a:defRPr/>
            </a:lvl5pPr>
            <a:lvl6pPr lvl="5" rtl="0" algn="ctr">
              <a:lnSpc>
                <a:spcPct val="100000"/>
              </a:lnSpc>
              <a:spcBef>
                <a:spcPts val="1600"/>
              </a:spcBef>
              <a:spcAft>
                <a:spcPts val="0"/>
              </a:spcAft>
              <a:buSzPts val="1400"/>
              <a:buNone/>
              <a:defRPr/>
            </a:lvl6pPr>
            <a:lvl7pPr lvl="6" rtl="0" algn="ctr">
              <a:lnSpc>
                <a:spcPct val="100000"/>
              </a:lnSpc>
              <a:spcBef>
                <a:spcPts val="1600"/>
              </a:spcBef>
              <a:spcAft>
                <a:spcPts val="0"/>
              </a:spcAft>
              <a:buSzPts val="1400"/>
              <a:buNone/>
              <a:defRPr/>
            </a:lvl7pPr>
            <a:lvl8pPr lvl="7" rtl="0" algn="ctr">
              <a:lnSpc>
                <a:spcPct val="100000"/>
              </a:lnSpc>
              <a:spcBef>
                <a:spcPts val="1600"/>
              </a:spcBef>
              <a:spcAft>
                <a:spcPts val="0"/>
              </a:spcAft>
              <a:buSzPts val="1400"/>
              <a:buNone/>
              <a:defRPr/>
            </a:lvl8pPr>
            <a:lvl9pPr lvl="8" rtl="0" algn="ctr">
              <a:lnSpc>
                <a:spcPct val="100000"/>
              </a:lnSpc>
              <a:spcBef>
                <a:spcPts val="1600"/>
              </a:spcBef>
              <a:spcAft>
                <a:spcPts val="1600"/>
              </a:spcAft>
              <a:buSzPts val="1400"/>
              <a:buNone/>
              <a:defRPr/>
            </a:lvl9pPr>
          </a:lstStyle>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hree Columns 1">
  <p:cSld name="CUSTOM_6_1">
    <p:spTree>
      <p:nvGrpSpPr>
        <p:cNvPr id="1259" name="Shape 1259"/>
        <p:cNvGrpSpPr/>
        <p:nvPr/>
      </p:nvGrpSpPr>
      <p:grpSpPr>
        <a:xfrm>
          <a:off x="0" y="0"/>
          <a:ext cx="0" cy="0"/>
          <a:chOff x="0" y="0"/>
          <a:chExt cx="0" cy="0"/>
        </a:xfrm>
      </p:grpSpPr>
      <p:sp>
        <p:nvSpPr>
          <p:cNvPr id="1260" name="Google Shape;1260;p29"/>
          <p:cNvSpPr txBox="1"/>
          <p:nvPr>
            <p:ph type="title"/>
          </p:nvPr>
        </p:nvSpPr>
        <p:spPr>
          <a:xfrm>
            <a:off x="720000" y="445025"/>
            <a:ext cx="7704000" cy="572700"/>
          </a:xfrm>
          <a:prstGeom prst="rect">
            <a:avLst/>
          </a:prstGeom>
        </p:spPr>
        <p:txBody>
          <a:bodyPr anchorCtr="0" anchor="t" bIns="91425" lIns="91425" spcFirstLastPara="1" rIns="91425" wrap="square" tIns="91425">
            <a:noAutofit/>
          </a:bodyPr>
          <a:lstStyle>
            <a:lvl1pPr lvl="0" rtl="0" algn="ctr">
              <a:spcBef>
                <a:spcPts val="0"/>
              </a:spcBef>
              <a:spcAft>
                <a:spcPts val="0"/>
              </a:spcAft>
              <a:buSzPts val="3000"/>
              <a:buNone/>
              <a:defRPr/>
            </a:lvl1pPr>
            <a:lvl2pPr lvl="1" rtl="0">
              <a:spcBef>
                <a:spcPts val="0"/>
              </a:spcBef>
              <a:spcAft>
                <a:spcPts val="0"/>
              </a:spcAft>
              <a:buSzPts val="3000"/>
              <a:buNone/>
              <a:defRPr/>
            </a:lvl2pPr>
            <a:lvl3pPr lvl="2" rtl="0">
              <a:spcBef>
                <a:spcPts val="0"/>
              </a:spcBef>
              <a:spcAft>
                <a:spcPts val="0"/>
              </a:spcAft>
              <a:buSzPts val="3000"/>
              <a:buNone/>
              <a:defRPr/>
            </a:lvl3pPr>
            <a:lvl4pPr lvl="3" rtl="0">
              <a:spcBef>
                <a:spcPts val="0"/>
              </a:spcBef>
              <a:spcAft>
                <a:spcPts val="0"/>
              </a:spcAft>
              <a:buSzPts val="3000"/>
              <a:buNone/>
              <a:defRPr/>
            </a:lvl4pPr>
            <a:lvl5pPr lvl="4" rtl="0">
              <a:spcBef>
                <a:spcPts val="0"/>
              </a:spcBef>
              <a:spcAft>
                <a:spcPts val="0"/>
              </a:spcAft>
              <a:buSzPts val="3000"/>
              <a:buNone/>
              <a:defRPr/>
            </a:lvl5pPr>
            <a:lvl6pPr lvl="5" rtl="0">
              <a:spcBef>
                <a:spcPts val="0"/>
              </a:spcBef>
              <a:spcAft>
                <a:spcPts val="0"/>
              </a:spcAft>
              <a:buSzPts val="3000"/>
              <a:buNone/>
              <a:defRPr/>
            </a:lvl6pPr>
            <a:lvl7pPr lvl="6" rtl="0">
              <a:spcBef>
                <a:spcPts val="0"/>
              </a:spcBef>
              <a:spcAft>
                <a:spcPts val="0"/>
              </a:spcAft>
              <a:buSzPts val="3000"/>
              <a:buNone/>
              <a:defRPr/>
            </a:lvl7pPr>
            <a:lvl8pPr lvl="7" rtl="0">
              <a:spcBef>
                <a:spcPts val="0"/>
              </a:spcBef>
              <a:spcAft>
                <a:spcPts val="0"/>
              </a:spcAft>
              <a:buSzPts val="3000"/>
              <a:buNone/>
              <a:defRPr/>
            </a:lvl8pPr>
            <a:lvl9pPr lvl="8" rtl="0">
              <a:spcBef>
                <a:spcPts val="0"/>
              </a:spcBef>
              <a:spcAft>
                <a:spcPts val="0"/>
              </a:spcAft>
              <a:buSzPts val="3000"/>
              <a:buNone/>
              <a:defRPr/>
            </a:lvl9pPr>
          </a:lstStyle>
          <a:p/>
        </p:txBody>
      </p:sp>
      <p:sp>
        <p:nvSpPr>
          <p:cNvPr id="1261" name="Google Shape;1261;p29"/>
          <p:cNvSpPr txBox="1"/>
          <p:nvPr>
            <p:ph idx="2" type="title"/>
          </p:nvPr>
        </p:nvSpPr>
        <p:spPr>
          <a:xfrm>
            <a:off x="964499" y="3249925"/>
            <a:ext cx="1775100" cy="289200"/>
          </a:xfrm>
          <a:prstGeom prst="rect">
            <a:avLst/>
          </a:prstGeom>
          <a:solidFill>
            <a:schemeClr val="accent4"/>
          </a:solidFill>
        </p:spPr>
        <p:txBody>
          <a:bodyPr anchorCtr="0" anchor="ctr" bIns="91425" lIns="91425" spcFirstLastPara="1" rIns="91425" wrap="square" tIns="91425">
            <a:noAutofit/>
          </a:bodyPr>
          <a:lstStyle>
            <a:lvl1pPr lvl="0" rtl="0" algn="ctr">
              <a:spcBef>
                <a:spcPts val="0"/>
              </a:spcBef>
              <a:spcAft>
                <a:spcPts val="0"/>
              </a:spcAft>
              <a:buSzPts val="2500"/>
              <a:buNone/>
              <a:defRPr sz="2100">
                <a:solidFill>
                  <a:schemeClr val="lt1"/>
                </a:solidFill>
              </a:defRPr>
            </a:lvl1pPr>
            <a:lvl2pPr lvl="1" rtl="0" algn="ctr">
              <a:spcBef>
                <a:spcPts val="0"/>
              </a:spcBef>
              <a:spcAft>
                <a:spcPts val="0"/>
              </a:spcAft>
              <a:buSzPts val="2500"/>
              <a:buNone/>
              <a:defRPr sz="2500"/>
            </a:lvl2pPr>
            <a:lvl3pPr lvl="2" rtl="0" algn="ctr">
              <a:spcBef>
                <a:spcPts val="0"/>
              </a:spcBef>
              <a:spcAft>
                <a:spcPts val="0"/>
              </a:spcAft>
              <a:buSzPts val="2500"/>
              <a:buNone/>
              <a:defRPr sz="2500"/>
            </a:lvl3pPr>
            <a:lvl4pPr lvl="3" rtl="0" algn="ctr">
              <a:spcBef>
                <a:spcPts val="0"/>
              </a:spcBef>
              <a:spcAft>
                <a:spcPts val="0"/>
              </a:spcAft>
              <a:buSzPts val="2500"/>
              <a:buNone/>
              <a:defRPr sz="2500"/>
            </a:lvl4pPr>
            <a:lvl5pPr lvl="4" rtl="0" algn="ctr">
              <a:spcBef>
                <a:spcPts val="0"/>
              </a:spcBef>
              <a:spcAft>
                <a:spcPts val="0"/>
              </a:spcAft>
              <a:buSzPts val="2500"/>
              <a:buNone/>
              <a:defRPr sz="2500"/>
            </a:lvl5pPr>
            <a:lvl6pPr lvl="5" rtl="0" algn="ctr">
              <a:spcBef>
                <a:spcPts val="0"/>
              </a:spcBef>
              <a:spcAft>
                <a:spcPts val="0"/>
              </a:spcAft>
              <a:buSzPts val="2500"/>
              <a:buNone/>
              <a:defRPr sz="2500"/>
            </a:lvl6pPr>
            <a:lvl7pPr lvl="6" rtl="0" algn="ctr">
              <a:spcBef>
                <a:spcPts val="0"/>
              </a:spcBef>
              <a:spcAft>
                <a:spcPts val="0"/>
              </a:spcAft>
              <a:buSzPts val="2500"/>
              <a:buNone/>
              <a:defRPr sz="2500"/>
            </a:lvl7pPr>
            <a:lvl8pPr lvl="7" rtl="0" algn="ctr">
              <a:spcBef>
                <a:spcPts val="0"/>
              </a:spcBef>
              <a:spcAft>
                <a:spcPts val="0"/>
              </a:spcAft>
              <a:buSzPts val="2500"/>
              <a:buNone/>
              <a:defRPr sz="2500"/>
            </a:lvl8pPr>
            <a:lvl9pPr lvl="8" rtl="0" algn="ctr">
              <a:spcBef>
                <a:spcPts val="0"/>
              </a:spcBef>
              <a:spcAft>
                <a:spcPts val="0"/>
              </a:spcAft>
              <a:buSzPts val="2500"/>
              <a:buNone/>
              <a:defRPr sz="2500"/>
            </a:lvl9pPr>
          </a:lstStyle>
          <a:p/>
        </p:txBody>
      </p:sp>
      <p:sp>
        <p:nvSpPr>
          <p:cNvPr id="1262" name="Google Shape;1262;p29"/>
          <p:cNvSpPr txBox="1"/>
          <p:nvPr>
            <p:ph idx="1" type="subTitle"/>
          </p:nvPr>
        </p:nvSpPr>
        <p:spPr>
          <a:xfrm>
            <a:off x="764399" y="3644100"/>
            <a:ext cx="2175300" cy="869400"/>
          </a:xfrm>
          <a:prstGeom prst="rect">
            <a:avLst/>
          </a:prstGeom>
        </p:spPr>
        <p:txBody>
          <a:bodyPr anchorCtr="0" anchor="ctr" bIns="91425" lIns="91425" spcFirstLastPara="1" rIns="91425" wrap="square" tIns="91425">
            <a:noAutofit/>
          </a:bodyPr>
          <a:lstStyle>
            <a:lvl1pPr lvl="0" rtl="0" algn="ctr">
              <a:lnSpc>
                <a:spcPct val="100000"/>
              </a:lnSpc>
              <a:spcBef>
                <a:spcPts val="0"/>
              </a:spcBef>
              <a:spcAft>
                <a:spcPts val="0"/>
              </a:spcAft>
              <a:buSzPts val="1400"/>
              <a:buNone/>
              <a:defRPr sz="1400"/>
            </a:lvl1pPr>
            <a:lvl2pPr lvl="1" rtl="0" algn="ctr">
              <a:lnSpc>
                <a:spcPct val="100000"/>
              </a:lnSpc>
              <a:spcBef>
                <a:spcPts val="0"/>
              </a:spcBef>
              <a:spcAft>
                <a:spcPts val="0"/>
              </a:spcAft>
              <a:buSzPts val="1400"/>
              <a:buNone/>
              <a:defRPr/>
            </a:lvl2pPr>
            <a:lvl3pPr lvl="2" rtl="0" algn="ctr">
              <a:lnSpc>
                <a:spcPct val="100000"/>
              </a:lnSpc>
              <a:spcBef>
                <a:spcPts val="1600"/>
              </a:spcBef>
              <a:spcAft>
                <a:spcPts val="0"/>
              </a:spcAft>
              <a:buSzPts val="1400"/>
              <a:buNone/>
              <a:defRPr/>
            </a:lvl3pPr>
            <a:lvl4pPr lvl="3" rtl="0" algn="ctr">
              <a:lnSpc>
                <a:spcPct val="100000"/>
              </a:lnSpc>
              <a:spcBef>
                <a:spcPts val="1600"/>
              </a:spcBef>
              <a:spcAft>
                <a:spcPts val="0"/>
              </a:spcAft>
              <a:buSzPts val="1400"/>
              <a:buNone/>
              <a:defRPr/>
            </a:lvl4pPr>
            <a:lvl5pPr lvl="4" rtl="0" algn="ctr">
              <a:lnSpc>
                <a:spcPct val="100000"/>
              </a:lnSpc>
              <a:spcBef>
                <a:spcPts val="1600"/>
              </a:spcBef>
              <a:spcAft>
                <a:spcPts val="0"/>
              </a:spcAft>
              <a:buSzPts val="1400"/>
              <a:buNone/>
              <a:defRPr/>
            </a:lvl5pPr>
            <a:lvl6pPr lvl="5" rtl="0" algn="ctr">
              <a:lnSpc>
                <a:spcPct val="100000"/>
              </a:lnSpc>
              <a:spcBef>
                <a:spcPts val="1600"/>
              </a:spcBef>
              <a:spcAft>
                <a:spcPts val="0"/>
              </a:spcAft>
              <a:buSzPts val="1400"/>
              <a:buNone/>
              <a:defRPr/>
            </a:lvl6pPr>
            <a:lvl7pPr lvl="6" rtl="0" algn="ctr">
              <a:lnSpc>
                <a:spcPct val="100000"/>
              </a:lnSpc>
              <a:spcBef>
                <a:spcPts val="1600"/>
              </a:spcBef>
              <a:spcAft>
                <a:spcPts val="0"/>
              </a:spcAft>
              <a:buSzPts val="1400"/>
              <a:buNone/>
              <a:defRPr/>
            </a:lvl7pPr>
            <a:lvl8pPr lvl="7" rtl="0" algn="ctr">
              <a:lnSpc>
                <a:spcPct val="100000"/>
              </a:lnSpc>
              <a:spcBef>
                <a:spcPts val="1600"/>
              </a:spcBef>
              <a:spcAft>
                <a:spcPts val="0"/>
              </a:spcAft>
              <a:buSzPts val="1400"/>
              <a:buNone/>
              <a:defRPr/>
            </a:lvl8pPr>
            <a:lvl9pPr lvl="8" rtl="0" algn="ctr">
              <a:lnSpc>
                <a:spcPct val="100000"/>
              </a:lnSpc>
              <a:spcBef>
                <a:spcPts val="1600"/>
              </a:spcBef>
              <a:spcAft>
                <a:spcPts val="1600"/>
              </a:spcAft>
              <a:buSzPts val="1400"/>
              <a:buNone/>
              <a:defRPr/>
            </a:lvl9pPr>
          </a:lstStyle>
          <a:p/>
        </p:txBody>
      </p:sp>
      <p:sp>
        <p:nvSpPr>
          <p:cNvPr id="1263" name="Google Shape;1263;p29"/>
          <p:cNvSpPr txBox="1"/>
          <p:nvPr>
            <p:ph idx="3" type="title"/>
          </p:nvPr>
        </p:nvSpPr>
        <p:spPr>
          <a:xfrm>
            <a:off x="3662324" y="1409625"/>
            <a:ext cx="1775100" cy="289200"/>
          </a:xfrm>
          <a:prstGeom prst="rect">
            <a:avLst/>
          </a:prstGeom>
          <a:solidFill>
            <a:schemeClr val="accent1"/>
          </a:solidFill>
        </p:spPr>
        <p:txBody>
          <a:bodyPr anchorCtr="0" anchor="ctr" bIns="91425" lIns="91425" spcFirstLastPara="1" rIns="91425" wrap="square" tIns="91425">
            <a:noAutofit/>
          </a:bodyPr>
          <a:lstStyle>
            <a:lvl1pPr lvl="0" rtl="0" algn="ctr">
              <a:spcBef>
                <a:spcPts val="0"/>
              </a:spcBef>
              <a:spcAft>
                <a:spcPts val="0"/>
              </a:spcAft>
              <a:buSzPts val="2500"/>
              <a:buNone/>
              <a:defRPr sz="2100">
                <a:solidFill>
                  <a:schemeClr val="lt1"/>
                </a:solidFill>
              </a:defRPr>
            </a:lvl1pPr>
            <a:lvl2pPr lvl="1" rtl="0" algn="ctr">
              <a:spcBef>
                <a:spcPts val="0"/>
              </a:spcBef>
              <a:spcAft>
                <a:spcPts val="0"/>
              </a:spcAft>
              <a:buSzPts val="2500"/>
              <a:buNone/>
              <a:defRPr sz="2500"/>
            </a:lvl2pPr>
            <a:lvl3pPr lvl="2" rtl="0" algn="ctr">
              <a:spcBef>
                <a:spcPts val="0"/>
              </a:spcBef>
              <a:spcAft>
                <a:spcPts val="0"/>
              </a:spcAft>
              <a:buSzPts val="2500"/>
              <a:buNone/>
              <a:defRPr sz="2500"/>
            </a:lvl3pPr>
            <a:lvl4pPr lvl="3" rtl="0" algn="ctr">
              <a:spcBef>
                <a:spcPts val="0"/>
              </a:spcBef>
              <a:spcAft>
                <a:spcPts val="0"/>
              </a:spcAft>
              <a:buSzPts val="2500"/>
              <a:buNone/>
              <a:defRPr sz="2500"/>
            </a:lvl4pPr>
            <a:lvl5pPr lvl="4" rtl="0" algn="ctr">
              <a:spcBef>
                <a:spcPts val="0"/>
              </a:spcBef>
              <a:spcAft>
                <a:spcPts val="0"/>
              </a:spcAft>
              <a:buSzPts val="2500"/>
              <a:buNone/>
              <a:defRPr sz="2500"/>
            </a:lvl5pPr>
            <a:lvl6pPr lvl="5" rtl="0" algn="ctr">
              <a:spcBef>
                <a:spcPts val="0"/>
              </a:spcBef>
              <a:spcAft>
                <a:spcPts val="0"/>
              </a:spcAft>
              <a:buSzPts val="2500"/>
              <a:buNone/>
              <a:defRPr sz="2500"/>
            </a:lvl6pPr>
            <a:lvl7pPr lvl="6" rtl="0" algn="ctr">
              <a:spcBef>
                <a:spcPts val="0"/>
              </a:spcBef>
              <a:spcAft>
                <a:spcPts val="0"/>
              </a:spcAft>
              <a:buSzPts val="2500"/>
              <a:buNone/>
              <a:defRPr sz="2500"/>
            </a:lvl7pPr>
            <a:lvl8pPr lvl="7" rtl="0" algn="ctr">
              <a:spcBef>
                <a:spcPts val="0"/>
              </a:spcBef>
              <a:spcAft>
                <a:spcPts val="0"/>
              </a:spcAft>
              <a:buSzPts val="2500"/>
              <a:buNone/>
              <a:defRPr sz="2500"/>
            </a:lvl8pPr>
            <a:lvl9pPr lvl="8" rtl="0" algn="ctr">
              <a:spcBef>
                <a:spcPts val="0"/>
              </a:spcBef>
              <a:spcAft>
                <a:spcPts val="0"/>
              </a:spcAft>
              <a:buSzPts val="2500"/>
              <a:buNone/>
              <a:defRPr sz="2500"/>
            </a:lvl9pPr>
          </a:lstStyle>
          <a:p/>
        </p:txBody>
      </p:sp>
      <p:sp>
        <p:nvSpPr>
          <p:cNvPr id="1264" name="Google Shape;1264;p29"/>
          <p:cNvSpPr txBox="1"/>
          <p:nvPr>
            <p:ph idx="4" type="subTitle"/>
          </p:nvPr>
        </p:nvSpPr>
        <p:spPr>
          <a:xfrm>
            <a:off x="3462224" y="1803800"/>
            <a:ext cx="2175300" cy="869400"/>
          </a:xfrm>
          <a:prstGeom prst="rect">
            <a:avLst/>
          </a:prstGeom>
        </p:spPr>
        <p:txBody>
          <a:bodyPr anchorCtr="0" anchor="ctr" bIns="91425" lIns="91425" spcFirstLastPara="1" rIns="91425" wrap="square" tIns="91425">
            <a:noAutofit/>
          </a:bodyPr>
          <a:lstStyle>
            <a:lvl1pPr lvl="0" rtl="0" algn="ctr">
              <a:lnSpc>
                <a:spcPct val="100000"/>
              </a:lnSpc>
              <a:spcBef>
                <a:spcPts val="0"/>
              </a:spcBef>
              <a:spcAft>
                <a:spcPts val="0"/>
              </a:spcAft>
              <a:buSzPts val="1400"/>
              <a:buNone/>
              <a:defRPr sz="1400"/>
            </a:lvl1pPr>
            <a:lvl2pPr lvl="1" rtl="0" algn="ctr">
              <a:lnSpc>
                <a:spcPct val="100000"/>
              </a:lnSpc>
              <a:spcBef>
                <a:spcPts val="0"/>
              </a:spcBef>
              <a:spcAft>
                <a:spcPts val="0"/>
              </a:spcAft>
              <a:buSzPts val="1400"/>
              <a:buNone/>
              <a:defRPr/>
            </a:lvl2pPr>
            <a:lvl3pPr lvl="2" rtl="0" algn="ctr">
              <a:lnSpc>
                <a:spcPct val="100000"/>
              </a:lnSpc>
              <a:spcBef>
                <a:spcPts val="1600"/>
              </a:spcBef>
              <a:spcAft>
                <a:spcPts val="0"/>
              </a:spcAft>
              <a:buSzPts val="1400"/>
              <a:buNone/>
              <a:defRPr/>
            </a:lvl3pPr>
            <a:lvl4pPr lvl="3" rtl="0" algn="ctr">
              <a:lnSpc>
                <a:spcPct val="100000"/>
              </a:lnSpc>
              <a:spcBef>
                <a:spcPts val="1600"/>
              </a:spcBef>
              <a:spcAft>
                <a:spcPts val="0"/>
              </a:spcAft>
              <a:buSzPts val="1400"/>
              <a:buNone/>
              <a:defRPr/>
            </a:lvl4pPr>
            <a:lvl5pPr lvl="4" rtl="0" algn="ctr">
              <a:lnSpc>
                <a:spcPct val="100000"/>
              </a:lnSpc>
              <a:spcBef>
                <a:spcPts val="1600"/>
              </a:spcBef>
              <a:spcAft>
                <a:spcPts val="0"/>
              </a:spcAft>
              <a:buSzPts val="1400"/>
              <a:buNone/>
              <a:defRPr/>
            </a:lvl5pPr>
            <a:lvl6pPr lvl="5" rtl="0" algn="ctr">
              <a:lnSpc>
                <a:spcPct val="100000"/>
              </a:lnSpc>
              <a:spcBef>
                <a:spcPts val="1600"/>
              </a:spcBef>
              <a:spcAft>
                <a:spcPts val="0"/>
              </a:spcAft>
              <a:buSzPts val="1400"/>
              <a:buNone/>
              <a:defRPr/>
            </a:lvl6pPr>
            <a:lvl7pPr lvl="6" rtl="0" algn="ctr">
              <a:lnSpc>
                <a:spcPct val="100000"/>
              </a:lnSpc>
              <a:spcBef>
                <a:spcPts val="1600"/>
              </a:spcBef>
              <a:spcAft>
                <a:spcPts val="0"/>
              </a:spcAft>
              <a:buSzPts val="1400"/>
              <a:buNone/>
              <a:defRPr/>
            </a:lvl7pPr>
            <a:lvl8pPr lvl="7" rtl="0" algn="ctr">
              <a:lnSpc>
                <a:spcPct val="100000"/>
              </a:lnSpc>
              <a:spcBef>
                <a:spcPts val="1600"/>
              </a:spcBef>
              <a:spcAft>
                <a:spcPts val="0"/>
              </a:spcAft>
              <a:buSzPts val="1400"/>
              <a:buNone/>
              <a:defRPr/>
            </a:lvl8pPr>
            <a:lvl9pPr lvl="8" rtl="0" algn="ctr">
              <a:lnSpc>
                <a:spcPct val="100000"/>
              </a:lnSpc>
              <a:spcBef>
                <a:spcPts val="1600"/>
              </a:spcBef>
              <a:spcAft>
                <a:spcPts val="1600"/>
              </a:spcAft>
              <a:buSzPts val="1400"/>
              <a:buNone/>
              <a:defRPr/>
            </a:lvl9pPr>
          </a:lstStyle>
          <a:p/>
        </p:txBody>
      </p:sp>
      <p:sp>
        <p:nvSpPr>
          <p:cNvPr id="1265" name="Google Shape;1265;p29"/>
          <p:cNvSpPr txBox="1"/>
          <p:nvPr>
            <p:ph idx="5" type="title"/>
          </p:nvPr>
        </p:nvSpPr>
        <p:spPr>
          <a:xfrm>
            <a:off x="6304350" y="3249925"/>
            <a:ext cx="1975200" cy="289200"/>
          </a:xfrm>
          <a:prstGeom prst="rect">
            <a:avLst/>
          </a:prstGeom>
          <a:solidFill>
            <a:schemeClr val="lt2"/>
          </a:solidFill>
        </p:spPr>
        <p:txBody>
          <a:bodyPr anchorCtr="0" anchor="ctr" bIns="91425" lIns="91425" spcFirstLastPara="1" rIns="91425" wrap="square" tIns="91425">
            <a:noAutofit/>
          </a:bodyPr>
          <a:lstStyle>
            <a:lvl1pPr lvl="0" rtl="0" algn="ctr">
              <a:spcBef>
                <a:spcPts val="0"/>
              </a:spcBef>
              <a:spcAft>
                <a:spcPts val="0"/>
              </a:spcAft>
              <a:buSzPts val="2500"/>
              <a:buNone/>
              <a:defRPr sz="2100">
                <a:solidFill>
                  <a:schemeClr val="lt1"/>
                </a:solidFill>
              </a:defRPr>
            </a:lvl1pPr>
            <a:lvl2pPr lvl="1" rtl="0" algn="ctr">
              <a:spcBef>
                <a:spcPts val="0"/>
              </a:spcBef>
              <a:spcAft>
                <a:spcPts val="0"/>
              </a:spcAft>
              <a:buSzPts val="2500"/>
              <a:buNone/>
              <a:defRPr sz="2500"/>
            </a:lvl2pPr>
            <a:lvl3pPr lvl="2" rtl="0" algn="ctr">
              <a:spcBef>
                <a:spcPts val="0"/>
              </a:spcBef>
              <a:spcAft>
                <a:spcPts val="0"/>
              </a:spcAft>
              <a:buSzPts val="2500"/>
              <a:buNone/>
              <a:defRPr sz="2500"/>
            </a:lvl3pPr>
            <a:lvl4pPr lvl="3" rtl="0" algn="ctr">
              <a:spcBef>
                <a:spcPts val="0"/>
              </a:spcBef>
              <a:spcAft>
                <a:spcPts val="0"/>
              </a:spcAft>
              <a:buSzPts val="2500"/>
              <a:buNone/>
              <a:defRPr sz="2500"/>
            </a:lvl4pPr>
            <a:lvl5pPr lvl="4" rtl="0" algn="ctr">
              <a:spcBef>
                <a:spcPts val="0"/>
              </a:spcBef>
              <a:spcAft>
                <a:spcPts val="0"/>
              </a:spcAft>
              <a:buSzPts val="2500"/>
              <a:buNone/>
              <a:defRPr sz="2500"/>
            </a:lvl5pPr>
            <a:lvl6pPr lvl="5" rtl="0" algn="ctr">
              <a:spcBef>
                <a:spcPts val="0"/>
              </a:spcBef>
              <a:spcAft>
                <a:spcPts val="0"/>
              </a:spcAft>
              <a:buSzPts val="2500"/>
              <a:buNone/>
              <a:defRPr sz="2500"/>
            </a:lvl6pPr>
            <a:lvl7pPr lvl="6" rtl="0" algn="ctr">
              <a:spcBef>
                <a:spcPts val="0"/>
              </a:spcBef>
              <a:spcAft>
                <a:spcPts val="0"/>
              </a:spcAft>
              <a:buSzPts val="2500"/>
              <a:buNone/>
              <a:defRPr sz="2500"/>
            </a:lvl7pPr>
            <a:lvl8pPr lvl="7" rtl="0" algn="ctr">
              <a:spcBef>
                <a:spcPts val="0"/>
              </a:spcBef>
              <a:spcAft>
                <a:spcPts val="0"/>
              </a:spcAft>
              <a:buSzPts val="2500"/>
              <a:buNone/>
              <a:defRPr sz="2500"/>
            </a:lvl8pPr>
            <a:lvl9pPr lvl="8" rtl="0" algn="ctr">
              <a:spcBef>
                <a:spcPts val="0"/>
              </a:spcBef>
              <a:spcAft>
                <a:spcPts val="0"/>
              </a:spcAft>
              <a:buSzPts val="2500"/>
              <a:buNone/>
              <a:defRPr sz="2500"/>
            </a:lvl9pPr>
          </a:lstStyle>
          <a:p/>
        </p:txBody>
      </p:sp>
      <p:sp>
        <p:nvSpPr>
          <p:cNvPr id="1266" name="Google Shape;1266;p29"/>
          <p:cNvSpPr txBox="1"/>
          <p:nvPr>
            <p:ph idx="6" type="subTitle"/>
          </p:nvPr>
        </p:nvSpPr>
        <p:spPr>
          <a:xfrm>
            <a:off x="6204299" y="3644100"/>
            <a:ext cx="2175300" cy="869400"/>
          </a:xfrm>
          <a:prstGeom prst="rect">
            <a:avLst/>
          </a:prstGeom>
        </p:spPr>
        <p:txBody>
          <a:bodyPr anchorCtr="0" anchor="ctr" bIns="91425" lIns="91425" spcFirstLastPara="1" rIns="91425" wrap="square" tIns="91425">
            <a:noAutofit/>
          </a:bodyPr>
          <a:lstStyle>
            <a:lvl1pPr lvl="0" rtl="0" algn="ctr">
              <a:lnSpc>
                <a:spcPct val="100000"/>
              </a:lnSpc>
              <a:spcBef>
                <a:spcPts val="0"/>
              </a:spcBef>
              <a:spcAft>
                <a:spcPts val="0"/>
              </a:spcAft>
              <a:buSzPts val="1400"/>
              <a:buNone/>
              <a:defRPr sz="1400"/>
            </a:lvl1pPr>
            <a:lvl2pPr lvl="1" rtl="0" algn="ctr">
              <a:lnSpc>
                <a:spcPct val="100000"/>
              </a:lnSpc>
              <a:spcBef>
                <a:spcPts val="0"/>
              </a:spcBef>
              <a:spcAft>
                <a:spcPts val="0"/>
              </a:spcAft>
              <a:buSzPts val="1400"/>
              <a:buNone/>
              <a:defRPr/>
            </a:lvl2pPr>
            <a:lvl3pPr lvl="2" rtl="0" algn="ctr">
              <a:lnSpc>
                <a:spcPct val="100000"/>
              </a:lnSpc>
              <a:spcBef>
                <a:spcPts val="1600"/>
              </a:spcBef>
              <a:spcAft>
                <a:spcPts val="0"/>
              </a:spcAft>
              <a:buSzPts val="1400"/>
              <a:buNone/>
              <a:defRPr/>
            </a:lvl3pPr>
            <a:lvl4pPr lvl="3" rtl="0" algn="ctr">
              <a:lnSpc>
                <a:spcPct val="100000"/>
              </a:lnSpc>
              <a:spcBef>
                <a:spcPts val="1600"/>
              </a:spcBef>
              <a:spcAft>
                <a:spcPts val="0"/>
              </a:spcAft>
              <a:buSzPts val="1400"/>
              <a:buNone/>
              <a:defRPr/>
            </a:lvl4pPr>
            <a:lvl5pPr lvl="4" rtl="0" algn="ctr">
              <a:lnSpc>
                <a:spcPct val="100000"/>
              </a:lnSpc>
              <a:spcBef>
                <a:spcPts val="1600"/>
              </a:spcBef>
              <a:spcAft>
                <a:spcPts val="0"/>
              </a:spcAft>
              <a:buSzPts val="1400"/>
              <a:buNone/>
              <a:defRPr/>
            </a:lvl5pPr>
            <a:lvl6pPr lvl="5" rtl="0" algn="ctr">
              <a:lnSpc>
                <a:spcPct val="100000"/>
              </a:lnSpc>
              <a:spcBef>
                <a:spcPts val="1600"/>
              </a:spcBef>
              <a:spcAft>
                <a:spcPts val="0"/>
              </a:spcAft>
              <a:buSzPts val="1400"/>
              <a:buNone/>
              <a:defRPr/>
            </a:lvl6pPr>
            <a:lvl7pPr lvl="6" rtl="0" algn="ctr">
              <a:lnSpc>
                <a:spcPct val="100000"/>
              </a:lnSpc>
              <a:spcBef>
                <a:spcPts val="1600"/>
              </a:spcBef>
              <a:spcAft>
                <a:spcPts val="0"/>
              </a:spcAft>
              <a:buSzPts val="1400"/>
              <a:buNone/>
              <a:defRPr/>
            </a:lvl7pPr>
            <a:lvl8pPr lvl="7" rtl="0" algn="ctr">
              <a:lnSpc>
                <a:spcPct val="100000"/>
              </a:lnSpc>
              <a:spcBef>
                <a:spcPts val="1600"/>
              </a:spcBef>
              <a:spcAft>
                <a:spcPts val="0"/>
              </a:spcAft>
              <a:buSzPts val="1400"/>
              <a:buNone/>
              <a:defRPr/>
            </a:lvl8pPr>
            <a:lvl9pPr lvl="8" rtl="0" algn="ctr">
              <a:lnSpc>
                <a:spcPct val="100000"/>
              </a:lnSpc>
              <a:spcBef>
                <a:spcPts val="1600"/>
              </a:spcBef>
              <a:spcAft>
                <a:spcPts val="1600"/>
              </a:spcAft>
              <a:buSzPts val="1400"/>
              <a:buNone/>
              <a:defRPr/>
            </a:lvl9pPr>
          </a:lstStyle>
          <a:p/>
        </p:txBody>
      </p:sp>
      <p:grpSp>
        <p:nvGrpSpPr>
          <p:cNvPr id="1267" name="Google Shape;1267;p29"/>
          <p:cNvGrpSpPr/>
          <p:nvPr/>
        </p:nvGrpSpPr>
        <p:grpSpPr>
          <a:xfrm>
            <a:off x="-92964" y="-47572"/>
            <a:ext cx="9480535" cy="5390034"/>
            <a:chOff x="-92964" y="-47572"/>
            <a:chExt cx="9480535" cy="5390034"/>
          </a:xfrm>
        </p:grpSpPr>
        <p:grpSp>
          <p:nvGrpSpPr>
            <p:cNvPr id="1268" name="Google Shape;1268;p29"/>
            <p:cNvGrpSpPr/>
            <p:nvPr/>
          </p:nvGrpSpPr>
          <p:grpSpPr>
            <a:xfrm rot="5400000">
              <a:off x="7791633" y="420316"/>
              <a:ext cx="1195720" cy="842731"/>
              <a:chOff x="2458950" y="370151"/>
              <a:chExt cx="697050" cy="491274"/>
            </a:xfrm>
          </p:grpSpPr>
          <p:sp>
            <p:nvSpPr>
              <p:cNvPr id="1269" name="Google Shape;1269;p29"/>
              <p:cNvSpPr/>
              <p:nvPr/>
            </p:nvSpPr>
            <p:spPr>
              <a:xfrm>
                <a:off x="2820776" y="370151"/>
                <a:ext cx="88000" cy="100225"/>
              </a:xfrm>
              <a:custGeom>
                <a:rect b="b" l="l" r="r" t="t"/>
                <a:pathLst>
                  <a:path extrusionOk="0" h="4009" w="3520">
                    <a:moveTo>
                      <a:pt x="2021" y="1"/>
                    </a:moveTo>
                    <a:cubicBezTo>
                      <a:pt x="1846" y="1"/>
                      <a:pt x="1681" y="99"/>
                      <a:pt x="1636" y="325"/>
                    </a:cubicBezTo>
                    <a:cubicBezTo>
                      <a:pt x="1585" y="645"/>
                      <a:pt x="1502" y="965"/>
                      <a:pt x="1420" y="1284"/>
                    </a:cubicBezTo>
                    <a:cubicBezTo>
                      <a:pt x="1203" y="1192"/>
                      <a:pt x="976" y="1099"/>
                      <a:pt x="749" y="1037"/>
                    </a:cubicBezTo>
                    <a:cubicBezTo>
                      <a:pt x="704" y="1024"/>
                      <a:pt x="661" y="1018"/>
                      <a:pt x="620" y="1018"/>
                    </a:cubicBezTo>
                    <a:cubicBezTo>
                      <a:pt x="159" y="1018"/>
                      <a:pt x="0" y="1761"/>
                      <a:pt x="512" y="1903"/>
                    </a:cubicBezTo>
                    <a:cubicBezTo>
                      <a:pt x="728" y="1965"/>
                      <a:pt x="945" y="2048"/>
                      <a:pt x="1152" y="2141"/>
                    </a:cubicBezTo>
                    <a:cubicBezTo>
                      <a:pt x="1007" y="2584"/>
                      <a:pt x="842" y="3028"/>
                      <a:pt x="677" y="3461"/>
                    </a:cubicBezTo>
                    <a:cubicBezTo>
                      <a:pt x="552" y="3791"/>
                      <a:pt x="823" y="4008"/>
                      <a:pt x="1099" y="4008"/>
                    </a:cubicBezTo>
                    <a:cubicBezTo>
                      <a:pt x="1281" y="4008"/>
                      <a:pt x="1466" y="3915"/>
                      <a:pt x="1544" y="3698"/>
                    </a:cubicBezTo>
                    <a:cubicBezTo>
                      <a:pt x="1698" y="3306"/>
                      <a:pt x="1842" y="2904"/>
                      <a:pt x="1977" y="2512"/>
                    </a:cubicBezTo>
                    <a:cubicBezTo>
                      <a:pt x="2224" y="2615"/>
                      <a:pt x="2472" y="2698"/>
                      <a:pt x="2740" y="2749"/>
                    </a:cubicBezTo>
                    <a:cubicBezTo>
                      <a:pt x="2775" y="2756"/>
                      <a:pt x="2809" y="2759"/>
                      <a:pt x="2841" y="2759"/>
                    </a:cubicBezTo>
                    <a:cubicBezTo>
                      <a:pt x="3334" y="2759"/>
                      <a:pt x="3519" y="1990"/>
                      <a:pt x="2977" y="1883"/>
                    </a:cubicBezTo>
                    <a:cubicBezTo>
                      <a:pt x="2729" y="1831"/>
                      <a:pt x="2482" y="1749"/>
                      <a:pt x="2255" y="1656"/>
                    </a:cubicBezTo>
                    <a:cubicBezTo>
                      <a:pt x="2358" y="1295"/>
                      <a:pt x="2441" y="934"/>
                      <a:pt x="2513" y="573"/>
                    </a:cubicBezTo>
                    <a:cubicBezTo>
                      <a:pt x="2575" y="225"/>
                      <a:pt x="2286" y="1"/>
                      <a:pt x="2021"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70" name="Google Shape;1270;p29"/>
              <p:cNvSpPr/>
              <p:nvPr/>
            </p:nvSpPr>
            <p:spPr>
              <a:xfrm>
                <a:off x="2458950" y="728400"/>
                <a:ext cx="67825" cy="58925"/>
              </a:xfrm>
              <a:custGeom>
                <a:rect b="b" l="l" r="r" t="t"/>
                <a:pathLst>
                  <a:path extrusionOk="0" h="2357" w="2713">
                    <a:moveTo>
                      <a:pt x="1510" y="0"/>
                    </a:moveTo>
                    <a:cubicBezTo>
                      <a:pt x="1288" y="0"/>
                      <a:pt x="1065" y="67"/>
                      <a:pt x="877" y="205"/>
                    </a:cubicBezTo>
                    <a:cubicBezTo>
                      <a:pt x="774" y="287"/>
                      <a:pt x="671" y="370"/>
                      <a:pt x="558" y="452"/>
                    </a:cubicBezTo>
                    <a:cubicBezTo>
                      <a:pt x="93" y="792"/>
                      <a:pt x="0" y="1473"/>
                      <a:pt x="351" y="1938"/>
                    </a:cubicBezTo>
                    <a:cubicBezTo>
                      <a:pt x="552" y="2212"/>
                      <a:pt x="872" y="2357"/>
                      <a:pt x="1196" y="2357"/>
                    </a:cubicBezTo>
                    <a:cubicBezTo>
                      <a:pt x="1421" y="2357"/>
                      <a:pt x="1647" y="2288"/>
                      <a:pt x="1837" y="2144"/>
                    </a:cubicBezTo>
                    <a:cubicBezTo>
                      <a:pt x="1940" y="2072"/>
                      <a:pt x="2053" y="1989"/>
                      <a:pt x="2156" y="1906"/>
                    </a:cubicBezTo>
                    <a:cubicBezTo>
                      <a:pt x="2621" y="1556"/>
                      <a:pt x="2713" y="886"/>
                      <a:pt x="2362" y="421"/>
                    </a:cubicBezTo>
                    <a:cubicBezTo>
                      <a:pt x="2160" y="145"/>
                      <a:pt x="1837" y="0"/>
                      <a:pt x="1510"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71" name="Google Shape;1271;p29"/>
              <p:cNvSpPr/>
              <p:nvPr/>
            </p:nvSpPr>
            <p:spPr>
              <a:xfrm>
                <a:off x="2521600" y="807300"/>
                <a:ext cx="63725" cy="54125"/>
              </a:xfrm>
              <a:custGeom>
                <a:rect b="b" l="l" r="r" t="t"/>
                <a:pathLst>
                  <a:path extrusionOk="0" h="2165" w="2549">
                    <a:moveTo>
                      <a:pt x="1157" y="1"/>
                    </a:moveTo>
                    <a:cubicBezTo>
                      <a:pt x="631" y="1"/>
                      <a:pt x="159" y="384"/>
                      <a:pt x="83" y="917"/>
                    </a:cubicBezTo>
                    <a:cubicBezTo>
                      <a:pt x="1" y="1484"/>
                      <a:pt x="413" y="2031"/>
                      <a:pt x="991" y="2113"/>
                    </a:cubicBezTo>
                    <a:lnTo>
                      <a:pt x="1270" y="2154"/>
                    </a:lnTo>
                    <a:cubicBezTo>
                      <a:pt x="1319" y="2162"/>
                      <a:pt x="1367" y="2165"/>
                      <a:pt x="1415" y="2165"/>
                    </a:cubicBezTo>
                    <a:cubicBezTo>
                      <a:pt x="1927" y="2165"/>
                      <a:pt x="2391" y="1776"/>
                      <a:pt x="2466" y="1257"/>
                    </a:cubicBezTo>
                    <a:cubicBezTo>
                      <a:pt x="2549" y="680"/>
                      <a:pt x="2136" y="133"/>
                      <a:pt x="1569" y="50"/>
                    </a:cubicBezTo>
                    <a:lnTo>
                      <a:pt x="1290" y="9"/>
                    </a:lnTo>
                    <a:cubicBezTo>
                      <a:pt x="1246" y="3"/>
                      <a:pt x="1201" y="1"/>
                      <a:pt x="1157"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72" name="Google Shape;1272;p29"/>
              <p:cNvSpPr/>
              <p:nvPr/>
            </p:nvSpPr>
            <p:spPr>
              <a:xfrm>
                <a:off x="2562825" y="714100"/>
                <a:ext cx="72325" cy="53275"/>
              </a:xfrm>
              <a:custGeom>
                <a:rect b="b" l="l" r="r" t="t"/>
                <a:pathLst>
                  <a:path extrusionOk="0" h="2131" w="2893">
                    <a:moveTo>
                      <a:pt x="1426" y="1"/>
                    </a:moveTo>
                    <a:cubicBezTo>
                      <a:pt x="216" y="1"/>
                      <a:pt x="1" y="1930"/>
                      <a:pt x="1302" y="2118"/>
                    </a:cubicBezTo>
                    <a:cubicBezTo>
                      <a:pt x="1362" y="2127"/>
                      <a:pt x="1420" y="2131"/>
                      <a:pt x="1475" y="2131"/>
                    </a:cubicBezTo>
                    <a:cubicBezTo>
                      <a:pt x="2677" y="2131"/>
                      <a:pt x="2892" y="200"/>
                      <a:pt x="1601" y="14"/>
                    </a:cubicBezTo>
                    <a:cubicBezTo>
                      <a:pt x="1541" y="5"/>
                      <a:pt x="1482" y="1"/>
                      <a:pt x="1426"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73" name="Google Shape;1273;p29"/>
              <p:cNvSpPr/>
              <p:nvPr/>
            </p:nvSpPr>
            <p:spPr>
              <a:xfrm>
                <a:off x="3033750" y="467675"/>
                <a:ext cx="46950" cy="40975"/>
              </a:xfrm>
              <a:custGeom>
                <a:rect b="b" l="l" r="r" t="t"/>
                <a:pathLst>
                  <a:path extrusionOk="0" h="1639" w="1878">
                    <a:moveTo>
                      <a:pt x="1045" y="0"/>
                    </a:moveTo>
                    <a:cubicBezTo>
                      <a:pt x="892" y="0"/>
                      <a:pt x="739" y="47"/>
                      <a:pt x="610" y="143"/>
                    </a:cubicBezTo>
                    <a:cubicBezTo>
                      <a:pt x="527" y="205"/>
                      <a:pt x="454" y="257"/>
                      <a:pt x="383" y="319"/>
                    </a:cubicBezTo>
                    <a:cubicBezTo>
                      <a:pt x="62" y="556"/>
                      <a:pt x="1" y="1020"/>
                      <a:pt x="238" y="1350"/>
                    </a:cubicBezTo>
                    <a:cubicBezTo>
                      <a:pt x="378" y="1539"/>
                      <a:pt x="602" y="1638"/>
                      <a:pt x="828" y="1638"/>
                    </a:cubicBezTo>
                    <a:cubicBezTo>
                      <a:pt x="983" y="1638"/>
                      <a:pt x="1139" y="1591"/>
                      <a:pt x="1270" y="1495"/>
                    </a:cubicBezTo>
                    <a:cubicBezTo>
                      <a:pt x="1342" y="1433"/>
                      <a:pt x="1414" y="1381"/>
                      <a:pt x="1486" y="1330"/>
                    </a:cubicBezTo>
                    <a:cubicBezTo>
                      <a:pt x="1816" y="1082"/>
                      <a:pt x="1878" y="617"/>
                      <a:pt x="1641" y="298"/>
                    </a:cubicBezTo>
                    <a:cubicBezTo>
                      <a:pt x="1494" y="102"/>
                      <a:pt x="1269" y="0"/>
                      <a:pt x="1045"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74" name="Google Shape;1274;p29"/>
              <p:cNvSpPr/>
              <p:nvPr/>
            </p:nvSpPr>
            <p:spPr>
              <a:xfrm>
                <a:off x="3077075" y="522600"/>
                <a:ext cx="44125" cy="37525"/>
              </a:xfrm>
              <a:custGeom>
                <a:rect b="b" l="l" r="r" t="t"/>
                <a:pathLst>
                  <a:path extrusionOk="0" h="1501" w="1765">
                    <a:moveTo>
                      <a:pt x="789" y="1"/>
                    </a:moveTo>
                    <a:cubicBezTo>
                      <a:pt x="429" y="1"/>
                      <a:pt x="110" y="272"/>
                      <a:pt x="62" y="628"/>
                    </a:cubicBezTo>
                    <a:cubicBezTo>
                      <a:pt x="1" y="1031"/>
                      <a:pt x="289" y="1402"/>
                      <a:pt x="681" y="1464"/>
                    </a:cubicBezTo>
                    <a:lnTo>
                      <a:pt x="878" y="1494"/>
                    </a:lnTo>
                    <a:cubicBezTo>
                      <a:pt x="910" y="1499"/>
                      <a:pt x="942" y="1501"/>
                      <a:pt x="974" y="1501"/>
                    </a:cubicBezTo>
                    <a:cubicBezTo>
                      <a:pt x="1339" y="1501"/>
                      <a:pt x="1666" y="1235"/>
                      <a:pt x="1713" y="866"/>
                    </a:cubicBezTo>
                    <a:cubicBezTo>
                      <a:pt x="1765" y="463"/>
                      <a:pt x="1486" y="91"/>
                      <a:pt x="1084" y="30"/>
                    </a:cubicBezTo>
                    <a:lnTo>
                      <a:pt x="898" y="9"/>
                    </a:lnTo>
                    <a:cubicBezTo>
                      <a:pt x="862" y="3"/>
                      <a:pt x="825" y="1"/>
                      <a:pt x="789"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75" name="Google Shape;1275;p29"/>
              <p:cNvSpPr/>
              <p:nvPr/>
            </p:nvSpPr>
            <p:spPr>
              <a:xfrm>
                <a:off x="3105725" y="457875"/>
                <a:ext cx="50275" cy="36825"/>
              </a:xfrm>
              <a:custGeom>
                <a:rect b="b" l="l" r="r" t="t"/>
                <a:pathLst>
                  <a:path extrusionOk="0" h="1473" w="2011">
                    <a:moveTo>
                      <a:pt x="983" y="0"/>
                    </a:moveTo>
                    <a:cubicBezTo>
                      <a:pt x="149" y="0"/>
                      <a:pt x="0" y="1336"/>
                      <a:pt x="897" y="1463"/>
                    </a:cubicBezTo>
                    <a:cubicBezTo>
                      <a:pt x="938" y="1469"/>
                      <a:pt x="978" y="1472"/>
                      <a:pt x="1017" y="1472"/>
                    </a:cubicBezTo>
                    <a:cubicBezTo>
                      <a:pt x="1853" y="1472"/>
                      <a:pt x="2010" y="137"/>
                      <a:pt x="1103" y="9"/>
                    </a:cubicBezTo>
                    <a:cubicBezTo>
                      <a:pt x="1062" y="3"/>
                      <a:pt x="1022" y="0"/>
                      <a:pt x="983"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1276" name="Google Shape;1276;p29"/>
            <p:cNvGrpSpPr/>
            <p:nvPr/>
          </p:nvGrpSpPr>
          <p:grpSpPr>
            <a:xfrm rot="10800000">
              <a:off x="-92964" y="-47572"/>
              <a:ext cx="1252641" cy="1229270"/>
              <a:chOff x="5774125" y="679887"/>
              <a:chExt cx="1950850" cy="1914453"/>
            </a:xfrm>
          </p:grpSpPr>
          <p:sp>
            <p:nvSpPr>
              <p:cNvPr id="1277" name="Google Shape;1277;p29"/>
              <p:cNvSpPr/>
              <p:nvPr/>
            </p:nvSpPr>
            <p:spPr>
              <a:xfrm>
                <a:off x="5774125" y="2413353"/>
                <a:ext cx="160200" cy="180987"/>
              </a:xfrm>
              <a:custGeom>
                <a:rect b="b" l="l" r="r" t="t"/>
                <a:pathLst>
                  <a:path extrusionOk="0" h="1959" w="1734">
                    <a:moveTo>
                      <a:pt x="991" y="1"/>
                    </a:moveTo>
                    <a:cubicBezTo>
                      <a:pt x="816" y="1"/>
                      <a:pt x="681" y="104"/>
                      <a:pt x="578" y="249"/>
                    </a:cubicBezTo>
                    <a:cubicBezTo>
                      <a:pt x="568" y="258"/>
                      <a:pt x="557" y="279"/>
                      <a:pt x="537" y="300"/>
                    </a:cubicBezTo>
                    <a:cubicBezTo>
                      <a:pt x="351" y="320"/>
                      <a:pt x="217" y="465"/>
                      <a:pt x="145" y="650"/>
                    </a:cubicBezTo>
                    <a:cubicBezTo>
                      <a:pt x="0" y="1012"/>
                      <a:pt x="0" y="1393"/>
                      <a:pt x="248" y="1703"/>
                    </a:cubicBezTo>
                    <a:cubicBezTo>
                      <a:pt x="381" y="1873"/>
                      <a:pt x="606" y="1959"/>
                      <a:pt x="825" y="1959"/>
                    </a:cubicBezTo>
                    <a:cubicBezTo>
                      <a:pt x="910" y="1959"/>
                      <a:pt x="995" y="1946"/>
                      <a:pt x="1073" y="1920"/>
                    </a:cubicBezTo>
                    <a:cubicBezTo>
                      <a:pt x="1373" y="1837"/>
                      <a:pt x="1630" y="1579"/>
                      <a:pt x="1692" y="1269"/>
                    </a:cubicBezTo>
                    <a:cubicBezTo>
                      <a:pt x="1733" y="1074"/>
                      <a:pt x="1713" y="898"/>
                      <a:pt x="1661" y="733"/>
                    </a:cubicBezTo>
                    <a:cubicBezTo>
                      <a:pt x="1692" y="547"/>
                      <a:pt x="1579" y="362"/>
                      <a:pt x="1424" y="258"/>
                    </a:cubicBezTo>
                    <a:cubicBezTo>
                      <a:pt x="1393" y="228"/>
                      <a:pt x="1362" y="187"/>
                      <a:pt x="1331" y="145"/>
                    </a:cubicBezTo>
                    <a:cubicBezTo>
                      <a:pt x="1259" y="52"/>
                      <a:pt x="1104" y="1"/>
                      <a:pt x="991"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78" name="Google Shape;1278;p29"/>
              <p:cNvSpPr/>
              <p:nvPr/>
            </p:nvSpPr>
            <p:spPr>
              <a:xfrm>
                <a:off x="5898017" y="1960377"/>
                <a:ext cx="158260" cy="159738"/>
              </a:xfrm>
              <a:custGeom>
                <a:rect b="b" l="l" r="r" t="t"/>
                <a:pathLst>
                  <a:path extrusionOk="0" h="1729" w="1713">
                    <a:moveTo>
                      <a:pt x="814" y="0"/>
                    </a:moveTo>
                    <a:cubicBezTo>
                      <a:pt x="725" y="0"/>
                      <a:pt x="637" y="23"/>
                      <a:pt x="568" y="66"/>
                    </a:cubicBezTo>
                    <a:cubicBezTo>
                      <a:pt x="444" y="138"/>
                      <a:pt x="372" y="242"/>
                      <a:pt x="341" y="375"/>
                    </a:cubicBezTo>
                    <a:cubicBezTo>
                      <a:pt x="341" y="386"/>
                      <a:pt x="330" y="396"/>
                      <a:pt x="330" y="407"/>
                    </a:cubicBezTo>
                    <a:cubicBezTo>
                      <a:pt x="330" y="399"/>
                      <a:pt x="329" y="396"/>
                      <a:pt x="328" y="396"/>
                    </a:cubicBezTo>
                    <a:cubicBezTo>
                      <a:pt x="324" y="396"/>
                      <a:pt x="318" y="412"/>
                      <a:pt x="323" y="412"/>
                    </a:cubicBezTo>
                    <a:cubicBezTo>
                      <a:pt x="324" y="412"/>
                      <a:pt x="327" y="410"/>
                      <a:pt x="330" y="407"/>
                    </a:cubicBezTo>
                    <a:lnTo>
                      <a:pt x="330" y="407"/>
                    </a:lnTo>
                    <a:cubicBezTo>
                      <a:pt x="310" y="437"/>
                      <a:pt x="289" y="478"/>
                      <a:pt x="268" y="510"/>
                    </a:cubicBezTo>
                    <a:cubicBezTo>
                      <a:pt x="217" y="613"/>
                      <a:pt x="155" y="716"/>
                      <a:pt x="103" y="819"/>
                    </a:cubicBezTo>
                    <a:cubicBezTo>
                      <a:pt x="0" y="1005"/>
                      <a:pt x="21" y="1242"/>
                      <a:pt x="176" y="1397"/>
                    </a:cubicBezTo>
                    <a:lnTo>
                      <a:pt x="279" y="1500"/>
                    </a:lnTo>
                    <a:cubicBezTo>
                      <a:pt x="330" y="1551"/>
                      <a:pt x="424" y="1603"/>
                      <a:pt x="506" y="1624"/>
                    </a:cubicBezTo>
                    <a:cubicBezTo>
                      <a:pt x="591" y="1695"/>
                      <a:pt x="696" y="1729"/>
                      <a:pt x="802" y="1729"/>
                    </a:cubicBezTo>
                    <a:cubicBezTo>
                      <a:pt x="926" y="1729"/>
                      <a:pt x="1051" y="1682"/>
                      <a:pt x="1146" y="1592"/>
                    </a:cubicBezTo>
                    <a:cubicBezTo>
                      <a:pt x="1331" y="1417"/>
                      <a:pt x="1527" y="1262"/>
                      <a:pt x="1600" y="1015"/>
                    </a:cubicBezTo>
                    <a:cubicBezTo>
                      <a:pt x="1713" y="581"/>
                      <a:pt x="1362" y="283"/>
                      <a:pt x="1052" y="66"/>
                    </a:cubicBezTo>
                    <a:cubicBezTo>
                      <a:pt x="982" y="21"/>
                      <a:pt x="897" y="0"/>
                      <a:pt x="814"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79" name="Google Shape;1279;p29"/>
              <p:cNvSpPr/>
              <p:nvPr/>
            </p:nvSpPr>
            <p:spPr>
              <a:xfrm>
                <a:off x="6434602" y="2116420"/>
                <a:ext cx="143016" cy="187085"/>
              </a:xfrm>
              <a:custGeom>
                <a:rect b="b" l="l" r="r" t="t"/>
                <a:pathLst>
                  <a:path extrusionOk="0" h="2025" w="1548">
                    <a:moveTo>
                      <a:pt x="601" y="0"/>
                    </a:moveTo>
                    <a:cubicBezTo>
                      <a:pt x="436" y="0"/>
                      <a:pt x="276" y="83"/>
                      <a:pt x="175" y="265"/>
                    </a:cubicBezTo>
                    <a:cubicBezTo>
                      <a:pt x="72" y="440"/>
                      <a:pt x="51" y="646"/>
                      <a:pt x="41" y="832"/>
                    </a:cubicBezTo>
                    <a:cubicBezTo>
                      <a:pt x="0" y="1224"/>
                      <a:pt x="10" y="1698"/>
                      <a:pt x="361" y="1946"/>
                    </a:cubicBezTo>
                    <a:cubicBezTo>
                      <a:pt x="443" y="2000"/>
                      <a:pt x="526" y="2024"/>
                      <a:pt x="608" y="2024"/>
                    </a:cubicBezTo>
                    <a:cubicBezTo>
                      <a:pt x="743" y="2024"/>
                      <a:pt x="875" y="1960"/>
                      <a:pt x="990" y="1863"/>
                    </a:cubicBezTo>
                    <a:cubicBezTo>
                      <a:pt x="1186" y="1853"/>
                      <a:pt x="1372" y="1719"/>
                      <a:pt x="1434" y="1523"/>
                    </a:cubicBezTo>
                    <a:cubicBezTo>
                      <a:pt x="1454" y="1420"/>
                      <a:pt x="1475" y="1327"/>
                      <a:pt x="1485" y="1234"/>
                    </a:cubicBezTo>
                    <a:cubicBezTo>
                      <a:pt x="1516" y="1173"/>
                      <a:pt x="1547" y="1100"/>
                      <a:pt x="1547" y="1017"/>
                    </a:cubicBezTo>
                    <a:cubicBezTo>
                      <a:pt x="1547" y="863"/>
                      <a:pt x="1475" y="749"/>
                      <a:pt x="1382" y="667"/>
                    </a:cubicBezTo>
                    <a:cubicBezTo>
                      <a:pt x="1351" y="616"/>
                      <a:pt x="1320" y="574"/>
                      <a:pt x="1279" y="522"/>
                    </a:cubicBezTo>
                    <a:cubicBezTo>
                      <a:pt x="1238" y="471"/>
                      <a:pt x="1186" y="440"/>
                      <a:pt x="1135" y="389"/>
                    </a:cubicBezTo>
                    <a:cubicBezTo>
                      <a:pt x="1124" y="347"/>
                      <a:pt x="1103" y="295"/>
                      <a:pt x="1073" y="254"/>
                    </a:cubicBezTo>
                    <a:cubicBezTo>
                      <a:pt x="951" y="91"/>
                      <a:pt x="774" y="0"/>
                      <a:pt x="601"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80" name="Google Shape;1280;p29"/>
              <p:cNvSpPr/>
              <p:nvPr/>
            </p:nvSpPr>
            <p:spPr>
              <a:xfrm>
                <a:off x="6864018" y="1933954"/>
                <a:ext cx="156689" cy="160200"/>
              </a:xfrm>
              <a:custGeom>
                <a:rect b="b" l="l" r="r" t="t"/>
                <a:pathLst>
                  <a:path extrusionOk="0" h="1734" w="1696">
                    <a:moveTo>
                      <a:pt x="1146" y="1"/>
                    </a:moveTo>
                    <a:cubicBezTo>
                      <a:pt x="1140" y="1"/>
                      <a:pt x="1134" y="1"/>
                      <a:pt x="1129" y="1"/>
                    </a:cubicBezTo>
                    <a:cubicBezTo>
                      <a:pt x="973" y="1"/>
                      <a:pt x="829" y="42"/>
                      <a:pt x="705" y="115"/>
                    </a:cubicBezTo>
                    <a:cubicBezTo>
                      <a:pt x="592" y="145"/>
                      <a:pt x="489" y="218"/>
                      <a:pt x="427" y="331"/>
                    </a:cubicBezTo>
                    <a:cubicBezTo>
                      <a:pt x="386" y="414"/>
                      <a:pt x="334" y="476"/>
                      <a:pt x="283" y="548"/>
                    </a:cubicBezTo>
                    <a:cubicBezTo>
                      <a:pt x="180" y="693"/>
                      <a:pt x="128" y="858"/>
                      <a:pt x="86" y="1023"/>
                    </a:cubicBezTo>
                    <a:cubicBezTo>
                      <a:pt x="1" y="1347"/>
                      <a:pt x="259" y="1627"/>
                      <a:pt x="559" y="1627"/>
                    </a:cubicBezTo>
                    <a:cubicBezTo>
                      <a:pt x="584" y="1627"/>
                      <a:pt x="609" y="1625"/>
                      <a:pt x="633" y="1621"/>
                    </a:cubicBezTo>
                    <a:cubicBezTo>
                      <a:pt x="726" y="1683"/>
                      <a:pt x="829" y="1734"/>
                      <a:pt x="932" y="1734"/>
                    </a:cubicBezTo>
                    <a:cubicBezTo>
                      <a:pt x="1149" y="1734"/>
                      <a:pt x="1314" y="1590"/>
                      <a:pt x="1386" y="1404"/>
                    </a:cubicBezTo>
                    <a:cubicBezTo>
                      <a:pt x="1417" y="1383"/>
                      <a:pt x="1448" y="1363"/>
                      <a:pt x="1469" y="1332"/>
                    </a:cubicBezTo>
                    <a:cubicBezTo>
                      <a:pt x="1696" y="1085"/>
                      <a:pt x="1613" y="785"/>
                      <a:pt x="1613" y="476"/>
                    </a:cubicBezTo>
                    <a:cubicBezTo>
                      <a:pt x="1613" y="223"/>
                      <a:pt x="1406" y="1"/>
                      <a:pt x="1146"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81" name="Google Shape;1281;p29"/>
              <p:cNvSpPr/>
              <p:nvPr/>
            </p:nvSpPr>
            <p:spPr>
              <a:xfrm>
                <a:off x="7359861" y="1915384"/>
                <a:ext cx="163988" cy="152162"/>
              </a:xfrm>
              <a:custGeom>
                <a:rect b="b" l="l" r="r" t="t"/>
                <a:pathLst>
                  <a:path extrusionOk="0" h="1647" w="1775">
                    <a:moveTo>
                      <a:pt x="1056" y="1"/>
                    </a:moveTo>
                    <a:cubicBezTo>
                      <a:pt x="1034" y="1"/>
                      <a:pt x="1013" y="3"/>
                      <a:pt x="991" y="6"/>
                    </a:cubicBezTo>
                    <a:lnTo>
                      <a:pt x="960" y="6"/>
                    </a:lnTo>
                    <a:cubicBezTo>
                      <a:pt x="775" y="6"/>
                      <a:pt x="651" y="99"/>
                      <a:pt x="548" y="243"/>
                    </a:cubicBezTo>
                    <a:cubicBezTo>
                      <a:pt x="465" y="346"/>
                      <a:pt x="383" y="460"/>
                      <a:pt x="321" y="573"/>
                    </a:cubicBezTo>
                    <a:cubicBezTo>
                      <a:pt x="259" y="687"/>
                      <a:pt x="218" y="800"/>
                      <a:pt x="156" y="914"/>
                    </a:cubicBezTo>
                    <a:cubicBezTo>
                      <a:pt x="1" y="1234"/>
                      <a:pt x="186" y="1646"/>
                      <a:pt x="578" y="1646"/>
                    </a:cubicBezTo>
                    <a:cubicBezTo>
                      <a:pt x="672" y="1646"/>
                      <a:pt x="775" y="1636"/>
                      <a:pt x="878" y="1636"/>
                    </a:cubicBezTo>
                    <a:cubicBezTo>
                      <a:pt x="904" y="1641"/>
                      <a:pt x="930" y="1643"/>
                      <a:pt x="954" y="1643"/>
                    </a:cubicBezTo>
                    <a:cubicBezTo>
                      <a:pt x="1045" y="1643"/>
                      <a:pt x="1124" y="1615"/>
                      <a:pt x="1197" y="1574"/>
                    </a:cubicBezTo>
                    <a:cubicBezTo>
                      <a:pt x="1352" y="1522"/>
                      <a:pt x="1486" y="1440"/>
                      <a:pt x="1589" y="1295"/>
                    </a:cubicBezTo>
                    <a:cubicBezTo>
                      <a:pt x="1775" y="1017"/>
                      <a:pt x="1610" y="646"/>
                      <a:pt x="1517" y="357"/>
                    </a:cubicBezTo>
                    <a:cubicBezTo>
                      <a:pt x="1452" y="170"/>
                      <a:pt x="1260" y="1"/>
                      <a:pt x="1056"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82" name="Google Shape;1282;p29"/>
              <p:cNvSpPr/>
              <p:nvPr/>
            </p:nvSpPr>
            <p:spPr>
              <a:xfrm>
                <a:off x="7171206" y="1552025"/>
                <a:ext cx="161124" cy="141538"/>
              </a:xfrm>
              <a:custGeom>
                <a:rect b="b" l="l" r="r" t="t"/>
                <a:pathLst>
                  <a:path extrusionOk="0" h="1532" w="1744">
                    <a:moveTo>
                      <a:pt x="1074" y="1"/>
                    </a:moveTo>
                    <a:cubicBezTo>
                      <a:pt x="1033" y="1"/>
                      <a:pt x="992" y="4"/>
                      <a:pt x="949" y="9"/>
                    </a:cubicBezTo>
                    <a:cubicBezTo>
                      <a:pt x="867" y="20"/>
                      <a:pt x="795" y="61"/>
                      <a:pt x="733" y="112"/>
                    </a:cubicBezTo>
                    <a:lnTo>
                      <a:pt x="733" y="102"/>
                    </a:lnTo>
                    <a:cubicBezTo>
                      <a:pt x="681" y="91"/>
                      <a:pt x="640" y="82"/>
                      <a:pt x="599" y="82"/>
                    </a:cubicBezTo>
                    <a:lnTo>
                      <a:pt x="589" y="82"/>
                    </a:lnTo>
                    <a:cubicBezTo>
                      <a:pt x="577" y="80"/>
                      <a:pt x="566" y="79"/>
                      <a:pt x="554" y="79"/>
                    </a:cubicBezTo>
                    <a:cubicBezTo>
                      <a:pt x="407" y="79"/>
                      <a:pt x="243" y="195"/>
                      <a:pt x="176" y="318"/>
                    </a:cubicBezTo>
                    <a:cubicBezTo>
                      <a:pt x="83" y="494"/>
                      <a:pt x="62" y="731"/>
                      <a:pt x="32" y="927"/>
                    </a:cubicBezTo>
                    <a:cubicBezTo>
                      <a:pt x="0" y="1102"/>
                      <a:pt x="32" y="1257"/>
                      <a:pt x="155" y="1391"/>
                    </a:cubicBezTo>
                    <a:cubicBezTo>
                      <a:pt x="247" y="1484"/>
                      <a:pt x="372" y="1532"/>
                      <a:pt x="498" y="1532"/>
                    </a:cubicBezTo>
                    <a:cubicBezTo>
                      <a:pt x="583" y="1532"/>
                      <a:pt x="668" y="1510"/>
                      <a:pt x="743" y="1464"/>
                    </a:cubicBezTo>
                    <a:cubicBezTo>
                      <a:pt x="826" y="1412"/>
                      <a:pt x="919" y="1361"/>
                      <a:pt x="1011" y="1319"/>
                    </a:cubicBezTo>
                    <a:cubicBezTo>
                      <a:pt x="1022" y="1319"/>
                      <a:pt x="1032" y="1319"/>
                      <a:pt x="1032" y="1309"/>
                    </a:cubicBezTo>
                    <a:cubicBezTo>
                      <a:pt x="1063" y="1309"/>
                      <a:pt x="1084" y="1299"/>
                      <a:pt x="1104" y="1278"/>
                    </a:cubicBezTo>
                    <a:cubicBezTo>
                      <a:pt x="1125" y="1278"/>
                      <a:pt x="1146" y="1267"/>
                      <a:pt x="1156" y="1257"/>
                    </a:cubicBezTo>
                    <a:cubicBezTo>
                      <a:pt x="1341" y="1164"/>
                      <a:pt x="1465" y="969"/>
                      <a:pt x="1589" y="814"/>
                    </a:cubicBezTo>
                    <a:cubicBezTo>
                      <a:pt x="1744" y="607"/>
                      <a:pt x="1651" y="360"/>
                      <a:pt x="1476" y="215"/>
                    </a:cubicBezTo>
                    <a:cubicBezTo>
                      <a:pt x="1465" y="185"/>
                      <a:pt x="1444" y="153"/>
                      <a:pt x="1414" y="133"/>
                    </a:cubicBezTo>
                    <a:cubicBezTo>
                      <a:pt x="1312" y="32"/>
                      <a:pt x="1199" y="1"/>
                      <a:pt x="1074"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83" name="Google Shape;1283;p29"/>
              <p:cNvSpPr/>
              <p:nvPr/>
            </p:nvSpPr>
            <p:spPr>
              <a:xfrm>
                <a:off x="7460008" y="1266547"/>
                <a:ext cx="133500" cy="156504"/>
              </a:xfrm>
              <a:custGeom>
                <a:rect b="b" l="l" r="r" t="t"/>
                <a:pathLst>
                  <a:path extrusionOk="0" h="1694" w="1445">
                    <a:moveTo>
                      <a:pt x="564" y="1"/>
                    </a:moveTo>
                    <a:cubicBezTo>
                      <a:pt x="351" y="1"/>
                      <a:pt x="135" y="145"/>
                      <a:pt x="83" y="355"/>
                    </a:cubicBezTo>
                    <a:cubicBezTo>
                      <a:pt x="62" y="448"/>
                      <a:pt x="51" y="541"/>
                      <a:pt x="62" y="634"/>
                    </a:cubicBezTo>
                    <a:cubicBezTo>
                      <a:pt x="21" y="747"/>
                      <a:pt x="0" y="871"/>
                      <a:pt x="0" y="985"/>
                    </a:cubicBezTo>
                    <a:cubicBezTo>
                      <a:pt x="0" y="1180"/>
                      <a:pt x="72" y="1335"/>
                      <a:pt x="196" y="1490"/>
                    </a:cubicBezTo>
                    <a:cubicBezTo>
                      <a:pt x="268" y="1583"/>
                      <a:pt x="413" y="1666"/>
                      <a:pt x="526" y="1686"/>
                    </a:cubicBezTo>
                    <a:cubicBezTo>
                      <a:pt x="571" y="1691"/>
                      <a:pt x="614" y="1694"/>
                      <a:pt x="656" y="1694"/>
                    </a:cubicBezTo>
                    <a:cubicBezTo>
                      <a:pt x="787" y="1694"/>
                      <a:pt x="907" y="1669"/>
                      <a:pt x="1032" y="1614"/>
                    </a:cubicBezTo>
                    <a:cubicBezTo>
                      <a:pt x="1279" y="1510"/>
                      <a:pt x="1444" y="1212"/>
                      <a:pt x="1424" y="943"/>
                    </a:cubicBezTo>
                    <a:cubicBezTo>
                      <a:pt x="1382" y="552"/>
                      <a:pt x="1114" y="273"/>
                      <a:pt x="794" y="66"/>
                    </a:cubicBezTo>
                    <a:cubicBezTo>
                      <a:pt x="724" y="21"/>
                      <a:pt x="644" y="1"/>
                      <a:pt x="564"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84" name="Google Shape;1284;p29"/>
              <p:cNvSpPr/>
              <p:nvPr/>
            </p:nvSpPr>
            <p:spPr>
              <a:xfrm>
                <a:off x="6821520" y="1081218"/>
                <a:ext cx="162048" cy="180340"/>
              </a:xfrm>
              <a:custGeom>
                <a:rect b="b" l="l" r="r" t="t"/>
                <a:pathLst>
                  <a:path extrusionOk="0" h="1952" w="1754">
                    <a:moveTo>
                      <a:pt x="850" y="0"/>
                    </a:moveTo>
                    <a:cubicBezTo>
                      <a:pt x="689" y="0"/>
                      <a:pt x="526" y="60"/>
                      <a:pt x="381" y="154"/>
                    </a:cubicBezTo>
                    <a:cubicBezTo>
                      <a:pt x="196" y="277"/>
                      <a:pt x="103" y="504"/>
                      <a:pt x="175" y="721"/>
                    </a:cubicBezTo>
                    <a:cubicBezTo>
                      <a:pt x="41" y="979"/>
                      <a:pt x="0" y="1278"/>
                      <a:pt x="175" y="1547"/>
                    </a:cubicBezTo>
                    <a:cubicBezTo>
                      <a:pt x="335" y="1786"/>
                      <a:pt x="631" y="1952"/>
                      <a:pt x="928" y="1952"/>
                    </a:cubicBezTo>
                    <a:cubicBezTo>
                      <a:pt x="1015" y="1952"/>
                      <a:pt x="1102" y="1938"/>
                      <a:pt x="1186" y="1907"/>
                    </a:cubicBezTo>
                    <a:cubicBezTo>
                      <a:pt x="1424" y="1815"/>
                      <a:pt x="1578" y="1660"/>
                      <a:pt x="1671" y="1423"/>
                    </a:cubicBezTo>
                    <a:cubicBezTo>
                      <a:pt x="1754" y="1185"/>
                      <a:pt x="1671" y="917"/>
                      <a:pt x="1589" y="701"/>
                    </a:cubicBezTo>
                    <a:cubicBezTo>
                      <a:pt x="1495" y="463"/>
                      <a:pt x="1392" y="206"/>
                      <a:pt x="1155" y="82"/>
                    </a:cubicBezTo>
                    <a:cubicBezTo>
                      <a:pt x="1058" y="25"/>
                      <a:pt x="955" y="0"/>
                      <a:pt x="850"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85" name="Google Shape;1285;p29"/>
              <p:cNvSpPr/>
              <p:nvPr/>
            </p:nvSpPr>
            <p:spPr>
              <a:xfrm>
                <a:off x="7283641" y="981994"/>
                <a:ext cx="146896" cy="132484"/>
              </a:xfrm>
              <a:custGeom>
                <a:rect b="b" l="l" r="r" t="t"/>
                <a:pathLst>
                  <a:path extrusionOk="0" h="1434" w="1590">
                    <a:moveTo>
                      <a:pt x="1115" y="1"/>
                    </a:moveTo>
                    <a:cubicBezTo>
                      <a:pt x="867" y="10"/>
                      <a:pt x="640" y="93"/>
                      <a:pt x="486" y="289"/>
                    </a:cubicBezTo>
                    <a:cubicBezTo>
                      <a:pt x="300" y="310"/>
                      <a:pt x="124" y="464"/>
                      <a:pt x="73" y="650"/>
                    </a:cubicBezTo>
                    <a:cubicBezTo>
                      <a:pt x="1" y="898"/>
                      <a:pt x="135" y="1115"/>
                      <a:pt x="362" y="1218"/>
                    </a:cubicBezTo>
                    <a:cubicBezTo>
                      <a:pt x="383" y="1228"/>
                      <a:pt x="403" y="1238"/>
                      <a:pt x="413" y="1248"/>
                    </a:cubicBezTo>
                    <a:lnTo>
                      <a:pt x="537" y="1310"/>
                    </a:lnTo>
                    <a:cubicBezTo>
                      <a:pt x="671" y="1383"/>
                      <a:pt x="805" y="1434"/>
                      <a:pt x="950" y="1434"/>
                    </a:cubicBezTo>
                    <a:cubicBezTo>
                      <a:pt x="1167" y="1434"/>
                      <a:pt x="1373" y="1310"/>
                      <a:pt x="1476" y="1115"/>
                    </a:cubicBezTo>
                    <a:cubicBezTo>
                      <a:pt x="1579" y="929"/>
                      <a:pt x="1589" y="702"/>
                      <a:pt x="1589" y="485"/>
                    </a:cubicBezTo>
                    <a:cubicBezTo>
                      <a:pt x="1589" y="228"/>
                      <a:pt x="1373" y="1"/>
                      <a:pt x="1115"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86" name="Google Shape;1286;p29"/>
              <p:cNvSpPr/>
              <p:nvPr/>
            </p:nvSpPr>
            <p:spPr>
              <a:xfrm>
                <a:off x="6712873" y="724603"/>
                <a:ext cx="149483" cy="159461"/>
              </a:xfrm>
              <a:custGeom>
                <a:rect b="b" l="l" r="r" t="t"/>
                <a:pathLst>
                  <a:path extrusionOk="0" h="1726" w="1618">
                    <a:moveTo>
                      <a:pt x="830" y="0"/>
                    </a:moveTo>
                    <a:cubicBezTo>
                      <a:pt x="792" y="0"/>
                      <a:pt x="752" y="4"/>
                      <a:pt x="711" y="11"/>
                    </a:cubicBezTo>
                    <a:cubicBezTo>
                      <a:pt x="526" y="53"/>
                      <a:pt x="402" y="187"/>
                      <a:pt x="310" y="352"/>
                    </a:cubicBezTo>
                    <a:cubicBezTo>
                      <a:pt x="83" y="497"/>
                      <a:pt x="0" y="785"/>
                      <a:pt x="134" y="1012"/>
                    </a:cubicBezTo>
                    <a:cubicBezTo>
                      <a:pt x="258" y="1229"/>
                      <a:pt x="340" y="1497"/>
                      <a:pt x="557" y="1641"/>
                    </a:cubicBezTo>
                    <a:cubicBezTo>
                      <a:pt x="638" y="1687"/>
                      <a:pt x="735" y="1716"/>
                      <a:pt x="827" y="1716"/>
                    </a:cubicBezTo>
                    <a:cubicBezTo>
                      <a:pt x="840" y="1716"/>
                      <a:pt x="854" y="1715"/>
                      <a:pt x="867" y="1714"/>
                    </a:cubicBezTo>
                    <a:lnTo>
                      <a:pt x="1000" y="1714"/>
                    </a:lnTo>
                    <a:cubicBezTo>
                      <a:pt x="1037" y="1721"/>
                      <a:pt x="1075" y="1725"/>
                      <a:pt x="1112" y="1725"/>
                    </a:cubicBezTo>
                    <a:cubicBezTo>
                      <a:pt x="1374" y="1725"/>
                      <a:pt x="1618" y="1539"/>
                      <a:pt x="1609" y="1249"/>
                    </a:cubicBezTo>
                    <a:cubicBezTo>
                      <a:pt x="1599" y="868"/>
                      <a:pt x="1465" y="548"/>
                      <a:pt x="1259" y="238"/>
                    </a:cubicBezTo>
                    <a:cubicBezTo>
                      <a:pt x="1148" y="78"/>
                      <a:pt x="1004" y="0"/>
                      <a:pt x="830"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87" name="Google Shape;1287;p29"/>
              <p:cNvSpPr/>
              <p:nvPr/>
            </p:nvSpPr>
            <p:spPr>
              <a:xfrm>
                <a:off x="7596187" y="679887"/>
                <a:ext cx="123984" cy="142462"/>
              </a:xfrm>
              <a:custGeom>
                <a:rect b="b" l="l" r="r" t="t"/>
                <a:pathLst>
                  <a:path extrusionOk="0" h="1542" w="1342">
                    <a:moveTo>
                      <a:pt x="517" y="0"/>
                    </a:moveTo>
                    <a:cubicBezTo>
                      <a:pt x="362" y="0"/>
                      <a:pt x="166" y="93"/>
                      <a:pt x="104" y="238"/>
                    </a:cubicBezTo>
                    <a:cubicBezTo>
                      <a:pt x="22" y="433"/>
                      <a:pt x="1" y="578"/>
                      <a:pt x="32" y="774"/>
                    </a:cubicBezTo>
                    <a:lnTo>
                      <a:pt x="63" y="867"/>
                    </a:lnTo>
                    <a:cubicBezTo>
                      <a:pt x="22" y="1063"/>
                      <a:pt x="73" y="1259"/>
                      <a:pt x="280" y="1382"/>
                    </a:cubicBezTo>
                    <a:cubicBezTo>
                      <a:pt x="342" y="1414"/>
                      <a:pt x="424" y="1434"/>
                      <a:pt x="507" y="1444"/>
                    </a:cubicBezTo>
                    <a:cubicBezTo>
                      <a:pt x="584" y="1511"/>
                      <a:pt x="691" y="1542"/>
                      <a:pt x="798" y="1542"/>
                    </a:cubicBezTo>
                    <a:cubicBezTo>
                      <a:pt x="890" y="1542"/>
                      <a:pt x="981" y="1519"/>
                      <a:pt x="1053" y="1476"/>
                    </a:cubicBezTo>
                    <a:cubicBezTo>
                      <a:pt x="1291" y="1331"/>
                      <a:pt x="1342" y="1052"/>
                      <a:pt x="1218" y="816"/>
                    </a:cubicBezTo>
                    <a:cubicBezTo>
                      <a:pt x="1218" y="816"/>
                      <a:pt x="1218" y="805"/>
                      <a:pt x="1208" y="795"/>
                    </a:cubicBezTo>
                    <a:cubicBezTo>
                      <a:pt x="1249" y="630"/>
                      <a:pt x="1229" y="465"/>
                      <a:pt x="1136" y="320"/>
                    </a:cubicBezTo>
                    <a:cubicBezTo>
                      <a:pt x="1074" y="227"/>
                      <a:pt x="991" y="145"/>
                      <a:pt x="899" y="93"/>
                    </a:cubicBezTo>
                    <a:cubicBezTo>
                      <a:pt x="816" y="42"/>
                      <a:pt x="723" y="0"/>
                      <a:pt x="610"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88" name="Google Shape;1288;p29"/>
              <p:cNvSpPr/>
              <p:nvPr/>
            </p:nvSpPr>
            <p:spPr>
              <a:xfrm>
                <a:off x="6845264" y="2369284"/>
                <a:ext cx="134516" cy="124261"/>
              </a:xfrm>
              <a:custGeom>
                <a:rect b="b" l="l" r="r" t="t"/>
                <a:pathLst>
                  <a:path extrusionOk="0" h="1345" w="1456">
                    <a:moveTo>
                      <a:pt x="894" y="0"/>
                    </a:moveTo>
                    <a:cubicBezTo>
                      <a:pt x="878" y="0"/>
                      <a:pt x="862" y="1"/>
                      <a:pt x="846" y="3"/>
                    </a:cubicBezTo>
                    <a:cubicBezTo>
                      <a:pt x="733" y="13"/>
                      <a:pt x="630" y="55"/>
                      <a:pt x="537" y="107"/>
                    </a:cubicBezTo>
                    <a:cubicBezTo>
                      <a:pt x="496" y="127"/>
                      <a:pt x="465" y="137"/>
                      <a:pt x="434" y="158"/>
                    </a:cubicBezTo>
                    <a:cubicBezTo>
                      <a:pt x="321" y="240"/>
                      <a:pt x="238" y="343"/>
                      <a:pt x="186" y="478"/>
                    </a:cubicBezTo>
                    <a:cubicBezTo>
                      <a:pt x="176" y="488"/>
                      <a:pt x="156" y="509"/>
                      <a:pt x="145" y="529"/>
                    </a:cubicBezTo>
                    <a:cubicBezTo>
                      <a:pt x="1" y="746"/>
                      <a:pt x="104" y="1056"/>
                      <a:pt x="321" y="1189"/>
                    </a:cubicBezTo>
                    <a:cubicBezTo>
                      <a:pt x="351" y="1200"/>
                      <a:pt x="383" y="1221"/>
                      <a:pt x="413" y="1231"/>
                    </a:cubicBezTo>
                    <a:cubicBezTo>
                      <a:pt x="475" y="1272"/>
                      <a:pt x="537" y="1313"/>
                      <a:pt x="619" y="1324"/>
                    </a:cubicBezTo>
                    <a:cubicBezTo>
                      <a:pt x="733" y="1344"/>
                      <a:pt x="836" y="1344"/>
                      <a:pt x="950" y="1344"/>
                    </a:cubicBezTo>
                    <a:cubicBezTo>
                      <a:pt x="1197" y="1344"/>
                      <a:pt x="1435" y="1127"/>
                      <a:pt x="1424" y="870"/>
                    </a:cubicBezTo>
                    <a:cubicBezTo>
                      <a:pt x="1424" y="808"/>
                      <a:pt x="1414" y="756"/>
                      <a:pt x="1403" y="705"/>
                    </a:cubicBezTo>
                    <a:cubicBezTo>
                      <a:pt x="1455" y="509"/>
                      <a:pt x="1393" y="282"/>
                      <a:pt x="1218" y="178"/>
                    </a:cubicBezTo>
                    <a:cubicBezTo>
                      <a:pt x="1144" y="77"/>
                      <a:pt x="1029" y="0"/>
                      <a:pt x="894"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89" name="Google Shape;1289;p29"/>
              <p:cNvSpPr/>
              <p:nvPr/>
            </p:nvSpPr>
            <p:spPr>
              <a:xfrm>
                <a:off x="7625844" y="1755831"/>
                <a:ext cx="99132" cy="115392"/>
              </a:xfrm>
              <a:custGeom>
                <a:rect b="b" l="l" r="r" t="t"/>
                <a:pathLst>
                  <a:path extrusionOk="0" h="1249" w="1073">
                    <a:moveTo>
                      <a:pt x="484" y="0"/>
                    </a:moveTo>
                    <a:cubicBezTo>
                      <a:pt x="227" y="0"/>
                      <a:pt x="0" y="217"/>
                      <a:pt x="0" y="485"/>
                    </a:cubicBezTo>
                    <a:cubicBezTo>
                      <a:pt x="0" y="588"/>
                      <a:pt x="41" y="681"/>
                      <a:pt x="103" y="764"/>
                    </a:cubicBezTo>
                    <a:lnTo>
                      <a:pt x="103" y="774"/>
                    </a:lnTo>
                    <a:cubicBezTo>
                      <a:pt x="103" y="1032"/>
                      <a:pt x="319" y="1248"/>
                      <a:pt x="578" y="1248"/>
                    </a:cubicBezTo>
                    <a:cubicBezTo>
                      <a:pt x="846" y="1248"/>
                      <a:pt x="1062" y="1032"/>
                      <a:pt x="1062" y="774"/>
                    </a:cubicBezTo>
                    <a:cubicBezTo>
                      <a:pt x="1062" y="599"/>
                      <a:pt x="1073" y="423"/>
                      <a:pt x="980" y="269"/>
                    </a:cubicBezTo>
                    <a:cubicBezTo>
                      <a:pt x="876" y="83"/>
                      <a:pt x="691" y="0"/>
                      <a:pt x="484"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1290" name="Google Shape;1290;p29"/>
            <p:cNvSpPr/>
            <p:nvPr/>
          </p:nvSpPr>
          <p:spPr>
            <a:xfrm>
              <a:off x="259625" y="4758591"/>
              <a:ext cx="204300" cy="223364"/>
            </a:xfrm>
            <a:custGeom>
              <a:rect b="b" l="l" r="r" t="t"/>
              <a:pathLst>
                <a:path extrusionOk="0" h="5835" w="5337">
                  <a:moveTo>
                    <a:pt x="1857" y="0"/>
                  </a:moveTo>
                  <a:cubicBezTo>
                    <a:pt x="1460" y="0"/>
                    <a:pt x="1059" y="321"/>
                    <a:pt x="1209" y="807"/>
                  </a:cubicBezTo>
                  <a:cubicBezTo>
                    <a:pt x="1374" y="1323"/>
                    <a:pt x="1590" y="1829"/>
                    <a:pt x="1828" y="2313"/>
                  </a:cubicBezTo>
                  <a:cubicBezTo>
                    <a:pt x="1456" y="2448"/>
                    <a:pt x="1074" y="2571"/>
                    <a:pt x="703" y="2716"/>
                  </a:cubicBezTo>
                  <a:cubicBezTo>
                    <a:pt x="1" y="2983"/>
                    <a:pt x="201" y="4030"/>
                    <a:pt x="821" y="4030"/>
                  </a:cubicBezTo>
                  <a:cubicBezTo>
                    <a:pt x="893" y="4030"/>
                    <a:pt x="971" y="4015"/>
                    <a:pt x="1054" y="3984"/>
                  </a:cubicBezTo>
                  <a:cubicBezTo>
                    <a:pt x="1498" y="3809"/>
                    <a:pt x="1952" y="3654"/>
                    <a:pt x="2395" y="3500"/>
                  </a:cubicBezTo>
                  <a:cubicBezTo>
                    <a:pt x="2674" y="4098"/>
                    <a:pt x="2921" y="4706"/>
                    <a:pt x="3045" y="5356"/>
                  </a:cubicBezTo>
                  <a:cubicBezTo>
                    <a:pt x="3111" y="5690"/>
                    <a:pt x="3353" y="5834"/>
                    <a:pt x="3609" y="5834"/>
                  </a:cubicBezTo>
                  <a:cubicBezTo>
                    <a:pt x="3994" y="5834"/>
                    <a:pt x="4413" y="5507"/>
                    <a:pt x="4313" y="5006"/>
                  </a:cubicBezTo>
                  <a:cubicBezTo>
                    <a:pt x="4180" y="4314"/>
                    <a:pt x="3911" y="3675"/>
                    <a:pt x="3612" y="3035"/>
                  </a:cubicBezTo>
                  <a:cubicBezTo>
                    <a:pt x="3983" y="2881"/>
                    <a:pt x="4355" y="2716"/>
                    <a:pt x="4716" y="2510"/>
                  </a:cubicBezTo>
                  <a:cubicBezTo>
                    <a:pt x="5336" y="2160"/>
                    <a:pt x="4957" y="1292"/>
                    <a:pt x="4375" y="1292"/>
                  </a:cubicBezTo>
                  <a:cubicBezTo>
                    <a:pt x="4270" y="1292"/>
                    <a:pt x="4159" y="1320"/>
                    <a:pt x="4045" y="1385"/>
                  </a:cubicBezTo>
                  <a:cubicBezTo>
                    <a:pt x="3726" y="1561"/>
                    <a:pt x="3385" y="1715"/>
                    <a:pt x="3045" y="1859"/>
                  </a:cubicBezTo>
                  <a:cubicBezTo>
                    <a:pt x="2828" y="1405"/>
                    <a:pt x="2632" y="942"/>
                    <a:pt x="2477" y="456"/>
                  </a:cubicBezTo>
                  <a:cubicBezTo>
                    <a:pt x="2375" y="138"/>
                    <a:pt x="2117" y="0"/>
                    <a:pt x="1857" y="0"/>
                  </a:cubicBez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1291" name="Google Shape;1291;p29"/>
            <p:cNvGrpSpPr/>
            <p:nvPr/>
          </p:nvGrpSpPr>
          <p:grpSpPr>
            <a:xfrm>
              <a:off x="91313" y="4306888"/>
              <a:ext cx="251475" cy="289100"/>
              <a:chOff x="2189450" y="2335450"/>
              <a:chExt cx="251475" cy="289100"/>
            </a:xfrm>
          </p:grpSpPr>
          <p:sp>
            <p:nvSpPr>
              <p:cNvPr id="1292" name="Google Shape;1292;p29"/>
              <p:cNvSpPr/>
              <p:nvPr/>
            </p:nvSpPr>
            <p:spPr>
              <a:xfrm>
                <a:off x="2231500" y="2545625"/>
                <a:ext cx="101625" cy="78925"/>
              </a:xfrm>
              <a:custGeom>
                <a:rect b="b" l="l" r="r" t="t"/>
                <a:pathLst>
                  <a:path extrusionOk="0" h="3157" w="4065">
                    <a:moveTo>
                      <a:pt x="2032" y="0"/>
                    </a:moveTo>
                    <a:cubicBezTo>
                      <a:pt x="1" y="0"/>
                      <a:pt x="1" y="3157"/>
                      <a:pt x="2032" y="3157"/>
                    </a:cubicBezTo>
                    <a:cubicBezTo>
                      <a:pt x="4065" y="3157"/>
                      <a:pt x="4065" y="0"/>
                      <a:pt x="2032" y="0"/>
                    </a:cubicBez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93" name="Google Shape;1293;p29"/>
              <p:cNvSpPr/>
              <p:nvPr/>
            </p:nvSpPr>
            <p:spPr>
              <a:xfrm>
                <a:off x="2189450" y="2335450"/>
                <a:ext cx="101625" cy="78950"/>
              </a:xfrm>
              <a:custGeom>
                <a:rect b="b" l="l" r="r" t="t"/>
                <a:pathLst>
                  <a:path extrusionOk="0" h="3158" w="4065">
                    <a:moveTo>
                      <a:pt x="2033" y="1"/>
                    </a:moveTo>
                    <a:cubicBezTo>
                      <a:pt x="1" y="1"/>
                      <a:pt x="1" y="3157"/>
                      <a:pt x="2033" y="3157"/>
                    </a:cubicBezTo>
                    <a:cubicBezTo>
                      <a:pt x="4065" y="3157"/>
                      <a:pt x="4065" y="1"/>
                      <a:pt x="2033" y="1"/>
                    </a:cubicBez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94" name="Google Shape;1294;p29"/>
              <p:cNvSpPr/>
              <p:nvPr/>
            </p:nvSpPr>
            <p:spPr>
              <a:xfrm>
                <a:off x="2344175" y="2388250"/>
                <a:ext cx="96750" cy="89125"/>
              </a:xfrm>
              <a:custGeom>
                <a:rect b="b" l="l" r="r" t="t"/>
                <a:pathLst>
                  <a:path extrusionOk="0" h="3565" w="3870">
                    <a:moveTo>
                      <a:pt x="2147" y="1"/>
                    </a:moveTo>
                    <a:cubicBezTo>
                      <a:pt x="1742" y="1"/>
                      <a:pt x="1337" y="153"/>
                      <a:pt x="1032" y="457"/>
                    </a:cubicBezTo>
                    <a:cubicBezTo>
                      <a:pt x="888" y="591"/>
                      <a:pt x="754" y="736"/>
                      <a:pt x="610" y="880"/>
                    </a:cubicBezTo>
                    <a:cubicBezTo>
                      <a:pt x="1" y="1478"/>
                      <a:pt x="1" y="2499"/>
                      <a:pt x="610" y="3108"/>
                    </a:cubicBezTo>
                    <a:cubicBezTo>
                      <a:pt x="914" y="3412"/>
                      <a:pt x="1321" y="3564"/>
                      <a:pt x="1728" y="3564"/>
                    </a:cubicBezTo>
                    <a:cubicBezTo>
                      <a:pt x="2134" y="3564"/>
                      <a:pt x="2539" y="3412"/>
                      <a:pt x="2838" y="3108"/>
                    </a:cubicBezTo>
                    <a:cubicBezTo>
                      <a:pt x="2982" y="2964"/>
                      <a:pt x="3127" y="2829"/>
                      <a:pt x="3260" y="2685"/>
                    </a:cubicBezTo>
                    <a:cubicBezTo>
                      <a:pt x="3869" y="2077"/>
                      <a:pt x="3869" y="1066"/>
                      <a:pt x="3260" y="457"/>
                    </a:cubicBezTo>
                    <a:cubicBezTo>
                      <a:pt x="2956" y="153"/>
                      <a:pt x="2552" y="1"/>
                      <a:pt x="2147" y="1"/>
                    </a:cubicBez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1295" name="Google Shape;1295;p29"/>
            <p:cNvGrpSpPr/>
            <p:nvPr/>
          </p:nvGrpSpPr>
          <p:grpSpPr>
            <a:xfrm flipH="1" rot="-5400000">
              <a:off x="8101480" y="4056371"/>
              <a:ext cx="1274038" cy="1298143"/>
              <a:chOff x="5510175" y="238275"/>
              <a:chExt cx="2841932" cy="2895701"/>
            </a:xfrm>
          </p:grpSpPr>
          <p:sp>
            <p:nvSpPr>
              <p:cNvPr id="1296" name="Google Shape;1296;p29"/>
              <p:cNvSpPr/>
              <p:nvPr/>
            </p:nvSpPr>
            <p:spPr>
              <a:xfrm>
                <a:off x="5510175" y="238275"/>
                <a:ext cx="2841932" cy="2895701"/>
              </a:xfrm>
              <a:custGeom>
                <a:rect b="b" l="l" r="r" t="t"/>
                <a:pathLst>
                  <a:path extrusionOk="0" h="31343" w="30761">
                    <a:moveTo>
                      <a:pt x="25462" y="1"/>
                    </a:moveTo>
                    <a:cubicBezTo>
                      <a:pt x="25003" y="1"/>
                      <a:pt x="24504" y="84"/>
                      <a:pt x="23962" y="262"/>
                    </a:cubicBezTo>
                    <a:cubicBezTo>
                      <a:pt x="22714" y="644"/>
                      <a:pt x="21848" y="1706"/>
                      <a:pt x="21270" y="2862"/>
                    </a:cubicBezTo>
                    <a:cubicBezTo>
                      <a:pt x="20785" y="3728"/>
                      <a:pt x="20693" y="5740"/>
                      <a:pt x="19919" y="6421"/>
                    </a:cubicBezTo>
                    <a:cubicBezTo>
                      <a:pt x="19549" y="6724"/>
                      <a:pt x="19197" y="6855"/>
                      <a:pt x="18859" y="6855"/>
                    </a:cubicBezTo>
                    <a:cubicBezTo>
                      <a:pt x="16740" y="6855"/>
                      <a:pt x="15176" y="1692"/>
                      <a:pt x="13183" y="1603"/>
                    </a:cubicBezTo>
                    <a:cubicBezTo>
                      <a:pt x="13116" y="1599"/>
                      <a:pt x="13051" y="1598"/>
                      <a:pt x="12987" y="1598"/>
                    </a:cubicBezTo>
                    <a:cubicBezTo>
                      <a:pt x="9937" y="1598"/>
                      <a:pt x="10508" y="5882"/>
                      <a:pt x="11357" y="7762"/>
                    </a:cubicBezTo>
                    <a:cubicBezTo>
                      <a:pt x="11842" y="8917"/>
                      <a:pt x="12420" y="10072"/>
                      <a:pt x="13276" y="11134"/>
                    </a:cubicBezTo>
                    <a:cubicBezTo>
                      <a:pt x="13956" y="12094"/>
                      <a:pt x="15205" y="12867"/>
                      <a:pt x="15586" y="14116"/>
                    </a:cubicBezTo>
                    <a:cubicBezTo>
                      <a:pt x="16357" y="16711"/>
                      <a:pt x="14815" y="17501"/>
                      <a:pt x="12974" y="17501"/>
                    </a:cubicBezTo>
                    <a:cubicBezTo>
                      <a:pt x="11807" y="17501"/>
                      <a:pt x="10520" y="17184"/>
                      <a:pt x="9624" y="16808"/>
                    </a:cubicBezTo>
                    <a:cubicBezTo>
                      <a:pt x="8752" y="16450"/>
                      <a:pt x="7859" y="16277"/>
                      <a:pt x="6986" y="16277"/>
                    </a:cubicBezTo>
                    <a:cubicBezTo>
                      <a:pt x="4586" y="16277"/>
                      <a:pt x="2333" y="17587"/>
                      <a:pt x="1062" y="19985"/>
                    </a:cubicBezTo>
                    <a:cubicBezTo>
                      <a:pt x="0" y="22203"/>
                      <a:pt x="93" y="25472"/>
                      <a:pt x="1248" y="27783"/>
                    </a:cubicBezTo>
                    <a:cubicBezTo>
                      <a:pt x="1953" y="29293"/>
                      <a:pt x="2762" y="29890"/>
                      <a:pt x="3534" y="29890"/>
                    </a:cubicBezTo>
                    <a:cubicBezTo>
                      <a:pt x="4978" y="29890"/>
                      <a:pt x="6291" y="27799"/>
                      <a:pt x="6540" y="25669"/>
                    </a:cubicBezTo>
                    <a:cubicBezTo>
                      <a:pt x="6754" y="23757"/>
                      <a:pt x="7623" y="23083"/>
                      <a:pt x="8725" y="23083"/>
                    </a:cubicBezTo>
                    <a:cubicBezTo>
                      <a:pt x="10121" y="23083"/>
                      <a:pt x="11892" y="24164"/>
                      <a:pt x="13183" y="25184"/>
                    </a:cubicBezTo>
                    <a:cubicBezTo>
                      <a:pt x="14106" y="25895"/>
                      <a:pt x="14783" y="26188"/>
                      <a:pt x="15317" y="26188"/>
                    </a:cubicBezTo>
                    <a:cubicBezTo>
                      <a:pt x="16736" y="26188"/>
                      <a:pt x="17148" y="24117"/>
                      <a:pt x="18474" y="22295"/>
                    </a:cubicBezTo>
                    <a:cubicBezTo>
                      <a:pt x="19049" y="21552"/>
                      <a:pt x="19836" y="21252"/>
                      <a:pt x="20692" y="21252"/>
                    </a:cubicBezTo>
                    <a:cubicBezTo>
                      <a:pt x="22710" y="21252"/>
                      <a:pt x="25108" y="22925"/>
                      <a:pt x="25984" y="24410"/>
                    </a:cubicBezTo>
                    <a:cubicBezTo>
                      <a:pt x="26655" y="25669"/>
                      <a:pt x="26944" y="27010"/>
                      <a:pt x="27336" y="28454"/>
                    </a:cubicBezTo>
                    <a:cubicBezTo>
                      <a:pt x="27624" y="29227"/>
                      <a:pt x="27624" y="30671"/>
                      <a:pt x="28006" y="31342"/>
                    </a:cubicBezTo>
                    <a:lnTo>
                      <a:pt x="28099" y="31146"/>
                    </a:lnTo>
                    <a:cubicBezTo>
                      <a:pt x="28129" y="31161"/>
                      <a:pt x="28159" y="31168"/>
                      <a:pt x="28189" y="31168"/>
                    </a:cubicBezTo>
                    <a:cubicBezTo>
                      <a:pt x="28548" y="31168"/>
                      <a:pt x="28887" y="30143"/>
                      <a:pt x="29069" y="29609"/>
                    </a:cubicBezTo>
                    <a:cubicBezTo>
                      <a:pt x="30502" y="24802"/>
                      <a:pt x="29935" y="19315"/>
                      <a:pt x="30409" y="14311"/>
                    </a:cubicBezTo>
                    <a:cubicBezTo>
                      <a:pt x="30760" y="10859"/>
                      <a:pt x="30710" y="1"/>
                      <a:pt x="25462"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97" name="Google Shape;1297;p29"/>
              <p:cNvSpPr/>
              <p:nvPr/>
            </p:nvSpPr>
            <p:spPr>
              <a:xfrm>
                <a:off x="5774125" y="2413353"/>
                <a:ext cx="160200" cy="180987"/>
              </a:xfrm>
              <a:custGeom>
                <a:rect b="b" l="l" r="r" t="t"/>
                <a:pathLst>
                  <a:path extrusionOk="0" h="1959" w="1734">
                    <a:moveTo>
                      <a:pt x="991" y="1"/>
                    </a:moveTo>
                    <a:cubicBezTo>
                      <a:pt x="816" y="1"/>
                      <a:pt x="681" y="104"/>
                      <a:pt x="578" y="249"/>
                    </a:cubicBezTo>
                    <a:cubicBezTo>
                      <a:pt x="568" y="258"/>
                      <a:pt x="557" y="279"/>
                      <a:pt x="537" y="300"/>
                    </a:cubicBezTo>
                    <a:cubicBezTo>
                      <a:pt x="351" y="320"/>
                      <a:pt x="217" y="465"/>
                      <a:pt x="145" y="650"/>
                    </a:cubicBezTo>
                    <a:cubicBezTo>
                      <a:pt x="0" y="1012"/>
                      <a:pt x="0" y="1393"/>
                      <a:pt x="248" y="1703"/>
                    </a:cubicBezTo>
                    <a:cubicBezTo>
                      <a:pt x="381" y="1873"/>
                      <a:pt x="606" y="1959"/>
                      <a:pt x="825" y="1959"/>
                    </a:cubicBezTo>
                    <a:cubicBezTo>
                      <a:pt x="910" y="1959"/>
                      <a:pt x="995" y="1946"/>
                      <a:pt x="1073" y="1920"/>
                    </a:cubicBezTo>
                    <a:cubicBezTo>
                      <a:pt x="1373" y="1837"/>
                      <a:pt x="1630" y="1579"/>
                      <a:pt x="1692" y="1269"/>
                    </a:cubicBezTo>
                    <a:cubicBezTo>
                      <a:pt x="1733" y="1074"/>
                      <a:pt x="1713" y="898"/>
                      <a:pt x="1661" y="733"/>
                    </a:cubicBezTo>
                    <a:cubicBezTo>
                      <a:pt x="1692" y="547"/>
                      <a:pt x="1579" y="362"/>
                      <a:pt x="1424" y="258"/>
                    </a:cubicBezTo>
                    <a:cubicBezTo>
                      <a:pt x="1393" y="228"/>
                      <a:pt x="1362" y="187"/>
                      <a:pt x="1331" y="145"/>
                    </a:cubicBezTo>
                    <a:cubicBezTo>
                      <a:pt x="1259" y="52"/>
                      <a:pt x="1104" y="1"/>
                      <a:pt x="991" y="1"/>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98" name="Google Shape;1298;p29"/>
              <p:cNvSpPr/>
              <p:nvPr/>
            </p:nvSpPr>
            <p:spPr>
              <a:xfrm>
                <a:off x="5898017" y="1960377"/>
                <a:ext cx="158260" cy="159738"/>
              </a:xfrm>
              <a:custGeom>
                <a:rect b="b" l="l" r="r" t="t"/>
                <a:pathLst>
                  <a:path extrusionOk="0" h="1729" w="1713">
                    <a:moveTo>
                      <a:pt x="814" y="0"/>
                    </a:moveTo>
                    <a:cubicBezTo>
                      <a:pt x="725" y="0"/>
                      <a:pt x="637" y="23"/>
                      <a:pt x="568" y="66"/>
                    </a:cubicBezTo>
                    <a:cubicBezTo>
                      <a:pt x="444" y="138"/>
                      <a:pt x="372" y="242"/>
                      <a:pt x="341" y="375"/>
                    </a:cubicBezTo>
                    <a:cubicBezTo>
                      <a:pt x="341" y="386"/>
                      <a:pt x="330" y="396"/>
                      <a:pt x="330" y="407"/>
                    </a:cubicBezTo>
                    <a:cubicBezTo>
                      <a:pt x="330" y="399"/>
                      <a:pt x="329" y="396"/>
                      <a:pt x="328" y="396"/>
                    </a:cubicBezTo>
                    <a:cubicBezTo>
                      <a:pt x="324" y="396"/>
                      <a:pt x="318" y="412"/>
                      <a:pt x="323" y="412"/>
                    </a:cubicBezTo>
                    <a:cubicBezTo>
                      <a:pt x="324" y="412"/>
                      <a:pt x="327" y="410"/>
                      <a:pt x="330" y="407"/>
                    </a:cubicBezTo>
                    <a:lnTo>
                      <a:pt x="330" y="407"/>
                    </a:lnTo>
                    <a:cubicBezTo>
                      <a:pt x="310" y="437"/>
                      <a:pt x="289" y="478"/>
                      <a:pt x="268" y="510"/>
                    </a:cubicBezTo>
                    <a:cubicBezTo>
                      <a:pt x="217" y="613"/>
                      <a:pt x="155" y="716"/>
                      <a:pt x="103" y="819"/>
                    </a:cubicBezTo>
                    <a:cubicBezTo>
                      <a:pt x="0" y="1005"/>
                      <a:pt x="21" y="1242"/>
                      <a:pt x="176" y="1397"/>
                    </a:cubicBezTo>
                    <a:lnTo>
                      <a:pt x="279" y="1500"/>
                    </a:lnTo>
                    <a:cubicBezTo>
                      <a:pt x="330" y="1551"/>
                      <a:pt x="424" y="1603"/>
                      <a:pt x="506" y="1624"/>
                    </a:cubicBezTo>
                    <a:cubicBezTo>
                      <a:pt x="591" y="1695"/>
                      <a:pt x="696" y="1729"/>
                      <a:pt x="802" y="1729"/>
                    </a:cubicBezTo>
                    <a:cubicBezTo>
                      <a:pt x="926" y="1729"/>
                      <a:pt x="1051" y="1682"/>
                      <a:pt x="1146" y="1592"/>
                    </a:cubicBezTo>
                    <a:cubicBezTo>
                      <a:pt x="1331" y="1417"/>
                      <a:pt x="1527" y="1262"/>
                      <a:pt x="1600" y="1015"/>
                    </a:cubicBezTo>
                    <a:cubicBezTo>
                      <a:pt x="1713" y="581"/>
                      <a:pt x="1362" y="283"/>
                      <a:pt x="1052" y="66"/>
                    </a:cubicBezTo>
                    <a:cubicBezTo>
                      <a:pt x="982" y="21"/>
                      <a:pt x="897" y="0"/>
                      <a:pt x="814"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99" name="Google Shape;1299;p29"/>
              <p:cNvSpPr/>
              <p:nvPr/>
            </p:nvSpPr>
            <p:spPr>
              <a:xfrm>
                <a:off x="6434602" y="2116420"/>
                <a:ext cx="143016" cy="187085"/>
              </a:xfrm>
              <a:custGeom>
                <a:rect b="b" l="l" r="r" t="t"/>
                <a:pathLst>
                  <a:path extrusionOk="0" h="2025" w="1548">
                    <a:moveTo>
                      <a:pt x="601" y="0"/>
                    </a:moveTo>
                    <a:cubicBezTo>
                      <a:pt x="436" y="0"/>
                      <a:pt x="276" y="83"/>
                      <a:pt x="175" y="265"/>
                    </a:cubicBezTo>
                    <a:cubicBezTo>
                      <a:pt x="72" y="440"/>
                      <a:pt x="51" y="646"/>
                      <a:pt x="41" y="832"/>
                    </a:cubicBezTo>
                    <a:cubicBezTo>
                      <a:pt x="0" y="1224"/>
                      <a:pt x="10" y="1698"/>
                      <a:pt x="361" y="1946"/>
                    </a:cubicBezTo>
                    <a:cubicBezTo>
                      <a:pt x="443" y="2000"/>
                      <a:pt x="526" y="2024"/>
                      <a:pt x="608" y="2024"/>
                    </a:cubicBezTo>
                    <a:cubicBezTo>
                      <a:pt x="743" y="2024"/>
                      <a:pt x="875" y="1960"/>
                      <a:pt x="990" y="1863"/>
                    </a:cubicBezTo>
                    <a:cubicBezTo>
                      <a:pt x="1186" y="1853"/>
                      <a:pt x="1372" y="1719"/>
                      <a:pt x="1434" y="1523"/>
                    </a:cubicBezTo>
                    <a:cubicBezTo>
                      <a:pt x="1454" y="1420"/>
                      <a:pt x="1475" y="1327"/>
                      <a:pt x="1485" y="1234"/>
                    </a:cubicBezTo>
                    <a:cubicBezTo>
                      <a:pt x="1516" y="1173"/>
                      <a:pt x="1547" y="1100"/>
                      <a:pt x="1547" y="1017"/>
                    </a:cubicBezTo>
                    <a:cubicBezTo>
                      <a:pt x="1547" y="863"/>
                      <a:pt x="1475" y="749"/>
                      <a:pt x="1382" y="667"/>
                    </a:cubicBezTo>
                    <a:cubicBezTo>
                      <a:pt x="1351" y="616"/>
                      <a:pt x="1320" y="574"/>
                      <a:pt x="1279" y="522"/>
                    </a:cubicBezTo>
                    <a:cubicBezTo>
                      <a:pt x="1238" y="471"/>
                      <a:pt x="1186" y="440"/>
                      <a:pt x="1135" y="389"/>
                    </a:cubicBezTo>
                    <a:cubicBezTo>
                      <a:pt x="1124" y="347"/>
                      <a:pt x="1103" y="295"/>
                      <a:pt x="1073" y="254"/>
                    </a:cubicBezTo>
                    <a:cubicBezTo>
                      <a:pt x="951" y="91"/>
                      <a:pt x="774" y="0"/>
                      <a:pt x="601"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00" name="Google Shape;1300;p29"/>
              <p:cNvSpPr/>
              <p:nvPr/>
            </p:nvSpPr>
            <p:spPr>
              <a:xfrm>
                <a:off x="6864018" y="1933954"/>
                <a:ext cx="156689" cy="160200"/>
              </a:xfrm>
              <a:custGeom>
                <a:rect b="b" l="l" r="r" t="t"/>
                <a:pathLst>
                  <a:path extrusionOk="0" h="1734" w="1696">
                    <a:moveTo>
                      <a:pt x="1146" y="1"/>
                    </a:moveTo>
                    <a:cubicBezTo>
                      <a:pt x="1140" y="1"/>
                      <a:pt x="1134" y="1"/>
                      <a:pt x="1129" y="1"/>
                    </a:cubicBezTo>
                    <a:cubicBezTo>
                      <a:pt x="973" y="1"/>
                      <a:pt x="829" y="42"/>
                      <a:pt x="705" y="115"/>
                    </a:cubicBezTo>
                    <a:cubicBezTo>
                      <a:pt x="592" y="145"/>
                      <a:pt x="489" y="218"/>
                      <a:pt x="427" y="331"/>
                    </a:cubicBezTo>
                    <a:cubicBezTo>
                      <a:pt x="386" y="414"/>
                      <a:pt x="334" y="476"/>
                      <a:pt x="283" y="548"/>
                    </a:cubicBezTo>
                    <a:cubicBezTo>
                      <a:pt x="180" y="693"/>
                      <a:pt x="128" y="858"/>
                      <a:pt x="86" y="1023"/>
                    </a:cubicBezTo>
                    <a:cubicBezTo>
                      <a:pt x="1" y="1347"/>
                      <a:pt x="259" y="1627"/>
                      <a:pt x="559" y="1627"/>
                    </a:cubicBezTo>
                    <a:cubicBezTo>
                      <a:pt x="584" y="1627"/>
                      <a:pt x="609" y="1625"/>
                      <a:pt x="633" y="1621"/>
                    </a:cubicBezTo>
                    <a:cubicBezTo>
                      <a:pt x="726" y="1683"/>
                      <a:pt x="829" y="1734"/>
                      <a:pt x="932" y="1734"/>
                    </a:cubicBezTo>
                    <a:cubicBezTo>
                      <a:pt x="1149" y="1734"/>
                      <a:pt x="1314" y="1590"/>
                      <a:pt x="1386" y="1404"/>
                    </a:cubicBezTo>
                    <a:cubicBezTo>
                      <a:pt x="1417" y="1383"/>
                      <a:pt x="1448" y="1363"/>
                      <a:pt x="1469" y="1332"/>
                    </a:cubicBezTo>
                    <a:cubicBezTo>
                      <a:pt x="1696" y="1085"/>
                      <a:pt x="1613" y="785"/>
                      <a:pt x="1613" y="476"/>
                    </a:cubicBezTo>
                    <a:cubicBezTo>
                      <a:pt x="1613" y="223"/>
                      <a:pt x="1406" y="1"/>
                      <a:pt x="1146" y="1"/>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01" name="Google Shape;1301;p29"/>
              <p:cNvSpPr/>
              <p:nvPr/>
            </p:nvSpPr>
            <p:spPr>
              <a:xfrm>
                <a:off x="7359861" y="1915384"/>
                <a:ext cx="163988" cy="152162"/>
              </a:xfrm>
              <a:custGeom>
                <a:rect b="b" l="l" r="r" t="t"/>
                <a:pathLst>
                  <a:path extrusionOk="0" h="1647" w="1775">
                    <a:moveTo>
                      <a:pt x="1056" y="1"/>
                    </a:moveTo>
                    <a:cubicBezTo>
                      <a:pt x="1034" y="1"/>
                      <a:pt x="1013" y="3"/>
                      <a:pt x="991" y="6"/>
                    </a:cubicBezTo>
                    <a:lnTo>
                      <a:pt x="960" y="6"/>
                    </a:lnTo>
                    <a:cubicBezTo>
                      <a:pt x="775" y="6"/>
                      <a:pt x="651" y="99"/>
                      <a:pt x="548" y="243"/>
                    </a:cubicBezTo>
                    <a:cubicBezTo>
                      <a:pt x="465" y="346"/>
                      <a:pt x="383" y="460"/>
                      <a:pt x="321" y="573"/>
                    </a:cubicBezTo>
                    <a:cubicBezTo>
                      <a:pt x="259" y="687"/>
                      <a:pt x="218" y="800"/>
                      <a:pt x="156" y="914"/>
                    </a:cubicBezTo>
                    <a:cubicBezTo>
                      <a:pt x="1" y="1234"/>
                      <a:pt x="186" y="1646"/>
                      <a:pt x="578" y="1646"/>
                    </a:cubicBezTo>
                    <a:cubicBezTo>
                      <a:pt x="672" y="1646"/>
                      <a:pt x="775" y="1636"/>
                      <a:pt x="878" y="1636"/>
                    </a:cubicBezTo>
                    <a:cubicBezTo>
                      <a:pt x="904" y="1641"/>
                      <a:pt x="930" y="1643"/>
                      <a:pt x="954" y="1643"/>
                    </a:cubicBezTo>
                    <a:cubicBezTo>
                      <a:pt x="1045" y="1643"/>
                      <a:pt x="1124" y="1615"/>
                      <a:pt x="1197" y="1574"/>
                    </a:cubicBezTo>
                    <a:cubicBezTo>
                      <a:pt x="1352" y="1522"/>
                      <a:pt x="1486" y="1440"/>
                      <a:pt x="1589" y="1295"/>
                    </a:cubicBezTo>
                    <a:cubicBezTo>
                      <a:pt x="1775" y="1017"/>
                      <a:pt x="1610" y="646"/>
                      <a:pt x="1517" y="357"/>
                    </a:cubicBezTo>
                    <a:cubicBezTo>
                      <a:pt x="1452" y="170"/>
                      <a:pt x="1260" y="1"/>
                      <a:pt x="1056" y="1"/>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02" name="Google Shape;1302;p29"/>
              <p:cNvSpPr/>
              <p:nvPr/>
            </p:nvSpPr>
            <p:spPr>
              <a:xfrm>
                <a:off x="7171206" y="1552025"/>
                <a:ext cx="161124" cy="141538"/>
              </a:xfrm>
              <a:custGeom>
                <a:rect b="b" l="l" r="r" t="t"/>
                <a:pathLst>
                  <a:path extrusionOk="0" h="1532" w="1744">
                    <a:moveTo>
                      <a:pt x="1074" y="1"/>
                    </a:moveTo>
                    <a:cubicBezTo>
                      <a:pt x="1033" y="1"/>
                      <a:pt x="992" y="4"/>
                      <a:pt x="949" y="9"/>
                    </a:cubicBezTo>
                    <a:cubicBezTo>
                      <a:pt x="867" y="20"/>
                      <a:pt x="795" y="61"/>
                      <a:pt x="733" y="112"/>
                    </a:cubicBezTo>
                    <a:lnTo>
                      <a:pt x="733" y="102"/>
                    </a:lnTo>
                    <a:cubicBezTo>
                      <a:pt x="681" y="91"/>
                      <a:pt x="640" y="82"/>
                      <a:pt x="599" y="82"/>
                    </a:cubicBezTo>
                    <a:lnTo>
                      <a:pt x="589" y="82"/>
                    </a:lnTo>
                    <a:cubicBezTo>
                      <a:pt x="577" y="80"/>
                      <a:pt x="566" y="79"/>
                      <a:pt x="554" y="79"/>
                    </a:cubicBezTo>
                    <a:cubicBezTo>
                      <a:pt x="407" y="79"/>
                      <a:pt x="243" y="195"/>
                      <a:pt x="176" y="318"/>
                    </a:cubicBezTo>
                    <a:cubicBezTo>
                      <a:pt x="83" y="494"/>
                      <a:pt x="62" y="731"/>
                      <a:pt x="32" y="927"/>
                    </a:cubicBezTo>
                    <a:cubicBezTo>
                      <a:pt x="0" y="1102"/>
                      <a:pt x="32" y="1257"/>
                      <a:pt x="155" y="1391"/>
                    </a:cubicBezTo>
                    <a:cubicBezTo>
                      <a:pt x="247" y="1484"/>
                      <a:pt x="372" y="1532"/>
                      <a:pt x="498" y="1532"/>
                    </a:cubicBezTo>
                    <a:cubicBezTo>
                      <a:pt x="583" y="1532"/>
                      <a:pt x="668" y="1510"/>
                      <a:pt x="743" y="1464"/>
                    </a:cubicBezTo>
                    <a:cubicBezTo>
                      <a:pt x="826" y="1412"/>
                      <a:pt x="919" y="1361"/>
                      <a:pt x="1011" y="1319"/>
                    </a:cubicBezTo>
                    <a:cubicBezTo>
                      <a:pt x="1022" y="1319"/>
                      <a:pt x="1032" y="1319"/>
                      <a:pt x="1032" y="1309"/>
                    </a:cubicBezTo>
                    <a:cubicBezTo>
                      <a:pt x="1063" y="1309"/>
                      <a:pt x="1084" y="1299"/>
                      <a:pt x="1104" y="1278"/>
                    </a:cubicBezTo>
                    <a:cubicBezTo>
                      <a:pt x="1125" y="1278"/>
                      <a:pt x="1146" y="1267"/>
                      <a:pt x="1156" y="1257"/>
                    </a:cubicBezTo>
                    <a:cubicBezTo>
                      <a:pt x="1341" y="1164"/>
                      <a:pt x="1465" y="969"/>
                      <a:pt x="1589" y="814"/>
                    </a:cubicBezTo>
                    <a:cubicBezTo>
                      <a:pt x="1744" y="607"/>
                      <a:pt x="1651" y="360"/>
                      <a:pt x="1476" y="215"/>
                    </a:cubicBezTo>
                    <a:cubicBezTo>
                      <a:pt x="1465" y="185"/>
                      <a:pt x="1444" y="153"/>
                      <a:pt x="1414" y="133"/>
                    </a:cubicBezTo>
                    <a:cubicBezTo>
                      <a:pt x="1312" y="32"/>
                      <a:pt x="1199" y="1"/>
                      <a:pt x="1074" y="1"/>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03" name="Google Shape;1303;p29"/>
              <p:cNvSpPr/>
              <p:nvPr/>
            </p:nvSpPr>
            <p:spPr>
              <a:xfrm>
                <a:off x="7460008" y="1266547"/>
                <a:ext cx="133500" cy="156504"/>
              </a:xfrm>
              <a:custGeom>
                <a:rect b="b" l="l" r="r" t="t"/>
                <a:pathLst>
                  <a:path extrusionOk="0" h="1694" w="1445">
                    <a:moveTo>
                      <a:pt x="564" y="1"/>
                    </a:moveTo>
                    <a:cubicBezTo>
                      <a:pt x="351" y="1"/>
                      <a:pt x="135" y="145"/>
                      <a:pt x="83" y="355"/>
                    </a:cubicBezTo>
                    <a:cubicBezTo>
                      <a:pt x="62" y="448"/>
                      <a:pt x="51" y="541"/>
                      <a:pt x="62" y="634"/>
                    </a:cubicBezTo>
                    <a:cubicBezTo>
                      <a:pt x="21" y="747"/>
                      <a:pt x="0" y="871"/>
                      <a:pt x="0" y="985"/>
                    </a:cubicBezTo>
                    <a:cubicBezTo>
                      <a:pt x="0" y="1180"/>
                      <a:pt x="72" y="1335"/>
                      <a:pt x="196" y="1490"/>
                    </a:cubicBezTo>
                    <a:cubicBezTo>
                      <a:pt x="268" y="1583"/>
                      <a:pt x="413" y="1666"/>
                      <a:pt x="526" y="1686"/>
                    </a:cubicBezTo>
                    <a:cubicBezTo>
                      <a:pt x="571" y="1691"/>
                      <a:pt x="614" y="1694"/>
                      <a:pt x="656" y="1694"/>
                    </a:cubicBezTo>
                    <a:cubicBezTo>
                      <a:pt x="787" y="1694"/>
                      <a:pt x="907" y="1669"/>
                      <a:pt x="1032" y="1614"/>
                    </a:cubicBezTo>
                    <a:cubicBezTo>
                      <a:pt x="1279" y="1510"/>
                      <a:pt x="1444" y="1212"/>
                      <a:pt x="1424" y="943"/>
                    </a:cubicBezTo>
                    <a:cubicBezTo>
                      <a:pt x="1382" y="552"/>
                      <a:pt x="1114" y="273"/>
                      <a:pt x="794" y="66"/>
                    </a:cubicBezTo>
                    <a:cubicBezTo>
                      <a:pt x="724" y="21"/>
                      <a:pt x="644" y="1"/>
                      <a:pt x="564" y="1"/>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04" name="Google Shape;1304;p29"/>
              <p:cNvSpPr/>
              <p:nvPr/>
            </p:nvSpPr>
            <p:spPr>
              <a:xfrm>
                <a:off x="6821520" y="1081218"/>
                <a:ext cx="162048" cy="180340"/>
              </a:xfrm>
              <a:custGeom>
                <a:rect b="b" l="l" r="r" t="t"/>
                <a:pathLst>
                  <a:path extrusionOk="0" h="1952" w="1754">
                    <a:moveTo>
                      <a:pt x="850" y="0"/>
                    </a:moveTo>
                    <a:cubicBezTo>
                      <a:pt x="689" y="0"/>
                      <a:pt x="526" y="60"/>
                      <a:pt x="381" y="154"/>
                    </a:cubicBezTo>
                    <a:cubicBezTo>
                      <a:pt x="196" y="277"/>
                      <a:pt x="103" y="504"/>
                      <a:pt x="175" y="721"/>
                    </a:cubicBezTo>
                    <a:cubicBezTo>
                      <a:pt x="41" y="979"/>
                      <a:pt x="0" y="1278"/>
                      <a:pt x="175" y="1547"/>
                    </a:cubicBezTo>
                    <a:cubicBezTo>
                      <a:pt x="335" y="1786"/>
                      <a:pt x="631" y="1952"/>
                      <a:pt x="928" y="1952"/>
                    </a:cubicBezTo>
                    <a:cubicBezTo>
                      <a:pt x="1015" y="1952"/>
                      <a:pt x="1102" y="1938"/>
                      <a:pt x="1186" y="1907"/>
                    </a:cubicBezTo>
                    <a:cubicBezTo>
                      <a:pt x="1424" y="1815"/>
                      <a:pt x="1578" y="1660"/>
                      <a:pt x="1671" y="1423"/>
                    </a:cubicBezTo>
                    <a:cubicBezTo>
                      <a:pt x="1754" y="1185"/>
                      <a:pt x="1671" y="917"/>
                      <a:pt x="1589" y="701"/>
                    </a:cubicBezTo>
                    <a:cubicBezTo>
                      <a:pt x="1495" y="463"/>
                      <a:pt x="1392" y="206"/>
                      <a:pt x="1155" y="82"/>
                    </a:cubicBezTo>
                    <a:cubicBezTo>
                      <a:pt x="1058" y="25"/>
                      <a:pt x="955" y="0"/>
                      <a:pt x="850"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05" name="Google Shape;1305;p29"/>
              <p:cNvSpPr/>
              <p:nvPr/>
            </p:nvSpPr>
            <p:spPr>
              <a:xfrm>
                <a:off x="7283641" y="981994"/>
                <a:ext cx="146896" cy="132484"/>
              </a:xfrm>
              <a:custGeom>
                <a:rect b="b" l="l" r="r" t="t"/>
                <a:pathLst>
                  <a:path extrusionOk="0" h="1434" w="1590">
                    <a:moveTo>
                      <a:pt x="1115" y="1"/>
                    </a:moveTo>
                    <a:cubicBezTo>
                      <a:pt x="867" y="10"/>
                      <a:pt x="640" y="93"/>
                      <a:pt x="486" y="289"/>
                    </a:cubicBezTo>
                    <a:cubicBezTo>
                      <a:pt x="300" y="310"/>
                      <a:pt x="124" y="464"/>
                      <a:pt x="73" y="650"/>
                    </a:cubicBezTo>
                    <a:cubicBezTo>
                      <a:pt x="1" y="898"/>
                      <a:pt x="135" y="1115"/>
                      <a:pt x="362" y="1218"/>
                    </a:cubicBezTo>
                    <a:cubicBezTo>
                      <a:pt x="383" y="1228"/>
                      <a:pt x="403" y="1238"/>
                      <a:pt x="413" y="1248"/>
                    </a:cubicBezTo>
                    <a:lnTo>
                      <a:pt x="537" y="1310"/>
                    </a:lnTo>
                    <a:cubicBezTo>
                      <a:pt x="671" y="1383"/>
                      <a:pt x="805" y="1434"/>
                      <a:pt x="950" y="1434"/>
                    </a:cubicBezTo>
                    <a:cubicBezTo>
                      <a:pt x="1167" y="1434"/>
                      <a:pt x="1373" y="1310"/>
                      <a:pt x="1476" y="1115"/>
                    </a:cubicBezTo>
                    <a:cubicBezTo>
                      <a:pt x="1579" y="929"/>
                      <a:pt x="1589" y="702"/>
                      <a:pt x="1589" y="485"/>
                    </a:cubicBezTo>
                    <a:cubicBezTo>
                      <a:pt x="1589" y="228"/>
                      <a:pt x="1373" y="1"/>
                      <a:pt x="1115" y="1"/>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06" name="Google Shape;1306;p29"/>
              <p:cNvSpPr/>
              <p:nvPr/>
            </p:nvSpPr>
            <p:spPr>
              <a:xfrm>
                <a:off x="6712873" y="724603"/>
                <a:ext cx="149483" cy="159461"/>
              </a:xfrm>
              <a:custGeom>
                <a:rect b="b" l="l" r="r" t="t"/>
                <a:pathLst>
                  <a:path extrusionOk="0" h="1726" w="1618">
                    <a:moveTo>
                      <a:pt x="830" y="0"/>
                    </a:moveTo>
                    <a:cubicBezTo>
                      <a:pt x="792" y="0"/>
                      <a:pt x="752" y="4"/>
                      <a:pt x="711" y="11"/>
                    </a:cubicBezTo>
                    <a:cubicBezTo>
                      <a:pt x="526" y="53"/>
                      <a:pt x="402" y="187"/>
                      <a:pt x="310" y="352"/>
                    </a:cubicBezTo>
                    <a:cubicBezTo>
                      <a:pt x="83" y="497"/>
                      <a:pt x="0" y="785"/>
                      <a:pt x="134" y="1012"/>
                    </a:cubicBezTo>
                    <a:cubicBezTo>
                      <a:pt x="258" y="1229"/>
                      <a:pt x="340" y="1497"/>
                      <a:pt x="557" y="1641"/>
                    </a:cubicBezTo>
                    <a:cubicBezTo>
                      <a:pt x="638" y="1687"/>
                      <a:pt x="735" y="1716"/>
                      <a:pt x="827" y="1716"/>
                    </a:cubicBezTo>
                    <a:cubicBezTo>
                      <a:pt x="840" y="1716"/>
                      <a:pt x="854" y="1715"/>
                      <a:pt x="867" y="1714"/>
                    </a:cubicBezTo>
                    <a:lnTo>
                      <a:pt x="1000" y="1714"/>
                    </a:lnTo>
                    <a:cubicBezTo>
                      <a:pt x="1037" y="1721"/>
                      <a:pt x="1075" y="1725"/>
                      <a:pt x="1112" y="1725"/>
                    </a:cubicBezTo>
                    <a:cubicBezTo>
                      <a:pt x="1374" y="1725"/>
                      <a:pt x="1618" y="1539"/>
                      <a:pt x="1609" y="1249"/>
                    </a:cubicBezTo>
                    <a:cubicBezTo>
                      <a:pt x="1599" y="868"/>
                      <a:pt x="1465" y="548"/>
                      <a:pt x="1259" y="238"/>
                    </a:cubicBezTo>
                    <a:cubicBezTo>
                      <a:pt x="1148" y="78"/>
                      <a:pt x="1004" y="0"/>
                      <a:pt x="830"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07" name="Google Shape;1307;p29"/>
              <p:cNvSpPr/>
              <p:nvPr/>
            </p:nvSpPr>
            <p:spPr>
              <a:xfrm>
                <a:off x="7596187" y="679887"/>
                <a:ext cx="123984" cy="142462"/>
              </a:xfrm>
              <a:custGeom>
                <a:rect b="b" l="l" r="r" t="t"/>
                <a:pathLst>
                  <a:path extrusionOk="0" h="1542" w="1342">
                    <a:moveTo>
                      <a:pt x="517" y="0"/>
                    </a:moveTo>
                    <a:cubicBezTo>
                      <a:pt x="362" y="0"/>
                      <a:pt x="166" y="93"/>
                      <a:pt x="104" y="238"/>
                    </a:cubicBezTo>
                    <a:cubicBezTo>
                      <a:pt x="22" y="433"/>
                      <a:pt x="1" y="578"/>
                      <a:pt x="32" y="774"/>
                    </a:cubicBezTo>
                    <a:lnTo>
                      <a:pt x="63" y="867"/>
                    </a:lnTo>
                    <a:cubicBezTo>
                      <a:pt x="22" y="1063"/>
                      <a:pt x="73" y="1259"/>
                      <a:pt x="280" y="1382"/>
                    </a:cubicBezTo>
                    <a:cubicBezTo>
                      <a:pt x="342" y="1414"/>
                      <a:pt x="424" y="1434"/>
                      <a:pt x="507" y="1444"/>
                    </a:cubicBezTo>
                    <a:cubicBezTo>
                      <a:pt x="584" y="1511"/>
                      <a:pt x="691" y="1542"/>
                      <a:pt x="798" y="1542"/>
                    </a:cubicBezTo>
                    <a:cubicBezTo>
                      <a:pt x="890" y="1542"/>
                      <a:pt x="981" y="1519"/>
                      <a:pt x="1053" y="1476"/>
                    </a:cubicBezTo>
                    <a:cubicBezTo>
                      <a:pt x="1291" y="1331"/>
                      <a:pt x="1342" y="1052"/>
                      <a:pt x="1218" y="816"/>
                    </a:cubicBezTo>
                    <a:cubicBezTo>
                      <a:pt x="1218" y="816"/>
                      <a:pt x="1218" y="805"/>
                      <a:pt x="1208" y="795"/>
                    </a:cubicBezTo>
                    <a:cubicBezTo>
                      <a:pt x="1249" y="630"/>
                      <a:pt x="1229" y="465"/>
                      <a:pt x="1136" y="320"/>
                    </a:cubicBezTo>
                    <a:cubicBezTo>
                      <a:pt x="1074" y="227"/>
                      <a:pt x="991" y="145"/>
                      <a:pt x="899" y="93"/>
                    </a:cubicBezTo>
                    <a:cubicBezTo>
                      <a:pt x="816" y="42"/>
                      <a:pt x="723" y="0"/>
                      <a:pt x="610"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08" name="Google Shape;1308;p29"/>
              <p:cNvSpPr/>
              <p:nvPr/>
            </p:nvSpPr>
            <p:spPr>
              <a:xfrm>
                <a:off x="6845264" y="2369284"/>
                <a:ext cx="134516" cy="124261"/>
              </a:xfrm>
              <a:custGeom>
                <a:rect b="b" l="l" r="r" t="t"/>
                <a:pathLst>
                  <a:path extrusionOk="0" h="1345" w="1456">
                    <a:moveTo>
                      <a:pt x="894" y="0"/>
                    </a:moveTo>
                    <a:cubicBezTo>
                      <a:pt x="878" y="0"/>
                      <a:pt x="862" y="1"/>
                      <a:pt x="846" y="3"/>
                    </a:cubicBezTo>
                    <a:cubicBezTo>
                      <a:pt x="733" y="13"/>
                      <a:pt x="630" y="55"/>
                      <a:pt x="537" y="107"/>
                    </a:cubicBezTo>
                    <a:cubicBezTo>
                      <a:pt x="496" y="127"/>
                      <a:pt x="465" y="137"/>
                      <a:pt x="434" y="158"/>
                    </a:cubicBezTo>
                    <a:cubicBezTo>
                      <a:pt x="321" y="240"/>
                      <a:pt x="238" y="343"/>
                      <a:pt x="186" y="478"/>
                    </a:cubicBezTo>
                    <a:cubicBezTo>
                      <a:pt x="176" y="488"/>
                      <a:pt x="156" y="509"/>
                      <a:pt x="145" y="529"/>
                    </a:cubicBezTo>
                    <a:cubicBezTo>
                      <a:pt x="1" y="746"/>
                      <a:pt x="104" y="1056"/>
                      <a:pt x="321" y="1189"/>
                    </a:cubicBezTo>
                    <a:cubicBezTo>
                      <a:pt x="351" y="1200"/>
                      <a:pt x="383" y="1221"/>
                      <a:pt x="413" y="1231"/>
                    </a:cubicBezTo>
                    <a:cubicBezTo>
                      <a:pt x="475" y="1272"/>
                      <a:pt x="537" y="1313"/>
                      <a:pt x="619" y="1324"/>
                    </a:cubicBezTo>
                    <a:cubicBezTo>
                      <a:pt x="733" y="1344"/>
                      <a:pt x="836" y="1344"/>
                      <a:pt x="950" y="1344"/>
                    </a:cubicBezTo>
                    <a:cubicBezTo>
                      <a:pt x="1197" y="1344"/>
                      <a:pt x="1435" y="1127"/>
                      <a:pt x="1424" y="870"/>
                    </a:cubicBezTo>
                    <a:cubicBezTo>
                      <a:pt x="1424" y="808"/>
                      <a:pt x="1414" y="756"/>
                      <a:pt x="1403" y="705"/>
                    </a:cubicBezTo>
                    <a:cubicBezTo>
                      <a:pt x="1455" y="509"/>
                      <a:pt x="1393" y="282"/>
                      <a:pt x="1218" y="178"/>
                    </a:cubicBezTo>
                    <a:cubicBezTo>
                      <a:pt x="1144" y="77"/>
                      <a:pt x="1029" y="0"/>
                      <a:pt x="894"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09" name="Google Shape;1309;p29"/>
              <p:cNvSpPr/>
              <p:nvPr/>
            </p:nvSpPr>
            <p:spPr>
              <a:xfrm>
                <a:off x="7625844" y="1755831"/>
                <a:ext cx="99132" cy="115392"/>
              </a:xfrm>
              <a:custGeom>
                <a:rect b="b" l="l" r="r" t="t"/>
                <a:pathLst>
                  <a:path extrusionOk="0" h="1249" w="1073">
                    <a:moveTo>
                      <a:pt x="484" y="0"/>
                    </a:moveTo>
                    <a:cubicBezTo>
                      <a:pt x="227" y="0"/>
                      <a:pt x="0" y="217"/>
                      <a:pt x="0" y="485"/>
                    </a:cubicBezTo>
                    <a:cubicBezTo>
                      <a:pt x="0" y="588"/>
                      <a:pt x="41" y="681"/>
                      <a:pt x="103" y="764"/>
                    </a:cubicBezTo>
                    <a:lnTo>
                      <a:pt x="103" y="774"/>
                    </a:lnTo>
                    <a:cubicBezTo>
                      <a:pt x="103" y="1032"/>
                      <a:pt x="319" y="1248"/>
                      <a:pt x="578" y="1248"/>
                    </a:cubicBezTo>
                    <a:cubicBezTo>
                      <a:pt x="846" y="1248"/>
                      <a:pt x="1062" y="1032"/>
                      <a:pt x="1062" y="774"/>
                    </a:cubicBezTo>
                    <a:cubicBezTo>
                      <a:pt x="1062" y="599"/>
                      <a:pt x="1073" y="423"/>
                      <a:pt x="980" y="269"/>
                    </a:cubicBezTo>
                    <a:cubicBezTo>
                      <a:pt x="876" y="83"/>
                      <a:pt x="691" y="0"/>
                      <a:pt x="484"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spTree>
  </p:cSld>
  <p:clrMapOvr>
    <a:masterClrMapping/>
  </p:clrMapOvr>
</p:sldLayout>
</file>

<file path=ppt/slideLayouts/slideLayout2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Four Columns">
  <p:cSld name="CUSTOM_5">
    <p:spTree>
      <p:nvGrpSpPr>
        <p:cNvPr id="1310" name="Shape 1310"/>
        <p:cNvGrpSpPr/>
        <p:nvPr/>
      </p:nvGrpSpPr>
      <p:grpSpPr>
        <a:xfrm>
          <a:off x="0" y="0"/>
          <a:ext cx="0" cy="0"/>
          <a:chOff x="0" y="0"/>
          <a:chExt cx="0" cy="0"/>
        </a:xfrm>
      </p:grpSpPr>
      <p:grpSp>
        <p:nvGrpSpPr>
          <p:cNvPr id="1311" name="Google Shape;1311;p30"/>
          <p:cNvGrpSpPr/>
          <p:nvPr/>
        </p:nvGrpSpPr>
        <p:grpSpPr>
          <a:xfrm>
            <a:off x="-709739" y="-384696"/>
            <a:ext cx="10035474" cy="5857285"/>
            <a:chOff x="-709739" y="-384696"/>
            <a:chExt cx="10035474" cy="5857285"/>
          </a:xfrm>
        </p:grpSpPr>
        <p:grpSp>
          <p:nvGrpSpPr>
            <p:cNvPr id="1312" name="Google Shape;1312;p30"/>
            <p:cNvGrpSpPr/>
            <p:nvPr/>
          </p:nvGrpSpPr>
          <p:grpSpPr>
            <a:xfrm rot="5400000">
              <a:off x="-694595" y="3856585"/>
              <a:ext cx="1600860" cy="1631149"/>
              <a:chOff x="5510175" y="238275"/>
              <a:chExt cx="2841932" cy="2895701"/>
            </a:xfrm>
          </p:grpSpPr>
          <p:sp>
            <p:nvSpPr>
              <p:cNvPr id="1313" name="Google Shape;1313;p30"/>
              <p:cNvSpPr/>
              <p:nvPr/>
            </p:nvSpPr>
            <p:spPr>
              <a:xfrm>
                <a:off x="5510175" y="238275"/>
                <a:ext cx="2841932" cy="2895701"/>
              </a:xfrm>
              <a:custGeom>
                <a:rect b="b" l="l" r="r" t="t"/>
                <a:pathLst>
                  <a:path extrusionOk="0" h="31343" w="30761">
                    <a:moveTo>
                      <a:pt x="25462" y="1"/>
                    </a:moveTo>
                    <a:cubicBezTo>
                      <a:pt x="25003" y="1"/>
                      <a:pt x="24504" y="84"/>
                      <a:pt x="23962" y="262"/>
                    </a:cubicBezTo>
                    <a:cubicBezTo>
                      <a:pt x="22714" y="644"/>
                      <a:pt x="21848" y="1706"/>
                      <a:pt x="21270" y="2862"/>
                    </a:cubicBezTo>
                    <a:cubicBezTo>
                      <a:pt x="20785" y="3728"/>
                      <a:pt x="20693" y="5740"/>
                      <a:pt x="19919" y="6421"/>
                    </a:cubicBezTo>
                    <a:cubicBezTo>
                      <a:pt x="19549" y="6724"/>
                      <a:pt x="19197" y="6855"/>
                      <a:pt x="18859" y="6855"/>
                    </a:cubicBezTo>
                    <a:cubicBezTo>
                      <a:pt x="16740" y="6855"/>
                      <a:pt x="15176" y="1692"/>
                      <a:pt x="13183" y="1603"/>
                    </a:cubicBezTo>
                    <a:cubicBezTo>
                      <a:pt x="13116" y="1599"/>
                      <a:pt x="13051" y="1598"/>
                      <a:pt x="12987" y="1598"/>
                    </a:cubicBezTo>
                    <a:cubicBezTo>
                      <a:pt x="9937" y="1598"/>
                      <a:pt x="10508" y="5882"/>
                      <a:pt x="11357" y="7762"/>
                    </a:cubicBezTo>
                    <a:cubicBezTo>
                      <a:pt x="11842" y="8917"/>
                      <a:pt x="12420" y="10072"/>
                      <a:pt x="13276" y="11134"/>
                    </a:cubicBezTo>
                    <a:cubicBezTo>
                      <a:pt x="13956" y="12094"/>
                      <a:pt x="15205" y="12867"/>
                      <a:pt x="15586" y="14116"/>
                    </a:cubicBezTo>
                    <a:cubicBezTo>
                      <a:pt x="16357" y="16711"/>
                      <a:pt x="14815" y="17501"/>
                      <a:pt x="12974" y="17501"/>
                    </a:cubicBezTo>
                    <a:cubicBezTo>
                      <a:pt x="11807" y="17501"/>
                      <a:pt x="10520" y="17184"/>
                      <a:pt x="9624" y="16808"/>
                    </a:cubicBezTo>
                    <a:cubicBezTo>
                      <a:pt x="8752" y="16450"/>
                      <a:pt x="7859" y="16277"/>
                      <a:pt x="6986" y="16277"/>
                    </a:cubicBezTo>
                    <a:cubicBezTo>
                      <a:pt x="4586" y="16277"/>
                      <a:pt x="2333" y="17587"/>
                      <a:pt x="1062" y="19985"/>
                    </a:cubicBezTo>
                    <a:cubicBezTo>
                      <a:pt x="0" y="22203"/>
                      <a:pt x="93" y="25472"/>
                      <a:pt x="1248" y="27783"/>
                    </a:cubicBezTo>
                    <a:cubicBezTo>
                      <a:pt x="1953" y="29293"/>
                      <a:pt x="2762" y="29890"/>
                      <a:pt x="3534" y="29890"/>
                    </a:cubicBezTo>
                    <a:cubicBezTo>
                      <a:pt x="4978" y="29890"/>
                      <a:pt x="6291" y="27799"/>
                      <a:pt x="6540" y="25669"/>
                    </a:cubicBezTo>
                    <a:cubicBezTo>
                      <a:pt x="6754" y="23757"/>
                      <a:pt x="7623" y="23083"/>
                      <a:pt x="8725" y="23083"/>
                    </a:cubicBezTo>
                    <a:cubicBezTo>
                      <a:pt x="10121" y="23083"/>
                      <a:pt x="11892" y="24164"/>
                      <a:pt x="13183" y="25184"/>
                    </a:cubicBezTo>
                    <a:cubicBezTo>
                      <a:pt x="14106" y="25895"/>
                      <a:pt x="14783" y="26188"/>
                      <a:pt x="15317" y="26188"/>
                    </a:cubicBezTo>
                    <a:cubicBezTo>
                      <a:pt x="16736" y="26188"/>
                      <a:pt x="17148" y="24117"/>
                      <a:pt x="18474" y="22295"/>
                    </a:cubicBezTo>
                    <a:cubicBezTo>
                      <a:pt x="19049" y="21552"/>
                      <a:pt x="19836" y="21252"/>
                      <a:pt x="20692" y="21252"/>
                    </a:cubicBezTo>
                    <a:cubicBezTo>
                      <a:pt x="22710" y="21252"/>
                      <a:pt x="25108" y="22925"/>
                      <a:pt x="25984" y="24410"/>
                    </a:cubicBezTo>
                    <a:cubicBezTo>
                      <a:pt x="26655" y="25669"/>
                      <a:pt x="26944" y="27010"/>
                      <a:pt x="27336" y="28454"/>
                    </a:cubicBezTo>
                    <a:cubicBezTo>
                      <a:pt x="27624" y="29227"/>
                      <a:pt x="27624" y="30671"/>
                      <a:pt x="28006" y="31342"/>
                    </a:cubicBezTo>
                    <a:lnTo>
                      <a:pt x="28099" y="31146"/>
                    </a:lnTo>
                    <a:cubicBezTo>
                      <a:pt x="28129" y="31161"/>
                      <a:pt x="28159" y="31168"/>
                      <a:pt x="28189" y="31168"/>
                    </a:cubicBezTo>
                    <a:cubicBezTo>
                      <a:pt x="28548" y="31168"/>
                      <a:pt x="28887" y="30143"/>
                      <a:pt x="29069" y="29609"/>
                    </a:cubicBezTo>
                    <a:cubicBezTo>
                      <a:pt x="30502" y="24802"/>
                      <a:pt x="29935" y="19315"/>
                      <a:pt x="30409" y="14311"/>
                    </a:cubicBezTo>
                    <a:cubicBezTo>
                      <a:pt x="30760" y="10859"/>
                      <a:pt x="30710" y="1"/>
                      <a:pt x="25462"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14" name="Google Shape;1314;p30"/>
              <p:cNvSpPr/>
              <p:nvPr/>
            </p:nvSpPr>
            <p:spPr>
              <a:xfrm>
                <a:off x="5774125" y="2413353"/>
                <a:ext cx="160200" cy="180987"/>
              </a:xfrm>
              <a:custGeom>
                <a:rect b="b" l="l" r="r" t="t"/>
                <a:pathLst>
                  <a:path extrusionOk="0" h="1959" w="1734">
                    <a:moveTo>
                      <a:pt x="991" y="1"/>
                    </a:moveTo>
                    <a:cubicBezTo>
                      <a:pt x="816" y="1"/>
                      <a:pt x="681" y="104"/>
                      <a:pt x="578" y="249"/>
                    </a:cubicBezTo>
                    <a:cubicBezTo>
                      <a:pt x="568" y="258"/>
                      <a:pt x="557" y="279"/>
                      <a:pt x="537" y="300"/>
                    </a:cubicBezTo>
                    <a:cubicBezTo>
                      <a:pt x="351" y="320"/>
                      <a:pt x="217" y="465"/>
                      <a:pt x="145" y="650"/>
                    </a:cubicBezTo>
                    <a:cubicBezTo>
                      <a:pt x="0" y="1012"/>
                      <a:pt x="0" y="1393"/>
                      <a:pt x="248" y="1703"/>
                    </a:cubicBezTo>
                    <a:cubicBezTo>
                      <a:pt x="381" y="1873"/>
                      <a:pt x="606" y="1959"/>
                      <a:pt x="825" y="1959"/>
                    </a:cubicBezTo>
                    <a:cubicBezTo>
                      <a:pt x="910" y="1959"/>
                      <a:pt x="995" y="1946"/>
                      <a:pt x="1073" y="1920"/>
                    </a:cubicBezTo>
                    <a:cubicBezTo>
                      <a:pt x="1373" y="1837"/>
                      <a:pt x="1630" y="1579"/>
                      <a:pt x="1692" y="1269"/>
                    </a:cubicBezTo>
                    <a:cubicBezTo>
                      <a:pt x="1733" y="1074"/>
                      <a:pt x="1713" y="898"/>
                      <a:pt x="1661" y="733"/>
                    </a:cubicBezTo>
                    <a:cubicBezTo>
                      <a:pt x="1692" y="547"/>
                      <a:pt x="1579" y="362"/>
                      <a:pt x="1424" y="258"/>
                    </a:cubicBezTo>
                    <a:cubicBezTo>
                      <a:pt x="1393" y="228"/>
                      <a:pt x="1362" y="187"/>
                      <a:pt x="1331" y="145"/>
                    </a:cubicBezTo>
                    <a:cubicBezTo>
                      <a:pt x="1259" y="52"/>
                      <a:pt x="1104" y="1"/>
                      <a:pt x="991" y="1"/>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15" name="Google Shape;1315;p30"/>
              <p:cNvSpPr/>
              <p:nvPr/>
            </p:nvSpPr>
            <p:spPr>
              <a:xfrm>
                <a:off x="5898017" y="1960377"/>
                <a:ext cx="158260" cy="159738"/>
              </a:xfrm>
              <a:custGeom>
                <a:rect b="b" l="l" r="r" t="t"/>
                <a:pathLst>
                  <a:path extrusionOk="0" h="1729" w="1713">
                    <a:moveTo>
                      <a:pt x="814" y="0"/>
                    </a:moveTo>
                    <a:cubicBezTo>
                      <a:pt x="725" y="0"/>
                      <a:pt x="637" y="23"/>
                      <a:pt x="568" y="66"/>
                    </a:cubicBezTo>
                    <a:cubicBezTo>
                      <a:pt x="444" y="138"/>
                      <a:pt x="372" y="242"/>
                      <a:pt x="341" y="375"/>
                    </a:cubicBezTo>
                    <a:cubicBezTo>
                      <a:pt x="341" y="386"/>
                      <a:pt x="330" y="396"/>
                      <a:pt x="330" y="407"/>
                    </a:cubicBezTo>
                    <a:cubicBezTo>
                      <a:pt x="330" y="399"/>
                      <a:pt x="329" y="396"/>
                      <a:pt x="328" y="396"/>
                    </a:cubicBezTo>
                    <a:cubicBezTo>
                      <a:pt x="324" y="396"/>
                      <a:pt x="318" y="412"/>
                      <a:pt x="323" y="412"/>
                    </a:cubicBezTo>
                    <a:cubicBezTo>
                      <a:pt x="324" y="412"/>
                      <a:pt x="327" y="410"/>
                      <a:pt x="330" y="407"/>
                    </a:cubicBezTo>
                    <a:lnTo>
                      <a:pt x="330" y="407"/>
                    </a:lnTo>
                    <a:cubicBezTo>
                      <a:pt x="310" y="437"/>
                      <a:pt x="289" y="478"/>
                      <a:pt x="268" y="510"/>
                    </a:cubicBezTo>
                    <a:cubicBezTo>
                      <a:pt x="217" y="613"/>
                      <a:pt x="155" y="716"/>
                      <a:pt x="103" y="819"/>
                    </a:cubicBezTo>
                    <a:cubicBezTo>
                      <a:pt x="0" y="1005"/>
                      <a:pt x="21" y="1242"/>
                      <a:pt x="176" y="1397"/>
                    </a:cubicBezTo>
                    <a:lnTo>
                      <a:pt x="279" y="1500"/>
                    </a:lnTo>
                    <a:cubicBezTo>
                      <a:pt x="330" y="1551"/>
                      <a:pt x="424" y="1603"/>
                      <a:pt x="506" y="1624"/>
                    </a:cubicBezTo>
                    <a:cubicBezTo>
                      <a:pt x="591" y="1695"/>
                      <a:pt x="696" y="1729"/>
                      <a:pt x="802" y="1729"/>
                    </a:cubicBezTo>
                    <a:cubicBezTo>
                      <a:pt x="926" y="1729"/>
                      <a:pt x="1051" y="1682"/>
                      <a:pt x="1146" y="1592"/>
                    </a:cubicBezTo>
                    <a:cubicBezTo>
                      <a:pt x="1331" y="1417"/>
                      <a:pt x="1527" y="1262"/>
                      <a:pt x="1600" y="1015"/>
                    </a:cubicBezTo>
                    <a:cubicBezTo>
                      <a:pt x="1713" y="581"/>
                      <a:pt x="1362" y="283"/>
                      <a:pt x="1052" y="66"/>
                    </a:cubicBezTo>
                    <a:cubicBezTo>
                      <a:pt x="982" y="21"/>
                      <a:pt x="897" y="0"/>
                      <a:pt x="814"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16" name="Google Shape;1316;p30"/>
              <p:cNvSpPr/>
              <p:nvPr/>
            </p:nvSpPr>
            <p:spPr>
              <a:xfrm>
                <a:off x="6434602" y="2116420"/>
                <a:ext cx="143016" cy="187085"/>
              </a:xfrm>
              <a:custGeom>
                <a:rect b="b" l="l" r="r" t="t"/>
                <a:pathLst>
                  <a:path extrusionOk="0" h="2025" w="1548">
                    <a:moveTo>
                      <a:pt x="601" y="0"/>
                    </a:moveTo>
                    <a:cubicBezTo>
                      <a:pt x="436" y="0"/>
                      <a:pt x="276" y="83"/>
                      <a:pt x="175" y="265"/>
                    </a:cubicBezTo>
                    <a:cubicBezTo>
                      <a:pt x="72" y="440"/>
                      <a:pt x="51" y="646"/>
                      <a:pt x="41" y="832"/>
                    </a:cubicBezTo>
                    <a:cubicBezTo>
                      <a:pt x="0" y="1224"/>
                      <a:pt x="10" y="1698"/>
                      <a:pt x="361" y="1946"/>
                    </a:cubicBezTo>
                    <a:cubicBezTo>
                      <a:pt x="443" y="2000"/>
                      <a:pt x="526" y="2024"/>
                      <a:pt x="608" y="2024"/>
                    </a:cubicBezTo>
                    <a:cubicBezTo>
                      <a:pt x="743" y="2024"/>
                      <a:pt x="875" y="1960"/>
                      <a:pt x="990" y="1863"/>
                    </a:cubicBezTo>
                    <a:cubicBezTo>
                      <a:pt x="1186" y="1853"/>
                      <a:pt x="1372" y="1719"/>
                      <a:pt x="1434" y="1523"/>
                    </a:cubicBezTo>
                    <a:cubicBezTo>
                      <a:pt x="1454" y="1420"/>
                      <a:pt x="1475" y="1327"/>
                      <a:pt x="1485" y="1234"/>
                    </a:cubicBezTo>
                    <a:cubicBezTo>
                      <a:pt x="1516" y="1173"/>
                      <a:pt x="1547" y="1100"/>
                      <a:pt x="1547" y="1017"/>
                    </a:cubicBezTo>
                    <a:cubicBezTo>
                      <a:pt x="1547" y="863"/>
                      <a:pt x="1475" y="749"/>
                      <a:pt x="1382" y="667"/>
                    </a:cubicBezTo>
                    <a:cubicBezTo>
                      <a:pt x="1351" y="616"/>
                      <a:pt x="1320" y="574"/>
                      <a:pt x="1279" y="522"/>
                    </a:cubicBezTo>
                    <a:cubicBezTo>
                      <a:pt x="1238" y="471"/>
                      <a:pt x="1186" y="440"/>
                      <a:pt x="1135" y="389"/>
                    </a:cubicBezTo>
                    <a:cubicBezTo>
                      <a:pt x="1124" y="347"/>
                      <a:pt x="1103" y="295"/>
                      <a:pt x="1073" y="254"/>
                    </a:cubicBezTo>
                    <a:cubicBezTo>
                      <a:pt x="951" y="91"/>
                      <a:pt x="774" y="0"/>
                      <a:pt x="601"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17" name="Google Shape;1317;p30"/>
              <p:cNvSpPr/>
              <p:nvPr/>
            </p:nvSpPr>
            <p:spPr>
              <a:xfrm>
                <a:off x="6864018" y="1933954"/>
                <a:ext cx="156689" cy="160200"/>
              </a:xfrm>
              <a:custGeom>
                <a:rect b="b" l="l" r="r" t="t"/>
                <a:pathLst>
                  <a:path extrusionOk="0" h="1734" w="1696">
                    <a:moveTo>
                      <a:pt x="1146" y="1"/>
                    </a:moveTo>
                    <a:cubicBezTo>
                      <a:pt x="1140" y="1"/>
                      <a:pt x="1134" y="1"/>
                      <a:pt x="1129" y="1"/>
                    </a:cubicBezTo>
                    <a:cubicBezTo>
                      <a:pt x="973" y="1"/>
                      <a:pt x="829" y="42"/>
                      <a:pt x="705" y="115"/>
                    </a:cubicBezTo>
                    <a:cubicBezTo>
                      <a:pt x="592" y="145"/>
                      <a:pt x="489" y="218"/>
                      <a:pt x="427" y="331"/>
                    </a:cubicBezTo>
                    <a:cubicBezTo>
                      <a:pt x="386" y="414"/>
                      <a:pt x="334" y="476"/>
                      <a:pt x="283" y="548"/>
                    </a:cubicBezTo>
                    <a:cubicBezTo>
                      <a:pt x="180" y="693"/>
                      <a:pt x="128" y="858"/>
                      <a:pt x="86" y="1023"/>
                    </a:cubicBezTo>
                    <a:cubicBezTo>
                      <a:pt x="1" y="1347"/>
                      <a:pt x="259" y="1627"/>
                      <a:pt x="559" y="1627"/>
                    </a:cubicBezTo>
                    <a:cubicBezTo>
                      <a:pt x="584" y="1627"/>
                      <a:pt x="609" y="1625"/>
                      <a:pt x="633" y="1621"/>
                    </a:cubicBezTo>
                    <a:cubicBezTo>
                      <a:pt x="726" y="1683"/>
                      <a:pt x="829" y="1734"/>
                      <a:pt x="932" y="1734"/>
                    </a:cubicBezTo>
                    <a:cubicBezTo>
                      <a:pt x="1149" y="1734"/>
                      <a:pt x="1314" y="1590"/>
                      <a:pt x="1386" y="1404"/>
                    </a:cubicBezTo>
                    <a:cubicBezTo>
                      <a:pt x="1417" y="1383"/>
                      <a:pt x="1448" y="1363"/>
                      <a:pt x="1469" y="1332"/>
                    </a:cubicBezTo>
                    <a:cubicBezTo>
                      <a:pt x="1696" y="1085"/>
                      <a:pt x="1613" y="785"/>
                      <a:pt x="1613" y="476"/>
                    </a:cubicBezTo>
                    <a:cubicBezTo>
                      <a:pt x="1613" y="223"/>
                      <a:pt x="1406" y="1"/>
                      <a:pt x="1146" y="1"/>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18" name="Google Shape;1318;p30"/>
              <p:cNvSpPr/>
              <p:nvPr/>
            </p:nvSpPr>
            <p:spPr>
              <a:xfrm>
                <a:off x="7359861" y="1915384"/>
                <a:ext cx="163988" cy="152162"/>
              </a:xfrm>
              <a:custGeom>
                <a:rect b="b" l="l" r="r" t="t"/>
                <a:pathLst>
                  <a:path extrusionOk="0" h="1647" w="1775">
                    <a:moveTo>
                      <a:pt x="1056" y="1"/>
                    </a:moveTo>
                    <a:cubicBezTo>
                      <a:pt x="1034" y="1"/>
                      <a:pt x="1013" y="3"/>
                      <a:pt x="991" y="6"/>
                    </a:cubicBezTo>
                    <a:lnTo>
                      <a:pt x="960" y="6"/>
                    </a:lnTo>
                    <a:cubicBezTo>
                      <a:pt x="775" y="6"/>
                      <a:pt x="651" y="99"/>
                      <a:pt x="548" y="243"/>
                    </a:cubicBezTo>
                    <a:cubicBezTo>
                      <a:pt x="465" y="346"/>
                      <a:pt x="383" y="460"/>
                      <a:pt x="321" y="573"/>
                    </a:cubicBezTo>
                    <a:cubicBezTo>
                      <a:pt x="259" y="687"/>
                      <a:pt x="218" y="800"/>
                      <a:pt x="156" y="914"/>
                    </a:cubicBezTo>
                    <a:cubicBezTo>
                      <a:pt x="1" y="1234"/>
                      <a:pt x="186" y="1646"/>
                      <a:pt x="578" y="1646"/>
                    </a:cubicBezTo>
                    <a:cubicBezTo>
                      <a:pt x="672" y="1646"/>
                      <a:pt x="775" y="1636"/>
                      <a:pt x="878" y="1636"/>
                    </a:cubicBezTo>
                    <a:cubicBezTo>
                      <a:pt x="904" y="1641"/>
                      <a:pt x="930" y="1643"/>
                      <a:pt x="954" y="1643"/>
                    </a:cubicBezTo>
                    <a:cubicBezTo>
                      <a:pt x="1045" y="1643"/>
                      <a:pt x="1124" y="1615"/>
                      <a:pt x="1197" y="1574"/>
                    </a:cubicBezTo>
                    <a:cubicBezTo>
                      <a:pt x="1352" y="1522"/>
                      <a:pt x="1486" y="1440"/>
                      <a:pt x="1589" y="1295"/>
                    </a:cubicBezTo>
                    <a:cubicBezTo>
                      <a:pt x="1775" y="1017"/>
                      <a:pt x="1610" y="646"/>
                      <a:pt x="1517" y="357"/>
                    </a:cubicBezTo>
                    <a:cubicBezTo>
                      <a:pt x="1452" y="170"/>
                      <a:pt x="1260" y="1"/>
                      <a:pt x="1056" y="1"/>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19" name="Google Shape;1319;p30"/>
              <p:cNvSpPr/>
              <p:nvPr/>
            </p:nvSpPr>
            <p:spPr>
              <a:xfrm>
                <a:off x="7171206" y="1552025"/>
                <a:ext cx="161124" cy="141538"/>
              </a:xfrm>
              <a:custGeom>
                <a:rect b="b" l="l" r="r" t="t"/>
                <a:pathLst>
                  <a:path extrusionOk="0" h="1532" w="1744">
                    <a:moveTo>
                      <a:pt x="1074" y="1"/>
                    </a:moveTo>
                    <a:cubicBezTo>
                      <a:pt x="1033" y="1"/>
                      <a:pt x="992" y="4"/>
                      <a:pt x="949" y="9"/>
                    </a:cubicBezTo>
                    <a:cubicBezTo>
                      <a:pt x="867" y="20"/>
                      <a:pt x="795" y="61"/>
                      <a:pt x="733" y="112"/>
                    </a:cubicBezTo>
                    <a:lnTo>
                      <a:pt x="733" y="102"/>
                    </a:lnTo>
                    <a:cubicBezTo>
                      <a:pt x="681" y="91"/>
                      <a:pt x="640" y="82"/>
                      <a:pt x="599" y="82"/>
                    </a:cubicBezTo>
                    <a:lnTo>
                      <a:pt x="589" y="82"/>
                    </a:lnTo>
                    <a:cubicBezTo>
                      <a:pt x="577" y="80"/>
                      <a:pt x="566" y="79"/>
                      <a:pt x="554" y="79"/>
                    </a:cubicBezTo>
                    <a:cubicBezTo>
                      <a:pt x="407" y="79"/>
                      <a:pt x="243" y="195"/>
                      <a:pt x="176" y="318"/>
                    </a:cubicBezTo>
                    <a:cubicBezTo>
                      <a:pt x="83" y="494"/>
                      <a:pt x="62" y="731"/>
                      <a:pt x="32" y="927"/>
                    </a:cubicBezTo>
                    <a:cubicBezTo>
                      <a:pt x="0" y="1102"/>
                      <a:pt x="32" y="1257"/>
                      <a:pt x="155" y="1391"/>
                    </a:cubicBezTo>
                    <a:cubicBezTo>
                      <a:pt x="247" y="1484"/>
                      <a:pt x="372" y="1532"/>
                      <a:pt x="498" y="1532"/>
                    </a:cubicBezTo>
                    <a:cubicBezTo>
                      <a:pt x="583" y="1532"/>
                      <a:pt x="668" y="1510"/>
                      <a:pt x="743" y="1464"/>
                    </a:cubicBezTo>
                    <a:cubicBezTo>
                      <a:pt x="826" y="1412"/>
                      <a:pt x="919" y="1361"/>
                      <a:pt x="1011" y="1319"/>
                    </a:cubicBezTo>
                    <a:cubicBezTo>
                      <a:pt x="1022" y="1319"/>
                      <a:pt x="1032" y="1319"/>
                      <a:pt x="1032" y="1309"/>
                    </a:cubicBezTo>
                    <a:cubicBezTo>
                      <a:pt x="1063" y="1309"/>
                      <a:pt x="1084" y="1299"/>
                      <a:pt x="1104" y="1278"/>
                    </a:cubicBezTo>
                    <a:cubicBezTo>
                      <a:pt x="1125" y="1278"/>
                      <a:pt x="1146" y="1267"/>
                      <a:pt x="1156" y="1257"/>
                    </a:cubicBezTo>
                    <a:cubicBezTo>
                      <a:pt x="1341" y="1164"/>
                      <a:pt x="1465" y="969"/>
                      <a:pt x="1589" y="814"/>
                    </a:cubicBezTo>
                    <a:cubicBezTo>
                      <a:pt x="1744" y="607"/>
                      <a:pt x="1651" y="360"/>
                      <a:pt x="1476" y="215"/>
                    </a:cubicBezTo>
                    <a:cubicBezTo>
                      <a:pt x="1465" y="185"/>
                      <a:pt x="1444" y="153"/>
                      <a:pt x="1414" y="133"/>
                    </a:cubicBezTo>
                    <a:cubicBezTo>
                      <a:pt x="1312" y="32"/>
                      <a:pt x="1199" y="1"/>
                      <a:pt x="1074" y="1"/>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20" name="Google Shape;1320;p30"/>
              <p:cNvSpPr/>
              <p:nvPr/>
            </p:nvSpPr>
            <p:spPr>
              <a:xfrm>
                <a:off x="7460008" y="1266547"/>
                <a:ext cx="133500" cy="156504"/>
              </a:xfrm>
              <a:custGeom>
                <a:rect b="b" l="l" r="r" t="t"/>
                <a:pathLst>
                  <a:path extrusionOk="0" h="1694" w="1445">
                    <a:moveTo>
                      <a:pt x="564" y="1"/>
                    </a:moveTo>
                    <a:cubicBezTo>
                      <a:pt x="351" y="1"/>
                      <a:pt x="135" y="145"/>
                      <a:pt x="83" y="355"/>
                    </a:cubicBezTo>
                    <a:cubicBezTo>
                      <a:pt x="62" y="448"/>
                      <a:pt x="51" y="541"/>
                      <a:pt x="62" y="634"/>
                    </a:cubicBezTo>
                    <a:cubicBezTo>
                      <a:pt x="21" y="747"/>
                      <a:pt x="0" y="871"/>
                      <a:pt x="0" y="985"/>
                    </a:cubicBezTo>
                    <a:cubicBezTo>
                      <a:pt x="0" y="1180"/>
                      <a:pt x="72" y="1335"/>
                      <a:pt x="196" y="1490"/>
                    </a:cubicBezTo>
                    <a:cubicBezTo>
                      <a:pt x="268" y="1583"/>
                      <a:pt x="413" y="1666"/>
                      <a:pt x="526" y="1686"/>
                    </a:cubicBezTo>
                    <a:cubicBezTo>
                      <a:pt x="571" y="1691"/>
                      <a:pt x="614" y="1694"/>
                      <a:pt x="656" y="1694"/>
                    </a:cubicBezTo>
                    <a:cubicBezTo>
                      <a:pt x="787" y="1694"/>
                      <a:pt x="907" y="1669"/>
                      <a:pt x="1032" y="1614"/>
                    </a:cubicBezTo>
                    <a:cubicBezTo>
                      <a:pt x="1279" y="1510"/>
                      <a:pt x="1444" y="1212"/>
                      <a:pt x="1424" y="943"/>
                    </a:cubicBezTo>
                    <a:cubicBezTo>
                      <a:pt x="1382" y="552"/>
                      <a:pt x="1114" y="273"/>
                      <a:pt x="794" y="66"/>
                    </a:cubicBezTo>
                    <a:cubicBezTo>
                      <a:pt x="724" y="21"/>
                      <a:pt x="644" y="1"/>
                      <a:pt x="564" y="1"/>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21" name="Google Shape;1321;p30"/>
              <p:cNvSpPr/>
              <p:nvPr/>
            </p:nvSpPr>
            <p:spPr>
              <a:xfrm>
                <a:off x="6821520" y="1081218"/>
                <a:ext cx="162048" cy="180340"/>
              </a:xfrm>
              <a:custGeom>
                <a:rect b="b" l="l" r="r" t="t"/>
                <a:pathLst>
                  <a:path extrusionOk="0" h="1952" w="1754">
                    <a:moveTo>
                      <a:pt x="850" y="0"/>
                    </a:moveTo>
                    <a:cubicBezTo>
                      <a:pt x="689" y="0"/>
                      <a:pt x="526" y="60"/>
                      <a:pt x="381" y="154"/>
                    </a:cubicBezTo>
                    <a:cubicBezTo>
                      <a:pt x="196" y="277"/>
                      <a:pt x="103" y="504"/>
                      <a:pt x="175" y="721"/>
                    </a:cubicBezTo>
                    <a:cubicBezTo>
                      <a:pt x="41" y="979"/>
                      <a:pt x="0" y="1278"/>
                      <a:pt x="175" y="1547"/>
                    </a:cubicBezTo>
                    <a:cubicBezTo>
                      <a:pt x="335" y="1786"/>
                      <a:pt x="631" y="1952"/>
                      <a:pt x="928" y="1952"/>
                    </a:cubicBezTo>
                    <a:cubicBezTo>
                      <a:pt x="1015" y="1952"/>
                      <a:pt x="1102" y="1938"/>
                      <a:pt x="1186" y="1907"/>
                    </a:cubicBezTo>
                    <a:cubicBezTo>
                      <a:pt x="1424" y="1815"/>
                      <a:pt x="1578" y="1660"/>
                      <a:pt x="1671" y="1423"/>
                    </a:cubicBezTo>
                    <a:cubicBezTo>
                      <a:pt x="1754" y="1185"/>
                      <a:pt x="1671" y="917"/>
                      <a:pt x="1589" y="701"/>
                    </a:cubicBezTo>
                    <a:cubicBezTo>
                      <a:pt x="1495" y="463"/>
                      <a:pt x="1392" y="206"/>
                      <a:pt x="1155" y="82"/>
                    </a:cubicBezTo>
                    <a:cubicBezTo>
                      <a:pt x="1058" y="25"/>
                      <a:pt x="955" y="0"/>
                      <a:pt x="850"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22" name="Google Shape;1322;p30"/>
              <p:cNvSpPr/>
              <p:nvPr/>
            </p:nvSpPr>
            <p:spPr>
              <a:xfrm>
                <a:off x="7283641" y="981994"/>
                <a:ext cx="146896" cy="132484"/>
              </a:xfrm>
              <a:custGeom>
                <a:rect b="b" l="l" r="r" t="t"/>
                <a:pathLst>
                  <a:path extrusionOk="0" h="1434" w="1590">
                    <a:moveTo>
                      <a:pt x="1115" y="1"/>
                    </a:moveTo>
                    <a:cubicBezTo>
                      <a:pt x="867" y="10"/>
                      <a:pt x="640" y="93"/>
                      <a:pt x="486" y="289"/>
                    </a:cubicBezTo>
                    <a:cubicBezTo>
                      <a:pt x="300" y="310"/>
                      <a:pt x="124" y="464"/>
                      <a:pt x="73" y="650"/>
                    </a:cubicBezTo>
                    <a:cubicBezTo>
                      <a:pt x="1" y="898"/>
                      <a:pt x="135" y="1115"/>
                      <a:pt x="362" y="1218"/>
                    </a:cubicBezTo>
                    <a:cubicBezTo>
                      <a:pt x="383" y="1228"/>
                      <a:pt x="403" y="1238"/>
                      <a:pt x="413" y="1248"/>
                    </a:cubicBezTo>
                    <a:lnTo>
                      <a:pt x="537" y="1310"/>
                    </a:lnTo>
                    <a:cubicBezTo>
                      <a:pt x="671" y="1383"/>
                      <a:pt x="805" y="1434"/>
                      <a:pt x="950" y="1434"/>
                    </a:cubicBezTo>
                    <a:cubicBezTo>
                      <a:pt x="1167" y="1434"/>
                      <a:pt x="1373" y="1310"/>
                      <a:pt x="1476" y="1115"/>
                    </a:cubicBezTo>
                    <a:cubicBezTo>
                      <a:pt x="1579" y="929"/>
                      <a:pt x="1589" y="702"/>
                      <a:pt x="1589" y="485"/>
                    </a:cubicBezTo>
                    <a:cubicBezTo>
                      <a:pt x="1589" y="228"/>
                      <a:pt x="1373" y="1"/>
                      <a:pt x="1115" y="1"/>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23" name="Google Shape;1323;p30"/>
              <p:cNvSpPr/>
              <p:nvPr/>
            </p:nvSpPr>
            <p:spPr>
              <a:xfrm>
                <a:off x="6712873" y="724603"/>
                <a:ext cx="149483" cy="159461"/>
              </a:xfrm>
              <a:custGeom>
                <a:rect b="b" l="l" r="r" t="t"/>
                <a:pathLst>
                  <a:path extrusionOk="0" h="1726" w="1618">
                    <a:moveTo>
                      <a:pt x="830" y="0"/>
                    </a:moveTo>
                    <a:cubicBezTo>
                      <a:pt x="792" y="0"/>
                      <a:pt x="752" y="4"/>
                      <a:pt x="711" y="11"/>
                    </a:cubicBezTo>
                    <a:cubicBezTo>
                      <a:pt x="526" y="53"/>
                      <a:pt x="402" y="187"/>
                      <a:pt x="310" y="352"/>
                    </a:cubicBezTo>
                    <a:cubicBezTo>
                      <a:pt x="83" y="497"/>
                      <a:pt x="0" y="785"/>
                      <a:pt x="134" y="1012"/>
                    </a:cubicBezTo>
                    <a:cubicBezTo>
                      <a:pt x="258" y="1229"/>
                      <a:pt x="340" y="1497"/>
                      <a:pt x="557" y="1641"/>
                    </a:cubicBezTo>
                    <a:cubicBezTo>
                      <a:pt x="638" y="1687"/>
                      <a:pt x="735" y="1716"/>
                      <a:pt x="827" y="1716"/>
                    </a:cubicBezTo>
                    <a:cubicBezTo>
                      <a:pt x="840" y="1716"/>
                      <a:pt x="854" y="1715"/>
                      <a:pt x="867" y="1714"/>
                    </a:cubicBezTo>
                    <a:lnTo>
                      <a:pt x="1000" y="1714"/>
                    </a:lnTo>
                    <a:cubicBezTo>
                      <a:pt x="1037" y="1721"/>
                      <a:pt x="1075" y="1725"/>
                      <a:pt x="1112" y="1725"/>
                    </a:cubicBezTo>
                    <a:cubicBezTo>
                      <a:pt x="1374" y="1725"/>
                      <a:pt x="1618" y="1539"/>
                      <a:pt x="1609" y="1249"/>
                    </a:cubicBezTo>
                    <a:cubicBezTo>
                      <a:pt x="1599" y="868"/>
                      <a:pt x="1465" y="548"/>
                      <a:pt x="1259" y="238"/>
                    </a:cubicBezTo>
                    <a:cubicBezTo>
                      <a:pt x="1148" y="78"/>
                      <a:pt x="1004" y="0"/>
                      <a:pt x="830"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24" name="Google Shape;1324;p30"/>
              <p:cNvSpPr/>
              <p:nvPr/>
            </p:nvSpPr>
            <p:spPr>
              <a:xfrm>
                <a:off x="7596187" y="679887"/>
                <a:ext cx="123984" cy="142462"/>
              </a:xfrm>
              <a:custGeom>
                <a:rect b="b" l="l" r="r" t="t"/>
                <a:pathLst>
                  <a:path extrusionOk="0" h="1542" w="1342">
                    <a:moveTo>
                      <a:pt x="517" y="0"/>
                    </a:moveTo>
                    <a:cubicBezTo>
                      <a:pt x="362" y="0"/>
                      <a:pt x="166" y="93"/>
                      <a:pt x="104" y="238"/>
                    </a:cubicBezTo>
                    <a:cubicBezTo>
                      <a:pt x="22" y="433"/>
                      <a:pt x="1" y="578"/>
                      <a:pt x="32" y="774"/>
                    </a:cubicBezTo>
                    <a:lnTo>
                      <a:pt x="63" y="867"/>
                    </a:lnTo>
                    <a:cubicBezTo>
                      <a:pt x="22" y="1063"/>
                      <a:pt x="73" y="1259"/>
                      <a:pt x="280" y="1382"/>
                    </a:cubicBezTo>
                    <a:cubicBezTo>
                      <a:pt x="342" y="1414"/>
                      <a:pt x="424" y="1434"/>
                      <a:pt x="507" y="1444"/>
                    </a:cubicBezTo>
                    <a:cubicBezTo>
                      <a:pt x="584" y="1511"/>
                      <a:pt x="691" y="1542"/>
                      <a:pt x="798" y="1542"/>
                    </a:cubicBezTo>
                    <a:cubicBezTo>
                      <a:pt x="890" y="1542"/>
                      <a:pt x="981" y="1519"/>
                      <a:pt x="1053" y="1476"/>
                    </a:cubicBezTo>
                    <a:cubicBezTo>
                      <a:pt x="1291" y="1331"/>
                      <a:pt x="1342" y="1052"/>
                      <a:pt x="1218" y="816"/>
                    </a:cubicBezTo>
                    <a:cubicBezTo>
                      <a:pt x="1218" y="816"/>
                      <a:pt x="1218" y="805"/>
                      <a:pt x="1208" y="795"/>
                    </a:cubicBezTo>
                    <a:cubicBezTo>
                      <a:pt x="1249" y="630"/>
                      <a:pt x="1229" y="465"/>
                      <a:pt x="1136" y="320"/>
                    </a:cubicBezTo>
                    <a:cubicBezTo>
                      <a:pt x="1074" y="227"/>
                      <a:pt x="991" y="145"/>
                      <a:pt x="899" y="93"/>
                    </a:cubicBezTo>
                    <a:cubicBezTo>
                      <a:pt x="816" y="42"/>
                      <a:pt x="723" y="0"/>
                      <a:pt x="610"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25" name="Google Shape;1325;p30"/>
              <p:cNvSpPr/>
              <p:nvPr/>
            </p:nvSpPr>
            <p:spPr>
              <a:xfrm>
                <a:off x="6845264" y="2369284"/>
                <a:ext cx="134516" cy="124261"/>
              </a:xfrm>
              <a:custGeom>
                <a:rect b="b" l="l" r="r" t="t"/>
                <a:pathLst>
                  <a:path extrusionOk="0" h="1345" w="1456">
                    <a:moveTo>
                      <a:pt x="894" y="0"/>
                    </a:moveTo>
                    <a:cubicBezTo>
                      <a:pt x="878" y="0"/>
                      <a:pt x="862" y="1"/>
                      <a:pt x="846" y="3"/>
                    </a:cubicBezTo>
                    <a:cubicBezTo>
                      <a:pt x="733" y="13"/>
                      <a:pt x="630" y="55"/>
                      <a:pt x="537" y="107"/>
                    </a:cubicBezTo>
                    <a:cubicBezTo>
                      <a:pt x="496" y="127"/>
                      <a:pt x="465" y="137"/>
                      <a:pt x="434" y="158"/>
                    </a:cubicBezTo>
                    <a:cubicBezTo>
                      <a:pt x="321" y="240"/>
                      <a:pt x="238" y="343"/>
                      <a:pt x="186" y="478"/>
                    </a:cubicBezTo>
                    <a:cubicBezTo>
                      <a:pt x="176" y="488"/>
                      <a:pt x="156" y="509"/>
                      <a:pt x="145" y="529"/>
                    </a:cubicBezTo>
                    <a:cubicBezTo>
                      <a:pt x="1" y="746"/>
                      <a:pt x="104" y="1056"/>
                      <a:pt x="321" y="1189"/>
                    </a:cubicBezTo>
                    <a:cubicBezTo>
                      <a:pt x="351" y="1200"/>
                      <a:pt x="383" y="1221"/>
                      <a:pt x="413" y="1231"/>
                    </a:cubicBezTo>
                    <a:cubicBezTo>
                      <a:pt x="475" y="1272"/>
                      <a:pt x="537" y="1313"/>
                      <a:pt x="619" y="1324"/>
                    </a:cubicBezTo>
                    <a:cubicBezTo>
                      <a:pt x="733" y="1344"/>
                      <a:pt x="836" y="1344"/>
                      <a:pt x="950" y="1344"/>
                    </a:cubicBezTo>
                    <a:cubicBezTo>
                      <a:pt x="1197" y="1344"/>
                      <a:pt x="1435" y="1127"/>
                      <a:pt x="1424" y="870"/>
                    </a:cubicBezTo>
                    <a:cubicBezTo>
                      <a:pt x="1424" y="808"/>
                      <a:pt x="1414" y="756"/>
                      <a:pt x="1403" y="705"/>
                    </a:cubicBezTo>
                    <a:cubicBezTo>
                      <a:pt x="1455" y="509"/>
                      <a:pt x="1393" y="282"/>
                      <a:pt x="1218" y="178"/>
                    </a:cubicBezTo>
                    <a:cubicBezTo>
                      <a:pt x="1144" y="77"/>
                      <a:pt x="1029" y="0"/>
                      <a:pt x="894"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26" name="Google Shape;1326;p30"/>
              <p:cNvSpPr/>
              <p:nvPr/>
            </p:nvSpPr>
            <p:spPr>
              <a:xfrm>
                <a:off x="7625844" y="1755831"/>
                <a:ext cx="99132" cy="115392"/>
              </a:xfrm>
              <a:custGeom>
                <a:rect b="b" l="l" r="r" t="t"/>
                <a:pathLst>
                  <a:path extrusionOk="0" h="1249" w="1073">
                    <a:moveTo>
                      <a:pt x="484" y="0"/>
                    </a:moveTo>
                    <a:cubicBezTo>
                      <a:pt x="227" y="0"/>
                      <a:pt x="0" y="217"/>
                      <a:pt x="0" y="485"/>
                    </a:cubicBezTo>
                    <a:cubicBezTo>
                      <a:pt x="0" y="588"/>
                      <a:pt x="41" y="681"/>
                      <a:pt x="103" y="764"/>
                    </a:cubicBezTo>
                    <a:lnTo>
                      <a:pt x="103" y="774"/>
                    </a:lnTo>
                    <a:cubicBezTo>
                      <a:pt x="103" y="1032"/>
                      <a:pt x="319" y="1248"/>
                      <a:pt x="578" y="1248"/>
                    </a:cubicBezTo>
                    <a:cubicBezTo>
                      <a:pt x="846" y="1248"/>
                      <a:pt x="1062" y="1032"/>
                      <a:pt x="1062" y="774"/>
                    </a:cubicBezTo>
                    <a:cubicBezTo>
                      <a:pt x="1062" y="599"/>
                      <a:pt x="1073" y="423"/>
                      <a:pt x="980" y="269"/>
                    </a:cubicBezTo>
                    <a:cubicBezTo>
                      <a:pt x="876" y="83"/>
                      <a:pt x="691" y="0"/>
                      <a:pt x="484"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1327" name="Google Shape;1327;p30"/>
            <p:cNvGrpSpPr/>
            <p:nvPr/>
          </p:nvGrpSpPr>
          <p:grpSpPr>
            <a:xfrm rot="-5400000">
              <a:off x="7709730" y="-399840"/>
              <a:ext cx="1600860" cy="1631149"/>
              <a:chOff x="5510175" y="238275"/>
              <a:chExt cx="2841932" cy="2895701"/>
            </a:xfrm>
          </p:grpSpPr>
          <p:sp>
            <p:nvSpPr>
              <p:cNvPr id="1328" name="Google Shape;1328;p30"/>
              <p:cNvSpPr/>
              <p:nvPr/>
            </p:nvSpPr>
            <p:spPr>
              <a:xfrm>
                <a:off x="5510175" y="238275"/>
                <a:ext cx="2841932" cy="2895701"/>
              </a:xfrm>
              <a:custGeom>
                <a:rect b="b" l="l" r="r" t="t"/>
                <a:pathLst>
                  <a:path extrusionOk="0" h="31343" w="30761">
                    <a:moveTo>
                      <a:pt x="25462" y="1"/>
                    </a:moveTo>
                    <a:cubicBezTo>
                      <a:pt x="25003" y="1"/>
                      <a:pt x="24504" y="84"/>
                      <a:pt x="23962" y="262"/>
                    </a:cubicBezTo>
                    <a:cubicBezTo>
                      <a:pt x="22714" y="644"/>
                      <a:pt x="21848" y="1706"/>
                      <a:pt x="21270" y="2862"/>
                    </a:cubicBezTo>
                    <a:cubicBezTo>
                      <a:pt x="20785" y="3728"/>
                      <a:pt x="20693" y="5740"/>
                      <a:pt x="19919" y="6421"/>
                    </a:cubicBezTo>
                    <a:cubicBezTo>
                      <a:pt x="19549" y="6724"/>
                      <a:pt x="19197" y="6855"/>
                      <a:pt x="18859" y="6855"/>
                    </a:cubicBezTo>
                    <a:cubicBezTo>
                      <a:pt x="16740" y="6855"/>
                      <a:pt x="15176" y="1692"/>
                      <a:pt x="13183" y="1603"/>
                    </a:cubicBezTo>
                    <a:cubicBezTo>
                      <a:pt x="13116" y="1599"/>
                      <a:pt x="13051" y="1598"/>
                      <a:pt x="12987" y="1598"/>
                    </a:cubicBezTo>
                    <a:cubicBezTo>
                      <a:pt x="9937" y="1598"/>
                      <a:pt x="10508" y="5882"/>
                      <a:pt x="11357" y="7762"/>
                    </a:cubicBezTo>
                    <a:cubicBezTo>
                      <a:pt x="11842" y="8917"/>
                      <a:pt x="12420" y="10072"/>
                      <a:pt x="13276" y="11134"/>
                    </a:cubicBezTo>
                    <a:cubicBezTo>
                      <a:pt x="13956" y="12094"/>
                      <a:pt x="15205" y="12867"/>
                      <a:pt x="15586" y="14116"/>
                    </a:cubicBezTo>
                    <a:cubicBezTo>
                      <a:pt x="16357" y="16711"/>
                      <a:pt x="14815" y="17501"/>
                      <a:pt x="12974" y="17501"/>
                    </a:cubicBezTo>
                    <a:cubicBezTo>
                      <a:pt x="11807" y="17501"/>
                      <a:pt x="10520" y="17184"/>
                      <a:pt x="9624" y="16808"/>
                    </a:cubicBezTo>
                    <a:cubicBezTo>
                      <a:pt x="8752" y="16450"/>
                      <a:pt x="7859" y="16277"/>
                      <a:pt x="6986" y="16277"/>
                    </a:cubicBezTo>
                    <a:cubicBezTo>
                      <a:pt x="4586" y="16277"/>
                      <a:pt x="2333" y="17587"/>
                      <a:pt x="1062" y="19985"/>
                    </a:cubicBezTo>
                    <a:cubicBezTo>
                      <a:pt x="0" y="22203"/>
                      <a:pt x="93" y="25472"/>
                      <a:pt x="1248" y="27783"/>
                    </a:cubicBezTo>
                    <a:cubicBezTo>
                      <a:pt x="1953" y="29293"/>
                      <a:pt x="2762" y="29890"/>
                      <a:pt x="3534" y="29890"/>
                    </a:cubicBezTo>
                    <a:cubicBezTo>
                      <a:pt x="4978" y="29890"/>
                      <a:pt x="6291" y="27799"/>
                      <a:pt x="6540" y="25669"/>
                    </a:cubicBezTo>
                    <a:cubicBezTo>
                      <a:pt x="6754" y="23757"/>
                      <a:pt x="7623" y="23083"/>
                      <a:pt x="8725" y="23083"/>
                    </a:cubicBezTo>
                    <a:cubicBezTo>
                      <a:pt x="10121" y="23083"/>
                      <a:pt x="11892" y="24164"/>
                      <a:pt x="13183" y="25184"/>
                    </a:cubicBezTo>
                    <a:cubicBezTo>
                      <a:pt x="14106" y="25895"/>
                      <a:pt x="14783" y="26188"/>
                      <a:pt x="15317" y="26188"/>
                    </a:cubicBezTo>
                    <a:cubicBezTo>
                      <a:pt x="16736" y="26188"/>
                      <a:pt x="17148" y="24117"/>
                      <a:pt x="18474" y="22295"/>
                    </a:cubicBezTo>
                    <a:cubicBezTo>
                      <a:pt x="19049" y="21552"/>
                      <a:pt x="19836" y="21252"/>
                      <a:pt x="20692" y="21252"/>
                    </a:cubicBezTo>
                    <a:cubicBezTo>
                      <a:pt x="22710" y="21252"/>
                      <a:pt x="25108" y="22925"/>
                      <a:pt x="25984" y="24410"/>
                    </a:cubicBezTo>
                    <a:cubicBezTo>
                      <a:pt x="26655" y="25669"/>
                      <a:pt x="26944" y="27010"/>
                      <a:pt x="27336" y="28454"/>
                    </a:cubicBezTo>
                    <a:cubicBezTo>
                      <a:pt x="27624" y="29227"/>
                      <a:pt x="27624" y="30671"/>
                      <a:pt x="28006" y="31342"/>
                    </a:cubicBezTo>
                    <a:lnTo>
                      <a:pt x="28099" y="31146"/>
                    </a:lnTo>
                    <a:cubicBezTo>
                      <a:pt x="28129" y="31161"/>
                      <a:pt x="28159" y="31168"/>
                      <a:pt x="28189" y="31168"/>
                    </a:cubicBezTo>
                    <a:cubicBezTo>
                      <a:pt x="28548" y="31168"/>
                      <a:pt x="28887" y="30143"/>
                      <a:pt x="29069" y="29609"/>
                    </a:cubicBezTo>
                    <a:cubicBezTo>
                      <a:pt x="30502" y="24802"/>
                      <a:pt x="29935" y="19315"/>
                      <a:pt x="30409" y="14311"/>
                    </a:cubicBezTo>
                    <a:cubicBezTo>
                      <a:pt x="30760" y="10859"/>
                      <a:pt x="30710" y="1"/>
                      <a:pt x="25462"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29" name="Google Shape;1329;p30"/>
              <p:cNvSpPr/>
              <p:nvPr/>
            </p:nvSpPr>
            <p:spPr>
              <a:xfrm>
                <a:off x="5774125" y="2413353"/>
                <a:ext cx="160200" cy="180987"/>
              </a:xfrm>
              <a:custGeom>
                <a:rect b="b" l="l" r="r" t="t"/>
                <a:pathLst>
                  <a:path extrusionOk="0" h="1959" w="1734">
                    <a:moveTo>
                      <a:pt x="991" y="1"/>
                    </a:moveTo>
                    <a:cubicBezTo>
                      <a:pt x="816" y="1"/>
                      <a:pt x="681" y="104"/>
                      <a:pt x="578" y="249"/>
                    </a:cubicBezTo>
                    <a:cubicBezTo>
                      <a:pt x="568" y="258"/>
                      <a:pt x="557" y="279"/>
                      <a:pt x="537" y="300"/>
                    </a:cubicBezTo>
                    <a:cubicBezTo>
                      <a:pt x="351" y="320"/>
                      <a:pt x="217" y="465"/>
                      <a:pt x="145" y="650"/>
                    </a:cubicBezTo>
                    <a:cubicBezTo>
                      <a:pt x="0" y="1012"/>
                      <a:pt x="0" y="1393"/>
                      <a:pt x="248" y="1703"/>
                    </a:cubicBezTo>
                    <a:cubicBezTo>
                      <a:pt x="381" y="1873"/>
                      <a:pt x="606" y="1959"/>
                      <a:pt x="825" y="1959"/>
                    </a:cubicBezTo>
                    <a:cubicBezTo>
                      <a:pt x="910" y="1959"/>
                      <a:pt x="995" y="1946"/>
                      <a:pt x="1073" y="1920"/>
                    </a:cubicBezTo>
                    <a:cubicBezTo>
                      <a:pt x="1373" y="1837"/>
                      <a:pt x="1630" y="1579"/>
                      <a:pt x="1692" y="1269"/>
                    </a:cubicBezTo>
                    <a:cubicBezTo>
                      <a:pt x="1733" y="1074"/>
                      <a:pt x="1713" y="898"/>
                      <a:pt x="1661" y="733"/>
                    </a:cubicBezTo>
                    <a:cubicBezTo>
                      <a:pt x="1692" y="547"/>
                      <a:pt x="1579" y="362"/>
                      <a:pt x="1424" y="258"/>
                    </a:cubicBezTo>
                    <a:cubicBezTo>
                      <a:pt x="1393" y="228"/>
                      <a:pt x="1362" y="187"/>
                      <a:pt x="1331" y="145"/>
                    </a:cubicBezTo>
                    <a:cubicBezTo>
                      <a:pt x="1259" y="52"/>
                      <a:pt x="1104" y="1"/>
                      <a:pt x="991" y="1"/>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30" name="Google Shape;1330;p30"/>
              <p:cNvSpPr/>
              <p:nvPr/>
            </p:nvSpPr>
            <p:spPr>
              <a:xfrm>
                <a:off x="5898017" y="1960377"/>
                <a:ext cx="158260" cy="159738"/>
              </a:xfrm>
              <a:custGeom>
                <a:rect b="b" l="l" r="r" t="t"/>
                <a:pathLst>
                  <a:path extrusionOk="0" h="1729" w="1713">
                    <a:moveTo>
                      <a:pt x="814" y="0"/>
                    </a:moveTo>
                    <a:cubicBezTo>
                      <a:pt x="725" y="0"/>
                      <a:pt x="637" y="23"/>
                      <a:pt x="568" y="66"/>
                    </a:cubicBezTo>
                    <a:cubicBezTo>
                      <a:pt x="444" y="138"/>
                      <a:pt x="372" y="242"/>
                      <a:pt x="341" y="375"/>
                    </a:cubicBezTo>
                    <a:cubicBezTo>
                      <a:pt x="341" y="386"/>
                      <a:pt x="330" y="396"/>
                      <a:pt x="330" y="407"/>
                    </a:cubicBezTo>
                    <a:cubicBezTo>
                      <a:pt x="330" y="399"/>
                      <a:pt x="329" y="396"/>
                      <a:pt x="328" y="396"/>
                    </a:cubicBezTo>
                    <a:cubicBezTo>
                      <a:pt x="324" y="396"/>
                      <a:pt x="318" y="412"/>
                      <a:pt x="323" y="412"/>
                    </a:cubicBezTo>
                    <a:cubicBezTo>
                      <a:pt x="324" y="412"/>
                      <a:pt x="327" y="410"/>
                      <a:pt x="330" y="407"/>
                    </a:cubicBezTo>
                    <a:lnTo>
                      <a:pt x="330" y="407"/>
                    </a:lnTo>
                    <a:cubicBezTo>
                      <a:pt x="310" y="437"/>
                      <a:pt x="289" y="478"/>
                      <a:pt x="268" y="510"/>
                    </a:cubicBezTo>
                    <a:cubicBezTo>
                      <a:pt x="217" y="613"/>
                      <a:pt x="155" y="716"/>
                      <a:pt x="103" y="819"/>
                    </a:cubicBezTo>
                    <a:cubicBezTo>
                      <a:pt x="0" y="1005"/>
                      <a:pt x="21" y="1242"/>
                      <a:pt x="176" y="1397"/>
                    </a:cubicBezTo>
                    <a:lnTo>
                      <a:pt x="279" y="1500"/>
                    </a:lnTo>
                    <a:cubicBezTo>
                      <a:pt x="330" y="1551"/>
                      <a:pt x="424" y="1603"/>
                      <a:pt x="506" y="1624"/>
                    </a:cubicBezTo>
                    <a:cubicBezTo>
                      <a:pt x="591" y="1695"/>
                      <a:pt x="696" y="1729"/>
                      <a:pt x="802" y="1729"/>
                    </a:cubicBezTo>
                    <a:cubicBezTo>
                      <a:pt x="926" y="1729"/>
                      <a:pt x="1051" y="1682"/>
                      <a:pt x="1146" y="1592"/>
                    </a:cubicBezTo>
                    <a:cubicBezTo>
                      <a:pt x="1331" y="1417"/>
                      <a:pt x="1527" y="1262"/>
                      <a:pt x="1600" y="1015"/>
                    </a:cubicBezTo>
                    <a:cubicBezTo>
                      <a:pt x="1713" y="581"/>
                      <a:pt x="1362" y="283"/>
                      <a:pt x="1052" y="66"/>
                    </a:cubicBezTo>
                    <a:cubicBezTo>
                      <a:pt x="982" y="21"/>
                      <a:pt x="897" y="0"/>
                      <a:pt x="814"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31" name="Google Shape;1331;p30"/>
              <p:cNvSpPr/>
              <p:nvPr/>
            </p:nvSpPr>
            <p:spPr>
              <a:xfrm>
                <a:off x="6434602" y="2116420"/>
                <a:ext cx="143016" cy="187085"/>
              </a:xfrm>
              <a:custGeom>
                <a:rect b="b" l="l" r="r" t="t"/>
                <a:pathLst>
                  <a:path extrusionOk="0" h="2025" w="1548">
                    <a:moveTo>
                      <a:pt x="601" y="0"/>
                    </a:moveTo>
                    <a:cubicBezTo>
                      <a:pt x="436" y="0"/>
                      <a:pt x="276" y="83"/>
                      <a:pt x="175" y="265"/>
                    </a:cubicBezTo>
                    <a:cubicBezTo>
                      <a:pt x="72" y="440"/>
                      <a:pt x="51" y="646"/>
                      <a:pt x="41" y="832"/>
                    </a:cubicBezTo>
                    <a:cubicBezTo>
                      <a:pt x="0" y="1224"/>
                      <a:pt x="10" y="1698"/>
                      <a:pt x="361" y="1946"/>
                    </a:cubicBezTo>
                    <a:cubicBezTo>
                      <a:pt x="443" y="2000"/>
                      <a:pt x="526" y="2024"/>
                      <a:pt x="608" y="2024"/>
                    </a:cubicBezTo>
                    <a:cubicBezTo>
                      <a:pt x="743" y="2024"/>
                      <a:pt x="875" y="1960"/>
                      <a:pt x="990" y="1863"/>
                    </a:cubicBezTo>
                    <a:cubicBezTo>
                      <a:pt x="1186" y="1853"/>
                      <a:pt x="1372" y="1719"/>
                      <a:pt x="1434" y="1523"/>
                    </a:cubicBezTo>
                    <a:cubicBezTo>
                      <a:pt x="1454" y="1420"/>
                      <a:pt x="1475" y="1327"/>
                      <a:pt x="1485" y="1234"/>
                    </a:cubicBezTo>
                    <a:cubicBezTo>
                      <a:pt x="1516" y="1173"/>
                      <a:pt x="1547" y="1100"/>
                      <a:pt x="1547" y="1017"/>
                    </a:cubicBezTo>
                    <a:cubicBezTo>
                      <a:pt x="1547" y="863"/>
                      <a:pt x="1475" y="749"/>
                      <a:pt x="1382" y="667"/>
                    </a:cubicBezTo>
                    <a:cubicBezTo>
                      <a:pt x="1351" y="616"/>
                      <a:pt x="1320" y="574"/>
                      <a:pt x="1279" y="522"/>
                    </a:cubicBezTo>
                    <a:cubicBezTo>
                      <a:pt x="1238" y="471"/>
                      <a:pt x="1186" y="440"/>
                      <a:pt x="1135" y="389"/>
                    </a:cubicBezTo>
                    <a:cubicBezTo>
                      <a:pt x="1124" y="347"/>
                      <a:pt x="1103" y="295"/>
                      <a:pt x="1073" y="254"/>
                    </a:cubicBezTo>
                    <a:cubicBezTo>
                      <a:pt x="951" y="91"/>
                      <a:pt x="774" y="0"/>
                      <a:pt x="601"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32" name="Google Shape;1332;p30"/>
              <p:cNvSpPr/>
              <p:nvPr/>
            </p:nvSpPr>
            <p:spPr>
              <a:xfrm>
                <a:off x="6864018" y="1933954"/>
                <a:ext cx="156689" cy="160200"/>
              </a:xfrm>
              <a:custGeom>
                <a:rect b="b" l="l" r="r" t="t"/>
                <a:pathLst>
                  <a:path extrusionOk="0" h="1734" w="1696">
                    <a:moveTo>
                      <a:pt x="1146" y="1"/>
                    </a:moveTo>
                    <a:cubicBezTo>
                      <a:pt x="1140" y="1"/>
                      <a:pt x="1134" y="1"/>
                      <a:pt x="1129" y="1"/>
                    </a:cubicBezTo>
                    <a:cubicBezTo>
                      <a:pt x="973" y="1"/>
                      <a:pt x="829" y="42"/>
                      <a:pt x="705" y="115"/>
                    </a:cubicBezTo>
                    <a:cubicBezTo>
                      <a:pt x="592" y="145"/>
                      <a:pt x="489" y="218"/>
                      <a:pt x="427" y="331"/>
                    </a:cubicBezTo>
                    <a:cubicBezTo>
                      <a:pt x="386" y="414"/>
                      <a:pt x="334" y="476"/>
                      <a:pt x="283" y="548"/>
                    </a:cubicBezTo>
                    <a:cubicBezTo>
                      <a:pt x="180" y="693"/>
                      <a:pt x="128" y="858"/>
                      <a:pt x="86" y="1023"/>
                    </a:cubicBezTo>
                    <a:cubicBezTo>
                      <a:pt x="1" y="1347"/>
                      <a:pt x="259" y="1627"/>
                      <a:pt x="559" y="1627"/>
                    </a:cubicBezTo>
                    <a:cubicBezTo>
                      <a:pt x="584" y="1627"/>
                      <a:pt x="609" y="1625"/>
                      <a:pt x="633" y="1621"/>
                    </a:cubicBezTo>
                    <a:cubicBezTo>
                      <a:pt x="726" y="1683"/>
                      <a:pt x="829" y="1734"/>
                      <a:pt x="932" y="1734"/>
                    </a:cubicBezTo>
                    <a:cubicBezTo>
                      <a:pt x="1149" y="1734"/>
                      <a:pt x="1314" y="1590"/>
                      <a:pt x="1386" y="1404"/>
                    </a:cubicBezTo>
                    <a:cubicBezTo>
                      <a:pt x="1417" y="1383"/>
                      <a:pt x="1448" y="1363"/>
                      <a:pt x="1469" y="1332"/>
                    </a:cubicBezTo>
                    <a:cubicBezTo>
                      <a:pt x="1696" y="1085"/>
                      <a:pt x="1613" y="785"/>
                      <a:pt x="1613" y="476"/>
                    </a:cubicBezTo>
                    <a:cubicBezTo>
                      <a:pt x="1613" y="223"/>
                      <a:pt x="1406" y="1"/>
                      <a:pt x="1146" y="1"/>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33" name="Google Shape;1333;p30"/>
              <p:cNvSpPr/>
              <p:nvPr/>
            </p:nvSpPr>
            <p:spPr>
              <a:xfrm>
                <a:off x="7359861" y="1915384"/>
                <a:ext cx="163988" cy="152162"/>
              </a:xfrm>
              <a:custGeom>
                <a:rect b="b" l="l" r="r" t="t"/>
                <a:pathLst>
                  <a:path extrusionOk="0" h="1647" w="1775">
                    <a:moveTo>
                      <a:pt x="1056" y="1"/>
                    </a:moveTo>
                    <a:cubicBezTo>
                      <a:pt x="1034" y="1"/>
                      <a:pt x="1013" y="3"/>
                      <a:pt x="991" y="6"/>
                    </a:cubicBezTo>
                    <a:lnTo>
                      <a:pt x="960" y="6"/>
                    </a:lnTo>
                    <a:cubicBezTo>
                      <a:pt x="775" y="6"/>
                      <a:pt x="651" y="99"/>
                      <a:pt x="548" y="243"/>
                    </a:cubicBezTo>
                    <a:cubicBezTo>
                      <a:pt x="465" y="346"/>
                      <a:pt x="383" y="460"/>
                      <a:pt x="321" y="573"/>
                    </a:cubicBezTo>
                    <a:cubicBezTo>
                      <a:pt x="259" y="687"/>
                      <a:pt x="218" y="800"/>
                      <a:pt x="156" y="914"/>
                    </a:cubicBezTo>
                    <a:cubicBezTo>
                      <a:pt x="1" y="1234"/>
                      <a:pt x="186" y="1646"/>
                      <a:pt x="578" y="1646"/>
                    </a:cubicBezTo>
                    <a:cubicBezTo>
                      <a:pt x="672" y="1646"/>
                      <a:pt x="775" y="1636"/>
                      <a:pt x="878" y="1636"/>
                    </a:cubicBezTo>
                    <a:cubicBezTo>
                      <a:pt x="904" y="1641"/>
                      <a:pt x="930" y="1643"/>
                      <a:pt x="954" y="1643"/>
                    </a:cubicBezTo>
                    <a:cubicBezTo>
                      <a:pt x="1045" y="1643"/>
                      <a:pt x="1124" y="1615"/>
                      <a:pt x="1197" y="1574"/>
                    </a:cubicBezTo>
                    <a:cubicBezTo>
                      <a:pt x="1352" y="1522"/>
                      <a:pt x="1486" y="1440"/>
                      <a:pt x="1589" y="1295"/>
                    </a:cubicBezTo>
                    <a:cubicBezTo>
                      <a:pt x="1775" y="1017"/>
                      <a:pt x="1610" y="646"/>
                      <a:pt x="1517" y="357"/>
                    </a:cubicBezTo>
                    <a:cubicBezTo>
                      <a:pt x="1452" y="170"/>
                      <a:pt x="1260" y="1"/>
                      <a:pt x="1056" y="1"/>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34" name="Google Shape;1334;p30"/>
              <p:cNvSpPr/>
              <p:nvPr/>
            </p:nvSpPr>
            <p:spPr>
              <a:xfrm>
                <a:off x="7171206" y="1552025"/>
                <a:ext cx="161124" cy="141538"/>
              </a:xfrm>
              <a:custGeom>
                <a:rect b="b" l="l" r="r" t="t"/>
                <a:pathLst>
                  <a:path extrusionOk="0" h="1532" w="1744">
                    <a:moveTo>
                      <a:pt x="1074" y="1"/>
                    </a:moveTo>
                    <a:cubicBezTo>
                      <a:pt x="1033" y="1"/>
                      <a:pt x="992" y="4"/>
                      <a:pt x="949" y="9"/>
                    </a:cubicBezTo>
                    <a:cubicBezTo>
                      <a:pt x="867" y="20"/>
                      <a:pt x="795" y="61"/>
                      <a:pt x="733" y="112"/>
                    </a:cubicBezTo>
                    <a:lnTo>
                      <a:pt x="733" y="102"/>
                    </a:lnTo>
                    <a:cubicBezTo>
                      <a:pt x="681" y="91"/>
                      <a:pt x="640" y="82"/>
                      <a:pt x="599" y="82"/>
                    </a:cubicBezTo>
                    <a:lnTo>
                      <a:pt x="589" y="82"/>
                    </a:lnTo>
                    <a:cubicBezTo>
                      <a:pt x="577" y="80"/>
                      <a:pt x="566" y="79"/>
                      <a:pt x="554" y="79"/>
                    </a:cubicBezTo>
                    <a:cubicBezTo>
                      <a:pt x="407" y="79"/>
                      <a:pt x="243" y="195"/>
                      <a:pt x="176" y="318"/>
                    </a:cubicBezTo>
                    <a:cubicBezTo>
                      <a:pt x="83" y="494"/>
                      <a:pt x="62" y="731"/>
                      <a:pt x="32" y="927"/>
                    </a:cubicBezTo>
                    <a:cubicBezTo>
                      <a:pt x="0" y="1102"/>
                      <a:pt x="32" y="1257"/>
                      <a:pt x="155" y="1391"/>
                    </a:cubicBezTo>
                    <a:cubicBezTo>
                      <a:pt x="247" y="1484"/>
                      <a:pt x="372" y="1532"/>
                      <a:pt x="498" y="1532"/>
                    </a:cubicBezTo>
                    <a:cubicBezTo>
                      <a:pt x="583" y="1532"/>
                      <a:pt x="668" y="1510"/>
                      <a:pt x="743" y="1464"/>
                    </a:cubicBezTo>
                    <a:cubicBezTo>
                      <a:pt x="826" y="1412"/>
                      <a:pt x="919" y="1361"/>
                      <a:pt x="1011" y="1319"/>
                    </a:cubicBezTo>
                    <a:cubicBezTo>
                      <a:pt x="1022" y="1319"/>
                      <a:pt x="1032" y="1319"/>
                      <a:pt x="1032" y="1309"/>
                    </a:cubicBezTo>
                    <a:cubicBezTo>
                      <a:pt x="1063" y="1309"/>
                      <a:pt x="1084" y="1299"/>
                      <a:pt x="1104" y="1278"/>
                    </a:cubicBezTo>
                    <a:cubicBezTo>
                      <a:pt x="1125" y="1278"/>
                      <a:pt x="1146" y="1267"/>
                      <a:pt x="1156" y="1257"/>
                    </a:cubicBezTo>
                    <a:cubicBezTo>
                      <a:pt x="1341" y="1164"/>
                      <a:pt x="1465" y="969"/>
                      <a:pt x="1589" y="814"/>
                    </a:cubicBezTo>
                    <a:cubicBezTo>
                      <a:pt x="1744" y="607"/>
                      <a:pt x="1651" y="360"/>
                      <a:pt x="1476" y="215"/>
                    </a:cubicBezTo>
                    <a:cubicBezTo>
                      <a:pt x="1465" y="185"/>
                      <a:pt x="1444" y="153"/>
                      <a:pt x="1414" y="133"/>
                    </a:cubicBezTo>
                    <a:cubicBezTo>
                      <a:pt x="1312" y="32"/>
                      <a:pt x="1199" y="1"/>
                      <a:pt x="1074" y="1"/>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35" name="Google Shape;1335;p30"/>
              <p:cNvSpPr/>
              <p:nvPr/>
            </p:nvSpPr>
            <p:spPr>
              <a:xfrm>
                <a:off x="7460008" y="1266547"/>
                <a:ext cx="133500" cy="156504"/>
              </a:xfrm>
              <a:custGeom>
                <a:rect b="b" l="l" r="r" t="t"/>
                <a:pathLst>
                  <a:path extrusionOk="0" h="1694" w="1445">
                    <a:moveTo>
                      <a:pt x="564" y="1"/>
                    </a:moveTo>
                    <a:cubicBezTo>
                      <a:pt x="351" y="1"/>
                      <a:pt x="135" y="145"/>
                      <a:pt x="83" y="355"/>
                    </a:cubicBezTo>
                    <a:cubicBezTo>
                      <a:pt x="62" y="448"/>
                      <a:pt x="51" y="541"/>
                      <a:pt x="62" y="634"/>
                    </a:cubicBezTo>
                    <a:cubicBezTo>
                      <a:pt x="21" y="747"/>
                      <a:pt x="0" y="871"/>
                      <a:pt x="0" y="985"/>
                    </a:cubicBezTo>
                    <a:cubicBezTo>
                      <a:pt x="0" y="1180"/>
                      <a:pt x="72" y="1335"/>
                      <a:pt x="196" y="1490"/>
                    </a:cubicBezTo>
                    <a:cubicBezTo>
                      <a:pt x="268" y="1583"/>
                      <a:pt x="413" y="1666"/>
                      <a:pt x="526" y="1686"/>
                    </a:cubicBezTo>
                    <a:cubicBezTo>
                      <a:pt x="571" y="1691"/>
                      <a:pt x="614" y="1694"/>
                      <a:pt x="656" y="1694"/>
                    </a:cubicBezTo>
                    <a:cubicBezTo>
                      <a:pt x="787" y="1694"/>
                      <a:pt x="907" y="1669"/>
                      <a:pt x="1032" y="1614"/>
                    </a:cubicBezTo>
                    <a:cubicBezTo>
                      <a:pt x="1279" y="1510"/>
                      <a:pt x="1444" y="1212"/>
                      <a:pt x="1424" y="943"/>
                    </a:cubicBezTo>
                    <a:cubicBezTo>
                      <a:pt x="1382" y="552"/>
                      <a:pt x="1114" y="273"/>
                      <a:pt x="794" y="66"/>
                    </a:cubicBezTo>
                    <a:cubicBezTo>
                      <a:pt x="724" y="21"/>
                      <a:pt x="644" y="1"/>
                      <a:pt x="564" y="1"/>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36" name="Google Shape;1336;p30"/>
              <p:cNvSpPr/>
              <p:nvPr/>
            </p:nvSpPr>
            <p:spPr>
              <a:xfrm>
                <a:off x="6821520" y="1081218"/>
                <a:ext cx="162048" cy="180340"/>
              </a:xfrm>
              <a:custGeom>
                <a:rect b="b" l="l" r="r" t="t"/>
                <a:pathLst>
                  <a:path extrusionOk="0" h="1952" w="1754">
                    <a:moveTo>
                      <a:pt x="850" y="0"/>
                    </a:moveTo>
                    <a:cubicBezTo>
                      <a:pt x="689" y="0"/>
                      <a:pt x="526" y="60"/>
                      <a:pt x="381" y="154"/>
                    </a:cubicBezTo>
                    <a:cubicBezTo>
                      <a:pt x="196" y="277"/>
                      <a:pt x="103" y="504"/>
                      <a:pt x="175" y="721"/>
                    </a:cubicBezTo>
                    <a:cubicBezTo>
                      <a:pt x="41" y="979"/>
                      <a:pt x="0" y="1278"/>
                      <a:pt x="175" y="1547"/>
                    </a:cubicBezTo>
                    <a:cubicBezTo>
                      <a:pt x="335" y="1786"/>
                      <a:pt x="631" y="1952"/>
                      <a:pt x="928" y="1952"/>
                    </a:cubicBezTo>
                    <a:cubicBezTo>
                      <a:pt x="1015" y="1952"/>
                      <a:pt x="1102" y="1938"/>
                      <a:pt x="1186" y="1907"/>
                    </a:cubicBezTo>
                    <a:cubicBezTo>
                      <a:pt x="1424" y="1815"/>
                      <a:pt x="1578" y="1660"/>
                      <a:pt x="1671" y="1423"/>
                    </a:cubicBezTo>
                    <a:cubicBezTo>
                      <a:pt x="1754" y="1185"/>
                      <a:pt x="1671" y="917"/>
                      <a:pt x="1589" y="701"/>
                    </a:cubicBezTo>
                    <a:cubicBezTo>
                      <a:pt x="1495" y="463"/>
                      <a:pt x="1392" y="206"/>
                      <a:pt x="1155" y="82"/>
                    </a:cubicBezTo>
                    <a:cubicBezTo>
                      <a:pt x="1058" y="25"/>
                      <a:pt x="955" y="0"/>
                      <a:pt x="850"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37" name="Google Shape;1337;p30"/>
              <p:cNvSpPr/>
              <p:nvPr/>
            </p:nvSpPr>
            <p:spPr>
              <a:xfrm>
                <a:off x="7283641" y="981994"/>
                <a:ext cx="146896" cy="132484"/>
              </a:xfrm>
              <a:custGeom>
                <a:rect b="b" l="l" r="r" t="t"/>
                <a:pathLst>
                  <a:path extrusionOk="0" h="1434" w="1590">
                    <a:moveTo>
                      <a:pt x="1115" y="1"/>
                    </a:moveTo>
                    <a:cubicBezTo>
                      <a:pt x="867" y="10"/>
                      <a:pt x="640" y="93"/>
                      <a:pt x="486" y="289"/>
                    </a:cubicBezTo>
                    <a:cubicBezTo>
                      <a:pt x="300" y="310"/>
                      <a:pt x="124" y="464"/>
                      <a:pt x="73" y="650"/>
                    </a:cubicBezTo>
                    <a:cubicBezTo>
                      <a:pt x="1" y="898"/>
                      <a:pt x="135" y="1115"/>
                      <a:pt x="362" y="1218"/>
                    </a:cubicBezTo>
                    <a:cubicBezTo>
                      <a:pt x="383" y="1228"/>
                      <a:pt x="403" y="1238"/>
                      <a:pt x="413" y="1248"/>
                    </a:cubicBezTo>
                    <a:lnTo>
                      <a:pt x="537" y="1310"/>
                    </a:lnTo>
                    <a:cubicBezTo>
                      <a:pt x="671" y="1383"/>
                      <a:pt x="805" y="1434"/>
                      <a:pt x="950" y="1434"/>
                    </a:cubicBezTo>
                    <a:cubicBezTo>
                      <a:pt x="1167" y="1434"/>
                      <a:pt x="1373" y="1310"/>
                      <a:pt x="1476" y="1115"/>
                    </a:cubicBezTo>
                    <a:cubicBezTo>
                      <a:pt x="1579" y="929"/>
                      <a:pt x="1589" y="702"/>
                      <a:pt x="1589" y="485"/>
                    </a:cubicBezTo>
                    <a:cubicBezTo>
                      <a:pt x="1589" y="228"/>
                      <a:pt x="1373" y="1"/>
                      <a:pt x="1115" y="1"/>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38" name="Google Shape;1338;p30"/>
              <p:cNvSpPr/>
              <p:nvPr/>
            </p:nvSpPr>
            <p:spPr>
              <a:xfrm>
                <a:off x="6712873" y="724603"/>
                <a:ext cx="149483" cy="159461"/>
              </a:xfrm>
              <a:custGeom>
                <a:rect b="b" l="l" r="r" t="t"/>
                <a:pathLst>
                  <a:path extrusionOk="0" h="1726" w="1618">
                    <a:moveTo>
                      <a:pt x="830" y="0"/>
                    </a:moveTo>
                    <a:cubicBezTo>
                      <a:pt x="792" y="0"/>
                      <a:pt x="752" y="4"/>
                      <a:pt x="711" y="11"/>
                    </a:cubicBezTo>
                    <a:cubicBezTo>
                      <a:pt x="526" y="53"/>
                      <a:pt x="402" y="187"/>
                      <a:pt x="310" y="352"/>
                    </a:cubicBezTo>
                    <a:cubicBezTo>
                      <a:pt x="83" y="497"/>
                      <a:pt x="0" y="785"/>
                      <a:pt x="134" y="1012"/>
                    </a:cubicBezTo>
                    <a:cubicBezTo>
                      <a:pt x="258" y="1229"/>
                      <a:pt x="340" y="1497"/>
                      <a:pt x="557" y="1641"/>
                    </a:cubicBezTo>
                    <a:cubicBezTo>
                      <a:pt x="638" y="1687"/>
                      <a:pt x="735" y="1716"/>
                      <a:pt x="827" y="1716"/>
                    </a:cubicBezTo>
                    <a:cubicBezTo>
                      <a:pt x="840" y="1716"/>
                      <a:pt x="854" y="1715"/>
                      <a:pt x="867" y="1714"/>
                    </a:cubicBezTo>
                    <a:lnTo>
                      <a:pt x="1000" y="1714"/>
                    </a:lnTo>
                    <a:cubicBezTo>
                      <a:pt x="1037" y="1721"/>
                      <a:pt x="1075" y="1725"/>
                      <a:pt x="1112" y="1725"/>
                    </a:cubicBezTo>
                    <a:cubicBezTo>
                      <a:pt x="1374" y="1725"/>
                      <a:pt x="1618" y="1539"/>
                      <a:pt x="1609" y="1249"/>
                    </a:cubicBezTo>
                    <a:cubicBezTo>
                      <a:pt x="1599" y="868"/>
                      <a:pt x="1465" y="548"/>
                      <a:pt x="1259" y="238"/>
                    </a:cubicBezTo>
                    <a:cubicBezTo>
                      <a:pt x="1148" y="78"/>
                      <a:pt x="1004" y="0"/>
                      <a:pt x="830"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39" name="Google Shape;1339;p30"/>
              <p:cNvSpPr/>
              <p:nvPr/>
            </p:nvSpPr>
            <p:spPr>
              <a:xfrm>
                <a:off x="7596187" y="679887"/>
                <a:ext cx="123984" cy="142462"/>
              </a:xfrm>
              <a:custGeom>
                <a:rect b="b" l="l" r="r" t="t"/>
                <a:pathLst>
                  <a:path extrusionOk="0" h="1542" w="1342">
                    <a:moveTo>
                      <a:pt x="517" y="0"/>
                    </a:moveTo>
                    <a:cubicBezTo>
                      <a:pt x="362" y="0"/>
                      <a:pt x="166" y="93"/>
                      <a:pt x="104" y="238"/>
                    </a:cubicBezTo>
                    <a:cubicBezTo>
                      <a:pt x="22" y="433"/>
                      <a:pt x="1" y="578"/>
                      <a:pt x="32" y="774"/>
                    </a:cubicBezTo>
                    <a:lnTo>
                      <a:pt x="63" y="867"/>
                    </a:lnTo>
                    <a:cubicBezTo>
                      <a:pt x="22" y="1063"/>
                      <a:pt x="73" y="1259"/>
                      <a:pt x="280" y="1382"/>
                    </a:cubicBezTo>
                    <a:cubicBezTo>
                      <a:pt x="342" y="1414"/>
                      <a:pt x="424" y="1434"/>
                      <a:pt x="507" y="1444"/>
                    </a:cubicBezTo>
                    <a:cubicBezTo>
                      <a:pt x="584" y="1511"/>
                      <a:pt x="691" y="1542"/>
                      <a:pt x="798" y="1542"/>
                    </a:cubicBezTo>
                    <a:cubicBezTo>
                      <a:pt x="890" y="1542"/>
                      <a:pt x="981" y="1519"/>
                      <a:pt x="1053" y="1476"/>
                    </a:cubicBezTo>
                    <a:cubicBezTo>
                      <a:pt x="1291" y="1331"/>
                      <a:pt x="1342" y="1052"/>
                      <a:pt x="1218" y="816"/>
                    </a:cubicBezTo>
                    <a:cubicBezTo>
                      <a:pt x="1218" y="816"/>
                      <a:pt x="1218" y="805"/>
                      <a:pt x="1208" y="795"/>
                    </a:cubicBezTo>
                    <a:cubicBezTo>
                      <a:pt x="1249" y="630"/>
                      <a:pt x="1229" y="465"/>
                      <a:pt x="1136" y="320"/>
                    </a:cubicBezTo>
                    <a:cubicBezTo>
                      <a:pt x="1074" y="227"/>
                      <a:pt x="991" y="145"/>
                      <a:pt x="899" y="93"/>
                    </a:cubicBezTo>
                    <a:cubicBezTo>
                      <a:pt x="816" y="42"/>
                      <a:pt x="723" y="0"/>
                      <a:pt x="610"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40" name="Google Shape;1340;p30"/>
              <p:cNvSpPr/>
              <p:nvPr/>
            </p:nvSpPr>
            <p:spPr>
              <a:xfrm>
                <a:off x="6845264" y="2369284"/>
                <a:ext cx="134516" cy="124261"/>
              </a:xfrm>
              <a:custGeom>
                <a:rect b="b" l="l" r="r" t="t"/>
                <a:pathLst>
                  <a:path extrusionOk="0" h="1345" w="1456">
                    <a:moveTo>
                      <a:pt x="894" y="0"/>
                    </a:moveTo>
                    <a:cubicBezTo>
                      <a:pt x="878" y="0"/>
                      <a:pt x="862" y="1"/>
                      <a:pt x="846" y="3"/>
                    </a:cubicBezTo>
                    <a:cubicBezTo>
                      <a:pt x="733" y="13"/>
                      <a:pt x="630" y="55"/>
                      <a:pt x="537" y="107"/>
                    </a:cubicBezTo>
                    <a:cubicBezTo>
                      <a:pt x="496" y="127"/>
                      <a:pt x="465" y="137"/>
                      <a:pt x="434" y="158"/>
                    </a:cubicBezTo>
                    <a:cubicBezTo>
                      <a:pt x="321" y="240"/>
                      <a:pt x="238" y="343"/>
                      <a:pt x="186" y="478"/>
                    </a:cubicBezTo>
                    <a:cubicBezTo>
                      <a:pt x="176" y="488"/>
                      <a:pt x="156" y="509"/>
                      <a:pt x="145" y="529"/>
                    </a:cubicBezTo>
                    <a:cubicBezTo>
                      <a:pt x="1" y="746"/>
                      <a:pt x="104" y="1056"/>
                      <a:pt x="321" y="1189"/>
                    </a:cubicBezTo>
                    <a:cubicBezTo>
                      <a:pt x="351" y="1200"/>
                      <a:pt x="383" y="1221"/>
                      <a:pt x="413" y="1231"/>
                    </a:cubicBezTo>
                    <a:cubicBezTo>
                      <a:pt x="475" y="1272"/>
                      <a:pt x="537" y="1313"/>
                      <a:pt x="619" y="1324"/>
                    </a:cubicBezTo>
                    <a:cubicBezTo>
                      <a:pt x="733" y="1344"/>
                      <a:pt x="836" y="1344"/>
                      <a:pt x="950" y="1344"/>
                    </a:cubicBezTo>
                    <a:cubicBezTo>
                      <a:pt x="1197" y="1344"/>
                      <a:pt x="1435" y="1127"/>
                      <a:pt x="1424" y="870"/>
                    </a:cubicBezTo>
                    <a:cubicBezTo>
                      <a:pt x="1424" y="808"/>
                      <a:pt x="1414" y="756"/>
                      <a:pt x="1403" y="705"/>
                    </a:cubicBezTo>
                    <a:cubicBezTo>
                      <a:pt x="1455" y="509"/>
                      <a:pt x="1393" y="282"/>
                      <a:pt x="1218" y="178"/>
                    </a:cubicBezTo>
                    <a:cubicBezTo>
                      <a:pt x="1144" y="77"/>
                      <a:pt x="1029" y="0"/>
                      <a:pt x="894"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41" name="Google Shape;1341;p30"/>
              <p:cNvSpPr/>
              <p:nvPr/>
            </p:nvSpPr>
            <p:spPr>
              <a:xfrm>
                <a:off x="7625844" y="1755831"/>
                <a:ext cx="99132" cy="115392"/>
              </a:xfrm>
              <a:custGeom>
                <a:rect b="b" l="l" r="r" t="t"/>
                <a:pathLst>
                  <a:path extrusionOk="0" h="1249" w="1073">
                    <a:moveTo>
                      <a:pt x="484" y="0"/>
                    </a:moveTo>
                    <a:cubicBezTo>
                      <a:pt x="227" y="0"/>
                      <a:pt x="0" y="217"/>
                      <a:pt x="0" y="485"/>
                    </a:cubicBezTo>
                    <a:cubicBezTo>
                      <a:pt x="0" y="588"/>
                      <a:pt x="41" y="681"/>
                      <a:pt x="103" y="764"/>
                    </a:cubicBezTo>
                    <a:lnTo>
                      <a:pt x="103" y="774"/>
                    </a:lnTo>
                    <a:cubicBezTo>
                      <a:pt x="103" y="1032"/>
                      <a:pt x="319" y="1248"/>
                      <a:pt x="578" y="1248"/>
                    </a:cubicBezTo>
                    <a:cubicBezTo>
                      <a:pt x="846" y="1248"/>
                      <a:pt x="1062" y="1032"/>
                      <a:pt x="1062" y="774"/>
                    </a:cubicBezTo>
                    <a:cubicBezTo>
                      <a:pt x="1062" y="599"/>
                      <a:pt x="1073" y="423"/>
                      <a:pt x="980" y="269"/>
                    </a:cubicBezTo>
                    <a:cubicBezTo>
                      <a:pt x="876" y="83"/>
                      <a:pt x="691" y="0"/>
                      <a:pt x="484"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1342" name="Google Shape;1342;p30"/>
            <p:cNvSpPr/>
            <p:nvPr/>
          </p:nvSpPr>
          <p:spPr>
            <a:xfrm>
              <a:off x="226610" y="319637"/>
              <a:ext cx="694785" cy="665412"/>
            </a:xfrm>
            <a:custGeom>
              <a:rect b="b" l="l" r="r" t="t"/>
              <a:pathLst>
                <a:path extrusionOk="0" h="14340" w="14973">
                  <a:moveTo>
                    <a:pt x="5804" y="1"/>
                  </a:moveTo>
                  <a:cubicBezTo>
                    <a:pt x="5569" y="1"/>
                    <a:pt x="5300" y="71"/>
                    <a:pt x="5030" y="212"/>
                  </a:cubicBezTo>
                  <a:cubicBezTo>
                    <a:pt x="4538" y="469"/>
                    <a:pt x="4327" y="938"/>
                    <a:pt x="4339" y="1431"/>
                  </a:cubicBezTo>
                  <a:lnTo>
                    <a:pt x="4327" y="1431"/>
                  </a:lnTo>
                  <a:lnTo>
                    <a:pt x="4339" y="1443"/>
                  </a:lnTo>
                  <a:cubicBezTo>
                    <a:pt x="4339" y="1501"/>
                    <a:pt x="4339" y="1560"/>
                    <a:pt x="4350" y="1607"/>
                  </a:cubicBezTo>
                  <a:lnTo>
                    <a:pt x="4350" y="1618"/>
                  </a:lnTo>
                  <a:cubicBezTo>
                    <a:pt x="4350" y="1665"/>
                    <a:pt x="4362" y="1724"/>
                    <a:pt x="4374" y="1771"/>
                  </a:cubicBezTo>
                  <a:cubicBezTo>
                    <a:pt x="4374" y="1795"/>
                    <a:pt x="4386" y="1806"/>
                    <a:pt x="4386" y="1829"/>
                  </a:cubicBezTo>
                  <a:cubicBezTo>
                    <a:pt x="4397" y="1865"/>
                    <a:pt x="4409" y="1900"/>
                    <a:pt x="4420" y="1947"/>
                  </a:cubicBezTo>
                  <a:cubicBezTo>
                    <a:pt x="4420" y="1959"/>
                    <a:pt x="4433" y="1970"/>
                    <a:pt x="4433" y="1994"/>
                  </a:cubicBezTo>
                  <a:cubicBezTo>
                    <a:pt x="4456" y="2041"/>
                    <a:pt x="4467" y="2100"/>
                    <a:pt x="4491" y="2147"/>
                  </a:cubicBezTo>
                  <a:cubicBezTo>
                    <a:pt x="4491" y="2147"/>
                    <a:pt x="4491" y="2158"/>
                    <a:pt x="4503" y="2158"/>
                  </a:cubicBezTo>
                  <a:cubicBezTo>
                    <a:pt x="4514" y="2205"/>
                    <a:pt x="4550" y="2252"/>
                    <a:pt x="4573" y="2298"/>
                  </a:cubicBezTo>
                  <a:cubicBezTo>
                    <a:pt x="4573" y="2322"/>
                    <a:pt x="4585" y="2334"/>
                    <a:pt x="4597" y="2345"/>
                  </a:cubicBezTo>
                  <a:lnTo>
                    <a:pt x="4667" y="2451"/>
                  </a:lnTo>
                  <a:cubicBezTo>
                    <a:pt x="4667" y="2463"/>
                    <a:pt x="4678" y="2475"/>
                    <a:pt x="4691" y="2498"/>
                  </a:cubicBezTo>
                  <a:cubicBezTo>
                    <a:pt x="4725" y="2545"/>
                    <a:pt x="4761" y="2580"/>
                    <a:pt x="4796" y="2627"/>
                  </a:cubicBezTo>
                  <a:cubicBezTo>
                    <a:pt x="4831" y="2674"/>
                    <a:pt x="4866" y="2709"/>
                    <a:pt x="4913" y="2744"/>
                  </a:cubicBezTo>
                  <a:lnTo>
                    <a:pt x="4949" y="2780"/>
                  </a:lnTo>
                  <a:cubicBezTo>
                    <a:pt x="4972" y="2814"/>
                    <a:pt x="5007" y="2838"/>
                    <a:pt x="5042" y="2861"/>
                  </a:cubicBezTo>
                  <a:lnTo>
                    <a:pt x="5077" y="2897"/>
                  </a:lnTo>
                  <a:cubicBezTo>
                    <a:pt x="5124" y="2932"/>
                    <a:pt x="5171" y="2955"/>
                    <a:pt x="5218" y="2991"/>
                  </a:cubicBezTo>
                  <a:lnTo>
                    <a:pt x="5230" y="2991"/>
                  </a:lnTo>
                  <a:lnTo>
                    <a:pt x="5371" y="3061"/>
                  </a:lnTo>
                  <a:cubicBezTo>
                    <a:pt x="5382" y="3072"/>
                    <a:pt x="5405" y="3072"/>
                    <a:pt x="5417" y="3084"/>
                  </a:cubicBezTo>
                  <a:cubicBezTo>
                    <a:pt x="5452" y="3096"/>
                    <a:pt x="5488" y="3108"/>
                    <a:pt x="5535" y="3119"/>
                  </a:cubicBezTo>
                  <a:cubicBezTo>
                    <a:pt x="5546" y="3119"/>
                    <a:pt x="5569" y="3131"/>
                    <a:pt x="5582" y="3131"/>
                  </a:cubicBezTo>
                  <a:cubicBezTo>
                    <a:pt x="5640" y="3143"/>
                    <a:pt x="5687" y="3155"/>
                    <a:pt x="5746" y="3166"/>
                  </a:cubicBezTo>
                  <a:lnTo>
                    <a:pt x="5757" y="3166"/>
                  </a:lnTo>
                  <a:cubicBezTo>
                    <a:pt x="5804" y="3178"/>
                    <a:pt x="5863" y="3178"/>
                    <a:pt x="5921" y="3178"/>
                  </a:cubicBezTo>
                  <a:lnTo>
                    <a:pt x="5980" y="3178"/>
                  </a:lnTo>
                  <a:cubicBezTo>
                    <a:pt x="6004" y="3178"/>
                    <a:pt x="6038" y="3166"/>
                    <a:pt x="6074" y="3166"/>
                  </a:cubicBezTo>
                  <a:cubicBezTo>
                    <a:pt x="6226" y="3788"/>
                    <a:pt x="6426" y="4398"/>
                    <a:pt x="6578" y="5018"/>
                  </a:cubicBezTo>
                  <a:cubicBezTo>
                    <a:pt x="6531" y="5042"/>
                    <a:pt x="6473" y="5078"/>
                    <a:pt x="6414" y="5101"/>
                  </a:cubicBezTo>
                  <a:cubicBezTo>
                    <a:pt x="5675" y="5487"/>
                    <a:pt x="5300" y="6144"/>
                    <a:pt x="5218" y="6860"/>
                  </a:cubicBezTo>
                  <a:cubicBezTo>
                    <a:pt x="4433" y="6953"/>
                    <a:pt x="3670" y="7141"/>
                    <a:pt x="2909" y="7246"/>
                  </a:cubicBezTo>
                  <a:cubicBezTo>
                    <a:pt x="2674" y="6660"/>
                    <a:pt x="2158" y="6167"/>
                    <a:pt x="1478" y="6167"/>
                  </a:cubicBezTo>
                  <a:cubicBezTo>
                    <a:pt x="1244" y="6167"/>
                    <a:pt x="974" y="6238"/>
                    <a:pt x="704" y="6379"/>
                  </a:cubicBezTo>
                  <a:cubicBezTo>
                    <a:pt x="212" y="6636"/>
                    <a:pt x="1" y="7105"/>
                    <a:pt x="12" y="7598"/>
                  </a:cubicBezTo>
                  <a:lnTo>
                    <a:pt x="1" y="7598"/>
                  </a:lnTo>
                  <a:cubicBezTo>
                    <a:pt x="12" y="7598"/>
                    <a:pt x="12" y="7610"/>
                    <a:pt x="12" y="7610"/>
                  </a:cubicBezTo>
                  <a:cubicBezTo>
                    <a:pt x="12" y="7668"/>
                    <a:pt x="12" y="7727"/>
                    <a:pt x="24" y="7774"/>
                  </a:cubicBezTo>
                  <a:lnTo>
                    <a:pt x="24" y="7785"/>
                  </a:lnTo>
                  <a:cubicBezTo>
                    <a:pt x="24" y="7832"/>
                    <a:pt x="36" y="7891"/>
                    <a:pt x="48" y="7938"/>
                  </a:cubicBezTo>
                  <a:cubicBezTo>
                    <a:pt x="48" y="7962"/>
                    <a:pt x="59" y="7973"/>
                    <a:pt x="59" y="7985"/>
                  </a:cubicBezTo>
                  <a:cubicBezTo>
                    <a:pt x="71" y="8032"/>
                    <a:pt x="83" y="8067"/>
                    <a:pt x="95" y="8114"/>
                  </a:cubicBezTo>
                  <a:cubicBezTo>
                    <a:pt x="95" y="8126"/>
                    <a:pt x="106" y="8137"/>
                    <a:pt x="106" y="8161"/>
                  </a:cubicBezTo>
                  <a:cubicBezTo>
                    <a:pt x="129" y="8207"/>
                    <a:pt x="142" y="8267"/>
                    <a:pt x="165" y="8313"/>
                  </a:cubicBezTo>
                  <a:lnTo>
                    <a:pt x="165" y="8325"/>
                  </a:lnTo>
                  <a:cubicBezTo>
                    <a:pt x="188" y="8372"/>
                    <a:pt x="223" y="8419"/>
                    <a:pt x="247" y="8465"/>
                  </a:cubicBezTo>
                  <a:cubicBezTo>
                    <a:pt x="247" y="8489"/>
                    <a:pt x="259" y="8501"/>
                    <a:pt x="270" y="8512"/>
                  </a:cubicBezTo>
                  <a:lnTo>
                    <a:pt x="340" y="8618"/>
                  </a:lnTo>
                  <a:cubicBezTo>
                    <a:pt x="340" y="8630"/>
                    <a:pt x="353" y="8642"/>
                    <a:pt x="364" y="8665"/>
                  </a:cubicBezTo>
                  <a:cubicBezTo>
                    <a:pt x="400" y="8712"/>
                    <a:pt x="434" y="8747"/>
                    <a:pt x="470" y="8794"/>
                  </a:cubicBezTo>
                  <a:cubicBezTo>
                    <a:pt x="505" y="8841"/>
                    <a:pt x="540" y="8876"/>
                    <a:pt x="587" y="8911"/>
                  </a:cubicBezTo>
                  <a:lnTo>
                    <a:pt x="622" y="8947"/>
                  </a:lnTo>
                  <a:cubicBezTo>
                    <a:pt x="645" y="8981"/>
                    <a:pt x="681" y="9005"/>
                    <a:pt x="716" y="9028"/>
                  </a:cubicBezTo>
                  <a:lnTo>
                    <a:pt x="751" y="9064"/>
                  </a:lnTo>
                  <a:cubicBezTo>
                    <a:pt x="798" y="9099"/>
                    <a:pt x="845" y="9122"/>
                    <a:pt x="892" y="9158"/>
                  </a:cubicBezTo>
                  <a:cubicBezTo>
                    <a:pt x="939" y="9181"/>
                    <a:pt x="997" y="9205"/>
                    <a:pt x="1044" y="9228"/>
                  </a:cubicBezTo>
                  <a:cubicBezTo>
                    <a:pt x="1056" y="9239"/>
                    <a:pt x="1080" y="9239"/>
                    <a:pt x="1091" y="9251"/>
                  </a:cubicBezTo>
                  <a:cubicBezTo>
                    <a:pt x="1126" y="9263"/>
                    <a:pt x="1161" y="9275"/>
                    <a:pt x="1208" y="9286"/>
                  </a:cubicBezTo>
                  <a:cubicBezTo>
                    <a:pt x="1220" y="9286"/>
                    <a:pt x="1244" y="9298"/>
                    <a:pt x="1255" y="9298"/>
                  </a:cubicBezTo>
                  <a:cubicBezTo>
                    <a:pt x="1314" y="9310"/>
                    <a:pt x="1361" y="9322"/>
                    <a:pt x="1419" y="9333"/>
                  </a:cubicBezTo>
                  <a:cubicBezTo>
                    <a:pt x="1478" y="9345"/>
                    <a:pt x="1536" y="9345"/>
                    <a:pt x="1595" y="9345"/>
                  </a:cubicBezTo>
                  <a:lnTo>
                    <a:pt x="1654" y="9345"/>
                  </a:lnTo>
                  <a:cubicBezTo>
                    <a:pt x="1700" y="9333"/>
                    <a:pt x="1736" y="9333"/>
                    <a:pt x="1783" y="9333"/>
                  </a:cubicBezTo>
                  <a:cubicBezTo>
                    <a:pt x="1806" y="9322"/>
                    <a:pt x="1830" y="9322"/>
                    <a:pt x="1841" y="9322"/>
                  </a:cubicBezTo>
                  <a:cubicBezTo>
                    <a:pt x="1900" y="9310"/>
                    <a:pt x="1971" y="9298"/>
                    <a:pt x="2029" y="9275"/>
                  </a:cubicBezTo>
                  <a:cubicBezTo>
                    <a:pt x="2088" y="9251"/>
                    <a:pt x="2146" y="9239"/>
                    <a:pt x="2193" y="9216"/>
                  </a:cubicBezTo>
                  <a:cubicBezTo>
                    <a:pt x="2205" y="9205"/>
                    <a:pt x="2216" y="9205"/>
                    <a:pt x="2229" y="9192"/>
                  </a:cubicBezTo>
                  <a:cubicBezTo>
                    <a:pt x="2275" y="9169"/>
                    <a:pt x="2322" y="9145"/>
                    <a:pt x="2357" y="9122"/>
                  </a:cubicBezTo>
                  <a:cubicBezTo>
                    <a:pt x="2369" y="9111"/>
                    <a:pt x="2380" y="9111"/>
                    <a:pt x="2380" y="9099"/>
                  </a:cubicBezTo>
                  <a:cubicBezTo>
                    <a:pt x="2427" y="9075"/>
                    <a:pt x="2463" y="9052"/>
                    <a:pt x="2498" y="9028"/>
                  </a:cubicBezTo>
                  <a:cubicBezTo>
                    <a:pt x="2498" y="9017"/>
                    <a:pt x="2510" y="9017"/>
                    <a:pt x="2521" y="9005"/>
                  </a:cubicBezTo>
                  <a:cubicBezTo>
                    <a:pt x="2557" y="8981"/>
                    <a:pt x="2591" y="8947"/>
                    <a:pt x="2627" y="8911"/>
                  </a:cubicBezTo>
                  <a:cubicBezTo>
                    <a:pt x="2627" y="8900"/>
                    <a:pt x="2638" y="8900"/>
                    <a:pt x="2651" y="8887"/>
                  </a:cubicBezTo>
                  <a:cubicBezTo>
                    <a:pt x="2709" y="8817"/>
                    <a:pt x="2768" y="8747"/>
                    <a:pt x="2815" y="8665"/>
                  </a:cubicBezTo>
                  <a:cubicBezTo>
                    <a:pt x="2826" y="8653"/>
                    <a:pt x="2826" y="8653"/>
                    <a:pt x="2826" y="8642"/>
                  </a:cubicBezTo>
                  <a:cubicBezTo>
                    <a:pt x="2849" y="8606"/>
                    <a:pt x="2873" y="8559"/>
                    <a:pt x="2896" y="8525"/>
                  </a:cubicBezTo>
                  <a:cubicBezTo>
                    <a:pt x="2896" y="8512"/>
                    <a:pt x="2896" y="8512"/>
                    <a:pt x="2909" y="8501"/>
                  </a:cubicBezTo>
                  <a:cubicBezTo>
                    <a:pt x="2920" y="8465"/>
                    <a:pt x="2932" y="8431"/>
                    <a:pt x="2943" y="8384"/>
                  </a:cubicBezTo>
                  <a:cubicBezTo>
                    <a:pt x="2955" y="8384"/>
                    <a:pt x="2955" y="8372"/>
                    <a:pt x="2955" y="8372"/>
                  </a:cubicBezTo>
                  <a:lnTo>
                    <a:pt x="2990" y="8231"/>
                  </a:lnTo>
                  <a:lnTo>
                    <a:pt x="2990" y="8207"/>
                  </a:lnTo>
                  <a:cubicBezTo>
                    <a:pt x="3002" y="8161"/>
                    <a:pt x="3014" y="8126"/>
                    <a:pt x="3014" y="8079"/>
                  </a:cubicBezTo>
                  <a:cubicBezTo>
                    <a:pt x="3026" y="8009"/>
                    <a:pt x="3026" y="7950"/>
                    <a:pt x="3026" y="7879"/>
                  </a:cubicBezTo>
                  <a:cubicBezTo>
                    <a:pt x="3753" y="7774"/>
                    <a:pt x="4480" y="7598"/>
                    <a:pt x="5206" y="7504"/>
                  </a:cubicBezTo>
                  <a:cubicBezTo>
                    <a:pt x="5218" y="7527"/>
                    <a:pt x="5218" y="7540"/>
                    <a:pt x="5218" y="7551"/>
                  </a:cubicBezTo>
                  <a:lnTo>
                    <a:pt x="5218" y="7574"/>
                  </a:lnTo>
                  <a:cubicBezTo>
                    <a:pt x="5218" y="7610"/>
                    <a:pt x="5230" y="7657"/>
                    <a:pt x="5241" y="7704"/>
                  </a:cubicBezTo>
                  <a:lnTo>
                    <a:pt x="5241" y="7739"/>
                  </a:lnTo>
                  <a:cubicBezTo>
                    <a:pt x="5253" y="7785"/>
                    <a:pt x="5253" y="7821"/>
                    <a:pt x="5265" y="7856"/>
                  </a:cubicBezTo>
                  <a:cubicBezTo>
                    <a:pt x="5265" y="7868"/>
                    <a:pt x="5277" y="7879"/>
                    <a:pt x="5277" y="7891"/>
                  </a:cubicBezTo>
                  <a:lnTo>
                    <a:pt x="5312" y="8032"/>
                  </a:lnTo>
                  <a:lnTo>
                    <a:pt x="5312" y="8043"/>
                  </a:lnTo>
                  <a:cubicBezTo>
                    <a:pt x="5324" y="8090"/>
                    <a:pt x="5335" y="8137"/>
                    <a:pt x="5358" y="8173"/>
                  </a:cubicBezTo>
                  <a:cubicBezTo>
                    <a:pt x="5358" y="8196"/>
                    <a:pt x="5358" y="8207"/>
                    <a:pt x="5371" y="8220"/>
                  </a:cubicBezTo>
                  <a:lnTo>
                    <a:pt x="5405" y="8325"/>
                  </a:lnTo>
                  <a:cubicBezTo>
                    <a:pt x="5417" y="8337"/>
                    <a:pt x="5417" y="8348"/>
                    <a:pt x="5417" y="8360"/>
                  </a:cubicBezTo>
                  <a:cubicBezTo>
                    <a:pt x="5441" y="8407"/>
                    <a:pt x="5452" y="8454"/>
                    <a:pt x="5476" y="8501"/>
                  </a:cubicBezTo>
                  <a:cubicBezTo>
                    <a:pt x="5476" y="8501"/>
                    <a:pt x="5476" y="8512"/>
                    <a:pt x="5488" y="8512"/>
                  </a:cubicBezTo>
                  <a:cubicBezTo>
                    <a:pt x="5499" y="8548"/>
                    <a:pt x="5523" y="8595"/>
                    <a:pt x="5546" y="8642"/>
                  </a:cubicBezTo>
                  <a:cubicBezTo>
                    <a:pt x="5546" y="8653"/>
                    <a:pt x="5558" y="8665"/>
                    <a:pt x="5558" y="8676"/>
                  </a:cubicBezTo>
                  <a:cubicBezTo>
                    <a:pt x="5582" y="8712"/>
                    <a:pt x="5593" y="8747"/>
                    <a:pt x="5616" y="8770"/>
                  </a:cubicBezTo>
                  <a:cubicBezTo>
                    <a:pt x="5616" y="8782"/>
                    <a:pt x="5629" y="8806"/>
                    <a:pt x="5640" y="8817"/>
                  </a:cubicBezTo>
                  <a:cubicBezTo>
                    <a:pt x="5663" y="8853"/>
                    <a:pt x="5687" y="8900"/>
                    <a:pt x="5710" y="8947"/>
                  </a:cubicBezTo>
                  <a:cubicBezTo>
                    <a:pt x="5746" y="8993"/>
                    <a:pt x="5769" y="9028"/>
                    <a:pt x="5793" y="9064"/>
                  </a:cubicBezTo>
                  <a:cubicBezTo>
                    <a:pt x="5804" y="9075"/>
                    <a:pt x="5804" y="9087"/>
                    <a:pt x="5816" y="9099"/>
                  </a:cubicBezTo>
                  <a:cubicBezTo>
                    <a:pt x="5840" y="9134"/>
                    <a:pt x="5863" y="9158"/>
                    <a:pt x="5886" y="9192"/>
                  </a:cubicBezTo>
                  <a:cubicBezTo>
                    <a:pt x="5898" y="9205"/>
                    <a:pt x="5898" y="9216"/>
                    <a:pt x="5910" y="9228"/>
                  </a:cubicBezTo>
                  <a:cubicBezTo>
                    <a:pt x="5945" y="9263"/>
                    <a:pt x="5968" y="9298"/>
                    <a:pt x="6004" y="9345"/>
                  </a:cubicBezTo>
                  <a:lnTo>
                    <a:pt x="6109" y="9450"/>
                  </a:lnTo>
                  <a:cubicBezTo>
                    <a:pt x="6109" y="9462"/>
                    <a:pt x="6121" y="9474"/>
                    <a:pt x="6132" y="9486"/>
                  </a:cubicBezTo>
                  <a:cubicBezTo>
                    <a:pt x="6156" y="9509"/>
                    <a:pt x="6191" y="9533"/>
                    <a:pt x="6215" y="9556"/>
                  </a:cubicBezTo>
                  <a:cubicBezTo>
                    <a:pt x="6226" y="9567"/>
                    <a:pt x="6238" y="9580"/>
                    <a:pt x="6238" y="9591"/>
                  </a:cubicBezTo>
                  <a:cubicBezTo>
                    <a:pt x="6273" y="9627"/>
                    <a:pt x="6320" y="9661"/>
                    <a:pt x="6355" y="9685"/>
                  </a:cubicBezTo>
                  <a:lnTo>
                    <a:pt x="6355" y="9697"/>
                  </a:lnTo>
                  <a:cubicBezTo>
                    <a:pt x="6390" y="9720"/>
                    <a:pt x="6426" y="9755"/>
                    <a:pt x="6473" y="9779"/>
                  </a:cubicBezTo>
                  <a:cubicBezTo>
                    <a:pt x="6484" y="9791"/>
                    <a:pt x="6496" y="9802"/>
                    <a:pt x="6507" y="9802"/>
                  </a:cubicBezTo>
                  <a:cubicBezTo>
                    <a:pt x="6531" y="9825"/>
                    <a:pt x="6566" y="9849"/>
                    <a:pt x="6590" y="9872"/>
                  </a:cubicBezTo>
                  <a:cubicBezTo>
                    <a:pt x="6601" y="9872"/>
                    <a:pt x="6613" y="9885"/>
                    <a:pt x="6625" y="9896"/>
                  </a:cubicBezTo>
                  <a:cubicBezTo>
                    <a:pt x="6672" y="9919"/>
                    <a:pt x="6707" y="9943"/>
                    <a:pt x="6754" y="9966"/>
                  </a:cubicBezTo>
                  <a:cubicBezTo>
                    <a:pt x="6801" y="10002"/>
                    <a:pt x="6836" y="10013"/>
                    <a:pt x="6883" y="10036"/>
                  </a:cubicBezTo>
                  <a:cubicBezTo>
                    <a:pt x="6895" y="10049"/>
                    <a:pt x="6906" y="10049"/>
                    <a:pt x="6918" y="10060"/>
                  </a:cubicBezTo>
                  <a:cubicBezTo>
                    <a:pt x="6953" y="10072"/>
                    <a:pt x="6989" y="10096"/>
                    <a:pt x="7023" y="10107"/>
                  </a:cubicBezTo>
                  <a:cubicBezTo>
                    <a:pt x="7035" y="10107"/>
                    <a:pt x="7047" y="10119"/>
                    <a:pt x="7059" y="10119"/>
                  </a:cubicBezTo>
                  <a:cubicBezTo>
                    <a:pt x="7106" y="10142"/>
                    <a:pt x="7153" y="10154"/>
                    <a:pt x="7200" y="10177"/>
                  </a:cubicBezTo>
                  <a:cubicBezTo>
                    <a:pt x="7234" y="10189"/>
                    <a:pt x="7270" y="10201"/>
                    <a:pt x="7293" y="10213"/>
                  </a:cubicBezTo>
                  <a:cubicBezTo>
                    <a:pt x="7246" y="10529"/>
                    <a:pt x="7200" y="10857"/>
                    <a:pt x="7153" y="11174"/>
                  </a:cubicBezTo>
                  <a:cubicBezTo>
                    <a:pt x="6929" y="11185"/>
                    <a:pt x="6695" y="11256"/>
                    <a:pt x="6449" y="11385"/>
                  </a:cubicBezTo>
                  <a:cubicBezTo>
                    <a:pt x="5945" y="11643"/>
                    <a:pt x="5746" y="12112"/>
                    <a:pt x="5746" y="12605"/>
                  </a:cubicBezTo>
                  <a:lnTo>
                    <a:pt x="5746" y="12616"/>
                  </a:lnTo>
                  <a:cubicBezTo>
                    <a:pt x="5757" y="12675"/>
                    <a:pt x="5757" y="12722"/>
                    <a:pt x="5757" y="12780"/>
                  </a:cubicBezTo>
                  <a:cubicBezTo>
                    <a:pt x="5757" y="12780"/>
                    <a:pt x="5769" y="12780"/>
                    <a:pt x="5769" y="12792"/>
                  </a:cubicBezTo>
                  <a:cubicBezTo>
                    <a:pt x="5769" y="12839"/>
                    <a:pt x="5780" y="12897"/>
                    <a:pt x="5793" y="12944"/>
                  </a:cubicBezTo>
                  <a:cubicBezTo>
                    <a:pt x="5793" y="12956"/>
                    <a:pt x="5804" y="12980"/>
                    <a:pt x="5804" y="12991"/>
                  </a:cubicBezTo>
                  <a:cubicBezTo>
                    <a:pt x="5816" y="13038"/>
                    <a:pt x="5827" y="13074"/>
                    <a:pt x="5840" y="13108"/>
                  </a:cubicBezTo>
                  <a:cubicBezTo>
                    <a:pt x="5840" y="13132"/>
                    <a:pt x="5851" y="13144"/>
                    <a:pt x="5851" y="13167"/>
                  </a:cubicBezTo>
                  <a:cubicBezTo>
                    <a:pt x="5874" y="13214"/>
                    <a:pt x="5886" y="13261"/>
                    <a:pt x="5910" y="13319"/>
                  </a:cubicBezTo>
                  <a:lnTo>
                    <a:pt x="5921" y="13331"/>
                  </a:lnTo>
                  <a:cubicBezTo>
                    <a:pt x="5933" y="13378"/>
                    <a:pt x="5957" y="13425"/>
                    <a:pt x="5992" y="13472"/>
                  </a:cubicBezTo>
                  <a:cubicBezTo>
                    <a:pt x="5992" y="13483"/>
                    <a:pt x="6004" y="13496"/>
                    <a:pt x="6015" y="13519"/>
                  </a:cubicBezTo>
                  <a:cubicBezTo>
                    <a:pt x="6038" y="13554"/>
                    <a:pt x="6062" y="13589"/>
                    <a:pt x="6074" y="13624"/>
                  </a:cubicBezTo>
                  <a:lnTo>
                    <a:pt x="6109" y="13660"/>
                  </a:lnTo>
                  <a:lnTo>
                    <a:pt x="6215" y="13800"/>
                  </a:lnTo>
                  <a:cubicBezTo>
                    <a:pt x="6249" y="13847"/>
                    <a:pt x="6285" y="13882"/>
                    <a:pt x="6332" y="13918"/>
                  </a:cubicBezTo>
                  <a:lnTo>
                    <a:pt x="6367" y="13952"/>
                  </a:lnTo>
                  <a:cubicBezTo>
                    <a:pt x="6390" y="13976"/>
                    <a:pt x="6426" y="14011"/>
                    <a:pt x="6460" y="14035"/>
                  </a:cubicBezTo>
                  <a:cubicBezTo>
                    <a:pt x="6473" y="14046"/>
                    <a:pt x="6484" y="14058"/>
                    <a:pt x="6496" y="14058"/>
                  </a:cubicBezTo>
                  <a:cubicBezTo>
                    <a:pt x="6543" y="14093"/>
                    <a:pt x="6590" y="14129"/>
                    <a:pt x="6637" y="14152"/>
                  </a:cubicBezTo>
                  <a:lnTo>
                    <a:pt x="6648" y="14163"/>
                  </a:lnTo>
                  <a:lnTo>
                    <a:pt x="6789" y="14234"/>
                  </a:lnTo>
                  <a:cubicBezTo>
                    <a:pt x="6801" y="14234"/>
                    <a:pt x="6812" y="14246"/>
                    <a:pt x="6836" y="14246"/>
                  </a:cubicBezTo>
                  <a:cubicBezTo>
                    <a:pt x="6871" y="14269"/>
                    <a:pt x="6906" y="14281"/>
                    <a:pt x="6953" y="14293"/>
                  </a:cubicBezTo>
                  <a:cubicBezTo>
                    <a:pt x="6965" y="14293"/>
                    <a:pt x="6976" y="14293"/>
                    <a:pt x="7000" y="14304"/>
                  </a:cubicBezTo>
                  <a:cubicBezTo>
                    <a:pt x="7059" y="14316"/>
                    <a:pt x="7106" y="14328"/>
                    <a:pt x="7164" y="14340"/>
                  </a:cubicBezTo>
                  <a:lnTo>
                    <a:pt x="7398" y="14340"/>
                  </a:lnTo>
                  <a:cubicBezTo>
                    <a:pt x="7445" y="14340"/>
                    <a:pt x="7481" y="14340"/>
                    <a:pt x="7528" y="14328"/>
                  </a:cubicBezTo>
                  <a:lnTo>
                    <a:pt x="7586" y="14328"/>
                  </a:lnTo>
                  <a:cubicBezTo>
                    <a:pt x="7645" y="14316"/>
                    <a:pt x="7715" y="14304"/>
                    <a:pt x="7774" y="14281"/>
                  </a:cubicBezTo>
                  <a:cubicBezTo>
                    <a:pt x="7833" y="14257"/>
                    <a:pt x="7880" y="14234"/>
                    <a:pt x="7938" y="14210"/>
                  </a:cubicBezTo>
                  <a:cubicBezTo>
                    <a:pt x="7950" y="14210"/>
                    <a:pt x="7961" y="14199"/>
                    <a:pt x="7973" y="14199"/>
                  </a:cubicBezTo>
                  <a:cubicBezTo>
                    <a:pt x="8020" y="14176"/>
                    <a:pt x="8067" y="14152"/>
                    <a:pt x="8102" y="14117"/>
                  </a:cubicBezTo>
                  <a:cubicBezTo>
                    <a:pt x="8114" y="14117"/>
                    <a:pt x="8125" y="14117"/>
                    <a:pt x="8125" y="14105"/>
                  </a:cubicBezTo>
                  <a:cubicBezTo>
                    <a:pt x="8172" y="14082"/>
                    <a:pt x="8208" y="14058"/>
                    <a:pt x="8243" y="14023"/>
                  </a:cubicBezTo>
                  <a:lnTo>
                    <a:pt x="8255" y="14011"/>
                  </a:lnTo>
                  <a:cubicBezTo>
                    <a:pt x="8302" y="13976"/>
                    <a:pt x="8336" y="13952"/>
                    <a:pt x="8372" y="13918"/>
                  </a:cubicBezTo>
                  <a:cubicBezTo>
                    <a:pt x="8372" y="13905"/>
                    <a:pt x="8383" y="13894"/>
                    <a:pt x="8383" y="13894"/>
                  </a:cubicBezTo>
                  <a:cubicBezTo>
                    <a:pt x="8419" y="13859"/>
                    <a:pt x="8454" y="13824"/>
                    <a:pt x="8477" y="13788"/>
                  </a:cubicBezTo>
                  <a:cubicBezTo>
                    <a:pt x="8513" y="13741"/>
                    <a:pt x="8536" y="13707"/>
                    <a:pt x="8560" y="13671"/>
                  </a:cubicBezTo>
                  <a:cubicBezTo>
                    <a:pt x="8571" y="13660"/>
                    <a:pt x="8571" y="13648"/>
                    <a:pt x="8571" y="13648"/>
                  </a:cubicBezTo>
                  <a:cubicBezTo>
                    <a:pt x="8594" y="13601"/>
                    <a:pt x="8618" y="13566"/>
                    <a:pt x="8641" y="13530"/>
                  </a:cubicBezTo>
                  <a:lnTo>
                    <a:pt x="8641" y="13507"/>
                  </a:lnTo>
                  <a:cubicBezTo>
                    <a:pt x="8665" y="13460"/>
                    <a:pt x="8677" y="13425"/>
                    <a:pt x="8688" y="13390"/>
                  </a:cubicBezTo>
                  <a:cubicBezTo>
                    <a:pt x="8688" y="13378"/>
                    <a:pt x="8700" y="13378"/>
                    <a:pt x="8700" y="13366"/>
                  </a:cubicBezTo>
                  <a:cubicBezTo>
                    <a:pt x="8712" y="13331"/>
                    <a:pt x="8724" y="13285"/>
                    <a:pt x="8735" y="13238"/>
                  </a:cubicBezTo>
                  <a:lnTo>
                    <a:pt x="8735" y="13214"/>
                  </a:lnTo>
                  <a:cubicBezTo>
                    <a:pt x="8747" y="13167"/>
                    <a:pt x="8758" y="13120"/>
                    <a:pt x="8758" y="13085"/>
                  </a:cubicBezTo>
                  <a:cubicBezTo>
                    <a:pt x="8841" y="12370"/>
                    <a:pt x="8430" y="11584"/>
                    <a:pt x="7774" y="11291"/>
                  </a:cubicBezTo>
                  <a:lnTo>
                    <a:pt x="7914" y="10307"/>
                  </a:lnTo>
                  <a:lnTo>
                    <a:pt x="8044" y="10307"/>
                  </a:lnTo>
                  <a:cubicBezTo>
                    <a:pt x="8091" y="10307"/>
                    <a:pt x="8149" y="10307"/>
                    <a:pt x="8196" y="10294"/>
                  </a:cubicBezTo>
                  <a:cubicBezTo>
                    <a:pt x="8255" y="10294"/>
                    <a:pt x="8313" y="10283"/>
                    <a:pt x="8360" y="10271"/>
                  </a:cubicBezTo>
                  <a:lnTo>
                    <a:pt x="8407" y="10271"/>
                  </a:lnTo>
                  <a:cubicBezTo>
                    <a:pt x="8454" y="10260"/>
                    <a:pt x="8489" y="10248"/>
                    <a:pt x="8536" y="10248"/>
                  </a:cubicBezTo>
                  <a:cubicBezTo>
                    <a:pt x="8547" y="10236"/>
                    <a:pt x="8571" y="10236"/>
                    <a:pt x="8583" y="10236"/>
                  </a:cubicBezTo>
                  <a:cubicBezTo>
                    <a:pt x="8641" y="10224"/>
                    <a:pt x="8688" y="10201"/>
                    <a:pt x="8747" y="10189"/>
                  </a:cubicBezTo>
                  <a:cubicBezTo>
                    <a:pt x="8818" y="10166"/>
                    <a:pt x="8876" y="10142"/>
                    <a:pt x="8935" y="10119"/>
                  </a:cubicBezTo>
                  <a:cubicBezTo>
                    <a:pt x="8946" y="10107"/>
                    <a:pt x="8969" y="10096"/>
                    <a:pt x="8993" y="10096"/>
                  </a:cubicBezTo>
                  <a:cubicBezTo>
                    <a:pt x="9029" y="10072"/>
                    <a:pt x="9063" y="10060"/>
                    <a:pt x="9110" y="10036"/>
                  </a:cubicBezTo>
                  <a:cubicBezTo>
                    <a:pt x="9122" y="10025"/>
                    <a:pt x="9146" y="10013"/>
                    <a:pt x="9169" y="10002"/>
                  </a:cubicBezTo>
                  <a:cubicBezTo>
                    <a:pt x="9204" y="9990"/>
                    <a:pt x="9240" y="9966"/>
                    <a:pt x="9274" y="9943"/>
                  </a:cubicBezTo>
                  <a:cubicBezTo>
                    <a:pt x="9298" y="9931"/>
                    <a:pt x="9310" y="9919"/>
                    <a:pt x="9321" y="9919"/>
                  </a:cubicBezTo>
                  <a:cubicBezTo>
                    <a:pt x="9427" y="9849"/>
                    <a:pt x="9521" y="9779"/>
                    <a:pt x="9603" y="9708"/>
                  </a:cubicBezTo>
                  <a:cubicBezTo>
                    <a:pt x="9626" y="9697"/>
                    <a:pt x="9638" y="9685"/>
                    <a:pt x="9649" y="9673"/>
                  </a:cubicBezTo>
                  <a:cubicBezTo>
                    <a:pt x="9673" y="9650"/>
                    <a:pt x="9709" y="9627"/>
                    <a:pt x="9732" y="9603"/>
                  </a:cubicBezTo>
                  <a:cubicBezTo>
                    <a:pt x="9743" y="9591"/>
                    <a:pt x="9767" y="9580"/>
                    <a:pt x="9779" y="9556"/>
                  </a:cubicBezTo>
                  <a:lnTo>
                    <a:pt x="9861" y="9474"/>
                  </a:lnTo>
                  <a:cubicBezTo>
                    <a:pt x="9861" y="9462"/>
                    <a:pt x="9873" y="9450"/>
                    <a:pt x="9884" y="9439"/>
                  </a:cubicBezTo>
                  <a:cubicBezTo>
                    <a:pt x="9954" y="9356"/>
                    <a:pt x="10025" y="9275"/>
                    <a:pt x="10084" y="9192"/>
                  </a:cubicBezTo>
                  <a:cubicBezTo>
                    <a:pt x="10095" y="9181"/>
                    <a:pt x="10095" y="9169"/>
                    <a:pt x="10107" y="9145"/>
                  </a:cubicBezTo>
                  <a:cubicBezTo>
                    <a:pt x="10131" y="9122"/>
                    <a:pt x="10142" y="9087"/>
                    <a:pt x="10165" y="9052"/>
                  </a:cubicBezTo>
                  <a:cubicBezTo>
                    <a:pt x="10178" y="9040"/>
                    <a:pt x="10178" y="9028"/>
                    <a:pt x="10189" y="9005"/>
                  </a:cubicBezTo>
                  <a:cubicBezTo>
                    <a:pt x="10212" y="8981"/>
                    <a:pt x="10224" y="8947"/>
                    <a:pt x="10236" y="8911"/>
                  </a:cubicBezTo>
                  <a:cubicBezTo>
                    <a:pt x="10248" y="8900"/>
                    <a:pt x="10259" y="8887"/>
                    <a:pt x="10259" y="8864"/>
                  </a:cubicBezTo>
                  <a:cubicBezTo>
                    <a:pt x="10306" y="8770"/>
                    <a:pt x="10342" y="8676"/>
                    <a:pt x="10376" y="8583"/>
                  </a:cubicBezTo>
                  <a:cubicBezTo>
                    <a:pt x="10376" y="8571"/>
                    <a:pt x="10376" y="8548"/>
                    <a:pt x="10389" y="8536"/>
                  </a:cubicBezTo>
                  <a:cubicBezTo>
                    <a:pt x="10400" y="8501"/>
                    <a:pt x="10400" y="8465"/>
                    <a:pt x="10412" y="8431"/>
                  </a:cubicBezTo>
                  <a:cubicBezTo>
                    <a:pt x="10423" y="8419"/>
                    <a:pt x="10423" y="8395"/>
                    <a:pt x="10423" y="8384"/>
                  </a:cubicBezTo>
                  <a:cubicBezTo>
                    <a:pt x="10435" y="8348"/>
                    <a:pt x="10447" y="8313"/>
                    <a:pt x="10447" y="8278"/>
                  </a:cubicBezTo>
                  <a:cubicBezTo>
                    <a:pt x="10447" y="8254"/>
                    <a:pt x="10459" y="8243"/>
                    <a:pt x="10459" y="8231"/>
                  </a:cubicBezTo>
                  <a:cubicBezTo>
                    <a:pt x="10494" y="8020"/>
                    <a:pt x="10506" y="7798"/>
                    <a:pt x="10494" y="7574"/>
                  </a:cubicBezTo>
                  <a:cubicBezTo>
                    <a:pt x="11009" y="7481"/>
                    <a:pt x="11538" y="7376"/>
                    <a:pt x="12065" y="7293"/>
                  </a:cubicBezTo>
                  <a:cubicBezTo>
                    <a:pt x="12065" y="7316"/>
                    <a:pt x="12077" y="7340"/>
                    <a:pt x="12088" y="7352"/>
                  </a:cubicBezTo>
                  <a:lnTo>
                    <a:pt x="12088" y="7363"/>
                  </a:lnTo>
                  <a:lnTo>
                    <a:pt x="12158" y="7504"/>
                  </a:lnTo>
                  <a:cubicBezTo>
                    <a:pt x="12171" y="7527"/>
                    <a:pt x="12182" y="7540"/>
                    <a:pt x="12182" y="7551"/>
                  </a:cubicBezTo>
                  <a:lnTo>
                    <a:pt x="12252" y="7657"/>
                  </a:lnTo>
                  <a:cubicBezTo>
                    <a:pt x="12264" y="7668"/>
                    <a:pt x="12276" y="7692"/>
                    <a:pt x="12276" y="7704"/>
                  </a:cubicBezTo>
                  <a:cubicBezTo>
                    <a:pt x="12311" y="7751"/>
                    <a:pt x="12346" y="7798"/>
                    <a:pt x="12382" y="7832"/>
                  </a:cubicBezTo>
                  <a:lnTo>
                    <a:pt x="12393" y="7832"/>
                  </a:lnTo>
                  <a:cubicBezTo>
                    <a:pt x="12429" y="7879"/>
                    <a:pt x="12463" y="7915"/>
                    <a:pt x="12499" y="7962"/>
                  </a:cubicBezTo>
                  <a:lnTo>
                    <a:pt x="12534" y="7996"/>
                  </a:lnTo>
                  <a:cubicBezTo>
                    <a:pt x="12569" y="8020"/>
                    <a:pt x="12604" y="8043"/>
                    <a:pt x="12627" y="8067"/>
                  </a:cubicBezTo>
                  <a:cubicBezTo>
                    <a:pt x="12640" y="8079"/>
                    <a:pt x="12663" y="8090"/>
                    <a:pt x="12674" y="8102"/>
                  </a:cubicBezTo>
                  <a:cubicBezTo>
                    <a:pt x="12721" y="8137"/>
                    <a:pt x="12757" y="8161"/>
                    <a:pt x="12815" y="8196"/>
                  </a:cubicBezTo>
                  <a:lnTo>
                    <a:pt x="12956" y="8267"/>
                  </a:lnTo>
                  <a:cubicBezTo>
                    <a:pt x="12979" y="8278"/>
                    <a:pt x="12991" y="8278"/>
                    <a:pt x="13003" y="8290"/>
                  </a:cubicBezTo>
                  <a:cubicBezTo>
                    <a:pt x="13049" y="8301"/>
                    <a:pt x="13085" y="8313"/>
                    <a:pt x="13120" y="8325"/>
                  </a:cubicBezTo>
                  <a:cubicBezTo>
                    <a:pt x="13143" y="8337"/>
                    <a:pt x="13155" y="8337"/>
                    <a:pt x="13167" y="8337"/>
                  </a:cubicBezTo>
                  <a:cubicBezTo>
                    <a:pt x="13226" y="8360"/>
                    <a:pt x="13284" y="8372"/>
                    <a:pt x="13343" y="8372"/>
                  </a:cubicBezTo>
                  <a:cubicBezTo>
                    <a:pt x="13401" y="8384"/>
                    <a:pt x="13448" y="8384"/>
                    <a:pt x="13507" y="8384"/>
                  </a:cubicBezTo>
                  <a:lnTo>
                    <a:pt x="13565" y="8384"/>
                  </a:lnTo>
                  <a:cubicBezTo>
                    <a:pt x="13612" y="8384"/>
                    <a:pt x="13659" y="8372"/>
                    <a:pt x="13706" y="8372"/>
                  </a:cubicBezTo>
                  <a:cubicBezTo>
                    <a:pt x="13718" y="8372"/>
                    <a:pt x="13742" y="8360"/>
                    <a:pt x="13753" y="8360"/>
                  </a:cubicBezTo>
                  <a:cubicBezTo>
                    <a:pt x="13823" y="8348"/>
                    <a:pt x="13882" y="8337"/>
                    <a:pt x="13953" y="8313"/>
                  </a:cubicBezTo>
                  <a:cubicBezTo>
                    <a:pt x="14000" y="8301"/>
                    <a:pt x="14058" y="8278"/>
                    <a:pt x="14105" y="8254"/>
                  </a:cubicBezTo>
                  <a:cubicBezTo>
                    <a:pt x="14117" y="8243"/>
                    <a:pt x="14128" y="8243"/>
                    <a:pt x="14140" y="8231"/>
                  </a:cubicBezTo>
                  <a:lnTo>
                    <a:pt x="14281" y="8161"/>
                  </a:lnTo>
                  <a:cubicBezTo>
                    <a:pt x="14292" y="8149"/>
                    <a:pt x="14292" y="8149"/>
                    <a:pt x="14304" y="8149"/>
                  </a:cubicBezTo>
                  <a:cubicBezTo>
                    <a:pt x="14339" y="8114"/>
                    <a:pt x="14375" y="8090"/>
                    <a:pt x="14410" y="8067"/>
                  </a:cubicBezTo>
                  <a:cubicBezTo>
                    <a:pt x="14422" y="8056"/>
                    <a:pt x="14422" y="8056"/>
                    <a:pt x="14433" y="8056"/>
                  </a:cubicBezTo>
                  <a:lnTo>
                    <a:pt x="14539" y="7950"/>
                  </a:lnTo>
                  <a:cubicBezTo>
                    <a:pt x="14550" y="7950"/>
                    <a:pt x="14550" y="7938"/>
                    <a:pt x="14562" y="7926"/>
                  </a:cubicBezTo>
                  <a:cubicBezTo>
                    <a:pt x="14597" y="7891"/>
                    <a:pt x="14621" y="7856"/>
                    <a:pt x="14656" y="7821"/>
                  </a:cubicBezTo>
                  <a:cubicBezTo>
                    <a:pt x="14680" y="7785"/>
                    <a:pt x="14714" y="7751"/>
                    <a:pt x="14738" y="7704"/>
                  </a:cubicBezTo>
                  <a:cubicBezTo>
                    <a:pt x="14738" y="7704"/>
                    <a:pt x="14750" y="7692"/>
                    <a:pt x="14750" y="7680"/>
                  </a:cubicBezTo>
                  <a:cubicBezTo>
                    <a:pt x="14773" y="7645"/>
                    <a:pt x="14797" y="7598"/>
                    <a:pt x="14808" y="7563"/>
                  </a:cubicBezTo>
                  <a:cubicBezTo>
                    <a:pt x="14808" y="7551"/>
                    <a:pt x="14820" y="7551"/>
                    <a:pt x="14820" y="7540"/>
                  </a:cubicBezTo>
                  <a:cubicBezTo>
                    <a:pt x="14832" y="7504"/>
                    <a:pt x="14855" y="7469"/>
                    <a:pt x="14867" y="7434"/>
                  </a:cubicBezTo>
                  <a:lnTo>
                    <a:pt x="14867" y="7410"/>
                  </a:lnTo>
                  <a:cubicBezTo>
                    <a:pt x="14878" y="7363"/>
                    <a:pt x="14891" y="7316"/>
                    <a:pt x="14902" y="7282"/>
                  </a:cubicBezTo>
                  <a:cubicBezTo>
                    <a:pt x="14902" y="7270"/>
                    <a:pt x="14914" y="7258"/>
                    <a:pt x="14914" y="7246"/>
                  </a:cubicBezTo>
                  <a:cubicBezTo>
                    <a:pt x="14925" y="7211"/>
                    <a:pt x="14925" y="7164"/>
                    <a:pt x="14938" y="7118"/>
                  </a:cubicBezTo>
                  <a:cubicBezTo>
                    <a:pt x="14938" y="7024"/>
                    <a:pt x="14949" y="6930"/>
                    <a:pt x="14938" y="6836"/>
                  </a:cubicBezTo>
                  <a:cubicBezTo>
                    <a:pt x="14972" y="5969"/>
                    <a:pt x="14328" y="5042"/>
                    <a:pt x="13401" y="5031"/>
                  </a:cubicBezTo>
                  <a:cubicBezTo>
                    <a:pt x="13155" y="5031"/>
                    <a:pt x="12898" y="5101"/>
                    <a:pt x="12616" y="5242"/>
                  </a:cubicBezTo>
                  <a:cubicBezTo>
                    <a:pt x="12124" y="5500"/>
                    <a:pt x="11913" y="5969"/>
                    <a:pt x="11924" y="6461"/>
                  </a:cubicBezTo>
                  <a:lnTo>
                    <a:pt x="11924" y="6472"/>
                  </a:lnTo>
                  <a:lnTo>
                    <a:pt x="11924" y="6531"/>
                  </a:lnTo>
                  <a:lnTo>
                    <a:pt x="11924" y="6636"/>
                  </a:lnTo>
                  <a:lnTo>
                    <a:pt x="11924" y="6649"/>
                  </a:lnTo>
                  <a:lnTo>
                    <a:pt x="11924" y="6672"/>
                  </a:lnTo>
                  <a:cubicBezTo>
                    <a:pt x="11408" y="6754"/>
                    <a:pt x="10892" y="6860"/>
                    <a:pt x="10389" y="6941"/>
                  </a:cubicBezTo>
                  <a:cubicBezTo>
                    <a:pt x="10060" y="5758"/>
                    <a:pt x="9087" y="4737"/>
                    <a:pt x="7786" y="4737"/>
                  </a:cubicBezTo>
                  <a:cubicBezTo>
                    <a:pt x="7586" y="4737"/>
                    <a:pt x="7387" y="4761"/>
                    <a:pt x="7176" y="4807"/>
                  </a:cubicBezTo>
                  <a:cubicBezTo>
                    <a:pt x="7023" y="4187"/>
                    <a:pt x="6824" y="3588"/>
                    <a:pt x="6672" y="2967"/>
                  </a:cubicBezTo>
                  <a:cubicBezTo>
                    <a:pt x="6672" y="2955"/>
                    <a:pt x="6684" y="2955"/>
                    <a:pt x="6684" y="2955"/>
                  </a:cubicBezTo>
                  <a:cubicBezTo>
                    <a:pt x="6695" y="2944"/>
                    <a:pt x="6707" y="2944"/>
                    <a:pt x="6707" y="2932"/>
                  </a:cubicBezTo>
                  <a:cubicBezTo>
                    <a:pt x="6754" y="2908"/>
                    <a:pt x="6789" y="2885"/>
                    <a:pt x="6824" y="2861"/>
                  </a:cubicBezTo>
                  <a:cubicBezTo>
                    <a:pt x="6824" y="2850"/>
                    <a:pt x="6836" y="2850"/>
                    <a:pt x="6848" y="2838"/>
                  </a:cubicBezTo>
                  <a:cubicBezTo>
                    <a:pt x="6883" y="2814"/>
                    <a:pt x="6918" y="2780"/>
                    <a:pt x="6953" y="2744"/>
                  </a:cubicBezTo>
                  <a:cubicBezTo>
                    <a:pt x="6953" y="2733"/>
                    <a:pt x="6965" y="2733"/>
                    <a:pt x="6976" y="2721"/>
                  </a:cubicBezTo>
                  <a:cubicBezTo>
                    <a:pt x="7000" y="2686"/>
                    <a:pt x="7035" y="2650"/>
                    <a:pt x="7070" y="2615"/>
                  </a:cubicBezTo>
                  <a:cubicBezTo>
                    <a:pt x="7094" y="2580"/>
                    <a:pt x="7117" y="2533"/>
                    <a:pt x="7140" y="2498"/>
                  </a:cubicBezTo>
                  <a:lnTo>
                    <a:pt x="7164" y="2475"/>
                  </a:lnTo>
                  <a:cubicBezTo>
                    <a:pt x="7176" y="2439"/>
                    <a:pt x="7200" y="2392"/>
                    <a:pt x="7223" y="2358"/>
                  </a:cubicBezTo>
                  <a:cubicBezTo>
                    <a:pt x="7223" y="2345"/>
                    <a:pt x="7223" y="2345"/>
                    <a:pt x="7234" y="2334"/>
                  </a:cubicBezTo>
                  <a:cubicBezTo>
                    <a:pt x="7246" y="2298"/>
                    <a:pt x="7258" y="2264"/>
                    <a:pt x="7270" y="2217"/>
                  </a:cubicBezTo>
                  <a:cubicBezTo>
                    <a:pt x="7281" y="2217"/>
                    <a:pt x="7281" y="2205"/>
                    <a:pt x="7281" y="2205"/>
                  </a:cubicBezTo>
                  <a:cubicBezTo>
                    <a:pt x="7293" y="2158"/>
                    <a:pt x="7305" y="2111"/>
                    <a:pt x="7317" y="2076"/>
                  </a:cubicBezTo>
                  <a:lnTo>
                    <a:pt x="7317" y="2041"/>
                  </a:lnTo>
                  <a:cubicBezTo>
                    <a:pt x="7328" y="1994"/>
                    <a:pt x="7340" y="1959"/>
                    <a:pt x="7340" y="1912"/>
                  </a:cubicBezTo>
                  <a:cubicBezTo>
                    <a:pt x="7445" y="1021"/>
                    <a:pt x="6778" y="1"/>
                    <a:pt x="5804"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1343" name="Google Shape;1343;p30"/>
            <p:cNvGrpSpPr/>
            <p:nvPr/>
          </p:nvGrpSpPr>
          <p:grpSpPr>
            <a:xfrm rot="10800000">
              <a:off x="7826146" y="4169878"/>
              <a:ext cx="1195720" cy="801006"/>
              <a:chOff x="2458950" y="394475"/>
              <a:chExt cx="697050" cy="466950"/>
            </a:xfrm>
          </p:grpSpPr>
          <p:sp>
            <p:nvSpPr>
              <p:cNvPr id="1344" name="Google Shape;1344;p30"/>
              <p:cNvSpPr/>
              <p:nvPr/>
            </p:nvSpPr>
            <p:spPr>
              <a:xfrm>
                <a:off x="2585335" y="394475"/>
                <a:ext cx="88000" cy="100225"/>
              </a:xfrm>
              <a:custGeom>
                <a:rect b="b" l="l" r="r" t="t"/>
                <a:pathLst>
                  <a:path extrusionOk="0" h="4009" w="3520">
                    <a:moveTo>
                      <a:pt x="2021" y="1"/>
                    </a:moveTo>
                    <a:cubicBezTo>
                      <a:pt x="1846" y="1"/>
                      <a:pt x="1681" y="99"/>
                      <a:pt x="1636" y="325"/>
                    </a:cubicBezTo>
                    <a:cubicBezTo>
                      <a:pt x="1585" y="645"/>
                      <a:pt x="1502" y="965"/>
                      <a:pt x="1420" y="1284"/>
                    </a:cubicBezTo>
                    <a:cubicBezTo>
                      <a:pt x="1203" y="1192"/>
                      <a:pt x="976" y="1099"/>
                      <a:pt x="749" y="1037"/>
                    </a:cubicBezTo>
                    <a:cubicBezTo>
                      <a:pt x="704" y="1024"/>
                      <a:pt x="661" y="1018"/>
                      <a:pt x="620" y="1018"/>
                    </a:cubicBezTo>
                    <a:cubicBezTo>
                      <a:pt x="159" y="1018"/>
                      <a:pt x="0" y="1761"/>
                      <a:pt x="512" y="1903"/>
                    </a:cubicBezTo>
                    <a:cubicBezTo>
                      <a:pt x="728" y="1965"/>
                      <a:pt x="945" y="2048"/>
                      <a:pt x="1152" y="2141"/>
                    </a:cubicBezTo>
                    <a:cubicBezTo>
                      <a:pt x="1007" y="2584"/>
                      <a:pt x="842" y="3028"/>
                      <a:pt x="677" y="3461"/>
                    </a:cubicBezTo>
                    <a:cubicBezTo>
                      <a:pt x="552" y="3791"/>
                      <a:pt x="823" y="4008"/>
                      <a:pt x="1099" y="4008"/>
                    </a:cubicBezTo>
                    <a:cubicBezTo>
                      <a:pt x="1281" y="4008"/>
                      <a:pt x="1466" y="3915"/>
                      <a:pt x="1544" y="3698"/>
                    </a:cubicBezTo>
                    <a:cubicBezTo>
                      <a:pt x="1698" y="3306"/>
                      <a:pt x="1842" y="2904"/>
                      <a:pt x="1977" y="2512"/>
                    </a:cubicBezTo>
                    <a:cubicBezTo>
                      <a:pt x="2224" y="2615"/>
                      <a:pt x="2472" y="2698"/>
                      <a:pt x="2740" y="2749"/>
                    </a:cubicBezTo>
                    <a:cubicBezTo>
                      <a:pt x="2775" y="2756"/>
                      <a:pt x="2809" y="2759"/>
                      <a:pt x="2841" y="2759"/>
                    </a:cubicBezTo>
                    <a:cubicBezTo>
                      <a:pt x="3334" y="2759"/>
                      <a:pt x="3519" y="1990"/>
                      <a:pt x="2977" y="1883"/>
                    </a:cubicBezTo>
                    <a:cubicBezTo>
                      <a:pt x="2729" y="1831"/>
                      <a:pt x="2482" y="1749"/>
                      <a:pt x="2255" y="1656"/>
                    </a:cubicBezTo>
                    <a:cubicBezTo>
                      <a:pt x="2358" y="1295"/>
                      <a:pt x="2441" y="934"/>
                      <a:pt x="2513" y="573"/>
                    </a:cubicBezTo>
                    <a:cubicBezTo>
                      <a:pt x="2575" y="225"/>
                      <a:pt x="2286" y="1"/>
                      <a:pt x="2021" y="1"/>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45" name="Google Shape;1345;p30"/>
              <p:cNvSpPr/>
              <p:nvPr/>
            </p:nvSpPr>
            <p:spPr>
              <a:xfrm>
                <a:off x="2458950" y="728400"/>
                <a:ext cx="67825" cy="58925"/>
              </a:xfrm>
              <a:custGeom>
                <a:rect b="b" l="l" r="r" t="t"/>
                <a:pathLst>
                  <a:path extrusionOk="0" h="2357" w="2713">
                    <a:moveTo>
                      <a:pt x="1510" y="0"/>
                    </a:moveTo>
                    <a:cubicBezTo>
                      <a:pt x="1288" y="0"/>
                      <a:pt x="1065" y="67"/>
                      <a:pt x="877" y="205"/>
                    </a:cubicBezTo>
                    <a:cubicBezTo>
                      <a:pt x="774" y="287"/>
                      <a:pt x="671" y="370"/>
                      <a:pt x="558" y="452"/>
                    </a:cubicBezTo>
                    <a:cubicBezTo>
                      <a:pt x="93" y="792"/>
                      <a:pt x="0" y="1473"/>
                      <a:pt x="351" y="1938"/>
                    </a:cubicBezTo>
                    <a:cubicBezTo>
                      <a:pt x="552" y="2212"/>
                      <a:pt x="872" y="2357"/>
                      <a:pt x="1196" y="2357"/>
                    </a:cubicBezTo>
                    <a:cubicBezTo>
                      <a:pt x="1421" y="2357"/>
                      <a:pt x="1647" y="2288"/>
                      <a:pt x="1837" y="2144"/>
                    </a:cubicBezTo>
                    <a:cubicBezTo>
                      <a:pt x="1940" y="2072"/>
                      <a:pt x="2053" y="1989"/>
                      <a:pt x="2156" y="1906"/>
                    </a:cubicBezTo>
                    <a:cubicBezTo>
                      <a:pt x="2621" y="1556"/>
                      <a:pt x="2713" y="886"/>
                      <a:pt x="2362" y="421"/>
                    </a:cubicBezTo>
                    <a:cubicBezTo>
                      <a:pt x="2160" y="145"/>
                      <a:pt x="1837" y="0"/>
                      <a:pt x="1510" y="0"/>
                    </a:cubicBez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46" name="Google Shape;1346;p30"/>
              <p:cNvSpPr/>
              <p:nvPr/>
            </p:nvSpPr>
            <p:spPr>
              <a:xfrm>
                <a:off x="2521600" y="807300"/>
                <a:ext cx="63725" cy="54125"/>
              </a:xfrm>
              <a:custGeom>
                <a:rect b="b" l="l" r="r" t="t"/>
                <a:pathLst>
                  <a:path extrusionOk="0" h="2165" w="2549">
                    <a:moveTo>
                      <a:pt x="1157" y="1"/>
                    </a:moveTo>
                    <a:cubicBezTo>
                      <a:pt x="631" y="1"/>
                      <a:pt x="159" y="384"/>
                      <a:pt x="83" y="917"/>
                    </a:cubicBezTo>
                    <a:cubicBezTo>
                      <a:pt x="1" y="1484"/>
                      <a:pt x="413" y="2031"/>
                      <a:pt x="991" y="2113"/>
                    </a:cubicBezTo>
                    <a:lnTo>
                      <a:pt x="1270" y="2154"/>
                    </a:lnTo>
                    <a:cubicBezTo>
                      <a:pt x="1319" y="2162"/>
                      <a:pt x="1367" y="2165"/>
                      <a:pt x="1415" y="2165"/>
                    </a:cubicBezTo>
                    <a:cubicBezTo>
                      <a:pt x="1927" y="2165"/>
                      <a:pt x="2391" y="1776"/>
                      <a:pt x="2466" y="1257"/>
                    </a:cubicBezTo>
                    <a:cubicBezTo>
                      <a:pt x="2549" y="680"/>
                      <a:pt x="2136" y="133"/>
                      <a:pt x="1569" y="50"/>
                    </a:cubicBezTo>
                    <a:lnTo>
                      <a:pt x="1290" y="9"/>
                    </a:lnTo>
                    <a:cubicBezTo>
                      <a:pt x="1246" y="3"/>
                      <a:pt x="1201" y="1"/>
                      <a:pt x="1157" y="1"/>
                    </a:cubicBez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47" name="Google Shape;1347;p30"/>
              <p:cNvSpPr/>
              <p:nvPr/>
            </p:nvSpPr>
            <p:spPr>
              <a:xfrm>
                <a:off x="2562825" y="714100"/>
                <a:ext cx="72325" cy="53275"/>
              </a:xfrm>
              <a:custGeom>
                <a:rect b="b" l="l" r="r" t="t"/>
                <a:pathLst>
                  <a:path extrusionOk="0" h="2131" w="2893">
                    <a:moveTo>
                      <a:pt x="1426" y="1"/>
                    </a:moveTo>
                    <a:cubicBezTo>
                      <a:pt x="216" y="1"/>
                      <a:pt x="1" y="1930"/>
                      <a:pt x="1302" y="2118"/>
                    </a:cubicBezTo>
                    <a:cubicBezTo>
                      <a:pt x="1362" y="2127"/>
                      <a:pt x="1420" y="2131"/>
                      <a:pt x="1475" y="2131"/>
                    </a:cubicBezTo>
                    <a:cubicBezTo>
                      <a:pt x="2677" y="2131"/>
                      <a:pt x="2892" y="200"/>
                      <a:pt x="1601" y="14"/>
                    </a:cubicBezTo>
                    <a:cubicBezTo>
                      <a:pt x="1541" y="5"/>
                      <a:pt x="1482" y="1"/>
                      <a:pt x="1426" y="1"/>
                    </a:cubicBez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48" name="Google Shape;1348;p30"/>
              <p:cNvSpPr/>
              <p:nvPr/>
            </p:nvSpPr>
            <p:spPr>
              <a:xfrm>
                <a:off x="3033750" y="467675"/>
                <a:ext cx="46950" cy="40975"/>
              </a:xfrm>
              <a:custGeom>
                <a:rect b="b" l="l" r="r" t="t"/>
                <a:pathLst>
                  <a:path extrusionOk="0" h="1639" w="1878">
                    <a:moveTo>
                      <a:pt x="1045" y="0"/>
                    </a:moveTo>
                    <a:cubicBezTo>
                      <a:pt x="892" y="0"/>
                      <a:pt x="739" y="47"/>
                      <a:pt x="610" y="143"/>
                    </a:cubicBezTo>
                    <a:cubicBezTo>
                      <a:pt x="527" y="205"/>
                      <a:pt x="454" y="257"/>
                      <a:pt x="383" y="319"/>
                    </a:cubicBezTo>
                    <a:cubicBezTo>
                      <a:pt x="62" y="556"/>
                      <a:pt x="1" y="1020"/>
                      <a:pt x="238" y="1350"/>
                    </a:cubicBezTo>
                    <a:cubicBezTo>
                      <a:pt x="378" y="1539"/>
                      <a:pt x="602" y="1638"/>
                      <a:pt x="828" y="1638"/>
                    </a:cubicBezTo>
                    <a:cubicBezTo>
                      <a:pt x="983" y="1638"/>
                      <a:pt x="1139" y="1591"/>
                      <a:pt x="1270" y="1495"/>
                    </a:cubicBezTo>
                    <a:cubicBezTo>
                      <a:pt x="1342" y="1433"/>
                      <a:pt x="1414" y="1381"/>
                      <a:pt x="1486" y="1330"/>
                    </a:cubicBezTo>
                    <a:cubicBezTo>
                      <a:pt x="1816" y="1082"/>
                      <a:pt x="1878" y="617"/>
                      <a:pt x="1641" y="298"/>
                    </a:cubicBezTo>
                    <a:cubicBezTo>
                      <a:pt x="1494" y="102"/>
                      <a:pt x="1269" y="0"/>
                      <a:pt x="1045" y="0"/>
                    </a:cubicBez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49" name="Google Shape;1349;p30"/>
              <p:cNvSpPr/>
              <p:nvPr/>
            </p:nvSpPr>
            <p:spPr>
              <a:xfrm>
                <a:off x="3077075" y="522600"/>
                <a:ext cx="44125" cy="37525"/>
              </a:xfrm>
              <a:custGeom>
                <a:rect b="b" l="l" r="r" t="t"/>
                <a:pathLst>
                  <a:path extrusionOk="0" h="1501" w="1765">
                    <a:moveTo>
                      <a:pt x="789" y="1"/>
                    </a:moveTo>
                    <a:cubicBezTo>
                      <a:pt x="429" y="1"/>
                      <a:pt x="110" y="272"/>
                      <a:pt x="62" y="628"/>
                    </a:cubicBezTo>
                    <a:cubicBezTo>
                      <a:pt x="1" y="1031"/>
                      <a:pt x="289" y="1402"/>
                      <a:pt x="681" y="1464"/>
                    </a:cubicBezTo>
                    <a:lnTo>
                      <a:pt x="878" y="1494"/>
                    </a:lnTo>
                    <a:cubicBezTo>
                      <a:pt x="910" y="1499"/>
                      <a:pt x="942" y="1501"/>
                      <a:pt x="974" y="1501"/>
                    </a:cubicBezTo>
                    <a:cubicBezTo>
                      <a:pt x="1339" y="1501"/>
                      <a:pt x="1666" y="1235"/>
                      <a:pt x="1713" y="866"/>
                    </a:cubicBezTo>
                    <a:cubicBezTo>
                      <a:pt x="1765" y="463"/>
                      <a:pt x="1486" y="91"/>
                      <a:pt x="1084" y="30"/>
                    </a:cubicBezTo>
                    <a:lnTo>
                      <a:pt x="898" y="9"/>
                    </a:lnTo>
                    <a:cubicBezTo>
                      <a:pt x="862" y="3"/>
                      <a:pt x="825" y="1"/>
                      <a:pt x="789" y="1"/>
                    </a:cubicBez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50" name="Google Shape;1350;p30"/>
              <p:cNvSpPr/>
              <p:nvPr/>
            </p:nvSpPr>
            <p:spPr>
              <a:xfrm>
                <a:off x="3105725" y="457875"/>
                <a:ext cx="50275" cy="36825"/>
              </a:xfrm>
              <a:custGeom>
                <a:rect b="b" l="l" r="r" t="t"/>
                <a:pathLst>
                  <a:path extrusionOk="0" h="1473" w="2011">
                    <a:moveTo>
                      <a:pt x="983" y="0"/>
                    </a:moveTo>
                    <a:cubicBezTo>
                      <a:pt x="149" y="0"/>
                      <a:pt x="0" y="1336"/>
                      <a:pt x="897" y="1463"/>
                    </a:cubicBezTo>
                    <a:cubicBezTo>
                      <a:pt x="938" y="1469"/>
                      <a:pt x="978" y="1472"/>
                      <a:pt x="1017" y="1472"/>
                    </a:cubicBezTo>
                    <a:cubicBezTo>
                      <a:pt x="1853" y="1472"/>
                      <a:pt x="2010" y="137"/>
                      <a:pt x="1103" y="9"/>
                    </a:cubicBezTo>
                    <a:cubicBezTo>
                      <a:pt x="1062" y="3"/>
                      <a:pt x="1022" y="0"/>
                      <a:pt x="983" y="0"/>
                    </a:cubicBez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1351" name="Google Shape;1351;p30"/>
            <p:cNvGrpSpPr/>
            <p:nvPr/>
          </p:nvGrpSpPr>
          <p:grpSpPr>
            <a:xfrm>
              <a:off x="99316" y="230981"/>
              <a:ext cx="1195720" cy="842731"/>
              <a:chOff x="2458950" y="370151"/>
              <a:chExt cx="697050" cy="491274"/>
            </a:xfrm>
          </p:grpSpPr>
          <p:sp>
            <p:nvSpPr>
              <p:cNvPr id="1352" name="Google Shape;1352;p30"/>
              <p:cNvSpPr/>
              <p:nvPr/>
            </p:nvSpPr>
            <p:spPr>
              <a:xfrm>
                <a:off x="2820776" y="370151"/>
                <a:ext cx="88000" cy="100225"/>
              </a:xfrm>
              <a:custGeom>
                <a:rect b="b" l="l" r="r" t="t"/>
                <a:pathLst>
                  <a:path extrusionOk="0" h="4009" w="3520">
                    <a:moveTo>
                      <a:pt x="2021" y="1"/>
                    </a:moveTo>
                    <a:cubicBezTo>
                      <a:pt x="1846" y="1"/>
                      <a:pt x="1681" y="99"/>
                      <a:pt x="1636" y="325"/>
                    </a:cubicBezTo>
                    <a:cubicBezTo>
                      <a:pt x="1585" y="645"/>
                      <a:pt x="1502" y="965"/>
                      <a:pt x="1420" y="1284"/>
                    </a:cubicBezTo>
                    <a:cubicBezTo>
                      <a:pt x="1203" y="1192"/>
                      <a:pt x="976" y="1099"/>
                      <a:pt x="749" y="1037"/>
                    </a:cubicBezTo>
                    <a:cubicBezTo>
                      <a:pt x="704" y="1024"/>
                      <a:pt x="661" y="1018"/>
                      <a:pt x="620" y="1018"/>
                    </a:cubicBezTo>
                    <a:cubicBezTo>
                      <a:pt x="159" y="1018"/>
                      <a:pt x="0" y="1761"/>
                      <a:pt x="512" y="1903"/>
                    </a:cubicBezTo>
                    <a:cubicBezTo>
                      <a:pt x="728" y="1965"/>
                      <a:pt x="945" y="2048"/>
                      <a:pt x="1152" y="2141"/>
                    </a:cubicBezTo>
                    <a:cubicBezTo>
                      <a:pt x="1007" y="2584"/>
                      <a:pt x="842" y="3028"/>
                      <a:pt x="677" y="3461"/>
                    </a:cubicBezTo>
                    <a:cubicBezTo>
                      <a:pt x="552" y="3791"/>
                      <a:pt x="823" y="4008"/>
                      <a:pt x="1099" y="4008"/>
                    </a:cubicBezTo>
                    <a:cubicBezTo>
                      <a:pt x="1281" y="4008"/>
                      <a:pt x="1466" y="3915"/>
                      <a:pt x="1544" y="3698"/>
                    </a:cubicBezTo>
                    <a:cubicBezTo>
                      <a:pt x="1698" y="3306"/>
                      <a:pt x="1842" y="2904"/>
                      <a:pt x="1977" y="2512"/>
                    </a:cubicBezTo>
                    <a:cubicBezTo>
                      <a:pt x="2224" y="2615"/>
                      <a:pt x="2472" y="2698"/>
                      <a:pt x="2740" y="2749"/>
                    </a:cubicBezTo>
                    <a:cubicBezTo>
                      <a:pt x="2775" y="2756"/>
                      <a:pt x="2809" y="2759"/>
                      <a:pt x="2841" y="2759"/>
                    </a:cubicBezTo>
                    <a:cubicBezTo>
                      <a:pt x="3334" y="2759"/>
                      <a:pt x="3519" y="1990"/>
                      <a:pt x="2977" y="1883"/>
                    </a:cubicBezTo>
                    <a:cubicBezTo>
                      <a:pt x="2729" y="1831"/>
                      <a:pt x="2482" y="1749"/>
                      <a:pt x="2255" y="1656"/>
                    </a:cubicBezTo>
                    <a:cubicBezTo>
                      <a:pt x="2358" y="1295"/>
                      <a:pt x="2441" y="934"/>
                      <a:pt x="2513" y="573"/>
                    </a:cubicBezTo>
                    <a:cubicBezTo>
                      <a:pt x="2575" y="225"/>
                      <a:pt x="2286" y="1"/>
                      <a:pt x="2021" y="1"/>
                    </a:cubicBez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53" name="Google Shape;1353;p30"/>
              <p:cNvSpPr/>
              <p:nvPr/>
            </p:nvSpPr>
            <p:spPr>
              <a:xfrm>
                <a:off x="2458950" y="728400"/>
                <a:ext cx="67825" cy="58925"/>
              </a:xfrm>
              <a:custGeom>
                <a:rect b="b" l="l" r="r" t="t"/>
                <a:pathLst>
                  <a:path extrusionOk="0" h="2357" w="2713">
                    <a:moveTo>
                      <a:pt x="1510" y="0"/>
                    </a:moveTo>
                    <a:cubicBezTo>
                      <a:pt x="1288" y="0"/>
                      <a:pt x="1065" y="67"/>
                      <a:pt x="877" y="205"/>
                    </a:cubicBezTo>
                    <a:cubicBezTo>
                      <a:pt x="774" y="287"/>
                      <a:pt x="671" y="370"/>
                      <a:pt x="558" y="452"/>
                    </a:cubicBezTo>
                    <a:cubicBezTo>
                      <a:pt x="93" y="792"/>
                      <a:pt x="0" y="1473"/>
                      <a:pt x="351" y="1938"/>
                    </a:cubicBezTo>
                    <a:cubicBezTo>
                      <a:pt x="552" y="2212"/>
                      <a:pt x="872" y="2357"/>
                      <a:pt x="1196" y="2357"/>
                    </a:cubicBezTo>
                    <a:cubicBezTo>
                      <a:pt x="1421" y="2357"/>
                      <a:pt x="1647" y="2288"/>
                      <a:pt x="1837" y="2144"/>
                    </a:cubicBezTo>
                    <a:cubicBezTo>
                      <a:pt x="1940" y="2072"/>
                      <a:pt x="2053" y="1989"/>
                      <a:pt x="2156" y="1906"/>
                    </a:cubicBezTo>
                    <a:cubicBezTo>
                      <a:pt x="2621" y="1556"/>
                      <a:pt x="2713" y="886"/>
                      <a:pt x="2362" y="421"/>
                    </a:cubicBezTo>
                    <a:cubicBezTo>
                      <a:pt x="2160" y="145"/>
                      <a:pt x="1837" y="0"/>
                      <a:pt x="1510" y="0"/>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54" name="Google Shape;1354;p30"/>
              <p:cNvSpPr/>
              <p:nvPr/>
            </p:nvSpPr>
            <p:spPr>
              <a:xfrm>
                <a:off x="2521600" y="807300"/>
                <a:ext cx="63725" cy="54125"/>
              </a:xfrm>
              <a:custGeom>
                <a:rect b="b" l="l" r="r" t="t"/>
                <a:pathLst>
                  <a:path extrusionOk="0" h="2165" w="2549">
                    <a:moveTo>
                      <a:pt x="1157" y="1"/>
                    </a:moveTo>
                    <a:cubicBezTo>
                      <a:pt x="631" y="1"/>
                      <a:pt x="159" y="384"/>
                      <a:pt x="83" y="917"/>
                    </a:cubicBezTo>
                    <a:cubicBezTo>
                      <a:pt x="1" y="1484"/>
                      <a:pt x="413" y="2031"/>
                      <a:pt x="991" y="2113"/>
                    </a:cubicBezTo>
                    <a:lnTo>
                      <a:pt x="1270" y="2154"/>
                    </a:lnTo>
                    <a:cubicBezTo>
                      <a:pt x="1319" y="2162"/>
                      <a:pt x="1367" y="2165"/>
                      <a:pt x="1415" y="2165"/>
                    </a:cubicBezTo>
                    <a:cubicBezTo>
                      <a:pt x="1927" y="2165"/>
                      <a:pt x="2391" y="1776"/>
                      <a:pt x="2466" y="1257"/>
                    </a:cubicBezTo>
                    <a:cubicBezTo>
                      <a:pt x="2549" y="680"/>
                      <a:pt x="2136" y="133"/>
                      <a:pt x="1569" y="50"/>
                    </a:cubicBezTo>
                    <a:lnTo>
                      <a:pt x="1290" y="9"/>
                    </a:lnTo>
                    <a:cubicBezTo>
                      <a:pt x="1246" y="3"/>
                      <a:pt x="1201" y="1"/>
                      <a:pt x="1157" y="1"/>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55" name="Google Shape;1355;p30"/>
              <p:cNvSpPr/>
              <p:nvPr/>
            </p:nvSpPr>
            <p:spPr>
              <a:xfrm>
                <a:off x="2562825" y="714100"/>
                <a:ext cx="72325" cy="53275"/>
              </a:xfrm>
              <a:custGeom>
                <a:rect b="b" l="l" r="r" t="t"/>
                <a:pathLst>
                  <a:path extrusionOk="0" h="2131" w="2893">
                    <a:moveTo>
                      <a:pt x="1426" y="1"/>
                    </a:moveTo>
                    <a:cubicBezTo>
                      <a:pt x="216" y="1"/>
                      <a:pt x="1" y="1930"/>
                      <a:pt x="1302" y="2118"/>
                    </a:cubicBezTo>
                    <a:cubicBezTo>
                      <a:pt x="1362" y="2127"/>
                      <a:pt x="1420" y="2131"/>
                      <a:pt x="1475" y="2131"/>
                    </a:cubicBezTo>
                    <a:cubicBezTo>
                      <a:pt x="2677" y="2131"/>
                      <a:pt x="2892" y="200"/>
                      <a:pt x="1601" y="14"/>
                    </a:cubicBezTo>
                    <a:cubicBezTo>
                      <a:pt x="1541" y="5"/>
                      <a:pt x="1482" y="1"/>
                      <a:pt x="1426" y="1"/>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56" name="Google Shape;1356;p30"/>
              <p:cNvSpPr/>
              <p:nvPr/>
            </p:nvSpPr>
            <p:spPr>
              <a:xfrm>
                <a:off x="3033750" y="467675"/>
                <a:ext cx="46950" cy="40975"/>
              </a:xfrm>
              <a:custGeom>
                <a:rect b="b" l="l" r="r" t="t"/>
                <a:pathLst>
                  <a:path extrusionOk="0" h="1639" w="1878">
                    <a:moveTo>
                      <a:pt x="1045" y="0"/>
                    </a:moveTo>
                    <a:cubicBezTo>
                      <a:pt x="892" y="0"/>
                      <a:pt x="739" y="47"/>
                      <a:pt x="610" y="143"/>
                    </a:cubicBezTo>
                    <a:cubicBezTo>
                      <a:pt x="527" y="205"/>
                      <a:pt x="454" y="257"/>
                      <a:pt x="383" y="319"/>
                    </a:cubicBezTo>
                    <a:cubicBezTo>
                      <a:pt x="62" y="556"/>
                      <a:pt x="1" y="1020"/>
                      <a:pt x="238" y="1350"/>
                    </a:cubicBezTo>
                    <a:cubicBezTo>
                      <a:pt x="378" y="1539"/>
                      <a:pt x="602" y="1638"/>
                      <a:pt x="828" y="1638"/>
                    </a:cubicBezTo>
                    <a:cubicBezTo>
                      <a:pt x="983" y="1638"/>
                      <a:pt x="1139" y="1591"/>
                      <a:pt x="1270" y="1495"/>
                    </a:cubicBezTo>
                    <a:cubicBezTo>
                      <a:pt x="1342" y="1433"/>
                      <a:pt x="1414" y="1381"/>
                      <a:pt x="1486" y="1330"/>
                    </a:cubicBezTo>
                    <a:cubicBezTo>
                      <a:pt x="1816" y="1082"/>
                      <a:pt x="1878" y="617"/>
                      <a:pt x="1641" y="298"/>
                    </a:cubicBezTo>
                    <a:cubicBezTo>
                      <a:pt x="1494" y="102"/>
                      <a:pt x="1269" y="0"/>
                      <a:pt x="1045" y="0"/>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57" name="Google Shape;1357;p30"/>
              <p:cNvSpPr/>
              <p:nvPr/>
            </p:nvSpPr>
            <p:spPr>
              <a:xfrm>
                <a:off x="3077075" y="522600"/>
                <a:ext cx="44125" cy="37525"/>
              </a:xfrm>
              <a:custGeom>
                <a:rect b="b" l="l" r="r" t="t"/>
                <a:pathLst>
                  <a:path extrusionOk="0" h="1501" w="1765">
                    <a:moveTo>
                      <a:pt x="789" y="1"/>
                    </a:moveTo>
                    <a:cubicBezTo>
                      <a:pt x="429" y="1"/>
                      <a:pt x="110" y="272"/>
                      <a:pt x="62" y="628"/>
                    </a:cubicBezTo>
                    <a:cubicBezTo>
                      <a:pt x="1" y="1031"/>
                      <a:pt x="289" y="1402"/>
                      <a:pt x="681" y="1464"/>
                    </a:cubicBezTo>
                    <a:lnTo>
                      <a:pt x="878" y="1494"/>
                    </a:lnTo>
                    <a:cubicBezTo>
                      <a:pt x="910" y="1499"/>
                      <a:pt x="942" y="1501"/>
                      <a:pt x="974" y="1501"/>
                    </a:cubicBezTo>
                    <a:cubicBezTo>
                      <a:pt x="1339" y="1501"/>
                      <a:pt x="1666" y="1235"/>
                      <a:pt x="1713" y="866"/>
                    </a:cubicBezTo>
                    <a:cubicBezTo>
                      <a:pt x="1765" y="463"/>
                      <a:pt x="1486" y="91"/>
                      <a:pt x="1084" y="30"/>
                    </a:cubicBezTo>
                    <a:lnTo>
                      <a:pt x="898" y="9"/>
                    </a:lnTo>
                    <a:cubicBezTo>
                      <a:pt x="862" y="3"/>
                      <a:pt x="825" y="1"/>
                      <a:pt x="789" y="1"/>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58" name="Google Shape;1358;p30"/>
              <p:cNvSpPr/>
              <p:nvPr/>
            </p:nvSpPr>
            <p:spPr>
              <a:xfrm>
                <a:off x="3105725" y="457875"/>
                <a:ext cx="50275" cy="36825"/>
              </a:xfrm>
              <a:custGeom>
                <a:rect b="b" l="l" r="r" t="t"/>
                <a:pathLst>
                  <a:path extrusionOk="0" h="1473" w="2011">
                    <a:moveTo>
                      <a:pt x="983" y="0"/>
                    </a:moveTo>
                    <a:cubicBezTo>
                      <a:pt x="149" y="0"/>
                      <a:pt x="0" y="1336"/>
                      <a:pt x="897" y="1463"/>
                    </a:cubicBezTo>
                    <a:cubicBezTo>
                      <a:pt x="938" y="1469"/>
                      <a:pt x="978" y="1472"/>
                      <a:pt x="1017" y="1472"/>
                    </a:cubicBezTo>
                    <a:cubicBezTo>
                      <a:pt x="1853" y="1472"/>
                      <a:pt x="2010" y="137"/>
                      <a:pt x="1103" y="9"/>
                    </a:cubicBezTo>
                    <a:cubicBezTo>
                      <a:pt x="1062" y="3"/>
                      <a:pt x="1022" y="0"/>
                      <a:pt x="983" y="0"/>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sp>
        <p:nvSpPr>
          <p:cNvPr id="1359" name="Google Shape;1359;p30"/>
          <p:cNvSpPr txBox="1"/>
          <p:nvPr>
            <p:ph type="title"/>
          </p:nvPr>
        </p:nvSpPr>
        <p:spPr>
          <a:xfrm>
            <a:off x="720000" y="445025"/>
            <a:ext cx="7704000" cy="572700"/>
          </a:xfrm>
          <a:prstGeom prst="rect">
            <a:avLst/>
          </a:prstGeom>
        </p:spPr>
        <p:txBody>
          <a:bodyPr anchorCtr="0" anchor="t" bIns="91425" lIns="91425" spcFirstLastPara="1" rIns="91425" wrap="square" tIns="91425">
            <a:noAutofit/>
          </a:bodyPr>
          <a:lstStyle>
            <a:lvl1pPr lvl="0" rtl="0" algn="ctr">
              <a:spcBef>
                <a:spcPts val="0"/>
              </a:spcBef>
              <a:spcAft>
                <a:spcPts val="0"/>
              </a:spcAft>
              <a:buSzPts val="3000"/>
              <a:buNone/>
              <a:defRPr/>
            </a:lvl1pPr>
            <a:lvl2pPr lvl="1" rtl="0">
              <a:spcBef>
                <a:spcPts val="0"/>
              </a:spcBef>
              <a:spcAft>
                <a:spcPts val="0"/>
              </a:spcAft>
              <a:buSzPts val="3000"/>
              <a:buNone/>
              <a:defRPr/>
            </a:lvl2pPr>
            <a:lvl3pPr lvl="2" rtl="0">
              <a:spcBef>
                <a:spcPts val="0"/>
              </a:spcBef>
              <a:spcAft>
                <a:spcPts val="0"/>
              </a:spcAft>
              <a:buSzPts val="3000"/>
              <a:buNone/>
              <a:defRPr/>
            </a:lvl3pPr>
            <a:lvl4pPr lvl="3" rtl="0">
              <a:spcBef>
                <a:spcPts val="0"/>
              </a:spcBef>
              <a:spcAft>
                <a:spcPts val="0"/>
              </a:spcAft>
              <a:buSzPts val="3000"/>
              <a:buNone/>
              <a:defRPr/>
            </a:lvl4pPr>
            <a:lvl5pPr lvl="4" rtl="0">
              <a:spcBef>
                <a:spcPts val="0"/>
              </a:spcBef>
              <a:spcAft>
                <a:spcPts val="0"/>
              </a:spcAft>
              <a:buSzPts val="3000"/>
              <a:buNone/>
              <a:defRPr/>
            </a:lvl5pPr>
            <a:lvl6pPr lvl="5" rtl="0">
              <a:spcBef>
                <a:spcPts val="0"/>
              </a:spcBef>
              <a:spcAft>
                <a:spcPts val="0"/>
              </a:spcAft>
              <a:buSzPts val="3000"/>
              <a:buNone/>
              <a:defRPr/>
            </a:lvl6pPr>
            <a:lvl7pPr lvl="6" rtl="0">
              <a:spcBef>
                <a:spcPts val="0"/>
              </a:spcBef>
              <a:spcAft>
                <a:spcPts val="0"/>
              </a:spcAft>
              <a:buSzPts val="3000"/>
              <a:buNone/>
              <a:defRPr/>
            </a:lvl7pPr>
            <a:lvl8pPr lvl="7" rtl="0">
              <a:spcBef>
                <a:spcPts val="0"/>
              </a:spcBef>
              <a:spcAft>
                <a:spcPts val="0"/>
              </a:spcAft>
              <a:buSzPts val="3000"/>
              <a:buNone/>
              <a:defRPr/>
            </a:lvl8pPr>
            <a:lvl9pPr lvl="8" rtl="0">
              <a:spcBef>
                <a:spcPts val="0"/>
              </a:spcBef>
              <a:spcAft>
                <a:spcPts val="0"/>
              </a:spcAft>
              <a:buSzPts val="3000"/>
              <a:buNone/>
              <a:defRPr/>
            </a:lvl9pPr>
          </a:lstStyle>
          <a:p/>
        </p:txBody>
      </p:sp>
      <p:sp>
        <p:nvSpPr>
          <p:cNvPr id="1360" name="Google Shape;1360;p30"/>
          <p:cNvSpPr txBox="1"/>
          <p:nvPr>
            <p:ph idx="2" type="title"/>
          </p:nvPr>
        </p:nvSpPr>
        <p:spPr>
          <a:xfrm>
            <a:off x="2634250" y="1831775"/>
            <a:ext cx="1559400" cy="311700"/>
          </a:xfrm>
          <a:prstGeom prst="rect">
            <a:avLst/>
          </a:prstGeom>
          <a:solidFill>
            <a:schemeClr val="lt2"/>
          </a:solidFill>
        </p:spPr>
        <p:txBody>
          <a:bodyPr anchorCtr="0" anchor="ctr" bIns="91425" lIns="91425" spcFirstLastPara="1" rIns="91425" wrap="square" tIns="91425">
            <a:noAutofit/>
          </a:bodyPr>
          <a:lstStyle>
            <a:lvl1pPr lvl="0" rtl="0" algn="ctr">
              <a:spcBef>
                <a:spcPts val="0"/>
              </a:spcBef>
              <a:spcAft>
                <a:spcPts val="0"/>
              </a:spcAft>
              <a:buSzPts val="2500"/>
              <a:buNone/>
              <a:defRPr sz="2100">
                <a:solidFill>
                  <a:schemeClr val="lt1"/>
                </a:solidFill>
              </a:defRPr>
            </a:lvl1pPr>
            <a:lvl2pPr lvl="1" rtl="0" algn="ctr">
              <a:spcBef>
                <a:spcPts val="0"/>
              </a:spcBef>
              <a:spcAft>
                <a:spcPts val="0"/>
              </a:spcAft>
              <a:buSzPts val="2500"/>
              <a:buNone/>
              <a:defRPr sz="2500"/>
            </a:lvl2pPr>
            <a:lvl3pPr lvl="2" rtl="0" algn="ctr">
              <a:spcBef>
                <a:spcPts val="0"/>
              </a:spcBef>
              <a:spcAft>
                <a:spcPts val="0"/>
              </a:spcAft>
              <a:buSzPts val="2500"/>
              <a:buNone/>
              <a:defRPr sz="2500"/>
            </a:lvl3pPr>
            <a:lvl4pPr lvl="3" rtl="0" algn="ctr">
              <a:spcBef>
                <a:spcPts val="0"/>
              </a:spcBef>
              <a:spcAft>
                <a:spcPts val="0"/>
              </a:spcAft>
              <a:buSzPts val="2500"/>
              <a:buNone/>
              <a:defRPr sz="2500"/>
            </a:lvl4pPr>
            <a:lvl5pPr lvl="4" rtl="0" algn="ctr">
              <a:spcBef>
                <a:spcPts val="0"/>
              </a:spcBef>
              <a:spcAft>
                <a:spcPts val="0"/>
              </a:spcAft>
              <a:buSzPts val="2500"/>
              <a:buNone/>
              <a:defRPr sz="2500"/>
            </a:lvl5pPr>
            <a:lvl6pPr lvl="5" rtl="0" algn="ctr">
              <a:spcBef>
                <a:spcPts val="0"/>
              </a:spcBef>
              <a:spcAft>
                <a:spcPts val="0"/>
              </a:spcAft>
              <a:buSzPts val="2500"/>
              <a:buNone/>
              <a:defRPr sz="2500"/>
            </a:lvl6pPr>
            <a:lvl7pPr lvl="6" rtl="0" algn="ctr">
              <a:spcBef>
                <a:spcPts val="0"/>
              </a:spcBef>
              <a:spcAft>
                <a:spcPts val="0"/>
              </a:spcAft>
              <a:buSzPts val="2500"/>
              <a:buNone/>
              <a:defRPr sz="2500"/>
            </a:lvl7pPr>
            <a:lvl8pPr lvl="7" rtl="0" algn="ctr">
              <a:spcBef>
                <a:spcPts val="0"/>
              </a:spcBef>
              <a:spcAft>
                <a:spcPts val="0"/>
              </a:spcAft>
              <a:buSzPts val="2500"/>
              <a:buNone/>
              <a:defRPr sz="2500"/>
            </a:lvl8pPr>
            <a:lvl9pPr lvl="8" rtl="0" algn="ctr">
              <a:spcBef>
                <a:spcPts val="0"/>
              </a:spcBef>
              <a:spcAft>
                <a:spcPts val="0"/>
              </a:spcAft>
              <a:buSzPts val="2500"/>
              <a:buNone/>
              <a:defRPr sz="2500"/>
            </a:lvl9pPr>
          </a:lstStyle>
          <a:p/>
        </p:txBody>
      </p:sp>
      <p:sp>
        <p:nvSpPr>
          <p:cNvPr id="1361" name="Google Shape;1361;p30"/>
          <p:cNvSpPr txBox="1"/>
          <p:nvPr>
            <p:ph idx="1" type="subTitle"/>
          </p:nvPr>
        </p:nvSpPr>
        <p:spPr>
          <a:xfrm>
            <a:off x="2424850" y="2216373"/>
            <a:ext cx="1978200" cy="665400"/>
          </a:xfrm>
          <a:prstGeom prst="rect">
            <a:avLst/>
          </a:prstGeom>
        </p:spPr>
        <p:txBody>
          <a:bodyPr anchorCtr="0" anchor="ctr" bIns="91425" lIns="91425" spcFirstLastPara="1" rIns="91425" wrap="square" tIns="91425">
            <a:noAutofit/>
          </a:bodyPr>
          <a:lstStyle>
            <a:lvl1pPr lvl="0" rtl="0" algn="ctr">
              <a:lnSpc>
                <a:spcPct val="100000"/>
              </a:lnSpc>
              <a:spcBef>
                <a:spcPts val="0"/>
              </a:spcBef>
              <a:spcAft>
                <a:spcPts val="0"/>
              </a:spcAft>
              <a:buSzPts val="1400"/>
              <a:buNone/>
              <a:defRPr sz="1400"/>
            </a:lvl1pPr>
            <a:lvl2pPr lvl="1" rtl="0" algn="ctr">
              <a:lnSpc>
                <a:spcPct val="100000"/>
              </a:lnSpc>
              <a:spcBef>
                <a:spcPts val="0"/>
              </a:spcBef>
              <a:spcAft>
                <a:spcPts val="0"/>
              </a:spcAft>
              <a:buSzPts val="1400"/>
              <a:buNone/>
              <a:defRPr/>
            </a:lvl2pPr>
            <a:lvl3pPr lvl="2" rtl="0" algn="ctr">
              <a:lnSpc>
                <a:spcPct val="100000"/>
              </a:lnSpc>
              <a:spcBef>
                <a:spcPts val="1600"/>
              </a:spcBef>
              <a:spcAft>
                <a:spcPts val="0"/>
              </a:spcAft>
              <a:buSzPts val="1400"/>
              <a:buNone/>
              <a:defRPr/>
            </a:lvl3pPr>
            <a:lvl4pPr lvl="3" rtl="0" algn="ctr">
              <a:lnSpc>
                <a:spcPct val="100000"/>
              </a:lnSpc>
              <a:spcBef>
                <a:spcPts val="1600"/>
              </a:spcBef>
              <a:spcAft>
                <a:spcPts val="0"/>
              </a:spcAft>
              <a:buSzPts val="1400"/>
              <a:buNone/>
              <a:defRPr/>
            </a:lvl4pPr>
            <a:lvl5pPr lvl="4" rtl="0" algn="ctr">
              <a:lnSpc>
                <a:spcPct val="100000"/>
              </a:lnSpc>
              <a:spcBef>
                <a:spcPts val="1600"/>
              </a:spcBef>
              <a:spcAft>
                <a:spcPts val="0"/>
              </a:spcAft>
              <a:buSzPts val="1400"/>
              <a:buNone/>
              <a:defRPr/>
            </a:lvl5pPr>
            <a:lvl6pPr lvl="5" rtl="0" algn="ctr">
              <a:lnSpc>
                <a:spcPct val="100000"/>
              </a:lnSpc>
              <a:spcBef>
                <a:spcPts val="1600"/>
              </a:spcBef>
              <a:spcAft>
                <a:spcPts val="0"/>
              </a:spcAft>
              <a:buSzPts val="1400"/>
              <a:buNone/>
              <a:defRPr/>
            </a:lvl6pPr>
            <a:lvl7pPr lvl="6" rtl="0" algn="ctr">
              <a:lnSpc>
                <a:spcPct val="100000"/>
              </a:lnSpc>
              <a:spcBef>
                <a:spcPts val="1600"/>
              </a:spcBef>
              <a:spcAft>
                <a:spcPts val="0"/>
              </a:spcAft>
              <a:buSzPts val="1400"/>
              <a:buNone/>
              <a:defRPr/>
            </a:lvl7pPr>
            <a:lvl8pPr lvl="7" rtl="0" algn="ctr">
              <a:lnSpc>
                <a:spcPct val="100000"/>
              </a:lnSpc>
              <a:spcBef>
                <a:spcPts val="1600"/>
              </a:spcBef>
              <a:spcAft>
                <a:spcPts val="0"/>
              </a:spcAft>
              <a:buSzPts val="1400"/>
              <a:buNone/>
              <a:defRPr/>
            </a:lvl8pPr>
            <a:lvl9pPr lvl="8" rtl="0" algn="ctr">
              <a:lnSpc>
                <a:spcPct val="100000"/>
              </a:lnSpc>
              <a:spcBef>
                <a:spcPts val="1600"/>
              </a:spcBef>
              <a:spcAft>
                <a:spcPts val="1600"/>
              </a:spcAft>
              <a:buSzPts val="1400"/>
              <a:buNone/>
              <a:defRPr/>
            </a:lvl9pPr>
          </a:lstStyle>
          <a:p/>
        </p:txBody>
      </p:sp>
      <p:sp>
        <p:nvSpPr>
          <p:cNvPr id="1362" name="Google Shape;1362;p30"/>
          <p:cNvSpPr txBox="1"/>
          <p:nvPr>
            <p:ph idx="3" type="title"/>
          </p:nvPr>
        </p:nvSpPr>
        <p:spPr>
          <a:xfrm>
            <a:off x="4950350" y="1831775"/>
            <a:ext cx="1559400" cy="311700"/>
          </a:xfrm>
          <a:prstGeom prst="rect">
            <a:avLst/>
          </a:prstGeom>
          <a:solidFill>
            <a:schemeClr val="accent4"/>
          </a:solidFill>
        </p:spPr>
        <p:txBody>
          <a:bodyPr anchorCtr="0" anchor="ctr" bIns="91425" lIns="91425" spcFirstLastPara="1" rIns="91425" wrap="square" tIns="91425">
            <a:noAutofit/>
          </a:bodyPr>
          <a:lstStyle>
            <a:lvl1pPr lvl="0" rtl="0" algn="ctr">
              <a:spcBef>
                <a:spcPts val="0"/>
              </a:spcBef>
              <a:spcAft>
                <a:spcPts val="0"/>
              </a:spcAft>
              <a:buSzPts val="2500"/>
              <a:buNone/>
              <a:defRPr sz="2100">
                <a:solidFill>
                  <a:schemeClr val="lt1"/>
                </a:solidFill>
              </a:defRPr>
            </a:lvl1pPr>
            <a:lvl2pPr lvl="1" rtl="0" algn="ctr">
              <a:spcBef>
                <a:spcPts val="0"/>
              </a:spcBef>
              <a:spcAft>
                <a:spcPts val="0"/>
              </a:spcAft>
              <a:buSzPts val="2500"/>
              <a:buNone/>
              <a:defRPr sz="2500"/>
            </a:lvl2pPr>
            <a:lvl3pPr lvl="2" rtl="0" algn="ctr">
              <a:spcBef>
                <a:spcPts val="0"/>
              </a:spcBef>
              <a:spcAft>
                <a:spcPts val="0"/>
              </a:spcAft>
              <a:buSzPts val="2500"/>
              <a:buNone/>
              <a:defRPr sz="2500"/>
            </a:lvl3pPr>
            <a:lvl4pPr lvl="3" rtl="0" algn="ctr">
              <a:spcBef>
                <a:spcPts val="0"/>
              </a:spcBef>
              <a:spcAft>
                <a:spcPts val="0"/>
              </a:spcAft>
              <a:buSzPts val="2500"/>
              <a:buNone/>
              <a:defRPr sz="2500"/>
            </a:lvl4pPr>
            <a:lvl5pPr lvl="4" rtl="0" algn="ctr">
              <a:spcBef>
                <a:spcPts val="0"/>
              </a:spcBef>
              <a:spcAft>
                <a:spcPts val="0"/>
              </a:spcAft>
              <a:buSzPts val="2500"/>
              <a:buNone/>
              <a:defRPr sz="2500"/>
            </a:lvl5pPr>
            <a:lvl6pPr lvl="5" rtl="0" algn="ctr">
              <a:spcBef>
                <a:spcPts val="0"/>
              </a:spcBef>
              <a:spcAft>
                <a:spcPts val="0"/>
              </a:spcAft>
              <a:buSzPts val="2500"/>
              <a:buNone/>
              <a:defRPr sz="2500"/>
            </a:lvl6pPr>
            <a:lvl7pPr lvl="6" rtl="0" algn="ctr">
              <a:spcBef>
                <a:spcPts val="0"/>
              </a:spcBef>
              <a:spcAft>
                <a:spcPts val="0"/>
              </a:spcAft>
              <a:buSzPts val="2500"/>
              <a:buNone/>
              <a:defRPr sz="2500"/>
            </a:lvl7pPr>
            <a:lvl8pPr lvl="7" rtl="0" algn="ctr">
              <a:spcBef>
                <a:spcPts val="0"/>
              </a:spcBef>
              <a:spcAft>
                <a:spcPts val="0"/>
              </a:spcAft>
              <a:buSzPts val="2500"/>
              <a:buNone/>
              <a:defRPr sz="2500"/>
            </a:lvl8pPr>
            <a:lvl9pPr lvl="8" rtl="0" algn="ctr">
              <a:spcBef>
                <a:spcPts val="0"/>
              </a:spcBef>
              <a:spcAft>
                <a:spcPts val="0"/>
              </a:spcAft>
              <a:buSzPts val="2500"/>
              <a:buNone/>
              <a:defRPr sz="2500"/>
            </a:lvl9pPr>
          </a:lstStyle>
          <a:p/>
        </p:txBody>
      </p:sp>
      <p:sp>
        <p:nvSpPr>
          <p:cNvPr id="1363" name="Google Shape;1363;p30"/>
          <p:cNvSpPr txBox="1"/>
          <p:nvPr>
            <p:ph idx="4" type="subTitle"/>
          </p:nvPr>
        </p:nvSpPr>
        <p:spPr>
          <a:xfrm>
            <a:off x="4740954" y="2216373"/>
            <a:ext cx="1978200" cy="665400"/>
          </a:xfrm>
          <a:prstGeom prst="rect">
            <a:avLst/>
          </a:prstGeom>
        </p:spPr>
        <p:txBody>
          <a:bodyPr anchorCtr="0" anchor="ctr" bIns="91425" lIns="91425" spcFirstLastPara="1" rIns="91425" wrap="square" tIns="91425">
            <a:noAutofit/>
          </a:bodyPr>
          <a:lstStyle>
            <a:lvl1pPr lvl="0" rtl="0" algn="ctr">
              <a:lnSpc>
                <a:spcPct val="100000"/>
              </a:lnSpc>
              <a:spcBef>
                <a:spcPts val="0"/>
              </a:spcBef>
              <a:spcAft>
                <a:spcPts val="0"/>
              </a:spcAft>
              <a:buSzPts val="1400"/>
              <a:buNone/>
              <a:defRPr sz="1400"/>
            </a:lvl1pPr>
            <a:lvl2pPr lvl="1" rtl="0" algn="ctr">
              <a:lnSpc>
                <a:spcPct val="100000"/>
              </a:lnSpc>
              <a:spcBef>
                <a:spcPts val="0"/>
              </a:spcBef>
              <a:spcAft>
                <a:spcPts val="0"/>
              </a:spcAft>
              <a:buSzPts val="1400"/>
              <a:buNone/>
              <a:defRPr/>
            </a:lvl2pPr>
            <a:lvl3pPr lvl="2" rtl="0" algn="ctr">
              <a:lnSpc>
                <a:spcPct val="100000"/>
              </a:lnSpc>
              <a:spcBef>
                <a:spcPts val="1600"/>
              </a:spcBef>
              <a:spcAft>
                <a:spcPts val="0"/>
              </a:spcAft>
              <a:buSzPts val="1400"/>
              <a:buNone/>
              <a:defRPr/>
            </a:lvl3pPr>
            <a:lvl4pPr lvl="3" rtl="0" algn="ctr">
              <a:lnSpc>
                <a:spcPct val="100000"/>
              </a:lnSpc>
              <a:spcBef>
                <a:spcPts val="1600"/>
              </a:spcBef>
              <a:spcAft>
                <a:spcPts val="0"/>
              </a:spcAft>
              <a:buSzPts val="1400"/>
              <a:buNone/>
              <a:defRPr/>
            </a:lvl4pPr>
            <a:lvl5pPr lvl="4" rtl="0" algn="ctr">
              <a:lnSpc>
                <a:spcPct val="100000"/>
              </a:lnSpc>
              <a:spcBef>
                <a:spcPts val="1600"/>
              </a:spcBef>
              <a:spcAft>
                <a:spcPts val="0"/>
              </a:spcAft>
              <a:buSzPts val="1400"/>
              <a:buNone/>
              <a:defRPr/>
            </a:lvl5pPr>
            <a:lvl6pPr lvl="5" rtl="0" algn="ctr">
              <a:lnSpc>
                <a:spcPct val="100000"/>
              </a:lnSpc>
              <a:spcBef>
                <a:spcPts val="1600"/>
              </a:spcBef>
              <a:spcAft>
                <a:spcPts val="0"/>
              </a:spcAft>
              <a:buSzPts val="1400"/>
              <a:buNone/>
              <a:defRPr/>
            </a:lvl6pPr>
            <a:lvl7pPr lvl="6" rtl="0" algn="ctr">
              <a:lnSpc>
                <a:spcPct val="100000"/>
              </a:lnSpc>
              <a:spcBef>
                <a:spcPts val="1600"/>
              </a:spcBef>
              <a:spcAft>
                <a:spcPts val="0"/>
              </a:spcAft>
              <a:buSzPts val="1400"/>
              <a:buNone/>
              <a:defRPr/>
            </a:lvl7pPr>
            <a:lvl8pPr lvl="7" rtl="0" algn="ctr">
              <a:lnSpc>
                <a:spcPct val="100000"/>
              </a:lnSpc>
              <a:spcBef>
                <a:spcPts val="1600"/>
              </a:spcBef>
              <a:spcAft>
                <a:spcPts val="0"/>
              </a:spcAft>
              <a:buSzPts val="1400"/>
              <a:buNone/>
              <a:defRPr/>
            </a:lvl8pPr>
            <a:lvl9pPr lvl="8" rtl="0" algn="ctr">
              <a:lnSpc>
                <a:spcPct val="100000"/>
              </a:lnSpc>
              <a:spcBef>
                <a:spcPts val="1600"/>
              </a:spcBef>
              <a:spcAft>
                <a:spcPts val="1600"/>
              </a:spcAft>
              <a:buSzPts val="1400"/>
              <a:buNone/>
              <a:defRPr/>
            </a:lvl9pPr>
          </a:lstStyle>
          <a:p/>
        </p:txBody>
      </p:sp>
      <p:sp>
        <p:nvSpPr>
          <p:cNvPr id="1364" name="Google Shape;1364;p30"/>
          <p:cNvSpPr txBox="1"/>
          <p:nvPr>
            <p:ph idx="5" type="title"/>
          </p:nvPr>
        </p:nvSpPr>
        <p:spPr>
          <a:xfrm>
            <a:off x="2634250" y="3255950"/>
            <a:ext cx="1559400" cy="311700"/>
          </a:xfrm>
          <a:prstGeom prst="rect">
            <a:avLst/>
          </a:prstGeom>
          <a:solidFill>
            <a:schemeClr val="accent3"/>
          </a:solidFill>
        </p:spPr>
        <p:txBody>
          <a:bodyPr anchorCtr="0" anchor="ctr" bIns="91425" lIns="91425" spcFirstLastPara="1" rIns="91425" wrap="square" tIns="91425">
            <a:noAutofit/>
          </a:bodyPr>
          <a:lstStyle>
            <a:lvl1pPr lvl="0" rtl="0" algn="ctr">
              <a:spcBef>
                <a:spcPts val="0"/>
              </a:spcBef>
              <a:spcAft>
                <a:spcPts val="0"/>
              </a:spcAft>
              <a:buSzPts val="2500"/>
              <a:buNone/>
              <a:defRPr sz="2100">
                <a:solidFill>
                  <a:schemeClr val="lt1"/>
                </a:solidFill>
              </a:defRPr>
            </a:lvl1pPr>
            <a:lvl2pPr lvl="1" rtl="0" algn="ctr">
              <a:spcBef>
                <a:spcPts val="0"/>
              </a:spcBef>
              <a:spcAft>
                <a:spcPts val="0"/>
              </a:spcAft>
              <a:buSzPts val="2500"/>
              <a:buNone/>
              <a:defRPr sz="2500"/>
            </a:lvl2pPr>
            <a:lvl3pPr lvl="2" rtl="0" algn="ctr">
              <a:spcBef>
                <a:spcPts val="0"/>
              </a:spcBef>
              <a:spcAft>
                <a:spcPts val="0"/>
              </a:spcAft>
              <a:buSzPts val="2500"/>
              <a:buNone/>
              <a:defRPr sz="2500"/>
            </a:lvl3pPr>
            <a:lvl4pPr lvl="3" rtl="0" algn="ctr">
              <a:spcBef>
                <a:spcPts val="0"/>
              </a:spcBef>
              <a:spcAft>
                <a:spcPts val="0"/>
              </a:spcAft>
              <a:buSzPts val="2500"/>
              <a:buNone/>
              <a:defRPr sz="2500"/>
            </a:lvl4pPr>
            <a:lvl5pPr lvl="4" rtl="0" algn="ctr">
              <a:spcBef>
                <a:spcPts val="0"/>
              </a:spcBef>
              <a:spcAft>
                <a:spcPts val="0"/>
              </a:spcAft>
              <a:buSzPts val="2500"/>
              <a:buNone/>
              <a:defRPr sz="2500"/>
            </a:lvl5pPr>
            <a:lvl6pPr lvl="5" rtl="0" algn="ctr">
              <a:spcBef>
                <a:spcPts val="0"/>
              </a:spcBef>
              <a:spcAft>
                <a:spcPts val="0"/>
              </a:spcAft>
              <a:buSzPts val="2500"/>
              <a:buNone/>
              <a:defRPr sz="2500"/>
            </a:lvl6pPr>
            <a:lvl7pPr lvl="6" rtl="0" algn="ctr">
              <a:spcBef>
                <a:spcPts val="0"/>
              </a:spcBef>
              <a:spcAft>
                <a:spcPts val="0"/>
              </a:spcAft>
              <a:buSzPts val="2500"/>
              <a:buNone/>
              <a:defRPr sz="2500"/>
            </a:lvl7pPr>
            <a:lvl8pPr lvl="7" rtl="0" algn="ctr">
              <a:spcBef>
                <a:spcPts val="0"/>
              </a:spcBef>
              <a:spcAft>
                <a:spcPts val="0"/>
              </a:spcAft>
              <a:buSzPts val="2500"/>
              <a:buNone/>
              <a:defRPr sz="2500"/>
            </a:lvl8pPr>
            <a:lvl9pPr lvl="8" rtl="0" algn="ctr">
              <a:spcBef>
                <a:spcPts val="0"/>
              </a:spcBef>
              <a:spcAft>
                <a:spcPts val="0"/>
              </a:spcAft>
              <a:buSzPts val="2500"/>
              <a:buNone/>
              <a:defRPr sz="2500"/>
            </a:lvl9pPr>
          </a:lstStyle>
          <a:p/>
        </p:txBody>
      </p:sp>
      <p:sp>
        <p:nvSpPr>
          <p:cNvPr id="1365" name="Google Shape;1365;p30"/>
          <p:cNvSpPr txBox="1"/>
          <p:nvPr>
            <p:ph idx="6" type="subTitle"/>
          </p:nvPr>
        </p:nvSpPr>
        <p:spPr>
          <a:xfrm>
            <a:off x="2424850" y="3649773"/>
            <a:ext cx="1978200" cy="665400"/>
          </a:xfrm>
          <a:prstGeom prst="rect">
            <a:avLst/>
          </a:prstGeom>
        </p:spPr>
        <p:txBody>
          <a:bodyPr anchorCtr="0" anchor="ctr" bIns="91425" lIns="91425" spcFirstLastPara="1" rIns="91425" wrap="square" tIns="91425">
            <a:noAutofit/>
          </a:bodyPr>
          <a:lstStyle>
            <a:lvl1pPr lvl="0" rtl="0" algn="ctr">
              <a:lnSpc>
                <a:spcPct val="100000"/>
              </a:lnSpc>
              <a:spcBef>
                <a:spcPts val="0"/>
              </a:spcBef>
              <a:spcAft>
                <a:spcPts val="0"/>
              </a:spcAft>
              <a:buSzPts val="1400"/>
              <a:buNone/>
              <a:defRPr sz="1400"/>
            </a:lvl1pPr>
            <a:lvl2pPr lvl="1" rtl="0" algn="ctr">
              <a:lnSpc>
                <a:spcPct val="100000"/>
              </a:lnSpc>
              <a:spcBef>
                <a:spcPts val="0"/>
              </a:spcBef>
              <a:spcAft>
                <a:spcPts val="0"/>
              </a:spcAft>
              <a:buSzPts val="1400"/>
              <a:buNone/>
              <a:defRPr/>
            </a:lvl2pPr>
            <a:lvl3pPr lvl="2" rtl="0" algn="ctr">
              <a:lnSpc>
                <a:spcPct val="100000"/>
              </a:lnSpc>
              <a:spcBef>
                <a:spcPts val="1600"/>
              </a:spcBef>
              <a:spcAft>
                <a:spcPts val="0"/>
              </a:spcAft>
              <a:buSzPts val="1400"/>
              <a:buNone/>
              <a:defRPr/>
            </a:lvl3pPr>
            <a:lvl4pPr lvl="3" rtl="0" algn="ctr">
              <a:lnSpc>
                <a:spcPct val="100000"/>
              </a:lnSpc>
              <a:spcBef>
                <a:spcPts val="1600"/>
              </a:spcBef>
              <a:spcAft>
                <a:spcPts val="0"/>
              </a:spcAft>
              <a:buSzPts val="1400"/>
              <a:buNone/>
              <a:defRPr/>
            </a:lvl4pPr>
            <a:lvl5pPr lvl="4" rtl="0" algn="ctr">
              <a:lnSpc>
                <a:spcPct val="100000"/>
              </a:lnSpc>
              <a:spcBef>
                <a:spcPts val="1600"/>
              </a:spcBef>
              <a:spcAft>
                <a:spcPts val="0"/>
              </a:spcAft>
              <a:buSzPts val="1400"/>
              <a:buNone/>
              <a:defRPr/>
            </a:lvl5pPr>
            <a:lvl6pPr lvl="5" rtl="0" algn="ctr">
              <a:lnSpc>
                <a:spcPct val="100000"/>
              </a:lnSpc>
              <a:spcBef>
                <a:spcPts val="1600"/>
              </a:spcBef>
              <a:spcAft>
                <a:spcPts val="0"/>
              </a:spcAft>
              <a:buSzPts val="1400"/>
              <a:buNone/>
              <a:defRPr/>
            </a:lvl6pPr>
            <a:lvl7pPr lvl="6" rtl="0" algn="ctr">
              <a:lnSpc>
                <a:spcPct val="100000"/>
              </a:lnSpc>
              <a:spcBef>
                <a:spcPts val="1600"/>
              </a:spcBef>
              <a:spcAft>
                <a:spcPts val="0"/>
              </a:spcAft>
              <a:buSzPts val="1400"/>
              <a:buNone/>
              <a:defRPr/>
            </a:lvl7pPr>
            <a:lvl8pPr lvl="7" rtl="0" algn="ctr">
              <a:lnSpc>
                <a:spcPct val="100000"/>
              </a:lnSpc>
              <a:spcBef>
                <a:spcPts val="1600"/>
              </a:spcBef>
              <a:spcAft>
                <a:spcPts val="0"/>
              </a:spcAft>
              <a:buSzPts val="1400"/>
              <a:buNone/>
              <a:defRPr/>
            </a:lvl8pPr>
            <a:lvl9pPr lvl="8" rtl="0" algn="ctr">
              <a:lnSpc>
                <a:spcPct val="100000"/>
              </a:lnSpc>
              <a:spcBef>
                <a:spcPts val="1600"/>
              </a:spcBef>
              <a:spcAft>
                <a:spcPts val="1600"/>
              </a:spcAft>
              <a:buSzPts val="1400"/>
              <a:buNone/>
              <a:defRPr/>
            </a:lvl9pPr>
          </a:lstStyle>
          <a:p/>
        </p:txBody>
      </p:sp>
      <p:sp>
        <p:nvSpPr>
          <p:cNvPr id="1366" name="Google Shape;1366;p30"/>
          <p:cNvSpPr txBox="1"/>
          <p:nvPr>
            <p:ph idx="7" type="title"/>
          </p:nvPr>
        </p:nvSpPr>
        <p:spPr>
          <a:xfrm>
            <a:off x="4950350" y="3255950"/>
            <a:ext cx="1559400" cy="311700"/>
          </a:xfrm>
          <a:prstGeom prst="rect">
            <a:avLst/>
          </a:prstGeom>
          <a:solidFill>
            <a:schemeClr val="dk1"/>
          </a:solidFill>
        </p:spPr>
        <p:txBody>
          <a:bodyPr anchorCtr="0" anchor="ctr" bIns="91425" lIns="91425" spcFirstLastPara="1" rIns="91425" wrap="square" tIns="91425">
            <a:noAutofit/>
          </a:bodyPr>
          <a:lstStyle>
            <a:lvl1pPr lvl="0" rtl="0" algn="ctr">
              <a:spcBef>
                <a:spcPts val="0"/>
              </a:spcBef>
              <a:spcAft>
                <a:spcPts val="0"/>
              </a:spcAft>
              <a:buSzPts val="2500"/>
              <a:buNone/>
              <a:defRPr sz="2100">
                <a:solidFill>
                  <a:schemeClr val="lt1"/>
                </a:solidFill>
              </a:defRPr>
            </a:lvl1pPr>
            <a:lvl2pPr lvl="1" rtl="0" algn="ctr">
              <a:spcBef>
                <a:spcPts val="0"/>
              </a:spcBef>
              <a:spcAft>
                <a:spcPts val="0"/>
              </a:spcAft>
              <a:buSzPts val="2500"/>
              <a:buNone/>
              <a:defRPr sz="2500"/>
            </a:lvl2pPr>
            <a:lvl3pPr lvl="2" rtl="0" algn="ctr">
              <a:spcBef>
                <a:spcPts val="0"/>
              </a:spcBef>
              <a:spcAft>
                <a:spcPts val="0"/>
              </a:spcAft>
              <a:buSzPts val="2500"/>
              <a:buNone/>
              <a:defRPr sz="2500"/>
            </a:lvl3pPr>
            <a:lvl4pPr lvl="3" rtl="0" algn="ctr">
              <a:spcBef>
                <a:spcPts val="0"/>
              </a:spcBef>
              <a:spcAft>
                <a:spcPts val="0"/>
              </a:spcAft>
              <a:buSzPts val="2500"/>
              <a:buNone/>
              <a:defRPr sz="2500"/>
            </a:lvl4pPr>
            <a:lvl5pPr lvl="4" rtl="0" algn="ctr">
              <a:spcBef>
                <a:spcPts val="0"/>
              </a:spcBef>
              <a:spcAft>
                <a:spcPts val="0"/>
              </a:spcAft>
              <a:buSzPts val="2500"/>
              <a:buNone/>
              <a:defRPr sz="2500"/>
            </a:lvl5pPr>
            <a:lvl6pPr lvl="5" rtl="0" algn="ctr">
              <a:spcBef>
                <a:spcPts val="0"/>
              </a:spcBef>
              <a:spcAft>
                <a:spcPts val="0"/>
              </a:spcAft>
              <a:buSzPts val="2500"/>
              <a:buNone/>
              <a:defRPr sz="2500"/>
            </a:lvl6pPr>
            <a:lvl7pPr lvl="6" rtl="0" algn="ctr">
              <a:spcBef>
                <a:spcPts val="0"/>
              </a:spcBef>
              <a:spcAft>
                <a:spcPts val="0"/>
              </a:spcAft>
              <a:buSzPts val="2500"/>
              <a:buNone/>
              <a:defRPr sz="2500"/>
            </a:lvl7pPr>
            <a:lvl8pPr lvl="7" rtl="0" algn="ctr">
              <a:spcBef>
                <a:spcPts val="0"/>
              </a:spcBef>
              <a:spcAft>
                <a:spcPts val="0"/>
              </a:spcAft>
              <a:buSzPts val="2500"/>
              <a:buNone/>
              <a:defRPr sz="2500"/>
            </a:lvl8pPr>
            <a:lvl9pPr lvl="8" rtl="0" algn="ctr">
              <a:spcBef>
                <a:spcPts val="0"/>
              </a:spcBef>
              <a:spcAft>
                <a:spcPts val="0"/>
              </a:spcAft>
              <a:buSzPts val="2500"/>
              <a:buNone/>
              <a:defRPr sz="2500"/>
            </a:lvl9pPr>
          </a:lstStyle>
          <a:p/>
        </p:txBody>
      </p:sp>
      <p:sp>
        <p:nvSpPr>
          <p:cNvPr id="1367" name="Google Shape;1367;p30"/>
          <p:cNvSpPr txBox="1"/>
          <p:nvPr>
            <p:ph idx="8" type="subTitle"/>
          </p:nvPr>
        </p:nvSpPr>
        <p:spPr>
          <a:xfrm>
            <a:off x="4740954" y="3649773"/>
            <a:ext cx="1978200" cy="665400"/>
          </a:xfrm>
          <a:prstGeom prst="rect">
            <a:avLst/>
          </a:prstGeom>
        </p:spPr>
        <p:txBody>
          <a:bodyPr anchorCtr="0" anchor="ctr" bIns="91425" lIns="91425" spcFirstLastPara="1" rIns="91425" wrap="square" tIns="91425">
            <a:noAutofit/>
          </a:bodyPr>
          <a:lstStyle>
            <a:lvl1pPr lvl="0" rtl="0" algn="ctr">
              <a:lnSpc>
                <a:spcPct val="100000"/>
              </a:lnSpc>
              <a:spcBef>
                <a:spcPts val="0"/>
              </a:spcBef>
              <a:spcAft>
                <a:spcPts val="0"/>
              </a:spcAft>
              <a:buSzPts val="1400"/>
              <a:buNone/>
              <a:defRPr sz="1400"/>
            </a:lvl1pPr>
            <a:lvl2pPr lvl="1" rtl="0" algn="ctr">
              <a:lnSpc>
                <a:spcPct val="100000"/>
              </a:lnSpc>
              <a:spcBef>
                <a:spcPts val="0"/>
              </a:spcBef>
              <a:spcAft>
                <a:spcPts val="0"/>
              </a:spcAft>
              <a:buSzPts val="1400"/>
              <a:buNone/>
              <a:defRPr/>
            </a:lvl2pPr>
            <a:lvl3pPr lvl="2" rtl="0" algn="ctr">
              <a:lnSpc>
                <a:spcPct val="100000"/>
              </a:lnSpc>
              <a:spcBef>
                <a:spcPts val="1600"/>
              </a:spcBef>
              <a:spcAft>
                <a:spcPts val="0"/>
              </a:spcAft>
              <a:buSzPts val="1400"/>
              <a:buNone/>
              <a:defRPr/>
            </a:lvl3pPr>
            <a:lvl4pPr lvl="3" rtl="0" algn="ctr">
              <a:lnSpc>
                <a:spcPct val="100000"/>
              </a:lnSpc>
              <a:spcBef>
                <a:spcPts val="1600"/>
              </a:spcBef>
              <a:spcAft>
                <a:spcPts val="0"/>
              </a:spcAft>
              <a:buSzPts val="1400"/>
              <a:buNone/>
              <a:defRPr/>
            </a:lvl4pPr>
            <a:lvl5pPr lvl="4" rtl="0" algn="ctr">
              <a:lnSpc>
                <a:spcPct val="100000"/>
              </a:lnSpc>
              <a:spcBef>
                <a:spcPts val="1600"/>
              </a:spcBef>
              <a:spcAft>
                <a:spcPts val="0"/>
              </a:spcAft>
              <a:buSzPts val="1400"/>
              <a:buNone/>
              <a:defRPr/>
            </a:lvl5pPr>
            <a:lvl6pPr lvl="5" rtl="0" algn="ctr">
              <a:lnSpc>
                <a:spcPct val="100000"/>
              </a:lnSpc>
              <a:spcBef>
                <a:spcPts val="1600"/>
              </a:spcBef>
              <a:spcAft>
                <a:spcPts val="0"/>
              </a:spcAft>
              <a:buSzPts val="1400"/>
              <a:buNone/>
              <a:defRPr/>
            </a:lvl6pPr>
            <a:lvl7pPr lvl="6" rtl="0" algn="ctr">
              <a:lnSpc>
                <a:spcPct val="100000"/>
              </a:lnSpc>
              <a:spcBef>
                <a:spcPts val="1600"/>
              </a:spcBef>
              <a:spcAft>
                <a:spcPts val="0"/>
              </a:spcAft>
              <a:buSzPts val="1400"/>
              <a:buNone/>
              <a:defRPr/>
            </a:lvl7pPr>
            <a:lvl8pPr lvl="7" rtl="0" algn="ctr">
              <a:lnSpc>
                <a:spcPct val="100000"/>
              </a:lnSpc>
              <a:spcBef>
                <a:spcPts val="1600"/>
              </a:spcBef>
              <a:spcAft>
                <a:spcPts val="0"/>
              </a:spcAft>
              <a:buSzPts val="1400"/>
              <a:buNone/>
              <a:defRPr/>
            </a:lvl8pPr>
            <a:lvl9pPr lvl="8" rtl="0" algn="ctr">
              <a:lnSpc>
                <a:spcPct val="100000"/>
              </a:lnSpc>
              <a:spcBef>
                <a:spcPts val="1600"/>
              </a:spcBef>
              <a:spcAft>
                <a:spcPts val="1600"/>
              </a:spcAft>
              <a:buSzPts val="1400"/>
              <a:buNone/>
              <a:defRPr/>
            </a:lvl9pPr>
          </a:lstStyle>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07" name="Shape 107"/>
        <p:cNvGrpSpPr/>
        <p:nvPr/>
      </p:nvGrpSpPr>
      <p:grpSpPr>
        <a:xfrm>
          <a:off x="0" y="0"/>
          <a:ext cx="0" cy="0"/>
          <a:chOff x="0" y="0"/>
          <a:chExt cx="0" cy="0"/>
        </a:xfrm>
      </p:grpSpPr>
      <p:sp>
        <p:nvSpPr>
          <p:cNvPr id="108" name="Google Shape;108;p4"/>
          <p:cNvSpPr txBox="1"/>
          <p:nvPr>
            <p:ph type="title"/>
          </p:nvPr>
        </p:nvSpPr>
        <p:spPr>
          <a:xfrm>
            <a:off x="720000" y="445025"/>
            <a:ext cx="7704000" cy="572700"/>
          </a:xfrm>
          <a:prstGeom prst="rect">
            <a:avLst/>
          </a:prstGeom>
        </p:spPr>
        <p:txBody>
          <a:bodyPr anchorCtr="0" anchor="t" bIns="91425" lIns="91425" spcFirstLastPara="1" rIns="91425" wrap="square" tIns="91425">
            <a:noAutofit/>
          </a:bodyPr>
          <a:lstStyle>
            <a:lvl1pPr lvl="0" rtl="0">
              <a:spcBef>
                <a:spcPts val="0"/>
              </a:spcBef>
              <a:spcAft>
                <a:spcPts val="0"/>
              </a:spcAft>
              <a:buSzPts val="3000"/>
              <a:buNone/>
              <a:defRPr/>
            </a:lvl1pPr>
            <a:lvl2pPr lvl="1" rtl="0">
              <a:spcBef>
                <a:spcPts val="0"/>
              </a:spcBef>
              <a:spcAft>
                <a:spcPts val="0"/>
              </a:spcAft>
              <a:buSzPts val="3000"/>
              <a:buNone/>
              <a:defRPr/>
            </a:lvl2pPr>
            <a:lvl3pPr lvl="2" rtl="0">
              <a:spcBef>
                <a:spcPts val="0"/>
              </a:spcBef>
              <a:spcAft>
                <a:spcPts val="0"/>
              </a:spcAft>
              <a:buSzPts val="3000"/>
              <a:buNone/>
              <a:defRPr/>
            </a:lvl3pPr>
            <a:lvl4pPr lvl="3" rtl="0">
              <a:spcBef>
                <a:spcPts val="0"/>
              </a:spcBef>
              <a:spcAft>
                <a:spcPts val="0"/>
              </a:spcAft>
              <a:buSzPts val="3000"/>
              <a:buNone/>
              <a:defRPr/>
            </a:lvl4pPr>
            <a:lvl5pPr lvl="4" rtl="0">
              <a:spcBef>
                <a:spcPts val="0"/>
              </a:spcBef>
              <a:spcAft>
                <a:spcPts val="0"/>
              </a:spcAft>
              <a:buSzPts val="3000"/>
              <a:buNone/>
              <a:defRPr/>
            </a:lvl5pPr>
            <a:lvl6pPr lvl="5" rtl="0">
              <a:spcBef>
                <a:spcPts val="0"/>
              </a:spcBef>
              <a:spcAft>
                <a:spcPts val="0"/>
              </a:spcAft>
              <a:buSzPts val="3000"/>
              <a:buNone/>
              <a:defRPr/>
            </a:lvl6pPr>
            <a:lvl7pPr lvl="6" rtl="0">
              <a:spcBef>
                <a:spcPts val="0"/>
              </a:spcBef>
              <a:spcAft>
                <a:spcPts val="0"/>
              </a:spcAft>
              <a:buSzPts val="3000"/>
              <a:buNone/>
              <a:defRPr/>
            </a:lvl7pPr>
            <a:lvl8pPr lvl="7" rtl="0">
              <a:spcBef>
                <a:spcPts val="0"/>
              </a:spcBef>
              <a:spcAft>
                <a:spcPts val="0"/>
              </a:spcAft>
              <a:buSzPts val="3000"/>
              <a:buNone/>
              <a:defRPr/>
            </a:lvl8pPr>
            <a:lvl9pPr lvl="8" rtl="0">
              <a:spcBef>
                <a:spcPts val="0"/>
              </a:spcBef>
              <a:spcAft>
                <a:spcPts val="0"/>
              </a:spcAft>
              <a:buSzPts val="3000"/>
              <a:buNone/>
              <a:defRPr/>
            </a:lvl9pPr>
          </a:lstStyle>
          <a:p/>
        </p:txBody>
      </p:sp>
      <p:sp>
        <p:nvSpPr>
          <p:cNvPr id="109" name="Google Shape;109;p4"/>
          <p:cNvSpPr txBox="1"/>
          <p:nvPr>
            <p:ph idx="1" type="body"/>
          </p:nvPr>
        </p:nvSpPr>
        <p:spPr>
          <a:xfrm>
            <a:off x="720000" y="1139552"/>
            <a:ext cx="7704000" cy="3416400"/>
          </a:xfrm>
          <a:prstGeom prst="rect">
            <a:avLst/>
          </a:prstGeom>
        </p:spPr>
        <p:txBody>
          <a:bodyPr anchorCtr="0" anchor="t" bIns="91425" lIns="91425" spcFirstLastPara="1" rIns="91425" wrap="square" tIns="91425">
            <a:noAutofit/>
          </a:bodyPr>
          <a:lstStyle>
            <a:lvl1pPr indent="-304800" lvl="0" marL="457200" rtl="0">
              <a:lnSpc>
                <a:spcPct val="100000"/>
              </a:lnSpc>
              <a:spcBef>
                <a:spcPts val="0"/>
              </a:spcBef>
              <a:spcAft>
                <a:spcPts val="0"/>
              </a:spcAft>
              <a:buSzPts val="1200"/>
              <a:buAutoNum type="arabicPeriod"/>
              <a:defRPr sz="1250"/>
            </a:lvl1pPr>
            <a:lvl2pPr indent="-304800" lvl="1" marL="914400" rtl="0">
              <a:lnSpc>
                <a:spcPct val="115000"/>
              </a:lnSpc>
              <a:spcBef>
                <a:spcPts val="1600"/>
              </a:spcBef>
              <a:spcAft>
                <a:spcPts val="0"/>
              </a:spcAft>
              <a:buSzPts val="1200"/>
              <a:buFont typeface="Roboto Condensed Light"/>
              <a:buAutoNum type="alphaLcPeriod"/>
              <a:defRPr/>
            </a:lvl2pPr>
            <a:lvl3pPr indent="-304800" lvl="2" marL="1371600" rtl="0">
              <a:lnSpc>
                <a:spcPct val="115000"/>
              </a:lnSpc>
              <a:spcBef>
                <a:spcPts val="1600"/>
              </a:spcBef>
              <a:spcAft>
                <a:spcPts val="0"/>
              </a:spcAft>
              <a:buSzPts val="1200"/>
              <a:buFont typeface="Roboto Condensed Light"/>
              <a:buAutoNum type="romanLcPeriod"/>
              <a:defRPr/>
            </a:lvl3pPr>
            <a:lvl4pPr indent="-304800" lvl="3" marL="1828800" rtl="0">
              <a:lnSpc>
                <a:spcPct val="115000"/>
              </a:lnSpc>
              <a:spcBef>
                <a:spcPts val="1600"/>
              </a:spcBef>
              <a:spcAft>
                <a:spcPts val="0"/>
              </a:spcAft>
              <a:buSzPts val="1200"/>
              <a:buFont typeface="Roboto Condensed Light"/>
              <a:buAutoNum type="arabicPeriod"/>
              <a:defRPr/>
            </a:lvl4pPr>
            <a:lvl5pPr indent="-304800" lvl="4" marL="2286000" rtl="0">
              <a:lnSpc>
                <a:spcPct val="115000"/>
              </a:lnSpc>
              <a:spcBef>
                <a:spcPts val="1600"/>
              </a:spcBef>
              <a:spcAft>
                <a:spcPts val="0"/>
              </a:spcAft>
              <a:buSzPts val="1200"/>
              <a:buFont typeface="Roboto Condensed Light"/>
              <a:buAutoNum type="alphaLcPeriod"/>
              <a:defRPr/>
            </a:lvl5pPr>
            <a:lvl6pPr indent="-304800" lvl="5" marL="2743200" rtl="0">
              <a:lnSpc>
                <a:spcPct val="115000"/>
              </a:lnSpc>
              <a:spcBef>
                <a:spcPts val="1600"/>
              </a:spcBef>
              <a:spcAft>
                <a:spcPts val="0"/>
              </a:spcAft>
              <a:buSzPts val="1200"/>
              <a:buFont typeface="Roboto Condensed Light"/>
              <a:buAutoNum type="romanLcPeriod"/>
              <a:defRPr/>
            </a:lvl6pPr>
            <a:lvl7pPr indent="-304800" lvl="6" marL="3200400" rtl="0">
              <a:lnSpc>
                <a:spcPct val="115000"/>
              </a:lnSpc>
              <a:spcBef>
                <a:spcPts val="1600"/>
              </a:spcBef>
              <a:spcAft>
                <a:spcPts val="0"/>
              </a:spcAft>
              <a:buSzPts val="1200"/>
              <a:buFont typeface="Roboto Condensed Light"/>
              <a:buAutoNum type="arabicPeriod"/>
              <a:defRPr/>
            </a:lvl7pPr>
            <a:lvl8pPr indent="-304800" lvl="7" marL="3657600" rtl="0">
              <a:lnSpc>
                <a:spcPct val="115000"/>
              </a:lnSpc>
              <a:spcBef>
                <a:spcPts val="1600"/>
              </a:spcBef>
              <a:spcAft>
                <a:spcPts val="0"/>
              </a:spcAft>
              <a:buSzPts val="1200"/>
              <a:buFont typeface="Roboto Condensed Light"/>
              <a:buAutoNum type="alphaLcPeriod"/>
              <a:defRPr/>
            </a:lvl8pPr>
            <a:lvl9pPr indent="-304800" lvl="8" marL="4114800" rtl="0">
              <a:lnSpc>
                <a:spcPct val="115000"/>
              </a:lnSpc>
              <a:spcBef>
                <a:spcPts val="1600"/>
              </a:spcBef>
              <a:spcAft>
                <a:spcPts val="1600"/>
              </a:spcAft>
              <a:buSzPts val="1200"/>
              <a:buFont typeface="Roboto Condensed Light"/>
              <a:buAutoNum type="romanLcPeriod"/>
              <a:defRPr/>
            </a:lvl9pPr>
          </a:lstStyle>
          <a:p/>
        </p:txBody>
      </p:sp>
      <p:grpSp>
        <p:nvGrpSpPr>
          <p:cNvPr id="110" name="Google Shape;110;p4"/>
          <p:cNvGrpSpPr/>
          <p:nvPr/>
        </p:nvGrpSpPr>
        <p:grpSpPr>
          <a:xfrm>
            <a:off x="-760571" y="142502"/>
            <a:ext cx="10272611" cy="5199839"/>
            <a:chOff x="-760571" y="142502"/>
            <a:chExt cx="10272611" cy="5199839"/>
          </a:xfrm>
        </p:grpSpPr>
        <p:grpSp>
          <p:nvGrpSpPr>
            <p:cNvPr id="111" name="Google Shape;111;p4"/>
            <p:cNvGrpSpPr/>
            <p:nvPr/>
          </p:nvGrpSpPr>
          <p:grpSpPr>
            <a:xfrm flipH="1">
              <a:off x="7603342" y="238429"/>
              <a:ext cx="1296652" cy="913867"/>
              <a:chOff x="2458950" y="370151"/>
              <a:chExt cx="697050" cy="491274"/>
            </a:xfrm>
          </p:grpSpPr>
          <p:sp>
            <p:nvSpPr>
              <p:cNvPr id="112" name="Google Shape;112;p4"/>
              <p:cNvSpPr/>
              <p:nvPr/>
            </p:nvSpPr>
            <p:spPr>
              <a:xfrm>
                <a:off x="2541639" y="370151"/>
                <a:ext cx="88000" cy="100225"/>
              </a:xfrm>
              <a:custGeom>
                <a:rect b="b" l="l" r="r" t="t"/>
                <a:pathLst>
                  <a:path extrusionOk="0" h="4009" w="3520">
                    <a:moveTo>
                      <a:pt x="2021" y="1"/>
                    </a:moveTo>
                    <a:cubicBezTo>
                      <a:pt x="1846" y="1"/>
                      <a:pt x="1681" y="99"/>
                      <a:pt x="1636" y="325"/>
                    </a:cubicBezTo>
                    <a:cubicBezTo>
                      <a:pt x="1585" y="645"/>
                      <a:pt x="1502" y="965"/>
                      <a:pt x="1420" y="1284"/>
                    </a:cubicBezTo>
                    <a:cubicBezTo>
                      <a:pt x="1203" y="1192"/>
                      <a:pt x="976" y="1099"/>
                      <a:pt x="749" y="1037"/>
                    </a:cubicBezTo>
                    <a:cubicBezTo>
                      <a:pt x="704" y="1024"/>
                      <a:pt x="661" y="1018"/>
                      <a:pt x="620" y="1018"/>
                    </a:cubicBezTo>
                    <a:cubicBezTo>
                      <a:pt x="159" y="1018"/>
                      <a:pt x="0" y="1761"/>
                      <a:pt x="512" y="1903"/>
                    </a:cubicBezTo>
                    <a:cubicBezTo>
                      <a:pt x="728" y="1965"/>
                      <a:pt x="945" y="2048"/>
                      <a:pt x="1152" y="2141"/>
                    </a:cubicBezTo>
                    <a:cubicBezTo>
                      <a:pt x="1007" y="2584"/>
                      <a:pt x="842" y="3028"/>
                      <a:pt x="677" y="3461"/>
                    </a:cubicBezTo>
                    <a:cubicBezTo>
                      <a:pt x="552" y="3791"/>
                      <a:pt x="823" y="4008"/>
                      <a:pt x="1099" y="4008"/>
                    </a:cubicBezTo>
                    <a:cubicBezTo>
                      <a:pt x="1281" y="4008"/>
                      <a:pt x="1466" y="3915"/>
                      <a:pt x="1544" y="3698"/>
                    </a:cubicBezTo>
                    <a:cubicBezTo>
                      <a:pt x="1698" y="3306"/>
                      <a:pt x="1842" y="2904"/>
                      <a:pt x="1977" y="2512"/>
                    </a:cubicBezTo>
                    <a:cubicBezTo>
                      <a:pt x="2224" y="2615"/>
                      <a:pt x="2472" y="2698"/>
                      <a:pt x="2740" y="2749"/>
                    </a:cubicBezTo>
                    <a:cubicBezTo>
                      <a:pt x="2775" y="2756"/>
                      <a:pt x="2809" y="2759"/>
                      <a:pt x="2841" y="2759"/>
                    </a:cubicBezTo>
                    <a:cubicBezTo>
                      <a:pt x="3334" y="2759"/>
                      <a:pt x="3519" y="1990"/>
                      <a:pt x="2977" y="1883"/>
                    </a:cubicBezTo>
                    <a:cubicBezTo>
                      <a:pt x="2729" y="1831"/>
                      <a:pt x="2482" y="1749"/>
                      <a:pt x="2255" y="1656"/>
                    </a:cubicBezTo>
                    <a:cubicBezTo>
                      <a:pt x="2358" y="1295"/>
                      <a:pt x="2441" y="934"/>
                      <a:pt x="2513" y="573"/>
                    </a:cubicBezTo>
                    <a:cubicBezTo>
                      <a:pt x="2575" y="225"/>
                      <a:pt x="2286" y="1"/>
                      <a:pt x="2021" y="1"/>
                    </a:cubicBez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3" name="Google Shape;113;p4"/>
              <p:cNvSpPr/>
              <p:nvPr/>
            </p:nvSpPr>
            <p:spPr>
              <a:xfrm>
                <a:off x="2458950" y="728400"/>
                <a:ext cx="67825" cy="58925"/>
              </a:xfrm>
              <a:custGeom>
                <a:rect b="b" l="l" r="r" t="t"/>
                <a:pathLst>
                  <a:path extrusionOk="0" h="2357" w="2713">
                    <a:moveTo>
                      <a:pt x="1510" y="0"/>
                    </a:moveTo>
                    <a:cubicBezTo>
                      <a:pt x="1288" y="0"/>
                      <a:pt x="1065" y="67"/>
                      <a:pt x="877" y="205"/>
                    </a:cubicBezTo>
                    <a:cubicBezTo>
                      <a:pt x="774" y="287"/>
                      <a:pt x="671" y="370"/>
                      <a:pt x="558" y="452"/>
                    </a:cubicBezTo>
                    <a:cubicBezTo>
                      <a:pt x="93" y="792"/>
                      <a:pt x="0" y="1473"/>
                      <a:pt x="351" y="1938"/>
                    </a:cubicBezTo>
                    <a:cubicBezTo>
                      <a:pt x="552" y="2212"/>
                      <a:pt x="872" y="2357"/>
                      <a:pt x="1196" y="2357"/>
                    </a:cubicBezTo>
                    <a:cubicBezTo>
                      <a:pt x="1421" y="2357"/>
                      <a:pt x="1647" y="2288"/>
                      <a:pt x="1837" y="2144"/>
                    </a:cubicBezTo>
                    <a:cubicBezTo>
                      <a:pt x="1940" y="2072"/>
                      <a:pt x="2053" y="1989"/>
                      <a:pt x="2156" y="1906"/>
                    </a:cubicBezTo>
                    <a:cubicBezTo>
                      <a:pt x="2621" y="1556"/>
                      <a:pt x="2713" y="886"/>
                      <a:pt x="2362" y="421"/>
                    </a:cubicBezTo>
                    <a:cubicBezTo>
                      <a:pt x="2160" y="145"/>
                      <a:pt x="1837" y="0"/>
                      <a:pt x="1510" y="0"/>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4" name="Google Shape;114;p4"/>
              <p:cNvSpPr/>
              <p:nvPr/>
            </p:nvSpPr>
            <p:spPr>
              <a:xfrm>
                <a:off x="2521600" y="807300"/>
                <a:ext cx="63725" cy="54125"/>
              </a:xfrm>
              <a:custGeom>
                <a:rect b="b" l="l" r="r" t="t"/>
                <a:pathLst>
                  <a:path extrusionOk="0" h="2165" w="2549">
                    <a:moveTo>
                      <a:pt x="1157" y="1"/>
                    </a:moveTo>
                    <a:cubicBezTo>
                      <a:pt x="631" y="1"/>
                      <a:pt x="159" y="384"/>
                      <a:pt x="83" y="917"/>
                    </a:cubicBezTo>
                    <a:cubicBezTo>
                      <a:pt x="1" y="1484"/>
                      <a:pt x="413" y="2031"/>
                      <a:pt x="991" y="2113"/>
                    </a:cubicBezTo>
                    <a:lnTo>
                      <a:pt x="1270" y="2154"/>
                    </a:lnTo>
                    <a:cubicBezTo>
                      <a:pt x="1319" y="2162"/>
                      <a:pt x="1367" y="2165"/>
                      <a:pt x="1415" y="2165"/>
                    </a:cubicBezTo>
                    <a:cubicBezTo>
                      <a:pt x="1927" y="2165"/>
                      <a:pt x="2391" y="1776"/>
                      <a:pt x="2466" y="1257"/>
                    </a:cubicBezTo>
                    <a:cubicBezTo>
                      <a:pt x="2549" y="680"/>
                      <a:pt x="2136" y="133"/>
                      <a:pt x="1569" y="50"/>
                    </a:cubicBezTo>
                    <a:lnTo>
                      <a:pt x="1290" y="9"/>
                    </a:lnTo>
                    <a:cubicBezTo>
                      <a:pt x="1246" y="3"/>
                      <a:pt x="1201" y="1"/>
                      <a:pt x="1157" y="1"/>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5" name="Google Shape;115;p4"/>
              <p:cNvSpPr/>
              <p:nvPr/>
            </p:nvSpPr>
            <p:spPr>
              <a:xfrm>
                <a:off x="2562825" y="714100"/>
                <a:ext cx="72325" cy="53275"/>
              </a:xfrm>
              <a:custGeom>
                <a:rect b="b" l="l" r="r" t="t"/>
                <a:pathLst>
                  <a:path extrusionOk="0" h="2131" w="2893">
                    <a:moveTo>
                      <a:pt x="1426" y="1"/>
                    </a:moveTo>
                    <a:cubicBezTo>
                      <a:pt x="216" y="1"/>
                      <a:pt x="1" y="1930"/>
                      <a:pt x="1302" y="2118"/>
                    </a:cubicBezTo>
                    <a:cubicBezTo>
                      <a:pt x="1362" y="2127"/>
                      <a:pt x="1420" y="2131"/>
                      <a:pt x="1475" y="2131"/>
                    </a:cubicBezTo>
                    <a:cubicBezTo>
                      <a:pt x="2677" y="2131"/>
                      <a:pt x="2892" y="200"/>
                      <a:pt x="1601" y="14"/>
                    </a:cubicBezTo>
                    <a:cubicBezTo>
                      <a:pt x="1541" y="5"/>
                      <a:pt x="1482" y="1"/>
                      <a:pt x="1426" y="1"/>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6" name="Google Shape;116;p4"/>
              <p:cNvSpPr/>
              <p:nvPr/>
            </p:nvSpPr>
            <p:spPr>
              <a:xfrm>
                <a:off x="3033750" y="467675"/>
                <a:ext cx="46950" cy="40975"/>
              </a:xfrm>
              <a:custGeom>
                <a:rect b="b" l="l" r="r" t="t"/>
                <a:pathLst>
                  <a:path extrusionOk="0" h="1639" w="1878">
                    <a:moveTo>
                      <a:pt x="1045" y="0"/>
                    </a:moveTo>
                    <a:cubicBezTo>
                      <a:pt x="892" y="0"/>
                      <a:pt x="739" y="47"/>
                      <a:pt x="610" y="143"/>
                    </a:cubicBezTo>
                    <a:cubicBezTo>
                      <a:pt x="527" y="205"/>
                      <a:pt x="454" y="257"/>
                      <a:pt x="383" y="319"/>
                    </a:cubicBezTo>
                    <a:cubicBezTo>
                      <a:pt x="62" y="556"/>
                      <a:pt x="1" y="1020"/>
                      <a:pt x="238" y="1350"/>
                    </a:cubicBezTo>
                    <a:cubicBezTo>
                      <a:pt x="378" y="1539"/>
                      <a:pt x="602" y="1638"/>
                      <a:pt x="828" y="1638"/>
                    </a:cubicBezTo>
                    <a:cubicBezTo>
                      <a:pt x="983" y="1638"/>
                      <a:pt x="1139" y="1591"/>
                      <a:pt x="1270" y="1495"/>
                    </a:cubicBezTo>
                    <a:cubicBezTo>
                      <a:pt x="1342" y="1433"/>
                      <a:pt x="1414" y="1381"/>
                      <a:pt x="1486" y="1330"/>
                    </a:cubicBezTo>
                    <a:cubicBezTo>
                      <a:pt x="1816" y="1082"/>
                      <a:pt x="1878" y="617"/>
                      <a:pt x="1641" y="298"/>
                    </a:cubicBezTo>
                    <a:cubicBezTo>
                      <a:pt x="1494" y="102"/>
                      <a:pt x="1269" y="0"/>
                      <a:pt x="1045" y="0"/>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7" name="Google Shape;117;p4"/>
              <p:cNvSpPr/>
              <p:nvPr/>
            </p:nvSpPr>
            <p:spPr>
              <a:xfrm>
                <a:off x="3077075" y="522600"/>
                <a:ext cx="44125" cy="37525"/>
              </a:xfrm>
              <a:custGeom>
                <a:rect b="b" l="l" r="r" t="t"/>
                <a:pathLst>
                  <a:path extrusionOk="0" h="1501" w="1765">
                    <a:moveTo>
                      <a:pt x="789" y="1"/>
                    </a:moveTo>
                    <a:cubicBezTo>
                      <a:pt x="429" y="1"/>
                      <a:pt x="110" y="272"/>
                      <a:pt x="62" y="628"/>
                    </a:cubicBezTo>
                    <a:cubicBezTo>
                      <a:pt x="1" y="1031"/>
                      <a:pt x="289" y="1402"/>
                      <a:pt x="681" y="1464"/>
                    </a:cubicBezTo>
                    <a:lnTo>
                      <a:pt x="878" y="1494"/>
                    </a:lnTo>
                    <a:cubicBezTo>
                      <a:pt x="910" y="1499"/>
                      <a:pt x="942" y="1501"/>
                      <a:pt x="974" y="1501"/>
                    </a:cubicBezTo>
                    <a:cubicBezTo>
                      <a:pt x="1339" y="1501"/>
                      <a:pt x="1666" y="1235"/>
                      <a:pt x="1713" y="866"/>
                    </a:cubicBezTo>
                    <a:cubicBezTo>
                      <a:pt x="1765" y="463"/>
                      <a:pt x="1486" y="91"/>
                      <a:pt x="1084" y="30"/>
                    </a:cubicBezTo>
                    <a:lnTo>
                      <a:pt x="898" y="9"/>
                    </a:lnTo>
                    <a:cubicBezTo>
                      <a:pt x="862" y="3"/>
                      <a:pt x="825" y="1"/>
                      <a:pt x="789" y="1"/>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8" name="Google Shape;118;p4"/>
              <p:cNvSpPr/>
              <p:nvPr/>
            </p:nvSpPr>
            <p:spPr>
              <a:xfrm>
                <a:off x="3105725" y="457875"/>
                <a:ext cx="50275" cy="36825"/>
              </a:xfrm>
              <a:custGeom>
                <a:rect b="b" l="l" r="r" t="t"/>
                <a:pathLst>
                  <a:path extrusionOk="0" h="1473" w="2011">
                    <a:moveTo>
                      <a:pt x="983" y="0"/>
                    </a:moveTo>
                    <a:cubicBezTo>
                      <a:pt x="149" y="0"/>
                      <a:pt x="0" y="1336"/>
                      <a:pt x="897" y="1463"/>
                    </a:cubicBezTo>
                    <a:cubicBezTo>
                      <a:pt x="938" y="1469"/>
                      <a:pt x="978" y="1472"/>
                      <a:pt x="1017" y="1472"/>
                    </a:cubicBezTo>
                    <a:cubicBezTo>
                      <a:pt x="1853" y="1472"/>
                      <a:pt x="2010" y="137"/>
                      <a:pt x="1103" y="9"/>
                    </a:cubicBezTo>
                    <a:cubicBezTo>
                      <a:pt x="1062" y="3"/>
                      <a:pt x="1022" y="0"/>
                      <a:pt x="983" y="0"/>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119" name="Google Shape;119;p4"/>
            <p:cNvGrpSpPr/>
            <p:nvPr/>
          </p:nvGrpSpPr>
          <p:grpSpPr>
            <a:xfrm rot="5400000">
              <a:off x="-746918" y="3885557"/>
              <a:ext cx="1443133" cy="1470437"/>
              <a:chOff x="5510175" y="238275"/>
              <a:chExt cx="2841932" cy="2895701"/>
            </a:xfrm>
          </p:grpSpPr>
          <p:sp>
            <p:nvSpPr>
              <p:cNvPr id="120" name="Google Shape;120;p4"/>
              <p:cNvSpPr/>
              <p:nvPr/>
            </p:nvSpPr>
            <p:spPr>
              <a:xfrm>
                <a:off x="5510175" y="238275"/>
                <a:ext cx="2841932" cy="2895701"/>
              </a:xfrm>
              <a:custGeom>
                <a:rect b="b" l="l" r="r" t="t"/>
                <a:pathLst>
                  <a:path extrusionOk="0" h="31343" w="30761">
                    <a:moveTo>
                      <a:pt x="25462" y="1"/>
                    </a:moveTo>
                    <a:cubicBezTo>
                      <a:pt x="25003" y="1"/>
                      <a:pt x="24504" y="84"/>
                      <a:pt x="23962" y="262"/>
                    </a:cubicBezTo>
                    <a:cubicBezTo>
                      <a:pt x="22714" y="644"/>
                      <a:pt x="21848" y="1706"/>
                      <a:pt x="21270" y="2862"/>
                    </a:cubicBezTo>
                    <a:cubicBezTo>
                      <a:pt x="20785" y="3728"/>
                      <a:pt x="20693" y="5740"/>
                      <a:pt x="19919" y="6421"/>
                    </a:cubicBezTo>
                    <a:cubicBezTo>
                      <a:pt x="19549" y="6724"/>
                      <a:pt x="19197" y="6855"/>
                      <a:pt x="18859" y="6855"/>
                    </a:cubicBezTo>
                    <a:cubicBezTo>
                      <a:pt x="16740" y="6855"/>
                      <a:pt x="15176" y="1692"/>
                      <a:pt x="13183" y="1603"/>
                    </a:cubicBezTo>
                    <a:cubicBezTo>
                      <a:pt x="13116" y="1599"/>
                      <a:pt x="13051" y="1598"/>
                      <a:pt x="12987" y="1598"/>
                    </a:cubicBezTo>
                    <a:cubicBezTo>
                      <a:pt x="9937" y="1598"/>
                      <a:pt x="10508" y="5882"/>
                      <a:pt x="11357" y="7762"/>
                    </a:cubicBezTo>
                    <a:cubicBezTo>
                      <a:pt x="11842" y="8917"/>
                      <a:pt x="12420" y="10072"/>
                      <a:pt x="13276" y="11134"/>
                    </a:cubicBezTo>
                    <a:cubicBezTo>
                      <a:pt x="13956" y="12094"/>
                      <a:pt x="15205" y="12867"/>
                      <a:pt x="15586" y="14116"/>
                    </a:cubicBezTo>
                    <a:cubicBezTo>
                      <a:pt x="16357" y="16711"/>
                      <a:pt x="14815" y="17501"/>
                      <a:pt x="12974" y="17501"/>
                    </a:cubicBezTo>
                    <a:cubicBezTo>
                      <a:pt x="11807" y="17501"/>
                      <a:pt x="10520" y="17184"/>
                      <a:pt x="9624" y="16808"/>
                    </a:cubicBezTo>
                    <a:cubicBezTo>
                      <a:pt x="8752" y="16450"/>
                      <a:pt x="7859" y="16277"/>
                      <a:pt x="6986" y="16277"/>
                    </a:cubicBezTo>
                    <a:cubicBezTo>
                      <a:pt x="4586" y="16277"/>
                      <a:pt x="2333" y="17587"/>
                      <a:pt x="1062" y="19985"/>
                    </a:cubicBezTo>
                    <a:cubicBezTo>
                      <a:pt x="0" y="22203"/>
                      <a:pt x="93" y="25472"/>
                      <a:pt x="1248" y="27783"/>
                    </a:cubicBezTo>
                    <a:cubicBezTo>
                      <a:pt x="1953" y="29293"/>
                      <a:pt x="2762" y="29890"/>
                      <a:pt x="3534" y="29890"/>
                    </a:cubicBezTo>
                    <a:cubicBezTo>
                      <a:pt x="4978" y="29890"/>
                      <a:pt x="6291" y="27799"/>
                      <a:pt x="6540" y="25669"/>
                    </a:cubicBezTo>
                    <a:cubicBezTo>
                      <a:pt x="6754" y="23757"/>
                      <a:pt x="7623" y="23083"/>
                      <a:pt x="8725" y="23083"/>
                    </a:cubicBezTo>
                    <a:cubicBezTo>
                      <a:pt x="10121" y="23083"/>
                      <a:pt x="11892" y="24164"/>
                      <a:pt x="13183" y="25184"/>
                    </a:cubicBezTo>
                    <a:cubicBezTo>
                      <a:pt x="14106" y="25895"/>
                      <a:pt x="14783" y="26188"/>
                      <a:pt x="15317" y="26188"/>
                    </a:cubicBezTo>
                    <a:cubicBezTo>
                      <a:pt x="16736" y="26188"/>
                      <a:pt x="17148" y="24117"/>
                      <a:pt x="18474" y="22295"/>
                    </a:cubicBezTo>
                    <a:cubicBezTo>
                      <a:pt x="19049" y="21552"/>
                      <a:pt x="19836" y="21252"/>
                      <a:pt x="20692" y="21252"/>
                    </a:cubicBezTo>
                    <a:cubicBezTo>
                      <a:pt x="22710" y="21252"/>
                      <a:pt x="25108" y="22925"/>
                      <a:pt x="25984" y="24410"/>
                    </a:cubicBezTo>
                    <a:cubicBezTo>
                      <a:pt x="26655" y="25669"/>
                      <a:pt x="26944" y="27010"/>
                      <a:pt x="27336" y="28454"/>
                    </a:cubicBezTo>
                    <a:cubicBezTo>
                      <a:pt x="27624" y="29227"/>
                      <a:pt x="27624" y="30671"/>
                      <a:pt x="28006" y="31342"/>
                    </a:cubicBezTo>
                    <a:lnTo>
                      <a:pt x="28099" y="31146"/>
                    </a:lnTo>
                    <a:cubicBezTo>
                      <a:pt x="28129" y="31161"/>
                      <a:pt x="28159" y="31168"/>
                      <a:pt x="28189" y="31168"/>
                    </a:cubicBezTo>
                    <a:cubicBezTo>
                      <a:pt x="28548" y="31168"/>
                      <a:pt x="28887" y="30143"/>
                      <a:pt x="29069" y="29609"/>
                    </a:cubicBezTo>
                    <a:cubicBezTo>
                      <a:pt x="30502" y="24802"/>
                      <a:pt x="29935" y="19315"/>
                      <a:pt x="30409" y="14311"/>
                    </a:cubicBezTo>
                    <a:cubicBezTo>
                      <a:pt x="30760" y="10859"/>
                      <a:pt x="30710" y="1"/>
                      <a:pt x="25462"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1" name="Google Shape;121;p4"/>
              <p:cNvSpPr/>
              <p:nvPr/>
            </p:nvSpPr>
            <p:spPr>
              <a:xfrm>
                <a:off x="5774125" y="2413353"/>
                <a:ext cx="160200" cy="180987"/>
              </a:xfrm>
              <a:custGeom>
                <a:rect b="b" l="l" r="r" t="t"/>
                <a:pathLst>
                  <a:path extrusionOk="0" h="1959" w="1734">
                    <a:moveTo>
                      <a:pt x="991" y="1"/>
                    </a:moveTo>
                    <a:cubicBezTo>
                      <a:pt x="816" y="1"/>
                      <a:pt x="681" y="104"/>
                      <a:pt x="578" y="249"/>
                    </a:cubicBezTo>
                    <a:cubicBezTo>
                      <a:pt x="568" y="258"/>
                      <a:pt x="557" y="279"/>
                      <a:pt x="537" y="300"/>
                    </a:cubicBezTo>
                    <a:cubicBezTo>
                      <a:pt x="351" y="320"/>
                      <a:pt x="217" y="465"/>
                      <a:pt x="145" y="650"/>
                    </a:cubicBezTo>
                    <a:cubicBezTo>
                      <a:pt x="0" y="1012"/>
                      <a:pt x="0" y="1393"/>
                      <a:pt x="248" y="1703"/>
                    </a:cubicBezTo>
                    <a:cubicBezTo>
                      <a:pt x="381" y="1873"/>
                      <a:pt x="606" y="1959"/>
                      <a:pt x="825" y="1959"/>
                    </a:cubicBezTo>
                    <a:cubicBezTo>
                      <a:pt x="910" y="1959"/>
                      <a:pt x="995" y="1946"/>
                      <a:pt x="1073" y="1920"/>
                    </a:cubicBezTo>
                    <a:cubicBezTo>
                      <a:pt x="1373" y="1837"/>
                      <a:pt x="1630" y="1579"/>
                      <a:pt x="1692" y="1269"/>
                    </a:cubicBezTo>
                    <a:cubicBezTo>
                      <a:pt x="1733" y="1074"/>
                      <a:pt x="1713" y="898"/>
                      <a:pt x="1661" y="733"/>
                    </a:cubicBezTo>
                    <a:cubicBezTo>
                      <a:pt x="1692" y="547"/>
                      <a:pt x="1579" y="362"/>
                      <a:pt x="1424" y="258"/>
                    </a:cubicBezTo>
                    <a:cubicBezTo>
                      <a:pt x="1393" y="228"/>
                      <a:pt x="1362" y="187"/>
                      <a:pt x="1331" y="145"/>
                    </a:cubicBezTo>
                    <a:cubicBezTo>
                      <a:pt x="1259" y="52"/>
                      <a:pt x="1104" y="1"/>
                      <a:pt x="991" y="1"/>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2" name="Google Shape;122;p4"/>
              <p:cNvSpPr/>
              <p:nvPr/>
            </p:nvSpPr>
            <p:spPr>
              <a:xfrm>
                <a:off x="5898017" y="1960377"/>
                <a:ext cx="158260" cy="159738"/>
              </a:xfrm>
              <a:custGeom>
                <a:rect b="b" l="l" r="r" t="t"/>
                <a:pathLst>
                  <a:path extrusionOk="0" h="1729" w="1713">
                    <a:moveTo>
                      <a:pt x="814" y="0"/>
                    </a:moveTo>
                    <a:cubicBezTo>
                      <a:pt x="725" y="0"/>
                      <a:pt x="637" y="23"/>
                      <a:pt x="568" y="66"/>
                    </a:cubicBezTo>
                    <a:cubicBezTo>
                      <a:pt x="444" y="138"/>
                      <a:pt x="372" y="242"/>
                      <a:pt x="341" y="375"/>
                    </a:cubicBezTo>
                    <a:cubicBezTo>
                      <a:pt x="341" y="386"/>
                      <a:pt x="330" y="396"/>
                      <a:pt x="330" y="407"/>
                    </a:cubicBezTo>
                    <a:cubicBezTo>
                      <a:pt x="330" y="399"/>
                      <a:pt x="329" y="396"/>
                      <a:pt x="328" y="396"/>
                    </a:cubicBezTo>
                    <a:cubicBezTo>
                      <a:pt x="324" y="396"/>
                      <a:pt x="318" y="412"/>
                      <a:pt x="323" y="412"/>
                    </a:cubicBezTo>
                    <a:cubicBezTo>
                      <a:pt x="324" y="412"/>
                      <a:pt x="327" y="410"/>
                      <a:pt x="330" y="407"/>
                    </a:cubicBezTo>
                    <a:lnTo>
                      <a:pt x="330" y="407"/>
                    </a:lnTo>
                    <a:cubicBezTo>
                      <a:pt x="310" y="437"/>
                      <a:pt x="289" y="478"/>
                      <a:pt x="268" y="510"/>
                    </a:cubicBezTo>
                    <a:cubicBezTo>
                      <a:pt x="217" y="613"/>
                      <a:pt x="155" y="716"/>
                      <a:pt x="103" y="819"/>
                    </a:cubicBezTo>
                    <a:cubicBezTo>
                      <a:pt x="0" y="1005"/>
                      <a:pt x="21" y="1242"/>
                      <a:pt x="176" y="1397"/>
                    </a:cubicBezTo>
                    <a:lnTo>
                      <a:pt x="279" y="1500"/>
                    </a:lnTo>
                    <a:cubicBezTo>
                      <a:pt x="330" y="1551"/>
                      <a:pt x="424" y="1603"/>
                      <a:pt x="506" y="1624"/>
                    </a:cubicBezTo>
                    <a:cubicBezTo>
                      <a:pt x="591" y="1695"/>
                      <a:pt x="696" y="1729"/>
                      <a:pt x="802" y="1729"/>
                    </a:cubicBezTo>
                    <a:cubicBezTo>
                      <a:pt x="926" y="1729"/>
                      <a:pt x="1051" y="1682"/>
                      <a:pt x="1146" y="1592"/>
                    </a:cubicBezTo>
                    <a:cubicBezTo>
                      <a:pt x="1331" y="1417"/>
                      <a:pt x="1527" y="1262"/>
                      <a:pt x="1600" y="1015"/>
                    </a:cubicBezTo>
                    <a:cubicBezTo>
                      <a:pt x="1713" y="581"/>
                      <a:pt x="1362" y="283"/>
                      <a:pt x="1052" y="66"/>
                    </a:cubicBezTo>
                    <a:cubicBezTo>
                      <a:pt x="982" y="21"/>
                      <a:pt x="897" y="0"/>
                      <a:pt x="814"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3" name="Google Shape;123;p4"/>
              <p:cNvSpPr/>
              <p:nvPr/>
            </p:nvSpPr>
            <p:spPr>
              <a:xfrm>
                <a:off x="6434602" y="2116420"/>
                <a:ext cx="143016" cy="187085"/>
              </a:xfrm>
              <a:custGeom>
                <a:rect b="b" l="l" r="r" t="t"/>
                <a:pathLst>
                  <a:path extrusionOk="0" h="2025" w="1548">
                    <a:moveTo>
                      <a:pt x="601" y="0"/>
                    </a:moveTo>
                    <a:cubicBezTo>
                      <a:pt x="436" y="0"/>
                      <a:pt x="276" y="83"/>
                      <a:pt x="175" y="265"/>
                    </a:cubicBezTo>
                    <a:cubicBezTo>
                      <a:pt x="72" y="440"/>
                      <a:pt x="51" y="646"/>
                      <a:pt x="41" y="832"/>
                    </a:cubicBezTo>
                    <a:cubicBezTo>
                      <a:pt x="0" y="1224"/>
                      <a:pt x="10" y="1698"/>
                      <a:pt x="361" y="1946"/>
                    </a:cubicBezTo>
                    <a:cubicBezTo>
                      <a:pt x="443" y="2000"/>
                      <a:pt x="526" y="2024"/>
                      <a:pt x="608" y="2024"/>
                    </a:cubicBezTo>
                    <a:cubicBezTo>
                      <a:pt x="743" y="2024"/>
                      <a:pt x="875" y="1960"/>
                      <a:pt x="990" y="1863"/>
                    </a:cubicBezTo>
                    <a:cubicBezTo>
                      <a:pt x="1186" y="1853"/>
                      <a:pt x="1372" y="1719"/>
                      <a:pt x="1434" y="1523"/>
                    </a:cubicBezTo>
                    <a:cubicBezTo>
                      <a:pt x="1454" y="1420"/>
                      <a:pt x="1475" y="1327"/>
                      <a:pt x="1485" y="1234"/>
                    </a:cubicBezTo>
                    <a:cubicBezTo>
                      <a:pt x="1516" y="1173"/>
                      <a:pt x="1547" y="1100"/>
                      <a:pt x="1547" y="1017"/>
                    </a:cubicBezTo>
                    <a:cubicBezTo>
                      <a:pt x="1547" y="863"/>
                      <a:pt x="1475" y="749"/>
                      <a:pt x="1382" y="667"/>
                    </a:cubicBezTo>
                    <a:cubicBezTo>
                      <a:pt x="1351" y="616"/>
                      <a:pt x="1320" y="574"/>
                      <a:pt x="1279" y="522"/>
                    </a:cubicBezTo>
                    <a:cubicBezTo>
                      <a:pt x="1238" y="471"/>
                      <a:pt x="1186" y="440"/>
                      <a:pt x="1135" y="389"/>
                    </a:cubicBezTo>
                    <a:cubicBezTo>
                      <a:pt x="1124" y="347"/>
                      <a:pt x="1103" y="295"/>
                      <a:pt x="1073" y="254"/>
                    </a:cubicBezTo>
                    <a:cubicBezTo>
                      <a:pt x="951" y="91"/>
                      <a:pt x="774" y="0"/>
                      <a:pt x="601"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4" name="Google Shape;124;p4"/>
              <p:cNvSpPr/>
              <p:nvPr/>
            </p:nvSpPr>
            <p:spPr>
              <a:xfrm>
                <a:off x="6864018" y="1933954"/>
                <a:ext cx="156689" cy="160200"/>
              </a:xfrm>
              <a:custGeom>
                <a:rect b="b" l="l" r="r" t="t"/>
                <a:pathLst>
                  <a:path extrusionOk="0" h="1734" w="1696">
                    <a:moveTo>
                      <a:pt x="1146" y="1"/>
                    </a:moveTo>
                    <a:cubicBezTo>
                      <a:pt x="1140" y="1"/>
                      <a:pt x="1134" y="1"/>
                      <a:pt x="1129" y="1"/>
                    </a:cubicBezTo>
                    <a:cubicBezTo>
                      <a:pt x="973" y="1"/>
                      <a:pt x="829" y="42"/>
                      <a:pt x="705" y="115"/>
                    </a:cubicBezTo>
                    <a:cubicBezTo>
                      <a:pt x="592" y="145"/>
                      <a:pt x="489" y="218"/>
                      <a:pt x="427" y="331"/>
                    </a:cubicBezTo>
                    <a:cubicBezTo>
                      <a:pt x="386" y="414"/>
                      <a:pt x="334" y="476"/>
                      <a:pt x="283" y="548"/>
                    </a:cubicBezTo>
                    <a:cubicBezTo>
                      <a:pt x="180" y="693"/>
                      <a:pt x="128" y="858"/>
                      <a:pt x="86" y="1023"/>
                    </a:cubicBezTo>
                    <a:cubicBezTo>
                      <a:pt x="1" y="1347"/>
                      <a:pt x="259" y="1627"/>
                      <a:pt x="559" y="1627"/>
                    </a:cubicBezTo>
                    <a:cubicBezTo>
                      <a:pt x="584" y="1627"/>
                      <a:pt x="609" y="1625"/>
                      <a:pt x="633" y="1621"/>
                    </a:cubicBezTo>
                    <a:cubicBezTo>
                      <a:pt x="726" y="1683"/>
                      <a:pt x="829" y="1734"/>
                      <a:pt x="932" y="1734"/>
                    </a:cubicBezTo>
                    <a:cubicBezTo>
                      <a:pt x="1149" y="1734"/>
                      <a:pt x="1314" y="1590"/>
                      <a:pt x="1386" y="1404"/>
                    </a:cubicBezTo>
                    <a:cubicBezTo>
                      <a:pt x="1417" y="1383"/>
                      <a:pt x="1448" y="1363"/>
                      <a:pt x="1469" y="1332"/>
                    </a:cubicBezTo>
                    <a:cubicBezTo>
                      <a:pt x="1696" y="1085"/>
                      <a:pt x="1613" y="785"/>
                      <a:pt x="1613" y="476"/>
                    </a:cubicBezTo>
                    <a:cubicBezTo>
                      <a:pt x="1613" y="223"/>
                      <a:pt x="1406" y="1"/>
                      <a:pt x="1146" y="1"/>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5" name="Google Shape;125;p4"/>
              <p:cNvSpPr/>
              <p:nvPr/>
            </p:nvSpPr>
            <p:spPr>
              <a:xfrm>
                <a:off x="7359861" y="1915384"/>
                <a:ext cx="163988" cy="152162"/>
              </a:xfrm>
              <a:custGeom>
                <a:rect b="b" l="l" r="r" t="t"/>
                <a:pathLst>
                  <a:path extrusionOk="0" h="1647" w="1775">
                    <a:moveTo>
                      <a:pt x="1056" y="1"/>
                    </a:moveTo>
                    <a:cubicBezTo>
                      <a:pt x="1034" y="1"/>
                      <a:pt x="1013" y="3"/>
                      <a:pt x="991" y="6"/>
                    </a:cubicBezTo>
                    <a:lnTo>
                      <a:pt x="960" y="6"/>
                    </a:lnTo>
                    <a:cubicBezTo>
                      <a:pt x="775" y="6"/>
                      <a:pt x="651" y="99"/>
                      <a:pt x="548" y="243"/>
                    </a:cubicBezTo>
                    <a:cubicBezTo>
                      <a:pt x="465" y="346"/>
                      <a:pt x="383" y="460"/>
                      <a:pt x="321" y="573"/>
                    </a:cubicBezTo>
                    <a:cubicBezTo>
                      <a:pt x="259" y="687"/>
                      <a:pt x="218" y="800"/>
                      <a:pt x="156" y="914"/>
                    </a:cubicBezTo>
                    <a:cubicBezTo>
                      <a:pt x="1" y="1234"/>
                      <a:pt x="186" y="1646"/>
                      <a:pt x="578" y="1646"/>
                    </a:cubicBezTo>
                    <a:cubicBezTo>
                      <a:pt x="672" y="1646"/>
                      <a:pt x="775" y="1636"/>
                      <a:pt x="878" y="1636"/>
                    </a:cubicBezTo>
                    <a:cubicBezTo>
                      <a:pt x="904" y="1641"/>
                      <a:pt x="930" y="1643"/>
                      <a:pt x="954" y="1643"/>
                    </a:cubicBezTo>
                    <a:cubicBezTo>
                      <a:pt x="1045" y="1643"/>
                      <a:pt x="1124" y="1615"/>
                      <a:pt x="1197" y="1574"/>
                    </a:cubicBezTo>
                    <a:cubicBezTo>
                      <a:pt x="1352" y="1522"/>
                      <a:pt x="1486" y="1440"/>
                      <a:pt x="1589" y="1295"/>
                    </a:cubicBezTo>
                    <a:cubicBezTo>
                      <a:pt x="1775" y="1017"/>
                      <a:pt x="1610" y="646"/>
                      <a:pt x="1517" y="357"/>
                    </a:cubicBezTo>
                    <a:cubicBezTo>
                      <a:pt x="1452" y="170"/>
                      <a:pt x="1260" y="1"/>
                      <a:pt x="1056" y="1"/>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6" name="Google Shape;126;p4"/>
              <p:cNvSpPr/>
              <p:nvPr/>
            </p:nvSpPr>
            <p:spPr>
              <a:xfrm>
                <a:off x="7171206" y="1552025"/>
                <a:ext cx="161124" cy="141538"/>
              </a:xfrm>
              <a:custGeom>
                <a:rect b="b" l="l" r="r" t="t"/>
                <a:pathLst>
                  <a:path extrusionOk="0" h="1532" w="1744">
                    <a:moveTo>
                      <a:pt x="1074" y="1"/>
                    </a:moveTo>
                    <a:cubicBezTo>
                      <a:pt x="1033" y="1"/>
                      <a:pt x="992" y="4"/>
                      <a:pt x="949" y="9"/>
                    </a:cubicBezTo>
                    <a:cubicBezTo>
                      <a:pt x="867" y="20"/>
                      <a:pt x="795" y="61"/>
                      <a:pt x="733" y="112"/>
                    </a:cubicBezTo>
                    <a:lnTo>
                      <a:pt x="733" y="102"/>
                    </a:lnTo>
                    <a:cubicBezTo>
                      <a:pt x="681" y="91"/>
                      <a:pt x="640" y="82"/>
                      <a:pt x="599" y="82"/>
                    </a:cubicBezTo>
                    <a:lnTo>
                      <a:pt x="589" y="82"/>
                    </a:lnTo>
                    <a:cubicBezTo>
                      <a:pt x="577" y="80"/>
                      <a:pt x="566" y="79"/>
                      <a:pt x="554" y="79"/>
                    </a:cubicBezTo>
                    <a:cubicBezTo>
                      <a:pt x="407" y="79"/>
                      <a:pt x="243" y="195"/>
                      <a:pt x="176" y="318"/>
                    </a:cubicBezTo>
                    <a:cubicBezTo>
                      <a:pt x="83" y="494"/>
                      <a:pt x="62" y="731"/>
                      <a:pt x="32" y="927"/>
                    </a:cubicBezTo>
                    <a:cubicBezTo>
                      <a:pt x="0" y="1102"/>
                      <a:pt x="32" y="1257"/>
                      <a:pt x="155" y="1391"/>
                    </a:cubicBezTo>
                    <a:cubicBezTo>
                      <a:pt x="247" y="1484"/>
                      <a:pt x="372" y="1532"/>
                      <a:pt x="498" y="1532"/>
                    </a:cubicBezTo>
                    <a:cubicBezTo>
                      <a:pt x="583" y="1532"/>
                      <a:pt x="668" y="1510"/>
                      <a:pt x="743" y="1464"/>
                    </a:cubicBezTo>
                    <a:cubicBezTo>
                      <a:pt x="826" y="1412"/>
                      <a:pt x="919" y="1361"/>
                      <a:pt x="1011" y="1319"/>
                    </a:cubicBezTo>
                    <a:cubicBezTo>
                      <a:pt x="1022" y="1319"/>
                      <a:pt x="1032" y="1319"/>
                      <a:pt x="1032" y="1309"/>
                    </a:cubicBezTo>
                    <a:cubicBezTo>
                      <a:pt x="1063" y="1309"/>
                      <a:pt x="1084" y="1299"/>
                      <a:pt x="1104" y="1278"/>
                    </a:cubicBezTo>
                    <a:cubicBezTo>
                      <a:pt x="1125" y="1278"/>
                      <a:pt x="1146" y="1267"/>
                      <a:pt x="1156" y="1257"/>
                    </a:cubicBezTo>
                    <a:cubicBezTo>
                      <a:pt x="1341" y="1164"/>
                      <a:pt x="1465" y="969"/>
                      <a:pt x="1589" y="814"/>
                    </a:cubicBezTo>
                    <a:cubicBezTo>
                      <a:pt x="1744" y="607"/>
                      <a:pt x="1651" y="360"/>
                      <a:pt x="1476" y="215"/>
                    </a:cubicBezTo>
                    <a:cubicBezTo>
                      <a:pt x="1465" y="185"/>
                      <a:pt x="1444" y="153"/>
                      <a:pt x="1414" y="133"/>
                    </a:cubicBezTo>
                    <a:cubicBezTo>
                      <a:pt x="1312" y="32"/>
                      <a:pt x="1199" y="1"/>
                      <a:pt x="1074" y="1"/>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7" name="Google Shape;127;p4"/>
              <p:cNvSpPr/>
              <p:nvPr/>
            </p:nvSpPr>
            <p:spPr>
              <a:xfrm>
                <a:off x="7460008" y="1266547"/>
                <a:ext cx="133500" cy="156504"/>
              </a:xfrm>
              <a:custGeom>
                <a:rect b="b" l="l" r="r" t="t"/>
                <a:pathLst>
                  <a:path extrusionOk="0" h="1694" w="1445">
                    <a:moveTo>
                      <a:pt x="564" y="1"/>
                    </a:moveTo>
                    <a:cubicBezTo>
                      <a:pt x="351" y="1"/>
                      <a:pt x="135" y="145"/>
                      <a:pt x="83" y="355"/>
                    </a:cubicBezTo>
                    <a:cubicBezTo>
                      <a:pt x="62" y="448"/>
                      <a:pt x="51" y="541"/>
                      <a:pt x="62" y="634"/>
                    </a:cubicBezTo>
                    <a:cubicBezTo>
                      <a:pt x="21" y="747"/>
                      <a:pt x="0" y="871"/>
                      <a:pt x="0" y="985"/>
                    </a:cubicBezTo>
                    <a:cubicBezTo>
                      <a:pt x="0" y="1180"/>
                      <a:pt x="72" y="1335"/>
                      <a:pt x="196" y="1490"/>
                    </a:cubicBezTo>
                    <a:cubicBezTo>
                      <a:pt x="268" y="1583"/>
                      <a:pt x="413" y="1666"/>
                      <a:pt x="526" y="1686"/>
                    </a:cubicBezTo>
                    <a:cubicBezTo>
                      <a:pt x="571" y="1691"/>
                      <a:pt x="614" y="1694"/>
                      <a:pt x="656" y="1694"/>
                    </a:cubicBezTo>
                    <a:cubicBezTo>
                      <a:pt x="787" y="1694"/>
                      <a:pt x="907" y="1669"/>
                      <a:pt x="1032" y="1614"/>
                    </a:cubicBezTo>
                    <a:cubicBezTo>
                      <a:pt x="1279" y="1510"/>
                      <a:pt x="1444" y="1212"/>
                      <a:pt x="1424" y="943"/>
                    </a:cubicBezTo>
                    <a:cubicBezTo>
                      <a:pt x="1382" y="552"/>
                      <a:pt x="1114" y="273"/>
                      <a:pt x="794" y="66"/>
                    </a:cubicBezTo>
                    <a:cubicBezTo>
                      <a:pt x="724" y="21"/>
                      <a:pt x="644" y="1"/>
                      <a:pt x="564" y="1"/>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8" name="Google Shape;128;p4"/>
              <p:cNvSpPr/>
              <p:nvPr/>
            </p:nvSpPr>
            <p:spPr>
              <a:xfrm>
                <a:off x="6821520" y="1081218"/>
                <a:ext cx="162048" cy="180340"/>
              </a:xfrm>
              <a:custGeom>
                <a:rect b="b" l="l" r="r" t="t"/>
                <a:pathLst>
                  <a:path extrusionOk="0" h="1952" w="1754">
                    <a:moveTo>
                      <a:pt x="850" y="0"/>
                    </a:moveTo>
                    <a:cubicBezTo>
                      <a:pt x="689" y="0"/>
                      <a:pt x="526" y="60"/>
                      <a:pt x="381" y="154"/>
                    </a:cubicBezTo>
                    <a:cubicBezTo>
                      <a:pt x="196" y="277"/>
                      <a:pt x="103" y="504"/>
                      <a:pt x="175" y="721"/>
                    </a:cubicBezTo>
                    <a:cubicBezTo>
                      <a:pt x="41" y="979"/>
                      <a:pt x="0" y="1278"/>
                      <a:pt x="175" y="1547"/>
                    </a:cubicBezTo>
                    <a:cubicBezTo>
                      <a:pt x="335" y="1786"/>
                      <a:pt x="631" y="1952"/>
                      <a:pt x="928" y="1952"/>
                    </a:cubicBezTo>
                    <a:cubicBezTo>
                      <a:pt x="1015" y="1952"/>
                      <a:pt x="1102" y="1938"/>
                      <a:pt x="1186" y="1907"/>
                    </a:cubicBezTo>
                    <a:cubicBezTo>
                      <a:pt x="1424" y="1815"/>
                      <a:pt x="1578" y="1660"/>
                      <a:pt x="1671" y="1423"/>
                    </a:cubicBezTo>
                    <a:cubicBezTo>
                      <a:pt x="1754" y="1185"/>
                      <a:pt x="1671" y="917"/>
                      <a:pt x="1589" y="701"/>
                    </a:cubicBezTo>
                    <a:cubicBezTo>
                      <a:pt x="1495" y="463"/>
                      <a:pt x="1392" y="206"/>
                      <a:pt x="1155" y="82"/>
                    </a:cubicBezTo>
                    <a:cubicBezTo>
                      <a:pt x="1058" y="25"/>
                      <a:pt x="955" y="0"/>
                      <a:pt x="850"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9" name="Google Shape;129;p4"/>
              <p:cNvSpPr/>
              <p:nvPr/>
            </p:nvSpPr>
            <p:spPr>
              <a:xfrm>
                <a:off x="7283641" y="981994"/>
                <a:ext cx="146896" cy="132484"/>
              </a:xfrm>
              <a:custGeom>
                <a:rect b="b" l="l" r="r" t="t"/>
                <a:pathLst>
                  <a:path extrusionOk="0" h="1434" w="1590">
                    <a:moveTo>
                      <a:pt x="1115" y="1"/>
                    </a:moveTo>
                    <a:cubicBezTo>
                      <a:pt x="867" y="10"/>
                      <a:pt x="640" y="93"/>
                      <a:pt x="486" y="289"/>
                    </a:cubicBezTo>
                    <a:cubicBezTo>
                      <a:pt x="300" y="310"/>
                      <a:pt x="124" y="464"/>
                      <a:pt x="73" y="650"/>
                    </a:cubicBezTo>
                    <a:cubicBezTo>
                      <a:pt x="1" y="898"/>
                      <a:pt x="135" y="1115"/>
                      <a:pt x="362" y="1218"/>
                    </a:cubicBezTo>
                    <a:cubicBezTo>
                      <a:pt x="383" y="1228"/>
                      <a:pt x="403" y="1238"/>
                      <a:pt x="413" y="1248"/>
                    </a:cubicBezTo>
                    <a:lnTo>
                      <a:pt x="537" y="1310"/>
                    </a:lnTo>
                    <a:cubicBezTo>
                      <a:pt x="671" y="1383"/>
                      <a:pt x="805" y="1434"/>
                      <a:pt x="950" y="1434"/>
                    </a:cubicBezTo>
                    <a:cubicBezTo>
                      <a:pt x="1167" y="1434"/>
                      <a:pt x="1373" y="1310"/>
                      <a:pt x="1476" y="1115"/>
                    </a:cubicBezTo>
                    <a:cubicBezTo>
                      <a:pt x="1579" y="929"/>
                      <a:pt x="1589" y="702"/>
                      <a:pt x="1589" y="485"/>
                    </a:cubicBezTo>
                    <a:cubicBezTo>
                      <a:pt x="1589" y="228"/>
                      <a:pt x="1373" y="1"/>
                      <a:pt x="1115" y="1"/>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0" name="Google Shape;130;p4"/>
              <p:cNvSpPr/>
              <p:nvPr/>
            </p:nvSpPr>
            <p:spPr>
              <a:xfrm>
                <a:off x="6712873" y="724603"/>
                <a:ext cx="149483" cy="159461"/>
              </a:xfrm>
              <a:custGeom>
                <a:rect b="b" l="l" r="r" t="t"/>
                <a:pathLst>
                  <a:path extrusionOk="0" h="1726" w="1618">
                    <a:moveTo>
                      <a:pt x="830" y="0"/>
                    </a:moveTo>
                    <a:cubicBezTo>
                      <a:pt x="792" y="0"/>
                      <a:pt x="752" y="4"/>
                      <a:pt x="711" y="11"/>
                    </a:cubicBezTo>
                    <a:cubicBezTo>
                      <a:pt x="526" y="53"/>
                      <a:pt x="402" y="187"/>
                      <a:pt x="310" y="352"/>
                    </a:cubicBezTo>
                    <a:cubicBezTo>
                      <a:pt x="83" y="497"/>
                      <a:pt x="0" y="785"/>
                      <a:pt x="134" y="1012"/>
                    </a:cubicBezTo>
                    <a:cubicBezTo>
                      <a:pt x="258" y="1229"/>
                      <a:pt x="340" y="1497"/>
                      <a:pt x="557" y="1641"/>
                    </a:cubicBezTo>
                    <a:cubicBezTo>
                      <a:pt x="638" y="1687"/>
                      <a:pt x="735" y="1716"/>
                      <a:pt x="827" y="1716"/>
                    </a:cubicBezTo>
                    <a:cubicBezTo>
                      <a:pt x="840" y="1716"/>
                      <a:pt x="854" y="1715"/>
                      <a:pt x="867" y="1714"/>
                    </a:cubicBezTo>
                    <a:lnTo>
                      <a:pt x="1000" y="1714"/>
                    </a:lnTo>
                    <a:cubicBezTo>
                      <a:pt x="1037" y="1721"/>
                      <a:pt x="1075" y="1725"/>
                      <a:pt x="1112" y="1725"/>
                    </a:cubicBezTo>
                    <a:cubicBezTo>
                      <a:pt x="1374" y="1725"/>
                      <a:pt x="1618" y="1539"/>
                      <a:pt x="1609" y="1249"/>
                    </a:cubicBezTo>
                    <a:cubicBezTo>
                      <a:pt x="1599" y="868"/>
                      <a:pt x="1465" y="548"/>
                      <a:pt x="1259" y="238"/>
                    </a:cubicBezTo>
                    <a:cubicBezTo>
                      <a:pt x="1148" y="78"/>
                      <a:pt x="1004" y="0"/>
                      <a:pt x="830"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1" name="Google Shape;131;p4"/>
              <p:cNvSpPr/>
              <p:nvPr/>
            </p:nvSpPr>
            <p:spPr>
              <a:xfrm>
                <a:off x="7596187" y="679887"/>
                <a:ext cx="123984" cy="142462"/>
              </a:xfrm>
              <a:custGeom>
                <a:rect b="b" l="l" r="r" t="t"/>
                <a:pathLst>
                  <a:path extrusionOk="0" h="1542" w="1342">
                    <a:moveTo>
                      <a:pt x="517" y="0"/>
                    </a:moveTo>
                    <a:cubicBezTo>
                      <a:pt x="362" y="0"/>
                      <a:pt x="166" y="93"/>
                      <a:pt x="104" y="238"/>
                    </a:cubicBezTo>
                    <a:cubicBezTo>
                      <a:pt x="22" y="433"/>
                      <a:pt x="1" y="578"/>
                      <a:pt x="32" y="774"/>
                    </a:cubicBezTo>
                    <a:lnTo>
                      <a:pt x="63" y="867"/>
                    </a:lnTo>
                    <a:cubicBezTo>
                      <a:pt x="22" y="1063"/>
                      <a:pt x="73" y="1259"/>
                      <a:pt x="280" y="1382"/>
                    </a:cubicBezTo>
                    <a:cubicBezTo>
                      <a:pt x="342" y="1414"/>
                      <a:pt x="424" y="1434"/>
                      <a:pt x="507" y="1444"/>
                    </a:cubicBezTo>
                    <a:cubicBezTo>
                      <a:pt x="584" y="1511"/>
                      <a:pt x="691" y="1542"/>
                      <a:pt x="798" y="1542"/>
                    </a:cubicBezTo>
                    <a:cubicBezTo>
                      <a:pt x="890" y="1542"/>
                      <a:pt x="981" y="1519"/>
                      <a:pt x="1053" y="1476"/>
                    </a:cubicBezTo>
                    <a:cubicBezTo>
                      <a:pt x="1291" y="1331"/>
                      <a:pt x="1342" y="1052"/>
                      <a:pt x="1218" y="816"/>
                    </a:cubicBezTo>
                    <a:cubicBezTo>
                      <a:pt x="1218" y="816"/>
                      <a:pt x="1218" y="805"/>
                      <a:pt x="1208" y="795"/>
                    </a:cubicBezTo>
                    <a:cubicBezTo>
                      <a:pt x="1249" y="630"/>
                      <a:pt x="1229" y="465"/>
                      <a:pt x="1136" y="320"/>
                    </a:cubicBezTo>
                    <a:cubicBezTo>
                      <a:pt x="1074" y="227"/>
                      <a:pt x="991" y="145"/>
                      <a:pt x="899" y="93"/>
                    </a:cubicBezTo>
                    <a:cubicBezTo>
                      <a:pt x="816" y="42"/>
                      <a:pt x="723" y="0"/>
                      <a:pt x="610"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2" name="Google Shape;132;p4"/>
              <p:cNvSpPr/>
              <p:nvPr/>
            </p:nvSpPr>
            <p:spPr>
              <a:xfrm>
                <a:off x="6845264" y="2369284"/>
                <a:ext cx="134516" cy="124261"/>
              </a:xfrm>
              <a:custGeom>
                <a:rect b="b" l="l" r="r" t="t"/>
                <a:pathLst>
                  <a:path extrusionOk="0" h="1345" w="1456">
                    <a:moveTo>
                      <a:pt x="894" y="0"/>
                    </a:moveTo>
                    <a:cubicBezTo>
                      <a:pt x="878" y="0"/>
                      <a:pt x="862" y="1"/>
                      <a:pt x="846" y="3"/>
                    </a:cubicBezTo>
                    <a:cubicBezTo>
                      <a:pt x="733" y="13"/>
                      <a:pt x="630" y="55"/>
                      <a:pt x="537" y="107"/>
                    </a:cubicBezTo>
                    <a:cubicBezTo>
                      <a:pt x="496" y="127"/>
                      <a:pt x="465" y="137"/>
                      <a:pt x="434" y="158"/>
                    </a:cubicBezTo>
                    <a:cubicBezTo>
                      <a:pt x="321" y="240"/>
                      <a:pt x="238" y="343"/>
                      <a:pt x="186" y="478"/>
                    </a:cubicBezTo>
                    <a:cubicBezTo>
                      <a:pt x="176" y="488"/>
                      <a:pt x="156" y="509"/>
                      <a:pt x="145" y="529"/>
                    </a:cubicBezTo>
                    <a:cubicBezTo>
                      <a:pt x="1" y="746"/>
                      <a:pt x="104" y="1056"/>
                      <a:pt x="321" y="1189"/>
                    </a:cubicBezTo>
                    <a:cubicBezTo>
                      <a:pt x="351" y="1200"/>
                      <a:pt x="383" y="1221"/>
                      <a:pt x="413" y="1231"/>
                    </a:cubicBezTo>
                    <a:cubicBezTo>
                      <a:pt x="475" y="1272"/>
                      <a:pt x="537" y="1313"/>
                      <a:pt x="619" y="1324"/>
                    </a:cubicBezTo>
                    <a:cubicBezTo>
                      <a:pt x="733" y="1344"/>
                      <a:pt x="836" y="1344"/>
                      <a:pt x="950" y="1344"/>
                    </a:cubicBezTo>
                    <a:cubicBezTo>
                      <a:pt x="1197" y="1344"/>
                      <a:pt x="1435" y="1127"/>
                      <a:pt x="1424" y="870"/>
                    </a:cubicBezTo>
                    <a:cubicBezTo>
                      <a:pt x="1424" y="808"/>
                      <a:pt x="1414" y="756"/>
                      <a:pt x="1403" y="705"/>
                    </a:cubicBezTo>
                    <a:cubicBezTo>
                      <a:pt x="1455" y="509"/>
                      <a:pt x="1393" y="282"/>
                      <a:pt x="1218" y="178"/>
                    </a:cubicBezTo>
                    <a:cubicBezTo>
                      <a:pt x="1144" y="77"/>
                      <a:pt x="1029" y="0"/>
                      <a:pt x="894"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3" name="Google Shape;133;p4"/>
              <p:cNvSpPr/>
              <p:nvPr/>
            </p:nvSpPr>
            <p:spPr>
              <a:xfrm>
                <a:off x="7625844" y="1755831"/>
                <a:ext cx="99132" cy="115392"/>
              </a:xfrm>
              <a:custGeom>
                <a:rect b="b" l="l" r="r" t="t"/>
                <a:pathLst>
                  <a:path extrusionOk="0" h="1249" w="1073">
                    <a:moveTo>
                      <a:pt x="484" y="0"/>
                    </a:moveTo>
                    <a:cubicBezTo>
                      <a:pt x="227" y="0"/>
                      <a:pt x="0" y="217"/>
                      <a:pt x="0" y="485"/>
                    </a:cubicBezTo>
                    <a:cubicBezTo>
                      <a:pt x="0" y="588"/>
                      <a:pt x="41" y="681"/>
                      <a:pt x="103" y="764"/>
                    </a:cubicBezTo>
                    <a:lnTo>
                      <a:pt x="103" y="774"/>
                    </a:lnTo>
                    <a:cubicBezTo>
                      <a:pt x="103" y="1032"/>
                      <a:pt x="319" y="1248"/>
                      <a:pt x="578" y="1248"/>
                    </a:cubicBezTo>
                    <a:cubicBezTo>
                      <a:pt x="846" y="1248"/>
                      <a:pt x="1062" y="1032"/>
                      <a:pt x="1062" y="774"/>
                    </a:cubicBezTo>
                    <a:cubicBezTo>
                      <a:pt x="1062" y="599"/>
                      <a:pt x="1073" y="423"/>
                      <a:pt x="980" y="269"/>
                    </a:cubicBezTo>
                    <a:cubicBezTo>
                      <a:pt x="876" y="83"/>
                      <a:pt x="691" y="0"/>
                      <a:pt x="484"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134" name="Google Shape;134;p4"/>
            <p:cNvGrpSpPr/>
            <p:nvPr/>
          </p:nvGrpSpPr>
          <p:grpSpPr>
            <a:xfrm flipH="1" rot="-5400000">
              <a:off x="7930732" y="3885557"/>
              <a:ext cx="1443133" cy="1470437"/>
              <a:chOff x="5510175" y="238275"/>
              <a:chExt cx="2841932" cy="2895701"/>
            </a:xfrm>
          </p:grpSpPr>
          <p:sp>
            <p:nvSpPr>
              <p:cNvPr id="135" name="Google Shape;135;p4"/>
              <p:cNvSpPr/>
              <p:nvPr/>
            </p:nvSpPr>
            <p:spPr>
              <a:xfrm>
                <a:off x="5510175" y="238275"/>
                <a:ext cx="2841932" cy="2895701"/>
              </a:xfrm>
              <a:custGeom>
                <a:rect b="b" l="l" r="r" t="t"/>
                <a:pathLst>
                  <a:path extrusionOk="0" h="31343" w="30761">
                    <a:moveTo>
                      <a:pt x="25462" y="1"/>
                    </a:moveTo>
                    <a:cubicBezTo>
                      <a:pt x="25003" y="1"/>
                      <a:pt x="24504" y="84"/>
                      <a:pt x="23962" y="262"/>
                    </a:cubicBezTo>
                    <a:cubicBezTo>
                      <a:pt x="22714" y="644"/>
                      <a:pt x="21848" y="1706"/>
                      <a:pt x="21270" y="2862"/>
                    </a:cubicBezTo>
                    <a:cubicBezTo>
                      <a:pt x="20785" y="3728"/>
                      <a:pt x="20693" y="5740"/>
                      <a:pt x="19919" y="6421"/>
                    </a:cubicBezTo>
                    <a:cubicBezTo>
                      <a:pt x="19549" y="6724"/>
                      <a:pt x="19197" y="6855"/>
                      <a:pt x="18859" y="6855"/>
                    </a:cubicBezTo>
                    <a:cubicBezTo>
                      <a:pt x="16740" y="6855"/>
                      <a:pt x="15176" y="1692"/>
                      <a:pt x="13183" y="1603"/>
                    </a:cubicBezTo>
                    <a:cubicBezTo>
                      <a:pt x="13116" y="1599"/>
                      <a:pt x="13051" y="1598"/>
                      <a:pt x="12987" y="1598"/>
                    </a:cubicBezTo>
                    <a:cubicBezTo>
                      <a:pt x="9937" y="1598"/>
                      <a:pt x="10508" y="5882"/>
                      <a:pt x="11357" y="7762"/>
                    </a:cubicBezTo>
                    <a:cubicBezTo>
                      <a:pt x="11842" y="8917"/>
                      <a:pt x="12420" y="10072"/>
                      <a:pt x="13276" y="11134"/>
                    </a:cubicBezTo>
                    <a:cubicBezTo>
                      <a:pt x="13956" y="12094"/>
                      <a:pt x="15205" y="12867"/>
                      <a:pt x="15586" y="14116"/>
                    </a:cubicBezTo>
                    <a:cubicBezTo>
                      <a:pt x="16357" y="16711"/>
                      <a:pt x="14815" y="17501"/>
                      <a:pt x="12974" y="17501"/>
                    </a:cubicBezTo>
                    <a:cubicBezTo>
                      <a:pt x="11807" y="17501"/>
                      <a:pt x="10520" y="17184"/>
                      <a:pt x="9624" y="16808"/>
                    </a:cubicBezTo>
                    <a:cubicBezTo>
                      <a:pt x="8752" y="16450"/>
                      <a:pt x="7859" y="16277"/>
                      <a:pt x="6986" y="16277"/>
                    </a:cubicBezTo>
                    <a:cubicBezTo>
                      <a:pt x="4586" y="16277"/>
                      <a:pt x="2333" y="17587"/>
                      <a:pt x="1062" y="19985"/>
                    </a:cubicBezTo>
                    <a:cubicBezTo>
                      <a:pt x="0" y="22203"/>
                      <a:pt x="93" y="25472"/>
                      <a:pt x="1248" y="27783"/>
                    </a:cubicBezTo>
                    <a:cubicBezTo>
                      <a:pt x="1953" y="29293"/>
                      <a:pt x="2762" y="29890"/>
                      <a:pt x="3534" y="29890"/>
                    </a:cubicBezTo>
                    <a:cubicBezTo>
                      <a:pt x="4978" y="29890"/>
                      <a:pt x="6291" y="27799"/>
                      <a:pt x="6540" y="25669"/>
                    </a:cubicBezTo>
                    <a:cubicBezTo>
                      <a:pt x="6754" y="23757"/>
                      <a:pt x="7623" y="23083"/>
                      <a:pt x="8725" y="23083"/>
                    </a:cubicBezTo>
                    <a:cubicBezTo>
                      <a:pt x="10121" y="23083"/>
                      <a:pt x="11892" y="24164"/>
                      <a:pt x="13183" y="25184"/>
                    </a:cubicBezTo>
                    <a:cubicBezTo>
                      <a:pt x="14106" y="25895"/>
                      <a:pt x="14783" y="26188"/>
                      <a:pt x="15317" y="26188"/>
                    </a:cubicBezTo>
                    <a:cubicBezTo>
                      <a:pt x="16736" y="26188"/>
                      <a:pt x="17148" y="24117"/>
                      <a:pt x="18474" y="22295"/>
                    </a:cubicBezTo>
                    <a:cubicBezTo>
                      <a:pt x="19049" y="21552"/>
                      <a:pt x="19836" y="21252"/>
                      <a:pt x="20692" y="21252"/>
                    </a:cubicBezTo>
                    <a:cubicBezTo>
                      <a:pt x="22710" y="21252"/>
                      <a:pt x="25108" y="22925"/>
                      <a:pt x="25984" y="24410"/>
                    </a:cubicBezTo>
                    <a:cubicBezTo>
                      <a:pt x="26655" y="25669"/>
                      <a:pt x="26944" y="27010"/>
                      <a:pt x="27336" y="28454"/>
                    </a:cubicBezTo>
                    <a:cubicBezTo>
                      <a:pt x="27624" y="29227"/>
                      <a:pt x="27624" y="30671"/>
                      <a:pt x="28006" y="31342"/>
                    </a:cubicBezTo>
                    <a:lnTo>
                      <a:pt x="28099" y="31146"/>
                    </a:lnTo>
                    <a:cubicBezTo>
                      <a:pt x="28129" y="31161"/>
                      <a:pt x="28159" y="31168"/>
                      <a:pt x="28189" y="31168"/>
                    </a:cubicBezTo>
                    <a:cubicBezTo>
                      <a:pt x="28548" y="31168"/>
                      <a:pt x="28887" y="30143"/>
                      <a:pt x="29069" y="29609"/>
                    </a:cubicBezTo>
                    <a:cubicBezTo>
                      <a:pt x="30502" y="24802"/>
                      <a:pt x="29935" y="19315"/>
                      <a:pt x="30409" y="14311"/>
                    </a:cubicBezTo>
                    <a:cubicBezTo>
                      <a:pt x="30760" y="10859"/>
                      <a:pt x="30710" y="1"/>
                      <a:pt x="25462"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6" name="Google Shape;136;p4"/>
              <p:cNvSpPr/>
              <p:nvPr/>
            </p:nvSpPr>
            <p:spPr>
              <a:xfrm>
                <a:off x="5774125" y="2413353"/>
                <a:ext cx="160200" cy="180987"/>
              </a:xfrm>
              <a:custGeom>
                <a:rect b="b" l="l" r="r" t="t"/>
                <a:pathLst>
                  <a:path extrusionOk="0" h="1959" w="1734">
                    <a:moveTo>
                      <a:pt x="991" y="1"/>
                    </a:moveTo>
                    <a:cubicBezTo>
                      <a:pt x="816" y="1"/>
                      <a:pt x="681" y="104"/>
                      <a:pt x="578" y="249"/>
                    </a:cubicBezTo>
                    <a:cubicBezTo>
                      <a:pt x="568" y="258"/>
                      <a:pt x="557" y="279"/>
                      <a:pt x="537" y="300"/>
                    </a:cubicBezTo>
                    <a:cubicBezTo>
                      <a:pt x="351" y="320"/>
                      <a:pt x="217" y="465"/>
                      <a:pt x="145" y="650"/>
                    </a:cubicBezTo>
                    <a:cubicBezTo>
                      <a:pt x="0" y="1012"/>
                      <a:pt x="0" y="1393"/>
                      <a:pt x="248" y="1703"/>
                    </a:cubicBezTo>
                    <a:cubicBezTo>
                      <a:pt x="381" y="1873"/>
                      <a:pt x="606" y="1959"/>
                      <a:pt x="825" y="1959"/>
                    </a:cubicBezTo>
                    <a:cubicBezTo>
                      <a:pt x="910" y="1959"/>
                      <a:pt x="995" y="1946"/>
                      <a:pt x="1073" y="1920"/>
                    </a:cubicBezTo>
                    <a:cubicBezTo>
                      <a:pt x="1373" y="1837"/>
                      <a:pt x="1630" y="1579"/>
                      <a:pt x="1692" y="1269"/>
                    </a:cubicBezTo>
                    <a:cubicBezTo>
                      <a:pt x="1733" y="1074"/>
                      <a:pt x="1713" y="898"/>
                      <a:pt x="1661" y="733"/>
                    </a:cubicBezTo>
                    <a:cubicBezTo>
                      <a:pt x="1692" y="547"/>
                      <a:pt x="1579" y="362"/>
                      <a:pt x="1424" y="258"/>
                    </a:cubicBezTo>
                    <a:cubicBezTo>
                      <a:pt x="1393" y="228"/>
                      <a:pt x="1362" y="187"/>
                      <a:pt x="1331" y="145"/>
                    </a:cubicBezTo>
                    <a:cubicBezTo>
                      <a:pt x="1259" y="52"/>
                      <a:pt x="1104" y="1"/>
                      <a:pt x="991" y="1"/>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7" name="Google Shape;137;p4"/>
              <p:cNvSpPr/>
              <p:nvPr/>
            </p:nvSpPr>
            <p:spPr>
              <a:xfrm>
                <a:off x="5898017" y="1960377"/>
                <a:ext cx="158260" cy="159738"/>
              </a:xfrm>
              <a:custGeom>
                <a:rect b="b" l="l" r="r" t="t"/>
                <a:pathLst>
                  <a:path extrusionOk="0" h="1729" w="1713">
                    <a:moveTo>
                      <a:pt x="814" y="0"/>
                    </a:moveTo>
                    <a:cubicBezTo>
                      <a:pt x="725" y="0"/>
                      <a:pt x="637" y="23"/>
                      <a:pt x="568" y="66"/>
                    </a:cubicBezTo>
                    <a:cubicBezTo>
                      <a:pt x="444" y="138"/>
                      <a:pt x="372" y="242"/>
                      <a:pt x="341" y="375"/>
                    </a:cubicBezTo>
                    <a:cubicBezTo>
                      <a:pt x="341" y="386"/>
                      <a:pt x="330" y="396"/>
                      <a:pt x="330" y="407"/>
                    </a:cubicBezTo>
                    <a:cubicBezTo>
                      <a:pt x="330" y="399"/>
                      <a:pt x="329" y="396"/>
                      <a:pt x="328" y="396"/>
                    </a:cubicBezTo>
                    <a:cubicBezTo>
                      <a:pt x="324" y="396"/>
                      <a:pt x="318" y="412"/>
                      <a:pt x="323" y="412"/>
                    </a:cubicBezTo>
                    <a:cubicBezTo>
                      <a:pt x="324" y="412"/>
                      <a:pt x="327" y="410"/>
                      <a:pt x="330" y="407"/>
                    </a:cubicBezTo>
                    <a:lnTo>
                      <a:pt x="330" y="407"/>
                    </a:lnTo>
                    <a:cubicBezTo>
                      <a:pt x="310" y="437"/>
                      <a:pt x="289" y="478"/>
                      <a:pt x="268" y="510"/>
                    </a:cubicBezTo>
                    <a:cubicBezTo>
                      <a:pt x="217" y="613"/>
                      <a:pt x="155" y="716"/>
                      <a:pt x="103" y="819"/>
                    </a:cubicBezTo>
                    <a:cubicBezTo>
                      <a:pt x="0" y="1005"/>
                      <a:pt x="21" y="1242"/>
                      <a:pt x="176" y="1397"/>
                    </a:cubicBezTo>
                    <a:lnTo>
                      <a:pt x="279" y="1500"/>
                    </a:lnTo>
                    <a:cubicBezTo>
                      <a:pt x="330" y="1551"/>
                      <a:pt x="424" y="1603"/>
                      <a:pt x="506" y="1624"/>
                    </a:cubicBezTo>
                    <a:cubicBezTo>
                      <a:pt x="591" y="1695"/>
                      <a:pt x="696" y="1729"/>
                      <a:pt x="802" y="1729"/>
                    </a:cubicBezTo>
                    <a:cubicBezTo>
                      <a:pt x="926" y="1729"/>
                      <a:pt x="1051" y="1682"/>
                      <a:pt x="1146" y="1592"/>
                    </a:cubicBezTo>
                    <a:cubicBezTo>
                      <a:pt x="1331" y="1417"/>
                      <a:pt x="1527" y="1262"/>
                      <a:pt x="1600" y="1015"/>
                    </a:cubicBezTo>
                    <a:cubicBezTo>
                      <a:pt x="1713" y="581"/>
                      <a:pt x="1362" y="283"/>
                      <a:pt x="1052" y="66"/>
                    </a:cubicBezTo>
                    <a:cubicBezTo>
                      <a:pt x="982" y="21"/>
                      <a:pt x="897" y="0"/>
                      <a:pt x="814"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8" name="Google Shape;138;p4"/>
              <p:cNvSpPr/>
              <p:nvPr/>
            </p:nvSpPr>
            <p:spPr>
              <a:xfrm>
                <a:off x="6434602" y="2116420"/>
                <a:ext cx="143016" cy="187085"/>
              </a:xfrm>
              <a:custGeom>
                <a:rect b="b" l="l" r="r" t="t"/>
                <a:pathLst>
                  <a:path extrusionOk="0" h="2025" w="1548">
                    <a:moveTo>
                      <a:pt x="601" y="0"/>
                    </a:moveTo>
                    <a:cubicBezTo>
                      <a:pt x="436" y="0"/>
                      <a:pt x="276" y="83"/>
                      <a:pt x="175" y="265"/>
                    </a:cubicBezTo>
                    <a:cubicBezTo>
                      <a:pt x="72" y="440"/>
                      <a:pt x="51" y="646"/>
                      <a:pt x="41" y="832"/>
                    </a:cubicBezTo>
                    <a:cubicBezTo>
                      <a:pt x="0" y="1224"/>
                      <a:pt x="10" y="1698"/>
                      <a:pt x="361" y="1946"/>
                    </a:cubicBezTo>
                    <a:cubicBezTo>
                      <a:pt x="443" y="2000"/>
                      <a:pt x="526" y="2024"/>
                      <a:pt x="608" y="2024"/>
                    </a:cubicBezTo>
                    <a:cubicBezTo>
                      <a:pt x="743" y="2024"/>
                      <a:pt x="875" y="1960"/>
                      <a:pt x="990" y="1863"/>
                    </a:cubicBezTo>
                    <a:cubicBezTo>
                      <a:pt x="1186" y="1853"/>
                      <a:pt x="1372" y="1719"/>
                      <a:pt x="1434" y="1523"/>
                    </a:cubicBezTo>
                    <a:cubicBezTo>
                      <a:pt x="1454" y="1420"/>
                      <a:pt x="1475" y="1327"/>
                      <a:pt x="1485" y="1234"/>
                    </a:cubicBezTo>
                    <a:cubicBezTo>
                      <a:pt x="1516" y="1173"/>
                      <a:pt x="1547" y="1100"/>
                      <a:pt x="1547" y="1017"/>
                    </a:cubicBezTo>
                    <a:cubicBezTo>
                      <a:pt x="1547" y="863"/>
                      <a:pt x="1475" y="749"/>
                      <a:pt x="1382" y="667"/>
                    </a:cubicBezTo>
                    <a:cubicBezTo>
                      <a:pt x="1351" y="616"/>
                      <a:pt x="1320" y="574"/>
                      <a:pt x="1279" y="522"/>
                    </a:cubicBezTo>
                    <a:cubicBezTo>
                      <a:pt x="1238" y="471"/>
                      <a:pt x="1186" y="440"/>
                      <a:pt x="1135" y="389"/>
                    </a:cubicBezTo>
                    <a:cubicBezTo>
                      <a:pt x="1124" y="347"/>
                      <a:pt x="1103" y="295"/>
                      <a:pt x="1073" y="254"/>
                    </a:cubicBezTo>
                    <a:cubicBezTo>
                      <a:pt x="951" y="91"/>
                      <a:pt x="774" y="0"/>
                      <a:pt x="601"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9" name="Google Shape;139;p4"/>
              <p:cNvSpPr/>
              <p:nvPr/>
            </p:nvSpPr>
            <p:spPr>
              <a:xfrm>
                <a:off x="6864018" y="1933954"/>
                <a:ext cx="156689" cy="160200"/>
              </a:xfrm>
              <a:custGeom>
                <a:rect b="b" l="l" r="r" t="t"/>
                <a:pathLst>
                  <a:path extrusionOk="0" h="1734" w="1696">
                    <a:moveTo>
                      <a:pt x="1146" y="1"/>
                    </a:moveTo>
                    <a:cubicBezTo>
                      <a:pt x="1140" y="1"/>
                      <a:pt x="1134" y="1"/>
                      <a:pt x="1129" y="1"/>
                    </a:cubicBezTo>
                    <a:cubicBezTo>
                      <a:pt x="973" y="1"/>
                      <a:pt x="829" y="42"/>
                      <a:pt x="705" y="115"/>
                    </a:cubicBezTo>
                    <a:cubicBezTo>
                      <a:pt x="592" y="145"/>
                      <a:pt x="489" y="218"/>
                      <a:pt x="427" y="331"/>
                    </a:cubicBezTo>
                    <a:cubicBezTo>
                      <a:pt x="386" y="414"/>
                      <a:pt x="334" y="476"/>
                      <a:pt x="283" y="548"/>
                    </a:cubicBezTo>
                    <a:cubicBezTo>
                      <a:pt x="180" y="693"/>
                      <a:pt x="128" y="858"/>
                      <a:pt x="86" y="1023"/>
                    </a:cubicBezTo>
                    <a:cubicBezTo>
                      <a:pt x="1" y="1347"/>
                      <a:pt x="259" y="1627"/>
                      <a:pt x="559" y="1627"/>
                    </a:cubicBezTo>
                    <a:cubicBezTo>
                      <a:pt x="584" y="1627"/>
                      <a:pt x="609" y="1625"/>
                      <a:pt x="633" y="1621"/>
                    </a:cubicBezTo>
                    <a:cubicBezTo>
                      <a:pt x="726" y="1683"/>
                      <a:pt x="829" y="1734"/>
                      <a:pt x="932" y="1734"/>
                    </a:cubicBezTo>
                    <a:cubicBezTo>
                      <a:pt x="1149" y="1734"/>
                      <a:pt x="1314" y="1590"/>
                      <a:pt x="1386" y="1404"/>
                    </a:cubicBezTo>
                    <a:cubicBezTo>
                      <a:pt x="1417" y="1383"/>
                      <a:pt x="1448" y="1363"/>
                      <a:pt x="1469" y="1332"/>
                    </a:cubicBezTo>
                    <a:cubicBezTo>
                      <a:pt x="1696" y="1085"/>
                      <a:pt x="1613" y="785"/>
                      <a:pt x="1613" y="476"/>
                    </a:cubicBezTo>
                    <a:cubicBezTo>
                      <a:pt x="1613" y="223"/>
                      <a:pt x="1406" y="1"/>
                      <a:pt x="1146" y="1"/>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0" name="Google Shape;140;p4"/>
              <p:cNvSpPr/>
              <p:nvPr/>
            </p:nvSpPr>
            <p:spPr>
              <a:xfrm>
                <a:off x="7359861" y="1915384"/>
                <a:ext cx="163988" cy="152162"/>
              </a:xfrm>
              <a:custGeom>
                <a:rect b="b" l="l" r="r" t="t"/>
                <a:pathLst>
                  <a:path extrusionOk="0" h="1647" w="1775">
                    <a:moveTo>
                      <a:pt x="1056" y="1"/>
                    </a:moveTo>
                    <a:cubicBezTo>
                      <a:pt x="1034" y="1"/>
                      <a:pt x="1013" y="3"/>
                      <a:pt x="991" y="6"/>
                    </a:cubicBezTo>
                    <a:lnTo>
                      <a:pt x="960" y="6"/>
                    </a:lnTo>
                    <a:cubicBezTo>
                      <a:pt x="775" y="6"/>
                      <a:pt x="651" y="99"/>
                      <a:pt x="548" y="243"/>
                    </a:cubicBezTo>
                    <a:cubicBezTo>
                      <a:pt x="465" y="346"/>
                      <a:pt x="383" y="460"/>
                      <a:pt x="321" y="573"/>
                    </a:cubicBezTo>
                    <a:cubicBezTo>
                      <a:pt x="259" y="687"/>
                      <a:pt x="218" y="800"/>
                      <a:pt x="156" y="914"/>
                    </a:cubicBezTo>
                    <a:cubicBezTo>
                      <a:pt x="1" y="1234"/>
                      <a:pt x="186" y="1646"/>
                      <a:pt x="578" y="1646"/>
                    </a:cubicBezTo>
                    <a:cubicBezTo>
                      <a:pt x="672" y="1646"/>
                      <a:pt x="775" y="1636"/>
                      <a:pt x="878" y="1636"/>
                    </a:cubicBezTo>
                    <a:cubicBezTo>
                      <a:pt x="904" y="1641"/>
                      <a:pt x="930" y="1643"/>
                      <a:pt x="954" y="1643"/>
                    </a:cubicBezTo>
                    <a:cubicBezTo>
                      <a:pt x="1045" y="1643"/>
                      <a:pt x="1124" y="1615"/>
                      <a:pt x="1197" y="1574"/>
                    </a:cubicBezTo>
                    <a:cubicBezTo>
                      <a:pt x="1352" y="1522"/>
                      <a:pt x="1486" y="1440"/>
                      <a:pt x="1589" y="1295"/>
                    </a:cubicBezTo>
                    <a:cubicBezTo>
                      <a:pt x="1775" y="1017"/>
                      <a:pt x="1610" y="646"/>
                      <a:pt x="1517" y="357"/>
                    </a:cubicBezTo>
                    <a:cubicBezTo>
                      <a:pt x="1452" y="170"/>
                      <a:pt x="1260" y="1"/>
                      <a:pt x="1056" y="1"/>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1" name="Google Shape;141;p4"/>
              <p:cNvSpPr/>
              <p:nvPr/>
            </p:nvSpPr>
            <p:spPr>
              <a:xfrm>
                <a:off x="7171206" y="1552025"/>
                <a:ext cx="161124" cy="141538"/>
              </a:xfrm>
              <a:custGeom>
                <a:rect b="b" l="l" r="r" t="t"/>
                <a:pathLst>
                  <a:path extrusionOk="0" h="1532" w="1744">
                    <a:moveTo>
                      <a:pt x="1074" y="1"/>
                    </a:moveTo>
                    <a:cubicBezTo>
                      <a:pt x="1033" y="1"/>
                      <a:pt x="992" y="4"/>
                      <a:pt x="949" y="9"/>
                    </a:cubicBezTo>
                    <a:cubicBezTo>
                      <a:pt x="867" y="20"/>
                      <a:pt x="795" y="61"/>
                      <a:pt x="733" y="112"/>
                    </a:cubicBezTo>
                    <a:lnTo>
                      <a:pt x="733" y="102"/>
                    </a:lnTo>
                    <a:cubicBezTo>
                      <a:pt x="681" y="91"/>
                      <a:pt x="640" y="82"/>
                      <a:pt x="599" y="82"/>
                    </a:cubicBezTo>
                    <a:lnTo>
                      <a:pt x="589" y="82"/>
                    </a:lnTo>
                    <a:cubicBezTo>
                      <a:pt x="577" y="80"/>
                      <a:pt x="566" y="79"/>
                      <a:pt x="554" y="79"/>
                    </a:cubicBezTo>
                    <a:cubicBezTo>
                      <a:pt x="407" y="79"/>
                      <a:pt x="243" y="195"/>
                      <a:pt x="176" y="318"/>
                    </a:cubicBezTo>
                    <a:cubicBezTo>
                      <a:pt x="83" y="494"/>
                      <a:pt x="62" y="731"/>
                      <a:pt x="32" y="927"/>
                    </a:cubicBezTo>
                    <a:cubicBezTo>
                      <a:pt x="0" y="1102"/>
                      <a:pt x="32" y="1257"/>
                      <a:pt x="155" y="1391"/>
                    </a:cubicBezTo>
                    <a:cubicBezTo>
                      <a:pt x="247" y="1484"/>
                      <a:pt x="372" y="1532"/>
                      <a:pt x="498" y="1532"/>
                    </a:cubicBezTo>
                    <a:cubicBezTo>
                      <a:pt x="583" y="1532"/>
                      <a:pt x="668" y="1510"/>
                      <a:pt x="743" y="1464"/>
                    </a:cubicBezTo>
                    <a:cubicBezTo>
                      <a:pt x="826" y="1412"/>
                      <a:pt x="919" y="1361"/>
                      <a:pt x="1011" y="1319"/>
                    </a:cubicBezTo>
                    <a:cubicBezTo>
                      <a:pt x="1022" y="1319"/>
                      <a:pt x="1032" y="1319"/>
                      <a:pt x="1032" y="1309"/>
                    </a:cubicBezTo>
                    <a:cubicBezTo>
                      <a:pt x="1063" y="1309"/>
                      <a:pt x="1084" y="1299"/>
                      <a:pt x="1104" y="1278"/>
                    </a:cubicBezTo>
                    <a:cubicBezTo>
                      <a:pt x="1125" y="1278"/>
                      <a:pt x="1146" y="1267"/>
                      <a:pt x="1156" y="1257"/>
                    </a:cubicBezTo>
                    <a:cubicBezTo>
                      <a:pt x="1341" y="1164"/>
                      <a:pt x="1465" y="969"/>
                      <a:pt x="1589" y="814"/>
                    </a:cubicBezTo>
                    <a:cubicBezTo>
                      <a:pt x="1744" y="607"/>
                      <a:pt x="1651" y="360"/>
                      <a:pt x="1476" y="215"/>
                    </a:cubicBezTo>
                    <a:cubicBezTo>
                      <a:pt x="1465" y="185"/>
                      <a:pt x="1444" y="153"/>
                      <a:pt x="1414" y="133"/>
                    </a:cubicBezTo>
                    <a:cubicBezTo>
                      <a:pt x="1312" y="32"/>
                      <a:pt x="1199" y="1"/>
                      <a:pt x="1074" y="1"/>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2" name="Google Shape;142;p4"/>
              <p:cNvSpPr/>
              <p:nvPr/>
            </p:nvSpPr>
            <p:spPr>
              <a:xfrm>
                <a:off x="7460008" y="1266547"/>
                <a:ext cx="133500" cy="156504"/>
              </a:xfrm>
              <a:custGeom>
                <a:rect b="b" l="l" r="r" t="t"/>
                <a:pathLst>
                  <a:path extrusionOk="0" h="1694" w="1445">
                    <a:moveTo>
                      <a:pt x="564" y="1"/>
                    </a:moveTo>
                    <a:cubicBezTo>
                      <a:pt x="351" y="1"/>
                      <a:pt x="135" y="145"/>
                      <a:pt x="83" y="355"/>
                    </a:cubicBezTo>
                    <a:cubicBezTo>
                      <a:pt x="62" y="448"/>
                      <a:pt x="51" y="541"/>
                      <a:pt x="62" y="634"/>
                    </a:cubicBezTo>
                    <a:cubicBezTo>
                      <a:pt x="21" y="747"/>
                      <a:pt x="0" y="871"/>
                      <a:pt x="0" y="985"/>
                    </a:cubicBezTo>
                    <a:cubicBezTo>
                      <a:pt x="0" y="1180"/>
                      <a:pt x="72" y="1335"/>
                      <a:pt x="196" y="1490"/>
                    </a:cubicBezTo>
                    <a:cubicBezTo>
                      <a:pt x="268" y="1583"/>
                      <a:pt x="413" y="1666"/>
                      <a:pt x="526" y="1686"/>
                    </a:cubicBezTo>
                    <a:cubicBezTo>
                      <a:pt x="571" y="1691"/>
                      <a:pt x="614" y="1694"/>
                      <a:pt x="656" y="1694"/>
                    </a:cubicBezTo>
                    <a:cubicBezTo>
                      <a:pt x="787" y="1694"/>
                      <a:pt x="907" y="1669"/>
                      <a:pt x="1032" y="1614"/>
                    </a:cubicBezTo>
                    <a:cubicBezTo>
                      <a:pt x="1279" y="1510"/>
                      <a:pt x="1444" y="1212"/>
                      <a:pt x="1424" y="943"/>
                    </a:cubicBezTo>
                    <a:cubicBezTo>
                      <a:pt x="1382" y="552"/>
                      <a:pt x="1114" y="273"/>
                      <a:pt x="794" y="66"/>
                    </a:cubicBezTo>
                    <a:cubicBezTo>
                      <a:pt x="724" y="21"/>
                      <a:pt x="644" y="1"/>
                      <a:pt x="564" y="1"/>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3" name="Google Shape;143;p4"/>
              <p:cNvSpPr/>
              <p:nvPr/>
            </p:nvSpPr>
            <p:spPr>
              <a:xfrm>
                <a:off x="6821520" y="1081218"/>
                <a:ext cx="162048" cy="180340"/>
              </a:xfrm>
              <a:custGeom>
                <a:rect b="b" l="l" r="r" t="t"/>
                <a:pathLst>
                  <a:path extrusionOk="0" h="1952" w="1754">
                    <a:moveTo>
                      <a:pt x="850" y="0"/>
                    </a:moveTo>
                    <a:cubicBezTo>
                      <a:pt x="689" y="0"/>
                      <a:pt x="526" y="60"/>
                      <a:pt x="381" y="154"/>
                    </a:cubicBezTo>
                    <a:cubicBezTo>
                      <a:pt x="196" y="277"/>
                      <a:pt x="103" y="504"/>
                      <a:pt x="175" y="721"/>
                    </a:cubicBezTo>
                    <a:cubicBezTo>
                      <a:pt x="41" y="979"/>
                      <a:pt x="0" y="1278"/>
                      <a:pt x="175" y="1547"/>
                    </a:cubicBezTo>
                    <a:cubicBezTo>
                      <a:pt x="335" y="1786"/>
                      <a:pt x="631" y="1952"/>
                      <a:pt x="928" y="1952"/>
                    </a:cubicBezTo>
                    <a:cubicBezTo>
                      <a:pt x="1015" y="1952"/>
                      <a:pt x="1102" y="1938"/>
                      <a:pt x="1186" y="1907"/>
                    </a:cubicBezTo>
                    <a:cubicBezTo>
                      <a:pt x="1424" y="1815"/>
                      <a:pt x="1578" y="1660"/>
                      <a:pt x="1671" y="1423"/>
                    </a:cubicBezTo>
                    <a:cubicBezTo>
                      <a:pt x="1754" y="1185"/>
                      <a:pt x="1671" y="917"/>
                      <a:pt x="1589" y="701"/>
                    </a:cubicBezTo>
                    <a:cubicBezTo>
                      <a:pt x="1495" y="463"/>
                      <a:pt x="1392" y="206"/>
                      <a:pt x="1155" y="82"/>
                    </a:cubicBezTo>
                    <a:cubicBezTo>
                      <a:pt x="1058" y="25"/>
                      <a:pt x="955" y="0"/>
                      <a:pt x="850"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4" name="Google Shape;144;p4"/>
              <p:cNvSpPr/>
              <p:nvPr/>
            </p:nvSpPr>
            <p:spPr>
              <a:xfrm>
                <a:off x="7283641" y="981994"/>
                <a:ext cx="146896" cy="132484"/>
              </a:xfrm>
              <a:custGeom>
                <a:rect b="b" l="l" r="r" t="t"/>
                <a:pathLst>
                  <a:path extrusionOk="0" h="1434" w="1590">
                    <a:moveTo>
                      <a:pt x="1115" y="1"/>
                    </a:moveTo>
                    <a:cubicBezTo>
                      <a:pt x="867" y="10"/>
                      <a:pt x="640" y="93"/>
                      <a:pt x="486" y="289"/>
                    </a:cubicBezTo>
                    <a:cubicBezTo>
                      <a:pt x="300" y="310"/>
                      <a:pt x="124" y="464"/>
                      <a:pt x="73" y="650"/>
                    </a:cubicBezTo>
                    <a:cubicBezTo>
                      <a:pt x="1" y="898"/>
                      <a:pt x="135" y="1115"/>
                      <a:pt x="362" y="1218"/>
                    </a:cubicBezTo>
                    <a:cubicBezTo>
                      <a:pt x="383" y="1228"/>
                      <a:pt x="403" y="1238"/>
                      <a:pt x="413" y="1248"/>
                    </a:cubicBezTo>
                    <a:lnTo>
                      <a:pt x="537" y="1310"/>
                    </a:lnTo>
                    <a:cubicBezTo>
                      <a:pt x="671" y="1383"/>
                      <a:pt x="805" y="1434"/>
                      <a:pt x="950" y="1434"/>
                    </a:cubicBezTo>
                    <a:cubicBezTo>
                      <a:pt x="1167" y="1434"/>
                      <a:pt x="1373" y="1310"/>
                      <a:pt x="1476" y="1115"/>
                    </a:cubicBezTo>
                    <a:cubicBezTo>
                      <a:pt x="1579" y="929"/>
                      <a:pt x="1589" y="702"/>
                      <a:pt x="1589" y="485"/>
                    </a:cubicBezTo>
                    <a:cubicBezTo>
                      <a:pt x="1589" y="228"/>
                      <a:pt x="1373" y="1"/>
                      <a:pt x="1115" y="1"/>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5" name="Google Shape;145;p4"/>
              <p:cNvSpPr/>
              <p:nvPr/>
            </p:nvSpPr>
            <p:spPr>
              <a:xfrm>
                <a:off x="6712873" y="724603"/>
                <a:ext cx="149483" cy="159461"/>
              </a:xfrm>
              <a:custGeom>
                <a:rect b="b" l="l" r="r" t="t"/>
                <a:pathLst>
                  <a:path extrusionOk="0" h="1726" w="1618">
                    <a:moveTo>
                      <a:pt x="830" y="0"/>
                    </a:moveTo>
                    <a:cubicBezTo>
                      <a:pt x="792" y="0"/>
                      <a:pt x="752" y="4"/>
                      <a:pt x="711" y="11"/>
                    </a:cubicBezTo>
                    <a:cubicBezTo>
                      <a:pt x="526" y="53"/>
                      <a:pt x="402" y="187"/>
                      <a:pt x="310" y="352"/>
                    </a:cubicBezTo>
                    <a:cubicBezTo>
                      <a:pt x="83" y="497"/>
                      <a:pt x="0" y="785"/>
                      <a:pt x="134" y="1012"/>
                    </a:cubicBezTo>
                    <a:cubicBezTo>
                      <a:pt x="258" y="1229"/>
                      <a:pt x="340" y="1497"/>
                      <a:pt x="557" y="1641"/>
                    </a:cubicBezTo>
                    <a:cubicBezTo>
                      <a:pt x="638" y="1687"/>
                      <a:pt x="735" y="1716"/>
                      <a:pt x="827" y="1716"/>
                    </a:cubicBezTo>
                    <a:cubicBezTo>
                      <a:pt x="840" y="1716"/>
                      <a:pt x="854" y="1715"/>
                      <a:pt x="867" y="1714"/>
                    </a:cubicBezTo>
                    <a:lnTo>
                      <a:pt x="1000" y="1714"/>
                    </a:lnTo>
                    <a:cubicBezTo>
                      <a:pt x="1037" y="1721"/>
                      <a:pt x="1075" y="1725"/>
                      <a:pt x="1112" y="1725"/>
                    </a:cubicBezTo>
                    <a:cubicBezTo>
                      <a:pt x="1374" y="1725"/>
                      <a:pt x="1618" y="1539"/>
                      <a:pt x="1609" y="1249"/>
                    </a:cubicBezTo>
                    <a:cubicBezTo>
                      <a:pt x="1599" y="868"/>
                      <a:pt x="1465" y="548"/>
                      <a:pt x="1259" y="238"/>
                    </a:cubicBezTo>
                    <a:cubicBezTo>
                      <a:pt x="1148" y="78"/>
                      <a:pt x="1004" y="0"/>
                      <a:pt x="830"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6" name="Google Shape;146;p4"/>
              <p:cNvSpPr/>
              <p:nvPr/>
            </p:nvSpPr>
            <p:spPr>
              <a:xfrm>
                <a:off x="7596187" y="679887"/>
                <a:ext cx="123984" cy="142462"/>
              </a:xfrm>
              <a:custGeom>
                <a:rect b="b" l="l" r="r" t="t"/>
                <a:pathLst>
                  <a:path extrusionOk="0" h="1542" w="1342">
                    <a:moveTo>
                      <a:pt x="517" y="0"/>
                    </a:moveTo>
                    <a:cubicBezTo>
                      <a:pt x="362" y="0"/>
                      <a:pt x="166" y="93"/>
                      <a:pt x="104" y="238"/>
                    </a:cubicBezTo>
                    <a:cubicBezTo>
                      <a:pt x="22" y="433"/>
                      <a:pt x="1" y="578"/>
                      <a:pt x="32" y="774"/>
                    </a:cubicBezTo>
                    <a:lnTo>
                      <a:pt x="63" y="867"/>
                    </a:lnTo>
                    <a:cubicBezTo>
                      <a:pt x="22" y="1063"/>
                      <a:pt x="73" y="1259"/>
                      <a:pt x="280" y="1382"/>
                    </a:cubicBezTo>
                    <a:cubicBezTo>
                      <a:pt x="342" y="1414"/>
                      <a:pt x="424" y="1434"/>
                      <a:pt x="507" y="1444"/>
                    </a:cubicBezTo>
                    <a:cubicBezTo>
                      <a:pt x="584" y="1511"/>
                      <a:pt x="691" y="1542"/>
                      <a:pt x="798" y="1542"/>
                    </a:cubicBezTo>
                    <a:cubicBezTo>
                      <a:pt x="890" y="1542"/>
                      <a:pt x="981" y="1519"/>
                      <a:pt x="1053" y="1476"/>
                    </a:cubicBezTo>
                    <a:cubicBezTo>
                      <a:pt x="1291" y="1331"/>
                      <a:pt x="1342" y="1052"/>
                      <a:pt x="1218" y="816"/>
                    </a:cubicBezTo>
                    <a:cubicBezTo>
                      <a:pt x="1218" y="816"/>
                      <a:pt x="1218" y="805"/>
                      <a:pt x="1208" y="795"/>
                    </a:cubicBezTo>
                    <a:cubicBezTo>
                      <a:pt x="1249" y="630"/>
                      <a:pt x="1229" y="465"/>
                      <a:pt x="1136" y="320"/>
                    </a:cubicBezTo>
                    <a:cubicBezTo>
                      <a:pt x="1074" y="227"/>
                      <a:pt x="991" y="145"/>
                      <a:pt x="899" y="93"/>
                    </a:cubicBezTo>
                    <a:cubicBezTo>
                      <a:pt x="816" y="42"/>
                      <a:pt x="723" y="0"/>
                      <a:pt x="610"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7" name="Google Shape;147;p4"/>
              <p:cNvSpPr/>
              <p:nvPr/>
            </p:nvSpPr>
            <p:spPr>
              <a:xfrm>
                <a:off x="6845264" y="2369284"/>
                <a:ext cx="134516" cy="124261"/>
              </a:xfrm>
              <a:custGeom>
                <a:rect b="b" l="l" r="r" t="t"/>
                <a:pathLst>
                  <a:path extrusionOk="0" h="1345" w="1456">
                    <a:moveTo>
                      <a:pt x="894" y="0"/>
                    </a:moveTo>
                    <a:cubicBezTo>
                      <a:pt x="878" y="0"/>
                      <a:pt x="862" y="1"/>
                      <a:pt x="846" y="3"/>
                    </a:cubicBezTo>
                    <a:cubicBezTo>
                      <a:pt x="733" y="13"/>
                      <a:pt x="630" y="55"/>
                      <a:pt x="537" y="107"/>
                    </a:cubicBezTo>
                    <a:cubicBezTo>
                      <a:pt x="496" y="127"/>
                      <a:pt x="465" y="137"/>
                      <a:pt x="434" y="158"/>
                    </a:cubicBezTo>
                    <a:cubicBezTo>
                      <a:pt x="321" y="240"/>
                      <a:pt x="238" y="343"/>
                      <a:pt x="186" y="478"/>
                    </a:cubicBezTo>
                    <a:cubicBezTo>
                      <a:pt x="176" y="488"/>
                      <a:pt x="156" y="509"/>
                      <a:pt x="145" y="529"/>
                    </a:cubicBezTo>
                    <a:cubicBezTo>
                      <a:pt x="1" y="746"/>
                      <a:pt x="104" y="1056"/>
                      <a:pt x="321" y="1189"/>
                    </a:cubicBezTo>
                    <a:cubicBezTo>
                      <a:pt x="351" y="1200"/>
                      <a:pt x="383" y="1221"/>
                      <a:pt x="413" y="1231"/>
                    </a:cubicBezTo>
                    <a:cubicBezTo>
                      <a:pt x="475" y="1272"/>
                      <a:pt x="537" y="1313"/>
                      <a:pt x="619" y="1324"/>
                    </a:cubicBezTo>
                    <a:cubicBezTo>
                      <a:pt x="733" y="1344"/>
                      <a:pt x="836" y="1344"/>
                      <a:pt x="950" y="1344"/>
                    </a:cubicBezTo>
                    <a:cubicBezTo>
                      <a:pt x="1197" y="1344"/>
                      <a:pt x="1435" y="1127"/>
                      <a:pt x="1424" y="870"/>
                    </a:cubicBezTo>
                    <a:cubicBezTo>
                      <a:pt x="1424" y="808"/>
                      <a:pt x="1414" y="756"/>
                      <a:pt x="1403" y="705"/>
                    </a:cubicBezTo>
                    <a:cubicBezTo>
                      <a:pt x="1455" y="509"/>
                      <a:pt x="1393" y="282"/>
                      <a:pt x="1218" y="178"/>
                    </a:cubicBezTo>
                    <a:cubicBezTo>
                      <a:pt x="1144" y="77"/>
                      <a:pt x="1029" y="0"/>
                      <a:pt x="894"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8" name="Google Shape;148;p4"/>
              <p:cNvSpPr/>
              <p:nvPr/>
            </p:nvSpPr>
            <p:spPr>
              <a:xfrm>
                <a:off x="7625844" y="1755831"/>
                <a:ext cx="99132" cy="115392"/>
              </a:xfrm>
              <a:custGeom>
                <a:rect b="b" l="l" r="r" t="t"/>
                <a:pathLst>
                  <a:path extrusionOk="0" h="1249" w="1073">
                    <a:moveTo>
                      <a:pt x="484" y="0"/>
                    </a:moveTo>
                    <a:cubicBezTo>
                      <a:pt x="227" y="0"/>
                      <a:pt x="0" y="217"/>
                      <a:pt x="0" y="485"/>
                    </a:cubicBezTo>
                    <a:cubicBezTo>
                      <a:pt x="0" y="588"/>
                      <a:pt x="41" y="681"/>
                      <a:pt x="103" y="764"/>
                    </a:cubicBezTo>
                    <a:lnTo>
                      <a:pt x="103" y="774"/>
                    </a:lnTo>
                    <a:cubicBezTo>
                      <a:pt x="103" y="1032"/>
                      <a:pt x="319" y="1248"/>
                      <a:pt x="578" y="1248"/>
                    </a:cubicBezTo>
                    <a:cubicBezTo>
                      <a:pt x="846" y="1248"/>
                      <a:pt x="1062" y="1032"/>
                      <a:pt x="1062" y="774"/>
                    </a:cubicBezTo>
                    <a:cubicBezTo>
                      <a:pt x="1062" y="599"/>
                      <a:pt x="1073" y="423"/>
                      <a:pt x="980" y="269"/>
                    </a:cubicBezTo>
                    <a:cubicBezTo>
                      <a:pt x="876" y="83"/>
                      <a:pt x="691" y="0"/>
                      <a:pt x="484"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149" name="Google Shape;149;p4"/>
            <p:cNvGrpSpPr/>
            <p:nvPr/>
          </p:nvGrpSpPr>
          <p:grpSpPr>
            <a:xfrm rot="10800000">
              <a:off x="228246" y="142502"/>
              <a:ext cx="345669" cy="572700"/>
              <a:chOff x="3330825" y="1367375"/>
              <a:chExt cx="280075" cy="464025"/>
            </a:xfrm>
          </p:grpSpPr>
          <p:sp>
            <p:nvSpPr>
              <p:cNvPr id="150" name="Google Shape;150;p4"/>
              <p:cNvSpPr/>
              <p:nvPr/>
            </p:nvSpPr>
            <p:spPr>
              <a:xfrm>
                <a:off x="3484800" y="1720525"/>
                <a:ext cx="115550" cy="110875"/>
              </a:xfrm>
              <a:custGeom>
                <a:rect b="b" l="l" r="r" t="t"/>
                <a:pathLst>
                  <a:path extrusionOk="0" h="4435" w="4622">
                    <a:moveTo>
                      <a:pt x="2311" y="0"/>
                    </a:moveTo>
                    <a:cubicBezTo>
                      <a:pt x="2159" y="0"/>
                      <a:pt x="2006" y="13"/>
                      <a:pt x="1857" y="37"/>
                    </a:cubicBezTo>
                    <a:cubicBezTo>
                      <a:pt x="764" y="233"/>
                      <a:pt x="0" y="1265"/>
                      <a:pt x="51" y="2348"/>
                    </a:cubicBezTo>
                    <a:cubicBezTo>
                      <a:pt x="51" y="2461"/>
                      <a:pt x="72" y="2574"/>
                      <a:pt x="93" y="2678"/>
                    </a:cubicBezTo>
                    <a:cubicBezTo>
                      <a:pt x="113" y="2998"/>
                      <a:pt x="196" y="3307"/>
                      <a:pt x="351" y="3606"/>
                    </a:cubicBezTo>
                    <a:cubicBezTo>
                      <a:pt x="665" y="4200"/>
                      <a:pt x="1226" y="4435"/>
                      <a:pt x="1815" y="4435"/>
                    </a:cubicBezTo>
                    <a:cubicBezTo>
                      <a:pt x="2249" y="4435"/>
                      <a:pt x="2698" y="4307"/>
                      <a:pt x="3074" y="4101"/>
                    </a:cubicBezTo>
                    <a:cubicBezTo>
                      <a:pt x="4054" y="3555"/>
                      <a:pt x="4621" y="2430"/>
                      <a:pt x="4312" y="1337"/>
                    </a:cubicBezTo>
                    <a:cubicBezTo>
                      <a:pt x="4057" y="414"/>
                      <a:pt x="3188" y="0"/>
                      <a:pt x="2311" y="0"/>
                    </a:cubicBezTo>
                    <a:close/>
                  </a:path>
                </a:pathLst>
              </a:custGeom>
              <a:solidFill>
                <a:srgbClr val="AAB3EA"/>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1" name="Google Shape;151;p4"/>
              <p:cNvSpPr/>
              <p:nvPr/>
            </p:nvSpPr>
            <p:spPr>
              <a:xfrm>
                <a:off x="3477400" y="1543325"/>
                <a:ext cx="133500" cy="103775"/>
              </a:xfrm>
              <a:custGeom>
                <a:rect b="b" l="l" r="r" t="t"/>
                <a:pathLst>
                  <a:path extrusionOk="0" h="4151" w="5340">
                    <a:moveTo>
                      <a:pt x="2983" y="1"/>
                    </a:moveTo>
                    <a:cubicBezTo>
                      <a:pt x="2469" y="1"/>
                      <a:pt x="1956" y="154"/>
                      <a:pt x="1575" y="451"/>
                    </a:cubicBezTo>
                    <a:cubicBezTo>
                      <a:pt x="0" y="1662"/>
                      <a:pt x="1018" y="4151"/>
                      <a:pt x="2737" y="4151"/>
                    </a:cubicBezTo>
                    <a:cubicBezTo>
                      <a:pt x="2819" y="4151"/>
                      <a:pt x="2903" y="4145"/>
                      <a:pt x="2988" y="4134"/>
                    </a:cubicBezTo>
                    <a:cubicBezTo>
                      <a:pt x="3494" y="4134"/>
                      <a:pt x="3999" y="3938"/>
                      <a:pt x="4432" y="3576"/>
                    </a:cubicBezTo>
                    <a:cubicBezTo>
                      <a:pt x="5340" y="2834"/>
                      <a:pt x="5340" y="1555"/>
                      <a:pt x="4629" y="699"/>
                    </a:cubicBezTo>
                    <a:cubicBezTo>
                      <a:pt x="4237" y="228"/>
                      <a:pt x="3610" y="1"/>
                      <a:pt x="2983" y="1"/>
                    </a:cubicBezTo>
                    <a:close/>
                  </a:path>
                </a:pathLst>
              </a:custGeom>
              <a:solidFill>
                <a:srgbClr val="AAB3EA"/>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2" name="Google Shape;152;p4"/>
              <p:cNvSpPr/>
              <p:nvPr/>
            </p:nvSpPr>
            <p:spPr>
              <a:xfrm>
                <a:off x="3330825" y="1489400"/>
                <a:ext cx="143400" cy="134750"/>
              </a:xfrm>
              <a:custGeom>
                <a:rect b="b" l="l" r="r" t="t"/>
                <a:pathLst>
                  <a:path extrusionOk="0" h="5390" w="5736">
                    <a:moveTo>
                      <a:pt x="2327" y="0"/>
                    </a:moveTo>
                    <a:cubicBezTo>
                      <a:pt x="1872" y="0"/>
                      <a:pt x="1427" y="134"/>
                      <a:pt x="1043" y="452"/>
                    </a:cubicBezTo>
                    <a:cubicBezTo>
                      <a:pt x="775" y="669"/>
                      <a:pt x="610" y="947"/>
                      <a:pt x="506" y="1267"/>
                    </a:cubicBezTo>
                    <a:cubicBezTo>
                      <a:pt x="32" y="2134"/>
                      <a:pt x="1" y="3361"/>
                      <a:pt x="424" y="4145"/>
                    </a:cubicBezTo>
                    <a:cubicBezTo>
                      <a:pt x="881" y="4994"/>
                      <a:pt x="1728" y="5389"/>
                      <a:pt x="2600" y="5389"/>
                    </a:cubicBezTo>
                    <a:cubicBezTo>
                      <a:pt x="3223" y="5389"/>
                      <a:pt x="3859" y="5188"/>
                      <a:pt x="4374" y="4805"/>
                    </a:cubicBezTo>
                    <a:cubicBezTo>
                      <a:pt x="5664" y="3836"/>
                      <a:pt x="5736" y="2134"/>
                      <a:pt x="4612" y="1030"/>
                    </a:cubicBezTo>
                    <a:cubicBezTo>
                      <a:pt x="4019" y="444"/>
                      <a:pt x="3156" y="0"/>
                      <a:pt x="2327" y="0"/>
                    </a:cubicBezTo>
                    <a:close/>
                  </a:path>
                </a:pathLst>
              </a:custGeom>
              <a:solidFill>
                <a:srgbClr val="AAB3EA"/>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3" name="Google Shape;153;p4"/>
              <p:cNvSpPr/>
              <p:nvPr/>
            </p:nvSpPr>
            <p:spPr>
              <a:xfrm>
                <a:off x="3451275" y="1367375"/>
                <a:ext cx="111650" cy="100400"/>
              </a:xfrm>
              <a:custGeom>
                <a:rect b="b" l="l" r="r" t="t"/>
                <a:pathLst>
                  <a:path extrusionOk="0" h="4016" w="4466">
                    <a:moveTo>
                      <a:pt x="2077" y="0"/>
                    </a:moveTo>
                    <a:cubicBezTo>
                      <a:pt x="1557" y="0"/>
                      <a:pt x="1026" y="185"/>
                      <a:pt x="660" y="506"/>
                    </a:cubicBezTo>
                    <a:cubicBezTo>
                      <a:pt x="640" y="537"/>
                      <a:pt x="608" y="558"/>
                      <a:pt x="588" y="578"/>
                    </a:cubicBezTo>
                    <a:cubicBezTo>
                      <a:pt x="299" y="805"/>
                      <a:pt x="134" y="1145"/>
                      <a:pt x="83" y="1517"/>
                    </a:cubicBezTo>
                    <a:cubicBezTo>
                      <a:pt x="0" y="1950"/>
                      <a:pt x="62" y="2404"/>
                      <a:pt x="258" y="2827"/>
                    </a:cubicBezTo>
                    <a:cubicBezTo>
                      <a:pt x="340" y="3002"/>
                      <a:pt x="443" y="3146"/>
                      <a:pt x="567" y="3270"/>
                    </a:cubicBezTo>
                    <a:cubicBezTo>
                      <a:pt x="805" y="3570"/>
                      <a:pt x="1104" y="3817"/>
                      <a:pt x="1465" y="3930"/>
                    </a:cubicBezTo>
                    <a:cubicBezTo>
                      <a:pt x="1650" y="3988"/>
                      <a:pt x="1827" y="4015"/>
                      <a:pt x="1997" y="4015"/>
                    </a:cubicBezTo>
                    <a:cubicBezTo>
                      <a:pt x="3607" y="4015"/>
                      <a:pt x="4465" y="1592"/>
                      <a:pt x="3280" y="444"/>
                    </a:cubicBezTo>
                    <a:cubicBezTo>
                      <a:pt x="2965" y="138"/>
                      <a:pt x="2525" y="0"/>
                      <a:pt x="2077" y="0"/>
                    </a:cubicBezTo>
                    <a:close/>
                  </a:path>
                </a:pathLst>
              </a:custGeom>
              <a:solidFill>
                <a:srgbClr val="AAB3EA"/>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4" name="Google Shape;154;p4"/>
              <p:cNvSpPr/>
              <p:nvPr/>
            </p:nvSpPr>
            <p:spPr>
              <a:xfrm>
                <a:off x="3353000" y="1520100"/>
                <a:ext cx="54450" cy="76825"/>
              </a:xfrm>
              <a:custGeom>
                <a:rect b="b" l="l" r="r" t="t"/>
                <a:pathLst>
                  <a:path extrusionOk="0" h="3073" w="2178">
                    <a:moveTo>
                      <a:pt x="1092" y="1"/>
                    </a:moveTo>
                    <a:cubicBezTo>
                      <a:pt x="1037" y="1"/>
                      <a:pt x="980" y="21"/>
                      <a:pt x="929" y="70"/>
                    </a:cubicBezTo>
                    <a:cubicBezTo>
                      <a:pt x="1" y="906"/>
                      <a:pt x="558" y="2999"/>
                      <a:pt x="1868" y="3072"/>
                    </a:cubicBezTo>
                    <a:cubicBezTo>
                      <a:pt x="1875" y="3073"/>
                      <a:pt x="1881" y="3073"/>
                      <a:pt x="1887" y="3073"/>
                    </a:cubicBezTo>
                    <a:cubicBezTo>
                      <a:pt x="2178" y="3073"/>
                      <a:pt x="2171" y="2607"/>
                      <a:pt x="1868" y="2598"/>
                    </a:cubicBezTo>
                    <a:cubicBezTo>
                      <a:pt x="960" y="2546"/>
                      <a:pt x="672" y="947"/>
                      <a:pt x="1270" y="411"/>
                    </a:cubicBezTo>
                    <a:cubicBezTo>
                      <a:pt x="1446" y="243"/>
                      <a:pt x="1281" y="1"/>
                      <a:pt x="1092" y="1"/>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5" name="Google Shape;155;p4"/>
              <p:cNvSpPr/>
              <p:nvPr/>
            </p:nvSpPr>
            <p:spPr>
              <a:xfrm>
                <a:off x="3451525" y="1381525"/>
                <a:ext cx="55450" cy="76050"/>
              </a:xfrm>
              <a:custGeom>
                <a:rect b="b" l="l" r="r" t="t"/>
                <a:pathLst>
                  <a:path extrusionOk="0" h="3042" w="2218">
                    <a:moveTo>
                      <a:pt x="1304" y="0"/>
                    </a:moveTo>
                    <a:cubicBezTo>
                      <a:pt x="1263" y="0"/>
                      <a:pt x="1220" y="13"/>
                      <a:pt x="1176" y="43"/>
                    </a:cubicBezTo>
                    <a:cubicBezTo>
                      <a:pt x="0" y="827"/>
                      <a:pt x="815" y="2395"/>
                      <a:pt x="1754" y="3004"/>
                    </a:cubicBezTo>
                    <a:cubicBezTo>
                      <a:pt x="1795" y="3030"/>
                      <a:pt x="1837" y="3042"/>
                      <a:pt x="1876" y="3042"/>
                    </a:cubicBezTo>
                    <a:cubicBezTo>
                      <a:pt x="2079" y="3042"/>
                      <a:pt x="2218" y="2729"/>
                      <a:pt x="2001" y="2591"/>
                    </a:cubicBezTo>
                    <a:cubicBezTo>
                      <a:pt x="1382" y="2188"/>
                      <a:pt x="578" y="1012"/>
                      <a:pt x="1424" y="455"/>
                    </a:cubicBezTo>
                    <a:cubicBezTo>
                      <a:pt x="1638" y="310"/>
                      <a:pt x="1504" y="0"/>
                      <a:pt x="1304" y="0"/>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6" name="Google Shape;156;p4"/>
              <p:cNvSpPr/>
              <p:nvPr/>
            </p:nvSpPr>
            <p:spPr>
              <a:xfrm>
                <a:off x="3507475" y="1562550"/>
                <a:ext cx="38475" cy="55175"/>
              </a:xfrm>
              <a:custGeom>
                <a:rect b="b" l="l" r="r" t="t"/>
                <a:pathLst>
                  <a:path extrusionOk="0" h="2207" w="1539">
                    <a:moveTo>
                      <a:pt x="743" y="0"/>
                    </a:moveTo>
                    <a:cubicBezTo>
                      <a:pt x="669" y="0"/>
                      <a:pt x="593" y="31"/>
                      <a:pt x="537" y="105"/>
                    </a:cubicBezTo>
                    <a:cubicBezTo>
                      <a:pt x="1" y="817"/>
                      <a:pt x="372" y="1859"/>
                      <a:pt x="1166" y="2189"/>
                    </a:cubicBezTo>
                    <a:cubicBezTo>
                      <a:pt x="1196" y="2201"/>
                      <a:pt x="1224" y="2206"/>
                      <a:pt x="1251" y="2206"/>
                    </a:cubicBezTo>
                    <a:cubicBezTo>
                      <a:pt x="1467" y="2206"/>
                      <a:pt x="1539" y="1826"/>
                      <a:pt x="1290" y="1725"/>
                    </a:cubicBezTo>
                    <a:cubicBezTo>
                      <a:pt x="754" y="1508"/>
                      <a:pt x="630" y="786"/>
                      <a:pt x="950" y="343"/>
                    </a:cubicBezTo>
                    <a:cubicBezTo>
                      <a:pt x="1080" y="169"/>
                      <a:pt x="916" y="0"/>
                      <a:pt x="743" y="0"/>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7" name="Google Shape;157;p4"/>
              <p:cNvSpPr/>
              <p:nvPr/>
            </p:nvSpPr>
            <p:spPr>
              <a:xfrm>
                <a:off x="3501025" y="1742650"/>
                <a:ext cx="41675" cy="55450"/>
              </a:xfrm>
              <a:custGeom>
                <a:rect b="b" l="l" r="r" t="t"/>
                <a:pathLst>
                  <a:path extrusionOk="0" h="2218" w="1667">
                    <a:moveTo>
                      <a:pt x="651" y="1"/>
                    </a:moveTo>
                    <a:cubicBezTo>
                      <a:pt x="578" y="1"/>
                      <a:pt x="505" y="33"/>
                      <a:pt x="454" y="112"/>
                    </a:cubicBezTo>
                    <a:cubicBezTo>
                      <a:pt x="1" y="875"/>
                      <a:pt x="454" y="1927"/>
                      <a:pt x="1280" y="2205"/>
                    </a:cubicBezTo>
                    <a:cubicBezTo>
                      <a:pt x="1306" y="2214"/>
                      <a:pt x="1331" y="2218"/>
                      <a:pt x="1354" y="2218"/>
                    </a:cubicBezTo>
                    <a:cubicBezTo>
                      <a:pt x="1588" y="2218"/>
                      <a:pt x="1666" y="1826"/>
                      <a:pt x="1403" y="1741"/>
                    </a:cubicBezTo>
                    <a:cubicBezTo>
                      <a:pt x="867" y="1556"/>
                      <a:pt x="578" y="844"/>
                      <a:pt x="878" y="359"/>
                    </a:cubicBezTo>
                    <a:cubicBezTo>
                      <a:pt x="985" y="172"/>
                      <a:pt x="818" y="1"/>
                      <a:pt x="651" y="1"/>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158" name="Google Shape;158;p4"/>
            <p:cNvSpPr/>
            <p:nvPr/>
          </p:nvSpPr>
          <p:spPr>
            <a:xfrm>
              <a:off x="228238" y="4129400"/>
              <a:ext cx="133425" cy="145875"/>
            </a:xfrm>
            <a:custGeom>
              <a:rect b="b" l="l" r="r" t="t"/>
              <a:pathLst>
                <a:path extrusionOk="0" h="5835" w="5337">
                  <a:moveTo>
                    <a:pt x="1857" y="0"/>
                  </a:moveTo>
                  <a:cubicBezTo>
                    <a:pt x="1460" y="0"/>
                    <a:pt x="1059" y="321"/>
                    <a:pt x="1209" y="807"/>
                  </a:cubicBezTo>
                  <a:cubicBezTo>
                    <a:pt x="1374" y="1323"/>
                    <a:pt x="1590" y="1829"/>
                    <a:pt x="1828" y="2313"/>
                  </a:cubicBezTo>
                  <a:cubicBezTo>
                    <a:pt x="1456" y="2448"/>
                    <a:pt x="1074" y="2571"/>
                    <a:pt x="703" y="2716"/>
                  </a:cubicBezTo>
                  <a:cubicBezTo>
                    <a:pt x="1" y="2983"/>
                    <a:pt x="201" y="4030"/>
                    <a:pt x="821" y="4030"/>
                  </a:cubicBezTo>
                  <a:cubicBezTo>
                    <a:pt x="893" y="4030"/>
                    <a:pt x="971" y="4015"/>
                    <a:pt x="1054" y="3984"/>
                  </a:cubicBezTo>
                  <a:cubicBezTo>
                    <a:pt x="1498" y="3809"/>
                    <a:pt x="1952" y="3654"/>
                    <a:pt x="2395" y="3500"/>
                  </a:cubicBezTo>
                  <a:cubicBezTo>
                    <a:pt x="2674" y="4098"/>
                    <a:pt x="2921" y="4706"/>
                    <a:pt x="3045" y="5356"/>
                  </a:cubicBezTo>
                  <a:cubicBezTo>
                    <a:pt x="3111" y="5690"/>
                    <a:pt x="3353" y="5834"/>
                    <a:pt x="3609" y="5834"/>
                  </a:cubicBezTo>
                  <a:cubicBezTo>
                    <a:pt x="3994" y="5834"/>
                    <a:pt x="4413" y="5507"/>
                    <a:pt x="4313" y="5006"/>
                  </a:cubicBezTo>
                  <a:cubicBezTo>
                    <a:pt x="4180" y="4314"/>
                    <a:pt x="3911" y="3675"/>
                    <a:pt x="3612" y="3035"/>
                  </a:cubicBezTo>
                  <a:cubicBezTo>
                    <a:pt x="3983" y="2881"/>
                    <a:pt x="4355" y="2716"/>
                    <a:pt x="4716" y="2510"/>
                  </a:cubicBezTo>
                  <a:cubicBezTo>
                    <a:pt x="5336" y="2160"/>
                    <a:pt x="4957" y="1292"/>
                    <a:pt x="4375" y="1292"/>
                  </a:cubicBezTo>
                  <a:cubicBezTo>
                    <a:pt x="4270" y="1292"/>
                    <a:pt x="4159" y="1320"/>
                    <a:pt x="4045" y="1385"/>
                  </a:cubicBezTo>
                  <a:cubicBezTo>
                    <a:pt x="3726" y="1561"/>
                    <a:pt x="3385" y="1715"/>
                    <a:pt x="3045" y="1859"/>
                  </a:cubicBezTo>
                  <a:cubicBezTo>
                    <a:pt x="2828" y="1405"/>
                    <a:pt x="2632" y="942"/>
                    <a:pt x="2477" y="456"/>
                  </a:cubicBezTo>
                  <a:cubicBezTo>
                    <a:pt x="2375" y="138"/>
                    <a:pt x="2117" y="0"/>
                    <a:pt x="1857" y="0"/>
                  </a:cubicBez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9" name="Google Shape;159;p4"/>
            <p:cNvSpPr/>
            <p:nvPr/>
          </p:nvSpPr>
          <p:spPr>
            <a:xfrm>
              <a:off x="8570063" y="1596050"/>
              <a:ext cx="941978" cy="949101"/>
            </a:xfrm>
            <a:custGeom>
              <a:rect b="b" l="l" r="r" t="t"/>
              <a:pathLst>
                <a:path extrusionOk="0" h="15724" w="15606">
                  <a:moveTo>
                    <a:pt x="12171" y="1"/>
                  </a:moveTo>
                  <a:cubicBezTo>
                    <a:pt x="11362" y="1"/>
                    <a:pt x="10564" y="470"/>
                    <a:pt x="10389" y="1561"/>
                  </a:cubicBezTo>
                  <a:cubicBezTo>
                    <a:pt x="10272" y="2229"/>
                    <a:pt x="10577" y="2768"/>
                    <a:pt x="11046" y="3108"/>
                  </a:cubicBezTo>
                  <a:lnTo>
                    <a:pt x="11057" y="3120"/>
                  </a:lnTo>
                  <a:cubicBezTo>
                    <a:pt x="11080" y="3132"/>
                    <a:pt x="11093" y="3143"/>
                    <a:pt x="11116" y="3155"/>
                  </a:cubicBezTo>
                  <a:cubicBezTo>
                    <a:pt x="11139" y="3179"/>
                    <a:pt x="11174" y="3213"/>
                    <a:pt x="11210" y="3237"/>
                  </a:cubicBezTo>
                  <a:cubicBezTo>
                    <a:pt x="11221" y="3237"/>
                    <a:pt x="11221" y="3237"/>
                    <a:pt x="11233" y="3249"/>
                  </a:cubicBezTo>
                  <a:cubicBezTo>
                    <a:pt x="11233" y="3249"/>
                    <a:pt x="11244" y="3249"/>
                    <a:pt x="11244" y="3260"/>
                  </a:cubicBezTo>
                  <a:cubicBezTo>
                    <a:pt x="10952" y="3812"/>
                    <a:pt x="10682" y="4375"/>
                    <a:pt x="10389" y="4925"/>
                  </a:cubicBezTo>
                  <a:cubicBezTo>
                    <a:pt x="9920" y="4738"/>
                    <a:pt x="9415" y="4633"/>
                    <a:pt x="8923" y="4633"/>
                  </a:cubicBezTo>
                  <a:cubicBezTo>
                    <a:pt x="7751" y="4633"/>
                    <a:pt x="6602" y="5183"/>
                    <a:pt x="6051" y="6438"/>
                  </a:cubicBezTo>
                  <a:cubicBezTo>
                    <a:pt x="5348" y="6144"/>
                    <a:pt x="4621" y="5899"/>
                    <a:pt x="3917" y="5594"/>
                  </a:cubicBezTo>
                  <a:lnTo>
                    <a:pt x="3917" y="5570"/>
                  </a:lnTo>
                  <a:lnTo>
                    <a:pt x="3917" y="5535"/>
                  </a:lnTo>
                  <a:cubicBezTo>
                    <a:pt x="3929" y="5488"/>
                    <a:pt x="3929" y="5430"/>
                    <a:pt x="3929" y="5371"/>
                  </a:cubicBezTo>
                  <a:lnTo>
                    <a:pt x="3929" y="5347"/>
                  </a:lnTo>
                  <a:cubicBezTo>
                    <a:pt x="3929" y="5289"/>
                    <a:pt x="3917" y="5230"/>
                    <a:pt x="3905" y="5172"/>
                  </a:cubicBezTo>
                  <a:lnTo>
                    <a:pt x="3905" y="5136"/>
                  </a:lnTo>
                  <a:cubicBezTo>
                    <a:pt x="3894" y="5078"/>
                    <a:pt x="3882" y="5019"/>
                    <a:pt x="3870" y="4972"/>
                  </a:cubicBezTo>
                  <a:cubicBezTo>
                    <a:pt x="3858" y="4914"/>
                    <a:pt x="3835" y="4867"/>
                    <a:pt x="3811" y="4808"/>
                  </a:cubicBezTo>
                  <a:cubicBezTo>
                    <a:pt x="3811" y="4797"/>
                    <a:pt x="3811" y="4784"/>
                    <a:pt x="3800" y="4773"/>
                  </a:cubicBezTo>
                  <a:lnTo>
                    <a:pt x="3730" y="4633"/>
                  </a:lnTo>
                  <a:cubicBezTo>
                    <a:pt x="3730" y="4620"/>
                    <a:pt x="3730" y="4620"/>
                    <a:pt x="3718" y="4609"/>
                  </a:cubicBezTo>
                  <a:cubicBezTo>
                    <a:pt x="3694" y="4562"/>
                    <a:pt x="3671" y="4527"/>
                    <a:pt x="3647" y="4480"/>
                  </a:cubicBezTo>
                  <a:cubicBezTo>
                    <a:pt x="3636" y="4480"/>
                    <a:pt x="3636" y="4468"/>
                    <a:pt x="3624" y="4456"/>
                  </a:cubicBezTo>
                  <a:cubicBezTo>
                    <a:pt x="3600" y="4421"/>
                    <a:pt x="3566" y="4375"/>
                    <a:pt x="3530" y="4339"/>
                  </a:cubicBezTo>
                  <a:cubicBezTo>
                    <a:pt x="3519" y="4328"/>
                    <a:pt x="3519" y="4316"/>
                    <a:pt x="3506" y="4316"/>
                  </a:cubicBezTo>
                  <a:cubicBezTo>
                    <a:pt x="3472" y="4269"/>
                    <a:pt x="3436" y="4234"/>
                    <a:pt x="3389" y="4198"/>
                  </a:cubicBezTo>
                  <a:cubicBezTo>
                    <a:pt x="3003" y="3823"/>
                    <a:pt x="2451" y="3612"/>
                    <a:pt x="1901" y="3612"/>
                  </a:cubicBezTo>
                  <a:cubicBezTo>
                    <a:pt x="1080" y="3612"/>
                    <a:pt x="294" y="4081"/>
                    <a:pt x="106" y="5172"/>
                  </a:cubicBezTo>
                  <a:cubicBezTo>
                    <a:pt x="0" y="5840"/>
                    <a:pt x="294" y="6379"/>
                    <a:pt x="763" y="6719"/>
                  </a:cubicBezTo>
                  <a:cubicBezTo>
                    <a:pt x="775" y="6719"/>
                    <a:pt x="775" y="6731"/>
                    <a:pt x="786" y="6731"/>
                  </a:cubicBezTo>
                  <a:cubicBezTo>
                    <a:pt x="833" y="6766"/>
                    <a:pt x="892" y="6801"/>
                    <a:pt x="951" y="6837"/>
                  </a:cubicBezTo>
                  <a:cubicBezTo>
                    <a:pt x="1010" y="6871"/>
                    <a:pt x="1068" y="6907"/>
                    <a:pt x="1127" y="6930"/>
                  </a:cubicBezTo>
                  <a:cubicBezTo>
                    <a:pt x="1138" y="6942"/>
                    <a:pt x="1162" y="6942"/>
                    <a:pt x="1185" y="6954"/>
                  </a:cubicBezTo>
                  <a:cubicBezTo>
                    <a:pt x="1221" y="6977"/>
                    <a:pt x="1268" y="6989"/>
                    <a:pt x="1315" y="7012"/>
                  </a:cubicBezTo>
                  <a:cubicBezTo>
                    <a:pt x="1338" y="7012"/>
                    <a:pt x="1361" y="7024"/>
                    <a:pt x="1373" y="7024"/>
                  </a:cubicBezTo>
                  <a:cubicBezTo>
                    <a:pt x="1443" y="7048"/>
                    <a:pt x="1502" y="7071"/>
                    <a:pt x="1572" y="7082"/>
                  </a:cubicBezTo>
                  <a:cubicBezTo>
                    <a:pt x="1643" y="7106"/>
                    <a:pt x="1701" y="7106"/>
                    <a:pt x="1771" y="7118"/>
                  </a:cubicBezTo>
                  <a:cubicBezTo>
                    <a:pt x="1795" y="7129"/>
                    <a:pt x="1807" y="7129"/>
                    <a:pt x="1830" y="7129"/>
                  </a:cubicBezTo>
                  <a:cubicBezTo>
                    <a:pt x="1877" y="7129"/>
                    <a:pt x="1924" y="7142"/>
                    <a:pt x="1982" y="7142"/>
                  </a:cubicBezTo>
                  <a:lnTo>
                    <a:pt x="2252" y="7142"/>
                  </a:lnTo>
                  <a:cubicBezTo>
                    <a:pt x="2311" y="7142"/>
                    <a:pt x="2381" y="7129"/>
                    <a:pt x="2440" y="7118"/>
                  </a:cubicBezTo>
                  <a:cubicBezTo>
                    <a:pt x="2463" y="7118"/>
                    <a:pt x="2487" y="7118"/>
                    <a:pt x="2498" y="7106"/>
                  </a:cubicBezTo>
                  <a:cubicBezTo>
                    <a:pt x="2545" y="7106"/>
                    <a:pt x="2592" y="7095"/>
                    <a:pt x="2639" y="7082"/>
                  </a:cubicBezTo>
                  <a:cubicBezTo>
                    <a:pt x="2662" y="7071"/>
                    <a:pt x="2686" y="7071"/>
                    <a:pt x="2698" y="7059"/>
                  </a:cubicBezTo>
                  <a:cubicBezTo>
                    <a:pt x="2768" y="7048"/>
                    <a:pt x="2826" y="7024"/>
                    <a:pt x="2886" y="7001"/>
                  </a:cubicBezTo>
                  <a:cubicBezTo>
                    <a:pt x="2897" y="7001"/>
                    <a:pt x="2897" y="6989"/>
                    <a:pt x="2897" y="6989"/>
                  </a:cubicBezTo>
                  <a:cubicBezTo>
                    <a:pt x="2956" y="6965"/>
                    <a:pt x="3014" y="6942"/>
                    <a:pt x="3073" y="6907"/>
                  </a:cubicBezTo>
                  <a:cubicBezTo>
                    <a:pt x="3084" y="6895"/>
                    <a:pt x="3108" y="6884"/>
                    <a:pt x="3120" y="6871"/>
                  </a:cubicBezTo>
                  <a:cubicBezTo>
                    <a:pt x="3167" y="6848"/>
                    <a:pt x="3202" y="6825"/>
                    <a:pt x="3249" y="6790"/>
                  </a:cubicBezTo>
                  <a:cubicBezTo>
                    <a:pt x="3261" y="6778"/>
                    <a:pt x="3272" y="6766"/>
                    <a:pt x="3295" y="6754"/>
                  </a:cubicBezTo>
                  <a:cubicBezTo>
                    <a:pt x="3342" y="6719"/>
                    <a:pt x="3401" y="6673"/>
                    <a:pt x="3448" y="6626"/>
                  </a:cubicBezTo>
                  <a:lnTo>
                    <a:pt x="3448" y="6613"/>
                  </a:lnTo>
                  <a:cubicBezTo>
                    <a:pt x="3495" y="6567"/>
                    <a:pt x="3542" y="6520"/>
                    <a:pt x="3577" y="6462"/>
                  </a:cubicBezTo>
                  <a:cubicBezTo>
                    <a:pt x="3589" y="6449"/>
                    <a:pt x="3600" y="6426"/>
                    <a:pt x="3612" y="6402"/>
                  </a:cubicBezTo>
                  <a:cubicBezTo>
                    <a:pt x="3636" y="6379"/>
                    <a:pt x="3659" y="6344"/>
                    <a:pt x="3683" y="6321"/>
                  </a:cubicBezTo>
                  <a:cubicBezTo>
                    <a:pt x="4386" y="6613"/>
                    <a:pt x="5113" y="6860"/>
                    <a:pt x="5817" y="7165"/>
                  </a:cubicBezTo>
                  <a:cubicBezTo>
                    <a:pt x="5804" y="7235"/>
                    <a:pt x="5781" y="7306"/>
                    <a:pt x="5770" y="7376"/>
                  </a:cubicBezTo>
                  <a:cubicBezTo>
                    <a:pt x="5606" y="8372"/>
                    <a:pt x="5969" y="9205"/>
                    <a:pt x="6590" y="9802"/>
                  </a:cubicBezTo>
                  <a:cubicBezTo>
                    <a:pt x="6109" y="10612"/>
                    <a:pt x="5734" y="11467"/>
                    <a:pt x="5289" y="12288"/>
                  </a:cubicBezTo>
                  <a:cubicBezTo>
                    <a:pt x="5078" y="12230"/>
                    <a:pt x="4866" y="12194"/>
                    <a:pt x="4655" y="12194"/>
                  </a:cubicBezTo>
                  <a:cubicBezTo>
                    <a:pt x="3847" y="12194"/>
                    <a:pt x="3050" y="12663"/>
                    <a:pt x="2873" y="13754"/>
                  </a:cubicBezTo>
                  <a:cubicBezTo>
                    <a:pt x="2756" y="14422"/>
                    <a:pt x="3061" y="14950"/>
                    <a:pt x="3530" y="15302"/>
                  </a:cubicBezTo>
                  <a:cubicBezTo>
                    <a:pt x="3530" y="15302"/>
                    <a:pt x="3542" y="15302"/>
                    <a:pt x="3542" y="15313"/>
                  </a:cubicBezTo>
                  <a:cubicBezTo>
                    <a:pt x="3600" y="15349"/>
                    <a:pt x="3647" y="15383"/>
                    <a:pt x="3706" y="15419"/>
                  </a:cubicBezTo>
                  <a:lnTo>
                    <a:pt x="3718" y="15419"/>
                  </a:lnTo>
                  <a:cubicBezTo>
                    <a:pt x="3764" y="15454"/>
                    <a:pt x="3823" y="15477"/>
                    <a:pt x="3882" y="15513"/>
                  </a:cubicBezTo>
                  <a:cubicBezTo>
                    <a:pt x="3905" y="15513"/>
                    <a:pt x="3917" y="15524"/>
                    <a:pt x="3941" y="15536"/>
                  </a:cubicBezTo>
                  <a:cubicBezTo>
                    <a:pt x="3988" y="15547"/>
                    <a:pt x="4035" y="15571"/>
                    <a:pt x="4081" y="15583"/>
                  </a:cubicBezTo>
                  <a:cubicBezTo>
                    <a:pt x="4093" y="15594"/>
                    <a:pt x="4116" y="15606"/>
                    <a:pt x="4140" y="15606"/>
                  </a:cubicBezTo>
                  <a:cubicBezTo>
                    <a:pt x="4199" y="15630"/>
                    <a:pt x="4269" y="15653"/>
                    <a:pt x="4327" y="15665"/>
                  </a:cubicBezTo>
                  <a:lnTo>
                    <a:pt x="4339" y="15665"/>
                  </a:lnTo>
                  <a:cubicBezTo>
                    <a:pt x="4398" y="15677"/>
                    <a:pt x="4468" y="15688"/>
                    <a:pt x="4527" y="15700"/>
                  </a:cubicBezTo>
                  <a:cubicBezTo>
                    <a:pt x="4550" y="15700"/>
                    <a:pt x="4574" y="15700"/>
                    <a:pt x="4585" y="15711"/>
                  </a:cubicBezTo>
                  <a:cubicBezTo>
                    <a:pt x="4644" y="15711"/>
                    <a:pt x="4691" y="15724"/>
                    <a:pt x="4738" y="15724"/>
                  </a:cubicBezTo>
                  <a:lnTo>
                    <a:pt x="5007" y="15724"/>
                  </a:lnTo>
                  <a:cubicBezTo>
                    <a:pt x="5078" y="15724"/>
                    <a:pt x="5137" y="15711"/>
                    <a:pt x="5207" y="15700"/>
                  </a:cubicBezTo>
                  <a:cubicBezTo>
                    <a:pt x="5218" y="15700"/>
                    <a:pt x="5242" y="15688"/>
                    <a:pt x="5265" y="15688"/>
                  </a:cubicBezTo>
                  <a:lnTo>
                    <a:pt x="5406" y="15653"/>
                  </a:lnTo>
                  <a:cubicBezTo>
                    <a:pt x="5429" y="15653"/>
                    <a:pt x="5441" y="15641"/>
                    <a:pt x="5465" y="15641"/>
                  </a:cubicBezTo>
                  <a:cubicBezTo>
                    <a:pt x="5523" y="15618"/>
                    <a:pt x="5593" y="15606"/>
                    <a:pt x="5652" y="15571"/>
                  </a:cubicBezTo>
                  <a:cubicBezTo>
                    <a:pt x="5711" y="15547"/>
                    <a:pt x="5770" y="15513"/>
                    <a:pt x="5828" y="15489"/>
                  </a:cubicBezTo>
                  <a:cubicBezTo>
                    <a:pt x="5851" y="15477"/>
                    <a:pt x="5864" y="15466"/>
                    <a:pt x="5887" y="15454"/>
                  </a:cubicBezTo>
                  <a:cubicBezTo>
                    <a:pt x="5922" y="15430"/>
                    <a:pt x="5969" y="15407"/>
                    <a:pt x="6004" y="15372"/>
                  </a:cubicBezTo>
                  <a:cubicBezTo>
                    <a:pt x="6015" y="15360"/>
                    <a:pt x="6039" y="15349"/>
                    <a:pt x="6051" y="15336"/>
                  </a:cubicBezTo>
                  <a:cubicBezTo>
                    <a:pt x="6109" y="15289"/>
                    <a:pt x="6156" y="15255"/>
                    <a:pt x="6203" y="15196"/>
                  </a:cubicBezTo>
                  <a:cubicBezTo>
                    <a:pt x="6250" y="15149"/>
                    <a:pt x="6297" y="15091"/>
                    <a:pt x="6344" y="15044"/>
                  </a:cubicBezTo>
                  <a:cubicBezTo>
                    <a:pt x="6356" y="15020"/>
                    <a:pt x="6367" y="15008"/>
                    <a:pt x="6379" y="14985"/>
                  </a:cubicBezTo>
                  <a:cubicBezTo>
                    <a:pt x="6414" y="14938"/>
                    <a:pt x="6438" y="14903"/>
                    <a:pt x="6461" y="14844"/>
                  </a:cubicBezTo>
                  <a:cubicBezTo>
                    <a:pt x="6473" y="14833"/>
                    <a:pt x="6484" y="14809"/>
                    <a:pt x="6497" y="14797"/>
                  </a:cubicBezTo>
                  <a:cubicBezTo>
                    <a:pt x="6531" y="14727"/>
                    <a:pt x="6567" y="14656"/>
                    <a:pt x="6590" y="14575"/>
                  </a:cubicBezTo>
                  <a:cubicBezTo>
                    <a:pt x="6614" y="14516"/>
                    <a:pt x="6625" y="14445"/>
                    <a:pt x="6649" y="14375"/>
                  </a:cubicBezTo>
                  <a:lnTo>
                    <a:pt x="6649" y="14340"/>
                  </a:lnTo>
                  <a:cubicBezTo>
                    <a:pt x="6661" y="14270"/>
                    <a:pt x="6672" y="14211"/>
                    <a:pt x="6684" y="14153"/>
                  </a:cubicBezTo>
                  <a:lnTo>
                    <a:pt x="6684" y="14117"/>
                  </a:lnTo>
                  <a:lnTo>
                    <a:pt x="6684" y="13953"/>
                  </a:lnTo>
                  <a:lnTo>
                    <a:pt x="6684" y="13918"/>
                  </a:lnTo>
                  <a:cubicBezTo>
                    <a:pt x="6684" y="13859"/>
                    <a:pt x="6684" y="13812"/>
                    <a:pt x="6672" y="13754"/>
                  </a:cubicBezTo>
                  <a:cubicBezTo>
                    <a:pt x="6672" y="13742"/>
                    <a:pt x="6672" y="13731"/>
                    <a:pt x="6661" y="13718"/>
                  </a:cubicBezTo>
                  <a:cubicBezTo>
                    <a:pt x="6649" y="13601"/>
                    <a:pt x="6614" y="13496"/>
                    <a:pt x="6578" y="13390"/>
                  </a:cubicBezTo>
                  <a:cubicBezTo>
                    <a:pt x="6567" y="13379"/>
                    <a:pt x="6567" y="13367"/>
                    <a:pt x="6567" y="13355"/>
                  </a:cubicBezTo>
                  <a:lnTo>
                    <a:pt x="6497" y="13215"/>
                  </a:lnTo>
                  <a:cubicBezTo>
                    <a:pt x="6484" y="13202"/>
                    <a:pt x="6484" y="13191"/>
                    <a:pt x="6484" y="13191"/>
                  </a:cubicBezTo>
                  <a:cubicBezTo>
                    <a:pt x="6461" y="13144"/>
                    <a:pt x="6426" y="13097"/>
                    <a:pt x="6403" y="13062"/>
                  </a:cubicBezTo>
                  <a:cubicBezTo>
                    <a:pt x="6403" y="13051"/>
                    <a:pt x="6391" y="13051"/>
                    <a:pt x="6391" y="13038"/>
                  </a:cubicBezTo>
                  <a:cubicBezTo>
                    <a:pt x="6356" y="13004"/>
                    <a:pt x="6320" y="12957"/>
                    <a:pt x="6286" y="12910"/>
                  </a:cubicBezTo>
                  <a:cubicBezTo>
                    <a:pt x="6286" y="12910"/>
                    <a:pt x="6273" y="12898"/>
                    <a:pt x="6273" y="12886"/>
                  </a:cubicBezTo>
                  <a:cubicBezTo>
                    <a:pt x="6239" y="12851"/>
                    <a:pt x="6192" y="12816"/>
                    <a:pt x="6156" y="12769"/>
                  </a:cubicBezTo>
                  <a:cubicBezTo>
                    <a:pt x="6098" y="12722"/>
                    <a:pt x="6039" y="12675"/>
                    <a:pt x="5969" y="12628"/>
                  </a:cubicBezTo>
                  <a:cubicBezTo>
                    <a:pt x="6403" y="11842"/>
                    <a:pt x="6755" y="11034"/>
                    <a:pt x="7200" y="10271"/>
                  </a:cubicBezTo>
                  <a:cubicBezTo>
                    <a:pt x="7211" y="10284"/>
                    <a:pt x="7235" y="10284"/>
                    <a:pt x="7247" y="10295"/>
                  </a:cubicBezTo>
                  <a:cubicBezTo>
                    <a:pt x="7247" y="10307"/>
                    <a:pt x="7258" y="10307"/>
                    <a:pt x="7258" y="10307"/>
                  </a:cubicBezTo>
                  <a:lnTo>
                    <a:pt x="7399" y="10377"/>
                  </a:lnTo>
                  <a:cubicBezTo>
                    <a:pt x="7422" y="10389"/>
                    <a:pt x="7435" y="10401"/>
                    <a:pt x="7446" y="10412"/>
                  </a:cubicBezTo>
                  <a:cubicBezTo>
                    <a:pt x="7493" y="10424"/>
                    <a:pt x="7528" y="10448"/>
                    <a:pt x="7563" y="10459"/>
                  </a:cubicBezTo>
                  <a:cubicBezTo>
                    <a:pt x="7587" y="10471"/>
                    <a:pt x="7599" y="10482"/>
                    <a:pt x="7610" y="10482"/>
                  </a:cubicBezTo>
                  <a:cubicBezTo>
                    <a:pt x="7669" y="10506"/>
                    <a:pt x="7716" y="10529"/>
                    <a:pt x="7774" y="10553"/>
                  </a:cubicBezTo>
                  <a:lnTo>
                    <a:pt x="7786" y="10553"/>
                  </a:lnTo>
                  <a:cubicBezTo>
                    <a:pt x="7833" y="10576"/>
                    <a:pt x="7891" y="10600"/>
                    <a:pt x="7938" y="10612"/>
                  </a:cubicBezTo>
                  <a:cubicBezTo>
                    <a:pt x="7962" y="10623"/>
                    <a:pt x="7974" y="10623"/>
                    <a:pt x="7997" y="10635"/>
                  </a:cubicBezTo>
                  <a:cubicBezTo>
                    <a:pt x="8032" y="10647"/>
                    <a:pt x="8079" y="10659"/>
                    <a:pt x="8115" y="10670"/>
                  </a:cubicBezTo>
                  <a:cubicBezTo>
                    <a:pt x="8138" y="10682"/>
                    <a:pt x="8149" y="10682"/>
                    <a:pt x="8173" y="10682"/>
                  </a:cubicBezTo>
                  <a:cubicBezTo>
                    <a:pt x="8220" y="10706"/>
                    <a:pt x="8279" y="10717"/>
                    <a:pt x="8337" y="10729"/>
                  </a:cubicBezTo>
                  <a:lnTo>
                    <a:pt x="8349" y="10729"/>
                  </a:lnTo>
                  <a:cubicBezTo>
                    <a:pt x="8407" y="10740"/>
                    <a:pt x="8454" y="10753"/>
                    <a:pt x="8513" y="10764"/>
                  </a:cubicBezTo>
                  <a:cubicBezTo>
                    <a:pt x="8537" y="10776"/>
                    <a:pt x="8548" y="10776"/>
                    <a:pt x="8571" y="10776"/>
                  </a:cubicBezTo>
                  <a:cubicBezTo>
                    <a:pt x="8607" y="10787"/>
                    <a:pt x="8654" y="10787"/>
                    <a:pt x="8701" y="10799"/>
                  </a:cubicBezTo>
                  <a:cubicBezTo>
                    <a:pt x="8712" y="10799"/>
                    <a:pt x="8735" y="10799"/>
                    <a:pt x="8748" y="10811"/>
                  </a:cubicBezTo>
                  <a:cubicBezTo>
                    <a:pt x="8806" y="10811"/>
                    <a:pt x="8865" y="10823"/>
                    <a:pt x="8923" y="10823"/>
                  </a:cubicBezTo>
                  <a:lnTo>
                    <a:pt x="8935" y="10823"/>
                  </a:lnTo>
                  <a:cubicBezTo>
                    <a:pt x="8993" y="10834"/>
                    <a:pt x="9052" y="10834"/>
                    <a:pt x="9111" y="10834"/>
                  </a:cubicBezTo>
                  <a:lnTo>
                    <a:pt x="9158" y="10834"/>
                  </a:lnTo>
                  <a:cubicBezTo>
                    <a:pt x="9204" y="10846"/>
                    <a:pt x="9251" y="10846"/>
                    <a:pt x="9287" y="10846"/>
                  </a:cubicBezTo>
                  <a:lnTo>
                    <a:pt x="9345" y="10846"/>
                  </a:lnTo>
                  <a:cubicBezTo>
                    <a:pt x="9404" y="10846"/>
                    <a:pt x="9462" y="10834"/>
                    <a:pt x="9521" y="10834"/>
                  </a:cubicBezTo>
                  <a:lnTo>
                    <a:pt x="9533" y="10834"/>
                  </a:lnTo>
                  <a:cubicBezTo>
                    <a:pt x="9580" y="10834"/>
                    <a:pt x="9639" y="10823"/>
                    <a:pt x="9697" y="10823"/>
                  </a:cubicBezTo>
                  <a:cubicBezTo>
                    <a:pt x="9709" y="10823"/>
                    <a:pt x="9733" y="10811"/>
                    <a:pt x="9744" y="10811"/>
                  </a:cubicBezTo>
                  <a:cubicBezTo>
                    <a:pt x="9791" y="10811"/>
                    <a:pt x="9838" y="10799"/>
                    <a:pt x="9884" y="10799"/>
                  </a:cubicBezTo>
                  <a:cubicBezTo>
                    <a:pt x="9897" y="10787"/>
                    <a:pt x="9908" y="10787"/>
                    <a:pt x="9931" y="10787"/>
                  </a:cubicBezTo>
                  <a:lnTo>
                    <a:pt x="10108" y="10753"/>
                  </a:lnTo>
                  <a:cubicBezTo>
                    <a:pt x="10166" y="10740"/>
                    <a:pt x="10225" y="10729"/>
                    <a:pt x="10272" y="10706"/>
                  </a:cubicBezTo>
                  <a:cubicBezTo>
                    <a:pt x="10295" y="10706"/>
                    <a:pt x="10307" y="10706"/>
                    <a:pt x="10319" y="10694"/>
                  </a:cubicBezTo>
                  <a:cubicBezTo>
                    <a:pt x="10366" y="10682"/>
                    <a:pt x="10413" y="10670"/>
                    <a:pt x="10447" y="10659"/>
                  </a:cubicBezTo>
                  <a:cubicBezTo>
                    <a:pt x="10459" y="10647"/>
                    <a:pt x="10483" y="10647"/>
                    <a:pt x="10494" y="10635"/>
                  </a:cubicBezTo>
                  <a:cubicBezTo>
                    <a:pt x="10553" y="10623"/>
                    <a:pt x="10611" y="10600"/>
                    <a:pt x="10658" y="10576"/>
                  </a:cubicBezTo>
                  <a:lnTo>
                    <a:pt x="10670" y="10576"/>
                  </a:lnTo>
                  <a:cubicBezTo>
                    <a:pt x="10717" y="10553"/>
                    <a:pt x="10764" y="10529"/>
                    <a:pt x="10822" y="10506"/>
                  </a:cubicBezTo>
                  <a:cubicBezTo>
                    <a:pt x="10835" y="10495"/>
                    <a:pt x="10846" y="10482"/>
                    <a:pt x="10869" y="10482"/>
                  </a:cubicBezTo>
                  <a:cubicBezTo>
                    <a:pt x="10905" y="10459"/>
                    <a:pt x="10940" y="10436"/>
                    <a:pt x="10987" y="10412"/>
                  </a:cubicBezTo>
                  <a:cubicBezTo>
                    <a:pt x="10999" y="10412"/>
                    <a:pt x="11010" y="10401"/>
                    <a:pt x="11022" y="10389"/>
                  </a:cubicBezTo>
                  <a:cubicBezTo>
                    <a:pt x="11080" y="10365"/>
                    <a:pt x="11127" y="10331"/>
                    <a:pt x="11174" y="10295"/>
                  </a:cubicBezTo>
                  <a:lnTo>
                    <a:pt x="11280" y="10225"/>
                  </a:lnTo>
                  <a:cubicBezTo>
                    <a:pt x="11549" y="10506"/>
                    <a:pt x="11819" y="10787"/>
                    <a:pt x="12101" y="11069"/>
                  </a:cubicBezTo>
                  <a:cubicBezTo>
                    <a:pt x="11948" y="11280"/>
                    <a:pt x="11843" y="11561"/>
                    <a:pt x="11784" y="11889"/>
                  </a:cubicBezTo>
                  <a:cubicBezTo>
                    <a:pt x="11679" y="12546"/>
                    <a:pt x="11971" y="13085"/>
                    <a:pt x="12453" y="13426"/>
                  </a:cubicBezTo>
                  <a:lnTo>
                    <a:pt x="12440" y="13426"/>
                  </a:lnTo>
                  <a:cubicBezTo>
                    <a:pt x="12453" y="13437"/>
                    <a:pt x="12453" y="13437"/>
                    <a:pt x="12464" y="13437"/>
                  </a:cubicBezTo>
                  <a:cubicBezTo>
                    <a:pt x="12511" y="13484"/>
                    <a:pt x="12570" y="13520"/>
                    <a:pt x="12628" y="13543"/>
                  </a:cubicBezTo>
                  <a:cubicBezTo>
                    <a:pt x="12628" y="13554"/>
                    <a:pt x="12628" y="13554"/>
                    <a:pt x="12640" y="13554"/>
                  </a:cubicBezTo>
                  <a:cubicBezTo>
                    <a:pt x="12687" y="13590"/>
                    <a:pt x="12745" y="13613"/>
                    <a:pt x="12804" y="13637"/>
                  </a:cubicBezTo>
                  <a:cubicBezTo>
                    <a:pt x="12828" y="13648"/>
                    <a:pt x="12839" y="13660"/>
                    <a:pt x="12862" y="13660"/>
                  </a:cubicBezTo>
                  <a:cubicBezTo>
                    <a:pt x="12909" y="13684"/>
                    <a:pt x="12956" y="13707"/>
                    <a:pt x="12992" y="13718"/>
                  </a:cubicBezTo>
                  <a:cubicBezTo>
                    <a:pt x="13015" y="13731"/>
                    <a:pt x="13039" y="13731"/>
                    <a:pt x="13050" y="13742"/>
                  </a:cubicBezTo>
                  <a:cubicBezTo>
                    <a:pt x="13120" y="13754"/>
                    <a:pt x="13179" y="13777"/>
                    <a:pt x="13250" y="13789"/>
                  </a:cubicBezTo>
                  <a:cubicBezTo>
                    <a:pt x="13250" y="13801"/>
                    <a:pt x="13261" y="13801"/>
                    <a:pt x="13261" y="13801"/>
                  </a:cubicBezTo>
                  <a:cubicBezTo>
                    <a:pt x="13320" y="13812"/>
                    <a:pt x="13390" y="13824"/>
                    <a:pt x="13449" y="13836"/>
                  </a:cubicBezTo>
                  <a:lnTo>
                    <a:pt x="13508" y="13836"/>
                  </a:lnTo>
                  <a:cubicBezTo>
                    <a:pt x="13555" y="13848"/>
                    <a:pt x="13613" y="13848"/>
                    <a:pt x="13660" y="13848"/>
                  </a:cubicBezTo>
                  <a:cubicBezTo>
                    <a:pt x="13683" y="13859"/>
                    <a:pt x="13695" y="13859"/>
                    <a:pt x="13719" y="13859"/>
                  </a:cubicBezTo>
                  <a:lnTo>
                    <a:pt x="13918" y="13859"/>
                  </a:lnTo>
                  <a:cubicBezTo>
                    <a:pt x="13930" y="13859"/>
                    <a:pt x="13930" y="13848"/>
                    <a:pt x="13930" y="13848"/>
                  </a:cubicBezTo>
                  <a:cubicBezTo>
                    <a:pt x="14000" y="13848"/>
                    <a:pt x="14058" y="13836"/>
                    <a:pt x="14117" y="13836"/>
                  </a:cubicBezTo>
                  <a:cubicBezTo>
                    <a:pt x="14141" y="13824"/>
                    <a:pt x="14164" y="13824"/>
                    <a:pt x="14188" y="13824"/>
                  </a:cubicBezTo>
                  <a:lnTo>
                    <a:pt x="14328" y="13789"/>
                  </a:lnTo>
                  <a:cubicBezTo>
                    <a:pt x="14340" y="13789"/>
                    <a:pt x="14363" y="13777"/>
                    <a:pt x="14387" y="13777"/>
                  </a:cubicBezTo>
                  <a:cubicBezTo>
                    <a:pt x="14446" y="13754"/>
                    <a:pt x="14504" y="13731"/>
                    <a:pt x="14574" y="13707"/>
                  </a:cubicBezTo>
                  <a:cubicBezTo>
                    <a:pt x="14633" y="13671"/>
                    <a:pt x="14691" y="13648"/>
                    <a:pt x="14750" y="13613"/>
                  </a:cubicBezTo>
                  <a:cubicBezTo>
                    <a:pt x="14762" y="13613"/>
                    <a:pt x="14785" y="13601"/>
                    <a:pt x="14797" y="13590"/>
                  </a:cubicBezTo>
                  <a:cubicBezTo>
                    <a:pt x="14844" y="13566"/>
                    <a:pt x="14879" y="13531"/>
                    <a:pt x="14926" y="13507"/>
                  </a:cubicBezTo>
                  <a:cubicBezTo>
                    <a:pt x="14938" y="13496"/>
                    <a:pt x="14962" y="13484"/>
                    <a:pt x="14973" y="13473"/>
                  </a:cubicBezTo>
                  <a:cubicBezTo>
                    <a:pt x="15020" y="13426"/>
                    <a:pt x="15079" y="13379"/>
                    <a:pt x="15126" y="13332"/>
                  </a:cubicBezTo>
                  <a:cubicBezTo>
                    <a:pt x="15173" y="13285"/>
                    <a:pt x="15219" y="13226"/>
                    <a:pt x="15254" y="13168"/>
                  </a:cubicBezTo>
                  <a:cubicBezTo>
                    <a:pt x="15278" y="13156"/>
                    <a:pt x="15290" y="13132"/>
                    <a:pt x="15301" y="13121"/>
                  </a:cubicBezTo>
                  <a:cubicBezTo>
                    <a:pt x="15324" y="13074"/>
                    <a:pt x="15360" y="13027"/>
                    <a:pt x="15384" y="12980"/>
                  </a:cubicBezTo>
                  <a:cubicBezTo>
                    <a:pt x="15395" y="12957"/>
                    <a:pt x="15407" y="12945"/>
                    <a:pt x="15418" y="12921"/>
                  </a:cubicBezTo>
                  <a:cubicBezTo>
                    <a:pt x="15454" y="12851"/>
                    <a:pt x="15489" y="12780"/>
                    <a:pt x="15512" y="12710"/>
                  </a:cubicBezTo>
                  <a:cubicBezTo>
                    <a:pt x="15536" y="12640"/>
                    <a:pt x="15548" y="12569"/>
                    <a:pt x="15559" y="12511"/>
                  </a:cubicBezTo>
                  <a:cubicBezTo>
                    <a:pt x="15571" y="12499"/>
                    <a:pt x="15571" y="12476"/>
                    <a:pt x="15571" y="12464"/>
                  </a:cubicBezTo>
                  <a:cubicBezTo>
                    <a:pt x="15582" y="12405"/>
                    <a:pt x="15595" y="12335"/>
                    <a:pt x="15595" y="12277"/>
                  </a:cubicBezTo>
                  <a:lnTo>
                    <a:pt x="15595" y="12253"/>
                  </a:lnTo>
                  <a:cubicBezTo>
                    <a:pt x="15606" y="12194"/>
                    <a:pt x="15606" y="12136"/>
                    <a:pt x="15606" y="12089"/>
                  </a:cubicBezTo>
                  <a:lnTo>
                    <a:pt x="15606" y="12054"/>
                  </a:lnTo>
                  <a:cubicBezTo>
                    <a:pt x="15606" y="11995"/>
                    <a:pt x="15595" y="11936"/>
                    <a:pt x="15595" y="11878"/>
                  </a:cubicBezTo>
                  <a:cubicBezTo>
                    <a:pt x="15582" y="11866"/>
                    <a:pt x="15582" y="11855"/>
                    <a:pt x="15582" y="11842"/>
                  </a:cubicBezTo>
                  <a:cubicBezTo>
                    <a:pt x="15571" y="11784"/>
                    <a:pt x="15559" y="11737"/>
                    <a:pt x="15548" y="11678"/>
                  </a:cubicBezTo>
                  <a:cubicBezTo>
                    <a:pt x="15536" y="11620"/>
                    <a:pt x="15512" y="11573"/>
                    <a:pt x="15501" y="11526"/>
                  </a:cubicBezTo>
                  <a:cubicBezTo>
                    <a:pt x="15489" y="11514"/>
                    <a:pt x="15489" y="11503"/>
                    <a:pt x="15477" y="11491"/>
                  </a:cubicBezTo>
                  <a:cubicBezTo>
                    <a:pt x="15465" y="11433"/>
                    <a:pt x="15442" y="11386"/>
                    <a:pt x="15418" y="11339"/>
                  </a:cubicBezTo>
                  <a:cubicBezTo>
                    <a:pt x="15407" y="11339"/>
                    <a:pt x="15407" y="11327"/>
                    <a:pt x="15395" y="11315"/>
                  </a:cubicBezTo>
                  <a:cubicBezTo>
                    <a:pt x="15371" y="11280"/>
                    <a:pt x="15348" y="11233"/>
                    <a:pt x="15324" y="11198"/>
                  </a:cubicBezTo>
                  <a:cubicBezTo>
                    <a:pt x="15313" y="11186"/>
                    <a:pt x="15313" y="11175"/>
                    <a:pt x="15313" y="11175"/>
                  </a:cubicBezTo>
                  <a:cubicBezTo>
                    <a:pt x="15278" y="11128"/>
                    <a:pt x="15243" y="11092"/>
                    <a:pt x="15207" y="11045"/>
                  </a:cubicBezTo>
                  <a:cubicBezTo>
                    <a:pt x="15207" y="11034"/>
                    <a:pt x="15196" y="11034"/>
                    <a:pt x="15184" y="11022"/>
                  </a:cubicBezTo>
                  <a:cubicBezTo>
                    <a:pt x="15149" y="10975"/>
                    <a:pt x="15113" y="10940"/>
                    <a:pt x="15079" y="10905"/>
                  </a:cubicBezTo>
                  <a:cubicBezTo>
                    <a:pt x="14680" y="10529"/>
                    <a:pt x="14129" y="10318"/>
                    <a:pt x="13578" y="10318"/>
                  </a:cubicBezTo>
                  <a:cubicBezTo>
                    <a:pt x="13261" y="10318"/>
                    <a:pt x="12933" y="10401"/>
                    <a:pt x="12664" y="10553"/>
                  </a:cubicBezTo>
                  <a:cubicBezTo>
                    <a:pt x="12370" y="10271"/>
                    <a:pt x="12089" y="9990"/>
                    <a:pt x="11819" y="9709"/>
                  </a:cubicBezTo>
                  <a:cubicBezTo>
                    <a:pt x="11843" y="9685"/>
                    <a:pt x="11854" y="9651"/>
                    <a:pt x="11878" y="9627"/>
                  </a:cubicBezTo>
                  <a:lnTo>
                    <a:pt x="11913" y="9591"/>
                  </a:lnTo>
                  <a:cubicBezTo>
                    <a:pt x="11948" y="9533"/>
                    <a:pt x="11984" y="9486"/>
                    <a:pt x="12018" y="9427"/>
                  </a:cubicBezTo>
                  <a:cubicBezTo>
                    <a:pt x="12054" y="9369"/>
                    <a:pt x="12089" y="9322"/>
                    <a:pt x="12112" y="9263"/>
                  </a:cubicBezTo>
                  <a:cubicBezTo>
                    <a:pt x="12124" y="9240"/>
                    <a:pt x="12135" y="9228"/>
                    <a:pt x="12148" y="9205"/>
                  </a:cubicBezTo>
                  <a:cubicBezTo>
                    <a:pt x="12159" y="9169"/>
                    <a:pt x="12182" y="9122"/>
                    <a:pt x="12206" y="9076"/>
                  </a:cubicBezTo>
                  <a:cubicBezTo>
                    <a:pt x="12218" y="9052"/>
                    <a:pt x="12229" y="9041"/>
                    <a:pt x="12229" y="9017"/>
                  </a:cubicBezTo>
                  <a:cubicBezTo>
                    <a:pt x="12265" y="8958"/>
                    <a:pt x="12288" y="8888"/>
                    <a:pt x="12312" y="8830"/>
                  </a:cubicBezTo>
                  <a:cubicBezTo>
                    <a:pt x="12335" y="8747"/>
                    <a:pt x="12359" y="8677"/>
                    <a:pt x="12370" y="8595"/>
                  </a:cubicBezTo>
                  <a:cubicBezTo>
                    <a:pt x="12382" y="8572"/>
                    <a:pt x="12382" y="8548"/>
                    <a:pt x="12393" y="8525"/>
                  </a:cubicBezTo>
                  <a:cubicBezTo>
                    <a:pt x="12406" y="8478"/>
                    <a:pt x="12417" y="8431"/>
                    <a:pt x="12417" y="8372"/>
                  </a:cubicBezTo>
                  <a:cubicBezTo>
                    <a:pt x="12429" y="8349"/>
                    <a:pt x="12429" y="8325"/>
                    <a:pt x="12440" y="8302"/>
                  </a:cubicBezTo>
                  <a:cubicBezTo>
                    <a:pt x="12440" y="8244"/>
                    <a:pt x="12453" y="8197"/>
                    <a:pt x="12453" y="8150"/>
                  </a:cubicBezTo>
                  <a:cubicBezTo>
                    <a:pt x="12464" y="8126"/>
                    <a:pt x="12464" y="8103"/>
                    <a:pt x="12464" y="8079"/>
                  </a:cubicBezTo>
                  <a:cubicBezTo>
                    <a:pt x="12476" y="7939"/>
                    <a:pt x="12476" y="7798"/>
                    <a:pt x="12476" y="7669"/>
                  </a:cubicBezTo>
                  <a:lnTo>
                    <a:pt x="12476" y="7598"/>
                  </a:lnTo>
                  <a:cubicBezTo>
                    <a:pt x="12464" y="7551"/>
                    <a:pt x="12464" y="7505"/>
                    <a:pt x="12464" y="7470"/>
                  </a:cubicBezTo>
                  <a:cubicBezTo>
                    <a:pt x="12464" y="7446"/>
                    <a:pt x="12453" y="7423"/>
                    <a:pt x="12453" y="7399"/>
                  </a:cubicBezTo>
                  <a:cubicBezTo>
                    <a:pt x="12453" y="7353"/>
                    <a:pt x="12440" y="7306"/>
                    <a:pt x="12429" y="7259"/>
                  </a:cubicBezTo>
                  <a:cubicBezTo>
                    <a:pt x="12429" y="7235"/>
                    <a:pt x="12429" y="7223"/>
                    <a:pt x="12417" y="7200"/>
                  </a:cubicBezTo>
                  <a:cubicBezTo>
                    <a:pt x="12393" y="7071"/>
                    <a:pt x="12359" y="6954"/>
                    <a:pt x="12323" y="6837"/>
                  </a:cubicBezTo>
                  <a:cubicBezTo>
                    <a:pt x="12312" y="6813"/>
                    <a:pt x="12312" y="6801"/>
                    <a:pt x="12300" y="6778"/>
                  </a:cubicBezTo>
                  <a:cubicBezTo>
                    <a:pt x="12288" y="6743"/>
                    <a:pt x="12265" y="6696"/>
                    <a:pt x="12253" y="6660"/>
                  </a:cubicBezTo>
                  <a:cubicBezTo>
                    <a:pt x="12241" y="6637"/>
                    <a:pt x="12229" y="6626"/>
                    <a:pt x="12229" y="6602"/>
                  </a:cubicBezTo>
                  <a:cubicBezTo>
                    <a:pt x="12206" y="6567"/>
                    <a:pt x="12195" y="6520"/>
                    <a:pt x="12171" y="6485"/>
                  </a:cubicBezTo>
                  <a:cubicBezTo>
                    <a:pt x="12159" y="6462"/>
                    <a:pt x="12148" y="6449"/>
                    <a:pt x="12148" y="6438"/>
                  </a:cubicBezTo>
                  <a:cubicBezTo>
                    <a:pt x="12089" y="6321"/>
                    <a:pt x="12018" y="6215"/>
                    <a:pt x="11948" y="6121"/>
                  </a:cubicBezTo>
                  <a:cubicBezTo>
                    <a:pt x="11937" y="6110"/>
                    <a:pt x="11924" y="6086"/>
                    <a:pt x="11913" y="6074"/>
                  </a:cubicBezTo>
                  <a:lnTo>
                    <a:pt x="11843" y="5969"/>
                  </a:lnTo>
                  <a:cubicBezTo>
                    <a:pt x="11819" y="5957"/>
                    <a:pt x="11807" y="5946"/>
                    <a:pt x="11796" y="5922"/>
                  </a:cubicBezTo>
                  <a:cubicBezTo>
                    <a:pt x="11773" y="5887"/>
                    <a:pt x="11737" y="5863"/>
                    <a:pt x="11713" y="5828"/>
                  </a:cubicBezTo>
                  <a:cubicBezTo>
                    <a:pt x="11702" y="5816"/>
                    <a:pt x="11690" y="5793"/>
                    <a:pt x="11679" y="5782"/>
                  </a:cubicBezTo>
                  <a:cubicBezTo>
                    <a:pt x="11491" y="5594"/>
                    <a:pt x="11291" y="5430"/>
                    <a:pt x="11069" y="5277"/>
                  </a:cubicBezTo>
                  <a:cubicBezTo>
                    <a:pt x="11362" y="4714"/>
                    <a:pt x="11632" y="4140"/>
                    <a:pt x="11937" y="3577"/>
                  </a:cubicBezTo>
                  <a:cubicBezTo>
                    <a:pt x="11960" y="3589"/>
                    <a:pt x="11995" y="3601"/>
                    <a:pt x="12018" y="3601"/>
                  </a:cubicBezTo>
                  <a:cubicBezTo>
                    <a:pt x="12089" y="3612"/>
                    <a:pt x="12148" y="3624"/>
                    <a:pt x="12218" y="3636"/>
                  </a:cubicBezTo>
                  <a:cubicBezTo>
                    <a:pt x="12241" y="3636"/>
                    <a:pt x="12253" y="3648"/>
                    <a:pt x="12276" y="3648"/>
                  </a:cubicBezTo>
                  <a:cubicBezTo>
                    <a:pt x="12323" y="3648"/>
                    <a:pt x="12382" y="3659"/>
                    <a:pt x="12429" y="3659"/>
                  </a:cubicBezTo>
                  <a:lnTo>
                    <a:pt x="12698" y="3659"/>
                  </a:lnTo>
                  <a:cubicBezTo>
                    <a:pt x="12757" y="3659"/>
                    <a:pt x="12828" y="3648"/>
                    <a:pt x="12886" y="3636"/>
                  </a:cubicBezTo>
                  <a:cubicBezTo>
                    <a:pt x="12909" y="3636"/>
                    <a:pt x="12933" y="3636"/>
                    <a:pt x="12945" y="3624"/>
                  </a:cubicBezTo>
                  <a:cubicBezTo>
                    <a:pt x="12992" y="3624"/>
                    <a:pt x="13050" y="3612"/>
                    <a:pt x="13097" y="3589"/>
                  </a:cubicBezTo>
                  <a:cubicBezTo>
                    <a:pt x="13109" y="3589"/>
                    <a:pt x="13133" y="3589"/>
                    <a:pt x="13156" y="3577"/>
                  </a:cubicBezTo>
                  <a:cubicBezTo>
                    <a:pt x="13214" y="3565"/>
                    <a:pt x="13273" y="3542"/>
                    <a:pt x="13344" y="3518"/>
                  </a:cubicBezTo>
                  <a:lnTo>
                    <a:pt x="13344" y="3507"/>
                  </a:lnTo>
                  <a:cubicBezTo>
                    <a:pt x="13402" y="3484"/>
                    <a:pt x="13461" y="3460"/>
                    <a:pt x="13519" y="3424"/>
                  </a:cubicBezTo>
                  <a:cubicBezTo>
                    <a:pt x="13531" y="3413"/>
                    <a:pt x="13555" y="3401"/>
                    <a:pt x="13566" y="3390"/>
                  </a:cubicBezTo>
                  <a:cubicBezTo>
                    <a:pt x="13613" y="3366"/>
                    <a:pt x="13648" y="3343"/>
                    <a:pt x="13695" y="3307"/>
                  </a:cubicBezTo>
                  <a:cubicBezTo>
                    <a:pt x="13707" y="3296"/>
                    <a:pt x="13719" y="3284"/>
                    <a:pt x="13742" y="3273"/>
                  </a:cubicBezTo>
                  <a:cubicBezTo>
                    <a:pt x="13789" y="3237"/>
                    <a:pt x="13847" y="3190"/>
                    <a:pt x="13894" y="3143"/>
                  </a:cubicBezTo>
                  <a:lnTo>
                    <a:pt x="13894" y="3132"/>
                  </a:lnTo>
                  <a:cubicBezTo>
                    <a:pt x="13941" y="3085"/>
                    <a:pt x="13988" y="3038"/>
                    <a:pt x="14024" y="2979"/>
                  </a:cubicBezTo>
                  <a:cubicBezTo>
                    <a:pt x="14047" y="2955"/>
                    <a:pt x="14058" y="2944"/>
                    <a:pt x="14070" y="2921"/>
                  </a:cubicBezTo>
                  <a:cubicBezTo>
                    <a:pt x="14094" y="2885"/>
                    <a:pt x="14129" y="2838"/>
                    <a:pt x="14152" y="2791"/>
                  </a:cubicBezTo>
                  <a:cubicBezTo>
                    <a:pt x="14164" y="2768"/>
                    <a:pt x="14176" y="2744"/>
                    <a:pt x="14188" y="2733"/>
                  </a:cubicBezTo>
                  <a:cubicBezTo>
                    <a:pt x="14222" y="2663"/>
                    <a:pt x="14246" y="2593"/>
                    <a:pt x="14282" y="2522"/>
                  </a:cubicBezTo>
                  <a:cubicBezTo>
                    <a:pt x="14305" y="2452"/>
                    <a:pt x="14316" y="2381"/>
                    <a:pt x="14328" y="2311"/>
                  </a:cubicBezTo>
                  <a:cubicBezTo>
                    <a:pt x="14328" y="2299"/>
                    <a:pt x="14340" y="2288"/>
                    <a:pt x="14340" y="2275"/>
                  </a:cubicBezTo>
                  <a:cubicBezTo>
                    <a:pt x="14352" y="2205"/>
                    <a:pt x="14363" y="2147"/>
                    <a:pt x="14363" y="2088"/>
                  </a:cubicBezTo>
                  <a:lnTo>
                    <a:pt x="14363" y="2053"/>
                  </a:lnTo>
                  <a:cubicBezTo>
                    <a:pt x="14375" y="1994"/>
                    <a:pt x="14375" y="1947"/>
                    <a:pt x="14375" y="1889"/>
                  </a:cubicBezTo>
                  <a:lnTo>
                    <a:pt x="14375" y="1866"/>
                  </a:lnTo>
                  <a:cubicBezTo>
                    <a:pt x="14375" y="1807"/>
                    <a:pt x="14363" y="1748"/>
                    <a:pt x="14363" y="1689"/>
                  </a:cubicBezTo>
                  <a:cubicBezTo>
                    <a:pt x="14352" y="1678"/>
                    <a:pt x="14352" y="1666"/>
                    <a:pt x="14352" y="1655"/>
                  </a:cubicBezTo>
                  <a:cubicBezTo>
                    <a:pt x="14340" y="1595"/>
                    <a:pt x="14328" y="1537"/>
                    <a:pt x="14316" y="1490"/>
                  </a:cubicBezTo>
                  <a:lnTo>
                    <a:pt x="14316" y="1478"/>
                  </a:lnTo>
                  <a:cubicBezTo>
                    <a:pt x="14305" y="1431"/>
                    <a:pt x="14282" y="1373"/>
                    <a:pt x="14258" y="1326"/>
                  </a:cubicBezTo>
                  <a:cubicBezTo>
                    <a:pt x="14258" y="1314"/>
                    <a:pt x="14258" y="1303"/>
                    <a:pt x="14246" y="1291"/>
                  </a:cubicBezTo>
                  <a:cubicBezTo>
                    <a:pt x="14235" y="1244"/>
                    <a:pt x="14211" y="1197"/>
                    <a:pt x="14176" y="1150"/>
                  </a:cubicBezTo>
                  <a:cubicBezTo>
                    <a:pt x="14176" y="1139"/>
                    <a:pt x="14176" y="1139"/>
                    <a:pt x="14164" y="1127"/>
                  </a:cubicBezTo>
                  <a:cubicBezTo>
                    <a:pt x="14141" y="1080"/>
                    <a:pt x="14117" y="1045"/>
                    <a:pt x="14094" y="998"/>
                  </a:cubicBezTo>
                  <a:cubicBezTo>
                    <a:pt x="14082" y="998"/>
                    <a:pt x="14082" y="986"/>
                    <a:pt x="14070" y="975"/>
                  </a:cubicBezTo>
                  <a:cubicBezTo>
                    <a:pt x="14047" y="939"/>
                    <a:pt x="14011" y="892"/>
                    <a:pt x="13977" y="857"/>
                  </a:cubicBezTo>
                  <a:cubicBezTo>
                    <a:pt x="13977" y="845"/>
                    <a:pt x="13964" y="834"/>
                    <a:pt x="13953" y="822"/>
                  </a:cubicBezTo>
                  <a:lnTo>
                    <a:pt x="13847" y="717"/>
                  </a:lnTo>
                  <a:cubicBezTo>
                    <a:pt x="13766" y="634"/>
                    <a:pt x="13672" y="564"/>
                    <a:pt x="13578" y="506"/>
                  </a:cubicBezTo>
                  <a:cubicBezTo>
                    <a:pt x="13191" y="189"/>
                    <a:pt x="12675" y="1"/>
                    <a:pt x="12171"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160" name="Google Shape;160;p4"/>
          <p:cNvGrpSpPr/>
          <p:nvPr/>
        </p:nvGrpSpPr>
        <p:grpSpPr>
          <a:xfrm rot="10800000">
            <a:off x="811408" y="159639"/>
            <a:ext cx="184985" cy="212691"/>
            <a:chOff x="2189450" y="2335450"/>
            <a:chExt cx="251475" cy="289100"/>
          </a:xfrm>
        </p:grpSpPr>
        <p:sp>
          <p:nvSpPr>
            <p:cNvPr id="161" name="Google Shape;161;p4"/>
            <p:cNvSpPr/>
            <p:nvPr/>
          </p:nvSpPr>
          <p:spPr>
            <a:xfrm>
              <a:off x="2231500" y="2545625"/>
              <a:ext cx="101625" cy="78925"/>
            </a:xfrm>
            <a:custGeom>
              <a:rect b="b" l="l" r="r" t="t"/>
              <a:pathLst>
                <a:path extrusionOk="0" h="3157" w="4065">
                  <a:moveTo>
                    <a:pt x="2032" y="0"/>
                  </a:moveTo>
                  <a:cubicBezTo>
                    <a:pt x="1" y="0"/>
                    <a:pt x="1" y="3157"/>
                    <a:pt x="2032" y="3157"/>
                  </a:cubicBezTo>
                  <a:cubicBezTo>
                    <a:pt x="4065" y="3157"/>
                    <a:pt x="4065" y="0"/>
                    <a:pt x="2032" y="0"/>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2" name="Google Shape;162;p4"/>
            <p:cNvSpPr/>
            <p:nvPr/>
          </p:nvSpPr>
          <p:spPr>
            <a:xfrm>
              <a:off x="2189450" y="2335450"/>
              <a:ext cx="101625" cy="78950"/>
            </a:xfrm>
            <a:custGeom>
              <a:rect b="b" l="l" r="r" t="t"/>
              <a:pathLst>
                <a:path extrusionOk="0" h="3158" w="4065">
                  <a:moveTo>
                    <a:pt x="2033" y="1"/>
                  </a:moveTo>
                  <a:cubicBezTo>
                    <a:pt x="1" y="1"/>
                    <a:pt x="1" y="3157"/>
                    <a:pt x="2033" y="3157"/>
                  </a:cubicBezTo>
                  <a:cubicBezTo>
                    <a:pt x="4065" y="3157"/>
                    <a:pt x="4065" y="1"/>
                    <a:pt x="2033" y="1"/>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3" name="Google Shape;163;p4"/>
            <p:cNvSpPr/>
            <p:nvPr/>
          </p:nvSpPr>
          <p:spPr>
            <a:xfrm>
              <a:off x="2344175" y="2388250"/>
              <a:ext cx="96750" cy="89125"/>
            </a:xfrm>
            <a:custGeom>
              <a:rect b="b" l="l" r="r" t="t"/>
              <a:pathLst>
                <a:path extrusionOk="0" h="3565" w="3870">
                  <a:moveTo>
                    <a:pt x="2147" y="1"/>
                  </a:moveTo>
                  <a:cubicBezTo>
                    <a:pt x="1742" y="1"/>
                    <a:pt x="1337" y="153"/>
                    <a:pt x="1032" y="457"/>
                  </a:cubicBezTo>
                  <a:cubicBezTo>
                    <a:pt x="888" y="591"/>
                    <a:pt x="754" y="736"/>
                    <a:pt x="610" y="880"/>
                  </a:cubicBezTo>
                  <a:cubicBezTo>
                    <a:pt x="1" y="1478"/>
                    <a:pt x="1" y="2499"/>
                    <a:pt x="610" y="3108"/>
                  </a:cubicBezTo>
                  <a:cubicBezTo>
                    <a:pt x="914" y="3412"/>
                    <a:pt x="1321" y="3564"/>
                    <a:pt x="1728" y="3564"/>
                  </a:cubicBezTo>
                  <a:cubicBezTo>
                    <a:pt x="2134" y="3564"/>
                    <a:pt x="2539" y="3412"/>
                    <a:pt x="2838" y="3108"/>
                  </a:cubicBezTo>
                  <a:cubicBezTo>
                    <a:pt x="2982" y="2964"/>
                    <a:pt x="3127" y="2829"/>
                    <a:pt x="3260" y="2685"/>
                  </a:cubicBezTo>
                  <a:cubicBezTo>
                    <a:pt x="3869" y="2077"/>
                    <a:pt x="3869" y="1066"/>
                    <a:pt x="3260" y="457"/>
                  </a:cubicBezTo>
                  <a:cubicBezTo>
                    <a:pt x="2956" y="153"/>
                    <a:pt x="2552" y="1"/>
                    <a:pt x="2147" y="1"/>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Tree>
  </p:cSld>
  <p:clrMapOvr>
    <a:masterClrMapping/>
  </p:clrMapOvr>
</p:sldLayout>
</file>

<file path=ppt/slideLayouts/slideLayout3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Six Columns">
  <p:cSld name="CUSTOM_7">
    <p:spTree>
      <p:nvGrpSpPr>
        <p:cNvPr id="1368" name="Shape 1368"/>
        <p:cNvGrpSpPr/>
        <p:nvPr/>
      </p:nvGrpSpPr>
      <p:grpSpPr>
        <a:xfrm>
          <a:off x="0" y="0"/>
          <a:ext cx="0" cy="0"/>
          <a:chOff x="0" y="0"/>
          <a:chExt cx="0" cy="0"/>
        </a:xfrm>
      </p:grpSpPr>
      <p:grpSp>
        <p:nvGrpSpPr>
          <p:cNvPr id="1369" name="Google Shape;1369;p31"/>
          <p:cNvGrpSpPr/>
          <p:nvPr/>
        </p:nvGrpSpPr>
        <p:grpSpPr>
          <a:xfrm flipH="1">
            <a:off x="99316" y="4098531"/>
            <a:ext cx="1195720" cy="842731"/>
            <a:chOff x="2458950" y="370151"/>
            <a:chExt cx="697050" cy="491274"/>
          </a:xfrm>
        </p:grpSpPr>
        <p:sp>
          <p:nvSpPr>
            <p:cNvPr id="1370" name="Google Shape;1370;p31"/>
            <p:cNvSpPr/>
            <p:nvPr/>
          </p:nvSpPr>
          <p:spPr>
            <a:xfrm>
              <a:off x="2820776" y="370151"/>
              <a:ext cx="88000" cy="100225"/>
            </a:xfrm>
            <a:custGeom>
              <a:rect b="b" l="l" r="r" t="t"/>
              <a:pathLst>
                <a:path extrusionOk="0" h="4009" w="3520">
                  <a:moveTo>
                    <a:pt x="2021" y="1"/>
                  </a:moveTo>
                  <a:cubicBezTo>
                    <a:pt x="1846" y="1"/>
                    <a:pt x="1681" y="99"/>
                    <a:pt x="1636" y="325"/>
                  </a:cubicBezTo>
                  <a:cubicBezTo>
                    <a:pt x="1585" y="645"/>
                    <a:pt x="1502" y="965"/>
                    <a:pt x="1420" y="1284"/>
                  </a:cubicBezTo>
                  <a:cubicBezTo>
                    <a:pt x="1203" y="1192"/>
                    <a:pt x="976" y="1099"/>
                    <a:pt x="749" y="1037"/>
                  </a:cubicBezTo>
                  <a:cubicBezTo>
                    <a:pt x="704" y="1024"/>
                    <a:pt x="661" y="1018"/>
                    <a:pt x="620" y="1018"/>
                  </a:cubicBezTo>
                  <a:cubicBezTo>
                    <a:pt x="159" y="1018"/>
                    <a:pt x="0" y="1761"/>
                    <a:pt x="512" y="1903"/>
                  </a:cubicBezTo>
                  <a:cubicBezTo>
                    <a:pt x="728" y="1965"/>
                    <a:pt x="945" y="2048"/>
                    <a:pt x="1152" y="2141"/>
                  </a:cubicBezTo>
                  <a:cubicBezTo>
                    <a:pt x="1007" y="2584"/>
                    <a:pt x="842" y="3028"/>
                    <a:pt x="677" y="3461"/>
                  </a:cubicBezTo>
                  <a:cubicBezTo>
                    <a:pt x="552" y="3791"/>
                    <a:pt x="823" y="4008"/>
                    <a:pt x="1099" y="4008"/>
                  </a:cubicBezTo>
                  <a:cubicBezTo>
                    <a:pt x="1281" y="4008"/>
                    <a:pt x="1466" y="3915"/>
                    <a:pt x="1544" y="3698"/>
                  </a:cubicBezTo>
                  <a:cubicBezTo>
                    <a:pt x="1698" y="3306"/>
                    <a:pt x="1842" y="2904"/>
                    <a:pt x="1977" y="2512"/>
                  </a:cubicBezTo>
                  <a:cubicBezTo>
                    <a:pt x="2224" y="2615"/>
                    <a:pt x="2472" y="2698"/>
                    <a:pt x="2740" y="2749"/>
                  </a:cubicBezTo>
                  <a:cubicBezTo>
                    <a:pt x="2775" y="2756"/>
                    <a:pt x="2809" y="2759"/>
                    <a:pt x="2841" y="2759"/>
                  </a:cubicBezTo>
                  <a:cubicBezTo>
                    <a:pt x="3334" y="2759"/>
                    <a:pt x="3519" y="1990"/>
                    <a:pt x="2977" y="1883"/>
                  </a:cubicBezTo>
                  <a:cubicBezTo>
                    <a:pt x="2729" y="1831"/>
                    <a:pt x="2482" y="1749"/>
                    <a:pt x="2255" y="1656"/>
                  </a:cubicBezTo>
                  <a:cubicBezTo>
                    <a:pt x="2358" y="1295"/>
                    <a:pt x="2441" y="934"/>
                    <a:pt x="2513" y="573"/>
                  </a:cubicBezTo>
                  <a:cubicBezTo>
                    <a:pt x="2575" y="225"/>
                    <a:pt x="2286" y="1"/>
                    <a:pt x="2021" y="1"/>
                  </a:cubicBez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71" name="Google Shape;1371;p31"/>
            <p:cNvSpPr/>
            <p:nvPr/>
          </p:nvSpPr>
          <p:spPr>
            <a:xfrm>
              <a:off x="2458950" y="728400"/>
              <a:ext cx="67825" cy="58925"/>
            </a:xfrm>
            <a:custGeom>
              <a:rect b="b" l="l" r="r" t="t"/>
              <a:pathLst>
                <a:path extrusionOk="0" h="2357" w="2713">
                  <a:moveTo>
                    <a:pt x="1510" y="0"/>
                  </a:moveTo>
                  <a:cubicBezTo>
                    <a:pt x="1288" y="0"/>
                    <a:pt x="1065" y="67"/>
                    <a:pt x="877" y="205"/>
                  </a:cubicBezTo>
                  <a:cubicBezTo>
                    <a:pt x="774" y="287"/>
                    <a:pt x="671" y="370"/>
                    <a:pt x="558" y="452"/>
                  </a:cubicBezTo>
                  <a:cubicBezTo>
                    <a:pt x="93" y="792"/>
                    <a:pt x="0" y="1473"/>
                    <a:pt x="351" y="1938"/>
                  </a:cubicBezTo>
                  <a:cubicBezTo>
                    <a:pt x="552" y="2212"/>
                    <a:pt x="872" y="2357"/>
                    <a:pt x="1196" y="2357"/>
                  </a:cubicBezTo>
                  <a:cubicBezTo>
                    <a:pt x="1421" y="2357"/>
                    <a:pt x="1647" y="2288"/>
                    <a:pt x="1837" y="2144"/>
                  </a:cubicBezTo>
                  <a:cubicBezTo>
                    <a:pt x="1940" y="2072"/>
                    <a:pt x="2053" y="1989"/>
                    <a:pt x="2156" y="1906"/>
                  </a:cubicBezTo>
                  <a:cubicBezTo>
                    <a:pt x="2621" y="1556"/>
                    <a:pt x="2713" y="886"/>
                    <a:pt x="2362" y="421"/>
                  </a:cubicBezTo>
                  <a:cubicBezTo>
                    <a:pt x="2160" y="145"/>
                    <a:pt x="1837" y="0"/>
                    <a:pt x="1510" y="0"/>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72" name="Google Shape;1372;p31"/>
            <p:cNvSpPr/>
            <p:nvPr/>
          </p:nvSpPr>
          <p:spPr>
            <a:xfrm>
              <a:off x="2521600" y="807300"/>
              <a:ext cx="63725" cy="54125"/>
            </a:xfrm>
            <a:custGeom>
              <a:rect b="b" l="l" r="r" t="t"/>
              <a:pathLst>
                <a:path extrusionOk="0" h="2165" w="2549">
                  <a:moveTo>
                    <a:pt x="1157" y="1"/>
                  </a:moveTo>
                  <a:cubicBezTo>
                    <a:pt x="631" y="1"/>
                    <a:pt x="159" y="384"/>
                    <a:pt x="83" y="917"/>
                  </a:cubicBezTo>
                  <a:cubicBezTo>
                    <a:pt x="1" y="1484"/>
                    <a:pt x="413" y="2031"/>
                    <a:pt x="991" y="2113"/>
                  </a:cubicBezTo>
                  <a:lnTo>
                    <a:pt x="1270" y="2154"/>
                  </a:lnTo>
                  <a:cubicBezTo>
                    <a:pt x="1319" y="2162"/>
                    <a:pt x="1367" y="2165"/>
                    <a:pt x="1415" y="2165"/>
                  </a:cubicBezTo>
                  <a:cubicBezTo>
                    <a:pt x="1927" y="2165"/>
                    <a:pt x="2391" y="1776"/>
                    <a:pt x="2466" y="1257"/>
                  </a:cubicBezTo>
                  <a:cubicBezTo>
                    <a:pt x="2549" y="680"/>
                    <a:pt x="2136" y="133"/>
                    <a:pt x="1569" y="50"/>
                  </a:cubicBezTo>
                  <a:lnTo>
                    <a:pt x="1290" y="9"/>
                  </a:lnTo>
                  <a:cubicBezTo>
                    <a:pt x="1246" y="3"/>
                    <a:pt x="1201" y="1"/>
                    <a:pt x="1157" y="1"/>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73" name="Google Shape;1373;p31"/>
            <p:cNvSpPr/>
            <p:nvPr/>
          </p:nvSpPr>
          <p:spPr>
            <a:xfrm>
              <a:off x="2562825" y="714100"/>
              <a:ext cx="72325" cy="53275"/>
            </a:xfrm>
            <a:custGeom>
              <a:rect b="b" l="l" r="r" t="t"/>
              <a:pathLst>
                <a:path extrusionOk="0" h="2131" w="2893">
                  <a:moveTo>
                    <a:pt x="1426" y="1"/>
                  </a:moveTo>
                  <a:cubicBezTo>
                    <a:pt x="216" y="1"/>
                    <a:pt x="1" y="1930"/>
                    <a:pt x="1302" y="2118"/>
                  </a:cubicBezTo>
                  <a:cubicBezTo>
                    <a:pt x="1362" y="2127"/>
                    <a:pt x="1420" y="2131"/>
                    <a:pt x="1475" y="2131"/>
                  </a:cubicBezTo>
                  <a:cubicBezTo>
                    <a:pt x="2677" y="2131"/>
                    <a:pt x="2892" y="200"/>
                    <a:pt x="1601" y="14"/>
                  </a:cubicBezTo>
                  <a:cubicBezTo>
                    <a:pt x="1541" y="5"/>
                    <a:pt x="1482" y="1"/>
                    <a:pt x="1426" y="1"/>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74" name="Google Shape;1374;p31"/>
            <p:cNvSpPr/>
            <p:nvPr/>
          </p:nvSpPr>
          <p:spPr>
            <a:xfrm>
              <a:off x="3033750" y="467675"/>
              <a:ext cx="46950" cy="40975"/>
            </a:xfrm>
            <a:custGeom>
              <a:rect b="b" l="l" r="r" t="t"/>
              <a:pathLst>
                <a:path extrusionOk="0" h="1639" w="1878">
                  <a:moveTo>
                    <a:pt x="1045" y="0"/>
                  </a:moveTo>
                  <a:cubicBezTo>
                    <a:pt x="892" y="0"/>
                    <a:pt x="739" y="47"/>
                    <a:pt x="610" y="143"/>
                  </a:cubicBezTo>
                  <a:cubicBezTo>
                    <a:pt x="527" y="205"/>
                    <a:pt x="454" y="257"/>
                    <a:pt x="383" y="319"/>
                  </a:cubicBezTo>
                  <a:cubicBezTo>
                    <a:pt x="62" y="556"/>
                    <a:pt x="1" y="1020"/>
                    <a:pt x="238" y="1350"/>
                  </a:cubicBezTo>
                  <a:cubicBezTo>
                    <a:pt x="378" y="1539"/>
                    <a:pt x="602" y="1638"/>
                    <a:pt x="828" y="1638"/>
                  </a:cubicBezTo>
                  <a:cubicBezTo>
                    <a:pt x="983" y="1638"/>
                    <a:pt x="1139" y="1591"/>
                    <a:pt x="1270" y="1495"/>
                  </a:cubicBezTo>
                  <a:cubicBezTo>
                    <a:pt x="1342" y="1433"/>
                    <a:pt x="1414" y="1381"/>
                    <a:pt x="1486" y="1330"/>
                  </a:cubicBezTo>
                  <a:cubicBezTo>
                    <a:pt x="1816" y="1082"/>
                    <a:pt x="1878" y="617"/>
                    <a:pt x="1641" y="298"/>
                  </a:cubicBezTo>
                  <a:cubicBezTo>
                    <a:pt x="1494" y="102"/>
                    <a:pt x="1269" y="0"/>
                    <a:pt x="1045" y="0"/>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75" name="Google Shape;1375;p31"/>
            <p:cNvSpPr/>
            <p:nvPr/>
          </p:nvSpPr>
          <p:spPr>
            <a:xfrm>
              <a:off x="3077075" y="522600"/>
              <a:ext cx="44125" cy="37525"/>
            </a:xfrm>
            <a:custGeom>
              <a:rect b="b" l="l" r="r" t="t"/>
              <a:pathLst>
                <a:path extrusionOk="0" h="1501" w="1765">
                  <a:moveTo>
                    <a:pt x="789" y="1"/>
                  </a:moveTo>
                  <a:cubicBezTo>
                    <a:pt x="429" y="1"/>
                    <a:pt x="110" y="272"/>
                    <a:pt x="62" y="628"/>
                  </a:cubicBezTo>
                  <a:cubicBezTo>
                    <a:pt x="1" y="1031"/>
                    <a:pt x="289" y="1402"/>
                    <a:pt x="681" y="1464"/>
                  </a:cubicBezTo>
                  <a:lnTo>
                    <a:pt x="878" y="1494"/>
                  </a:lnTo>
                  <a:cubicBezTo>
                    <a:pt x="910" y="1499"/>
                    <a:pt x="942" y="1501"/>
                    <a:pt x="974" y="1501"/>
                  </a:cubicBezTo>
                  <a:cubicBezTo>
                    <a:pt x="1339" y="1501"/>
                    <a:pt x="1666" y="1235"/>
                    <a:pt x="1713" y="866"/>
                  </a:cubicBezTo>
                  <a:cubicBezTo>
                    <a:pt x="1765" y="463"/>
                    <a:pt x="1486" y="91"/>
                    <a:pt x="1084" y="30"/>
                  </a:cubicBezTo>
                  <a:lnTo>
                    <a:pt x="898" y="9"/>
                  </a:lnTo>
                  <a:cubicBezTo>
                    <a:pt x="862" y="3"/>
                    <a:pt x="825" y="1"/>
                    <a:pt x="789" y="1"/>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76" name="Google Shape;1376;p31"/>
            <p:cNvSpPr/>
            <p:nvPr/>
          </p:nvSpPr>
          <p:spPr>
            <a:xfrm>
              <a:off x="3105725" y="457875"/>
              <a:ext cx="50275" cy="36825"/>
            </a:xfrm>
            <a:custGeom>
              <a:rect b="b" l="l" r="r" t="t"/>
              <a:pathLst>
                <a:path extrusionOk="0" h="1473" w="2011">
                  <a:moveTo>
                    <a:pt x="983" y="0"/>
                  </a:moveTo>
                  <a:cubicBezTo>
                    <a:pt x="149" y="0"/>
                    <a:pt x="0" y="1336"/>
                    <a:pt x="897" y="1463"/>
                  </a:cubicBezTo>
                  <a:cubicBezTo>
                    <a:pt x="938" y="1469"/>
                    <a:pt x="978" y="1472"/>
                    <a:pt x="1017" y="1472"/>
                  </a:cubicBezTo>
                  <a:cubicBezTo>
                    <a:pt x="1853" y="1472"/>
                    <a:pt x="2010" y="137"/>
                    <a:pt x="1103" y="9"/>
                  </a:cubicBezTo>
                  <a:cubicBezTo>
                    <a:pt x="1062" y="3"/>
                    <a:pt x="1022" y="0"/>
                    <a:pt x="983" y="0"/>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1377" name="Google Shape;1377;p31"/>
          <p:cNvGrpSpPr/>
          <p:nvPr/>
        </p:nvGrpSpPr>
        <p:grpSpPr>
          <a:xfrm flipH="1" rot="5400000">
            <a:off x="7956059" y="3869965"/>
            <a:ext cx="1195720" cy="842731"/>
            <a:chOff x="2458950" y="370151"/>
            <a:chExt cx="697050" cy="491274"/>
          </a:xfrm>
        </p:grpSpPr>
        <p:sp>
          <p:nvSpPr>
            <p:cNvPr id="1378" name="Google Shape;1378;p31"/>
            <p:cNvSpPr/>
            <p:nvPr/>
          </p:nvSpPr>
          <p:spPr>
            <a:xfrm>
              <a:off x="2820776" y="370151"/>
              <a:ext cx="88000" cy="100225"/>
            </a:xfrm>
            <a:custGeom>
              <a:rect b="b" l="l" r="r" t="t"/>
              <a:pathLst>
                <a:path extrusionOk="0" h="4009" w="3520">
                  <a:moveTo>
                    <a:pt x="2021" y="1"/>
                  </a:moveTo>
                  <a:cubicBezTo>
                    <a:pt x="1846" y="1"/>
                    <a:pt x="1681" y="99"/>
                    <a:pt x="1636" y="325"/>
                  </a:cubicBezTo>
                  <a:cubicBezTo>
                    <a:pt x="1585" y="645"/>
                    <a:pt x="1502" y="965"/>
                    <a:pt x="1420" y="1284"/>
                  </a:cubicBezTo>
                  <a:cubicBezTo>
                    <a:pt x="1203" y="1192"/>
                    <a:pt x="976" y="1099"/>
                    <a:pt x="749" y="1037"/>
                  </a:cubicBezTo>
                  <a:cubicBezTo>
                    <a:pt x="704" y="1024"/>
                    <a:pt x="661" y="1018"/>
                    <a:pt x="620" y="1018"/>
                  </a:cubicBezTo>
                  <a:cubicBezTo>
                    <a:pt x="159" y="1018"/>
                    <a:pt x="0" y="1761"/>
                    <a:pt x="512" y="1903"/>
                  </a:cubicBezTo>
                  <a:cubicBezTo>
                    <a:pt x="728" y="1965"/>
                    <a:pt x="945" y="2048"/>
                    <a:pt x="1152" y="2141"/>
                  </a:cubicBezTo>
                  <a:cubicBezTo>
                    <a:pt x="1007" y="2584"/>
                    <a:pt x="842" y="3028"/>
                    <a:pt x="677" y="3461"/>
                  </a:cubicBezTo>
                  <a:cubicBezTo>
                    <a:pt x="552" y="3791"/>
                    <a:pt x="823" y="4008"/>
                    <a:pt x="1099" y="4008"/>
                  </a:cubicBezTo>
                  <a:cubicBezTo>
                    <a:pt x="1281" y="4008"/>
                    <a:pt x="1466" y="3915"/>
                    <a:pt x="1544" y="3698"/>
                  </a:cubicBezTo>
                  <a:cubicBezTo>
                    <a:pt x="1698" y="3306"/>
                    <a:pt x="1842" y="2904"/>
                    <a:pt x="1977" y="2512"/>
                  </a:cubicBezTo>
                  <a:cubicBezTo>
                    <a:pt x="2224" y="2615"/>
                    <a:pt x="2472" y="2698"/>
                    <a:pt x="2740" y="2749"/>
                  </a:cubicBezTo>
                  <a:cubicBezTo>
                    <a:pt x="2775" y="2756"/>
                    <a:pt x="2809" y="2759"/>
                    <a:pt x="2841" y="2759"/>
                  </a:cubicBezTo>
                  <a:cubicBezTo>
                    <a:pt x="3334" y="2759"/>
                    <a:pt x="3519" y="1990"/>
                    <a:pt x="2977" y="1883"/>
                  </a:cubicBezTo>
                  <a:cubicBezTo>
                    <a:pt x="2729" y="1831"/>
                    <a:pt x="2482" y="1749"/>
                    <a:pt x="2255" y="1656"/>
                  </a:cubicBezTo>
                  <a:cubicBezTo>
                    <a:pt x="2358" y="1295"/>
                    <a:pt x="2441" y="934"/>
                    <a:pt x="2513" y="573"/>
                  </a:cubicBezTo>
                  <a:cubicBezTo>
                    <a:pt x="2575" y="225"/>
                    <a:pt x="2286" y="1"/>
                    <a:pt x="2021" y="1"/>
                  </a:cubicBez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79" name="Google Shape;1379;p31"/>
            <p:cNvSpPr/>
            <p:nvPr/>
          </p:nvSpPr>
          <p:spPr>
            <a:xfrm>
              <a:off x="2458950" y="728400"/>
              <a:ext cx="67825" cy="58925"/>
            </a:xfrm>
            <a:custGeom>
              <a:rect b="b" l="l" r="r" t="t"/>
              <a:pathLst>
                <a:path extrusionOk="0" h="2357" w="2713">
                  <a:moveTo>
                    <a:pt x="1510" y="0"/>
                  </a:moveTo>
                  <a:cubicBezTo>
                    <a:pt x="1288" y="0"/>
                    <a:pt x="1065" y="67"/>
                    <a:pt x="877" y="205"/>
                  </a:cubicBezTo>
                  <a:cubicBezTo>
                    <a:pt x="774" y="287"/>
                    <a:pt x="671" y="370"/>
                    <a:pt x="558" y="452"/>
                  </a:cubicBezTo>
                  <a:cubicBezTo>
                    <a:pt x="93" y="792"/>
                    <a:pt x="0" y="1473"/>
                    <a:pt x="351" y="1938"/>
                  </a:cubicBezTo>
                  <a:cubicBezTo>
                    <a:pt x="552" y="2212"/>
                    <a:pt x="872" y="2357"/>
                    <a:pt x="1196" y="2357"/>
                  </a:cubicBezTo>
                  <a:cubicBezTo>
                    <a:pt x="1421" y="2357"/>
                    <a:pt x="1647" y="2288"/>
                    <a:pt x="1837" y="2144"/>
                  </a:cubicBezTo>
                  <a:cubicBezTo>
                    <a:pt x="1940" y="2072"/>
                    <a:pt x="2053" y="1989"/>
                    <a:pt x="2156" y="1906"/>
                  </a:cubicBezTo>
                  <a:cubicBezTo>
                    <a:pt x="2621" y="1556"/>
                    <a:pt x="2713" y="886"/>
                    <a:pt x="2362" y="421"/>
                  </a:cubicBezTo>
                  <a:cubicBezTo>
                    <a:pt x="2160" y="145"/>
                    <a:pt x="1837" y="0"/>
                    <a:pt x="1510" y="0"/>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80" name="Google Shape;1380;p31"/>
            <p:cNvSpPr/>
            <p:nvPr/>
          </p:nvSpPr>
          <p:spPr>
            <a:xfrm>
              <a:off x="2521600" y="807300"/>
              <a:ext cx="63725" cy="54125"/>
            </a:xfrm>
            <a:custGeom>
              <a:rect b="b" l="l" r="r" t="t"/>
              <a:pathLst>
                <a:path extrusionOk="0" h="2165" w="2549">
                  <a:moveTo>
                    <a:pt x="1157" y="1"/>
                  </a:moveTo>
                  <a:cubicBezTo>
                    <a:pt x="631" y="1"/>
                    <a:pt x="159" y="384"/>
                    <a:pt x="83" y="917"/>
                  </a:cubicBezTo>
                  <a:cubicBezTo>
                    <a:pt x="1" y="1484"/>
                    <a:pt x="413" y="2031"/>
                    <a:pt x="991" y="2113"/>
                  </a:cubicBezTo>
                  <a:lnTo>
                    <a:pt x="1270" y="2154"/>
                  </a:lnTo>
                  <a:cubicBezTo>
                    <a:pt x="1319" y="2162"/>
                    <a:pt x="1367" y="2165"/>
                    <a:pt x="1415" y="2165"/>
                  </a:cubicBezTo>
                  <a:cubicBezTo>
                    <a:pt x="1927" y="2165"/>
                    <a:pt x="2391" y="1776"/>
                    <a:pt x="2466" y="1257"/>
                  </a:cubicBezTo>
                  <a:cubicBezTo>
                    <a:pt x="2549" y="680"/>
                    <a:pt x="2136" y="133"/>
                    <a:pt x="1569" y="50"/>
                  </a:cubicBezTo>
                  <a:lnTo>
                    <a:pt x="1290" y="9"/>
                  </a:lnTo>
                  <a:cubicBezTo>
                    <a:pt x="1246" y="3"/>
                    <a:pt x="1201" y="1"/>
                    <a:pt x="1157" y="1"/>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81" name="Google Shape;1381;p31"/>
            <p:cNvSpPr/>
            <p:nvPr/>
          </p:nvSpPr>
          <p:spPr>
            <a:xfrm>
              <a:off x="2562825" y="714100"/>
              <a:ext cx="72325" cy="53275"/>
            </a:xfrm>
            <a:custGeom>
              <a:rect b="b" l="l" r="r" t="t"/>
              <a:pathLst>
                <a:path extrusionOk="0" h="2131" w="2893">
                  <a:moveTo>
                    <a:pt x="1426" y="1"/>
                  </a:moveTo>
                  <a:cubicBezTo>
                    <a:pt x="216" y="1"/>
                    <a:pt x="1" y="1930"/>
                    <a:pt x="1302" y="2118"/>
                  </a:cubicBezTo>
                  <a:cubicBezTo>
                    <a:pt x="1362" y="2127"/>
                    <a:pt x="1420" y="2131"/>
                    <a:pt x="1475" y="2131"/>
                  </a:cubicBezTo>
                  <a:cubicBezTo>
                    <a:pt x="2677" y="2131"/>
                    <a:pt x="2892" y="200"/>
                    <a:pt x="1601" y="14"/>
                  </a:cubicBezTo>
                  <a:cubicBezTo>
                    <a:pt x="1541" y="5"/>
                    <a:pt x="1482" y="1"/>
                    <a:pt x="1426" y="1"/>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82" name="Google Shape;1382;p31"/>
            <p:cNvSpPr/>
            <p:nvPr/>
          </p:nvSpPr>
          <p:spPr>
            <a:xfrm>
              <a:off x="3033750" y="467675"/>
              <a:ext cx="46950" cy="40975"/>
            </a:xfrm>
            <a:custGeom>
              <a:rect b="b" l="l" r="r" t="t"/>
              <a:pathLst>
                <a:path extrusionOk="0" h="1639" w="1878">
                  <a:moveTo>
                    <a:pt x="1045" y="0"/>
                  </a:moveTo>
                  <a:cubicBezTo>
                    <a:pt x="892" y="0"/>
                    <a:pt x="739" y="47"/>
                    <a:pt x="610" y="143"/>
                  </a:cubicBezTo>
                  <a:cubicBezTo>
                    <a:pt x="527" y="205"/>
                    <a:pt x="454" y="257"/>
                    <a:pt x="383" y="319"/>
                  </a:cubicBezTo>
                  <a:cubicBezTo>
                    <a:pt x="62" y="556"/>
                    <a:pt x="1" y="1020"/>
                    <a:pt x="238" y="1350"/>
                  </a:cubicBezTo>
                  <a:cubicBezTo>
                    <a:pt x="378" y="1539"/>
                    <a:pt x="602" y="1638"/>
                    <a:pt x="828" y="1638"/>
                  </a:cubicBezTo>
                  <a:cubicBezTo>
                    <a:pt x="983" y="1638"/>
                    <a:pt x="1139" y="1591"/>
                    <a:pt x="1270" y="1495"/>
                  </a:cubicBezTo>
                  <a:cubicBezTo>
                    <a:pt x="1342" y="1433"/>
                    <a:pt x="1414" y="1381"/>
                    <a:pt x="1486" y="1330"/>
                  </a:cubicBezTo>
                  <a:cubicBezTo>
                    <a:pt x="1816" y="1082"/>
                    <a:pt x="1878" y="617"/>
                    <a:pt x="1641" y="298"/>
                  </a:cubicBezTo>
                  <a:cubicBezTo>
                    <a:pt x="1494" y="102"/>
                    <a:pt x="1269" y="0"/>
                    <a:pt x="1045" y="0"/>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83" name="Google Shape;1383;p31"/>
            <p:cNvSpPr/>
            <p:nvPr/>
          </p:nvSpPr>
          <p:spPr>
            <a:xfrm>
              <a:off x="3077075" y="522600"/>
              <a:ext cx="44125" cy="37525"/>
            </a:xfrm>
            <a:custGeom>
              <a:rect b="b" l="l" r="r" t="t"/>
              <a:pathLst>
                <a:path extrusionOk="0" h="1501" w="1765">
                  <a:moveTo>
                    <a:pt x="789" y="1"/>
                  </a:moveTo>
                  <a:cubicBezTo>
                    <a:pt x="429" y="1"/>
                    <a:pt x="110" y="272"/>
                    <a:pt x="62" y="628"/>
                  </a:cubicBezTo>
                  <a:cubicBezTo>
                    <a:pt x="1" y="1031"/>
                    <a:pt x="289" y="1402"/>
                    <a:pt x="681" y="1464"/>
                  </a:cubicBezTo>
                  <a:lnTo>
                    <a:pt x="878" y="1494"/>
                  </a:lnTo>
                  <a:cubicBezTo>
                    <a:pt x="910" y="1499"/>
                    <a:pt x="942" y="1501"/>
                    <a:pt x="974" y="1501"/>
                  </a:cubicBezTo>
                  <a:cubicBezTo>
                    <a:pt x="1339" y="1501"/>
                    <a:pt x="1666" y="1235"/>
                    <a:pt x="1713" y="866"/>
                  </a:cubicBezTo>
                  <a:cubicBezTo>
                    <a:pt x="1765" y="463"/>
                    <a:pt x="1486" y="91"/>
                    <a:pt x="1084" y="30"/>
                  </a:cubicBezTo>
                  <a:lnTo>
                    <a:pt x="898" y="9"/>
                  </a:lnTo>
                  <a:cubicBezTo>
                    <a:pt x="862" y="3"/>
                    <a:pt x="825" y="1"/>
                    <a:pt x="789" y="1"/>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84" name="Google Shape;1384;p31"/>
            <p:cNvSpPr/>
            <p:nvPr/>
          </p:nvSpPr>
          <p:spPr>
            <a:xfrm>
              <a:off x="3105725" y="457875"/>
              <a:ext cx="50275" cy="36825"/>
            </a:xfrm>
            <a:custGeom>
              <a:rect b="b" l="l" r="r" t="t"/>
              <a:pathLst>
                <a:path extrusionOk="0" h="1473" w="2011">
                  <a:moveTo>
                    <a:pt x="983" y="0"/>
                  </a:moveTo>
                  <a:cubicBezTo>
                    <a:pt x="149" y="0"/>
                    <a:pt x="0" y="1336"/>
                    <a:pt x="897" y="1463"/>
                  </a:cubicBezTo>
                  <a:cubicBezTo>
                    <a:pt x="938" y="1469"/>
                    <a:pt x="978" y="1472"/>
                    <a:pt x="1017" y="1472"/>
                  </a:cubicBezTo>
                  <a:cubicBezTo>
                    <a:pt x="1853" y="1472"/>
                    <a:pt x="2010" y="137"/>
                    <a:pt x="1103" y="9"/>
                  </a:cubicBezTo>
                  <a:cubicBezTo>
                    <a:pt x="1062" y="3"/>
                    <a:pt x="1022" y="0"/>
                    <a:pt x="983" y="0"/>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1385" name="Google Shape;1385;p31"/>
          <p:cNvSpPr/>
          <p:nvPr/>
        </p:nvSpPr>
        <p:spPr>
          <a:xfrm>
            <a:off x="-336652" y="-270641"/>
            <a:ext cx="1195706" cy="1145157"/>
          </a:xfrm>
          <a:custGeom>
            <a:rect b="b" l="l" r="r" t="t"/>
            <a:pathLst>
              <a:path extrusionOk="0" h="14340" w="14973">
                <a:moveTo>
                  <a:pt x="5804" y="1"/>
                </a:moveTo>
                <a:cubicBezTo>
                  <a:pt x="5569" y="1"/>
                  <a:pt x="5300" y="71"/>
                  <a:pt x="5030" y="212"/>
                </a:cubicBezTo>
                <a:cubicBezTo>
                  <a:pt x="4538" y="469"/>
                  <a:pt x="4327" y="938"/>
                  <a:pt x="4339" y="1431"/>
                </a:cubicBezTo>
                <a:lnTo>
                  <a:pt x="4327" y="1431"/>
                </a:lnTo>
                <a:lnTo>
                  <a:pt x="4339" y="1443"/>
                </a:lnTo>
                <a:cubicBezTo>
                  <a:pt x="4339" y="1501"/>
                  <a:pt x="4339" y="1560"/>
                  <a:pt x="4350" y="1607"/>
                </a:cubicBezTo>
                <a:lnTo>
                  <a:pt x="4350" y="1618"/>
                </a:lnTo>
                <a:cubicBezTo>
                  <a:pt x="4350" y="1665"/>
                  <a:pt x="4362" y="1724"/>
                  <a:pt x="4374" y="1771"/>
                </a:cubicBezTo>
                <a:cubicBezTo>
                  <a:pt x="4374" y="1795"/>
                  <a:pt x="4386" y="1806"/>
                  <a:pt x="4386" y="1829"/>
                </a:cubicBezTo>
                <a:cubicBezTo>
                  <a:pt x="4397" y="1865"/>
                  <a:pt x="4409" y="1900"/>
                  <a:pt x="4420" y="1947"/>
                </a:cubicBezTo>
                <a:cubicBezTo>
                  <a:pt x="4420" y="1959"/>
                  <a:pt x="4433" y="1970"/>
                  <a:pt x="4433" y="1994"/>
                </a:cubicBezTo>
                <a:cubicBezTo>
                  <a:pt x="4456" y="2041"/>
                  <a:pt x="4467" y="2100"/>
                  <a:pt x="4491" y="2147"/>
                </a:cubicBezTo>
                <a:cubicBezTo>
                  <a:pt x="4491" y="2147"/>
                  <a:pt x="4491" y="2158"/>
                  <a:pt x="4503" y="2158"/>
                </a:cubicBezTo>
                <a:cubicBezTo>
                  <a:pt x="4514" y="2205"/>
                  <a:pt x="4550" y="2252"/>
                  <a:pt x="4573" y="2298"/>
                </a:cubicBezTo>
                <a:cubicBezTo>
                  <a:pt x="4573" y="2322"/>
                  <a:pt x="4585" y="2334"/>
                  <a:pt x="4597" y="2345"/>
                </a:cubicBezTo>
                <a:lnTo>
                  <a:pt x="4667" y="2451"/>
                </a:lnTo>
                <a:cubicBezTo>
                  <a:pt x="4667" y="2463"/>
                  <a:pt x="4678" y="2475"/>
                  <a:pt x="4691" y="2498"/>
                </a:cubicBezTo>
                <a:cubicBezTo>
                  <a:pt x="4725" y="2545"/>
                  <a:pt x="4761" y="2580"/>
                  <a:pt x="4796" y="2627"/>
                </a:cubicBezTo>
                <a:cubicBezTo>
                  <a:pt x="4831" y="2674"/>
                  <a:pt x="4866" y="2709"/>
                  <a:pt x="4913" y="2744"/>
                </a:cubicBezTo>
                <a:lnTo>
                  <a:pt x="4949" y="2780"/>
                </a:lnTo>
                <a:cubicBezTo>
                  <a:pt x="4972" y="2814"/>
                  <a:pt x="5007" y="2838"/>
                  <a:pt x="5042" y="2861"/>
                </a:cubicBezTo>
                <a:lnTo>
                  <a:pt x="5077" y="2897"/>
                </a:lnTo>
                <a:cubicBezTo>
                  <a:pt x="5124" y="2932"/>
                  <a:pt x="5171" y="2955"/>
                  <a:pt x="5218" y="2991"/>
                </a:cubicBezTo>
                <a:lnTo>
                  <a:pt x="5230" y="2991"/>
                </a:lnTo>
                <a:lnTo>
                  <a:pt x="5371" y="3061"/>
                </a:lnTo>
                <a:cubicBezTo>
                  <a:pt x="5382" y="3072"/>
                  <a:pt x="5405" y="3072"/>
                  <a:pt x="5417" y="3084"/>
                </a:cubicBezTo>
                <a:cubicBezTo>
                  <a:pt x="5452" y="3096"/>
                  <a:pt x="5488" y="3108"/>
                  <a:pt x="5535" y="3119"/>
                </a:cubicBezTo>
                <a:cubicBezTo>
                  <a:pt x="5546" y="3119"/>
                  <a:pt x="5569" y="3131"/>
                  <a:pt x="5582" y="3131"/>
                </a:cubicBezTo>
                <a:cubicBezTo>
                  <a:pt x="5640" y="3143"/>
                  <a:pt x="5687" y="3155"/>
                  <a:pt x="5746" y="3166"/>
                </a:cubicBezTo>
                <a:lnTo>
                  <a:pt x="5757" y="3166"/>
                </a:lnTo>
                <a:cubicBezTo>
                  <a:pt x="5804" y="3178"/>
                  <a:pt x="5863" y="3178"/>
                  <a:pt x="5921" y="3178"/>
                </a:cubicBezTo>
                <a:lnTo>
                  <a:pt x="5980" y="3178"/>
                </a:lnTo>
                <a:cubicBezTo>
                  <a:pt x="6004" y="3178"/>
                  <a:pt x="6038" y="3166"/>
                  <a:pt x="6074" y="3166"/>
                </a:cubicBezTo>
                <a:cubicBezTo>
                  <a:pt x="6226" y="3788"/>
                  <a:pt x="6426" y="4398"/>
                  <a:pt x="6578" y="5018"/>
                </a:cubicBezTo>
                <a:cubicBezTo>
                  <a:pt x="6531" y="5042"/>
                  <a:pt x="6473" y="5078"/>
                  <a:pt x="6414" y="5101"/>
                </a:cubicBezTo>
                <a:cubicBezTo>
                  <a:pt x="5675" y="5487"/>
                  <a:pt x="5300" y="6144"/>
                  <a:pt x="5218" y="6860"/>
                </a:cubicBezTo>
                <a:cubicBezTo>
                  <a:pt x="4433" y="6953"/>
                  <a:pt x="3670" y="7141"/>
                  <a:pt x="2909" y="7246"/>
                </a:cubicBezTo>
                <a:cubicBezTo>
                  <a:pt x="2674" y="6660"/>
                  <a:pt x="2158" y="6167"/>
                  <a:pt x="1478" y="6167"/>
                </a:cubicBezTo>
                <a:cubicBezTo>
                  <a:pt x="1244" y="6167"/>
                  <a:pt x="974" y="6238"/>
                  <a:pt x="704" y="6379"/>
                </a:cubicBezTo>
                <a:cubicBezTo>
                  <a:pt x="212" y="6636"/>
                  <a:pt x="1" y="7105"/>
                  <a:pt x="12" y="7598"/>
                </a:cubicBezTo>
                <a:lnTo>
                  <a:pt x="1" y="7598"/>
                </a:lnTo>
                <a:cubicBezTo>
                  <a:pt x="12" y="7598"/>
                  <a:pt x="12" y="7610"/>
                  <a:pt x="12" y="7610"/>
                </a:cubicBezTo>
                <a:cubicBezTo>
                  <a:pt x="12" y="7668"/>
                  <a:pt x="12" y="7727"/>
                  <a:pt x="24" y="7774"/>
                </a:cubicBezTo>
                <a:lnTo>
                  <a:pt x="24" y="7785"/>
                </a:lnTo>
                <a:cubicBezTo>
                  <a:pt x="24" y="7832"/>
                  <a:pt x="36" y="7891"/>
                  <a:pt x="48" y="7938"/>
                </a:cubicBezTo>
                <a:cubicBezTo>
                  <a:pt x="48" y="7962"/>
                  <a:pt x="59" y="7973"/>
                  <a:pt x="59" y="7985"/>
                </a:cubicBezTo>
                <a:cubicBezTo>
                  <a:pt x="71" y="8032"/>
                  <a:pt x="83" y="8067"/>
                  <a:pt x="95" y="8114"/>
                </a:cubicBezTo>
                <a:cubicBezTo>
                  <a:pt x="95" y="8126"/>
                  <a:pt x="106" y="8137"/>
                  <a:pt x="106" y="8161"/>
                </a:cubicBezTo>
                <a:cubicBezTo>
                  <a:pt x="129" y="8207"/>
                  <a:pt x="142" y="8267"/>
                  <a:pt x="165" y="8313"/>
                </a:cubicBezTo>
                <a:lnTo>
                  <a:pt x="165" y="8325"/>
                </a:lnTo>
                <a:cubicBezTo>
                  <a:pt x="188" y="8372"/>
                  <a:pt x="223" y="8419"/>
                  <a:pt x="247" y="8465"/>
                </a:cubicBezTo>
                <a:cubicBezTo>
                  <a:pt x="247" y="8489"/>
                  <a:pt x="259" y="8501"/>
                  <a:pt x="270" y="8512"/>
                </a:cubicBezTo>
                <a:lnTo>
                  <a:pt x="340" y="8618"/>
                </a:lnTo>
                <a:cubicBezTo>
                  <a:pt x="340" y="8630"/>
                  <a:pt x="353" y="8642"/>
                  <a:pt x="364" y="8665"/>
                </a:cubicBezTo>
                <a:cubicBezTo>
                  <a:pt x="400" y="8712"/>
                  <a:pt x="434" y="8747"/>
                  <a:pt x="470" y="8794"/>
                </a:cubicBezTo>
                <a:cubicBezTo>
                  <a:pt x="505" y="8841"/>
                  <a:pt x="540" y="8876"/>
                  <a:pt x="587" y="8911"/>
                </a:cubicBezTo>
                <a:lnTo>
                  <a:pt x="622" y="8947"/>
                </a:lnTo>
                <a:cubicBezTo>
                  <a:pt x="645" y="8981"/>
                  <a:pt x="681" y="9005"/>
                  <a:pt x="716" y="9028"/>
                </a:cubicBezTo>
                <a:lnTo>
                  <a:pt x="751" y="9064"/>
                </a:lnTo>
                <a:cubicBezTo>
                  <a:pt x="798" y="9099"/>
                  <a:pt x="845" y="9122"/>
                  <a:pt x="892" y="9158"/>
                </a:cubicBezTo>
                <a:cubicBezTo>
                  <a:pt x="939" y="9181"/>
                  <a:pt x="997" y="9205"/>
                  <a:pt x="1044" y="9228"/>
                </a:cubicBezTo>
                <a:cubicBezTo>
                  <a:pt x="1056" y="9239"/>
                  <a:pt x="1080" y="9239"/>
                  <a:pt x="1091" y="9251"/>
                </a:cubicBezTo>
                <a:cubicBezTo>
                  <a:pt x="1126" y="9263"/>
                  <a:pt x="1161" y="9275"/>
                  <a:pt x="1208" y="9286"/>
                </a:cubicBezTo>
                <a:cubicBezTo>
                  <a:pt x="1220" y="9286"/>
                  <a:pt x="1244" y="9298"/>
                  <a:pt x="1255" y="9298"/>
                </a:cubicBezTo>
                <a:cubicBezTo>
                  <a:pt x="1314" y="9310"/>
                  <a:pt x="1361" y="9322"/>
                  <a:pt x="1419" y="9333"/>
                </a:cubicBezTo>
                <a:cubicBezTo>
                  <a:pt x="1478" y="9345"/>
                  <a:pt x="1536" y="9345"/>
                  <a:pt x="1595" y="9345"/>
                </a:cubicBezTo>
                <a:lnTo>
                  <a:pt x="1654" y="9345"/>
                </a:lnTo>
                <a:cubicBezTo>
                  <a:pt x="1700" y="9333"/>
                  <a:pt x="1736" y="9333"/>
                  <a:pt x="1783" y="9333"/>
                </a:cubicBezTo>
                <a:cubicBezTo>
                  <a:pt x="1806" y="9322"/>
                  <a:pt x="1830" y="9322"/>
                  <a:pt x="1841" y="9322"/>
                </a:cubicBezTo>
                <a:cubicBezTo>
                  <a:pt x="1900" y="9310"/>
                  <a:pt x="1971" y="9298"/>
                  <a:pt x="2029" y="9275"/>
                </a:cubicBezTo>
                <a:cubicBezTo>
                  <a:pt x="2088" y="9251"/>
                  <a:pt x="2146" y="9239"/>
                  <a:pt x="2193" y="9216"/>
                </a:cubicBezTo>
                <a:cubicBezTo>
                  <a:pt x="2205" y="9205"/>
                  <a:pt x="2216" y="9205"/>
                  <a:pt x="2229" y="9192"/>
                </a:cubicBezTo>
                <a:cubicBezTo>
                  <a:pt x="2275" y="9169"/>
                  <a:pt x="2322" y="9145"/>
                  <a:pt x="2357" y="9122"/>
                </a:cubicBezTo>
                <a:cubicBezTo>
                  <a:pt x="2369" y="9111"/>
                  <a:pt x="2380" y="9111"/>
                  <a:pt x="2380" y="9099"/>
                </a:cubicBezTo>
                <a:cubicBezTo>
                  <a:pt x="2427" y="9075"/>
                  <a:pt x="2463" y="9052"/>
                  <a:pt x="2498" y="9028"/>
                </a:cubicBezTo>
                <a:cubicBezTo>
                  <a:pt x="2498" y="9017"/>
                  <a:pt x="2510" y="9017"/>
                  <a:pt x="2521" y="9005"/>
                </a:cubicBezTo>
                <a:cubicBezTo>
                  <a:pt x="2557" y="8981"/>
                  <a:pt x="2591" y="8947"/>
                  <a:pt x="2627" y="8911"/>
                </a:cubicBezTo>
                <a:cubicBezTo>
                  <a:pt x="2627" y="8900"/>
                  <a:pt x="2638" y="8900"/>
                  <a:pt x="2651" y="8887"/>
                </a:cubicBezTo>
                <a:cubicBezTo>
                  <a:pt x="2709" y="8817"/>
                  <a:pt x="2768" y="8747"/>
                  <a:pt x="2815" y="8665"/>
                </a:cubicBezTo>
                <a:cubicBezTo>
                  <a:pt x="2826" y="8653"/>
                  <a:pt x="2826" y="8653"/>
                  <a:pt x="2826" y="8642"/>
                </a:cubicBezTo>
                <a:cubicBezTo>
                  <a:pt x="2849" y="8606"/>
                  <a:pt x="2873" y="8559"/>
                  <a:pt x="2896" y="8525"/>
                </a:cubicBezTo>
                <a:cubicBezTo>
                  <a:pt x="2896" y="8512"/>
                  <a:pt x="2896" y="8512"/>
                  <a:pt x="2909" y="8501"/>
                </a:cubicBezTo>
                <a:cubicBezTo>
                  <a:pt x="2920" y="8465"/>
                  <a:pt x="2932" y="8431"/>
                  <a:pt x="2943" y="8384"/>
                </a:cubicBezTo>
                <a:cubicBezTo>
                  <a:pt x="2955" y="8384"/>
                  <a:pt x="2955" y="8372"/>
                  <a:pt x="2955" y="8372"/>
                </a:cubicBezTo>
                <a:lnTo>
                  <a:pt x="2990" y="8231"/>
                </a:lnTo>
                <a:lnTo>
                  <a:pt x="2990" y="8207"/>
                </a:lnTo>
                <a:cubicBezTo>
                  <a:pt x="3002" y="8161"/>
                  <a:pt x="3014" y="8126"/>
                  <a:pt x="3014" y="8079"/>
                </a:cubicBezTo>
                <a:cubicBezTo>
                  <a:pt x="3026" y="8009"/>
                  <a:pt x="3026" y="7950"/>
                  <a:pt x="3026" y="7879"/>
                </a:cubicBezTo>
                <a:cubicBezTo>
                  <a:pt x="3753" y="7774"/>
                  <a:pt x="4480" y="7598"/>
                  <a:pt x="5206" y="7504"/>
                </a:cubicBezTo>
                <a:cubicBezTo>
                  <a:pt x="5218" y="7527"/>
                  <a:pt x="5218" y="7540"/>
                  <a:pt x="5218" y="7551"/>
                </a:cubicBezTo>
                <a:lnTo>
                  <a:pt x="5218" y="7574"/>
                </a:lnTo>
                <a:cubicBezTo>
                  <a:pt x="5218" y="7610"/>
                  <a:pt x="5230" y="7657"/>
                  <a:pt x="5241" y="7704"/>
                </a:cubicBezTo>
                <a:lnTo>
                  <a:pt x="5241" y="7739"/>
                </a:lnTo>
                <a:cubicBezTo>
                  <a:pt x="5253" y="7785"/>
                  <a:pt x="5253" y="7821"/>
                  <a:pt x="5265" y="7856"/>
                </a:cubicBezTo>
                <a:cubicBezTo>
                  <a:pt x="5265" y="7868"/>
                  <a:pt x="5277" y="7879"/>
                  <a:pt x="5277" y="7891"/>
                </a:cubicBezTo>
                <a:lnTo>
                  <a:pt x="5312" y="8032"/>
                </a:lnTo>
                <a:lnTo>
                  <a:pt x="5312" y="8043"/>
                </a:lnTo>
                <a:cubicBezTo>
                  <a:pt x="5324" y="8090"/>
                  <a:pt x="5335" y="8137"/>
                  <a:pt x="5358" y="8173"/>
                </a:cubicBezTo>
                <a:cubicBezTo>
                  <a:pt x="5358" y="8196"/>
                  <a:pt x="5358" y="8207"/>
                  <a:pt x="5371" y="8220"/>
                </a:cubicBezTo>
                <a:lnTo>
                  <a:pt x="5405" y="8325"/>
                </a:lnTo>
                <a:cubicBezTo>
                  <a:pt x="5417" y="8337"/>
                  <a:pt x="5417" y="8348"/>
                  <a:pt x="5417" y="8360"/>
                </a:cubicBezTo>
                <a:cubicBezTo>
                  <a:pt x="5441" y="8407"/>
                  <a:pt x="5452" y="8454"/>
                  <a:pt x="5476" y="8501"/>
                </a:cubicBezTo>
                <a:cubicBezTo>
                  <a:pt x="5476" y="8501"/>
                  <a:pt x="5476" y="8512"/>
                  <a:pt x="5488" y="8512"/>
                </a:cubicBezTo>
                <a:cubicBezTo>
                  <a:pt x="5499" y="8548"/>
                  <a:pt x="5523" y="8595"/>
                  <a:pt x="5546" y="8642"/>
                </a:cubicBezTo>
                <a:cubicBezTo>
                  <a:pt x="5546" y="8653"/>
                  <a:pt x="5558" y="8665"/>
                  <a:pt x="5558" y="8676"/>
                </a:cubicBezTo>
                <a:cubicBezTo>
                  <a:pt x="5582" y="8712"/>
                  <a:pt x="5593" y="8747"/>
                  <a:pt x="5616" y="8770"/>
                </a:cubicBezTo>
                <a:cubicBezTo>
                  <a:pt x="5616" y="8782"/>
                  <a:pt x="5629" y="8806"/>
                  <a:pt x="5640" y="8817"/>
                </a:cubicBezTo>
                <a:cubicBezTo>
                  <a:pt x="5663" y="8853"/>
                  <a:pt x="5687" y="8900"/>
                  <a:pt x="5710" y="8947"/>
                </a:cubicBezTo>
                <a:cubicBezTo>
                  <a:pt x="5746" y="8993"/>
                  <a:pt x="5769" y="9028"/>
                  <a:pt x="5793" y="9064"/>
                </a:cubicBezTo>
                <a:cubicBezTo>
                  <a:pt x="5804" y="9075"/>
                  <a:pt x="5804" y="9087"/>
                  <a:pt x="5816" y="9099"/>
                </a:cubicBezTo>
                <a:cubicBezTo>
                  <a:pt x="5840" y="9134"/>
                  <a:pt x="5863" y="9158"/>
                  <a:pt x="5886" y="9192"/>
                </a:cubicBezTo>
                <a:cubicBezTo>
                  <a:pt x="5898" y="9205"/>
                  <a:pt x="5898" y="9216"/>
                  <a:pt x="5910" y="9228"/>
                </a:cubicBezTo>
                <a:cubicBezTo>
                  <a:pt x="5945" y="9263"/>
                  <a:pt x="5968" y="9298"/>
                  <a:pt x="6004" y="9345"/>
                </a:cubicBezTo>
                <a:lnTo>
                  <a:pt x="6109" y="9450"/>
                </a:lnTo>
                <a:cubicBezTo>
                  <a:pt x="6109" y="9462"/>
                  <a:pt x="6121" y="9474"/>
                  <a:pt x="6132" y="9486"/>
                </a:cubicBezTo>
                <a:cubicBezTo>
                  <a:pt x="6156" y="9509"/>
                  <a:pt x="6191" y="9533"/>
                  <a:pt x="6215" y="9556"/>
                </a:cubicBezTo>
                <a:cubicBezTo>
                  <a:pt x="6226" y="9567"/>
                  <a:pt x="6238" y="9580"/>
                  <a:pt x="6238" y="9591"/>
                </a:cubicBezTo>
                <a:cubicBezTo>
                  <a:pt x="6273" y="9627"/>
                  <a:pt x="6320" y="9661"/>
                  <a:pt x="6355" y="9685"/>
                </a:cubicBezTo>
                <a:lnTo>
                  <a:pt x="6355" y="9697"/>
                </a:lnTo>
                <a:cubicBezTo>
                  <a:pt x="6390" y="9720"/>
                  <a:pt x="6426" y="9755"/>
                  <a:pt x="6473" y="9779"/>
                </a:cubicBezTo>
                <a:cubicBezTo>
                  <a:pt x="6484" y="9791"/>
                  <a:pt x="6496" y="9802"/>
                  <a:pt x="6507" y="9802"/>
                </a:cubicBezTo>
                <a:cubicBezTo>
                  <a:pt x="6531" y="9825"/>
                  <a:pt x="6566" y="9849"/>
                  <a:pt x="6590" y="9872"/>
                </a:cubicBezTo>
                <a:cubicBezTo>
                  <a:pt x="6601" y="9872"/>
                  <a:pt x="6613" y="9885"/>
                  <a:pt x="6625" y="9896"/>
                </a:cubicBezTo>
                <a:cubicBezTo>
                  <a:pt x="6672" y="9919"/>
                  <a:pt x="6707" y="9943"/>
                  <a:pt x="6754" y="9966"/>
                </a:cubicBezTo>
                <a:cubicBezTo>
                  <a:pt x="6801" y="10002"/>
                  <a:pt x="6836" y="10013"/>
                  <a:pt x="6883" y="10036"/>
                </a:cubicBezTo>
                <a:cubicBezTo>
                  <a:pt x="6895" y="10049"/>
                  <a:pt x="6906" y="10049"/>
                  <a:pt x="6918" y="10060"/>
                </a:cubicBezTo>
                <a:cubicBezTo>
                  <a:pt x="6953" y="10072"/>
                  <a:pt x="6989" y="10096"/>
                  <a:pt x="7023" y="10107"/>
                </a:cubicBezTo>
                <a:cubicBezTo>
                  <a:pt x="7035" y="10107"/>
                  <a:pt x="7047" y="10119"/>
                  <a:pt x="7059" y="10119"/>
                </a:cubicBezTo>
                <a:cubicBezTo>
                  <a:pt x="7106" y="10142"/>
                  <a:pt x="7153" y="10154"/>
                  <a:pt x="7200" y="10177"/>
                </a:cubicBezTo>
                <a:cubicBezTo>
                  <a:pt x="7234" y="10189"/>
                  <a:pt x="7270" y="10201"/>
                  <a:pt x="7293" y="10213"/>
                </a:cubicBezTo>
                <a:cubicBezTo>
                  <a:pt x="7246" y="10529"/>
                  <a:pt x="7200" y="10857"/>
                  <a:pt x="7153" y="11174"/>
                </a:cubicBezTo>
                <a:cubicBezTo>
                  <a:pt x="6929" y="11185"/>
                  <a:pt x="6695" y="11256"/>
                  <a:pt x="6449" y="11385"/>
                </a:cubicBezTo>
                <a:cubicBezTo>
                  <a:pt x="5945" y="11643"/>
                  <a:pt x="5746" y="12112"/>
                  <a:pt x="5746" y="12605"/>
                </a:cubicBezTo>
                <a:lnTo>
                  <a:pt x="5746" y="12616"/>
                </a:lnTo>
                <a:cubicBezTo>
                  <a:pt x="5757" y="12675"/>
                  <a:pt x="5757" y="12722"/>
                  <a:pt x="5757" y="12780"/>
                </a:cubicBezTo>
                <a:cubicBezTo>
                  <a:pt x="5757" y="12780"/>
                  <a:pt x="5769" y="12780"/>
                  <a:pt x="5769" y="12792"/>
                </a:cubicBezTo>
                <a:cubicBezTo>
                  <a:pt x="5769" y="12839"/>
                  <a:pt x="5780" y="12897"/>
                  <a:pt x="5793" y="12944"/>
                </a:cubicBezTo>
                <a:cubicBezTo>
                  <a:pt x="5793" y="12956"/>
                  <a:pt x="5804" y="12980"/>
                  <a:pt x="5804" y="12991"/>
                </a:cubicBezTo>
                <a:cubicBezTo>
                  <a:pt x="5816" y="13038"/>
                  <a:pt x="5827" y="13074"/>
                  <a:pt x="5840" y="13108"/>
                </a:cubicBezTo>
                <a:cubicBezTo>
                  <a:pt x="5840" y="13132"/>
                  <a:pt x="5851" y="13144"/>
                  <a:pt x="5851" y="13167"/>
                </a:cubicBezTo>
                <a:cubicBezTo>
                  <a:pt x="5874" y="13214"/>
                  <a:pt x="5886" y="13261"/>
                  <a:pt x="5910" y="13319"/>
                </a:cubicBezTo>
                <a:lnTo>
                  <a:pt x="5921" y="13331"/>
                </a:lnTo>
                <a:cubicBezTo>
                  <a:pt x="5933" y="13378"/>
                  <a:pt x="5957" y="13425"/>
                  <a:pt x="5992" y="13472"/>
                </a:cubicBezTo>
                <a:cubicBezTo>
                  <a:pt x="5992" y="13483"/>
                  <a:pt x="6004" y="13496"/>
                  <a:pt x="6015" y="13519"/>
                </a:cubicBezTo>
                <a:cubicBezTo>
                  <a:pt x="6038" y="13554"/>
                  <a:pt x="6062" y="13589"/>
                  <a:pt x="6074" y="13624"/>
                </a:cubicBezTo>
                <a:lnTo>
                  <a:pt x="6109" y="13660"/>
                </a:lnTo>
                <a:lnTo>
                  <a:pt x="6215" y="13800"/>
                </a:lnTo>
                <a:cubicBezTo>
                  <a:pt x="6249" y="13847"/>
                  <a:pt x="6285" y="13882"/>
                  <a:pt x="6332" y="13918"/>
                </a:cubicBezTo>
                <a:lnTo>
                  <a:pt x="6367" y="13952"/>
                </a:lnTo>
                <a:cubicBezTo>
                  <a:pt x="6390" y="13976"/>
                  <a:pt x="6426" y="14011"/>
                  <a:pt x="6460" y="14035"/>
                </a:cubicBezTo>
                <a:cubicBezTo>
                  <a:pt x="6473" y="14046"/>
                  <a:pt x="6484" y="14058"/>
                  <a:pt x="6496" y="14058"/>
                </a:cubicBezTo>
                <a:cubicBezTo>
                  <a:pt x="6543" y="14093"/>
                  <a:pt x="6590" y="14129"/>
                  <a:pt x="6637" y="14152"/>
                </a:cubicBezTo>
                <a:lnTo>
                  <a:pt x="6648" y="14163"/>
                </a:lnTo>
                <a:lnTo>
                  <a:pt x="6789" y="14234"/>
                </a:lnTo>
                <a:cubicBezTo>
                  <a:pt x="6801" y="14234"/>
                  <a:pt x="6812" y="14246"/>
                  <a:pt x="6836" y="14246"/>
                </a:cubicBezTo>
                <a:cubicBezTo>
                  <a:pt x="6871" y="14269"/>
                  <a:pt x="6906" y="14281"/>
                  <a:pt x="6953" y="14293"/>
                </a:cubicBezTo>
                <a:cubicBezTo>
                  <a:pt x="6965" y="14293"/>
                  <a:pt x="6976" y="14293"/>
                  <a:pt x="7000" y="14304"/>
                </a:cubicBezTo>
                <a:cubicBezTo>
                  <a:pt x="7059" y="14316"/>
                  <a:pt x="7106" y="14328"/>
                  <a:pt x="7164" y="14340"/>
                </a:cubicBezTo>
                <a:lnTo>
                  <a:pt x="7398" y="14340"/>
                </a:lnTo>
                <a:cubicBezTo>
                  <a:pt x="7445" y="14340"/>
                  <a:pt x="7481" y="14340"/>
                  <a:pt x="7528" y="14328"/>
                </a:cubicBezTo>
                <a:lnTo>
                  <a:pt x="7586" y="14328"/>
                </a:lnTo>
                <a:cubicBezTo>
                  <a:pt x="7645" y="14316"/>
                  <a:pt x="7715" y="14304"/>
                  <a:pt x="7774" y="14281"/>
                </a:cubicBezTo>
                <a:cubicBezTo>
                  <a:pt x="7833" y="14257"/>
                  <a:pt x="7880" y="14234"/>
                  <a:pt x="7938" y="14210"/>
                </a:cubicBezTo>
                <a:cubicBezTo>
                  <a:pt x="7950" y="14210"/>
                  <a:pt x="7961" y="14199"/>
                  <a:pt x="7973" y="14199"/>
                </a:cubicBezTo>
                <a:cubicBezTo>
                  <a:pt x="8020" y="14176"/>
                  <a:pt x="8067" y="14152"/>
                  <a:pt x="8102" y="14117"/>
                </a:cubicBezTo>
                <a:cubicBezTo>
                  <a:pt x="8114" y="14117"/>
                  <a:pt x="8125" y="14117"/>
                  <a:pt x="8125" y="14105"/>
                </a:cubicBezTo>
                <a:cubicBezTo>
                  <a:pt x="8172" y="14082"/>
                  <a:pt x="8208" y="14058"/>
                  <a:pt x="8243" y="14023"/>
                </a:cubicBezTo>
                <a:lnTo>
                  <a:pt x="8255" y="14011"/>
                </a:lnTo>
                <a:cubicBezTo>
                  <a:pt x="8302" y="13976"/>
                  <a:pt x="8336" y="13952"/>
                  <a:pt x="8372" y="13918"/>
                </a:cubicBezTo>
                <a:cubicBezTo>
                  <a:pt x="8372" y="13905"/>
                  <a:pt x="8383" y="13894"/>
                  <a:pt x="8383" y="13894"/>
                </a:cubicBezTo>
                <a:cubicBezTo>
                  <a:pt x="8419" y="13859"/>
                  <a:pt x="8454" y="13824"/>
                  <a:pt x="8477" y="13788"/>
                </a:cubicBezTo>
                <a:cubicBezTo>
                  <a:pt x="8513" y="13741"/>
                  <a:pt x="8536" y="13707"/>
                  <a:pt x="8560" y="13671"/>
                </a:cubicBezTo>
                <a:cubicBezTo>
                  <a:pt x="8571" y="13660"/>
                  <a:pt x="8571" y="13648"/>
                  <a:pt x="8571" y="13648"/>
                </a:cubicBezTo>
                <a:cubicBezTo>
                  <a:pt x="8594" y="13601"/>
                  <a:pt x="8618" y="13566"/>
                  <a:pt x="8641" y="13530"/>
                </a:cubicBezTo>
                <a:lnTo>
                  <a:pt x="8641" y="13507"/>
                </a:lnTo>
                <a:cubicBezTo>
                  <a:pt x="8665" y="13460"/>
                  <a:pt x="8677" y="13425"/>
                  <a:pt x="8688" y="13390"/>
                </a:cubicBezTo>
                <a:cubicBezTo>
                  <a:pt x="8688" y="13378"/>
                  <a:pt x="8700" y="13378"/>
                  <a:pt x="8700" y="13366"/>
                </a:cubicBezTo>
                <a:cubicBezTo>
                  <a:pt x="8712" y="13331"/>
                  <a:pt x="8724" y="13285"/>
                  <a:pt x="8735" y="13238"/>
                </a:cubicBezTo>
                <a:lnTo>
                  <a:pt x="8735" y="13214"/>
                </a:lnTo>
                <a:cubicBezTo>
                  <a:pt x="8747" y="13167"/>
                  <a:pt x="8758" y="13120"/>
                  <a:pt x="8758" y="13085"/>
                </a:cubicBezTo>
                <a:cubicBezTo>
                  <a:pt x="8841" y="12370"/>
                  <a:pt x="8430" y="11584"/>
                  <a:pt x="7774" y="11291"/>
                </a:cubicBezTo>
                <a:lnTo>
                  <a:pt x="7914" y="10307"/>
                </a:lnTo>
                <a:lnTo>
                  <a:pt x="8044" y="10307"/>
                </a:lnTo>
                <a:cubicBezTo>
                  <a:pt x="8091" y="10307"/>
                  <a:pt x="8149" y="10307"/>
                  <a:pt x="8196" y="10294"/>
                </a:cubicBezTo>
                <a:cubicBezTo>
                  <a:pt x="8255" y="10294"/>
                  <a:pt x="8313" y="10283"/>
                  <a:pt x="8360" y="10271"/>
                </a:cubicBezTo>
                <a:lnTo>
                  <a:pt x="8407" y="10271"/>
                </a:lnTo>
                <a:cubicBezTo>
                  <a:pt x="8454" y="10260"/>
                  <a:pt x="8489" y="10248"/>
                  <a:pt x="8536" y="10248"/>
                </a:cubicBezTo>
                <a:cubicBezTo>
                  <a:pt x="8547" y="10236"/>
                  <a:pt x="8571" y="10236"/>
                  <a:pt x="8583" y="10236"/>
                </a:cubicBezTo>
                <a:cubicBezTo>
                  <a:pt x="8641" y="10224"/>
                  <a:pt x="8688" y="10201"/>
                  <a:pt x="8747" y="10189"/>
                </a:cubicBezTo>
                <a:cubicBezTo>
                  <a:pt x="8818" y="10166"/>
                  <a:pt x="8876" y="10142"/>
                  <a:pt x="8935" y="10119"/>
                </a:cubicBezTo>
                <a:cubicBezTo>
                  <a:pt x="8946" y="10107"/>
                  <a:pt x="8969" y="10096"/>
                  <a:pt x="8993" y="10096"/>
                </a:cubicBezTo>
                <a:cubicBezTo>
                  <a:pt x="9029" y="10072"/>
                  <a:pt x="9063" y="10060"/>
                  <a:pt x="9110" y="10036"/>
                </a:cubicBezTo>
                <a:cubicBezTo>
                  <a:pt x="9122" y="10025"/>
                  <a:pt x="9146" y="10013"/>
                  <a:pt x="9169" y="10002"/>
                </a:cubicBezTo>
                <a:cubicBezTo>
                  <a:pt x="9204" y="9990"/>
                  <a:pt x="9240" y="9966"/>
                  <a:pt x="9274" y="9943"/>
                </a:cubicBezTo>
                <a:cubicBezTo>
                  <a:pt x="9298" y="9931"/>
                  <a:pt x="9310" y="9919"/>
                  <a:pt x="9321" y="9919"/>
                </a:cubicBezTo>
                <a:cubicBezTo>
                  <a:pt x="9427" y="9849"/>
                  <a:pt x="9521" y="9779"/>
                  <a:pt x="9603" y="9708"/>
                </a:cubicBezTo>
                <a:cubicBezTo>
                  <a:pt x="9626" y="9697"/>
                  <a:pt x="9638" y="9685"/>
                  <a:pt x="9649" y="9673"/>
                </a:cubicBezTo>
                <a:cubicBezTo>
                  <a:pt x="9673" y="9650"/>
                  <a:pt x="9709" y="9627"/>
                  <a:pt x="9732" y="9603"/>
                </a:cubicBezTo>
                <a:cubicBezTo>
                  <a:pt x="9743" y="9591"/>
                  <a:pt x="9767" y="9580"/>
                  <a:pt x="9779" y="9556"/>
                </a:cubicBezTo>
                <a:lnTo>
                  <a:pt x="9861" y="9474"/>
                </a:lnTo>
                <a:cubicBezTo>
                  <a:pt x="9861" y="9462"/>
                  <a:pt x="9873" y="9450"/>
                  <a:pt x="9884" y="9439"/>
                </a:cubicBezTo>
                <a:cubicBezTo>
                  <a:pt x="9954" y="9356"/>
                  <a:pt x="10025" y="9275"/>
                  <a:pt x="10084" y="9192"/>
                </a:cubicBezTo>
                <a:cubicBezTo>
                  <a:pt x="10095" y="9181"/>
                  <a:pt x="10095" y="9169"/>
                  <a:pt x="10107" y="9145"/>
                </a:cubicBezTo>
                <a:cubicBezTo>
                  <a:pt x="10131" y="9122"/>
                  <a:pt x="10142" y="9087"/>
                  <a:pt x="10165" y="9052"/>
                </a:cubicBezTo>
                <a:cubicBezTo>
                  <a:pt x="10178" y="9040"/>
                  <a:pt x="10178" y="9028"/>
                  <a:pt x="10189" y="9005"/>
                </a:cubicBezTo>
                <a:cubicBezTo>
                  <a:pt x="10212" y="8981"/>
                  <a:pt x="10224" y="8947"/>
                  <a:pt x="10236" y="8911"/>
                </a:cubicBezTo>
                <a:cubicBezTo>
                  <a:pt x="10248" y="8900"/>
                  <a:pt x="10259" y="8887"/>
                  <a:pt x="10259" y="8864"/>
                </a:cubicBezTo>
                <a:cubicBezTo>
                  <a:pt x="10306" y="8770"/>
                  <a:pt x="10342" y="8676"/>
                  <a:pt x="10376" y="8583"/>
                </a:cubicBezTo>
                <a:cubicBezTo>
                  <a:pt x="10376" y="8571"/>
                  <a:pt x="10376" y="8548"/>
                  <a:pt x="10389" y="8536"/>
                </a:cubicBezTo>
                <a:cubicBezTo>
                  <a:pt x="10400" y="8501"/>
                  <a:pt x="10400" y="8465"/>
                  <a:pt x="10412" y="8431"/>
                </a:cubicBezTo>
                <a:cubicBezTo>
                  <a:pt x="10423" y="8419"/>
                  <a:pt x="10423" y="8395"/>
                  <a:pt x="10423" y="8384"/>
                </a:cubicBezTo>
                <a:cubicBezTo>
                  <a:pt x="10435" y="8348"/>
                  <a:pt x="10447" y="8313"/>
                  <a:pt x="10447" y="8278"/>
                </a:cubicBezTo>
                <a:cubicBezTo>
                  <a:pt x="10447" y="8254"/>
                  <a:pt x="10459" y="8243"/>
                  <a:pt x="10459" y="8231"/>
                </a:cubicBezTo>
                <a:cubicBezTo>
                  <a:pt x="10494" y="8020"/>
                  <a:pt x="10506" y="7798"/>
                  <a:pt x="10494" y="7574"/>
                </a:cubicBezTo>
                <a:cubicBezTo>
                  <a:pt x="11009" y="7481"/>
                  <a:pt x="11538" y="7376"/>
                  <a:pt x="12065" y="7293"/>
                </a:cubicBezTo>
                <a:cubicBezTo>
                  <a:pt x="12065" y="7316"/>
                  <a:pt x="12077" y="7340"/>
                  <a:pt x="12088" y="7352"/>
                </a:cubicBezTo>
                <a:lnTo>
                  <a:pt x="12088" y="7363"/>
                </a:lnTo>
                <a:lnTo>
                  <a:pt x="12158" y="7504"/>
                </a:lnTo>
                <a:cubicBezTo>
                  <a:pt x="12171" y="7527"/>
                  <a:pt x="12182" y="7540"/>
                  <a:pt x="12182" y="7551"/>
                </a:cubicBezTo>
                <a:lnTo>
                  <a:pt x="12252" y="7657"/>
                </a:lnTo>
                <a:cubicBezTo>
                  <a:pt x="12264" y="7668"/>
                  <a:pt x="12276" y="7692"/>
                  <a:pt x="12276" y="7704"/>
                </a:cubicBezTo>
                <a:cubicBezTo>
                  <a:pt x="12311" y="7751"/>
                  <a:pt x="12346" y="7798"/>
                  <a:pt x="12382" y="7832"/>
                </a:cubicBezTo>
                <a:lnTo>
                  <a:pt x="12393" y="7832"/>
                </a:lnTo>
                <a:cubicBezTo>
                  <a:pt x="12429" y="7879"/>
                  <a:pt x="12463" y="7915"/>
                  <a:pt x="12499" y="7962"/>
                </a:cubicBezTo>
                <a:lnTo>
                  <a:pt x="12534" y="7996"/>
                </a:lnTo>
                <a:cubicBezTo>
                  <a:pt x="12569" y="8020"/>
                  <a:pt x="12604" y="8043"/>
                  <a:pt x="12627" y="8067"/>
                </a:cubicBezTo>
                <a:cubicBezTo>
                  <a:pt x="12640" y="8079"/>
                  <a:pt x="12663" y="8090"/>
                  <a:pt x="12674" y="8102"/>
                </a:cubicBezTo>
                <a:cubicBezTo>
                  <a:pt x="12721" y="8137"/>
                  <a:pt x="12757" y="8161"/>
                  <a:pt x="12815" y="8196"/>
                </a:cubicBezTo>
                <a:lnTo>
                  <a:pt x="12956" y="8267"/>
                </a:lnTo>
                <a:cubicBezTo>
                  <a:pt x="12979" y="8278"/>
                  <a:pt x="12991" y="8278"/>
                  <a:pt x="13003" y="8290"/>
                </a:cubicBezTo>
                <a:cubicBezTo>
                  <a:pt x="13049" y="8301"/>
                  <a:pt x="13085" y="8313"/>
                  <a:pt x="13120" y="8325"/>
                </a:cubicBezTo>
                <a:cubicBezTo>
                  <a:pt x="13143" y="8337"/>
                  <a:pt x="13155" y="8337"/>
                  <a:pt x="13167" y="8337"/>
                </a:cubicBezTo>
                <a:cubicBezTo>
                  <a:pt x="13226" y="8360"/>
                  <a:pt x="13284" y="8372"/>
                  <a:pt x="13343" y="8372"/>
                </a:cubicBezTo>
                <a:cubicBezTo>
                  <a:pt x="13401" y="8384"/>
                  <a:pt x="13448" y="8384"/>
                  <a:pt x="13507" y="8384"/>
                </a:cubicBezTo>
                <a:lnTo>
                  <a:pt x="13565" y="8384"/>
                </a:lnTo>
                <a:cubicBezTo>
                  <a:pt x="13612" y="8384"/>
                  <a:pt x="13659" y="8372"/>
                  <a:pt x="13706" y="8372"/>
                </a:cubicBezTo>
                <a:cubicBezTo>
                  <a:pt x="13718" y="8372"/>
                  <a:pt x="13742" y="8360"/>
                  <a:pt x="13753" y="8360"/>
                </a:cubicBezTo>
                <a:cubicBezTo>
                  <a:pt x="13823" y="8348"/>
                  <a:pt x="13882" y="8337"/>
                  <a:pt x="13953" y="8313"/>
                </a:cubicBezTo>
                <a:cubicBezTo>
                  <a:pt x="14000" y="8301"/>
                  <a:pt x="14058" y="8278"/>
                  <a:pt x="14105" y="8254"/>
                </a:cubicBezTo>
                <a:cubicBezTo>
                  <a:pt x="14117" y="8243"/>
                  <a:pt x="14128" y="8243"/>
                  <a:pt x="14140" y="8231"/>
                </a:cubicBezTo>
                <a:lnTo>
                  <a:pt x="14281" y="8161"/>
                </a:lnTo>
                <a:cubicBezTo>
                  <a:pt x="14292" y="8149"/>
                  <a:pt x="14292" y="8149"/>
                  <a:pt x="14304" y="8149"/>
                </a:cubicBezTo>
                <a:cubicBezTo>
                  <a:pt x="14339" y="8114"/>
                  <a:pt x="14375" y="8090"/>
                  <a:pt x="14410" y="8067"/>
                </a:cubicBezTo>
                <a:cubicBezTo>
                  <a:pt x="14422" y="8056"/>
                  <a:pt x="14422" y="8056"/>
                  <a:pt x="14433" y="8056"/>
                </a:cubicBezTo>
                <a:lnTo>
                  <a:pt x="14539" y="7950"/>
                </a:lnTo>
                <a:cubicBezTo>
                  <a:pt x="14550" y="7950"/>
                  <a:pt x="14550" y="7938"/>
                  <a:pt x="14562" y="7926"/>
                </a:cubicBezTo>
                <a:cubicBezTo>
                  <a:pt x="14597" y="7891"/>
                  <a:pt x="14621" y="7856"/>
                  <a:pt x="14656" y="7821"/>
                </a:cubicBezTo>
                <a:cubicBezTo>
                  <a:pt x="14680" y="7785"/>
                  <a:pt x="14714" y="7751"/>
                  <a:pt x="14738" y="7704"/>
                </a:cubicBezTo>
                <a:cubicBezTo>
                  <a:pt x="14738" y="7704"/>
                  <a:pt x="14750" y="7692"/>
                  <a:pt x="14750" y="7680"/>
                </a:cubicBezTo>
                <a:cubicBezTo>
                  <a:pt x="14773" y="7645"/>
                  <a:pt x="14797" y="7598"/>
                  <a:pt x="14808" y="7563"/>
                </a:cubicBezTo>
                <a:cubicBezTo>
                  <a:pt x="14808" y="7551"/>
                  <a:pt x="14820" y="7551"/>
                  <a:pt x="14820" y="7540"/>
                </a:cubicBezTo>
                <a:cubicBezTo>
                  <a:pt x="14832" y="7504"/>
                  <a:pt x="14855" y="7469"/>
                  <a:pt x="14867" y="7434"/>
                </a:cubicBezTo>
                <a:lnTo>
                  <a:pt x="14867" y="7410"/>
                </a:lnTo>
                <a:cubicBezTo>
                  <a:pt x="14878" y="7363"/>
                  <a:pt x="14891" y="7316"/>
                  <a:pt x="14902" y="7282"/>
                </a:cubicBezTo>
                <a:cubicBezTo>
                  <a:pt x="14902" y="7270"/>
                  <a:pt x="14914" y="7258"/>
                  <a:pt x="14914" y="7246"/>
                </a:cubicBezTo>
                <a:cubicBezTo>
                  <a:pt x="14925" y="7211"/>
                  <a:pt x="14925" y="7164"/>
                  <a:pt x="14938" y="7118"/>
                </a:cubicBezTo>
                <a:cubicBezTo>
                  <a:pt x="14938" y="7024"/>
                  <a:pt x="14949" y="6930"/>
                  <a:pt x="14938" y="6836"/>
                </a:cubicBezTo>
                <a:cubicBezTo>
                  <a:pt x="14972" y="5969"/>
                  <a:pt x="14328" y="5042"/>
                  <a:pt x="13401" y="5031"/>
                </a:cubicBezTo>
                <a:cubicBezTo>
                  <a:pt x="13155" y="5031"/>
                  <a:pt x="12898" y="5101"/>
                  <a:pt x="12616" y="5242"/>
                </a:cubicBezTo>
                <a:cubicBezTo>
                  <a:pt x="12124" y="5500"/>
                  <a:pt x="11913" y="5969"/>
                  <a:pt x="11924" y="6461"/>
                </a:cubicBezTo>
                <a:lnTo>
                  <a:pt x="11924" y="6472"/>
                </a:lnTo>
                <a:lnTo>
                  <a:pt x="11924" y="6531"/>
                </a:lnTo>
                <a:lnTo>
                  <a:pt x="11924" y="6636"/>
                </a:lnTo>
                <a:lnTo>
                  <a:pt x="11924" y="6649"/>
                </a:lnTo>
                <a:lnTo>
                  <a:pt x="11924" y="6672"/>
                </a:lnTo>
                <a:cubicBezTo>
                  <a:pt x="11408" y="6754"/>
                  <a:pt x="10892" y="6860"/>
                  <a:pt x="10389" y="6941"/>
                </a:cubicBezTo>
                <a:cubicBezTo>
                  <a:pt x="10060" y="5758"/>
                  <a:pt x="9087" y="4737"/>
                  <a:pt x="7786" y="4737"/>
                </a:cubicBezTo>
                <a:cubicBezTo>
                  <a:pt x="7586" y="4737"/>
                  <a:pt x="7387" y="4761"/>
                  <a:pt x="7176" y="4807"/>
                </a:cubicBezTo>
                <a:cubicBezTo>
                  <a:pt x="7023" y="4187"/>
                  <a:pt x="6824" y="3588"/>
                  <a:pt x="6672" y="2967"/>
                </a:cubicBezTo>
                <a:cubicBezTo>
                  <a:pt x="6672" y="2955"/>
                  <a:pt x="6684" y="2955"/>
                  <a:pt x="6684" y="2955"/>
                </a:cubicBezTo>
                <a:cubicBezTo>
                  <a:pt x="6695" y="2944"/>
                  <a:pt x="6707" y="2944"/>
                  <a:pt x="6707" y="2932"/>
                </a:cubicBezTo>
                <a:cubicBezTo>
                  <a:pt x="6754" y="2908"/>
                  <a:pt x="6789" y="2885"/>
                  <a:pt x="6824" y="2861"/>
                </a:cubicBezTo>
                <a:cubicBezTo>
                  <a:pt x="6824" y="2850"/>
                  <a:pt x="6836" y="2850"/>
                  <a:pt x="6848" y="2838"/>
                </a:cubicBezTo>
                <a:cubicBezTo>
                  <a:pt x="6883" y="2814"/>
                  <a:pt x="6918" y="2780"/>
                  <a:pt x="6953" y="2744"/>
                </a:cubicBezTo>
                <a:cubicBezTo>
                  <a:pt x="6953" y="2733"/>
                  <a:pt x="6965" y="2733"/>
                  <a:pt x="6976" y="2721"/>
                </a:cubicBezTo>
                <a:cubicBezTo>
                  <a:pt x="7000" y="2686"/>
                  <a:pt x="7035" y="2650"/>
                  <a:pt x="7070" y="2615"/>
                </a:cubicBezTo>
                <a:cubicBezTo>
                  <a:pt x="7094" y="2580"/>
                  <a:pt x="7117" y="2533"/>
                  <a:pt x="7140" y="2498"/>
                </a:cubicBezTo>
                <a:lnTo>
                  <a:pt x="7164" y="2475"/>
                </a:lnTo>
                <a:cubicBezTo>
                  <a:pt x="7176" y="2439"/>
                  <a:pt x="7200" y="2392"/>
                  <a:pt x="7223" y="2358"/>
                </a:cubicBezTo>
                <a:cubicBezTo>
                  <a:pt x="7223" y="2345"/>
                  <a:pt x="7223" y="2345"/>
                  <a:pt x="7234" y="2334"/>
                </a:cubicBezTo>
                <a:cubicBezTo>
                  <a:pt x="7246" y="2298"/>
                  <a:pt x="7258" y="2264"/>
                  <a:pt x="7270" y="2217"/>
                </a:cubicBezTo>
                <a:cubicBezTo>
                  <a:pt x="7281" y="2217"/>
                  <a:pt x="7281" y="2205"/>
                  <a:pt x="7281" y="2205"/>
                </a:cubicBezTo>
                <a:cubicBezTo>
                  <a:pt x="7293" y="2158"/>
                  <a:pt x="7305" y="2111"/>
                  <a:pt x="7317" y="2076"/>
                </a:cubicBezTo>
                <a:lnTo>
                  <a:pt x="7317" y="2041"/>
                </a:lnTo>
                <a:cubicBezTo>
                  <a:pt x="7328" y="1994"/>
                  <a:pt x="7340" y="1959"/>
                  <a:pt x="7340" y="1912"/>
                </a:cubicBezTo>
                <a:cubicBezTo>
                  <a:pt x="7445" y="1021"/>
                  <a:pt x="6778" y="1"/>
                  <a:pt x="5804"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1386" name="Google Shape;1386;p31"/>
          <p:cNvGrpSpPr/>
          <p:nvPr/>
        </p:nvGrpSpPr>
        <p:grpSpPr>
          <a:xfrm flipH="1">
            <a:off x="8572228" y="238429"/>
            <a:ext cx="327767" cy="913867"/>
            <a:chOff x="2458950" y="370151"/>
            <a:chExt cx="176200" cy="491274"/>
          </a:xfrm>
        </p:grpSpPr>
        <p:sp>
          <p:nvSpPr>
            <p:cNvPr id="1387" name="Google Shape;1387;p31"/>
            <p:cNvSpPr/>
            <p:nvPr/>
          </p:nvSpPr>
          <p:spPr>
            <a:xfrm>
              <a:off x="2541639" y="370151"/>
              <a:ext cx="88000" cy="100225"/>
            </a:xfrm>
            <a:custGeom>
              <a:rect b="b" l="l" r="r" t="t"/>
              <a:pathLst>
                <a:path extrusionOk="0" h="4009" w="3520">
                  <a:moveTo>
                    <a:pt x="2021" y="1"/>
                  </a:moveTo>
                  <a:cubicBezTo>
                    <a:pt x="1846" y="1"/>
                    <a:pt x="1681" y="99"/>
                    <a:pt x="1636" y="325"/>
                  </a:cubicBezTo>
                  <a:cubicBezTo>
                    <a:pt x="1585" y="645"/>
                    <a:pt x="1502" y="965"/>
                    <a:pt x="1420" y="1284"/>
                  </a:cubicBezTo>
                  <a:cubicBezTo>
                    <a:pt x="1203" y="1192"/>
                    <a:pt x="976" y="1099"/>
                    <a:pt x="749" y="1037"/>
                  </a:cubicBezTo>
                  <a:cubicBezTo>
                    <a:pt x="704" y="1024"/>
                    <a:pt x="661" y="1018"/>
                    <a:pt x="620" y="1018"/>
                  </a:cubicBezTo>
                  <a:cubicBezTo>
                    <a:pt x="159" y="1018"/>
                    <a:pt x="0" y="1761"/>
                    <a:pt x="512" y="1903"/>
                  </a:cubicBezTo>
                  <a:cubicBezTo>
                    <a:pt x="728" y="1965"/>
                    <a:pt x="945" y="2048"/>
                    <a:pt x="1152" y="2141"/>
                  </a:cubicBezTo>
                  <a:cubicBezTo>
                    <a:pt x="1007" y="2584"/>
                    <a:pt x="842" y="3028"/>
                    <a:pt x="677" y="3461"/>
                  </a:cubicBezTo>
                  <a:cubicBezTo>
                    <a:pt x="552" y="3791"/>
                    <a:pt x="823" y="4008"/>
                    <a:pt x="1099" y="4008"/>
                  </a:cubicBezTo>
                  <a:cubicBezTo>
                    <a:pt x="1281" y="4008"/>
                    <a:pt x="1466" y="3915"/>
                    <a:pt x="1544" y="3698"/>
                  </a:cubicBezTo>
                  <a:cubicBezTo>
                    <a:pt x="1698" y="3306"/>
                    <a:pt x="1842" y="2904"/>
                    <a:pt x="1977" y="2512"/>
                  </a:cubicBezTo>
                  <a:cubicBezTo>
                    <a:pt x="2224" y="2615"/>
                    <a:pt x="2472" y="2698"/>
                    <a:pt x="2740" y="2749"/>
                  </a:cubicBezTo>
                  <a:cubicBezTo>
                    <a:pt x="2775" y="2756"/>
                    <a:pt x="2809" y="2759"/>
                    <a:pt x="2841" y="2759"/>
                  </a:cubicBezTo>
                  <a:cubicBezTo>
                    <a:pt x="3334" y="2759"/>
                    <a:pt x="3519" y="1990"/>
                    <a:pt x="2977" y="1883"/>
                  </a:cubicBezTo>
                  <a:cubicBezTo>
                    <a:pt x="2729" y="1831"/>
                    <a:pt x="2482" y="1749"/>
                    <a:pt x="2255" y="1656"/>
                  </a:cubicBezTo>
                  <a:cubicBezTo>
                    <a:pt x="2358" y="1295"/>
                    <a:pt x="2441" y="934"/>
                    <a:pt x="2513" y="573"/>
                  </a:cubicBezTo>
                  <a:cubicBezTo>
                    <a:pt x="2575" y="225"/>
                    <a:pt x="2286" y="1"/>
                    <a:pt x="2021" y="1"/>
                  </a:cubicBez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88" name="Google Shape;1388;p31"/>
            <p:cNvSpPr/>
            <p:nvPr/>
          </p:nvSpPr>
          <p:spPr>
            <a:xfrm>
              <a:off x="2458950" y="728400"/>
              <a:ext cx="67825" cy="58925"/>
            </a:xfrm>
            <a:custGeom>
              <a:rect b="b" l="l" r="r" t="t"/>
              <a:pathLst>
                <a:path extrusionOk="0" h="2357" w="2713">
                  <a:moveTo>
                    <a:pt x="1510" y="0"/>
                  </a:moveTo>
                  <a:cubicBezTo>
                    <a:pt x="1288" y="0"/>
                    <a:pt x="1065" y="67"/>
                    <a:pt x="877" y="205"/>
                  </a:cubicBezTo>
                  <a:cubicBezTo>
                    <a:pt x="774" y="287"/>
                    <a:pt x="671" y="370"/>
                    <a:pt x="558" y="452"/>
                  </a:cubicBezTo>
                  <a:cubicBezTo>
                    <a:pt x="93" y="792"/>
                    <a:pt x="0" y="1473"/>
                    <a:pt x="351" y="1938"/>
                  </a:cubicBezTo>
                  <a:cubicBezTo>
                    <a:pt x="552" y="2212"/>
                    <a:pt x="872" y="2357"/>
                    <a:pt x="1196" y="2357"/>
                  </a:cubicBezTo>
                  <a:cubicBezTo>
                    <a:pt x="1421" y="2357"/>
                    <a:pt x="1647" y="2288"/>
                    <a:pt x="1837" y="2144"/>
                  </a:cubicBezTo>
                  <a:cubicBezTo>
                    <a:pt x="1940" y="2072"/>
                    <a:pt x="2053" y="1989"/>
                    <a:pt x="2156" y="1906"/>
                  </a:cubicBezTo>
                  <a:cubicBezTo>
                    <a:pt x="2621" y="1556"/>
                    <a:pt x="2713" y="886"/>
                    <a:pt x="2362" y="421"/>
                  </a:cubicBezTo>
                  <a:cubicBezTo>
                    <a:pt x="2160" y="145"/>
                    <a:pt x="1837" y="0"/>
                    <a:pt x="1510" y="0"/>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89" name="Google Shape;1389;p31"/>
            <p:cNvSpPr/>
            <p:nvPr/>
          </p:nvSpPr>
          <p:spPr>
            <a:xfrm>
              <a:off x="2521600" y="807300"/>
              <a:ext cx="63725" cy="54125"/>
            </a:xfrm>
            <a:custGeom>
              <a:rect b="b" l="l" r="r" t="t"/>
              <a:pathLst>
                <a:path extrusionOk="0" h="2165" w="2549">
                  <a:moveTo>
                    <a:pt x="1157" y="1"/>
                  </a:moveTo>
                  <a:cubicBezTo>
                    <a:pt x="631" y="1"/>
                    <a:pt x="159" y="384"/>
                    <a:pt x="83" y="917"/>
                  </a:cubicBezTo>
                  <a:cubicBezTo>
                    <a:pt x="1" y="1484"/>
                    <a:pt x="413" y="2031"/>
                    <a:pt x="991" y="2113"/>
                  </a:cubicBezTo>
                  <a:lnTo>
                    <a:pt x="1270" y="2154"/>
                  </a:lnTo>
                  <a:cubicBezTo>
                    <a:pt x="1319" y="2162"/>
                    <a:pt x="1367" y="2165"/>
                    <a:pt x="1415" y="2165"/>
                  </a:cubicBezTo>
                  <a:cubicBezTo>
                    <a:pt x="1927" y="2165"/>
                    <a:pt x="2391" y="1776"/>
                    <a:pt x="2466" y="1257"/>
                  </a:cubicBezTo>
                  <a:cubicBezTo>
                    <a:pt x="2549" y="680"/>
                    <a:pt x="2136" y="133"/>
                    <a:pt x="1569" y="50"/>
                  </a:cubicBezTo>
                  <a:lnTo>
                    <a:pt x="1290" y="9"/>
                  </a:lnTo>
                  <a:cubicBezTo>
                    <a:pt x="1246" y="3"/>
                    <a:pt x="1201" y="1"/>
                    <a:pt x="1157" y="1"/>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90" name="Google Shape;1390;p31"/>
            <p:cNvSpPr/>
            <p:nvPr/>
          </p:nvSpPr>
          <p:spPr>
            <a:xfrm>
              <a:off x="2562825" y="714100"/>
              <a:ext cx="72325" cy="53275"/>
            </a:xfrm>
            <a:custGeom>
              <a:rect b="b" l="l" r="r" t="t"/>
              <a:pathLst>
                <a:path extrusionOk="0" h="2131" w="2893">
                  <a:moveTo>
                    <a:pt x="1426" y="1"/>
                  </a:moveTo>
                  <a:cubicBezTo>
                    <a:pt x="216" y="1"/>
                    <a:pt x="1" y="1930"/>
                    <a:pt x="1302" y="2118"/>
                  </a:cubicBezTo>
                  <a:cubicBezTo>
                    <a:pt x="1362" y="2127"/>
                    <a:pt x="1420" y="2131"/>
                    <a:pt x="1475" y="2131"/>
                  </a:cubicBezTo>
                  <a:cubicBezTo>
                    <a:pt x="2677" y="2131"/>
                    <a:pt x="2892" y="200"/>
                    <a:pt x="1601" y="14"/>
                  </a:cubicBezTo>
                  <a:cubicBezTo>
                    <a:pt x="1541" y="5"/>
                    <a:pt x="1482" y="1"/>
                    <a:pt x="1426" y="1"/>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1391" name="Google Shape;1391;p31"/>
          <p:cNvGrpSpPr/>
          <p:nvPr/>
        </p:nvGrpSpPr>
        <p:grpSpPr>
          <a:xfrm rot="1800362">
            <a:off x="2151646" y="4191553"/>
            <a:ext cx="1600852" cy="1630996"/>
            <a:chOff x="5510175" y="238275"/>
            <a:chExt cx="2841932" cy="2895701"/>
          </a:xfrm>
        </p:grpSpPr>
        <p:sp>
          <p:nvSpPr>
            <p:cNvPr id="1392" name="Google Shape;1392;p31"/>
            <p:cNvSpPr/>
            <p:nvPr/>
          </p:nvSpPr>
          <p:spPr>
            <a:xfrm>
              <a:off x="5510175" y="238275"/>
              <a:ext cx="2841932" cy="2895701"/>
            </a:xfrm>
            <a:custGeom>
              <a:rect b="b" l="l" r="r" t="t"/>
              <a:pathLst>
                <a:path extrusionOk="0" h="31343" w="30761">
                  <a:moveTo>
                    <a:pt x="25462" y="1"/>
                  </a:moveTo>
                  <a:cubicBezTo>
                    <a:pt x="25003" y="1"/>
                    <a:pt x="24504" y="84"/>
                    <a:pt x="23962" y="262"/>
                  </a:cubicBezTo>
                  <a:cubicBezTo>
                    <a:pt x="22714" y="644"/>
                    <a:pt x="21848" y="1706"/>
                    <a:pt x="21270" y="2862"/>
                  </a:cubicBezTo>
                  <a:cubicBezTo>
                    <a:pt x="20785" y="3728"/>
                    <a:pt x="20693" y="5740"/>
                    <a:pt x="19919" y="6421"/>
                  </a:cubicBezTo>
                  <a:cubicBezTo>
                    <a:pt x="19549" y="6724"/>
                    <a:pt x="19197" y="6855"/>
                    <a:pt x="18859" y="6855"/>
                  </a:cubicBezTo>
                  <a:cubicBezTo>
                    <a:pt x="16740" y="6855"/>
                    <a:pt x="15176" y="1692"/>
                    <a:pt x="13183" y="1603"/>
                  </a:cubicBezTo>
                  <a:cubicBezTo>
                    <a:pt x="13116" y="1599"/>
                    <a:pt x="13051" y="1598"/>
                    <a:pt x="12987" y="1598"/>
                  </a:cubicBezTo>
                  <a:cubicBezTo>
                    <a:pt x="9937" y="1598"/>
                    <a:pt x="10508" y="5882"/>
                    <a:pt x="11357" y="7762"/>
                  </a:cubicBezTo>
                  <a:cubicBezTo>
                    <a:pt x="11842" y="8917"/>
                    <a:pt x="12420" y="10072"/>
                    <a:pt x="13276" y="11134"/>
                  </a:cubicBezTo>
                  <a:cubicBezTo>
                    <a:pt x="13956" y="12094"/>
                    <a:pt x="15205" y="12867"/>
                    <a:pt x="15586" y="14116"/>
                  </a:cubicBezTo>
                  <a:cubicBezTo>
                    <a:pt x="16357" y="16711"/>
                    <a:pt x="14815" y="17501"/>
                    <a:pt x="12974" y="17501"/>
                  </a:cubicBezTo>
                  <a:cubicBezTo>
                    <a:pt x="11807" y="17501"/>
                    <a:pt x="10520" y="17184"/>
                    <a:pt x="9624" y="16808"/>
                  </a:cubicBezTo>
                  <a:cubicBezTo>
                    <a:pt x="8752" y="16450"/>
                    <a:pt x="7859" y="16277"/>
                    <a:pt x="6986" y="16277"/>
                  </a:cubicBezTo>
                  <a:cubicBezTo>
                    <a:pt x="4586" y="16277"/>
                    <a:pt x="2333" y="17587"/>
                    <a:pt x="1062" y="19985"/>
                  </a:cubicBezTo>
                  <a:cubicBezTo>
                    <a:pt x="0" y="22203"/>
                    <a:pt x="93" y="25472"/>
                    <a:pt x="1248" y="27783"/>
                  </a:cubicBezTo>
                  <a:cubicBezTo>
                    <a:pt x="1953" y="29293"/>
                    <a:pt x="2762" y="29890"/>
                    <a:pt x="3534" y="29890"/>
                  </a:cubicBezTo>
                  <a:cubicBezTo>
                    <a:pt x="4978" y="29890"/>
                    <a:pt x="6291" y="27799"/>
                    <a:pt x="6540" y="25669"/>
                  </a:cubicBezTo>
                  <a:cubicBezTo>
                    <a:pt x="6754" y="23757"/>
                    <a:pt x="7623" y="23083"/>
                    <a:pt x="8725" y="23083"/>
                  </a:cubicBezTo>
                  <a:cubicBezTo>
                    <a:pt x="10121" y="23083"/>
                    <a:pt x="11892" y="24164"/>
                    <a:pt x="13183" y="25184"/>
                  </a:cubicBezTo>
                  <a:cubicBezTo>
                    <a:pt x="14106" y="25895"/>
                    <a:pt x="14783" y="26188"/>
                    <a:pt x="15317" y="26188"/>
                  </a:cubicBezTo>
                  <a:cubicBezTo>
                    <a:pt x="16736" y="26188"/>
                    <a:pt x="17148" y="24117"/>
                    <a:pt x="18474" y="22295"/>
                  </a:cubicBezTo>
                  <a:cubicBezTo>
                    <a:pt x="19049" y="21552"/>
                    <a:pt x="19836" y="21252"/>
                    <a:pt x="20692" y="21252"/>
                  </a:cubicBezTo>
                  <a:cubicBezTo>
                    <a:pt x="22710" y="21252"/>
                    <a:pt x="25108" y="22925"/>
                    <a:pt x="25984" y="24410"/>
                  </a:cubicBezTo>
                  <a:cubicBezTo>
                    <a:pt x="26655" y="25669"/>
                    <a:pt x="26944" y="27010"/>
                    <a:pt x="27336" y="28454"/>
                  </a:cubicBezTo>
                  <a:cubicBezTo>
                    <a:pt x="27624" y="29227"/>
                    <a:pt x="27624" y="30671"/>
                    <a:pt x="28006" y="31342"/>
                  </a:cubicBezTo>
                  <a:lnTo>
                    <a:pt x="28099" y="31146"/>
                  </a:lnTo>
                  <a:cubicBezTo>
                    <a:pt x="28129" y="31161"/>
                    <a:pt x="28159" y="31168"/>
                    <a:pt x="28189" y="31168"/>
                  </a:cubicBezTo>
                  <a:cubicBezTo>
                    <a:pt x="28548" y="31168"/>
                    <a:pt x="28887" y="30143"/>
                    <a:pt x="29069" y="29609"/>
                  </a:cubicBezTo>
                  <a:cubicBezTo>
                    <a:pt x="30502" y="24802"/>
                    <a:pt x="29935" y="19315"/>
                    <a:pt x="30409" y="14311"/>
                  </a:cubicBezTo>
                  <a:cubicBezTo>
                    <a:pt x="30760" y="10859"/>
                    <a:pt x="30710" y="1"/>
                    <a:pt x="25462"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93" name="Google Shape;1393;p31"/>
            <p:cNvSpPr/>
            <p:nvPr/>
          </p:nvSpPr>
          <p:spPr>
            <a:xfrm>
              <a:off x="5774125" y="2413353"/>
              <a:ext cx="160200" cy="180987"/>
            </a:xfrm>
            <a:custGeom>
              <a:rect b="b" l="l" r="r" t="t"/>
              <a:pathLst>
                <a:path extrusionOk="0" h="1959" w="1734">
                  <a:moveTo>
                    <a:pt x="991" y="1"/>
                  </a:moveTo>
                  <a:cubicBezTo>
                    <a:pt x="816" y="1"/>
                    <a:pt x="681" y="104"/>
                    <a:pt x="578" y="249"/>
                  </a:cubicBezTo>
                  <a:cubicBezTo>
                    <a:pt x="568" y="258"/>
                    <a:pt x="557" y="279"/>
                    <a:pt x="537" y="300"/>
                  </a:cubicBezTo>
                  <a:cubicBezTo>
                    <a:pt x="351" y="320"/>
                    <a:pt x="217" y="465"/>
                    <a:pt x="145" y="650"/>
                  </a:cubicBezTo>
                  <a:cubicBezTo>
                    <a:pt x="0" y="1012"/>
                    <a:pt x="0" y="1393"/>
                    <a:pt x="248" y="1703"/>
                  </a:cubicBezTo>
                  <a:cubicBezTo>
                    <a:pt x="381" y="1873"/>
                    <a:pt x="606" y="1959"/>
                    <a:pt x="825" y="1959"/>
                  </a:cubicBezTo>
                  <a:cubicBezTo>
                    <a:pt x="910" y="1959"/>
                    <a:pt x="995" y="1946"/>
                    <a:pt x="1073" y="1920"/>
                  </a:cubicBezTo>
                  <a:cubicBezTo>
                    <a:pt x="1373" y="1837"/>
                    <a:pt x="1630" y="1579"/>
                    <a:pt x="1692" y="1269"/>
                  </a:cubicBezTo>
                  <a:cubicBezTo>
                    <a:pt x="1733" y="1074"/>
                    <a:pt x="1713" y="898"/>
                    <a:pt x="1661" y="733"/>
                  </a:cubicBezTo>
                  <a:cubicBezTo>
                    <a:pt x="1692" y="547"/>
                    <a:pt x="1579" y="362"/>
                    <a:pt x="1424" y="258"/>
                  </a:cubicBezTo>
                  <a:cubicBezTo>
                    <a:pt x="1393" y="228"/>
                    <a:pt x="1362" y="187"/>
                    <a:pt x="1331" y="145"/>
                  </a:cubicBezTo>
                  <a:cubicBezTo>
                    <a:pt x="1259" y="52"/>
                    <a:pt x="1104" y="1"/>
                    <a:pt x="991" y="1"/>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94" name="Google Shape;1394;p31"/>
            <p:cNvSpPr/>
            <p:nvPr/>
          </p:nvSpPr>
          <p:spPr>
            <a:xfrm>
              <a:off x="5898017" y="1960377"/>
              <a:ext cx="158260" cy="159738"/>
            </a:xfrm>
            <a:custGeom>
              <a:rect b="b" l="l" r="r" t="t"/>
              <a:pathLst>
                <a:path extrusionOk="0" h="1729" w="1713">
                  <a:moveTo>
                    <a:pt x="814" y="0"/>
                  </a:moveTo>
                  <a:cubicBezTo>
                    <a:pt x="725" y="0"/>
                    <a:pt x="637" y="23"/>
                    <a:pt x="568" y="66"/>
                  </a:cubicBezTo>
                  <a:cubicBezTo>
                    <a:pt x="444" y="138"/>
                    <a:pt x="372" y="242"/>
                    <a:pt x="341" y="375"/>
                  </a:cubicBezTo>
                  <a:cubicBezTo>
                    <a:pt x="341" y="386"/>
                    <a:pt x="330" y="396"/>
                    <a:pt x="330" y="407"/>
                  </a:cubicBezTo>
                  <a:cubicBezTo>
                    <a:pt x="330" y="399"/>
                    <a:pt x="329" y="396"/>
                    <a:pt x="328" y="396"/>
                  </a:cubicBezTo>
                  <a:cubicBezTo>
                    <a:pt x="324" y="396"/>
                    <a:pt x="318" y="412"/>
                    <a:pt x="323" y="412"/>
                  </a:cubicBezTo>
                  <a:cubicBezTo>
                    <a:pt x="324" y="412"/>
                    <a:pt x="327" y="410"/>
                    <a:pt x="330" y="407"/>
                  </a:cubicBezTo>
                  <a:lnTo>
                    <a:pt x="330" y="407"/>
                  </a:lnTo>
                  <a:cubicBezTo>
                    <a:pt x="310" y="437"/>
                    <a:pt x="289" y="478"/>
                    <a:pt x="268" y="510"/>
                  </a:cubicBezTo>
                  <a:cubicBezTo>
                    <a:pt x="217" y="613"/>
                    <a:pt x="155" y="716"/>
                    <a:pt x="103" y="819"/>
                  </a:cubicBezTo>
                  <a:cubicBezTo>
                    <a:pt x="0" y="1005"/>
                    <a:pt x="21" y="1242"/>
                    <a:pt x="176" y="1397"/>
                  </a:cubicBezTo>
                  <a:lnTo>
                    <a:pt x="279" y="1500"/>
                  </a:lnTo>
                  <a:cubicBezTo>
                    <a:pt x="330" y="1551"/>
                    <a:pt x="424" y="1603"/>
                    <a:pt x="506" y="1624"/>
                  </a:cubicBezTo>
                  <a:cubicBezTo>
                    <a:pt x="591" y="1695"/>
                    <a:pt x="696" y="1729"/>
                    <a:pt x="802" y="1729"/>
                  </a:cubicBezTo>
                  <a:cubicBezTo>
                    <a:pt x="926" y="1729"/>
                    <a:pt x="1051" y="1682"/>
                    <a:pt x="1146" y="1592"/>
                  </a:cubicBezTo>
                  <a:cubicBezTo>
                    <a:pt x="1331" y="1417"/>
                    <a:pt x="1527" y="1262"/>
                    <a:pt x="1600" y="1015"/>
                  </a:cubicBezTo>
                  <a:cubicBezTo>
                    <a:pt x="1713" y="581"/>
                    <a:pt x="1362" y="283"/>
                    <a:pt x="1052" y="66"/>
                  </a:cubicBezTo>
                  <a:cubicBezTo>
                    <a:pt x="982" y="21"/>
                    <a:pt x="897" y="0"/>
                    <a:pt x="814"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95" name="Google Shape;1395;p31"/>
            <p:cNvSpPr/>
            <p:nvPr/>
          </p:nvSpPr>
          <p:spPr>
            <a:xfrm>
              <a:off x="6434602" y="2116420"/>
              <a:ext cx="143016" cy="187085"/>
            </a:xfrm>
            <a:custGeom>
              <a:rect b="b" l="l" r="r" t="t"/>
              <a:pathLst>
                <a:path extrusionOk="0" h="2025" w="1548">
                  <a:moveTo>
                    <a:pt x="601" y="0"/>
                  </a:moveTo>
                  <a:cubicBezTo>
                    <a:pt x="436" y="0"/>
                    <a:pt x="276" y="83"/>
                    <a:pt x="175" y="265"/>
                  </a:cubicBezTo>
                  <a:cubicBezTo>
                    <a:pt x="72" y="440"/>
                    <a:pt x="51" y="646"/>
                    <a:pt x="41" y="832"/>
                  </a:cubicBezTo>
                  <a:cubicBezTo>
                    <a:pt x="0" y="1224"/>
                    <a:pt x="10" y="1698"/>
                    <a:pt x="361" y="1946"/>
                  </a:cubicBezTo>
                  <a:cubicBezTo>
                    <a:pt x="443" y="2000"/>
                    <a:pt x="526" y="2024"/>
                    <a:pt x="608" y="2024"/>
                  </a:cubicBezTo>
                  <a:cubicBezTo>
                    <a:pt x="743" y="2024"/>
                    <a:pt x="875" y="1960"/>
                    <a:pt x="990" y="1863"/>
                  </a:cubicBezTo>
                  <a:cubicBezTo>
                    <a:pt x="1186" y="1853"/>
                    <a:pt x="1372" y="1719"/>
                    <a:pt x="1434" y="1523"/>
                  </a:cubicBezTo>
                  <a:cubicBezTo>
                    <a:pt x="1454" y="1420"/>
                    <a:pt x="1475" y="1327"/>
                    <a:pt x="1485" y="1234"/>
                  </a:cubicBezTo>
                  <a:cubicBezTo>
                    <a:pt x="1516" y="1173"/>
                    <a:pt x="1547" y="1100"/>
                    <a:pt x="1547" y="1017"/>
                  </a:cubicBezTo>
                  <a:cubicBezTo>
                    <a:pt x="1547" y="863"/>
                    <a:pt x="1475" y="749"/>
                    <a:pt x="1382" y="667"/>
                  </a:cubicBezTo>
                  <a:cubicBezTo>
                    <a:pt x="1351" y="616"/>
                    <a:pt x="1320" y="574"/>
                    <a:pt x="1279" y="522"/>
                  </a:cubicBezTo>
                  <a:cubicBezTo>
                    <a:pt x="1238" y="471"/>
                    <a:pt x="1186" y="440"/>
                    <a:pt x="1135" y="389"/>
                  </a:cubicBezTo>
                  <a:cubicBezTo>
                    <a:pt x="1124" y="347"/>
                    <a:pt x="1103" y="295"/>
                    <a:pt x="1073" y="254"/>
                  </a:cubicBezTo>
                  <a:cubicBezTo>
                    <a:pt x="951" y="91"/>
                    <a:pt x="774" y="0"/>
                    <a:pt x="601"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96" name="Google Shape;1396;p31"/>
            <p:cNvSpPr/>
            <p:nvPr/>
          </p:nvSpPr>
          <p:spPr>
            <a:xfrm>
              <a:off x="6864018" y="1933954"/>
              <a:ext cx="156689" cy="160200"/>
            </a:xfrm>
            <a:custGeom>
              <a:rect b="b" l="l" r="r" t="t"/>
              <a:pathLst>
                <a:path extrusionOk="0" h="1734" w="1696">
                  <a:moveTo>
                    <a:pt x="1146" y="1"/>
                  </a:moveTo>
                  <a:cubicBezTo>
                    <a:pt x="1140" y="1"/>
                    <a:pt x="1134" y="1"/>
                    <a:pt x="1129" y="1"/>
                  </a:cubicBezTo>
                  <a:cubicBezTo>
                    <a:pt x="973" y="1"/>
                    <a:pt x="829" y="42"/>
                    <a:pt x="705" y="115"/>
                  </a:cubicBezTo>
                  <a:cubicBezTo>
                    <a:pt x="592" y="145"/>
                    <a:pt x="489" y="218"/>
                    <a:pt x="427" y="331"/>
                  </a:cubicBezTo>
                  <a:cubicBezTo>
                    <a:pt x="386" y="414"/>
                    <a:pt x="334" y="476"/>
                    <a:pt x="283" y="548"/>
                  </a:cubicBezTo>
                  <a:cubicBezTo>
                    <a:pt x="180" y="693"/>
                    <a:pt x="128" y="858"/>
                    <a:pt x="86" y="1023"/>
                  </a:cubicBezTo>
                  <a:cubicBezTo>
                    <a:pt x="1" y="1347"/>
                    <a:pt x="259" y="1627"/>
                    <a:pt x="559" y="1627"/>
                  </a:cubicBezTo>
                  <a:cubicBezTo>
                    <a:pt x="584" y="1627"/>
                    <a:pt x="609" y="1625"/>
                    <a:pt x="633" y="1621"/>
                  </a:cubicBezTo>
                  <a:cubicBezTo>
                    <a:pt x="726" y="1683"/>
                    <a:pt x="829" y="1734"/>
                    <a:pt x="932" y="1734"/>
                  </a:cubicBezTo>
                  <a:cubicBezTo>
                    <a:pt x="1149" y="1734"/>
                    <a:pt x="1314" y="1590"/>
                    <a:pt x="1386" y="1404"/>
                  </a:cubicBezTo>
                  <a:cubicBezTo>
                    <a:pt x="1417" y="1383"/>
                    <a:pt x="1448" y="1363"/>
                    <a:pt x="1469" y="1332"/>
                  </a:cubicBezTo>
                  <a:cubicBezTo>
                    <a:pt x="1696" y="1085"/>
                    <a:pt x="1613" y="785"/>
                    <a:pt x="1613" y="476"/>
                  </a:cubicBezTo>
                  <a:cubicBezTo>
                    <a:pt x="1613" y="223"/>
                    <a:pt x="1406" y="1"/>
                    <a:pt x="1146" y="1"/>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97" name="Google Shape;1397;p31"/>
            <p:cNvSpPr/>
            <p:nvPr/>
          </p:nvSpPr>
          <p:spPr>
            <a:xfrm>
              <a:off x="7359861" y="1915384"/>
              <a:ext cx="163988" cy="152162"/>
            </a:xfrm>
            <a:custGeom>
              <a:rect b="b" l="l" r="r" t="t"/>
              <a:pathLst>
                <a:path extrusionOk="0" h="1647" w="1775">
                  <a:moveTo>
                    <a:pt x="1056" y="1"/>
                  </a:moveTo>
                  <a:cubicBezTo>
                    <a:pt x="1034" y="1"/>
                    <a:pt x="1013" y="3"/>
                    <a:pt x="991" y="6"/>
                  </a:cubicBezTo>
                  <a:lnTo>
                    <a:pt x="960" y="6"/>
                  </a:lnTo>
                  <a:cubicBezTo>
                    <a:pt x="775" y="6"/>
                    <a:pt x="651" y="99"/>
                    <a:pt x="548" y="243"/>
                  </a:cubicBezTo>
                  <a:cubicBezTo>
                    <a:pt x="465" y="346"/>
                    <a:pt x="383" y="460"/>
                    <a:pt x="321" y="573"/>
                  </a:cubicBezTo>
                  <a:cubicBezTo>
                    <a:pt x="259" y="687"/>
                    <a:pt x="218" y="800"/>
                    <a:pt x="156" y="914"/>
                  </a:cubicBezTo>
                  <a:cubicBezTo>
                    <a:pt x="1" y="1234"/>
                    <a:pt x="186" y="1646"/>
                    <a:pt x="578" y="1646"/>
                  </a:cubicBezTo>
                  <a:cubicBezTo>
                    <a:pt x="672" y="1646"/>
                    <a:pt x="775" y="1636"/>
                    <a:pt x="878" y="1636"/>
                  </a:cubicBezTo>
                  <a:cubicBezTo>
                    <a:pt x="904" y="1641"/>
                    <a:pt x="930" y="1643"/>
                    <a:pt x="954" y="1643"/>
                  </a:cubicBezTo>
                  <a:cubicBezTo>
                    <a:pt x="1045" y="1643"/>
                    <a:pt x="1124" y="1615"/>
                    <a:pt x="1197" y="1574"/>
                  </a:cubicBezTo>
                  <a:cubicBezTo>
                    <a:pt x="1352" y="1522"/>
                    <a:pt x="1486" y="1440"/>
                    <a:pt x="1589" y="1295"/>
                  </a:cubicBezTo>
                  <a:cubicBezTo>
                    <a:pt x="1775" y="1017"/>
                    <a:pt x="1610" y="646"/>
                    <a:pt x="1517" y="357"/>
                  </a:cubicBezTo>
                  <a:cubicBezTo>
                    <a:pt x="1452" y="170"/>
                    <a:pt x="1260" y="1"/>
                    <a:pt x="1056" y="1"/>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98" name="Google Shape;1398;p31"/>
            <p:cNvSpPr/>
            <p:nvPr/>
          </p:nvSpPr>
          <p:spPr>
            <a:xfrm>
              <a:off x="7171206" y="1552025"/>
              <a:ext cx="161124" cy="141538"/>
            </a:xfrm>
            <a:custGeom>
              <a:rect b="b" l="l" r="r" t="t"/>
              <a:pathLst>
                <a:path extrusionOk="0" h="1532" w="1744">
                  <a:moveTo>
                    <a:pt x="1074" y="1"/>
                  </a:moveTo>
                  <a:cubicBezTo>
                    <a:pt x="1033" y="1"/>
                    <a:pt x="992" y="4"/>
                    <a:pt x="949" y="9"/>
                  </a:cubicBezTo>
                  <a:cubicBezTo>
                    <a:pt x="867" y="20"/>
                    <a:pt x="795" y="61"/>
                    <a:pt x="733" y="112"/>
                  </a:cubicBezTo>
                  <a:lnTo>
                    <a:pt x="733" y="102"/>
                  </a:lnTo>
                  <a:cubicBezTo>
                    <a:pt x="681" y="91"/>
                    <a:pt x="640" y="82"/>
                    <a:pt x="599" y="82"/>
                  </a:cubicBezTo>
                  <a:lnTo>
                    <a:pt x="589" y="82"/>
                  </a:lnTo>
                  <a:cubicBezTo>
                    <a:pt x="577" y="80"/>
                    <a:pt x="566" y="79"/>
                    <a:pt x="554" y="79"/>
                  </a:cubicBezTo>
                  <a:cubicBezTo>
                    <a:pt x="407" y="79"/>
                    <a:pt x="243" y="195"/>
                    <a:pt x="176" y="318"/>
                  </a:cubicBezTo>
                  <a:cubicBezTo>
                    <a:pt x="83" y="494"/>
                    <a:pt x="62" y="731"/>
                    <a:pt x="32" y="927"/>
                  </a:cubicBezTo>
                  <a:cubicBezTo>
                    <a:pt x="0" y="1102"/>
                    <a:pt x="32" y="1257"/>
                    <a:pt x="155" y="1391"/>
                  </a:cubicBezTo>
                  <a:cubicBezTo>
                    <a:pt x="247" y="1484"/>
                    <a:pt x="372" y="1532"/>
                    <a:pt x="498" y="1532"/>
                  </a:cubicBezTo>
                  <a:cubicBezTo>
                    <a:pt x="583" y="1532"/>
                    <a:pt x="668" y="1510"/>
                    <a:pt x="743" y="1464"/>
                  </a:cubicBezTo>
                  <a:cubicBezTo>
                    <a:pt x="826" y="1412"/>
                    <a:pt x="919" y="1361"/>
                    <a:pt x="1011" y="1319"/>
                  </a:cubicBezTo>
                  <a:cubicBezTo>
                    <a:pt x="1022" y="1319"/>
                    <a:pt x="1032" y="1319"/>
                    <a:pt x="1032" y="1309"/>
                  </a:cubicBezTo>
                  <a:cubicBezTo>
                    <a:pt x="1063" y="1309"/>
                    <a:pt x="1084" y="1299"/>
                    <a:pt x="1104" y="1278"/>
                  </a:cubicBezTo>
                  <a:cubicBezTo>
                    <a:pt x="1125" y="1278"/>
                    <a:pt x="1146" y="1267"/>
                    <a:pt x="1156" y="1257"/>
                  </a:cubicBezTo>
                  <a:cubicBezTo>
                    <a:pt x="1341" y="1164"/>
                    <a:pt x="1465" y="969"/>
                    <a:pt x="1589" y="814"/>
                  </a:cubicBezTo>
                  <a:cubicBezTo>
                    <a:pt x="1744" y="607"/>
                    <a:pt x="1651" y="360"/>
                    <a:pt x="1476" y="215"/>
                  </a:cubicBezTo>
                  <a:cubicBezTo>
                    <a:pt x="1465" y="185"/>
                    <a:pt x="1444" y="153"/>
                    <a:pt x="1414" y="133"/>
                  </a:cubicBezTo>
                  <a:cubicBezTo>
                    <a:pt x="1312" y="32"/>
                    <a:pt x="1199" y="1"/>
                    <a:pt x="1074" y="1"/>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99" name="Google Shape;1399;p31"/>
            <p:cNvSpPr/>
            <p:nvPr/>
          </p:nvSpPr>
          <p:spPr>
            <a:xfrm>
              <a:off x="7460008" y="1266547"/>
              <a:ext cx="133500" cy="156504"/>
            </a:xfrm>
            <a:custGeom>
              <a:rect b="b" l="l" r="r" t="t"/>
              <a:pathLst>
                <a:path extrusionOk="0" h="1694" w="1445">
                  <a:moveTo>
                    <a:pt x="564" y="1"/>
                  </a:moveTo>
                  <a:cubicBezTo>
                    <a:pt x="351" y="1"/>
                    <a:pt x="135" y="145"/>
                    <a:pt x="83" y="355"/>
                  </a:cubicBezTo>
                  <a:cubicBezTo>
                    <a:pt x="62" y="448"/>
                    <a:pt x="51" y="541"/>
                    <a:pt x="62" y="634"/>
                  </a:cubicBezTo>
                  <a:cubicBezTo>
                    <a:pt x="21" y="747"/>
                    <a:pt x="0" y="871"/>
                    <a:pt x="0" y="985"/>
                  </a:cubicBezTo>
                  <a:cubicBezTo>
                    <a:pt x="0" y="1180"/>
                    <a:pt x="72" y="1335"/>
                    <a:pt x="196" y="1490"/>
                  </a:cubicBezTo>
                  <a:cubicBezTo>
                    <a:pt x="268" y="1583"/>
                    <a:pt x="413" y="1666"/>
                    <a:pt x="526" y="1686"/>
                  </a:cubicBezTo>
                  <a:cubicBezTo>
                    <a:pt x="571" y="1691"/>
                    <a:pt x="614" y="1694"/>
                    <a:pt x="656" y="1694"/>
                  </a:cubicBezTo>
                  <a:cubicBezTo>
                    <a:pt x="787" y="1694"/>
                    <a:pt x="907" y="1669"/>
                    <a:pt x="1032" y="1614"/>
                  </a:cubicBezTo>
                  <a:cubicBezTo>
                    <a:pt x="1279" y="1510"/>
                    <a:pt x="1444" y="1212"/>
                    <a:pt x="1424" y="943"/>
                  </a:cubicBezTo>
                  <a:cubicBezTo>
                    <a:pt x="1382" y="552"/>
                    <a:pt x="1114" y="273"/>
                    <a:pt x="794" y="66"/>
                  </a:cubicBezTo>
                  <a:cubicBezTo>
                    <a:pt x="724" y="21"/>
                    <a:pt x="644" y="1"/>
                    <a:pt x="564" y="1"/>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00" name="Google Shape;1400;p31"/>
            <p:cNvSpPr/>
            <p:nvPr/>
          </p:nvSpPr>
          <p:spPr>
            <a:xfrm>
              <a:off x="6821520" y="1081218"/>
              <a:ext cx="162048" cy="180340"/>
            </a:xfrm>
            <a:custGeom>
              <a:rect b="b" l="l" r="r" t="t"/>
              <a:pathLst>
                <a:path extrusionOk="0" h="1952" w="1754">
                  <a:moveTo>
                    <a:pt x="850" y="0"/>
                  </a:moveTo>
                  <a:cubicBezTo>
                    <a:pt x="689" y="0"/>
                    <a:pt x="526" y="60"/>
                    <a:pt x="381" y="154"/>
                  </a:cubicBezTo>
                  <a:cubicBezTo>
                    <a:pt x="196" y="277"/>
                    <a:pt x="103" y="504"/>
                    <a:pt x="175" y="721"/>
                  </a:cubicBezTo>
                  <a:cubicBezTo>
                    <a:pt x="41" y="979"/>
                    <a:pt x="0" y="1278"/>
                    <a:pt x="175" y="1547"/>
                  </a:cubicBezTo>
                  <a:cubicBezTo>
                    <a:pt x="335" y="1786"/>
                    <a:pt x="631" y="1952"/>
                    <a:pt x="928" y="1952"/>
                  </a:cubicBezTo>
                  <a:cubicBezTo>
                    <a:pt x="1015" y="1952"/>
                    <a:pt x="1102" y="1938"/>
                    <a:pt x="1186" y="1907"/>
                  </a:cubicBezTo>
                  <a:cubicBezTo>
                    <a:pt x="1424" y="1815"/>
                    <a:pt x="1578" y="1660"/>
                    <a:pt x="1671" y="1423"/>
                  </a:cubicBezTo>
                  <a:cubicBezTo>
                    <a:pt x="1754" y="1185"/>
                    <a:pt x="1671" y="917"/>
                    <a:pt x="1589" y="701"/>
                  </a:cubicBezTo>
                  <a:cubicBezTo>
                    <a:pt x="1495" y="463"/>
                    <a:pt x="1392" y="206"/>
                    <a:pt x="1155" y="82"/>
                  </a:cubicBezTo>
                  <a:cubicBezTo>
                    <a:pt x="1058" y="25"/>
                    <a:pt x="955" y="0"/>
                    <a:pt x="850"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01" name="Google Shape;1401;p31"/>
            <p:cNvSpPr/>
            <p:nvPr/>
          </p:nvSpPr>
          <p:spPr>
            <a:xfrm>
              <a:off x="7283641" y="981994"/>
              <a:ext cx="146896" cy="132484"/>
            </a:xfrm>
            <a:custGeom>
              <a:rect b="b" l="l" r="r" t="t"/>
              <a:pathLst>
                <a:path extrusionOk="0" h="1434" w="1590">
                  <a:moveTo>
                    <a:pt x="1115" y="1"/>
                  </a:moveTo>
                  <a:cubicBezTo>
                    <a:pt x="867" y="10"/>
                    <a:pt x="640" y="93"/>
                    <a:pt x="486" y="289"/>
                  </a:cubicBezTo>
                  <a:cubicBezTo>
                    <a:pt x="300" y="310"/>
                    <a:pt x="124" y="464"/>
                    <a:pt x="73" y="650"/>
                  </a:cubicBezTo>
                  <a:cubicBezTo>
                    <a:pt x="1" y="898"/>
                    <a:pt x="135" y="1115"/>
                    <a:pt x="362" y="1218"/>
                  </a:cubicBezTo>
                  <a:cubicBezTo>
                    <a:pt x="383" y="1228"/>
                    <a:pt x="403" y="1238"/>
                    <a:pt x="413" y="1248"/>
                  </a:cubicBezTo>
                  <a:lnTo>
                    <a:pt x="537" y="1310"/>
                  </a:lnTo>
                  <a:cubicBezTo>
                    <a:pt x="671" y="1383"/>
                    <a:pt x="805" y="1434"/>
                    <a:pt x="950" y="1434"/>
                  </a:cubicBezTo>
                  <a:cubicBezTo>
                    <a:pt x="1167" y="1434"/>
                    <a:pt x="1373" y="1310"/>
                    <a:pt x="1476" y="1115"/>
                  </a:cubicBezTo>
                  <a:cubicBezTo>
                    <a:pt x="1579" y="929"/>
                    <a:pt x="1589" y="702"/>
                    <a:pt x="1589" y="485"/>
                  </a:cubicBezTo>
                  <a:cubicBezTo>
                    <a:pt x="1589" y="228"/>
                    <a:pt x="1373" y="1"/>
                    <a:pt x="1115" y="1"/>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02" name="Google Shape;1402;p31"/>
            <p:cNvSpPr/>
            <p:nvPr/>
          </p:nvSpPr>
          <p:spPr>
            <a:xfrm>
              <a:off x="6712873" y="724603"/>
              <a:ext cx="149483" cy="159461"/>
            </a:xfrm>
            <a:custGeom>
              <a:rect b="b" l="l" r="r" t="t"/>
              <a:pathLst>
                <a:path extrusionOk="0" h="1726" w="1618">
                  <a:moveTo>
                    <a:pt x="830" y="0"/>
                  </a:moveTo>
                  <a:cubicBezTo>
                    <a:pt x="792" y="0"/>
                    <a:pt x="752" y="4"/>
                    <a:pt x="711" y="11"/>
                  </a:cubicBezTo>
                  <a:cubicBezTo>
                    <a:pt x="526" y="53"/>
                    <a:pt x="402" y="187"/>
                    <a:pt x="310" y="352"/>
                  </a:cubicBezTo>
                  <a:cubicBezTo>
                    <a:pt x="83" y="497"/>
                    <a:pt x="0" y="785"/>
                    <a:pt x="134" y="1012"/>
                  </a:cubicBezTo>
                  <a:cubicBezTo>
                    <a:pt x="258" y="1229"/>
                    <a:pt x="340" y="1497"/>
                    <a:pt x="557" y="1641"/>
                  </a:cubicBezTo>
                  <a:cubicBezTo>
                    <a:pt x="638" y="1687"/>
                    <a:pt x="735" y="1716"/>
                    <a:pt x="827" y="1716"/>
                  </a:cubicBezTo>
                  <a:cubicBezTo>
                    <a:pt x="840" y="1716"/>
                    <a:pt x="854" y="1715"/>
                    <a:pt x="867" y="1714"/>
                  </a:cubicBezTo>
                  <a:lnTo>
                    <a:pt x="1000" y="1714"/>
                  </a:lnTo>
                  <a:cubicBezTo>
                    <a:pt x="1037" y="1721"/>
                    <a:pt x="1075" y="1725"/>
                    <a:pt x="1112" y="1725"/>
                  </a:cubicBezTo>
                  <a:cubicBezTo>
                    <a:pt x="1374" y="1725"/>
                    <a:pt x="1618" y="1539"/>
                    <a:pt x="1609" y="1249"/>
                  </a:cubicBezTo>
                  <a:cubicBezTo>
                    <a:pt x="1599" y="868"/>
                    <a:pt x="1465" y="548"/>
                    <a:pt x="1259" y="238"/>
                  </a:cubicBezTo>
                  <a:cubicBezTo>
                    <a:pt x="1148" y="78"/>
                    <a:pt x="1004" y="0"/>
                    <a:pt x="830"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03" name="Google Shape;1403;p31"/>
            <p:cNvSpPr/>
            <p:nvPr/>
          </p:nvSpPr>
          <p:spPr>
            <a:xfrm>
              <a:off x="7596187" y="679887"/>
              <a:ext cx="123984" cy="142462"/>
            </a:xfrm>
            <a:custGeom>
              <a:rect b="b" l="l" r="r" t="t"/>
              <a:pathLst>
                <a:path extrusionOk="0" h="1542" w="1342">
                  <a:moveTo>
                    <a:pt x="517" y="0"/>
                  </a:moveTo>
                  <a:cubicBezTo>
                    <a:pt x="362" y="0"/>
                    <a:pt x="166" y="93"/>
                    <a:pt x="104" y="238"/>
                  </a:cubicBezTo>
                  <a:cubicBezTo>
                    <a:pt x="22" y="433"/>
                    <a:pt x="1" y="578"/>
                    <a:pt x="32" y="774"/>
                  </a:cubicBezTo>
                  <a:lnTo>
                    <a:pt x="63" y="867"/>
                  </a:lnTo>
                  <a:cubicBezTo>
                    <a:pt x="22" y="1063"/>
                    <a:pt x="73" y="1259"/>
                    <a:pt x="280" y="1382"/>
                  </a:cubicBezTo>
                  <a:cubicBezTo>
                    <a:pt x="342" y="1414"/>
                    <a:pt x="424" y="1434"/>
                    <a:pt x="507" y="1444"/>
                  </a:cubicBezTo>
                  <a:cubicBezTo>
                    <a:pt x="584" y="1511"/>
                    <a:pt x="691" y="1542"/>
                    <a:pt x="798" y="1542"/>
                  </a:cubicBezTo>
                  <a:cubicBezTo>
                    <a:pt x="890" y="1542"/>
                    <a:pt x="981" y="1519"/>
                    <a:pt x="1053" y="1476"/>
                  </a:cubicBezTo>
                  <a:cubicBezTo>
                    <a:pt x="1291" y="1331"/>
                    <a:pt x="1342" y="1052"/>
                    <a:pt x="1218" y="816"/>
                  </a:cubicBezTo>
                  <a:cubicBezTo>
                    <a:pt x="1218" y="816"/>
                    <a:pt x="1218" y="805"/>
                    <a:pt x="1208" y="795"/>
                  </a:cubicBezTo>
                  <a:cubicBezTo>
                    <a:pt x="1249" y="630"/>
                    <a:pt x="1229" y="465"/>
                    <a:pt x="1136" y="320"/>
                  </a:cubicBezTo>
                  <a:cubicBezTo>
                    <a:pt x="1074" y="227"/>
                    <a:pt x="991" y="145"/>
                    <a:pt x="899" y="93"/>
                  </a:cubicBezTo>
                  <a:cubicBezTo>
                    <a:pt x="816" y="42"/>
                    <a:pt x="723" y="0"/>
                    <a:pt x="610"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04" name="Google Shape;1404;p31"/>
            <p:cNvSpPr/>
            <p:nvPr/>
          </p:nvSpPr>
          <p:spPr>
            <a:xfrm>
              <a:off x="6845264" y="2369284"/>
              <a:ext cx="134516" cy="124261"/>
            </a:xfrm>
            <a:custGeom>
              <a:rect b="b" l="l" r="r" t="t"/>
              <a:pathLst>
                <a:path extrusionOk="0" h="1345" w="1456">
                  <a:moveTo>
                    <a:pt x="894" y="0"/>
                  </a:moveTo>
                  <a:cubicBezTo>
                    <a:pt x="878" y="0"/>
                    <a:pt x="862" y="1"/>
                    <a:pt x="846" y="3"/>
                  </a:cubicBezTo>
                  <a:cubicBezTo>
                    <a:pt x="733" y="13"/>
                    <a:pt x="630" y="55"/>
                    <a:pt x="537" y="107"/>
                  </a:cubicBezTo>
                  <a:cubicBezTo>
                    <a:pt x="496" y="127"/>
                    <a:pt x="465" y="137"/>
                    <a:pt x="434" y="158"/>
                  </a:cubicBezTo>
                  <a:cubicBezTo>
                    <a:pt x="321" y="240"/>
                    <a:pt x="238" y="343"/>
                    <a:pt x="186" y="478"/>
                  </a:cubicBezTo>
                  <a:cubicBezTo>
                    <a:pt x="176" y="488"/>
                    <a:pt x="156" y="509"/>
                    <a:pt x="145" y="529"/>
                  </a:cubicBezTo>
                  <a:cubicBezTo>
                    <a:pt x="1" y="746"/>
                    <a:pt x="104" y="1056"/>
                    <a:pt x="321" y="1189"/>
                  </a:cubicBezTo>
                  <a:cubicBezTo>
                    <a:pt x="351" y="1200"/>
                    <a:pt x="383" y="1221"/>
                    <a:pt x="413" y="1231"/>
                  </a:cubicBezTo>
                  <a:cubicBezTo>
                    <a:pt x="475" y="1272"/>
                    <a:pt x="537" y="1313"/>
                    <a:pt x="619" y="1324"/>
                  </a:cubicBezTo>
                  <a:cubicBezTo>
                    <a:pt x="733" y="1344"/>
                    <a:pt x="836" y="1344"/>
                    <a:pt x="950" y="1344"/>
                  </a:cubicBezTo>
                  <a:cubicBezTo>
                    <a:pt x="1197" y="1344"/>
                    <a:pt x="1435" y="1127"/>
                    <a:pt x="1424" y="870"/>
                  </a:cubicBezTo>
                  <a:cubicBezTo>
                    <a:pt x="1424" y="808"/>
                    <a:pt x="1414" y="756"/>
                    <a:pt x="1403" y="705"/>
                  </a:cubicBezTo>
                  <a:cubicBezTo>
                    <a:pt x="1455" y="509"/>
                    <a:pt x="1393" y="282"/>
                    <a:pt x="1218" y="178"/>
                  </a:cubicBezTo>
                  <a:cubicBezTo>
                    <a:pt x="1144" y="77"/>
                    <a:pt x="1029" y="0"/>
                    <a:pt x="894"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05" name="Google Shape;1405;p31"/>
            <p:cNvSpPr/>
            <p:nvPr/>
          </p:nvSpPr>
          <p:spPr>
            <a:xfrm>
              <a:off x="7625844" y="1755831"/>
              <a:ext cx="99132" cy="115392"/>
            </a:xfrm>
            <a:custGeom>
              <a:rect b="b" l="l" r="r" t="t"/>
              <a:pathLst>
                <a:path extrusionOk="0" h="1249" w="1073">
                  <a:moveTo>
                    <a:pt x="484" y="0"/>
                  </a:moveTo>
                  <a:cubicBezTo>
                    <a:pt x="227" y="0"/>
                    <a:pt x="0" y="217"/>
                    <a:pt x="0" y="485"/>
                  </a:cubicBezTo>
                  <a:cubicBezTo>
                    <a:pt x="0" y="588"/>
                    <a:pt x="41" y="681"/>
                    <a:pt x="103" y="764"/>
                  </a:cubicBezTo>
                  <a:lnTo>
                    <a:pt x="103" y="774"/>
                  </a:lnTo>
                  <a:cubicBezTo>
                    <a:pt x="103" y="1032"/>
                    <a:pt x="319" y="1248"/>
                    <a:pt x="578" y="1248"/>
                  </a:cubicBezTo>
                  <a:cubicBezTo>
                    <a:pt x="846" y="1248"/>
                    <a:pt x="1062" y="1032"/>
                    <a:pt x="1062" y="774"/>
                  </a:cubicBezTo>
                  <a:cubicBezTo>
                    <a:pt x="1062" y="599"/>
                    <a:pt x="1073" y="423"/>
                    <a:pt x="980" y="269"/>
                  </a:cubicBezTo>
                  <a:cubicBezTo>
                    <a:pt x="876" y="83"/>
                    <a:pt x="691" y="0"/>
                    <a:pt x="484"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1406" name="Google Shape;1406;p31"/>
          <p:cNvSpPr txBox="1"/>
          <p:nvPr>
            <p:ph type="title"/>
          </p:nvPr>
        </p:nvSpPr>
        <p:spPr>
          <a:xfrm>
            <a:off x="720000" y="445025"/>
            <a:ext cx="7704000" cy="572700"/>
          </a:xfrm>
          <a:prstGeom prst="rect">
            <a:avLst/>
          </a:prstGeom>
        </p:spPr>
        <p:txBody>
          <a:bodyPr anchorCtr="0" anchor="t" bIns="91425" lIns="91425" spcFirstLastPara="1" rIns="91425" wrap="square" tIns="91425">
            <a:noAutofit/>
          </a:bodyPr>
          <a:lstStyle>
            <a:lvl1pPr lvl="0" rtl="0" algn="ctr">
              <a:spcBef>
                <a:spcPts val="0"/>
              </a:spcBef>
              <a:spcAft>
                <a:spcPts val="0"/>
              </a:spcAft>
              <a:buSzPts val="3000"/>
              <a:buNone/>
              <a:defRPr/>
            </a:lvl1pPr>
            <a:lvl2pPr lvl="1" rtl="0">
              <a:spcBef>
                <a:spcPts val="0"/>
              </a:spcBef>
              <a:spcAft>
                <a:spcPts val="0"/>
              </a:spcAft>
              <a:buSzPts val="3000"/>
              <a:buNone/>
              <a:defRPr/>
            </a:lvl2pPr>
            <a:lvl3pPr lvl="2" rtl="0">
              <a:spcBef>
                <a:spcPts val="0"/>
              </a:spcBef>
              <a:spcAft>
                <a:spcPts val="0"/>
              </a:spcAft>
              <a:buSzPts val="3000"/>
              <a:buNone/>
              <a:defRPr/>
            </a:lvl3pPr>
            <a:lvl4pPr lvl="3" rtl="0">
              <a:spcBef>
                <a:spcPts val="0"/>
              </a:spcBef>
              <a:spcAft>
                <a:spcPts val="0"/>
              </a:spcAft>
              <a:buSzPts val="3000"/>
              <a:buNone/>
              <a:defRPr/>
            </a:lvl4pPr>
            <a:lvl5pPr lvl="4" rtl="0">
              <a:spcBef>
                <a:spcPts val="0"/>
              </a:spcBef>
              <a:spcAft>
                <a:spcPts val="0"/>
              </a:spcAft>
              <a:buSzPts val="3000"/>
              <a:buNone/>
              <a:defRPr/>
            </a:lvl5pPr>
            <a:lvl6pPr lvl="5" rtl="0">
              <a:spcBef>
                <a:spcPts val="0"/>
              </a:spcBef>
              <a:spcAft>
                <a:spcPts val="0"/>
              </a:spcAft>
              <a:buSzPts val="3000"/>
              <a:buNone/>
              <a:defRPr/>
            </a:lvl6pPr>
            <a:lvl7pPr lvl="6" rtl="0">
              <a:spcBef>
                <a:spcPts val="0"/>
              </a:spcBef>
              <a:spcAft>
                <a:spcPts val="0"/>
              </a:spcAft>
              <a:buSzPts val="3000"/>
              <a:buNone/>
              <a:defRPr/>
            </a:lvl7pPr>
            <a:lvl8pPr lvl="7" rtl="0">
              <a:spcBef>
                <a:spcPts val="0"/>
              </a:spcBef>
              <a:spcAft>
                <a:spcPts val="0"/>
              </a:spcAft>
              <a:buSzPts val="3000"/>
              <a:buNone/>
              <a:defRPr/>
            </a:lvl8pPr>
            <a:lvl9pPr lvl="8" rtl="0">
              <a:spcBef>
                <a:spcPts val="0"/>
              </a:spcBef>
              <a:spcAft>
                <a:spcPts val="0"/>
              </a:spcAft>
              <a:buSzPts val="3000"/>
              <a:buNone/>
              <a:defRPr/>
            </a:lvl9pPr>
          </a:lstStyle>
          <a:p/>
        </p:txBody>
      </p:sp>
      <p:sp>
        <p:nvSpPr>
          <p:cNvPr id="1407" name="Google Shape;1407;p31"/>
          <p:cNvSpPr txBox="1"/>
          <p:nvPr>
            <p:ph idx="2" type="title"/>
          </p:nvPr>
        </p:nvSpPr>
        <p:spPr>
          <a:xfrm>
            <a:off x="1029599" y="1805400"/>
            <a:ext cx="1644900" cy="226500"/>
          </a:xfrm>
          <a:prstGeom prst="rect">
            <a:avLst/>
          </a:prstGeom>
          <a:solidFill>
            <a:schemeClr val="lt2"/>
          </a:solidFill>
        </p:spPr>
        <p:txBody>
          <a:bodyPr anchorCtr="0" anchor="ctr" bIns="91425" lIns="91425" spcFirstLastPara="1" rIns="91425" wrap="square" tIns="91425">
            <a:noAutofit/>
          </a:bodyPr>
          <a:lstStyle>
            <a:lvl1pPr lvl="0" rtl="0" algn="ctr">
              <a:spcBef>
                <a:spcPts val="0"/>
              </a:spcBef>
              <a:spcAft>
                <a:spcPts val="0"/>
              </a:spcAft>
              <a:buSzPts val="2500"/>
              <a:buNone/>
              <a:defRPr sz="2100">
                <a:solidFill>
                  <a:schemeClr val="lt1"/>
                </a:solidFill>
              </a:defRPr>
            </a:lvl1pPr>
            <a:lvl2pPr lvl="1" rtl="0" algn="ctr">
              <a:spcBef>
                <a:spcPts val="0"/>
              </a:spcBef>
              <a:spcAft>
                <a:spcPts val="0"/>
              </a:spcAft>
              <a:buSzPts val="2500"/>
              <a:buNone/>
              <a:defRPr sz="2500"/>
            </a:lvl2pPr>
            <a:lvl3pPr lvl="2" rtl="0" algn="ctr">
              <a:spcBef>
                <a:spcPts val="0"/>
              </a:spcBef>
              <a:spcAft>
                <a:spcPts val="0"/>
              </a:spcAft>
              <a:buSzPts val="2500"/>
              <a:buNone/>
              <a:defRPr sz="2500"/>
            </a:lvl3pPr>
            <a:lvl4pPr lvl="3" rtl="0" algn="ctr">
              <a:spcBef>
                <a:spcPts val="0"/>
              </a:spcBef>
              <a:spcAft>
                <a:spcPts val="0"/>
              </a:spcAft>
              <a:buSzPts val="2500"/>
              <a:buNone/>
              <a:defRPr sz="2500"/>
            </a:lvl4pPr>
            <a:lvl5pPr lvl="4" rtl="0" algn="ctr">
              <a:spcBef>
                <a:spcPts val="0"/>
              </a:spcBef>
              <a:spcAft>
                <a:spcPts val="0"/>
              </a:spcAft>
              <a:buSzPts val="2500"/>
              <a:buNone/>
              <a:defRPr sz="2500"/>
            </a:lvl5pPr>
            <a:lvl6pPr lvl="5" rtl="0" algn="ctr">
              <a:spcBef>
                <a:spcPts val="0"/>
              </a:spcBef>
              <a:spcAft>
                <a:spcPts val="0"/>
              </a:spcAft>
              <a:buSzPts val="2500"/>
              <a:buNone/>
              <a:defRPr sz="2500"/>
            </a:lvl6pPr>
            <a:lvl7pPr lvl="6" rtl="0" algn="ctr">
              <a:spcBef>
                <a:spcPts val="0"/>
              </a:spcBef>
              <a:spcAft>
                <a:spcPts val="0"/>
              </a:spcAft>
              <a:buSzPts val="2500"/>
              <a:buNone/>
              <a:defRPr sz="2500"/>
            </a:lvl7pPr>
            <a:lvl8pPr lvl="7" rtl="0" algn="ctr">
              <a:spcBef>
                <a:spcPts val="0"/>
              </a:spcBef>
              <a:spcAft>
                <a:spcPts val="0"/>
              </a:spcAft>
              <a:buSzPts val="2500"/>
              <a:buNone/>
              <a:defRPr sz="2500"/>
            </a:lvl8pPr>
            <a:lvl9pPr lvl="8" rtl="0" algn="ctr">
              <a:spcBef>
                <a:spcPts val="0"/>
              </a:spcBef>
              <a:spcAft>
                <a:spcPts val="0"/>
              </a:spcAft>
              <a:buSzPts val="2500"/>
              <a:buNone/>
              <a:defRPr sz="2500"/>
            </a:lvl9pPr>
          </a:lstStyle>
          <a:p/>
        </p:txBody>
      </p:sp>
      <p:sp>
        <p:nvSpPr>
          <p:cNvPr id="1408" name="Google Shape;1408;p31"/>
          <p:cNvSpPr txBox="1"/>
          <p:nvPr>
            <p:ph idx="1" type="subTitle"/>
          </p:nvPr>
        </p:nvSpPr>
        <p:spPr>
          <a:xfrm>
            <a:off x="859049" y="2239525"/>
            <a:ext cx="1986000" cy="484800"/>
          </a:xfrm>
          <a:prstGeom prst="rect">
            <a:avLst/>
          </a:prstGeom>
        </p:spPr>
        <p:txBody>
          <a:bodyPr anchorCtr="0" anchor="ctr" bIns="91425" lIns="91425" spcFirstLastPara="1" rIns="91425" wrap="square" tIns="91425">
            <a:noAutofit/>
          </a:bodyPr>
          <a:lstStyle>
            <a:lvl1pPr lvl="0" rtl="0" algn="ctr">
              <a:lnSpc>
                <a:spcPct val="100000"/>
              </a:lnSpc>
              <a:spcBef>
                <a:spcPts val="0"/>
              </a:spcBef>
              <a:spcAft>
                <a:spcPts val="0"/>
              </a:spcAft>
              <a:buSzPts val="1400"/>
              <a:buNone/>
              <a:defRPr sz="1400"/>
            </a:lvl1pPr>
            <a:lvl2pPr lvl="1" rtl="0" algn="ctr">
              <a:lnSpc>
                <a:spcPct val="100000"/>
              </a:lnSpc>
              <a:spcBef>
                <a:spcPts val="0"/>
              </a:spcBef>
              <a:spcAft>
                <a:spcPts val="0"/>
              </a:spcAft>
              <a:buSzPts val="1400"/>
              <a:buNone/>
              <a:defRPr/>
            </a:lvl2pPr>
            <a:lvl3pPr lvl="2" rtl="0" algn="ctr">
              <a:lnSpc>
                <a:spcPct val="100000"/>
              </a:lnSpc>
              <a:spcBef>
                <a:spcPts val="1600"/>
              </a:spcBef>
              <a:spcAft>
                <a:spcPts val="0"/>
              </a:spcAft>
              <a:buSzPts val="1400"/>
              <a:buNone/>
              <a:defRPr/>
            </a:lvl3pPr>
            <a:lvl4pPr lvl="3" rtl="0" algn="ctr">
              <a:lnSpc>
                <a:spcPct val="100000"/>
              </a:lnSpc>
              <a:spcBef>
                <a:spcPts val="1600"/>
              </a:spcBef>
              <a:spcAft>
                <a:spcPts val="0"/>
              </a:spcAft>
              <a:buSzPts val="1400"/>
              <a:buNone/>
              <a:defRPr/>
            </a:lvl4pPr>
            <a:lvl5pPr lvl="4" rtl="0" algn="ctr">
              <a:lnSpc>
                <a:spcPct val="100000"/>
              </a:lnSpc>
              <a:spcBef>
                <a:spcPts val="1600"/>
              </a:spcBef>
              <a:spcAft>
                <a:spcPts val="0"/>
              </a:spcAft>
              <a:buSzPts val="1400"/>
              <a:buNone/>
              <a:defRPr/>
            </a:lvl5pPr>
            <a:lvl6pPr lvl="5" rtl="0" algn="ctr">
              <a:lnSpc>
                <a:spcPct val="100000"/>
              </a:lnSpc>
              <a:spcBef>
                <a:spcPts val="1600"/>
              </a:spcBef>
              <a:spcAft>
                <a:spcPts val="0"/>
              </a:spcAft>
              <a:buSzPts val="1400"/>
              <a:buNone/>
              <a:defRPr/>
            </a:lvl6pPr>
            <a:lvl7pPr lvl="6" rtl="0" algn="ctr">
              <a:lnSpc>
                <a:spcPct val="100000"/>
              </a:lnSpc>
              <a:spcBef>
                <a:spcPts val="1600"/>
              </a:spcBef>
              <a:spcAft>
                <a:spcPts val="0"/>
              </a:spcAft>
              <a:buSzPts val="1400"/>
              <a:buNone/>
              <a:defRPr/>
            </a:lvl7pPr>
            <a:lvl8pPr lvl="7" rtl="0" algn="ctr">
              <a:lnSpc>
                <a:spcPct val="100000"/>
              </a:lnSpc>
              <a:spcBef>
                <a:spcPts val="1600"/>
              </a:spcBef>
              <a:spcAft>
                <a:spcPts val="0"/>
              </a:spcAft>
              <a:buSzPts val="1400"/>
              <a:buNone/>
              <a:defRPr/>
            </a:lvl8pPr>
            <a:lvl9pPr lvl="8" rtl="0" algn="ctr">
              <a:lnSpc>
                <a:spcPct val="100000"/>
              </a:lnSpc>
              <a:spcBef>
                <a:spcPts val="1600"/>
              </a:spcBef>
              <a:spcAft>
                <a:spcPts val="1600"/>
              </a:spcAft>
              <a:buSzPts val="1400"/>
              <a:buNone/>
              <a:defRPr/>
            </a:lvl9pPr>
          </a:lstStyle>
          <a:p/>
        </p:txBody>
      </p:sp>
      <p:sp>
        <p:nvSpPr>
          <p:cNvPr id="1409" name="Google Shape;1409;p31"/>
          <p:cNvSpPr txBox="1"/>
          <p:nvPr>
            <p:ph idx="3" type="title"/>
          </p:nvPr>
        </p:nvSpPr>
        <p:spPr>
          <a:xfrm>
            <a:off x="3749548" y="1805400"/>
            <a:ext cx="1644900" cy="226500"/>
          </a:xfrm>
          <a:prstGeom prst="rect">
            <a:avLst/>
          </a:prstGeom>
          <a:solidFill>
            <a:schemeClr val="accent4"/>
          </a:solidFill>
        </p:spPr>
        <p:txBody>
          <a:bodyPr anchorCtr="0" anchor="ctr" bIns="91425" lIns="91425" spcFirstLastPara="1" rIns="91425" wrap="square" tIns="91425">
            <a:noAutofit/>
          </a:bodyPr>
          <a:lstStyle>
            <a:lvl1pPr lvl="0" rtl="0" algn="ctr">
              <a:spcBef>
                <a:spcPts val="0"/>
              </a:spcBef>
              <a:spcAft>
                <a:spcPts val="0"/>
              </a:spcAft>
              <a:buSzPts val="2500"/>
              <a:buNone/>
              <a:defRPr sz="2100">
                <a:solidFill>
                  <a:schemeClr val="lt1"/>
                </a:solidFill>
              </a:defRPr>
            </a:lvl1pPr>
            <a:lvl2pPr lvl="1" rtl="0" algn="ctr">
              <a:spcBef>
                <a:spcPts val="0"/>
              </a:spcBef>
              <a:spcAft>
                <a:spcPts val="0"/>
              </a:spcAft>
              <a:buSzPts val="2500"/>
              <a:buNone/>
              <a:defRPr sz="2500"/>
            </a:lvl2pPr>
            <a:lvl3pPr lvl="2" rtl="0" algn="ctr">
              <a:spcBef>
                <a:spcPts val="0"/>
              </a:spcBef>
              <a:spcAft>
                <a:spcPts val="0"/>
              </a:spcAft>
              <a:buSzPts val="2500"/>
              <a:buNone/>
              <a:defRPr sz="2500"/>
            </a:lvl3pPr>
            <a:lvl4pPr lvl="3" rtl="0" algn="ctr">
              <a:spcBef>
                <a:spcPts val="0"/>
              </a:spcBef>
              <a:spcAft>
                <a:spcPts val="0"/>
              </a:spcAft>
              <a:buSzPts val="2500"/>
              <a:buNone/>
              <a:defRPr sz="2500"/>
            </a:lvl4pPr>
            <a:lvl5pPr lvl="4" rtl="0" algn="ctr">
              <a:spcBef>
                <a:spcPts val="0"/>
              </a:spcBef>
              <a:spcAft>
                <a:spcPts val="0"/>
              </a:spcAft>
              <a:buSzPts val="2500"/>
              <a:buNone/>
              <a:defRPr sz="2500"/>
            </a:lvl5pPr>
            <a:lvl6pPr lvl="5" rtl="0" algn="ctr">
              <a:spcBef>
                <a:spcPts val="0"/>
              </a:spcBef>
              <a:spcAft>
                <a:spcPts val="0"/>
              </a:spcAft>
              <a:buSzPts val="2500"/>
              <a:buNone/>
              <a:defRPr sz="2500"/>
            </a:lvl6pPr>
            <a:lvl7pPr lvl="6" rtl="0" algn="ctr">
              <a:spcBef>
                <a:spcPts val="0"/>
              </a:spcBef>
              <a:spcAft>
                <a:spcPts val="0"/>
              </a:spcAft>
              <a:buSzPts val="2500"/>
              <a:buNone/>
              <a:defRPr sz="2500"/>
            </a:lvl7pPr>
            <a:lvl8pPr lvl="7" rtl="0" algn="ctr">
              <a:spcBef>
                <a:spcPts val="0"/>
              </a:spcBef>
              <a:spcAft>
                <a:spcPts val="0"/>
              </a:spcAft>
              <a:buSzPts val="2500"/>
              <a:buNone/>
              <a:defRPr sz="2500"/>
            </a:lvl8pPr>
            <a:lvl9pPr lvl="8" rtl="0" algn="ctr">
              <a:spcBef>
                <a:spcPts val="0"/>
              </a:spcBef>
              <a:spcAft>
                <a:spcPts val="0"/>
              </a:spcAft>
              <a:buSzPts val="2500"/>
              <a:buNone/>
              <a:defRPr sz="2500"/>
            </a:lvl9pPr>
          </a:lstStyle>
          <a:p/>
        </p:txBody>
      </p:sp>
      <p:sp>
        <p:nvSpPr>
          <p:cNvPr id="1410" name="Google Shape;1410;p31"/>
          <p:cNvSpPr txBox="1"/>
          <p:nvPr>
            <p:ph idx="4" type="subTitle"/>
          </p:nvPr>
        </p:nvSpPr>
        <p:spPr>
          <a:xfrm>
            <a:off x="3578998" y="2239525"/>
            <a:ext cx="1986000" cy="484800"/>
          </a:xfrm>
          <a:prstGeom prst="rect">
            <a:avLst/>
          </a:prstGeom>
        </p:spPr>
        <p:txBody>
          <a:bodyPr anchorCtr="0" anchor="ctr" bIns="91425" lIns="91425" spcFirstLastPara="1" rIns="91425" wrap="square" tIns="91425">
            <a:noAutofit/>
          </a:bodyPr>
          <a:lstStyle>
            <a:lvl1pPr lvl="0" rtl="0" algn="ctr">
              <a:lnSpc>
                <a:spcPct val="100000"/>
              </a:lnSpc>
              <a:spcBef>
                <a:spcPts val="0"/>
              </a:spcBef>
              <a:spcAft>
                <a:spcPts val="0"/>
              </a:spcAft>
              <a:buSzPts val="1400"/>
              <a:buNone/>
              <a:defRPr sz="1400"/>
            </a:lvl1pPr>
            <a:lvl2pPr lvl="1" rtl="0" algn="ctr">
              <a:lnSpc>
                <a:spcPct val="100000"/>
              </a:lnSpc>
              <a:spcBef>
                <a:spcPts val="0"/>
              </a:spcBef>
              <a:spcAft>
                <a:spcPts val="0"/>
              </a:spcAft>
              <a:buSzPts val="1400"/>
              <a:buNone/>
              <a:defRPr/>
            </a:lvl2pPr>
            <a:lvl3pPr lvl="2" rtl="0" algn="ctr">
              <a:lnSpc>
                <a:spcPct val="100000"/>
              </a:lnSpc>
              <a:spcBef>
                <a:spcPts val="1600"/>
              </a:spcBef>
              <a:spcAft>
                <a:spcPts val="0"/>
              </a:spcAft>
              <a:buSzPts val="1400"/>
              <a:buNone/>
              <a:defRPr/>
            </a:lvl3pPr>
            <a:lvl4pPr lvl="3" rtl="0" algn="ctr">
              <a:lnSpc>
                <a:spcPct val="100000"/>
              </a:lnSpc>
              <a:spcBef>
                <a:spcPts val="1600"/>
              </a:spcBef>
              <a:spcAft>
                <a:spcPts val="0"/>
              </a:spcAft>
              <a:buSzPts val="1400"/>
              <a:buNone/>
              <a:defRPr/>
            </a:lvl4pPr>
            <a:lvl5pPr lvl="4" rtl="0" algn="ctr">
              <a:lnSpc>
                <a:spcPct val="100000"/>
              </a:lnSpc>
              <a:spcBef>
                <a:spcPts val="1600"/>
              </a:spcBef>
              <a:spcAft>
                <a:spcPts val="0"/>
              </a:spcAft>
              <a:buSzPts val="1400"/>
              <a:buNone/>
              <a:defRPr/>
            </a:lvl5pPr>
            <a:lvl6pPr lvl="5" rtl="0" algn="ctr">
              <a:lnSpc>
                <a:spcPct val="100000"/>
              </a:lnSpc>
              <a:spcBef>
                <a:spcPts val="1600"/>
              </a:spcBef>
              <a:spcAft>
                <a:spcPts val="0"/>
              </a:spcAft>
              <a:buSzPts val="1400"/>
              <a:buNone/>
              <a:defRPr/>
            </a:lvl6pPr>
            <a:lvl7pPr lvl="6" rtl="0" algn="ctr">
              <a:lnSpc>
                <a:spcPct val="100000"/>
              </a:lnSpc>
              <a:spcBef>
                <a:spcPts val="1600"/>
              </a:spcBef>
              <a:spcAft>
                <a:spcPts val="0"/>
              </a:spcAft>
              <a:buSzPts val="1400"/>
              <a:buNone/>
              <a:defRPr/>
            </a:lvl7pPr>
            <a:lvl8pPr lvl="7" rtl="0" algn="ctr">
              <a:lnSpc>
                <a:spcPct val="100000"/>
              </a:lnSpc>
              <a:spcBef>
                <a:spcPts val="1600"/>
              </a:spcBef>
              <a:spcAft>
                <a:spcPts val="0"/>
              </a:spcAft>
              <a:buSzPts val="1400"/>
              <a:buNone/>
              <a:defRPr/>
            </a:lvl8pPr>
            <a:lvl9pPr lvl="8" rtl="0" algn="ctr">
              <a:lnSpc>
                <a:spcPct val="100000"/>
              </a:lnSpc>
              <a:spcBef>
                <a:spcPts val="1600"/>
              </a:spcBef>
              <a:spcAft>
                <a:spcPts val="1600"/>
              </a:spcAft>
              <a:buSzPts val="1400"/>
              <a:buNone/>
              <a:defRPr/>
            </a:lvl9pPr>
          </a:lstStyle>
          <a:p/>
        </p:txBody>
      </p:sp>
      <p:sp>
        <p:nvSpPr>
          <p:cNvPr id="1411" name="Google Shape;1411;p31"/>
          <p:cNvSpPr txBox="1"/>
          <p:nvPr>
            <p:ph idx="5" type="title"/>
          </p:nvPr>
        </p:nvSpPr>
        <p:spPr>
          <a:xfrm>
            <a:off x="1029599" y="3238800"/>
            <a:ext cx="1644900" cy="226500"/>
          </a:xfrm>
          <a:prstGeom prst="rect">
            <a:avLst/>
          </a:prstGeom>
          <a:solidFill>
            <a:schemeClr val="dk1"/>
          </a:solidFill>
        </p:spPr>
        <p:txBody>
          <a:bodyPr anchorCtr="0" anchor="ctr" bIns="91425" lIns="91425" spcFirstLastPara="1" rIns="91425" wrap="square" tIns="91425">
            <a:noAutofit/>
          </a:bodyPr>
          <a:lstStyle>
            <a:lvl1pPr lvl="0" rtl="0" algn="ctr">
              <a:spcBef>
                <a:spcPts val="0"/>
              </a:spcBef>
              <a:spcAft>
                <a:spcPts val="0"/>
              </a:spcAft>
              <a:buSzPts val="2500"/>
              <a:buNone/>
              <a:defRPr sz="2100">
                <a:solidFill>
                  <a:schemeClr val="lt1"/>
                </a:solidFill>
              </a:defRPr>
            </a:lvl1pPr>
            <a:lvl2pPr lvl="1" rtl="0" algn="ctr">
              <a:spcBef>
                <a:spcPts val="0"/>
              </a:spcBef>
              <a:spcAft>
                <a:spcPts val="0"/>
              </a:spcAft>
              <a:buSzPts val="2500"/>
              <a:buNone/>
              <a:defRPr sz="2500"/>
            </a:lvl2pPr>
            <a:lvl3pPr lvl="2" rtl="0" algn="ctr">
              <a:spcBef>
                <a:spcPts val="0"/>
              </a:spcBef>
              <a:spcAft>
                <a:spcPts val="0"/>
              </a:spcAft>
              <a:buSzPts val="2500"/>
              <a:buNone/>
              <a:defRPr sz="2500"/>
            </a:lvl3pPr>
            <a:lvl4pPr lvl="3" rtl="0" algn="ctr">
              <a:spcBef>
                <a:spcPts val="0"/>
              </a:spcBef>
              <a:spcAft>
                <a:spcPts val="0"/>
              </a:spcAft>
              <a:buSzPts val="2500"/>
              <a:buNone/>
              <a:defRPr sz="2500"/>
            </a:lvl4pPr>
            <a:lvl5pPr lvl="4" rtl="0" algn="ctr">
              <a:spcBef>
                <a:spcPts val="0"/>
              </a:spcBef>
              <a:spcAft>
                <a:spcPts val="0"/>
              </a:spcAft>
              <a:buSzPts val="2500"/>
              <a:buNone/>
              <a:defRPr sz="2500"/>
            </a:lvl5pPr>
            <a:lvl6pPr lvl="5" rtl="0" algn="ctr">
              <a:spcBef>
                <a:spcPts val="0"/>
              </a:spcBef>
              <a:spcAft>
                <a:spcPts val="0"/>
              </a:spcAft>
              <a:buSzPts val="2500"/>
              <a:buNone/>
              <a:defRPr sz="2500"/>
            </a:lvl6pPr>
            <a:lvl7pPr lvl="6" rtl="0" algn="ctr">
              <a:spcBef>
                <a:spcPts val="0"/>
              </a:spcBef>
              <a:spcAft>
                <a:spcPts val="0"/>
              </a:spcAft>
              <a:buSzPts val="2500"/>
              <a:buNone/>
              <a:defRPr sz="2500"/>
            </a:lvl7pPr>
            <a:lvl8pPr lvl="7" rtl="0" algn="ctr">
              <a:spcBef>
                <a:spcPts val="0"/>
              </a:spcBef>
              <a:spcAft>
                <a:spcPts val="0"/>
              </a:spcAft>
              <a:buSzPts val="2500"/>
              <a:buNone/>
              <a:defRPr sz="2500"/>
            </a:lvl8pPr>
            <a:lvl9pPr lvl="8" rtl="0" algn="ctr">
              <a:spcBef>
                <a:spcPts val="0"/>
              </a:spcBef>
              <a:spcAft>
                <a:spcPts val="0"/>
              </a:spcAft>
              <a:buSzPts val="2500"/>
              <a:buNone/>
              <a:defRPr sz="2500"/>
            </a:lvl9pPr>
          </a:lstStyle>
          <a:p/>
        </p:txBody>
      </p:sp>
      <p:sp>
        <p:nvSpPr>
          <p:cNvPr id="1412" name="Google Shape;1412;p31"/>
          <p:cNvSpPr txBox="1"/>
          <p:nvPr>
            <p:ph idx="6" type="subTitle"/>
          </p:nvPr>
        </p:nvSpPr>
        <p:spPr>
          <a:xfrm>
            <a:off x="859049" y="3672925"/>
            <a:ext cx="1986000" cy="484800"/>
          </a:xfrm>
          <a:prstGeom prst="rect">
            <a:avLst/>
          </a:prstGeom>
        </p:spPr>
        <p:txBody>
          <a:bodyPr anchorCtr="0" anchor="ctr" bIns="91425" lIns="91425" spcFirstLastPara="1" rIns="91425" wrap="square" tIns="91425">
            <a:noAutofit/>
          </a:bodyPr>
          <a:lstStyle>
            <a:lvl1pPr lvl="0" rtl="0" algn="ctr">
              <a:lnSpc>
                <a:spcPct val="100000"/>
              </a:lnSpc>
              <a:spcBef>
                <a:spcPts val="0"/>
              </a:spcBef>
              <a:spcAft>
                <a:spcPts val="0"/>
              </a:spcAft>
              <a:buSzPts val="1400"/>
              <a:buNone/>
              <a:defRPr sz="1400"/>
            </a:lvl1pPr>
            <a:lvl2pPr lvl="1" rtl="0" algn="ctr">
              <a:lnSpc>
                <a:spcPct val="100000"/>
              </a:lnSpc>
              <a:spcBef>
                <a:spcPts val="0"/>
              </a:spcBef>
              <a:spcAft>
                <a:spcPts val="0"/>
              </a:spcAft>
              <a:buSzPts val="1400"/>
              <a:buNone/>
              <a:defRPr/>
            </a:lvl2pPr>
            <a:lvl3pPr lvl="2" rtl="0" algn="ctr">
              <a:lnSpc>
                <a:spcPct val="100000"/>
              </a:lnSpc>
              <a:spcBef>
                <a:spcPts val="1600"/>
              </a:spcBef>
              <a:spcAft>
                <a:spcPts val="0"/>
              </a:spcAft>
              <a:buSzPts val="1400"/>
              <a:buNone/>
              <a:defRPr/>
            </a:lvl3pPr>
            <a:lvl4pPr lvl="3" rtl="0" algn="ctr">
              <a:lnSpc>
                <a:spcPct val="100000"/>
              </a:lnSpc>
              <a:spcBef>
                <a:spcPts val="1600"/>
              </a:spcBef>
              <a:spcAft>
                <a:spcPts val="0"/>
              </a:spcAft>
              <a:buSzPts val="1400"/>
              <a:buNone/>
              <a:defRPr/>
            </a:lvl4pPr>
            <a:lvl5pPr lvl="4" rtl="0" algn="ctr">
              <a:lnSpc>
                <a:spcPct val="100000"/>
              </a:lnSpc>
              <a:spcBef>
                <a:spcPts val="1600"/>
              </a:spcBef>
              <a:spcAft>
                <a:spcPts val="0"/>
              </a:spcAft>
              <a:buSzPts val="1400"/>
              <a:buNone/>
              <a:defRPr/>
            </a:lvl5pPr>
            <a:lvl6pPr lvl="5" rtl="0" algn="ctr">
              <a:lnSpc>
                <a:spcPct val="100000"/>
              </a:lnSpc>
              <a:spcBef>
                <a:spcPts val="1600"/>
              </a:spcBef>
              <a:spcAft>
                <a:spcPts val="0"/>
              </a:spcAft>
              <a:buSzPts val="1400"/>
              <a:buNone/>
              <a:defRPr/>
            </a:lvl6pPr>
            <a:lvl7pPr lvl="6" rtl="0" algn="ctr">
              <a:lnSpc>
                <a:spcPct val="100000"/>
              </a:lnSpc>
              <a:spcBef>
                <a:spcPts val="1600"/>
              </a:spcBef>
              <a:spcAft>
                <a:spcPts val="0"/>
              </a:spcAft>
              <a:buSzPts val="1400"/>
              <a:buNone/>
              <a:defRPr/>
            </a:lvl7pPr>
            <a:lvl8pPr lvl="7" rtl="0" algn="ctr">
              <a:lnSpc>
                <a:spcPct val="100000"/>
              </a:lnSpc>
              <a:spcBef>
                <a:spcPts val="1600"/>
              </a:spcBef>
              <a:spcAft>
                <a:spcPts val="0"/>
              </a:spcAft>
              <a:buSzPts val="1400"/>
              <a:buNone/>
              <a:defRPr/>
            </a:lvl8pPr>
            <a:lvl9pPr lvl="8" rtl="0" algn="ctr">
              <a:lnSpc>
                <a:spcPct val="100000"/>
              </a:lnSpc>
              <a:spcBef>
                <a:spcPts val="1600"/>
              </a:spcBef>
              <a:spcAft>
                <a:spcPts val="1600"/>
              </a:spcAft>
              <a:buSzPts val="1400"/>
              <a:buNone/>
              <a:defRPr/>
            </a:lvl9pPr>
          </a:lstStyle>
          <a:p/>
        </p:txBody>
      </p:sp>
      <p:sp>
        <p:nvSpPr>
          <p:cNvPr id="1413" name="Google Shape;1413;p31"/>
          <p:cNvSpPr txBox="1"/>
          <p:nvPr>
            <p:ph idx="7" type="title"/>
          </p:nvPr>
        </p:nvSpPr>
        <p:spPr>
          <a:xfrm>
            <a:off x="3749548" y="3238800"/>
            <a:ext cx="1644900" cy="226500"/>
          </a:xfrm>
          <a:prstGeom prst="rect">
            <a:avLst/>
          </a:prstGeom>
          <a:solidFill>
            <a:schemeClr val="accent2"/>
          </a:solidFill>
        </p:spPr>
        <p:txBody>
          <a:bodyPr anchorCtr="0" anchor="ctr" bIns="91425" lIns="91425" spcFirstLastPara="1" rIns="91425" wrap="square" tIns="91425">
            <a:noAutofit/>
          </a:bodyPr>
          <a:lstStyle>
            <a:lvl1pPr lvl="0" rtl="0" algn="ctr">
              <a:spcBef>
                <a:spcPts val="0"/>
              </a:spcBef>
              <a:spcAft>
                <a:spcPts val="0"/>
              </a:spcAft>
              <a:buSzPts val="2500"/>
              <a:buNone/>
              <a:defRPr sz="2100">
                <a:solidFill>
                  <a:schemeClr val="lt1"/>
                </a:solidFill>
              </a:defRPr>
            </a:lvl1pPr>
            <a:lvl2pPr lvl="1" rtl="0" algn="ctr">
              <a:spcBef>
                <a:spcPts val="0"/>
              </a:spcBef>
              <a:spcAft>
                <a:spcPts val="0"/>
              </a:spcAft>
              <a:buSzPts val="2500"/>
              <a:buNone/>
              <a:defRPr sz="2500"/>
            </a:lvl2pPr>
            <a:lvl3pPr lvl="2" rtl="0" algn="ctr">
              <a:spcBef>
                <a:spcPts val="0"/>
              </a:spcBef>
              <a:spcAft>
                <a:spcPts val="0"/>
              </a:spcAft>
              <a:buSzPts val="2500"/>
              <a:buNone/>
              <a:defRPr sz="2500"/>
            </a:lvl3pPr>
            <a:lvl4pPr lvl="3" rtl="0" algn="ctr">
              <a:spcBef>
                <a:spcPts val="0"/>
              </a:spcBef>
              <a:spcAft>
                <a:spcPts val="0"/>
              </a:spcAft>
              <a:buSzPts val="2500"/>
              <a:buNone/>
              <a:defRPr sz="2500"/>
            </a:lvl4pPr>
            <a:lvl5pPr lvl="4" rtl="0" algn="ctr">
              <a:spcBef>
                <a:spcPts val="0"/>
              </a:spcBef>
              <a:spcAft>
                <a:spcPts val="0"/>
              </a:spcAft>
              <a:buSzPts val="2500"/>
              <a:buNone/>
              <a:defRPr sz="2500"/>
            </a:lvl5pPr>
            <a:lvl6pPr lvl="5" rtl="0" algn="ctr">
              <a:spcBef>
                <a:spcPts val="0"/>
              </a:spcBef>
              <a:spcAft>
                <a:spcPts val="0"/>
              </a:spcAft>
              <a:buSzPts val="2500"/>
              <a:buNone/>
              <a:defRPr sz="2500"/>
            </a:lvl6pPr>
            <a:lvl7pPr lvl="6" rtl="0" algn="ctr">
              <a:spcBef>
                <a:spcPts val="0"/>
              </a:spcBef>
              <a:spcAft>
                <a:spcPts val="0"/>
              </a:spcAft>
              <a:buSzPts val="2500"/>
              <a:buNone/>
              <a:defRPr sz="2500"/>
            </a:lvl7pPr>
            <a:lvl8pPr lvl="7" rtl="0" algn="ctr">
              <a:spcBef>
                <a:spcPts val="0"/>
              </a:spcBef>
              <a:spcAft>
                <a:spcPts val="0"/>
              </a:spcAft>
              <a:buSzPts val="2500"/>
              <a:buNone/>
              <a:defRPr sz="2500"/>
            </a:lvl8pPr>
            <a:lvl9pPr lvl="8" rtl="0" algn="ctr">
              <a:spcBef>
                <a:spcPts val="0"/>
              </a:spcBef>
              <a:spcAft>
                <a:spcPts val="0"/>
              </a:spcAft>
              <a:buSzPts val="2500"/>
              <a:buNone/>
              <a:defRPr sz="2500"/>
            </a:lvl9pPr>
          </a:lstStyle>
          <a:p/>
        </p:txBody>
      </p:sp>
      <p:sp>
        <p:nvSpPr>
          <p:cNvPr id="1414" name="Google Shape;1414;p31"/>
          <p:cNvSpPr txBox="1"/>
          <p:nvPr>
            <p:ph idx="8" type="subTitle"/>
          </p:nvPr>
        </p:nvSpPr>
        <p:spPr>
          <a:xfrm>
            <a:off x="3578998" y="3672925"/>
            <a:ext cx="1986000" cy="484800"/>
          </a:xfrm>
          <a:prstGeom prst="rect">
            <a:avLst/>
          </a:prstGeom>
        </p:spPr>
        <p:txBody>
          <a:bodyPr anchorCtr="0" anchor="ctr" bIns="91425" lIns="91425" spcFirstLastPara="1" rIns="91425" wrap="square" tIns="91425">
            <a:noAutofit/>
          </a:bodyPr>
          <a:lstStyle>
            <a:lvl1pPr lvl="0" rtl="0" algn="ctr">
              <a:lnSpc>
                <a:spcPct val="100000"/>
              </a:lnSpc>
              <a:spcBef>
                <a:spcPts val="0"/>
              </a:spcBef>
              <a:spcAft>
                <a:spcPts val="0"/>
              </a:spcAft>
              <a:buSzPts val="1400"/>
              <a:buNone/>
              <a:defRPr sz="1400"/>
            </a:lvl1pPr>
            <a:lvl2pPr lvl="1" rtl="0" algn="ctr">
              <a:lnSpc>
                <a:spcPct val="100000"/>
              </a:lnSpc>
              <a:spcBef>
                <a:spcPts val="0"/>
              </a:spcBef>
              <a:spcAft>
                <a:spcPts val="0"/>
              </a:spcAft>
              <a:buSzPts val="1400"/>
              <a:buNone/>
              <a:defRPr/>
            </a:lvl2pPr>
            <a:lvl3pPr lvl="2" rtl="0" algn="ctr">
              <a:lnSpc>
                <a:spcPct val="100000"/>
              </a:lnSpc>
              <a:spcBef>
                <a:spcPts val="1600"/>
              </a:spcBef>
              <a:spcAft>
                <a:spcPts val="0"/>
              </a:spcAft>
              <a:buSzPts val="1400"/>
              <a:buNone/>
              <a:defRPr/>
            </a:lvl3pPr>
            <a:lvl4pPr lvl="3" rtl="0" algn="ctr">
              <a:lnSpc>
                <a:spcPct val="100000"/>
              </a:lnSpc>
              <a:spcBef>
                <a:spcPts val="1600"/>
              </a:spcBef>
              <a:spcAft>
                <a:spcPts val="0"/>
              </a:spcAft>
              <a:buSzPts val="1400"/>
              <a:buNone/>
              <a:defRPr/>
            </a:lvl4pPr>
            <a:lvl5pPr lvl="4" rtl="0" algn="ctr">
              <a:lnSpc>
                <a:spcPct val="100000"/>
              </a:lnSpc>
              <a:spcBef>
                <a:spcPts val="1600"/>
              </a:spcBef>
              <a:spcAft>
                <a:spcPts val="0"/>
              </a:spcAft>
              <a:buSzPts val="1400"/>
              <a:buNone/>
              <a:defRPr/>
            </a:lvl5pPr>
            <a:lvl6pPr lvl="5" rtl="0" algn="ctr">
              <a:lnSpc>
                <a:spcPct val="100000"/>
              </a:lnSpc>
              <a:spcBef>
                <a:spcPts val="1600"/>
              </a:spcBef>
              <a:spcAft>
                <a:spcPts val="0"/>
              </a:spcAft>
              <a:buSzPts val="1400"/>
              <a:buNone/>
              <a:defRPr/>
            </a:lvl6pPr>
            <a:lvl7pPr lvl="6" rtl="0" algn="ctr">
              <a:lnSpc>
                <a:spcPct val="100000"/>
              </a:lnSpc>
              <a:spcBef>
                <a:spcPts val="1600"/>
              </a:spcBef>
              <a:spcAft>
                <a:spcPts val="0"/>
              </a:spcAft>
              <a:buSzPts val="1400"/>
              <a:buNone/>
              <a:defRPr/>
            </a:lvl7pPr>
            <a:lvl8pPr lvl="7" rtl="0" algn="ctr">
              <a:lnSpc>
                <a:spcPct val="100000"/>
              </a:lnSpc>
              <a:spcBef>
                <a:spcPts val="1600"/>
              </a:spcBef>
              <a:spcAft>
                <a:spcPts val="0"/>
              </a:spcAft>
              <a:buSzPts val="1400"/>
              <a:buNone/>
              <a:defRPr/>
            </a:lvl8pPr>
            <a:lvl9pPr lvl="8" rtl="0" algn="ctr">
              <a:lnSpc>
                <a:spcPct val="100000"/>
              </a:lnSpc>
              <a:spcBef>
                <a:spcPts val="1600"/>
              </a:spcBef>
              <a:spcAft>
                <a:spcPts val="1600"/>
              </a:spcAft>
              <a:buSzPts val="1400"/>
              <a:buNone/>
              <a:defRPr/>
            </a:lvl9pPr>
          </a:lstStyle>
          <a:p/>
        </p:txBody>
      </p:sp>
      <p:sp>
        <p:nvSpPr>
          <p:cNvPr id="1415" name="Google Shape;1415;p31"/>
          <p:cNvSpPr txBox="1"/>
          <p:nvPr>
            <p:ph idx="9" type="title"/>
          </p:nvPr>
        </p:nvSpPr>
        <p:spPr>
          <a:xfrm>
            <a:off x="6469499" y="1805400"/>
            <a:ext cx="1644900" cy="226500"/>
          </a:xfrm>
          <a:prstGeom prst="rect">
            <a:avLst/>
          </a:prstGeom>
          <a:solidFill>
            <a:schemeClr val="accent1"/>
          </a:solidFill>
        </p:spPr>
        <p:txBody>
          <a:bodyPr anchorCtr="0" anchor="ctr" bIns="91425" lIns="91425" spcFirstLastPara="1" rIns="91425" wrap="square" tIns="91425">
            <a:noAutofit/>
          </a:bodyPr>
          <a:lstStyle>
            <a:lvl1pPr lvl="0" rtl="0" algn="ctr">
              <a:spcBef>
                <a:spcPts val="0"/>
              </a:spcBef>
              <a:spcAft>
                <a:spcPts val="0"/>
              </a:spcAft>
              <a:buSzPts val="2500"/>
              <a:buNone/>
              <a:defRPr sz="2100">
                <a:solidFill>
                  <a:schemeClr val="lt1"/>
                </a:solidFill>
              </a:defRPr>
            </a:lvl1pPr>
            <a:lvl2pPr lvl="1" rtl="0" algn="ctr">
              <a:spcBef>
                <a:spcPts val="0"/>
              </a:spcBef>
              <a:spcAft>
                <a:spcPts val="0"/>
              </a:spcAft>
              <a:buSzPts val="2500"/>
              <a:buNone/>
              <a:defRPr sz="2500"/>
            </a:lvl2pPr>
            <a:lvl3pPr lvl="2" rtl="0" algn="ctr">
              <a:spcBef>
                <a:spcPts val="0"/>
              </a:spcBef>
              <a:spcAft>
                <a:spcPts val="0"/>
              </a:spcAft>
              <a:buSzPts val="2500"/>
              <a:buNone/>
              <a:defRPr sz="2500"/>
            </a:lvl3pPr>
            <a:lvl4pPr lvl="3" rtl="0" algn="ctr">
              <a:spcBef>
                <a:spcPts val="0"/>
              </a:spcBef>
              <a:spcAft>
                <a:spcPts val="0"/>
              </a:spcAft>
              <a:buSzPts val="2500"/>
              <a:buNone/>
              <a:defRPr sz="2500"/>
            </a:lvl4pPr>
            <a:lvl5pPr lvl="4" rtl="0" algn="ctr">
              <a:spcBef>
                <a:spcPts val="0"/>
              </a:spcBef>
              <a:spcAft>
                <a:spcPts val="0"/>
              </a:spcAft>
              <a:buSzPts val="2500"/>
              <a:buNone/>
              <a:defRPr sz="2500"/>
            </a:lvl5pPr>
            <a:lvl6pPr lvl="5" rtl="0" algn="ctr">
              <a:spcBef>
                <a:spcPts val="0"/>
              </a:spcBef>
              <a:spcAft>
                <a:spcPts val="0"/>
              </a:spcAft>
              <a:buSzPts val="2500"/>
              <a:buNone/>
              <a:defRPr sz="2500"/>
            </a:lvl6pPr>
            <a:lvl7pPr lvl="6" rtl="0" algn="ctr">
              <a:spcBef>
                <a:spcPts val="0"/>
              </a:spcBef>
              <a:spcAft>
                <a:spcPts val="0"/>
              </a:spcAft>
              <a:buSzPts val="2500"/>
              <a:buNone/>
              <a:defRPr sz="2500"/>
            </a:lvl7pPr>
            <a:lvl8pPr lvl="7" rtl="0" algn="ctr">
              <a:spcBef>
                <a:spcPts val="0"/>
              </a:spcBef>
              <a:spcAft>
                <a:spcPts val="0"/>
              </a:spcAft>
              <a:buSzPts val="2500"/>
              <a:buNone/>
              <a:defRPr sz="2500"/>
            </a:lvl8pPr>
            <a:lvl9pPr lvl="8" rtl="0" algn="ctr">
              <a:spcBef>
                <a:spcPts val="0"/>
              </a:spcBef>
              <a:spcAft>
                <a:spcPts val="0"/>
              </a:spcAft>
              <a:buSzPts val="2500"/>
              <a:buNone/>
              <a:defRPr sz="2500"/>
            </a:lvl9pPr>
          </a:lstStyle>
          <a:p/>
        </p:txBody>
      </p:sp>
      <p:sp>
        <p:nvSpPr>
          <p:cNvPr id="1416" name="Google Shape;1416;p31"/>
          <p:cNvSpPr txBox="1"/>
          <p:nvPr>
            <p:ph idx="13" type="subTitle"/>
          </p:nvPr>
        </p:nvSpPr>
        <p:spPr>
          <a:xfrm>
            <a:off x="6298949" y="2239525"/>
            <a:ext cx="1986000" cy="484800"/>
          </a:xfrm>
          <a:prstGeom prst="rect">
            <a:avLst/>
          </a:prstGeom>
        </p:spPr>
        <p:txBody>
          <a:bodyPr anchorCtr="0" anchor="ctr" bIns="91425" lIns="91425" spcFirstLastPara="1" rIns="91425" wrap="square" tIns="91425">
            <a:noAutofit/>
          </a:bodyPr>
          <a:lstStyle>
            <a:lvl1pPr lvl="0" rtl="0" algn="ctr">
              <a:lnSpc>
                <a:spcPct val="100000"/>
              </a:lnSpc>
              <a:spcBef>
                <a:spcPts val="0"/>
              </a:spcBef>
              <a:spcAft>
                <a:spcPts val="0"/>
              </a:spcAft>
              <a:buSzPts val="1400"/>
              <a:buNone/>
              <a:defRPr sz="1400"/>
            </a:lvl1pPr>
            <a:lvl2pPr lvl="1" rtl="0" algn="ctr">
              <a:lnSpc>
                <a:spcPct val="100000"/>
              </a:lnSpc>
              <a:spcBef>
                <a:spcPts val="0"/>
              </a:spcBef>
              <a:spcAft>
                <a:spcPts val="0"/>
              </a:spcAft>
              <a:buSzPts val="1400"/>
              <a:buNone/>
              <a:defRPr/>
            </a:lvl2pPr>
            <a:lvl3pPr lvl="2" rtl="0" algn="ctr">
              <a:lnSpc>
                <a:spcPct val="100000"/>
              </a:lnSpc>
              <a:spcBef>
                <a:spcPts val="1600"/>
              </a:spcBef>
              <a:spcAft>
                <a:spcPts val="0"/>
              </a:spcAft>
              <a:buSzPts val="1400"/>
              <a:buNone/>
              <a:defRPr/>
            </a:lvl3pPr>
            <a:lvl4pPr lvl="3" rtl="0" algn="ctr">
              <a:lnSpc>
                <a:spcPct val="100000"/>
              </a:lnSpc>
              <a:spcBef>
                <a:spcPts val="1600"/>
              </a:spcBef>
              <a:spcAft>
                <a:spcPts val="0"/>
              </a:spcAft>
              <a:buSzPts val="1400"/>
              <a:buNone/>
              <a:defRPr/>
            </a:lvl4pPr>
            <a:lvl5pPr lvl="4" rtl="0" algn="ctr">
              <a:lnSpc>
                <a:spcPct val="100000"/>
              </a:lnSpc>
              <a:spcBef>
                <a:spcPts val="1600"/>
              </a:spcBef>
              <a:spcAft>
                <a:spcPts val="0"/>
              </a:spcAft>
              <a:buSzPts val="1400"/>
              <a:buNone/>
              <a:defRPr/>
            </a:lvl5pPr>
            <a:lvl6pPr lvl="5" rtl="0" algn="ctr">
              <a:lnSpc>
                <a:spcPct val="100000"/>
              </a:lnSpc>
              <a:spcBef>
                <a:spcPts val="1600"/>
              </a:spcBef>
              <a:spcAft>
                <a:spcPts val="0"/>
              </a:spcAft>
              <a:buSzPts val="1400"/>
              <a:buNone/>
              <a:defRPr/>
            </a:lvl6pPr>
            <a:lvl7pPr lvl="6" rtl="0" algn="ctr">
              <a:lnSpc>
                <a:spcPct val="100000"/>
              </a:lnSpc>
              <a:spcBef>
                <a:spcPts val="1600"/>
              </a:spcBef>
              <a:spcAft>
                <a:spcPts val="0"/>
              </a:spcAft>
              <a:buSzPts val="1400"/>
              <a:buNone/>
              <a:defRPr/>
            </a:lvl7pPr>
            <a:lvl8pPr lvl="7" rtl="0" algn="ctr">
              <a:lnSpc>
                <a:spcPct val="100000"/>
              </a:lnSpc>
              <a:spcBef>
                <a:spcPts val="1600"/>
              </a:spcBef>
              <a:spcAft>
                <a:spcPts val="0"/>
              </a:spcAft>
              <a:buSzPts val="1400"/>
              <a:buNone/>
              <a:defRPr/>
            </a:lvl8pPr>
            <a:lvl9pPr lvl="8" rtl="0" algn="ctr">
              <a:lnSpc>
                <a:spcPct val="100000"/>
              </a:lnSpc>
              <a:spcBef>
                <a:spcPts val="1600"/>
              </a:spcBef>
              <a:spcAft>
                <a:spcPts val="1600"/>
              </a:spcAft>
              <a:buSzPts val="1400"/>
              <a:buNone/>
              <a:defRPr/>
            </a:lvl9pPr>
          </a:lstStyle>
          <a:p/>
        </p:txBody>
      </p:sp>
      <p:sp>
        <p:nvSpPr>
          <p:cNvPr id="1417" name="Google Shape;1417;p31"/>
          <p:cNvSpPr txBox="1"/>
          <p:nvPr>
            <p:ph idx="14" type="title"/>
          </p:nvPr>
        </p:nvSpPr>
        <p:spPr>
          <a:xfrm>
            <a:off x="6469499" y="3238800"/>
            <a:ext cx="1644900" cy="226500"/>
          </a:xfrm>
          <a:prstGeom prst="rect">
            <a:avLst/>
          </a:prstGeom>
          <a:solidFill>
            <a:schemeClr val="accent3"/>
          </a:solidFill>
        </p:spPr>
        <p:txBody>
          <a:bodyPr anchorCtr="0" anchor="ctr" bIns="91425" lIns="91425" spcFirstLastPara="1" rIns="91425" wrap="square" tIns="91425">
            <a:noAutofit/>
          </a:bodyPr>
          <a:lstStyle>
            <a:lvl1pPr lvl="0" rtl="0" algn="ctr">
              <a:spcBef>
                <a:spcPts val="0"/>
              </a:spcBef>
              <a:spcAft>
                <a:spcPts val="0"/>
              </a:spcAft>
              <a:buSzPts val="2500"/>
              <a:buNone/>
              <a:defRPr sz="2100">
                <a:solidFill>
                  <a:schemeClr val="lt1"/>
                </a:solidFill>
              </a:defRPr>
            </a:lvl1pPr>
            <a:lvl2pPr lvl="1" rtl="0" algn="ctr">
              <a:spcBef>
                <a:spcPts val="0"/>
              </a:spcBef>
              <a:spcAft>
                <a:spcPts val="0"/>
              </a:spcAft>
              <a:buSzPts val="2500"/>
              <a:buNone/>
              <a:defRPr sz="2500"/>
            </a:lvl2pPr>
            <a:lvl3pPr lvl="2" rtl="0" algn="ctr">
              <a:spcBef>
                <a:spcPts val="0"/>
              </a:spcBef>
              <a:spcAft>
                <a:spcPts val="0"/>
              </a:spcAft>
              <a:buSzPts val="2500"/>
              <a:buNone/>
              <a:defRPr sz="2500"/>
            </a:lvl3pPr>
            <a:lvl4pPr lvl="3" rtl="0" algn="ctr">
              <a:spcBef>
                <a:spcPts val="0"/>
              </a:spcBef>
              <a:spcAft>
                <a:spcPts val="0"/>
              </a:spcAft>
              <a:buSzPts val="2500"/>
              <a:buNone/>
              <a:defRPr sz="2500"/>
            </a:lvl4pPr>
            <a:lvl5pPr lvl="4" rtl="0" algn="ctr">
              <a:spcBef>
                <a:spcPts val="0"/>
              </a:spcBef>
              <a:spcAft>
                <a:spcPts val="0"/>
              </a:spcAft>
              <a:buSzPts val="2500"/>
              <a:buNone/>
              <a:defRPr sz="2500"/>
            </a:lvl5pPr>
            <a:lvl6pPr lvl="5" rtl="0" algn="ctr">
              <a:spcBef>
                <a:spcPts val="0"/>
              </a:spcBef>
              <a:spcAft>
                <a:spcPts val="0"/>
              </a:spcAft>
              <a:buSzPts val="2500"/>
              <a:buNone/>
              <a:defRPr sz="2500"/>
            </a:lvl6pPr>
            <a:lvl7pPr lvl="6" rtl="0" algn="ctr">
              <a:spcBef>
                <a:spcPts val="0"/>
              </a:spcBef>
              <a:spcAft>
                <a:spcPts val="0"/>
              </a:spcAft>
              <a:buSzPts val="2500"/>
              <a:buNone/>
              <a:defRPr sz="2500"/>
            </a:lvl7pPr>
            <a:lvl8pPr lvl="7" rtl="0" algn="ctr">
              <a:spcBef>
                <a:spcPts val="0"/>
              </a:spcBef>
              <a:spcAft>
                <a:spcPts val="0"/>
              </a:spcAft>
              <a:buSzPts val="2500"/>
              <a:buNone/>
              <a:defRPr sz="2500"/>
            </a:lvl8pPr>
            <a:lvl9pPr lvl="8" rtl="0" algn="ctr">
              <a:spcBef>
                <a:spcPts val="0"/>
              </a:spcBef>
              <a:spcAft>
                <a:spcPts val="0"/>
              </a:spcAft>
              <a:buSzPts val="2500"/>
              <a:buNone/>
              <a:defRPr sz="2500"/>
            </a:lvl9pPr>
          </a:lstStyle>
          <a:p/>
        </p:txBody>
      </p:sp>
      <p:sp>
        <p:nvSpPr>
          <p:cNvPr id="1418" name="Google Shape;1418;p31"/>
          <p:cNvSpPr txBox="1"/>
          <p:nvPr>
            <p:ph idx="15" type="subTitle"/>
          </p:nvPr>
        </p:nvSpPr>
        <p:spPr>
          <a:xfrm>
            <a:off x="6298949" y="3672925"/>
            <a:ext cx="1986000" cy="484800"/>
          </a:xfrm>
          <a:prstGeom prst="rect">
            <a:avLst/>
          </a:prstGeom>
        </p:spPr>
        <p:txBody>
          <a:bodyPr anchorCtr="0" anchor="ctr" bIns="91425" lIns="91425" spcFirstLastPara="1" rIns="91425" wrap="square" tIns="91425">
            <a:noAutofit/>
          </a:bodyPr>
          <a:lstStyle>
            <a:lvl1pPr lvl="0" rtl="0" algn="ctr">
              <a:lnSpc>
                <a:spcPct val="100000"/>
              </a:lnSpc>
              <a:spcBef>
                <a:spcPts val="0"/>
              </a:spcBef>
              <a:spcAft>
                <a:spcPts val="0"/>
              </a:spcAft>
              <a:buSzPts val="1400"/>
              <a:buNone/>
              <a:defRPr sz="1400"/>
            </a:lvl1pPr>
            <a:lvl2pPr lvl="1" rtl="0" algn="ctr">
              <a:lnSpc>
                <a:spcPct val="100000"/>
              </a:lnSpc>
              <a:spcBef>
                <a:spcPts val="0"/>
              </a:spcBef>
              <a:spcAft>
                <a:spcPts val="0"/>
              </a:spcAft>
              <a:buSzPts val="1400"/>
              <a:buNone/>
              <a:defRPr/>
            </a:lvl2pPr>
            <a:lvl3pPr lvl="2" rtl="0" algn="ctr">
              <a:lnSpc>
                <a:spcPct val="100000"/>
              </a:lnSpc>
              <a:spcBef>
                <a:spcPts val="1600"/>
              </a:spcBef>
              <a:spcAft>
                <a:spcPts val="0"/>
              </a:spcAft>
              <a:buSzPts val="1400"/>
              <a:buNone/>
              <a:defRPr/>
            </a:lvl3pPr>
            <a:lvl4pPr lvl="3" rtl="0" algn="ctr">
              <a:lnSpc>
                <a:spcPct val="100000"/>
              </a:lnSpc>
              <a:spcBef>
                <a:spcPts val="1600"/>
              </a:spcBef>
              <a:spcAft>
                <a:spcPts val="0"/>
              </a:spcAft>
              <a:buSzPts val="1400"/>
              <a:buNone/>
              <a:defRPr/>
            </a:lvl4pPr>
            <a:lvl5pPr lvl="4" rtl="0" algn="ctr">
              <a:lnSpc>
                <a:spcPct val="100000"/>
              </a:lnSpc>
              <a:spcBef>
                <a:spcPts val="1600"/>
              </a:spcBef>
              <a:spcAft>
                <a:spcPts val="0"/>
              </a:spcAft>
              <a:buSzPts val="1400"/>
              <a:buNone/>
              <a:defRPr/>
            </a:lvl5pPr>
            <a:lvl6pPr lvl="5" rtl="0" algn="ctr">
              <a:lnSpc>
                <a:spcPct val="100000"/>
              </a:lnSpc>
              <a:spcBef>
                <a:spcPts val="1600"/>
              </a:spcBef>
              <a:spcAft>
                <a:spcPts val="0"/>
              </a:spcAft>
              <a:buSzPts val="1400"/>
              <a:buNone/>
              <a:defRPr/>
            </a:lvl6pPr>
            <a:lvl7pPr lvl="6" rtl="0" algn="ctr">
              <a:lnSpc>
                <a:spcPct val="100000"/>
              </a:lnSpc>
              <a:spcBef>
                <a:spcPts val="1600"/>
              </a:spcBef>
              <a:spcAft>
                <a:spcPts val="0"/>
              </a:spcAft>
              <a:buSzPts val="1400"/>
              <a:buNone/>
              <a:defRPr/>
            </a:lvl7pPr>
            <a:lvl8pPr lvl="7" rtl="0" algn="ctr">
              <a:lnSpc>
                <a:spcPct val="100000"/>
              </a:lnSpc>
              <a:spcBef>
                <a:spcPts val="1600"/>
              </a:spcBef>
              <a:spcAft>
                <a:spcPts val="0"/>
              </a:spcAft>
              <a:buSzPts val="1400"/>
              <a:buNone/>
              <a:defRPr/>
            </a:lvl8pPr>
            <a:lvl9pPr lvl="8" rtl="0" algn="ctr">
              <a:lnSpc>
                <a:spcPct val="100000"/>
              </a:lnSpc>
              <a:spcBef>
                <a:spcPts val="1600"/>
              </a:spcBef>
              <a:spcAft>
                <a:spcPts val="1600"/>
              </a:spcAft>
              <a:buSzPts val="1400"/>
              <a:buNone/>
              <a:defRPr/>
            </a:lvl9pPr>
          </a:lstStyle>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Numbers and Text">
  <p:cSld name="CUSTOM_8">
    <p:spTree>
      <p:nvGrpSpPr>
        <p:cNvPr id="1419" name="Shape 1419"/>
        <p:cNvGrpSpPr/>
        <p:nvPr/>
      </p:nvGrpSpPr>
      <p:grpSpPr>
        <a:xfrm>
          <a:off x="0" y="0"/>
          <a:ext cx="0" cy="0"/>
          <a:chOff x="0" y="0"/>
          <a:chExt cx="0" cy="0"/>
        </a:xfrm>
      </p:grpSpPr>
      <p:grpSp>
        <p:nvGrpSpPr>
          <p:cNvPr id="1420" name="Google Shape;1420;p32"/>
          <p:cNvGrpSpPr/>
          <p:nvPr/>
        </p:nvGrpSpPr>
        <p:grpSpPr>
          <a:xfrm>
            <a:off x="-2763689" y="-316240"/>
            <a:ext cx="3520556" cy="3455183"/>
            <a:chOff x="-5101468" y="-829074"/>
            <a:chExt cx="6493094" cy="6372526"/>
          </a:xfrm>
        </p:grpSpPr>
        <p:sp>
          <p:nvSpPr>
            <p:cNvPr id="1421" name="Google Shape;1421;p32"/>
            <p:cNvSpPr/>
            <p:nvPr/>
          </p:nvSpPr>
          <p:spPr>
            <a:xfrm rot="5400000">
              <a:off x="-5041183" y="-889358"/>
              <a:ext cx="6372526" cy="6493094"/>
            </a:xfrm>
            <a:custGeom>
              <a:rect b="b" l="l" r="r" t="t"/>
              <a:pathLst>
                <a:path extrusionOk="0" h="31343" w="30761">
                  <a:moveTo>
                    <a:pt x="25462" y="1"/>
                  </a:moveTo>
                  <a:cubicBezTo>
                    <a:pt x="25003" y="1"/>
                    <a:pt x="24504" y="84"/>
                    <a:pt x="23962" y="262"/>
                  </a:cubicBezTo>
                  <a:cubicBezTo>
                    <a:pt x="22714" y="644"/>
                    <a:pt x="21848" y="1706"/>
                    <a:pt x="21270" y="2862"/>
                  </a:cubicBezTo>
                  <a:cubicBezTo>
                    <a:pt x="20785" y="3728"/>
                    <a:pt x="20693" y="5740"/>
                    <a:pt x="19919" y="6421"/>
                  </a:cubicBezTo>
                  <a:cubicBezTo>
                    <a:pt x="19549" y="6724"/>
                    <a:pt x="19197" y="6855"/>
                    <a:pt x="18859" y="6855"/>
                  </a:cubicBezTo>
                  <a:cubicBezTo>
                    <a:pt x="16740" y="6855"/>
                    <a:pt x="15176" y="1692"/>
                    <a:pt x="13183" y="1603"/>
                  </a:cubicBezTo>
                  <a:cubicBezTo>
                    <a:pt x="13116" y="1599"/>
                    <a:pt x="13051" y="1598"/>
                    <a:pt x="12987" y="1598"/>
                  </a:cubicBezTo>
                  <a:cubicBezTo>
                    <a:pt x="9937" y="1598"/>
                    <a:pt x="10508" y="5882"/>
                    <a:pt x="11357" y="7762"/>
                  </a:cubicBezTo>
                  <a:cubicBezTo>
                    <a:pt x="11842" y="8917"/>
                    <a:pt x="12420" y="10072"/>
                    <a:pt x="13276" y="11134"/>
                  </a:cubicBezTo>
                  <a:cubicBezTo>
                    <a:pt x="13956" y="12094"/>
                    <a:pt x="15205" y="12867"/>
                    <a:pt x="15586" y="14116"/>
                  </a:cubicBezTo>
                  <a:cubicBezTo>
                    <a:pt x="16357" y="16711"/>
                    <a:pt x="14815" y="17501"/>
                    <a:pt x="12974" y="17501"/>
                  </a:cubicBezTo>
                  <a:cubicBezTo>
                    <a:pt x="11807" y="17501"/>
                    <a:pt x="10520" y="17184"/>
                    <a:pt x="9624" y="16808"/>
                  </a:cubicBezTo>
                  <a:cubicBezTo>
                    <a:pt x="8752" y="16450"/>
                    <a:pt x="7859" y="16277"/>
                    <a:pt x="6986" y="16277"/>
                  </a:cubicBezTo>
                  <a:cubicBezTo>
                    <a:pt x="4586" y="16277"/>
                    <a:pt x="2333" y="17587"/>
                    <a:pt x="1062" y="19985"/>
                  </a:cubicBezTo>
                  <a:cubicBezTo>
                    <a:pt x="0" y="22203"/>
                    <a:pt x="93" y="25472"/>
                    <a:pt x="1248" y="27783"/>
                  </a:cubicBezTo>
                  <a:cubicBezTo>
                    <a:pt x="1953" y="29293"/>
                    <a:pt x="2762" y="29890"/>
                    <a:pt x="3534" y="29890"/>
                  </a:cubicBezTo>
                  <a:cubicBezTo>
                    <a:pt x="4978" y="29890"/>
                    <a:pt x="6291" y="27799"/>
                    <a:pt x="6540" y="25669"/>
                  </a:cubicBezTo>
                  <a:cubicBezTo>
                    <a:pt x="6754" y="23757"/>
                    <a:pt x="7623" y="23083"/>
                    <a:pt x="8725" y="23083"/>
                  </a:cubicBezTo>
                  <a:cubicBezTo>
                    <a:pt x="10121" y="23083"/>
                    <a:pt x="11892" y="24164"/>
                    <a:pt x="13183" y="25184"/>
                  </a:cubicBezTo>
                  <a:cubicBezTo>
                    <a:pt x="14106" y="25895"/>
                    <a:pt x="14783" y="26188"/>
                    <a:pt x="15317" y="26188"/>
                  </a:cubicBezTo>
                  <a:cubicBezTo>
                    <a:pt x="16736" y="26188"/>
                    <a:pt x="17148" y="24117"/>
                    <a:pt x="18474" y="22295"/>
                  </a:cubicBezTo>
                  <a:cubicBezTo>
                    <a:pt x="19049" y="21552"/>
                    <a:pt x="19836" y="21252"/>
                    <a:pt x="20692" y="21252"/>
                  </a:cubicBezTo>
                  <a:cubicBezTo>
                    <a:pt x="22710" y="21252"/>
                    <a:pt x="25108" y="22925"/>
                    <a:pt x="25984" y="24410"/>
                  </a:cubicBezTo>
                  <a:cubicBezTo>
                    <a:pt x="26655" y="25669"/>
                    <a:pt x="26944" y="27010"/>
                    <a:pt x="27336" y="28454"/>
                  </a:cubicBezTo>
                  <a:cubicBezTo>
                    <a:pt x="27624" y="29227"/>
                    <a:pt x="27624" y="30671"/>
                    <a:pt x="28006" y="31342"/>
                  </a:cubicBezTo>
                  <a:lnTo>
                    <a:pt x="28099" y="31146"/>
                  </a:lnTo>
                  <a:cubicBezTo>
                    <a:pt x="28129" y="31161"/>
                    <a:pt x="28159" y="31168"/>
                    <a:pt x="28189" y="31168"/>
                  </a:cubicBezTo>
                  <a:cubicBezTo>
                    <a:pt x="28548" y="31168"/>
                    <a:pt x="28887" y="30143"/>
                    <a:pt x="29069" y="29609"/>
                  </a:cubicBezTo>
                  <a:cubicBezTo>
                    <a:pt x="30502" y="24802"/>
                    <a:pt x="29935" y="19315"/>
                    <a:pt x="30409" y="14311"/>
                  </a:cubicBezTo>
                  <a:cubicBezTo>
                    <a:pt x="30760" y="10859"/>
                    <a:pt x="30710" y="1"/>
                    <a:pt x="25462" y="1"/>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1422" name="Google Shape;1422;p32"/>
            <p:cNvGrpSpPr/>
            <p:nvPr/>
          </p:nvGrpSpPr>
          <p:grpSpPr>
            <a:xfrm flipH="1" rot="-5400000">
              <a:off x="-218007" y="3904809"/>
              <a:ext cx="1337234" cy="899547"/>
              <a:chOff x="5898017" y="1162960"/>
              <a:chExt cx="1695492" cy="1140544"/>
            </a:xfrm>
          </p:grpSpPr>
          <p:sp>
            <p:nvSpPr>
              <p:cNvPr id="1423" name="Google Shape;1423;p32"/>
              <p:cNvSpPr/>
              <p:nvPr/>
            </p:nvSpPr>
            <p:spPr>
              <a:xfrm>
                <a:off x="5898017" y="1960377"/>
                <a:ext cx="158260" cy="159738"/>
              </a:xfrm>
              <a:custGeom>
                <a:rect b="b" l="l" r="r" t="t"/>
                <a:pathLst>
                  <a:path extrusionOk="0" h="1729" w="1713">
                    <a:moveTo>
                      <a:pt x="814" y="0"/>
                    </a:moveTo>
                    <a:cubicBezTo>
                      <a:pt x="725" y="0"/>
                      <a:pt x="637" y="23"/>
                      <a:pt x="568" y="66"/>
                    </a:cubicBezTo>
                    <a:cubicBezTo>
                      <a:pt x="444" y="138"/>
                      <a:pt x="372" y="242"/>
                      <a:pt x="341" y="375"/>
                    </a:cubicBezTo>
                    <a:cubicBezTo>
                      <a:pt x="341" y="386"/>
                      <a:pt x="330" y="396"/>
                      <a:pt x="330" y="407"/>
                    </a:cubicBezTo>
                    <a:cubicBezTo>
                      <a:pt x="330" y="399"/>
                      <a:pt x="329" y="396"/>
                      <a:pt x="328" y="396"/>
                    </a:cubicBezTo>
                    <a:cubicBezTo>
                      <a:pt x="324" y="396"/>
                      <a:pt x="318" y="412"/>
                      <a:pt x="323" y="412"/>
                    </a:cubicBezTo>
                    <a:cubicBezTo>
                      <a:pt x="324" y="412"/>
                      <a:pt x="327" y="410"/>
                      <a:pt x="330" y="407"/>
                    </a:cubicBezTo>
                    <a:lnTo>
                      <a:pt x="330" y="407"/>
                    </a:lnTo>
                    <a:cubicBezTo>
                      <a:pt x="310" y="437"/>
                      <a:pt x="289" y="478"/>
                      <a:pt x="268" y="510"/>
                    </a:cubicBezTo>
                    <a:cubicBezTo>
                      <a:pt x="217" y="613"/>
                      <a:pt x="155" y="716"/>
                      <a:pt x="103" y="819"/>
                    </a:cubicBezTo>
                    <a:cubicBezTo>
                      <a:pt x="0" y="1005"/>
                      <a:pt x="21" y="1242"/>
                      <a:pt x="176" y="1397"/>
                    </a:cubicBezTo>
                    <a:lnTo>
                      <a:pt x="279" y="1500"/>
                    </a:lnTo>
                    <a:cubicBezTo>
                      <a:pt x="330" y="1551"/>
                      <a:pt x="424" y="1603"/>
                      <a:pt x="506" y="1624"/>
                    </a:cubicBezTo>
                    <a:cubicBezTo>
                      <a:pt x="591" y="1695"/>
                      <a:pt x="696" y="1729"/>
                      <a:pt x="802" y="1729"/>
                    </a:cubicBezTo>
                    <a:cubicBezTo>
                      <a:pt x="926" y="1729"/>
                      <a:pt x="1051" y="1682"/>
                      <a:pt x="1146" y="1592"/>
                    </a:cubicBezTo>
                    <a:cubicBezTo>
                      <a:pt x="1331" y="1417"/>
                      <a:pt x="1527" y="1262"/>
                      <a:pt x="1600" y="1015"/>
                    </a:cubicBezTo>
                    <a:cubicBezTo>
                      <a:pt x="1713" y="581"/>
                      <a:pt x="1362" y="283"/>
                      <a:pt x="1052" y="66"/>
                    </a:cubicBezTo>
                    <a:cubicBezTo>
                      <a:pt x="982" y="21"/>
                      <a:pt x="897" y="0"/>
                      <a:pt x="814"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24" name="Google Shape;1424;p32"/>
              <p:cNvSpPr/>
              <p:nvPr/>
            </p:nvSpPr>
            <p:spPr>
              <a:xfrm>
                <a:off x="6434602" y="2116420"/>
                <a:ext cx="143016" cy="187085"/>
              </a:xfrm>
              <a:custGeom>
                <a:rect b="b" l="l" r="r" t="t"/>
                <a:pathLst>
                  <a:path extrusionOk="0" h="2025" w="1548">
                    <a:moveTo>
                      <a:pt x="601" y="0"/>
                    </a:moveTo>
                    <a:cubicBezTo>
                      <a:pt x="436" y="0"/>
                      <a:pt x="276" y="83"/>
                      <a:pt x="175" y="265"/>
                    </a:cubicBezTo>
                    <a:cubicBezTo>
                      <a:pt x="72" y="440"/>
                      <a:pt x="51" y="646"/>
                      <a:pt x="41" y="832"/>
                    </a:cubicBezTo>
                    <a:cubicBezTo>
                      <a:pt x="0" y="1224"/>
                      <a:pt x="10" y="1698"/>
                      <a:pt x="361" y="1946"/>
                    </a:cubicBezTo>
                    <a:cubicBezTo>
                      <a:pt x="443" y="2000"/>
                      <a:pt x="526" y="2024"/>
                      <a:pt x="608" y="2024"/>
                    </a:cubicBezTo>
                    <a:cubicBezTo>
                      <a:pt x="743" y="2024"/>
                      <a:pt x="875" y="1960"/>
                      <a:pt x="990" y="1863"/>
                    </a:cubicBezTo>
                    <a:cubicBezTo>
                      <a:pt x="1186" y="1853"/>
                      <a:pt x="1372" y="1719"/>
                      <a:pt x="1434" y="1523"/>
                    </a:cubicBezTo>
                    <a:cubicBezTo>
                      <a:pt x="1454" y="1420"/>
                      <a:pt x="1475" y="1327"/>
                      <a:pt x="1485" y="1234"/>
                    </a:cubicBezTo>
                    <a:cubicBezTo>
                      <a:pt x="1516" y="1173"/>
                      <a:pt x="1547" y="1100"/>
                      <a:pt x="1547" y="1017"/>
                    </a:cubicBezTo>
                    <a:cubicBezTo>
                      <a:pt x="1547" y="863"/>
                      <a:pt x="1475" y="749"/>
                      <a:pt x="1382" y="667"/>
                    </a:cubicBezTo>
                    <a:cubicBezTo>
                      <a:pt x="1351" y="616"/>
                      <a:pt x="1320" y="574"/>
                      <a:pt x="1279" y="522"/>
                    </a:cubicBezTo>
                    <a:cubicBezTo>
                      <a:pt x="1238" y="471"/>
                      <a:pt x="1186" y="440"/>
                      <a:pt x="1135" y="389"/>
                    </a:cubicBezTo>
                    <a:cubicBezTo>
                      <a:pt x="1124" y="347"/>
                      <a:pt x="1103" y="295"/>
                      <a:pt x="1073" y="254"/>
                    </a:cubicBezTo>
                    <a:cubicBezTo>
                      <a:pt x="951" y="91"/>
                      <a:pt x="774" y="0"/>
                      <a:pt x="601"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25" name="Google Shape;1425;p32"/>
              <p:cNvSpPr/>
              <p:nvPr/>
            </p:nvSpPr>
            <p:spPr>
              <a:xfrm>
                <a:off x="6864018" y="1933954"/>
                <a:ext cx="156689" cy="160200"/>
              </a:xfrm>
              <a:custGeom>
                <a:rect b="b" l="l" r="r" t="t"/>
                <a:pathLst>
                  <a:path extrusionOk="0" h="1734" w="1696">
                    <a:moveTo>
                      <a:pt x="1146" y="1"/>
                    </a:moveTo>
                    <a:cubicBezTo>
                      <a:pt x="1140" y="1"/>
                      <a:pt x="1134" y="1"/>
                      <a:pt x="1129" y="1"/>
                    </a:cubicBezTo>
                    <a:cubicBezTo>
                      <a:pt x="973" y="1"/>
                      <a:pt x="829" y="42"/>
                      <a:pt x="705" y="115"/>
                    </a:cubicBezTo>
                    <a:cubicBezTo>
                      <a:pt x="592" y="145"/>
                      <a:pt x="489" y="218"/>
                      <a:pt x="427" y="331"/>
                    </a:cubicBezTo>
                    <a:cubicBezTo>
                      <a:pt x="386" y="414"/>
                      <a:pt x="334" y="476"/>
                      <a:pt x="283" y="548"/>
                    </a:cubicBezTo>
                    <a:cubicBezTo>
                      <a:pt x="180" y="693"/>
                      <a:pt x="128" y="858"/>
                      <a:pt x="86" y="1023"/>
                    </a:cubicBezTo>
                    <a:cubicBezTo>
                      <a:pt x="1" y="1347"/>
                      <a:pt x="259" y="1627"/>
                      <a:pt x="559" y="1627"/>
                    </a:cubicBezTo>
                    <a:cubicBezTo>
                      <a:pt x="584" y="1627"/>
                      <a:pt x="609" y="1625"/>
                      <a:pt x="633" y="1621"/>
                    </a:cubicBezTo>
                    <a:cubicBezTo>
                      <a:pt x="726" y="1683"/>
                      <a:pt x="829" y="1734"/>
                      <a:pt x="932" y="1734"/>
                    </a:cubicBezTo>
                    <a:cubicBezTo>
                      <a:pt x="1149" y="1734"/>
                      <a:pt x="1314" y="1590"/>
                      <a:pt x="1386" y="1404"/>
                    </a:cubicBezTo>
                    <a:cubicBezTo>
                      <a:pt x="1417" y="1383"/>
                      <a:pt x="1448" y="1363"/>
                      <a:pt x="1469" y="1332"/>
                    </a:cubicBezTo>
                    <a:cubicBezTo>
                      <a:pt x="1696" y="1085"/>
                      <a:pt x="1613" y="785"/>
                      <a:pt x="1613" y="476"/>
                    </a:cubicBezTo>
                    <a:cubicBezTo>
                      <a:pt x="1613" y="223"/>
                      <a:pt x="1406" y="1"/>
                      <a:pt x="1146"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26" name="Google Shape;1426;p32"/>
              <p:cNvSpPr/>
              <p:nvPr/>
            </p:nvSpPr>
            <p:spPr>
              <a:xfrm>
                <a:off x="7359861" y="1915384"/>
                <a:ext cx="163988" cy="152162"/>
              </a:xfrm>
              <a:custGeom>
                <a:rect b="b" l="l" r="r" t="t"/>
                <a:pathLst>
                  <a:path extrusionOk="0" h="1647" w="1775">
                    <a:moveTo>
                      <a:pt x="1056" y="1"/>
                    </a:moveTo>
                    <a:cubicBezTo>
                      <a:pt x="1034" y="1"/>
                      <a:pt x="1013" y="3"/>
                      <a:pt x="991" y="6"/>
                    </a:cubicBezTo>
                    <a:lnTo>
                      <a:pt x="960" y="6"/>
                    </a:lnTo>
                    <a:cubicBezTo>
                      <a:pt x="775" y="6"/>
                      <a:pt x="651" y="99"/>
                      <a:pt x="548" y="243"/>
                    </a:cubicBezTo>
                    <a:cubicBezTo>
                      <a:pt x="465" y="346"/>
                      <a:pt x="383" y="460"/>
                      <a:pt x="321" y="573"/>
                    </a:cubicBezTo>
                    <a:cubicBezTo>
                      <a:pt x="259" y="687"/>
                      <a:pt x="218" y="800"/>
                      <a:pt x="156" y="914"/>
                    </a:cubicBezTo>
                    <a:cubicBezTo>
                      <a:pt x="1" y="1234"/>
                      <a:pt x="186" y="1646"/>
                      <a:pt x="578" y="1646"/>
                    </a:cubicBezTo>
                    <a:cubicBezTo>
                      <a:pt x="672" y="1646"/>
                      <a:pt x="775" y="1636"/>
                      <a:pt x="878" y="1636"/>
                    </a:cubicBezTo>
                    <a:cubicBezTo>
                      <a:pt x="904" y="1641"/>
                      <a:pt x="930" y="1643"/>
                      <a:pt x="954" y="1643"/>
                    </a:cubicBezTo>
                    <a:cubicBezTo>
                      <a:pt x="1045" y="1643"/>
                      <a:pt x="1124" y="1615"/>
                      <a:pt x="1197" y="1574"/>
                    </a:cubicBezTo>
                    <a:cubicBezTo>
                      <a:pt x="1352" y="1522"/>
                      <a:pt x="1486" y="1440"/>
                      <a:pt x="1589" y="1295"/>
                    </a:cubicBezTo>
                    <a:cubicBezTo>
                      <a:pt x="1775" y="1017"/>
                      <a:pt x="1610" y="646"/>
                      <a:pt x="1517" y="357"/>
                    </a:cubicBezTo>
                    <a:cubicBezTo>
                      <a:pt x="1452" y="170"/>
                      <a:pt x="1260" y="1"/>
                      <a:pt x="1056"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27" name="Google Shape;1427;p32"/>
              <p:cNvSpPr/>
              <p:nvPr/>
            </p:nvSpPr>
            <p:spPr>
              <a:xfrm>
                <a:off x="7171206" y="1552025"/>
                <a:ext cx="161124" cy="141538"/>
              </a:xfrm>
              <a:custGeom>
                <a:rect b="b" l="l" r="r" t="t"/>
                <a:pathLst>
                  <a:path extrusionOk="0" h="1532" w="1744">
                    <a:moveTo>
                      <a:pt x="1074" y="1"/>
                    </a:moveTo>
                    <a:cubicBezTo>
                      <a:pt x="1033" y="1"/>
                      <a:pt x="992" y="4"/>
                      <a:pt x="949" y="9"/>
                    </a:cubicBezTo>
                    <a:cubicBezTo>
                      <a:pt x="867" y="20"/>
                      <a:pt x="795" y="61"/>
                      <a:pt x="733" y="112"/>
                    </a:cubicBezTo>
                    <a:lnTo>
                      <a:pt x="733" y="102"/>
                    </a:lnTo>
                    <a:cubicBezTo>
                      <a:pt x="681" y="91"/>
                      <a:pt x="640" y="82"/>
                      <a:pt x="599" y="82"/>
                    </a:cubicBezTo>
                    <a:lnTo>
                      <a:pt x="589" y="82"/>
                    </a:lnTo>
                    <a:cubicBezTo>
                      <a:pt x="577" y="80"/>
                      <a:pt x="566" y="79"/>
                      <a:pt x="554" y="79"/>
                    </a:cubicBezTo>
                    <a:cubicBezTo>
                      <a:pt x="407" y="79"/>
                      <a:pt x="243" y="195"/>
                      <a:pt x="176" y="318"/>
                    </a:cubicBezTo>
                    <a:cubicBezTo>
                      <a:pt x="83" y="494"/>
                      <a:pt x="62" y="731"/>
                      <a:pt x="32" y="927"/>
                    </a:cubicBezTo>
                    <a:cubicBezTo>
                      <a:pt x="0" y="1102"/>
                      <a:pt x="32" y="1257"/>
                      <a:pt x="155" y="1391"/>
                    </a:cubicBezTo>
                    <a:cubicBezTo>
                      <a:pt x="247" y="1484"/>
                      <a:pt x="372" y="1532"/>
                      <a:pt x="498" y="1532"/>
                    </a:cubicBezTo>
                    <a:cubicBezTo>
                      <a:pt x="583" y="1532"/>
                      <a:pt x="668" y="1510"/>
                      <a:pt x="743" y="1464"/>
                    </a:cubicBezTo>
                    <a:cubicBezTo>
                      <a:pt x="826" y="1412"/>
                      <a:pt x="919" y="1361"/>
                      <a:pt x="1011" y="1319"/>
                    </a:cubicBezTo>
                    <a:cubicBezTo>
                      <a:pt x="1022" y="1319"/>
                      <a:pt x="1032" y="1319"/>
                      <a:pt x="1032" y="1309"/>
                    </a:cubicBezTo>
                    <a:cubicBezTo>
                      <a:pt x="1063" y="1309"/>
                      <a:pt x="1084" y="1299"/>
                      <a:pt x="1104" y="1278"/>
                    </a:cubicBezTo>
                    <a:cubicBezTo>
                      <a:pt x="1125" y="1278"/>
                      <a:pt x="1146" y="1267"/>
                      <a:pt x="1156" y="1257"/>
                    </a:cubicBezTo>
                    <a:cubicBezTo>
                      <a:pt x="1341" y="1164"/>
                      <a:pt x="1465" y="969"/>
                      <a:pt x="1589" y="814"/>
                    </a:cubicBezTo>
                    <a:cubicBezTo>
                      <a:pt x="1744" y="607"/>
                      <a:pt x="1651" y="360"/>
                      <a:pt x="1476" y="215"/>
                    </a:cubicBezTo>
                    <a:cubicBezTo>
                      <a:pt x="1465" y="185"/>
                      <a:pt x="1444" y="153"/>
                      <a:pt x="1414" y="133"/>
                    </a:cubicBezTo>
                    <a:cubicBezTo>
                      <a:pt x="1312" y="32"/>
                      <a:pt x="1199" y="1"/>
                      <a:pt x="1074"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28" name="Google Shape;1428;p32"/>
              <p:cNvSpPr/>
              <p:nvPr/>
            </p:nvSpPr>
            <p:spPr>
              <a:xfrm>
                <a:off x="7460008" y="1266547"/>
                <a:ext cx="133500" cy="156504"/>
              </a:xfrm>
              <a:custGeom>
                <a:rect b="b" l="l" r="r" t="t"/>
                <a:pathLst>
                  <a:path extrusionOk="0" h="1694" w="1445">
                    <a:moveTo>
                      <a:pt x="564" y="1"/>
                    </a:moveTo>
                    <a:cubicBezTo>
                      <a:pt x="351" y="1"/>
                      <a:pt x="135" y="145"/>
                      <a:pt x="83" y="355"/>
                    </a:cubicBezTo>
                    <a:cubicBezTo>
                      <a:pt x="62" y="448"/>
                      <a:pt x="51" y="541"/>
                      <a:pt x="62" y="634"/>
                    </a:cubicBezTo>
                    <a:cubicBezTo>
                      <a:pt x="21" y="747"/>
                      <a:pt x="0" y="871"/>
                      <a:pt x="0" y="985"/>
                    </a:cubicBezTo>
                    <a:cubicBezTo>
                      <a:pt x="0" y="1180"/>
                      <a:pt x="72" y="1335"/>
                      <a:pt x="196" y="1490"/>
                    </a:cubicBezTo>
                    <a:cubicBezTo>
                      <a:pt x="268" y="1583"/>
                      <a:pt x="413" y="1666"/>
                      <a:pt x="526" y="1686"/>
                    </a:cubicBezTo>
                    <a:cubicBezTo>
                      <a:pt x="571" y="1691"/>
                      <a:pt x="614" y="1694"/>
                      <a:pt x="656" y="1694"/>
                    </a:cubicBezTo>
                    <a:cubicBezTo>
                      <a:pt x="787" y="1694"/>
                      <a:pt x="907" y="1669"/>
                      <a:pt x="1032" y="1614"/>
                    </a:cubicBezTo>
                    <a:cubicBezTo>
                      <a:pt x="1279" y="1510"/>
                      <a:pt x="1444" y="1212"/>
                      <a:pt x="1424" y="943"/>
                    </a:cubicBezTo>
                    <a:cubicBezTo>
                      <a:pt x="1382" y="552"/>
                      <a:pt x="1114" y="273"/>
                      <a:pt x="794" y="66"/>
                    </a:cubicBezTo>
                    <a:cubicBezTo>
                      <a:pt x="724" y="21"/>
                      <a:pt x="644" y="1"/>
                      <a:pt x="564"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29" name="Google Shape;1429;p32"/>
              <p:cNvSpPr/>
              <p:nvPr/>
            </p:nvSpPr>
            <p:spPr>
              <a:xfrm>
                <a:off x="6145217" y="1564292"/>
                <a:ext cx="162048" cy="180340"/>
              </a:xfrm>
              <a:custGeom>
                <a:rect b="b" l="l" r="r" t="t"/>
                <a:pathLst>
                  <a:path extrusionOk="0" h="1952" w="1754">
                    <a:moveTo>
                      <a:pt x="850" y="0"/>
                    </a:moveTo>
                    <a:cubicBezTo>
                      <a:pt x="689" y="0"/>
                      <a:pt x="526" y="60"/>
                      <a:pt x="381" y="154"/>
                    </a:cubicBezTo>
                    <a:cubicBezTo>
                      <a:pt x="196" y="277"/>
                      <a:pt x="103" y="504"/>
                      <a:pt x="175" y="721"/>
                    </a:cubicBezTo>
                    <a:cubicBezTo>
                      <a:pt x="41" y="979"/>
                      <a:pt x="0" y="1278"/>
                      <a:pt x="175" y="1547"/>
                    </a:cubicBezTo>
                    <a:cubicBezTo>
                      <a:pt x="335" y="1786"/>
                      <a:pt x="631" y="1952"/>
                      <a:pt x="928" y="1952"/>
                    </a:cubicBezTo>
                    <a:cubicBezTo>
                      <a:pt x="1015" y="1952"/>
                      <a:pt x="1102" y="1938"/>
                      <a:pt x="1186" y="1907"/>
                    </a:cubicBezTo>
                    <a:cubicBezTo>
                      <a:pt x="1424" y="1815"/>
                      <a:pt x="1578" y="1660"/>
                      <a:pt x="1671" y="1423"/>
                    </a:cubicBezTo>
                    <a:cubicBezTo>
                      <a:pt x="1754" y="1185"/>
                      <a:pt x="1671" y="917"/>
                      <a:pt x="1589" y="701"/>
                    </a:cubicBezTo>
                    <a:cubicBezTo>
                      <a:pt x="1495" y="463"/>
                      <a:pt x="1392" y="206"/>
                      <a:pt x="1155" y="82"/>
                    </a:cubicBezTo>
                    <a:cubicBezTo>
                      <a:pt x="1058" y="25"/>
                      <a:pt x="955" y="0"/>
                      <a:pt x="850"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30" name="Google Shape;1430;p32"/>
              <p:cNvSpPr/>
              <p:nvPr/>
            </p:nvSpPr>
            <p:spPr>
              <a:xfrm>
                <a:off x="6607338" y="1465067"/>
                <a:ext cx="146896" cy="132484"/>
              </a:xfrm>
              <a:custGeom>
                <a:rect b="b" l="l" r="r" t="t"/>
                <a:pathLst>
                  <a:path extrusionOk="0" h="1434" w="1590">
                    <a:moveTo>
                      <a:pt x="1115" y="1"/>
                    </a:moveTo>
                    <a:cubicBezTo>
                      <a:pt x="867" y="10"/>
                      <a:pt x="640" y="93"/>
                      <a:pt x="486" y="289"/>
                    </a:cubicBezTo>
                    <a:cubicBezTo>
                      <a:pt x="300" y="310"/>
                      <a:pt x="124" y="464"/>
                      <a:pt x="73" y="650"/>
                    </a:cubicBezTo>
                    <a:cubicBezTo>
                      <a:pt x="1" y="898"/>
                      <a:pt x="135" y="1115"/>
                      <a:pt x="362" y="1218"/>
                    </a:cubicBezTo>
                    <a:cubicBezTo>
                      <a:pt x="383" y="1228"/>
                      <a:pt x="403" y="1238"/>
                      <a:pt x="413" y="1248"/>
                    </a:cubicBezTo>
                    <a:lnTo>
                      <a:pt x="537" y="1310"/>
                    </a:lnTo>
                    <a:cubicBezTo>
                      <a:pt x="671" y="1383"/>
                      <a:pt x="805" y="1434"/>
                      <a:pt x="950" y="1434"/>
                    </a:cubicBezTo>
                    <a:cubicBezTo>
                      <a:pt x="1167" y="1434"/>
                      <a:pt x="1373" y="1310"/>
                      <a:pt x="1476" y="1115"/>
                    </a:cubicBezTo>
                    <a:cubicBezTo>
                      <a:pt x="1579" y="929"/>
                      <a:pt x="1589" y="702"/>
                      <a:pt x="1589" y="485"/>
                    </a:cubicBezTo>
                    <a:cubicBezTo>
                      <a:pt x="1589" y="228"/>
                      <a:pt x="1373" y="1"/>
                      <a:pt x="1115"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31" name="Google Shape;1431;p32"/>
              <p:cNvSpPr/>
              <p:nvPr/>
            </p:nvSpPr>
            <p:spPr>
              <a:xfrm>
                <a:off x="6036570" y="1207676"/>
                <a:ext cx="149483" cy="159461"/>
              </a:xfrm>
              <a:custGeom>
                <a:rect b="b" l="l" r="r" t="t"/>
                <a:pathLst>
                  <a:path extrusionOk="0" h="1726" w="1618">
                    <a:moveTo>
                      <a:pt x="830" y="0"/>
                    </a:moveTo>
                    <a:cubicBezTo>
                      <a:pt x="792" y="0"/>
                      <a:pt x="752" y="4"/>
                      <a:pt x="711" y="11"/>
                    </a:cubicBezTo>
                    <a:cubicBezTo>
                      <a:pt x="526" y="53"/>
                      <a:pt x="402" y="187"/>
                      <a:pt x="310" y="352"/>
                    </a:cubicBezTo>
                    <a:cubicBezTo>
                      <a:pt x="83" y="497"/>
                      <a:pt x="0" y="785"/>
                      <a:pt x="134" y="1012"/>
                    </a:cubicBezTo>
                    <a:cubicBezTo>
                      <a:pt x="258" y="1229"/>
                      <a:pt x="340" y="1497"/>
                      <a:pt x="557" y="1641"/>
                    </a:cubicBezTo>
                    <a:cubicBezTo>
                      <a:pt x="638" y="1687"/>
                      <a:pt x="735" y="1716"/>
                      <a:pt x="827" y="1716"/>
                    </a:cubicBezTo>
                    <a:cubicBezTo>
                      <a:pt x="840" y="1716"/>
                      <a:pt x="854" y="1715"/>
                      <a:pt x="867" y="1714"/>
                    </a:cubicBezTo>
                    <a:lnTo>
                      <a:pt x="1000" y="1714"/>
                    </a:lnTo>
                    <a:cubicBezTo>
                      <a:pt x="1037" y="1721"/>
                      <a:pt x="1075" y="1725"/>
                      <a:pt x="1112" y="1725"/>
                    </a:cubicBezTo>
                    <a:cubicBezTo>
                      <a:pt x="1374" y="1725"/>
                      <a:pt x="1618" y="1539"/>
                      <a:pt x="1609" y="1249"/>
                    </a:cubicBezTo>
                    <a:cubicBezTo>
                      <a:pt x="1599" y="868"/>
                      <a:pt x="1465" y="548"/>
                      <a:pt x="1259" y="238"/>
                    </a:cubicBezTo>
                    <a:cubicBezTo>
                      <a:pt x="1148" y="78"/>
                      <a:pt x="1004" y="0"/>
                      <a:pt x="830"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32" name="Google Shape;1432;p32"/>
              <p:cNvSpPr/>
              <p:nvPr/>
            </p:nvSpPr>
            <p:spPr>
              <a:xfrm>
                <a:off x="6919885" y="1162960"/>
                <a:ext cx="123984" cy="142462"/>
              </a:xfrm>
              <a:custGeom>
                <a:rect b="b" l="l" r="r" t="t"/>
                <a:pathLst>
                  <a:path extrusionOk="0" h="1542" w="1342">
                    <a:moveTo>
                      <a:pt x="517" y="0"/>
                    </a:moveTo>
                    <a:cubicBezTo>
                      <a:pt x="362" y="0"/>
                      <a:pt x="166" y="93"/>
                      <a:pt x="104" y="238"/>
                    </a:cubicBezTo>
                    <a:cubicBezTo>
                      <a:pt x="22" y="433"/>
                      <a:pt x="1" y="578"/>
                      <a:pt x="32" y="774"/>
                    </a:cubicBezTo>
                    <a:lnTo>
                      <a:pt x="63" y="867"/>
                    </a:lnTo>
                    <a:cubicBezTo>
                      <a:pt x="22" y="1063"/>
                      <a:pt x="73" y="1259"/>
                      <a:pt x="280" y="1382"/>
                    </a:cubicBezTo>
                    <a:cubicBezTo>
                      <a:pt x="342" y="1414"/>
                      <a:pt x="424" y="1434"/>
                      <a:pt x="507" y="1444"/>
                    </a:cubicBezTo>
                    <a:cubicBezTo>
                      <a:pt x="584" y="1511"/>
                      <a:pt x="691" y="1542"/>
                      <a:pt x="798" y="1542"/>
                    </a:cubicBezTo>
                    <a:cubicBezTo>
                      <a:pt x="890" y="1542"/>
                      <a:pt x="981" y="1519"/>
                      <a:pt x="1053" y="1476"/>
                    </a:cubicBezTo>
                    <a:cubicBezTo>
                      <a:pt x="1291" y="1331"/>
                      <a:pt x="1342" y="1052"/>
                      <a:pt x="1218" y="816"/>
                    </a:cubicBezTo>
                    <a:cubicBezTo>
                      <a:pt x="1218" y="816"/>
                      <a:pt x="1218" y="805"/>
                      <a:pt x="1208" y="795"/>
                    </a:cubicBezTo>
                    <a:cubicBezTo>
                      <a:pt x="1249" y="630"/>
                      <a:pt x="1229" y="465"/>
                      <a:pt x="1136" y="320"/>
                    </a:cubicBezTo>
                    <a:cubicBezTo>
                      <a:pt x="1074" y="227"/>
                      <a:pt x="991" y="145"/>
                      <a:pt x="899" y="93"/>
                    </a:cubicBezTo>
                    <a:cubicBezTo>
                      <a:pt x="816" y="42"/>
                      <a:pt x="723" y="0"/>
                      <a:pt x="610"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grpSp>
        <p:nvGrpSpPr>
          <p:cNvPr id="1433" name="Google Shape;1433;p32"/>
          <p:cNvGrpSpPr/>
          <p:nvPr/>
        </p:nvGrpSpPr>
        <p:grpSpPr>
          <a:xfrm flipH="1">
            <a:off x="314941" y="178406"/>
            <a:ext cx="1195720" cy="842731"/>
            <a:chOff x="2458950" y="370151"/>
            <a:chExt cx="697050" cy="491274"/>
          </a:xfrm>
        </p:grpSpPr>
        <p:sp>
          <p:nvSpPr>
            <p:cNvPr id="1434" name="Google Shape;1434;p32"/>
            <p:cNvSpPr/>
            <p:nvPr/>
          </p:nvSpPr>
          <p:spPr>
            <a:xfrm>
              <a:off x="2820776" y="370151"/>
              <a:ext cx="88000" cy="100225"/>
            </a:xfrm>
            <a:custGeom>
              <a:rect b="b" l="l" r="r" t="t"/>
              <a:pathLst>
                <a:path extrusionOk="0" h="4009" w="3520">
                  <a:moveTo>
                    <a:pt x="2021" y="1"/>
                  </a:moveTo>
                  <a:cubicBezTo>
                    <a:pt x="1846" y="1"/>
                    <a:pt x="1681" y="99"/>
                    <a:pt x="1636" y="325"/>
                  </a:cubicBezTo>
                  <a:cubicBezTo>
                    <a:pt x="1585" y="645"/>
                    <a:pt x="1502" y="965"/>
                    <a:pt x="1420" y="1284"/>
                  </a:cubicBezTo>
                  <a:cubicBezTo>
                    <a:pt x="1203" y="1192"/>
                    <a:pt x="976" y="1099"/>
                    <a:pt x="749" y="1037"/>
                  </a:cubicBezTo>
                  <a:cubicBezTo>
                    <a:pt x="704" y="1024"/>
                    <a:pt x="661" y="1018"/>
                    <a:pt x="620" y="1018"/>
                  </a:cubicBezTo>
                  <a:cubicBezTo>
                    <a:pt x="159" y="1018"/>
                    <a:pt x="0" y="1761"/>
                    <a:pt x="512" y="1903"/>
                  </a:cubicBezTo>
                  <a:cubicBezTo>
                    <a:pt x="728" y="1965"/>
                    <a:pt x="945" y="2048"/>
                    <a:pt x="1152" y="2141"/>
                  </a:cubicBezTo>
                  <a:cubicBezTo>
                    <a:pt x="1007" y="2584"/>
                    <a:pt x="842" y="3028"/>
                    <a:pt x="677" y="3461"/>
                  </a:cubicBezTo>
                  <a:cubicBezTo>
                    <a:pt x="552" y="3791"/>
                    <a:pt x="823" y="4008"/>
                    <a:pt x="1099" y="4008"/>
                  </a:cubicBezTo>
                  <a:cubicBezTo>
                    <a:pt x="1281" y="4008"/>
                    <a:pt x="1466" y="3915"/>
                    <a:pt x="1544" y="3698"/>
                  </a:cubicBezTo>
                  <a:cubicBezTo>
                    <a:pt x="1698" y="3306"/>
                    <a:pt x="1842" y="2904"/>
                    <a:pt x="1977" y="2512"/>
                  </a:cubicBezTo>
                  <a:cubicBezTo>
                    <a:pt x="2224" y="2615"/>
                    <a:pt x="2472" y="2698"/>
                    <a:pt x="2740" y="2749"/>
                  </a:cubicBezTo>
                  <a:cubicBezTo>
                    <a:pt x="2775" y="2756"/>
                    <a:pt x="2809" y="2759"/>
                    <a:pt x="2841" y="2759"/>
                  </a:cubicBezTo>
                  <a:cubicBezTo>
                    <a:pt x="3334" y="2759"/>
                    <a:pt x="3519" y="1990"/>
                    <a:pt x="2977" y="1883"/>
                  </a:cubicBezTo>
                  <a:cubicBezTo>
                    <a:pt x="2729" y="1831"/>
                    <a:pt x="2482" y="1749"/>
                    <a:pt x="2255" y="1656"/>
                  </a:cubicBezTo>
                  <a:cubicBezTo>
                    <a:pt x="2358" y="1295"/>
                    <a:pt x="2441" y="934"/>
                    <a:pt x="2513" y="573"/>
                  </a:cubicBezTo>
                  <a:cubicBezTo>
                    <a:pt x="2575" y="225"/>
                    <a:pt x="2286" y="1"/>
                    <a:pt x="2021" y="1"/>
                  </a:cubicBez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35" name="Google Shape;1435;p32"/>
            <p:cNvSpPr/>
            <p:nvPr/>
          </p:nvSpPr>
          <p:spPr>
            <a:xfrm>
              <a:off x="2458950" y="728400"/>
              <a:ext cx="67825" cy="58925"/>
            </a:xfrm>
            <a:custGeom>
              <a:rect b="b" l="l" r="r" t="t"/>
              <a:pathLst>
                <a:path extrusionOk="0" h="2357" w="2713">
                  <a:moveTo>
                    <a:pt x="1510" y="0"/>
                  </a:moveTo>
                  <a:cubicBezTo>
                    <a:pt x="1288" y="0"/>
                    <a:pt x="1065" y="67"/>
                    <a:pt x="877" y="205"/>
                  </a:cubicBezTo>
                  <a:cubicBezTo>
                    <a:pt x="774" y="287"/>
                    <a:pt x="671" y="370"/>
                    <a:pt x="558" y="452"/>
                  </a:cubicBezTo>
                  <a:cubicBezTo>
                    <a:pt x="93" y="792"/>
                    <a:pt x="0" y="1473"/>
                    <a:pt x="351" y="1938"/>
                  </a:cubicBezTo>
                  <a:cubicBezTo>
                    <a:pt x="552" y="2212"/>
                    <a:pt x="872" y="2357"/>
                    <a:pt x="1196" y="2357"/>
                  </a:cubicBezTo>
                  <a:cubicBezTo>
                    <a:pt x="1421" y="2357"/>
                    <a:pt x="1647" y="2288"/>
                    <a:pt x="1837" y="2144"/>
                  </a:cubicBezTo>
                  <a:cubicBezTo>
                    <a:pt x="1940" y="2072"/>
                    <a:pt x="2053" y="1989"/>
                    <a:pt x="2156" y="1906"/>
                  </a:cubicBezTo>
                  <a:cubicBezTo>
                    <a:pt x="2621" y="1556"/>
                    <a:pt x="2713" y="886"/>
                    <a:pt x="2362" y="421"/>
                  </a:cubicBezTo>
                  <a:cubicBezTo>
                    <a:pt x="2160" y="145"/>
                    <a:pt x="1837" y="0"/>
                    <a:pt x="1510" y="0"/>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36" name="Google Shape;1436;p32"/>
            <p:cNvSpPr/>
            <p:nvPr/>
          </p:nvSpPr>
          <p:spPr>
            <a:xfrm>
              <a:off x="2521600" y="807300"/>
              <a:ext cx="63725" cy="54125"/>
            </a:xfrm>
            <a:custGeom>
              <a:rect b="b" l="l" r="r" t="t"/>
              <a:pathLst>
                <a:path extrusionOk="0" h="2165" w="2549">
                  <a:moveTo>
                    <a:pt x="1157" y="1"/>
                  </a:moveTo>
                  <a:cubicBezTo>
                    <a:pt x="631" y="1"/>
                    <a:pt x="159" y="384"/>
                    <a:pt x="83" y="917"/>
                  </a:cubicBezTo>
                  <a:cubicBezTo>
                    <a:pt x="1" y="1484"/>
                    <a:pt x="413" y="2031"/>
                    <a:pt x="991" y="2113"/>
                  </a:cubicBezTo>
                  <a:lnTo>
                    <a:pt x="1270" y="2154"/>
                  </a:lnTo>
                  <a:cubicBezTo>
                    <a:pt x="1319" y="2162"/>
                    <a:pt x="1367" y="2165"/>
                    <a:pt x="1415" y="2165"/>
                  </a:cubicBezTo>
                  <a:cubicBezTo>
                    <a:pt x="1927" y="2165"/>
                    <a:pt x="2391" y="1776"/>
                    <a:pt x="2466" y="1257"/>
                  </a:cubicBezTo>
                  <a:cubicBezTo>
                    <a:pt x="2549" y="680"/>
                    <a:pt x="2136" y="133"/>
                    <a:pt x="1569" y="50"/>
                  </a:cubicBezTo>
                  <a:lnTo>
                    <a:pt x="1290" y="9"/>
                  </a:lnTo>
                  <a:cubicBezTo>
                    <a:pt x="1246" y="3"/>
                    <a:pt x="1201" y="1"/>
                    <a:pt x="1157" y="1"/>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37" name="Google Shape;1437;p32"/>
            <p:cNvSpPr/>
            <p:nvPr/>
          </p:nvSpPr>
          <p:spPr>
            <a:xfrm>
              <a:off x="2562825" y="714100"/>
              <a:ext cx="72325" cy="53275"/>
            </a:xfrm>
            <a:custGeom>
              <a:rect b="b" l="l" r="r" t="t"/>
              <a:pathLst>
                <a:path extrusionOk="0" h="2131" w="2893">
                  <a:moveTo>
                    <a:pt x="1426" y="1"/>
                  </a:moveTo>
                  <a:cubicBezTo>
                    <a:pt x="216" y="1"/>
                    <a:pt x="1" y="1930"/>
                    <a:pt x="1302" y="2118"/>
                  </a:cubicBezTo>
                  <a:cubicBezTo>
                    <a:pt x="1362" y="2127"/>
                    <a:pt x="1420" y="2131"/>
                    <a:pt x="1475" y="2131"/>
                  </a:cubicBezTo>
                  <a:cubicBezTo>
                    <a:pt x="2677" y="2131"/>
                    <a:pt x="2892" y="200"/>
                    <a:pt x="1601" y="14"/>
                  </a:cubicBezTo>
                  <a:cubicBezTo>
                    <a:pt x="1541" y="5"/>
                    <a:pt x="1482" y="1"/>
                    <a:pt x="1426" y="1"/>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38" name="Google Shape;1438;p32"/>
            <p:cNvSpPr/>
            <p:nvPr/>
          </p:nvSpPr>
          <p:spPr>
            <a:xfrm>
              <a:off x="3033750" y="467675"/>
              <a:ext cx="46950" cy="40975"/>
            </a:xfrm>
            <a:custGeom>
              <a:rect b="b" l="l" r="r" t="t"/>
              <a:pathLst>
                <a:path extrusionOk="0" h="1639" w="1878">
                  <a:moveTo>
                    <a:pt x="1045" y="0"/>
                  </a:moveTo>
                  <a:cubicBezTo>
                    <a:pt x="892" y="0"/>
                    <a:pt x="739" y="47"/>
                    <a:pt x="610" y="143"/>
                  </a:cubicBezTo>
                  <a:cubicBezTo>
                    <a:pt x="527" y="205"/>
                    <a:pt x="454" y="257"/>
                    <a:pt x="383" y="319"/>
                  </a:cubicBezTo>
                  <a:cubicBezTo>
                    <a:pt x="62" y="556"/>
                    <a:pt x="1" y="1020"/>
                    <a:pt x="238" y="1350"/>
                  </a:cubicBezTo>
                  <a:cubicBezTo>
                    <a:pt x="378" y="1539"/>
                    <a:pt x="602" y="1638"/>
                    <a:pt x="828" y="1638"/>
                  </a:cubicBezTo>
                  <a:cubicBezTo>
                    <a:pt x="983" y="1638"/>
                    <a:pt x="1139" y="1591"/>
                    <a:pt x="1270" y="1495"/>
                  </a:cubicBezTo>
                  <a:cubicBezTo>
                    <a:pt x="1342" y="1433"/>
                    <a:pt x="1414" y="1381"/>
                    <a:pt x="1486" y="1330"/>
                  </a:cubicBezTo>
                  <a:cubicBezTo>
                    <a:pt x="1816" y="1082"/>
                    <a:pt x="1878" y="617"/>
                    <a:pt x="1641" y="298"/>
                  </a:cubicBezTo>
                  <a:cubicBezTo>
                    <a:pt x="1494" y="102"/>
                    <a:pt x="1269" y="0"/>
                    <a:pt x="1045" y="0"/>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39" name="Google Shape;1439;p32"/>
            <p:cNvSpPr/>
            <p:nvPr/>
          </p:nvSpPr>
          <p:spPr>
            <a:xfrm>
              <a:off x="3077075" y="522600"/>
              <a:ext cx="44125" cy="37525"/>
            </a:xfrm>
            <a:custGeom>
              <a:rect b="b" l="l" r="r" t="t"/>
              <a:pathLst>
                <a:path extrusionOk="0" h="1501" w="1765">
                  <a:moveTo>
                    <a:pt x="789" y="1"/>
                  </a:moveTo>
                  <a:cubicBezTo>
                    <a:pt x="429" y="1"/>
                    <a:pt x="110" y="272"/>
                    <a:pt x="62" y="628"/>
                  </a:cubicBezTo>
                  <a:cubicBezTo>
                    <a:pt x="1" y="1031"/>
                    <a:pt x="289" y="1402"/>
                    <a:pt x="681" y="1464"/>
                  </a:cubicBezTo>
                  <a:lnTo>
                    <a:pt x="878" y="1494"/>
                  </a:lnTo>
                  <a:cubicBezTo>
                    <a:pt x="910" y="1499"/>
                    <a:pt x="942" y="1501"/>
                    <a:pt x="974" y="1501"/>
                  </a:cubicBezTo>
                  <a:cubicBezTo>
                    <a:pt x="1339" y="1501"/>
                    <a:pt x="1666" y="1235"/>
                    <a:pt x="1713" y="866"/>
                  </a:cubicBezTo>
                  <a:cubicBezTo>
                    <a:pt x="1765" y="463"/>
                    <a:pt x="1486" y="91"/>
                    <a:pt x="1084" y="30"/>
                  </a:cubicBezTo>
                  <a:lnTo>
                    <a:pt x="898" y="9"/>
                  </a:lnTo>
                  <a:cubicBezTo>
                    <a:pt x="862" y="3"/>
                    <a:pt x="825" y="1"/>
                    <a:pt x="789" y="1"/>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40" name="Google Shape;1440;p32"/>
            <p:cNvSpPr/>
            <p:nvPr/>
          </p:nvSpPr>
          <p:spPr>
            <a:xfrm>
              <a:off x="3105725" y="457875"/>
              <a:ext cx="50275" cy="36825"/>
            </a:xfrm>
            <a:custGeom>
              <a:rect b="b" l="l" r="r" t="t"/>
              <a:pathLst>
                <a:path extrusionOk="0" h="1473" w="2011">
                  <a:moveTo>
                    <a:pt x="983" y="0"/>
                  </a:moveTo>
                  <a:cubicBezTo>
                    <a:pt x="149" y="0"/>
                    <a:pt x="0" y="1336"/>
                    <a:pt x="897" y="1463"/>
                  </a:cubicBezTo>
                  <a:cubicBezTo>
                    <a:pt x="938" y="1469"/>
                    <a:pt x="978" y="1472"/>
                    <a:pt x="1017" y="1472"/>
                  </a:cubicBezTo>
                  <a:cubicBezTo>
                    <a:pt x="1853" y="1472"/>
                    <a:pt x="2010" y="137"/>
                    <a:pt x="1103" y="9"/>
                  </a:cubicBezTo>
                  <a:cubicBezTo>
                    <a:pt x="1062" y="3"/>
                    <a:pt x="1022" y="0"/>
                    <a:pt x="983" y="0"/>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1441" name="Google Shape;1441;p32"/>
          <p:cNvGrpSpPr/>
          <p:nvPr/>
        </p:nvGrpSpPr>
        <p:grpSpPr>
          <a:xfrm flipH="1" rot="-8393268">
            <a:off x="-24224" y="3960240"/>
            <a:ext cx="1195710" cy="842724"/>
            <a:chOff x="2458950" y="370151"/>
            <a:chExt cx="697050" cy="491274"/>
          </a:xfrm>
        </p:grpSpPr>
        <p:sp>
          <p:nvSpPr>
            <p:cNvPr id="1442" name="Google Shape;1442;p32"/>
            <p:cNvSpPr/>
            <p:nvPr/>
          </p:nvSpPr>
          <p:spPr>
            <a:xfrm>
              <a:off x="2820776" y="370151"/>
              <a:ext cx="88000" cy="100225"/>
            </a:xfrm>
            <a:custGeom>
              <a:rect b="b" l="l" r="r" t="t"/>
              <a:pathLst>
                <a:path extrusionOk="0" h="4009" w="3520">
                  <a:moveTo>
                    <a:pt x="2021" y="1"/>
                  </a:moveTo>
                  <a:cubicBezTo>
                    <a:pt x="1846" y="1"/>
                    <a:pt x="1681" y="99"/>
                    <a:pt x="1636" y="325"/>
                  </a:cubicBezTo>
                  <a:cubicBezTo>
                    <a:pt x="1585" y="645"/>
                    <a:pt x="1502" y="965"/>
                    <a:pt x="1420" y="1284"/>
                  </a:cubicBezTo>
                  <a:cubicBezTo>
                    <a:pt x="1203" y="1192"/>
                    <a:pt x="976" y="1099"/>
                    <a:pt x="749" y="1037"/>
                  </a:cubicBezTo>
                  <a:cubicBezTo>
                    <a:pt x="704" y="1024"/>
                    <a:pt x="661" y="1018"/>
                    <a:pt x="620" y="1018"/>
                  </a:cubicBezTo>
                  <a:cubicBezTo>
                    <a:pt x="159" y="1018"/>
                    <a:pt x="0" y="1761"/>
                    <a:pt x="512" y="1903"/>
                  </a:cubicBezTo>
                  <a:cubicBezTo>
                    <a:pt x="728" y="1965"/>
                    <a:pt x="945" y="2048"/>
                    <a:pt x="1152" y="2141"/>
                  </a:cubicBezTo>
                  <a:cubicBezTo>
                    <a:pt x="1007" y="2584"/>
                    <a:pt x="842" y="3028"/>
                    <a:pt x="677" y="3461"/>
                  </a:cubicBezTo>
                  <a:cubicBezTo>
                    <a:pt x="552" y="3791"/>
                    <a:pt x="823" y="4008"/>
                    <a:pt x="1099" y="4008"/>
                  </a:cubicBezTo>
                  <a:cubicBezTo>
                    <a:pt x="1281" y="4008"/>
                    <a:pt x="1466" y="3915"/>
                    <a:pt x="1544" y="3698"/>
                  </a:cubicBezTo>
                  <a:cubicBezTo>
                    <a:pt x="1698" y="3306"/>
                    <a:pt x="1842" y="2904"/>
                    <a:pt x="1977" y="2512"/>
                  </a:cubicBezTo>
                  <a:cubicBezTo>
                    <a:pt x="2224" y="2615"/>
                    <a:pt x="2472" y="2698"/>
                    <a:pt x="2740" y="2749"/>
                  </a:cubicBezTo>
                  <a:cubicBezTo>
                    <a:pt x="2775" y="2756"/>
                    <a:pt x="2809" y="2759"/>
                    <a:pt x="2841" y="2759"/>
                  </a:cubicBezTo>
                  <a:cubicBezTo>
                    <a:pt x="3334" y="2759"/>
                    <a:pt x="3519" y="1990"/>
                    <a:pt x="2977" y="1883"/>
                  </a:cubicBezTo>
                  <a:cubicBezTo>
                    <a:pt x="2729" y="1831"/>
                    <a:pt x="2482" y="1749"/>
                    <a:pt x="2255" y="1656"/>
                  </a:cubicBezTo>
                  <a:cubicBezTo>
                    <a:pt x="2358" y="1295"/>
                    <a:pt x="2441" y="934"/>
                    <a:pt x="2513" y="573"/>
                  </a:cubicBezTo>
                  <a:cubicBezTo>
                    <a:pt x="2575" y="225"/>
                    <a:pt x="2286" y="1"/>
                    <a:pt x="2021" y="1"/>
                  </a:cubicBez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43" name="Google Shape;1443;p32"/>
            <p:cNvSpPr/>
            <p:nvPr/>
          </p:nvSpPr>
          <p:spPr>
            <a:xfrm>
              <a:off x="2458950" y="728400"/>
              <a:ext cx="67825" cy="58925"/>
            </a:xfrm>
            <a:custGeom>
              <a:rect b="b" l="l" r="r" t="t"/>
              <a:pathLst>
                <a:path extrusionOk="0" h="2357" w="2713">
                  <a:moveTo>
                    <a:pt x="1510" y="0"/>
                  </a:moveTo>
                  <a:cubicBezTo>
                    <a:pt x="1288" y="0"/>
                    <a:pt x="1065" y="67"/>
                    <a:pt x="877" y="205"/>
                  </a:cubicBezTo>
                  <a:cubicBezTo>
                    <a:pt x="774" y="287"/>
                    <a:pt x="671" y="370"/>
                    <a:pt x="558" y="452"/>
                  </a:cubicBezTo>
                  <a:cubicBezTo>
                    <a:pt x="93" y="792"/>
                    <a:pt x="0" y="1473"/>
                    <a:pt x="351" y="1938"/>
                  </a:cubicBezTo>
                  <a:cubicBezTo>
                    <a:pt x="552" y="2212"/>
                    <a:pt x="872" y="2357"/>
                    <a:pt x="1196" y="2357"/>
                  </a:cubicBezTo>
                  <a:cubicBezTo>
                    <a:pt x="1421" y="2357"/>
                    <a:pt x="1647" y="2288"/>
                    <a:pt x="1837" y="2144"/>
                  </a:cubicBezTo>
                  <a:cubicBezTo>
                    <a:pt x="1940" y="2072"/>
                    <a:pt x="2053" y="1989"/>
                    <a:pt x="2156" y="1906"/>
                  </a:cubicBezTo>
                  <a:cubicBezTo>
                    <a:pt x="2621" y="1556"/>
                    <a:pt x="2713" y="886"/>
                    <a:pt x="2362" y="421"/>
                  </a:cubicBezTo>
                  <a:cubicBezTo>
                    <a:pt x="2160" y="145"/>
                    <a:pt x="1837" y="0"/>
                    <a:pt x="1510" y="0"/>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44" name="Google Shape;1444;p32"/>
            <p:cNvSpPr/>
            <p:nvPr/>
          </p:nvSpPr>
          <p:spPr>
            <a:xfrm>
              <a:off x="2521600" y="807300"/>
              <a:ext cx="63725" cy="54125"/>
            </a:xfrm>
            <a:custGeom>
              <a:rect b="b" l="l" r="r" t="t"/>
              <a:pathLst>
                <a:path extrusionOk="0" h="2165" w="2549">
                  <a:moveTo>
                    <a:pt x="1157" y="1"/>
                  </a:moveTo>
                  <a:cubicBezTo>
                    <a:pt x="631" y="1"/>
                    <a:pt x="159" y="384"/>
                    <a:pt x="83" y="917"/>
                  </a:cubicBezTo>
                  <a:cubicBezTo>
                    <a:pt x="1" y="1484"/>
                    <a:pt x="413" y="2031"/>
                    <a:pt x="991" y="2113"/>
                  </a:cubicBezTo>
                  <a:lnTo>
                    <a:pt x="1270" y="2154"/>
                  </a:lnTo>
                  <a:cubicBezTo>
                    <a:pt x="1319" y="2162"/>
                    <a:pt x="1367" y="2165"/>
                    <a:pt x="1415" y="2165"/>
                  </a:cubicBezTo>
                  <a:cubicBezTo>
                    <a:pt x="1927" y="2165"/>
                    <a:pt x="2391" y="1776"/>
                    <a:pt x="2466" y="1257"/>
                  </a:cubicBezTo>
                  <a:cubicBezTo>
                    <a:pt x="2549" y="680"/>
                    <a:pt x="2136" y="133"/>
                    <a:pt x="1569" y="50"/>
                  </a:cubicBezTo>
                  <a:lnTo>
                    <a:pt x="1290" y="9"/>
                  </a:lnTo>
                  <a:cubicBezTo>
                    <a:pt x="1246" y="3"/>
                    <a:pt x="1201" y="1"/>
                    <a:pt x="1157" y="1"/>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45" name="Google Shape;1445;p32"/>
            <p:cNvSpPr/>
            <p:nvPr/>
          </p:nvSpPr>
          <p:spPr>
            <a:xfrm>
              <a:off x="2562825" y="714100"/>
              <a:ext cx="72325" cy="53275"/>
            </a:xfrm>
            <a:custGeom>
              <a:rect b="b" l="l" r="r" t="t"/>
              <a:pathLst>
                <a:path extrusionOk="0" h="2131" w="2893">
                  <a:moveTo>
                    <a:pt x="1426" y="1"/>
                  </a:moveTo>
                  <a:cubicBezTo>
                    <a:pt x="216" y="1"/>
                    <a:pt x="1" y="1930"/>
                    <a:pt x="1302" y="2118"/>
                  </a:cubicBezTo>
                  <a:cubicBezTo>
                    <a:pt x="1362" y="2127"/>
                    <a:pt x="1420" y="2131"/>
                    <a:pt x="1475" y="2131"/>
                  </a:cubicBezTo>
                  <a:cubicBezTo>
                    <a:pt x="2677" y="2131"/>
                    <a:pt x="2892" y="200"/>
                    <a:pt x="1601" y="14"/>
                  </a:cubicBezTo>
                  <a:cubicBezTo>
                    <a:pt x="1541" y="5"/>
                    <a:pt x="1482" y="1"/>
                    <a:pt x="1426" y="1"/>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46" name="Google Shape;1446;p32"/>
            <p:cNvSpPr/>
            <p:nvPr/>
          </p:nvSpPr>
          <p:spPr>
            <a:xfrm>
              <a:off x="3033750" y="467675"/>
              <a:ext cx="46950" cy="40975"/>
            </a:xfrm>
            <a:custGeom>
              <a:rect b="b" l="l" r="r" t="t"/>
              <a:pathLst>
                <a:path extrusionOk="0" h="1639" w="1878">
                  <a:moveTo>
                    <a:pt x="1045" y="0"/>
                  </a:moveTo>
                  <a:cubicBezTo>
                    <a:pt x="892" y="0"/>
                    <a:pt x="739" y="47"/>
                    <a:pt x="610" y="143"/>
                  </a:cubicBezTo>
                  <a:cubicBezTo>
                    <a:pt x="527" y="205"/>
                    <a:pt x="454" y="257"/>
                    <a:pt x="383" y="319"/>
                  </a:cubicBezTo>
                  <a:cubicBezTo>
                    <a:pt x="62" y="556"/>
                    <a:pt x="1" y="1020"/>
                    <a:pt x="238" y="1350"/>
                  </a:cubicBezTo>
                  <a:cubicBezTo>
                    <a:pt x="378" y="1539"/>
                    <a:pt x="602" y="1638"/>
                    <a:pt x="828" y="1638"/>
                  </a:cubicBezTo>
                  <a:cubicBezTo>
                    <a:pt x="983" y="1638"/>
                    <a:pt x="1139" y="1591"/>
                    <a:pt x="1270" y="1495"/>
                  </a:cubicBezTo>
                  <a:cubicBezTo>
                    <a:pt x="1342" y="1433"/>
                    <a:pt x="1414" y="1381"/>
                    <a:pt x="1486" y="1330"/>
                  </a:cubicBezTo>
                  <a:cubicBezTo>
                    <a:pt x="1816" y="1082"/>
                    <a:pt x="1878" y="617"/>
                    <a:pt x="1641" y="298"/>
                  </a:cubicBezTo>
                  <a:cubicBezTo>
                    <a:pt x="1494" y="102"/>
                    <a:pt x="1269" y="0"/>
                    <a:pt x="1045" y="0"/>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47" name="Google Shape;1447;p32"/>
            <p:cNvSpPr/>
            <p:nvPr/>
          </p:nvSpPr>
          <p:spPr>
            <a:xfrm>
              <a:off x="3077075" y="522600"/>
              <a:ext cx="44125" cy="37525"/>
            </a:xfrm>
            <a:custGeom>
              <a:rect b="b" l="l" r="r" t="t"/>
              <a:pathLst>
                <a:path extrusionOk="0" h="1501" w="1765">
                  <a:moveTo>
                    <a:pt x="789" y="1"/>
                  </a:moveTo>
                  <a:cubicBezTo>
                    <a:pt x="429" y="1"/>
                    <a:pt x="110" y="272"/>
                    <a:pt x="62" y="628"/>
                  </a:cubicBezTo>
                  <a:cubicBezTo>
                    <a:pt x="1" y="1031"/>
                    <a:pt x="289" y="1402"/>
                    <a:pt x="681" y="1464"/>
                  </a:cubicBezTo>
                  <a:lnTo>
                    <a:pt x="878" y="1494"/>
                  </a:lnTo>
                  <a:cubicBezTo>
                    <a:pt x="910" y="1499"/>
                    <a:pt x="942" y="1501"/>
                    <a:pt x="974" y="1501"/>
                  </a:cubicBezTo>
                  <a:cubicBezTo>
                    <a:pt x="1339" y="1501"/>
                    <a:pt x="1666" y="1235"/>
                    <a:pt x="1713" y="866"/>
                  </a:cubicBezTo>
                  <a:cubicBezTo>
                    <a:pt x="1765" y="463"/>
                    <a:pt x="1486" y="91"/>
                    <a:pt x="1084" y="30"/>
                  </a:cubicBezTo>
                  <a:lnTo>
                    <a:pt x="898" y="9"/>
                  </a:lnTo>
                  <a:cubicBezTo>
                    <a:pt x="862" y="3"/>
                    <a:pt x="825" y="1"/>
                    <a:pt x="789" y="1"/>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48" name="Google Shape;1448;p32"/>
            <p:cNvSpPr/>
            <p:nvPr/>
          </p:nvSpPr>
          <p:spPr>
            <a:xfrm>
              <a:off x="3105725" y="457875"/>
              <a:ext cx="50275" cy="36825"/>
            </a:xfrm>
            <a:custGeom>
              <a:rect b="b" l="l" r="r" t="t"/>
              <a:pathLst>
                <a:path extrusionOk="0" h="1473" w="2011">
                  <a:moveTo>
                    <a:pt x="983" y="0"/>
                  </a:moveTo>
                  <a:cubicBezTo>
                    <a:pt x="149" y="0"/>
                    <a:pt x="0" y="1336"/>
                    <a:pt x="897" y="1463"/>
                  </a:cubicBezTo>
                  <a:cubicBezTo>
                    <a:pt x="938" y="1469"/>
                    <a:pt x="978" y="1472"/>
                    <a:pt x="1017" y="1472"/>
                  </a:cubicBezTo>
                  <a:cubicBezTo>
                    <a:pt x="1853" y="1472"/>
                    <a:pt x="2010" y="137"/>
                    <a:pt x="1103" y="9"/>
                  </a:cubicBezTo>
                  <a:cubicBezTo>
                    <a:pt x="1062" y="3"/>
                    <a:pt x="1022" y="0"/>
                    <a:pt x="983" y="0"/>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1449" name="Google Shape;1449;p32"/>
          <p:cNvGrpSpPr/>
          <p:nvPr/>
        </p:nvGrpSpPr>
        <p:grpSpPr>
          <a:xfrm rot="1800362">
            <a:off x="7623583" y="4314678"/>
            <a:ext cx="1600852" cy="1630996"/>
            <a:chOff x="5510175" y="238275"/>
            <a:chExt cx="2841932" cy="2895701"/>
          </a:xfrm>
        </p:grpSpPr>
        <p:sp>
          <p:nvSpPr>
            <p:cNvPr id="1450" name="Google Shape;1450;p32"/>
            <p:cNvSpPr/>
            <p:nvPr/>
          </p:nvSpPr>
          <p:spPr>
            <a:xfrm>
              <a:off x="5510175" y="238275"/>
              <a:ext cx="2841932" cy="2895701"/>
            </a:xfrm>
            <a:custGeom>
              <a:rect b="b" l="l" r="r" t="t"/>
              <a:pathLst>
                <a:path extrusionOk="0" h="31343" w="30761">
                  <a:moveTo>
                    <a:pt x="25462" y="1"/>
                  </a:moveTo>
                  <a:cubicBezTo>
                    <a:pt x="25003" y="1"/>
                    <a:pt x="24504" y="84"/>
                    <a:pt x="23962" y="262"/>
                  </a:cubicBezTo>
                  <a:cubicBezTo>
                    <a:pt x="22714" y="644"/>
                    <a:pt x="21848" y="1706"/>
                    <a:pt x="21270" y="2862"/>
                  </a:cubicBezTo>
                  <a:cubicBezTo>
                    <a:pt x="20785" y="3728"/>
                    <a:pt x="20693" y="5740"/>
                    <a:pt x="19919" y="6421"/>
                  </a:cubicBezTo>
                  <a:cubicBezTo>
                    <a:pt x="19549" y="6724"/>
                    <a:pt x="19197" y="6855"/>
                    <a:pt x="18859" y="6855"/>
                  </a:cubicBezTo>
                  <a:cubicBezTo>
                    <a:pt x="16740" y="6855"/>
                    <a:pt x="15176" y="1692"/>
                    <a:pt x="13183" y="1603"/>
                  </a:cubicBezTo>
                  <a:cubicBezTo>
                    <a:pt x="13116" y="1599"/>
                    <a:pt x="13051" y="1598"/>
                    <a:pt x="12987" y="1598"/>
                  </a:cubicBezTo>
                  <a:cubicBezTo>
                    <a:pt x="9937" y="1598"/>
                    <a:pt x="10508" y="5882"/>
                    <a:pt x="11357" y="7762"/>
                  </a:cubicBezTo>
                  <a:cubicBezTo>
                    <a:pt x="11842" y="8917"/>
                    <a:pt x="12420" y="10072"/>
                    <a:pt x="13276" y="11134"/>
                  </a:cubicBezTo>
                  <a:cubicBezTo>
                    <a:pt x="13956" y="12094"/>
                    <a:pt x="15205" y="12867"/>
                    <a:pt x="15586" y="14116"/>
                  </a:cubicBezTo>
                  <a:cubicBezTo>
                    <a:pt x="16357" y="16711"/>
                    <a:pt x="14815" y="17501"/>
                    <a:pt x="12974" y="17501"/>
                  </a:cubicBezTo>
                  <a:cubicBezTo>
                    <a:pt x="11807" y="17501"/>
                    <a:pt x="10520" y="17184"/>
                    <a:pt x="9624" y="16808"/>
                  </a:cubicBezTo>
                  <a:cubicBezTo>
                    <a:pt x="8752" y="16450"/>
                    <a:pt x="7859" y="16277"/>
                    <a:pt x="6986" y="16277"/>
                  </a:cubicBezTo>
                  <a:cubicBezTo>
                    <a:pt x="4586" y="16277"/>
                    <a:pt x="2333" y="17587"/>
                    <a:pt x="1062" y="19985"/>
                  </a:cubicBezTo>
                  <a:cubicBezTo>
                    <a:pt x="0" y="22203"/>
                    <a:pt x="93" y="25472"/>
                    <a:pt x="1248" y="27783"/>
                  </a:cubicBezTo>
                  <a:cubicBezTo>
                    <a:pt x="1953" y="29293"/>
                    <a:pt x="2762" y="29890"/>
                    <a:pt x="3534" y="29890"/>
                  </a:cubicBezTo>
                  <a:cubicBezTo>
                    <a:pt x="4978" y="29890"/>
                    <a:pt x="6291" y="27799"/>
                    <a:pt x="6540" y="25669"/>
                  </a:cubicBezTo>
                  <a:cubicBezTo>
                    <a:pt x="6754" y="23757"/>
                    <a:pt x="7623" y="23083"/>
                    <a:pt x="8725" y="23083"/>
                  </a:cubicBezTo>
                  <a:cubicBezTo>
                    <a:pt x="10121" y="23083"/>
                    <a:pt x="11892" y="24164"/>
                    <a:pt x="13183" y="25184"/>
                  </a:cubicBezTo>
                  <a:cubicBezTo>
                    <a:pt x="14106" y="25895"/>
                    <a:pt x="14783" y="26188"/>
                    <a:pt x="15317" y="26188"/>
                  </a:cubicBezTo>
                  <a:cubicBezTo>
                    <a:pt x="16736" y="26188"/>
                    <a:pt x="17148" y="24117"/>
                    <a:pt x="18474" y="22295"/>
                  </a:cubicBezTo>
                  <a:cubicBezTo>
                    <a:pt x="19049" y="21552"/>
                    <a:pt x="19836" y="21252"/>
                    <a:pt x="20692" y="21252"/>
                  </a:cubicBezTo>
                  <a:cubicBezTo>
                    <a:pt x="22710" y="21252"/>
                    <a:pt x="25108" y="22925"/>
                    <a:pt x="25984" y="24410"/>
                  </a:cubicBezTo>
                  <a:cubicBezTo>
                    <a:pt x="26655" y="25669"/>
                    <a:pt x="26944" y="27010"/>
                    <a:pt x="27336" y="28454"/>
                  </a:cubicBezTo>
                  <a:cubicBezTo>
                    <a:pt x="27624" y="29227"/>
                    <a:pt x="27624" y="30671"/>
                    <a:pt x="28006" y="31342"/>
                  </a:cubicBezTo>
                  <a:lnTo>
                    <a:pt x="28099" y="31146"/>
                  </a:lnTo>
                  <a:cubicBezTo>
                    <a:pt x="28129" y="31161"/>
                    <a:pt x="28159" y="31168"/>
                    <a:pt x="28189" y="31168"/>
                  </a:cubicBezTo>
                  <a:cubicBezTo>
                    <a:pt x="28548" y="31168"/>
                    <a:pt x="28887" y="30143"/>
                    <a:pt x="29069" y="29609"/>
                  </a:cubicBezTo>
                  <a:cubicBezTo>
                    <a:pt x="30502" y="24802"/>
                    <a:pt x="29935" y="19315"/>
                    <a:pt x="30409" y="14311"/>
                  </a:cubicBezTo>
                  <a:cubicBezTo>
                    <a:pt x="30760" y="10859"/>
                    <a:pt x="30710" y="1"/>
                    <a:pt x="25462"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51" name="Google Shape;1451;p32"/>
            <p:cNvSpPr/>
            <p:nvPr/>
          </p:nvSpPr>
          <p:spPr>
            <a:xfrm>
              <a:off x="5774125" y="2413353"/>
              <a:ext cx="160200" cy="180987"/>
            </a:xfrm>
            <a:custGeom>
              <a:rect b="b" l="l" r="r" t="t"/>
              <a:pathLst>
                <a:path extrusionOk="0" h="1959" w="1734">
                  <a:moveTo>
                    <a:pt x="991" y="1"/>
                  </a:moveTo>
                  <a:cubicBezTo>
                    <a:pt x="816" y="1"/>
                    <a:pt x="681" y="104"/>
                    <a:pt x="578" y="249"/>
                  </a:cubicBezTo>
                  <a:cubicBezTo>
                    <a:pt x="568" y="258"/>
                    <a:pt x="557" y="279"/>
                    <a:pt x="537" y="300"/>
                  </a:cubicBezTo>
                  <a:cubicBezTo>
                    <a:pt x="351" y="320"/>
                    <a:pt x="217" y="465"/>
                    <a:pt x="145" y="650"/>
                  </a:cubicBezTo>
                  <a:cubicBezTo>
                    <a:pt x="0" y="1012"/>
                    <a:pt x="0" y="1393"/>
                    <a:pt x="248" y="1703"/>
                  </a:cubicBezTo>
                  <a:cubicBezTo>
                    <a:pt x="381" y="1873"/>
                    <a:pt x="606" y="1959"/>
                    <a:pt x="825" y="1959"/>
                  </a:cubicBezTo>
                  <a:cubicBezTo>
                    <a:pt x="910" y="1959"/>
                    <a:pt x="995" y="1946"/>
                    <a:pt x="1073" y="1920"/>
                  </a:cubicBezTo>
                  <a:cubicBezTo>
                    <a:pt x="1373" y="1837"/>
                    <a:pt x="1630" y="1579"/>
                    <a:pt x="1692" y="1269"/>
                  </a:cubicBezTo>
                  <a:cubicBezTo>
                    <a:pt x="1733" y="1074"/>
                    <a:pt x="1713" y="898"/>
                    <a:pt x="1661" y="733"/>
                  </a:cubicBezTo>
                  <a:cubicBezTo>
                    <a:pt x="1692" y="547"/>
                    <a:pt x="1579" y="362"/>
                    <a:pt x="1424" y="258"/>
                  </a:cubicBezTo>
                  <a:cubicBezTo>
                    <a:pt x="1393" y="228"/>
                    <a:pt x="1362" y="187"/>
                    <a:pt x="1331" y="145"/>
                  </a:cubicBezTo>
                  <a:cubicBezTo>
                    <a:pt x="1259" y="52"/>
                    <a:pt x="1104" y="1"/>
                    <a:pt x="991" y="1"/>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52" name="Google Shape;1452;p32"/>
            <p:cNvSpPr/>
            <p:nvPr/>
          </p:nvSpPr>
          <p:spPr>
            <a:xfrm>
              <a:off x="5898017" y="1960377"/>
              <a:ext cx="158260" cy="159738"/>
            </a:xfrm>
            <a:custGeom>
              <a:rect b="b" l="l" r="r" t="t"/>
              <a:pathLst>
                <a:path extrusionOk="0" h="1729" w="1713">
                  <a:moveTo>
                    <a:pt x="814" y="0"/>
                  </a:moveTo>
                  <a:cubicBezTo>
                    <a:pt x="725" y="0"/>
                    <a:pt x="637" y="23"/>
                    <a:pt x="568" y="66"/>
                  </a:cubicBezTo>
                  <a:cubicBezTo>
                    <a:pt x="444" y="138"/>
                    <a:pt x="372" y="242"/>
                    <a:pt x="341" y="375"/>
                  </a:cubicBezTo>
                  <a:cubicBezTo>
                    <a:pt x="341" y="386"/>
                    <a:pt x="330" y="396"/>
                    <a:pt x="330" y="407"/>
                  </a:cubicBezTo>
                  <a:cubicBezTo>
                    <a:pt x="330" y="399"/>
                    <a:pt x="329" y="396"/>
                    <a:pt x="328" y="396"/>
                  </a:cubicBezTo>
                  <a:cubicBezTo>
                    <a:pt x="324" y="396"/>
                    <a:pt x="318" y="412"/>
                    <a:pt x="323" y="412"/>
                  </a:cubicBezTo>
                  <a:cubicBezTo>
                    <a:pt x="324" y="412"/>
                    <a:pt x="327" y="410"/>
                    <a:pt x="330" y="407"/>
                  </a:cubicBezTo>
                  <a:lnTo>
                    <a:pt x="330" y="407"/>
                  </a:lnTo>
                  <a:cubicBezTo>
                    <a:pt x="310" y="437"/>
                    <a:pt x="289" y="478"/>
                    <a:pt x="268" y="510"/>
                  </a:cubicBezTo>
                  <a:cubicBezTo>
                    <a:pt x="217" y="613"/>
                    <a:pt x="155" y="716"/>
                    <a:pt x="103" y="819"/>
                  </a:cubicBezTo>
                  <a:cubicBezTo>
                    <a:pt x="0" y="1005"/>
                    <a:pt x="21" y="1242"/>
                    <a:pt x="176" y="1397"/>
                  </a:cubicBezTo>
                  <a:lnTo>
                    <a:pt x="279" y="1500"/>
                  </a:lnTo>
                  <a:cubicBezTo>
                    <a:pt x="330" y="1551"/>
                    <a:pt x="424" y="1603"/>
                    <a:pt x="506" y="1624"/>
                  </a:cubicBezTo>
                  <a:cubicBezTo>
                    <a:pt x="591" y="1695"/>
                    <a:pt x="696" y="1729"/>
                    <a:pt x="802" y="1729"/>
                  </a:cubicBezTo>
                  <a:cubicBezTo>
                    <a:pt x="926" y="1729"/>
                    <a:pt x="1051" y="1682"/>
                    <a:pt x="1146" y="1592"/>
                  </a:cubicBezTo>
                  <a:cubicBezTo>
                    <a:pt x="1331" y="1417"/>
                    <a:pt x="1527" y="1262"/>
                    <a:pt x="1600" y="1015"/>
                  </a:cubicBezTo>
                  <a:cubicBezTo>
                    <a:pt x="1713" y="581"/>
                    <a:pt x="1362" y="283"/>
                    <a:pt x="1052" y="66"/>
                  </a:cubicBezTo>
                  <a:cubicBezTo>
                    <a:pt x="982" y="21"/>
                    <a:pt x="897" y="0"/>
                    <a:pt x="814"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53" name="Google Shape;1453;p32"/>
            <p:cNvSpPr/>
            <p:nvPr/>
          </p:nvSpPr>
          <p:spPr>
            <a:xfrm>
              <a:off x="6434602" y="2116420"/>
              <a:ext cx="143016" cy="187085"/>
            </a:xfrm>
            <a:custGeom>
              <a:rect b="b" l="l" r="r" t="t"/>
              <a:pathLst>
                <a:path extrusionOk="0" h="2025" w="1548">
                  <a:moveTo>
                    <a:pt x="601" y="0"/>
                  </a:moveTo>
                  <a:cubicBezTo>
                    <a:pt x="436" y="0"/>
                    <a:pt x="276" y="83"/>
                    <a:pt x="175" y="265"/>
                  </a:cubicBezTo>
                  <a:cubicBezTo>
                    <a:pt x="72" y="440"/>
                    <a:pt x="51" y="646"/>
                    <a:pt x="41" y="832"/>
                  </a:cubicBezTo>
                  <a:cubicBezTo>
                    <a:pt x="0" y="1224"/>
                    <a:pt x="10" y="1698"/>
                    <a:pt x="361" y="1946"/>
                  </a:cubicBezTo>
                  <a:cubicBezTo>
                    <a:pt x="443" y="2000"/>
                    <a:pt x="526" y="2024"/>
                    <a:pt x="608" y="2024"/>
                  </a:cubicBezTo>
                  <a:cubicBezTo>
                    <a:pt x="743" y="2024"/>
                    <a:pt x="875" y="1960"/>
                    <a:pt x="990" y="1863"/>
                  </a:cubicBezTo>
                  <a:cubicBezTo>
                    <a:pt x="1186" y="1853"/>
                    <a:pt x="1372" y="1719"/>
                    <a:pt x="1434" y="1523"/>
                  </a:cubicBezTo>
                  <a:cubicBezTo>
                    <a:pt x="1454" y="1420"/>
                    <a:pt x="1475" y="1327"/>
                    <a:pt x="1485" y="1234"/>
                  </a:cubicBezTo>
                  <a:cubicBezTo>
                    <a:pt x="1516" y="1173"/>
                    <a:pt x="1547" y="1100"/>
                    <a:pt x="1547" y="1017"/>
                  </a:cubicBezTo>
                  <a:cubicBezTo>
                    <a:pt x="1547" y="863"/>
                    <a:pt x="1475" y="749"/>
                    <a:pt x="1382" y="667"/>
                  </a:cubicBezTo>
                  <a:cubicBezTo>
                    <a:pt x="1351" y="616"/>
                    <a:pt x="1320" y="574"/>
                    <a:pt x="1279" y="522"/>
                  </a:cubicBezTo>
                  <a:cubicBezTo>
                    <a:pt x="1238" y="471"/>
                    <a:pt x="1186" y="440"/>
                    <a:pt x="1135" y="389"/>
                  </a:cubicBezTo>
                  <a:cubicBezTo>
                    <a:pt x="1124" y="347"/>
                    <a:pt x="1103" y="295"/>
                    <a:pt x="1073" y="254"/>
                  </a:cubicBezTo>
                  <a:cubicBezTo>
                    <a:pt x="951" y="91"/>
                    <a:pt x="774" y="0"/>
                    <a:pt x="601"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54" name="Google Shape;1454;p32"/>
            <p:cNvSpPr/>
            <p:nvPr/>
          </p:nvSpPr>
          <p:spPr>
            <a:xfrm>
              <a:off x="6864018" y="1933954"/>
              <a:ext cx="156689" cy="160200"/>
            </a:xfrm>
            <a:custGeom>
              <a:rect b="b" l="l" r="r" t="t"/>
              <a:pathLst>
                <a:path extrusionOk="0" h="1734" w="1696">
                  <a:moveTo>
                    <a:pt x="1146" y="1"/>
                  </a:moveTo>
                  <a:cubicBezTo>
                    <a:pt x="1140" y="1"/>
                    <a:pt x="1134" y="1"/>
                    <a:pt x="1129" y="1"/>
                  </a:cubicBezTo>
                  <a:cubicBezTo>
                    <a:pt x="973" y="1"/>
                    <a:pt x="829" y="42"/>
                    <a:pt x="705" y="115"/>
                  </a:cubicBezTo>
                  <a:cubicBezTo>
                    <a:pt x="592" y="145"/>
                    <a:pt x="489" y="218"/>
                    <a:pt x="427" y="331"/>
                  </a:cubicBezTo>
                  <a:cubicBezTo>
                    <a:pt x="386" y="414"/>
                    <a:pt x="334" y="476"/>
                    <a:pt x="283" y="548"/>
                  </a:cubicBezTo>
                  <a:cubicBezTo>
                    <a:pt x="180" y="693"/>
                    <a:pt x="128" y="858"/>
                    <a:pt x="86" y="1023"/>
                  </a:cubicBezTo>
                  <a:cubicBezTo>
                    <a:pt x="1" y="1347"/>
                    <a:pt x="259" y="1627"/>
                    <a:pt x="559" y="1627"/>
                  </a:cubicBezTo>
                  <a:cubicBezTo>
                    <a:pt x="584" y="1627"/>
                    <a:pt x="609" y="1625"/>
                    <a:pt x="633" y="1621"/>
                  </a:cubicBezTo>
                  <a:cubicBezTo>
                    <a:pt x="726" y="1683"/>
                    <a:pt x="829" y="1734"/>
                    <a:pt x="932" y="1734"/>
                  </a:cubicBezTo>
                  <a:cubicBezTo>
                    <a:pt x="1149" y="1734"/>
                    <a:pt x="1314" y="1590"/>
                    <a:pt x="1386" y="1404"/>
                  </a:cubicBezTo>
                  <a:cubicBezTo>
                    <a:pt x="1417" y="1383"/>
                    <a:pt x="1448" y="1363"/>
                    <a:pt x="1469" y="1332"/>
                  </a:cubicBezTo>
                  <a:cubicBezTo>
                    <a:pt x="1696" y="1085"/>
                    <a:pt x="1613" y="785"/>
                    <a:pt x="1613" y="476"/>
                  </a:cubicBezTo>
                  <a:cubicBezTo>
                    <a:pt x="1613" y="223"/>
                    <a:pt x="1406" y="1"/>
                    <a:pt x="1146" y="1"/>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55" name="Google Shape;1455;p32"/>
            <p:cNvSpPr/>
            <p:nvPr/>
          </p:nvSpPr>
          <p:spPr>
            <a:xfrm>
              <a:off x="7359861" y="1915384"/>
              <a:ext cx="163988" cy="152162"/>
            </a:xfrm>
            <a:custGeom>
              <a:rect b="b" l="l" r="r" t="t"/>
              <a:pathLst>
                <a:path extrusionOk="0" h="1647" w="1775">
                  <a:moveTo>
                    <a:pt x="1056" y="1"/>
                  </a:moveTo>
                  <a:cubicBezTo>
                    <a:pt x="1034" y="1"/>
                    <a:pt x="1013" y="3"/>
                    <a:pt x="991" y="6"/>
                  </a:cubicBezTo>
                  <a:lnTo>
                    <a:pt x="960" y="6"/>
                  </a:lnTo>
                  <a:cubicBezTo>
                    <a:pt x="775" y="6"/>
                    <a:pt x="651" y="99"/>
                    <a:pt x="548" y="243"/>
                  </a:cubicBezTo>
                  <a:cubicBezTo>
                    <a:pt x="465" y="346"/>
                    <a:pt x="383" y="460"/>
                    <a:pt x="321" y="573"/>
                  </a:cubicBezTo>
                  <a:cubicBezTo>
                    <a:pt x="259" y="687"/>
                    <a:pt x="218" y="800"/>
                    <a:pt x="156" y="914"/>
                  </a:cubicBezTo>
                  <a:cubicBezTo>
                    <a:pt x="1" y="1234"/>
                    <a:pt x="186" y="1646"/>
                    <a:pt x="578" y="1646"/>
                  </a:cubicBezTo>
                  <a:cubicBezTo>
                    <a:pt x="672" y="1646"/>
                    <a:pt x="775" y="1636"/>
                    <a:pt x="878" y="1636"/>
                  </a:cubicBezTo>
                  <a:cubicBezTo>
                    <a:pt x="904" y="1641"/>
                    <a:pt x="930" y="1643"/>
                    <a:pt x="954" y="1643"/>
                  </a:cubicBezTo>
                  <a:cubicBezTo>
                    <a:pt x="1045" y="1643"/>
                    <a:pt x="1124" y="1615"/>
                    <a:pt x="1197" y="1574"/>
                  </a:cubicBezTo>
                  <a:cubicBezTo>
                    <a:pt x="1352" y="1522"/>
                    <a:pt x="1486" y="1440"/>
                    <a:pt x="1589" y="1295"/>
                  </a:cubicBezTo>
                  <a:cubicBezTo>
                    <a:pt x="1775" y="1017"/>
                    <a:pt x="1610" y="646"/>
                    <a:pt x="1517" y="357"/>
                  </a:cubicBezTo>
                  <a:cubicBezTo>
                    <a:pt x="1452" y="170"/>
                    <a:pt x="1260" y="1"/>
                    <a:pt x="1056" y="1"/>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56" name="Google Shape;1456;p32"/>
            <p:cNvSpPr/>
            <p:nvPr/>
          </p:nvSpPr>
          <p:spPr>
            <a:xfrm>
              <a:off x="7171206" y="1552025"/>
              <a:ext cx="161124" cy="141538"/>
            </a:xfrm>
            <a:custGeom>
              <a:rect b="b" l="l" r="r" t="t"/>
              <a:pathLst>
                <a:path extrusionOk="0" h="1532" w="1744">
                  <a:moveTo>
                    <a:pt x="1074" y="1"/>
                  </a:moveTo>
                  <a:cubicBezTo>
                    <a:pt x="1033" y="1"/>
                    <a:pt x="992" y="4"/>
                    <a:pt x="949" y="9"/>
                  </a:cubicBezTo>
                  <a:cubicBezTo>
                    <a:pt x="867" y="20"/>
                    <a:pt x="795" y="61"/>
                    <a:pt x="733" y="112"/>
                  </a:cubicBezTo>
                  <a:lnTo>
                    <a:pt x="733" y="102"/>
                  </a:lnTo>
                  <a:cubicBezTo>
                    <a:pt x="681" y="91"/>
                    <a:pt x="640" y="82"/>
                    <a:pt x="599" y="82"/>
                  </a:cubicBezTo>
                  <a:lnTo>
                    <a:pt x="589" y="82"/>
                  </a:lnTo>
                  <a:cubicBezTo>
                    <a:pt x="577" y="80"/>
                    <a:pt x="566" y="79"/>
                    <a:pt x="554" y="79"/>
                  </a:cubicBezTo>
                  <a:cubicBezTo>
                    <a:pt x="407" y="79"/>
                    <a:pt x="243" y="195"/>
                    <a:pt x="176" y="318"/>
                  </a:cubicBezTo>
                  <a:cubicBezTo>
                    <a:pt x="83" y="494"/>
                    <a:pt x="62" y="731"/>
                    <a:pt x="32" y="927"/>
                  </a:cubicBezTo>
                  <a:cubicBezTo>
                    <a:pt x="0" y="1102"/>
                    <a:pt x="32" y="1257"/>
                    <a:pt x="155" y="1391"/>
                  </a:cubicBezTo>
                  <a:cubicBezTo>
                    <a:pt x="247" y="1484"/>
                    <a:pt x="372" y="1532"/>
                    <a:pt x="498" y="1532"/>
                  </a:cubicBezTo>
                  <a:cubicBezTo>
                    <a:pt x="583" y="1532"/>
                    <a:pt x="668" y="1510"/>
                    <a:pt x="743" y="1464"/>
                  </a:cubicBezTo>
                  <a:cubicBezTo>
                    <a:pt x="826" y="1412"/>
                    <a:pt x="919" y="1361"/>
                    <a:pt x="1011" y="1319"/>
                  </a:cubicBezTo>
                  <a:cubicBezTo>
                    <a:pt x="1022" y="1319"/>
                    <a:pt x="1032" y="1319"/>
                    <a:pt x="1032" y="1309"/>
                  </a:cubicBezTo>
                  <a:cubicBezTo>
                    <a:pt x="1063" y="1309"/>
                    <a:pt x="1084" y="1299"/>
                    <a:pt x="1104" y="1278"/>
                  </a:cubicBezTo>
                  <a:cubicBezTo>
                    <a:pt x="1125" y="1278"/>
                    <a:pt x="1146" y="1267"/>
                    <a:pt x="1156" y="1257"/>
                  </a:cubicBezTo>
                  <a:cubicBezTo>
                    <a:pt x="1341" y="1164"/>
                    <a:pt x="1465" y="969"/>
                    <a:pt x="1589" y="814"/>
                  </a:cubicBezTo>
                  <a:cubicBezTo>
                    <a:pt x="1744" y="607"/>
                    <a:pt x="1651" y="360"/>
                    <a:pt x="1476" y="215"/>
                  </a:cubicBezTo>
                  <a:cubicBezTo>
                    <a:pt x="1465" y="185"/>
                    <a:pt x="1444" y="153"/>
                    <a:pt x="1414" y="133"/>
                  </a:cubicBezTo>
                  <a:cubicBezTo>
                    <a:pt x="1312" y="32"/>
                    <a:pt x="1199" y="1"/>
                    <a:pt x="1074" y="1"/>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57" name="Google Shape;1457;p32"/>
            <p:cNvSpPr/>
            <p:nvPr/>
          </p:nvSpPr>
          <p:spPr>
            <a:xfrm>
              <a:off x="7460008" y="1266547"/>
              <a:ext cx="133500" cy="156504"/>
            </a:xfrm>
            <a:custGeom>
              <a:rect b="b" l="l" r="r" t="t"/>
              <a:pathLst>
                <a:path extrusionOk="0" h="1694" w="1445">
                  <a:moveTo>
                    <a:pt x="564" y="1"/>
                  </a:moveTo>
                  <a:cubicBezTo>
                    <a:pt x="351" y="1"/>
                    <a:pt x="135" y="145"/>
                    <a:pt x="83" y="355"/>
                  </a:cubicBezTo>
                  <a:cubicBezTo>
                    <a:pt x="62" y="448"/>
                    <a:pt x="51" y="541"/>
                    <a:pt x="62" y="634"/>
                  </a:cubicBezTo>
                  <a:cubicBezTo>
                    <a:pt x="21" y="747"/>
                    <a:pt x="0" y="871"/>
                    <a:pt x="0" y="985"/>
                  </a:cubicBezTo>
                  <a:cubicBezTo>
                    <a:pt x="0" y="1180"/>
                    <a:pt x="72" y="1335"/>
                    <a:pt x="196" y="1490"/>
                  </a:cubicBezTo>
                  <a:cubicBezTo>
                    <a:pt x="268" y="1583"/>
                    <a:pt x="413" y="1666"/>
                    <a:pt x="526" y="1686"/>
                  </a:cubicBezTo>
                  <a:cubicBezTo>
                    <a:pt x="571" y="1691"/>
                    <a:pt x="614" y="1694"/>
                    <a:pt x="656" y="1694"/>
                  </a:cubicBezTo>
                  <a:cubicBezTo>
                    <a:pt x="787" y="1694"/>
                    <a:pt x="907" y="1669"/>
                    <a:pt x="1032" y="1614"/>
                  </a:cubicBezTo>
                  <a:cubicBezTo>
                    <a:pt x="1279" y="1510"/>
                    <a:pt x="1444" y="1212"/>
                    <a:pt x="1424" y="943"/>
                  </a:cubicBezTo>
                  <a:cubicBezTo>
                    <a:pt x="1382" y="552"/>
                    <a:pt x="1114" y="273"/>
                    <a:pt x="794" y="66"/>
                  </a:cubicBezTo>
                  <a:cubicBezTo>
                    <a:pt x="724" y="21"/>
                    <a:pt x="644" y="1"/>
                    <a:pt x="564" y="1"/>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58" name="Google Shape;1458;p32"/>
            <p:cNvSpPr/>
            <p:nvPr/>
          </p:nvSpPr>
          <p:spPr>
            <a:xfrm>
              <a:off x="6821520" y="1081218"/>
              <a:ext cx="162048" cy="180340"/>
            </a:xfrm>
            <a:custGeom>
              <a:rect b="b" l="l" r="r" t="t"/>
              <a:pathLst>
                <a:path extrusionOk="0" h="1952" w="1754">
                  <a:moveTo>
                    <a:pt x="850" y="0"/>
                  </a:moveTo>
                  <a:cubicBezTo>
                    <a:pt x="689" y="0"/>
                    <a:pt x="526" y="60"/>
                    <a:pt x="381" y="154"/>
                  </a:cubicBezTo>
                  <a:cubicBezTo>
                    <a:pt x="196" y="277"/>
                    <a:pt x="103" y="504"/>
                    <a:pt x="175" y="721"/>
                  </a:cubicBezTo>
                  <a:cubicBezTo>
                    <a:pt x="41" y="979"/>
                    <a:pt x="0" y="1278"/>
                    <a:pt x="175" y="1547"/>
                  </a:cubicBezTo>
                  <a:cubicBezTo>
                    <a:pt x="335" y="1786"/>
                    <a:pt x="631" y="1952"/>
                    <a:pt x="928" y="1952"/>
                  </a:cubicBezTo>
                  <a:cubicBezTo>
                    <a:pt x="1015" y="1952"/>
                    <a:pt x="1102" y="1938"/>
                    <a:pt x="1186" y="1907"/>
                  </a:cubicBezTo>
                  <a:cubicBezTo>
                    <a:pt x="1424" y="1815"/>
                    <a:pt x="1578" y="1660"/>
                    <a:pt x="1671" y="1423"/>
                  </a:cubicBezTo>
                  <a:cubicBezTo>
                    <a:pt x="1754" y="1185"/>
                    <a:pt x="1671" y="917"/>
                    <a:pt x="1589" y="701"/>
                  </a:cubicBezTo>
                  <a:cubicBezTo>
                    <a:pt x="1495" y="463"/>
                    <a:pt x="1392" y="206"/>
                    <a:pt x="1155" y="82"/>
                  </a:cubicBezTo>
                  <a:cubicBezTo>
                    <a:pt x="1058" y="25"/>
                    <a:pt x="955" y="0"/>
                    <a:pt x="850"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59" name="Google Shape;1459;p32"/>
            <p:cNvSpPr/>
            <p:nvPr/>
          </p:nvSpPr>
          <p:spPr>
            <a:xfrm>
              <a:off x="7283641" y="981994"/>
              <a:ext cx="146896" cy="132484"/>
            </a:xfrm>
            <a:custGeom>
              <a:rect b="b" l="l" r="r" t="t"/>
              <a:pathLst>
                <a:path extrusionOk="0" h="1434" w="1590">
                  <a:moveTo>
                    <a:pt x="1115" y="1"/>
                  </a:moveTo>
                  <a:cubicBezTo>
                    <a:pt x="867" y="10"/>
                    <a:pt x="640" y="93"/>
                    <a:pt x="486" y="289"/>
                  </a:cubicBezTo>
                  <a:cubicBezTo>
                    <a:pt x="300" y="310"/>
                    <a:pt x="124" y="464"/>
                    <a:pt x="73" y="650"/>
                  </a:cubicBezTo>
                  <a:cubicBezTo>
                    <a:pt x="1" y="898"/>
                    <a:pt x="135" y="1115"/>
                    <a:pt x="362" y="1218"/>
                  </a:cubicBezTo>
                  <a:cubicBezTo>
                    <a:pt x="383" y="1228"/>
                    <a:pt x="403" y="1238"/>
                    <a:pt x="413" y="1248"/>
                  </a:cubicBezTo>
                  <a:lnTo>
                    <a:pt x="537" y="1310"/>
                  </a:lnTo>
                  <a:cubicBezTo>
                    <a:pt x="671" y="1383"/>
                    <a:pt x="805" y="1434"/>
                    <a:pt x="950" y="1434"/>
                  </a:cubicBezTo>
                  <a:cubicBezTo>
                    <a:pt x="1167" y="1434"/>
                    <a:pt x="1373" y="1310"/>
                    <a:pt x="1476" y="1115"/>
                  </a:cubicBezTo>
                  <a:cubicBezTo>
                    <a:pt x="1579" y="929"/>
                    <a:pt x="1589" y="702"/>
                    <a:pt x="1589" y="485"/>
                  </a:cubicBezTo>
                  <a:cubicBezTo>
                    <a:pt x="1589" y="228"/>
                    <a:pt x="1373" y="1"/>
                    <a:pt x="1115" y="1"/>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60" name="Google Shape;1460;p32"/>
            <p:cNvSpPr/>
            <p:nvPr/>
          </p:nvSpPr>
          <p:spPr>
            <a:xfrm>
              <a:off x="6712873" y="724603"/>
              <a:ext cx="149483" cy="159461"/>
            </a:xfrm>
            <a:custGeom>
              <a:rect b="b" l="l" r="r" t="t"/>
              <a:pathLst>
                <a:path extrusionOk="0" h="1726" w="1618">
                  <a:moveTo>
                    <a:pt x="830" y="0"/>
                  </a:moveTo>
                  <a:cubicBezTo>
                    <a:pt x="792" y="0"/>
                    <a:pt x="752" y="4"/>
                    <a:pt x="711" y="11"/>
                  </a:cubicBezTo>
                  <a:cubicBezTo>
                    <a:pt x="526" y="53"/>
                    <a:pt x="402" y="187"/>
                    <a:pt x="310" y="352"/>
                  </a:cubicBezTo>
                  <a:cubicBezTo>
                    <a:pt x="83" y="497"/>
                    <a:pt x="0" y="785"/>
                    <a:pt x="134" y="1012"/>
                  </a:cubicBezTo>
                  <a:cubicBezTo>
                    <a:pt x="258" y="1229"/>
                    <a:pt x="340" y="1497"/>
                    <a:pt x="557" y="1641"/>
                  </a:cubicBezTo>
                  <a:cubicBezTo>
                    <a:pt x="638" y="1687"/>
                    <a:pt x="735" y="1716"/>
                    <a:pt x="827" y="1716"/>
                  </a:cubicBezTo>
                  <a:cubicBezTo>
                    <a:pt x="840" y="1716"/>
                    <a:pt x="854" y="1715"/>
                    <a:pt x="867" y="1714"/>
                  </a:cubicBezTo>
                  <a:lnTo>
                    <a:pt x="1000" y="1714"/>
                  </a:lnTo>
                  <a:cubicBezTo>
                    <a:pt x="1037" y="1721"/>
                    <a:pt x="1075" y="1725"/>
                    <a:pt x="1112" y="1725"/>
                  </a:cubicBezTo>
                  <a:cubicBezTo>
                    <a:pt x="1374" y="1725"/>
                    <a:pt x="1618" y="1539"/>
                    <a:pt x="1609" y="1249"/>
                  </a:cubicBezTo>
                  <a:cubicBezTo>
                    <a:pt x="1599" y="868"/>
                    <a:pt x="1465" y="548"/>
                    <a:pt x="1259" y="238"/>
                  </a:cubicBezTo>
                  <a:cubicBezTo>
                    <a:pt x="1148" y="78"/>
                    <a:pt x="1004" y="0"/>
                    <a:pt x="830"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61" name="Google Shape;1461;p32"/>
            <p:cNvSpPr/>
            <p:nvPr/>
          </p:nvSpPr>
          <p:spPr>
            <a:xfrm>
              <a:off x="7596187" y="679887"/>
              <a:ext cx="123984" cy="142462"/>
            </a:xfrm>
            <a:custGeom>
              <a:rect b="b" l="l" r="r" t="t"/>
              <a:pathLst>
                <a:path extrusionOk="0" h="1542" w="1342">
                  <a:moveTo>
                    <a:pt x="517" y="0"/>
                  </a:moveTo>
                  <a:cubicBezTo>
                    <a:pt x="362" y="0"/>
                    <a:pt x="166" y="93"/>
                    <a:pt x="104" y="238"/>
                  </a:cubicBezTo>
                  <a:cubicBezTo>
                    <a:pt x="22" y="433"/>
                    <a:pt x="1" y="578"/>
                    <a:pt x="32" y="774"/>
                  </a:cubicBezTo>
                  <a:lnTo>
                    <a:pt x="63" y="867"/>
                  </a:lnTo>
                  <a:cubicBezTo>
                    <a:pt x="22" y="1063"/>
                    <a:pt x="73" y="1259"/>
                    <a:pt x="280" y="1382"/>
                  </a:cubicBezTo>
                  <a:cubicBezTo>
                    <a:pt x="342" y="1414"/>
                    <a:pt x="424" y="1434"/>
                    <a:pt x="507" y="1444"/>
                  </a:cubicBezTo>
                  <a:cubicBezTo>
                    <a:pt x="584" y="1511"/>
                    <a:pt x="691" y="1542"/>
                    <a:pt x="798" y="1542"/>
                  </a:cubicBezTo>
                  <a:cubicBezTo>
                    <a:pt x="890" y="1542"/>
                    <a:pt x="981" y="1519"/>
                    <a:pt x="1053" y="1476"/>
                  </a:cubicBezTo>
                  <a:cubicBezTo>
                    <a:pt x="1291" y="1331"/>
                    <a:pt x="1342" y="1052"/>
                    <a:pt x="1218" y="816"/>
                  </a:cubicBezTo>
                  <a:cubicBezTo>
                    <a:pt x="1218" y="816"/>
                    <a:pt x="1218" y="805"/>
                    <a:pt x="1208" y="795"/>
                  </a:cubicBezTo>
                  <a:cubicBezTo>
                    <a:pt x="1249" y="630"/>
                    <a:pt x="1229" y="465"/>
                    <a:pt x="1136" y="320"/>
                  </a:cubicBezTo>
                  <a:cubicBezTo>
                    <a:pt x="1074" y="227"/>
                    <a:pt x="991" y="145"/>
                    <a:pt x="899" y="93"/>
                  </a:cubicBezTo>
                  <a:cubicBezTo>
                    <a:pt x="816" y="42"/>
                    <a:pt x="723" y="0"/>
                    <a:pt x="610"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62" name="Google Shape;1462;p32"/>
            <p:cNvSpPr/>
            <p:nvPr/>
          </p:nvSpPr>
          <p:spPr>
            <a:xfrm>
              <a:off x="6845264" y="2369284"/>
              <a:ext cx="134516" cy="124261"/>
            </a:xfrm>
            <a:custGeom>
              <a:rect b="b" l="l" r="r" t="t"/>
              <a:pathLst>
                <a:path extrusionOk="0" h="1345" w="1456">
                  <a:moveTo>
                    <a:pt x="894" y="0"/>
                  </a:moveTo>
                  <a:cubicBezTo>
                    <a:pt x="878" y="0"/>
                    <a:pt x="862" y="1"/>
                    <a:pt x="846" y="3"/>
                  </a:cubicBezTo>
                  <a:cubicBezTo>
                    <a:pt x="733" y="13"/>
                    <a:pt x="630" y="55"/>
                    <a:pt x="537" y="107"/>
                  </a:cubicBezTo>
                  <a:cubicBezTo>
                    <a:pt x="496" y="127"/>
                    <a:pt x="465" y="137"/>
                    <a:pt x="434" y="158"/>
                  </a:cubicBezTo>
                  <a:cubicBezTo>
                    <a:pt x="321" y="240"/>
                    <a:pt x="238" y="343"/>
                    <a:pt x="186" y="478"/>
                  </a:cubicBezTo>
                  <a:cubicBezTo>
                    <a:pt x="176" y="488"/>
                    <a:pt x="156" y="509"/>
                    <a:pt x="145" y="529"/>
                  </a:cubicBezTo>
                  <a:cubicBezTo>
                    <a:pt x="1" y="746"/>
                    <a:pt x="104" y="1056"/>
                    <a:pt x="321" y="1189"/>
                  </a:cubicBezTo>
                  <a:cubicBezTo>
                    <a:pt x="351" y="1200"/>
                    <a:pt x="383" y="1221"/>
                    <a:pt x="413" y="1231"/>
                  </a:cubicBezTo>
                  <a:cubicBezTo>
                    <a:pt x="475" y="1272"/>
                    <a:pt x="537" y="1313"/>
                    <a:pt x="619" y="1324"/>
                  </a:cubicBezTo>
                  <a:cubicBezTo>
                    <a:pt x="733" y="1344"/>
                    <a:pt x="836" y="1344"/>
                    <a:pt x="950" y="1344"/>
                  </a:cubicBezTo>
                  <a:cubicBezTo>
                    <a:pt x="1197" y="1344"/>
                    <a:pt x="1435" y="1127"/>
                    <a:pt x="1424" y="870"/>
                  </a:cubicBezTo>
                  <a:cubicBezTo>
                    <a:pt x="1424" y="808"/>
                    <a:pt x="1414" y="756"/>
                    <a:pt x="1403" y="705"/>
                  </a:cubicBezTo>
                  <a:cubicBezTo>
                    <a:pt x="1455" y="509"/>
                    <a:pt x="1393" y="282"/>
                    <a:pt x="1218" y="178"/>
                  </a:cubicBezTo>
                  <a:cubicBezTo>
                    <a:pt x="1144" y="77"/>
                    <a:pt x="1029" y="0"/>
                    <a:pt x="894"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63" name="Google Shape;1463;p32"/>
            <p:cNvSpPr/>
            <p:nvPr/>
          </p:nvSpPr>
          <p:spPr>
            <a:xfrm>
              <a:off x="7625844" y="1755831"/>
              <a:ext cx="99132" cy="115392"/>
            </a:xfrm>
            <a:custGeom>
              <a:rect b="b" l="l" r="r" t="t"/>
              <a:pathLst>
                <a:path extrusionOk="0" h="1249" w="1073">
                  <a:moveTo>
                    <a:pt x="484" y="0"/>
                  </a:moveTo>
                  <a:cubicBezTo>
                    <a:pt x="227" y="0"/>
                    <a:pt x="0" y="217"/>
                    <a:pt x="0" y="485"/>
                  </a:cubicBezTo>
                  <a:cubicBezTo>
                    <a:pt x="0" y="588"/>
                    <a:pt x="41" y="681"/>
                    <a:pt x="103" y="764"/>
                  </a:cubicBezTo>
                  <a:lnTo>
                    <a:pt x="103" y="774"/>
                  </a:lnTo>
                  <a:cubicBezTo>
                    <a:pt x="103" y="1032"/>
                    <a:pt x="319" y="1248"/>
                    <a:pt x="578" y="1248"/>
                  </a:cubicBezTo>
                  <a:cubicBezTo>
                    <a:pt x="846" y="1248"/>
                    <a:pt x="1062" y="1032"/>
                    <a:pt x="1062" y="774"/>
                  </a:cubicBezTo>
                  <a:cubicBezTo>
                    <a:pt x="1062" y="599"/>
                    <a:pt x="1073" y="423"/>
                    <a:pt x="980" y="269"/>
                  </a:cubicBezTo>
                  <a:cubicBezTo>
                    <a:pt x="876" y="83"/>
                    <a:pt x="691" y="0"/>
                    <a:pt x="484"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1464" name="Google Shape;1464;p32"/>
          <p:cNvSpPr txBox="1"/>
          <p:nvPr>
            <p:ph idx="1" type="subTitle"/>
          </p:nvPr>
        </p:nvSpPr>
        <p:spPr>
          <a:xfrm>
            <a:off x="6429449" y="3927764"/>
            <a:ext cx="1725000" cy="598800"/>
          </a:xfrm>
          <a:prstGeom prst="rect">
            <a:avLst/>
          </a:prstGeom>
        </p:spPr>
        <p:txBody>
          <a:bodyPr anchorCtr="0" anchor="ctr" bIns="91425" lIns="91425" spcFirstLastPara="1" rIns="91425" wrap="square" tIns="91425">
            <a:noAutofit/>
          </a:bodyPr>
          <a:lstStyle>
            <a:lvl1pPr lvl="0" rtl="0" algn="ctr">
              <a:lnSpc>
                <a:spcPct val="100000"/>
              </a:lnSpc>
              <a:spcBef>
                <a:spcPts val="0"/>
              </a:spcBef>
              <a:spcAft>
                <a:spcPts val="0"/>
              </a:spcAft>
              <a:buClr>
                <a:schemeClr val="dk1"/>
              </a:buClr>
              <a:buSzPts val="2400"/>
              <a:buFont typeface="PT Sans"/>
              <a:buNone/>
              <a:defRPr>
                <a:solidFill>
                  <a:schemeClr val="dk1"/>
                </a:solidFill>
              </a:defRPr>
            </a:lvl1pPr>
            <a:lvl2pPr lvl="1" rtl="0" algn="ctr">
              <a:lnSpc>
                <a:spcPct val="100000"/>
              </a:lnSpc>
              <a:spcBef>
                <a:spcPts val="0"/>
              </a:spcBef>
              <a:spcAft>
                <a:spcPts val="0"/>
              </a:spcAft>
              <a:buClr>
                <a:schemeClr val="dk1"/>
              </a:buClr>
              <a:buSzPts val="2100"/>
              <a:buNone/>
              <a:defRPr sz="2100">
                <a:solidFill>
                  <a:schemeClr val="dk1"/>
                </a:solidFill>
              </a:defRPr>
            </a:lvl2pPr>
            <a:lvl3pPr lvl="2" rtl="0" algn="ctr">
              <a:lnSpc>
                <a:spcPct val="100000"/>
              </a:lnSpc>
              <a:spcBef>
                <a:spcPts val="0"/>
              </a:spcBef>
              <a:spcAft>
                <a:spcPts val="0"/>
              </a:spcAft>
              <a:buClr>
                <a:schemeClr val="dk1"/>
              </a:buClr>
              <a:buSzPts val="2100"/>
              <a:buNone/>
              <a:defRPr sz="2100">
                <a:solidFill>
                  <a:schemeClr val="dk1"/>
                </a:solidFill>
              </a:defRPr>
            </a:lvl3pPr>
            <a:lvl4pPr lvl="3" rtl="0" algn="ctr">
              <a:lnSpc>
                <a:spcPct val="100000"/>
              </a:lnSpc>
              <a:spcBef>
                <a:spcPts val="0"/>
              </a:spcBef>
              <a:spcAft>
                <a:spcPts val="0"/>
              </a:spcAft>
              <a:buClr>
                <a:schemeClr val="dk1"/>
              </a:buClr>
              <a:buSzPts val="2100"/>
              <a:buFont typeface="PT Sans"/>
              <a:buNone/>
              <a:defRPr sz="2100">
                <a:solidFill>
                  <a:schemeClr val="dk1"/>
                </a:solidFill>
                <a:latin typeface="PT Sans"/>
                <a:ea typeface="PT Sans"/>
                <a:cs typeface="PT Sans"/>
                <a:sym typeface="PT Sans"/>
              </a:defRPr>
            </a:lvl4pPr>
            <a:lvl5pPr lvl="4" rtl="0" algn="ctr">
              <a:lnSpc>
                <a:spcPct val="100000"/>
              </a:lnSpc>
              <a:spcBef>
                <a:spcPts val="0"/>
              </a:spcBef>
              <a:spcAft>
                <a:spcPts val="0"/>
              </a:spcAft>
              <a:buClr>
                <a:schemeClr val="dk1"/>
              </a:buClr>
              <a:buSzPts val="2100"/>
              <a:buFont typeface="PT Sans"/>
              <a:buNone/>
              <a:defRPr sz="2100">
                <a:solidFill>
                  <a:schemeClr val="dk1"/>
                </a:solidFill>
                <a:latin typeface="PT Sans"/>
                <a:ea typeface="PT Sans"/>
                <a:cs typeface="PT Sans"/>
                <a:sym typeface="PT Sans"/>
              </a:defRPr>
            </a:lvl5pPr>
            <a:lvl6pPr lvl="5" rtl="0" algn="ctr">
              <a:lnSpc>
                <a:spcPct val="100000"/>
              </a:lnSpc>
              <a:spcBef>
                <a:spcPts val="0"/>
              </a:spcBef>
              <a:spcAft>
                <a:spcPts val="0"/>
              </a:spcAft>
              <a:buClr>
                <a:schemeClr val="dk1"/>
              </a:buClr>
              <a:buSzPts val="2100"/>
              <a:buFont typeface="PT Sans"/>
              <a:buNone/>
              <a:defRPr sz="2100">
                <a:solidFill>
                  <a:schemeClr val="dk1"/>
                </a:solidFill>
                <a:latin typeface="PT Sans"/>
                <a:ea typeface="PT Sans"/>
                <a:cs typeface="PT Sans"/>
                <a:sym typeface="PT Sans"/>
              </a:defRPr>
            </a:lvl6pPr>
            <a:lvl7pPr lvl="6" rtl="0" algn="ctr">
              <a:lnSpc>
                <a:spcPct val="100000"/>
              </a:lnSpc>
              <a:spcBef>
                <a:spcPts val="0"/>
              </a:spcBef>
              <a:spcAft>
                <a:spcPts val="0"/>
              </a:spcAft>
              <a:buClr>
                <a:schemeClr val="dk1"/>
              </a:buClr>
              <a:buSzPts val="2100"/>
              <a:buFont typeface="PT Sans"/>
              <a:buNone/>
              <a:defRPr sz="2100">
                <a:solidFill>
                  <a:schemeClr val="dk1"/>
                </a:solidFill>
                <a:latin typeface="PT Sans"/>
                <a:ea typeface="PT Sans"/>
                <a:cs typeface="PT Sans"/>
                <a:sym typeface="PT Sans"/>
              </a:defRPr>
            </a:lvl7pPr>
            <a:lvl8pPr lvl="7" rtl="0" algn="ctr">
              <a:lnSpc>
                <a:spcPct val="100000"/>
              </a:lnSpc>
              <a:spcBef>
                <a:spcPts val="0"/>
              </a:spcBef>
              <a:spcAft>
                <a:spcPts val="0"/>
              </a:spcAft>
              <a:buClr>
                <a:schemeClr val="dk1"/>
              </a:buClr>
              <a:buSzPts val="2100"/>
              <a:buFont typeface="PT Sans"/>
              <a:buNone/>
              <a:defRPr sz="2100">
                <a:solidFill>
                  <a:schemeClr val="dk1"/>
                </a:solidFill>
                <a:latin typeface="PT Sans"/>
                <a:ea typeface="PT Sans"/>
                <a:cs typeface="PT Sans"/>
                <a:sym typeface="PT Sans"/>
              </a:defRPr>
            </a:lvl8pPr>
            <a:lvl9pPr lvl="8" rtl="0" algn="ctr">
              <a:lnSpc>
                <a:spcPct val="100000"/>
              </a:lnSpc>
              <a:spcBef>
                <a:spcPts val="0"/>
              </a:spcBef>
              <a:spcAft>
                <a:spcPts val="0"/>
              </a:spcAft>
              <a:buClr>
                <a:schemeClr val="dk1"/>
              </a:buClr>
              <a:buSzPts val="2100"/>
              <a:buFont typeface="PT Sans"/>
              <a:buNone/>
              <a:defRPr sz="2100">
                <a:solidFill>
                  <a:schemeClr val="dk1"/>
                </a:solidFill>
                <a:latin typeface="PT Sans"/>
                <a:ea typeface="PT Sans"/>
                <a:cs typeface="PT Sans"/>
                <a:sym typeface="PT Sans"/>
              </a:defRPr>
            </a:lvl9pPr>
          </a:lstStyle>
          <a:p/>
        </p:txBody>
      </p:sp>
      <p:sp>
        <p:nvSpPr>
          <p:cNvPr id="1465" name="Google Shape;1465;p32"/>
          <p:cNvSpPr txBox="1"/>
          <p:nvPr>
            <p:ph idx="2" type="subTitle"/>
          </p:nvPr>
        </p:nvSpPr>
        <p:spPr>
          <a:xfrm>
            <a:off x="3709499" y="3927764"/>
            <a:ext cx="1725000" cy="598800"/>
          </a:xfrm>
          <a:prstGeom prst="rect">
            <a:avLst/>
          </a:prstGeom>
        </p:spPr>
        <p:txBody>
          <a:bodyPr anchorCtr="0" anchor="ctr" bIns="91425" lIns="91425" spcFirstLastPara="1" rIns="91425" wrap="square" tIns="91425">
            <a:noAutofit/>
          </a:bodyPr>
          <a:lstStyle>
            <a:lvl1pPr lvl="0" rtl="0" algn="ctr">
              <a:lnSpc>
                <a:spcPct val="100000"/>
              </a:lnSpc>
              <a:spcBef>
                <a:spcPts val="0"/>
              </a:spcBef>
              <a:spcAft>
                <a:spcPts val="0"/>
              </a:spcAft>
              <a:buClr>
                <a:schemeClr val="dk1"/>
              </a:buClr>
              <a:buSzPts val="2400"/>
              <a:buFont typeface="PT Sans"/>
              <a:buNone/>
              <a:defRPr>
                <a:solidFill>
                  <a:schemeClr val="dk1"/>
                </a:solidFill>
              </a:defRPr>
            </a:lvl1pPr>
            <a:lvl2pPr lvl="1" rtl="0" algn="ctr">
              <a:lnSpc>
                <a:spcPct val="100000"/>
              </a:lnSpc>
              <a:spcBef>
                <a:spcPts val="0"/>
              </a:spcBef>
              <a:spcAft>
                <a:spcPts val="0"/>
              </a:spcAft>
              <a:buClr>
                <a:schemeClr val="dk1"/>
              </a:buClr>
              <a:buSzPts val="2100"/>
              <a:buNone/>
              <a:defRPr sz="2100">
                <a:solidFill>
                  <a:schemeClr val="dk1"/>
                </a:solidFill>
              </a:defRPr>
            </a:lvl2pPr>
            <a:lvl3pPr lvl="2" rtl="0" algn="ctr">
              <a:lnSpc>
                <a:spcPct val="100000"/>
              </a:lnSpc>
              <a:spcBef>
                <a:spcPts val="0"/>
              </a:spcBef>
              <a:spcAft>
                <a:spcPts val="0"/>
              </a:spcAft>
              <a:buClr>
                <a:schemeClr val="dk1"/>
              </a:buClr>
              <a:buSzPts val="2100"/>
              <a:buNone/>
              <a:defRPr sz="2100">
                <a:solidFill>
                  <a:schemeClr val="dk1"/>
                </a:solidFill>
              </a:defRPr>
            </a:lvl3pPr>
            <a:lvl4pPr lvl="3" rtl="0" algn="ctr">
              <a:lnSpc>
                <a:spcPct val="100000"/>
              </a:lnSpc>
              <a:spcBef>
                <a:spcPts val="0"/>
              </a:spcBef>
              <a:spcAft>
                <a:spcPts val="0"/>
              </a:spcAft>
              <a:buClr>
                <a:schemeClr val="dk1"/>
              </a:buClr>
              <a:buSzPts val="2100"/>
              <a:buFont typeface="PT Sans"/>
              <a:buNone/>
              <a:defRPr sz="2100">
                <a:solidFill>
                  <a:schemeClr val="dk1"/>
                </a:solidFill>
                <a:latin typeface="PT Sans"/>
                <a:ea typeface="PT Sans"/>
                <a:cs typeface="PT Sans"/>
                <a:sym typeface="PT Sans"/>
              </a:defRPr>
            </a:lvl4pPr>
            <a:lvl5pPr lvl="4" rtl="0" algn="ctr">
              <a:lnSpc>
                <a:spcPct val="100000"/>
              </a:lnSpc>
              <a:spcBef>
                <a:spcPts val="0"/>
              </a:spcBef>
              <a:spcAft>
                <a:spcPts val="0"/>
              </a:spcAft>
              <a:buClr>
                <a:schemeClr val="dk1"/>
              </a:buClr>
              <a:buSzPts val="2100"/>
              <a:buFont typeface="PT Sans"/>
              <a:buNone/>
              <a:defRPr sz="2100">
                <a:solidFill>
                  <a:schemeClr val="dk1"/>
                </a:solidFill>
                <a:latin typeface="PT Sans"/>
                <a:ea typeface="PT Sans"/>
                <a:cs typeface="PT Sans"/>
                <a:sym typeface="PT Sans"/>
              </a:defRPr>
            </a:lvl5pPr>
            <a:lvl6pPr lvl="5" rtl="0" algn="ctr">
              <a:lnSpc>
                <a:spcPct val="100000"/>
              </a:lnSpc>
              <a:spcBef>
                <a:spcPts val="0"/>
              </a:spcBef>
              <a:spcAft>
                <a:spcPts val="0"/>
              </a:spcAft>
              <a:buClr>
                <a:schemeClr val="dk1"/>
              </a:buClr>
              <a:buSzPts val="2100"/>
              <a:buFont typeface="PT Sans"/>
              <a:buNone/>
              <a:defRPr sz="2100">
                <a:solidFill>
                  <a:schemeClr val="dk1"/>
                </a:solidFill>
                <a:latin typeface="PT Sans"/>
                <a:ea typeface="PT Sans"/>
                <a:cs typeface="PT Sans"/>
                <a:sym typeface="PT Sans"/>
              </a:defRPr>
            </a:lvl6pPr>
            <a:lvl7pPr lvl="6" rtl="0" algn="ctr">
              <a:lnSpc>
                <a:spcPct val="100000"/>
              </a:lnSpc>
              <a:spcBef>
                <a:spcPts val="0"/>
              </a:spcBef>
              <a:spcAft>
                <a:spcPts val="0"/>
              </a:spcAft>
              <a:buClr>
                <a:schemeClr val="dk1"/>
              </a:buClr>
              <a:buSzPts val="2100"/>
              <a:buFont typeface="PT Sans"/>
              <a:buNone/>
              <a:defRPr sz="2100">
                <a:solidFill>
                  <a:schemeClr val="dk1"/>
                </a:solidFill>
                <a:latin typeface="PT Sans"/>
                <a:ea typeface="PT Sans"/>
                <a:cs typeface="PT Sans"/>
                <a:sym typeface="PT Sans"/>
              </a:defRPr>
            </a:lvl7pPr>
            <a:lvl8pPr lvl="7" rtl="0" algn="ctr">
              <a:lnSpc>
                <a:spcPct val="100000"/>
              </a:lnSpc>
              <a:spcBef>
                <a:spcPts val="0"/>
              </a:spcBef>
              <a:spcAft>
                <a:spcPts val="0"/>
              </a:spcAft>
              <a:buClr>
                <a:schemeClr val="dk1"/>
              </a:buClr>
              <a:buSzPts val="2100"/>
              <a:buFont typeface="PT Sans"/>
              <a:buNone/>
              <a:defRPr sz="2100">
                <a:solidFill>
                  <a:schemeClr val="dk1"/>
                </a:solidFill>
                <a:latin typeface="PT Sans"/>
                <a:ea typeface="PT Sans"/>
                <a:cs typeface="PT Sans"/>
                <a:sym typeface="PT Sans"/>
              </a:defRPr>
            </a:lvl8pPr>
            <a:lvl9pPr lvl="8" rtl="0" algn="ctr">
              <a:lnSpc>
                <a:spcPct val="100000"/>
              </a:lnSpc>
              <a:spcBef>
                <a:spcPts val="0"/>
              </a:spcBef>
              <a:spcAft>
                <a:spcPts val="0"/>
              </a:spcAft>
              <a:buClr>
                <a:schemeClr val="dk1"/>
              </a:buClr>
              <a:buSzPts val="2100"/>
              <a:buFont typeface="PT Sans"/>
              <a:buNone/>
              <a:defRPr sz="2100">
                <a:solidFill>
                  <a:schemeClr val="dk1"/>
                </a:solidFill>
                <a:latin typeface="PT Sans"/>
                <a:ea typeface="PT Sans"/>
                <a:cs typeface="PT Sans"/>
                <a:sym typeface="PT Sans"/>
              </a:defRPr>
            </a:lvl9pPr>
          </a:lstStyle>
          <a:p/>
        </p:txBody>
      </p:sp>
      <p:sp>
        <p:nvSpPr>
          <p:cNvPr id="1466" name="Google Shape;1466;p32"/>
          <p:cNvSpPr txBox="1"/>
          <p:nvPr>
            <p:ph idx="3" type="subTitle"/>
          </p:nvPr>
        </p:nvSpPr>
        <p:spPr>
          <a:xfrm>
            <a:off x="989549" y="3927764"/>
            <a:ext cx="1725000" cy="598800"/>
          </a:xfrm>
          <a:prstGeom prst="rect">
            <a:avLst/>
          </a:prstGeom>
        </p:spPr>
        <p:txBody>
          <a:bodyPr anchorCtr="0" anchor="ctr" bIns="91425" lIns="91425" spcFirstLastPara="1" rIns="91425" wrap="square" tIns="91425">
            <a:noAutofit/>
          </a:bodyPr>
          <a:lstStyle>
            <a:lvl1pPr lvl="0" rtl="0" algn="ctr">
              <a:lnSpc>
                <a:spcPct val="100000"/>
              </a:lnSpc>
              <a:spcBef>
                <a:spcPts val="0"/>
              </a:spcBef>
              <a:spcAft>
                <a:spcPts val="0"/>
              </a:spcAft>
              <a:buClr>
                <a:schemeClr val="dk1"/>
              </a:buClr>
              <a:buSzPts val="2400"/>
              <a:buFont typeface="PT Sans"/>
              <a:buNone/>
              <a:defRPr>
                <a:solidFill>
                  <a:schemeClr val="dk1"/>
                </a:solidFill>
              </a:defRPr>
            </a:lvl1pPr>
            <a:lvl2pPr lvl="1" rtl="0" algn="ctr">
              <a:lnSpc>
                <a:spcPct val="100000"/>
              </a:lnSpc>
              <a:spcBef>
                <a:spcPts val="0"/>
              </a:spcBef>
              <a:spcAft>
                <a:spcPts val="0"/>
              </a:spcAft>
              <a:buClr>
                <a:schemeClr val="dk1"/>
              </a:buClr>
              <a:buSzPts val="2100"/>
              <a:buNone/>
              <a:defRPr sz="2100">
                <a:solidFill>
                  <a:schemeClr val="dk1"/>
                </a:solidFill>
              </a:defRPr>
            </a:lvl2pPr>
            <a:lvl3pPr lvl="2" rtl="0" algn="ctr">
              <a:lnSpc>
                <a:spcPct val="100000"/>
              </a:lnSpc>
              <a:spcBef>
                <a:spcPts val="0"/>
              </a:spcBef>
              <a:spcAft>
                <a:spcPts val="0"/>
              </a:spcAft>
              <a:buClr>
                <a:schemeClr val="dk1"/>
              </a:buClr>
              <a:buSzPts val="2100"/>
              <a:buNone/>
              <a:defRPr sz="2100">
                <a:solidFill>
                  <a:schemeClr val="dk1"/>
                </a:solidFill>
              </a:defRPr>
            </a:lvl3pPr>
            <a:lvl4pPr lvl="3" rtl="0" algn="ctr">
              <a:lnSpc>
                <a:spcPct val="100000"/>
              </a:lnSpc>
              <a:spcBef>
                <a:spcPts val="0"/>
              </a:spcBef>
              <a:spcAft>
                <a:spcPts val="0"/>
              </a:spcAft>
              <a:buClr>
                <a:schemeClr val="dk1"/>
              </a:buClr>
              <a:buSzPts val="2100"/>
              <a:buFont typeface="PT Sans"/>
              <a:buNone/>
              <a:defRPr sz="2100">
                <a:solidFill>
                  <a:schemeClr val="dk1"/>
                </a:solidFill>
                <a:latin typeface="PT Sans"/>
                <a:ea typeface="PT Sans"/>
                <a:cs typeface="PT Sans"/>
                <a:sym typeface="PT Sans"/>
              </a:defRPr>
            </a:lvl4pPr>
            <a:lvl5pPr lvl="4" rtl="0" algn="ctr">
              <a:lnSpc>
                <a:spcPct val="100000"/>
              </a:lnSpc>
              <a:spcBef>
                <a:spcPts val="0"/>
              </a:spcBef>
              <a:spcAft>
                <a:spcPts val="0"/>
              </a:spcAft>
              <a:buClr>
                <a:schemeClr val="dk1"/>
              </a:buClr>
              <a:buSzPts val="2100"/>
              <a:buFont typeface="PT Sans"/>
              <a:buNone/>
              <a:defRPr sz="2100">
                <a:solidFill>
                  <a:schemeClr val="dk1"/>
                </a:solidFill>
                <a:latin typeface="PT Sans"/>
                <a:ea typeface="PT Sans"/>
                <a:cs typeface="PT Sans"/>
                <a:sym typeface="PT Sans"/>
              </a:defRPr>
            </a:lvl5pPr>
            <a:lvl6pPr lvl="5" rtl="0" algn="ctr">
              <a:lnSpc>
                <a:spcPct val="100000"/>
              </a:lnSpc>
              <a:spcBef>
                <a:spcPts val="0"/>
              </a:spcBef>
              <a:spcAft>
                <a:spcPts val="0"/>
              </a:spcAft>
              <a:buClr>
                <a:schemeClr val="dk1"/>
              </a:buClr>
              <a:buSzPts val="2100"/>
              <a:buFont typeface="PT Sans"/>
              <a:buNone/>
              <a:defRPr sz="2100">
                <a:solidFill>
                  <a:schemeClr val="dk1"/>
                </a:solidFill>
                <a:latin typeface="PT Sans"/>
                <a:ea typeface="PT Sans"/>
                <a:cs typeface="PT Sans"/>
                <a:sym typeface="PT Sans"/>
              </a:defRPr>
            </a:lvl6pPr>
            <a:lvl7pPr lvl="6" rtl="0" algn="ctr">
              <a:lnSpc>
                <a:spcPct val="100000"/>
              </a:lnSpc>
              <a:spcBef>
                <a:spcPts val="0"/>
              </a:spcBef>
              <a:spcAft>
                <a:spcPts val="0"/>
              </a:spcAft>
              <a:buClr>
                <a:schemeClr val="dk1"/>
              </a:buClr>
              <a:buSzPts val="2100"/>
              <a:buFont typeface="PT Sans"/>
              <a:buNone/>
              <a:defRPr sz="2100">
                <a:solidFill>
                  <a:schemeClr val="dk1"/>
                </a:solidFill>
                <a:latin typeface="PT Sans"/>
                <a:ea typeface="PT Sans"/>
                <a:cs typeface="PT Sans"/>
                <a:sym typeface="PT Sans"/>
              </a:defRPr>
            </a:lvl7pPr>
            <a:lvl8pPr lvl="7" rtl="0" algn="ctr">
              <a:lnSpc>
                <a:spcPct val="100000"/>
              </a:lnSpc>
              <a:spcBef>
                <a:spcPts val="0"/>
              </a:spcBef>
              <a:spcAft>
                <a:spcPts val="0"/>
              </a:spcAft>
              <a:buClr>
                <a:schemeClr val="dk1"/>
              </a:buClr>
              <a:buSzPts val="2100"/>
              <a:buFont typeface="PT Sans"/>
              <a:buNone/>
              <a:defRPr sz="2100">
                <a:solidFill>
                  <a:schemeClr val="dk1"/>
                </a:solidFill>
                <a:latin typeface="PT Sans"/>
                <a:ea typeface="PT Sans"/>
                <a:cs typeface="PT Sans"/>
                <a:sym typeface="PT Sans"/>
              </a:defRPr>
            </a:lvl8pPr>
            <a:lvl9pPr lvl="8" rtl="0" algn="ctr">
              <a:lnSpc>
                <a:spcPct val="100000"/>
              </a:lnSpc>
              <a:spcBef>
                <a:spcPts val="0"/>
              </a:spcBef>
              <a:spcAft>
                <a:spcPts val="0"/>
              </a:spcAft>
              <a:buClr>
                <a:schemeClr val="dk1"/>
              </a:buClr>
              <a:buSzPts val="2100"/>
              <a:buFont typeface="PT Sans"/>
              <a:buNone/>
              <a:defRPr sz="2100">
                <a:solidFill>
                  <a:schemeClr val="dk1"/>
                </a:solidFill>
                <a:latin typeface="PT Sans"/>
                <a:ea typeface="PT Sans"/>
                <a:cs typeface="PT Sans"/>
                <a:sym typeface="PT Sans"/>
              </a:defRPr>
            </a:lvl9pPr>
          </a:lstStyle>
          <a:p/>
        </p:txBody>
      </p:sp>
      <p:sp>
        <p:nvSpPr>
          <p:cNvPr id="1467" name="Google Shape;1467;p32"/>
          <p:cNvSpPr txBox="1"/>
          <p:nvPr>
            <p:ph type="title"/>
          </p:nvPr>
        </p:nvSpPr>
        <p:spPr>
          <a:xfrm>
            <a:off x="720000" y="445025"/>
            <a:ext cx="7704000" cy="572700"/>
          </a:xfrm>
          <a:prstGeom prst="rect">
            <a:avLst/>
          </a:prstGeom>
        </p:spPr>
        <p:txBody>
          <a:bodyPr anchorCtr="0" anchor="t" bIns="91425" lIns="91425" spcFirstLastPara="1" rIns="91425" wrap="square" tIns="91425">
            <a:noAutofit/>
          </a:bodyPr>
          <a:lstStyle>
            <a:lvl1pPr lvl="0" rtl="0" algn="ctr">
              <a:spcBef>
                <a:spcPts val="0"/>
              </a:spcBef>
              <a:spcAft>
                <a:spcPts val="0"/>
              </a:spcAft>
              <a:buSzPts val="3000"/>
              <a:buNone/>
              <a:defRPr/>
            </a:lvl1pPr>
            <a:lvl2pPr lvl="1" rtl="0">
              <a:spcBef>
                <a:spcPts val="0"/>
              </a:spcBef>
              <a:spcAft>
                <a:spcPts val="0"/>
              </a:spcAft>
              <a:buSzPts val="3000"/>
              <a:buNone/>
              <a:defRPr/>
            </a:lvl2pPr>
            <a:lvl3pPr lvl="2" rtl="0">
              <a:spcBef>
                <a:spcPts val="0"/>
              </a:spcBef>
              <a:spcAft>
                <a:spcPts val="0"/>
              </a:spcAft>
              <a:buSzPts val="3000"/>
              <a:buNone/>
              <a:defRPr/>
            </a:lvl3pPr>
            <a:lvl4pPr lvl="3" rtl="0">
              <a:spcBef>
                <a:spcPts val="0"/>
              </a:spcBef>
              <a:spcAft>
                <a:spcPts val="0"/>
              </a:spcAft>
              <a:buSzPts val="3000"/>
              <a:buNone/>
              <a:defRPr/>
            </a:lvl4pPr>
            <a:lvl5pPr lvl="4" rtl="0">
              <a:spcBef>
                <a:spcPts val="0"/>
              </a:spcBef>
              <a:spcAft>
                <a:spcPts val="0"/>
              </a:spcAft>
              <a:buSzPts val="3000"/>
              <a:buNone/>
              <a:defRPr/>
            </a:lvl5pPr>
            <a:lvl6pPr lvl="5" rtl="0">
              <a:spcBef>
                <a:spcPts val="0"/>
              </a:spcBef>
              <a:spcAft>
                <a:spcPts val="0"/>
              </a:spcAft>
              <a:buSzPts val="3000"/>
              <a:buNone/>
              <a:defRPr/>
            </a:lvl6pPr>
            <a:lvl7pPr lvl="6" rtl="0">
              <a:spcBef>
                <a:spcPts val="0"/>
              </a:spcBef>
              <a:spcAft>
                <a:spcPts val="0"/>
              </a:spcAft>
              <a:buSzPts val="3000"/>
              <a:buNone/>
              <a:defRPr/>
            </a:lvl7pPr>
            <a:lvl8pPr lvl="7" rtl="0">
              <a:spcBef>
                <a:spcPts val="0"/>
              </a:spcBef>
              <a:spcAft>
                <a:spcPts val="0"/>
              </a:spcAft>
              <a:buSzPts val="3000"/>
              <a:buNone/>
              <a:defRPr/>
            </a:lvl8pPr>
            <a:lvl9pPr lvl="8" rtl="0">
              <a:spcBef>
                <a:spcPts val="0"/>
              </a:spcBef>
              <a:spcAft>
                <a:spcPts val="0"/>
              </a:spcAft>
              <a:buSzPts val="3000"/>
              <a:buNone/>
              <a:defRPr/>
            </a:lvl9pPr>
          </a:lstStyle>
          <a:p/>
        </p:txBody>
      </p:sp>
      <p:grpSp>
        <p:nvGrpSpPr>
          <p:cNvPr id="1468" name="Google Shape;1468;p32"/>
          <p:cNvGrpSpPr/>
          <p:nvPr/>
        </p:nvGrpSpPr>
        <p:grpSpPr>
          <a:xfrm>
            <a:off x="7307348" y="-1458014"/>
            <a:ext cx="4099740" cy="4023613"/>
            <a:chOff x="4761682" y="-2556261"/>
            <a:chExt cx="6493094" cy="6372526"/>
          </a:xfrm>
        </p:grpSpPr>
        <p:sp>
          <p:nvSpPr>
            <p:cNvPr id="1469" name="Google Shape;1469;p32"/>
            <p:cNvSpPr/>
            <p:nvPr/>
          </p:nvSpPr>
          <p:spPr>
            <a:xfrm rot="-5400000">
              <a:off x="4821967" y="-2616545"/>
              <a:ext cx="6372526" cy="6493094"/>
            </a:xfrm>
            <a:custGeom>
              <a:rect b="b" l="l" r="r" t="t"/>
              <a:pathLst>
                <a:path extrusionOk="0" h="31343" w="30761">
                  <a:moveTo>
                    <a:pt x="25462" y="1"/>
                  </a:moveTo>
                  <a:cubicBezTo>
                    <a:pt x="25003" y="1"/>
                    <a:pt x="24504" y="84"/>
                    <a:pt x="23962" y="262"/>
                  </a:cubicBezTo>
                  <a:cubicBezTo>
                    <a:pt x="22714" y="644"/>
                    <a:pt x="21848" y="1706"/>
                    <a:pt x="21270" y="2862"/>
                  </a:cubicBezTo>
                  <a:cubicBezTo>
                    <a:pt x="20785" y="3728"/>
                    <a:pt x="20693" y="5740"/>
                    <a:pt x="19919" y="6421"/>
                  </a:cubicBezTo>
                  <a:cubicBezTo>
                    <a:pt x="19549" y="6724"/>
                    <a:pt x="19197" y="6855"/>
                    <a:pt x="18859" y="6855"/>
                  </a:cubicBezTo>
                  <a:cubicBezTo>
                    <a:pt x="16740" y="6855"/>
                    <a:pt x="15176" y="1692"/>
                    <a:pt x="13183" y="1603"/>
                  </a:cubicBezTo>
                  <a:cubicBezTo>
                    <a:pt x="13116" y="1599"/>
                    <a:pt x="13051" y="1598"/>
                    <a:pt x="12987" y="1598"/>
                  </a:cubicBezTo>
                  <a:cubicBezTo>
                    <a:pt x="9937" y="1598"/>
                    <a:pt x="10508" y="5882"/>
                    <a:pt x="11357" y="7762"/>
                  </a:cubicBezTo>
                  <a:cubicBezTo>
                    <a:pt x="11842" y="8917"/>
                    <a:pt x="12420" y="10072"/>
                    <a:pt x="13276" y="11134"/>
                  </a:cubicBezTo>
                  <a:cubicBezTo>
                    <a:pt x="13956" y="12094"/>
                    <a:pt x="15205" y="12867"/>
                    <a:pt x="15586" y="14116"/>
                  </a:cubicBezTo>
                  <a:cubicBezTo>
                    <a:pt x="16357" y="16711"/>
                    <a:pt x="14815" y="17501"/>
                    <a:pt x="12974" y="17501"/>
                  </a:cubicBezTo>
                  <a:cubicBezTo>
                    <a:pt x="11807" y="17501"/>
                    <a:pt x="10520" y="17184"/>
                    <a:pt x="9624" y="16808"/>
                  </a:cubicBezTo>
                  <a:cubicBezTo>
                    <a:pt x="8752" y="16450"/>
                    <a:pt x="7859" y="16277"/>
                    <a:pt x="6986" y="16277"/>
                  </a:cubicBezTo>
                  <a:cubicBezTo>
                    <a:pt x="4586" y="16277"/>
                    <a:pt x="2333" y="17587"/>
                    <a:pt x="1062" y="19985"/>
                  </a:cubicBezTo>
                  <a:cubicBezTo>
                    <a:pt x="0" y="22203"/>
                    <a:pt x="93" y="25472"/>
                    <a:pt x="1248" y="27783"/>
                  </a:cubicBezTo>
                  <a:cubicBezTo>
                    <a:pt x="1953" y="29293"/>
                    <a:pt x="2762" y="29890"/>
                    <a:pt x="3534" y="29890"/>
                  </a:cubicBezTo>
                  <a:cubicBezTo>
                    <a:pt x="4978" y="29890"/>
                    <a:pt x="6291" y="27799"/>
                    <a:pt x="6540" y="25669"/>
                  </a:cubicBezTo>
                  <a:cubicBezTo>
                    <a:pt x="6754" y="23757"/>
                    <a:pt x="7623" y="23083"/>
                    <a:pt x="8725" y="23083"/>
                  </a:cubicBezTo>
                  <a:cubicBezTo>
                    <a:pt x="10121" y="23083"/>
                    <a:pt x="11892" y="24164"/>
                    <a:pt x="13183" y="25184"/>
                  </a:cubicBezTo>
                  <a:cubicBezTo>
                    <a:pt x="14106" y="25895"/>
                    <a:pt x="14783" y="26188"/>
                    <a:pt x="15317" y="26188"/>
                  </a:cubicBezTo>
                  <a:cubicBezTo>
                    <a:pt x="16736" y="26188"/>
                    <a:pt x="17148" y="24117"/>
                    <a:pt x="18474" y="22295"/>
                  </a:cubicBezTo>
                  <a:cubicBezTo>
                    <a:pt x="19049" y="21552"/>
                    <a:pt x="19836" y="21252"/>
                    <a:pt x="20692" y="21252"/>
                  </a:cubicBezTo>
                  <a:cubicBezTo>
                    <a:pt x="22710" y="21252"/>
                    <a:pt x="25108" y="22925"/>
                    <a:pt x="25984" y="24410"/>
                  </a:cubicBezTo>
                  <a:cubicBezTo>
                    <a:pt x="26655" y="25669"/>
                    <a:pt x="26944" y="27010"/>
                    <a:pt x="27336" y="28454"/>
                  </a:cubicBezTo>
                  <a:cubicBezTo>
                    <a:pt x="27624" y="29227"/>
                    <a:pt x="27624" y="30671"/>
                    <a:pt x="28006" y="31342"/>
                  </a:cubicBezTo>
                  <a:lnTo>
                    <a:pt x="28099" y="31146"/>
                  </a:lnTo>
                  <a:cubicBezTo>
                    <a:pt x="28129" y="31161"/>
                    <a:pt x="28159" y="31168"/>
                    <a:pt x="28189" y="31168"/>
                  </a:cubicBezTo>
                  <a:cubicBezTo>
                    <a:pt x="28548" y="31168"/>
                    <a:pt x="28887" y="30143"/>
                    <a:pt x="29069" y="29609"/>
                  </a:cubicBezTo>
                  <a:cubicBezTo>
                    <a:pt x="30502" y="24802"/>
                    <a:pt x="29935" y="19315"/>
                    <a:pt x="30409" y="14311"/>
                  </a:cubicBezTo>
                  <a:cubicBezTo>
                    <a:pt x="30760" y="10859"/>
                    <a:pt x="30710" y="1"/>
                    <a:pt x="25462" y="1"/>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1470" name="Google Shape;1470;p32"/>
            <p:cNvGrpSpPr/>
            <p:nvPr/>
          </p:nvGrpSpPr>
          <p:grpSpPr>
            <a:xfrm flipH="1" rot="8999737">
              <a:off x="5698194" y="267985"/>
              <a:ext cx="1337226" cy="899542"/>
              <a:chOff x="5898017" y="1162960"/>
              <a:chExt cx="1695492" cy="1140544"/>
            </a:xfrm>
          </p:grpSpPr>
          <p:sp>
            <p:nvSpPr>
              <p:cNvPr id="1471" name="Google Shape;1471;p32"/>
              <p:cNvSpPr/>
              <p:nvPr/>
            </p:nvSpPr>
            <p:spPr>
              <a:xfrm>
                <a:off x="5898017" y="1960377"/>
                <a:ext cx="158260" cy="159738"/>
              </a:xfrm>
              <a:custGeom>
                <a:rect b="b" l="l" r="r" t="t"/>
                <a:pathLst>
                  <a:path extrusionOk="0" h="1729" w="1713">
                    <a:moveTo>
                      <a:pt x="814" y="0"/>
                    </a:moveTo>
                    <a:cubicBezTo>
                      <a:pt x="725" y="0"/>
                      <a:pt x="637" y="23"/>
                      <a:pt x="568" y="66"/>
                    </a:cubicBezTo>
                    <a:cubicBezTo>
                      <a:pt x="444" y="138"/>
                      <a:pt x="372" y="242"/>
                      <a:pt x="341" y="375"/>
                    </a:cubicBezTo>
                    <a:cubicBezTo>
                      <a:pt x="341" y="386"/>
                      <a:pt x="330" y="396"/>
                      <a:pt x="330" y="407"/>
                    </a:cubicBezTo>
                    <a:cubicBezTo>
                      <a:pt x="330" y="399"/>
                      <a:pt x="329" y="396"/>
                      <a:pt x="328" y="396"/>
                    </a:cubicBezTo>
                    <a:cubicBezTo>
                      <a:pt x="324" y="396"/>
                      <a:pt x="318" y="412"/>
                      <a:pt x="323" y="412"/>
                    </a:cubicBezTo>
                    <a:cubicBezTo>
                      <a:pt x="324" y="412"/>
                      <a:pt x="327" y="410"/>
                      <a:pt x="330" y="407"/>
                    </a:cubicBezTo>
                    <a:lnTo>
                      <a:pt x="330" y="407"/>
                    </a:lnTo>
                    <a:cubicBezTo>
                      <a:pt x="310" y="437"/>
                      <a:pt x="289" y="478"/>
                      <a:pt x="268" y="510"/>
                    </a:cubicBezTo>
                    <a:cubicBezTo>
                      <a:pt x="217" y="613"/>
                      <a:pt x="155" y="716"/>
                      <a:pt x="103" y="819"/>
                    </a:cubicBezTo>
                    <a:cubicBezTo>
                      <a:pt x="0" y="1005"/>
                      <a:pt x="21" y="1242"/>
                      <a:pt x="176" y="1397"/>
                    </a:cubicBezTo>
                    <a:lnTo>
                      <a:pt x="279" y="1500"/>
                    </a:lnTo>
                    <a:cubicBezTo>
                      <a:pt x="330" y="1551"/>
                      <a:pt x="424" y="1603"/>
                      <a:pt x="506" y="1624"/>
                    </a:cubicBezTo>
                    <a:cubicBezTo>
                      <a:pt x="591" y="1695"/>
                      <a:pt x="696" y="1729"/>
                      <a:pt x="802" y="1729"/>
                    </a:cubicBezTo>
                    <a:cubicBezTo>
                      <a:pt x="926" y="1729"/>
                      <a:pt x="1051" y="1682"/>
                      <a:pt x="1146" y="1592"/>
                    </a:cubicBezTo>
                    <a:cubicBezTo>
                      <a:pt x="1331" y="1417"/>
                      <a:pt x="1527" y="1262"/>
                      <a:pt x="1600" y="1015"/>
                    </a:cubicBezTo>
                    <a:cubicBezTo>
                      <a:pt x="1713" y="581"/>
                      <a:pt x="1362" y="283"/>
                      <a:pt x="1052" y="66"/>
                    </a:cubicBezTo>
                    <a:cubicBezTo>
                      <a:pt x="982" y="21"/>
                      <a:pt x="897" y="0"/>
                      <a:pt x="814"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72" name="Google Shape;1472;p32"/>
              <p:cNvSpPr/>
              <p:nvPr/>
            </p:nvSpPr>
            <p:spPr>
              <a:xfrm>
                <a:off x="6434602" y="2116420"/>
                <a:ext cx="143016" cy="187085"/>
              </a:xfrm>
              <a:custGeom>
                <a:rect b="b" l="l" r="r" t="t"/>
                <a:pathLst>
                  <a:path extrusionOk="0" h="2025" w="1548">
                    <a:moveTo>
                      <a:pt x="601" y="0"/>
                    </a:moveTo>
                    <a:cubicBezTo>
                      <a:pt x="436" y="0"/>
                      <a:pt x="276" y="83"/>
                      <a:pt x="175" y="265"/>
                    </a:cubicBezTo>
                    <a:cubicBezTo>
                      <a:pt x="72" y="440"/>
                      <a:pt x="51" y="646"/>
                      <a:pt x="41" y="832"/>
                    </a:cubicBezTo>
                    <a:cubicBezTo>
                      <a:pt x="0" y="1224"/>
                      <a:pt x="10" y="1698"/>
                      <a:pt x="361" y="1946"/>
                    </a:cubicBezTo>
                    <a:cubicBezTo>
                      <a:pt x="443" y="2000"/>
                      <a:pt x="526" y="2024"/>
                      <a:pt x="608" y="2024"/>
                    </a:cubicBezTo>
                    <a:cubicBezTo>
                      <a:pt x="743" y="2024"/>
                      <a:pt x="875" y="1960"/>
                      <a:pt x="990" y="1863"/>
                    </a:cubicBezTo>
                    <a:cubicBezTo>
                      <a:pt x="1186" y="1853"/>
                      <a:pt x="1372" y="1719"/>
                      <a:pt x="1434" y="1523"/>
                    </a:cubicBezTo>
                    <a:cubicBezTo>
                      <a:pt x="1454" y="1420"/>
                      <a:pt x="1475" y="1327"/>
                      <a:pt x="1485" y="1234"/>
                    </a:cubicBezTo>
                    <a:cubicBezTo>
                      <a:pt x="1516" y="1173"/>
                      <a:pt x="1547" y="1100"/>
                      <a:pt x="1547" y="1017"/>
                    </a:cubicBezTo>
                    <a:cubicBezTo>
                      <a:pt x="1547" y="863"/>
                      <a:pt x="1475" y="749"/>
                      <a:pt x="1382" y="667"/>
                    </a:cubicBezTo>
                    <a:cubicBezTo>
                      <a:pt x="1351" y="616"/>
                      <a:pt x="1320" y="574"/>
                      <a:pt x="1279" y="522"/>
                    </a:cubicBezTo>
                    <a:cubicBezTo>
                      <a:pt x="1238" y="471"/>
                      <a:pt x="1186" y="440"/>
                      <a:pt x="1135" y="389"/>
                    </a:cubicBezTo>
                    <a:cubicBezTo>
                      <a:pt x="1124" y="347"/>
                      <a:pt x="1103" y="295"/>
                      <a:pt x="1073" y="254"/>
                    </a:cubicBezTo>
                    <a:cubicBezTo>
                      <a:pt x="951" y="91"/>
                      <a:pt x="774" y="0"/>
                      <a:pt x="601"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73" name="Google Shape;1473;p32"/>
              <p:cNvSpPr/>
              <p:nvPr/>
            </p:nvSpPr>
            <p:spPr>
              <a:xfrm>
                <a:off x="6864018" y="1933954"/>
                <a:ext cx="156689" cy="160200"/>
              </a:xfrm>
              <a:custGeom>
                <a:rect b="b" l="l" r="r" t="t"/>
                <a:pathLst>
                  <a:path extrusionOk="0" h="1734" w="1696">
                    <a:moveTo>
                      <a:pt x="1146" y="1"/>
                    </a:moveTo>
                    <a:cubicBezTo>
                      <a:pt x="1140" y="1"/>
                      <a:pt x="1134" y="1"/>
                      <a:pt x="1129" y="1"/>
                    </a:cubicBezTo>
                    <a:cubicBezTo>
                      <a:pt x="973" y="1"/>
                      <a:pt x="829" y="42"/>
                      <a:pt x="705" y="115"/>
                    </a:cubicBezTo>
                    <a:cubicBezTo>
                      <a:pt x="592" y="145"/>
                      <a:pt x="489" y="218"/>
                      <a:pt x="427" y="331"/>
                    </a:cubicBezTo>
                    <a:cubicBezTo>
                      <a:pt x="386" y="414"/>
                      <a:pt x="334" y="476"/>
                      <a:pt x="283" y="548"/>
                    </a:cubicBezTo>
                    <a:cubicBezTo>
                      <a:pt x="180" y="693"/>
                      <a:pt x="128" y="858"/>
                      <a:pt x="86" y="1023"/>
                    </a:cubicBezTo>
                    <a:cubicBezTo>
                      <a:pt x="1" y="1347"/>
                      <a:pt x="259" y="1627"/>
                      <a:pt x="559" y="1627"/>
                    </a:cubicBezTo>
                    <a:cubicBezTo>
                      <a:pt x="584" y="1627"/>
                      <a:pt x="609" y="1625"/>
                      <a:pt x="633" y="1621"/>
                    </a:cubicBezTo>
                    <a:cubicBezTo>
                      <a:pt x="726" y="1683"/>
                      <a:pt x="829" y="1734"/>
                      <a:pt x="932" y="1734"/>
                    </a:cubicBezTo>
                    <a:cubicBezTo>
                      <a:pt x="1149" y="1734"/>
                      <a:pt x="1314" y="1590"/>
                      <a:pt x="1386" y="1404"/>
                    </a:cubicBezTo>
                    <a:cubicBezTo>
                      <a:pt x="1417" y="1383"/>
                      <a:pt x="1448" y="1363"/>
                      <a:pt x="1469" y="1332"/>
                    </a:cubicBezTo>
                    <a:cubicBezTo>
                      <a:pt x="1696" y="1085"/>
                      <a:pt x="1613" y="785"/>
                      <a:pt x="1613" y="476"/>
                    </a:cubicBezTo>
                    <a:cubicBezTo>
                      <a:pt x="1613" y="223"/>
                      <a:pt x="1406" y="1"/>
                      <a:pt x="1146"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74" name="Google Shape;1474;p32"/>
              <p:cNvSpPr/>
              <p:nvPr/>
            </p:nvSpPr>
            <p:spPr>
              <a:xfrm>
                <a:off x="7359861" y="1915384"/>
                <a:ext cx="163988" cy="152162"/>
              </a:xfrm>
              <a:custGeom>
                <a:rect b="b" l="l" r="r" t="t"/>
                <a:pathLst>
                  <a:path extrusionOk="0" h="1647" w="1775">
                    <a:moveTo>
                      <a:pt x="1056" y="1"/>
                    </a:moveTo>
                    <a:cubicBezTo>
                      <a:pt x="1034" y="1"/>
                      <a:pt x="1013" y="3"/>
                      <a:pt x="991" y="6"/>
                    </a:cubicBezTo>
                    <a:lnTo>
                      <a:pt x="960" y="6"/>
                    </a:lnTo>
                    <a:cubicBezTo>
                      <a:pt x="775" y="6"/>
                      <a:pt x="651" y="99"/>
                      <a:pt x="548" y="243"/>
                    </a:cubicBezTo>
                    <a:cubicBezTo>
                      <a:pt x="465" y="346"/>
                      <a:pt x="383" y="460"/>
                      <a:pt x="321" y="573"/>
                    </a:cubicBezTo>
                    <a:cubicBezTo>
                      <a:pt x="259" y="687"/>
                      <a:pt x="218" y="800"/>
                      <a:pt x="156" y="914"/>
                    </a:cubicBezTo>
                    <a:cubicBezTo>
                      <a:pt x="1" y="1234"/>
                      <a:pt x="186" y="1646"/>
                      <a:pt x="578" y="1646"/>
                    </a:cubicBezTo>
                    <a:cubicBezTo>
                      <a:pt x="672" y="1646"/>
                      <a:pt x="775" y="1636"/>
                      <a:pt x="878" y="1636"/>
                    </a:cubicBezTo>
                    <a:cubicBezTo>
                      <a:pt x="904" y="1641"/>
                      <a:pt x="930" y="1643"/>
                      <a:pt x="954" y="1643"/>
                    </a:cubicBezTo>
                    <a:cubicBezTo>
                      <a:pt x="1045" y="1643"/>
                      <a:pt x="1124" y="1615"/>
                      <a:pt x="1197" y="1574"/>
                    </a:cubicBezTo>
                    <a:cubicBezTo>
                      <a:pt x="1352" y="1522"/>
                      <a:pt x="1486" y="1440"/>
                      <a:pt x="1589" y="1295"/>
                    </a:cubicBezTo>
                    <a:cubicBezTo>
                      <a:pt x="1775" y="1017"/>
                      <a:pt x="1610" y="646"/>
                      <a:pt x="1517" y="357"/>
                    </a:cubicBezTo>
                    <a:cubicBezTo>
                      <a:pt x="1452" y="170"/>
                      <a:pt x="1260" y="1"/>
                      <a:pt x="1056"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75" name="Google Shape;1475;p32"/>
              <p:cNvSpPr/>
              <p:nvPr/>
            </p:nvSpPr>
            <p:spPr>
              <a:xfrm>
                <a:off x="7171206" y="1552025"/>
                <a:ext cx="161124" cy="141538"/>
              </a:xfrm>
              <a:custGeom>
                <a:rect b="b" l="l" r="r" t="t"/>
                <a:pathLst>
                  <a:path extrusionOk="0" h="1532" w="1744">
                    <a:moveTo>
                      <a:pt x="1074" y="1"/>
                    </a:moveTo>
                    <a:cubicBezTo>
                      <a:pt x="1033" y="1"/>
                      <a:pt x="992" y="4"/>
                      <a:pt x="949" y="9"/>
                    </a:cubicBezTo>
                    <a:cubicBezTo>
                      <a:pt x="867" y="20"/>
                      <a:pt x="795" y="61"/>
                      <a:pt x="733" y="112"/>
                    </a:cubicBezTo>
                    <a:lnTo>
                      <a:pt x="733" y="102"/>
                    </a:lnTo>
                    <a:cubicBezTo>
                      <a:pt x="681" y="91"/>
                      <a:pt x="640" y="82"/>
                      <a:pt x="599" y="82"/>
                    </a:cubicBezTo>
                    <a:lnTo>
                      <a:pt x="589" y="82"/>
                    </a:lnTo>
                    <a:cubicBezTo>
                      <a:pt x="577" y="80"/>
                      <a:pt x="566" y="79"/>
                      <a:pt x="554" y="79"/>
                    </a:cubicBezTo>
                    <a:cubicBezTo>
                      <a:pt x="407" y="79"/>
                      <a:pt x="243" y="195"/>
                      <a:pt x="176" y="318"/>
                    </a:cubicBezTo>
                    <a:cubicBezTo>
                      <a:pt x="83" y="494"/>
                      <a:pt x="62" y="731"/>
                      <a:pt x="32" y="927"/>
                    </a:cubicBezTo>
                    <a:cubicBezTo>
                      <a:pt x="0" y="1102"/>
                      <a:pt x="32" y="1257"/>
                      <a:pt x="155" y="1391"/>
                    </a:cubicBezTo>
                    <a:cubicBezTo>
                      <a:pt x="247" y="1484"/>
                      <a:pt x="372" y="1532"/>
                      <a:pt x="498" y="1532"/>
                    </a:cubicBezTo>
                    <a:cubicBezTo>
                      <a:pt x="583" y="1532"/>
                      <a:pt x="668" y="1510"/>
                      <a:pt x="743" y="1464"/>
                    </a:cubicBezTo>
                    <a:cubicBezTo>
                      <a:pt x="826" y="1412"/>
                      <a:pt x="919" y="1361"/>
                      <a:pt x="1011" y="1319"/>
                    </a:cubicBezTo>
                    <a:cubicBezTo>
                      <a:pt x="1022" y="1319"/>
                      <a:pt x="1032" y="1319"/>
                      <a:pt x="1032" y="1309"/>
                    </a:cubicBezTo>
                    <a:cubicBezTo>
                      <a:pt x="1063" y="1309"/>
                      <a:pt x="1084" y="1299"/>
                      <a:pt x="1104" y="1278"/>
                    </a:cubicBezTo>
                    <a:cubicBezTo>
                      <a:pt x="1125" y="1278"/>
                      <a:pt x="1146" y="1267"/>
                      <a:pt x="1156" y="1257"/>
                    </a:cubicBezTo>
                    <a:cubicBezTo>
                      <a:pt x="1341" y="1164"/>
                      <a:pt x="1465" y="969"/>
                      <a:pt x="1589" y="814"/>
                    </a:cubicBezTo>
                    <a:cubicBezTo>
                      <a:pt x="1744" y="607"/>
                      <a:pt x="1651" y="360"/>
                      <a:pt x="1476" y="215"/>
                    </a:cubicBezTo>
                    <a:cubicBezTo>
                      <a:pt x="1465" y="185"/>
                      <a:pt x="1444" y="153"/>
                      <a:pt x="1414" y="133"/>
                    </a:cubicBezTo>
                    <a:cubicBezTo>
                      <a:pt x="1312" y="32"/>
                      <a:pt x="1199" y="1"/>
                      <a:pt x="1074"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76" name="Google Shape;1476;p32"/>
              <p:cNvSpPr/>
              <p:nvPr/>
            </p:nvSpPr>
            <p:spPr>
              <a:xfrm>
                <a:off x="7460008" y="1266547"/>
                <a:ext cx="133500" cy="156504"/>
              </a:xfrm>
              <a:custGeom>
                <a:rect b="b" l="l" r="r" t="t"/>
                <a:pathLst>
                  <a:path extrusionOk="0" h="1694" w="1445">
                    <a:moveTo>
                      <a:pt x="564" y="1"/>
                    </a:moveTo>
                    <a:cubicBezTo>
                      <a:pt x="351" y="1"/>
                      <a:pt x="135" y="145"/>
                      <a:pt x="83" y="355"/>
                    </a:cubicBezTo>
                    <a:cubicBezTo>
                      <a:pt x="62" y="448"/>
                      <a:pt x="51" y="541"/>
                      <a:pt x="62" y="634"/>
                    </a:cubicBezTo>
                    <a:cubicBezTo>
                      <a:pt x="21" y="747"/>
                      <a:pt x="0" y="871"/>
                      <a:pt x="0" y="985"/>
                    </a:cubicBezTo>
                    <a:cubicBezTo>
                      <a:pt x="0" y="1180"/>
                      <a:pt x="72" y="1335"/>
                      <a:pt x="196" y="1490"/>
                    </a:cubicBezTo>
                    <a:cubicBezTo>
                      <a:pt x="268" y="1583"/>
                      <a:pt x="413" y="1666"/>
                      <a:pt x="526" y="1686"/>
                    </a:cubicBezTo>
                    <a:cubicBezTo>
                      <a:pt x="571" y="1691"/>
                      <a:pt x="614" y="1694"/>
                      <a:pt x="656" y="1694"/>
                    </a:cubicBezTo>
                    <a:cubicBezTo>
                      <a:pt x="787" y="1694"/>
                      <a:pt x="907" y="1669"/>
                      <a:pt x="1032" y="1614"/>
                    </a:cubicBezTo>
                    <a:cubicBezTo>
                      <a:pt x="1279" y="1510"/>
                      <a:pt x="1444" y="1212"/>
                      <a:pt x="1424" y="943"/>
                    </a:cubicBezTo>
                    <a:cubicBezTo>
                      <a:pt x="1382" y="552"/>
                      <a:pt x="1114" y="273"/>
                      <a:pt x="794" y="66"/>
                    </a:cubicBezTo>
                    <a:cubicBezTo>
                      <a:pt x="724" y="21"/>
                      <a:pt x="644" y="1"/>
                      <a:pt x="564"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77" name="Google Shape;1477;p32"/>
              <p:cNvSpPr/>
              <p:nvPr/>
            </p:nvSpPr>
            <p:spPr>
              <a:xfrm>
                <a:off x="6145217" y="1564292"/>
                <a:ext cx="162048" cy="180340"/>
              </a:xfrm>
              <a:custGeom>
                <a:rect b="b" l="l" r="r" t="t"/>
                <a:pathLst>
                  <a:path extrusionOk="0" h="1952" w="1754">
                    <a:moveTo>
                      <a:pt x="850" y="0"/>
                    </a:moveTo>
                    <a:cubicBezTo>
                      <a:pt x="689" y="0"/>
                      <a:pt x="526" y="60"/>
                      <a:pt x="381" y="154"/>
                    </a:cubicBezTo>
                    <a:cubicBezTo>
                      <a:pt x="196" y="277"/>
                      <a:pt x="103" y="504"/>
                      <a:pt x="175" y="721"/>
                    </a:cubicBezTo>
                    <a:cubicBezTo>
                      <a:pt x="41" y="979"/>
                      <a:pt x="0" y="1278"/>
                      <a:pt x="175" y="1547"/>
                    </a:cubicBezTo>
                    <a:cubicBezTo>
                      <a:pt x="335" y="1786"/>
                      <a:pt x="631" y="1952"/>
                      <a:pt x="928" y="1952"/>
                    </a:cubicBezTo>
                    <a:cubicBezTo>
                      <a:pt x="1015" y="1952"/>
                      <a:pt x="1102" y="1938"/>
                      <a:pt x="1186" y="1907"/>
                    </a:cubicBezTo>
                    <a:cubicBezTo>
                      <a:pt x="1424" y="1815"/>
                      <a:pt x="1578" y="1660"/>
                      <a:pt x="1671" y="1423"/>
                    </a:cubicBezTo>
                    <a:cubicBezTo>
                      <a:pt x="1754" y="1185"/>
                      <a:pt x="1671" y="917"/>
                      <a:pt x="1589" y="701"/>
                    </a:cubicBezTo>
                    <a:cubicBezTo>
                      <a:pt x="1495" y="463"/>
                      <a:pt x="1392" y="206"/>
                      <a:pt x="1155" y="82"/>
                    </a:cubicBezTo>
                    <a:cubicBezTo>
                      <a:pt x="1058" y="25"/>
                      <a:pt x="955" y="0"/>
                      <a:pt x="850"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78" name="Google Shape;1478;p32"/>
              <p:cNvSpPr/>
              <p:nvPr/>
            </p:nvSpPr>
            <p:spPr>
              <a:xfrm>
                <a:off x="6607338" y="1465067"/>
                <a:ext cx="146896" cy="132484"/>
              </a:xfrm>
              <a:custGeom>
                <a:rect b="b" l="l" r="r" t="t"/>
                <a:pathLst>
                  <a:path extrusionOk="0" h="1434" w="1590">
                    <a:moveTo>
                      <a:pt x="1115" y="1"/>
                    </a:moveTo>
                    <a:cubicBezTo>
                      <a:pt x="867" y="10"/>
                      <a:pt x="640" y="93"/>
                      <a:pt x="486" y="289"/>
                    </a:cubicBezTo>
                    <a:cubicBezTo>
                      <a:pt x="300" y="310"/>
                      <a:pt x="124" y="464"/>
                      <a:pt x="73" y="650"/>
                    </a:cubicBezTo>
                    <a:cubicBezTo>
                      <a:pt x="1" y="898"/>
                      <a:pt x="135" y="1115"/>
                      <a:pt x="362" y="1218"/>
                    </a:cubicBezTo>
                    <a:cubicBezTo>
                      <a:pt x="383" y="1228"/>
                      <a:pt x="403" y="1238"/>
                      <a:pt x="413" y="1248"/>
                    </a:cubicBezTo>
                    <a:lnTo>
                      <a:pt x="537" y="1310"/>
                    </a:lnTo>
                    <a:cubicBezTo>
                      <a:pt x="671" y="1383"/>
                      <a:pt x="805" y="1434"/>
                      <a:pt x="950" y="1434"/>
                    </a:cubicBezTo>
                    <a:cubicBezTo>
                      <a:pt x="1167" y="1434"/>
                      <a:pt x="1373" y="1310"/>
                      <a:pt x="1476" y="1115"/>
                    </a:cubicBezTo>
                    <a:cubicBezTo>
                      <a:pt x="1579" y="929"/>
                      <a:pt x="1589" y="702"/>
                      <a:pt x="1589" y="485"/>
                    </a:cubicBezTo>
                    <a:cubicBezTo>
                      <a:pt x="1589" y="228"/>
                      <a:pt x="1373" y="1"/>
                      <a:pt x="1115"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79" name="Google Shape;1479;p32"/>
              <p:cNvSpPr/>
              <p:nvPr/>
            </p:nvSpPr>
            <p:spPr>
              <a:xfrm>
                <a:off x="6036570" y="1207676"/>
                <a:ext cx="149483" cy="159461"/>
              </a:xfrm>
              <a:custGeom>
                <a:rect b="b" l="l" r="r" t="t"/>
                <a:pathLst>
                  <a:path extrusionOk="0" h="1726" w="1618">
                    <a:moveTo>
                      <a:pt x="830" y="0"/>
                    </a:moveTo>
                    <a:cubicBezTo>
                      <a:pt x="792" y="0"/>
                      <a:pt x="752" y="4"/>
                      <a:pt x="711" y="11"/>
                    </a:cubicBezTo>
                    <a:cubicBezTo>
                      <a:pt x="526" y="53"/>
                      <a:pt x="402" y="187"/>
                      <a:pt x="310" y="352"/>
                    </a:cubicBezTo>
                    <a:cubicBezTo>
                      <a:pt x="83" y="497"/>
                      <a:pt x="0" y="785"/>
                      <a:pt x="134" y="1012"/>
                    </a:cubicBezTo>
                    <a:cubicBezTo>
                      <a:pt x="258" y="1229"/>
                      <a:pt x="340" y="1497"/>
                      <a:pt x="557" y="1641"/>
                    </a:cubicBezTo>
                    <a:cubicBezTo>
                      <a:pt x="638" y="1687"/>
                      <a:pt x="735" y="1716"/>
                      <a:pt x="827" y="1716"/>
                    </a:cubicBezTo>
                    <a:cubicBezTo>
                      <a:pt x="840" y="1716"/>
                      <a:pt x="854" y="1715"/>
                      <a:pt x="867" y="1714"/>
                    </a:cubicBezTo>
                    <a:lnTo>
                      <a:pt x="1000" y="1714"/>
                    </a:lnTo>
                    <a:cubicBezTo>
                      <a:pt x="1037" y="1721"/>
                      <a:pt x="1075" y="1725"/>
                      <a:pt x="1112" y="1725"/>
                    </a:cubicBezTo>
                    <a:cubicBezTo>
                      <a:pt x="1374" y="1725"/>
                      <a:pt x="1618" y="1539"/>
                      <a:pt x="1609" y="1249"/>
                    </a:cubicBezTo>
                    <a:cubicBezTo>
                      <a:pt x="1599" y="868"/>
                      <a:pt x="1465" y="548"/>
                      <a:pt x="1259" y="238"/>
                    </a:cubicBezTo>
                    <a:cubicBezTo>
                      <a:pt x="1148" y="78"/>
                      <a:pt x="1004" y="0"/>
                      <a:pt x="830"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80" name="Google Shape;1480;p32"/>
              <p:cNvSpPr/>
              <p:nvPr/>
            </p:nvSpPr>
            <p:spPr>
              <a:xfrm>
                <a:off x="6919885" y="1162960"/>
                <a:ext cx="123984" cy="142462"/>
              </a:xfrm>
              <a:custGeom>
                <a:rect b="b" l="l" r="r" t="t"/>
                <a:pathLst>
                  <a:path extrusionOk="0" h="1542" w="1342">
                    <a:moveTo>
                      <a:pt x="517" y="0"/>
                    </a:moveTo>
                    <a:cubicBezTo>
                      <a:pt x="362" y="0"/>
                      <a:pt x="166" y="93"/>
                      <a:pt x="104" y="238"/>
                    </a:cubicBezTo>
                    <a:cubicBezTo>
                      <a:pt x="22" y="433"/>
                      <a:pt x="1" y="578"/>
                      <a:pt x="32" y="774"/>
                    </a:cubicBezTo>
                    <a:lnTo>
                      <a:pt x="63" y="867"/>
                    </a:lnTo>
                    <a:cubicBezTo>
                      <a:pt x="22" y="1063"/>
                      <a:pt x="73" y="1259"/>
                      <a:pt x="280" y="1382"/>
                    </a:cubicBezTo>
                    <a:cubicBezTo>
                      <a:pt x="342" y="1414"/>
                      <a:pt x="424" y="1434"/>
                      <a:pt x="507" y="1444"/>
                    </a:cubicBezTo>
                    <a:cubicBezTo>
                      <a:pt x="584" y="1511"/>
                      <a:pt x="691" y="1542"/>
                      <a:pt x="798" y="1542"/>
                    </a:cubicBezTo>
                    <a:cubicBezTo>
                      <a:pt x="890" y="1542"/>
                      <a:pt x="981" y="1519"/>
                      <a:pt x="1053" y="1476"/>
                    </a:cubicBezTo>
                    <a:cubicBezTo>
                      <a:pt x="1291" y="1331"/>
                      <a:pt x="1342" y="1052"/>
                      <a:pt x="1218" y="816"/>
                    </a:cubicBezTo>
                    <a:cubicBezTo>
                      <a:pt x="1218" y="816"/>
                      <a:pt x="1218" y="805"/>
                      <a:pt x="1208" y="795"/>
                    </a:cubicBezTo>
                    <a:cubicBezTo>
                      <a:pt x="1249" y="630"/>
                      <a:pt x="1229" y="465"/>
                      <a:pt x="1136" y="320"/>
                    </a:cubicBezTo>
                    <a:cubicBezTo>
                      <a:pt x="1074" y="227"/>
                      <a:pt x="991" y="145"/>
                      <a:pt x="899" y="93"/>
                    </a:cubicBezTo>
                    <a:cubicBezTo>
                      <a:pt x="816" y="42"/>
                      <a:pt x="723" y="0"/>
                      <a:pt x="610"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sp>
        <p:nvSpPr>
          <p:cNvPr id="1481" name="Google Shape;1481;p32"/>
          <p:cNvSpPr txBox="1"/>
          <p:nvPr>
            <p:ph hasCustomPrompt="1" idx="4" type="title"/>
          </p:nvPr>
        </p:nvSpPr>
        <p:spPr>
          <a:xfrm>
            <a:off x="4011000" y="2071978"/>
            <a:ext cx="1122000" cy="379800"/>
          </a:xfrm>
          <a:prstGeom prst="rect">
            <a:avLst/>
          </a:prstGeom>
          <a:noFill/>
          <a:ln>
            <a:noFill/>
          </a:ln>
        </p:spPr>
        <p:txBody>
          <a:bodyPr anchorCtr="0" anchor="ctr" bIns="91425" lIns="91425" spcFirstLastPara="1" rIns="91425" wrap="square" tIns="91425">
            <a:noAutofit/>
          </a:bodyPr>
          <a:lstStyle>
            <a:lvl1pPr lvl="0" rtl="0" algn="ctr">
              <a:spcBef>
                <a:spcPts val="0"/>
              </a:spcBef>
              <a:spcAft>
                <a:spcPts val="0"/>
              </a:spcAft>
              <a:buSzPts val="6000"/>
              <a:buNone/>
              <a:defRPr/>
            </a:lvl1pPr>
            <a:lvl2pPr lvl="1" rtl="0" algn="ctr">
              <a:spcBef>
                <a:spcPts val="0"/>
              </a:spcBef>
              <a:spcAft>
                <a:spcPts val="0"/>
              </a:spcAft>
              <a:buSzPts val="6000"/>
              <a:buNone/>
              <a:defRPr sz="6000"/>
            </a:lvl2pPr>
            <a:lvl3pPr lvl="2" rtl="0" algn="ctr">
              <a:spcBef>
                <a:spcPts val="0"/>
              </a:spcBef>
              <a:spcAft>
                <a:spcPts val="0"/>
              </a:spcAft>
              <a:buSzPts val="6000"/>
              <a:buNone/>
              <a:defRPr sz="6000"/>
            </a:lvl3pPr>
            <a:lvl4pPr lvl="3" rtl="0" algn="ctr">
              <a:spcBef>
                <a:spcPts val="0"/>
              </a:spcBef>
              <a:spcAft>
                <a:spcPts val="0"/>
              </a:spcAft>
              <a:buSzPts val="6000"/>
              <a:buNone/>
              <a:defRPr sz="6000"/>
            </a:lvl4pPr>
            <a:lvl5pPr lvl="4" rtl="0" algn="ctr">
              <a:spcBef>
                <a:spcPts val="0"/>
              </a:spcBef>
              <a:spcAft>
                <a:spcPts val="0"/>
              </a:spcAft>
              <a:buSzPts val="6000"/>
              <a:buNone/>
              <a:defRPr sz="6000"/>
            </a:lvl5pPr>
            <a:lvl6pPr lvl="5" rtl="0" algn="ctr">
              <a:spcBef>
                <a:spcPts val="0"/>
              </a:spcBef>
              <a:spcAft>
                <a:spcPts val="0"/>
              </a:spcAft>
              <a:buSzPts val="6000"/>
              <a:buNone/>
              <a:defRPr sz="6000"/>
            </a:lvl6pPr>
            <a:lvl7pPr lvl="6" rtl="0" algn="ctr">
              <a:spcBef>
                <a:spcPts val="0"/>
              </a:spcBef>
              <a:spcAft>
                <a:spcPts val="0"/>
              </a:spcAft>
              <a:buSzPts val="6000"/>
              <a:buNone/>
              <a:defRPr sz="6000"/>
            </a:lvl7pPr>
            <a:lvl8pPr lvl="7" rtl="0" algn="ctr">
              <a:spcBef>
                <a:spcPts val="0"/>
              </a:spcBef>
              <a:spcAft>
                <a:spcPts val="0"/>
              </a:spcAft>
              <a:buSzPts val="6000"/>
              <a:buNone/>
              <a:defRPr sz="6000"/>
            </a:lvl8pPr>
            <a:lvl9pPr lvl="8" rtl="0" algn="ctr">
              <a:spcBef>
                <a:spcPts val="0"/>
              </a:spcBef>
              <a:spcAft>
                <a:spcPts val="0"/>
              </a:spcAft>
              <a:buSzPts val="6000"/>
              <a:buNone/>
              <a:defRPr sz="6000"/>
            </a:lvl9pPr>
          </a:lstStyle>
          <a:p>
            <a:r>
              <a:t>xx%</a:t>
            </a:r>
          </a:p>
        </p:txBody>
      </p:sp>
      <p:sp>
        <p:nvSpPr>
          <p:cNvPr id="1482" name="Google Shape;1482;p32"/>
          <p:cNvSpPr txBox="1"/>
          <p:nvPr>
            <p:ph hasCustomPrompt="1" idx="5" type="title"/>
          </p:nvPr>
        </p:nvSpPr>
        <p:spPr>
          <a:xfrm>
            <a:off x="6731075" y="2407125"/>
            <a:ext cx="1122000" cy="379800"/>
          </a:xfrm>
          <a:prstGeom prst="rect">
            <a:avLst/>
          </a:prstGeom>
          <a:noFill/>
          <a:ln>
            <a:noFill/>
          </a:ln>
        </p:spPr>
        <p:txBody>
          <a:bodyPr anchorCtr="0" anchor="ctr" bIns="91425" lIns="91425" spcFirstLastPara="1" rIns="91425" wrap="square" tIns="91425">
            <a:noAutofit/>
          </a:bodyPr>
          <a:lstStyle>
            <a:lvl1pPr lvl="0" rtl="0" algn="ctr">
              <a:spcBef>
                <a:spcPts val="0"/>
              </a:spcBef>
              <a:spcAft>
                <a:spcPts val="0"/>
              </a:spcAft>
              <a:buSzPts val="6000"/>
              <a:buNone/>
              <a:defRPr/>
            </a:lvl1pPr>
            <a:lvl2pPr lvl="1" rtl="0" algn="ctr">
              <a:spcBef>
                <a:spcPts val="0"/>
              </a:spcBef>
              <a:spcAft>
                <a:spcPts val="0"/>
              </a:spcAft>
              <a:buSzPts val="6000"/>
              <a:buNone/>
              <a:defRPr sz="6000"/>
            </a:lvl2pPr>
            <a:lvl3pPr lvl="2" rtl="0" algn="ctr">
              <a:spcBef>
                <a:spcPts val="0"/>
              </a:spcBef>
              <a:spcAft>
                <a:spcPts val="0"/>
              </a:spcAft>
              <a:buSzPts val="6000"/>
              <a:buNone/>
              <a:defRPr sz="6000"/>
            </a:lvl3pPr>
            <a:lvl4pPr lvl="3" rtl="0" algn="ctr">
              <a:spcBef>
                <a:spcPts val="0"/>
              </a:spcBef>
              <a:spcAft>
                <a:spcPts val="0"/>
              </a:spcAft>
              <a:buSzPts val="6000"/>
              <a:buNone/>
              <a:defRPr sz="6000"/>
            </a:lvl4pPr>
            <a:lvl5pPr lvl="4" rtl="0" algn="ctr">
              <a:spcBef>
                <a:spcPts val="0"/>
              </a:spcBef>
              <a:spcAft>
                <a:spcPts val="0"/>
              </a:spcAft>
              <a:buSzPts val="6000"/>
              <a:buNone/>
              <a:defRPr sz="6000"/>
            </a:lvl5pPr>
            <a:lvl6pPr lvl="5" rtl="0" algn="ctr">
              <a:spcBef>
                <a:spcPts val="0"/>
              </a:spcBef>
              <a:spcAft>
                <a:spcPts val="0"/>
              </a:spcAft>
              <a:buSzPts val="6000"/>
              <a:buNone/>
              <a:defRPr sz="6000"/>
            </a:lvl6pPr>
            <a:lvl7pPr lvl="6" rtl="0" algn="ctr">
              <a:spcBef>
                <a:spcPts val="0"/>
              </a:spcBef>
              <a:spcAft>
                <a:spcPts val="0"/>
              </a:spcAft>
              <a:buSzPts val="6000"/>
              <a:buNone/>
              <a:defRPr sz="6000"/>
            </a:lvl7pPr>
            <a:lvl8pPr lvl="7" rtl="0" algn="ctr">
              <a:spcBef>
                <a:spcPts val="0"/>
              </a:spcBef>
              <a:spcAft>
                <a:spcPts val="0"/>
              </a:spcAft>
              <a:buSzPts val="6000"/>
              <a:buNone/>
              <a:defRPr sz="6000"/>
            </a:lvl8pPr>
            <a:lvl9pPr lvl="8" rtl="0" algn="ctr">
              <a:spcBef>
                <a:spcPts val="0"/>
              </a:spcBef>
              <a:spcAft>
                <a:spcPts val="0"/>
              </a:spcAft>
              <a:buSzPts val="6000"/>
              <a:buNone/>
              <a:defRPr sz="6000"/>
            </a:lvl9pPr>
          </a:lstStyle>
          <a:p>
            <a:r>
              <a:t>xx%</a:t>
            </a:r>
          </a:p>
        </p:txBody>
      </p:sp>
      <p:sp>
        <p:nvSpPr>
          <p:cNvPr id="1483" name="Google Shape;1483;p32"/>
          <p:cNvSpPr txBox="1"/>
          <p:nvPr>
            <p:ph hasCustomPrompt="1" idx="6" type="title"/>
          </p:nvPr>
        </p:nvSpPr>
        <p:spPr>
          <a:xfrm>
            <a:off x="1291175" y="2407125"/>
            <a:ext cx="1122000" cy="379800"/>
          </a:xfrm>
          <a:prstGeom prst="rect">
            <a:avLst/>
          </a:prstGeom>
          <a:noFill/>
          <a:ln>
            <a:noFill/>
          </a:ln>
        </p:spPr>
        <p:txBody>
          <a:bodyPr anchorCtr="0" anchor="ctr" bIns="91425" lIns="91425" spcFirstLastPara="1" rIns="91425" wrap="square" tIns="91425">
            <a:noAutofit/>
          </a:bodyPr>
          <a:lstStyle>
            <a:lvl1pPr lvl="0" rtl="0" algn="ctr">
              <a:spcBef>
                <a:spcPts val="0"/>
              </a:spcBef>
              <a:spcAft>
                <a:spcPts val="0"/>
              </a:spcAft>
              <a:buSzPts val="6000"/>
              <a:buNone/>
              <a:defRPr/>
            </a:lvl1pPr>
            <a:lvl2pPr lvl="1" rtl="0" algn="ctr">
              <a:spcBef>
                <a:spcPts val="0"/>
              </a:spcBef>
              <a:spcAft>
                <a:spcPts val="0"/>
              </a:spcAft>
              <a:buSzPts val="6000"/>
              <a:buNone/>
              <a:defRPr sz="6000"/>
            </a:lvl2pPr>
            <a:lvl3pPr lvl="2" rtl="0" algn="ctr">
              <a:spcBef>
                <a:spcPts val="0"/>
              </a:spcBef>
              <a:spcAft>
                <a:spcPts val="0"/>
              </a:spcAft>
              <a:buSzPts val="6000"/>
              <a:buNone/>
              <a:defRPr sz="6000"/>
            </a:lvl3pPr>
            <a:lvl4pPr lvl="3" rtl="0" algn="ctr">
              <a:spcBef>
                <a:spcPts val="0"/>
              </a:spcBef>
              <a:spcAft>
                <a:spcPts val="0"/>
              </a:spcAft>
              <a:buSzPts val="6000"/>
              <a:buNone/>
              <a:defRPr sz="6000"/>
            </a:lvl4pPr>
            <a:lvl5pPr lvl="4" rtl="0" algn="ctr">
              <a:spcBef>
                <a:spcPts val="0"/>
              </a:spcBef>
              <a:spcAft>
                <a:spcPts val="0"/>
              </a:spcAft>
              <a:buSzPts val="6000"/>
              <a:buNone/>
              <a:defRPr sz="6000"/>
            </a:lvl5pPr>
            <a:lvl6pPr lvl="5" rtl="0" algn="ctr">
              <a:spcBef>
                <a:spcPts val="0"/>
              </a:spcBef>
              <a:spcAft>
                <a:spcPts val="0"/>
              </a:spcAft>
              <a:buSzPts val="6000"/>
              <a:buNone/>
              <a:defRPr sz="6000"/>
            </a:lvl6pPr>
            <a:lvl7pPr lvl="6" rtl="0" algn="ctr">
              <a:spcBef>
                <a:spcPts val="0"/>
              </a:spcBef>
              <a:spcAft>
                <a:spcPts val="0"/>
              </a:spcAft>
              <a:buSzPts val="6000"/>
              <a:buNone/>
              <a:defRPr sz="6000"/>
            </a:lvl7pPr>
            <a:lvl8pPr lvl="7" rtl="0" algn="ctr">
              <a:spcBef>
                <a:spcPts val="0"/>
              </a:spcBef>
              <a:spcAft>
                <a:spcPts val="0"/>
              </a:spcAft>
              <a:buSzPts val="6000"/>
              <a:buNone/>
              <a:defRPr sz="6000"/>
            </a:lvl8pPr>
            <a:lvl9pPr lvl="8" rtl="0" algn="ctr">
              <a:spcBef>
                <a:spcPts val="0"/>
              </a:spcBef>
              <a:spcAft>
                <a:spcPts val="0"/>
              </a:spcAft>
              <a:buSzPts val="6000"/>
              <a:buNone/>
              <a:defRPr sz="6000"/>
            </a:lvl9pPr>
          </a:lstStyle>
          <a:p>
            <a:r>
              <a:t>xx%</a:t>
            </a:r>
          </a:p>
        </p:txBody>
      </p:sp>
      <p:sp>
        <p:nvSpPr>
          <p:cNvPr id="1484" name="Google Shape;1484;p32"/>
          <p:cNvSpPr txBox="1"/>
          <p:nvPr>
            <p:ph idx="7" type="title"/>
          </p:nvPr>
        </p:nvSpPr>
        <p:spPr>
          <a:xfrm>
            <a:off x="1029599" y="3506025"/>
            <a:ext cx="1644900" cy="226500"/>
          </a:xfrm>
          <a:prstGeom prst="rect">
            <a:avLst/>
          </a:prstGeom>
          <a:solidFill>
            <a:schemeClr val="lt2"/>
          </a:solidFill>
        </p:spPr>
        <p:txBody>
          <a:bodyPr anchorCtr="0" anchor="ctr" bIns="91425" lIns="91425" spcFirstLastPara="1" rIns="91425" wrap="square" tIns="91425">
            <a:noAutofit/>
          </a:bodyPr>
          <a:lstStyle>
            <a:lvl1pPr lvl="0" rtl="0" algn="ctr">
              <a:spcBef>
                <a:spcPts val="0"/>
              </a:spcBef>
              <a:spcAft>
                <a:spcPts val="0"/>
              </a:spcAft>
              <a:buSzPts val="2500"/>
              <a:buNone/>
              <a:defRPr sz="2100">
                <a:solidFill>
                  <a:schemeClr val="lt1"/>
                </a:solidFill>
              </a:defRPr>
            </a:lvl1pPr>
            <a:lvl2pPr lvl="1" rtl="0" algn="ctr">
              <a:spcBef>
                <a:spcPts val="0"/>
              </a:spcBef>
              <a:spcAft>
                <a:spcPts val="0"/>
              </a:spcAft>
              <a:buSzPts val="2500"/>
              <a:buNone/>
              <a:defRPr sz="2500"/>
            </a:lvl2pPr>
            <a:lvl3pPr lvl="2" rtl="0" algn="ctr">
              <a:spcBef>
                <a:spcPts val="0"/>
              </a:spcBef>
              <a:spcAft>
                <a:spcPts val="0"/>
              </a:spcAft>
              <a:buSzPts val="2500"/>
              <a:buNone/>
              <a:defRPr sz="2500"/>
            </a:lvl3pPr>
            <a:lvl4pPr lvl="3" rtl="0" algn="ctr">
              <a:spcBef>
                <a:spcPts val="0"/>
              </a:spcBef>
              <a:spcAft>
                <a:spcPts val="0"/>
              </a:spcAft>
              <a:buSzPts val="2500"/>
              <a:buNone/>
              <a:defRPr sz="2500"/>
            </a:lvl4pPr>
            <a:lvl5pPr lvl="4" rtl="0" algn="ctr">
              <a:spcBef>
                <a:spcPts val="0"/>
              </a:spcBef>
              <a:spcAft>
                <a:spcPts val="0"/>
              </a:spcAft>
              <a:buSzPts val="2500"/>
              <a:buNone/>
              <a:defRPr sz="2500"/>
            </a:lvl5pPr>
            <a:lvl6pPr lvl="5" rtl="0" algn="ctr">
              <a:spcBef>
                <a:spcPts val="0"/>
              </a:spcBef>
              <a:spcAft>
                <a:spcPts val="0"/>
              </a:spcAft>
              <a:buSzPts val="2500"/>
              <a:buNone/>
              <a:defRPr sz="2500"/>
            </a:lvl6pPr>
            <a:lvl7pPr lvl="6" rtl="0" algn="ctr">
              <a:spcBef>
                <a:spcPts val="0"/>
              </a:spcBef>
              <a:spcAft>
                <a:spcPts val="0"/>
              </a:spcAft>
              <a:buSzPts val="2500"/>
              <a:buNone/>
              <a:defRPr sz="2500"/>
            </a:lvl7pPr>
            <a:lvl8pPr lvl="7" rtl="0" algn="ctr">
              <a:spcBef>
                <a:spcPts val="0"/>
              </a:spcBef>
              <a:spcAft>
                <a:spcPts val="0"/>
              </a:spcAft>
              <a:buSzPts val="2500"/>
              <a:buNone/>
              <a:defRPr sz="2500"/>
            </a:lvl8pPr>
            <a:lvl9pPr lvl="8" rtl="0" algn="ctr">
              <a:spcBef>
                <a:spcPts val="0"/>
              </a:spcBef>
              <a:spcAft>
                <a:spcPts val="0"/>
              </a:spcAft>
              <a:buSzPts val="2500"/>
              <a:buNone/>
              <a:defRPr sz="2500"/>
            </a:lvl9pPr>
          </a:lstStyle>
          <a:p/>
        </p:txBody>
      </p:sp>
      <p:sp>
        <p:nvSpPr>
          <p:cNvPr id="1485" name="Google Shape;1485;p32"/>
          <p:cNvSpPr txBox="1"/>
          <p:nvPr>
            <p:ph idx="8" type="title"/>
          </p:nvPr>
        </p:nvSpPr>
        <p:spPr>
          <a:xfrm>
            <a:off x="3749548" y="3506025"/>
            <a:ext cx="1644900" cy="226500"/>
          </a:xfrm>
          <a:prstGeom prst="rect">
            <a:avLst/>
          </a:prstGeom>
          <a:solidFill>
            <a:schemeClr val="accent4"/>
          </a:solidFill>
        </p:spPr>
        <p:txBody>
          <a:bodyPr anchorCtr="0" anchor="ctr" bIns="91425" lIns="91425" spcFirstLastPara="1" rIns="91425" wrap="square" tIns="91425">
            <a:noAutofit/>
          </a:bodyPr>
          <a:lstStyle>
            <a:lvl1pPr lvl="0" rtl="0" algn="ctr">
              <a:spcBef>
                <a:spcPts val="0"/>
              </a:spcBef>
              <a:spcAft>
                <a:spcPts val="0"/>
              </a:spcAft>
              <a:buSzPts val="2500"/>
              <a:buNone/>
              <a:defRPr sz="2100">
                <a:solidFill>
                  <a:schemeClr val="lt1"/>
                </a:solidFill>
              </a:defRPr>
            </a:lvl1pPr>
            <a:lvl2pPr lvl="1" rtl="0" algn="ctr">
              <a:spcBef>
                <a:spcPts val="0"/>
              </a:spcBef>
              <a:spcAft>
                <a:spcPts val="0"/>
              </a:spcAft>
              <a:buSzPts val="2500"/>
              <a:buNone/>
              <a:defRPr sz="2500"/>
            </a:lvl2pPr>
            <a:lvl3pPr lvl="2" rtl="0" algn="ctr">
              <a:spcBef>
                <a:spcPts val="0"/>
              </a:spcBef>
              <a:spcAft>
                <a:spcPts val="0"/>
              </a:spcAft>
              <a:buSzPts val="2500"/>
              <a:buNone/>
              <a:defRPr sz="2500"/>
            </a:lvl3pPr>
            <a:lvl4pPr lvl="3" rtl="0" algn="ctr">
              <a:spcBef>
                <a:spcPts val="0"/>
              </a:spcBef>
              <a:spcAft>
                <a:spcPts val="0"/>
              </a:spcAft>
              <a:buSzPts val="2500"/>
              <a:buNone/>
              <a:defRPr sz="2500"/>
            </a:lvl4pPr>
            <a:lvl5pPr lvl="4" rtl="0" algn="ctr">
              <a:spcBef>
                <a:spcPts val="0"/>
              </a:spcBef>
              <a:spcAft>
                <a:spcPts val="0"/>
              </a:spcAft>
              <a:buSzPts val="2500"/>
              <a:buNone/>
              <a:defRPr sz="2500"/>
            </a:lvl5pPr>
            <a:lvl6pPr lvl="5" rtl="0" algn="ctr">
              <a:spcBef>
                <a:spcPts val="0"/>
              </a:spcBef>
              <a:spcAft>
                <a:spcPts val="0"/>
              </a:spcAft>
              <a:buSzPts val="2500"/>
              <a:buNone/>
              <a:defRPr sz="2500"/>
            </a:lvl6pPr>
            <a:lvl7pPr lvl="6" rtl="0" algn="ctr">
              <a:spcBef>
                <a:spcPts val="0"/>
              </a:spcBef>
              <a:spcAft>
                <a:spcPts val="0"/>
              </a:spcAft>
              <a:buSzPts val="2500"/>
              <a:buNone/>
              <a:defRPr sz="2500"/>
            </a:lvl7pPr>
            <a:lvl8pPr lvl="7" rtl="0" algn="ctr">
              <a:spcBef>
                <a:spcPts val="0"/>
              </a:spcBef>
              <a:spcAft>
                <a:spcPts val="0"/>
              </a:spcAft>
              <a:buSzPts val="2500"/>
              <a:buNone/>
              <a:defRPr sz="2500"/>
            </a:lvl8pPr>
            <a:lvl9pPr lvl="8" rtl="0" algn="ctr">
              <a:spcBef>
                <a:spcPts val="0"/>
              </a:spcBef>
              <a:spcAft>
                <a:spcPts val="0"/>
              </a:spcAft>
              <a:buSzPts val="2500"/>
              <a:buNone/>
              <a:defRPr sz="2500"/>
            </a:lvl9pPr>
          </a:lstStyle>
          <a:p/>
        </p:txBody>
      </p:sp>
      <p:sp>
        <p:nvSpPr>
          <p:cNvPr id="1486" name="Google Shape;1486;p32"/>
          <p:cNvSpPr txBox="1"/>
          <p:nvPr>
            <p:ph idx="9" type="title"/>
          </p:nvPr>
        </p:nvSpPr>
        <p:spPr>
          <a:xfrm>
            <a:off x="6469499" y="3506025"/>
            <a:ext cx="1644900" cy="226500"/>
          </a:xfrm>
          <a:prstGeom prst="rect">
            <a:avLst/>
          </a:prstGeom>
          <a:solidFill>
            <a:schemeClr val="accent1"/>
          </a:solidFill>
        </p:spPr>
        <p:txBody>
          <a:bodyPr anchorCtr="0" anchor="ctr" bIns="91425" lIns="91425" spcFirstLastPara="1" rIns="91425" wrap="square" tIns="91425">
            <a:noAutofit/>
          </a:bodyPr>
          <a:lstStyle>
            <a:lvl1pPr lvl="0" rtl="0" algn="ctr">
              <a:spcBef>
                <a:spcPts val="0"/>
              </a:spcBef>
              <a:spcAft>
                <a:spcPts val="0"/>
              </a:spcAft>
              <a:buSzPts val="2500"/>
              <a:buNone/>
              <a:defRPr sz="2100">
                <a:solidFill>
                  <a:schemeClr val="lt1"/>
                </a:solidFill>
              </a:defRPr>
            </a:lvl1pPr>
            <a:lvl2pPr lvl="1" rtl="0" algn="ctr">
              <a:spcBef>
                <a:spcPts val="0"/>
              </a:spcBef>
              <a:spcAft>
                <a:spcPts val="0"/>
              </a:spcAft>
              <a:buSzPts val="2500"/>
              <a:buNone/>
              <a:defRPr sz="2500"/>
            </a:lvl2pPr>
            <a:lvl3pPr lvl="2" rtl="0" algn="ctr">
              <a:spcBef>
                <a:spcPts val="0"/>
              </a:spcBef>
              <a:spcAft>
                <a:spcPts val="0"/>
              </a:spcAft>
              <a:buSzPts val="2500"/>
              <a:buNone/>
              <a:defRPr sz="2500"/>
            </a:lvl3pPr>
            <a:lvl4pPr lvl="3" rtl="0" algn="ctr">
              <a:spcBef>
                <a:spcPts val="0"/>
              </a:spcBef>
              <a:spcAft>
                <a:spcPts val="0"/>
              </a:spcAft>
              <a:buSzPts val="2500"/>
              <a:buNone/>
              <a:defRPr sz="2500"/>
            </a:lvl4pPr>
            <a:lvl5pPr lvl="4" rtl="0" algn="ctr">
              <a:spcBef>
                <a:spcPts val="0"/>
              </a:spcBef>
              <a:spcAft>
                <a:spcPts val="0"/>
              </a:spcAft>
              <a:buSzPts val="2500"/>
              <a:buNone/>
              <a:defRPr sz="2500"/>
            </a:lvl5pPr>
            <a:lvl6pPr lvl="5" rtl="0" algn="ctr">
              <a:spcBef>
                <a:spcPts val="0"/>
              </a:spcBef>
              <a:spcAft>
                <a:spcPts val="0"/>
              </a:spcAft>
              <a:buSzPts val="2500"/>
              <a:buNone/>
              <a:defRPr sz="2500"/>
            </a:lvl6pPr>
            <a:lvl7pPr lvl="6" rtl="0" algn="ctr">
              <a:spcBef>
                <a:spcPts val="0"/>
              </a:spcBef>
              <a:spcAft>
                <a:spcPts val="0"/>
              </a:spcAft>
              <a:buSzPts val="2500"/>
              <a:buNone/>
              <a:defRPr sz="2500"/>
            </a:lvl7pPr>
            <a:lvl8pPr lvl="7" rtl="0" algn="ctr">
              <a:spcBef>
                <a:spcPts val="0"/>
              </a:spcBef>
              <a:spcAft>
                <a:spcPts val="0"/>
              </a:spcAft>
              <a:buSzPts val="2500"/>
              <a:buNone/>
              <a:defRPr sz="2500"/>
            </a:lvl8pPr>
            <a:lvl9pPr lvl="8" rtl="0" algn="ctr">
              <a:spcBef>
                <a:spcPts val="0"/>
              </a:spcBef>
              <a:spcAft>
                <a:spcPts val="0"/>
              </a:spcAft>
              <a:buSzPts val="2500"/>
              <a:buNone/>
              <a:defRPr sz="2500"/>
            </a:lvl9pPr>
          </a:lstStyle>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Numbers and Text 1">
  <p:cSld name="CUSTOM_8_1">
    <p:spTree>
      <p:nvGrpSpPr>
        <p:cNvPr id="1487" name="Shape 1487"/>
        <p:cNvGrpSpPr/>
        <p:nvPr/>
      </p:nvGrpSpPr>
      <p:grpSpPr>
        <a:xfrm>
          <a:off x="0" y="0"/>
          <a:ext cx="0" cy="0"/>
          <a:chOff x="0" y="0"/>
          <a:chExt cx="0" cy="0"/>
        </a:xfrm>
      </p:grpSpPr>
      <p:grpSp>
        <p:nvGrpSpPr>
          <p:cNvPr id="1488" name="Google Shape;1488;p33"/>
          <p:cNvGrpSpPr/>
          <p:nvPr/>
        </p:nvGrpSpPr>
        <p:grpSpPr>
          <a:xfrm rot="1758740">
            <a:off x="6946342" y="-387526"/>
            <a:ext cx="4640670" cy="4554498"/>
            <a:chOff x="4761682" y="-2556261"/>
            <a:chExt cx="6493094" cy="6372526"/>
          </a:xfrm>
        </p:grpSpPr>
        <p:sp>
          <p:nvSpPr>
            <p:cNvPr id="1489" name="Google Shape;1489;p33"/>
            <p:cNvSpPr/>
            <p:nvPr/>
          </p:nvSpPr>
          <p:spPr>
            <a:xfrm rot="-5400000">
              <a:off x="4821967" y="-2616545"/>
              <a:ext cx="6372526" cy="6493094"/>
            </a:xfrm>
            <a:custGeom>
              <a:rect b="b" l="l" r="r" t="t"/>
              <a:pathLst>
                <a:path extrusionOk="0" h="31343" w="30761">
                  <a:moveTo>
                    <a:pt x="25462" y="1"/>
                  </a:moveTo>
                  <a:cubicBezTo>
                    <a:pt x="25003" y="1"/>
                    <a:pt x="24504" y="84"/>
                    <a:pt x="23962" y="262"/>
                  </a:cubicBezTo>
                  <a:cubicBezTo>
                    <a:pt x="22714" y="644"/>
                    <a:pt x="21848" y="1706"/>
                    <a:pt x="21270" y="2862"/>
                  </a:cubicBezTo>
                  <a:cubicBezTo>
                    <a:pt x="20785" y="3728"/>
                    <a:pt x="20693" y="5740"/>
                    <a:pt x="19919" y="6421"/>
                  </a:cubicBezTo>
                  <a:cubicBezTo>
                    <a:pt x="19549" y="6724"/>
                    <a:pt x="19197" y="6855"/>
                    <a:pt x="18859" y="6855"/>
                  </a:cubicBezTo>
                  <a:cubicBezTo>
                    <a:pt x="16740" y="6855"/>
                    <a:pt x="15176" y="1692"/>
                    <a:pt x="13183" y="1603"/>
                  </a:cubicBezTo>
                  <a:cubicBezTo>
                    <a:pt x="13116" y="1599"/>
                    <a:pt x="13051" y="1598"/>
                    <a:pt x="12987" y="1598"/>
                  </a:cubicBezTo>
                  <a:cubicBezTo>
                    <a:pt x="9937" y="1598"/>
                    <a:pt x="10508" y="5882"/>
                    <a:pt x="11357" y="7762"/>
                  </a:cubicBezTo>
                  <a:cubicBezTo>
                    <a:pt x="11842" y="8917"/>
                    <a:pt x="12420" y="10072"/>
                    <a:pt x="13276" y="11134"/>
                  </a:cubicBezTo>
                  <a:cubicBezTo>
                    <a:pt x="13956" y="12094"/>
                    <a:pt x="15205" y="12867"/>
                    <a:pt x="15586" y="14116"/>
                  </a:cubicBezTo>
                  <a:cubicBezTo>
                    <a:pt x="16357" y="16711"/>
                    <a:pt x="14815" y="17501"/>
                    <a:pt x="12974" y="17501"/>
                  </a:cubicBezTo>
                  <a:cubicBezTo>
                    <a:pt x="11807" y="17501"/>
                    <a:pt x="10520" y="17184"/>
                    <a:pt x="9624" y="16808"/>
                  </a:cubicBezTo>
                  <a:cubicBezTo>
                    <a:pt x="8752" y="16450"/>
                    <a:pt x="7859" y="16277"/>
                    <a:pt x="6986" y="16277"/>
                  </a:cubicBezTo>
                  <a:cubicBezTo>
                    <a:pt x="4586" y="16277"/>
                    <a:pt x="2333" y="17587"/>
                    <a:pt x="1062" y="19985"/>
                  </a:cubicBezTo>
                  <a:cubicBezTo>
                    <a:pt x="0" y="22203"/>
                    <a:pt x="93" y="25472"/>
                    <a:pt x="1248" y="27783"/>
                  </a:cubicBezTo>
                  <a:cubicBezTo>
                    <a:pt x="1953" y="29293"/>
                    <a:pt x="2762" y="29890"/>
                    <a:pt x="3534" y="29890"/>
                  </a:cubicBezTo>
                  <a:cubicBezTo>
                    <a:pt x="4978" y="29890"/>
                    <a:pt x="6291" y="27799"/>
                    <a:pt x="6540" y="25669"/>
                  </a:cubicBezTo>
                  <a:cubicBezTo>
                    <a:pt x="6754" y="23757"/>
                    <a:pt x="7623" y="23083"/>
                    <a:pt x="8725" y="23083"/>
                  </a:cubicBezTo>
                  <a:cubicBezTo>
                    <a:pt x="10121" y="23083"/>
                    <a:pt x="11892" y="24164"/>
                    <a:pt x="13183" y="25184"/>
                  </a:cubicBezTo>
                  <a:cubicBezTo>
                    <a:pt x="14106" y="25895"/>
                    <a:pt x="14783" y="26188"/>
                    <a:pt x="15317" y="26188"/>
                  </a:cubicBezTo>
                  <a:cubicBezTo>
                    <a:pt x="16736" y="26188"/>
                    <a:pt x="17148" y="24117"/>
                    <a:pt x="18474" y="22295"/>
                  </a:cubicBezTo>
                  <a:cubicBezTo>
                    <a:pt x="19049" y="21552"/>
                    <a:pt x="19836" y="21252"/>
                    <a:pt x="20692" y="21252"/>
                  </a:cubicBezTo>
                  <a:cubicBezTo>
                    <a:pt x="22710" y="21252"/>
                    <a:pt x="25108" y="22925"/>
                    <a:pt x="25984" y="24410"/>
                  </a:cubicBezTo>
                  <a:cubicBezTo>
                    <a:pt x="26655" y="25669"/>
                    <a:pt x="26944" y="27010"/>
                    <a:pt x="27336" y="28454"/>
                  </a:cubicBezTo>
                  <a:cubicBezTo>
                    <a:pt x="27624" y="29227"/>
                    <a:pt x="27624" y="30671"/>
                    <a:pt x="28006" y="31342"/>
                  </a:cubicBezTo>
                  <a:lnTo>
                    <a:pt x="28099" y="31146"/>
                  </a:lnTo>
                  <a:cubicBezTo>
                    <a:pt x="28129" y="31161"/>
                    <a:pt x="28159" y="31168"/>
                    <a:pt x="28189" y="31168"/>
                  </a:cubicBezTo>
                  <a:cubicBezTo>
                    <a:pt x="28548" y="31168"/>
                    <a:pt x="28887" y="30143"/>
                    <a:pt x="29069" y="29609"/>
                  </a:cubicBezTo>
                  <a:cubicBezTo>
                    <a:pt x="30502" y="24802"/>
                    <a:pt x="29935" y="19315"/>
                    <a:pt x="30409" y="14311"/>
                  </a:cubicBezTo>
                  <a:cubicBezTo>
                    <a:pt x="30760" y="10859"/>
                    <a:pt x="30710" y="1"/>
                    <a:pt x="25462" y="1"/>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1490" name="Google Shape;1490;p33"/>
            <p:cNvGrpSpPr/>
            <p:nvPr/>
          </p:nvGrpSpPr>
          <p:grpSpPr>
            <a:xfrm flipH="1" rot="8999737">
              <a:off x="5698194" y="267985"/>
              <a:ext cx="1337226" cy="899542"/>
              <a:chOff x="5898017" y="1162960"/>
              <a:chExt cx="1695492" cy="1140544"/>
            </a:xfrm>
          </p:grpSpPr>
          <p:sp>
            <p:nvSpPr>
              <p:cNvPr id="1491" name="Google Shape;1491;p33"/>
              <p:cNvSpPr/>
              <p:nvPr/>
            </p:nvSpPr>
            <p:spPr>
              <a:xfrm>
                <a:off x="5898017" y="1960377"/>
                <a:ext cx="158260" cy="159738"/>
              </a:xfrm>
              <a:custGeom>
                <a:rect b="b" l="l" r="r" t="t"/>
                <a:pathLst>
                  <a:path extrusionOk="0" h="1729" w="1713">
                    <a:moveTo>
                      <a:pt x="814" y="0"/>
                    </a:moveTo>
                    <a:cubicBezTo>
                      <a:pt x="725" y="0"/>
                      <a:pt x="637" y="23"/>
                      <a:pt x="568" y="66"/>
                    </a:cubicBezTo>
                    <a:cubicBezTo>
                      <a:pt x="444" y="138"/>
                      <a:pt x="372" y="242"/>
                      <a:pt x="341" y="375"/>
                    </a:cubicBezTo>
                    <a:cubicBezTo>
                      <a:pt x="341" y="386"/>
                      <a:pt x="330" y="396"/>
                      <a:pt x="330" y="407"/>
                    </a:cubicBezTo>
                    <a:cubicBezTo>
                      <a:pt x="330" y="399"/>
                      <a:pt x="329" y="396"/>
                      <a:pt x="328" y="396"/>
                    </a:cubicBezTo>
                    <a:cubicBezTo>
                      <a:pt x="324" y="396"/>
                      <a:pt x="318" y="412"/>
                      <a:pt x="323" y="412"/>
                    </a:cubicBezTo>
                    <a:cubicBezTo>
                      <a:pt x="324" y="412"/>
                      <a:pt x="327" y="410"/>
                      <a:pt x="330" y="407"/>
                    </a:cubicBezTo>
                    <a:lnTo>
                      <a:pt x="330" y="407"/>
                    </a:lnTo>
                    <a:cubicBezTo>
                      <a:pt x="310" y="437"/>
                      <a:pt x="289" y="478"/>
                      <a:pt x="268" y="510"/>
                    </a:cubicBezTo>
                    <a:cubicBezTo>
                      <a:pt x="217" y="613"/>
                      <a:pt x="155" y="716"/>
                      <a:pt x="103" y="819"/>
                    </a:cubicBezTo>
                    <a:cubicBezTo>
                      <a:pt x="0" y="1005"/>
                      <a:pt x="21" y="1242"/>
                      <a:pt x="176" y="1397"/>
                    </a:cubicBezTo>
                    <a:lnTo>
                      <a:pt x="279" y="1500"/>
                    </a:lnTo>
                    <a:cubicBezTo>
                      <a:pt x="330" y="1551"/>
                      <a:pt x="424" y="1603"/>
                      <a:pt x="506" y="1624"/>
                    </a:cubicBezTo>
                    <a:cubicBezTo>
                      <a:pt x="591" y="1695"/>
                      <a:pt x="696" y="1729"/>
                      <a:pt x="802" y="1729"/>
                    </a:cubicBezTo>
                    <a:cubicBezTo>
                      <a:pt x="926" y="1729"/>
                      <a:pt x="1051" y="1682"/>
                      <a:pt x="1146" y="1592"/>
                    </a:cubicBezTo>
                    <a:cubicBezTo>
                      <a:pt x="1331" y="1417"/>
                      <a:pt x="1527" y="1262"/>
                      <a:pt x="1600" y="1015"/>
                    </a:cubicBezTo>
                    <a:cubicBezTo>
                      <a:pt x="1713" y="581"/>
                      <a:pt x="1362" y="283"/>
                      <a:pt x="1052" y="66"/>
                    </a:cubicBezTo>
                    <a:cubicBezTo>
                      <a:pt x="982" y="21"/>
                      <a:pt x="897" y="0"/>
                      <a:pt x="814"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92" name="Google Shape;1492;p33"/>
              <p:cNvSpPr/>
              <p:nvPr/>
            </p:nvSpPr>
            <p:spPr>
              <a:xfrm>
                <a:off x="6434602" y="2116420"/>
                <a:ext cx="143016" cy="187085"/>
              </a:xfrm>
              <a:custGeom>
                <a:rect b="b" l="l" r="r" t="t"/>
                <a:pathLst>
                  <a:path extrusionOk="0" h="2025" w="1548">
                    <a:moveTo>
                      <a:pt x="601" y="0"/>
                    </a:moveTo>
                    <a:cubicBezTo>
                      <a:pt x="436" y="0"/>
                      <a:pt x="276" y="83"/>
                      <a:pt x="175" y="265"/>
                    </a:cubicBezTo>
                    <a:cubicBezTo>
                      <a:pt x="72" y="440"/>
                      <a:pt x="51" y="646"/>
                      <a:pt x="41" y="832"/>
                    </a:cubicBezTo>
                    <a:cubicBezTo>
                      <a:pt x="0" y="1224"/>
                      <a:pt x="10" y="1698"/>
                      <a:pt x="361" y="1946"/>
                    </a:cubicBezTo>
                    <a:cubicBezTo>
                      <a:pt x="443" y="2000"/>
                      <a:pt x="526" y="2024"/>
                      <a:pt x="608" y="2024"/>
                    </a:cubicBezTo>
                    <a:cubicBezTo>
                      <a:pt x="743" y="2024"/>
                      <a:pt x="875" y="1960"/>
                      <a:pt x="990" y="1863"/>
                    </a:cubicBezTo>
                    <a:cubicBezTo>
                      <a:pt x="1186" y="1853"/>
                      <a:pt x="1372" y="1719"/>
                      <a:pt x="1434" y="1523"/>
                    </a:cubicBezTo>
                    <a:cubicBezTo>
                      <a:pt x="1454" y="1420"/>
                      <a:pt x="1475" y="1327"/>
                      <a:pt x="1485" y="1234"/>
                    </a:cubicBezTo>
                    <a:cubicBezTo>
                      <a:pt x="1516" y="1173"/>
                      <a:pt x="1547" y="1100"/>
                      <a:pt x="1547" y="1017"/>
                    </a:cubicBezTo>
                    <a:cubicBezTo>
                      <a:pt x="1547" y="863"/>
                      <a:pt x="1475" y="749"/>
                      <a:pt x="1382" y="667"/>
                    </a:cubicBezTo>
                    <a:cubicBezTo>
                      <a:pt x="1351" y="616"/>
                      <a:pt x="1320" y="574"/>
                      <a:pt x="1279" y="522"/>
                    </a:cubicBezTo>
                    <a:cubicBezTo>
                      <a:pt x="1238" y="471"/>
                      <a:pt x="1186" y="440"/>
                      <a:pt x="1135" y="389"/>
                    </a:cubicBezTo>
                    <a:cubicBezTo>
                      <a:pt x="1124" y="347"/>
                      <a:pt x="1103" y="295"/>
                      <a:pt x="1073" y="254"/>
                    </a:cubicBezTo>
                    <a:cubicBezTo>
                      <a:pt x="951" y="91"/>
                      <a:pt x="774" y="0"/>
                      <a:pt x="601"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93" name="Google Shape;1493;p33"/>
              <p:cNvSpPr/>
              <p:nvPr/>
            </p:nvSpPr>
            <p:spPr>
              <a:xfrm>
                <a:off x="6864018" y="1933954"/>
                <a:ext cx="156689" cy="160200"/>
              </a:xfrm>
              <a:custGeom>
                <a:rect b="b" l="l" r="r" t="t"/>
                <a:pathLst>
                  <a:path extrusionOk="0" h="1734" w="1696">
                    <a:moveTo>
                      <a:pt x="1146" y="1"/>
                    </a:moveTo>
                    <a:cubicBezTo>
                      <a:pt x="1140" y="1"/>
                      <a:pt x="1134" y="1"/>
                      <a:pt x="1129" y="1"/>
                    </a:cubicBezTo>
                    <a:cubicBezTo>
                      <a:pt x="973" y="1"/>
                      <a:pt x="829" y="42"/>
                      <a:pt x="705" y="115"/>
                    </a:cubicBezTo>
                    <a:cubicBezTo>
                      <a:pt x="592" y="145"/>
                      <a:pt x="489" y="218"/>
                      <a:pt x="427" y="331"/>
                    </a:cubicBezTo>
                    <a:cubicBezTo>
                      <a:pt x="386" y="414"/>
                      <a:pt x="334" y="476"/>
                      <a:pt x="283" y="548"/>
                    </a:cubicBezTo>
                    <a:cubicBezTo>
                      <a:pt x="180" y="693"/>
                      <a:pt x="128" y="858"/>
                      <a:pt x="86" y="1023"/>
                    </a:cubicBezTo>
                    <a:cubicBezTo>
                      <a:pt x="1" y="1347"/>
                      <a:pt x="259" y="1627"/>
                      <a:pt x="559" y="1627"/>
                    </a:cubicBezTo>
                    <a:cubicBezTo>
                      <a:pt x="584" y="1627"/>
                      <a:pt x="609" y="1625"/>
                      <a:pt x="633" y="1621"/>
                    </a:cubicBezTo>
                    <a:cubicBezTo>
                      <a:pt x="726" y="1683"/>
                      <a:pt x="829" y="1734"/>
                      <a:pt x="932" y="1734"/>
                    </a:cubicBezTo>
                    <a:cubicBezTo>
                      <a:pt x="1149" y="1734"/>
                      <a:pt x="1314" y="1590"/>
                      <a:pt x="1386" y="1404"/>
                    </a:cubicBezTo>
                    <a:cubicBezTo>
                      <a:pt x="1417" y="1383"/>
                      <a:pt x="1448" y="1363"/>
                      <a:pt x="1469" y="1332"/>
                    </a:cubicBezTo>
                    <a:cubicBezTo>
                      <a:pt x="1696" y="1085"/>
                      <a:pt x="1613" y="785"/>
                      <a:pt x="1613" y="476"/>
                    </a:cubicBezTo>
                    <a:cubicBezTo>
                      <a:pt x="1613" y="223"/>
                      <a:pt x="1406" y="1"/>
                      <a:pt x="1146"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94" name="Google Shape;1494;p33"/>
              <p:cNvSpPr/>
              <p:nvPr/>
            </p:nvSpPr>
            <p:spPr>
              <a:xfrm>
                <a:off x="7359861" y="1915384"/>
                <a:ext cx="163988" cy="152162"/>
              </a:xfrm>
              <a:custGeom>
                <a:rect b="b" l="l" r="r" t="t"/>
                <a:pathLst>
                  <a:path extrusionOk="0" h="1647" w="1775">
                    <a:moveTo>
                      <a:pt x="1056" y="1"/>
                    </a:moveTo>
                    <a:cubicBezTo>
                      <a:pt x="1034" y="1"/>
                      <a:pt x="1013" y="3"/>
                      <a:pt x="991" y="6"/>
                    </a:cubicBezTo>
                    <a:lnTo>
                      <a:pt x="960" y="6"/>
                    </a:lnTo>
                    <a:cubicBezTo>
                      <a:pt x="775" y="6"/>
                      <a:pt x="651" y="99"/>
                      <a:pt x="548" y="243"/>
                    </a:cubicBezTo>
                    <a:cubicBezTo>
                      <a:pt x="465" y="346"/>
                      <a:pt x="383" y="460"/>
                      <a:pt x="321" y="573"/>
                    </a:cubicBezTo>
                    <a:cubicBezTo>
                      <a:pt x="259" y="687"/>
                      <a:pt x="218" y="800"/>
                      <a:pt x="156" y="914"/>
                    </a:cubicBezTo>
                    <a:cubicBezTo>
                      <a:pt x="1" y="1234"/>
                      <a:pt x="186" y="1646"/>
                      <a:pt x="578" y="1646"/>
                    </a:cubicBezTo>
                    <a:cubicBezTo>
                      <a:pt x="672" y="1646"/>
                      <a:pt x="775" y="1636"/>
                      <a:pt x="878" y="1636"/>
                    </a:cubicBezTo>
                    <a:cubicBezTo>
                      <a:pt x="904" y="1641"/>
                      <a:pt x="930" y="1643"/>
                      <a:pt x="954" y="1643"/>
                    </a:cubicBezTo>
                    <a:cubicBezTo>
                      <a:pt x="1045" y="1643"/>
                      <a:pt x="1124" y="1615"/>
                      <a:pt x="1197" y="1574"/>
                    </a:cubicBezTo>
                    <a:cubicBezTo>
                      <a:pt x="1352" y="1522"/>
                      <a:pt x="1486" y="1440"/>
                      <a:pt x="1589" y="1295"/>
                    </a:cubicBezTo>
                    <a:cubicBezTo>
                      <a:pt x="1775" y="1017"/>
                      <a:pt x="1610" y="646"/>
                      <a:pt x="1517" y="357"/>
                    </a:cubicBezTo>
                    <a:cubicBezTo>
                      <a:pt x="1452" y="170"/>
                      <a:pt x="1260" y="1"/>
                      <a:pt x="1056"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95" name="Google Shape;1495;p33"/>
              <p:cNvSpPr/>
              <p:nvPr/>
            </p:nvSpPr>
            <p:spPr>
              <a:xfrm>
                <a:off x="7171206" y="1552025"/>
                <a:ext cx="161124" cy="141538"/>
              </a:xfrm>
              <a:custGeom>
                <a:rect b="b" l="l" r="r" t="t"/>
                <a:pathLst>
                  <a:path extrusionOk="0" h="1532" w="1744">
                    <a:moveTo>
                      <a:pt x="1074" y="1"/>
                    </a:moveTo>
                    <a:cubicBezTo>
                      <a:pt x="1033" y="1"/>
                      <a:pt x="992" y="4"/>
                      <a:pt x="949" y="9"/>
                    </a:cubicBezTo>
                    <a:cubicBezTo>
                      <a:pt x="867" y="20"/>
                      <a:pt x="795" y="61"/>
                      <a:pt x="733" y="112"/>
                    </a:cubicBezTo>
                    <a:lnTo>
                      <a:pt x="733" y="102"/>
                    </a:lnTo>
                    <a:cubicBezTo>
                      <a:pt x="681" y="91"/>
                      <a:pt x="640" y="82"/>
                      <a:pt x="599" y="82"/>
                    </a:cubicBezTo>
                    <a:lnTo>
                      <a:pt x="589" y="82"/>
                    </a:lnTo>
                    <a:cubicBezTo>
                      <a:pt x="577" y="80"/>
                      <a:pt x="566" y="79"/>
                      <a:pt x="554" y="79"/>
                    </a:cubicBezTo>
                    <a:cubicBezTo>
                      <a:pt x="407" y="79"/>
                      <a:pt x="243" y="195"/>
                      <a:pt x="176" y="318"/>
                    </a:cubicBezTo>
                    <a:cubicBezTo>
                      <a:pt x="83" y="494"/>
                      <a:pt x="62" y="731"/>
                      <a:pt x="32" y="927"/>
                    </a:cubicBezTo>
                    <a:cubicBezTo>
                      <a:pt x="0" y="1102"/>
                      <a:pt x="32" y="1257"/>
                      <a:pt x="155" y="1391"/>
                    </a:cubicBezTo>
                    <a:cubicBezTo>
                      <a:pt x="247" y="1484"/>
                      <a:pt x="372" y="1532"/>
                      <a:pt x="498" y="1532"/>
                    </a:cubicBezTo>
                    <a:cubicBezTo>
                      <a:pt x="583" y="1532"/>
                      <a:pt x="668" y="1510"/>
                      <a:pt x="743" y="1464"/>
                    </a:cubicBezTo>
                    <a:cubicBezTo>
                      <a:pt x="826" y="1412"/>
                      <a:pt x="919" y="1361"/>
                      <a:pt x="1011" y="1319"/>
                    </a:cubicBezTo>
                    <a:cubicBezTo>
                      <a:pt x="1022" y="1319"/>
                      <a:pt x="1032" y="1319"/>
                      <a:pt x="1032" y="1309"/>
                    </a:cubicBezTo>
                    <a:cubicBezTo>
                      <a:pt x="1063" y="1309"/>
                      <a:pt x="1084" y="1299"/>
                      <a:pt x="1104" y="1278"/>
                    </a:cubicBezTo>
                    <a:cubicBezTo>
                      <a:pt x="1125" y="1278"/>
                      <a:pt x="1146" y="1267"/>
                      <a:pt x="1156" y="1257"/>
                    </a:cubicBezTo>
                    <a:cubicBezTo>
                      <a:pt x="1341" y="1164"/>
                      <a:pt x="1465" y="969"/>
                      <a:pt x="1589" y="814"/>
                    </a:cubicBezTo>
                    <a:cubicBezTo>
                      <a:pt x="1744" y="607"/>
                      <a:pt x="1651" y="360"/>
                      <a:pt x="1476" y="215"/>
                    </a:cubicBezTo>
                    <a:cubicBezTo>
                      <a:pt x="1465" y="185"/>
                      <a:pt x="1444" y="153"/>
                      <a:pt x="1414" y="133"/>
                    </a:cubicBezTo>
                    <a:cubicBezTo>
                      <a:pt x="1312" y="32"/>
                      <a:pt x="1199" y="1"/>
                      <a:pt x="1074"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96" name="Google Shape;1496;p33"/>
              <p:cNvSpPr/>
              <p:nvPr/>
            </p:nvSpPr>
            <p:spPr>
              <a:xfrm>
                <a:off x="7460008" y="1266547"/>
                <a:ext cx="133500" cy="156504"/>
              </a:xfrm>
              <a:custGeom>
                <a:rect b="b" l="l" r="r" t="t"/>
                <a:pathLst>
                  <a:path extrusionOk="0" h="1694" w="1445">
                    <a:moveTo>
                      <a:pt x="564" y="1"/>
                    </a:moveTo>
                    <a:cubicBezTo>
                      <a:pt x="351" y="1"/>
                      <a:pt x="135" y="145"/>
                      <a:pt x="83" y="355"/>
                    </a:cubicBezTo>
                    <a:cubicBezTo>
                      <a:pt x="62" y="448"/>
                      <a:pt x="51" y="541"/>
                      <a:pt x="62" y="634"/>
                    </a:cubicBezTo>
                    <a:cubicBezTo>
                      <a:pt x="21" y="747"/>
                      <a:pt x="0" y="871"/>
                      <a:pt x="0" y="985"/>
                    </a:cubicBezTo>
                    <a:cubicBezTo>
                      <a:pt x="0" y="1180"/>
                      <a:pt x="72" y="1335"/>
                      <a:pt x="196" y="1490"/>
                    </a:cubicBezTo>
                    <a:cubicBezTo>
                      <a:pt x="268" y="1583"/>
                      <a:pt x="413" y="1666"/>
                      <a:pt x="526" y="1686"/>
                    </a:cubicBezTo>
                    <a:cubicBezTo>
                      <a:pt x="571" y="1691"/>
                      <a:pt x="614" y="1694"/>
                      <a:pt x="656" y="1694"/>
                    </a:cubicBezTo>
                    <a:cubicBezTo>
                      <a:pt x="787" y="1694"/>
                      <a:pt x="907" y="1669"/>
                      <a:pt x="1032" y="1614"/>
                    </a:cubicBezTo>
                    <a:cubicBezTo>
                      <a:pt x="1279" y="1510"/>
                      <a:pt x="1444" y="1212"/>
                      <a:pt x="1424" y="943"/>
                    </a:cubicBezTo>
                    <a:cubicBezTo>
                      <a:pt x="1382" y="552"/>
                      <a:pt x="1114" y="273"/>
                      <a:pt x="794" y="66"/>
                    </a:cubicBezTo>
                    <a:cubicBezTo>
                      <a:pt x="724" y="21"/>
                      <a:pt x="644" y="1"/>
                      <a:pt x="564"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97" name="Google Shape;1497;p33"/>
              <p:cNvSpPr/>
              <p:nvPr/>
            </p:nvSpPr>
            <p:spPr>
              <a:xfrm>
                <a:off x="6145217" y="1564292"/>
                <a:ext cx="162048" cy="180340"/>
              </a:xfrm>
              <a:custGeom>
                <a:rect b="b" l="l" r="r" t="t"/>
                <a:pathLst>
                  <a:path extrusionOk="0" h="1952" w="1754">
                    <a:moveTo>
                      <a:pt x="850" y="0"/>
                    </a:moveTo>
                    <a:cubicBezTo>
                      <a:pt x="689" y="0"/>
                      <a:pt x="526" y="60"/>
                      <a:pt x="381" y="154"/>
                    </a:cubicBezTo>
                    <a:cubicBezTo>
                      <a:pt x="196" y="277"/>
                      <a:pt x="103" y="504"/>
                      <a:pt x="175" y="721"/>
                    </a:cubicBezTo>
                    <a:cubicBezTo>
                      <a:pt x="41" y="979"/>
                      <a:pt x="0" y="1278"/>
                      <a:pt x="175" y="1547"/>
                    </a:cubicBezTo>
                    <a:cubicBezTo>
                      <a:pt x="335" y="1786"/>
                      <a:pt x="631" y="1952"/>
                      <a:pt x="928" y="1952"/>
                    </a:cubicBezTo>
                    <a:cubicBezTo>
                      <a:pt x="1015" y="1952"/>
                      <a:pt x="1102" y="1938"/>
                      <a:pt x="1186" y="1907"/>
                    </a:cubicBezTo>
                    <a:cubicBezTo>
                      <a:pt x="1424" y="1815"/>
                      <a:pt x="1578" y="1660"/>
                      <a:pt x="1671" y="1423"/>
                    </a:cubicBezTo>
                    <a:cubicBezTo>
                      <a:pt x="1754" y="1185"/>
                      <a:pt x="1671" y="917"/>
                      <a:pt x="1589" y="701"/>
                    </a:cubicBezTo>
                    <a:cubicBezTo>
                      <a:pt x="1495" y="463"/>
                      <a:pt x="1392" y="206"/>
                      <a:pt x="1155" y="82"/>
                    </a:cubicBezTo>
                    <a:cubicBezTo>
                      <a:pt x="1058" y="25"/>
                      <a:pt x="955" y="0"/>
                      <a:pt x="850"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98" name="Google Shape;1498;p33"/>
              <p:cNvSpPr/>
              <p:nvPr/>
            </p:nvSpPr>
            <p:spPr>
              <a:xfrm>
                <a:off x="6607338" y="1465067"/>
                <a:ext cx="146896" cy="132484"/>
              </a:xfrm>
              <a:custGeom>
                <a:rect b="b" l="l" r="r" t="t"/>
                <a:pathLst>
                  <a:path extrusionOk="0" h="1434" w="1590">
                    <a:moveTo>
                      <a:pt x="1115" y="1"/>
                    </a:moveTo>
                    <a:cubicBezTo>
                      <a:pt x="867" y="10"/>
                      <a:pt x="640" y="93"/>
                      <a:pt x="486" y="289"/>
                    </a:cubicBezTo>
                    <a:cubicBezTo>
                      <a:pt x="300" y="310"/>
                      <a:pt x="124" y="464"/>
                      <a:pt x="73" y="650"/>
                    </a:cubicBezTo>
                    <a:cubicBezTo>
                      <a:pt x="1" y="898"/>
                      <a:pt x="135" y="1115"/>
                      <a:pt x="362" y="1218"/>
                    </a:cubicBezTo>
                    <a:cubicBezTo>
                      <a:pt x="383" y="1228"/>
                      <a:pt x="403" y="1238"/>
                      <a:pt x="413" y="1248"/>
                    </a:cubicBezTo>
                    <a:lnTo>
                      <a:pt x="537" y="1310"/>
                    </a:lnTo>
                    <a:cubicBezTo>
                      <a:pt x="671" y="1383"/>
                      <a:pt x="805" y="1434"/>
                      <a:pt x="950" y="1434"/>
                    </a:cubicBezTo>
                    <a:cubicBezTo>
                      <a:pt x="1167" y="1434"/>
                      <a:pt x="1373" y="1310"/>
                      <a:pt x="1476" y="1115"/>
                    </a:cubicBezTo>
                    <a:cubicBezTo>
                      <a:pt x="1579" y="929"/>
                      <a:pt x="1589" y="702"/>
                      <a:pt x="1589" y="485"/>
                    </a:cubicBezTo>
                    <a:cubicBezTo>
                      <a:pt x="1589" y="228"/>
                      <a:pt x="1373" y="1"/>
                      <a:pt x="1115"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99" name="Google Shape;1499;p33"/>
              <p:cNvSpPr/>
              <p:nvPr/>
            </p:nvSpPr>
            <p:spPr>
              <a:xfrm>
                <a:off x="6036570" y="1207676"/>
                <a:ext cx="149483" cy="159461"/>
              </a:xfrm>
              <a:custGeom>
                <a:rect b="b" l="l" r="r" t="t"/>
                <a:pathLst>
                  <a:path extrusionOk="0" h="1726" w="1618">
                    <a:moveTo>
                      <a:pt x="830" y="0"/>
                    </a:moveTo>
                    <a:cubicBezTo>
                      <a:pt x="792" y="0"/>
                      <a:pt x="752" y="4"/>
                      <a:pt x="711" y="11"/>
                    </a:cubicBezTo>
                    <a:cubicBezTo>
                      <a:pt x="526" y="53"/>
                      <a:pt x="402" y="187"/>
                      <a:pt x="310" y="352"/>
                    </a:cubicBezTo>
                    <a:cubicBezTo>
                      <a:pt x="83" y="497"/>
                      <a:pt x="0" y="785"/>
                      <a:pt x="134" y="1012"/>
                    </a:cubicBezTo>
                    <a:cubicBezTo>
                      <a:pt x="258" y="1229"/>
                      <a:pt x="340" y="1497"/>
                      <a:pt x="557" y="1641"/>
                    </a:cubicBezTo>
                    <a:cubicBezTo>
                      <a:pt x="638" y="1687"/>
                      <a:pt x="735" y="1716"/>
                      <a:pt x="827" y="1716"/>
                    </a:cubicBezTo>
                    <a:cubicBezTo>
                      <a:pt x="840" y="1716"/>
                      <a:pt x="854" y="1715"/>
                      <a:pt x="867" y="1714"/>
                    </a:cubicBezTo>
                    <a:lnTo>
                      <a:pt x="1000" y="1714"/>
                    </a:lnTo>
                    <a:cubicBezTo>
                      <a:pt x="1037" y="1721"/>
                      <a:pt x="1075" y="1725"/>
                      <a:pt x="1112" y="1725"/>
                    </a:cubicBezTo>
                    <a:cubicBezTo>
                      <a:pt x="1374" y="1725"/>
                      <a:pt x="1618" y="1539"/>
                      <a:pt x="1609" y="1249"/>
                    </a:cubicBezTo>
                    <a:cubicBezTo>
                      <a:pt x="1599" y="868"/>
                      <a:pt x="1465" y="548"/>
                      <a:pt x="1259" y="238"/>
                    </a:cubicBezTo>
                    <a:cubicBezTo>
                      <a:pt x="1148" y="78"/>
                      <a:pt x="1004" y="0"/>
                      <a:pt x="830"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00" name="Google Shape;1500;p33"/>
              <p:cNvSpPr/>
              <p:nvPr/>
            </p:nvSpPr>
            <p:spPr>
              <a:xfrm>
                <a:off x="6919885" y="1162960"/>
                <a:ext cx="123984" cy="142462"/>
              </a:xfrm>
              <a:custGeom>
                <a:rect b="b" l="l" r="r" t="t"/>
                <a:pathLst>
                  <a:path extrusionOk="0" h="1542" w="1342">
                    <a:moveTo>
                      <a:pt x="517" y="0"/>
                    </a:moveTo>
                    <a:cubicBezTo>
                      <a:pt x="362" y="0"/>
                      <a:pt x="166" y="93"/>
                      <a:pt x="104" y="238"/>
                    </a:cubicBezTo>
                    <a:cubicBezTo>
                      <a:pt x="22" y="433"/>
                      <a:pt x="1" y="578"/>
                      <a:pt x="32" y="774"/>
                    </a:cubicBezTo>
                    <a:lnTo>
                      <a:pt x="63" y="867"/>
                    </a:lnTo>
                    <a:cubicBezTo>
                      <a:pt x="22" y="1063"/>
                      <a:pt x="73" y="1259"/>
                      <a:pt x="280" y="1382"/>
                    </a:cubicBezTo>
                    <a:cubicBezTo>
                      <a:pt x="342" y="1414"/>
                      <a:pt x="424" y="1434"/>
                      <a:pt x="507" y="1444"/>
                    </a:cubicBezTo>
                    <a:cubicBezTo>
                      <a:pt x="584" y="1511"/>
                      <a:pt x="691" y="1542"/>
                      <a:pt x="798" y="1542"/>
                    </a:cubicBezTo>
                    <a:cubicBezTo>
                      <a:pt x="890" y="1542"/>
                      <a:pt x="981" y="1519"/>
                      <a:pt x="1053" y="1476"/>
                    </a:cubicBezTo>
                    <a:cubicBezTo>
                      <a:pt x="1291" y="1331"/>
                      <a:pt x="1342" y="1052"/>
                      <a:pt x="1218" y="816"/>
                    </a:cubicBezTo>
                    <a:cubicBezTo>
                      <a:pt x="1218" y="816"/>
                      <a:pt x="1218" y="805"/>
                      <a:pt x="1208" y="795"/>
                    </a:cubicBezTo>
                    <a:cubicBezTo>
                      <a:pt x="1249" y="630"/>
                      <a:pt x="1229" y="465"/>
                      <a:pt x="1136" y="320"/>
                    </a:cubicBezTo>
                    <a:cubicBezTo>
                      <a:pt x="1074" y="227"/>
                      <a:pt x="991" y="145"/>
                      <a:pt x="899" y="93"/>
                    </a:cubicBezTo>
                    <a:cubicBezTo>
                      <a:pt x="816" y="42"/>
                      <a:pt x="723" y="0"/>
                      <a:pt x="610"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grpSp>
        <p:nvGrpSpPr>
          <p:cNvPr id="1501" name="Google Shape;1501;p33"/>
          <p:cNvGrpSpPr/>
          <p:nvPr/>
        </p:nvGrpSpPr>
        <p:grpSpPr>
          <a:xfrm>
            <a:off x="-4171393" y="-4039736"/>
            <a:ext cx="6493094" cy="6372526"/>
            <a:chOff x="-5101468" y="-829074"/>
            <a:chExt cx="6493094" cy="6372526"/>
          </a:xfrm>
        </p:grpSpPr>
        <p:sp>
          <p:nvSpPr>
            <p:cNvPr id="1502" name="Google Shape;1502;p33"/>
            <p:cNvSpPr/>
            <p:nvPr/>
          </p:nvSpPr>
          <p:spPr>
            <a:xfrm rot="5400000">
              <a:off x="-5041183" y="-889358"/>
              <a:ext cx="6372526" cy="6493094"/>
            </a:xfrm>
            <a:custGeom>
              <a:rect b="b" l="l" r="r" t="t"/>
              <a:pathLst>
                <a:path extrusionOk="0" h="31343" w="30761">
                  <a:moveTo>
                    <a:pt x="25462" y="1"/>
                  </a:moveTo>
                  <a:cubicBezTo>
                    <a:pt x="25003" y="1"/>
                    <a:pt x="24504" y="84"/>
                    <a:pt x="23962" y="262"/>
                  </a:cubicBezTo>
                  <a:cubicBezTo>
                    <a:pt x="22714" y="644"/>
                    <a:pt x="21848" y="1706"/>
                    <a:pt x="21270" y="2862"/>
                  </a:cubicBezTo>
                  <a:cubicBezTo>
                    <a:pt x="20785" y="3728"/>
                    <a:pt x="20693" y="5740"/>
                    <a:pt x="19919" y="6421"/>
                  </a:cubicBezTo>
                  <a:cubicBezTo>
                    <a:pt x="19549" y="6724"/>
                    <a:pt x="19197" y="6855"/>
                    <a:pt x="18859" y="6855"/>
                  </a:cubicBezTo>
                  <a:cubicBezTo>
                    <a:pt x="16740" y="6855"/>
                    <a:pt x="15176" y="1692"/>
                    <a:pt x="13183" y="1603"/>
                  </a:cubicBezTo>
                  <a:cubicBezTo>
                    <a:pt x="13116" y="1599"/>
                    <a:pt x="13051" y="1598"/>
                    <a:pt x="12987" y="1598"/>
                  </a:cubicBezTo>
                  <a:cubicBezTo>
                    <a:pt x="9937" y="1598"/>
                    <a:pt x="10508" y="5882"/>
                    <a:pt x="11357" y="7762"/>
                  </a:cubicBezTo>
                  <a:cubicBezTo>
                    <a:pt x="11842" y="8917"/>
                    <a:pt x="12420" y="10072"/>
                    <a:pt x="13276" y="11134"/>
                  </a:cubicBezTo>
                  <a:cubicBezTo>
                    <a:pt x="13956" y="12094"/>
                    <a:pt x="15205" y="12867"/>
                    <a:pt x="15586" y="14116"/>
                  </a:cubicBezTo>
                  <a:cubicBezTo>
                    <a:pt x="16357" y="16711"/>
                    <a:pt x="14815" y="17501"/>
                    <a:pt x="12974" y="17501"/>
                  </a:cubicBezTo>
                  <a:cubicBezTo>
                    <a:pt x="11807" y="17501"/>
                    <a:pt x="10520" y="17184"/>
                    <a:pt x="9624" y="16808"/>
                  </a:cubicBezTo>
                  <a:cubicBezTo>
                    <a:pt x="8752" y="16450"/>
                    <a:pt x="7859" y="16277"/>
                    <a:pt x="6986" y="16277"/>
                  </a:cubicBezTo>
                  <a:cubicBezTo>
                    <a:pt x="4586" y="16277"/>
                    <a:pt x="2333" y="17587"/>
                    <a:pt x="1062" y="19985"/>
                  </a:cubicBezTo>
                  <a:cubicBezTo>
                    <a:pt x="0" y="22203"/>
                    <a:pt x="93" y="25472"/>
                    <a:pt x="1248" y="27783"/>
                  </a:cubicBezTo>
                  <a:cubicBezTo>
                    <a:pt x="1953" y="29293"/>
                    <a:pt x="2762" y="29890"/>
                    <a:pt x="3534" y="29890"/>
                  </a:cubicBezTo>
                  <a:cubicBezTo>
                    <a:pt x="4978" y="29890"/>
                    <a:pt x="6291" y="27799"/>
                    <a:pt x="6540" y="25669"/>
                  </a:cubicBezTo>
                  <a:cubicBezTo>
                    <a:pt x="6754" y="23757"/>
                    <a:pt x="7623" y="23083"/>
                    <a:pt x="8725" y="23083"/>
                  </a:cubicBezTo>
                  <a:cubicBezTo>
                    <a:pt x="10121" y="23083"/>
                    <a:pt x="11892" y="24164"/>
                    <a:pt x="13183" y="25184"/>
                  </a:cubicBezTo>
                  <a:cubicBezTo>
                    <a:pt x="14106" y="25895"/>
                    <a:pt x="14783" y="26188"/>
                    <a:pt x="15317" y="26188"/>
                  </a:cubicBezTo>
                  <a:cubicBezTo>
                    <a:pt x="16736" y="26188"/>
                    <a:pt x="17148" y="24117"/>
                    <a:pt x="18474" y="22295"/>
                  </a:cubicBezTo>
                  <a:cubicBezTo>
                    <a:pt x="19049" y="21552"/>
                    <a:pt x="19836" y="21252"/>
                    <a:pt x="20692" y="21252"/>
                  </a:cubicBezTo>
                  <a:cubicBezTo>
                    <a:pt x="22710" y="21252"/>
                    <a:pt x="25108" y="22925"/>
                    <a:pt x="25984" y="24410"/>
                  </a:cubicBezTo>
                  <a:cubicBezTo>
                    <a:pt x="26655" y="25669"/>
                    <a:pt x="26944" y="27010"/>
                    <a:pt x="27336" y="28454"/>
                  </a:cubicBezTo>
                  <a:cubicBezTo>
                    <a:pt x="27624" y="29227"/>
                    <a:pt x="27624" y="30671"/>
                    <a:pt x="28006" y="31342"/>
                  </a:cubicBezTo>
                  <a:lnTo>
                    <a:pt x="28099" y="31146"/>
                  </a:lnTo>
                  <a:cubicBezTo>
                    <a:pt x="28129" y="31161"/>
                    <a:pt x="28159" y="31168"/>
                    <a:pt x="28189" y="31168"/>
                  </a:cubicBezTo>
                  <a:cubicBezTo>
                    <a:pt x="28548" y="31168"/>
                    <a:pt x="28887" y="30143"/>
                    <a:pt x="29069" y="29609"/>
                  </a:cubicBezTo>
                  <a:cubicBezTo>
                    <a:pt x="30502" y="24802"/>
                    <a:pt x="29935" y="19315"/>
                    <a:pt x="30409" y="14311"/>
                  </a:cubicBezTo>
                  <a:cubicBezTo>
                    <a:pt x="30760" y="10859"/>
                    <a:pt x="30710" y="1"/>
                    <a:pt x="25462" y="1"/>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1503" name="Google Shape;1503;p33"/>
            <p:cNvGrpSpPr/>
            <p:nvPr/>
          </p:nvGrpSpPr>
          <p:grpSpPr>
            <a:xfrm flipH="1" rot="-5400000">
              <a:off x="-218007" y="3904809"/>
              <a:ext cx="1337234" cy="899547"/>
              <a:chOff x="5898017" y="1162960"/>
              <a:chExt cx="1695492" cy="1140544"/>
            </a:xfrm>
          </p:grpSpPr>
          <p:sp>
            <p:nvSpPr>
              <p:cNvPr id="1504" name="Google Shape;1504;p33"/>
              <p:cNvSpPr/>
              <p:nvPr/>
            </p:nvSpPr>
            <p:spPr>
              <a:xfrm>
                <a:off x="5898017" y="1960377"/>
                <a:ext cx="158260" cy="159738"/>
              </a:xfrm>
              <a:custGeom>
                <a:rect b="b" l="l" r="r" t="t"/>
                <a:pathLst>
                  <a:path extrusionOk="0" h="1729" w="1713">
                    <a:moveTo>
                      <a:pt x="814" y="0"/>
                    </a:moveTo>
                    <a:cubicBezTo>
                      <a:pt x="725" y="0"/>
                      <a:pt x="637" y="23"/>
                      <a:pt x="568" y="66"/>
                    </a:cubicBezTo>
                    <a:cubicBezTo>
                      <a:pt x="444" y="138"/>
                      <a:pt x="372" y="242"/>
                      <a:pt x="341" y="375"/>
                    </a:cubicBezTo>
                    <a:cubicBezTo>
                      <a:pt x="341" y="386"/>
                      <a:pt x="330" y="396"/>
                      <a:pt x="330" y="407"/>
                    </a:cubicBezTo>
                    <a:cubicBezTo>
                      <a:pt x="330" y="399"/>
                      <a:pt x="329" y="396"/>
                      <a:pt x="328" y="396"/>
                    </a:cubicBezTo>
                    <a:cubicBezTo>
                      <a:pt x="324" y="396"/>
                      <a:pt x="318" y="412"/>
                      <a:pt x="323" y="412"/>
                    </a:cubicBezTo>
                    <a:cubicBezTo>
                      <a:pt x="324" y="412"/>
                      <a:pt x="327" y="410"/>
                      <a:pt x="330" y="407"/>
                    </a:cubicBezTo>
                    <a:lnTo>
                      <a:pt x="330" y="407"/>
                    </a:lnTo>
                    <a:cubicBezTo>
                      <a:pt x="310" y="437"/>
                      <a:pt x="289" y="478"/>
                      <a:pt x="268" y="510"/>
                    </a:cubicBezTo>
                    <a:cubicBezTo>
                      <a:pt x="217" y="613"/>
                      <a:pt x="155" y="716"/>
                      <a:pt x="103" y="819"/>
                    </a:cubicBezTo>
                    <a:cubicBezTo>
                      <a:pt x="0" y="1005"/>
                      <a:pt x="21" y="1242"/>
                      <a:pt x="176" y="1397"/>
                    </a:cubicBezTo>
                    <a:lnTo>
                      <a:pt x="279" y="1500"/>
                    </a:lnTo>
                    <a:cubicBezTo>
                      <a:pt x="330" y="1551"/>
                      <a:pt x="424" y="1603"/>
                      <a:pt x="506" y="1624"/>
                    </a:cubicBezTo>
                    <a:cubicBezTo>
                      <a:pt x="591" y="1695"/>
                      <a:pt x="696" y="1729"/>
                      <a:pt x="802" y="1729"/>
                    </a:cubicBezTo>
                    <a:cubicBezTo>
                      <a:pt x="926" y="1729"/>
                      <a:pt x="1051" y="1682"/>
                      <a:pt x="1146" y="1592"/>
                    </a:cubicBezTo>
                    <a:cubicBezTo>
                      <a:pt x="1331" y="1417"/>
                      <a:pt x="1527" y="1262"/>
                      <a:pt x="1600" y="1015"/>
                    </a:cubicBezTo>
                    <a:cubicBezTo>
                      <a:pt x="1713" y="581"/>
                      <a:pt x="1362" y="283"/>
                      <a:pt x="1052" y="66"/>
                    </a:cubicBezTo>
                    <a:cubicBezTo>
                      <a:pt x="982" y="21"/>
                      <a:pt x="897" y="0"/>
                      <a:pt x="814"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05" name="Google Shape;1505;p33"/>
              <p:cNvSpPr/>
              <p:nvPr/>
            </p:nvSpPr>
            <p:spPr>
              <a:xfrm>
                <a:off x="6434602" y="2116420"/>
                <a:ext cx="143016" cy="187085"/>
              </a:xfrm>
              <a:custGeom>
                <a:rect b="b" l="l" r="r" t="t"/>
                <a:pathLst>
                  <a:path extrusionOk="0" h="2025" w="1548">
                    <a:moveTo>
                      <a:pt x="601" y="0"/>
                    </a:moveTo>
                    <a:cubicBezTo>
                      <a:pt x="436" y="0"/>
                      <a:pt x="276" y="83"/>
                      <a:pt x="175" y="265"/>
                    </a:cubicBezTo>
                    <a:cubicBezTo>
                      <a:pt x="72" y="440"/>
                      <a:pt x="51" y="646"/>
                      <a:pt x="41" y="832"/>
                    </a:cubicBezTo>
                    <a:cubicBezTo>
                      <a:pt x="0" y="1224"/>
                      <a:pt x="10" y="1698"/>
                      <a:pt x="361" y="1946"/>
                    </a:cubicBezTo>
                    <a:cubicBezTo>
                      <a:pt x="443" y="2000"/>
                      <a:pt x="526" y="2024"/>
                      <a:pt x="608" y="2024"/>
                    </a:cubicBezTo>
                    <a:cubicBezTo>
                      <a:pt x="743" y="2024"/>
                      <a:pt x="875" y="1960"/>
                      <a:pt x="990" y="1863"/>
                    </a:cubicBezTo>
                    <a:cubicBezTo>
                      <a:pt x="1186" y="1853"/>
                      <a:pt x="1372" y="1719"/>
                      <a:pt x="1434" y="1523"/>
                    </a:cubicBezTo>
                    <a:cubicBezTo>
                      <a:pt x="1454" y="1420"/>
                      <a:pt x="1475" y="1327"/>
                      <a:pt x="1485" y="1234"/>
                    </a:cubicBezTo>
                    <a:cubicBezTo>
                      <a:pt x="1516" y="1173"/>
                      <a:pt x="1547" y="1100"/>
                      <a:pt x="1547" y="1017"/>
                    </a:cubicBezTo>
                    <a:cubicBezTo>
                      <a:pt x="1547" y="863"/>
                      <a:pt x="1475" y="749"/>
                      <a:pt x="1382" y="667"/>
                    </a:cubicBezTo>
                    <a:cubicBezTo>
                      <a:pt x="1351" y="616"/>
                      <a:pt x="1320" y="574"/>
                      <a:pt x="1279" y="522"/>
                    </a:cubicBezTo>
                    <a:cubicBezTo>
                      <a:pt x="1238" y="471"/>
                      <a:pt x="1186" y="440"/>
                      <a:pt x="1135" y="389"/>
                    </a:cubicBezTo>
                    <a:cubicBezTo>
                      <a:pt x="1124" y="347"/>
                      <a:pt x="1103" y="295"/>
                      <a:pt x="1073" y="254"/>
                    </a:cubicBezTo>
                    <a:cubicBezTo>
                      <a:pt x="951" y="91"/>
                      <a:pt x="774" y="0"/>
                      <a:pt x="601"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06" name="Google Shape;1506;p33"/>
              <p:cNvSpPr/>
              <p:nvPr/>
            </p:nvSpPr>
            <p:spPr>
              <a:xfrm>
                <a:off x="6864018" y="1933954"/>
                <a:ext cx="156689" cy="160200"/>
              </a:xfrm>
              <a:custGeom>
                <a:rect b="b" l="l" r="r" t="t"/>
                <a:pathLst>
                  <a:path extrusionOk="0" h="1734" w="1696">
                    <a:moveTo>
                      <a:pt x="1146" y="1"/>
                    </a:moveTo>
                    <a:cubicBezTo>
                      <a:pt x="1140" y="1"/>
                      <a:pt x="1134" y="1"/>
                      <a:pt x="1129" y="1"/>
                    </a:cubicBezTo>
                    <a:cubicBezTo>
                      <a:pt x="973" y="1"/>
                      <a:pt x="829" y="42"/>
                      <a:pt x="705" y="115"/>
                    </a:cubicBezTo>
                    <a:cubicBezTo>
                      <a:pt x="592" y="145"/>
                      <a:pt x="489" y="218"/>
                      <a:pt x="427" y="331"/>
                    </a:cubicBezTo>
                    <a:cubicBezTo>
                      <a:pt x="386" y="414"/>
                      <a:pt x="334" y="476"/>
                      <a:pt x="283" y="548"/>
                    </a:cubicBezTo>
                    <a:cubicBezTo>
                      <a:pt x="180" y="693"/>
                      <a:pt x="128" y="858"/>
                      <a:pt x="86" y="1023"/>
                    </a:cubicBezTo>
                    <a:cubicBezTo>
                      <a:pt x="1" y="1347"/>
                      <a:pt x="259" y="1627"/>
                      <a:pt x="559" y="1627"/>
                    </a:cubicBezTo>
                    <a:cubicBezTo>
                      <a:pt x="584" y="1627"/>
                      <a:pt x="609" y="1625"/>
                      <a:pt x="633" y="1621"/>
                    </a:cubicBezTo>
                    <a:cubicBezTo>
                      <a:pt x="726" y="1683"/>
                      <a:pt x="829" y="1734"/>
                      <a:pt x="932" y="1734"/>
                    </a:cubicBezTo>
                    <a:cubicBezTo>
                      <a:pt x="1149" y="1734"/>
                      <a:pt x="1314" y="1590"/>
                      <a:pt x="1386" y="1404"/>
                    </a:cubicBezTo>
                    <a:cubicBezTo>
                      <a:pt x="1417" y="1383"/>
                      <a:pt x="1448" y="1363"/>
                      <a:pt x="1469" y="1332"/>
                    </a:cubicBezTo>
                    <a:cubicBezTo>
                      <a:pt x="1696" y="1085"/>
                      <a:pt x="1613" y="785"/>
                      <a:pt x="1613" y="476"/>
                    </a:cubicBezTo>
                    <a:cubicBezTo>
                      <a:pt x="1613" y="223"/>
                      <a:pt x="1406" y="1"/>
                      <a:pt x="1146"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07" name="Google Shape;1507;p33"/>
              <p:cNvSpPr/>
              <p:nvPr/>
            </p:nvSpPr>
            <p:spPr>
              <a:xfrm>
                <a:off x="7359861" y="1915384"/>
                <a:ext cx="163988" cy="152162"/>
              </a:xfrm>
              <a:custGeom>
                <a:rect b="b" l="l" r="r" t="t"/>
                <a:pathLst>
                  <a:path extrusionOk="0" h="1647" w="1775">
                    <a:moveTo>
                      <a:pt x="1056" y="1"/>
                    </a:moveTo>
                    <a:cubicBezTo>
                      <a:pt x="1034" y="1"/>
                      <a:pt x="1013" y="3"/>
                      <a:pt x="991" y="6"/>
                    </a:cubicBezTo>
                    <a:lnTo>
                      <a:pt x="960" y="6"/>
                    </a:lnTo>
                    <a:cubicBezTo>
                      <a:pt x="775" y="6"/>
                      <a:pt x="651" y="99"/>
                      <a:pt x="548" y="243"/>
                    </a:cubicBezTo>
                    <a:cubicBezTo>
                      <a:pt x="465" y="346"/>
                      <a:pt x="383" y="460"/>
                      <a:pt x="321" y="573"/>
                    </a:cubicBezTo>
                    <a:cubicBezTo>
                      <a:pt x="259" y="687"/>
                      <a:pt x="218" y="800"/>
                      <a:pt x="156" y="914"/>
                    </a:cubicBezTo>
                    <a:cubicBezTo>
                      <a:pt x="1" y="1234"/>
                      <a:pt x="186" y="1646"/>
                      <a:pt x="578" y="1646"/>
                    </a:cubicBezTo>
                    <a:cubicBezTo>
                      <a:pt x="672" y="1646"/>
                      <a:pt x="775" y="1636"/>
                      <a:pt x="878" y="1636"/>
                    </a:cubicBezTo>
                    <a:cubicBezTo>
                      <a:pt x="904" y="1641"/>
                      <a:pt x="930" y="1643"/>
                      <a:pt x="954" y="1643"/>
                    </a:cubicBezTo>
                    <a:cubicBezTo>
                      <a:pt x="1045" y="1643"/>
                      <a:pt x="1124" y="1615"/>
                      <a:pt x="1197" y="1574"/>
                    </a:cubicBezTo>
                    <a:cubicBezTo>
                      <a:pt x="1352" y="1522"/>
                      <a:pt x="1486" y="1440"/>
                      <a:pt x="1589" y="1295"/>
                    </a:cubicBezTo>
                    <a:cubicBezTo>
                      <a:pt x="1775" y="1017"/>
                      <a:pt x="1610" y="646"/>
                      <a:pt x="1517" y="357"/>
                    </a:cubicBezTo>
                    <a:cubicBezTo>
                      <a:pt x="1452" y="170"/>
                      <a:pt x="1260" y="1"/>
                      <a:pt x="1056"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08" name="Google Shape;1508;p33"/>
              <p:cNvSpPr/>
              <p:nvPr/>
            </p:nvSpPr>
            <p:spPr>
              <a:xfrm>
                <a:off x="7171206" y="1552025"/>
                <a:ext cx="161124" cy="141538"/>
              </a:xfrm>
              <a:custGeom>
                <a:rect b="b" l="l" r="r" t="t"/>
                <a:pathLst>
                  <a:path extrusionOk="0" h="1532" w="1744">
                    <a:moveTo>
                      <a:pt x="1074" y="1"/>
                    </a:moveTo>
                    <a:cubicBezTo>
                      <a:pt x="1033" y="1"/>
                      <a:pt x="992" y="4"/>
                      <a:pt x="949" y="9"/>
                    </a:cubicBezTo>
                    <a:cubicBezTo>
                      <a:pt x="867" y="20"/>
                      <a:pt x="795" y="61"/>
                      <a:pt x="733" y="112"/>
                    </a:cubicBezTo>
                    <a:lnTo>
                      <a:pt x="733" y="102"/>
                    </a:lnTo>
                    <a:cubicBezTo>
                      <a:pt x="681" y="91"/>
                      <a:pt x="640" y="82"/>
                      <a:pt x="599" y="82"/>
                    </a:cubicBezTo>
                    <a:lnTo>
                      <a:pt x="589" y="82"/>
                    </a:lnTo>
                    <a:cubicBezTo>
                      <a:pt x="577" y="80"/>
                      <a:pt x="566" y="79"/>
                      <a:pt x="554" y="79"/>
                    </a:cubicBezTo>
                    <a:cubicBezTo>
                      <a:pt x="407" y="79"/>
                      <a:pt x="243" y="195"/>
                      <a:pt x="176" y="318"/>
                    </a:cubicBezTo>
                    <a:cubicBezTo>
                      <a:pt x="83" y="494"/>
                      <a:pt x="62" y="731"/>
                      <a:pt x="32" y="927"/>
                    </a:cubicBezTo>
                    <a:cubicBezTo>
                      <a:pt x="0" y="1102"/>
                      <a:pt x="32" y="1257"/>
                      <a:pt x="155" y="1391"/>
                    </a:cubicBezTo>
                    <a:cubicBezTo>
                      <a:pt x="247" y="1484"/>
                      <a:pt x="372" y="1532"/>
                      <a:pt x="498" y="1532"/>
                    </a:cubicBezTo>
                    <a:cubicBezTo>
                      <a:pt x="583" y="1532"/>
                      <a:pt x="668" y="1510"/>
                      <a:pt x="743" y="1464"/>
                    </a:cubicBezTo>
                    <a:cubicBezTo>
                      <a:pt x="826" y="1412"/>
                      <a:pt x="919" y="1361"/>
                      <a:pt x="1011" y="1319"/>
                    </a:cubicBezTo>
                    <a:cubicBezTo>
                      <a:pt x="1022" y="1319"/>
                      <a:pt x="1032" y="1319"/>
                      <a:pt x="1032" y="1309"/>
                    </a:cubicBezTo>
                    <a:cubicBezTo>
                      <a:pt x="1063" y="1309"/>
                      <a:pt x="1084" y="1299"/>
                      <a:pt x="1104" y="1278"/>
                    </a:cubicBezTo>
                    <a:cubicBezTo>
                      <a:pt x="1125" y="1278"/>
                      <a:pt x="1146" y="1267"/>
                      <a:pt x="1156" y="1257"/>
                    </a:cubicBezTo>
                    <a:cubicBezTo>
                      <a:pt x="1341" y="1164"/>
                      <a:pt x="1465" y="969"/>
                      <a:pt x="1589" y="814"/>
                    </a:cubicBezTo>
                    <a:cubicBezTo>
                      <a:pt x="1744" y="607"/>
                      <a:pt x="1651" y="360"/>
                      <a:pt x="1476" y="215"/>
                    </a:cubicBezTo>
                    <a:cubicBezTo>
                      <a:pt x="1465" y="185"/>
                      <a:pt x="1444" y="153"/>
                      <a:pt x="1414" y="133"/>
                    </a:cubicBezTo>
                    <a:cubicBezTo>
                      <a:pt x="1312" y="32"/>
                      <a:pt x="1199" y="1"/>
                      <a:pt x="1074"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09" name="Google Shape;1509;p33"/>
              <p:cNvSpPr/>
              <p:nvPr/>
            </p:nvSpPr>
            <p:spPr>
              <a:xfrm>
                <a:off x="7460008" y="1266547"/>
                <a:ext cx="133500" cy="156504"/>
              </a:xfrm>
              <a:custGeom>
                <a:rect b="b" l="l" r="r" t="t"/>
                <a:pathLst>
                  <a:path extrusionOk="0" h="1694" w="1445">
                    <a:moveTo>
                      <a:pt x="564" y="1"/>
                    </a:moveTo>
                    <a:cubicBezTo>
                      <a:pt x="351" y="1"/>
                      <a:pt x="135" y="145"/>
                      <a:pt x="83" y="355"/>
                    </a:cubicBezTo>
                    <a:cubicBezTo>
                      <a:pt x="62" y="448"/>
                      <a:pt x="51" y="541"/>
                      <a:pt x="62" y="634"/>
                    </a:cubicBezTo>
                    <a:cubicBezTo>
                      <a:pt x="21" y="747"/>
                      <a:pt x="0" y="871"/>
                      <a:pt x="0" y="985"/>
                    </a:cubicBezTo>
                    <a:cubicBezTo>
                      <a:pt x="0" y="1180"/>
                      <a:pt x="72" y="1335"/>
                      <a:pt x="196" y="1490"/>
                    </a:cubicBezTo>
                    <a:cubicBezTo>
                      <a:pt x="268" y="1583"/>
                      <a:pt x="413" y="1666"/>
                      <a:pt x="526" y="1686"/>
                    </a:cubicBezTo>
                    <a:cubicBezTo>
                      <a:pt x="571" y="1691"/>
                      <a:pt x="614" y="1694"/>
                      <a:pt x="656" y="1694"/>
                    </a:cubicBezTo>
                    <a:cubicBezTo>
                      <a:pt x="787" y="1694"/>
                      <a:pt x="907" y="1669"/>
                      <a:pt x="1032" y="1614"/>
                    </a:cubicBezTo>
                    <a:cubicBezTo>
                      <a:pt x="1279" y="1510"/>
                      <a:pt x="1444" y="1212"/>
                      <a:pt x="1424" y="943"/>
                    </a:cubicBezTo>
                    <a:cubicBezTo>
                      <a:pt x="1382" y="552"/>
                      <a:pt x="1114" y="273"/>
                      <a:pt x="794" y="66"/>
                    </a:cubicBezTo>
                    <a:cubicBezTo>
                      <a:pt x="724" y="21"/>
                      <a:pt x="644" y="1"/>
                      <a:pt x="564"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10" name="Google Shape;1510;p33"/>
              <p:cNvSpPr/>
              <p:nvPr/>
            </p:nvSpPr>
            <p:spPr>
              <a:xfrm>
                <a:off x="6145217" y="1564292"/>
                <a:ext cx="162048" cy="180340"/>
              </a:xfrm>
              <a:custGeom>
                <a:rect b="b" l="l" r="r" t="t"/>
                <a:pathLst>
                  <a:path extrusionOk="0" h="1952" w="1754">
                    <a:moveTo>
                      <a:pt x="850" y="0"/>
                    </a:moveTo>
                    <a:cubicBezTo>
                      <a:pt x="689" y="0"/>
                      <a:pt x="526" y="60"/>
                      <a:pt x="381" y="154"/>
                    </a:cubicBezTo>
                    <a:cubicBezTo>
                      <a:pt x="196" y="277"/>
                      <a:pt x="103" y="504"/>
                      <a:pt x="175" y="721"/>
                    </a:cubicBezTo>
                    <a:cubicBezTo>
                      <a:pt x="41" y="979"/>
                      <a:pt x="0" y="1278"/>
                      <a:pt x="175" y="1547"/>
                    </a:cubicBezTo>
                    <a:cubicBezTo>
                      <a:pt x="335" y="1786"/>
                      <a:pt x="631" y="1952"/>
                      <a:pt x="928" y="1952"/>
                    </a:cubicBezTo>
                    <a:cubicBezTo>
                      <a:pt x="1015" y="1952"/>
                      <a:pt x="1102" y="1938"/>
                      <a:pt x="1186" y="1907"/>
                    </a:cubicBezTo>
                    <a:cubicBezTo>
                      <a:pt x="1424" y="1815"/>
                      <a:pt x="1578" y="1660"/>
                      <a:pt x="1671" y="1423"/>
                    </a:cubicBezTo>
                    <a:cubicBezTo>
                      <a:pt x="1754" y="1185"/>
                      <a:pt x="1671" y="917"/>
                      <a:pt x="1589" y="701"/>
                    </a:cubicBezTo>
                    <a:cubicBezTo>
                      <a:pt x="1495" y="463"/>
                      <a:pt x="1392" y="206"/>
                      <a:pt x="1155" y="82"/>
                    </a:cubicBezTo>
                    <a:cubicBezTo>
                      <a:pt x="1058" y="25"/>
                      <a:pt x="955" y="0"/>
                      <a:pt x="850"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11" name="Google Shape;1511;p33"/>
              <p:cNvSpPr/>
              <p:nvPr/>
            </p:nvSpPr>
            <p:spPr>
              <a:xfrm>
                <a:off x="6607338" y="1465067"/>
                <a:ext cx="146896" cy="132484"/>
              </a:xfrm>
              <a:custGeom>
                <a:rect b="b" l="l" r="r" t="t"/>
                <a:pathLst>
                  <a:path extrusionOk="0" h="1434" w="1590">
                    <a:moveTo>
                      <a:pt x="1115" y="1"/>
                    </a:moveTo>
                    <a:cubicBezTo>
                      <a:pt x="867" y="10"/>
                      <a:pt x="640" y="93"/>
                      <a:pt x="486" y="289"/>
                    </a:cubicBezTo>
                    <a:cubicBezTo>
                      <a:pt x="300" y="310"/>
                      <a:pt x="124" y="464"/>
                      <a:pt x="73" y="650"/>
                    </a:cubicBezTo>
                    <a:cubicBezTo>
                      <a:pt x="1" y="898"/>
                      <a:pt x="135" y="1115"/>
                      <a:pt x="362" y="1218"/>
                    </a:cubicBezTo>
                    <a:cubicBezTo>
                      <a:pt x="383" y="1228"/>
                      <a:pt x="403" y="1238"/>
                      <a:pt x="413" y="1248"/>
                    </a:cubicBezTo>
                    <a:lnTo>
                      <a:pt x="537" y="1310"/>
                    </a:lnTo>
                    <a:cubicBezTo>
                      <a:pt x="671" y="1383"/>
                      <a:pt x="805" y="1434"/>
                      <a:pt x="950" y="1434"/>
                    </a:cubicBezTo>
                    <a:cubicBezTo>
                      <a:pt x="1167" y="1434"/>
                      <a:pt x="1373" y="1310"/>
                      <a:pt x="1476" y="1115"/>
                    </a:cubicBezTo>
                    <a:cubicBezTo>
                      <a:pt x="1579" y="929"/>
                      <a:pt x="1589" y="702"/>
                      <a:pt x="1589" y="485"/>
                    </a:cubicBezTo>
                    <a:cubicBezTo>
                      <a:pt x="1589" y="228"/>
                      <a:pt x="1373" y="1"/>
                      <a:pt x="1115"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12" name="Google Shape;1512;p33"/>
              <p:cNvSpPr/>
              <p:nvPr/>
            </p:nvSpPr>
            <p:spPr>
              <a:xfrm>
                <a:off x="6036570" y="1207676"/>
                <a:ext cx="149483" cy="159461"/>
              </a:xfrm>
              <a:custGeom>
                <a:rect b="b" l="l" r="r" t="t"/>
                <a:pathLst>
                  <a:path extrusionOk="0" h="1726" w="1618">
                    <a:moveTo>
                      <a:pt x="830" y="0"/>
                    </a:moveTo>
                    <a:cubicBezTo>
                      <a:pt x="792" y="0"/>
                      <a:pt x="752" y="4"/>
                      <a:pt x="711" y="11"/>
                    </a:cubicBezTo>
                    <a:cubicBezTo>
                      <a:pt x="526" y="53"/>
                      <a:pt x="402" y="187"/>
                      <a:pt x="310" y="352"/>
                    </a:cubicBezTo>
                    <a:cubicBezTo>
                      <a:pt x="83" y="497"/>
                      <a:pt x="0" y="785"/>
                      <a:pt x="134" y="1012"/>
                    </a:cubicBezTo>
                    <a:cubicBezTo>
                      <a:pt x="258" y="1229"/>
                      <a:pt x="340" y="1497"/>
                      <a:pt x="557" y="1641"/>
                    </a:cubicBezTo>
                    <a:cubicBezTo>
                      <a:pt x="638" y="1687"/>
                      <a:pt x="735" y="1716"/>
                      <a:pt x="827" y="1716"/>
                    </a:cubicBezTo>
                    <a:cubicBezTo>
                      <a:pt x="840" y="1716"/>
                      <a:pt x="854" y="1715"/>
                      <a:pt x="867" y="1714"/>
                    </a:cubicBezTo>
                    <a:lnTo>
                      <a:pt x="1000" y="1714"/>
                    </a:lnTo>
                    <a:cubicBezTo>
                      <a:pt x="1037" y="1721"/>
                      <a:pt x="1075" y="1725"/>
                      <a:pt x="1112" y="1725"/>
                    </a:cubicBezTo>
                    <a:cubicBezTo>
                      <a:pt x="1374" y="1725"/>
                      <a:pt x="1618" y="1539"/>
                      <a:pt x="1609" y="1249"/>
                    </a:cubicBezTo>
                    <a:cubicBezTo>
                      <a:pt x="1599" y="868"/>
                      <a:pt x="1465" y="548"/>
                      <a:pt x="1259" y="238"/>
                    </a:cubicBezTo>
                    <a:cubicBezTo>
                      <a:pt x="1148" y="78"/>
                      <a:pt x="1004" y="0"/>
                      <a:pt x="830"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13" name="Google Shape;1513;p33"/>
              <p:cNvSpPr/>
              <p:nvPr/>
            </p:nvSpPr>
            <p:spPr>
              <a:xfrm>
                <a:off x="6919885" y="1162960"/>
                <a:ext cx="123984" cy="142462"/>
              </a:xfrm>
              <a:custGeom>
                <a:rect b="b" l="l" r="r" t="t"/>
                <a:pathLst>
                  <a:path extrusionOk="0" h="1542" w="1342">
                    <a:moveTo>
                      <a:pt x="517" y="0"/>
                    </a:moveTo>
                    <a:cubicBezTo>
                      <a:pt x="362" y="0"/>
                      <a:pt x="166" y="93"/>
                      <a:pt x="104" y="238"/>
                    </a:cubicBezTo>
                    <a:cubicBezTo>
                      <a:pt x="22" y="433"/>
                      <a:pt x="1" y="578"/>
                      <a:pt x="32" y="774"/>
                    </a:cubicBezTo>
                    <a:lnTo>
                      <a:pt x="63" y="867"/>
                    </a:lnTo>
                    <a:cubicBezTo>
                      <a:pt x="22" y="1063"/>
                      <a:pt x="73" y="1259"/>
                      <a:pt x="280" y="1382"/>
                    </a:cubicBezTo>
                    <a:cubicBezTo>
                      <a:pt x="342" y="1414"/>
                      <a:pt x="424" y="1434"/>
                      <a:pt x="507" y="1444"/>
                    </a:cubicBezTo>
                    <a:cubicBezTo>
                      <a:pt x="584" y="1511"/>
                      <a:pt x="691" y="1542"/>
                      <a:pt x="798" y="1542"/>
                    </a:cubicBezTo>
                    <a:cubicBezTo>
                      <a:pt x="890" y="1542"/>
                      <a:pt x="981" y="1519"/>
                      <a:pt x="1053" y="1476"/>
                    </a:cubicBezTo>
                    <a:cubicBezTo>
                      <a:pt x="1291" y="1331"/>
                      <a:pt x="1342" y="1052"/>
                      <a:pt x="1218" y="816"/>
                    </a:cubicBezTo>
                    <a:cubicBezTo>
                      <a:pt x="1218" y="816"/>
                      <a:pt x="1218" y="805"/>
                      <a:pt x="1208" y="795"/>
                    </a:cubicBezTo>
                    <a:cubicBezTo>
                      <a:pt x="1249" y="630"/>
                      <a:pt x="1229" y="465"/>
                      <a:pt x="1136" y="320"/>
                    </a:cubicBezTo>
                    <a:cubicBezTo>
                      <a:pt x="1074" y="227"/>
                      <a:pt x="991" y="145"/>
                      <a:pt x="899" y="93"/>
                    </a:cubicBezTo>
                    <a:cubicBezTo>
                      <a:pt x="816" y="42"/>
                      <a:pt x="723" y="0"/>
                      <a:pt x="610"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grpSp>
        <p:nvGrpSpPr>
          <p:cNvPr id="1514" name="Google Shape;1514;p33"/>
          <p:cNvGrpSpPr/>
          <p:nvPr/>
        </p:nvGrpSpPr>
        <p:grpSpPr>
          <a:xfrm rot="-5400000">
            <a:off x="2156510" y="4351515"/>
            <a:ext cx="3590681" cy="3524007"/>
            <a:chOff x="-5101468" y="-829074"/>
            <a:chExt cx="6493094" cy="6372526"/>
          </a:xfrm>
        </p:grpSpPr>
        <p:sp>
          <p:nvSpPr>
            <p:cNvPr id="1515" name="Google Shape;1515;p33"/>
            <p:cNvSpPr/>
            <p:nvPr/>
          </p:nvSpPr>
          <p:spPr>
            <a:xfrm rot="5400000">
              <a:off x="-5041183" y="-889358"/>
              <a:ext cx="6372526" cy="6493094"/>
            </a:xfrm>
            <a:custGeom>
              <a:rect b="b" l="l" r="r" t="t"/>
              <a:pathLst>
                <a:path extrusionOk="0" h="31343" w="30761">
                  <a:moveTo>
                    <a:pt x="25462" y="1"/>
                  </a:moveTo>
                  <a:cubicBezTo>
                    <a:pt x="25003" y="1"/>
                    <a:pt x="24504" y="84"/>
                    <a:pt x="23962" y="262"/>
                  </a:cubicBezTo>
                  <a:cubicBezTo>
                    <a:pt x="22714" y="644"/>
                    <a:pt x="21848" y="1706"/>
                    <a:pt x="21270" y="2862"/>
                  </a:cubicBezTo>
                  <a:cubicBezTo>
                    <a:pt x="20785" y="3728"/>
                    <a:pt x="20693" y="5740"/>
                    <a:pt x="19919" y="6421"/>
                  </a:cubicBezTo>
                  <a:cubicBezTo>
                    <a:pt x="19549" y="6724"/>
                    <a:pt x="19197" y="6855"/>
                    <a:pt x="18859" y="6855"/>
                  </a:cubicBezTo>
                  <a:cubicBezTo>
                    <a:pt x="16740" y="6855"/>
                    <a:pt x="15176" y="1692"/>
                    <a:pt x="13183" y="1603"/>
                  </a:cubicBezTo>
                  <a:cubicBezTo>
                    <a:pt x="13116" y="1599"/>
                    <a:pt x="13051" y="1598"/>
                    <a:pt x="12987" y="1598"/>
                  </a:cubicBezTo>
                  <a:cubicBezTo>
                    <a:pt x="9937" y="1598"/>
                    <a:pt x="10508" y="5882"/>
                    <a:pt x="11357" y="7762"/>
                  </a:cubicBezTo>
                  <a:cubicBezTo>
                    <a:pt x="11842" y="8917"/>
                    <a:pt x="12420" y="10072"/>
                    <a:pt x="13276" y="11134"/>
                  </a:cubicBezTo>
                  <a:cubicBezTo>
                    <a:pt x="13956" y="12094"/>
                    <a:pt x="15205" y="12867"/>
                    <a:pt x="15586" y="14116"/>
                  </a:cubicBezTo>
                  <a:cubicBezTo>
                    <a:pt x="16357" y="16711"/>
                    <a:pt x="14815" y="17501"/>
                    <a:pt x="12974" y="17501"/>
                  </a:cubicBezTo>
                  <a:cubicBezTo>
                    <a:pt x="11807" y="17501"/>
                    <a:pt x="10520" y="17184"/>
                    <a:pt x="9624" y="16808"/>
                  </a:cubicBezTo>
                  <a:cubicBezTo>
                    <a:pt x="8752" y="16450"/>
                    <a:pt x="7859" y="16277"/>
                    <a:pt x="6986" y="16277"/>
                  </a:cubicBezTo>
                  <a:cubicBezTo>
                    <a:pt x="4586" y="16277"/>
                    <a:pt x="2333" y="17587"/>
                    <a:pt x="1062" y="19985"/>
                  </a:cubicBezTo>
                  <a:cubicBezTo>
                    <a:pt x="0" y="22203"/>
                    <a:pt x="93" y="25472"/>
                    <a:pt x="1248" y="27783"/>
                  </a:cubicBezTo>
                  <a:cubicBezTo>
                    <a:pt x="1953" y="29293"/>
                    <a:pt x="2762" y="29890"/>
                    <a:pt x="3534" y="29890"/>
                  </a:cubicBezTo>
                  <a:cubicBezTo>
                    <a:pt x="4978" y="29890"/>
                    <a:pt x="6291" y="27799"/>
                    <a:pt x="6540" y="25669"/>
                  </a:cubicBezTo>
                  <a:cubicBezTo>
                    <a:pt x="6754" y="23757"/>
                    <a:pt x="7623" y="23083"/>
                    <a:pt x="8725" y="23083"/>
                  </a:cubicBezTo>
                  <a:cubicBezTo>
                    <a:pt x="10121" y="23083"/>
                    <a:pt x="11892" y="24164"/>
                    <a:pt x="13183" y="25184"/>
                  </a:cubicBezTo>
                  <a:cubicBezTo>
                    <a:pt x="14106" y="25895"/>
                    <a:pt x="14783" y="26188"/>
                    <a:pt x="15317" y="26188"/>
                  </a:cubicBezTo>
                  <a:cubicBezTo>
                    <a:pt x="16736" y="26188"/>
                    <a:pt x="17148" y="24117"/>
                    <a:pt x="18474" y="22295"/>
                  </a:cubicBezTo>
                  <a:cubicBezTo>
                    <a:pt x="19049" y="21552"/>
                    <a:pt x="19836" y="21252"/>
                    <a:pt x="20692" y="21252"/>
                  </a:cubicBezTo>
                  <a:cubicBezTo>
                    <a:pt x="22710" y="21252"/>
                    <a:pt x="25108" y="22925"/>
                    <a:pt x="25984" y="24410"/>
                  </a:cubicBezTo>
                  <a:cubicBezTo>
                    <a:pt x="26655" y="25669"/>
                    <a:pt x="26944" y="27010"/>
                    <a:pt x="27336" y="28454"/>
                  </a:cubicBezTo>
                  <a:cubicBezTo>
                    <a:pt x="27624" y="29227"/>
                    <a:pt x="27624" y="30671"/>
                    <a:pt x="28006" y="31342"/>
                  </a:cubicBezTo>
                  <a:lnTo>
                    <a:pt x="28099" y="31146"/>
                  </a:lnTo>
                  <a:cubicBezTo>
                    <a:pt x="28129" y="31161"/>
                    <a:pt x="28159" y="31168"/>
                    <a:pt x="28189" y="31168"/>
                  </a:cubicBezTo>
                  <a:cubicBezTo>
                    <a:pt x="28548" y="31168"/>
                    <a:pt x="28887" y="30143"/>
                    <a:pt x="29069" y="29609"/>
                  </a:cubicBezTo>
                  <a:cubicBezTo>
                    <a:pt x="30502" y="24802"/>
                    <a:pt x="29935" y="19315"/>
                    <a:pt x="30409" y="14311"/>
                  </a:cubicBezTo>
                  <a:cubicBezTo>
                    <a:pt x="30760" y="10859"/>
                    <a:pt x="30710" y="1"/>
                    <a:pt x="25462" y="1"/>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1516" name="Google Shape;1516;p33"/>
            <p:cNvGrpSpPr/>
            <p:nvPr/>
          </p:nvGrpSpPr>
          <p:grpSpPr>
            <a:xfrm flipH="1" rot="-5400000">
              <a:off x="-218007" y="3904809"/>
              <a:ext cx="1337234" cy="899547"/>
              <a:chOff x="5898017" y="1162960"/>
              <a:chExt cx="1695492" cy="1140544"/>
            </a:xfrm>
          </p:grpSpPr>
          <p:sp>
            <p:nvSpPr>
              <p:cNvPr id="1517" name="Google Shape;1517;p33"/>
              <p:cNvSpPr/>
              <p:nvPr/>
            </p:nvSpPr>
            <p:spPr>
              <a:xfrm>
                <a:off x="5898017" y="1960377"/>
                <a:ext cx="158260" cy="159738"/>
              </a:xfrm>
              <a:custGeom>
                <a:rect b="b" l="l" r="r" t="t"/>
                <a:pathLst>
                  <a:path extrusionOk="0" h="1729" w="1713">
                    <a:moveTo>
                      <a:pt x="814" y="0"/>
                    </a:moveTo>
                    <a:cubicBezTo>
                      <a:pt x="725" y="0"/>
                      <a:pt x="637" y="23"/>
                      <a:pt x="568" y="66"/>
                    </a:cubicBezTo>
                    <a:cubicBezTo>
                      <a:pt x="444" y="138"/>
                      <a:pt x="372" y="242"/>
                      <a:pt x="341" y="375"/>
                    </a:cubicBezTo>
                    <a:cubicBezTo>
                      <a:pt x="341" y="386"/>
                      <a:pt x="330" y="396"/>
                      <a:pt x="330" y="407"/>
                    </a:cubicBezTo>
                    <a:cubicBezTo>
                      <a:pt x="330" y="399"/>
                      <a:pt x="329" y="396"/>
                      <a:pt x="328" y="396"/>
                    </a:cubicBezTo>
                    <a:cubicBezTo>
                      <a:pt x="324" y="396"/>
                      <a:pt x="318" y="412"/>
                      <a:pt x="323" y="412"/>
                    </a:cubicBezTo>
                    <a:cubicBezTo>
                      <a:pt x="324" y="412"/>
                      <a:pt x="327" y="410"/>
                      <a:pt x="330" y="407"/>
                    </a:cubicBezTo>
                    <a:lnTo>
                      <a:pt x="330" y="407"/>
                    </a:lnTo>
                    <a:cubicBezTo>
                      <a:pt x="310" y="437"/>
                      <a:pt x="289" y="478"/>
                      <a:pt x="268" y="510"/>
                    </a:cubicBezTo>
                    <a:cubicBezTo>
                      <a:pt x="217" y="613"/>
                      <a:pt x="155" y="716"/>
                      <a:pt x="103" y="819"/>
                    </a:cubicBezTo>
                    <a:cubicBezTo>
                      <a:pt x="0" y="1005"/>
                      <a:pt x="21" y="1242"/>
                      <a:pt x="176" y="1397"/>
                    </a:cubicBezTo>
                    <a:lnTo>
                      <a:pt x="279" y="1500"/>
                    </a:lnTo>
                    <a:cubicBezTo>
                      <a:pt x="330" y="1551"/>
                      <a:pt x="424" y="1603"/>
                      <a:pt x="506" y="1624"/>
                    </a:cubicBezTo>
                    <a:cubicBezTo>
                      <a:pt x="591" y="1695"/>
                      <a:pt x="696" y="1729"/>
                      <a:pt x="802" y="1729"/>
                    </a:cubicBezTo>
                    <a:cubicBezTo>
                      <a:pt x="926" y="1729"/>
                      <a:pt x="1051" y="1682"/>
                      <a:pt x="1146" y="1592"/>
                    </a:cubicBezTo>
                    <a:cubicBezTo>
                      <a:pt x="1331" y="1417"/>
                      <a:pt x="1527" y="1262"/>
                      <a:pt x="1600" y="1015"/>
                    </a:cubicBezTo>
                    <a:cubicBezTo>
                      <a:pt x="1713" y="581"/>
                      <a:pt x="1362" y="283"/>
                      <a:pt x="1052" y="66"/>
                    </a:cubicBezTo>
                    <a:cubicBezTo>
                      <a:pt x="982" y="21"/>
                      <a:pt x="897" y="0"/>
                      <a:pt x="814"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18" name="Google Shape;1518;p33"/>
              <p:cNvSpPr/>
              <p:nvPr/>
            </p:nvSpPr>
            <p:spPr>
              <a:xfrm>
                <a:off x="6434602" y="2116420"/>
                <a:ext cx="143016" cy="187085"/>
              </a:xfrm>
              <a:custGeom>
                <a:rect b="b" l="l" r="r" t="t"/>
                <a:pathLst>
                  <a:path extrusionOk="0" h="2025" w="1548">
                    <a:moveTo>
                      <a:pt x="601" y="0"/>
                    </a:moveTo>
                    <a:cubicBezTo>
                      <a:pt x="436" y="0"/>
                      <a:pt x="276" y="83"/>
                      <a:pt x="175" y="265"/>
                    </a:cubicBezTo>
                    <a:cubicBezTo>
                      <a:pt x="72" y="440"/>
                      <a:pt x="51" y="646"/>
                      <a:pt x="41" y="832"/>
                    </a:cubicBezTo>
                    <a:cubicBezTo>
                      <a:pt x="0" y="1224"/>
                      <a:pt x="10" y="1698"/>
                      <a:pt x="361" y="1946"/>
                    </a:cubicBezTo>
                    <a:cubicBezTo>
                      <a:pt x="443" y="2000"/>
                      <a:pt x="526" y="2024"/>
                      <a:pt x="608" y="2024"/>
                    </a:cubicBezTo>
                    <a:cubicBezTo>
                      <a:pt x="743" y="2024"/>
                      <a:pt x="875" y="1960"/>
                      <a:pt x="990" y="1863"/>
                    </a:cubicBezTo>
                    <a:cubicBezTo>
                      <a:pt x="1186" y="1853"/>
                      <a:pt x="1372" y="1719"/>
                      <a:pt x="1434" y="1523"/>
                    </a:cubicBezTo>
                    <a:cubicBezTo>
                      <a:pt x="1454" y="1420"/>
                      <a:pt x="1475" y="1327"/>
                      <a:pt x="1485" y="1234"/>
                    </a:cubicBezTo>
                    <a:cubicBezTo>
                      <a:pt x="1516" y="1173"/>
                      <a:pt x="1547" y="1100"/>
                      <a:pt x="1547" y="1017"/>
                    </a:cubicBezTo>
                    <a:cubicBezTo>
                      <a:pt x="1547" y="863"/>
                      <a:pt x="1475" y="749"/>
                      <a:pt x="1382" y="667"/>
                    </a:cubicBezTo>
                    <a:cubicBezTo>
                      <a:pt x="1351" y="616"/>
                      <a:pt x="1320" y="574"/>
                      <a:pt x="1279" y="522"/>
                    </a:cubicBezTo>
                    <a:cubicBezTo>
                      <a:pt x="1238" y="471"/>
                      <a:pt x="1186" y="440"/>
                      <a:pt x="1135" y="389"/>
                    </a:cubicBezTo>
                    <a:cubicBezTo>
                      <a:pt x="1124" y="347"/>
                      <a:pt x="1103" y="295"/>
                      <a:pt x="1073" y="254"/>
                    </a:cubicBezTo>
                    <a:cubicBezTo>
                      <a:pt x="951" y="91"/>
                      <a:pt x="774" y="0"/>
                      <a:pt x="601"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19" name="Google Shape;1519;p33"/>
              <p:cNvSpPr/>
              <p:nvPr/>
            </p:nvSpPr>
            <p:spPr>
              <a:xfrm>
                <a:off x="6864018" y="1933954"/>
                <a:ext cx="156689" cy="160200"/>
              </a:xfrm>
              <a:custGeom>
                <a:rect b="b" l="l" r="r" t="t"/>
                <a:pathLst>
                  <a:path extrusionOk="0" h="1734" w="1696">
                    <a:moveTo>
                      <a:pt x="1146" y="1"/>
                    </a:moveTo>
                    <a:cubicBezTo>
                      <a:pt x="1140" y="1"/>
                      <a:pt x="1134" y="1"/>
                      <a:pt x="1129" y="1"/>
                    </a:cubicBezTo>
                    <a:cubicBezTo>
                      <a:pt x="973" y="1"/>
                      <a:pt x="829" y="42"/>
                      <a:pt x="705" y="115"/>
                    </a:cubicBezTo>
                    <a:cubicBezTo>
                      <a:pt x="592" y="145"/>
                      <a:pt x="489" y="218"/>
                      <a:pt x="427" y="331"/>
                    </a:cubicBezTo>
                    <a:cubicBezTo>
                      <a:pt x="386" y="414"/>
                      <a:pt x="334" y="476"/>
                      <a:pt x="283" y="548"/>
                    </a:cubicBezTo>
                    <a:cubicBezTo>
                      <a:pt x="180" y="693"/>
                      <a:pt x="128" y="858"/>
                      <a:pt x="86" y="1023"/>
                    </a:cubicBezTo>
                    <a:cubicBezTo>
                      <a:pt x="1" y="1347"/>
                      <a:pt x="259" y="1627"/>
                      <a:pt x="559" y="1627"/>
                    </a:cubicBezTo>
                    <a:cubicBezTo>
                      <a:pt x="584" y="1627"/>
                      <a:pt x="609" y="1625"/>
                      <a:pt x="633" y="1621"/>
                    </a:cubicBezTo>
                    <a:cubicBezTo>
                      <a:pt x="726" y="1683"/>
                      <a:pt x="829" y="1734"/>
                      <a:pt x="932" y="1734"/>
                    </a:cubicBezTo>
                    <a:cubicBezTo>
                      <a:pt x="1149" y="1734"/>
                      <a:pt x="1314" y="1590"/>
                      <a:pt x="1386" y="1404"/>
                    </a:cubicBezTo>
                    <a:cubicBezTo>
                      <a:pt x="1417" y="1383"/>
                      <a:pt x="1448" y="1363"/>
                      <a:pt x="1469" y="1332"/>
                    </a:cubicBezTo>
                    <a:cubicBezTo>
                      <a:pt x="1696" y="1085"/>
                      <a:pt x="1613" y="785"/>
                      <a:pt x="1613" y="476"/>
                    </a:cubicBezTo>
                    <a:cubicBezTo>
                      <a:pt x="1613" y="223"/>
                      <a:pt x="1406" y="1"/>
                      <a:pt x="1146"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20" name="Google Shape;1520;p33"/>
              <p:cNvSpPr/>
              <p:nvPr/>
            </p:nvSpPr>
            <p:spPr>
              <a:xfrm>
                <a:off x="7359861" y="1915384"/>
                <a:ext cx="163988" cy="152162"/>
              </a:xfrm>
              <a:custGeom>
                <a:rect b="b" l="l" r="r" t="t"/>
                <a:pathLst>
                  <a:path extrusionOk="0" h="1647" w="1775">
                    <a:moveTo>
                      <a:pt x="1056" y="1"/>
                    </a:moveTo>
                    <a:cubicBezTo>
                      <a:pt x="1034" y="1"/>
                      <a:pt x="1013" y="3"/>
                      <a:pt x="991" y="6"/>
                    </a:cubicBezTo>
                    <a:lnTo>
                      <a:pt x="960" y="6"/>
                    </a:lnTo>
                    <a:cubicBezTo>
                      <a:pt x="775" y="6"/>
                      <a:pt x="651" y="99"/>
                      <a:pt x="548" y="243"/>
                    </a:cubicBezTo>
                    <a:cubicBezTo>
                      <a:pt x="465" y="346"/>
                      <a:pt x="383" y="460"/>
                      <a:pt x="321" y="573"/>
                    </a:cubicBezTo>
                    <a:cubicBezTo>
                      <a:pt x="259" y="687"/>
                      <a:pt x="218" y="800"/>
                      <a:pt x="156" y="914"/>
                    </a:cubicBezTo>
                    <a:cubicBezTo>
                      <a:pt x="1" y="1234"/>
                      <a:pt x="186" y="1646"/>
                      <a:pt x="578" y="1646"/>
                    </a:cubicBezTo>
                    <a:cubicBezTo>
                      <a:pt x="672" y="1646"/>
                      <a:pt x="775" y="1636"/>
                      <a:pt x="878" y="1636"/>
                    </a:cubicBezTo>
                    <a:cubicBezTo>
                      <a:pt x="904" y="1641"/>
                      <a:pt x="930" y="1643"/>
                      <a:pt x="954" y="1643"/>
                    </a:cubicBezTo>
                    <a:cubicBezTo>
                      <a:pt x="1045" y="1643"/>
                      <a:pt x="1124" y="1615"/>
                      <a:pt x="1197" y="1574"/>
                    </a:cubicBezTo>
                    <a:cubicBezTo>
                      <a:pt x="1352" y="1522"/>
                      <a:pt x="1486" y="1440"/>
                      <a:pt x="1589" y="1295"/>
                    </a:cubicBezTo>
                    <a:cubicBezTo>
                      <a:pt x="1775" y="1017"/>
                      <a:pt x="1610" y="646"/>
                      <a:pt x="1517" y="357"/>
                    </a:cubicBezTo>
                    <a:cubicBezTo>
                      <a:pt x="1452" y="170"/>
                      <a:pt x="1260" y="1"/>
                      <a:pt x="1056"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21" name="Google Shape;1521;p33"/>
              <p:cNvSpPr/>
              <p:nvPr/>
            </p:nvSpPr>
            <p:spPr>
              <a:xfrm>
                <a:off x="7171206" y="1552025"/>
                <a:ext cx="161124" cy="141538"/>
              </a:xfrm>
              <a:custGeom>
                <a:rect b="b" l="l" r="r" t="t"/>
                <a:pathLst>
                  <a:path extrusionOk="0" h="1532" w="1744">
                    <a:moveTo>
                      <a:pt x="1074" y="1"/>
                    </a:moveTo>
                    <a:cubicBezTo>
                      <a:pt x="1033" y="1"/>
                      <a:pt x="992" y="4"/>
                      <a:pt x="949" y="9"/>
                    </a:cubicBezTo>
                    <a:cubicBezTo>
                      <a:pt x="867" y="20"/>
                      <a:pt x="795" y="61"/>
                      <a:pt x="733" y="112"/>
                    </a:cubicBezTo>
                    <a:lnTo>
                      <a:pt x="733" y="102"/>
                    </a:lnTo>
                    <a:cubicBezTo>
                      <a:pt x="681" y="91"/>
                      <a:pt x="640" y="82"/>
                      <a:pt x="599" y="82"/>
                    </a:cubicBezTo>
                    <a:lnTo>
                      <a:pt x="589" y="82"/>
                    </a:lnTo>
                    <a:cubicBezTo>
                      <a:pt x="577" y="80"/>
                      <a:pt x="566" y="79"/>
                      <a:pt x="554" y="79"/>
                    </a:cubicBezTo>
                    <a:cubicBezTo>
                      <a:pt x="407" y="79"/>
                      <a:pt x="243" y="195"/>
                      <a:pt x="176" y="318"/>
                    </a:cubicBezTo>
                    <a:cubicBezTo>
                      <a:pt x="83" y="494"/>
                      <a:pt x="62" y="731"/>
                      <a:pt x="32" y="927"/>
                    </a:cubicBezTo>
                    <a:cubicBezTo>
                      <a:pt x="0" y="1102"/>
                      <a:pt x="32" y="1257"/>
                      <a:pt x="155" y="1391"/>
                    </a:cubicBezTo>
                    <a:cubicBezTo>
                      <a:pt x="247" y="1484"/>
                      <a:pt x="372" y="1532"/>
                      <a:pt x="498" y="1532"/>
                    </a:cubicBezTo>
                    <a:cubicBezTo>
                      <a:pt x="583" y="1532"/>
                      <a:pt x="668" y="1510"/>
                      <a:pt x="743" y="1464"/>
                    </a:cubicBezTo>
                    <a:cubicBezTo>
                      <a:pt x="826" y="1412"/>
                      <a:pt x="919" y="1361"/>
                      <a:pt x="1011" y="1319"/>
                    </a:cubicBezTo>
                    <a:cubicBezTo>
                      <a:pt x="1022" y="1319"/>
                      <a:pt x="1032" y="1319"/>
                      <a:pt x="1032" y="1309"/>
                    </a:cubicBezTo>
                    <a:cubicBezTo>
                      <a:pt x="1063" y="1309"/>
                      <a:pt x="1084" y="1299"/>
                      <a:pt x="1104" y="1278"/>
                    </a:cubicBezTo>
                    <a:cubicBezTo>
                      <a:pt x="1125" y="1278"/>
                      <a:pt x="1146" y="1267"/>
                      <a:pt x="1156" y="1257"/>
                    </a:cubicBezTo>
                    <a:cubicBezTo>
                      <a:pt x="1341" y="1164"/>
                      <a:pt x="1465" y="969"/>
                      <a:pt x="1589" y="814"/>
                    </a:cubicBezTo>
                    <a:cubicBezTo>
                      <a:pt x="1744" y="607"/>
                      <a:pt x="1651" y="360"/>
                      <a:pt x="1476" y="215"/>
                    </a:cubicBezTo>
                    <a:cubicBezTo>
                      <a:pt x="1465" y="185"/>
                      <a:pt x="1444" y="153"/>
                      <a:pt x="1414" y="133"/>
                    </a:cubicBezTo>
                    <a:cubicBezTo>
                      <a:pt x="1312" y="32"/>
                      <a:pt x="1199" y="1"/>
                      <a:pt x="1074"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22" name="Google Shape;1522;p33"/>
              <p:cNvSpPr/>
              <p:nvPr/>
            </p:nvSpPr>
            <p:spPr>
              <a:xfrm>
                <a:off x="7460008" y="1266547"/>
                <a:ext cx="133500" cy="156504"/>
              </a:xfrm>
              <a:custGeom>
                <a:rect b="b" l="l" r="r" t="t"/>
                <a:pathLst>
                  <a:path extrusionOk="0" h="1694" w="1445">
                    <a:moveTo>
                      <a:pt x="564" y="1"/>
                    </a:moveTo>
                    <a:cubicBezTo>
                      <a:pt x="351" y="1"/>
                      <a:pt x="135" y="145"/>
                      <a:pt x="83" y="355"/>
                    </a:cubicBezTo>
                    <a:cubicBezTo>
                      <a:pt x="62" y="448"/>
                      <a:pt x="51" y="541"/>
                      <a:pt x="62" y="634"/>
                    </a:cubicBezTo>
                    <a:cubicBezTo>
                      <a:pt x="21" y="747"/>
                      <a:pt x="0" y="871"/>
                      <a:pt x="0" y="985"/>
                    </a:cubicBezTo>
                    <a:cubicBezTo>
                      <a:pt x="0" y="1180"/>
                      <a:pt x="72" y="1335"/>
                      <a:pt x="196" y="1490"/>
                    </a:cubicBezTo>
                    <a:cubicBezTo>
                      <a:pt x="268" y="1583"/>
                      <a:pt x="413" y="1666"/>
                      <a:pt x="526" y="1686"/>
                    </a:cubicBezTo>
                    <a:cubicBezTo>
                      <a:pt x="571" y="1691"/>
                      <a:pt x="614" y="1694"/>
                      <a:pt x="656" y="1694"/>
                    </a:cubicBezTo>
                    <a:cubicBezTo>
                      <a:pt x="787" y="1694"/>
                      <a:pt x="907" y="1669"/>
                      <a:pt x="1032" y="1614"/>
                    </a:cubicBezTo>
                    <a:cubicBezTo>
                      <a:pt x="1279" y="1510"/>
                      <a:pt x="1444" y="1212"/>
                      <a:pt x="1424" y="943"/>
                    </a:cubicBezTo>
                    <a:cubicBezTo>
                      <a:pt x="1382" y="552"/>
                      <a:pt x="1114" y="273"/>
                      <a:pt x="794" y="66"/>
                    </a:cubicBezTo>
                    <a:cubicBezTo>
                      <a:pt x="724" y="21"/>
                      <a:pt x="644" y="1"/>
                      <a:pt x="564"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23" name="Google Shape;1523;p33"/>
              <p:cNvSpPr/>
              <p:nvPr/>
            </p:nvSpPr>
            <p:spPr>
              <a:xfrm>
                <a:off x="6145217" y="1564292"/>
                <a:ext cx="162048" cy="180340"/>
              </a:xfrm>
              <a:custGeom>
                <a:rect b="b" l="l" r="r" t="t"/>
                <a:pathLst>
                  <a:path extrusionOk="0" h="1952" w="1754">
                    <a:moveTo>
                      <a:pt x="850" y="0"/>
                    </a:moveTo>
                    <a:cubicBezTo>
                      <a:pt x="689" y="0"/>
                      <a:pt x="526" y="60"/>
                      <a:pt x="381" y="154"/>
                    </a:cubicBezTo>
                    <a:cubicBezTo>
                      <a:pt x="196" y="277"/>
                      <a:pt x="103" y="504"/>
                      <a:pt x="175" y="721"/>
                    </a:cubicBezTo>
                    <a:cubicBezTo>
                      <a:pt x="41" y="979"/>
                      <a:pt x="0" y="1278"/>
                      <a:pt x="175" y="1547"/>
                    </a:cubicBezTo>
                    <a:cubicBezTo>
                      <a:pt x="335" y="1786"/>
                      <a:pt x="631" y="1952"/>
                      <a:pt x="928" y="1952"/>
                    </a:cubicBezTo>
                    <a:cubicBezTo>
                      <a:pt x="1015" y="1952"/>
                      <a:pt x="1102" y="1938"/>
                      <a:pt x="1186" y="1907"/>
                    </a:cubicBezTo>
                    <a:cubicBezTo>
                      <a:pt x="1424" y="1815"/>
                      <a:pt x="1578" y="1660"/>
                      <a:pt x="1671" y="1423"/>
                    </a:cubicBezTo>
                    <a:cubicBezTo>
                      <a:pt x="1754" y="1185"/>
                      <a:pt x="1671" y="917"/>
                      <a:pt x="1589" y="701"/>
                    </a:cubicBezTo>
                    <a:cubicBezTo>
                      <a:pt x="1495" y="463"/>
                      <a:pt x="1392" y="206"/>
                      <a:pt x="1155" y="82"/>
                    </a:cubicBezTo>
                    <a:cubicBezTo>
                      <a:pt x="1058" y="25"/>
                      <a:pt x="955" y="0"/>
                      <a:pt x="850"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24" name="Google Shape;1524;p33"/>
              <p:cNvSpPr/>
              <p:nvPr/>
            </p:nvSpPr>
            <p:spPr>
              <a:xfrm>
                <a:off x="6607338" y="1465067"/>
                <a:ext cx="146896" cy="132484"/>
              </a:xfrm>
              <a:custGeom>
                <a:rect b="b" l="l" r="r" t="t"/>
                <a:pathLst>
                  <a:path extrusionOk="0" h="1434" w="1590">
                    <a:moveTo>
                      <a:pt x="1115" y="1"/>
                    </a:moveTo>
                    <a:cubicBezTo>
                      <a:pt x="867" y="10"/>
                      <a:pt x="640" y="93"/>
                      <a:pt x="486" y="289"/>
                    </a:cubicBezTo>
                    <a:cubicBezTo>
                      <a:pt x="300" y="310"/>
                      <a:pt x="124" y="464"/>
                      <a:pt x="73" y="650"/>
                    </a:cubicBezTo>
                    <a:cubicBezTo>
                      <a:pt x="1" y="898"/>
                      <a:pt x="135" y="1115"/>
                      <a:pt x="362" y="1218"/>
                    </a:cubicBezTo>
                    <a:cubicBezTo>
                      <a:pt x="383" y="1228"/>
                      <a:pt x="403" y="1238"/>
                      <a:pt x="413" y="1248"/>
                    </a:cubicBezTo>
                    <a:lnTo>
                      <a:pt x="537" y="1310"/>
                    </a:lnTo>
                    <a:cubicBezTo>
                      <a:pt x="671" y="1383"/>
                      <a:pt x="805" y="1434"/>
                      <a:pt x="950" y="1434"/>
                    </a:cubicBezTo>
                    <a:cubicBezTo>
                      <a:pt x="1167" y="1434"/>
                      <a:pt x="1373" y="1310"/>
                      <a:pt x="1476" y="1115"/>
                    </a:cubicBezTo>
                    <a:cubicBezTo>
                      <a:pt x="1579" y="929"/>
                      <a:pt x="1589" y="702"/>
                      <a:pt x="1589" y="485"/>
                    </a:cubicBezTo>
                    <a:cubicBezTo>
                      <a:pt x="1589" y="228"/>
                      <a:pt x="1373" y="1"/>
                      <a:pt x="1115"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25" name="Google Shape;1525;p33"/>
              <p:cNvSpPr/>
              <p:nvPr/>
            </p:nvSpPr>
            <p:spPr>
              <a:xfrm>
                <a:off x="6036570" y="1207676"/>
                <a:ext cx="149483" cy="159461"/>
              </a:xfrm>
              <a:custGeom>
                <a:rect b="b" l="l" r="r" t="t"/>
                <a:pathLst>
                  <a:path extrusionOk="0" h="1726" w="1618">
                    <a:moveTo>
                      <a:pt x="830" y="0"/>
                    </a:moveTo>
                    <a:cubicBezTo>
                      <a:pt x="792" y="0"/>
                      <a:pt x="752" y="4"/>
                      <a:pt x="711" y="11"/>
                    </a:cubicBezTo>
                    <a:cubicBezTo>
                      <a:pt x="526" y="53"/>
                      <a:pt x="402" y="187"/>
                      <a:pt x="310" y="352"/>
                    </a:cubicBezTo>
                    <a:cubicBezTo>
                      <a:pt x="83" y="497"/>
                      <a:pt x="0" y="785"/>
                      <a:pt x="134" y="1012"/>
                    </a:cubicBezTo>
                    <a:cubicBezTo>
                      <a:pt x="258" y="1229"/>
                      <a:pt x="340" y="1497"/>
                      <a:pt x="557" y="1641"/>
                    </a:cubicBezTo>
                    <a:cubicBezTo>
                      <a:pt x="638" y="1687"/>
                      <a:pt x="735" y="1716"/>
                      <a:pt x="827" y="1716"/>
                    </a:cubicBezTo>
                    <a:cubicBezTo>
                      <a:pt x="840" y="1716"/>
                      <a:pt x="854" y="1715"/>
                      <a:pt x="867" y="1714"/>
                    </a:cubicBezTo>
                    <a:lnTo>
                      <a:pt x="1000" y="1714"/>
                    </a:lnTo>
                    <a:cubicBezTo>
                      <a:pt x="1037" y="1721"/>
                      <a:pt x="1075" y="1725"/>
                      <a:pt x="1112" y="1725"/>
                    </a:cubicBezTo>
                    <a:cubicBezTo>
                      <a:pt x="1374" y="1725"/>
                      <a:pt x="1618" y="1539"/>
                      <a:pt x="1609" y="1249"/>
                    </a:cubicBezTo>
                    <a:cubicBezTo>
                      <a:pt x="1599" y="868"/>
                      <a:pt x="1465" y="548"/>
                      <a:pt x="1259" y="238"/>
                    </a:cubicBezTo>
                    <a:cubicBezTo>
                      <a:pt x="1148" y="78"/>
                      <a:pt x="1004" y="0"/>
                      <a:pt x="830"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26" name="Google Shape;1526;p33"/>
              <p:cNvSpPr/>
              <p:nvPr/>
            </p:nvSpPr>
            <p:spPr>
              <a:xfrm>
                <a:off x="6919885" y="1162960"/>
                <a:ext cx="123984" cy="142462"/>
              </a:xfrm>
              <a:custGeom>
                <a:rect b="b" l="l" r="r" t="t"/>
                <a:pathLst>
                  <a:path extrusionOk="0" h="1542" w="1342">
                    <a:moveTo>
                      <a:pt x="517" y="0"/>
                    </a:moveTo>
                    <a:cubicBezTo>
                      <a:pt x="362" y="0"/>
                      <a:pt x="166" y="93"/>
                      <a:pt x="104" y="238"/>
                    </a:cubicBezTo>
                    <a:cubicBezTo>
                      <a:pt x="22" y="433"/>
                      <a:pt x="1" y="578"/>
                      <a:pt x="32" y="774"/>
                    </a:cubicBezTo>
                    <a:lnTo>
                      <a:pt x="63" y="867"/>
                    </a:lnTo>
                    <a:cubicBezTo>
                      <a:pt x="22" y="1063"/>
                      <a:pt x="73" y="1259"/>
                      <a:pt x="280" y="1382"/>
                    </a:cubicBezTo>
                    <a:cubicBezTo>
                      <a:pt x="342" y="1414"/>
                      <a:pt x="424" y="1434"/>
                      <a:pt x="507" y="1444"/>
                    </a:cubicBezTo>
                    <a:cubicBezTo>
                      <a:pt x="584" y="1511"/>
                      <a:pt x="691" y="1542"/>
                      <a:pt x="798" y="1542"/>
                    </a:cubicBezTo>
                    <a:cubicBezTo>
                      <a:pt x="890" y="1542"/>
                      <a:pt x="981" y="1519"/>
                      <a:pt x="1053" y="1476"/>
                    </a:cubicBezTo>
                    <a:cubicBezTo>
                      <a:pt x="1291" y="1331"/>
                      <a:pt x="1342" y="1052"/>
                      <a:pt x="1218" y="816"/>
                    </a:cubicBezTo>
                    <a:cubicBezTo>
                      <a:pt x="1218" y="816"/>
                      <a:pt x="1218" y="805"/>
                      <a:pt x="1208" y="795"/>
                    </a:cubicBezTo>
                    <a:cubicBezTo>
                      <a:pt x="1249" y="630"/>
                      <a:pt x="1229" y="465"/>
                      <a:pt x="1136" y="320"/>
                    </a:cubicBezTo>
                    <a:cubicBezTo>
                      <a:pt x="1074" y="227"/>
                      <a:pt x="991" y="145"/>
                      <a:pt x="899" y="93"/>
                    </a:cubicBezTo>
                    <a:cubicBezTo>
                      <a:pt x="816" y="42"/>
                      <a:pt x="723" y="0"/>
                      <a:pt x="610"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sp>
        <p:nvSpPr>
          <p:cNvPr id="1527" name="Google Shape;1527;p33"/>
          <p:cNvSpPr/>
          <p:nvPr/>
        </p:nvSpPr>
        <p:spPr>
          <a:xfrm rot="7199975">
            <a:off x="302056" y="3848880"/>
            <a:ext cx="835886" cy="1156448"/>
          </a:xfrm>
          <a:custGeom>
            <a:rect b="b" l="l" r="r" t="t"/>
            <a:pathLst>
              <a:path extrusionOk="0" h="10682" w="7721">
                <a:moveTo>
                  <a:pt x="6560" y="1"/>
                </a:moveTo>
                <a:lnTo>
                  <a:pt x="6560" y="54"/>
                </a:lnTo>
                <a:cubicBezTo>
                  <a:pt x="6560" y="150"/>
                  <a:pt x="6592" y="246"/>
                  <a:pt x="6634" y="320"/>
                </a:cubicBezTo>
                <a:lnTo>
                  <a:pt x="5484" y="1332"/>
                </a:lnTo>
                <a:cubicBezTo>
                  <a:pt x="5378" y="1257"/>
                  <a:pt x="5260" y="1215"/>
                  <a:pt x="5133" y="1215"/>
                </a:cubicBezTo>
                <a:lnTo>
                  <a:pt x="5111" y="1215"/>
                </a:lnTo>
                <a:cubicBezTo>
                  <a:pt x="4782" y="1226"/>
                  <a:pt x="4526" y="1503"/>
                  <a:pt x="4536" y="1822"/>
                </a:cubicBezTo>
                <a:cubicBezTo>
                  <a:pt x="4536" y="1928"/>
                  <a:pt x="4569" y="2014"/>
                  <a:pt x="4611" y="2088"/>
                </a:cubicBezTo>
                <a:lnTo>
                  <a:pt x="3610" y="2961"/>
                </a:lnTo>
                <a:cubicBezTo>
                  <a:pt x="3386" y="2748"/>
                  <a:pt x="3078" y="2610"/>
                  <a:pt x="2748" y="2610"/>
                </a:cubicBezTo>
                <a:lnTo>
                  <a:pt x="2705" y="2610"/>
                </a:lnTo>
                <a:cubicBezTo>
                  <a:pt x="2354" y="2620"/>
                  <a:pt x="2045" y="2780"/>
                  <a:pt x="1822" y="3015"/>
                </a:cubicBezTo>
                <a:lnTo>
                  <a:pt x="1108" y="2333"/>
                </a:lnTo>
                <a:cubicBezTo>
                  <a:pt x="1172" y="2237"/>
                  <a:pt x="1204" y="2120"/>
                  <a:pt x="1204" y="2003"/>
                </a:cubicBezTo>
                <a:cubicBezTo>
                  <a:pt x="1193" y="1683"/>
                  <a:pt x="927" y="1428"/>
                  <a:pt x="608" y="1428"/>
                </a:cubicBezTo>
                <a:lnTo>
                  <a:pt x="586" y="1428"/>
                </a:lnTo>
                <a:cubicBezTo>
                  <a:pt x="256" y="1439"/>
                  <a:pt x="0" y="1715"/>
                  <a:pt x="11" y="2045"/>
                </a:cubicBezTo>
                <a:cubicBezTo>
                  <a:pt x="22" y="2365"/>
                  <a:pt x="288" y="2620"/>
                  <a:pt x="608" y="2620"/>
                </a:cubicBezTo>
                <a:lnTo>
                  <a:pt x="629" y="2620"/>
                </a:lnTo>
                <a:cubicBezTo>
                  <a:pt x="746" y="2610"/>
                  <a:pt x="852" y="2578"/>
                  <a:pt x="937" y="2514"/>
                </a:cubicBezTo>
                <a:lnTo>
                  <a:pt x="1661" y="3206"/>
                </a:lnTo>
                <a:cubicBezTo>
                  <a:pt x="1534" y="3419"/>
                  <a:pt x="1460" y="3664"/>
                  <a:pt x="1470" y="3930"/>
                </a:cubicBezTo>
                <a:cubicBezTo>
                  <a:pt x="1491" y="4537"/>
                  <a:pt x="1928" y="5027"/>
                  <a:pt x="2503" y="5133"/>
                </a:cubicBezTo>
                <a:lnTo>
                  <a:pt x="2343" y="7018"/>
                </a:lnTo>
                <a:cubicBezTo>
                  <a:pt x="2035" y="7061"/>
                  <a:pt x="1811" y="7316"/>
                  <a:pt x="1822" y="7625"/>
                </a:cubicBezTo>
                <a:cubicBezTo>
                  <a:pt x="1832" y="7827"/>
                  <a:pt x="1928" y="7998"/>
                  <a:pt x="2087" y="8104"/>
                </a:cubicBezTo>
                <a:lnTo>
                  <a:pt x="1545" y="9499"/>
                </a:lnTo>
                <a:lnTo>
                  <a:pt x="1438" y="9499"/>
                </a:lnTo>
                <a:cubicBezTo>
                  <a:pt x="1108" y="9510"/>
                  <a:pt x="852" y="9776"/>
                  <a:pt x="863" y="10106"/>
                </a:cubicBezTo>
                <a:cubicBezTo>
                  <a:pt x="863" y="10426"/>
                  <a:pt x="1129" y="10681"/>
                  <a:pt x="1448" y="10681"/>
                </a:cubicBezTo>
                <a:lnTo>
                  <a:pt x="1470" y="10681"/>
                </a:lnTo>
                <a:cubicBezTo>
                  <a:pt x="1800" y="10670"/>
                  <a:pt x="2056" y="10393"/>
                  <a:pt x="2045" y="10074"/>
                </a:cubicBezTo>
                <a:cubicBezTo>
                  <a:pt x="2035" y="9872"/>
                  <a:pt x="1938" y="9701"/>
                  <a:pt x="1779" y="9595"/>
                </a:cubicBezTo>
                <a:lnTo>
                  <a:pt x="2322" y="8200"/>
                </a:lnTo>
                <a:lnTo>
                  <a:pt x="2428" y="8200"/>
                </a:lnTo>
                <a:cubicBezTo>
                  <a:pt x="2759" y="8189"/>
                  <a:pt x="3014" y="7923"/>
                  <a:pt x="3003" y="7593"/>
                </a:cubicBezTo>
                <a:cubicBezTo>
                  <a:pt x="3003" y="7327"/>
                  <a:pt x="2822" y="7114"/>
                  <a:pt x="2588" y="7039"/>
                </a:cubicBezTo>
                <a:lnTo>
                  <a:pt x="2759" y="5154"/>
                </a:lnTo>
                <a:lnTo>
                  <a:pt x="2780" y="5154"/>
                </a:lnTo>
                <a:cubicBezTo>
                  <a:pt x="3035" y="5154"/>
                  <a:pt x="3270" y="5069"/>
                  <a:pt x="3461" y="4931"/>
                </a:cubicBezTo>
                <a:lnTo>
                  <a:pt x="4153" y="5591"/>
                </a:lnTo>
                <a:cubicBezTo>
                  <a:pt x="4100" y="5687"/>
                  <a:pt x="4068" y="5804"/>
                  <a:pt x="4068" y="5921"/>
                </a:cubicBezTo>
                <a:cubicBezTo>
                  <a:pt x="4079" y="6252"/>
                  <a:pt x="4345" y="6496"/>
                  <a:pt x="4664" y="6496"/>
                </a:cubicBezTo>
                <a:lnTo>
                  <a:pt x="4685" y="6496"/>
                </a:lnTo>
                <a:cubicBezTo>
                  <a:pt x="5005" y="6486"/>
                  <a:pt x="5272" y="6219"/>
                  <a:pt x="5260" y="5889"/>
                </a:cubicBezTo>
                <a:cubicBezTo>
                  <a:pt x="5250" y="5570"/>
                  <a:pt x="4984" y="5314"/>
                  <a:pt x="4664" y="5314"/>
                </a:cubicBezTo>
                <a:lnTo>
                  <a:pt x="4643" y="5314"/>
                </a:lnTo>
                <a:cubicBezTo>
                  <a:pt x="4526" y="5314"/>
                  <a:pt x="4420" y="5357"/>
                  <a:pt x="4335" y="5410"/>
                </a:cubicBezTo>
                <a:lnTo>
                  <a:pt x="3663" y="4771"/>
                </a:lnTo>
                <a:cubicBezTo>
                  <a:pt x="3887" y="4537"/>
                  <a:pt x="4025" y="4207"/>
                  <a:pt x="4015" y="3845"/>
                </a:cubicBezTo>
                <a:cubicBezTo>
                  <a:pt x="4004" y="3590"/>
                  <a:pt x="3919" y="3344"/>
                  <a:pt x="3781" y="3153"/>
                </a:cubicBezTo>
                <a:lnTo>
                  <a:pt x="4771" y="2279"/>
                </a:lnTo>
                <a:cubicBezTo>
                  <a:pt x="4877" y="2354"/>
                  <a:pt x="4995" y="2397"/>
                  <a:pt x="5133" y="2397"/>
                </a:cubicBezTo>
                <a:lnTo>
                  <a:pt x="5144" y="2397"/>
                </a:lnTo>
                <a:cubicBezTo>
                  <a:pt x="5260" y="2397"/>
                  <a:pt x="5367" y="2365"/>
                  <a:pt x="5452" y="2301"/>
                </a:cubicBezTo>
                <a:lnTo>
                  <a:pt x="6613" y="3440"/>
                </a:lnTo>
                <a:cubicBezTo>
                  <a:pt x="6560" y="3536"/>
                  <a:pt x="6528" y="3642"/>
                  <a:pt x="6528" y="3770"/>
                </a:cubicBezTo>
                <a:cubicBezTo>
                  <a:pt x="6538" y="4090"/>
                  <a:pt x="6805" y="4345"/>
                  <a:pt x="7124" y="4345"/>
                </a:cubicBezTo>
                <a:lnTo>
                  <a:pt x="7134" y="4345"/>
                </a:lnTo>
                <a:cubicBezTo>
                  <a:pt x="7465" y="4335"/>
                  <a:pt x="7721" y="4058"/>
                  <a:pt x="7709" y="3728"/>
                </a:cubicBezTo>
                <a:cubicBezTo>
                  <a:pt x="7699" y="3408"/>
                  <a:pt x="7444" y="3153"/>
                  <a:pt x="7124" y="3153"/>
                </a:cubicBezTo>
                <a:lnTo>
                  <a:pt x="7103" y="3153"/>
                </a:lnTo>
                <a:cubicBezTo>
                  <a:pt x="6985" y="3164"/>
                  <a:pt x="6879" y="3195"/>
                  <a:pt x="6794" y="3259"/>
                </a:cubicBezTo>
                <a:lnTo>
                  <a:pt x="5634" y="2120"/>
                </a:lnTo>
                <a:cubicBezTo>
                  <a:pt x="5697" y="2024"/>
                  <a:pt x="5729" y="1917"/>
                  <a:pt x="5719" y="1790"/>
                </a:cubicBezTo>
                <a:cubicBezTo>
                  <a:pt x="5719" y="1694"/>
                  <a:pt x="5697" y="1598"/>
                  <a:pt x="5644" y="1524"/>
                </a:cubicBezTo>
                <a:lnTo>
                  <a:pt x="6794" y="512"/>
                </a:lnTo>
                <a:cubicBezTo>
                  <a:pt x="6836" y="544"/>
                  <a:pt x="6879" y="565"/>
                  <a:pt x="6922" y="587"/>
                </a:cubicBezTo>
                <a:cubicBezTo>
                  <a:pt x="6805" y="395"/>
                  <a:pt x="6687" y="203"/>
                  <a:pt x="6560"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28" name="Google Shape;1528;p33"/>
          <p:cNvSpPr/>
          <p:nvPr/>
        </p:nvSpPr>
        <p:spPr>
          <a:xfrm>
            <a:off x="2638668" y="71413"/>
            <a:ext cx="694179" cy="1117161"/>
          </a:xfrm>
          <a:custGeom>
            <a:rect b="b" l="l" r="r" t="t"/>
            <a:pathLst>
              <a:path extrusionOk="0" h="10319" w="6412">
                <a:moveTo>
                  <a:pt x="1119" y="1"/>
                </a:moveTo>
                <a:cubicBezTo>
                  <a:pt x="938" y="1"/>
                  <a:pt x="757" y="54"/>
                  <a:pt x="587" y="150"/>
                </a:cubicBezTo>
                <a:cubicBezTo>
                  <a:pt x="140" y="448"/>
                  <a:pt x="1" y="1055"/>
                  <a:pt x="299" y="1502"/>
                </a:cubicBezTo>
                <a:cubicBezTo>
                  <a:pt x="481" y="1790"/>
                  <a:pt x="800" y="1949"/>
                  <a:pt x="1119" y="1949"/>
                </a:cubicBezTo>
                <a:cubicBezTo>
                  <a:pt x="1300" y="1949"/>
                  <a:pt x="1481" y="1906"/>
                  <a:pt x="1652" y="1800"/>
                </a:cubicBezTo>
                <a:lnTo>
                  <a:pt x="1652" y="1790"/>
                </a:lnTo>
                <a:lnTo>
                  <a:pt x="3526" y="3589"/>
                </a:lnTo>
                <a:cubicBezTo>
                  <a:pt x="3046" y="4090"/>
                  <a:pt x="2951" y="4878"/>
                  <a:pt x="3355" y="5495"/>
                </a:cubicBezTo>
                <a:cubicBezTo>
                  <a:pt x="3419" y="5602"/>
                  <a:pt x="3515" y="5708"/>
                  <a:pt x="3611" y="5793"/>
                </a:cubicBezTo>
                <a:lnTo>
                  <a:pt x="1801" y="8444"/>
                </a:lnTo>
                <a:cubicBezTo>
                  <a:pt x="1683" y="8391"/>
                  <a:pt x="1556" y="8370"/>
                  <a:pt x="1428" y="8370"/>
                </a:cubicBezTo>
                <a:cubicBezTo>
                  <a:pt x="1247" y="8370"/>
                  <a:pt x="1066" y="8413"/>
                  <a:pt x="895" y="8519"/>
                </a:cubicBezTo>
                <a:cubicBezTo>
                  <a:pt x="448" y="8817"/>
                  <a:pt x="320" y="9424"/>
                  <a:pt x="608" y="9871"/>
                </a:cubicBezTo>
                <a:cubicBezTo>
                  <a:pt x="800" y="10159"/>
                  <a:pt x="1108" y="10318"/>
                  <a:pt x="1428" y="10318"/>
                </a:cubicBezTo>
                <a:cubicBezTo>
                  <a:pt x="1609" y="10318"/>
                  <a:pt x="1790" y="10266"/>
                  <a:pt x="1960" y="10159"/>
                </a:cubicBezTo>
                <a:cubicBezTo>
                  <a:pt x="2407" y="9871"/>
                  <a:pt x="2546" y="9265"/>
                  <a:pt x="2248" y="8817"/>
                </a:cubicBezTo>
                <a:cubicBezTo>
                  <a:pt x="2194" y="8732"/>
                  <a:pt x="2131" y="8657"/>
                  <a:pt x="2067" y="8604"/>
                </a:cubicBezTo>
                <a:lnTo>
                  <a:pt x="3856" y="5974"/>
                </a:lnTo>
                <a:cubicBezTo>
                  <a:pt x="4101" y="6123"/>
                  <a:pt x="4378" y="6198"/>
                  <a:pt x="4655" y="6198"/>
                </a:cubicBezTo>
                <a:cubicBezTo>
                  <a:pt x="4942" y="6198"/>
                  <a:pt x="5230" y="6123"/>
                  <a:pt x="5485" y="5953"/>
                </a:cubicBezTo>
                <a:cubicBezTo>
                  <a:pt x="6209" y="5495"/>
                  <a:pt x="6411" y="4537"/>
                  <a:pt x="5954" y="3813"/>
                </a:cubicBezTo>
                <a:cubicBezTo>
                  <a:pt x="5655" y="3355"/>
                  <a:pt x="5155" y="3110"/>
                  <a:pt x="4643" y="3110"/>
                </a:cubicBezTo>
                <a:cubicBezTo>
                  <a:pt x="4367" y="3110"/>
                  <a:pt x="4068" y="3184"/>
                  <a:pt x="3813" y="3355"/>
                </a:cubicBezTo>
                <a:cubicBezTo>
                  <a:pt x="3792" y="3366"/>
                  <a:pt x="3781" y="3376"/>
                  <a:pt x="3770" y="3387"/>
                </a:cubicBezTo>
                <a:lnTo>
                  <a:pt x="1886" y="1577"/>
                </a:lnTo>
                <a:cubicBezTo>
                  <a:pt x="2131" y="1257"/>
                  <a:pt x="2173" y="810"/>
                  <a:pt x="1939" y="448"/>
                </a:cubicBezTo>
                <a:cubicBezTo>
                  <a:pt x="1747" y="160"/>
                  <a:pt x="1439" y="1"/>
                  <a:pt x="1119"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29" name="Google Shape;1529;p33"/>
          <p:cNvSpPr/>
          <p:nvPr/>
        </p:nvSpPr>
        <p:spPr>
          <a:xfrm>
            <a:off x="6658574" y="-250223"/>
            <a:ext cx="1103697" cy="1057037"/>
          </a:xfrm>
          <a:custGeom>
            <a:rect b="b" l="l" r="r" t="t"/>
            <a:pathLst>
              <a:path extrusionOk="0" h="14340" w="14973">
                <a:moveTo>
                  <a:pt x="5804" y="1"/>
                </a:moveTo>
                <a:cubicBezTo>
                  <a:pt x="5569" y="1"/>
                  <a:pt x="5300" y="71"/>
                  <a:pt x="5030" y="212"/>
                </a:cubicBezTo>
                <a:cubicBezTo>
                  <a:pt x="4538" y="469"/>
                  <a:pt x="4327" y="938"/>
                  <a:pt x="4339" y="1431"/>
                </a:cubicBezTo>
                <a:lnTo>
                  <a:pt x="4327" y="1431"/>
                </a:lnTo>
                <a:lnTo>
                  <a:pt x="4339" y="1443"/>
                </a:lnTo>
                <a:cubicBezTo>
                  <a:pt x="4339" y="1501"/>
                  <a:pt x="4339" y="1560"/>
                  <a:pt x="4350" y="1607"/>
                </a:cubicBezTo>
                <a:lnTo>
                  <a:pt x="4350" y="1618"/>
                </a:lnTo>
                <a:cubicBezTo>
                  <a:pt x="4350" y="1665"/>
                  <a:pt x="4362" y="1724"/>
                  <a:pt x="4374" y="1771"/>
                </a:cubicBezTo>
                <a:cubicBezTo>
                  <a:pt x="4374" y="1795"/>
                  <a:pt x="4386" y="1806"/>
                  <a:pt x="4386" y="1829"/>
                </a:cubicBezTo>
                <a:cubicBezTo>
                  <a:pt x="4397" y="1865"/>
                  <a:pt x="4409" y="1900"/>
                  <a:pt x="4420" y="1947"/>
                </a:cubicBezTo>
                <a:cubicBezTo>
                  <a:pt x="4420" y="1959"/>
                  <a:pt x="4433" y="1970"/>
                  <a:pt x="4433" y="1994"/>
                </a:cubicBezTo>
                <a:cubicBezTo>
                  <a:pt x="4456" y="2041"/>
                  <a:pt x="4467" y="2100"/>
                  <a:pt x="4491" y="2147"/>
                </a:cubicBezTo>
                <a:cubicBezTo>
                  <a:pt x="4491" y="2147"/>
                  <a:pt x="4491" y="2158"/>
                  <a:pt x="4503" y="2158"/>
                </a:cubicBezTo>
                <a:cubicBezTo>
                  <a:pt x="4514" y="2205"/>
                  <a:pt x="4550" y="2252"/>
                  <a:pt x="4573" y="2298"/>
                </a:cubicBezTo>
                <a:cubicBezTo>
                  <a:pt x="4573" y="2322"/>
                  <a:pt x="4585" y="2334"/>
                  <a:pt x="4597" y="2345"/>
                </a:cubicBezTo>
                <a:lnTo>
                  <a:pt x="4667" y="2451"/>
                </a:lnTo>
                <a:cubicBezTo>
                  <a:pt x="4667" y="2463"/>
                  <a:pt x="4678" y="2475"/>
                  <a:pt x="4691" y="2498"/>
                </a:cubicBezTo>
                <a:cubicBezTo>
                  <a:pt x="4725" y="2545"/>
                  <a:pt x="4761" y="2580"/>
                  <a:pt x="4796" y="2627"/>
                </a:cubicBezTo>
                <a:cubicBezTo>
                  <a:pt x="4831" y="2674"/>
                  <a:pt x="4866" y="2709"/>
                  <a:pt x="4913" y="2744"/>
                </a:cubicBezTo>
                <a:lnTo>
                  <a:pt x="4949" y="2780"/>
                </a:lnTo>
                <a:cubicBezTo>
                  <a:pt x="4972" y="2814"/>
                  <a:pt x="5007" y="2838"/>
                  <a:pt x="5042" y="2861"/>
                </a:cubicBezTo>
                <a:lnTo>
                  <a:pt x="5077" y="2897"/>
                </a:lnTo>
                <a:cubicBezTo>
                  <a:pt x="5124" y="2932"/>
                  <a:pt x="5171" y="2955"/>
                  <a:pt x="5218" y="2991"/>
                </a:cubicBezTo>
                <a:lnTo>
                  <a:pt x="5230" y="2991"/>
                </a:lnTo>
                <a:lnTo>
                  <a:pt x="5371" y="3061"/>
                </a:lnTo>
                <a:cubicBezTo>
                  <a:pt x="5382" y="3072"/>
                  <a:pt x="5405" y="3072"/>
                  <a:pt x="5417" y="3084"/>
                </a:cubicBezTo>
                <a:cubicBezTo>
                  <a:pt x="5452" y="3096"/>
                  <a:pt x="5488" y="3108"/>
                  <a:pt x="5535" y="3119"/>
                </a:cubicBezTo>
                <a:cubicBezTo>
                  <a:pt x="5546" y="3119"/>
                  <a:pt x="5569" y="3131"/>
                  <a:pt x="5582" y="3131"/>
                </a:cubicBezTo>
                <a:cubicBezTo>
                  <a:pt x="5640" y="3143"/>
                  <a:pt x="5687" y="3155"/>
                  <a:pt x="5746" y="3166"/>
                </a:cubicBezTo>
                <a:lnTo>
                  <a:pt x="5757" y="3166"/>
                </a:lnTo>
                <a:cubicBezTo>
                  <a:pt x="5804" y="3178"/>
                  <a:pt x="5863" y="3178"/>
                  <a:pt x="5921" y="3178"/>
                </a:cubicBezTo>
                <a:lnTo>
                  <a:pt x="5980" y="3178"/>
                </a:lnTo>
                <a:cubicBezTo>
                  <a:pt x="6004" y="3178"/>
                  <a:pt x="6038" y="3166"/>
                  <a:pt x="6074" y="3166"/>
                </a:cubicBezTo>
                <a:cubicBezTo>
                  <a:pt x="6226" y="3788"/>
                  <a:pt x="6426" y="4398"/>
                  <a:pt x="6578" y="5018"/>
                </a:cubicBezTo>
                <a:cubicBezTo>
                  <a:pt x="6531" y="5042"/>
                  <a:pt x="6473" y="5078"/>
                  <a:pt x="6414" y="5101"/>
                </a:cubicBezTo>
                <a:cubicBezTo>
                  <a:pt x="5675" y="5487"/>
                  <a:pt x="5300" y="6144"/>
                  <a:pt x="5218" y="6860"/>
                </a:cubicBezTo>
                <a:cubicBezTo>
                  <a:pt x="4433" y="6953"/>
                  <a:pt x="3670" y="7141"/>
                  <a:pt x="2909" y="7246"/>
                </a:cubicBezTo>
                <a:cubicBezTo>
                  <a:pt x="2674" y="6660"/>
                  <a:pt x="2158" y="6167"/>
                  <a:pt x="1478" y="6167"/>
                </a:cubicBezTo>
                <a:cubicBezTo>
                  <a:pt x="1244" y="6167"/>
                  <a:pt x="974" y="6238"/>
                  <a:pt x="704" y="6379"/>
                </a:cubicBezTo>
                <a:cubicBezTo>
                  <a:pt x="212" y="6636"/>
                  <a:pt x="1" y="7105"/>
                  <a:pt x="12" y="7598"/>
                </a:cubicBezTo>
                <a:lnTo>
                  <a:pt x="1" y="7598"/>
                </a:lnTo>
                <a:cubicBezTo>
                  <a:pt x="12" y="7598"/>
                  <a:pt x="12" y="7610"/>
                  <a:pt x="12" y="7610"/>
                </a:cubicBezTo>
                <a:cubicBezTo>
                  <a:pt x="12" y="7668"/>
                  <a:pt x="12" y="7727"/>
                  <a:pt x="24" y="7774"/>
                </a:cubicBezTo>
                <a:lnTo>
                  <a:pt x="24" y="7785"/>
                </a:lnTo>
                <a:cubicBezTo>
                  <a:pt x="24" y="7832"/>
                  <a:pt x="36" y="7891"/>
                  <a:pt x="48" y="7938"/>
                </a:cubicBezTo>
                <a:cubicBezTo>
                  <a:pt x="48" y="7962"/>
                  <a:pt x="59" y="7973"/>
                  <a:pt x="59" y="7985"/>
                </a:cubicBezTo>
                <a:cubicBezTo>
                  <a:pt x="71" y="8032"/>
                  <a:pt x="83" y="8067"/>
                  <a:pt x="95" y="8114"/>
                </a:cubicBezTo>
                <a:cubicBezTo>
                  <a:pt x="95" y="8126"/>
                  <a:pt x="106" y="8137"/>
                  <a:pt x="106" y="8161"/>
                </a:cubicBezTo>
                <a:cubicBezTo>
                  <a:pt x="129" y="8207"/>
                  <a:pt x="142" y="8267"/>
                  <a:pt x="165" y="8313"/>
                </a:cubicBezTo>
                <a:lnTo>
                  <a:pt x="165" y="8325"/>
                </a:lnTo>
                <a:cubicBezTo>
                  <a:pt x="188" y="8372"/>
                  <a:pt x="223" y="8419"/>
                  <a:pt x="247" y="8465"/>
                </a:cubicBezTo>
                <a:cubicBezTo>
                  <a:pt x="247" y="8489"/>
                  <a:pt x="259" y="8501"/>
                  <a:pt x="270" y="8512"/>
                </a:cubicBezTo>
                <a:lnTo>
                  <a:pt x="340" y="8618"/>
                </a:lnTo>
                <a:cubicBezTo>
                  <a:pt x="340" y="8630"/>
                  <a:pt x="353" y="8642"/>
                  <a:pt x="364" y="8665"/>
                </a:cubicBezTo>
                <a:cubicBezTo>
                  <a:pt x="400" y="8712"/>
                  <a:pt x="434" y="8747"/>
                  <a:pt x="470" y="8794"/>
                </a:cubicBezTo>
                <a:cubicBezTo>
                  <a:pt x="505" y="8841"/>
                  <a:pt x="540" y="8876"/>
                  <a:pt x="587" y="8911"/>
                </a:cubicBezTo>
                <a:lnTo>
                  <a:pt x="622" y="8947"/>
                </a:lnTo>
                <a:cubicBezTo>
                  <a:pt x="645" y="8981"/>
                  <a:pt x="681" y="9005"/>
                  <a:pt x="716" y="9028"/>
                </a:cubicBezTo>
                <a:lnTo>
                  <a:pt x="751" y="9064"/>
                </a:lnTo>
                <a:cubicBezTo>
                  <a:pt x="798" y="9099"/>
                  <a:pt x="845" y="9122"/>
                  <a:pt x="892" y="9158"/>
                </a:cubicBezTo>
                <a:cubicBezTo>
                  <a:pt x="939" y="9181"/>
                  <a:pt x="997" y="9205"/>
                  <a:pt x="1044" y="9228"/>
                </a:cubicBezTo>
                <a:cubicBezTo>
                  <a:pt x="1056" y="9239"/>
                  <a:pt x="1080" y="9239"/>
                  <a:pt x="1091" y="9251"/>
                </a:cubicBezTo>
                <a:cubicBezTo>
                  <a:pt x="1126" y="9263"/>
                  <a:pt x="1161" y="9275"/>
                  <a:pt x="1208" y="9286"/>
                </a:cubicBezTo>
                <a:cubicBezTo>
                  <a:pt x="1220" y="9286"/>
                  <a:pt x="1244" y="9298"/>
                  <a:pt x="1255" y="9298"/>
                </a:cubicBezTo>
                <a:cubicBezTo>
                  <a:pt x="1314" y="9310"/>
                  <a:pt x="1361" y="9322"/>
                  <a:pt x="1419" y="9333"/>
                </a:cubicBezTo>
                <a:cubicBezTo>
                  <a:pt x="1478" y="9345"/>
                  <a:pt x="1536" y="9345"/>
                  <a:pt x="1595" y="9345"/>
                </a:cubicBezTo>
                <a:lnTo>
                  <a:pt x="1654" y="9345"/>
                </a:lnTo>
                <a:cubicBezTo>
                  <a:pt x="1700" y="9333"/>
                  <a:pt x="1736" y="9333"/>
                  <a:pt x="1783" y="9333"/>
                </a:cubicBezTo>
                <a:cubicBezTo>
                  <a:pt x="1806" y="9322"/>
                  <a:pt x="1830" y="9322"/>
                  <a:pt x="1841" y="9322"/>
                </a:cubicBezTo>
                <a:cubicBezTo>
                  <a:pt x="1900" y="9310"/>
                  <a:pt x="1971" y="9298"/>
                  <a:pt x="2029" y="9275"/>
                </a:cubicBezTo>
                <a:cubicBezTo>
                  <a:pt x="2088" y="9251"/>
                  <a:pt x="2146" y="9239"/>
                  <a:pt x="2193" y="9216"/>
                </a:cubicBezTo>
                <a:cubicBezTo>
                  <a:pt x="2205" y="9205"/>
                  <a:pt x="2216" y="9205"/>
                  <a:pt x="2229" y="9192"/>
                </a:cubicBezTo>
                <a:cubicBezTo>
                  <a:pt x="2275" y="9169"/>
                  <a:pt x="2322" y="9145"/>
                  <a:pt x="2357" y="9122"/>
                </a:cubicBezTo>
                <a:cubicBezTo>
                  <a:pt x="2369" y="9111"/>
                  <a:pt x="2380" y="9111"/>
                  <a:pt x="2380" y="9099"/>
                </a:cubicBezTo>
                <a:cubicBezTo>
                  <a:pt x="2427" y="9075"/>
                  <a:pt x="2463" y="9052"/>
                  <a:pt x="2498" y="9028"/>
                </a:cubicBezTo>
                <a:cubicBezTo>
                  <a:pt x="2498" y="9017"/>
                  <a:pt x="2510" y="9017"/>
                  <a:pt x="2521" y="9005"/>
                </a:cubicBezTo>
                <a:cubicBezTo>
                  <a:pt x="2557" y="8981"/>
                  <a:pt x="2591" y="8947"/>
                  <a:pt x="2627" y="8911"/>
                </a:cubicBezTo>
                <a:cubicBezTo>
                  <a:pt x="2627" y="8900"/>
                  <a:pt x="2638" y="8900"/>
                  <a:pt x="2651" y="8887"/>
                </a:cubicBezTo>
                <a:cubicBezTo>
                  <a:pt x="2709" y="8817"/>
                  <a:pt x="2768" y="8747"/>
                  <a:pt x="2815" y="8665"/>
                </a:cubicBezTo>
                <a:cubicBezTo>
                  <a:pt x="2826" y="8653"/>
                  <a:pt x="2826" y="8653"/>
                  <a:pt x="2826" y="8642"/>
                </a:cubicBezTo>
                <a:cubicBezTo>
                  <a:pt x="2849" y="8606"/>
                  <a:pt x="2873" y="8559"/>
                  <a:pt x="2896" y="8525"/>
                </a:cubicBezTo>
                <a:cubicBezTo>
                  <a:pt x="2896" y="8512"/>
                  <a:pt x="2896" y="8512"/>
                  <a:pt x="2909" y="8501"/>
                </a:cubicBezTo>
                <a:cubicBezTo>
                  <a:pt x="2920" y="8465"/>
                  <a:pt x="2932" y="8431"/>
                  <a:pt x="2943" y="8384"/>
                </a:cubicBezTo>
                <a:cubicBezTo>
                  <a:pt x="2955" y="8384"/>
                  <a:pt x="2955" y="8372"/>
                  <a:pt x="2955" y="8372"/>
                </a:cubicBezTo>
                <a:lnTo>
                  <a:pt x="2990" y="8231"/>
                </a:lnTo>
                <a:lnTo>
                  <a:pt x="2990" y="8207"/>
                </a:lnTo>
                <a:cubicBezTo>
                  <a:pt x="3002" y="8161"/>
                  <a:pt x="3014" y="8126"/>
                  <a:pt x="3014" y="8079"/>
                </a:cubicBezTo>
                <a:cubicBezTo>
                  <a:pt x="3026" y="8009"/>
                  <a:pt x="3026" y="7950"/>
                  <a:pt x="3026" y="7879"/>
                </a:cubicBezTo>
                <a:cubicBezTo>
                  <a:pt x="3753" y="7774"/>
                  <a:pt x="4480" y="7598"/>
                  <a:pt x="5206" y="7504"/>
                </a:cubicBezTo>
                <a:cubicBezTo>
                  <a:pt x="5218" y="7527"/>
                  <a:pt x="5218" y="7540"/>
                  <a:pt x="5218" y="7551"/>
                </a:cubicBezTo>
                <a:lnTo>
                  <a:pt x="5218" y="7574"/>
                </a:lnTo>
                <a:cubicBezTo>
                  <a:pt x="5218" y="7610"/>
                  <a:pt x="5230" y="7657"/>
                  <a:pt x="5241" y="7704"/>
                </a:cubicBezTo>
                <a:lnTo>
                  <a:pt x="5241" y="7739"/>
                </a:lnTo>
                <a:cubicBezTo>
                  <a:pt x="5253" y="7785"/>
                  <a:pt x="5253" y="7821"/>
                  <a:pt x="5265" y="7856"/>
                </a:cubicBezTo>
                <a:cubicBezTo>
                  <a:pt x="5265" y="7868"/>
                  <a:pt x="5277" y="7879"/>
                  <a:pt x="5277" y="7891"/>
                </a:cubicBezTo>
                <a:lnTo>
                  <a:pt x="5312" y="8032"/>
                </a:lnTo>
                <a:lnTo>
                  <a:pt x="5312" y="8043"/>
                </a:lnTo>
                <a:cubicBezTo>
                  <a:pt x="5324" y="8090"/>
                  <a:pt x="5335" y="8137"/>
                  <a:pt x="5358" y="8173"/>
                </a:cubicBezTo>
                <a:cubicBezTo>
                  <a:pt x="5358" y="8196"/>
                  <a:pt x="5358" y="8207"/>
                  <a:pt x="5371" y="8220"/>
                </a:cubicBezTo>
                <a:lnTo>
                  <a:pt x="5405" y="8325"/>
                </a:lnTo>
                <a:cubicBezTo>
                  <a:pt x="5417" y="8337"/>
                  <a:pt x="5417" y="8348"/>
                  <a:pt x="5417" y="8360"/>
                </a:cubicBezTo>
                <a:cubicBezTo>
                  <a:pt x="5441" y="8407"/>
                  <a:pt x="5452" y="8454"/>
                  <a:pt x="5476" y="8501"/>
                </a:cubicBezTo>
                <a:cubicBezTo>
                  <a:pt x="5476" y="8501"/>
                  <a:pt x="5476" y="8512"/>
                  <a:pt x="5488" y="8512"/>
                </a:cubicBezTo>
                <a:cubicBezTo>
                  <a:pt x="5499" y="8548"/>
                  <a:pt x="5523" y="8595"/>
                  <a:pt x="5546" y="8642"/>
                </a:cubicBezTo>
                <a:cubicBezTo>
                  <a:pt x="5546" y="8653"/>
                  <a:pt x="5558" y="8665"/>
                  <a:pt x="5558" y="8676"/>
                </a:cubicBezTo>
                <a:cubicBezTo>
                  <a:pt x="5582" y="8712"/>
                  <a:pt x="5593" y="8747"/>
                  <a:pt x="5616" y="8770"/>
                </a:cubicBezTo>
                <a:cubicBezTo>
                  <a:pt x="5616" y="8782"/>
                  <a:pt x="5629" y="8806"/>
                  <a:pt x="5640" y="8817"/>
                </a:cubicBezTo>
                <a:cubicBezTo>
                  <a:pt x="5663" y="8853"/>
                  <a:pt x="5687" y="8900"/>
                  <a:pt x="5710" y="8947"/>
                </a:cubicBezTo>
                <a:cubicBezTo>
                  <a:pt x="5746" y="8993"/>
                  <a:pt x="5769" y="9028"/>
                  <a:pt x="5793" y="9064"/>
                </a:cubicBezTo>
                <a:cubicBezTo>
                  <a:pt x="5804" y="9075"/>
                  <a:pt x="5804" y="9087"/>
                  <a:pt x="5816" y="9099"/>
                </a:cubicBezTo>
                <a:cubicBezTo>
                  <a:pt x="5840" y="9134"/>
                  <a:pt x="5863" y="9158"/>
                  <a:pt x="5886" y="9192"/>
                </a:cubicBezTo>
                <a:cubicBezTo>
                  <a:pt x="5898" y="9205"/>
                  <a:pt x="5898" y="9216"/>
                  <a:pt x="5910" y="9228"/>
                </a:cubicBezTo>
                <a:cubicBezTo>
                  <a:pt x="5945" y="9263"/>
                  <a:pt x="5968" y="9298"/>
                  <a:pt x="6004" y="9345"/>
                </a:cubicBezTo>
                <a:lnTo>
                  <a:pt x="6109" y="9450"/>
                </a:lnTo>
                <a:cubicBezTo>
                  <a:pt x="6109" y="9462"/>
                  <a:pt x="6121" y="9474"/>
                  <a:pt x="6132" y="9486"/>
                </a:cubicBezTo>
                <a:cubicBezTo>
                  <a:pt x="6156" y="9509"/>
                  <a:pt x="6191" y="9533"/>
                  <a:pt x="6215" y="9556"/>
                </a:cubicBezTo>
                <a:cubicBezTo>
                  <a:pt x="6226" y="9567"/>
                  <a:pt x="6238" y="9580"/>
                  <a:pt x="6238" y="9591"/>
                </a:cubicBezTo>
                <a:cubicBezTo>
                  <a:pt x="6273" y="9627"/>
                  <a:pt x="6320" y="9661"/>
                  <a:pt x="6355" y="9685"/>
                </a:cubicBezTo>
                <a:lnTo>
                  <a:pt x="6355" y="9697"/>
                </a:lnTo>
                <a:cubicBezTo>
                  <a:pt x="6390" y="9720"/>
                  <a:pt x="6426" y="9755"/>
                  <a:pt x="6473" y="9779"/>
                </a:cubicBezTo>
                <a:cubicBezTo>
                  <a:pt x="6484" y="9791"/>
                  <a:pt x="6496" y="9802"/>
                  <a:pt x="6507" y="9802"/>
                </a:cubicBezTo>
                <a:cubicBezTo>
                  <a:pt x="6531" y="9825"/>
                  <a:pt x="6566" y="9849"/>
                  <a:pt x="6590" y="9872"/>
                </a:cubicBezTo>
                <a:cubicBezTo>
                  <a:pt x="6601" y="9872"/>
                  <a:pt x="6613" y="9885"/>
                  <a:pt x="6625" y="9896"/>
                </a:cubicBezTo>
                <a:cubicBezTo>
                  <a:pt x="6672" y="9919"/>
                  <a:pt x="6707" y="9943"/>
                  <a:pt x="6754" y="9966"/>
                </a:cubicBezTo>
                <a:cubicBezTo>
                  <a:pt x="6801" y="10002"/>
                  <a:pt x="6836" y="10013"/>
                  <a:pt x="6883" y="10036"/>
                </a:cubicBezTo>
                <a:cubicBezTo>
                  <a:pt x="6895" y="10049"/>
                  <a:pt x="6906" y="10049"/>
                  <a:pt x="6918" y="10060"/>
                </a:cubicBezTo>
                <a:cubicBezTo>
                  <a:pt x="6953" y="10072"/>
                  <a:pt x="6989" y="10096"/>
                  <a:pt x="7023" y="10107"/>
                </a:cubicBezTo>
                <a:cubicBezTo>
                  <a:pt x="7035" y="10107"/>
                  <a:pt x="7047" y="10119"/>
                  <a:pt x="7059" y="10119"/>
                </a:cubicBezTo>
                <a:cubicBezTo>
                  <a:pt x="7106" y="10142"/>
                  <a:pt x="7153" y="10154"/>
                  <a:pt x="7200" y="10177"/>
                </a:cubicBezTo>
                <a:cubicBezTo>
                  <a:pt x="7234" y="10189"/>
                  <a:pt x="7270" y="10201"/>
                  <a:pt x="7293" y="10213"/>
                </a:cubicBezTo>
                <a:cubicBezTo>
                  <a:pt x="7246" y="10529"/>
                  <a:pt x="7200" y="10857"/>
                  <a:pt x="7153" y="11174"/>
                </a:cubicBezTo>
                <a:cubicBezTo>
                  <a:pt x="6929" y="11185"/>
                  <a:pt x="6695" y="11256"/>
                  <a:pt x="6449" y="11385"/>
                </a:cubicBezTo>
                <a:cubicBezTo>
                  <a:pt x="5945" y="11643"/>
                  <a:pt x="5746" y="12112"/>
                  <a:pt x="5746" y="12605"/>
                </a:cubicBezTo>
                <a:lnTo>
                  <a:pt x="5746" y="12616"/>
                </a:lnTo>
                <a:cubicBezTo>
                  <a:pt x="5757" y="12675"/>
                  <a:pt x="5757" y="12722"/>
                  <a:pt x="5757" y="12780"/>
                </a:cubicBezTo>
                <a:cubicBezTo>
                  <a:pt x="5757" y="12780"/>
                  <a:pt x="5769" y="12780"/>
                  <a:pt x="5769" y="12792"/>
                </a:cubicBezTo>
                <a:cubicBezTo>
                  <a:pt x="5769" y="12839"/>
                  <a:pt x="5780" y="12897"/>
                  <a:pt x="5793" y="12944"/>
                </a:cubicBezTo>
                <a:cubicBezTo>
                  <a:pt x="5793" y="12956"/>
                  <a:pt x="5804" y="12980"/>
                  <a:pt x="5804" y="12991"/>
                </a:cubicBezTo>
                <a:cubicBezTo>
                  <a:pt x="5816" y="13038"/>
                  <a:pt x="5827" y="13074"/>
                  <a:pt x="5840" y="13108"/>
                </a:cubicBezTo>
                <a:cubicBezTo>
                  <a:pt x="5840" y="13132"/>
                  <a:pt x="5851" y="13144"/>
                  <a:pt x="5851" y="13167"/>
                </a:cubicBezTo>
                <a:cubicBezTo>
                  <a:pt x="5874" y="13214"/>
                  <a:pt x="5886" y="13261"/>
                  <a:pt x="5910" y="13319"/>
                </a:cubicBezTo>
                <a:lnTo>
                  <a:pt x="5921" y="13331"/>
                </a:lnTo>
                <a:cubicBezTo>
                  <a:pt x="5933" y="13378"/>
                  <a:pt x="5957" y="13425"/>
                  <a:pt x="5992" y="13472"/>
                </a:cubicBezTo>
                <a:cubicBezTo>
                  <a:pt x="5992" y="13483"/>
                  <a:pt x="6004" y="13496"/>
                  <a:pt x="6015" y="13519"/>
                </a:cubicBezTo>
                <a:cubicBezTo>
                  <a:pt x="6038" y="13554"/>
                  <a:pt x="6062" y="13589"/>
                  <a:pt x="6074" y="13624"/>
                </a:cubicBezTo>
                <a:lnTo>
                  <a:pt x="6109" y="13660"/>
                </a:lnTo>
                <a:lnTo>
                  <a:pt x="6215" y="13800"/>
                </a:lnTo>
                <a:cubicBezTo>
                  <a:pt x="6249" y="13847"/>
                  <a:pt x="6285" y="13882"/>
                  <a:pt x="6332" y="13918"/>
                </a:cubicBezTo>
                <a:lnTo>
                  <a:pt x="6367" y="13952"/>
                </a:lnTo>
                <a:cubicBezTo>
                  <a:pt x="6390" y="13976"/>
                  <a:pt x="6426" y="14011"/>
                  <a:pt x="6460" y="14035"/>
                </a:cubicBezTo>
                <a:cubicBezTo>
                  <a:pt x="6473" y="14046"/>
                  <a:pt x="6484" y="14058"/>
                  <a:pt x="6496" y="14058"/>
                </a:cubicBezTo>
                <a:cubicBezTo>
                  <a:pt x="6543" y="14093"/>
                  <a:pt x="6590" y="14129"/>
                  <a:pt x="6637" y="14152"/>
                </a:cubicBezTo>
                <a:lnTo>
                  <a:pt x="6648" y="14163"/>
                </a:lnTo>
                <a:lnTo>
                  <a:pt x="6789" y="14234"/>
                </a:lnTo>
                <a:cubicBezTo>
                  <a:pt x="6801" y="14234"/>
                  <a:pt x="6812" y="14246"/>
                  <a:pt x="6836" y="14246"/>
                </a:cubicBezTo>
                <a:cubicBezTo>
                  <a:pt x="6871" y="14269"/>
                  <a:pt x="6906" y="14281"/>
                  <a:pt x="6953" y="14293"/>
                </a:cubicBezTo>
                <a:cubicBezTo>
                  <a:pt x="6965" y="14293"/>
                  <a:pt x="6976" y="14293"/>
                  <a:pt x="7000" y="14304"/>
                </a:cubicBezTo>
                <a:cubicBezTo>
                  <a:pt x="7059" y="14316"/>
                  <a:pt x="7106" y="14328"/>
                  <a:pt x="7164" y="14340"/>
                </a:cubicBezTo>
                <a:lnTo>
                  <a:pt x="7398" y="14340"/>
                </a:lnTo>
                <a:cubicBezTo>
                  <a:pt x="7445" y="14340"/>
                  <a:pt x="7481" y="14340"/>
                  <a:pt x="7528" y="14328"/>
                </a:cubicBezTo>
                <a:lnTo>
                  <a:pt x="7586" y="14328"/>
                </a:lnTo>
                <a:cubicBezTo>
                  <a:pt x="7645" y="14316"/>
                  <a:pt x="7715" y="14304"/>
                  <a:pt x="7774" y="14281"/>
                </a:cubicBezTo>
                <a:cubicBezTo>
                  <a:pt x="7833" y="14257"/>
                  <a:pt x="7880" y="14234"/>
                  <a:pt x="7938" y="14210"/>
                </a:cubicBezTo>
                <a:cubicBezTo>
                  <a:pt x="7950" y="14210"/>
                  <a:pt x="7961" y="14199"/>
                  <a:pt x="7973" y="14199"/>
                </a:cubicBezTo>
                <a:cubicBezTo>
                  <a:pt x="8020" y="14176"/>
                  <a:pt x="8067" y="14152"/>
                  <a:pt x="8102" y="14117"/>
                </a:cubicBezTo>
                <a:cubicBezTo>
                  <a:pt x="8114" y="14117"/>
                  <a:pt x="8125" y="14117"/>
                  <a:pt x="8125" y="14105"/>
                </a:cubicBezTo>
                <a:cubicBezTo>
                  <a:pt x="8172" y="14082"/>
                  <a:pt x="8208" y="14058"/>
                  <a:pt x="8243" y="14023"/>
                </a:cubicBezTo>
                <a:lnTo>
                  <a:pt x="8255" y="14011"/>
                </a:lnTo>
                <a:cubicBezTo>
                  <a:pt x="8302" y="13976"/>
                  <a:pt x="8336" y="13952"/>
                  <a:pt x="8372" y="13918"/>
                </a:cubicBezTo>
                <a:cubicBezTo>
                  <a:pt x="8372" y="13905"/>
                  <a:pt x="8383" y="13894"/>
                  <a:pt x="8383" y="13894"/>
                </a:cubicBezTo>
                <a:cubicBezTo>
                  <a:pt x="8419" y="13859"/>
                  <a:pt x="8454" y="13824"/>
                  <a:pt x="8477" y="13788"/>
                </a:cubicBezTo>
                <a:cubicBezTo>
                  <a:pt x="8513" y="13741"/>
                  <a:pt x="8536" y="13707"/>
                  <a:pt x="8560" y="13671"/>
                </a:cubicBezTo>
                <a:cubicBezTo>
                  <a:pt x="8571" y="13660"/>
                  <a:pt x="8571" y="13648"/>
                  <a:pt x="8571" y="13648"/>
                </a:cubicBezTo>
                <a:cubicBezTo>
                  <a:pt x="8594" y="13601"/>
                  <a:pt x="8618" y="13566"/>
                  <a:pt x="8641" y="13530"/>
                </a:cubicBezTo>
                <a:lnTo>
                  <a:pt x="8641" y="13507"/>
                </a:lnTo>
                <a:cubicBezTo>
                  <a:pt x="8665" y="13460"/>
                  <a:pt x="8677" y="13425"/>
                  <a:pt x="8688" y="13390"/>
                </a:cubicBezTo>
                <a:cubicBezTo>
                  <a:pt x="8688" y="13378"/>
                  <a:pt x="8700" y="13378"/>
                  <a:pt x="8700" y="13366"/>
                </a:cubicBezTo>
                <a:cubicBezTo>
                  <a:pt x="8712" y="13331"/>
                  <a:pt x="8724" y="13285"/>
                  <a:pt x="8735" y="13238"/>
                </a:cubicBezTo>
                <a:lnTo>
                  <a:pt x="8735" y="13214"/>
                </a:lnTo>
                <a:cubicBezTo>
                  <a:pt x="8747" y="13167"/>
                  <a:pt x="8758" y="13120"/>
                  <a:pt x="8758" y="13085"/>
                </a:cubicBezTo>
                <a:cubicBezTo>
                  <a:pt x="8841" y="12370"/>
                  <a:pt x="8430" y="11584"/>
                  <a:pt x="7774" y="11291"/>
                </a:cubicBezTo>
                <a:lnTo>
                  <a:pt x="7914" y="10307"/>
                </a:lnTo>
                <a:lnTo>
                  <a:pt x="8044" y="10307"/>
                </a:lnTo>
                <a:cubicBezTo>
                  <a:pt x="8091" y="10307"/>
                  <a:pt x="8149" y="10307"/>
                  <a:pt x="8196" y="10294"/>
                </a:cubicBezTo>
                <a:cubicBezTo>
                  <a:pt x="8255" y="10294"/>
                  <a:pt x="8313" y="10283"/>
                  <a:pt x="8360" y="10271"/>
                </a:cubicBezTo>
                <a:lnTo>
                  <a:pt x="8407" y="10271"/>
                </a:lnTo>
                <a:cubicBezTo>
                  <a:pt x="8454" y="10260"/>
                  <a:pt x="8489" y="10248"/>
                  <a:pt x="8536" y="10248"/>
                </a:cubicBezTo>
                <a:cubicBezTo>
                  <a:pt x="8547" y="10236"/>
                  <a:pt x="8571" y="10236"/>
                  <a:pt x="8583" y="10236"/>
                </a:cubicBezTo>
                <a:cubicBezTo>
                  <a:pt x="8641" y="10224"/>
                  <a:pt x="8688" y="10201"/>
                  <a:pt x="8747" y="10189"/>
                </a:cubicBezTo>
                <a:cubicBezTo>
                  <a:pt x="8818" y="10166"/>
                  <a:pt x="8876" y="10142"/>
                  <a:pt x="8935" y="10119"/>
                </a:cubicBezTo>
                <a:cubicBezTo>
                  <a:pt x="8946" y="10107"/>
                  <a:pt x="8969" y="10096"/>
                  <a:pt x="8993" y="10096"/>
                </a:cubicBezTo>
                <a:cubicBezTo>
                  <a:pt x="9029" y="10072"/>
                  <a:pt x="9063" y="10060"/>
                  <a:pt x="9110" y="10036"/>
                </a:cubicBezTo>
                <a:cubicBezTo>
                  <a:pt x="9122" y="10025"/>
                  <a:pt x="9146" y="10013"/>
                  <a:pt x="9169" y="10002"/>
                </a:cubicBezTo>
                <a:cubicBezTo>
                  <a:pt x="9204" y="9990"/>
                  <a:pt x="9240" y="9966"/>
                  <a:pt x="9274" y="9943"/>
                </a:cubicBezTo>
                <a:cubicBezTo>
                  <a:pt x="9298" y="9931"/>
                  <a:pt x="9310" y="9919"/>
                  <a:pt x="9321" y="9919"/>
                </a:cubicBezTo>
                <a:cubicBezTo>
                  <a:pt x="9427" y="9849"/>
                  <a:pt x="9521" y="9779"/>
                  <a:pt x="9603" y="9708"/>
                </a:cubicBezTo>
                <a:cubicBezTo>
                  <a:pt x="9626" y="9697"/>
                  <a:pt x="9638" y="9685"/>
                  <a:pt x="9649" y="9673"/>
                </a:cubicBezTo>
                <a:cubicBezTo>
                  <a:pt x="9673" y="9650"/>
                  <a:pt x="9709" y="9627"/>
                  <a:pt x="9732" y="9603"/>
                </a:cubicBezTo>
                <a:cubicBezTo>
                  <a:pt x="9743" y="9591"/>
                  <a:pt x="9767" y="9580"/>
                  <a:pt x="9779" y="9556"/>
                </a:cubicBezTo>
                <a:lnTo>
                  <a:pt x="9861" y="9474"/>
                </a:lnTo>
                <a:cubicBezTo>
                  <a:pt x="9861" y="9462"/>
                  <a:pt x="9873" y="9450"/>
                  <a:pt x="9884" y="9439"/>
                </a:cubicBezTo>
                <a:cubicBezTo>
                  <a:pt x="9954" y="9356"/>
                  <a:pt x="10025" y="9275"/>
                  <a:pt x="10084" y="9192"/>
                </a:cubicBezTo>
                <a:cubicBezTo>
                  <a:pt x="10095" y="9181"/>
                  <a:pt x="10095" y="9169"/>
                  <a:pt x="10107" y="9145"/>
                </a:cubicBezTo>
                <a:cubicBezTo>
                  <a:pt x="10131" y="9122"/>
                  <a:pt x="10142" y="9087"/>
                  <a:pt x="10165" y="9052"/>
                </a:cubicBezTo>
                <a:cubicBezTo>
                  <a:pt x="10178" y="9040"/>
                  <a:pt x="10178" y="9028"/>
                  <a:pt x="10189" y="9005"/>
                </a:cubicBezTo>
                <a:cubicBezTo>
                  <a:pt x="10212" y="8981"/>
                  <a:pt x="10224" y="8947"/>
                  <a:pt x="10236" y="8911"/>
                </a:cubicBezTo>
                <a:cubicBezTo>
                  <a:pt x="10248" y="8900"/>
                  <a:pt x="10259" y="8887"/>
                  <a:pt x="10259" y="8864"/>
                </a:cubicBezTo>
                <a:cubicBezTo>
                  <a:pt x="10306" y="8770"/>
                  <a:pt x="10342" y="8676"/>
                  <a:pt x="10376" y="8583"/>
                </a:cubicBezTo>
                <a:cubicBezTo>
                  <a:pt x="10376" y="8571"/>
                  <a:pt x="10376" y="8548"/>
                  <a:pt x="10389" y="8536"/>
                </a:cubicBezTo>
                <a:cubicBezTo>
                  <a:pt x="10400" y="8501"/>
                  <a:pt x="10400" y="8465"/>
                  <a:pt x="10412" y="8431"/>
                </a:cubicBezTo>
                <a:cubicBezTo>
                  <a:pt x="10423" y="8419"/>
                  <a:pt x="10423" y="8395"/>
                  <a:pt x="10423" y="8384"/>
                </a:cubicBezTo>
                <a:cubicBezTo>
                  <a:pt x="10435" y="8348"/>
                  <a:pt x="10447" y="8313"/>
                  <a:pt x="10447" y="8278"/>
                </a:cubicBezTo>
                <a:cubicBezTo>
                  <a:pt x="10447" y="8254"/>
                  <a:pt x="10459" y="8243"/>
                  <a:pt x="10459" y="8231"/>
                </a:cubicBezTo>
                <a:cubicBezTo>
                  <a:pt x="10494" y="8020"/>
                  <a:pt x="10506" y="7798"/>
                  <a:pt x="10494" y="7574"/>
                </a:cubicBezTo>
                <a:cubicBezTo>
                  <a:pt x="11009" y="7481"/>
                  <a:pt x="11538" y="7376"/>
                  <a:pt x="12065" y="7293"/>
                </a:cubicBezTo>
                <a:cubicBezTo>
                  <a:pt x="12065" y="7316"/>
                  <a:pt x="12077" y="7340"/>
                  <a:pt x="12088" y="7352"/>
                </a:cubicBezTo>
                <a:lnTo>
                  <a:pt x="12088" y="7363"/>
                </a:lnTo>
                <a:lnTo>
                  <a:pt x="12158" y="7504"/>
                </a:lnTo>
                <a:cubicBezTo>
                  <a:pt x="12171" y="7527"/>
                  <a:pt x="12182" y="7540"/>
                  <a:pt x="12182" y="7551"/>
                </a:cubicBezTo>
                <a:lnTo>
                  <a:pt x="12252" y="7657"/>
                </a:lnTo>
                <a:cubicBezTo>
                  <a:pt x="12264" y="7668"/>
                  <a:pt x="12276" y="7692"/>
                  <a:pt x="12276" y="7704"/>
                </a:cubicBezTo>
                <a:cubicBezTo>
                  <a:pt x="12311" y="7751"/>
                  <a:pt x="12346" y="7798"/>
                  <a:pt x="12382" y="7832"/>
                </a:cubicBezTo>
                <a:lnTo>
                  <a:pt x="12393" y="7832"/>
                </a:lnTo>
                <a:cubicBezTo>
                  <a:pt x="12429" y="7879"/>
                  <a:pt x="12463" y="7915"/>
                  <a:pt x="12499" y="7962"/>
                </a:cubicBezTo>
                <a:lnTo>
                  <a:pt x="12534" y="7996"/>
                </a:lnTo>
                <a:cubicBezTo>
                  <a:pt x="12569" y="8020"/>
                  <a:pt x="12604" y="8043"/>
                  <a:pt x="12627" y="8067"/>
                </a:cubicBezTo>
                <a:cubicBezTo>
                  <a:pt x="12640" y="8079"/>
                  <a:pt x="12663" y="8090"/>
                  <a:pt x="12674" y="8102"/>
                </a:cubicBezTo>
                <a:cubicBezTo>
                  <a:pt x="12721" y="8137"/>
                  <a:pt x="12757" y="8161"/>
                  <a:pt x="12815" y="8196"/>
                </a:cubicBezTo>
                <a:lnTo>
                  <a:pt x="12956" y="8267"/>
                </a:lnTo>
                <a:cubicBezTo>
                  <a:pt x="12979" y="8278"/>
                  <a:pt x="12991" y="8278"/>
                  <a:pt x="13003" y="8290"/>
                </a:cubicBezTo>
                <a:cubicBezTo>
                  <a:pt x="13049" y="8301"/>
                  <a:pt x="13085" y="8313"/>
                  <a:pt x="13120" y="8325"/>
                </a:cubicBezTo>
                <a:cubicBezTo>
                  <a:pt x="13143" y="8337"/>
                  <a:pt x="13155" y="8337"/>
                  <a:pt x="13167" y="8337"/>
                </a:cubicBezTo>
                <a:cubicBezTo>
                  <a:pt x="13226" y="8360"/>
                  <a:pt x="13284" y="8372"/>
                  <a:pt x="13343" y="8372"/>
                </a:cubicBezTo>
                <a:cubicBezTo>
                  <a:pt x="13401" y="8384"/>
                  <a:pt x="13448" y="8384"/>
                  <a:pt x="13507" y="8384"/>
                </a:cubicBezTo>
                <a:lnTo>
                  <a:pt x="13565" y="8384"/>
                </a:lnTo>
                <a:cubicBezTo>
                  <a:pt x="13612" y="8384"/>
                  <a:pt x="13659" y="8372"/>
                  <a:pt x="13706" y="8372"/>
                </a:cubicBezTo>
                <a:cubicBezTo>
                  <a:pt x="13718" y="8372"/>
                  <a:pt x="13742" y="8360"/>
                  <a:pt x="13753" y="8360"/>
                </a:cubicBezTo>
                <a:cubicBezTo>
                  <a:pt x="13823" y="8348"/>
                  <a:pt x="13882" y="8337"/>
                  <a:pt x="13953" y="8313"/>
                </a:cubicBezTo>
                <a:cubicBezTo>
                  <a:pt x="14000" y="8301"/>
                  <a:pt x="14058" y="8278"/>
                  <a:pt x="14105" y="8254"/>
                </a:cubicBezTo>
                <a:cubicBezTo>
                  <a:pt x="14117" y="8243"/>
                  <a:pt x="14128" y="8243"/>
                  <a:pt x="14140" y="8231"/>
                </a:cubicBezTo>
                <a:lnTo>
                  <a:pt x="14281" y="8161"/>
                </a:lnTo>
                <a:cubicBezTo>
                  <a:pt x="14292" y="8149"/>
                  <a:pt x="14292" y="8149"/>
                  <a:pt x="14304" y="8149"/>
                </a:cubicBezTo>
                <a:cubicBezTo>
                  <a:pt x="14339" y="8114"/>
                  <a:pt x="14375" y="8090"/>
                  <a:pt x="14410" y="8067"/>
                </a:cubicBezTo>
                <a:cubicBezTo>
                  <a:pt x="14422" y="8056"/>
                  <a:pt x="14422" y="8056"/>
                  <a:pt x="14433" y="8056"/>
                </a:cubicBezTo>
                <a:lnTo>
                  <a:pt x="14539" y="7950"/>
                </a:lnTo>
                <a:cubicBezTo>
                  <a:pt x="14550" y="7950"/>
                  <a:pt x="14550" y="7938"/>
                  <a:pt x="14562" y="7926"/>
                </a:cubicBezTo>
                <a:cubicBezTo>
                  <a:pt x="14597" y="7891"/>
                  <a:pt x="14621" y="7856"/>
                  <a:pt x="14656" y="7821"/>
                </a:cubicBezTo>
                <a:cubicBezTo>
                  <a:pt x="14680" y="7785"/>
                  <a:pt x="14714" y="7751"/>
                  <a:pt x="14738" y="7704"/>
                </a:cubicBezTo>
                <a:cubicBezTo>
                  <a:pt x="14738" y="7704"/>
                  <a:pt x="14750" y="7692"/>
                  <a:pt x="14750" y="7680"/>
                </a:cubicBezTo>
                <a:cubicBezTo>
                  <a:pt x="14773" y="7645"/>
                  <a:pt x="14797" y="7598"/>
                  <a:pt x="14808" y="7563"/>
                </a:cubicBezTo>
                <a:cubicBezTo>
                  <a:pt x="14808" y="7551"/>
                  <a:pt x="14820" y="7551"/>
                  <a:pt x="14820" y="7540"/>
                </a:cubicBezTo>
                <a:cubicBezTo>
                  <a:pt x="14832" y="7504"/>
                  <a:pt x="14855" y="7469"/>
                  <a:pt x="14867" y="7434"/>
                </a:cubicBezTo>
                <a:lnTo>
                  <a:pt x="14867" y="7410"/>
                </a:lnTo>
                <a:cubicBezTo>
                  <a:pt x="14878" y="7363"/>
                  <a:pt x="14891" y="7316"/>
                  <a:pt x="14902" y="7282"/>
                </a:cubicBezTo>
                <a:cubicBezTo>
                  <a:pt x="14902" y="7270"/>
                  <a:pt x="14914" y="7258"/>
                  <a:pt x="14914" y="7246"/>
                </a:cubicBezTo>
                <a:cubicBezTo>
                  <a:pt x="14925" y="7211"/>
                  <a:pt x="14925" y="7164"/>
                  <a:pt x="14938" y="7118"/>
                </a:cubicBezTo>
                <a:cubicBezTo>
                  <a:pt x="14938" y="7024"/>
                  <a:pt x="14949" y="6930"/>
                  <a:pt x="14938" y="6836"/>
                </a:cubicBezTo>
                <a:cubicBezTo>
                  <a:pt x="14972" y="5969"/>
                  <a:pt x="14328" y="5042"/>
                  <a:pt x="13401" y="5031"/>
                </a:cubicBezTo>
                <a:cubicBezTo>
                  <a:pt x="13155" y="5031"/>
                  <a:pt x="12898" y="5101"/>
                  <a:pt x="12616" y="5242"/>
                </a:cubicBezTo>
                <a:cubicBezTo>
                  <a:pt x="12124" y="5500"/>
                  <a:pt x="11913" y="5969"/>
                  <a:pt x="11924" y="6461"/>
                </a:cubicBezTo>
                <a:lnTo>
                  <a:pt x="11924" y="6472"/>
                </a:lnTo>
                <a:lnTo>
                  <a:pt x="11924" y="6531"/>
                </a:lnTo>
                <a:lnTo>
                  <a:pt x="11924" y="6636"/>
                </a:lnTo>
                <a:lnTo>
                  <a:pt x="11924" y="6649"/>
                </a:lnTo>
                <a:lnTo>
                  <a:pt x="11924" y="6672"/>
                </a:lnTo>
                <a:cubicBezTo>
                  <a:pt x="11408" y="6754"/>
                  <a:pt x="10892" y="6860"/>
                  <a:pt x="10389" y="6941"/>
                </a:cubicBezTo>
                <a:cubicBezTo>
                  <a:pt x="10060" y="5758"/>
                  <a:pt x="9087" y="4737"/>
                  <a:pt x="7786" y="4737"/>
                </a:cubicBezTo>
                <a:cubicBezTo>
                  <a:pt x="7586" y="4737"/>
                  <a:pt x="7387" y="4761"/>
                  <a:pt x="7176" y="4807"/>
                </a:cubicBezTo>
                <a:cubicBezTo>
                  <a:pt x="7023" y="4187"/>
                  <a:pt x="6824" y="3588"/>
                  <a:pt x="6672" y="2967"/>
                </a:cubicBezTo>
                <a:cubicBezTo>
                  <a:pt x="6672" y="2955"/>
                  <a:pt x="6684" y="2955"/>
                  <a:pt x="6684" y="2955"/>
                </a:cubicBezTo>
                <a:cubicBezTo>
                  <a:pt x="6695" y="2944"/>
                  <a:pt x="6707" y="2944"/>
                  <a:pt x="6707" y="2932"/>
                </a:cubicBezTo>
                <a:cubicBezTo>
                  <a:pt x="6754" y="2908"/>
                  <a:pt x="6789" y="2885"/>
                  <a:pt x="6824" y="2861"/>
                </a:cubicBezTo>
                <a:cubicBezTo>
                  <a:pt x="6824" y="2850"/>
                  <a:pt x="6836" y="2850"/>
                  <a:pt x="6848" y="2838"/>
                </a:cubicBezTo>
                <a:cubicBezTo>
                  <a:pt x="6883" y="2814"/>
                  <a:pt x="6918" y="2780"/>
                  <a:pt x="6953" y="2744"/>
                </a:cubicBezTo>
                <a:cubicBezTo>
                  <a:pt x="6953" y="2733"/>
                  <a:pt x="6965" y="2733"/>
                  <a:pt x="6976" y="2721"/>
                </a:cubicBezTo>
                <a:cubicBezTo>
                  <a:pt x="7000" y="2686"/>
                  <a:pt x="7035" y="2650"/>
                  <a:pt x="7070" y="2615"/>
                </a:cubicBezTo>
                <a:cubicBezTo>
                  <a:pt x="7094" y="2580"/>
                  <a:pt x="7117" y="2533"/>
                  <a:pt x="7140" y="2498"/>
                </a:cubicBezTo>
                <a:lnTo>
                  <a:pt x="7164" y="2475"/>
                </a:lnTo>
                <a:cubicBezTo>
                  <a:pt x="7176" y="2439"/>
                  <a:pt x="7200" y="2392"/>
                  <a:pt x="7223" y="2358"/>
                </a:cubicBezTo>
                <a:cubicBezTo>
                  <a:pt x="7223" y="2345"/>
                  <a:pt x="7223" y="2345"/>
                  <a:pt x="7234" y="2334"/>
                </a:cubicBezTo>
                <a:cubicBezTo>
                  <a:pt x="7246" y="2298"/>
                  <a:pt x="7258" y="2264"/>
                  <a:pt x="7270" y="2217"/>
                </a:cubicBezTo>
                <a:cubicBezTo>
                  <a:pt x="7281" y="2217"/>
                  <a:pt x="7281" y="2205"/>
                  <a:pt x="7281" y="2205"/>
                </a:cubicBezTo>
                <a:cubicBezTo>
                  <a:pt x="7293" y="2158"/>
                  <a:pt x="7305" y="2111"/>
                  <a:pt x="7317" y="2076"/>
                </a:cubicBezTo>
                <a:lnTo>
                  <a:pt x="7317" y="2041"/>
                </a:lnTo>
                <a:cubicBezTo>
                  <a:pt x="7328" y="1994"/>
                  <a:pt x="7340" y="1959"/>
                  <a:pt x="7340" y="1912"/>
                </a:cubicBezTo>
                <a:cubicBezTo>
                  <a:pt x="7445" y="1021"/>
                  <a:pt x="6778" y="1"/>
                  <a:pt x="5804"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1530" name="Google Shape;1530;p33"/>
          <p:cNvGrpSpPr/>
          <p:nvPr/>
        </p:nvGrpSpPr>
        <p:grpSpPr>
          <a:xfrm rot="-3335073">
            <a:off x="4143981" y="4099495"/>
            <a:ext cx="575028" cy="325872"/>
            <a:chOff x="2820776" y="370151"/>
            <a:chExt cx="335224" cy="189974"/>
          </a:xfrm>
        </p:grpSpPr>
        <p:sp>
          <p:nvSpPr>
            <p:cNvPr id="1531" name="Google Shape;1531;p33"/>
            <p:cNvSpPr/>
            <p:nvPr/>
          </p:nvSpPr>
          <p:spPr>
            <a:xfrm>
              <a:off x="2820776" y="370151"/>
              <a:ext cx="88000" cy="100225"/>
            </a:xfrm>
            <a:custGeom>
              <a:rect b="b" l="l" r="r" t="t"/>
              <a:pathLst>
                <a:path extrusionOk="0" h="4009" w="3520">
                  <a:moveTo>
                    <a:pt x="2021" y="1"/>
                  </a:moveTo>
                  <a:cubicBezTo>
                    <a:pt x="1846" y="1"/>
                    <a:pt x="1681" y="99"/>
                    <a:pt x="1636" y="325"/>
                  </a:cubicBezTo>
                  <a:cubicBezTo>
                    <a:pt x="1585" y="645"/>
                    <a:pt x="1502" y="965"/>
                    <a:pt x="1420" y="1284"/>
                  </a:cubicBezTo>
                  <a:cubicBezTo>
                    <a:pt x="1203" y="1192"/>
                    <a:pt x="976" y="1099"/>
                    <a:pt x="749" y="1037"/>
                  </a:cubicBezTo>
                  <a:cubicBezTo>
                    <a:pt x="704" y="1024"/>
                    <a:pt x="661" y="1018"/>
                    <a:pt x="620" y="1018"/>
                  </a:cubicBezTo>
                  <a:cubicBezTo>
                    <a:pt x="159" y="1018"/>
                    <a:pt x="0" y="1761"/>
                    <a:pt x="512" y="1903"/>
                  </a:cubicBezTo>
                  <a:cubicBezTo>
                    <a:pt x="728" y="1965"/>
                    <a:pt x="945" y="2048"/>
                    <a:pt x="1152" y="2141"/>
                  </a:cubicBezTo>
                  <a:cubicBezTo>
                    <a:pt x="1007" y="2584"/>
                    <a:pt x="842" y="3028"/>
                    <a:pt x="677" y="3461"/>
                  </a:cubicBezTo>
                  <a:cubicBezTo>
                    <a:pt x="552" y="3791"/>
                    <a:pt x="823" y="4008"/>
                    <a:pt x="1099" y="4008"/>
                  </a:cubicBezTo>
                  <a:cubicBezTo>
                    <a:pt x="1281" y="4008"/>
                    <a:pt x="1466" y="3915"/>
                    <a:pt x="1544" y="3698"/>
                  </a:cubicBezTo>
                  <a:cubicBezTo>
                    <a:pt x="1698" y="3306"/>
                    <a:pt x="1842" y="2904"/>
                    <a:pt x="1977" y="2512"/>
                  </a:cubicBezTo>
                  <a:cubicBezTo>
                    <a:pt x="2224" y="2615"/>
                    <a:pt x="2472" y="2698"/>
                    <a:pt x="2740" y="2749"/>
                  </a:cubicBezTo>
                  <a:cubicBezTo>
                    <a:pt x="2775" y="2756"/>
                    <a:pt x="2809" y="2759"/>
                    <a:pt x="2841" y="2759"/>
                  </a:cubicBezTo>
                  <a:cubicBezTo>
                    <a:pt x="3334" y="2759"/>
                    <a:pt x="3519" y="1990"/>
                    <a:pt x="2977" y="1883"/>
                  </a:cubicBezTo>
                  <a:cubicBezTo>
                    <a:pt x="2729" y="1831"/>
                    <a:pt x="2482" y="1749"/>
                    <a:pt x="2255" y="1656"/>
                  </a:cubicBezTo>
                  <a:cubicBezTo>
                    <a:pt x="2358" y="1295"/>
                    <a:pt x="2441" y="934"/>
                    <a:pt x="2513" y="573"/>
                  </a:cubicBezTo>
                  <a:cubicBezTo>
                    <a:pt x="2575" y="225"/>
                    <a:pt x="2286" y="1"/>
                    <a:pt x="2021" y="1"/>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32" name="Google Shape;1532;p33"/>
            <p:cNvSpPr/>
            <p:nvPr/>
          </p:nvSpPr>
          <p:spPr>
            <a:xfrm>
              <a:off x="3033750" y="467675"/>
              <a:ext cx="46950" cy="40975"/>
            </a:xfrm>
            <a:custGeom>
              <a:rect b="b" l="l" r="r" t="t"/>
              <a:pathLst>
                <a:path extrusionOk="0" h="1639" w="1878">
                  <a:moveTo>
                    <a:pt x="1045" y="0"/>
                  </a:moveTo>
                  <a:cubicBezTo>
                    <a:pt x="892" y="0"/>
                    <a:pt x="739" y="47"/>
                    <a:pt x="610" y="143"/>
                  </a:cubicBezTo>
                  <a:cubicBezTo>
                    <a:pt x="527" y="205"/>
                    <a:pt x="454" y="257"/>
                    <a:pt x="383" y="319"/>
                  </a:cubicBezTo>
                  <a:cubicBezTo>
                    <a:pt x="62" y="556"/>
                    <a:pt x="1" y="1020"/>
                    <a:pt x="238" y="1350"/>
                  </a:cubicBezTo>
                  <a:cubicBezTo>
                    <a:pt x="378" y="1539"/>
                    <a:pt x="602" y="1638"/>
                    <a:pt x="828" y="1638"/>
                  </a:cubicBezTo>
                  <a:cubicBezTo>
                    <a:pt x="983" y="1638"/>
                    <a:pt x="1139" y="1591"/>
                    <a:pt x="1270" y="1495"/>
                  </a:cubicBezTo>
                  <a:cubicBezTo>
                    <a:pt x="1342" y="1433"/>
                    <a:pt x="1414" y="1381"/>
                    <a:pt x="1486" y="1330"/>
                  </a:cubicBezTo>
                  <a:cubicBezTo>
                    <a:pt x="1816" y="1082"/>
                    <a:pt x="1878" y="617"/>
                    <a:pt x="1641" y="298"/>
                  </a:cubicBezTo>
                  <a:cubicBezTo>
                    <a:pt x="1494" y="102"/>
                    <a:pt x="1269" y="0"/>
                    <a:pt x="1045" y="0"/>
                  </a:cubicBez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33" name="Google Shape;1533;p33"/>
            <p:cNvSpPr/>
            <p:nvPr/>
          </p:nvSpPr>
          <p:spPr>
            <a:xfrm>
              <a:off x="3077075" y="522600"/>
              <a:ext cx="44125" cy="37525"/>
            </a:xfrm>
            <a:custGeom>
              <a:rect b="b" l="l" r="r" t="t"/>
              <a:pathLst>
                <a:path extrusionOk="0" h="1501" w="1765">
                  <a:moveTo>
                    <a:pt x="789" y="1"/>
                  </a:moveTo>
                  <a:cubicBezTo>
                    <a:pt x="429" y="1"/>
                    <a:pt x="110" y="272"/>
                    <a:pt x="62" y="628"/>
                  </a:cubicBezTo>
                  <a:cubicBezTo>
                    <a:pt x="1" y="1031"/>
                    <a:pt x="289" y="1402"/>
                    <a:pt x="681" y="1464"/>
                  </a:cubicBezTo>
                  <a:lnTo>
                    <a:pt x="878" y="1494"/>
                  </a:lnTo>
                  <a:cubicBezTo>
                    <a:pt x="910" y="1499"/>
                    <a:pt x="942" y="1501"/>
                    <a:pt x="974" y="1501"/>
                  </a:cubicBezTo>
                  <a:cubicBezTo>
                    <a:pt x="1339" y="1501"/>
                    <a:pt x="1666" y="1235"/>
                    <a:pt x="1713" y="866"/>
                  </a:cubicBezTo>
                  <a:cubicBezTo>
                    <a:pt x="1765" y="463"/>
                    <a:pt x="1486" y="91"/>
                    <a:pt x="1084" y="30"/>
                  </a:cubicBezTo>
                  <a:lnTo>
                    <a:pt x="898" y="9"/>
                  </a:lnTo>
                  <a:cubicBezTo>
                    <a:pt x="862" y="3"/>
                    <a:pt x="825" y="1"/>
                    <a:pt x="789" y="1"/>
                  </a:cubicBez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34" name="Google Shape;1534;p33"/>
            <p:cNvSpPr/>
            <p:nvPr/>
          </p:nvSpPr>
          <p:spPr>
            <a:xfrm>
              <a:off x="3105725" y="457875"/>
              <a:ext cx="50275" cy="36825"/>
            </a:xfrm>
            <a:custGeom>
              <a:rect b="b" l="l" r="r" t="t"/>
              <a:pathLst>
                <a:path extrusionOk="0" h="1473" w="2011">
                  <a:moveTo>
                    <a:pt x="983" y="0"/>
                  </a:moveTo>
                  <a:cubicBezTo>
                    <a:pt x="149" y="0"/>
                    <a:pt x="0" y="1336"/>
                    <a:pt x="897" y="1463"/>
                  </a:cubicBezTo>
                  <a:cubicBezTo>
                    <a:pt x="938" y="1469"/>
                    <a:pt x="978" y="1472"/>
                    <a:pt x="1017" y="1472"/>
                  </a:cubicBezTo>
                  <a:cubicBezTo>
                    <a:pt x="1853" y="1472"/>
                    <a:pt x="2010" y="137"/>
                    <a:pt x="1103" y="9"/>
                  </a:cubicBezTo>
                  <a:cubicBezTo>
                    <a:pt x="1062" y="3"/>
                    <a:pt x="1022" y="0"/>
                    <a:pt x="983" y="0"/>
                  </a:cubicBez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1535" name="Google Shape;1535;p33"/>
          <p:cNvSpPr txBox="1"/>
          <p:nvPr>
            <p:ph hasCustomPrompt="1" type="title"/>
          </p:nvPr>
        </p:nvSpPr>
        <p:spPr>
          <a:xfrm>
            <a:off x="3197550" y="1303014"/>
            <a:ext cx="2748900" cy="393900"/>
          </a:xfrm>
          <a:prstGeom prst="rect">
            <a:avLst/>
          </a:prstGeom>
          <a:solidFill>
            <a:schemeClr val="accent1"/>
          </a:solidFill>
        </p:spPr>
        <p:txBody>
          <a:bodyPr anchorCtr="0" anchor="ctr" bIns="91425" lIns="91425" spcFirstLastPara="1" rIns="91425" wrap="square" tIns="91425">
            <a:noAutofit/>
          </a:bodyPr>
          <a:lstStyle>
            <a:lvl1pPr lvl="0" rtl="0" algn="ctr">
              <a:spcBef>
                <a:spcPts val="0"/>
              </a:spcBef>
              <a:spcAft>
                <a:spcPts val="0"/>
              </a:spcAft>
              <a:buSzPts val="6000"/>
              <a:buNone/>
              <a:defRPr>
                <a:solidFill>
                  <a:schemeClr val="lt1"/>
                </a:solidFill>
              </a:defRPr>
            </a:lvl1pPr>
            <a:lvl2pPr lvl="1" rtl="0" algn="ctr">
              <a:spcBef>
                <a:spcPts val="0"/>
              </a:spcBef>
              <a:spcAft>
                <a:spcPts val="0"/>
              </a:spcAft>
              <a:buSzPts val="6000"/>
              <a:buNone/>
              <a:defRPr sz="6000"/>
            </a:lvl2pPr>
            <a:lvl3pPr lvl="2" rtl="0" algn="ctr">
              <a:spcBef>
                <a:spcPts val="0"/>
              </a:spcBef>
              <a:spcAft>
                <a:spcPts val="0"/>
              </a:spcAft>
              <a:buSzPts val="6000"/>
              <a:buNone/>
              <a:defRPr sz="6000"/>
            </a:lvl3pPr>
            <a:lvl4pPr lvl="3" rtl="0" algn="ctr">
              <a:spcBef>
                <a:spcPts val="0"/>
              </a:spcBef>
              <a:spcAft>
                <a:spcPts val="0"/>
              </a:spcAft>
              <a:buSzPts val="6000"/>
              <a:buNone/>
              <a:defRPr sz="6000"/>
            </a:lvl4pPr>
            <a:lvl5pPr lvl="4" rtl="0" algn="ctr">
              <a:spcBef>
                <a:spcPts val="0"/>
              </a:spcBef>
              <a:spcAft>
                <a:spcPts val="0"/>
              </a:spcAft>
              <a:buSzPts val="6000"/>
              <a:buNone/>
              <a:defRPr sz="6000"/>
            </a:lvl5pPr>
            <a:lvl6pPr lvl="5" rtl="0" algn="ctr">
              <a:spcBef>
                <a:spcPts val="0"/>
              </a:spcBef>
              <a:spcAft>
                <a:spcPts val="0"/>
              </a:spcAft>
              <a:buSzPts val="6000"/>
              <a:buNone/>
              <a:defRPr sz="6000"/>
            </a:lvl6pPr>
            <a:lvl7pPr lvl="6" rtl="0" algn="ctr">
              <a:spcBef>
                <a:spcPts val="0"/>
              </a:spcBef>
              <a:spcAft>
                <a:spcPts val="0"/>
              </a:spcAft>
              <a:buSzPts val="6000"/>
              <a:buNone/>
              <a:defRPr sz="6000"/>
            </a:lvl7pPr>
            <a:lvl8pPr lvl="7" rtl="0" algn="ctr">
              <a:spcBef>
                <a:spcPts val="0"/>
              </a:spcBef>
              <a:spcAft>
                <a:spcPts val="0"/>
              </a:spcAft>
              <a:buSzPts val="6000"/>
              <a:buNone/>
              <a:defRPr sz="6000"/>
            </a:lvl8pPr>
            <a:lvl9pPr lvl="8" rtl="0" algn="ctr">
              <a:spcBef>
                <a:spcPts val="0"/>
              </a:spcBef>
              <a:spcAft>
                <a:spcPts val="0"/>
              </a:spcAft>
              <a:buSzPts val="6000"/>
              <a:buNone/>
              <a:defRPr sz="6000"/>
            </a:lvl9pPr>
          </a:lstStyle>
          <a:p>
            <a:r>
              <a:t>xx%</a:t>
            </a:r>
          </a:p>
        </p:txBody>
      </p:sp>
      <p:sp>
        <p:nvSpPr>
          <p:cNvPr id="1536" name="Google Shape;1536;p33"/>
          <p:cNvSpPr txBox="1"/>
          <p:nvPr>
            <p:ph idx="1" type="subTitle"/>
          </p:nvPr>
        </p:nvSpPr>
        <p:spPr>
          <a:xfrm>
            <a:off x="3332850" y="1918664"/>
            <a:ext cx="2478300" cy="598800"/>
          </a:xfrm>
          <a:prstGeom prst="rect">
            <a:avLst/>
          </a:prstGeom>
        </p:spPr>
        <p:txBody>
          <a:bodyPr anchorCtr="0" anchor="ctr" bIns="91425" lIns="91425" spcFirstLastPara="1" rIns="91425" wrap="square" tIns="91425">
            <a:noAutofit/>
          </a:bodyPr>
          <a:lstStyle>
            <a:lvl1pPr lvl="0" rtl="0" algn="ctr">
              <a:lnSpc>
                <a:spcPct val="100000"/>
              </a:lnSpc>
              <a:spcBef>
                <a:spcPts val="0"/>
              </a:spcBef>
              <a:spcAft>
                <a:spcPts val="0"/>
              </a:spcAft>
              <a:buClr>
                <a:schemeClr val="dk1"/>
              </a:buClr>
              <a:buSzPts val="2400"/>
              <a:buFont typeface="PT Sans"/>
              <a:buNone/>
              <a:defRPr>
                <a:solidFill>
                  <a:schemeClr val="dk1"/>
                </a:solidFill>
              </a:defRPr>
            </a:lvl1pPr>
            <a:lvl2pPr lvl="1" rtl="0" algn="ctr">
              <a:lnSpc>
                <a:spcPct val="100000"/>
              </a:lnSpc>
              <a:spcBef>
                <a:spcPts val="0"/>
              </a:spcBef>
              <a:spcAft>
                <a:spcPts val="0"/>
              </a:spcAft>
              <a:buClr>
                <a:schemeClr val="dk1"/>
              </a:buClr>
              <a:buSzPts val="2100"/>
              <a:buNone/>
              <a:defRPr sz="2100">
                <a:solidFill>
                  <a:schemeClr val="dk1"/>
                </a:solidFill>
              </a:defRPr>
            </a:lvl2pPr>
            <a:lvl3pPr lvl="2" rtl="0" algn="ctr">
              <a:lnSpc>
                <a:spcPct val="100000"/>
              </a:lnSpc>
              <a:spcBef>
                <a:spcPts val="0"/>
              </a:spcBef>
              <a:spcAft>
                <a:spcPts val="0"/>
              </a:spcAft>
              <a:buClr>
                <a:schemeClr val="dk1"/>
              </a:buClr>
              <a:buSzPts val="2100"/>
              <a:buNone/>
              <a:defRPr sz="2100">
                <a:solidFill>
                  <a:schemeClr val="dk1"/>
                </a:solidFill>
              </a:defRPr>
            </a:lvl3pPr>
            <a:lvl4pPr lvl="3" rtl="0" algn="ctr">
              <a:lnSpc>
                <a:spcPct val="100000"/>
              </a:lnSpc>
              <a:spcBef>
                <a:spcPts val="0"/>
              </a:spcBef>
              <a:spcAft>
                <a:spcPts val="0"/>
              </a:spcAft>
              <a:buClr>
                <a:schemeClr val="dk1"/>
              </a:buClr>
              <a:buSzPts val="2100"/>
              <a:buFont typeface="PT Sans"/>
              <a:buNone/>
              <a:defRPr sz="2100">
                <a:solidFill>
                  <a:schemeClr val="dk1"/>
                </a:solidFill>
                <a:latin typeface="PT Sans"/>
                <a:ea typeface="PT Sans"/>
                <a:cs typeface="PT Sans"/>
                <a:sym typeface="PT Sans"/>
              </a:defRPr>
            </a:lvl4pPr>
            <a:lvl5pPr lvl="4" rtl="0" algn="ctr">
              <a:lnSpc>
                <a:spcPct val="100000"/>
              </a:lnSpc>
              <a:spcBef>
                <a:spcPts val="0"/>
              </a:spcBef>
              <a:spcAft>
                <a:spcPts val="0"/>
              </a:spcAft>
              <a:buClr>
                <a:schemeClr val="dk1"/>
              </a:buClr>
              <a:buSzPts val="2100"/>
              <a:buFont typeface="PT Sans"/>
              <a:buNone/>
              <a:defRPr sz="2100">
                <a:solidFill>
                  <a:schemeClr val="dk1"/>
                </a:solidFill>
                <a:latin typeface="PT Sans"/>
                <a:ea typeface="PT Sans"/>
                <a:cs typeface="PT Sans"/>
                <a:sym typeface="PT Sans"/>
              </a:defRPr>
            </a:lvl5pPr>
            <a:lvl6pPr lvl="5" rtl="0" algn="ctr">
              <a:lnSpc>
                <a:spcPct val="100000"/>
              </a:lnSpc>
              <a:spcBef>
                <a:spcPts val="0"/>
              </a:spcBef>
              <a:spcAft>
                <a:spcPts val="0"/>
              </a:spcAft>
              <a:buClr>
                <a:schemeClr val="dk1"/>
              </a:buClr>
              <a:buSzPts val="2100"/>
              <a:buFont typeface="PT Sans"/>
              <a:buNone/>
              <a:defRPr sz="2100">
                <a:solidFill>
                  <a:schemeClr val="dk1"/>
                </a:solidFill>
                <a:latin typeface="PT Sans"/>
                <a:ea typeface="PT Sans"/>
                <a:cs typeface="PT Sans"/>
                <a:sym typeface="PT Sans"/>
              </a:defRPr>
            </a:lvl6pPr>
            <a:lvl7pPr lvl="6" rtl="0" algn="ctr">
              <a:lnSpc>
                <a:spcPct val="100000"/>
              </a:lnSpc>
              <a:spcBef>
                <a:spcPts val="0"/>
              </a:spcBef>
              <a:spcAft>
                <a:spcPts val="0"/>
              </a:spcAft>
              <a:buClr>
                <a:schemeClr val="dk1"/>
              </a:buClr>
              <a:buSzPts val="2100"/>
              <a:buFont typeface="PT Sans"/>
              <a:buNone/>
              <a:defRPr sz="2100">
                <a:solidFill>
                  <a:schemeClr val="dk1"/>
                </a:solidFill>
                <a:latin typeface="PT Sans"/>
                <a:ea typeface="PT Sans"/>
                <a:cs typeface="PT Sans"/>
                <a:sym typeface="PT Sans"/>
              </a:defRPr>
            </a:lvl7pPr>
            <a:lvl8pPr lvl="7" rtl="0" algn="ctr">
              <a:lnSpc>
                <a:spcPct val="100000"/>
              </a:lnSpc>
              <a:spcBef>
                <a:spcPts val="0"/>
              </a:spcBef>
              <a:spcAft>
                <a:spcPts val="0"/>
              </a:spcAft>
              <a:buClr>
                <a:schemeClr val="dk1"/>
              </a:buClr>
              <a:buSzPts val="2100"/>
              <a:buFont typeface="PT Sans"/>
              <a:buNone/>
              <a:defRPr sz="2100">
                <a:solidFill>
                  <a:schemeClr val="dk1"/>
                </a:solidFill>
                <a:latin typeface="PT Sans"/>
                <a:ea typeface="PT Sans"/>
                <a:cs typeface="PT Sans"/>
                <a:sym typeface="PT Sans"/>
              </a:defRPr>
            </a:lvl8pPr>
            <a:lvl9pPr lvl="8" rtl="0" algn="ctr">
              <a:lnSpc>
                <a:spcPct val="100000"/>
              </a:lnSpc>
              <a:spcBef>
                <a:spcPts val="0"/>
              </a:spcBef>
              <a:spcAft>
                <a:spcPts val="0"/>
              </a:spcAft>
              <a:buClr>
                <a:schemeClr val="dk1"/>
              </a:buClr>
              <a:buSzPts val="2100"/>
              <a:buFont typeface="PT Sans"/>
              <a:buNone/>
              <a:defRPr sz="2100">
                <a:solidFill>
                  <a:schemeClr val="dk1"/>
                </a:solidFill>
                <a:latin typeface="PT Sans"/>
                <a:ea typeface="PT Sans"/>
                <a:cs typeface="PT Sans"/>
                <a:sym typeface="PT Sans"/>
              </a:defRPr>
            </a:lvl9pPr>
          </a:lstStyle>
          <a:p/>
        </p:txBody>
      </p:sp>
      <p:sp>
        <p:nvSpPr>
          <p:cNvPr id="1537" name="Google Shape;1537;p33"/>
          <p:cNvSpPr txBox="1"/>
          <p:nvPr>
            <p:ph hasCustomPrompt="1" idx="2" type="title"/>
          </p:nvPr>
        </p:nvSpPr>
        <p:spPr>
          <a:xfrm>
            <a:off x="1086750" y="3009875"/>
            <a:ext cx="2478300" cy="393900"/>
          </a:xfrm>
          <a:prstGeom prst="rect">
            <a:avLst/>
          </a:prstGeom>
          <a:solidFill>
            <a:schemeClr val="lt2"/>
          </a:solidFill>
        </p:spPr>
        <p:txBody>
          <a:bodyPr anchorCtr="0" anchor="ctr" bIns="91425" lIns="91425" spcFirstLastPara="1" rIns="91425" wrap="square" tIns="91425">
            <a:noAutofit/>
          </a:bodyPr>
          <a:lstStyle>
            <a:lvl1pPr lvl="0" rtl="0" algn="ctr">
              <a:spcBef>
                <a:spcPts val="0"/>
              </a:spcBef>
              <a:spcAft>
                <a:spcPts val="0"/>
              </a:spcAft>
              <a:buSzPts val="6000"/>
              <a:buNone/>
              <a:defRPr>
                <a:solidFill>
                  <a:schemeClr val="lt1"/>
                </a:solidFill>
              </a:defRPr>
            </a:lvl1pPr>
            <a:lvl2pPr lvl="1" rtl="0" algn="ctr">
              <a:spcBef>
                <a:spcPts val="0"/>
              </a:spcBef>
              <a:spcAft>
                <a:spcPts val="0"/>
              </a:spcAft>
              <a:buSzPts val="6000"/>
              <a:buNone/>
              <a:defRPr sz="6000"/>
            </a:lvl2pPr>
            <a:lvl3pPr lvl="2" rtl="0" algn="ctr">
              <a:spcBef>
                <a:spcPts val="0"/>
              </a:spcBef>
              <a:spcAft>
                <a:spcPts val="0"/>
              </a:spcAft>
              <a:buSzPts val="6000"/>
              <a:buNone/>
              <a:defRPr sz="6000"/>
            </a:lvl3pPr>
            <a:lvl4pPr lvl="3" rtl="0" algn="ctr">
              <a:spcBef>
                <a:spcPts val="0"/>
              </a:spcBef>
              <a:spcAft>
                <a:spcPts val="0"/>
              </a:spcAft>
              <a:buSzPts val="6000"/>
              <a:buNone/>
              <a:defRPr sz="6000"/>
            </a:lvl4pPr>
            <a:lvl5pPr lvl="4" rtl="0" algn="ctr">
              <a:spcBef>
                <a:spcPts val="0"/>
              </a:spcBef>
              <a:spcAft>
                <a:spcPts val="0"/>
              </a:spcAft>
              <a:buSzPts val="6000"/>
              <a:buNone/>
              <a:defRPr sz="6000"/>
            </a:lvl5pPr>
            <a:lvl6pPr lvl="5" rtl="0" algn="ctr">
              <a:spcBef>
                <a:spcPts val="0"/>
              </a:spcBef>
              <a:spcAft>
                <a:spcPts val="0"/>
              </a:spcAft>
              <a:buSzPts val="6000"/>
              <a:buNone/>
              <a:defRPr sz="6000"/>
            </a:lvl6pPr>
            <a:lvl7pPr lvl="6" rtl="0" algn="ctr">
              <a:spcBef>
                <a:spcPts val="0"/>
              </a:spcBef>
              <a:spcAft>
                <a:spcPts val="0"/>
              </a:spcAft>
              <a:buSzPts val="6000"/>
              <a:buNone/>
              <a:defRPr sz="6000"/>
            </a:lvl7pPr>
            <a:lvl8pPr lvl="7" rtl="0" algn="ctr">
              <a:spcBef>
                <a:spcPts val="0"/>
              </a:spcBef>
              <a:spcAft>
                <a:spcPts val="0"/>
              </a:spcAft>
              <a:buSzPts val="6000"/>
              <a:buNone/>
              <a:defRPr sz="6000"/>
            </a:lvl8pPr>
            <a:lvl9pPr lvl="8" rtl="0" algn="ctr">
              <a:spcBef>
                <a:spcPts val="0"/>
              </a:spcBef>
              <a:spcAft>
                <a:spcPts val="0"/>
              </a:spcAft>
              <a:buSzPts val="6000"/>
              <a:buNone/>
              <a:defRPr sz="6000"/>
            </a:lvl9pPr>
          </a:lstStyle>
          <a:p>
            <a:r>
              <a:t>xx%</a:t>
            </a:r>
          </a:p>
        </p:txBody>
      </p:sp>
      <p:sp>
        <p:nvSpPr>
          <p:cNvPr id="1538" name="Google Shape;1538;p33"/>
          <p:cNvSpPr txBox="1"/>
          <p:nvPr>
            <p:ph idx="3" type="subTitle"/>
          </p:nvPr>
        </p:nvSpPr>
        <p:spPr>
          <a:xfrm>
            <a:off x="1086750" y="3644300"/>
            <a:ext cx="2478300" cy="598800"/>
          </a:xfrm>
          <a:prstGeom prst="rect">
            <a:avLst/>
          </a:prstGeom>
        </p:spPr>
        <p:txBody>
          <a:bodyPr anchorCtr="0" anchor="ctr" bIns="91425" lIns="91425" spcFirstLastPara="1" rIns="91425" wrap="square" tIns="91425">
            <a:noAutofit/>
          </a:bodyPr>
          <a:lstStyle>
            <a:lvl1pPr lvl="0" rtl="0" algn="ctr">
              <a:lnSpc>
                <a:spcPct val="100000"/>
              </a:lnSpc>
              <a:spcBef>
                <a:spcPts val="0"/>
              </a:spcBef>
              <a:spcAft>
                <a:spcPts val="0"/>
              </a:spcAft>
              <a:buClr>
                <a:schemeClr val="dk1"/>
              </a:buClr>
              <a:buSzPts val="2400"/>
              <a:buFont typeface="PT Sans"/>
              <a:buNone/>
              <a:defRPr>
                <a:solidFill>
                  <a:schemeClr val="dk1"/>
                </a:solidFill>
              </a:defRPr>
            </a:lvl1pPr>
            <a:lvl2pPr lvl="1" rtl="0" algn="ctr">
              <a:lnSpc>
                <a:spcPct val="100000"/>
              </a:lnSpc>
              <a:spcBef>
                <a:spcPts val="0"/>
              </a:spcBef>
              <a:spcAft>
                <a:spcPts val="0"/>
              </a:spcAft>
              <a:buClr>
                <a:schemeClr val="dk1"/>
              </a:buClr>
              <a:buSzPts val="2100"/>
              <a:buNone/>
              <a:defRPr sz="2100">
                <a:solidFill>
                  <a:schemeClr val="dk1"/>
                </a:solidFill>
              </a:defRPr>
            </a:lvl2pPr>
            <a:lvl3pPr lvl="2" rtl="0" algn="ctr">
              <a:lnSpc>
                <a:spcPct val="100000"/>
              </a:lnSpc>
              <a:spcBef>
                <a:spcPts val="0"/>
              </a:spcBef>
              <a:spcAft>
                <a:spcPts val="0"/>
              </a:spcAft>
              <a:buClr>
                <a:schemeClr val="dk1"/>
              </a:buClr>
              <a:buSzPts val="2100"/>
              <a:buNone/>
              <a:defRPr sz="2100">
                <a:solidFill>
                  <a:schemeClr val="dk1"/>
                </a:solidFill>
              </a:defRPr>
            </a:lvl3pPr>
            <a:lvl4pPr lvl="3" rtl="0" algn="ctr">
              <a:lnSpc>
                <a:spcPct val="100000"/>
              </a:lnSpc>
              <a:spcBef>
                <a:spcPts val="0"/>
              </a:spcBef>
              <a:spcAft>
                <a:spcPts val="0"/>
              </a:spcAft>
              <a:buClr>
                <a:schemeClr val="dk1"/>
              </a:buClr>
              <a:buSzPts val="2100"/>
              <a:buFont typeface="PT Sans"/>
              <a:buNone/>
              <a:defRPr sz="2100">
                <a:solidFill>
                  <a:schemeClr val="dk1"/>
                </a:solidFill>
                <a:latin typeface="PT Sans"/>
                <a:ea typeface="PT Sans"/>
                <a:cs typeface="PT Sans"/>
                <a:sym typeface="PT Sans"/>
              </a:defRPr>
            </a:lvl4pPr>
            <a:lvl5pPr lvl="4" rtl="0" algn="ctr">
              <a:lnSpc>
                <a:spcPct val="100000"/>
              </a:lnSpc>
              <a:spcBef>
                <a:spcPts val="0"/>
              </a:spcBef>
              <a:spcAft>
                <a:spcPts val="0"/>
              </a:spcAft>
              <a:buClr>
                <a:schemeClr val="dk1"/>
              </a:buClr>
              <a:buSzPts val="2100"/>
              <a:buFont typeface="PT Sans"/>
              <a:buNone/>
              <a:defRPr sz="2100">
                <a:solidFill>
                  <a:schemeClr val="dk1"/>
                </a:solidFill>
                <a:latin typeface="PT Sans"/>
                <a:ea typeface="PT Sans"/>
                <a:cs typeface="PT Sans"/>
                <a:sym typeface="PT Sans"/>
              </a:defRPr>
            </a:lvl5pPr>
            <a:lvl6pPr lvl="5" rtl="0" algn="ctr">
              <a:lnSpc>
                <a:spcPct val="100000"/>
              </a:lnSpc>
              <a:spcBef>
                <a:spcPts val="0"/>
              </a:spcBef>
              <a:spcAft>
                <a:spcPts val="0"/>
              </a:spcAft>
              <a:buClr>
                <a:schemeClr val="dk1"/>
              </a:buClr>
              <a:buSzPts val="2100"/>
              <a:buFont typeface="PT Sans"/>
              <a:buNone/>
              <a:defRPr sz="2100">
                <a:solidFill>
                  <a:schemeClr val="dk1"/>
                </a:solidFill>
                <a:latin typeface="PT Sans"/>
                <a:ea typeface="PT Sans"/>
                <a:cs typeface="PT Sans"/>
                <a:sym typeface="PT Sans"/>
              </a:defRPr>
            </a:lvl6pPr>
            <a:lvl7pPr lvl="6" rtl="0" algn="ctr">
              <a:lnSpc>
                <a:spcPct val="100000"/>
              </a:lnSpc>
              <a:spcBef>
                <a:spcPts val="0"/>
              </a:spcBef>
              <a:spcAft>
                <a:spcPts val="0"/>
              </a:spcAft>
              <a:buClr>
                <a:schemeClr val="dk1"/>
              </a:buClr>
              <a:buSzPts val="2100"/>
              <a:buFont typeface="PT Sans"/>
              <a:buNone/>
              <a:defRPr sz="2100">
                <a:solidFill>
                  <a:schemeClr val="dk1"/>
                </a:solidFill>
                <a:latin typeface="PT Sans"/>
                <a:ea typeface="PT Sans"/>
                <a:cs typeface="PT Sans"/>
                <a:sym typeface="PT Sans"/>
              </a:defRPr>
            </a:lvl7pPr>
            <a:lvl8pPr lvl="7" rtl="0" algn="ctr">
              <a:lnSpc>
                <a:spcPct val="100000"/>
              </a:lnSpc>
              <a:spcBef>
                <a:spcPts val="0"/>
              </a:spcBef>
              <a:spcAft>
                <a:spcPts val="0"/>
              </a:spcAft>
              <a:buClr>
                <a:schemeClr val="dk1"/>
              </a:buClr>
              <a:buSzPts val="2100"/>
              <a:buFont typeface="PT Sans"/>
              <a:buNone/>
              <a:defRPr sz="2100">
                <a:solidFill>
                  <a:schemeClr val="dk1"/>
                </a:solidFill>
                <a:latin typeface="PT Sans"/>
                <a:ea typeface="PT Sans"/>
                <a:cs typeface="PT Sans"/>
                <a:sym typeface="PT Sans"/>
              </a:defRPr>
            </a:lvl8pPr>
            <a:lvl9pPr lvl="8" rtl="0" algn="ctr">
              <a:lnSpc>
                <a:spcPct val="100000"/>
              </a:lnSpc>
              <a:spcBef>
                <a:spcPts val="0"/>
              </a:spcBef>
              <a:spcAft>
                <a:spcPts val="0"/>
              </a:spcAft>
              <a:buClr>
                <a:schemeClr val="dk1"/>
              </a:buClr>
              <a:buSzPts val="2100"/>
              <a:buFont typeface="PT Sans"/>
              <a:buNone/>
              <a:defRPr sz="2100">
                <a:solidFill>
                  <a:schemeClr val="dk1"/>
                </a:solidFill>
                <a:latin typeface="PT Sans"/>
                <a:ea typeface="PT Sans"/>
                <a:cs typeface="PT Sans"/>
                <a:sym typeface="PT Sans"/>
              </a:defRPr>
            </a:lvl9pPr>
          </a:lstStyle>
          <a:p/>
        </p:txBody>
      </p:sp>
      <p:sp>
        <p:nvSpPr>
          <p:cNvPr id="1539" name="Google Shape;1539;p33"/>
          <p:cNvSpPr txBox="1"/>
          <p:nvPr>
            <p:ph hasCustomPrompt="1" idx="4" type="title"/>
          </p:nvPr>
        </p:nvSpPr>
        <p:spPr>
          <a:xfrm>
            <a:off x="5578975" y="3009875"/>
            <a:ext cx="2478300" cy="393900"/>
          </a:xfrm>
          <a:prstGeom prst="rect">
            <a:avLst/>
          </a:prstGeom>
          <a:solidFill>
            <a:schemeClr val="accent3"/>
          </a:solidFill>
        </p:spPr>
        <p:txBody>
          <a:bodyPr anchorCtr="0" anchor="ctr" bIns="91425" lIns="91425" spcFirstLastPara="1" rIns="91425" wrap="square" tIns="91425">
            <a:noAutofit/>
          </a:bodyPr>
          <a:lstStyle>
            <a:lvl1pPr lvl="0" rtl="0" algn="ctr">
              <a:spcBef>
                <a:spcPts val="0"/>
              </a:spcBef>
              <a:spcAft>
                <a:spcPts val="0"/>
              </a:spcAft>
              <a:buSzPts val="6000"/>
              <a:buNone/>
              <a:defRPr>
                <a:solidFill>
                  <a:schemeClr val="lt1"/>
                </a:solidFill>
              </a:defRPr>
            </a:lvl1pPr>
            <a:lvl2pPr lvl="1" rtl="0" algn="ctr">
              <a:spcBef>
                <a:spcPts val="0"/>
              </a:spcBef>
              <a:spcAft>
                <a:spcPts val="0"/>
              </a:spcAft>
              <a:buSzPts val="6000"/>
              <a:buNone/>
              <a:defRPr sz="6000"/>
            </a:lvl2pPr>
            <a:lvl3pPr lvl="2" rtl="0" algn="ctr">
              <a:spcBef>
                <a:spcPts val="0"/>
              </a:spcBef>
              <a:spcAft>
                <a:spcPts val="0"/>
              </a:spcAft>
              <a:buSzPts val="6000"/>
              <a:buNone/>
              <a:defRPr sz="6000"/>
            </a:lvl3pPr>
            <a:lvl4pPr lvl="3" rtl="0" algn="ctr">
              <a:spcBef>
                <a:spcPts val="0"/>
              </a:spcBef>
              <a:spcAft>
                <a:spcPts val="0"/>
              </a:spcAft>
              <a:buSzPts val="6000"/>
              <a:buNone/>
              <a:defRPr sz="6000"/>
            </a:lvl4pPr>
            <a:lvl5pPr lvl="4" rtl="0" algn="ctr">
              <a:spcBef>
                <a:spcPts val="0"/>
              </a:spcBef>
              <a:spcAft>
                <a:spcPts val="0"/>
              </a:spcAft>
              <a:buSzPts val="6000"/>
              <a:buNone/>
              <a:defRPr sz="6000"/>
            </a:lvl5pPr>
            <a:lvl6pPr lvl="5" rtl="0" algn="ctr">
              <a:spcBef>
                <a:spcPts val="0"/>
              </a:spcBef>
              <a:spcAft>
                <a:spcPts val="0"/>
              </a:spcAft>
              <a:buSzPts val="6000"/>
              <a:buNone/>
              <a:defRPr sz="6000"/>
            </a:lvl6pPr>
            <a:lvl7pPr lvl="6" rtl="0" algn="ctr">
              <a:spcBef>
                <a:spcPts val="0"/>
              </a:spcBef>
              <a:spcAft>
                <a:spcPts val="0"/>
              </a:spcAft>
              <a:buSzPts val="6000"/>
              <a:buNone/>
              <a:defRPr sz="6000"/>
            </a:lvl7pPr>
            <a:lvl8pPr lvl="7" rtl="0" algn="ctr">
              <a:spcBef>
                <a:spcPts val="0"/>
              </a:spcBef>
              <a:spcAft>
                <a:spcPts val="0"/>
              </a:spcAft>
              <a:buSzPts val="6000"/>
              <a:buNone/>
              <a:defRPr sz="6000"/>
            </a:lvl8pPr>
            <a:lvl9pPr lvl="8" rtl="0" algn="ctr">
              <a:spcBef>
                <a:spcPts val="0"/>
              </a:spcBef>
              <a:spcAft>
                <a:spcPts val="0"/>
              </a:spcAft>
              <a:buSzPts val="6000"/>
              <a:buNone/>
              <a:defRPr sz="6000"/>
            </a:lvl9pPr>
          </a:lstStyle>
          <a:p>
            <a:r>
              <a:t>xx%</a:t>
            </a:r>
          </a:p>
        </p:txBody>
      </p:sp>
      <p:sp>
        <p:nvSpPr>
          <p:cNvPr id="1540" name="Google Shape;1540;p33"/>
          <p:cNvSpPr txBox="1"/>
          <p:nvPr>
            <p:ph idx="5" type="subTitle"/>
          </p:nvPr>
        </p:nvSpPr>
        <p:spPr>
          <a:xfrm>
            <a:off x="5578975" y="3644300"/>
            <a:ext cx="2478300" cy="598800"/>
          </a:xfrm>
          <a:prstGeom prst="rect">
            <a:avLst/>
          </a:prstGeom>
        </p:spPr>
        <p:txBody>
          <a:bodyPr anchorCtr="0" anchor="ctr" bIns="91425" lIns="91425" spcFirstLastPara="1" rIns="91425" wrap="square" tIns="91425">
            <a:noAutofit/>
          </a:bodyPr>
          <a:lstStyle>
            <a:lvl1pPr lvl="0" rtl="0" algn="ctr">
              <a:lnSpc>
                <a:spcPct val="100000"/>
              </a:lnSpc>
              <a:spcBef>
                <a:spcPts val="0"/>
              </a:spcBef>
              <a:spcAft>
                <a:spcPts val="0"/>
              </a:spcAft>
              <a:buClr>
                <a:schemeClr val="dk1"/>
              </a:buClr>
              <a:buSzPts val="2400"/>
              <a:buFont typeface="PT Sans"/>
              <a:buNone/>
              <a:defRPr>
                <a:solidFill>
                  <a:schemeClr val="dk1"/>
                </a:solidFill>
              </a:defRPr>
            </a:lvl1pPr>
            <a:lvl2pPr lvl="1" rtl="0" algn="ctr">
              <a:lnSpc>
                <a:spcPct val="100000"/>
              </a:lnSpc>
              <a:spcBef>
                <a:spcPts val="0"/>
              </a:spcBef>
              <a:spcAft>
                <a:spcPts val="0"/>
              </a:spcAft>
              <a:buClr>
                <a:schemeClr val="dk1"/>
              </a:buClr>
              <a:buSzPts val="2100"/>
              <a:buNone/>
              <a:defRPr sz="2100">
                <a:solidFill>
                  <a:schemeClr val="dk1"/>
                </a:solidFill>
              </a:defRPr>
            </a:lvl2pPr>
            <a:lvl3pPr lvl="2" rtl="0" algn="ctr">
              <a:lnSpc>
                <a:spcPct val="100000"/>
              </a:lnSpc>
              <a:spcBef>
                <a:spcPts val="0"/>
              </a:spcBef>
              <a:spcAft>
                <a:spcPts val="0"/>
              </a:spcAft>
              <a:buClr>
                <a:schemeClr val="dk1"/>
              </a:buClr>
              <a:buSzPts val="2100"/>
              <a:buNone/>
              <a:defRPr sz="2100">
                <a:solidFill>
                  <a:schemeClr val="dk1"/>
                </a:solidFill>
              </a:defRPr>
            </a:lvl3pPr>
            <a:lvl4pPr lvl="3" rtl="0" algn="ctr">
              <a:lnSpc>
                <a:spcPct val="100000"/>
              </a:lnSpc>
              <a:spcBef>
                <a:spcPts val="0"/>
              </a:spcBef>
              <a:spcAft>
                <a:spcPts val="0"/>
              </a:spcAft>
              <a:buClr>
                <a:schemeClr val="dk1"/>
              </a:buClr>
              <a:buSzPts val="2100"/>
              <a:buFont typeface="PT Sans"/>
              <a:buNone/>
              <a:defRPr sz="2100">
                <a:solidFill>
                  <a:schemeClr val="dk1"/>
                </a:solidFill>
                <a:latin typeface="PT Sans"/>
                <a:ea typeface="PT Sans"/>
                <a:cs typeface="PT Sans"/>
                <a:sym typeface="PT Sans"/>
              </a:defRPr>
            </a:lvl4pPr>
            <a:lvl5pPr lvl="4" rtl="0" algn="ctr">
              <a:lnSpc>
                <a:spcPct val="100000"/>
              </a:lnSpc>
              <a:spcBef>
                <a:spcPts val="0"/>
              </a:spcBef>
              <a:spcAft>
                <a:spcPts val="0"/>
              </a:spcAft>
              <a:buClr>
                <a:schemeClr val="dk1"/>
              </a:buClr>
              <a:buSzPts val="2100"/>
              <a:buFont typeface="PT Sans"/>
              <a:buNone/>
              <a:defRPr sz="2100">
                <a:solidFill>
                  <a:schemeClr val="dk1"/>
                </a:solidFill>
                <a:latin typeface="PT Sans"/>
                <a:ea typeface="PT Sans"/>
                <a:cs typeface="PT Sans"/>
                <a:sym typeface="PT Sans"/>
              </a:defRPr>
            </a:lvl5pPr>
            <a:lvl6pPr lvl="5" rtl="0" algn="ctr">
              <a:lnSpc>
                <a:spcPct val="100000"/>
              </a:lnSpc>
              <a:spcBef>
                <a:spcPts val="0"/>
              </a:spcBef>
              <a:spcAft>
                <a:spcPts val="0"/>
              </a:spcAft>
              <a:buClr>
                <a:schemeClr val="dk1"/>
              </a:buClr>
              <a:buSzPts val="2100"/>
              <a:buFont typeface="PT Sans"/>
              <a:buNone/>
              <a:defRPr sz="2100">
                <a:solidFill>
                  <a:schemeClr val="dk1"/>
                </a:solidFill>
                <a:latin typeface="PT Sans"/>
                <a:ea typeface="PT Sans"/>
                <a:cs typeface="PT Sans"/>
                <a:sym typeface="PT Sans"/>
              </a:defRPr>
            </a:lvl6pPr>
            <a:lvl7pPr lvl="6" rtl="0" algn="ctr">
              <a:lnSpc>
                <a:spcPct val="100000"/>
              </a:lnSpc>
              <a:spcBef>
                <a:spcPts val="0"/>
              </a:spcBef>
              <a:spcAft>
                <a:spcPts val="0"/>
              </a:spcAft>
              <a:buClr>
                <a:schemeClr val="dk1"/>
              </a:buClr>
              <a:buSzPts val="2100"/>
              <a:buFont typeface="PT Sans"/>
              <a:buNone/>
              <a:defRPr sz="2100">
                <a:solidFill>
                  <a:schemeClr val="dk1"/>
                </a:solidFill>
                <a:latin typeface="PT Sans"/>
                <a:ea typeface="PT Sans"/>
                <a:cs typeface="PT Sans"/>
                <a:sym typeface="PT Sans"/>
              </a:defRPr>
            </a:lvl7pPr>
            <a:lvl8pPr lvl="7" rtl="0" algn="ctr">
              <a:lnSpc>
                <a:spcPct val="100000"/>
              </a:lnSpc>
              <a:spcBef>
                <a:spcPts val="0"/>
              </a:spcBef>
              <a:spcAft>
                <a:spcPts val="0"/>
              </a:spcAft>
              <a:buClr>
                <a:schemeClr val="dk1"/>
              </a:buClr>
              <a:buSzPts val="2100"/>
              <a:buFont typeface="PT Sans"/>
              <a:buNone/>
              <a:defRPr sz="2100">
                <a:solidFill>
                  <a:schemeClr val="dk1"/>
                </a:solidFill>
                <a:latin typeface="PT Sans"/>
                <a:ea typeface="PT Sans"/>
                <a:cs typeface="PT Sans"/>
                <a:sym typeface="PT Sans"/>
              </a:defRPr>
            </a:lvl8pPr>
            <a:lvl9pPr lvl="8" rtl="0" algn="ctr">
              <a:lnSpc>
                <a:spcPct val="100000"/>
              </a:lnSpc>
              <a:spcBef>
                <a:spcPts val="0"/>
              </a:spcBef>
              <a:spcAft>
                <a:spcPts val="0"/>
              </a:spcAft>
              <a:buClr>
                <a:schemeClr val="dk1"/>
              </a:buClr>
              <a:buSzPts val="2100"/>
              <a:buFont typeface="PT Sans"/>
              <a:buNone/>
              <a:defRPr sz="2100">
                <a:solidFill>
                  <a:schemeClr val="dk1"/>
                </a:solidFill>
                <a:latin typeface="PT Sans"/>
                <a:ea typeface="PT Sans"/>
                <a:cs typeface="PT Sans"/>
                <a:sym typeface="PT Sans"/>
              </a:defRPr>
            </a:lvl9pPr>
          </a:lstStyle>
          <a:p/>
        </p:txBody>
      </p:sp>
      <p:grpSp>
        <p:nvGrpSpPr>
          <p:cNvPr id="1541" name="Google Shape;1541;p33"/>
          <p:cNvGrpSpPr/>
          <p:nvPr/>
        </p:nvGrpSpPr>
        <p:grpSpPr>
          <a:xfrm rot="10800000">
            <a:off x="5130225" y="503641"/>
            <a:ext cx="302253" cy="252721"/>
            <a:chOff x="2458950" y="714100"/>
            <a:chExt cx="176200" cy="147325"/>
          </a:xfrm>
        </p:grpSpPr>
        <p:sp>
          <p:nvSpPr>
            <p:cNvPr id="1542" name="Google Shape;1542;p33"/>
            <p:cNvSpPr/>
            <p:nvPr/>
          </p:nvSpPr>
          <p:spPr>
            <a:xfrm>
              <a:off x="2458950" y="728400"/>
              <a:ext cx="67825" cy="58925"/>
            </a:xfrm>
            <a:custGeom>
              <a:rect b="b" l="l" r="r" t="t"/>
              <a:pathLst>
                <a:path extrusionOk="0" h="2357" w="2713">
                  <a:moveTo>
                    <a:pt x="1510" y="0"/>
                  </a:moveTo>
                  <a:cubicBezTo>
                    <a:pt x="1288" y="0"/>
                    <a:pt x="1065" y="67"/>
                    <a:pt x="877" y="205"/>
                  </a:cubicBezTo>
                  <a:cubicBezTo>
                    <a:pt x="774" y="287"/>
                    <a:pt x="671" y="370"/>
                    <a:pt x="558" y="452"/>
                  </a:cubicBezTo>
                  <a:cubicBezTo>
                    <a:pt x="93" y="792"/>
                    <a:pt x="0" y="1473"/>
                    <a:pt x="351" y="1938"/>
                  </a:cubicBezTo>
                  <a:cubicBezTo>
                    <a:pt x="552" y="2212"/>
                    <a:pt x="872" y="2357"/>
                    <a:pt x="1196" y="2357"/>
                  </a:cubicBezTo>
                  <a:cubicBezTo>
                    <a:pt x="1421" y="2357"/>
                    <a:pt x="1647" y="2288"/>
                    <a:pt x="1837" y="2144"/>
                  </a:cubicBezTo>
                  <a:cubicBezTo>
                    <a:pt x="1940" y="2072"/>
                    <a:pt x="2053" y="1989"/>
                    <a:pt x="2156" y="1906"/>
                  </a:cubicBezTo>
                  <a:cubicBezTo>
                    <a:pt x="2621" y="1556"/>
                    <a:pt x="2713" y="886"/>
                    <a:pt x="2362" y="421"/>
                  </a:cubicBezTo>
                  <a:cubicBezTo>
                    <a:pt x="2160" y="145"/>
                    <a:pt x="1837" y="0"/>
                    <a:pt x="1510" y="0"/>
                  </a:cubicBez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43" name="Google Shape;1543;p33"/>
            <p:cNvSpPr/>
            <p:nvPr/>
          </p:nvSpPr>
          <p:spPr>
            <a:xfrm>
              <a:off x="2521600" y="807300"/>
              <a:ext cx="63725" cy="54125"/>
            </a:xfrm>
            <a:custGeom>
              <a:rect b="b" l="l" r="r" t="t"/>
              <a:pathLst>
                <a:path extrusionOk="0" h="2165" w="2549">
                  <a:moveTo>
                    <a:pt x="1157" y="1"/>
                  </a:moveTo>
                  <a:cubicBezTo>
                    <a:pt x="631" y="1"/>
                    <a:pt x="159" y="384"/>
                    <a:pt x="83" y="917"/>
                  </a:cubicBezTo>
                  <a:cubicBezTo>
                    <a:pt x="1" y="1484"/>
                    <a:pt x="413" y="2031"/>
                    <a:pt x="991" y="2113"/>
                  </a:cubicBezTo>
                  <a:lnTo>
                    <a:pt x="1270" y="2154"/>
                  </a:lnTo>
                  <a:cubicBezTo>
                    <a:pt x="1319" y="2162"/>
                    <a:pt x="1367" y="2165"/>
                    <a:pt x="1415" y="2165"/>
                  </a:cubicBezTo>
                  <a:cubicBezTo>
                    <a:pt x="1927" y="2165"/>
                    <a:pt x="2391" y="1776"/>
                    <a:pt x="2466" y="1257"/>
                  </a:cubicBezTo>
                  <a:cubicBezTo>
                    <a:pt x="2549" y="680"/>
                    <a:pt x="2136" y="133"/>
                    <a:pt x="1569" y="50"/>
                  </a:cubicBezTo>
                  <a:lnTo>
                    <a:pt x="1290" y="9"/>
                  </a:lnTo>
                  <a:cubicBezTo>
                    <a:pt x="1246" y="3"/>
                    <a:pt x="1201" y="1"/>
                    <a:pt x="1157" y="1"/>
                  </a:cubicBez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44" name="Google Shape;1544;p33"/>
            <p:cNvSpPr/>
            <p:nvPr/>
          </p:nvSpPr>
          <p:spPr>
            <a:xfrm>
              <a:off x="2562825" y="714100"/>
              <a:ext cx="72325" cy="53275"/>
            </a:xfrm>
            <a:custGeom>
              <a:rect b="b" l="l" r="r" t="t"/>
              <a:pathLst>
                <a:path extrusionOk="0" h="2131" w="2893">
                  <a:moveTo>
                    <a:pt x="1426" y="1"/>
                  </a:moveTo>
                  <a:cubicBezTo>
                    <a:pt x="216" y="1"/>
                    <a:pt x="1" y="1930"/>
                    <a:pt x="1302" y="2118"/>
                  </a:cubicBezTo>
                  <a:cubicBezTo>
                    <a:pt x="1362" y="2127"/>
                    <a:pt x="1420" y="2131"/>
                    <a:pt x="1475" y="2131"/>
                  </a:cubicBezTo>
                  <a:cubicBezTo>
                    <a:pt x="2677" y="2131"/>
                    <a:pt x="2892" y="200"/>
                    <a:pt x="1601" y="14"/>
                  </a:cubicBezTo>
                  <a:cubicBezTo>
                    <a:pt x="1541" y="5"/>
                    <a:pt x="1482" y="1"/>
                    <a:pt x="1426" y="1"/>
                  </a:cubicBez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Tree>
  </p:cSld>
  <p:clrMapOvr>
    <a:masterClrMapping/>
  </p:clrMapOvr>
</p:sldLayout>
</file>

<file path=ppt/slideLayouts/slideLayout3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hanks">
  <p:cSld name="CUSTOM_3">
    <p:spTree>
      <p:nvGrpSpPr>
        <p:cNvPr id="1545" name="Shape 1545"/>
        <p:cNvGrpSpPr/>
        <p:nvPr/>
      </p:nvGrpSpPr>
      <p:grpSpPr>
        <a:xfrm>
          <a:off x="0" y="0"/>
          <a:ext cx="0" cy="0"/>
          <a:chOff x="0" y="0"/>
          <a:chExt cx="0" cy="0"/>
        </a:xfrm>
      </p:grpSpPr>
      <p:sp>
        <p:nvSpPr>
          <p:cNvPr id="1546" name="Google Shape;1546;p34"/>
          <p:cNvSpPr txBox="1"/>
          <p:nvPr/>
        </p:nvSpPr>
        <p:spPr>
          <a:xfrm>
            <a:off x="720000" y="3223795"/>
            <a:ext cx="3965400" cy="615600"/>
          </a:xfrm>
          <a:prstGeom prst="rect">
            <a:avLst/>
          </a:prstGeom>
          <a:noFill/>
          <a:ln>
            <a:noFill/>
          </a:ln>
        </p:spPr>
        <p:txBody>
          <a:bodyPr anchorCtr="0" anchor="ctr" bIns="91425" lIns="91425" spcFirstLastPara="1" rIns="91425" wrap="square" tIns="91425">
            <a:noAutofit/>
          </a:bodyPr>
          <a:lstStyle/>
          <a:p>
            <a:pPr indent="0" lvl="0" marL="0" rtl="0" algn="l">
              <a:lnSpc>
                <a:spcPct val="100000"/>
              </a:lnSpc>
              <a:spcBef>
                <a:spcPts val="300"/>
              </a:spcBef>
              <a:spcAft>
                <a:spcPts val="0"/>
              </a:spcAft>
              <a:buNone/>
            </a:pPr>
            <a:r>
              <a:rPr lang="en" sz="1000">
                <a:solidFill>
                  <a:schemeClr val="dk1"/>
                </a:solidFill>
                <a:latin typeface="Barlow"/>
                <a:ea typeface="Barlow"/>
                <a:cs typeface="Barlow"/>
                <a:sym typeface="Barlow"/>
              </a:rPr>
              <a:t>CREDITS: This presentation template was created by </a:t>
            </a:r>
            <a:r>
              <a:rPr lang="en" sz="1000">
                <a:solidFill>
                  <a:schemeClr val="dk1"/>
                </a:solidFill>
                <a:uFill>
                  <a:noFill/>
                </a:uFill>
                <a:latin typeface="Barlow"/>
                <a:ea typeface="Barlow"/>
                <a:cs typeface="Barlow"/>
                <a:sym typeface="Barlow"/>
                <a:hlinkClick r:id="rId2">
                  <a:extLst>
                    <a:ext uri="{A12FA001-AC4F-418D-AE19-62706E023703}">
                      <ahyp:hlinkClr val="tx"/>
                    </a:ext>
                  </a:extLst>
                </a:hlinkClick>
              </a:rPr>
              <a:t>Slidesgo</a:t>
            </a:r>
            <a:r>
              <a:rPr lang="en" sz="1000">
                <a:solidFill>
                  <a:schemeClr val="dk1"/>
                </a:solidFill>
                <a:latin typeface="Barlow"/>
                <a:ea typeface="Barlow"/>
                <a:cs typeface="Barlow"/>
                <a:sym typeface="Barlow"/>
              </a:rPr>
              <a:t>, including icons by </a:t>
            </a:r>
            <a:r>
              <a:rPr lang="en" sz="1000">
                <a:solidFill>
                  <a:schemeClr val="dk1"/>
                </a:solidFill>
                <a:uFill>
                  <a:noFill/>
                </a:uFill>
                <a:latin typeface="Barlow"/>
                <a:ea typeface="Barlow"/>
                <a:cs typeface="Barlow"/>
                <a:sym typeface="Barlow"/>
                <a:hlinkClick r:id="rId3">
                  <a:extLst>
                    <a:ext uri="{A12FA001-AC4F-418D-AE19-62706E023703}">
                      <ahyp:hlinkClr val="tx"/>
                    </a:ext>
                  </a:extLst>
                </a:hlinkClick>
              </a:rPr>
              <a:t>Flaticon</a:t>
            </a:r>
            <a:r>
              <a:rPr lang="en" sz="1000">
                <a:solidFill>
                  <a:schemeClr val="dk1"/>
                </a:solidFill>
                <a:latin typeface="Barlow"/>
                <a:ea typeface="Barlow"/>
                <a:cs typeface="Barlow"/>
                <a:sym typeface="Barlow"/>
              </a:rPr>
              <a:t>, and infographics &amp; images by </a:t>
            </a:r>
            <a:r>
              <a:rPr lang="en" sz="1000">
                <a:solidFill>
                  <a:schemeClr val="dk1"/>
                </a:solidFill>
                <a:uFill>
                  <a:noFill/>
                </a:uFill>
                <a:latin typeface="Barlow"/>
                <a:ea typeface="Barlow"/>
                <a:cs typeface="Barlow"/>
                <a:sym typeface="Barlow"/>
                <a:hlinkClick r:id="rId4">
                  <a:extLst>
                    <a:ext uri="{A12FA001-AC4F-418D-AE19-62706E023703}">
                      <ahyp:hlinkClr val="tx"/>
                    </a:ext>
                  </a:extLst>
                </a:hlinkClick>
              </a:rPr>
              <a:t>Freepik</a:t>
            </a:r>
            <a:endParaRPr sz="1000">
              <a:solidFill>
                <a:schemeClr val="dk1"/>
              </a:solidFill>
              <a:latin typeface="Barlow"/>
              <a:ea typeface="Barlow"/>
              <a:cs typeface="Barlow"/>
              <a:sym typeface="Barlow"/>
            </a:endParaRPr>
          </a:p>
        </p:txBody>
      </p:sp>
      <p:grpSp>
        <p:nvGrpSpPr>
          <p:cNvPr id="1547" name="Google Shape;1547;p34"/>
          <p:cNvGrpSpPr/>
          <p:nvPr/>
        </p:nvGrpSpPr>
        <p:grpSpPr>
          <a:xfrm flipH="1" rot="-5400000">
            <a:off x="3945482" y="-2326424"/>
            <a:ext cx="6493094" cy="6372526"/>
            <a:chOff x="4654307" y="-1438674"/>
            <a:chExt cx="6493094" cy="6372526"/>
          </a:xfrm>
        </p:grpSpPr>
        <p:sp>
          <p:nvSpPr>
            <p:cNvPr id="1548" name="Google Shape;1548;p34"/>
            <p:cNvSpPr/>
            <p:nvPr/>
          </p:nvSpPr>
          <p:spPr>
            <a:xfrm rot="5400000">
              <a:off x="4714592" y="-1498958"/>
              <a:ext cx="6372526" cy="6493094"/>
            </a:xfrm>
            <a:custGeom>
              <a:rect b="b" l="l" r="r" t="t"/>
              <a:pathLst>
                <a:path extrusionOk="0" h="31343" w="30761">
                  <a:moveTo>
                    <a:pt x="25462" y="1"/>
                  </a:moveTo>
                  <a:cubicBezTo>
                    <a:pt x="25003" y="1"/>
                    <a:pt x="24504" y="84"/>
                    <a:pt x="23962" y="262"/>
                  </a:cubicBezTo>
                  <a:cubicBezTo>
                    <a:pt x="22714" y="644"/>
                    <a:pt x="21848" y="1706"/>
                    <a:pt x="21270" y="2862"/>
                  </a:cubicBezTo>
                  <a:cubicBezTo>
                    <a:pt x="20785" y="3728"/>
                    <a:pt x="20693" y="5740"/>
                    <a:pt x="19919" y="6421"/>
                  </a:cubicBezTo>
                  <a:cubicBezTo>
                    <a:pt x="19549" y="6724"/>
                    <a:pt x="19197" y="6855"/>
                    <a:pt x="18859" y="6855"/>
                  </a:cubicBezTo>
                  <a:cubicBezTo>
                    <a:pt x="16740" y="6855"/>
                    <a:pt x="15176" y="1692"/>
                    <a:pt x="13183" y="1603"/>
                  </a:cubicBezTo>
                  <a:cubicBezTo>
                    <a:pt x="13116" y="1599"/>
                    <a:pt x="13051" y="1598"/>
                    <a:pt x="12987" y="1598"/>
                  </a:cubicBezTo>
                  <a:cubicBezTo>
                    <a:pt x="9937" y="1598"/>
                    <a:pt x="10508" y="5882"/>
                    <a:pt x="11357" y="7762"/>
                  </a:cubicBezTo>
                  <a:cubicBezTo>
                    <a:pt x="11842" y="8917"/>
                    <a:pt x="12420" y="10072"/>
                    <a:pt x="13276" y="11134"/>
                  </a:cubicBezTo>
                  <a:cubicBezTo>
                    <a:pt x="13956" y="12094"/>
                    <a:pt x="15205" y="12867"/>
                    <a:pt x="15586" y="14116"/>
                  </a:cubicBezTo>
                  <a:cubicBezTo>
                    <a:pt x="16357" y="16711"/>
                    <a:pt x="14815" y="17501"/>
                    <a:pt x="12974" y="17501"/>
                  </a:cubicBezTo>
                  <a:cubicBezTo>
                    <a:pt x="11807" y="17501"/>
                    <a:pt x="10520" y="17184"/>
                    <a:pt x="9624" y="16808"/>
                  </a:cubicBezTo>
                  <a:cubicBezTo>
                    <a:pt x="8752" y="16450"/>
                    <a:pt x="7859" y="16277"/>
                    <a:pt x="6986" y="16277"/>
                  </a:cubicBezTo>
                  <a:cubicBezTo>
                    <a:pt x="4586" y="16277"/>
                    <a:pt x="2333" y="17587"/>
                    <a:pt x="1062" y="19985"/>
                  </a:cubicBezTo>
                  <a:cubicBezTo>
                    <a:pt x="0" y="22203"/>
                    <a:pt x="93" y="25472"/>
                    <a:pt x="1248" y="27783"/>
                  </a:cubicBezTo>
                  <a:cubicBezTo>
                    <a:pt x="1953" y="29293"/>
                    <a:pt x="2762" y="29890"/>
                    <a:pt x="3534" y="29890"/>
                  </a:cubicBezTo>
                  <a:cubicBezTo>
                    <a:pt x="4978" y="29890"/>
                    <a:pt x="6291" y="27799"/>
                    <a:pt x="6540" y="25669"/>
                  </a:cubicBezTo>
                  <a:cubicBezTo>
                    <a:pt x="6754" y="23757"/>
                    <a:pt x="7623" y="23083"/>
                    <a:pt x="8725" y="23083"/>
                  </a:cubicBezTo>
                  <a:cubicBezTo>
                    <a:pt x="10121" y="23083"/>
                    <a:pt x="11892" y="24164"/>
                    <a:pt x="13183" y="25184"/>
                  </a:cubicBezTo>
                  <a:cubicBezTo>
                    <a:pt x="14106" y="25895"/>
                    <a:pt x="14783" y="26188"/>
                    <a:pt x="15317" y="26188"/>
                  </a:cubicBezTo>
                  <a:cubicBezTo>
                    <a:pt x="16736" y="26188"/>
                    <a:pt x="17148" y="24117"/>
                    <a:pt x="18474" y="22295"/>
                  </a:cubicBezTo>
                  <a:cubicBezTo>
                    <a:pt x="19049" y="21552"/>
                    <a:pt x="19836" y="21252"/>
                    <a:pt x="20692" y="21252"/>
                  </a:cubicBezTo>
                  <a:cubicBezTo>
                    <a:pt x="22710" y="21252"/>
                    <a:pt x="25108" y="22925"/>
                    <a:pt x="25984" y="24410"/>
                  </a:cubicBezTo>
                  <a:cubicBezTo>
                    <a:pt x="26655" y="25669"/>
                    <a:pt x="26944" y="27010"/>
                    <a:pt x="27336" y="28454"/>
                  </a:cubicBezTo>
                  <a:cubicBezTo>
                    <a:pt x="27624" y="29227"/>
                    <a:pt x="27624" y="30671"/>
                    <a:pt x="28006" y="31342"/>
                  </a:cubicBezTo>
                  <a:lnTo>
                    <a:pt x="28099" y="31146"/>
                  </a:lnTo>
                  <a:cubicBezTo>
                    <a:pt x="28129" y="31161"/>
                    <a:pt x="28159" y="31168"/>
                    <a:pt x="28189" y="31168"/>
                  </a:cubicBezTo>
                  <a:cubicBezTo>
                    <a:pt x="28548" y="31168"/>
                    <a:pt x="28887" y="30143"/>
                    <a:pt x="29069" y="29609"/>
                  </a:cubicBezTo>
                  <a:cubicBezTo>
                    <a:pt x="30502" y="24802"/>
                    <a:pt x="29935" y="19315"/>
                    <a:pt x="30409" y="14311"/>
                  </a:cubicBezTo>
                  <a:cubicBezTo>
                    <a:pt x="30760" y="10859"/>
                    <a:pt x="30710" y="1"/>
                    <a:pt x="25462" y="1"/>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1549" name="Google Shape;1549;p34"/>
            <p:cNvGrpSpPr/>
            <p:nvPr/>
          </p:nvGrpSpPr>
          <p:grpSpPr>
            <a:xfrm flipH="1" rot="-5400000">
              <a:off x="9411618" y="3268958"/>
              <a:ext cx="1208533" cy="1280547"/>
              <a:chOff x="6187861" y="679887"/>
              <a:chExt cx="1532310" cy="1623617"/>
            </a:xfrm>
          </p:grpSpPr>
          <p:sp>
            <p:nvSpPr>
              <p:cNvPr id="1550" name="Google Shape;1550;p34"/>
              <p:cNvSpPr/>
              <p:nvPr/>
            </p:nvSpPr>
            <p:spPr>
              <a:xfrm>
                <a:off x="6187861" y="1380689"/>
                <a:ext cx="158260" cy="159738"/>
              </a:xfrm>
              <a:custGeom>
                <a:rect b="b" l="l" r="r" t="t"/>
                <a:pathLst>
                  <a:path extrusionOk="0" h="1729" w="1713">
                    <a:moveTo>
                      <a:pt x="814" y="0"/>
                    </a:moveTo>
                    <a:cubicBezTo>
                      <a:pt x="725" y="0"/>
                      <a:pt x="637" y="23"/>
                      <a:pt x="568" y="66"/>
                    </a:cubicBezTo>
                    <a:cubicBezTo>
                      <a:pt x="444" y="138"/>
                      <a:pt x="372" y="242"/>
                      <a:pt x="341" y="375"/>
                    </a:cubicBezTo>
                    <a:cubicBezTo>
                      <a:pt x="341" y="386"/>
                      <a:pt x="330" y="396"/>
                      <a:pt x="330" y="407"/>
                    </a:cubicBezTo>
                    <a:cubicBezTo>
                      <a:pt x="330" y="399"/>
                      <a:pt x="329" y="396"/>
                      <a:pt x="328" y="396"/>
                    </a:cubicBezTo>
                    <a:cubicBezTo>
                      <a:pt x="324" y="396"/>
                      <a:pt x="318" y="412"/>
                      <a:pt x="323" y="412"/>
                    </a:cubicBezTo>
                    <a:cubicBezTo>
                      <a:pt x="324" y="412"/>
                      <a:pt x="327" y="410"/>
                      <a:pt x="330" y="407"/>
                    </a:cubicBezTo>
                    <a:lnTo>
                      <a:pt x="330" y="407"/>
                    </a:lnTo>
                    <a:cubicBezTo>
                      <a:pt x="310" y="437"/>
                      <a:pt x="289" y="478"/>
                      <a:pt x="268" y="510"/>
                    </a:cubicBezTo>
                    <a:cubicBezTo>
                      <a:pt x="217" y="613"/>
                      <a:pt x="155" y="716"/>
                      <a:pt x="103" y="819"/>
                    </a:cubicBezTo>
                    <a:cubicBezTo>
                      <a:pt x="0" y="1005"/>
                      <a:pt x="21" y="1242"/>
                      <a:pt x="176" y="1397"/>
                    </a:cubicBezTo>
                    <a:lnTo>
                      <a:pt x="279" y="1500"/>
                    </a:lnTo>
                    <a:cubicBezTo>
                      <a:pt x="330" y="1551"/>
                      <a:pt x="424" y="1603"/>
                      <a:pt x="506" y="1624"/>
                    </a:cubicBezTo>
                    <a:cubicBezTo>
                      <a:pt x="591" y="1695"/>
                      <a:pt x="696" y="1729"/>
                      <a:pt x="802" y="1729"/>
                    </a:cubicBezTo>
                    <a:cubicBezTo>
                      <a:pt x="926" y="1729"/>
                      <a:pt x="1051" y="1682"/>
                      <a:pt x="1146" y="1592"/>
                    </a:cubicBezTo>
                    <a:cubicBezTo>
                      <a:pt x="1331" y="1417"/>
                      <a:pt x="1527" y="1262"/>
                      <a:pt x="1600" y="1015"/>
                    </a:cubicBezTo>
                    <a:cubicBezTo>
                      <a:pt x="1713" y="581"/>
                      <a:pt x="1362" y="283"/>
                      <a:pt x="1052" y="66"/>
                    </a:cubicBezTo>
                    <a:cubicBezTo>
                      <a:pt x="982" y="21"/>
                      <a:pt x="897" y="0"/>
                      <a:pt x="814"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51" name="Google Shape;1551;p34"/>
              <p:cNvSpPr/>
              <p:nvPr/>
            </p:nvSpPr>
            <p:spPr>
              <a:xfrm>
                <a:off x="6434602" y="2116420"/>
                <a:ext cx="143016" cy="187085"/>
              </a:xfrm>
              <a:custGeom>
                <a:rect b="b" l="l" r="r" t="t"/>
                <a:pathLst>
                  <a:path extrusionOk="0" h="2025" w="1548">
                    <a:moveTo>
                      <a:pt x="601" y="0"/>
                    </a:moveTo>
                    <a:cubicBezTo>
                      <a:pt x="436" y="0"/>
                      <a:pt x="276" y="83"/>
                      <a:pt x="175" y="265"/>
                    </a:cubicBezTo>
                    <a:cubicBezTo>
                      <a:pt x="72" y="440"/>
                      <a:pt x="51" y="646"/>
                      <a:pt x="41" y="832"/>
                    </a:cubicBezTo>
                    <a:cubicBezTo>
                      <a:pt x="0" y="1224"/>
                      <a:pt x="10" y="1698"/>
                      <a:pt x="361" y="1946"/>
                    </a:cubicBezTo>
                    <a:cubicBezTo>
                      <a:pt x="443" y="2000"/>
                      <a:pt x="526" y="2024"/>
                      <a:pt x="608" y="2024"/>
                    </a:cubicBezTo>
                    <a:cubicBezTo>
                      <a:pt x="743" y="2024"/>
                      <a:pt x="875" y="1960"/>
                      <a:pt x="990" y="1863"/>
                    </a:cubicBezTo>
                    <a:cubicBezTo>
                      <a:pt x="1186" y="1853"/>
                      <a:pt x="1372" y="1719"/>
                      <a:pt x="1434" y="1523"/>
                    </a:cubicBezTo>
                    <a:cubicBezTo>
                      <a:pt x="1454" y="1420"/>
                      <a:pt x="1475" y="1327"/>
                      <a:pt x="1485" y="1234"/>
                    </a:cubicBezTo>
                    <a:cubicBezTo>
                      <a:pt x="1516" y="1173"/>
                      <a:pt x="1547" y="1100"/>
                      <a:pt x="1547" y="1017"/>
                    </a:cubicBezTo>
                    <a:cubicBezTo>
                      <a:pt x="1547" y="863"/>
                      <a:pt x="1475" y="749"/>
                      <a:pt x="1382" y="667"/>
                    </a:cubicBezTo>
                    <a:cubicBezTo>
                      <a:pt x="1351" y="616"/>
                      <a:pt x="1320" y="574"/>
                      <a:pt x="1279" y="522"/>
                    </a:cubicBezTo>
                    <a:cubicBezTo>
                      <a:pt x="1238" y="471"/>
                      <a:pt x="1186" y="440"/>
                      <a:pt x="1135" y="389"/>
                    </a:cubicBezTo>
                    <a:cubicBezTo>
                      <a:pt x="1124" y="347"/>
                      <a:pt x="1103" y="295"/>
                      <a:pt x="1073" y="254"/>
                    </a:cubicBezTo>
                    <a:cubicBezTo>
                      <a:pt x="951" y="91"/>
                      <a:pt x="774" y="0"/>
                      <a:pt x="601"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52" name="Google Shape;1552;p34"/>
              <p:cNvSpPr/>
              <p:nvPr/>
            </p:nvSpPr>
            <p:spPr>
              <a:xfrm>
                <a:off x="6864018" y="1933954"/>
                <a:ext cx="156689" cy="160200"/>
              </a:xfrm>
              <a:custGeom>
                <a:rect b="b" l="l" r="r" t="t"/>
                <a:pathLst>
                  <a:path extrusionOk="0" h="1734" w="1696">
                    <a:moveTo>
                      <a:pt x="1146" y="1"/>
                    </a:moveTo>
                    <a:cubicBezTo>
                      <a:pt x="1140" y="1"/>
                      <a:pt x="1134" y="1"/>
                      <a:pt x="1129" y="1"/>
                    </a:cubicBezTo>
                    <a:cubicBezTo>
                      <a:pt x="973" y="1"/>
                      <a:pt x="829" y="42"/>
                      <a:pt x="705" y="115"/>
                    </a:cubicBezTo>
                    <a:cubicBezTo>
                      <a:pt x="592" y="145"/>
                      <a:pt x="489" y="218"/>
                      <a:pt x="427" y="331"/>
                    </a:cubicBezTo>
                    <a:cubicBezTo>
                      <a:pt x="386" y="414"/>
                      <a:pt x="334" y="476"/>
                      <a:pt x="283" y="548"/>
                    </a:cubicBezTo>
                    <a:cubicBezTo>
                      <a:pt x="180" y="693"/>
                      <a:pt x="128" y="858"/>
                      <a:pt x="86" y="1023"/>
                    </a:cubicBezTo>
                    <a:cubicBezTo>
                      <a:pt x="1" y="1347"/>
                      <a:pt x="259" y="1627"/>
                      <a:pt x="559" y="1627"/>
                    </a:cubicBezTo>
                    <a:cubicBezTo>
                      <a:pt x="584" y="1627"/>
                      <a:pt x="609" y="1625"/>
                      <a:pt x="633" y="1621"/>
                    </a:cubicBezTo>
                    <a:cubicBezTo>
                      <a:pt x="726" y="1683"/>
                      <a:pt x="829" y="1734"/>
                      <a:pt x="932" y="1734"/>
                    </a:cubicBezTo>
                    <a:cubicBezTo>
                      <a:pt x="1149" y="1734"/>
                      <a:pt x="1314" y="1590"/>
                      <a:pt x="1386" y="1404"/>
                    </a:cubicBezTo>
                    <a:cubicBezTo>
                      <a:pt x="1417" y="1383"/>
                      <a:pt x="1448" y="1363"/>
                      <a:pt x="1469" y="1332"/>
                    </a:cubicBezTo>
                    <a:cubicBezTo>
                      <a:pt x="1696" y="1085"/>
                      <a:pt x="1613" y="785"/>
                      <a:pt x="1613" y="476"/>
                    </a:cubicBezTo>
                    <a:cubicBezTo>
                      <a:pt x="1613" y="223"/>
                      <a:pt x="1406" y="1"/>
                      <a:pt x="1146" y="1"/>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53" name="Google Shape;1553;p34"/>
              <p:cNvSpPr/>
              <p:nvPr/>
            </p:nvSpPr>
            <p:spPr>
              <a:xfrm>
                <a:off x="7359861" y="1915384"/>
                <a:ext cx="163988" cy="152162"/>
              </a:xfrm>
              <a:custGeom>
                <a:rect b="b" l="l" r="r" t="t"/>
                <a:pathLst>
                  <a:path extrusionOk="0" h="1647" w="1775">
                    <a:moveTo>
                      <a:pt x="1056" y="1"/>
                    </a:moveTo>
                    <a:cubicBezTo>
                      <a:pt x="1034" y="1"/>
                      <a:pt x="1013" y="3"/>
                      <a:pt x="991" y="6"/>
                    </a:cubicBezTo>
                    <a:lnTo>
                      <a:pt x="960" y="6"/>
                    </a:lnTo>
                    <a:cubicBezTo>
                      <a:pt x="775" y="6"/>
                      <a:pt x="651" y="99"/>
                      <a:pt x="548" y="243"/>
                    </a:cubicBezTo>
                    <a:cubicBezTo>
                      <a:pt x="465" y="346"/>
                      <a:pt x="383" y="460"/>
                      <a:pt x="321" y="573"/>
                    </a:cubicBezTo>
                    <a:cubicBezTo>
                      <a:pt x="259" y="687"/>
                      <a:pt x="218" y="800"/>
                      <a:pt x="156" y="914"/>
                    </a:cubicBezTo>
                    <a:cubicBezTo>
                      <a:pt x="1" y="1234"/>
                      <a:pt x="186" y="1646"/>
                      <a:pt x="578" y="1646"/>
                    </a:cubicBezTo>
                    <a:cubicBezTo>
                      <a:pt x="672" y="1646"/>
                      <a:pt x="775" y="1636"/>
                      <a:pt x="878" y="1636"/>
                    </a:cubicBezTo>
                    <a:cubicBezTo>
                      <a:pt x="904" y="1641"/>
                      <a:pt x="930" y="1643"/>
                      <a:pt x="954" y="1643"/>
                    </a:cubicBezTo>
                    <a:cubicBezTo>
                      <a:pt x="1045" y="1643"/>
                      <a:pt x="1124" y="1615"/>
                      <a:pt x="1197" y="1574"/>
                    </a:cubicBezTo>
                    <a:cubicBezTo>
                      <a:pt x="1352" y="1522"/>
                      <a:pt x="1486" y="1440"/>
                      <a:pt x="1589" y="1295"/>
                    </a:cubicBezTo>
                    <a:cubicBezTo>
                      <a:pt x="1775" y="1017"/>
                      <a:pt x="1610" y="646"/>
                      <a:pt x="1517" y="357"/>
                    </a:cubicBezTo>
                    <a:cubicBezTo>
                      <a:pt x="1452" y="170"/>
                      <a:pt x="1260" y="1"/>
                      <a:pt x="1056" y="1"/>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54" name="Google Shape;1554;p34"/>
              <p:cNvSpPr/>
              <p:nvPr/>
            </p:nvSpPr>
            <p:spPr>
              <a:xfrm>
                <a:off x="7171206" y="1552025"/>
                <a:ext cx="161124" cy="141538"/>
              </a:xfrm>
              <a:custGeom>
                <a:rect b="b" l="l" r="r" t="t"/>
                <a:pathLst>
                  <a:path extrusionOk="0" h="1532" w="1744">
                    <a:moveTo>
                      <a:pt x="1074" y="1"/>
                    </a:moveTo>
                    <a:cubicBezTo>
                      <a:pt x="1033" y="1"/>
                      <a:pt x="992" y="4"/>
                      <a:pt x="949" y="9"/>
                    </a:cubicBezTo>
                    <a:cubicBezTo>
                      <a:pt x="867" y="20"/>
                      <a:pt x="795" y="61"/>
                      <a:pt x="733" y="112"/>
                    </a:cubicBezTo>
                    <a:lnTo>
                      <a:pt x="733" y="102"/>
                    </a:lnTo>
                    <a:cubicBezTo>
                      <a:pt x="681" y="91"/>
                      <a:pt x="640" y="82"/>
                      <a:pt x="599" y="82"/>
                    </a:cubicBezTo>
                    <a:lnTo>
                      <a:pt x="589" y="82"/>
                    </a:lnTo>
                    <a:cubicBezTo>
                      <a:pt x="577" y="80"/>
                      <a:pt x="566" y="79"/>
                      <a:pt x="554" y="79"/>
                    </a:cubicBezTo>
                    <a:cubicBezTo>
                      <a:pt x="407" y="79"/>
                      <a:pt x="243" y="195"/>
                      <a:pt x="176" y="318"/>
                    </a:cubicBezTo>
                    <a:cubicBezTo>
                      <a:pt x="83" y="494"/>
                      <a:pt x="62" y="731"/>
                      <a:pt x="32" y="927"/>
                    </a:cubicBezTo>
                    <a:cubicBezTo>
                      <a:pt x="0" y="1102"/>
                      <a:pt x="32" y="1257"/>
                      <a:pt x="155" y="1391"/>
                    </a:cubicBezTo>
                    <a:cubicBezTo>
                      <a:pt x="247" y="1484"/>
                      <a:pt x="372" y="1532"/>
                      <a:pt x="498" y="1532"/>
                    </a:cubicBezTo>
                    <a:cubicBezTo>
                      <a:pt x="583" y="1532"/>
                      <a:pt x="668" y="1510"/>
                      <a:pt x="743" y="1464"/>
                    </a:cubicBezTo>
                    <a:cubicBezTo>
                      <a:pt x="826" y="1412"/>
                      <a:pt x="919" y="1361"/>
                      <a:pt x="1011" y="1319"/>
                    </a:cubicBezTo>
                    <a:cubicBezTo>
                      <a:pt x="1022" y="1319"/>
                      <a:pt x="1032" y="1319"/>
                      <a:pt x="1032" y="1309"/>
                    </a:cubicBezTo>
                    <a:cubicBezTo>
                      <a:pt x="1063" y="1309"/>
                      <a:pt x="1084" y="1299"/>
                      <a:pt x="1104" y="1278"/>
                    </a:cubicBezTo>
                    <a:cubicBezTo>
                      <a:pt x="1125" y="1278"/>
                      <a:pt x="1146" y="1267"/>
                      <a:pt x="1156" y="1257"/>
                    </a:cubicBezTo>
                    <a:cubicBezTo>
                      <a:pt x="1341" y="1164"/>
                      <a:pt x="1465" y="969"/>
                      <a:pt x="1589" y="814"/>
                    </a:cubicBezTo>
                    <a:cubicBezTo>
                      <a:pt x="1744" y="607"/>
                      <a:pt x="1651" y="360"/>
                      <a:pt x="1476" y="215"/>
                    </a:cubicBezTo>
                    <a:cubicBezTo>
                      <a:pt x="1465" y="185"/>
                      <a:pt x="1444" y="153"/>
                      <a:pt x="1414" y="133"/>
                    </a:cubicBezTo>
                    <a:cubicBezTo>
                      <a:pt x="1312" y="32"/>
                      <a:pt x="1199" y="1"/>
                      <a:pt x="1074" y="1"/>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55" name="Google Shape;1555;p34"/>
              <p:cNvSpPr/>
              <p:nvPr/>
            </p:nvSpPr>
            <p:spPr>
              <a:xfrm>
                <a:off x="7460008" y="1266547"/>
                <a:ext cx="133500" cy="156504"/>
              </a:xfrm>
              <a:custGeom>
                <a:rect b="b" l="l" r="r" t="t"/>
                <a:pathLst>
                  <a:path extrusionOk="0" h="1694" w="1445">
                    <a:moveTo>
                      <a:pt x="564" y="1"/>
                    </a:moveTo>
                    <a:cubicBezTo>
                      <a:pt x="351" y="1"/>
                      <a:pt x="135" y="145"/>
                      <a:pt x="83" y="355"/>
                    </a:cubicBezTo>
                    <a:cubicBezTo>
                      <a:pt x="62" y="448"/>
                      <a:pt x="51" y="541"/>
                      <a:pt x="62" y="634"/>
                    </a:cubicBezTo>
                    <a:cubicBezTo>
                      <a:pt x="21" y="747"/>
                      <a:pt x="0" y="871"/>
                      <a:pt x="0" y="985"/>
                    </a:cubicBezTo>
                    <a:cubicBezTo>
                      <a:pt x="0" y="1180"/>
                      <a:pt x="72" y="1335"/>
                      <a:pt x="196" y="1490"/>
                    </a:cubicBezTo>
                    <a:cubicBezTo>
                      <a:pt x="268" y="1583"/>
                      <a:pt x="413" y="1666"/>
                      <a:pt x="526" y="1686"/>
                    </a:cubicBezTo>
                    <a:cubicBezTo>
                      <a:pt x="571" y="1691"/>
                      <a:pt x="614" y="1694"/>
                      <a:pt x="656" y="1694"/>
                    </a:cubicBezTo>
                    <a:cubicBezTo>
                      <a:pt x="787" y="1694"/>
                      <a:pt x="907" y="1669"/>
                      <a:pt x="1032" y="1614"/>
                    </a:cubicBezTo>
                    <a:cubicBezTo>
                      <a:pt x="1279" y="1510"/>
                      <a:pt x="1444" y="1212"/>
                      <a:pt x="1424" y="943"/>
                    </a:cubicBezTo>
                    <a:cubicBezTo>
                      <a:pt x="1382" y="552"/>
                      <a:pt x="1114" y="273"/>
                      <a:pt x="794" y="66"/>
                    </a:cubicBezTo>
                    <a:cubicBezTo>
                      <a:pt x="724" y="21"/>
                      <a:pt x="644" y="1"/>
                      <a:pt x="564" y="1"/>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56" name="Google Shape;1556;p34"/>
              <p:cNvSpPr/>
              <p:nvPr/>
            </p:nvSpPr>
            <p:spPr>
              <a:xfrm>
                <a:off x="6821520" y="1081218"/>
                <a:ext cx="162048" cy="180340"/>
              </a:xfrm>
              <a:custGeom>
                <a:rect b="b" l="l" r="r" t="t"/>
                <a:pathLst>
                  <a:path extrusionOk="0" h="1952" w="1754">
                    <a:moveTo>
                      <a:pt x="850" y="0"/>
                    </a:moveTo>
                    <a:cubicBezTo>
                      <a:pt x="689" y="0"/>
                      <a:pt x="526" y="60"/>
                      <a:pt x="381" y="154"/>
                    </a:cubicBezTo>
                    <a:cubicBezTo>
                      <a:pt x="196" y="277"/>
                      <a:pt x="103" y="504"/>
                      <a:pt x="175" y="721"/>
                    </a:cubicBezTo>
                    <a:cubicBezTo>
                      <a:pt x="41" y="979"/>
                      <a:pt x="0" y="1278"/>
                      <a:pt x="175" y="1547"/>
                    </a:cubicBezTo>
                    <a:cubicBezTo>
                      <a:pt x="335" y="1786"/>
                      <a:pt x="631" y="1952"/>
                      <a:pt x="928" y="1952"/>
                    </a:cubicBezTo>
                    <a:cubicBezTo>
                      <a:pt x="1015" y="1952"/>
                      <a:pt x="1102" y="1938"/>
                      <a:pt x="1186" y="1907"/>
                    </a:cubicBezTo>
                    <a:cubicBezTo>
                      <a:pt x="1424" y="1815"/>
                      <a:pt x="1578" y="1660"/>
                      <a:pt x="1671" y="1423"/>
                    </a:cubicBezTo>
                    <a:cubicBezTo>
                      <a:pt x="1754" y="1185"/>
                      <a:pt x="1671" y="917"/>
                      <a:pt x="1589" y="701"/>
                    </a:cubicBezTo>
                    <a:cubicBezTo>
                      <a:pt x="1495" y="463"/>
                      <a:pt x="1392" y="206"/>
                      <a:pt x="1155" y="82"/>
                    </a:cubicBezTo>
                    <a:cubicBezTo>
                      <a:pt x="1058" y="25"/>
                      <a:pt x="955" y="0"/>
                      <a:pt x="850"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57" name="Google Shape;1557;p34"/>
              <p:cNvSpPr/>
              <p:nvPr/>
            </p:nvSpPr>
            <p:spPr>
              <a:xfrm>
                <a:off x="7283641" y="981994"/>
                <a:ext cx="146896" cy="132484"/>
              </a:xfrm>
              <a:custGeom>
                <a:rect b="b" l="l" r="r" t="t"/>
                <a:pathLst>
                  <a:path extrusionOk="0" h="1434" w="1590">
                    <a:moveTo>
                      <a:pt x="1115" y="1"/>
                    </a:moveTo>
                    <a:cubicBezTo>
                      <a:pt x="867" y="10"/>
                      <a:pt x="640" y="93"/>
                      <a:pt x="486" y="289"/>
                    </a:cubicBezTo>
                    <a:cubicBezTo>
                      <a:pt x="300" y="310"/>
                      <a:pt x="124" y="464"/>
                      <a:pt x="73" y="650"/>
                    </a:cubicBezTo>
                    <a:cubicBezTo>
                      <a:pt x="1" y="898"/>
                      <a:pt x="135" y="1115"/>
                      <a:pt x="362" y="1218"/>
                    </a:cubicBezTo>
                    <a:cubicBezTo>
                      <a:pt x="383" y="1228"/>
                      <a:pt x="403" y="1238"/>
                      <a:pt x="413" y="1248"/>
                    </a:cubicBezTo>
                    <a:lnTo>
                      <a:pt x="537" y="1310"/>
                    </a:lnTo>
                    <a:cubicBezTo>
                      <a:pt x="671" y="1383"/>
                      <a:pt x="805" y="1434"/>
                      <a:pt x="950" y="1434"/>
                    </a:cubicBezTo>
                    <a:cubicBezTo>
                      <a:pt x="1167" y="1434"/>
                      <a:pt x="1373" y="1310"/>
                      <a:pt x="1476" y="1115"/>
                    </a:cubicBezTo>
                    <a:cubicBezTo>
                      <a:pt x="1579" y="929"/>
                      <a:pt x="1589" y="702"/>
                      <a:pt x="1589" y="485"/>
                    </a:cubicBezTo>
                    <a:cubicBezTo>
                      <a:pt x="1589" y="228"/>
                      <a:pt x="1373" y="1"/>
                      <a:pt x="1115" y="1"/>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58" name="Google Shape;1558;p34"/>
              <p:cNvSpPr/>
              <p:nvPr/>
            </p:nvSpPr>
            <p:spPr>
              <a:xfrm>
                <a:off x="6712873" y="724603"/>
                <a:ext cx="149483" cy="159461"/>
              </a:xfrm>
              <a:custGeom>
                <a:rect b="b" l="l" r="r" t="t"/>
                <a:pathLst>
                  <a:path extrusionOk="0" h="1726" w="1618">
                    <a:moveTo>
                      <a:pt x="830" y="0"/>
                    </a:moveTo>
                    <a:cubicBezTo>
                      <a:pt x="792" y="0"/>
                      <a:pt x="752" y="4"/>
                      <a:pt x="711" y="11"/>
                    </a:cubicBezTo>
                    <a:cubicBezTo>
                      <a:pt x="526" y="53"/>
                      <a:pt x="402" y="187"/>
                      <a:pt x="310" y="352"/>
                    </a:cubicBezTo>
                    <a:cubicBezTo>
                      <a:pt x="83" y="497"/>
                      <a:pt x="0" y="785"/>
                      <a:pt x="134" y="1012"/>
                    </a:cubicBezTo>
                    <a:cubicBezTo>
                      <a:pt x="258" y="1229"/>
                      <a:pt x="340" y="1497"/>
                      <a:pt x="557" y="1641"/>
                    </a:cubicBezTo>
                    <a:cubicBezTo>
                      <a:pt x="638" y="1687"/>
                      <a:pt x="735" y="1716"/>
                      <a:pt x="827" y="1716"/>
                    </a:cubicBezTo>
                    <a:cubicBezTo>
                      <a:pt x="840" y="1716"/>
                      <a:pt x="854" y="1715"/>
                      <a:pt x="867" y="1714"/>
                    </a:cubicBezTo>
                    <a:lnTo>
                      <a:pt x="1000" y="1714"/>
                    </a:lnTo>
                    <a:cubicBezTo>
                      <a:pt x="1037" y="1721"/>
                      <a:pt x="1075" y="1725"/>
                      <a:pt x="1112" y="1725"/>
                    </a:cubicBezTo>
                    <a:cubicBezTo>
                      <a:pt x="1374" y="1725"/>
                      <a:pt x="1618" y="1539"/>
                      <a:pt x="1609" y="1249"/>
                    </a:cubicBezTo>
                    <a:cubicBezTo>
                      <a:pt x="1599" y="868"/>
                      <a:pt x="1465" y="548"/>
                      <a:pt x="1259" y="238"/>
                    </a:cubicBezTo>
                    <a:cubicBezTo>
                      <a:pt x="1148" y="78"/>
                      <a:pt x="1004" y="0"/>
                      <a:pt x="830"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59" name="Google Shape;1559;p34"/>
              <p:cNvSpPr/>
              <p:nvPr/>
            </p:nvSpPr>
            <p:spPr>
              <a:xfrm>
                <a:off x="7596187" y="679887"/>
                <a:ext cx="123984" cy="142462"/>
              </a:xfrm>
              <a:custGeom>
                <a:rect b="b" l="l" r="r" t="t"/>
                <a:pathLst>
                  <a:path extrusionOk="0" h="1542" w="1342">
                    <a:moveTo>
                      <a:pt x="517" y="0"/>
                    </a:moveTo>
                    <a:cubicBezTo>
                      <a:pt x="362" y="0"/>
                      <a:pt x="166" y="93"/>
                      <a:pt x="104" y="238"/>
                    </a:cubicBezTo>
                    <a:cubicBezTo>
                      <a:pt x="22" y="433"/>
                      <a:pt x="1" y="578"/>
                      <a:pt x="32" y="774"/>
                    </a:cubicBezTo>
                    <a:lnTo>
                      <a:pt x="63" y="867"/>
                    </a:lnTo>
                    <a:cubicBezTo>
                      <a:pt x="22" y="1063"/>
                      <a:pt x="73" y="1259"/>
                      <a:pt x="280" y="1382"/>
                    </a:cubicBezTo>
                    <a:cubicBezTo>
                      <a:pt x="342" y="1414"/>
                      <a:pt x="424" y="1434"/>
                      <a:pt x="507" y="1444"/>
                    </a:cubicBezTo>
                    <a:cubicBezTo>
                      <a:pt x="584" y="1511"/>
                      <a:pt x="691" y="1542"/>
                      <a:pt x="798" y="1542"/>
                    </a:cubicBezTo>
                    <a:cubicBezTo>
                      <a:pt x="890" y="1542"/>
                      <a:pt x="981" y="1519"/>
                      <a:pt x="1053" y="1476"/>
                    </a:cubicBezTo>
                    <a:cubicBezTo>
                      <a:pt x="1291" y="1331"/>
                      <a:pt x="1342" y="1052"/>
                      <a:pt x="1218" y="816"/>
                    </a:cubicBezTo>
                    <a:cubicBezTo>
                      <a:pt x="1218" y="816"/>
                      <a:pt x="1218" y="805"/>
                      <a:pt x="1208" y="795"/>
                    </a:cubicBezTo>
                    <a:cubicBezTo>
                      <a:pt x="1249" y="630"/>
                      <a:pt x="1229" y="465"/>
                      <a:pt x="1136" y="320"/>
                    </a:cubicBezTo>
                    <a:cubicBezTo>
                      <a:pt x="1074" y="227"/>
                      <a:pt x="991" y="145"/>
                      <a:pt x="899" y="93"/>
                    </a:cubicBezTo>
                    <a:cubicBezTo>
                      <a:pt x="816" y="42"/>
                      <a:pt x="723" y="0"/>
                      <a:pt x="610"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1560" name="Google Shape;1560;p34"/>
            <p:cNvGrpSpPr/>
            <p:nvPr/>
          </p:nvGrpSpPr>
          <p:grpSpPr>
            <a:xfrm flipH="1" rot="4230358">
              <a:off x="6998014" y="2011500"/>
              <a:ext cx="1337254" cy="1563440"/>
              <a:chOff x="5898017" y="321234"/>
              <a:chExt cx="1695492" cy="1982270"/>
            </a:xfrm>
          </p:grpSpPr>
          <p:sp>
            <p:nvSpPr>
              <p:cNvPr id="1561" name="Google Shape;1561;p34"/>
              <p:cNvSpPr/>
              <p:nvPr/>
            </p:nvSpPr>
            <p:spPr>
              <a:xfrm>
                <a:off x="5898017" y="1960377"/>
                <a:ext cx="158260" cy="159738"/>
              </a:xfrm>
              <a:custGeom>
                <a:rect b="b" l="l" r="r" t="t"/>
                <a:pathLst>
                  <a:path extrusionOk="0" h="1729" w="1713">
                    <a:moveTo>
                      <a:pt x="814" y="0"/>
                    </a:moveTo>
                    <a:cubicBezTo>
                      <a:pt x="725" y="0"/>
                      <a:pt x="637" y="23"/>
                      <a:pt x="568" y="66"/>
                    </a:cubicBezTo>
                    <a:cubicBezTo>
                      <a:pt x="444" y="138"/>
                      <a:pt x="372" y="242"/>
                      <a:pt x="341" y="375"/>
                    </a:cubicBezTo>
                    <a:cubicBezTo>
                      <a:pt x="341" y="386"/>
                      <a:pt x="330" y="396"/>
                      <a:pt x="330" y="407"/>
                    </a:cubicBezTo>
                    <a:cubicBezTo>
                      <a:pt x="330" y="399"/>
                      <a:pt x="329" y="396"/>
                      <a:pt x="328" y="396"/>
                    </a:cubicBezTo>
                    <a:cubicBezTo>
                      <a:pt x="324" y="396"/>
                      <a:pt x="318" y="412"/>
                      <a:pt x="323" y="412"/>
                    </a:cubicBezTo>
                    <a:cubicBezTo>
                      <a:pt x="324" y="412"/>
                      <a:pt x="327" y="410"/>
                      <a:pt x="330" y="407"/>
                    </a:cubicBezTo>
                    <a:lnTo>
                      <a:pt x="330" y="407"/>
                    </a:lnTo>
                    <a:cubicBezTo>
                      <a:pt x="310" y="437"/>
                      <a:pt x="289" y="478"/>
                      <a:pt x="268" y="510"/>
                    </a:cubicBezTo>
                    <a:cubicBezTo>
                      <a:pt x="217" y="613"/>
                      <a:pt x="155" y="716"/>
                      <a:pt x="103" y="819"/>
                    </a:cubicBezTo>
                    <a:cubicBezTo>
                      <a:pt x="0" y="1005"/>
                      <a:pt x="21" y="1242"/>
                      <a:pt x="176" y="1397"/>
                    </a:cubicBezTo>
                    <a:lnTo>
                      <a:pt x="279" y="1500"/>
                    </a:lnTo>
                    <a:cubicBezTo>
                      <a:pt x="330" y="1551"/>
                      <a:pt x="424" y="1603"/>
                      <a:pt x="506" y="1624"/>
                    </a:cubicBezTo>
                    <a:cubicBezTo>
                      <a:pt x="591" y="1695"/>
                      <a:pt x="696" y="1729"/>
                      <a:pt x="802" y="1729"/>
                    </a:cubicBezTo>
                    <a:cubicBezTo>
                      <a:pt x="926" y="1729"/>
                      <a:pt x="1051" y="1682"/>
                      <a:pt x="1146" y="1592"/>
                    </a:cubicBezTo>
                    <a:cubicBezTo>
                      <a:pt x="1331" y="1417"/>
                      <a:pt x="1527" y="1262"/>
                      <a:pt x="1600" y="1015"/>
                    </a:cubicBezTo>
                    <a:cubicBezTo>
                      <a:pt x="1713" y="581"/>
                      <a:pt x="1362" y="283"/>
                      <a:pt x="1052" y="66"/>
                    </a:cubicBezTo>
                    <a:cubicBezTo>
                      <a:pt x="982" y="21"/>
                      <a:pt x="897" y="0"/>
                      <a:pt x="814"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62" name="Google Shape;1562;p34"/>
              <p:cNvSpPr/>
              <p:nvPr/>
            </p:nvSpPr>
            <p:spPr>
              <a:xfrm>
                <a:off x="6434602" y="2116420"/>
                <a:ext cx="143016" cy="187085"/>
              </a:xfrm>
              <a:custGeom>
                <a:rect b="b" l="l" r="r" t="t"/>
                <a:pathLst>
                  <a:path extrusionOk="0" h="2025" w="1548">
                    <a:moveTo>
                      <a:pt x="601" y="0"/>
                    </a:moveTo>
                    <a:cubicBezTo>
                      <a:pt x="436" y="0"/>
                      <a:pt x="276" y="83"/>
                      <a:pt x="175" y="265"/>
                    </a:cubicBezTo>
                    <a:cubicBezTo>
                      <a:pt x="72" y="440"/>
                      <a:pt x="51" y="646"/>
                      <a:pt x="41" y="832"/>
                    </a:cubicBezTo>
                    <a:cubicBezTo>
                      <a:pt x="0" y="1224"/>
                      <a:pt x="10" y="1698"/>
                      <a:pt x="361" y="1946"/>
                    </a:cubicBezTo>
                    <a:cubicBezTo>
                      <a:pt x="443" y="2000"/>
                      <a:pt x="526" y="2024"/>
                      <a:pt x="608" y="2024"/>
                    </a:cubicBezTo>
                    <a:cubicBezTo>
                      <a:pt x="743" y="2024"/>
                      <a:pt x="875" y="1960"/>
                      <a:pt x="990" y="1863"/>
                    </a:cubicBezTo>
                    <a:cubicBezTo>
                      <a:pt x="1186" y="1853"/>
                      <a:pt x="1372" y="1719"/>
                      <a:pt x="1434" y="1523"/>
                    </a:cubicBezTo>
                    <a:cubicBezTo>
                      <a:pt x="1454" y="1420"/>
                      <a:pt x="1475" y="1327"/>
                      <a:pt x="1485" y="1234"/>
                    </a:cubicBezTo>
                    <a:cubicBezTo>
                      <a:pt x="1516" y="1173"/>
                      <a:pt x="1547" y="1100"/>
                      <a:pt x="1547" y="1017"/>
                    </a:cubicBezTo>
                    <a:cubicBezTo>
                      <a:pt x="1547" y="863"/>
                      <a:pt x="1475" y="749"/>
                      <a:pt x="1382" y="667"/>
                    </a:cubicBezTo>
                    <a:cubicBezTo>
                      <a:pt x="1351" y="616"/>
                      <a:pt x="1320" y="574"/>
                      <a:pt x="1279" y="522"/>
                    </a:cubicBezTo>
                    <a:cubicBezTo>
                      <a:pt x="1238" y="471"/>
                      <a:pt x="1186" y="440"/>
                      <a:pt x="1135" y="389"/>
                    </a:cubicBezTo>
                    <a:cubicBezTo>
                      <a:pt x="1124" y="347"/>
                      <a:pt x="1103" y="295"/>
                      <a:pt x="1073" y="254"/>
                    </a:cubicBezTo>
                    <a:cubicBezTo>
                      <a:pt x="951" y="91"/>
                      <a:pt x="774" y="0"/>
                      <a:pt x="601"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63" name="Google Shape;1563;p34"/>
              <p:cNvSpPr/>
              <p:nvPr/>
            </p:nvSpPr>
            <p:spPr>
              <a:xfrm>
                <a:off x="6864018" y="1933954"/>
                <a:ext cx="156689" cy="160200"/>
              </a:xfrm>
              <a:custGeom>
                <a:rect b="b" l="l" r="r" t="t"/>
                <a:pathLst>
                  <a:path extrusionOk="0" h="1734" w="1696">
                    <a:moveTo>
                      <a:pt x="1146" y="1"/>
                    </a:moveTo>
                    <a:cubicBezTo>
                      <a:pt x="1140" y="1"/>
                      <a:pt x="1134" y="1"/>
                      <a:pt x="1129" y="1"/>
                    </a:cubicBezTo>
                    <a:cubicBezTo>
                      <a:pt x="973" y="1"/>
                      <a:pt x="829" y="42"/>
                      <a:pt x="705" y="115"/>
                    </a:cubicBezTo>
                    <a:cubicBezTo>
                      <a:pt x="592" y="145"/>
                      <a:pt x="489" y="218"/>
                      <a:pt x="427" y="331"/>
                    </a:cubicBezTo>
                    <a:cubicBezTo>
                      <a:pt x="386" y="414"/>
                      <a:pt x="334" y="476"/>
                      <a:pt x="283" y="548"/>
                    </a:cubicBezTo>
                    <a:cubicBezTo>
                      <a:pt x="180" y="693"/>
                      <a:pt x="128" y="858"/>
                      <a:pt x="86" y="1023"/>
                    </a:cubicBezTo>
                    <a:cubicBezTo>
                      <a:pt x="1" y="1347"/>
                      <a:pt x="259" y="1627"/>
                      <a:pt x="559" y="1627"/>
                    </a:cubicBezTo>
                    <a:cubicBezTo>
                      <a:pt x="584" y="1627"/>
                      <a:pt x="609" y="1625"/>
                      <a:pt x="633" y="1621"/>
                    </a:cubicBezTo>
                    <a:cubicBezTo>
                      <a:pt x="726" y="1683"/>
                      <a:pt x="829" y="1734"/>
                      <a:pt x="932" y="1734"/>
                    </a:cubicBezTo>
                    <a:cubicBezTo>
                      <a:pt x="1149" y="1734"/>
                      <a:pt x="1314" y="1590"/>
                      <a:pt x="1386" y="1404"/>
                    </a:cubicBezTo>
                    <a:cubicBezTo>
                      <a:pt x="1417" y="1383"/>
                      <a:pt x="1448" y="1363"/>
                      <a:pt x="1469" y="1332"/>
                    </a:cubicBezTo>
                    <a:cubicBezTo>
                      <a:pt x="1696" y="1085"/>
                      <a:pt x="1613" y="785"/>
                      <a:pt x="1613" y="476"/>
                    </a:cubicBezTo>
                    <a:cubicBezTo>
                      <a:pt x="1613" y="223"/>
                      <a:pt x="1406" y="1"/>
                      <a:pt x="1146" y="1"/>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64" name="Google Shape;1564;p34"/>
              <p:cNvSpPr/>
              <p:nvPr/>
            </p:nvSpPr>
            <p:spPr>
              <a:xfrm>
                <a:off x="7359861" y="1915384"/>
                <a:ext cx="163988" cy="152162"/>
              </a:xfrm>
              <a:custGeom>
                <a:rect b="b" l="l" r="r" t="t"/>
                <a:pathLst>
                  <a:path extrusionOk="0" h="1647" w="1775">
                    <a:moveTo>
                      <a:pt x="1056" y="1"/>
                    </a:moveTo>
                    <a:cubicBezTo>
                      <a:pt x="1034" y="1"/>
                      <a:pt x="1013" y="3"/>
                      <a:pt x="991" y="6"/>
                    </a:cubicBezTo>
                    <a:lnTo>
                      <a:pt x="960" y="6"/>
                    </a:lnTo>
                    <a:cubicBezTo>
                      <a:pt x="775" y="6"/>
                      <a:pt x="651" y="99"/>
                      <a:pt x="548" y="243"/>
                    </a:cubicBezTo>
                    <a:cubicBezTo>
                      <a:pt x="465" y="346"/>
                      <a:pt x="383" y="460"/>
                      <a:pt x="321" y="573"/>
                    </a:cubicBezTo>
                    <a:cubicBezTo>
                      <a:pt x="259" y="687"/>
                      <a:pt x="218" y="800"/>
                      <a:pt x="156" y="914"/>
                    </a:cubicBezTo>
                    <a:cubicBezTo>
                      <a:pt x="1" y="1234"/>
                      <a:pt x="186" y="1646"/>
                      <a:pt x="578" y="1646"/>
                    </a:cubicBezTo>
                    <a:cubicBezTo>
                      <a:pt x="672" y="1646"/>
                      <a:pt x="775" y="1636"/>
                      <a:pt x="878" y="1636"/>
                    </a:cubicBezTo>
                    <a:cubicBezTo>
                      <a:pt x="904" y="1641"/>
                      <a:pt x="930" y="1643"/>
                      <a:pt x="954" y="1643"/>
                    </a:cubicBezTo>
                    <a:cubicBezTo>
                      <a:pt x="1045" y="1643"/>
                      <a:pt x="1124" y="1615"/>
                      <a:pt x="1197" y="1574"/>
                    </a:cubicBezTo>
                    <a:cubicBezTo>
                      <a:pt x="1352" y="1522"/>
                      <a:pt x="1486" y="1440"/>
                      <a:pt x="1589" y="1295"/>
                    </a:cubicBezTo>
                    <a:cubicBezTo>
                      <a:pt x="1775" y="1017"/>
                      <a:pt x="1610" y="646"/>
                      <a:pt x="1517" y="357"/>
                    </a:cubicBezTo>
                    <a:cubicBezTo>
                      <a:pt x="1452" y="170"/>
                      <a:pt x="1260" y="1"/>
                      <a:pt x="1056" y="1"/>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65" name="Google Shape;1565;p34"/>
              <p:cNvSpPr/>
              <p:nvPr/>
            </p:nvSpPr>
            <p:spPr>
              <a:xfrm>
                <a:off x="7171206" y="1552025"/>
                <a:ext cx="161124" cy="141538"/>
              </a:xfrm>
              <a:custGeom>
                <a:rect b="b" l="l" r="r" t="t"/>
                <a:pathLst>
                  <a:path extrusionOk="0" h="1532" w="1744">
                    <a:moveTo>
                      <a:pt x="1074" y="1"/>
                    </a:moveTo>
                    <a:cubicBezTo>
                      <a:pt x="1033" y="1"/>
                      <a:pt x="992" y="4"/>
                      <a:pt x="949" y="9"/>
                    </a:cubicBezTo>
                    <a:cubicBezTo>
                      <a:pt x="867" y="20"/>
                      <a:pt x="795" y="61"/>
                      <a:pt x="733" y="112"/>
                    </a:cubicBezTo>
                    <a:lnTo>
                      <a:pt x="733" y="102"/>
                    </a:lnTo>
                    <a:cubicBezTo>
                      <a:pt x="681" y="91"/>
                      <a:pt x="640" y="82"/>
                      <a:pt x="599" y="82"/>
                    </a:cubicBezTo>
                    <a:lnTo>
                      <a:pt x="589" y="82"/>
                    </a:lnTo>
                    <a:cubicBezTo>
                      <a:pt x="577" y="80"/>
                      <a:pt x="566" y="79"/>
                      <a:pt x="554" y="79"/>
                    </a:cubicBezTo>
                    <a:cubicBezTo>
                      <a:pt x="407" y="79"/>
                      <a:pt x="243" y="195"/>
                      <a:pt x="176" y="318"/>
                    </a:cubicBezTo>
                    <a:cubicBezTo>
                      <a:pt x="83" y="494"/>
                      <a:pt x="62" y="731"/>
                      <a:pt x="32" y="927"/>
                    </a:cubicBezTo>
                    <a:cubicBezTo>
                      <a:pt x="0" y="1102"/>
                      <a:pt x="32" y="1257"/>
                      <a:pt x="155" y="1391"/>
                    </a:cubicBezTo>
                    <a:cubicBezTo>
                      <a:pt x="247" y="1484"/>
                      <a:pt x="372" y="1532"/>
                      <a:pt x="498" y="1532"/>
                    </a:cubicBezTo>
                    <a:cubicBezTo>
                      <a:pt x="583" y="1532"/>
                      <a:pt x="668" y="1510"/>
                      <a:pt x="743" y="1464"/>
                    </a:cubicBezTo>
                    <a:cubicBezTo>
                      <a:pt x="826" y="1412"/>
                      <a:pt x="919" y="1361"/>
                      <a:pt x="1011" y="1319"/>
                    </a:cubicBezTo>
                    <a:cubicBezTo>
                      <a:pt x="1022" y="1319"/>
                      <a:pt x="1032" y="1319"/>
                      <a:pt x="1032" y="1309"/>
                    </a:cubicBezTo>
                    <a:cubicBezTo>
                      <a:pt x="1063" y="1309"/>
                      <a:pt x="1084" y="1299"/>
                      <a:pt x="1104" y="1278"/>
                    </a:cubicBezTo>
                    <a:cubicBezTo>
                      <a:pt x="1125" y="1278"/>
                      <a:pt x="1146" y="1267"/>
                      <a:pt x="1156" y="1257"/>
                    </a:cubicBezTo>
                    <a:cubicBezTo>
                      <a:pt x="1341" y="1164"/>
                      <a:pt x="1465" y="969"/>
                      <a:pt x="1589" y="814"/>
                    </a:cubicBezTo>
                    <a:cubicBezTo>
                      <a:pt x="1744" y="607"/>
                      <a:pt x="1651" y="360"/>
                      <a:pt x="1476" y="215"/>
                    </a:cubicBezTo>
                    <a:cubicBezTo>
                      <a:pt x="1465" y="185"/>
                      <a:pt x="1444" y="153"/>
                      <a:pt x="1414" y="133"/>
                    </a:cubicBezTo>
                    <a:cubicBezTo>
                      <a:pt x="1312" y="32"/>
                      <a:pt x="1199" y="1"/>
                      <a:pt x="1074" y="1"/>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66" name="Google Shape;1566;p34"/>
              <p:cNvSpPr/>
              <p:nvPr/>
            </p:nvSpPr>
            <p:spPr>
              <a:xfrm>
                <a:off x="7460008" y="1266547"/>
                <a:ext cx="133500" cy="156504"/>
              </a:xfrm>
              <a:custGeom>
                <a:rect b="b" l="l" r="r" t="t"/>
                <a:pathLst>
                  <a:path extrusionOk="0" h="1694" w="1445">
                    <a:moveTo>
                      <a:pt x="564" y="1"/>
                    </a:moveTo>
                    <a:cubicBezTo>
                      <a:pt x="351" y="1"/>
                      <a:pt x="135" y="145"/>
                      <a:pt x="83" y="355"/>
                    </a:cubicBezTo>
                    <a:cubicBezTo>
                      <a:pt x="62" y="448"/>
                      <a:pt x="51" y="541"/>
                      <a:pt x="62" y="634"/>
                    </a:cubicBezTo>
                    <a:cubicBezTo>
                      <a:pt x="21" y="747"/>
                      <a:pt x="0" y="871"/>
                      <a:pt x="0" y="985"/>
                    </a:cubicBezTo>
                    <a:cubicBezTo>
                      <a:pt x="0" y="1180"/>
                      <a:pt x="72" y="1335"/>
                      <a:pt x="196" y="1490"/>
                    </a:cubicBezTo>
                    <a:cubicBezTo>
                      <a:pt x="268" y="1583"/>
                      <a:pt x="413" y="1666"/>
                      <a:pt x="526" y="1686"/>
                    </a:cubicBezTo>
                    <a:cubicBezTo>
                      <a:pt x="571" y="1691"/>
                      <a:pt x="614" y="1694"/>
                      <a:pt x="656" y="1694"/>
                    </a:cubicBezTo>
                    <a:cubicBezTo>
                      <a:pt x="787" y="1694"/>
                      <a:pt x="907" y="1669"/>
                      <a:pt x="1032" y="1614"/>
                    </a:cubicBezTo>
                    <a:cubicBezTo>
                      <a:pt x="1279" y="1510"/>
                      <a:pt x="1444" y="1212"/>
                      <a:pt x="1424" y="943"/>
                    </a:cubicBezTo>
                    <a:cubicBezTo>
                      <a:pt x="1382" y="552"/>
                      <a:pt x="1114" y="273"/>
                      <a:pt x="794" y="66"/>
                    </a:cubicBezTo>
                    <a:cubicBezTo>
                      <a:pt x="724" y="21"/>
                      <a:pt x="644" y="1"/>
                      <a:pt x="564" y="1"/>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67" name="Google Shape;1567;p34"/>
              <p:cNvSpPr/>
              <p:nvPr/>
            </p:nvSpPr>
            <p:spPr>
              <a:xfrm>
                <a:off x="6821520" y="1081218"/>
                <a:ext cx="162048" cy="180340"/>
              </a:xfrm>
              <a:custGeom>
                <a:rect b="b" l="l" r="r" t="t"/>
                <a:pathLst>
                  <a:path extrusionOk="0" h="1952" w="1754">
                    <a:moveTo>
                      <a:pt x="850" y="0"/>
                    </a:moveTo>
                    <a:cubicBezTo>
                      <a:pt x="689" y="0"/>
                      <a:pt x="526" y="60"/>
                      <a:pt x="381" y="154"/>
                    </a:cubicBezTo>
                    <a:cubicBezTo>
                      <a:pt x="196" y="277"/>
                      <a:pt x="103" y="504"/>
                      <a:pt x="175" y="721"/>
                    </a:cubicBezTo>
                    <a:cubicBezTo>
                      <a:pt x="41" y="979"/>
                      <a:pt x="0" y="1278"/>
                      <a:pt x="175" y="1547"/>
                    </a:cubicBezTo>
                    <a:cubicBezTo>
                      <a:pt x="335" y="1786"/>
                      <a:pt x="631" y="1952"/>
                      <a:pt x="928" y="1952"/>
                    </a:cubicBezTo>
                    <a:cubicBezTo>
                      <a:pt x="1015" y="1952"/>
                      <a:pt x="1102" y="1938"/>
                      <a:pt x="1186" y="1907"/>
                    </a:cubicBezTo>
                    <a:cubicBezTo>
                      <a:pt x="1424" y="1815"/>
                      <a:pt x="1578" y="1660"/>
                      <a:pt x="1671" y="1423"/>
                    </a:cubicBezTo>
                    <a:cubicBezTo>
                      <a:pt x="1754" y="1185"/>
                      <a:pt x="1671" y="917"/>
                      <a:pt x="1589" y="701"/>
                    </a:cubicBezTo>
                    <a:cubicBezTo>
                      <a:pt x="1495" y="463"/>
                      <a:pt x="1392" y="206"/>
                      <a:pt x="1155" y="82"/>
                    </a:cubicBezTo>
                    <a:cubicBezTo>
                      <a:pt x="1058" y="25"/>
                      <a:pt x="955" y="0"/>
                      <a:pt x="850"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68" name="Google Shape;1568;p34"/>
              <p:cNvSpPr/>
              <p:nvPr/>
            </p:nvSpPr>
            <p:spPr>
              <a:xfrm>
                <a:off x="7283641" y="981994"/>
                <a:ext cx="146896" cy="132484"/>
              </a:xfrm>
              <a:custGeom>
                <a:rect b="b" l="l" r="r" t="t"/>
                <a:pathLst>
                  <a:path extrusionOk="0" h="1434" w="1590">
                    <a:moveTo>
                      <a:pt x="1115" y="1"/>
                    </a:moveTo>
                    <a:cubicBezTo>
                      <a:pt x="867" y="10"/>
                      <a:pt x="640" y="93"/>
                      <a:pt x="486" y="289"/>
                    </a:cubicBezTo>
                    <a:cubicBezTo>
                      <a:pt x="300" y="310"/>
                      <a:pt x="124" y="464"/>
                      <a:pt x="73" y="650"/>
                    </a:cubicBezTo>
                    <a:cubicBezTo>
                      <a:pt x="1" y="898"/>
                      <a:pt x="135" y="1115"/>
                      <a:pt x="362" y="1218"/>
                    </a:cubicBezTo>
                    <a:cubicBezTo>
                      <a:pt x="383" y="1228"/>
                      <a:pt x="403" y="1238"/>
                      <a:pt x="413" y="1248"/>
                    </a:cubicBezTo>
                    <a:lnTo>
                      <a:pt x="537" y="1310"/>
                    </a:lnTo>
                    <a:cubicBezTo>
                      <a:pt x="671" y="1383"/>
                      <a:pt x="805" y="1434"/>
                      <a:pt x="950" y="1434"/>
                    </a:cubicBezTo>
                    <a:cubicBezTo>
                      <a:pt x="1167" y="1434"/>
                      <a:pt x="1373" y="1310"/>
                      <a:pt x="1476" y="1115"/>
                    </a:cubicBezTo>
                    <a:cubicBezTo>
                      <a:pt x="1579" y="929"/>
                      <a:pt x="1589" y="702"/>
                      <a:pt x="1589" y="485"/>
                    </a:cubicBezTo>
                    <a:cubicBezTo>
                      <a:pt x="1589" y="228"/>
                      <a:pt x="1373" y="1"/>
                      <a:pt x="1115" y="1"/>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69" name="Google Shape;1569;p34"/>
              <p:cNvSpPr/>
              <p:nvPr/>
            </p:nvSpPr>
            <p:spPr>
              <a:xfrm>
                <a:off x="6712873" y="724603"/>
                <a:ext cx="149483" cy="159461"/>
              </a:xfrm>
              <a:custGeom>
                <a:rect b="b" l="l" r="r" t="t"/>
                <a:pathLst>
                  <a:path extrusionOk="0" h="1726" w="1618">
                    <a:moveTo>
                      <a:pt x="830" y="0"/>
                    </a:moveTo>
                    <a:cubicBezTo>
                      <a:pt x="792" y="0"/>
                      <a:pt x="752" y="4"/>
                      <a:pt x="711" y="11"/>
                    </a:cubicBezTo>
                    <a:cubicBezTo>
                      <a:pt x="526" y="53"/>
                      <a:pt x="402" y="187"/>
                      <a:pt x="310" y="352"/>
                    </a:cubicBezTo>
                    <a:cubicBezTo>
                      <a:pt x="83" y="497"/>
                      <a:pt x="0" y="785"/>
                      <a:pt x="134" y="1012"/>
                    </a:cubicBezTo>
                    <a:cubicBezTo>
                      <a:pt x="258" y="1229"/>
                      <a:pt x="340" y="1497"/>
                      <a:pt x="557" y="1641"/>
                    </a:cubicBezTo>
                    <a:cubicBezTo>
                      <a:pt x="638" y="1687"/>
                      <a:pt x="735" y="1716"/>
                      <a:pt x="827" y="1716"/>
                    </a:cubicBezTo>
                    <a:cubicBezTo>
                      <a:pt x="840" y="1716"/>
                      <a:pt x="854" y="1715"/>
                      <a:pt x="867" y="1714"/>
                    </a:cubicBezTo>
                    <a:lnTo>
                      <a:pt x="1000" y="1714"/>
                    </a:lnTo>
                    <a:cubicBezTo>
                      <a:pt x="1037" y="1721"/>
                      <a:pt x="1075" y="1725"/>
                      <a:pt x="1112" y="1725"/>
                    </a:cubicBezTo>
                    <a:cubicBezTo>
                      <a:pt x="1374" y="1725"/>
                      <a:pt x="1618" y="1539"/>
                      <a:pt x="1609" y="1249"/>
                    </a:cubicBezTo>
                    <a:cubicBezTo>
                      <a:pt x="1599" y="868"/>
                      <a:pt x="1465" y="548"/>
                      <a:pt x="1259" y="238"/>
                    </a:cubicBezTo>
                    <a:cubicBezTo>
                      <a:pt x="1148" y="78"/>
                      <a:pt x="1004" y="0"/>
                      <a:pt x="830"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70" name="Google Shape;1570;p34"/>
              <p:cNvSpPr/>
              <p:nvPr/>
            </p:nvSpPr>
            <p:spPr>
              <a:xfrm>
                <a:off x="7161759" y="321234"/>
                <a:ext cx="123984" cy="142462"/>
              </a:xfrm>
              <a:custGeom>
                <a:rect b="b" l="l" r="r" t="t"/>
                <a:pathLst>
                  <a:path extrusionOk="0" h="1542" w="1342">
                    <a:moveTo>
                      <a:pt x="517" y="0"/>
                    </a:moveTo>
                    <a:cubicBezTo>
                      <a:pt x="362" y="0"/>
                      <a:pt x="166" y="93"/>
                      <a:pt x="104" y="238"/>
                    </a:cubicBezTo>
                    <a:cubicBezTo>
                      <a:pt x="22" y="433"/>
                      <a:pt x="1" y="578"/>
                      <a:pt x="32" y="774"/>
                    </a:cubicBezTo>
                    <a:lnTo>
                      <a:pt x="63" y="867"/>
                    </a:lnTo>
                    <a:cubicBezTo>
                      <a:pt x="22" y="1063"/>
                      <a:pt x="73" y="1259"/>
                      <a:pt x="280" y="1382"/>
                    </a:cubicBezTo>
                    <a:cubicBezTo>
                      <a:pt x="342" y="1414"/>
                      <a:pt x="424" y="1434"/>
                      <a:pt x="507" y="1444"/>
                    </a:cubicBezTo>
                    <a:cubicBezTo>
                      <a:pt x="584" y="1511"/>
                      <a:pt x="691" y="1542"/>
                      <a:pt x="798" y="1542"/>
                    </a:cubicBezTo>
                    <a:cubicBezTo>
                      <a:pt x="890" y="1542"/>
                      <a:pt x="981" y="1519"/>
                      <a:pt x="1053" y="1476"/>
                    </a:cubicBezTo>
                    <a:cubicBezTo>
                      <a:pt x="1291" y="1331"/>
                      <a:pt x="1342" y="1052"/>
                      <a:pt x="1218" y="816"/>
                    </a:cubicBezTo>
                    <a:cubicBezTo>
                      <a:pt x="1218" y="816"/>
                      <a:pt x="1218" y="805"/>
                      <a:pt x="1208" y="795"/>
                    </a:cubicBezTo>
                    <a:cubicBezTo>
                      <a:pt x="1249" y="630"/>
                      <a:pt x="1229" y="465"/>
                      <a:pt x="1136" y="320"/>
                    </a:cubicBezTo>
                    <a:cubicBezTo>
                      <a:pt x="1074" y="227"/>
                      <a:pt x="991" y="145"/>
                      <a:pt x="899" y="93"/>
                    </a:cubicBezTo>
                    <a:cubicBezTo>
                      <a:pt x="816" y="42"/>
                      <a:pt x="723" y="0"/>
                      <a:pt x="610"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sp>
        <p:nvSpPr>
          <p:cNvPr id="1571" name="Google Shape;1571;p34"/>
          <p:cNvSpPr/>
          <p:nvPr/>
        </p:nvSpPr>
        <p:spPr>
          <a:xfrm>
            <a:off x="7330000" y="3786975"/>
            <a:ext cx="1317958" cy="928005"/>
          </a:xfrm>
          <a:custGeom>
            <a:rect b="b" l="l" r="r" t="t"/>
            <a:pathLst>
              <a:path extrusionOk="0" h="10947" w="15547">
                <a:moveTo>
                  <a:pt x="842" y="1"/>
                </a:moveTo>
                <a:cubicBezTo>
                  <a:pt x="373" y="1"/>
                  <a:pt x="0" y="373"/>
                  <a:pt x="0" y="831"/>
                </a:cubicBezTo>
                <a:cubicBezTo>
                  <a:pt x="0" y="1289"/>
                  <a:pt x="373" y="1662"/>
                  <a:pt x="842" y="1662"/>
                </a:cubicBezTo>
                <a:cubicBezTo>
                  <a:pt x="980" y="1662"/>
                  <a:pt x="1108" y="1629"/>
                  <a:pt x="1214" y="1577"/>
                </a:cubicBezTo>
                <a:lnTo>
                  <a:pt x="2577" y="3238"/>
                </a:lnTo>
                <a:cubicBezTo>
                  <a:pt x="2471" y="3376"/>
                  <a:pt x="2407" y="3557"/>
                  <a:pt x="2407" y="3749"/>
                </a:cubicBezTo>
                <a:cubicBezTo>
                  <a:pt x="2407" y="4206"/>
                  <a:pt x="2780" y="4590"/>
                  <a:pt x="3237" y="4590"/>
                </a:cubicBezTo>
                <a:cubicBezTo>
                  <a:pt x="3376" y="4590"/>
                  <a:pt x="3504" y="4547"/>
                  <a:pt x="3610" y="4494"/>
                </a:cubicBezTo>
                <a:lnTo>
                  <a:pt x="4792" y="5931"/>
                </a:lnTo>
                <a:cubicBezTo>
                  <a:pt x="4462" y="6251"/>
                  <a:pt x="4259" y="6698"/>
                  <a:pt x="4259" y="7199"/>
                </a:cubicBezTo>
                <a:cubicBezTo>
                  <a:pt x="4259" y="7689"/>
                  <a:pt x="4462" y="8125"/>
                  <a:pt x="4782" y="8455"/>
                </a:cubicBezTo>
                <a:lnTo>
                  <a:pt x="3802" y="9414"/>
                </a:lnTo>
                <a:cubicBezTo>
                  <a:pt x="3663" y="9328"/>
                  <a:pt x="3514" y="9275"/>
                  <a:pt x="3344" y="9275"/>
                </a:cubicBezTo>
                <a:cubicBezTo>
                  <a:pt x="2886" y="9275"/>
                  <a:pt x="2503" y="9658"/>
                  <a:pt x="2503" y="10116"/>
                </a:cubicBezTo>
                <a:cubicBezTo>
                  <a:pt x="2503" y="10574"/>
                  <a:pt x="2886" y="10947"/>
                  <a:pt x="3344" y="10947"/>
                </a:cubicBezTo>
                <a:cubicBezTo>
                  <a:pt x="3802" y="10947"/>
                  <a:pt x="4174" y="10574"/>
                  <a:pt x="4174" y="10116"/>
                </a:cubicBezTo>
                <a:cubicBezTo>
                  <a:pt x="4174" y="9946"/>
                  <a:pt x="4132" y="9797"/>
                  <a:pt x="4047" y="9669"/>
                </a:cubicBezTo>
                <a:lnTo>
                  <a:pt x="5058" y="8678"/>
                </a:lnTo>
                <a:cubicBezTo>
                  <a:pt x="5346" y="8870"/>
                  <a:pt x="5686" y="8988"/>
                  <a:pt x="6059" y="8988"/>
                </a:cubicBezTo>
                <a:cubicBezTo>
                  <a:pt x="6911" y="8988"/>
                  <a:pt x="7624" y="8380"/>
                  <a:pt x="7806" y="7582"/>
                </a:cubicBezTo>
                <a:lnTo>
                  <a:pt x="10435" y="7902"/>
                </a:lnTo>
                <a:cubicBezTo>
                  <a:pt x="10478" y="8316"/>
                  <a:pt x="10840" y="8657"/>
                  <a:pt x="11266" y="8657"/>
                </a:cubicBezTo>
                <a:cubicBezTo>
                  <a:pt x="11554" y="8657"/>
                  <a:pt x="11798" y="8519"/>
                  <a:pt x="11947" y="8295"/>
                </a:cubicBezTo>
                <a:lnTo>
                  <a:pt x="13896" y="9126"/>
                </a:lnTo>
                <a:cubicBezTo>
                  <a:pt x="13885" y="9179"/>
                  <a:pt x="13875" y="9222"/>
                  <a:pt x="13875" y="9275"/>
                </a:cubicBezTo>
                <a:cubicBezTo>
                  <a:pt x="13875" y="9743"/>
                  <a:pt x="14247" y="10116"/>
                  <a:pt x="14716" y="10116"/>
                </a:cubicBezTo>
                <a:cubicBezTo>
                  <a:pt x="15174" y="10116"/>
                  <a:pt x="15546" y="9743"/>
                  <a:pt x="15546" y="9275"/>
                </a:cubicBezTo>
                <a:cubicBezTo>
                  <a:pt x="15546" y="8817"/>
                  <a:pt x="15174" y="8444"/>
                  <a:pt x="14716" y="8444"/>
                </a:cubicBezTo>
                <a:cubicBezTo>
                  <a:pt x="14429" y="8444"/>
                  <a:pt x="14183" y="8583"/>
                  <a:pt x="14034" y="8796"/>
                </a:cubicBezTo>
                <a:lnTo>
                  <a:pt x="12086" y="7976"/>
                </a:lnTo>
                <a:cubicBezTo>
                  <a:pt x="12096" y="7923"/>
                  <a:pt x="12107" y="7869"/>
                  <a:pt x="12107" y="7816"/>
                </a:cubicBezTo>
                <a:cubicBezTo>
                  <a:pt x="12107" y="7358"/>
                  <a:pt x="11734" y="6986"/>
                  <a:pt x="11266" y="6986"/>
                </a:cubicBezTo>
                <a:cubicBezTo>
                  <a:pt x="10904" y="6986"/>
                  <a:pt x="10595" y="7220"/>
                  <a:pt x="10478" y="7550"/>
                </a:cubicBezTo>
                <a:lnTo>
                  <a:pt x="7837" y="7230"/>
                </a:lnTo>
                <a:cubicBezTo>
                  <a:pt x="7837" y="7220"/>
                  <a:pt x="7848" y="7209"/>
                  <a:pt x="7848" y="7199"/>
                </a:cubicBezTo>
                <a:cubicBezTo>
                  <a:pt x="7848" y="6837"/>
                  <a:pt x="7742" y="6506"/>
                  <a:pt x="7560" y="6229"/>
                </a:cubicBezTo>
                <a:lnTo>
                  <a:pt x="8519" y="5282"/>
                </a:lnTo>
                <a:cubicBezTo>
                  <a:pt x="8646" y="5367"/>
                  <a:pt x="8807" y="5420"/>
                  <a:pt x="8977" y="5420"/>
                </a:cubicBezTo>
                <a:cubicBezTo>
                  <a:pt x="9434" y="5420"/>
                  <a:pt x="9807" y="5048"/>
                  <a:pt x="9807" y="4590"/>
                </a:cubicBezTo>
                <a:cubicBezTo>
                  <a:pt x="9807" y="4121"/>
                  <a:pt x="9434" y="3749"/>
                  <a:pt x="8977" y="3749"/>
                </a:cubicBezTo>
                <a:cubicBezTo>
                  <a:pt x="8519" y="3749"/>
                  <a:pt x="8135" y="4121"/>
                  <a:pt x="8135" y="4590"/>
                </a:cubicBezTo>
                <a:cubicBezTo>
                  <a:pt x="8135" y="4750"/>
                  <a:pt x="8189" y="4899"/>
                  <a:pt x="8274" y="5027"/>
                </a:cubicBezTo>
                <a:lnTo>
                  <a:pt x="7337" y="5942"/>
                </a:lnTo>
                <a:cubicBezTo>
                  <a:pt x="7007" y="5612"/>
                  <a:pt x="6559" y="5399"/>
                  <a:pt x="6059" y="5399"/>
                </a:cubicBezTo>
                <a:cubicBezTo>
                  <a:pt x="5686" y="5399"/>
                  <a:pt x="5346" y="5516"/>
                  <a:pt x="5058" y="5708"/>
                </a:cubicBezTo>
                <a:lnTo>
                  <a:pt x="3887" y="4270"/>
                </a:lnTo>
                <a:cubicBezTo>
                  <a:pt x="4004" y="4132"/>
                  <a:pt x="4068" y="3951"/>
                  <a:pt x="4068" y="3749"/>
                </a:cubicBezTo>
                <a:cubicBezTo>
                  <a:pt x="4068" y="3589"/>
                  <a:pt x="4025" y="3440"/>
                  <a:pt x="3951" y="3312"/>
                </a:cubicBezTo>
                <a:lnTo>
                  <a:pt x="5591" y="1736"/>
                </a:lnTo>
                <a:cubicBezTo>
                  <a:pt x="5719" y="1821"/>
                  <a:pt x="5878" y="1875"/>
                  <a:pt x="6059" y="1875"/>
                </a:cubicBezTo>
                <a:cubicBezTo>
                  <a:pt x="6517" y="1875"/>
                  <a:pt x="6890" y="1502"/>
                  <a:pt x="6890" y="1033"/>
                </a:cubicBezTo>
                <a:cubicBezTo>
                  <a:pt x="6890" y="576"/>
                  <a:pt x="6517" y="203"/>
                  <a:pt x="6059" y="203"/>
                </a:cubicBezTo>
                <a:cubicBezTo>
                  <a:pt x="5591" y="203"/>
                  <a:pt x="5218" y="576"/>
                  <a:pt x="5218" y="1033"/>
                </a:cubicBezTo>
                <a:cubicBezTo>
                  <a:pt x="5218" y="1204"/>
                  <a:pt x="5260" y="1353"/>
                  <a:pt x="5346" y="1480"/>
                </a:cubicBezTo>
                <a:lnTo>
                  <a:pt x="3706" y="3056"/>
                </a:lnTo>
                <a:cubicBezTo>
                  <a:pt x="3568" y="2971"/>
                  <a:pt x="3408" y="2918"/>
                  <a:pt x="3237" y="2918"/>
                </a:cubicBezTo>
                <a:cubicBezTo>
                  <a:pt x="3099" y="2918"/>
                  <a:pt x="2971" y="2950"/>
                  <a:pt x="2854" y="3014"/>
                </a:cubicBezTo>
                <a:lnTo>
                  <a:pt x="1491" y="1353"/>
                </a:lnTo>
                <a:cubicBezTo>
                  <a:pt x="1609" y="1204"/>
                  <a:pt x="1672" y="1023"/>
                  <a:pt x="1672" y="831"/>
                </a:cubicBezTo>
                <a:cubicBezTo>
                  <a:pt x="1672" y="373"/>
                  <a:pt x="1299" y="1"/>
                  <a:pt x="842"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1572" name="Google Shape;1572;p34"/>
          <p:cNvGrpSpPr/>
          <p:nvPr/>
        </p:nvGrpSpPr>
        <p:grpSpPr>
          <a:xfrm rot="5400000">
            <a:off x="-688801" y="3478533"/>
            <a:ext cx="2241432" cy="2283840"/>
            <a:chOff x="5510175" y="238275"/>
            <a:chExt cx="2841932" cy="2895701"/>
          </a:xfrm>
        </p:grpSpPr>
        <p:sp>
          <p:nvSpPr>
            <p:cNvPr id="1573" name="Google Shape;1573;p34"/>
            <p:cNvSpPr/>
            <p:nvPr/>
          </p:nvSpPr>
          <p:spPr>
            <a:xfrm>
              <a:off x="5510175" y="238275"/>
              <a:ext cx="2841932" cy="2895701"/>
            </a:xfrm>
            <a:custGeom>
              <a:rect b="b" l="l" r="r" t="t"/>
              <a:pathLst>
                <a:path extrusionOk="0" h="31343" w="30761">
                  <a:moveTo>
                    <a:pt x="25462" y="1"/>
                  </a:moveTo>
                  <a:cubicBezTo>
                    <a:pt x="25003" y="1"/>
                    <a:pt x="24504" y="84"/>
                    <a:pt x="23962" y="262"/>
                  </a:cubicBezTo>
                  <a:cubicBezTo>
                    <a:pt x="22714" y="644"/>
                    <a:pt x="21848" y="1706"/>
                    <a:pt x="21270" y="2862"/>
                  </a:cubicBezTo>
                  <a:cubicBezTo>
                    <a:pt x="20785" y="3728"/>
                    <a:pt x="20693" y="5740"/>
                    <a:pt x="19919" y="6421"/>
                  </a:cubicBezTo>
                  <a:cubicBezTo>
                    <a:pt x="19549" y="6724"/>
                    <a:pt x="19197" y="6855"/>
                    <a:pt x="18859" y="6855"/>
                  </a:cubicBezTo>
                  <a:cubicBezTo>
                    <a:pt x="16740" y="6855"/>
                    <a:pt x="15176" y="1692"/>
                    <a:pt x="13183" y="1603"/>
                  </a:cubicBezTo>
                  <a:cubicBezTo>
                    <a:pt x="13116" y="1599"/>
                    <a:pt x="13051" y="1598"/>
                    <a:pt x="12987" y="1598"/>
                  </a:cubicBezTo>
                  <a:cubicBezTo>
                    <a:pt x="9937" y="1598"/>
                    <a:pt x="10508" y="5882"/>
                    <a:pt x="11357" y="7762"/>
                  </a:cubicBezTo>
                  <a:cubicBezTo>
                    <a:pt x="11842" y="8917"/>
                    <a:pt x="12420" y="10072"/>
                    <a:pt x="13276" y="11134"/>
                  </a:cubicBezTo>
                  <a:cubicBezTo>
                    <a:pt x="13956" y="12094"/>
                    <a:pt x="15205" y="12867"/>
                    <a:pt x="15586" y="14116"/>
                  </a:cubicBezTo>
                  <a:cubicBezTo>
                    <a:pt x="16357" y="16711"/>
                    <a:pt x="14815" y="17501"/>
                    <a:pt x="12974" y="17501"/>
                  </a:cubicBezTo>
                  <a:cubicBezTo>
                    <a:pt x="11807" y="17501"/>
                    <a:pt x="10520" y="17184"/>
                    <a:pt x="9624" y="16808"/>
                  </a:cubicBezTo>
                  <a:cubicBezTo>
                    <a:pt x="8752" y="16450"/>
                    <a:pt x="7859" y="16277"/>
                    <a:pt x="6986" y="16277"/>
                  </a:cubicBezTo>
                  <a:cubicBezTo>
                    <a:pt x="4586" y="16277"/>
                    <a:pt x="2333" y="17587"/>
                    <a:pt x="1062" y="19985"/>
                  </a:cubicBezTo>
                  <a:cubicBezTo>
                    <a:pt x="0" y="22203"/>
                    <a:pt x="93" y="25472"/>
                    <a:pt x="1248" y="27783"/>
                  </a:cubicBezTo>
                  <a:cubicBezTo>
                    <a:pt x="1953" y="29293"/>
                    <a:pt x="2762" y="29890"/>
                    <a:pt x="3534" y="29890"/>
                  </a:cubicBezTo>
                  <a:cubicBezTo>
                    <a:pt x="4978" y="29890"/>
                    <a:pt x="6291" y="27799"/>
                    <a:pt x="6540" y="25669"/>
                  </a:cubicBezTo>
                  <a:cubicBezTo>
                    <a:pt x="6754" y="23757"/>
                    <a:pt x="7623" y="23083"/>
                    <a:pt x="8725" y="23083"/>
                  </a:cubicBezTo>
                  <a:cubicBezTo>
                    <a:pt x="10121" y="23083"/>
                    <a:pt x="11892" y="24164"/>
                    <a:pt x="13183" y="25184"/>
                  </a:cubicBezTo>
                  <a:cubicBezTo>
                    <a:pt x="14106" y="25895"/>
                    <a:pt x="14783" y="26188"/>
                    <a:pt x="15317" y="26188"/>
                  </a:cubicBezTo>
                  <a:cubicBezTo>
                    <a:pt x="16736" y="26188"/>
                    <a:pt x="17148" y="24117"/>
                    <a:pt x="18474" y="22295"/>
                  </a:cubicBezTo>
                  <a:cubicBezTo>
                    <a:pt x="19049" y="21552"/>
                    <a:pt x="19836" y="21252"/>
                    <a:pt x="20692" y="21252"/>
                  </a:cubicBezTo>
                  <a:cubicBezTo>
                    <a:pt x="22710" y="21252"/>
                    <a:pt x="25108" y="22925"/>
                    <a:pt x="25984" y="24410"/>
                  </a:cubicBezTo>
                  <a:cubicBezTo>
                    <a:pt x="26655" y="25669"/>
                    <a:pt x="26944" y="27010"/>
                    <a:pt x="27336" y="28454"/>
                  </a:cubicBezTo>
                  <a:cubicBezTo>
                    <a:pt x="27624" y="29227"/>
                    <a:pt x="27624" y="30671"/>
                    <a:pt x="28006" y="31342"/>
                  </a:cubicBezTo>
                  <a:lnTo>
                    <a:pt x="28099" y="31146"/>
                  </a:lnTo>
                  <a:cubicBezTo>
                    <a:pt x="28129" y="31161"/>
                    <a:pt x="28159" y="31168"/>
                    <a:pt x="28189" y="31168"/>
                  </a:cubicBezTo>
                  <a:cubicBezTo>
                    <a:pt x="28548" y="31168"/>
                    <a:pt x="28887" y="30143"/>
                    <a:pt x="29069" y="29609"/>
                  </a:cubicBezTo>
                  <a:cubicBezTo>
                    <a:pt x="30502" y="24802"/>
                    <a:pt x="29935" y="19315"/>
                    <a:pt x="30409" y="14311"/>
                  </a:cubicBezTo>
                  <a:cubicBezTo>
                    <a:pt x="30760" y="10859"/>
                    <a:pt x="30710" y="1"/>
                    <a:pt x="25462"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74" name="Google Shape;1574;p34"/>
            <p:cNvSpPr/>
            <p:nvPr/>
          </p:nvSpPr>
          <p:spPr>
            <a:xfrm>
              <a:off x="5774125" y="2413353"/>
              <a:ext cx="160200" cy="180987"/>
            </a:xfrm>
            <a:custGeom>
              <a:rect b="b" l="l" r="r" t="t"/>
              <a:pathLst>
                <a:path extrusionOk="0" h="1959" w="1734">
                  <a:moveTo>
                    <a:pt x="991" y="1"/>
                  </a:moveTo>
                  <a:cubicBezTo>
                    <a:pt x="816" y="1"/>
                    <a:pt x="681" y="104"/>
                    <a:pt x="578" y="249"/>
                  </a:cubicBezTo>
                  <a:cubicBezTo>
                    <a:pt x="568" y="258"/>
                    <a:pt x="557" y="279"/>
                    <a:pt x="537" y="300"/>
                  </a:cubicBezTo>
                  <a:cubicBezTo>
                    <a:pt x="351" y="320"/>
                    <a:pt x="217" y="465"/>
                    <a:pt x="145" y="650"/>
                  </a:cubicBezTo>
                  <a:cubicBezTo>
                    <a:pt x="0" y="1012"/>
                    <a:pt x="0" y="1393"/>
                    <a:pt x="248" y="1703"/>
                  </a:cubicBezTo>
                  <a:cubicBezTo>
                    <a:pt x="381" y="1873"/>
                    <a:pt x="606" y="1959"/>
                    <a:pt x="825" y="1959"/>
                  </a:cubicBezTo>
                  <a:cubicBezTo>
                    <a:pt x="910" y="1959"/>
                    <a:pt x="995" y="1946"/>
                    <a:pt x="1073" y="1920"/>
                  </a:cubicBezTo>
                  <a:cubicBezTo>
                    <a:pt x="1373" y="1837"/>
                    <a:pt x="1630" y="1579"/>
                    <a:pt x="1692" y="1269"/>
                  </a:cubicBezTo>
                  <a:cubicBezTo>
                    <a:pt x="1733" y="1074"/>
                    <a:pt x="1713" y="898"/>
                    <a:pt x="1661" y="733"/>
                  </a:cubicBezTo>
                  <a:cubicBezTo>
                    <a:pt x="1692" y="547"/>
                    <a:pt x="1579" y="362"/>
                    <a:pt x="1424" y="258"/>
                  </a:cubicBezTo>
                  <a:cubicBezTo>
                    <a:pt x="1393" y="228"/>
                    <a:pt x="1362" y="187"/>
                    <a:pt x="1331" y="145"/>
                  </a:cubicBezTo>
                  <a:cubicBezTo>
                    <a:pt x="1259" y="52"/>
                    <a:pt x="1104" y="1"/>
                    <a:pt x="991" y="1"/>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75" name="Google Shape;1575;p34"/>
            <p:cNvSpPr/>
            <p:nvPr/>
          </p:nvSpPr>
          <p:spPr>
            <a:xfrm>
              <a:off x="5898017" y="1960377"/>
              <a:ext cx="158260" cy="159738"/>
            </a:xfrm>
            <a:custGeom>
              <a:rect b="b" l="l" r="r" t="t"/>
              <a:pathLst>
                <a:path extrusionOk="0" h="1729" w="1713">
                  <a:moveTo>
                    <a:pt x="814" y="0"/>
                  </a:moveTo>
                  <a:cubicBezTo>
                    <a:pt x="725" y="0"/>
                    <a:pt x="637" y="23"/>
                    <a:pt x="568" y="66"/>
                  </a:cubicBezTo>
                  <a:cubicBezTo>
                    <a:pt x="444" y="138"/>
                    <a:pt x="372" y="242"/>
                    <a:pt x="341" y="375"/>
                  </a:cubicBezTo>
                  <a:cubicBezTo>
                    <a:pt x="341" y="386"/>
                    <a:pt x="330" y="396"/>
                    <a:pt x="330" y="407"/>
                  </a:cubicBezTo>
                  <a:cubicBezTo>
                    <a:pt x="330" y="399"/>
                    <a:pt x="329" y="396"/>
                    <a:pt x="328" y="396"/>
                  </a:cubicBezTo>
                  <a:cubicBezTo>
                    <a:pt x="324" y="396"/>
                    <a:pt x="318" y="412"/>
                    <a:pt x="323" y="412"/>
                  </a:cubicBezTo>
                  <a:cubicBezTo>
                    <a:pt x="324" y="412"/>
                    <a:pt x="327" y="410"/>
                    <a:pt x="330" y="407"/>
                  </a:cubicBezTo>
                  <a:lnTo>
                    <a:pt x="330" y="407"/>
                  </a:lnTo>
                  <a:cubicBezTo>
                    <a:pt x="310" y="437"/>
                    <a:pt x="289" y="478"/>
                    <a:pt x="268" y="510"/>
                  </a:cubicBezTo>
                  <a:cubicBezTo>
                    <a:pt x="217" y="613"/>
                    <a:pt x="155" y="716"/>
                    <a:pt x="103" y="819"/>
                  </a:cubicBezTo>
                  <a:cubicBezTo>
                    <a:pt x="0" y="1005"/>
                    <a:pt x="21" y="1242"/>
                    <a:pt x="176" y="1397"/>
                  </a:cubicBezTo>
                  <a:lnTo>
                    <a:pt x="279" y="1500"/>
                  </a:lnTo>
                  <a:cubicBezTo>
                    <a:pt x="330" y="1551"/>
                    <a:pt x="424" y="1603"/>
                    <a:pt x="506" y="1624"/>
                  </a:cubicBezTo>
                  <a:cubicBezTo>
                    <a:pt x="591" y="1695"/>
                    <a:pt x="696" y="1729"/>
                    <a:pt x="802" y="1729"/>
                  </a:cubicBezTo>
                  <a:cubicBezTo>
                    <a:pt x="926" y="1729"/>
                    <a:pt x="1051" y="1682"/>
                    <a:pt x="1146" y="1592"/>
                  </a:cubicBezTo>
                  <a:cubicBezTo>
                    <a:pt x="1331" y="1417"/>
                    <a:pt x="1527" y="1262"/>
                    <a:pt x="1600" y="1015"/>
                  </a:cubicBezTo>
                  <a:cubicBezTo>
                    <a:pt x="1713" y="581"/>
                    <a:pt x="1362" y="283"/>
                    <a:pt x="1052" y="66"/>
                  </a:cubicBezTo>
                  <a:cubicBezTo>
                    <a:pt x="982" y="21"/>
                    <a:pt x="897" y="0"/>
                    <a:pt x="814"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76" name="Google Shape;1576;p34"/>
            <p:cNvSpPr/>
            <p:nvPr/>
          </p:nvSpPr>
          <p:spPr>
            <a:xfrm>
              <a:off x="6434602" y="2116420"/>
              <a:ext cx="143016" cy="187085"/>
            </a:xfrm>
            <a:custGeom>
              <a:rect b="b" l="l" r="r" t="t"/>
              <a:pathLst>
                <a:path extrusionOk="0" h="2025" w="1548">
                  <a:moveTo>
                    <a:pt x="601" y="0"/>
                  </a:moveTo>
                  <a:cubicBezTo>
                    <a:pt x="436" y="0"/>
                    <a:pt x="276" y="83"/>
                    <a:pt x="175" y="265"/>
                  </a:cubicBezTo>
                  <a:cubicBezTo>
                    <a:pt x="72" y="440"/>
                    <a:pt x="51" y="646"/>
                    <a:pt x="41" y="832"/>
                  </a:cubicBezTo>
                  <a:cubicBezTo>
                    <a:pt x="0" y="1224"/>
                    <a:pt x="10" y="1698"/>
                    <a:pt x="361" y="1946"/>
                  </a:cubicBezTo>
                  <a:cubicBezTo>
                    <a:pt x="443" y="2000"/>
                    <a:pt x="526" y="2024"/>
                    <a:pt x="608" y="2024"/>
                  </a:cubicBezTo>
                  <a:cubicBezTo>
                    <a:pt x="743" y="2024"/>
                    <a:pt x="875" y="1960"/>
                    <a:pt x="990" y="1863"/>
                  </a:cubicBezTo>
                  <a:cubicBezTo>
                    <a:pt x="1186" y="1853"/>
                    <a:pt x="1372" y="1719"/>
                    <a:pt x="1434" y="1523"/>
                  </a:cubicBezTo>
                  <a:cubicBezTo>
                    <a:pt x="1454" y="1420"/>
                    <a:pt x="1475" y="1327"/>
                    <a:pt x="1485" y="1234"/>
                  </a:cubicBezTo>
                  <a:cubicBezTo>
                    <a:pt x="1516" y="1173"/>
                    <a:pt x="1547" y="1100"/>
                    <a:pt x="1547" y="1017"/>
                  </a:cubicBezTo>
                  <a:cubicBezTo>
                    <a:pt x="1547" y="863"/>
                    <a:pt x="1475" y="749"/>
                    <a:pt x="1382" y="667"/>
                  </a:cubicBezTo>
                  <a:cubicBezTo>
                    <a:pt x="1351" y="616"/>
                    <a:pt x="1320" y="574"/>
                    <a:pt x="1279" y="522"/>
                  </a:cubicBezTo>
                  <a:cubicBezTo>
                    <a:pt x="1238" y="471"/>
                    <a:pt x="1186" y="440"/>
                    <a:pt x="1135" y="389"/>
                  </a:cubicBezTo>
                  <a:cubicBezTo>
                    <a:pt x="1124" y="347"/>
                    <a:pt x="1103" y="295"/>
                    <a:pt x="1073" y="254"/>
                  </a:cubicBezTo>
                  <a:cubicBezTo>
                    <a:pt x="951" y="91"/>
                    <a:pt x="774" y="0"/>
                    <a:pt x="601"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77" name="Google Shape;1577;p34"/>
            <p:cNvSpPr/>
            <p:nvPr/>
          </p:nvSpPr>
          <p:spPr>
            <a:xfrm>
              <a:off x="6864018" y="1933954"/>
              <a:ext cx="156689" cy="160200"/>
            </a:xfrm>
            <a:custGeom>
              <a:rect b="b" l="l" r="r" t="t"/>
              <a:pathLst>
                <a:path extrusionOk="0" h="1734" w="1696">
                  <a:moveTo>
                    <a:pt x="1146" y="1"/>
                  </a:moveTo>
                  <a:cubicBezTo>
                    <a:pt x="1140" y="1"/>
                    <a:pt x="1134" y="1"/>
                    <a:pt x="1129" y="1"/>
                  </a:cubicBezTo>
                  <a:cubicBezTo>
                    <a:pt x="973" y="1"/>
                    <a:pt x="829" y="42"/>
                    <a:pt x="705" y="115"/>
                  </a:cubicBezTo>
                  <a:cubicBezTo>
                    <a:pt x="592" y="145"/>
                    <a:pt x="489" y="218"/>
                    <a:pt x="427" y="331"/>
                  </a:cubicBezTo>
                  <a:cubicBezTo>
                    <a:pt x="386" y="414"/>
                    <a:pt x="334" y="476"/>
                    <a:pt x="283" y="548"/>
                  </a:cubicBezTo>
                  <a:cubicBezTo>
                    <a:pt x="180" y="693"/>
                    <a:pt x="128" y="858"/>
                    <a:pt x="86" y="1023"/>
                  </a:cubicBezTo>
                  <a:cubicBezTo>
                    <a:pt x="1" y="1347"/>
                    <a:pt x="259" y="1627"/>
                    <a:pt x="559" y="1627"/>
                  </a:cubicBezTo>
                  <a:cubicBezTo>
                    <a:pt x="584" y="1627"/>
                    <a:pt x="609" y="1625"/>
                    <a:pt x="633" y="1621"/>
                  </a:cubicBezTo>
                  <a:cubicBezTo>
                    <a:pt x="726" y="1683"/>
                    <a:pt x="829" y="1734"/>
                    <a:pt x="932" y="1734"/>
                  </a:cubicBezTo>
                  <a:cubicBezTo>
                    <a:pt x="1149" y="1734"/>
                    <a:pt x="1314" y="1590"/>
                    <a:pt x="1386" y="1404"/>
                  </a:cubicBezTo>
                  <a:cubicBezTo>
                    <a:pt x="1417" y="1383"/>
                    <a:pt x="1448" y="1363"/>
                    <a:pt x="1469" y="1332"/>
                  </a:cubicBezTo>
                  <a:cubicBezTo>
                    <a:pt x="1696" y="1085"/>
                    <a:pt x="1613" y="785"/>
                    <a:pt x="1613" y="476"/>
                  </a:cubicBezTo>
                  <a:cubicBezTo>
                    <a:pt x="1613" y="223"/>
                    <a:pt x="1406" y="1"/>
                    <a:pt x="1146" y="1"/>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78" name="Google Shape;1578;p34"/>
            <p:cNvSpPr/>
            <p:nvPr/>
          </p:nvSpPr>
          <p:spPr>
            <a:xfrm>
              <a:off x="7359861" y="1915384"/>
              <a:ext cx="163988" cy="152162"/>
            </a:xfrm>
            <a:custGeom>
              <a:rect b="b" l="l" r="r" t="t"/>
              <a:pathLst>
                <a:path extrusionOk="0" h="1647" w="1775">
                  <a:moveTo>
                    <a:pt x="1056" y="1"/>
                  </a:moveTo>
                  <a:cubicBezTo>
                    <a:pt x="1034" y="1"/>
                    <a:pt x="1013" y="3"/>
                    <a:pt x="991" y="6"/>
                  </a:cubicBezTo>
                  <a:lnTo>
                    <a:pt x="960" y="6"/>
                  </a:lnTo>
                  <a:cubicBezTo>
                    <a:pt x="775" y="6"/>
                    <a:pt x="651" y="99"/>
                    <a:pt x="548" y="243"/>
                  </a:cubicBezTo>
                  <a:cubicBezTo>
                    <a:pt x="465" y="346"/>
                    <a:pt x="383" y="460"/>
                    <a:pt x="321" y="573"/>
                  </a:cubicBezTo>
                  <a:cubicBezTo>
                    <a:pt x="259" y="687"/>
                    <a:pt x="218" y="800"/>
                    <a:pt x="156" y="914"/>
                  </a:cubicBezTo>
                  <a:cubicBezTo>
                    <a:pt x="1" y="1234"/>
                    <a:pt x="186" y="1646"/>
                    <a:pt x="578" y="1646"/>
                  </a:cubicBezTo>
                  <a:cubicBezTo>
                    <a:pt x="672" y="1646"/>
                    <a:pt x="775" y="1636"/>
                    <a:pt x="878" y="1636"/>
                  </a:cubicBezTo>
                  <a:cubicBezTo>
                    <a:pt x="904" y="1641"/>
                    <a:pt x="930" y="1643"/>
                    <a:pt x="954" y="1643"/>
                  </a:cubicBezTo>
                  <a:cubicBezTo>
                    <a:pt x="1045" y="1643"/>
                    <a:pt x="1124" y="1615"/>
                    <a:pt x="1197" y="1574"/>
                  </a:cubicBezTo>
                  <a:cubicBezTo>
                    <a:pt x="1352" y="1522"/>
                    <a:pt x="1486" y="1440"/>
                    <a:pt x="1589" y="1295"/>
                  </a:cubicBezTo>
                  <a:cubicBezTo>
                    <a:pt x="1775" y="1017"/>
                    <a:pt x="1610" y="646"/>
                    <a:pt x="1517" y="357"/>
                  </a:cubicBezTo>
                  <a:cubicBezTo>
                    <a:pt x="1452" y="170"/>
                    <a:pt x="1260" y="1"/>
                    <a:pt x="1056" y="1"/>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79" name="Google Shape;1579;p34"/>
            <p:cNvSpPr/>
            <p:nvPr/>
          </p:nvSpPr>
          <p:spPr>
            <a:xfrm>
              <a:off x="7171206" y="1552025"/>
              <a:ext cx="161124" cy="141538"/>
            </a:xfrm>
            <a:custGeom>
              <a:rect b="b" l="l" r="r" t="t"/>
              <a:pathLst>
                <a:path extrusionOk="0" h="1532" w="1744">
                  <a:moveTo>
                    <a:pt x="1074" y="1"/>
                  </a:moveTo>
                  <a:cubicBezTo>
                    <a:pt x="1033" y="1"/>
                    <a:pt x="992" y="4"/>
                    <a:pt x="949" y="9"/>
                  </a:cubicBezTo>
                  <a:cubicBezTo>
                    <a:pt x="867" y="20"/>
                    <a:pt x="795" y="61"/>
                    <a:pt x="733" y="112"/>
                  </a:cubicBezTo>
                  <a:lnTo>
                    <a:pt x="733" y="102"/>
                  </a:lnTo>
                  <a:cubicBezTo>
                    <a:pt x="681" y="91"/>
                    <a:pt x="640" y="82"/>
                    <a:pt x="599" y="82"/>
                  </a:cubicBezTo>
                  <a:lnTo>
                    <a:pt x="589" y="82"/>
                  </a:lnTo>
                  <a:cubicBezTo>
                    <a:pt x="577" y="80"/>
                    <a:pt x="566" y="79"/>
                    <a:pt x="554" y="79"/>
                  </a:cubicBezTo>
                  <a:cubicBezTo>
                    <a:pt x="407" y="79"/>
                    <a:pt x="243" y="195"/>
                    <a:pt x="176" y="318"/>
                  </a:cubicBezTo>
                  <a:cubicBezTo>
                    <a:pt x="83" y="494"/>
                    <a:pt x="62" y="731"/>
                    <a:pt x="32" y="927"/>
                  </a:cubicBezTo>
                  <a:cubicBezTo>
                    <a:pt x="0" y="1102"/>
                    <a:pt x="32" y="1257"/>
                    <a:pt x="155" y="1391"/>
                  </a:cubicBezTo>
                  <a:cubicBezTo>
                    <a:pt x="247" y="1484"/>
                    <a:pt x="372" y="1532"/>
                    <a:pt x="498" y="1532"/>
                  </a:cubicBezTo>
                  <a:cubicBezTo>
                    <a:pt x="583" y="1532"/>
                    <a:pt x="668" y="1510"/>
                    <a:pt x="743" y="1464"/>
                  </a:cubicBezTo>
                  <a:cubicBezTo>
                    <a:pt x="826" y="1412"/>
                    <a:pt x="919" y="1361"/>
                    <a:pt x="1011" y="1319"/>
                  </a:cubicBezTo>
                  <a:cubicBezTo>
                    <a:pt x="1022" y="1319"/>
                    <a:pt x="1032" y="1319"/>
                    <a:pt x="1032" y="1309"/>
                  </a:cubicBezTo>
                  <a:cubicBezTo>
                    <a:pt x="1063" y="1309"/>
                    <a:pt x="1084" y="1299"/>
                    <a:pt x="1104" y="1278"/>
                  </a:cubicBezTo>
                  <a:cubicBezTo>
                    <a:pt x="1125" y="1278"/>
                    <a:pt x="1146" y="1267"/>
                    <a:pt x="1156" y="1257"/>
                  </a:cubicBezTo>
                  <a:cubicBezTo>
                    <a:pt x="1341" y="1164"/>
                    <a:pt x="1465" y="969"/>
                    <a:pt x="1589" y="814"/>
                  </a:cubicBezTo>
                  <a:cubicBezTo>
                    <a:pt x="1744" y="607"/>
                    <a:pt x="1651" y="360"/>
                    <a:pt x="1476" y="215"/>
                  </a:cubicBezTo>
                  <a:cubicBezTo>
                    <a:pt x="1465" y="185"/>
                    <a:pt x="1444" y="153"/>
                    <a:pt x="1414" y="133"/>
                  </a:cubicBezTo>
                  <a:cubicBezTo>
                    <a:pt x="1312" y="32"/>
                    <a:pt x="1199" y="1"/>
                    <a:pt x="1074" y="1"/>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80" name="Google Shape;1580;p34"/>
            <p:cNvSpPr/>
            <p:nvPr/>
          </p:nvSpPr>
          <p:spPr>
            <a:xfrm>
              <a:off x="7460008" y="1266547"/>
              <a:ext cx="133500" cy="156504"/>
            </a:xfrm>
            <a:custGeom>
              <a:rect b="b" l="l" r="r" t="t"/>
              <a:pathLst>
                <a:path extrusionOk="0" h="1694" w="1445">
                  <a:moveTo>
                    <a:pt x="564" y="1"/>
                  </a:moveTo>
                  <a:cubicBezTo>
                    <a:pt x="351" y="1"/>
                    <a:pt x="135" y="145"/>
                    <a:pt x="83" y="355"/>
                  </a:cubicBezTo>
                  <a:cubicBezTo>
                    <a:pt x="62" y="448"/>
                    <a:pt x="51" y="541"/>
                    <a:pt x="62" y="634"/>
                  </a:cubicBezTo>
                  <a:cubicBezTo>
                    <a:pt x="21" y="747"/>
                    <a:pt x="0" y="871"/>
                    <a:pt x="0" y="985"/>
                  </a:cubicBezTo>
                  <a:cubicBezTo>
                    <a:pt x="0" y="1180"/>
                    <a:pt x="72" y="1335"/>
                    <a:pt x="196" y="1490"/>
                  </a:cubicBezTo>
                  <a:cubicBezTo>
                    <a:pt x="268" y="1583"/>
                    <a:pt x="413" y="1666"/>
                    <a:pt x="526" y="1686"/>
                  </a:cubicBezTo>
                  <a:cubicBezTo>
                    <a:pt x="571" y="1691"/>
                    <a:pt x="614" y="1694"/>
                    <a:pt x="656" y="1694"/>
                  </a:cubicBezTo>
                  <a:cubicBezTo>
                    <a:pt x="787" y="1694"/>
                    <a:pt x="907" y="1669"/>
                    <a:pt x="1032" y="1614"/>
                  </a:cubicBezTo>
                  <a:cubicBezTo>
                    <a:pt x="1279" y="1510"/>
                    <a:pt x="1444" y="1212"/>
                    <a:pt x="1424" y="943"/>
                  </a:cubicBezTo>
                  <a:cubicBezTo>
                    <a:pt x="1382" y="552"/>
                    <a:pt x="1114" y="273"/>
                    <a:pt x="794" y="66"/>
                  </a:cubicBezTo>
                  <a:cubicBezTo>
                    <a:pt x="724" y="21"/>
                    <a:pt x="644" y="1"/>
                    <a:pt x="564" y="1"/>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81" name="Google Shape;1581;p34"/>
            <p:cNvSpPr/>
            <p:nvPr/>
          </p:nvSpPr>
          <p:spPr>
            <a:xfrm>
              <a:off x="6821520" y="1081218"/>
              <a:ext cx="162048" cy="180340"/>
            </a:xfrm>
            <a:custGeom>
              <a:rect b="b" l="l" r="r" t="t"/>
              <a:pathLst>
                <a:path extrusionOk="0" h="1952" w="1754">
                  <a:moveTo>
                    <a:pt x="850" y="0"/>
                  </a:moveTo>
                  <a:cubicBezTo>
                    <a:pt x="689" y="0"/>
                    <a:pt x="526" y="60"/>
                    <a:pt x="381" y="154"/>
                  </a:cubicBezTo>
                  <a:cubicBezTo>
                    <a:pt x="196" y="277"/>
                    <a:pt x="103" y="504"/>
                    <a:pt x="175" y="721"/>
                  </a:cubicBezTo>
                  <a:cubicBezTo>
                    <a:pt x="41" y="979"/>
                    <a:pt x="0" y="1278"/>
                    <a:pt x="175" y="1547"/>
                  </a:cubicBezTo>
                  <a:cubicBezTo>
                    <a:pt x="335" y="1786"/>
                    <a:pt x="631" y="1952"/>
                    <a:pt x="928" y="1952"/>
                  </a:cubicBezTo>
                  <a:cubicBezTo>
                    <a:pt x="1015" y="1952"/>
                    <a:pt x="1102" y="1938"/>
                    <a:pt x="1186" y="1907"/>
                  </a:cubicBezTo>
                  <a:cubicBezTo>
                    <a:pt x="1424" y="1815"/>
                    <a:pt x="1578" y="1660"/>
                    <a:pt x="1671" y="1423"/>
                  </a:cubicBezTo>
                  <a:cubicBezTo>
                    <a:pt x="1754" y="1185"/>
                    <a:pt x="1671" y="917"/>
                    <a:pt x="1589" y="701"/>
                  </a:cubicBezTo>
                  <a:cubicBezTo>
                    <a:pt x="1495" y="463"/>
                    <a:pt x="1392" y="206"/>
                    <a:pt x="1155" y="82"/>
                  </a:cubicBezTo>
                  <a:cubicBezTo>
                    <a:pt x="1058" y="25"/>
                    <a:pt x="955" y="0"/>
                    <a:pt x="850"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82" name="Google Shape;1582;p34"/>
            <p:cNvSpPr/>
            <p:nvPr/>
          </p:nvSpPr>
          <p:spPr>
            <a:xfrm>
              <a:off x="7283641" y="981994"/>
              <a:ext cx="146896" cy="132484"/>
            </a:xfrm>
            <a:custGeom>
              <a:rect b="b" l="l" r="r" t="t"/>
              <a:pathLst>
                <a:path extrusionOk="0" h="1434" w="1590">
                  <a:moveTo>
                    <a:pt x="1115" y="1"/>
                  </a:moveTo>
                  <a:cubicBezTo>
                    <a:pt x="867" y="10"/>
                    <a:pt x="640" y="93"/>
                    <a:pt x="486" y="289"/>
                  </a:cubicBezTo>
                  <a:cubicBezTo>
                    <a:pt x="300" y="310"/>
                    <a:pt x="124" y="464"/>
                    <a:pt x="73" y="650"/>
                  </a:cubicBezTo>
                  <a:cubicBezTo>
                    <a:pt x="1" y="898"/>
                    <a:pt x="135" y="1115"/>
                    <a:pt x="362" y="1218"/>
                  </a:cubicBezTo>
                  <a:cubicBezTo>
                    <a:pt x="383" y="1228"/>
                    <a:pt x="403" y="1238"/>
                    <a:pt x="413" y="1248"/>
                  </a:cubicBezTo>
                  <a:lnTo>
                    <a:pt x="537" y="1310"/>
                  </a:lnTo>
                  <a:cubicBezTo>
                    <a:pt x="671" y="1383"/>
                    <a:pt x="805" y="1434"/>
                    <a:pt x="950" y="1434"/>
                  </a:cubicBezTo>
                  <a:cubicBezTo>
                    <a:pt x="1167" y="1434"/>
                    <a:pt x="1373" y="1310"/>
                    <a:pt x="1476" y="1115"/>
                  </a:cubicBezTo>
                  <a:cubicBezTo>
                    <a:pt x="1579" y="929"/>
                    <a:pt x="1589" y="702"/>
                    <a:pt x="1589" y="485"/>
                  </a:cubicBezTo>
                  <a:cubicBezTo>
                    <a:pt x="1589" y="228"/>
                    <a:pt x="1373" y="1"/>
                    <a:pt x="1115" y="1"/>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83" name="Google Shape;1583;p34"/>
            <p:cNvSpPr/>
            <p:nvPr/>
          </p:nvSpPr>
          <p:spPr>
            <a:xfrm>
              <a:off x="6712873" y="724603"/>
              <a:ext cx="149483" cy="159461"/>
            </a:xfrm>
            <a:custGeom>
              <a:rect b="b" l="l" r="r" t="t"/>
              <a:pathLst>
                <a:path extrusionOk="0" h="1726" w="1618">
                  <a:moveTo>
                    <a:pt x="830" y="0"/>
                  </a:moveTo>
                  <a:cubicBezTo>
                    <a:pt x="792" y="0"/>
                    <a:pt x="752" y="4"/>
                    <a:pt x="711" y="11"/>
                  </a:cubicBezTo>
                  <a:cubicBezTo>
                    <a:pt x="526" y="53"/>
                    <a:pt x="402" y="187"/>
                    <a:pt x="310" y="352"/>
                  </a:cubicBezTo>
                  <a:cubicBezTo>
                    <a:pt x="83" y="497"/>
                    <a:pt x="0" y="785"/>
                    <a:pt x="134" y="1012"/>
                  </a:cubicBezTo>
                  <a:cubicBezTo>
                    <a:pt x="258" y="1229"/>
                    <a:pt x="340" y="1497"/>
                    <a:pt x="557" y="1641"/>
                  </a:cubicBezTo>
                  <a:cubicBezTo>
                    <a:pt x="638" y="1687"/>
                    <a:pt x="735" y="1716"/>
                    <a:pt x="827" y="1716"/>
                  </a:cubicBezTo>
                  <a:cubicBezTo>
                    <a:pt x="840" y="1716"/>
                    <a:pt x="854" y="1715"/>
                    <a:pt x="867" y="1714"/>
                  </a:cubicBezTo>
                  <a:lnTo>
                    <a:pt x="1000" y="1714"/>
                  </a:lnTo>
                  <a:cubicBezTo>
                    <a:pt x="1037" y="1721"/>
                    <a:pt x="1075" y="1725"/>
                    <a:pt x="1112" y="1725"/>
                  </a:cubicBezTo>
                  <a:cubicBezTo>
                    <a:pt x="1374" y="1725"/>
                    <a:pt x="1618" y="1539"/>
                    <a:pt x="1609" y="1249"/>
                  </a:cubicBezTo>
                  <a:cubicBezTo>
                    <a:pt x="1599" y="868"/>
                    <a:pt x="1465" y="548"/>
                    <a:pt x="1259" y="238"/>
                  </a:cubicBezTo>
                  <a:cubicBezTo>
                    <a:pt x="1148" y="78"/>
                    <a:pt x="1004" y="0"/>
                    <a:pt x="830"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84" name="Google Shape;1584;p34"/>
            <p:cNvSpPr/>
            <p:nvPr/>
          </p:nvSpPr>
          <p:spPr>
            <a:xfrm>
              <a:off x="7596187" y="679887"/>
              <a:ext cx="123984" cy="142462"/>
            </a:xfrm>
            <a:custGeom>
              <a:rect b="b" l="l" r="r" t="t"/>
              <a:pathLst>
                <a:path extrusionOk="0" h="1542" w="1342">
                  <a:moveTo>
                    <a:pt x="517" y="0"/>
                  </a:moveTo>
                  <a:cubicBezTo>
                    <a:pt x="362" y="0"/>
                    <a:pt x="166" y="93"/>
                    <a:pt x="104" y="238"/>
                  </a:cubicBezTo>
                  <a:cubicBezTo>
                    <a:pt x="22" y="433"/>
                    <a:pt x="1" y="578"/>
                    <a:pt x="32" y="774"/>
                  </a:cubicBezTo>
                  <a:lnTo>
                    <a:pt x="63" y="867"/>
                  </a:lnTo>
                  <a:cubicBezTo>
                    <a:pt x="22" y="1063"/>
                    <a:pt x="73" y="1259"/>
                    <a:pt x="280" y="1382"/>
                  </a:cubicBezTo>
                  <a:cubicBezTo>
                    <a:pt x="342" y="1414"/>
                    <a:pt x="424" y="1434"/>
                    <a:pt x="507" y="1444"/>
                  </a:cubicBezTo>
                  <a:cubicBezTo>
                    <a:pt x="584" y="1511"/>
                    <a:pt x="691" y="1542"/>
                    <a:pt x="798" y="1542"/>
                  </a:cubicBezTo>
                  <a:cubicBezTo>
                    <a:pt x="890" y="1542"/>
                    <a:pt x="981" y="1519"/>
                    <a:pt x="1053" y="1476"/>
                  </a:cubicBezTo>
                  <a:cubicBezTo>
                    <a:pt x="1291" y="1331"/>
                    <a:pt x="1342" y="1052"/>
                    <a:pt x="1218" y="816"/>
                  </a:cubicBezTo>
                  <a:cubicBezTo>
                    <a:pt x="1218" y="816"/>
                    <a:pt x="1218" y="805"/>
                    <a:pt x="1208" y="795"/>
                  </a:cubicBezTo>
                  <a:cubicBezTo>
                    <a:pt x="1249" y="630"/>
                    <a:pt x="1229" y="465"/>
                    <a:pt x="1136" y="320"/>
                  </a:cubicBezTo>
                  <a:cubicBezTo>
                    <a:pt x="1074" y="227"/>
                    <a:pt x="991" y="145"/>
                    <a:pt x="899" y="93"/>
                  </a:cubicBezTo>
                  <a:cubicBezTo>
                    <a:pt x="816" y="42"/>
                    <a:pt x="723" y="0"/>
                    <a:pt x="610"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85" name="Google Shape;1585;p34"/>
            <p:cNvSpPr/>
            <p:nvPr/>
          </p:nvSpPr>
          <p:spPr>
            <a:xfrm>
              <a:off x="6845264" y="2369284"/>
              <a:ext cx="134516" cy="124261"/>
            </a:xfrm>
            <a:custGeom>
              <a:rect b="b" l="l" r="r" t="t"/>
              <a:pathLst>
                <a:path extrusionOk="0" h="1345" w="1456">
                  <a:moveTo>
                    <a:pt x="894" y="0"/>
                  </a:moveTo>
                  <a:cubicBezTo>
                    <a:pt x="878" y="0"/>
                    <a:pt x="862" y="1"/>
                    <a:pt x="846" y="3"/>
                  </a:cubicBezTo>
                  <a:cubicBezTo>
                    <a:pt x="733" y="13"/>
                    <a:pt x="630" y="55"/>
                    <a:pt x="537" y="107"/>
                  </a:cubicBezTo>
                  <a:cubicBezTo>
                    <a:pt x="496" y="127"/>
                    <a:pt x="465" y="137"/>
                    <a:pt x="434" y="158"/>
                  </a:cubicBezTo>
                  <a:cubicBezTo>
                    <a:pt x="321" y="240"/>
                    <a:pt x="238" y="343"/>
                    <a:pt x="186" y="478"/>
                  </a:cubicBezTo>
                  <a:cubicBezTo>
                    <a:pt x="176" y="488"/>
                    <a:pt x="156" y="509"/>
                    <a:pt x="145" y="529"/>
                  </a:cubicBezTo>
                  <a:cubicBezTo>
                    <a:pt x="1" y="746"/>
                    <a:pt x="104" y="1056"/>
                    <a:pt x="321" y="1189"/>
                  </a:cubicBezTo>
                  <a:cubicBezTo>
                    <a:pt x="351" y="1200"/>
                    <a:pt x="383" y="1221"/>
                    <a:pt x="413" y="1231"/>
                  </a:cubicBezTo>
                  <a:cubicBezTo>
                    <a:pt x="475" y="1272"/>
                    <a:pt x="537" y="1313"/>
                    <a:pt x="619" y="1324"/>
                  </a:cubicBezTo>
                  <a:cubicBezTo>
                    <a:pt x="733" y="1344"/>
                    <a:pt x="836" y="1344"/>
                    <a:pt x="950" y="1344"/>
                  </a:cubicBezTo>
                  <a:cubicBezTo>
                    <a:pt x="1197" y="1344"/>
                    <a:pt x="1435" y="1127"/>
                    <a:pt x="1424" y="870"/>
                  </a:cubicBezTo>
                  <a:cubicBezTo>
                    <a:pt x="1424" y="808"/>
                    <a:pt x="1414" y="756"/>
                    <a:pt x="1403" y="705"/>
                  </a:cubicBezTo>
                  <a:cubicBezTo>
                    <a:pt x="1455" y="509"/>
                    <a:pt x="1393" y="282"/>
                    <a:pt x="1218" y="178"/>
                  </a:cubicBezTo>
                  <a:cubicBezTo>
                    <a:pt x="1144" y="77"/>
                    <a:pt x="1029" y="0"/>
                    <a:pt x="894"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86" name="Google Shape;1586;p34"/>
            <p:cNvSpPr/>
            <p:nvPr/>
          </p:nvSpPr>
          <p:spPr>
            <a:xfrm>
              <a:off x="7625844" y="1755831"/>
              <a:ext cx="99132" cy="115392"/>
            </a:xfrm>
            <a:custGeom>
              <a:rect b="b" l="l" r="r" t="t"/>
              <a:pathLst>
                <a:path extrusionOk="0" h="1249" w="1073">
                  <a:moveTo>
                    <a:pt x="484" y="0"/>
                  </a:moveTo>
                  <a:cubicBezTo>
                    <a:pt x="227" y="0"/>
                    <a:pt x="0" y="217"/>
                    <a:pt x="0" y="485"/>
                  </a:cubicBezTo>
                  <a:cubicBezTo>
                    <a:pt x="0" y="588"/>
                    <a:pt x="41" y="681"/>
                    <a:pt x="103" y="764"/>
                  </a:cubicBezTo>
                  <a:lnTo>
                    <a:pt x="103" y="774"/>
                  </a:lnTo>
                  <a:cubicBezTo>
                    <a:pt x="103" y="1032"/>
                    <a:pt x="319" y="1248"/>
                    <a:pt x="578" y="1248"/>
                  </a:cubicBezTo>
                  <a:cubicBezTo>
                    <a:pt x="846" y="1248"/>
                    <a:pt x="1062" y="1032"/>
                    <a:pt x="1062" y="774"/>
                  </a:cubicBezTo>
                  <a:cubicBezTo>
                    <a:pt x="1062" y="599"/>
                    <a:pt x="1073" y="423"/>
                    <a:pt x="980" y="269"/>
                  </a:cubicBezTo>
                  <a:cubicBezTo>
                    <a:pt x="876" y="83"/>
                    <a:pt x="691" y="0"/>
                    <a:pt x="484"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1587" name="Google Shape;1587;p34"/>
          <p:cNvGrpSpPr/>
          <p:nvPr/>
        </p:nvGrpSpPr>
        <p:grpSpPr>
          <a:xfrm rot="1420494">
            <a:off x="253653" y="231002"/>
            <a:ext cx="771617" cy="842715"/>
            <a:chOff x="2458950" y="370151"/>
            <a:chExt cx="449826" cy="491274"/>
          </a:xfrm>
        </p:grpSpPr>
        <p:sp>
          <p:nvSpPr>
            <p:cNvPr id="1588" name="Google Shape;1588;p34"/>
            <p:cNvSpPr/>
            <p:nvPr/>
          </p:nvSpPr>
          <p:spPr>
            <a:xfrm>
              <a:off x="2820776" y="370151"/>
              <a:ext cx="88000" cy="100225"/>
            </a:xfrm>
            <a:custGeom>
              <a:rect b="b" l="l" r="r" t="t"/>
              <a:pathLst>
                <a:path extrusionOk="0" h="4009" w="3520">
                  <a:moveTo>
                    <a:pt x="2021" y="1"/>
                  </a:moveTo>
                  <a:cubicBezTo>
                    <a:pt x="1846" y="1"/>
                    <a:pt x="1681" y="99"/>
                    <a:pt x="1636" y="325"/>
                  </a:cubicBezTo>
                  <a:cubicBezTo>
                    <a:pt x="1585" y="645"/>
                    <a:pt x="1502" y="965"/>
                    <a:pt x="1420" y="1284"/>
                  </a:cubicBezTo>
                  <a:cubicBezTo>
                    <a:pt x="1203" y="1192"/>
                    <a:pt x="976" y="1099"/>
                    <a:pt x="749" y="1037"/>
                  </a:cubicBezTo>
                  <a:cubicBezTo>
                    <a:pt x="704" y="1024"/>
                    <a:pt x="661" y="1018"/>
                    <a:pt x="620" y="1018"/>
                  </a:cubicBezTo>
                  <a:cubicBezTo>
                    <a:pt x="159" y="1018"/>
                    <a:pt x="0" y="1761"/>
                    <a:pt x="512" y="1903"/>
                  </a:cubicBezTo>
                  <a:cubicBezTo>
                    <a:pt x="728" y="1965"/>
                    <a:pt x="945" y="2048"/>
                    <a:pt x="1152" y="2141"/>
                  </a:cubicBezTo>
                  <a:cubicBezTo>
                    <a:pt x="1007" y="2584"/>
                    <a:pt x="842" y="3028"/>
                    <a:pt x="677" y="3461"/>
                  </a:cubicBezTo>
                  <a:cubicBezTo>
                    <a:pt x="552" y="3791"/>
                    <a:pt x="823" y="4008"/>
                    <a:pt x="1099" y="4008"/>
                  </a:cubicBezTo>
                  <a:cubicBezTo>
                    <a:pt x="1281" y="4008"/>
                    <a:pt x="1466" y="3915"/>
                    <a:pt x="1544" y="3698"/>
                  </a:cubicBezTo>
                  <a:cubicBezTo>
                    <a:pt x="1698" y="3306"/>
                    <a:pt x="1842" y="2904"/>
                    <a:pt x="1977" y="2512"/>
                  </a:cubicBezTo>
                  <a:cubicBezTo>
                    <a:pt x="2224" y="2615"/>
                    <a:pt x="2472" y="2698"/>
                    <a:pt x="2740" y="2749"/>
                  </a:cubicBezTo>
                  <a:cubicBezTo>
                    <a:pt x="2775" y="2756"/>
                    <a:pt x="2809" y="2759"/>
                    <a:pt x="2841" y="2759"/>
                  </a:cubicBezTo>
                  <a:cubicBezTo>
                    <a:pt x="3334" y="2759"/>
                    <a:pt x="3519" y="1990"/>
                    <a:pt x="2977" y="1883"/>
                  </a:cubicBezTo>
                  <a:cubicBezTo>
                    <a:pt x="2729" y="1831"/>
                    <a:pt x="2482" y="1749"/>
                    <a:pt x="2255" y="1656"/>
                  </a:cubicBezTo>
                  <a:cubicBezTo>
                    <a:pt x="2358" y="1295"/>
                    <a:pt x="2441" y="934"/>
                    <a:pt x="2513" y="573"/>
                  </a:cubicBezTo>
                  <a:cubicBezTo>
                    <a:pt x="2575" y="225"/>
                    <a:pt x="2286" y="1"/>
                    <a:pt x="2021" y="1"/>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89" name="Google Shape;1589;p34"/>
            <p:cNvSpPr/>
            <p:nvPr/>
          </p:nvSpPr>
          <p:spPr>
            <a:xfrm>
              <a:off x="2458950" y="728400"/>
              <a:ext cx="67825" cy="58925"/>
            </a:xfrm>
            <a:custGeom>
              <a:rect b="b" l="l" r="r" t="t"/>
              <a:pathLst>
                <a:path extrusionOk="0" h="2357" w="2713">
                  <a:moveTo>
                    <a:pt x="1510" y="0"/>
                  </a:moveTo>
                  <a:cubicBezTo>
                    <a:pt x="1288" y="0"/>
                    <a:pt x="1065" y="67"/>
                    <a:pt x="877" y="205"/>
                  </a:cubicBezTo>
                  <a:cubicBezTo>
                    <a:pt x="774" y="287"/>
                    <a:pt x="671" y="370"/>
                    <a:pt x="558" y="452"/>
                  </a:cubicBezTo>
                  <a:cubicBezTo>
                    <a:pt x="93" y="792"/>
                    <a:pt x="0" y="1473"/>
                    <a:pt x="351" y="1938"/>
                  </a:cubicBezTo>
                  <a:cubicBezTo>
                    <a:pt x="552" y="2212"/>
                    <a:pt x="872" y="2357"/>
                    <a:pt x="1196" y="2357"/>
                  </a:cubicBezTo>
                  <a:cubicBezTo>
                    <a:pt x="1421" y="2357"/>
                    <a:pt x="1647" y="2288"/>
                    <a:pt x="1837" y="2144"/>
                  </a:cubicBezTo>
                  <a:cubicBezTo>
                    <a:pt x="1940" y="2072"/>
                    <a:pt x="2053" y="1989"/>
                    <a:pt x="2156" y="1906"/>
                  </a:cubicBezTo>
                  <a:cubicBezTo>
                    <a:pt x="2621" y="1556"/>
                    <a:pt x="2713" y="886"/>
                    <a:pt x="2362" y="421"/>
                  </a:cubicBezTo>
                  <a:cubicBezTo>
                    <a:pt x="2160" y="145"/>
                    <a:pt x="1837" y="0"/>
                    <a:pt x="1510" y="0"/>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90" name="Google Shape;1590;p34"/>
            <p:cNvSpPr/>
            <p:nvPr/>
          </p:nvSpPr>
          <p:spPr>
            <a:xfrm>
              <a:off x="2521600" y="807300"/>
              <a:ext cx="63725" cy="54125"/>
            </a:xfrm>
            <a:custGeom>
              <a:rect b="b" l="l" r="r" t="t"/>
              <a:pathLst>
                <a:path extrusionOk="0" h="2165" w="2549">
                  <a:moveTo>
                    <a:pt x="1157" y="1"/>
                  </a:moveTo>
                  <a:cubicBezTo>
                    <a:pt x="631" y="1"/>
                    <a:pt x="159" y="384"/>
                    <a:pt x="83" y="917"/>
                  </a:cubicBezTo>
                  <a:cubicBezTo>
                    <a:pt x="1" y="1484"/>
                    <a:pt x="413" y="2031"/>
                    <a:pt x="991" y="2113"/>
                  </a:cubicBezTo>
                  <a:lnTo>
                    <a:pt x="1270" y="2154"/>
                  </a:lnTo>
                  <a:cubicBezTo>
                    <a:pt x="1319" y="2162"/>
                    <a:pt x="1367" y="2165"/>
                    <a:pt x="1415" y="2165"/>
                  </a:cubicBezTo>
                  <a:cubicBezTo>
                    <a:pt x="1927" y="2165"/>
                    <a:pt x="2391" y="1776"/>
                    <a:pt x="2466" y="1257"/>
                  </a:cubicBezTo>
                  <a:cubicBezTo>
                    <a:pt x="2549" y="680"/>
                    <a:pt x="2136" y="133"/>
                    <a:pt x="1569" y="50"/>
                  </a:cubicBezTo>
                  <a:lnTo>
                    <a:pt x="1290" y="9"/>
                  </a:lnTo>
                  <a:cubicBezTo>
                    <a:pt x="1246" y="3"/>
                    <a:pt x="1201" y="1"/>
                    <a:pt x="1157" y="1"/>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91" name="Google Shape;1591;p34"/>
            <p:cNvSpPr/>
            <p:nvPr/>
          </p:nvSpPr>
          <p:spPr>
            <a:xfrm>
              <a:off x="2562825" y="714100"/>
              <a:ext cx="72325" cy="53275"/>
            </a:xfrm>
            <a:custGeom>
              <a:rect b="b" l="l" r="r" t="t"/>
              <a:pathLst>
                <a:path extrusionOk="0" h="2131" w="2893">
                  <a:moveTo>
                    <a:pt x="1426" y="1"/>
                  </a:moveTo>
                  <a:cubicBezTo>
                    <a:pt x="216" y="1"/>
                    <a:pt x="1" y="1930"/>
                    <a:pt x="1302" y="2118"/>
                  </a:cubicBezTo>
                  <a:cubicBezTo>
                    <a:pt x="1362" y="2127"/>
                    <a:pt x="1420" y="2131"/>
                    <a:pt x="1475" y="2131"/>
                  </a:cubicBezTo>
                  <a:cubicBezTo>
                    <a:pt x="2677" y="2131"/>
                    <a:pt x="2892" y="200"/>
                    <a:pt x="1601" y="14"/>
                  </a:cubicBezTo>
                  <a:cubicBezTo>
                    <a:pt x="1541" y="5"/>
                    <a:pt x="1482" y="1"/>
                    <a:pt x="1426" y="1"/>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92" name="Google Shape;1592;p34"/>
            <p:cNvSpPr/>
            <p:nvPr/>
          </p:nvSpPr>
          <p:spPr>
            <a:xfrm>
              <a:off x="2537867" y="458493"/>
              <a:ext cx="46950" cy="40975"/>
            </a:xfrm>
            <a:custGeom>
              <a:rect b="b" l="l" r="r" t="t"/>
              <a:pathLst>
                <a:path extrusionOk="0" h="1639" w="1878">
                  <a:moveTo>
                    <a:pt x="1045" y="0"/>
                  </a:moveTo>
                  <a:cubicBezTo>
                    <a:pt x="892" y="0"/>
                    <a:pt x="739" y="47"/>
                    <a:pt x="610" y="143"/>
                  </a:cubicBezTo>
                  <a:cubicBezTo>
                    <a:pt x="527" y="205"/>
                    <a:pt x="454" y="257"/>
                    <a:pt x="383" y="319"/>
                  </a:cubicBezTo>
                  <a:cubicBezTo>
                    <a:pt x="62" y="556"/>
                    <a:pt x="1" y="1020"/>
                    <a:pt x="238" y="1350"/>
                  </a:cubicBezTo>
                  <a:cubicBezTo>
                    <a:pt x="378" y="1539"/>
                    <a:pt x="602" y="1638"/>
                    <a:pt x="828" y="1638"/>
                  </a:cubicBezTo>
                  <a:cubicBezTo>
                    <a:pt x="983" y="1638"/>
                    <a:pt x="1139" y="1591"/>
                    <a:pt x="1270" y="1495"/>
                  </a:cubicBezTo>
                  <a:cubicBezTo>
                    <a:pt x="1342" y="1433"/>
                    <a:pt x="1414" y="1381"/>
                    <a:pt x="1486" y="1330"/>
                  </a:cubicBezTo>
                  <a:cubicBezTo>
                    <a:pt x="1816" y="1082"/>
                    <a:pt x="1878" y="617"/>
                    <a:pt x="1641" y="298"/>
                  </a:cubicBezTo>
                  <a:cubicBezTo>
                    <a:pt x="1494" y="102"/>
                    <a:pt x="1269" y="0"/>
                    <a:pt x="1045" y="0"/>
                  </a:cubicBez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93" name="Google Shape;1593;p34"/>
            <p:cNvSpPr/>
            <p:nvPr/>
          </p:nvSpPr>
          <p:spPr>
            <a:xfrm>
              <a:off x="2581192" y="513418"/>
              <a:ext cx="44125" cy="37525"/>
            </a:xfrm>
            <a:custGeom>
              <a:rect b="b" l="l" r="r" t="t"/>
              <a:pathLst>
                <a:path extrusionOk="0" h="1501" w="1765">
                  <a:moveTo>
                    <a:pt x="789" y="1"/>
                  </a:moveTo>
                  <a:cubicBezTo>
                    <a:pt x="429" y="1"/>
                    <a:pt x="110" y="272"/>
                    <a:pt x="62" y="628"/>
                  </a:cubicBezTo>
                  <a:cubicBezTo>
                    <a:pt x="1" y="1031"/>
                    <a:pt x="289" y="1402"/>
                    <a:pt x="681" y="1464"/>
                  </a:cubicBezTo>
                  <a:lnTo>
                    <a:pt x="878" y="1494"/>
                  </a:lnTo>
                  <a:cubicBezTo>
                    <a:pt x="910" y="1499"/>
                    <a:pt x="942" y="1501"/>
                    <a:pt x="974" y="1501"/>
                  </a:cubicBezTo>
                  <a:cubicBezTo>
                    <a:pt x="1339" y="1501"/>
                    <a:pt x="1666" y="1235"/>
                    <a:pt x="1713" y="866"/>
                  </a:cubicBezTo>
                  <a:cubicBezTo>
                    <a:pt x="1765" y="463"/>
                    <a:pt x="1486" y="91"/>
                    <a:pt x="1084" y="30"/>
                  </a:cubicBezTo>
                  <a:lnTo>
                    <a:pt x="898" y="9"/>
                  </a:lnTo>
                  <a:cubicBezTo>
                    <a:pt x="862" y="3"/>
                    <a:pt x="825" y="1"/>
                    <a:pt x="789" y="1"/>
                  </a:cubicBez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94" name="Google Shape;1594;p34"/>
            <p:cNvSpPr/>
            <p:nvPr/>
          </p:nvSpPr>
          <p:spPr>
            <a:xfrm>
              <a:off x="2609842" y="448693"/>
              <a:ext cx="50275" cy="36825"/>
            </a:xfrm>
            <a:custGeom>
              <a:rect b="b" l="l" r="r" t="t"/>
              <a:pathLst>
                <a:path extrusionOk="0" h="1473" w="2011">
                  <a:moveTo>
                    <a:pt x="983" y="0"/>
                  </a:moveTo>
                  <a:cubicBezTo>
                    <a:pt x="149" y="0"/>
                    <a:pt x="0" y="1336"/>
                    <a:pt x="897" y="1463"/>
                  </a:cubicBezTo>
                  <a:cubicBezTo>
                    <a:pt x="938" y="1469"/>
                    <a:pt x="978" y="1472"/>
                    <a:pt x="1017" y="1472"/>
                  </a:cubicBezTo>
                  <a:cubicBezTo>
                    <a:pt x="1853" y="1472"/>
                    <a:pt x="2010" y="137"/>
                    <a:pt x="1103" y="9"/>
                  </a:cubicBezTo>
                  <a:cubicBezTo>
                    <a:pt x="1062" y="3"/>
                    <a:pt x="1022" y="0"/>
                    <a:pt x="983" y="0"/>
                  </a:cubicBez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1595" name="Google Shape;1595;p34"/>
          <p:cNvSpPr txBox="1"/>
          <p:nvPr>
            <p:ph type="title"/>
          </p:nvPr>
        </p:nvSpPr>
        <p:spPr>
          <a:xfrm>
            <a:off x="720000" y="615475"/>
            <a:ext cx="3358500" cy="873000"/>
          </a:xfrm>
          <a:prstGeom prst="rect">
            <a:avLst/>
          </a:prstGeom>
        </p:spPr>
        <p:txBody>
          <a:bodyPr anchorCtr="0" anchor="t" bIns="91425" lIns="91425" spcFirstLastPara="1" rIns="91425" wrap="square" tIns="91425">
            <a:noAutofit/>
          </a:bodyPr>
          <a:lstStyle>
            <a:lvl1pPr lvl="0" rtl="0">
              <a:spcBef>
                <a:spcPts val="0"/>
              </a:spcBef>
              <a:spcAft>
                <a:spcPts val="0"/>
              </a:spcAft>
              <a:buSzPts val="3000"/>
              <a:buNone/>
              <a:defRPr sz="5500"/>
            </a:lvl1pPr>
            <a:lvl2pPr lvl="1" rtl="0">
              <a:spcBef>
                <a:spcPts val="0"/>
              </a:spcBef>
              <a:spcAft>
                <a:spcPts val="0"/>
              </a:spcAft>
              <a:buSzPts val="3000"/>
              <a:buNone/>
              <a:defRPr/>
            </a:lvl2pPr>
            <a:lvl3pPr lvl="2" rtl="0">
              <a:spcBef>
                <a:spcPts val="0"/>
              </a:spcBef>
              <a:spcAft>
                <a:spcPts val="0"/>
              </a:spcAft>
              <a:buSzPts val="3000"/>
              <a:buNone/>
              <a:defRPr/>
            </a:lvl3pPr>
            <a:lvl4pPr lvl="3" rtl="0">
              <a:spcBef>
                <a:spcPts val="0"/>
              </a:spcBef>
              <a:spcAft>
                <a:spcPts val="0"/>
              </a:spcAft>
              <a:buSzPts val="3000"/>
              <a:buNone/>
              <a:defRPr/>
            </a:lvl4pPr>
            <a:lvl5pPr lvl="4" rtl="0">
              <a:spcBef>
                <a:spcPts val="0"/>
              </a:spcBef>
              <a:spcAft>
                <a:spcPts val="0"/>
              </a:spcAft>
              <a:buSzPts val="3000"/>
              <a:buNone/>
              <a:defRPr/>
            </a:lvl5pPr>
            <a:lvl6pPr lvl="5" rtl="0">
              <a:spcBef>
                <a:spcPts val="0"/>
              </a:spcBef>
              <a:spcAft>
                <a:spcPts val="0"/>
              </a:spcAft>
              <a:buSzPts val="3000"/>
              <a:buNone/>
              <a:defRPr/>
            </a:lvl6pPr>
            <a:lvl7pPr lvl="6" rtl="0">
              <a:spcBef>
                <a:spcPts val="0"/>
              </a:spcBef>
              <a:spcAft>
                <a:spcPts val="0"/>
              </a:spcAft>
              <a:buSzPts val="3000"/>
              <a:buNone/>
              <a:defRPr/>
            </a:lvl7pPr>
            <a:lvl8pPr lvl="7" rtl="0">
              <a:spcBef>
                <a:spcPts val="0"/>
              </a:spcBef>
              <a:spcAft>
                <a:spcPts val="0"/>
              </a:spcAft>
              <a:buSzPts val="3000"/>
              <a:buNone/>
              <a:defRPr/>
            </a:lvl8pPr>
            <a:lvl9pPr lvl="8" rtl="0">
              <a:spcBef>
                <a:spcPts val="0"/>
              </a:spcBef>
              <a:spcAft>
                <a:spcPts val="0"/>
              </a:spcAft>
              <a:buSzPts val="3000"/>
              <a:buNone/>
              <a:defRPr/>
            </a:lvl9pPr>
          </a:lstStyle>
          <a:p/>
        </p:txBody>
      </p:sp>
      <p:sp>
        <p:nvSpPr>
          <p:cNvPr id="1596" name="Google Shape;1596;p34"/>
          <p:cNvSpPr txBox="1"/>
          <p:nvPr>
            <p:ph idx="1" type="subTitle"/>
          </p:nvPr>
        </p:nvSpPr>
        <p:spPr>
          <a:xfrm>
            <a:off x="720000" y="1498563"/>
            <a:ext cx="3058200" cy="1216500"/>
          </a:xfrm>
          <a:prstGeom prst="rect">
            <a:avLst/>
          </a:prstGeom>
        </p:spPr>
        <p:txBody>
          <a:bodyPr anchorCtr="0" anchor="ctr" bIns="91425" lIns="91425" spcFirstLastPara="1" rIns="91425" wrap="square" tIns="91425">
            <a:noAutofit/>
          </a:bodyPr>
          <a:lstStyle>
            <a:lvl1pPr lvl="0" rtl="0">
              <a:lnSpc>
                <a:spcPct val="100000"/>
              </a:lnSpc>
              <a:spcBef>
                <a:spcPts val="0"/>
              </a:spcBef>
              <a:spcAft>
                <a:spcPts val="0"/>
              </a:spcAft>
              <a:buSzPts val="1400"/>
              <a:buNone/>
              <a:defRPr/>
            </a:lvl1pPr>
            <a:lvl2pPr lvl="1" rtl="0" algn="ctr">
              <a:lnSpc>
                <a:spcPct val="100000"/>
              </a:lnSpc>
              <a:spcBef>
                <a:spcPts val="0"/>
              </a:spcBef>
              <a:spcAft>
                <a:spcPts val="0"/>
              </a:spcAft>
              <a:buSzPts val="1400"/>
              <a:buNone/>
              <a:defRPr/>
            </a:lvl2pPr>
            <a:lvl3pPr lvl="2" rtl="0" algn="ctr">
              <a:lnSpc>
                <a:spcPct val="100000"/>
              </a:lnSpc>
              <a:spcBef>
                <a:spcPts val="1600"/>
              </a:spcBef>
              <a:spcAft>
                <a:spcPts val="0"/>
              </a:spcAft>
              <a:buSzPts val="1400"/>
              <a:buNone/>
              <a:defRPr/>
            </a:lvl3pPr>
            <a:lvl4pPr lvl="3" rtl="0" algn="ctr">
              <a:lnSpc>
                <a:spcPct val="100000"/>
              </a:lnSpc>
              <a:spcBef>
                <a:spcPts val="1600"/>
              </a:spcBef>
              <a:spcAft>
                <a:spcPts val="0"/>
              </a:spcAft>
              <a:buSzPts val="1400"/>
              <a:buNone/>
              <a:defRPr/>
            </a:lvl4pPr>
            <a:lvl5pPr lvl="4" rtl="0" algn="ctr">
              <a:lnSpc>
                <a:spcPct val="100000"/>
              </a:lnSpc>
              <a:spcBef>
                <a:spcPts val="1600"/>
              </a:spcBef>
              <a:spcAft>
                <a:spcPts val="0"/>
              </a:spcAft>
              <a:buSzPts val="1400"/>
              <a:buNone/>
              <a:defRPr/>
            </a:lvl5pPr>
            <a:lvl6pPr lvl="5" rtl="0" algn="ctr">
              <a:lnSpc>
                <a:spcPct val="100000"/>
              </a:lnSpc>
              <a:spcBef>
                <a:spcPts val="1600"/>
              </a:spcBef>
              <a:spcAft>
                <a:spcPts val="0"/>
              </a:spcAft>
              <a:buSzPts val="1400"/>
              <a:buNone/>
              <a:defRPr/>
            </a:lvl6pPr>
            <a:lvl7pPr lvl="6" rtl="0" algn="ctr">
              <a:lnSpc>
                <a:spcPct val="100000"/>
              </a:lnSpc>
              <a:spcBef>
                <a:spcPts val="1600"/>
              </a:spcBef>
              <a:spcAft>
                <a:spcPts val="0"/>
              </a:spcAft>
              <a:buSzPts val="1400"/>
              <a:buNone/>
              <a:defRPr/>
            </a:lvl7pPr>
            <a:lvl8pPr lvl="7" rtl="0" algn="ctr">
              <a:lnSpc>
                <a:spcPct val="100000"/>
              </a:lnSpc>
              <a:spcBef>
                <a:spcPts val="1600"/>
              </a:spcBef>
              <a:spcAft>
                <a:spcPts val="0"/>
              </a:spcAft>
              <a:buSzPts val="1400"/>
              <a:buNone/>
              <a:defRPr/>
            </a:lvl8pPr>
            <a:lvl9pPr lvl="8" rtl="0" algn="ctr">
              <a:lnSpc>
                <a:spcPct val="100000"/>
              </a:lnSpc>
              <a:spcBef>
                <a:spcPts val="1600"/>
              </a:spcBef>
              <a:spcAft>
                <a:spcPts val="1600"/>
              </a:spcAft>
              <a:buSzPts val="1400"/>
              <a:buNone/>
              <a:defRPr/>
            </a:lvl9pPr>
          </a:lstStyle>
          <a:p/>
        </p:txBody>
      </p:sp>
      <p:grpSp>
        <p:nvGrpSpPr>
          <p:cNvPr id="1597" name="Google Shape;1597;p34"/>
          <p:cNvGrpSpPr/>
          <p:nvPr/>
        </p:nvGrpSpPr>
        <p:grpSpPr>
          <a:xfrm rot="2700000">
            <a:off x="8238322" y="1417142"/>
            <a:ext cx="469877" cy="778486"/>
            <a:chOff x="3330825" y="1367375"/>
            <a:chExt cx="280075" cy="464025"/>
          </a:xfrm>
        </p:grpSpPr>
        <p:sp>
          <p:nvSpPr>
            <p:cNvPr id="1598" name="Google Shape;1598;p34"/>
            <p:cNvSpPr/>
            <p:nvPr/>
          </p:nvSpPr>
          <p:spPr>
            <a:xfrm>
              <a:off x="3484800" y="1720525"/>
              <a:ext cx="115550" cy="110875"/>
            </a:xfrm>
            <a:custGeom>
              <a:rect b="b" l="l" r="r" t="t"/>
              <a:pathLst>
                <a:path extrusionOk="0" h="4435" w="4622">
                  <a:moveTo>
                    <a:pt x="2311" y="0"/>
                  </a:moveTo>
                  <a:cubicBezTo>
                    <a:pt x="2159" y="0"/>
                    <a:pt x="2006" y="13"/>
                    <a:pt x="1857" y="37"/>
                  </a:cubicBezTo>
                  <a:cubicBezTo>
                    <a:pt x="764" y="233"/>
                    <a:pt x="0" y="1265"/>
                    <a:pt x="51" y="2348"/>
                  </a:cubicBezTo>
                  <a:cubicBezTo>
                    <a:pt x="51" y="2461"/>
                    <a:pt x="72" y="2574"/>
                    <a:pt x="93" y="2678"/>
                  </a:cubicBezTo>
                  <a:cubicBezTo>
                    <a:pt x="113" y="2998"/>
                    <a:pt x="196" y="3307"/>
                    <a:pt x="351" y="3606"/>
                  </a:cubicBezTo>
                  <a:cubicBezTo>
                    <a:pt x="665" y="4200"/>
                    <a:pt x="1226" y="4435"/>
                    <a:pt x="1815" y="4435"/>
                  </a:cubicBezTo>
                  <a:cubicBezTo>
                    <a:pt x="2249" y="4435"/>
                    <a:pt x="2698" y="4307"/>
                    <a:pt x="3074" y="4101"/>
                  </a:cubicBezTo>
                  <a:cubicBezTo>
                    <a:pt x="4054" y="3555"/>
                    <a:pt x="4621" y="2430"/>
                    <a:pt x="4312" y="1337"/>
                  </a:cubicBezTo>
                  <a:cubicBezTo>
                    <a:pt x="4057" y="414"/>
                    <a:pt x="3188" y="0"/>
                    <a:pt x="2311" y="0"/>
                  </a:cubicBezTo>
                  <a:close/>
                </a:path>
              </a:pathLst>
            </a:custGeom>
            <a:solidFill>
              <a:srgbClr val="AAB3EA"/>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99" name="Google Shape;1599;p34"/>
            <p:cNvSpPr/>
            <p:nvPr/>
          </p:nvSpPr>
          <p:spPr>
            <a:xfrm>
              <a:off x="3477400" y="1543325"/>
              <a:ext cx="133500" cy="103775"/>
            </a:xfrm>
            <a:custGeom>
              <a:rect b="b" l="l" r="r" t="t"/>
              <a:pathLst>
                <a:path extrusionOk="0" h="4151" w="5340">
                  <a:moveTo>
                    <a:pt x="2983" y="1"/>
                  </a:moveTo>
                  <a:cubicBezTo>
                    <a:pt x="2469" y="1"/>
                    <a:pt x="1956" y="154"/>
                    <a:pt x="1575" y="451"/>
                  </a:cubicBezTo>
                  <a:cubicBezTo>
                    <a:pt x="0" y="1662"/>
                    <a:pt x="1018" y="4151"/>
                    <a:pt x="2737" y="4151"/>
                  </a:cubicBezTo>
                  <a:cubicBezTo>
                    <a:pt x="2819" y="4151"/>
                    <a:pt x="2903" y="4145"/>
                    <a:pt x="2988" y="4134"/>
                  </a:cubicBezTo>
                  <a:cubicBezTo>
                    <a:pt x="3494" y="4134"/>
                    <a:pt x="3999" y="3938"/>
                    <a:pt x="4432" y="3576"/>
                  </a:cubicBezTo>
                  <a:cubicBezTo>
                    <a:pt x="5340" y="2834"/>
                    <a:pt x="5340" y="1555"/>
                    <a:pt x="4629" y="699"/>
                  </a:cubicBezTo>
                  <a:cubicBezTo>
                    <a:pt x="4237" y="228"/>
                    <a:pt x="3610" y="1"/>
                    <a:pt x="2983" y="1"/>
                  </a:cubicBezTo>
                  <a:close/>
                </a:path>
              </a:pathLst>
            </a:custGeom>
            <a:solidFill>
              <a:srgbClr val="AAB3EA"/>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00" name="Google Shape;1600;p34"/>
            <p:cNvSpPr/>
            <p:nvPr/>
          </p:nvSpPr>
          <p:spPr>
            <a:xfrm>
              <a:off x="3330825" y="1489400"/>
              <a:ext cx="143400" cy="134750"/>
            </a:xfrm>
            <a:custGeom>
              <a:rect b="b" l="l" r="r" t="t"/>
              <a:pathLst>
                <a:path extrusionOk="0" h="5390" w="5736">
                  <a:moveTo>
                    <a:pt x="2327" y="0"/>
                  </a:moveTo>
                  <a:cubicBezTo>
                    <a:pt x="1872" y="0"/>
                    <a:pt x="1427" y="134"/>
                    <a:pt x="1043" y="452"/>
                  </a:cubicBezTo>
                  <a:cubicBezTo>
                    <a:pt x="775" y="669"/>
                    <a:pt x="610" y="947"/>
                    <a:pt x="506" y="1267"/>
                  </a:cubicBezTo>
                  <a:cubicBezTo>
                    <a:pt x="32" y="2134"/>
                    <a:pt x="1" y="3361"/>
                    <a:pt x="424" y="4145"/>
                  </a:cubicBezTo>
                  <a:cubicBezTo>
                    <a:pt x="881" y="4994"/>
                    <a:pt x="1728" y="5389"/>
                    <a:pt x="2600" y="5389"/>
                  </a:cubicBezTo>
                  <a:cubicBezTo>
                    <a:pt x="3223" y="5389"/>
                    <a:pt x="3859" y="5188"/>
                    <a:pt x="4374" y="4805"/>
                  </a:cubicBezTo>
                  <a:cubicBezTo>
                    <a:pt x="5664" y="3836"/>
                    <a:pt x="5736" y="2134"/>
                    <a:pt x="4612" y="1030"/>
                  </a:cubicBezTo>
                  <a:cubicBezTo>
                    <a:pt x="4019" y="444"/>
                    <a:pt x="3156" y="0"/>
                    <a:pt x="2327" y="0"/>
                  </a:cubicBezTo>
                  <a:close/>
                </a:path>
              </a:pathLst>
            </a:custGeom>
            <a:solidFill>
              <a:srgbClr val="AAB3EA"/>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01" name="Google Shape;1601;p34"/>
            <p:cNvSpPr/>
            <p:nvPr/>
          </p:nvSpPr>
          <p:spPr>
            <a:xfrm>
              <a:off x="3451275" y="1367375"/>
              <a:ext cx="111650" cy="100400"/>
            </a:xfrm>
            <a:custGeom>
              <a:rect b="b" l="l" r="r" t="t"/>
              <a:pathLst>
                <a:path extrusionOk="0" h="4016" w="4466">
                  <a:moveTo>
                    <a:pt x="2077" y="0"/>
                  </a:moveTo>
                  <a:cubicBezTo>
                    <a:pt x="1557" y="0"/>
                    <a:pt x="1026" y="185"/>
                    <a:pt x="660" y="506"/>
                  </a:cubicBezTo>
                  <a:cubicBezTo>
                    <a:pt x="640" y="537"/>
                    <a:pt x="608" y="558"/>
                    <a:pt x="588" y="578"/>
                  </a:cubicBezTo>
                  <a:cubicBezTo>
                    <a:pt x="299" y="805"/>
                    <a:pt x="134" y="1145"/>
                    <a:pt x="83" y="1517"/>
                  </a:cubicBezTo>
                  <a:cubicBezTo>
                    <a:pt x="0" y="1950"/>
                    <a:pt x="62" y="2404"/>
                    <a:pt x="258" y="2827"/>
                  </a:cubicBezTo>
                  <a:cubicBezTo>
                    <a:pt x="340" y="3002"/>
                    <a:pt x="443" y="3146"/>
                    <a:pt x="567" y="3270"/>
                  </a:cubicBezTo>
                  <a:cubicBezTo>
                    <a:pt x="805" y="3570"/>
                    <a:pt x="1104" y="3817"/>
                    <a:pt x="1465" y="3930"/>
                  </a:cubicBezTo>
                  <a:cubicBezTo>
                    <a:pt x="1650" y="3988"/>
                    <a:pt x="1827" y="4015"/>
                    <a:pt x="1997" y="4015"/>
                  </a:cubicBezTo>
                  <a:cubicBezTo>
                    <a:pt x="3607" y="4015"/>
                    <a:pt x="4465" y="1592"/>
                    <a:pt x="3280" y="444"/>
                  </a:cubicBezTo>
                  <a:cubicBezTo>
                    <a:pt x="2965" y="138"/>
                    <a:pt x="2525" y="0"/>
                    <a:pt x="2077" y="0"/>
                  </a:cubicBezTo>
                  <a:close/>
                </a:path>
              </a:pathLst>
            </a:custGeom>
            <a:solidFill>
              <a:srgbClr val="AAB3EA"/>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02" name="Google Shape;1602;p34"/>
            <p:cNvSpPr/>
            <p:nvPr/>
          </p:nvSpPr>
          <p:spPr>
            <a:xfrm>
              <a:off x="3353000" y="1520100"/>
              <a:ext cx="54450" cy="76825"/>
            </a:xfrm>
            <a:custGeom>
              <a:rect b="b" l="l" r="r" t="t"/>
              <a:pathLst>
                <a:path extrusionOk="0" h="3073" w="2178">
                  <a:moveTo>
                    <a:pt x="1092" y="1"/>
                  </a:moveTo>
                  <a:cubicBezTo>
                    <a:pt x="1037" y="1"/>
                    <a:pt x="980" y="21"/>
                    <a:pt x="929" y="70"/>
                  </a:cubicBezTo>
                  <a:cubicBezTo>
                    <a:pt x="1" y="906"/>
                    <a:pt x="558" y="2999"/>
                    <a:pt x="1868" y="3072"/>
                  </a:cubicBezTo>
                  <a:cubicBezTo>
                    <a:pt x="1875" y="3073"/>
                    <a:pt x="1881" y="3073"/>
                    <a:pt x="1887" y="3073"/>
                  </a:cubicBezTo>
                  <a:cubicBezTo>
                    <a:pt x="2178" y="3073"/>
                    <a:pt x="2171" y="2607"/>
                    <a:pt x="1868" y="2598"/>
                  </a:cubicBezTo>
                  <a:cubicBezTo>
                    <a:pt x="960" y="2546"/>
                    <a:pt x="672" y="947"/>
                    <a:pt x="1270" y="411"/>
                  </a:cubicBezTo>
                  <a:cubicBezTo>
                    <a:pt x="1446" y="243"/>
                    <a:pt x="1281" y="1"/>
                    <a:pt x="1092" y="1"/>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03" name="Google Shape;1603;p34"/>
            <p:cNvSpPr/>
            <p:nvPr/>
          </p:nvSpPr>
          <p:spPr>
            <a:xfrm>
              <a:off x="3451525" y="1381525"/>
              <a:ext cx="55450" cy="76050"/>
            </a:xfrm>
            <a:custGeom>
              <a:rect b="b" l="l" r="r" t="t"/>
              <a:pathLst>
                <a:path extrusionOk="0" h="3042" w="2218">
                  <a:moveTo>
                    <a:pt x="1304" y="0"/>
                  </a:moveTo>
                  <a:cubicBezTo>
                    <a:pt x="1263" y="0"/>
                    <a:pt x="1220" y="13"/>
                    <a:pt x="1176" y="43"/>
                  </a:cubicBezTo>
                  <a:cubicBezTo>
                    <a:pt x="0" y="827"/>
                    <a:pt x="815" y="2395"/>
                    <a:pt x="1754" y="3004"/>
                  </a:cubicBezTo>
                  <a:cubicBezTo>
                    <a:pt x="1795" y="3030"/>
                    <a:pt x="1837" y="3042"/>
                    <a:pt x="1876" y="3042"/>
                  </a:cubicBezTo>
                  <a:cubicBezTo>
                    <a:pt x="2079" y="3042"/>
                    <a:pt x="2218" y="2729"/>
                    <a:pt x="2001" y="2591"/>
                  </a:cubicBezTo>
                  <a:cubicBezTo>
                    <a:pt x="1382" y="2188"/>
                    <a:pt x="578" y="1012"/>
                    <a:pt x="1424" y="455"/>
                  </a:cubicBezTo>
                  <a:cubicBezTo>
                    <a:pt x="1638" y="310"/>
                    <a:pt x="1504" y="0"/>
                    <a:pt x="1304" y="0"/>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04" name="Google Shape;1604;p34"/>
            <p:cNvSpPr/>
            <p:nvPr/>
          </p:nvSpPr>
          <p:spPr>
            <a:xfrm>
              <a:off x="3507475" y="1562550"/>
              <a:ext cx="38475" cy="55175"/>
            </a:xfrm>
            <a:custGeom>
              <a:rect b="b" l="l" r="r" t="t"/>
              <a:pathLst>
                <a:path extrusionOk="0" h="2207" w="1539">
                  <a:moveTo>
                    <a:pt x="743" y="0"/>
                  </a:moveTo>
                  <a:cubicBezTo>
                    <a:pt x="669" y="0"/>
                    <a:pt x="593" y="31"/>
                    <a:pt x="537" y="105"/>
                  </a:cubicBezTo>
                  <a:cubicBezTo>
                    <a:pt x="1" y="817"/>
                    <a:pt x="372" y="1859"/>
                    <a:pt x="1166" y="2189"/>
                  </a:cubicBezTo>
                  <a:cubicBezTo>
                    <a:pt x="1196" y="2201"/>
                    <a:pt x="1224" y="2206"/>
                    <a:pt x="1251" y="2206"/>
                  </a:cubicBezTo>
                  <a:cubicBezTo>
                    <a:pt x="1467" y="2206"/>
                    <a:pt x="1539" y="1826"/>
                    <a:pt x="1290" y="1725"/>
                  </a:cubicBezTo>
                  <a:cubicBezTo>
                    <a:pt x="754" y="1508"/>
                    <a:pt x="630" y="786"/>
                    <a:pt x="950" y="343"/>
                  </a:cubicBezTo>
                  <a:cubicBezTo>
                    <a:pt x="1080" y="169"/>
                    <a:pt x="916" y="0"/>
                    <a:pt x="743" y="0"/>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05" name="Google Shape;1605;p34"/>
            <p:cNvSpPr/>
            <p:nvPr/>
          </p:nvSpPr>
          <p:spPr>
            <a:xfrm>
              <a:off x="3501025" y="1742650"/>
              <a:ext cx="41675" cy="55450"/>
            </a:xfrm>
            <a:custGeom>
              <a:rect b="b" l="l" r="r" t="t"/>
              <a:pathLst>
                <a:path extrusionOk="0" h="2218" w="1667">
                  <a:moveTo>
                    <a:pt x="651" y="1"/>
                  </a:moveTo>
                  <a:cubicBezTo>
                    <a:pt x="578" y="1"/>
                    <a:pt x="505" y="33"/>
                    <a:pt x="454" y="112"/>
                  </a:cubicBezTo>
                  <a:cubicBezTo>
                    <a:pt x="1" y="875"/>
                    <a:pt x="454" y="1927"/>
                    <a:pt x="1280" y="2205"/>
                  </a:cubicBezTo>
                  <a:cubicBezTo>
                    <a:pt x="1306" y="2214"/>
                    <a:pt x="1331" y="2218"/>
                    <a:pt x="1354" y="2218"/>
                  </a:cubicBezTo>
                  <a:cubicBezTo>
                    <a:pt x="1588" y="2218"/>
                    <a:pt x="1666" y="1826"/>
                    <a:pt x="1403" y="1741"/>
                  </a:cubicBezTo>
                  <a:cubicBezTo>
                    <a:pt x="867" y="1556"/>
                    <a:pt x="578" y="844"/>
                    <a:pt x="878" y="359"/>
                  </a:cubicBezTo>
                  <a:cubicBezTo>
                    <a:pt x="985" y="172"/>
                    <a:pt x="818" y="1"/>
                    <a:pt x="651" y="1"/>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Tree>
  </p:cSld>
  <p:clrMapOvr>
    <a:masterClrMapping/>
  </p:clrMapOvr>
</p:sldLayout>
</file>

<file path=ppt/slideLayouts/slideLayout3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ackground">
  <p:cSld name="CUSTOM_9">
    <p:spTree>
      <p:nvGrpSpPr>
        <p:cNvPr id="1606" name="Shape 1606"/>
        <p:cNvGrpSpPr/>
        <p:nvPr/>
      </p:nvGrpSpPr>
      <p:grpSpPr>
        <a:xfrm>
          <a:off x="0" y="0"/>
          <a:ext cx="0" cy="0"/>
          <a:chOff x="0" y="0"/>
          <a:chExt cx="0" cy="0"/>
        </a:xfrm>
      </p:grpSpPr>
      <p:sp>
        <p:nvSpPr>
          <p:cNvPr id="1607" name="Google Shape;1607;p35"/>
          <p:cNvSpPr/>
          <p:nvPr/>
        </p:nvSpPr>
        <p:spPr>
          <a:xfrm flipH="1" rot="5400000">
            <a:off x="-2335421" y="-3397520"/>
            <a:ext cx="6372526" cy="6493094"/>
          </a:xfrm>
          <a:custGeom>
            <a:rect b="b" l="l" r="r" t="t"/>
            <a:pathLst>
              <a:path extrusionOk="0" h="31343" w="30761">
                <a:moveTo>
                  <a:pt x="25462" y="1"/>
                </a:moveTo>
                <a:cubicBezTo>
                  <a:pt x="25003" y="1"/>
                  <a:pt x="24504" y="84"/>
                  <a:pt x="23962" y="262"/>
                </a:cubicBezTo>
                <a:cubicBezTo>
                  <a:pt x="22714" y="644"/>
                  <a:pt x="21848" y="1706"/>
                  <a:pt x="21270" y="2862"/>
                </a:cubicBezTo>
                <a:cubicBezTo>
                  <a:pt x="20785" y="3728"/>
                  <a:pt x="20693" y="5740"/>
                  <a:pt x="19919" y="6421"/>
                </a:cubicBezTo>
                <a:cubicBezTo>
                  <a:pt x="19549" y="6724"/>
                  <a:pt x="19197" y="6855"/>
                  <a:pt x="18859" y="6855"/>
                </a:cubicBezTo>
                <a:cubicBezTo>
                  <a:pt x="16740" y="6855"/>
                  <a:pt x="15176" y="1692"/>
                  <a:pt x="13183" y="1603"/>
                </a:cubicBezTo>
                <a:cubicBezTo>
                  <a:pt x="13116" y="1599"/>
                  <a:pt x="13051" y="1598"/>
                  <a:pt x="12987" y="1598"/>
                </a:cubicBezTo>
                <a:cubicBezTo>
                  <a:pt x="9937" y="1598"/>
                  <a:pt x="10508" y="5882"/>
                  <a:pt x="11357" y="7762"/>
                </a:cubicBezTo>
                <a:cubicBezTo>
                  <a:pt x="11842" y="8917"/>
                  <a:pt x="12420" y="10072"/>
                  <a:pt x="13276" y="11134"/>
                </a:cubicBezTo>
                <a:cubicBezTo>
                  <a:pt x="13956" y="12094"/>
                  <a:pt x="15205" y="12867"/>
                  <a:pt x="15586" y="14116"/>
                </a:cubicBezTo>
                <a:cubicBezTo>
                  <a:pt x="16357" y="16711"/>
                  <a:pt x="14815" y="17501"/>
                  <a:pt x="12974" y="17501"/>
                </a:cubicBezTo>
                <a:cubicBezTo>
                  <a:pt x="11807" y="17501"/>
                  <a:pt x="10520" y="17184"/>
                  <a:pt x="9624" y="16808"/>
                </a:cubicBezTo>
                <a:cubicBezTo>
                  <a:pt x="8752" y="16450"/>
                  <a:pt x="7859" y="16277"/>
                  <a:pt x="6986" y="16277"/>
                </a:cubicBezTo>
                <a:cubicBezTo>
                  <a:pt x="4586" y="16277"/>
                  <a:pt x="2333" y="17587"/>
                  <a:pt x="1062" y="19985"/>
                </a:cubicBezTo>
                <a:cubicBezTo>
                  <a:pt x="0" y="22203"/>
                  <a:pt x="93" y="25472"/>
                  <a:pt x="1248" y="27783"/>
                </a:cubicBezTo>
                <a:cubicBezTo>
                  <a:pt x="1953" y="29293"/>
                  <a:pt x="2762" y="29890"/>
                  <a:pt x="3534" y="29890"/>
                </a:cubicBezTo>
                <a:cubicBezTo>
                  <a:pt x="4978" y="29890"/>
                  <a:pt x="6291" y="27799"/>
                  <a:pt x="6540" y="25669"/>
                </a:cubicBezTo>
                <a:cubicBezTo>
                  <a:pt x="6754" y="23757"/>
                  <a:pt x="7623" y="23083"/>
                  <a:pt x="8725" y="23083"/>
                </a:cubicBezTo>
                <a:cubicBezTo>
                  <a:pt x="10121" y="23083"/>
                  <a:pt x="11892" y="24164"/>
                  <a:pt x="13183" y="25184"/>
                </a:cubicBezTo>
                <a:cubicBezTo>
                  <a:pt x="14106" y="25895"/>
                  <a:pt x="14783" y="26188"/>
                  <a:pt x="15317" y="26188"/>
                </a:cubicBezTo>
                <a:cubicBezTo>
                  <a:pt x="16736" y="26188"/>
                  <a:pt x="17148" y="24117"/>
                  <a:pt x="18474" y="22295"/>
                </a:cubicBezTo>
                <a:cubicBezTo>
                  <a:pt x="19049" y="21552"/>
                  <a:pt x="19836" y="21252"/>
                  <a:pt x="20692" y="21252"/>
                </a:cubicBezTo>
                <a:cubicBezTo>
                  <a:pt x="22710" y="21252"/>
                  <a:pt x="25108" y="22925"/>
                  <a:pt x="25984" y="24410"/>
                </a:cubicBezTo>
                <a:cubicBezTo>
                  <a:pt x="26655" y="25669"/>
                  <a:pt x="26944" y="27010"/>
                  <a:pt x="27336" y="28454"/>
                </a:cubicBezTo>
                <a:cubicBezTo>
                  <a:pt x="27624" y="29227"/>
                  <a:pt x="27624" y="30671"/>
                  <a:pt x="28006" y="31342"/>
                </a:cubicBezTo>
                <a:lnTo>
                  <a:pt x="28099" y="31146"/>
                </a:lnTo>
                <a:cubicBezTo>
                  <a:pt x="28129" y="31161"/>
                  <a:pt x="28159" y="31168"/>
                  <a:pt x="28189" y="31168"/>
                </a:cubicBezTo>
                <a:cubicBezTo>
                  <a:pt x="28548" y="31168"/>
                  <a:pt x="28887" y="30143"/>
                  <a:pt x="29069" y="29609"/>
                </a:cubicBezTo>
                <a:cubicBezTo>
                  <a:pt x="30502" y="24802"/>
                  <a:pt x="29935" y="19315"/>
                  <a:pt x="30409" y="14311"/>
                </a:cubicBezTo>
                <a:cubicBezTo>
                  <a:pt x="30760" y="10859"/>
                  <a:pt x="30710" y="1"/>
                  <a:pt x="25462" y="1"/>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1608" name="Google Shape;1608;p35"/>
          <p:cNvGrpSpPr/>
          <p:nvPr/>
        </p:nvGrpSpPr>
        <p:grpSpPr>
          <a:xfrm rot="-8999737">
            <a:off x="-741748" y="1239610"/>
            <a:ext cx="1337226" cy="899542"/>
            <a:chOff x="5898017" y="1162960"/>
            <a:chExt cx="1695492" cy="1140544"/>
          </a:xfrm>
        </p:grpSpPr>
        <p:sp>
          <p:nvSpPr>
            <p:cNvPr id="1609" name="Google Shape;1609;p35"/>
            <p:cNvSpPr/>
            <p:nvPr/>
          </p:nvSpPr>
          <p:spPr>
            <a:xfrm>
              <a:off x="5898017" y="1960377"/>
              <a:ext cx="158260" cy="159738"/>
            </a:xfrm>
            <a:custGeom>
              <a:rect b="b" l="l" r="r" t="t"/>
              <a:pathLst>
                <a:path extrusionOk="0" h="1729" w="1713">
                  <a:moveTo>
                    <a:pt x="814" y="0"/>
                  </a:moveTo>
                  <a:cubicBezTo>
                    <a:pt x="725" y="0"/>
                    <a:pt x="637" y="23"/>
                    <a:pt x="568" y="66"/>
                  </a:cubicBezTo>
                  <a:cubicBezTo>
                    <a:pt x="444" y="138"/>
                    <a:pt x="372" y="242"/>
                    <a:pt x="341" y="375"/>
                  </a:cubicBezTo>
                  <a:cubicBezTo>
                    <a:pt x="341" y="386"/>
                    <a:pt x="330" y="396"/>
                    <a:pt x="330" y="407"/>
                  </a:cubicBezTo>
                  <a:cubicBezTo>
                    <a:pt x="330" y="399"/>
                    <a:pt x="329" y="396"/>
                    <a:pt x="328" y="396"/>
                  </a:cubicBezTo>
                  <a:cubicBezTo>
                    <a:pt x="324" y="396"/>
                    <a:pt x="318" y="412"/>
                    <a:pt x="323" y="412"/>
                  </a:cubicBezTo>
                  <a:cubicBezTo>
                    <a:pt x="324" y="412"/>
                    <a:pt x="327" y="410"/>
                    <a:pt x="330" y="407"/>
                  </a:cubicBezTo>
                  <a:lnTo>
                    <a:pt x="330" y="407"/>
                  </a:lnTo>
                  <a:cubicBezTo>
                    <a:pt x="310" y="437"/>
                    <a:pt x="289" y="478"/>
                    <a:pt x="268" y="510"/>
                  </a:cubicBezTo>
                  <a:cubicBezTo>
                    <a:pt x="217" y="613"/>
                    <a:pt x="155" y="716"/>
                    <a:pt x="103" y="819"/>
                  </a:cubicBezTo>
                  <a:cubicBezTo>
                    <a:pt x="0" y="1005"/>
                    <a:pt x="21" y="1242"/>
                    <a:pt x="176" y="1397"/>
                  </a:cubicBezTo>
                  <a:lnTo>
                    <a:pt x="279" y="1500"/>
                  </a:lnTo>
                  <a:cubicBezTo>
                    <a:pt x="330" y="1551"/>
                    <a:pt x="424" y="1603"/>
                    <a:pt x="506" y="1624"/>
                  </a:cubicBezTo>
                  <a:cubicBezTo>
                    <a:pt x="591" y="1695"/>
                    <a:pt x="696" y="1729"/>
                    <a:pt x="802" y="1729"/>
                  </a:cubicBezTo>
                  <a:cubicBezTo>
                    <a:pt x="926" y="1729"/>
                    <a:pt x="1051" y="1682"/>
                    <a:pt x="1146" y="1592"/>
                  </a:cubicBezTo>
                  <a:cubicBezTo>
                    <a:pt x="1331" y="1417"/>
                    <a:pt x="1527" y="1262"/>
                    <a:pt x="1600" y="1015"/>
                  </a:cubicBezTo>
                  <a:cubicBezTo>
                    <a:pt x="1713" y="581"/>
                    <a:pt x="1362" y="283"/>
                    <a:pt x="1052" y="66"/>
                  </a:cubicBezTo>
                  <a:cubicBezTo>
                    <a:pt x="982" y="21"/>
                    <a:pt x="897" y="0"/>
                    <a:pt x="814"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10" name="Google Shape;1610;p35"/>
            <p:cNvSpPr/>
            <p:nvPr/>
          </p:nvSpPr>
          <p:spPr>
            <a:xfrm>
              <a:off x="6434602" y="2116420"/>
              <a:ext cx="143016" cy="187085"/>
            </a:xfrm>
            <a:custGeom>
              <a:rect b="b" l="l" r="r" t="t"/>
              <a:pathLst>
                <a:path extrusionOk="0" h="2025" w="1548">
                  <a:moveTo>
                    <a:pt x="601" y="0"/>
                  </a:moveTo>
                  <a:cubicBezTo>
                    <a:pt x="436" y="0"/>
                    <a:pt x="276" y="83"/>
                    <a:pt x="175" y="265"/>
                  </a:cubicBezTo>
                  <a:cubicBezTo>
                    <a:pt x="72" y="440"/>
                    <a:pt x="51" y="646"/>
                    <a:pt x="41" y="832"/>
                  </a:cubicBezTo>
                  <a:cubicBezTo>
                    <a:pt x="0" y="1224"/>
                    <a:pt x="10" y="1698"/>
                    <a:pt x="361" y="1946"/>
                  </a:cubicBezTo>
                  <a:cubicBezTo>
                    <a:pt x="443" y="2000"/>
                    <a:pt x="526" y="2024"/>
                    <a:pt x="608" y="2024"/>
                  </a:cubicBezTo>
                  <a:cubicBezTo>
                    <a:pt x="743" y="2024"/>
                    <a:pt x="875" y="1960"/>
                    <a:pt x="990" y="1863"/>
                  </a:cubicBezTo>
                  <a:cubicBezTo>
                    <a:pt x="1186" y="1853"/>
                    <a:pt x="1372" y="1719"/>
                    <a:pt x="1434" y="1523"/>
                  </a:cubicBezTo>
                  <a:cubicBezTo>
                    <a:pt x="1454" y="1420"/>
                    <a:pt x="1475" y="1327"/>
                    <a:pt x="1485" y="1234"/>
                  </a:cubicBezTo>
                  <a:cubicBezTo>
                    <a:pt x="1516" y="1173"/>
                    <a:pt x="1547" y="1100"/>
                    <a:pt x="1547" y="1017"/>
                  </a:cubicBezTo>
                  <a:cubicBezTo>
                    <a:pt x="1547" y="863"/>
                    <a:pt x="1475" y="749"/>
                    <a:pt x="1382" y="667"/>
                  </a:cubicBezTo>
                  <a:cubicBezTo>
                    <a:pt x="1351" y="616"/>
                    <a:pt x="1320" y="574"/>
                    <a:pt x="1279" y="522"/>
                  </a:cubicBezTo>
                  <a:cubicBezTo>
                    <a:pt x="1238" y="471"/>
                    <a:pt x="1186" y="440"/>
                    <a:pt x="1135" y="389"/>
                  </a:cubicBezTo>
                  <a:cubicBezTo>
                    <a:pt x="1124" y="347"/>
                    <a:pt x="1103" y="295"/>
                    <a:pt x="1073" y="254"/>
                  </a:cubicBezTo>
                  <a:cubicBezTo>
                    <a:pt x="951" y="91"/>
                    <a:pt x="774" y="0"/>
                    <a:pt x="601"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11" name="Google Shape;1611;p35"/>
            <p:cNvSpPr/>
            <p:nvPr/>
          </p:nvSpPr>
          <p:spPr>
            <a:xfrm>
              <a:off x="6864018" y="1933954"/>
              <a:ext cx="156689" cy="160200"/>
            </a:xfrm>
            <a:custGeom>
              <a:rect b="b" l="l" r="r" t="t"/>
              <a:pathLst>
                <a:path extrusionOk="0" h="1734" w="1696">
                  <a:moveTo>
                    <a:pt x="1146" y="1"/>
                  </a:moveTo>
                  <a:cubicBezTo>
                    <a:pt x="1140" y="1"/>
                    <a:pt x="1134" y="1"/>
                    <a:pt x="1129" y="1"/>
                  </a:cubicBezTo>
                  <a:cubicBezTo>
                    <a:pt x="973" y="1"/>
                    <a:pt x="829" y="42"/>
                    <a:pt x="705" y="115"/>
                  </a:cubicBezTo>
                  <a:cubicBezTo>
                    <a:pt x="592" y="145"/>
                    <a:pt x="489" y="218"/>
                    <a:pt x="427" y="331"/>
                  </a:cubicBezTo>
                  <a:cubicBezTo>
                    <a:pt x="386" y="414"/>
                    <a:pt x="334" y="476"/>
                    <a:pt x="283" y="548"/>
                  </a:cubicBezTo>
                  <a:cubicBezTo>
                    <a:pt x="180" y="693"/>
                    <a:pt x="128" y="858"/>
                    <a:pt x="86" y="1023"/>
                  </a:cubicBezTo>
                  <a:cubicBezTo>
                    <a:pt x="1" y="1347"/>
                    <a:pt x="259" y="1627"/>
                    <a:pt x="559" y="1627"/>
                  </a:cubicBezTo>
                  <a:cubicBezTo>
                    <a:pt x="584" y="1627"/>
                    <a:pt x="609" y="1625"/>
                    <a:pt x="633" y="1621"/>
                  </a:cubicBezTo>
                  <a:cubicBezTo>
                    <a:pt x="726" y="1683"/>
                    <a:pt x="829" y="1734"/>
                    <a:pt x="932" y="1734"/>
                  </a:cubicBezTo>
                  <a:cubicBezTo>
                    <a:pt x="1149" y="1734"/>
                    <a:pt x="1314" y="1590"/>
                    <a:pt x="1386" y="1404"/>
                  </a:cubicBezTo>
                  <a:cubicBezTo>
                    <a:pt x="1417" y="1383"/>
                    <a:pt x="1448" y="1363"/>
                    <a:pt x="1469" y="1332"/>
                  </a:cubicBezTo>
                  <a:cubicBezTo>
                    <a:pt x="1696" y="1085"/>
                    <a:pt x="1613" y="785"/>
                    <a:pt x="1613" y="476"/>
                  </a:cubicBezTo>
                  <a:cubicBezTo>
                    <a:pt x="1613" y="223"/>
                    <a:pt x="1406" y="1"/>
                    <a:pt x="1146"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12" name="Google Shape;1612;p35"/>
            <p:cNvSpPr/>
            <p:nvPr/>
          </p:nvSpPr>
          <p:spPr>
            <a:xfrm>
              <a:off x="7359861" y="1915384"/>
              <a:ext cx="163988" cy="152162"/>
            </a:xfrm>
            <a:custGeom>
              <a:rect b="b" l="l" r="r" t="t"/>
              <a:pathLst>
                <a:path extrusionOk="0" h="1647" w="1775">
                  <a:moveTo>
                    <a:pt x="1056" y="1"/>
                  </a:moveTo>
                  <a:cubicBezTo>
                    <a:pt x="1034" y="1"/>
                    <a:pt x="1013" y="3"/>
                    <a:pt x="991" y="6"/>
                  </a:cubicBezTo>
                  <a:lnTo>
                    <a:pt x="960" y="6"/>
                  </a:lnTo>
                  <a:cubicBezTo>
                    <a:pt x="775" y="6"/>
                    <a:pt x="651" y="99"/>
                    <a:pt x="548" y="243"/>
                  </a:cubicBezTo>
                  <a:cubicBezTo>
                    <a:pt x="465" y="346"/>
                    <a:pt x="383" y="460"/>
                    <a:pt x="321" y="573"/>
                  </a:cubicBezTo>
                  <a:cubicBezTo>
                    <a:pt x="259" y="687"/>
                    <a:pt x="218" y="800"/>
                    <a:pt x="156" y="914"/>
                  </a:cubicBezTo>
                  <a:cubicBezTo>
                    <a:pt x="1" y="1234"/>
                    <a:pt x="186" y="1646"/>
                    <a:pt x="578" y="1646"/>
                  </a:cubicBezTo>
                  <a:cubicBezTo>
                    <a:pt x="672" y="1646"/>
                    <a:pt x="775" y="1636"/>
                    <a:pt x="878" y="1636"/>
                  </a:cubicBezTo>
                  <a:cubicBezTo>
                    <a:pt x="904" y="1641"/>
                    <a:pt x="930" y="1643"/>
                    <a:pt x="954" y="1643"/>
                  </a:cubicBezTo>
                  <a:cubicBezTo>
                    <a:pt x="1045" y="1643"/>
                    <a:pt x="1124" y="1615"/>
                    <a:pt x="1197" y="1574"/>
                  </a:cubicBezTo>
                  <a:cubicBezTo>
                    <a:pt x="1352" y="1522"/>
                    <a:pt x="1486" y="1440"/>
                    <a:pt x="1589" y="1295"/>
                  </a:cubicBezTo>
                  <a:cubicBezTo>
                    <a:pt x="1775" y="1017"/>
                    <a:pt x="1610" y="646"/>
                    <a:pt x="1517" y="357"/>
                  </a:cubicBezTo>
                  <a:cubicBezTo>
                    <a:pt x="1452" y="170"/>
                    <a:pt x="1260" y="1"/>
                    <a:pt x="1056"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13" name="Google Shape;1613;p35"/>
            <p:cNvSpPr/>
            <p:nvPr/>
          </p:nvSpPr>
          <p:spPr>
            <a:xfrm>
              <a:off x="7171206" y="1552025"/>
              <a:ext cx="161124" cy="141538"/>
            </a:xfrm>
            <a:custGeom>
              <a:rect b="b" l="l" r="r" t="t"/>
              <a:pathLst>
                <a:path extrusionOk="0" h="1532" w="1744">
                  <a:moveTo>
                    <a:pt x="1074" y="1"/>
                  </a:moveTo>
                  <a:cubicBezTo>
                    <a:pt x="1033" y="1"/>
                    <a:pt x="992" y="4"/>
                    <a:pt x="949" y="9"/>
                  </a:cubicBezTo>
                  <a:cubicBezTo>
                    <a:pt x="867" y="20"/>
                    <a:pt x="795" y="61"/>
                    <a:pt x="733" y="112"/>
                  </a:cubicBezTo>
                  <a:lnTo>
                    <a:pt x="733" y="102"/>
                  </a:lnTo>
                  <a:cubicBezTo>
                    <a:pt x="681" y="91"/>
                    <a:pt x="640" y="82"/>
                    <a:pt x="599" y="82"/>
                  </a:cubicBezTo>
                  <a:lnTo>
                    <a:pt x="589" y="82"/>
                  </a:lnTo>
                  <a:cubicBezTo>
                    <a:pt x="577" y="80"/>
                    <a:pt x="566" y="79"/>
                    <a:pt x="554" y="79"/>
                  </a:cubicBezTo>
                  <a:cubicBezTo>
                    <a:pt x="407" y="79"/>
                    <a:pt x="243" y="195"/>
                    <a:pt x="176" y="318"/>
                  </a:cubicBezTo>
                  <a:cubicBezTo>
                    <a:pt x="83" y="494"/>
                    <a:pt x="62" y="731"/>
                    <a:pt x="32" y="927"/>
                  </a:cubicBezTo>
                  <a:cubicBezTo>
                    <a:pt x="0" y="1102"/>
                    <a:pt x="32" y="1257"/>
                    <a:pt x="155" y="1391"/>
                  </a:cubicBezTo>
                  <a:cubicBezTo>
                    <a:pt x="247" y="1484"/>
                    <a:pt x="372" y="1532"/>
                    <a:pt x="498" y="1532"/>
                  </a:cubicBezTo>
                  <a:cubicBezTo>
                    <a:pt x="583" y="1532"/>
                    <a:pt x="668" y="1510"/>
                    <a:pt x="743" y="1464"/>
                  </a:cubicBezTo>
                  <a:cubicBezTo>
                    <a:pt x="826" y="1412"/>
                    <a:pt x="919" y="1361"/>
                    <a:pt x="1011" y="1319"/>
                  </a:cubicBezTo>
                  <a:cubicBezTo>
                    <a:pt x="1022" y="1319"/>
                    <a:pt x="1032" y="1319"/>
                    <a:pt x="1032" y="1309"/>
                  </a:cubicBezTo>
                  <a:cubicBezTo>
                    <a:pt x="1063" y="1309"/>
                    <a:pt x="1084" y="1299"/>
                    <a:pt x="1104" y="1278"/>
                  </a:cubicBezTo>
                  <a:cubicBezTo>
                    <a:pt x="1125" y="1278"/>
                    <a:pt x="1146" y="1267"/>
                    <a:pt x="1156" y="1257"/>
                  </a:cubicBezTo>
                  <a:cubicBezTo>
                    <a:pt x="1341" y="1164"/>
                    <a:pt x="1465" y="969"/>
                    <a:pt x="1589" y="814"/>
                  </a:cubicBezTo>
                  <a:cubicBezTo>
                    <a:pt x="1744" y="607"/>
                    <a:pt x="1651" y="360"/>
                    <a:pt x="1476" y="215"/>
                  </a:cubicBezTo>
                  <a:cubicBezTo>
                    <a:pt x="1465" y="185"/>
                    <a:pt x="1444" y="153"/>
                    <a:pt x="1414" y="133"/>
                  </a:cubicBezTo>
                  <a:cubicBezTo>
                    <a:pt x="1312" y="32"/>
                    <a:pt x="1199" y="1"/>
                    <a:pt x="1074"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14" name="Google Shape;1614;p35"/>
            <p:cNvSpPr/>
            <p:nvPr/>
          </p:nvSpPr>
          <p:spPr>
            <a:xfrm>
              <a:off x="7460008" y="1266547"/>
              <a:ext cx="133500" cy="156504"/>
            </a:xfrm>
            <a:custGeom>
              <a:rect b="b" l="l" r="r" t="t"/>
              <a:pathLst>
                <a:path extrusionOk="0" h="1694" w="1445">
                  <a:moveTo>
                    <a:pt x="564" y="1"/>
                  </a:moveTo>
                  <a:cubicBezTo>
                    <a:pt x="351" y="1"/>
                    <a:pt x="135" y="145"/>
                    <a:pt x="83" y="355"/>
                  </a:cubicBezTo>
                  <a:cubicBezTo>
                    <a:pt x="62" y="448"/>
                    <a:pt x="51" y="541"/>
                    <a:pt x="62" y="634"/>
                  </a:cubicBezTo>
                  <a:cubicBezTo>
                    <a:pt x="21" y="747"/>
                    <a:pt x="0" y="871"/>
                    <a:pt x="0" y="985"/>
                  </a:cubicBezTo>
                  <a:cubicBezTo>
                    <a:pt x="0" y="1180"/>
                    <a:pt x="72" y="1335"/>
                    <a:pt x="196" y="1490"/>
                  </a:cubicBezTo>
                  <a:cubicBezTo>
                    <a:pt x="268" y="1583"/>
                    <a:pt x="413" y="1666"/>
                    <a:pt x="526" y="1686"/>
                  </a:cubicBezTo>
                  <a:cubicBezTo>
                    <a:pt x="571" y="1691"/>
                    <a:pt x="614" y="1694"/>
                    <a:pt x="656" y="1694"/>
                  </a:cubicBezTo>
                  <a:cubicBezTo>
                    <a:pt x="787" y="1694"/>
                    <a:pt x="907" y="1669"/>
                    <a:pt x="1032" y="1614"/>
                  </a:cubicBezTo>
                  <a:cubicBezTo>
                    <a:pt x="1279" y="1510"/>
                    <a:pt x="1444" y="1212"/>
                    <a:pt x="1424" y="943"/>
                  </a:cubicBezTo>
                  <a:cubicBezTo>
                    <a:pt x="1382" y="552"/>
                    <a:pt x="1114" y="273"/>
                    <a:pt x="794" y="66"/>
                  </a:cubicBezTo>
                  <a:cubicBezTo>
                    <a:pt x="724" y="21"/>
                    <a:pt x="644" y="1"/>
                    <a:pt x="564"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15" name="Google Shape;1615;p35"/>
            <p:cNvSpPr/>
            <p:nvPr/>
          </p:nvSpPr>
          <p:spPr>
            <a:xfrm>
              <a:off x="6145217" y="1564292"/>
              <a:ext cx="162048" cy="180340"/>
            </a:xfrm>
            <a:custGeom>
              <a:rect b="b" l="l" r="r" t="t"/>
              <a:pathLst>
                <a:path extrusionOk="0" h="1952" w="1754">
                  <a:moveTo>
                    <a:pt x="850" y="0"/>
                  </a:moveTo>
                  <a:cubicBezTo>
                    <a:pt x="689" y="0"/>
                    <a:pt x="526" y="60"/>
                    <a:pt x="381" y="154"/>
                  </a:cubicBezTo>
                  <a:cubicBezTo>
                    <a:pt x="196" y="277"/>
                    <a:pt x="103" y="504"/>
                    <a:pt x="175" y="721"/>
                  </a:cubicBezTo>
                  <a:cubicBezTo>
                    <a:pt x="41" y="979"/>
                    <a:pt x="0" y="1278"/>
                    <a:pt x="175" y="1547"/>
                  </a:cubicBezTo>
                  <a:cubicBezTo>
                    <a:pt x="335" y="1786"/>
                    <a:pt x="631" y="1952"/>
                    <a:pt x="928" y="1952"/>
                  </a:cubicBezTo>
                  <a:cubicBezTo>
                    <a:pt x="1015" y="1952"/>
                    <a:pt x="1102" y="1938"/>
                    <a:pt x="1186" y="1907"/>
                  </a:cubicBezTo>
                  <a:cubicBezTo>
                    <a:pt x="1424" y="1815"/>
                    <a:pt x="1578" y="1660"/>
                    <a:pt x="1671" y="1423"/>
                  </a:cubicBezTo>
                  <a:cubicBezTo>
                    <a:pt x="1754" y="1185"/>
                    <a:pt x="1671" y="917"/>
                    <a:pt x="1589" y="701"/>
                  </a:cubicBezTo>
                  <a:cubicBezTo>
                    <a:pt x="1495" y="463"/>
                    <a:pt x="1392" y="206"/>
                    <a:pt x="1155" y="82"/>
                  </a:cubicBezTo>
                  <a:cubicBezTo>
                    <a:pt x="1058" y="25"/>
                    <a:pt x="955" y="0"/>
                    <a:pt x="850"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16" name="Google Shape;1616;p35"/>
            <p:cNvSpPr/>
            <p:nvPr/>
          </p:nvSpPr>
          <p:spPr>
            <a:xfrm>
              <a:off x="6607338" y="1465067"/>
              <a:ext cx="146896" cy="132484"/>
            </a:xfrm>
            <a:custGeom>
              <a:rect b="b" l="l" r="r" t="t"/>
              <a:pathLst>
                <a:path extrusionOk="0" h="1434" w="1590">
                  <a:moveTo>
                    <a:pt x="1115" y="1"/>
                  </a:moveTo>
                  <a:cubicBezTo>
                    <a:pt x="867" y="10"/>
                    <a:pt x="640" y="93"/>
                    <a:pt x="486" y="289"/>
                  </a:cubicBezTo>
                  <a:cubicBezTo>
                    <a:pt x="300" y="310"/>
                    <a:pt x="124" y="464"/>
                    <a:pt x="73" y="650"/>
                  </a:cubicBezTo>
                  <a:cubicBezTo>
                    <a:pt x="1" y="898"/>
                    <a:pt x="135" y="1115"/>
                    <a:pt x="362" y="1218"/>
                  </a:cubicBezTo>
                  <a:cubicBezTo>
                    <a:pt x="383" y="1228"/>
                    <a:pt x="403" y="1238"/>
                    <a:pt x="413" y="1248"/>
                  </a:cubicBezTo>
                  <a:lnTo>
                    <a:pt x="537" y="1310"/>
                  </a:lnTo>
                  <a:cubicBezTo>
                    <a:pt x="671" y="1383"/>
                    <a:pt x="805" y="1434"/>
                    <a:pt x="950" y="1434"/>
                  </a:cubicBezTo>
                  <a:cubicBezTo>
                    <a:pt x="1167" y="1434"/>
                    <a:pt x="1373" y="1310"/>
                    <a:pt x="1476" y="1115"/>
                  </a:cubicBezTo>
                  <a:cubicBezTo>
                    <a:pt x="1579" y="929"/>
                    <a:pt x="1589" y="702"/>
                    <a:pt x="1589" y="485"/>
                  </a:cubicBezTo>
                  <a:cubicBezTo>
                    <a:pt x="1589" y="228"/>
                    <a:pt x="1373" y="1"/>
                    <a:pt x="1115"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17" name="Google Shape;1617;p35"/>
            <p:cNvSpPr/>
            <p:nvPr/>
          </p:nvSpPr>
          <p:spPr>
            <a:xfrm>
              <a:off x="6036570" y="1207676"/>
              <a:ext cx="149483" cy="159461"/>
            </a:xfrm>
            <a:custGeom>
              <a:rect b="b" l="l" r="r" t="t"/>
              <a:pathLst>
                <a:path extrusionOk="0" h="1726" w="1618">
                  <a:moveTo>
                    <a:pt x="830" y="0"/>
                  </a:moveTo>
                  <a:cubicBezTo>
                    <a:pt x="792" y="0"/>
                    <a:pt x="752" y="4"/>
                    <a:pt x="711" y="11"/>
                  </a:cubicBezTo>
                  <a:cubicBezTo>
                    <a:pt x="526" y="53"/>
                    <a:pt x="402" y="187"/>
                    <a:pt x="310" y="352"/>
                  </a:cubicBezTo>
                  <a:cubicBezTo>
                    <a:pt x="83" y="497"/>
                    <a:pt x="0" y="785"/>
                    <a:pt x="134" y="1012"/>
                  </a:cubicBezTo>
                  <a:cubicBezTo>
                    <a:pt x="258" y="1229"/>
                    <a:pt x="340" y="1497"/>
                    <a:pt x="557" y="1641"/>
                  </a:cubicBezTo>
                  <a:cubicBezTo>
                    <a:pt x="638" y="1687"/>
                    <a:pt x="735" y="1716"/>
                    <a:pt x="827" y="1716"/>
                  </a:cubicBezTo>
                  <a:cubicBezTo>
                    <a:pt x="840" y="1716"/>
                    <a:pt x="854" y="1715"/>
                    <a:pt x="867" y="1714"/>
                  </a:cubicBezTo>
                  <a:lnTo>
                    <a:pt x="1000" y="1714"/>
                  </a:lnTo>
                  <a:cubicBezTo>
                    <a:pt x="1037" y="1721"/>
                    <a:pt x="1075" y="1725"/>
                    <a:pt x="1112" y="1725"/>
                  </a:cubicBezTo>
                  <a:cubicBezTo>
                    <a:pt x="1374" y="1725"/>
                    <a:pt x="1618" y="1539"/>
                    <a:pt x="1609" y="1249"/>
                  </a:cubicBezTo>
                  <a:cubicBezTo>
                    <a:pt x="1599" y="868"/>
                    <a:pt x="1465" y="548"/>
                    <a:pt x="1259" y="238"/>
                  </a:cubicBezTo>
                  <a:cubicBezTo>
                    <a:pt x="1148" y="78"/>
                    <a:pt x="1004" y="0"/>
                    <a:pt x="830"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18" name="Google Shape;1618;p35"/>
            <p:cNvSpPr/>
            <p:nvPr/>
          </p:nvSpPr>
          <p:spPr>
            <a:xfrm>
              <a:off x="6919885" y="1162960"/>
              <a:ext cx="123984" cy="142462"/>
            </a:xfrm>
            <a:custGeom>
              <a:rect b="b" l="l" r="r" t="t"/>
              <a:pathLst>
                <a:path extrusionOk="0" h="1542" w="1342">
                  <a:moveTo>
                    <a:pt x="517" y="0"/>
                  </a:moveTo>
                  <a:cubicBezTo>
                    <a:pt x="362" y="0"/>
                    <a:pt x="166" y="93"/>
                    <a:pt x="104" y="238"/>
                  </a:cubicBezTo>
                  <a:cubicBezTo>
                    <a:pt x="22" y="433"/>
                    <a:pt x="1" y="578"/>
                    <a:pt x="32" y="774"/>
                  </a:cubicBezTo>
                  <a:lnTo>
                    <a:pt x="63" y="867"/>
                  </a:lnTo>
                  <a:cubicBezTo>
                    <a:pt x="22" y="1063"/>
                    <a:pt x="73" y="1259"/>
                    <a:pt x="280" y="1382"/>
                  </a:cubicBezTo>
                  <a:cubicBezTo>
                    <a:pt x="342" y="1414"/>
                    <a:pt x="424" y="1434"/>
                    <a:pt x="507" y="1444"/>
                  </a:cubicBezTo>
                  <a:cubicBezTo>
                    <a:pt x="584" y="1511"/>
                    <a:pt x="691" y="1542"/>
                    <a:pt x="798" y="1542"/>
                  </a:cubicBezTo>
                  <a:cubicBezTo>
                    <a:pt x="890" y="1542"/>
                    <a:pt x="981" y="1519"/>
                    <a:pt x="1053" y="1476"/>
                  </a:cubicBezTo>
                  <a:cubicBezTo>
                    <a:pt x="1291" y="1331"/>
                    <a:pt x="1342" y="1052"/>
                    <a:pt x="1218" y="816"/>
                  </a:cubicBezTo>
                  <a:cubicBezTo>
                    <a:pt x="1218" y="816"/>
                    <a:pt x="1218" y="805"/>
                    <a:pt x="1208" y="795"/>
                  </a:cubicBezTo>
                  <a:cubicBezTo>
                    <a:pt x="1249" y="630"/>
                    <a:pt x="1229" y="465"/>
                    <a:pt x="1136" y="320"/>
                  </a:cubicBezTo>
                  <a:cubicBezTo>
                    <a:pt x="1074" y="227"/>
                    <a:pt x="991" y="145"/>
                    <a:pt x="899" y="93"/>
                  </a:cubicBezTo>
                  <a:cubicBezTo>
                    <a:pt x="816" y="42"/>
                    <a:pt x="723" y="0"/>
                    <a:pt x="610"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1619" name="Google Shape;1619;p35"/>
          <p:cNvSpPr/>
          <p:nvPr/>
        </p:nvSpPr>
        <p:spPr>
          <a:xfrm flipH="1" rot="5400000">
            <a:off x="6478379" y="-674808"/>
            <a:ext cx="6372526" cy="6493094"/>
          </a:xfrm>
          <a:custGeom>
            <a:rect b="b" l="l" r="r" t="t"/>
            <a:pathLst>
              <a:path extrusionOk="0" h="31343" w="30761">
                <a:moveTo>
                  <a:pt x="25462" y="1"/>
                </a:moveTo>
                <a:cubicBezTo>
                  <a:pt x="25003" y="1"/>
                  <a:pt x="24504" y="84"/>
                  <a:pt x="23962" y="262"/>
                </a:cubicBezTo>
                <a:cubicBezTo>
                  <a:pt x="22714" y="644"/>
                  <a:pt x="21848" y="1706"/>
                  <a:pt x="21270" y="2862"/>
                </a:cubicBezTo>
                <a:cubicBezTo>
                  <a:pt x="20785" y="3728"/>
                  <a:pt x="20693" y="5740"/>
                  <a:pt x="19919" y="6421"/>
                </a:cubicBezTo>
                <a:cubicBezTo>
                  <a:pt x="19549" y="6724"/>
                  <a:pt x="19197" y="6855"/>
                  <a:pt x="18859" y="6855"/>
                </a:cubicBezTo>
                <a:cubicBezTo>
                  <a:pt x="16740" y="6855"/>
                  <a:pt x="15176" y="1692"/>
                  <a:pt x="13183" y="1603"/>
                </a:cubicBezTo>
                <a:cubicBezTo>
                  <a:pt x="13116" y="1599"/>
                  <a:pt x="13051" y="1598"/>
                  <a:pt x="12987" y="1598"/>
                </a:cubicBezTo>
                <a:cubicBezTo>
                  <a:pt x="9937" y="1598"/>
                  <a:pt x="10508" y="5882"/>
                  <a:pt x="11357" y="7762"/>
                </a:cubicBezTo>
                <a:cubicBezTo>
                  <a:pt x="11842" y="8917"/>
                  <a:pt x="12420" y="10072"/>
                  <a:pt x="13276" y="11134"/>
                </a:cubicBezTo>
                <a:cubicBezTo>
                  <a:pt x="13956" y="12094"/>
                  <a:pt x="15205" y="12867"/>
                  <a:pt x="15586" y="14116"/>
                </a:cubicBezTo>
                <a:cubicBezTo>
                  <a:pt x="16357" y="16711"/>
                  <a:pt x="14815" y="17501"/>
                  <a:pt x="12974" y="17501"/>
                </a:cubicBezTo>
                <a:cubicBezTo>
                  <a:pt x="11807" y="17501"/>
                  <a:pt x="10520" y="17184"/>
                  <a:pt x="9624" y="16808"/>
                </a:cubicBezTo>
                <a:cubicBezTo>
                  <a:pt x="8752" y="16450"/>
                  <a:pt x="7859" y="16277"/>
                  <a:pt x="6986" y="16277"/>
                </a:cubicBezTo>
                <a:cubicBezTo>
                  <a:pt x="4586" y="16277"/>
                  <a:pt x="2333" y="17587"/>
                  <a:pt x="1062" y="19985"/>
                </a:cubicBezTo>
                <a:cubicBezTo>
                  <a:pt x="0" y="22203"/>
                  <a:pt x="93" y="25472"/>
                  <a:pt x="1248" y="27783"/>
                </a:cubicBezTo>
                <a:cubicBezTo>
                  <a:pt x="1953" y="29293"/>
                  <a:pt x="2762" y="29890"/>
                  <a:pt x="3534" y="29890"/>
                </a:cubicBezTo>
                <a:cubicBezTo>
                  <a:pt x="4978" y="29890"/>
                  <a:pt x="6291" y="27799"/>
                  <a:pt x="6540" y="25669"/>
                </a:cubicBezTo>
                <a:cubicBezTo>
                  <a:pt x="6754" y="23757"/>
                  <a:pt x="7623" y="23083"/>
                  <a:pt x="8725" y="23083"/>
                </a:cubicBezTo>
                <a:cubicBezTo>
                  <a:pt x="10121" y="23083"/>
                  <a:pt x="11892" y="24164"/>
                  <a:pt x="13183" y="25184"/>
                </a:cubicBezTo>
                <a:cubicBezTo>
                  <a:pt x="14106" y="25895"/>
                  <a:pt x="14783" y="26188"/>
                  <a:pt x="15317" y="26188"/>
                </a:cubicBezTo>
                <a:cubicBezTo>
                  <a:pt x="16736" y="26188"/>
                  <a:pt x="17148" y="24117"/>
                  <a:pt x="18474" y="22295"/>
                </a:cubicBezTo>
                <a:cubicBezTo>
                  <a:pt x="19049" y="21552"/>
                  <a:pt x="19836" y="21252"/>
                  <a:pt x="20692" y="21252"/>
                </a:cubicBezTo>
                <a:cubicBezTo>
                  <a:pt x="22710" y="21252"/>
                  <a:pt x="25108" y="22925"/>
                  <a:pt x="25984" y="24410"/>
                </a:cubicBezTo>
                <a:cubicBezTo>
                  <a:pt x="26655" y="25669"/>
                  <a:pt x="26944" y="27010"/>
                  <a:pt x="27336" y="28454"/>
                </a:cubicBezTo>
                <a:cubicBezTo>
                  <a:pt x="27624" y="29227"/>
                  <a:pt x="27624" y="30671"/>
                  <a:pt x="28006" y="31342"/>
                </a:cubicBezTo>
                <a:lnTo>
                  <a:pt x="28099" y="31146"/>
                </a:lnTo>
                <a:cubicBezTo>
                  <a:pt x="28129" y="31161"/>
                  <a:pt x="28159" y="31168"/>
                  <a:pt x="28189" y="31168"/>
                </a:cubicBezTo>
                <a:cubicBezTo>
                  <a:pt x="28548" y="31168"/>
                  <a:pt x="28887" y="30143"/>
                  <a:pt x="29069" y="29609"/>
                </a:cubicBezTo>
                <a:cubicBezTo>
                  <a:pt x="30502" y="24802"/>
                  <a:pt x="29935" y="19315"/>
                  <a:pt x="30409" y="14311"/>
                </a:cubicBezTo>
                <a:cubicBezTo>
                  <a:pt x="30760" y="10859"/>
                  <a:pt x="30710" y="1"/>
                  <a:pt x="25462" y="1"/>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20" name="Google Shape;1620;p35"/>
          <p:cNvSpPr/>
          <p:nvPr/>
        </p:nvSpPr>
        <p:spPr>
          <a:xfrm rot="7199975">
            <a:off x="432906" y="4049680"/>
            <a:ext cx="835886" cy="1156448"/>
          </a:xfrm>
          <a:custGeom>
            <a:rect b="b" l="l" r="r" t="t"/>
            <a:pathLst>
              <a:path extrusionOk="0" h="10682" w="7721">
                <a:moveTo>
                  <a:pt x="6560" y="1"/>
                </a:moveTo>
                <a:lnTo>
                  <a:pt x="6560" y="54"/>
                </a:lnTo>
                <a:cubicBezTo>
                  <a:pt x="6560" y="150"/>
                  <a:pt x="6592" y="246"/>
                  <a:pt x="6634" y="320"/>
                </a:cubicBezTo>
                <a:lnTo>
                  <a:pt x="5484" y="1332"/>
                </a:lnTo>
                <a:cubicBezTo>
                  <a:pt x="5378" y="1257"/>
                  <a:pt x="5260" y="1215"/>
                  <a:pt x="5133" y="1215"/>
                </a:cubicBezTo>
                <a:lnTo>
                  <a:pt x="5111" y="1215"/>
                </a:lnTo>
                <a:cubicBezTo>
                  <a:pt x="4782" y="1226"/>
                  <a:pt x="4526" y="1503"/>
                  <a:pt x="4536" y="1822"/>
                </a:cubicBezTo>
                <a:cubicBezTo>
                  <a:pt x="4536" y="1928"/>
                  <a:pt x="4569" y="2014"/>
                  <a:pt x="4611" y="2088"/>
                </a:cubicBezTo>
                <a:lnTo>
                  <a:pt x="3610" y="2961"/>
                </a:lnTo>
                <a:cubicBezTo>
                  <a:pt x="3386" y="2748"/>
                  <a:pt x="3078" y="2610"/>
                  <a:pt x="2748" y="2610"/>
                </a:cubicBezTo>
                <a:lnTo>
                  <a:pt x="2705" y="2610"/>
                </a:lnTo>
                <a:cubicBezTo>
                  <a:pt x="2354" y="2620"/>
                  <a:pt x="2045" y="2780"/>
                  <a:pt x="1822" y="3015"/>
                </a:cubicBezTo>
                <a:lnTo>
                  <a:pt x="1108" y="2333"/>
                </a:lnTo>
                <a:cubicBezTo>
                  <a:pt x="1172" y="2237"/>
                  <a:pt x="1204" y="2120"/>
                  <a:pt x="1204" y="2003"/>
                </a:cubicBezTo>
                <a:cubicBezTo>
                  <a:pt x="1193" y="1683"/>
                  <a:pt x="927" y="1428"/>
                  <a:pt x="608" y="1428"/>
                </a:cubicBezTo>
                <a:lnTo>
                  <a:pt x="586" y="1428"/>
                </a:lnTo>
                <a:cubicBezTo>
                  <a:pt x="256" y="1439"/>
                  <a:pt x="0" y="1715"/>
                  <a:pt x="11" y="2045"/>
                </a:cubicBezTo>
                <a:cubicBezTo>
                  <a:pt x="22" y="2365"/>
                  <a:pt x="288" y="2620"/>
                  <a:pt x="608" y="2620"/>
                </a:cubicBezTo>
                <a:lnTo>
                  <a:pt x="629" y="2620"/>
                </a:lnTo>
                <a:cubicBezTo>
                  <a:pt x="746" y="2610"/>
                  <a:pt x="852" y="2578"/>
                  <a:pt x="937" y="2514"/>
                </a:cubicBezTo>
                <a:lnTo>
                  <a:pt x="1661" y="3206"/>
                </a:lnTo>
                <a:cubicBezTo>
                  <a:pt x="1534" y="3419"/>
                  <a:pt x="1460" y="3664"/>
                  <a:pt x="1470" y="3930"/>
                </a:cubicBezTo>
                <a:cubicBezTo>
                  <a:pt x="1491" y="4537"/>
                  <a:pt x="1928" y="5027"/>
                  <a:pt x="2503" y="5133"/>
                </a:cubicBezTo>
                <a:lnTo>
                  <a:pt x="2343" y="7018"/>
                </a:lnTo>
                <a:cubicBezTo>
                  <a:pt x="2035" y="7061"/>
                  <a:pt x="1811" y="7316"/>
                  <a:pt x="1822" y="7625"/>
                </a:cubicBezTo>
                <a:cubicBezTo>
                  <a:pt x="1832" y="7827"/>
                  <a:pt x="1928" y="7998"/>
                  <a:pt x="2087" y="8104"/>
                </a:cubicBezTo>
                <a:lnTo>
                  <a:pt x="1545" y="9499"/>
                </a:lnTo>
                <a:lnTo>
                  <a:pt x="1438" y="9499"/>
                </a:lnTo>
                <a:cubicBezTo>
                  <a:pt x="1108" y="9510"/>
                  <a:pt x="852" y="9776"/>
                  <a:pt x="863" y="10106"/>
                </a:cubicBezTo>
                <a:cubicBezTo>
                  <a:pt x="863" y="10426"/>
                  <a:pt x="1129" y="10681"/>
                  <a:pt x="1448" y="10681"/>
                </a:cubicBezTo>
                <a:lnTo>
                  <a:pt x="1470" y="10681"/>
                </a:lnTo>
                <a:cubicBezTo>
                  <a:pt x="1800" y="10670"/>
                  <a:pt x="2056" y="10393"/>
                  <a:pt x="2045" y="10074"/>
                </a:cubicBezTo>
                <a:cubicBezTo>
                  <a:pt x="2035" y="9872"/>
                  <a:pt x="1938" y="9701"/>
                  <a:pt x="1779" y="9595"/>
                </a:cubicBezTo>
                <a:lnTo>
                  <a:pt x="2322" y="8200"/>
                </a:lnTo>
                <a:lnTo>
                  <a:pt x="2428" y="8200"/>
                </a:lnTo>
                <a:cubicBezTo>
                  <a:pt x="2759" y="8189"/>
                  <a:pt x="3014" y="7923"/>
                  <a:pt x="3003" y="7593"/>
                </a:cubicBezTo>
                <a:cubicBezTo>
                  <a:pt x="3003" y="7327"/>
                  <a:pt x="2822" y="7114"/>
                  <a:pt x="2588" y="7039"/>
                </a:cubicBezTo>
                <a:lnTo>
                  <a:pt x="2759" y="5154"/>
                </a:lnTo>
                <a:lnTo>
                  <a:pt x="2780" y="5154"/>
                </a:lnTo>
                <a:cubicBezTo>
                  <a:pt x="3035" y="5154"/>
                  <a:pt x="3270" y="5069"/>
                  <a:pt x="3461" y="4931"/>
                </a:cubicBezTo>
                <a:lnTo>
                  <a:pt x="4153" y="5591"/>
                </a:lnTo>
                <a:cubicBezTo>
                  <a:pt x="4100" y="5687"/>
                  <a:pt x="4068" y="5804"/>
                  <a:pt x="4068" y="5921"/>
                </a:cubicBezTo>
                <a:cubicBezTo>
                  <a:pt x="4079" y="6252"/>
                  <a:pt x="4345" y="6496"/>
                  <a:pt x="4664" y="6496"/>
                </a:cubicBezTo>
                <a:lnTo>
                  <a:pt x="4685" y="6496"/>
                </a:lnTo>
                <a:cubicBezTo>
                  <a:pt x="5005" y="6486"/>
                  <a:pt x="5272" y="6219"/>
                  <a:pt x="5260" y="5889"/>
                </a:cubicBezTo>
                <a:cubicBezTo>
                  <a:pt x="5250" y="5570"/>
                  <a:pt x="4984" y="5314"/>
                  <a:pt x="4664" y="5314"/>
                </a:cubicBezTo>
                <a:lnTo>
                  <a:pt x="4643" y="5314"/>
                </a:lnTo>
                <a:cubicBezTo>
                  <a:pt x="4526" y="5314"/>
                  <a:pt x="4420" y="5357"/>
                  <a:pt x="4335" y="5410"/>
                </a:cubicBezTo>
                <a:lnTo>
                  <a:pt x="3663" y="4771"/>
                </a:lnTo>
                <a:cubicBezTo>
                  <a:pt x="3887" y="4537"/>
                  <a:pt x="4025" y="4207"/>
                  <a:pt x="4015" y="3845"/>
                </a:cubicBezTo>
                <a:cubicBezTo>
                  <a:pt x="4004" y="3590"/>
                  <a:pt x="3919" y="3344"/>
                  <a:pt x="3781" y="3153"/>
                </a:cubicBezTo>
                <a:lnTo>
                  <a:pt x="4771" y="2279"/>
                </a:lnTo>
                <a:cubicBezTo>
                  <a:pt x="4877" y="2354"/>
                  <a:pt x="4995" y="2397"/>
                  <a:pt x="5133" y="2397"/>
                </a:cubicBezTo>
                <a:lnTo>
                  <a:pt x="5144" y="2397"/>
                </a:lnTo>
                <a:cubicBezTo>
                  <a:pt x="5260" y="2397"/>
                  <a:pt x="5367" y="2365"/>
                  <a:pt x="5452" y="2301"/>
                </a:cubicBezTo>
                <a:lnTo>
                  <a:pt x="6613" y="3440"/>
                </a:lnTo>
                <a:cubicBezTo>
                  <a:pt x="6560" y="3536"/>
                  <a:pt x="6528" y="3642"/>
                  <a:pt x="6528" y="3770"/>
                </a:cubicBezTo>
                <a:cubicBezTo>
                  <a:pt x="6538" y="4090"/>
                  <a:pt x="6805" y="4345"/>
                  <a:pt x="7124" y="4345"/>
                </a:cubicBezTo>
                <a:lnTo>
                  <a:pt x="7134" y="4345"/>
                </a:lnTo>
                <a:cubicBezTo>
                  <a:pt x="7465" y="4335"/>
                  <a:pt x="7721" y="4058"/>
                  <a:pt x="7709" y="3728"/>
                </a:cubicBezTo>
                <a:cubicBezTo>
                  <a:pt x="7699" y="3408"/>
                  <a:pt x="7444" y="3153"/>
                  <a:pt x="7124" y="3153"/>
                </a:cubicBezTo>
                <a:lnTo>
                  <a:pt x="7103" y="3153"/>
                </a:lnTo>
                <a:cubicBezTo>
                  <a:pt x="6985" y="3164"/>
                  <a:pt x="6879" y="3195"/>
                  <a:pt x="6794" y="3259"/>
                </a:cubicBezTo>
                <a:lnTo>
                  <a:pt x="5634" y="2120"/>
                </a:lnTo>
                <a:cubicBezTo>
                  <a:pt x="5697" y="2024"/>
                  <a:pt x="5729" y="1917"/>
                  <a:pt x="5719" y="1790"/>
                </a:cubicBezTo>
                <a:cubicBezTo>
                  <a:pt x="5719" y="1694"/>
                  <a:pt x="5697" y="1598"/>
                  <a:pt x="5644" y="1524"/>
                </a:cubicBezTo>
                <a:lnTo>
                  <a:pt x="6794" y="512"/>
                </a:lnTo>
                <a:cubicBezTo>
                  <a:pt x="6836" y="544"/>
                  <a:pt x="6879" y="565"/>
                  <a:pt x="6922" y="587"/>
                </a:cubicBezTo>
                <a:cubicBezTo>
                  <a:pt x="6805" y="395"/>
                  <a:pt x="6687" y="203"/>
                  <a:pt x="6560"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21" name="Google Shape;1621;p35"/>
          <p:cNvSpPr/>
          <p:nvPr/>
        </p:nvSpPr>
        <p:spPr>
          <a:xfrm>
            <a:off x="5395318" y="4284838"/>
            <a:ext cx="694179" cy="1117161"/>
          </a:xfrm>
          <a:custGeom>
            <a:rect b="b" l="l" r="r" t="t"/>
            <a:pathLst>
              <a:path extrusionOk="0" h="10319" w="6412">
                <a:moveTo>
                  <a:pt x="1119" y="1"/>
                </a:moveTo>
                <a:cubicBezTo>
                  <a:pt x="938" y="1"/>
                  <a:pt x="757" y="54"/>
                  <a:pt x="587" y="150"/>
                </a:cubicBezTo>
                <a:cubicBezTo>
                  <a:pt x="140" y="448"/>
                  <a:pt x="1" y="1055"/>
                  <a:pt x="299" y="1502"/>
                </a:cubicBezTo>
                <a:cubicBezTo>
                  <a:pt x="481" y="1790"/>
                  <a:pt x="800" y="1949"/>
                  <a:pt x="1119" y="1949"/>
                </a:cubicBezTo>
                <a:cubicBezTo>
                  <a:pt x="1300" y="1949"/>
                  <a:pt x="1481" y="1906"/>
                  <a:pt x="1652" y="1800"/>
                </a:cubicBezTo>
                <a:lnTo>
                  <a:pt x="1652" y="1790"/>
                </a:lnTo>
                <a:lnTo>
                  <a:pt x="3526" y="3589"/>
                </a:lnTo>
                <a:cubicBezTo>
                  <a:pt x="3046" y="4090"/>
                  <a:pt x="2951" y="4878"/>
                  <a:pt x="3355" y="5495"/>
                </a:cubicBezTo>
                <a:cubicBezTo>
                  <a:pt x="3419" y="5602"/>
                  <a:pt x="3515" y="5708"/>
                  <a:pt x="3611" y="5793"/>
                </a:cubicBezTo>
                <a:lnTo>
                  <a:pt x="1801" y="8444"/>
                </a:lnTo>
                <a:cubicBezTo>
                  <a:pt x="1683" y="8391"/>
                  <a:pt x="1556" y="8370"/>
                  <a:pt x="1428" y="8370"/>
                </a:cubicBezTo>
                <a:cubicBezTo>
                  <a:pt x="1247" y="8370"/>
                  <a:pt x="1066" y="8413"/>
                  <a:pt x="895" y="8519"/>
                </a:cubicBezTo>
                <a:cubicBezTo>
                  <a:pt x="448" y="8817"/>
                  <a:pt x="320" y="9424"/>
                  <a:pt x="608" y="9871"/>
                </a:cubicBezTo>
                <a:cubicBezTo>
                  <a:pt x="800" y="10159"/>
                  <a:pt x="1108" y="10318"/>
                  <a:pt x="1428" y="10318"/>
                </a:cubicBezTo>
                <a:cubicBezTo>
                  <a:pt x="1609" y="10318"/>
                  <a:pt x="1790" y="10266"/>
                  <a:pt x="1960" y="10159"/>
                </a:cubicBezTo>
                <a:cubicBezTo>
                  <a:pt x="2407" y="9871"/>
                  <a:pt x="2546" y="9265"/>
                  <a:pt x="2248" y="8817"/>
                </a:cubicBezTo>
                <a:cubicBezTo>
                  <a:pt x="2194" y="8732"/>
                  <a:pt x="2131" y="8657"/>
                  <a:pt x="2067" y="8604"/>
                </a:cubicBezTo>
                <a:lnTo>
                  <a:pt x="3856" y="5974"/>
                </a:lnTo>
                <a:cubicBezTo>
                  <a:pt x="4101" y="6123"/>
                  <a:pt x="4378" y="6198"/>
                  <a:pt x="4655" y="6198"/>
                </a:cubicBezTo>
                <a:cubicBezTo>
                  <a:pt x="4942" y="6198"/>
                  <a:pt x="5230" y="6123"/>
                  <a:pt x="5485" y="5953"/>
                </a:cubicBezTo>
                <a:cubicBezTo>
                  <a:pt x="6209" y="5495"/>
                  <a:pt x="6411" y="4537"/>
                  <a:pt x="5954" y="3813"/>
                </a:cubicBezTo>
                <a:cubicBezTo>
                  <a:pt x="5655" y="3355"/>
                  <a:pt x="5155" y="3110"/>
                  <a:pt x="4643" y="3110"/>
                </a:cubicBezTo>
                <a:cubicBezTo>
                  <a:pt x="4367" y="3110"/>
                  <a:pt x="4068" y="3184"/>
                  <a:pt x="3813" y="3355"/>
                </a:cubicBezTo>
                <a:cubicBezTo>
                  <a:pt x="3792" y="3366"/>
                  <a:pt x="3781" y="3376"/>
                  <a:pt x="3770" y="3387"/>
                </a:cubicBezTo>
                <a:lnTo>
                  <a:pt x="1886" y="1577"/>
                </a:lnTo>
                <a:cubicBezTo>
                  <a:pt x="2131" y="1257"/>
                  <a:pt x="2173" y="810"/>
                  <a:pt x="1939" y="448"/>
                </a:cubicBezTo>
                <a:cubicBezTo>
                  <a:pt x="1747" y="160"/>
                  <a:pt x="1439" y="1"/>
                  <a:pt x="1119"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22" name="Google Shape;1622;p35"/>
          <p:cNvSpPr/>
          <p:nvPr/>
        </p:nvSpPr>
        <p:spPr>
          <a:xfrm>
            <a:off x="4462224" y="-295048"/>
            <a:ext cx="1103697" cy="1057037"/>
          </a:xfrm>
          <a:custGeom>
            <a:rect b="b" l="l" r="r" t="t"/>
            <a:pathLst>
              <a:path extrusionOk="0" h="14340" w="14973">
                <a:moveTo>
                  <a:pt x="5804" y="1"/>
                </a:moveTo>
                <a:cubicBezTo>
                  <a:pt x="5569" y="1"/>
                  <a:pt x="5300" y="71"/>
                  <a:pt x="5030" y="212"/>
                </a:cubicBezTo>
                <a:cubicBezTo>
                  <a:pt x="4538" y="469"/>
                  <a:pt x="4327" y="938"/>
                  <a:pt x="4339" y="1431"/>
                </a:cubicBezTo>
                <a:lnTo>
                  <a:pt x="4327" y="1431"/>
                </a:lnTo>
                <a:lnTo>
                  <a:pt x="4339" y="1443"/>
                </a:lnTo>
                <a:cubicBezTo>
                  <a:pt x="4339" y="1501"/>
                  <a:pt x="4339" y="1560"/>
                  <a:pt x="4350" y="1607"/>
                </a:cubicBezTo>
                <a:lnTo>
                  <a:pt x="4350" y="1618"/>
                </a:lnTo>
                <a:cubicBezTo>
                  <a:pt x="4350" y="1665"/>
                  <a:pt x="4362" y="1724"/>
                  <a:pt x="4374" y="1771"/>
                </a:cubicBezTo>
                <a:cubicBezTo>
                  <a:pt x="4374" y="1795"/>
                  <a:pt x="4386" y="1806"/>
                  <a:pt x="4386" y="1829"/>
                </a:cubicBezTo>
                <a:cubicBezTo>
                  <a:pt x="4397" y="1865"/>
                  <a:pt x="4409" y="1900"/>
                  <a:pt x="4420" y="1947"/>
                </a:cubicBezTo>
                <a:cubicBezTo>
                  <a:pt x="4420" y="1959"/>
                  <a:pt x="4433" y="1970"/>
                  <a:pt x="4433" y="1994"/>
                </a:cubicBezTo>
                <a:cubicBezTo>
                  <a:pt x="4456" y="2041"/>
                  <a:pt x="4467" y="2100"/>
                  <a:pt x="4491" y="2147"/>
                </a:cubicBezTo>
                <a:cubicBezTo>
                  <a:pt x="4491" y="2147"/>
                  <a:pt x="4491" y="2158"/>
                  <a:pt x="4503" y="2158"/>
                </a:cubicBezTo>
                <a:cubicBezTo>
                  <a:pt x="4514" y="2205"/>
                  <a:pt x="4550" y="2252"/>
                  <a:pt x="4573" y="2298"/>
                </a:cubicBezTo>
                <a:cubicBezTo>
                  <a:pt x="4573" y="2322"/>
                  <a:pt x="4585" y="2334"/>
                  <a:pt x="4597" y="2345"/>
                </a:cubicBezTo>
                <a:lnTo>
                  <a:pt x="4667" y="2451"/>
                </a:lnTo>
                <a:cubicBezTo>
                  <a:pt x="4667" y="2463"/>
                  <a:pt x="4678" y="2475"/>
                  <a:pt x="4691" y="2498"/>
                </a:cubicBezTo>
                <a:cubicBezTo>
                  <a:pt x="4725" y="2545"/>
                  <a:pt x="4761" y="2580"/>
                  <a:pt x="4796" y="2627"/>
                </a:cubicBezTo>
                <a:cubicBezTo>
                  <a:pt x="4831" y="2674"/>
                  <a:pt x="4866" y="2709"/>
                  <a:pt x="4913" y="2744"/>
                </a:cubicBezTo>
                <a:lnTo>
                  <a:pt x="4949" y="2780"/>
                </a:lnTo>
                <a:cubicBezTo>
                  <a:pt x="4972" y="2814"/>
                  <a:pt x="5007" y="2838"/>
                  <a:pt x="5042" y="2861"/>
                </a:cubicBezTo>
                <a:lnTo>
                  <a:pt x="5077" y="2897"/>
                </a:lnTo>
                <a:cubicBezTo>
                  <a:pt x="5124" y="2932"/>
                  <a:pt x="5171" y="2955"/>
                  <a:pt x="5218" y="2991"/>
                </a:cubicBezTo>
                <a:lnTo>
                  <a:pt x="5230" y="2991"/>
                </a:lnTo>
                <a:lnTo>
                  <a:pt x="5371" y="3061"/>
                </a:lnTo>
                <a:cubicBezTo>
                  <a:pt x="5382" y="3072"/>
                  <a:pt x="5405" y="3072"/>
                  <a:pt x="5417" y="3084"/>
                </a:cubicBezTo>
                <a:cubicBezTo>
                  <a:pt x="5452" y="3096"/>
                  <a:pt x="5488" y="3108"/>
                  <a:pt x="5535" y="3119"/>
                </a:cubicBezTo>
                <a:cubicBezTo>
                  <a:pt x="5546" y="3119"/>
                  <a:pt x="5569" y="3131"/>
                  <a:pt x="5582" y="3131"/>
                </a:cubicBezTo>
                <a:cubicBezTo>
                  <a:pt x="5640" y="3143"/>
                  <a:pt x="5687" y="3155"/>
                  <a:pt x="5746" y="3166"/>
                </a:cubicBezTo>
                <a:lnTo>
                  <a:pt x="5757" y="3166"/>
                </a:lnTo>
                <a:cubicBezTo>
                  <a:pt x="5804" y="3178"/>
                  <a:pt x="5863" y="3178"/>
                  <a:pt x="5921" y="3178"/>
                </a:cubicBezTo>
                <a:lnTo>
                  <a:pt x="5980" y="3178"/>
                </a:lnTo>
                <a:cubicBezTo>
                  <a:pt x="6004" y="3178"/>
                  <a:pt x="6038" y="3166"/>
                  <a:pt x="6074" y="3166"/>
                </a:cubicBezTo>
                <a:cubicBezTo>
                  <a:pt x="6226" y="3788"/>
                  <a:pt x="6426" y="4398"/>
                  <a:pt x="6578" y="5018"/>
                </a:cubicBezTo>
                <a:cubicBezTo>
                  <a:pt x="6531" y="5042"/>
                  <a:pt x="6473" y="5078"/>
                  <a:pt x="6414" y="5101"/>
                </a:cubicBezTo>
                <a:cubicBezTo>
                  <a:pt x="5675" y="5487"/>
                  <a:pt x="5300" y="6144"/>
                  <a:pt x="5218" y="6860"/>
                </a:cubicBezTo>
                <a:cubicBezTo>
                  <a:pt x="4433" y="6953"/>
                  <a:pt x="3670" y="7141"/>
                  <a:pt x="2909" y="7246"/>
                </a:cubicBezTo>
                <a:cubicBezTo>
                  <a:pt x="2674" y="6660"/>
                  <a:pt x="2158" y="6167"/>
                  <a:pt x="1478" y="6167"/>
                </a:cubicBezTo>
                <a:cubicBezTo>
                  <a:pt x="1244" y="6167"/>
                  <a:pt x="974" y="6238"/>
                  <a:pt x="704" y="6379"/>
                </a:cubicBezTo>
                <a:cubicBezTo>
                  <a:pt x="212" y="6636"/>
                  <a:pt x="1" y="7105"/>
                  <a:pt x="12" y="7598"/>
                </a:cubicBezTo>
                <a:lnTo>
                  <a:pt x="1" y="7598"/>
                </a:lnTo>
                <a:cubicBezTo>
                  <a:pt x="12" y="7598"/>
                  <a:pt x="12" y="7610"/>
                  <a:pt x="12" y="7610"/>
                </a:cubicBezTo>
                <a:cubicBezTo>
                  <a:pt x="12" y="7668"/>
                  <a:pt x="12" y="7727"/>
                  <a:pt x="24" y="7774"/>
                </a:cubicBezTo>
                <a:lnTo>
                  <a:pt x="24" y="7785"/>
                </a:lnTo>
                <a:cubicBezTo>
                  <a:pt x="24" y="7832"/>
                  <a:pt x="36" y="7891"/>
                  <a:pt x="48" y="7938"/>
                </a:cubicBezTo>
                <a:cubicBezTo>
                  <a:pt x="48" y="7962"/>
                  <a:pt x="59" y="7973"/>
                  <a:pt x="59" y="7985"/>
                </a:cubicBezTo>
                <a:cubicBezTo>
                  <a:pt x="71" y="8032"/>
                  <a:pt x="83" y="8067"/>
                  <a:pt x="95" y="8114"/>
                </a:cubicBezTo>
                <a:cubicBezTo>
                  <a:pt x="95" y="8126"/>
                  <a:pt x="106" y="8137"/>
                  <a:pt x="106" y="8161"/>
                </a:cubicBezTo>
                <a:cubicBezTo>
                  <a:pt x="129" y="8207"/>
                  <a:pt x="142" y="8267"/>
                  <a:pt x="165" y="8313"/>
                </a:cubicBezTo>
                <a:lnTo>
                  <a:pt x="165" y="8325"/>
                </a:lnTo>
                <a:cubicBezTo>
                  <a:pt x="188" y="8372"/>
                  <a:pt x="223" y="8419"/>
                  <a:pt x="247" y="8465"/>
                </a:cubicBezTo>
                <a:cubicBezTo>
                  <a:pt x="247" y="8489"/>
                  <a:pt x="259" y="8501"/>
                  <a:pt x="270" y="8512"/>
                </a:cubicBezTo>
                <a:lnTo>
                  <a:pt x="340" y="8618"/>
                </a:lnTo>
                <a:cubicBezTo>
                  <a:pt x="340" y="8630"/>
                  <a:pt x="353" y="8642"/>
                  <a:pt x="364" y="8665"/>
                </a:cubicBezTo>
                <a:cubicBezTo>
                  <a:pt x="400" y="8712"/>
                  <a:pt x="434" y="8747"/>
                  <a:pt x="470" y="8794"/>
                </a:cubicBezTo>
                <a:cubicBezTo>
                  <a:pt x="505" y="8841"/>
                  <a:pt x="540" y="8876"/>
                  <a:pt x="587" y="8911"/>
                </a:cubicBezTo>
                <a:lnTo>
                  <a:pt x="622" y="8947"/>
                </a:lnTo>
                <a:cubicBezTo>
                  <a:pt x="645" y="8981"/>
                  <a:pt x="681" y="9005"/>
                  <a:pt x="716" y="9028"/>
                </a:cubicBezTo>
                <a:lnTo>
                  <a:pt x="751" y="9064"/>
                </a:lnTo>
                <a:cubicBezTo>
                  <a:pt x="798" y="9099"/>
                  <a:pt x="845" y="9122"/>
                  <a:pt x="892" y="9158"/>
                </a:cubicBezTo>
                <a:cubicBezTo>
                  <a:pt x="939" y="9181"/>
                  <a:pt x="997" y="9205"/>
                  <a:pt x="1044" y="9228"/>
                </a:cubicBezTo>
                <a:cubicBezTo>
                  <a:pt x="1056" y="9239"/>
                  <a:pt x="1080" y="9239"/>
                  <a:pt x="1091" y="9251"/>
                </a:cubicBezTo>
                <a:cubicBezTo>
                  <a:pt x="1126" y="9263"/>
                  <a:pt x="1161" y="9275"/>
                  <a:pt x="1208" y="9286"/>
                </a:cubicBezTo>
                <a:cubicBezTo>
                  <a:pt x="1220" y="9286"/>
                  <a:pt x="1244" y="9298"/>
                  <a:pt x="1255" y="9298"/>
                </a:cubicBezTo>
                <a:cubicBezTo>
                  <a:pt x="1314" y="9310"/>
                  <a:pt x="1361" y="9322"/>
                  <a:pt x="1419" y="9333"/>
                </a:cubicBezTo>
                <a:cubicBezTo>
                  <a:pt x="1478" y="9345"/>
                  <a:pt x="1536" y="9345"/>
                  <a:pt x="1595" y="9345"/>
                </a:cubicBezTo>
                <a:lnTo>
                  <a:pt x="1654" y="9345"/>
                </a:lnTo>
                <a:cubicBezTo>
                  <a:pt x="1700" y="9333"/>
                  <a:pt x="1736" y="9333"/>
                  <a:pt x="1783" y="9333"/>
                </a:cubicBezTo>
                <a:cubicBezTo>
                  <a:pt x="1806" y="9322"/>
                  <a:pt x="1830" y="9322"/>
                  <a:pt x="1841" y="9322"/>
                </a:cubicBezTo>
                <a:cubicBezTo>
                  <a:pt x="1900" y="9310"/>
                  <a:pt x="1971" y="9298"/>
                  <a:pt x="2029" y="9275"/>
                </a:cubicBezTo>
                <a:cubicBezTo>
                  <a:pt x="2088" y="9251"/>
                  <a:pt x="2146" y="9239"/>
                  <a:pt x="2193" y="9216"/>
                </a:cubicBezTo>
                <a:cubicBezTo>
                  <a:pt x="2205" y="9205"/>
                  <a:pt x="2216" y="9205"/>
                  <a:pt x="2229" y="9192"/>
                </a:cubicBezTo>
                <a:cubicBezTo>
                  <a:pt x="2275" y="9169"/>
                  <a:pt x="2322" y="9145"/>
                  <a:pt x="2357" y="9122"/>
                </a:cubicBezTo>
                <a:cubicBezTo>
                  <a:pt x="2369" y="9111"/>
                  <a:pt x="2380" y="9111"/>
                  <a:pt x="2380" y="9099"/>
                </a:cubicBezTo>
                <a:cubicBezTo>
                  <a:pt x="2427" y="9075"/>
                  <a:pt x="2463" y="9052"/>
                  <a:pt x="2498" y="9028"/>
                </a:cubicBezTo>
                <a:cubicBezTo>
                  <a:pt x="2498" y="9017"/>
                  <a:pt x="2510" y="9017"/>
                  <a:pt x="2521" y="9005"/>
                </a:cubicBezTo>
                <a:cubicBezTo>
                  <a:pt x="2557" y="8981"/>
                  <a:pt x="2591" y="8947"/>
                  <a:pt x="2627" y="8911"/>
                </a:cubicBezTo>
                <a:cubicBezTo>
                  <a:pt x="2627" y="8900"/>
                  <a:pt x="2638" y="8900"/>
                  <a:pt x="2651" y="8887"/>
                </a:cubicBezTo>
                <a:cubicBezTo>
                  <a:pt x="2709" y="8817"/>
                  <a:pt x="2768" y="8747"/>
                  <a:pt x="2815" y="8665"/>
                </a:cubicBezTo>
                <a:cubicBezTo>
                  <a:pt x="2826" y="8653"/>
                  <a:pt x="2826" y="8653"/>
                  <a:pt x="2826" y="8642"/>
                </a:cubicBezTo>
                <a:cubicBezTo>
                  <a:pt x="2849" y="8606"/>
                  <a:pt x="2873" y="8559"/>
                  <a:pt x="2896" y="8525"/>
                </a:cubicBezTo>
                <a:cubicBezTo>
                  <a:pt x="2896" y="8512"/>
                  <a:pt x="2896" y="8512"/>
                  <a:pt x="2909" y="8501"/>
                </a:cubicBezTo>
                <a:cubicBezTo>
                  <a:pt x="2920" y="8465"/>
                  <a:pt x="2932" y="8431"/>
                  <a:pt x="2943" y="8384"/>
                </a:cubicBezTo>
                <a:cubicBezTo>
                  <a:pt x="2955" y="8384"/>
                  <a:pt x="2955" y="8372"/>
                  <a:pt x="2955" y="8372"/>
                </a:cubicBezTo>
                <a:lnTo>
                  <a:pt x="2990" y="8231"/>
                </a:lnTo>
                <a:lnTo>
                  <a:pt x="2990" y="8207"/>
                </a:lnTo>
                <a:cubicBezTo>
                  <a:pt x="3002" y="8161"/>
                  <a:pt x="3014" y="8126"/>
                  <a:pt x="3014" y="8079"/>
                </a:cubicBezTo>
                <a:cubicBezTo>
                  <a:pt x="3026" y="8009"/>
                  <a:pt x="3026" y="7950"/>
                  <a:pt x="3026" y="7879"/>
                </a:cubicBezTo>
                <a:cubicBezTo>
                  <a:pt x="3753" y="7774"/>
                  <a:pt x="4480" y="7598"/>
                  <a:pt x="5206" y="7504"/>
                </a:cubicBezTo>
                <a:cubicBezTo>
                  <a:pt x="5218" y="7527"/>
                  <a:pt x="5218" y="7540"/>
                  <a:pt x="5218" y="7551"/>
                </a:cubicBezTo>
                <a:lnTo>
                  <a:pt x="5218" y="7574"/>
                </a:lnTo>
                <a:cubicBezTo>
                  <a:pt x="5218" y="7610"/>
                  <a:pt x="5230" y="7657"/>
                  <a:pt x="5241" y="7704"/>
                </a:cubicBezTo>
                <a:lnTo>
                  <a:pt x="5241" y="7739"/>
                </a:lnTo>
                <a:cubicBezTo>
                  <a:pt x="5253" y="7785"/>
                  <a:pt x="5253" y="7821"/>
                  <a:pt x="5265" y="7856"/>
                </a:cubicBezTo>
                <a:cubicBezTo>
                  <a:pt x="5265" y="7868"/>
                  <a:pt x="5277" y="7879"/>
                  <a:pt x="5277" y="7891"/>
                </a:cubicBezTo>
                <a:lnTo>
                  <a:pt x="5312" y="8032"/>
                </a:lnTo>
                <a:lnTo>
                  <a:pt x="5312" y="8043"/>
                </a:lnTo>
                <a:cubicBezTo>
                  <a:pt x="5324" y="8090"/>
                  <a:pt x="5335" y="8137"/>
                  <a:pt x="5358" y="8173"/>
                </a:cubicBezTo>
                <a:cubicBezTo>
                  <a:pt x="5358" y="8196"/>
                  <a:pt x="5358" y="8207"/>
                  <a:pt x="5371" y="8220"/>
                </a:cubicBezTo>
                <a:lnTo>
                  <a:pt x="5405" y="8325"/>
                </a:lnTo>
                <a:cubicBezTo>
                  <a:pt x="5417" y="8337"/>
                  <a:pt x="5417" y="8348"/>
                  <a:pt x="5417" y="8360"/>
                </a:cubicBezTo>
                <a:cubicBezTo>
                  <a:pt x="5441" y="8407"/>
                  <a:pt x="5452" y="8454"/>
                  <a:pt x="5476" y="8501"/>
                </a:cubicBezTo>
                <a:cubicBezTo>
                  <a:pt x="5476" y="8501"/>
                  <a:pt x="5476" y="8512"/>
                  <a:pt x="5488" y="8512"/>
                </a:cubicBezTo>
                <a:cubicBezTo>
                  <a:pt x="5499" y="8548"/>
                  <a:pt x="5523" y="8595"/>
                  <a:pt x="5546" y="8642"/>
                </a:cubicBezTo>
                <a:cubicBezTo>
                  <a:pt x="5546" y="8653"/>
                  <a:pt x="5558" y="8665"/>
                  <a:pt x="5558" y="8676"/>
                </a:cubicBezTo>
                <a:cubicBezTo>
                  <a:pt x="5582" y="8712"/>
                  <a:pt x="5593" y="8747"/>
                  <a:pt x="5616" y="8770"/>
                </a:cubicBezTo>
                <a:cubicBezTo>
                  <a:pt x="5616" y="8782"/>
                  <a:pt x="5629" y="8806"/>
                  <a:pt x="5640" y="8817"/>
                </a:cubicBezTo>
                <a:cubicBezTo>
                  <a:pt x="5663" y="8853"/>
                  <a:pt x="5687" y="8900"/>
                  <a:pt x="5710" y="8947"/>
                </a:cubicBezTo>
                <a:cubicBezTo>
                  <a:pt x="5746" y="8993"/>
                  <a:pt x="5769" y="9028"/>
                  <a:pt x="5793" y="9064"/>
                </a:cubicBezTo>
                <a:cubicBezTo>
                  <a:pt x="5804" y="9075"/>
                  <a:pt x="5804" y="9087"/>
                  <a:pt x="5816" y="9099"/>
                </a:cubicBezTo>
                <a:cubicBezTo>
                  <a:pt x="5840" y="9134"/>
                  <a:pt x="5863" y="9158"/>
                  <a:pt x="5886" y="9192"/>
                </a:cubicBezTo>
                <a:cubicBezTo>
                  <a:pt x="5898" y="9205"/>
                  <a:pt x="5898" y="9216"/>
                  <a:pt x="5910" y="9228"/>
                </a:cubicBezTo>
                <a:cubicBezTo>
                  <a:pt x="5945" y="9263"/>
                  <a:pt x="5968" y="9298"/>
                  <a:pt x="6004" y="9345"/>
                </a:cubicBezTo>
                <a:lnTo>
                  <a:pt x="6109" y="9450"/>
                </a:lnTo>
                <a:cubicBezTo>
                  <a:pt x="6109" y="9462"/>
                  <a:pt x="6121" y="9474"/>
                  <a:pt x="6132" y="9486"/>
                </a:cubicBezTo>
                <a:cubicBezTo>
                  <a:pt x="6156" y="9509"/>
                  <a:pt x="6191" y="9533"/>
                  <a:pt x="6215" y="9556"/>
                </a:cubicBezTo>
                <a:cubicBezTo>
                  <a:pt x="6226" y="9567"/>
                  <a:pt x="6238" y="9580"/>
                  <a:pt x="6238" y="9591"/>
                </a:cubicBezTo>
                <a:cubicBezTo>
                  <a:pt x="6273" y="9627"/>
                  <a:pt x="6320" y="9661"/>
                  <a:pt x="6355" y="9685"/>
                </a:cubicBezTo>
                <a:lnTo>
                  <a:pt x="6355" y="9697"/>
                </a:lnTo>
                <a:cubicBezTo>
                  <a:pt x="6390" y="9720"/>
                  <a:pt x="6426" y="9755"/>
                  <a:pt x="6473" y="9779"/>
                </a:cubicBezTo>
                <a:cubicBezTo>
                  <a:pt x="6484" y="9791"/>
                  <a:pt x="6496" y="9802"/>
                  <a:pt x="6507" y="9802"/>
                </a:cubicBezTo>
                <a:cubicBezTo>
                  <a:pt x="6531" y="9825"/>
                  <a:pt x="6566" y="9849"/>
                  <a:pt x="6590" y="9872"/>
                </a:cubicBezTo>
                <a:cubicBezTo>
                  <a:pt x="6601" y="9872"/>
                  <a:pt x="6613" y="9885"/>
                  <a:pt x="6625" y="9896"/>
                </a:cubicBezTo>
                <a:cubicBezTo>
                  <a:pt x="6672" y="9919"/>
                  <a:pt x="6707" y="9943"/>
                  <a:pt x="6754" y="9966"/>
                </a:cubicBezTo>
                <a:cubicBezTo>
                  <a:pt x="6801" y="10002"/>
                  <a:pt x="6836" y="10013"/>
                  <a:pt x="6883" y="10036"/>
                </a:cubicBezTo>
                <a:cubicBezTo>
                  <a:pt x="6895" y="10049"/>
                  <a:pt x="6906" y="10049"/>
                  <a:pt x="6918" y="10060"/>
                </a:cubicBezTo>
                <a:cubicBezTo>
                  <a:pt x="6953" y="10072"/>
                  <a:pt x="6989" y="10096"/>
                  <a:pt x="7023" y="10107"/>
                </a:cubicBezTo>
                <a:cubicBezTo>
                  <a:pt x="7035" y="10107"/>
                  <a:pt x="7047" y="10119"/>
                  <a:pt x="7059" y="10119"/>
                </a:cubicBezTo>
                <a:cubicBezTo>
                  <a:pt x="7106" y="10142"/>
                  <a:pt x="7153" y="10154"/>
                  <a:pt x="7200" y="10177"/>
                </a:cubicBezTo>
                <a:cubicBezTo>
                  <a:pt x="7234" y="10189"/>
                  <a:pt x="7270" y="10201"/>
                  <a:pt x="7293" y="10213"/>
                </a:cubicBezTo>
                <a:cubicBezTo>
                  <a:pt x="7246" y="10529"/>
                  <a:pt x="7200" y="10857"/>
                  <a:pt x="7153" y="11174"/>
                </a:cubicBezTo>
                <a:cubicBezTo>
                  <a:pt x="6929" y="11185"/>
                  <a:pt x="6695" y="11256"/>
                  <a:pt x="6449" y="11385"/>
                </a:cubicBezTo>
                <a:cubicBezTo>
                  <a:pt x="5945" y="11643"/>
                  <a:pt x="5746" y="12112"/>
                  <a:pt x="5746" y="12605"/>
                </a:cubicBezTo>
                <a:lnTo>
                  <a:pt x="5746" y="12616"/>
                </a:lnTo>
                <a:cubicBezTo>
                  <a:pt x="5757" y="12675"/>
                  <a:pt x="5757" y="12722"/>
                  <a:pt x="5757" y="12780"/>
                </a:cubicBezTo>
                <a:cubicBezTo>
                  <a:pt x="5757" y="12780"/>
                  <a:pt x="5769" y="12780"/>
                  <a:pt x="5769" y="12792"/>
                </a:cubicBezTo>
                <a:cubicBezTo>
                  <a:pt x="5769" y="12839"/>
                  <a:pt x="5780" y="12897"/>
                  <a:pt x="5793" y="12944"/>
                </a:cubicBezTo>
                <a:cubicBezTo>
                  <a:pt x="5793" y="12956"/>
                  <a:pt x="5804" y="12980"/>
                  <a:pt x="5804" y="12991"/>
                </a:cubicBezTo>
                <a:cubicBezTo>
                  <a:pt x="5816" y="13038"/>
                  <a:pt x="5827" y="13074"/>
                  <a:pt x="5840" y="13108"/>
                </a:cubicBezTo>
                <a:cubicBezTo>
                  <a:pt x="5840" y="13132"/>
                  <a:pt x="5851" y="13144"/>
                  <a:pt x="5851" y="13167"/>
                </a:cubicBezTo>
                <a:cubicBezTo>
                  <a:pt x="5874" y="13214"/>
                  <a:pt x="5886" y="13261"/>
                  <a:pt x="5910" y="13319"/>
                </a:cubicBezTo>
                <a:lnTo>
                  <a:pt x="5921" y="13331"/>
                </a:lnTo>
                <a:cubicBezTo>
                  <a:pt x="5933" y="13378"/>
                  <a:pt x="5957" y="13425"/>
                  <a:pt x="5992" y="13472"/>
                </a:cubicBezTo>
                <a:cubicBezTo>
                  <a:pt x="5992" y="13483"/>
                  <a:pt x="6004" y="13496"/>
                  <a:pt x="6015" y="13519"/>
                </a:cubicBezTo>
                <a:cubicBezTo>
                  <a:pt x="6038" y="13554"/>
                  <a:pt x="6062" y="13589"/>
                  <a:pt x="6074" y="13624"/>
                </a:cubicBezTo>
                <a:lnTo>
                  <a:pt x="6109" y="13660"/>
                </a:lnTo>
                <a:lnTo>
                  <a:pt x="6215" y="13800"/>
                </a:lnTo>
                <a:cubicBezTo>
                  <a:pt x="6249" y="13847"/>
                  <a:pt x="6285" y="13882"/>
                  <a:pt x="6332" y="13918"/>
                </a:cubicBezTo>
                <a:lnTo>
                  <a:pt x="6367" y="13952"/>
                </a:lnTo>
                <a:cubicBezTo>
                  <a:pt x="6390" y="13976"/>
                  <a:pt x="6426" y="14011"/>
                  <a:pt x="6460" y="14035"/>
                </a:cubicBezTo>
                <a:cubicBezTo>
                  <a:pt x="6473" y="14046"/>
                  <a:pt x="6484" y="14058"/>
                  <a:pt x="6496" y="14058"/>
                </a:cubicBezTo>
                <a:cubicBezTo>
                  <a:pt x="6543" y="14093"/>
                  <a:pt x="6590" y="14129"/>
                  <a:pt x="6637" y="14152"/>
                </a:cubicBezTo>
                <a:lnTo>
                  <a:pt x="6648" y="14163"/>
                </a:lnTo>
                <a:lnTo>
                  <a:pt x="6789" y="14234"/>
                </a:lnTo>
                <a:cubicBezTo>
                  <a:pt x="6801" y="14234"/>
                  <a:pt x="6812" y="14246"/>
                  <a:pt x="6836" y="14246"/>
                </a:cubicBezTo>
                <a:cubicBezTo>
                  <a:pt x="6871" y="14269"/>
                  <a:pt x="6906" y="14281"/>
                  <a:pt x="6953" y="14293"/>
                </a:cubicBezTo>
                <a:cubicBezTo>
                  <a:pt x="6965" y="14293"/>
                  <a:pt x="6976" y="14293"/>
                  <a:pt x="7000" y="14304"/>
                </a:cubicBezTo>
                <a:cubicBezTo>
                  <a:pt x="7059" y="14316"/>
                  <a:pt x="7106" y="14328"/>
                  <a:pt x="7164" y="14340"/>
                </a:cubicBezTo>
                <a:lnTo>
                  <a:pt x="7398" y="14340"/>
                </a:lnTo>
                <a:cubicBezTo>
                  <a:pt x="7445" y="14340"/>
                  <a:pt x="7481" y="14340"/>
                  <a:pt x="7528" y="14328"/>
                </a:cubicBezTo>
                <a:lnTo>
                  <a:pt x="7586" y="14328"/>
                </a:lnTo>
                <a:cubicBezTo>
                  <a:pt x="7645" y="14316"/>
                  <a:pt x="7715" y="14304"/>
                  <a:pt x="7774" y="14281"/>
                </a:cubicBezTo>
                <a:cubicBezTo>
                  <a:pt x="7833" y="14257"/>
                  <a:pt x="7880" y="14234"/>
                  <a:pt x="7938" y="14210"/>
                </a:cubicBezTo>
                <a:cubicBezTo>
                  <a:pt x="7950" y="14210"/>
                  <a:pt x="7961" y="14199"/>
                  <a:pt x="7973" y="14199"/>
                </a:cubicBezTo>
                <a:cubicBezTo>
                  <a:pt x="8020" y="14176"/>
                  <a:pt x="8067" y="14152"/>
                  <a:pt x="8102" y="14117"/>
                </a:cubicBezTo>
                <a:cubicBezTo>
                  <a:pt x="8114" y="14117"/>
                  <a:pt x="8125" y="14117"/>
                  <a:pt x="8125" y="14105"/>
                </a:cubicBezTo>
                <a:cubicBezTo>
                  <a:pt x="8172" y="14082"/>
                  <a:pt x="8208" y="14058"/>
                  <a:pt x="8243" y="14023"/>
                </a:cubicBezTo>
                <a:lnTo>
                  <a:pt x="8255" y="14011"/>
                </a:lnTo>
                <a:cubicBezTo>
                  <a:pt x="8302" y="13976"/>
                  <a:pt x="8336" y="13952"/>
                  <a:pt x="8372" y="13918"/>
                </a:cubicBezTo>
                <a:cubicBezTo>
                  <a:pt x="8372" y="13905"/>
                  <a:pt x="8383" y="13894"/>
                  <a:pt x="8383" y="13894"/>
                </a:cubicBezTo>
                <a:cubicBezTo>
                  <a:pt x="8419" y="13859"/>
                  <a:pt x="8454" y="13824"/>
                  <a:pt x="8477" y="13788"/>
                </a:cubicBezTo>
                <a:cubicBezTo>
                  <a:pt x="8513" y="13741"/>
                  <a:pt x="8536" y="13707"/>
                  <a:pt x="8560" y="13671"/>
                </a:cubicBezTo>
                <a:cubicBezTo>
                  <a:pt x="8571" y="13660"/>
                  <a:pt x="8571" y="13648"/>
                  <a:pt x="8571" y="13648"/>
                </a:cubicBezTo>
                <a:cubicBezTo>
                  <a:pt x="8594" y="13601"/>
                  <a:pt x="8618" y="13566"/>
                  <a:pt x="8641" y="13530"/>
                </a:cubicBezTo>
                <a:lnTo>
                  <a:pt x="8641" y="13507"/>
                </a:lnTo>
                <a:cubicBezTo>
                  <a:pt x="8665" y="13460"/>
                  <a:pt x="8677" y="13425"/>
                  <a:pt x="8688" y="13390"/>
                </a:cubicBezTo>
                <a:cubicBezTo>
                  <a:pt x="8688" y="13378"/>
                  <a:pt x="8700" y="13378"/>
                  <a:pt x="8700" y="13366"/>
                </a:cubicBezTo>
                <a:cubicBezTo>
                  <a:pt x="8712" y="13331"/>
                  <a:pt x="8724" y="13285"/>
                  <a:pt x="8735" y="13238"/>
                </a:cubicBezTo>
                <a:lnTo>
                  <a:pt x="8735" y="13214"/>
                </a:lnTo>
                <a:cubicBezTo>
                  <a:pt x="8747" y="13167"/>
                  <a:pt x="8758" y="13120"/>
                  <a:pt x="8758" y="13085"/>
                </a:cubicBezTo>
                <a:cubicBezTo>
                  <a:pt x="8841" y="12370"/>
                  <a:pt x="8430" y="11584"/>
                  <a:pt x="7774" y="11291"/>
                </a:cubicBezTo>
                <a:lnTo>
                  <a:pt x="7914" y="10307"/>
                </a:lnTo>
                <a:lnTo>
                  <a:pt x="8044" y="10307"/>
                </a:lnTo>
                <a:cubicBezTo>
                  <a:pt x="8091" y="10307"/>
                  <a:pt x="8149" y="10307"/>
                  <a:pt x="8196" y="10294"/>
                </a:cubicBezTo>
                <a:cubicBezTo>
                  <a:pt x="8255" y="10294"/>
                  <a:pt x="8313" y="10283"/>
                  <a:pt x="8360" y="10271"/>
                </a:cubicBezTo>
                <a:lnTo>
                  <a:pt x="8407" y="10271"/>
                </a:lnTo>
                <a:cubicBezTo>
                  <a:pt x="8454" y="10260"/>
                  <a:pt x="8489" y="10248"/>
                  <a:pt x="8536" y="10248"/>
                </a:cubicBezTo>
                <a:cubicBezTo>
                  <a:pt x="8547" y="10236"/>
                  <a:pt x="8571" y="10236"/>
                  <a:pt x="8583" y="10236"/>
                </a:cubicBezTo>
                <a:cubicBezTo>
                  <a:pt x="8641" y="10224"/>
                  <a:pt x="8688" y="10201"/>
                  <a:pt x="8747" y="10189"/>
                </a:cubicBezTo>
                <a:cubicBezTo>
                  <a:pt x="8818" y="10166"/>
                  <a:pt x="8876" y="10142"/>
                  <a:pt x="8935" y="10119"/>
                </a:cubicBezTo>
                <a:cubicBezTo>
                  <a:pt x="8946" y="10107"/>
                  <a:pt x="8969" y="10096"/>
                  <a:pt x="8993" y="10096"/>
                </a:cubicBezTo>
                <a:cubicBezTo>
                  <a:pt x="9029" y="10072"/>
                  <a:pt x="9063" y="10060"/>
                  <a:pt x="9110" y="10036"/>
                </a:cubicBezTo>
                <a:cubicBezTo>
                  <a:pt x="9122" y="10025"/>
                  <a:pt x="9146" y="10013"/>
                  <a:pt x="9169" y="10002"/>
                </a:cubicBezTo>
                <a:cubicBezTo>
                  <a:pt x="9204" y="9990"/>
                  <a:pt x="9240" y="9966"/>
                  <a:pt x="9274" y="9943"/>
                </a:cubicBezTo>
                <a:cubicBezTo>
                  <a:pt x="9298" y="9931"/>
                  <a:pt x="9310" y="9919"/>
                  <a:pt x="9321" y="9919"/>
                </a:cubicBezTo>
                <a:cubicBezTo>
                  <a:pt x="9427" y="9849"/>
                  <a:pt x="9521" y="9779"/>
                  <a:pt x="9603" y="9708"/>
                </a:cubicBezTo>
                <a:cubicBezTo>
                  <a:pt x="9626" y="9697"/>
                  <a:pt x="9638" y="9685"/>
                  <a:pt x="9649" y="9673"/>
                </a:cubicBezTo>
                <a:cubicBezTo>
                  <a:pt x="9673" y="9650"/>
                  <a:pt x="9709" y="9627"/>
                  <a:pt x="9732" y="9603"/>
                </a:cubicBezTo>
                <a:cubicBezTo>
                  <a:pt x="9743" y="9591"/>
                  <a:pt x="9767" y="9580"/>
                  <a:pt x="9779" y="9556"/>
                </a:cubicBezTo>
                <a:lnTo>
                  <a:pt x="9861" y="9474"/>
                </a:lnTo>
                <a:cubicBezTo>
                  <a:pt x="9861" y="9462"/>
                  <a:pt x="9873" y="9450"/>
                  <a:pt x="9884" y="9439"/>
                </a:cubicBezTo>
                <a:cubicBezTo>
                  <a:pt x="9954" y="9356"/>
                  <a:pt x="10025" y="9275"/>
                  <a:pt x="10084" y="9192"/>
                </a:cubicBezTo>
                <a:cubicBezTo>
                  <a:pt x="10095" y="9181"/>
                  <a:pt x="10095" y="9169"/>
                  <a:pt x="10107" y="9145"/>
                </a:cubicBezTo>
                <a:cubicBezTo>
                  <a:pt x="10131" y="9122"/>
                  <a:pt x="10142" y="9087"/>
                  <a:pt x="10165" y="9052"/>
                </a:cubicBezTo>
                <a:cubicBezTo>
                  <a:pt x="10178" y="9040"/>
                  <a:pt x="10178" y="9028"/>
                  <a:pt x="10189" y="9005"/>
                </a:cubicBezTo>
                <a:cubicBezTo>
                  <a:pt x="10212" y="8981"/>
                  <a:pt x="10224" y="8947"/>
                  <a:pt x="10236" y="8911"/>
                </a:cubicBezTo>
                <a:cubicBezTo>
                  <a:pt x="10248" y="8900"/>
                  <a:pt x="10259" y="8887"/>
                  <a:pt x="10259" y="8864"/>
                </a:cubicBezTo>
                <a:cubicBezTo>
                  <a:pt x="10306" y="8770"/>
                  <a:pt x="10342" y="8676"/>
                  <a:pt x="10376" y="8583"/>
                </a:cubicBezTo>
                <a:cubicBezTo>
                  <a:pt x="10376" y="8571"/>
                  <a:pt x="10376" y="8548"/>
                  <a:pt x="10389" y="8536"/>
                </a:cubicBezTo>
                <a:cubicBezTo>
                  <a:pt x="10400" y="8501"/>
                  <a:pt x="10400" y="8465"/>
                  <a:pt x="10412" y="8431"/>
                </a:cubicBezTo>
                <a:cubicBezTo>
                  <a:pt x="10423" y="8419"/>
                  <a:pt x="10423" y="8395"/>
                  <a:pt x="10423" y="8384"/>
                </a:cubicBezTo>
                <a:cubicBezTo>
                  <a:pt x="10435" y="8348"/>
                  <a:pt x="10447" y="8313"/>
                  <a:pt x="10447" y="8278"/>
                </a:cubicBezTo>
                <a:cubicBezTo>
                  <a:pt x="10447" y="8254"/>
                  <a:pt x="10459" y="8243"/>
                  <a:pt x="10459" y="8231"/>
                </a:cubicBezTo>
                <a:cubicBezTo>
                  <a:pt x="10494" y="8020"/>
                  <a:pt x="10506" y="7798"/>
                  <a:pt x="10494" y="7574"/>
                </a:cubicBezTo>
                <a:cubicBezTo>
                  <a:pt x="11009" y="7481"/>
                  <a:pt x="11538" y="7376"/>
                  <a:pt x="12065" y="7293"/>
                </a:cubicBezTo>
                <a:cubicBezTo>
                  <a:pt x="12065" y="7316"/>
                  <a:pt x="12077" y="7340"/>
                  <a:pt x="12088" y="7352"/>
                </a:cubicBezTo>
                <a:lnTo>
                  <a:pt x="12088" y="7363"/>
                </a:lnTo>
                <a:lnTo>
                  <a:pt x="12158" y="7504"/>
                </a:lnTo>
                <a:cubicBezTo>
                  <a:pt x="12171" y="7527"/>
                  <a:pt x="12182" y="7540"/>
                  <a:pt x="12182" y="7551"/>
                </a:cubicBezTo>
                <a:lnTo>
                  <a:pt x="12252" y="7657"/>
                </a:lnTo>
                <a:cubicBezTo>
                  <a:pt x="12264" y="7668"/>
                  <a:pt x="12276" y="7692"/>
                  <a:pt x="12276" y="7704"/>
                </a:cubicBezTo>
                <a:cubicBezTo>
                  <a:pt x="12311" y="7751"/>
                  <a:pt x="12346" y="7798"/>
                  <a:pt x="12382" y="7832"/>
                </a:cubicBezTo>
                <a:lnTo>
                  <a:pt x="12393" y="7832"/>
                </a:lnTo>
                <a:cubicBezTo>
                  <a:pt x="12429" y="7879"/>
                  <a:pt x="12463" y="7915"/>
                  <a:pt x="12499" y="7962"/>
                </a:cubicBezTo>
                <a:lnTo>
                  <a:pt x="12534" y="7996"/>
                </a:lnTo>
                <a:cubicBezTo>
                  <a:pt x="12569" y="8020"/>
                  <a:pt x="12604" y="8043"/>
                  <a:pt x="12627" y="8067"/>
                </a:cubicBezTo>
                <a:cubicBezTo>
                  <a:pt x="12640" y="8079"/>
                  <a:pt x="12663" y="8090"/>
                  <a:pt x="12674" y="8102"/>
                </a:cubicBezTo>
                <a:cubicBezTo>
                  <a:pt x="12721" y="8137"/>
                  <a:pt x="12757" y="8161"/>
                  <a:pt x="12815" y="8196"/>
                </a:cubicBezTo>
                <a:lnTo>
                  <a:pt x="12956" y="8267"/>
                </a:lnTo>
                <a:cubicBezTo>
                  <a:pt x="12979" y="8278"/>
                  <a:pt x="12991" y="8278"/>
                  <a:pt x="13003" y="8290"/>
                </a:cubicBezTo>
                <a:cubicBezTo>
                  <a:pt x="13049" y="8301"/>
                  <a:pt x="13085" y="8313"/>
                  <a:pt x="13120" y="8325"/>
                </a:cubicBezTo>
                <a:cubicBezTo>
                  <a:pt x="13143" y="8337"/>
                  <a:pt x="13155" y="8337"/>
                  <a:pt x="13167" y="8337"/>
                </a:cubicBezTo>
                <a:cubicBezTo>
                  <a:pt x="13226" y="8360"/>
                  <a:pt x="13284" y="8372"/>
                  <a:pt x="13343" y="8372"/>
                </a:cubicBezTo>
                <a:cubicBezTo>
                  <a:pt x="13401" y="8384"/>
                  <a:pt x="13448" y="8384"/>
                  <a:pt x="13507" y="8384"/>
                </a:cubicBezTo>
                <a:lnTo>
                  <a:pt x="13565" y="8384"/>
                </a:lnTo>
                <a:cubicBezTo>
                  <a:pt x="13612" y="8384"/>
                  <a:pt x="13659" y="8372"/>
                  <a:pt x="13706" y="8372"/>
                </a:cubicBezTo>
                <a:cubicBezTo>
                  <a:pt x="13718" y="8372"/>
                  <a:pt x="13742" y="8360"/>
                  <a:pt x="13753" y="8360"/>
                </a:cubicBezTo>
                <a:cubicBezTo>
                  <a:pt x="13823" y="8348"/>
                  <a:pt x="13882" y="8337"/>
                  <a:pt x="13953" y="8313"/>
                </a:cubicBezTo>
                <a:cubicBezTo>
                  <a:pt x="14000" y="8301"/>
                  <a:pt x="14058" y="8278"/>
                  <a:pt x="14105" y="8254"/>
                </a:cubicBezTo>
                <a:cubicBezTo>
                  <a:pt x="14117" y="8243"/>
                  <a:pt x="14128" y="8243"/>
                  <a:pt x="14140" y="8231"/>
                </a:cubicBezTo>
                <a:lnTo>
                  <a:pt x="14281" y="8161"/>
                </a:lnTo>
                <a:cubicBezTo>
                  <a:pt x="14292" y="8149"/>
                  <a:pt x="14292" y="8149"/>
                  <a:pt x="14304" y="8149"/>
                </a:cubicBezTo>
                <a:cubicBezTo>
                  <a:pt x="14339" y="8114"/>
                  <a:pt x="14375" y="8090"/>
                  <a:pt x="14410" y="8067"/>
                </a:cubicBezTo>
                <a:cubicBezTo>
                  <a:pt x="14422" y="8056"/>
                  <a:pt x="14422" y="8056"/>
                  <a:pt x="14433" y="8056"/>
                </a:cubicBezTo>
                <a:lnTo>
                  <a:pt x="14539" y="7950"/>
                </a:lnTo>
                <a:cubicBezTo>
                  <a:pt x="14550" y="7950"/>
                  <a:pt x="14550" y="7938"/>
                  <a:pt x="14562" y="7926"/>
                </a:cubicBezTo>
                <a:cubicBezTo>
                  <a:pt x="14597" y="7891"/>
                  <a:pt x="14621" y="7856"/>
                  <a:pt x="14656" y="7821"/>
                </a:cubicBezTo>
                <a:cubicBezTo>
                  <a:pt x="14680" y="7785"/>
                  <a:pt x="14714" y="7751"/>
                  <a:pt x="14738" y="7704"/>
                </a:cubicBezTo>
                <a:cubicBezTo>
                  <a:pt x="14738" y="7704"/>
                  <a:pt x="14750" y="7692"/>
                  <a:pt x="14750" y="7680"/>
                </a:cubicBezTo>
                <a:cubicBezTo>
                  <a:pt x="14773" y="7645"/>
                  <a:pt x="14797" y="7598"/>
                  <a:pt x="14808" y="7563"/>
                </a:cubicBezTo>
                <a:cubicBezTo>
                  <a:pt x="14808" y="7551"/>
                  <a:pt x="14820" y="7551"/>
                  <a:pt x="14820" y="7540"/>
                </a:cubicBezTo>
                <a:cubicBezTo>
                  <a:pt x="14832" y="7504"/>
                  <a:pt x="14855" y="7469"/>
                  <a:pt x="14867" y="7434"/>
                </a:cubicBezTo>
                <a:lnTo>
                  <a:pt x="14867" y="7410"/>
                </a:lnTo>
                <a:cubicBezTo>
                  <a:pt x="14878" y="7363"/>
                  <a:pt x="14891" y="7316"/>
                  <a:pt x="14902" y="7282"/>
                </a:cubicBezTo>
                <a:cubicBezTo>
                  <a:pt x="14902" y="7270"/>
                  <a:pt x="14914" y="7258"/>
                  <a:pt x="14914" y="7246"/>
                </a:cubicBezTo>
                <a:cubicBezTo>
                  <a:pt x="14925" y="7211"/>
                  <a:pt x="14925" y="7164"/>
                  <a:pt x="14938" y="7118"/>
                </a:cubicBezTo>
                <a:cubicBezTo>
                  <a:pt x="14938" y="7024"/>
                  <a:pt x="14949" y="6930"/>
                  <a:pt x="14938" y="6836"/>
                </a:cubicBezTo>
                <a:cubicBezTo>
                  <a:pt x="14972" y="5969"/>
                  <a:pt x="14328" y="5042"/>
                  <a:pt x="13401" y="5031"/>
                </a:cubicBezTo>
                <a:cubicBezTo>
                  <a:pt x="13155" y="5031"/>
                  <a:pt x="12898" y="5101"/>
                  <a:pt x="12616" y="5242"/>
                </a:cubicBezTo>
                <a:cubicBezTo>
                  <a:pt x="12124" y="5500"/>
                  <a:pt x="11913" y="5969"/>
                  <a:pt x="11924" y="6461"/>
                </a:cubicBezTo>
                <a:lnTo>
                  <a:pt x="11924" y="6472"/>
                </a:lnTo>
                <a:lnTo>
                  <a:pt x="11924" y="6531"/>
                </a:lnTo>
                <a:lnTo>
                  <a:pt x="11924" y="6636"/>
                </a:lnTo>
                <a:lnTo>
                  <a:pt x="11924" y="6649"/>
                </a:lnTo>
                <a:lnTo>
                  <a:pt x="11924" y="6672"/>
                </a:lnTo>
                <a:cubicBezTo>
                  <a:pt x="11408" y="6754"/>
                  <a:pt x="10892" y="6860"/>
                  <a:pt x="10389" y="6941"/>
                </a:cubicBezTo>
                <a:cubicBezTo>
                  <a:pt x="10060" y="5758"/>
                  <a:pt x="9087" y="4737"/>
                  <a:pt x="7786" y="4737"/>
                </a:cubicBezTo>
                <a:cubicBezTo>
                  <a:pt x="7586" y="4737"/>
                  <a:pt x="7387" y="4761"/>
                  <a:pt x="7176" y="4807"/>
                </a:cubicBezTo>
                <a:cubicBezTo>
                  <a:pt x="7023" y="4187"/>
                  <a:pt x="6824" y="3588"/>
                  <a:pt x="6672" y="2967"/>
                </a:cubicBezTo>
                <a:cubicBezTo>
                  <a:pt x="6672" y="2955"/>
                  <a:pt x="6684" y="2955"/>
                  <a:pt x="6684" y="2955"/>
                </a:cubicBezTo>
                <a:cubicBezTo>
                  <a:pt x="6695" y="2944"/>
                  <a:pt x="6707" y="2944"/>
                  <a:pt x="6707" y="2932"/>
                </a:cubicBezTo>
                <a:cubicBezTo>
                  <a:pt x="6754" y="2908"/>
                  <a:pt x="6789" y="2885"/>
                  <a:pt x="6824" y="2861"/>
                </a:cubicBezTo>
                <a:cubicBezTo>
                  <a:pt x="6824" y="2850"/>
                  <a:pt x="6836" y="2850"/>
                  <a:pt x="6848" y="2838"/>
                </a:cubicBezTo>
                <a:cubicBezTo>
                  <a:pt x="6883" y="2814"/>
                  <a:pt x="6918" y="2780"/>
                  <a:pt x="6953" y="2744"/>
                </a:cubicBezTo>
                <a:cubicBezTo>
                  <a:pt x="6953" y="2733"/>
                  <a:pt x="6965" y="2733"/>
                  <a:pt x="6976" y="2721"/>
                </a:cubicBezTo>
                <a:cubicBezTo>
                  <a:pt x="7000" y="2686"/>
                  <a:pt x="7035" y="2650"/>
                  <a:pt x="7070" y="2615"/>
                </a:cubicBezTo>
                <a:cubicBezTo>
                  <a:pt x="7094" y="2580"/>
                  <a:pt x="7117" y="2533"/>
                  <a:pt x="7140" y="2498"/>
                </a:cubicBezTo>
                <a:lnTo>
                  <a:pt x="7164" y="2475"/>
                </a:lnTo>
                <a:cubicBezTo>
                  <a:pt x="7176" y="2439"/>
                  <a:pt x="7200" y="2392"/>
                  <a:pt x="7223" y="2358"/>
                </a:cubicBezTo>
                <a:cubicBezTo>
                  <a:pt x="7223" y="2345"/>
                  <a:pt x="7223" y="2345"/>
                  <a:pt x="7234" y="2334"/>
                </a:cubicBezTo>
                <a:cubicBezTo>
                  <a:pt x="7246" y="2298"/>
                  <a:pt x="7258" y="2264"/>
                  <a:pt x="7270" y="2217"/>
                </a:cubicBezTo>
                <a:cubicBezTo>
                  <a:pt x="7281" y="2217"/>
                  <a:pt x="7281" y="2205"/>
                  <a:pt x="7281" y="2205"/>
                </a:cubicBezTo>
                <a:cubicBezTo>
                  <a:pt x="7293" y="2158"/>
                  <a:pt x="7305" y="2111"/>
                  <a:pt x="7317" y="2076"/>
                </a:cubicBezTo>
                <a:lnTo>
                  <a:pt x="7317" y="2041"/>
                </a:lnTo>
                <a:cubicBezTo>
                  <a:pt x="7328" y="1994"/>
                  <a:pt x="7340" y="1959"/>
                  <a:pt x="7340" y="1912"/>
                </a:cubicBezTo>
                <a:cubicBezTo>
                  <a:pt x="7445" y="1021"/>
                  <a:pt x="6778" y="1"/>
                  <a:pt x="5804"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1623" name="Google Shape;1623;p35"/>
          <p:cNvGrpSpPr/>
          <p:nvPr/>
        </p:nvGrpSpPr>
        <p:grpSpPr>
          <a:xfrm rot="-6949652">
            <a:off x="7907339" y="2528529"/>
            <a:ext cx="1337203" cy="899526"/>
            <a:chOff x="5898017" y="1162960"/>
            <a:chExt cx="1695492" cy="1140544"/>
          </a:xfrm>
        </p:grpSpPr>
        <p:sp>
          <p:nvSpPr>
            <p:cNvPr id="1624" name="Google Shape;1624;p35"/>
            <p:cNvSpPr/>
            <p:nvPr/>
          </p:nvSpPr>
          <p:spPr>
            <a:xfrm>
              <a:off x="5898017" y="1960377"/>
              <a:ext cx="158260" cy="159738"/>
            </a:xfrm>
            <a:custGeom>
              <a:rect b="b" l="l" r="r" t="t"/>
              <a:pathLst>
                <a:path extrusionOk="0" h="1729" w="1713">
                  <a:moveTo>
                    <a:pt x="814" y="0"/>
                  </a:moveTo>
                  <a:cubicBezTo>
                    <a:pt x="725" y="0"/>
                    <a:pt x="637" y="23"/>
                    <a:pt x="568" y="66"/>
                  </a:cubicBezTo>
                  <a:cubicBezTo>
                    <a:pt x="444" y="138"/>
                    <a:pt x="372" y="242"/>
                    <a:pt x="341" y="375"/>
                  </a:cubicBezTo>
                  <a:cubicBezTo>
                    <a:pt x="341" y="386"/>
                    <a:pt x="330" y="396"/>
                    <a:pt x="330" y="407"/>
                  </a:cubicBezTo>
                  <a:cubicBezTo>
                    <a:pt x="330" y="399"/>
                    <a:pt x="329" y="396"/>
                    <a:pt x="328" y="396"/>
                  </a:cubicBezTo>
                  <a:cubicBezTo>
                    <a:pt x="324" y="396"/>
                    <a:pt x="318" y="412"/>
                    <a:pt x="323" y="412"/>
                  </a:cubicBezTo>
                  <a:cubicBezTo>
                    <a:pt x="324" y="412"/>
                    <a:pt x="327" y="410"/>
                    <a:pt x="330" y="407"/>
                  </a:cubicBezTo>
                  <a:lnTo>
                    <a:pt x="330" y="407"/>
                  </a:lnTo>
                  <a:cubicBezTo>
                    <a:pt x="310" y="437"/>
                    <a:pt x="289" y="478"/>
                    <a:pt x="268" y="510"/>
                  </a:cubicBezTo>
                  <a:cubicBezTo>
                    <a:pt x="217" y="613"/>
                    <a:pt x="155" y="716"/>
                    <a:pt x="103" y="819"/>
                  </a:cubicBezTo>
                  <a:cubicBezTo>
                    <a:pt x="0" y="1005"/>
                    <a:pt x="21" y="1242"/>
                    <a:pt x="176" y="1397"/>
                  </a:cubicBezTo>
                  <a:lnTo>
                    <a:pt x="279" y="1500"/>
                  </a:lnTo>
                  <a:cubicBezTo>
                    <a:pt x="330" y="1551"/>
                    <a:pt x="424" y="1603"/>
                    <a:pt x="506" y="1624"/>
                  </a:cubicBezTo>
                  <a:cubicBezTo>
                    <a:pt x="591" y="1695"/>
                    <a:pt x="696" y="1729"/>
                    <a:pt x="802" y="1729"/>
                  </a:cubicBezTo>
                  <a:cubicBezTo>
                    <a:pt x="926" y="1729"/>
                    <a:pt x="1051" y="1682"/>
                    <a:pt x="1146" y="1592"/>
                  </a:cubicBezTo>
                  <a:cubicBezTo>
                    <a:pt x="1331" y="1417"/>
                    <a:pt x="1527" y="1262"/>
                    <a:pt x="1600" y="1015"/>
                  </a:cubicBezTo>
                  <a:cubicBezTo>
                    <a:pt x="1713" y="581"/>
                    <a:pt x="1362" y="283"/>
                    <a:pt x="1052" y="66"/>
                  </a:cubicBezTo>
                  <a:cubicBezTo>
                    <a:pt x="982" y="21"/>
                    <a:pt x="897" y="0"/>
                    <a:pt x="814"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25" name="Google Shape;1625;p35"/>
            <p:cNvSpPr/>
            <p:nvPr/>
          </p:nvSpPr>
          <p:spPr>
            <a:xfrm>
              <a:off x="6434602" y="2116420"/>
              <a:ext cx="143016" cy="187085"/>
            </a:xfrm>
            <a:custGeom>
              <a:rect b="b" l="l" r="r" t="t"/>
              <a:pathLst>
                <a:path extrusionOk="0" h="2025" w="1548">
                  <a:moveTo>
                    <a:pt x="601" y="0"/>
                  </a:moveTo>
                  <a:cubicBezTo>
                    <a:pt x="436" y="0"/>
                    <a:pt x="276" y="83"/>
                    <a:pt x="175" y="265"/>
                  </a:cubicBezTo>
                  <a:cubicBezTo>
                    <a:pt x="72" y="440"/>
                    <a:pt x="51" y="646"/>
                    <a:pt x="41" y="832"/>
                  </a:cubicBezTo>
                  <a:cubicBezTo>
                    <a:pt x="0" y="1224"/>
                    <a:pt x="10" y="1698"/>
                    <a:pt x="361" y="1946"/>
                  </a:cubicBezTo>
                  <a:cubicBezTo>
                    <a:pt x="443" y="2000"/>
                    <a:pt x="526" y="2024"/>
                    <a:pt x="608" y="2024"/>
                  </a:cubicBezTo>
                  <a:cubicBezTo>
                    <a:pt x="743" y="2024"/>
                    <a:pt x="875" y="1960"/>
                    <a:pt x="990" y="1863"/>
                  </a:cubicBezTo>
                  <a:cubicBezTo>
                    <a:pt x="1186" y="1853"/>
                    <a:pt x="1372" y="1719"/>
                    <a:pt x="1434" y="1523"/>
                  </a:cubicBezTo>
                  <a:cubicBezTo>
                    <a:pt x="1454" y="1420"/>
                    <a:pt x="1475" y="1327"/>
                    <a:pt x="1485" y="1234"/>
                  </a:cubicBezTo>
                  <a:cubicBezTo>
                    <a:pt x="1516" y="1173"/>
                    <a:pt x="1547" y="1100"/>
                    <a:pt x="1547" y="1017"/>
                  </a:cubicBezTo>
                  <a:cubicBezTo>
                    <a:pt x="1547" y="863"/>
                    <a:pt x="1475" y="749"/>
                    <a:pt x="1382" y="667"/>
                  </a:cubicBezTo>
                  <a:cubicBezTo>
                    <a:pt x="1351" y="616"/>
                    <a:pt x="1320" y="574"/>
                    <a:pt x="1279" y="522"/>
                  </a:cubicBezTo>
                  <a:cubicBezTo>
                    <a:pt x="1238" y="471"/>
                    <a:pt x="1186" y="440"/>
                    <a:pt x="1135" y="389"/>
                  </a:cubicBezTo>
                  <a:cubicBezTo>
                    <a:pt x="1124" y="347"/>
                    <a:pt x="1103" y="295"/>
                    <a:pt x="1073" y="254"/>
                  </a:cubicBezTo>
                  <a:cubicBezTo>
                    <a:pt x="951" y="91"/>
                    <a:pt x="774" y="0"/>
                    <a:pt x="601"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26" name="Google Shape;1626;p35"/>
            <p:cNvSpPr/>
            <p:nvPr/>
          </p:nvSpPr>
          <p:spPr>
            <a:xfrm>
              <a:off x="6864018" y="1933954"/>
              <a:ext cx="156689" cy="160200"/>
            </a:xfrm>
            <a:custGeom>
              <a:rect b="b" l="l" r="r" t="t"/>
              <a:pathLst>
                <a:path extrusionOk="0" h="1734" w="1696">
                  <a:moveTo>
                    <a:pt x="1146" y="1"/>
                  </a:moveTo>
                  <a:cubicBezTo>
                    <a:pt x="1140" y="1"/>
                    <a:pt x="1134" y="1"/>
                    <a:pt x="1129" y="1"/>
                  </a:cubicBezTo>
                  <a:cubicBezTo>
                    <a:pt x="973" y="1"/>
                    <a:pt x="829" y="42"/>
                    <a:pt x="705" y="115"/>
                  </a:cubicBezTo>
                  <a:cubicBezTo>
                    <a:pt x="592" y="145"/>
                    <a:pt x="489" y="218"/>
                    <a:pt x="427" y="331"/>
                  </a:cubicBezTo>
                  <a:cubicBezTo>
                    <a:pt x="386" y="414"/>
                    <a:pt x="334" y="476"/>
                    <a:pt x="283" y="548"/>
                  </a:cubicBezTo>
                  <a:cubicBezTo>
                    <a:pt x="180" y="693"/>
                    <a:pt x="128" y="858"/>
                    <a:pt x="86" y="1023"/>
                  </a:cubicBezTo>
                  <a:cubicBezTo>
                    <a:pt x="1" y="1347"/>
                    <a:pt x="259" y="1627"/>
                    <a:pt x="559" y="1627"/>
                  </a:cubicBezTo>
                  <a:cubicBezTo>
                    <a:pt x="584" y="1627"/>
                    <a:pt x="609" y="1625"/>
                    <a:pt x="633" y="1621"/>
                  </a:cubicBezTo>
                  <a:cubicBezTo>
                    <a:pt x="726" y="1683"/>
                    <a:pt x="829" y="1734"/>
                    <a:pt x="932" y="1734"/>
                  </a:cubicBezTo>
                  <a:cubicBezTo>
                    <a:pt x="1149" y="1734"/>
                    <a:pt x="1314" y="1590"/>
                    <a:pt x="1386" y="1404"/>
                  </a:cubicBezTo>
                  <a:cubicBezTo>
                    <a:pt x="1417" y="1383"/>
                    <a:pt x="1448" y="1363"/>
                    <a:pt x="1469" y="1332"/>
                  </a:cubicBezTo>
                  <a:cubicBezTo>
                    <a:pt x="1696" y="1085"/>
                    <a:pt x="1613" y="785"/>
                    <a:pt x="1613" y="476"/>
                  </a:cubicBezTo>
                  <a:cubicBezTo>
                    <a:pt x="1613" y="223"/>
                    <a:pt x="1406" y="1"/>
                    <a:pt x="1146"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27" name="Google Shape;1627;p35"/>
            <p:cNvSpPr/>
            <p:nvPr/>
          </p:nvSpPr>
          <p:spPr>
            <a:xfrm>
              <a:off x="7359861" y="1915384"/>
              <a:ext cx="163988" cy="152162"/>
            </a:xfrm>
            <a:custGeom>
              <a:rect b="b" l="l" r="r" t="t"/>
              <a:pathLst>
                <a:path extrusionOk="0" h="1647" w="1775">
                  <a:moveTo>
                    <a:pt x="1056" y="1"/>
                  </a:moveTo>
                  <a:cubicBezTo>
                    <a:pt x="1034" y="1"/>
                    <a:pt x="1013" y="3"/>
                    <a:pt x="991" y="6"/>
                  </a:cubicBezTo>
                  <a:lnTo>
                    <a:pt x="960" y="6"/>
                  </a:lnTo>
                  <a:cubicBezTo>
                    <a:pt x="775" y="6"/>
                    <a:pt x="651" y="99"/>
                    <a:pt x="548" y="243"/>
                  </a:cubicBezTo>
                  <a:cubicBezTo>
                    <a:pt x="465" y="346"/>
                    <a:pt x="383" y="460"/>
                    <a:pt x="321" y="573"/>
                  </a:cubicBezTo>
                  <a:cubicBezTo>
                    <a:pt x="259" y="687"/>
                    <a:pt x="218" y="800"/>
                    <a:pt x="156" y="914"/>
                  </a:cubicBezTo>
                  <a:cubicBezTo>
                    <a:pt x="1" y="1234"/>
                    <a:pt x="186" y="1646"/>
                    <a:pt x="578" y="1646"/>
                  </a:cubicBezTo>
                  <a:cubicBezTo>
                    <a:pt x="672" y="1646"/>
                    <a:pt x="775" y="1636"/>
                    <a:pt x="878" y="1636"/>
                  </a:cubicBezTo>
                  <a:cubicBezTo>
                    <a:pt x="904" y="1641"/>
                    <a:pt x="930" y="1643"/>
                    <a:pt x="954" y="1643"/>
                  </a:cubicBezTo>
                  <a:cubicBezTo>
                    <a:pt x="1045" y="1643"/>
                    <a:pt x="1124" y="1615"/>
                    <a:pt x="1197" y="1574"/>
                  </a:cubicBezTo>
                  <a:cubicBezTo>
                    <a:pt x="1352" y="1522"/>
                    <a:pt x="1486" y="1440"/>
                    <a:pt x="1589" y="1295"/>
                  </a:cubicBezTo>
                  <a:cubicBezTo>
                    <a:pt x="1775" y="1017"/>
                    <a:pt x="1610" y="646"/>
                    <a:pt x="1517" y="357"/>
                  </a:cubicBezTo>
                  <a:cubicBezTo>
                    <a:pt x="1452" y="170"/>
                    <a:pt x="1260" y="1"/>
                    <a:pt x="1056"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28" name="Google Shape;1628;p35"/>
            <p:cNvSpPr/>
            <p:nvPr/>
          </p:nvSpPr>
          <p:spPr>
            <a:xfrm>
              <a:off x="7171206" y="1552025"/>
              <a:ext cx="161124" cy="141538"/>
            </a:xfrm>
            <a:custGeom>
              <a:rect b="b" l="l" r="r" t="t"/>
              <a:pathLst>
                <a:path extrusionOk="0" h="1532" w="1744">
                  <a:moveTo>
                    <a:pt x="1074" y="1"/>
                  </a:moveTo>
                  <a:cubicBezTo>
                    <a:pt x="1033" y="1"/>
                    <a:pt x="992" y="4"/>
                    <a:pt x="949" y="9"/>
                  </a:cubicBezTo>
                  <a:cubicBezTo>
                    <a:pt x="867" y="20"/>
                    <a:pt x="795" y="61"/>
                    <a:pt x="733" y="112"/>
                  </a:cubicBezTo>
                  <a:lnTo>
                    <a:pt x="733" y="102"/>
                  </a:lnTo>
                  <a:cubicBezTo>
                    <a:pt x="681" y="91"/>
                    <a:pt x="640" y="82"/>
                    <a:pt x="599" y="82"/>
                  </a:cubicBezTo>
                  <a:lnTo>
                    <a:pt x="589" y="82"/>
                  </a:lnTo>
                  <a:cubicBezTo>
                    <a:pt x="577" y="80"/>
                    <a:pt x="566" y="79"/>
                    <a:pt x="554" y="79"/>
                  </a:cubicBezTo>
                  <a:cubicBezTo>
                    <a:pt x="407" y="79"/>
                    <a:pt x="243" y="195"/>
                    <a:pt x="176" y="318"/>
                  </a:cubicBezTo>
                  <a:cubicBezTo>
                    <a:pt x="83" y="494"/>
                    <a:pt x="62" y="731"/>
                    <a:pt x="32" y="927"/>
                  </a:cubicBezTo>
                  <a:cubicBezTo>
                    <a:pt x="0" y="1102"/>
                    <a:pt x="32" y="1257"/>
                    <a:pt x="155" y="1391"/>
                  </a:cubicBezTo>
                  <a:cubicBezTo>
                    <a:pt x="247" y="1484"/>
                    <a:pt x="372" y="1532"/>
                    <a:pt x="498" y="1532"/>
                  </a:cubicBezTo>
                  <a:cubicBezTo>
                    <a:pt x="583" y="1532"/>
                    <a:pt x="668" y="1510"/>
                    <a:pt x="743" y="1464"/>
                  </a:cubicBezTo>
                  <a:cubicBezTo>
                    <a:pt x="826" y="1412"/>
                    <a:pt x="919" y="1361"/>
                    <a:pt x="1011" y="1319"/>
                  </a:cubicBezTo>
                  <a:cubicBezTo>
                    <a:pt x="1022" y="1319"/>
                    <a:pt x="1032" y="1319"/>
                    <a:pt x="1032" y="1309"/>
                  </a:cubicBezTo>
                  <a:cubicBezTo>
                    <a:pt x="1063" y="1309"/>
                    <a:pt x="1084" y="1299"/>
                    <a:pt x="1104" y="1278"/>
                  </a:cubicBezTo>
                  <a:cubicBezTo>
                    <a:pt x="1125" y="1278"/>
                    <a:pt x="1146" y="1267"/>
                    <a:pt x="1156" y="1257"/>
                  </a:cubicBezTo>
                  <a:cubicBezTo>
                    <a:pt x="1341" y="1164"/>
                    <a:pt x="1465" y="969"/>
                    <a:pt x="1589" y="814"/>
                  </a:cubicBezTo>
                  <a:cubicBezTo>
                    <a:pt x="1744" y="607"/>
                    <a:pt x="1651" y="360"/>
                    <a:pt x="1476" y="215"/>
                  </a:cubicBezTo>
                  <a:cubicBezTo>
                    <a:pt x="1465" y="185"/>
                    <a:pt x="1444" y="153"/>
                    <a:pt x="1414" y="133"/>
                  </a:cubicBezTo>
                  <a:cubicBezTo>
                    <a:pt x="1312" y="32"/>
                    <a:pt x="1199" y="1"/>
                    <a:pt x="1074"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29" name="Google Shape;1629;p35"/>
            <p:cNvSpPr/>
            <p:nvPr/>
          </p:nvSpPr>
          <p:spPr>
            <a:xfrm>
              <a:off x="7460008" y="1266547"/>
              <a:ext cx="133500" cy="156504"/>
            </a:xfrm>
            <a:custGeom>
              <a:rect b="b" l="l" r="r" t="t"/>
              <a:pathLst>
                <a:path extrusionOk="0" h="1694" w="1445">
                  <a:moveTo>
                    <a:pt x="564" y="1"/>
                  </a:moveTo>
                  <a:cubicBezTo>
                    <a:pt x="351" y="1"/>
                    <a:pt x="135" y="145"/>
                    <a:pt x="83" y="355"/>
                  </a:cubicBezTo>
                  <a:cubicBezTo>
                    <a:pt x="62" y="448"/>
                    <a:pt x="51" y="541"/>
                    <a:pt x="62" y="634"/>
                  </a:cubicBezTo>
                  <a:cubicBezTo>
                    <a:pt x="21" y="747"/>
                    <a:pt x="0" y="871"/>
                    <a:pt x="0" y="985"/>
                  </a:cubicBezTo>
                  <a:cubicBezTo>
                    <a:pt x="0" y="1180"/>
                    <a:pt x="72" y="1335"/>
                    <a:pt x="196" y="1490"/>
                  </a:cubicBezTo>
                  <a:cubicBezTo>
                    <a:pt x="268" y="1583"/>
                    <a:pt x="413" y="1666"/>
                    <a:pt x="526" y="1686"/>
                  </a:cubicBezTo>
                  <a:cubicBezTo>
                    <a:pt x="571" y="1691"/>
                    <a:pt x="614" y="1694"/>
                    <a:pt x="656" y="1694"/>
                  </a:cubicBezTo>
                  <a:cubicBezTo>
                    <a:pt x="787" y="1694"/>
                    <a:pt x="907" y="1669"/>
                    <a:pt x="1032" y="1614"/>
                  </a:cubicBezTo>
                  <a:cubicBezTo>
                    <a:pt x="1279" y="1510"/>
                    <a:pt x="1444" y="1212"/>
                    <a:pt x="1424" y="943"/>
                  </a:cubicBezTo>
                  <a:cubicBezTo>
                    <a:pt x="1382" y="552"/>
                    <a:pt x="1114" y="273"/>
                    <a:pt x="794" y="66"/>
                  </a:cubicBezTo>
                  <a:cubicBezTo>
                    <a:pt x="724" y="21"/>
                    <a:pt x="644" y="1"/>
                    <a:pt x="564"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30" name="Google Shape;1630;p35"/>
            <p:cNvSpPr/>
            <p:nvPr/>
          </p:nvSpPr>
          <p:spPr>
            <a:xfrm>
              <a:off x="6145217" y="1564292"/>
              <a:ext cx="162048" cy="180340"/>
            </a:xfrm>
            <a:custGeom>
              <a:rect b="b" l="l" r="r" t="t"/>
              <a:pathLst>
                <a:path extrusionOk="0" h="1952" w="1754">
                  <a:moveTo>
                    <a:pt x="850" y="0"/>
                  </a:moveTo>
                  <a:cubicBezTo>
                    <a:pt x="689" y="0"/>
                    <a:pt x="526" y="60"/>
                    <a:pt x="381" y="154"/>
                  </a:cubicBezTo>
                  <a:cubicBezTo>
                    <a:pt x="196" y="277"/>
                    <a:pt x="103" y="504"/>
                    <a:pt x="175" y="721"/>
                  </a:cubicBezTo>
                  <a:cubicBezTo>
                    <a:pt x="41" y="979"/>
                    <a:pt x="0" y="1278"/>
                    <a:pt x="175" y="1547"/>
                  </a:cubicBezTo>
                  <a:cubicBezTo>
                    <a:pt x="335" y="1786"/>
                    <a:pt x="631" y="1952"/>
                    <a:pt x="928" y="1952"/>
                  </a:cubicBezTo>
                  <a:cubicBezTo>
                    <a:pt x="1015" y="1952"/>
                    <a:pt x="1102" y="1938"/>
                    <a:pt x="1186" y="1907"/>
                  </a:cubicBezTo>
                  <a:cubicBezTo>
                    <a:pt x="1424" y="1815"/>
                    <a:pt x="1578" y="1660"/>
                    <a:pt x="1671" y="1423"/>
                  </a:cubicBezTo>
                  <a:cubicBezTo>
                    <a:pt x="1754" y="1185"/>
                    <a:pt x="1671" y="917"/>
                    <a:pt x="1589" y="701"/>
                  </a:cubicBezTo>
                  <a:cubicBezTo>
                    <a:pt x="1495" y="463"/>
                    <a:pt x="1392" y="206"/>
                    <a:pt x="1155" y="82"/>
                  </a:cubicBezTo>
                  <a:cubicBezTo>
                    <a:pt x="1058" y="25"/>
                    <a:pt x="955" y="0"/>
                    <a:pt x="850"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31" name="Google Shape;1631;p35"/>
            <p:cNvSpPr/>
            <p:nvPr/>
          </p:nvSpPr>
          <p:spPr>
            <a:xfrm>
              <a:off x="6607338" y="1465067"/>
              <a:ext cx="146896" cy="132484"/>
            </a:xfrm>
            <a:custGeom>
              <a:rect b="b" l="l" r="r" t="t"/>
              <a:pathLst>
                <a:path extrusionOk="0" h="1434" w="1590">
                  <a:moveTo>
                    <a:pt x="1115" y="1"/>
                  </a:moveTo>
                  <a:cubicBezTo>
                    <a:pt x="867" y="10"/>
                    <a:pt x="640" y="93"/>
                    <a:pt x="486" y="289"/>
                  </a:cubicBezTo>
                  <a:cubicBezTo>
                    <a:pt x="300" y="310"/>
                    <a:pt x="124" y="464"/>
                    <a:pt x="73" y="650"/>
                  </a:cubicBezTo>
                  <a:cubicBezTo>
                    <a:pt x="1" y="898"/>
                    <a:pt x="135" y="1115"/>
                    <a:pt x="362" y="1218"/>
                  </a:cubicBezTo>
                  <a:cubicBezTo>
                    <a:pt x="383" y="1228"/>
                    <a:pt x="403" y="1238"/>
                    <a:pt x="413" y="1248"/>
                  </a:cubicBezTo>
                  <a:lnTo>
                    <a:pt x="537" y="1310"/>
                  </a:lnTo>
                  <a:cubicBezTo>
                    <a:pt x="671" y="1383"/>
                    <a:pt x="805" y="1434"/>
                    <a:pt x="950" y="1434"/>
                  </a:cubicBezTo>
                  <a:cubicBezTo>
                    <a:pt x="1167" y="1434"/>
                    <a:pt x="1373" y="1310"/>
                    <a:pt x="1476" y="1115"/>
                  </a:cubicBezTo>
                  <a:cubicBezTo>
                    <a:pt x="1579" y="929"/>
                    <a:pt x="1589" y="702"/>
                    <a:pt x="1589" y="485"/>
                  </a:cubicBezTo>
                  <a:cubicBezTo>
                    <a:pt x="1589" y="228"/>
                    <a:pt x="1373" y="1"/>
                    <a:pt x="1115"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32" name="Google Shape;1632;p35"/>
            <p:cNvSpPr/>
            <p:nvPr/>
          </p:nvSpPr>
          <p:spPr>
            <a:xfrm>
              <a:off x="6036570" y="1207676"/>
              <a:ext cx="149483" cy="159461"/>
            </a:xfrm>
            <a:custGeom>
              <a:rect b="b" l="l" r="r" t="t"/>
              <a:pathLst>
                <a:path extrusionOk="0" h="1726" w="1618">
                  <a:moveTo>
                    <a:pt x="830" y="0"/>
                  </a:moveTo>
                  <a:cubicBezTo>
                    <a:pt x="792" y="0"/>
                    <a:pt x="752" y="4"/>
                    <a:pt x="711" y="11"/>
                  </a:cubicBezTo>
                  <a:cubicBezTo>
                    <a:pt x="526" y="53"/>
                    <a:pt x="402" y="187"/>
                    <a:pt x="310" y="352"/>
                  </a:cubicBezTo>
                  <a:cubicBezTo>
                    <a:pt x="83" y="497"/>
                    <a:pt x="0" y="785"/>
                    <a:pt x="134" y="1012"/>
                  </a:cubicBezTo>
                  <a:cubicBezTo>
                    <a:pt x="258" y="1229"/>
                    <a:pt x="340" y="1497"/>
                    <a:pt x="557" y="1641"/>
                  </a:cubicBezTo>
                  <a:cubicBezTo>
                    <a:pt x="638" y="1687"/>
                    <a:pt x="735" y="1716"/>
                    <a:pt x="827" y="1716"/>
                  </a:cubicBezTo>
                  <a:cubicBezTo>
                    <a:pt x="840" y="1716"/>
                    <a:pt x="854" y="1715"/>
                    <a:pt x="867" y="1714"/>
                  </a:cubicBezTo>
                  <a:lnTo>
                    <a:pt x="1000" y="1714"/>
                  </a:lnTo>
                  <a:cubicBezTo>
                    <a:pt x="1037" y="1721"/>
                    <a:pt x="1075" y="1725"/>
                    <a:pt x="1112" y="1725"/>
                  </a:cubicBezTo>
                  <a:cubicBezTo>
                    <a:pt x="1374" y="1725"/>
                    <a:pt x="1618" y="1539"/>
                    <a:pt x="1609" y="1249"/>
                  </a:cubicBezTo>
                  <a:cubicBezTo>
                    <a:pt x="1599" y="868"/>
                    <a:pt x="1465" y="548"/>
                    <a:pt x="1259" y="238"/>
                  </a:cubicBezTo>
                  <a:cubicBezTo>
                    <a:pt x="1148" y="78"/>
                    <a:pt x="1004" y="0"/>
                    <a:pt x="830"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33" name="Google Shape;1633;p35"/>
            <p:cNvSpPr/>
            <p:nvPr/>
          </p:nvSpPr>
          <p:spPr>
            <a:xfrm>
              <a:off x="6919885" y="1162960"/>
              <a:ext cx="123984" cy="142462"/>
            </a:xfrm>
            <a:custGeom>
              <a:rect b="b" l="l" r="r" t="t"/>
              <a:pathLst>
                <a:path extrusionOk="0" h="1542" w="1342">
                  <a:moveTo>
                    <a:pt x="517" y="0"/>
                  </a:moveTo>
                  <a:cubicBezTo>
                    <a:pt x="362" y="0"/>
                    <a:pt x="166" y="93"/>
                    <a:pt x="104" y="238"/>
                  </a:cubicBezTo>
                  <a:cubicBezTo>
                    <a:pt x="22" y="433"/>
                    <a:pt x="1" y="578"/>
                    <a:pt x="32" y="774"/>
                  </a:cubicBezTo>
                  <a:lnTo>
                    <a:pt x="63" y="867"/>
                  </a:lnTo>
                  <a:cubicBezTo>
                    <a:pt x="22" y="1063"/>
                    <a:pt x="73" y="1259"/>
                    <a:pt x="280" y="1382"/>
                  </a:cubicBezTo>
                  <a:cubicBezTo>
                    <a:pt x="342" y="1414"/>
                    <a:pt x="424" y="1434"/>
                    <a:pt x="507" y="1444"/>
                  </a:cubicBezTo>
                  <a:cubicBezTo>
                    <a:pt x="584" y="1511"/>
                    <a:pt x="691" y="1542"/>
                    <a:pt x="798" y="1542"/>
                  </a:cubicBezTo>
                  <a:cubicBezTo>
                    <a:pt x="890" y="1542"/>
                    <a:pt x="981" y="1519"/>
                    <a:pt x="1053" y="1476"/>
                  </a:cubicBezTo>
                  <a:cubicBezTo>
                    <a:pt x="1291" y="1331"/>
                    <a:pt x="1342" y="1052"/>
                    <a:pt x="1218" y="816"/>
                  </a:cubicBezTo>
                  <a:cubicBezTo>
                    <a:pt x="1218" y="816"/>
                    <a:pt x="1218" y="805"/>
                    <a:pt x="1208" y="795"/>
                  </a:cubicBezTo>
                  <a:cubicBezTo>
                    <a:pt x="1249" y="630"/>
                    <a:pt x="1229" y="465"/>
                    <a:pt x="1136" y="320"/>
                  </a:cubicBezTo>
                  <a:cubicBezTo>
                    <a:pt x="1074" y="227"/>
                    <a:pt x="991" y="145"/>
                    <a:pt x="899" y="93"/>
                  </a:cubicBezTo>
                  <a:cubicBezTo>
                    <a:pt x="816" y="42"/>
                    <a:pt x="723" y="0"/>
                    <a:pt x="610"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Tree>
  </p:cSld>
  <p:clrMapOvr>
    <a:masterClrMapping/>
  </p:clrMapOvr>
</p:sldLayout>
</file>

<file path=ppt/slideLayouts/slideLayout3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ackground 1">
  <p:cSld name="CUSTOM_9_1">
    <p:spTree>
      <p:nvGrpSpPr>
        <p:cNvPr id="1634" name="Shape 1634"/>
        <p:cNvGrpSpPr/>
        <p:nvPr/>
      </p:nvGrpSpPr>
      <p:grpSpPr>
        <a:xfrm>
          <a:off x="0" y="0"/>
          <a:ext cx="0" cy="0"/>
          <a:chOff x="0" y="0"/>
          <a:chExt cx="0" cy="0"/>
        </a:xfrm>
      </p:grpSpPr>
      <p:sp>
        <p:nvSpPr>
          <p:cNvPr id="1635" name="Google Shape;1635;p36"/>
          <p:cNvSpPr/>
          <p:nvPr/>
        </p:nvSpPr>
        <p:spPr>
          <a:xfrm flipH="1" rot="10800000">
            <a:off x="3322217" y="-5290283"/>
            <a:ext cx="6372526" cy="6493094"/>
          </a:xfrm>
          <a:custGeom>
            <a:rect b="b" l="l" r="r" t="t"/>
            <a:pathLst>
              <a:path extrusionOk="0" h="31343" w="30761">
                <a:moveTo>
                  <a:pt x="25462" y="1"/>
                </a:moveTo>
                <a:cubicBezTo>
                  <a:pt x="25003" y="1"/>
                  <a:pt x="24504" y="84"/>
                  <a:pt x="23962" y="262"/>
                </a:cubicBezTo>
                <a:cubicBezTo>
                  <a:pt x="22714" y="644"/>
                  <a:pt x="21848" y="1706"/>
                  <a:pt x="21270" y="2862"/>
                </a:cubicBezTo>
                <a:cubicBezTo>
                  <a:pt x="20785" y="3728"/>
                  <a:pt x="20693" y="5740"/>
                  <a:pt x="19919" y="6421"/>
                </a:cubicBezTo>
                <a:cubicBezTo>
                  <a:pt x="19549" y="6724"/>
                  <a:pt x="19197" y="6855"/>
                  <a:pt x="18859" y="6855"/>
                </a:cubicBezTo>
                <a:cubicBezTo>
                  <a:pt x="16740" y="6855"/>
                  <a:pt x="15176" y="1692"/>
                  <a:pt x="13183" y="1603"/>
                </a:cubicBezTo>
                <a:cubicBezTo>
                  <a:pt x="13116" y="1599"/>
                  <a:pt x="13051" y="1598"/>
                  <a:pt x="12987" y="1598"/>
                </a:cubicBezTo>
                <a:cubicBezTo>
                  <a:pt x="9937" y="1598"/>
                  <a:pt x="10508" y="5882"/>
                  <a:pt x="11357" y="7762"/>
                </a:cubicBezTo>
                <a:cubicBezTo>
                  <a:pt x="11842" y="8917"/>
                  <a:pt x="12420" y="10072"/>
                  <a:pt x="13276" y="11134"/>
                </a:cubicBezTo>
                <a:cubicBezTo>
                  <a:pt x="13956" y="12094"/>
                  <a:pt x="15205" y="12867"/>
                  <a:pt x="15586" y="14116"/>
                </a:cubicBezTo>
                <a:cubicBezTo>
                  <a:pt x="16357" y="16711"/>
                  <a:pt x="14815" y="17501"/>
                  <a:pt x="12974" y="17501"/>
                </a:cubicBezTo>
                <a:cubicBezTo>
                  <a:pt x="11807" y="17501"/>
                  <a:pt x="10520" y="17184"/>
                  <a:pt x="9624" y="16808"/>
                </a:cubicBezTo>
                <a:cubicBezTo>
                  <a:pt x="8752" y="16450"/>
                  <a:pt x="7859" y="16277"/>
                  <a:pt x="6986" y="16277"/>
                </a:cubicBezTo>
                <a:cubicBezTo>
                  <a:pt x="4586" y="16277"/>
                  <a:pt x="2333" y="17587"/>
                  <a:pt x="1062" y="19985"/>
                </a:cubicBezTo>
                <a:cubicBezTo>
                  <a:pt x="0" y="22203"/>
                  <a:pt x="93" y="25472"/>
                  <a:pt x="1248" y="27783"/>
                </a:cubicBezTo>
                <a:cubicBezTo>
                  <a:pt x="1953" y="29293"/>
                  <a:pt x="2762" y="29890"/>
                  <a:pt x="3534" y="29890"/>
                </a:cubicBezTo>
                <a:cubicBezTo>
                  <a:pt x="4978" y="29890"/>
                  <a:pt x="6291" y="27799"/>
                  <a:pt x="6540" y="25669"/>
                </a:cubicBezTo>
                <a:cubicBezTo>
                  <a:pt x="6754" y="23757"/>
                  <a:pt x="7623" y="23083"/>
                  <a:pt x="8725" y="23083"/>
                </a:cubicBezTo>
                <a:cubicBezTo>
                  <a:pt x="10121" y="23083"/>
                  <a:pt x="11892" y="24164"/>
                  <a:pt x="13183" y="25184"/>
                </a:cubicBezTo>
                <a:cubicBezTo>
                  <a:pt x="14106" y="25895"/>
                  <a:pt x="14783" y="26188"/>
                  <a:pt x="15317" y="26188"/>
                </a:cubicBezTo>
                <a:cubicBezTo>
                  <a:pt x="16736" y="26188"/>
                  <a:pt x="17148" y="24117"/>
                  <a:pt x="18474" y="22295"/>
                </a:cubicBezTo>
                <a:cubicBezTo>
                  <a:pt x="19049" y="21552"/>
                  <a:pt x="19836" y="21252"/>
                  <a:pt x="20692" y="21252"/>
                </a:cubicBezTo>
                <a:cubicBezTo>
                  <a:pt x="22710" y="21252"/>
                  <a:pt x="25108" y="22925"/>
                  <a:pt x="25984" y="24410"/>
                </a:cubicBezTo>
                <a:cubicBezTo>
                  <a:pt x="26655" y="25669"/>
                  <a:pt x="26944" y="27010"/>
                  <a:pt x="27336" y="28454"/>
                </a:cubicBezTo>
                <a:cubicBezTo>
                  <a:pt x="27624" y="29227"/>
                  <a:pt x="27624" y="30671"/>
                  <a:pt x="28006" y="31342"/>
                </a:cubicBezTo>
                <a:lnTo>
                  <a:pt x="28099" y="31146"/>
                </a:lnTo>
                <a:cubicBezTo>
                  <a:pt x="28129" y="31161"/>
                  <a:pt x="28159" y="31168"/>
                  <a:pt x="28189" y="31168"/>
                </a:cubicBezTo>
                <a:cubicBezTo>
                  <a:pt x="28548" y="31168"/>
                  <a:pt x="28887" y="30143"/>
                  <a:pt x="29069" y="29609"/>
                </a:cubicBezTo>
                <a:cubicBezTo>
                  <a:pt x="30502" y="24802"/>
                  <a:pt x="29935" y="19315"/>
                  <a:pt x="30409" y="14311"/>
                </a:cubicBezTo>
                <a:cubicBezTo>
                  <a:pt x="30760" y="10859"/>
                  <a:pt x="30710" y="1"/>
                  <a:pt x="25462"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36" name="Google Shape;1636;p36"/>
          <p:cNvSpPr/>
          <p:nvPr/>
        </p:nvSpPr>
        <p:spPr>
          <a:xfrm flipH="1" rot="5400000">
            <a:off x="-3154783" y="-897558"/>
            <a:ext cx="6372526" cy="6493094"/>
          </a:xfrm>
          <a:custGeom>
            <a:rect b="b" l="l" r="r" t="t"/>
            <a:pathLst>
              <a:path extrusionOk="0" h="31343" w="30761">
                <a:moveTo>
                  <a:pt x="25462" y="1"/>
                </a:moveTo>
                <a:cubicBezTo>
                  <a:pt x="25003" y="1"/>
                  <a:pt x="24504" y="84"/>
                  <a:pt x="23962" y="262"/>
                </a:cubicBezTo>
                <a:cubicBezTo>
                  <a:pt x="22714" y="644"/>
                  <a:pt x="21848" y="1706"/>
                  <a:pt x="21270" y="2862"/>
                </a:cubicBezTo>
                <a:cubicBezTo>
                  <a:pt x="20785" y="3728"/>
                  <a:pt x="20693" y="5740"/>
                  <a:pt x="19919" y="6421"/>
                </a:cubicBezTo>
                <a:cubicBezTo>
                  <a:pt x="19549" y="6724"/>
                  <a:pt x="19197" y="6855"/>
                  <a:pt x="18859" y="6855"/>
                </a:cubicBezTo>
                <a:cubicBezTo>
                  <a:pt x="16740" y="6855"/>
                  <a:pt x="15176" y="1692"/>
                  <a:pt x="13183" y="1603"/>
                </a:cubicBezTo>
                <a:cubicBezTo>
                  <a:pt x="13116" y="1599"/>
                  <a:pt x="13051" y="1598"/>
                  <a:pt x="12987" y="1598"/>
                </a:cubicBezTo>
                <a:cubicBezTo>
                  <a:pt x="9937" y="1598"/>
                  <a:pt x="10508" y="5882"/>
                  <a:pt x="11357" y="7762"/>
                </a:cubicBezTo>
                <a:cubicBezTo>
                  <a:pt x="11842" y="8917"/>
                  <a:pt x="12420" y="10072"/>
                  <a:pt x="13276" y="11134"/>
                </a:cubicBezTo>
                <a:cubicBezTo>
                  <a:pt x="13956" y="12094"/>
                  <a:pt x="15205" y="12867"/>
                  <a:pt x="15586" y="14116"/>
                </a:cubicBezTo>
                <a:cubicBezTo>
                  <a:pt x="16357" y="16711"/>
                  <a:pt x="14815" y="17501"/>
                  <a:pt x="12974" y="17501"/>
                </a:cubicBezTo>
                <a:cubicBezTo>
                  <a:pt x="11807" y="17501"/>
                  <a:pt x="10520" y="17184"/>
                  <a:pt x="9624" y="16808"/>
                </a:cubicBezTo>
                <a:cubicBezTo>
                  <a:pt x="8752" y="16450"/>
                  <a:pt x="7859" y="16277"/>
                  <a:pt x="6986" y="16277"/>
                </a:cubicBezTo>
                <a:cubicBezTo>
                  <a:pt x="4586" y="16277"/>
                  <a:pt x="2333" y="17587"/>
                  <a:pt x="1062" y="19985"/>
                </a:cubicBezTo>
                <a:cubicBezTo>
                  <a:pt x="0" y="22203"/>
                  <a:pt x="93" y="25472"/>
                  <a:pt x="1248" y="27783"/>
                </a:cubicBezTo>
                <a:cubicBezTo>
                  <a:pt x="1953" y="29293"/>
                  <a:pt x="2762" y="29890"/>
                  <a:pt x="3534" y="29890"/>
                </a:cubicBezTo>
                <a:cubicBezTo>
                  <a:pt x="4978" y="29890"/>
                  <a:pt x="6291" y="27799"/>
                  <a:pt x="6540" y="25669"/>
                </a:cubicBezTo>
                <a:cubicBezTo>
                  <a:pt x="6754" y="23757"/>
                  <a:pt x="7623" y="23083"/>
                  <a:pt x="8725" y="23083"/>
                </a:cubicBezTo>
                <a:cubicBezTo>
                  <a:pt x="10121" y="23083"/>
                  <a:pt x="11892" y="24164"/>
                  <a:pt x="13183" y="25184"/>
                </a:cubicBezTo>
                <a:cubicBezTo>
                  <a:pt x="14106" y="25895"/>
                  <a:pt x="14783" y="26188"/>
                  <a:pt x="15317" y="26188"/>
                </a:cubicBezTo>
                <a:cubicBezTo>
                  <a:pt x="16736" y="26188"/>
                  <a:pt x="17148" y="24117"/>
                  <a:pt x="18474" y="22295"/>
                </a:cubicBezTo>
                <a:cubicBezTo>
                  <a:pt x="19049" y="21552"/>
                  <a:pt x="19836" y="21252"/>
                  <a:pt x="20692" y="21252"/>
                </a:cubicBezTo>
                <a:cubicBezTo>
                  <a:pt x="22710" y="21252"/>
                  <a:pt x="25108" y="22925"/>
                  <a:pt x="25984" y="24410"/>
                </a:cubicBezTo>
                <a:cubicBezTo>
                  <a:pt x="26655" y="25669"/>
                  <a:pt x="26944" y="27010"/>
                  <a:pt x="27336" y="28454"/>
                </a:cubicBezTo>
                <a:cubicBezTo>
                  <a:pt x="27624" y="29227"/>
                  <a:pt x="27624" y="30671"/>
                  <a:pt x="28006" y="31342"/>
                </a:cubicBezTo>
                <a:lnTo>
                  <a:pt x="28099" y="31146"/>
                </a:lnTo>
                <a:cubicBezTo>
                  <a:pt x="28129" y="31161"/>
                  <a:pt x="28159" y="31168"/>
                  <a:pt x="28189" y="31168"/>
                </a:cubicBezTo>
                <a:cubicBezTo>
                  <a:pt x="28548" y="31168"/>
                  <a:pt x="28887" y="30143"/>
                  <a:pt x="29069" y="29609"/>
                </a:cubicBezTo>
                <a:cubicBezTo>
                  <a:pt x="30502" y="24802"/>
                  <a:pt x="29935" y="19315"/>
                  <a:pt x="30409" y="14311"/>
                </a:cubicBezTo>
                <a:cubicBezTo>
                  <a:pt x="30760" y="10859"/>
                  <a:pt x="30710" y="1"/>
                  <a:pt x="25462"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37" name="Google Shape;1637;p36"/>
          <p:cNvSpPr/>
          <p:nvPr/>
        </p:nvSpPr>
        <p:spPr>
          <a:xfrm flipH="1" rot="-2700000">
            <a:off x="3063463" y="2504933"/>
            <a:ext cx="6372482" cy="6493050"/>
          </a:xfrm>
          <a:custGeom>
            <a:rect b="b" l="l" r="r" t="t"/>
            <a:pathLst>
              <a:path extrusionOk="0" h="31343" w="30761">
                <a:moveTo>
                  <a:pt x="25462" y="1"/>
                </a:moveTo>
                <a:cubicBezTo>
                  <a:pt x="25003" y="1"/>
                  <a:pt x="24504" y="84"/>
                  <a:pt x="23962" y="262"/>
                </a:cubicBezTo>
                <a:cubicBezTo>
                  <a:pt x="22714" y="644"/>
                  <a:pt x="21848" y="1706"/>
                  <a:pt x="21270" y="2862"/>
                </a:cubicBezTo>
                <a:cubicBezTo>
                  <a:pt x="20785" y="3728"/>
                  <a:pt x="20693" y="5740"/>
                  <a:pt x="19919" y="6421"/>
                </a:cubicBezTo>
                <a:cubicBezTo>
                  <a:pt x="19549" y="6724"/>
                  <a:pt x="19197" y="6855"/>
                  <a:pt x="18859" y="6855"/>
                </a:cubicBezTo>
                <a:cubicBezTo>
                  <a:pt x="16740" y="6855"/>
                  <a:pt x="15176" y="1692"/>
                  <a:pt x="13183" y="1603"/>
                </a:cubicBezTo>
                <a:cubicBezTo>
                  <a:pt x="13116" y="1599"/>
                  <a:pt x="13051" y="1598"/>
                  <a:pt x="12987" y="1598"/>
                </a:cubicBezTo>
                <a:cubicBezTo>
                  <a:pt x="9937" y="1598"/>
                  <a:pt x="10508" y="5882"/>
                  <a:pt x="11357" y="7762"/>
                </a:cubicBezTo>
                <a:cubicBezTo>
                  <a:pt x="11842" y="8917"/>
                  <a:pt x="12420" y="10072"/>
                  <a:pt x="13276" y="11134"/>
                </a:cubicBezTo>
                <a:cubicBezTo>
                  <a:pt x="13956" y="12094"/>
                  <a:pt x="15205" y="12867"/>
                  <a:pt x="15586" y="14116"/>
                </a:cubicBezTo>
                <a:cubicBezTo>
                  <a:pt x="16357" y="16711"/>
                  <a:pt x="14815" y="17501"/>
                  <a:pt x="12974" y="17501"/>
                </a:cubicBezTo>
                <a:cubicBezTo>
                  <a:pt x="11807" y="17501"/>
                  <a:pt x="10520" y="17184"/>
                  <a:pt x="9624" y="16808"/>
                </a:cubicBezTo>
                <a:cubicBezTo>
                  <a:pt x="8752" y="16450"/>
                  <a:pt x="7859" y="16277"/>
                  <a:pt x="6986" y="16277"/>
                </a:cubicBezTo>
                <a:cubicBezTo>
                  <a:pt x="4586" y="16277"/>
                  <a:pt x="2333" y="17587"/>
                  <a:pt x="1062" y="19985"/>
                </a:cubicBezTo>
                <a:cubicBezTo>
                  <a:pt x="0" y="22203"/>
                  <a:pt x="93" y="25472"/>
                  <a:pt x="1248" y="27783"/>
                </a:cubicBezTo>
                <a:cubicBezTo>
                  <a:pt x="1953" y="29293"/>
                  <a:pt x="2762" y="29890"/>
                  <a:pt x="3534" y="29890"/>
                </a:cubicBezTo>
                <a:cubicBezTo>
                  <a:pt x="4978" y="29890"/>
                  <a:pt x="6291" y="27799"/>
                  <a:pt x="6540" y="25669"/>
                </a:cubicBezTo>
                <a:cubicBezTo>
                  <a:pt x="6754" y="23757"/>
                  <a:pt x="7623" y="23083"/>
                  <a:pt x="8725" y="23083"/>
                </a:cubicBezTo>
                <a:cubicBezTo>
                  <a:pt x="10121" y="23083"/>
                  <a:pt x="11892" y="24164"/>
                  <a:pt x="13183" y="25184"/>
                </a:cubicBezTo>
                <a:cubicBezTo>
                  <a:pt x="14106" y="25895"/>
                  <a:pt x="14783" y="26188"/>
                  <a:pt x="15317" y="26188"/>
                </a:cubicBezTo>
                <a:cubicBezTo>
                  <a:pt x="16736" y="26188"/>
                  <a:pt x="17148" y="24117"/>
                  <a:pt x="18474" y="22295"/>
                </a:cubicBezTo>
                <a:cubicBezTo>
                  <a:pt x="19049" y="21552"/>
                  <a:pt x="19836" y="21252"/>
                  <a:pt x="20692" y="21252"/>
                </a:cubicBezTo>
                <a:cubicBezTo>
                  <a:pt x="22710" y="21252"/>
                  <a:pt x="25108" y="22925"/>
                  <a:pt x="25984" y="24410"/>
                </a:cubicBezTo>
                <a:cubicBezTo>
                  <a:pt x="26655" y="25669"/>
                  <a:pt x="26944" y="27010"/>
                  <a:pt x="27336" y="28454"/>
                </a:cubicBezTo>
                <a:cubicBezTo>
                  <a:pt x="27624" y="29227"/>
                  <a:pt x="27624" y="30671"/>
                  <a:pt x="28006" y="31342"/>
                </a:cubicBezTo>
                <a:lnTo>
                  <a:pt x="28099" y="31146"/>
                </a:lnTo>
                <a:cubicBezTo>
                  <a:pt x="28129" y="31161"/>
                  <a:pt x="28159" y="31168"/>
                  <a:pt x="28189" y="31168"/>
                </a:cubicBezTo>
                <a:cubicBezTo>
                  <a:pt x="28548" y="31168"/>
                  <a:pt x="28887" y="30143"/>
                  <a:pt x="29069" y="29609"/>
                </a:cubicBezTo>
                <a:cubicBezTo>
                  <a:pt x="30502" y="24802"/>
                  <a:pt x="29935" y="19315"/>
                  <a:pt x="30409" y="14311"/>
                </a:cubicBezTo>
                <a:cubicBezTo>
                  <a:pt x="30760" y="10859"/>
                  <a:pt x="30710" y="1"/>
                  <a:pt x="25462"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1638" name="Google Shape;1638;p36"/>
          <p:cNvGrpSpPr/>
          <p:nvPr/>
        </p:nvGrpSpPr>
        <p:grpSpPr>
          <a:xfrm rot="-5400000">
            <a:off x="233791" y="4130606"/>
            <a:ext cx="771632" cy="842731"/>
            <a:chOff x="2458950" y="370151"/>
            <a:chExt cx="449826" cy="491274"/>
          </a:xfrm>
        </p:grpSpPr>
        <p:sp>
          <p:nvSpPr>
            <p:cNvPr id="1639" name="Google Shape;1639;p36"/>
            <p:cNvSpPr/>
            <p:nvPr/>
          </p:nvSpPr>
          <p:spPr>
            <a:xfrm>
              <a:off x="2820776" y="370151"/>
              <a:ext cx="88000" cy="100225"/>
            </a:xfrm>
            <a:custGeom>
              <a:rect b="b" l="l" r="r" t="t"/>
              <a:pathLst>
                <a:path extrusionOk="0" h="4009" w="3520">
                  <a:moveTo>
                    <a:pt x="2021" y="1"/>
                  </a:moveTo>
                  <a:cubicBezTo>
                    <a:pt x="1846" y="1"/>
                    <a:pt x="1681" y="99"/>
                    <a:pt x="1636" y="325"/>
                  </a:cubicBezTo>
                  <a:cubicBezTo>
                    <a:pt x="1585" y="645"/>
                    <a:pt x="1502" y="965"/>
                    <a:pt x="1420" y="1284"/>
                  </a:cubicBezTo>
                  <a:cubicBezTo>
                    <a:pt x="1203" y="1192"/>
                    <a:pt x="976" y="1099"/>
                    <a:pt x="749" y="1037"/>
                  </a:cubicBezTo>
                  <a:cubicBezTo>
                    <a:pt x="704" y="1024"/>
                    <a:pt x="661" y="1018"/>
                    <a:pt x="620" y="1018"/>
                  </a:cubicBezTo>
                  <a:cubicBezTo>
                    <a:pt x="159" y="1018"/>
                    <a:pt x="0" y="1761"/>
                    <a:pt x="512" y="1903"/>
                  </a:cubicBezTo>
                  <a:cubicBezTo>
                    <a:pt x="728" y="1965"/>
                    <a:pt x="945" y="2048"/>
                    <a:pt x="1152" y="2141"/>
                  </a:cubicBezTo>
                  <a:cubicBezTo>
                    <a:pt x="1007" y="2584"/>
                    <a:pt x="842" y="3028"/>
                    <a:pt x="677" y="3461"/>
                  </a:cubicBezTo>
                  <a:cubicBezTo>
                    <a:pt x="552" y="3791"/>
                    <a:pt x="823" y="4008"/>
                    <a:pt x="1099" y="4008"/>
                  </a:cubicBezTo>
                  <a:cubicBezTo>
                    <a:pt x="1281" y="4008"/>
                    <a:pt x="1466" y="3915"/>
                    <a:pt x="1544" y="3698"/>
                  </a:cubicBezTo>
                  <a:cubicBezTo>
                    <a:pt x="1698" y="3306"/>
                    <a:pt x="1842" y="2904"/>
                    <a:pt x="1977" y="2512"/>
                  </a:cubicBezTo>
                  <a:cubicBezTo>
                    <a:pt x="2224" y="2615"/>
                    <a:pt x="2472" y="2698"/>
                    <a:pt x="2740" y="2749"/>
                  </a:cubicBezTo>
                  <a:cubicBezTo>
                    <a:pt x="2775" y="2756"/>
                    <a:pt x="2809" y="2759"/>
                    <a:pt x="2841" y="2759"/>
                  </a:cubicBezTo>
                  <a:cubicBezTo>
                    <a:pt x="3334" y="2759"/>
                    <a:pt x="3519" y="1990"/>
                    <a:pt x="2977" y="1883"/>
                  </a:cubicBezTo>
                  <a:cubicBezTo>
                    <a:pt x="2729" y="1831"/>
                    <a:pt x="2482" y="1749"/>
                    <a:pt x="2255" y="1656"/>
                  </a:cubicBezTo>
                  <a:cubicBezTo>
                    <a:pt x="2358" y="1295"/>
                    <a:pt x="2441" y="934"/>
                    <a:pt x="2513" y="573"/>
                  </a:cubicBezTo>
                  <a:cubicBezTo>
                    <a:pt x="2575" y="225"/>
                    <a:pt x="2286" y="1"/>
                    <a:pt x="2021" y="1"/>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40" name="Google Shape;1640;p36"/>
            <p:cNvSpPr/>
            <p:nvPr/>
          </p:nvSpPr>
          <p:spPr>
            <a:xfrm>
              <a:off x="2458950" y="728400"/>
              <a:ext cx="67825" cy="58925"/>
            </a:xfrm>
            <a:custGeom>
              <a:rect b="b" l="l" r="r" t="t"/>
              <a:pathLst>
                <a:path extrusionOk="0" h="2357" w="2713">
                  <a:moveTo>
                    <a:pt x="1510" y="0"/>
                  </a:moveTo>
                  <a:cubicBezTo>
                    <a:pt x="1288" y="0"/>
                    <a:pt x="1065" y="67"/>
                    <a:pt x="877" y="205"/>
                  </a:cubicBezTo>
                  <a:cubicBezTo>
                    <a:pt x="774" y="287"/>
                    <a:pt x="671" y="370"/>
                    <a:pt x="558" y="452"/>
                  </a:cubicBezTo>
                  <a:cubicBezTo>
                    <a:pt x="93" y="792"/>
                    <a:pt x="0" y="1473"/>
                    <a:pt x="351" y="1938"/>
                  </a:cubicBezTo>
                  <a:cubicBezTo>
                    <a:pt x="552" y="2212"/>
                    <a:pt x="872" y="2357"/>
                    <a:pt x="1196" y="2357"/>
                  </a:cubicBezTo>
                  <a:cubicBezTo>
                    <a:pt x="1421" y="2357"/>
                    <a:pt x="1647" y="2288"/>
                    <a:pt x="1837" y="2144"/>
                  </a:cubicBezTo>
                  <a:cubicBezTo>
                    <a:pt x="1940" y="2072"/>
                    <a:pt x="2053" y="1989"/>
                    <a:pt x="2156" y="1906"/>
                  </a:cubicBezTo>
                  <a:cubicBezTo>
                    <a:pt x="2621" y="1556"/>
                    <a:pt x="2713" y="886"/>
                    <a:pt x="2362" y="421"/>
                  </a:cubicBezTo>
                  <a:cubicBezTo>
                    <a:pt x="2160" y="145"/>
                    <a:pt x="1837" y="0"/>
                    <a:pt x="1510" y="0"/>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41" name="Google Shape;1641;p36"/>
            <p:cNvSpPr/>
            <p:nvPr/>
          </p:nvSpPr>
          <p:spPr>
            <a:xfrm>
              <a:off x="2521600" y="807300"/>
              <a:ext cx="63725" cy="54125"/>
            </a:xfrm>
            <a:custGeom>
              <a:rect b="b" l="l" r="r" t="t"/>
              <a:pathLst>
                <a:path extrusionOk="0" h="2165" w="2549">
                  <a:moveTo>
                    <a:pt x="1157" y="1"/>
                  </a:moveTo>
                  <a:cubicBezTo>
                    <a:pt x="631" y="1"/>
                    <a:pt x="159" y="384"/>
                    <a:pt x="83" y="917"/>
                  </a:cubicBezTo>
                  <a:cubicBezTo>
                    <a:pt x="1" y="1484"/>
                    <a:pt x="413" y="2031"/>
                    <a:pt x="991" y="2113"/>
                  </a:cubicBezTo>
                  <a:lnTo>
                    <a:pt x="1270" y="2154"/>
                  </a:lnTo>
                  <a:cubicBezTo>
                    <a:pt x="1319" y="2162"/>
                    <a:pt x="1367" y="2165"/>
                    <a:pt x="1415" y="2165"/>
                  </a:cubicBezTo>
                  <a:cubicBezTo>
                    <a:pt x="1927" y="2165"/>
                    <a:pt x="2391" y="1776"/>
                    <a:pt x="2466" y="1257"/>
                  </a:cubicBezTo>
                  <a:cubicBezTo>
                    <a:pt x="2549" y="680"/>
                    <a:pt x="2136" y="133"/>
                    <a:pt x="1569" y="50"/>
                  </a:cubicBezTo>
                  <a:lnTo>
                    <a:pt x="1290" y="9"/>
                  </a:lnTo>
                  <a:cubicBezTo>
                    <a:pt x="1246" y="3"/>
                    <a:pt x="1201" y="1"/>
                    <a:pt x="1157" y="1"/>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42" name="Google Shape;1642;p36"/>
            <p:cNvSpPr/>
            <p:nvPr/>
          </p:nvSpPr>
          <p:spPr>
            <a:xfrm>
              <a:off x="2562825" y="714100"/>
              <a:ext cx="72325" cy="53275"/>
            </a:xfrm>
            <a:custGeom>
              <a:rect b="b" l="l" r="r" t="t"/>
              <a:pathLst>
                <a:path extrusionOk="0" h="2131" w="2893">
                  <a:moveTo>
                    <a:pt x="1426" y="1"/>
                  </a:moveTo>
                  <a:cubicBezTo>
                    <a:pt x="216" y="1"/>
                    <a:pt x="1" y="1930"/>
                    <a:pt x="1302" y="2118"/>
                  </a:cubicBezTo>
                  <a:cubicBezTo>
                    <a:pt x="1362" y="2127"/>
                    <a:pt x="1420" y="2131"/>
                    <a:pt x="1475" y="2131"/>
                  </a:cubicBezTo>
                  <a:cubicBezTo>
                    <a:pt x="2677" y="2131"/>
                    <a:pt x="2892" y="200"/>
                    <a:pt x="1601" y="14"/>
                  </a:cubicBezTo>
                  <a:cubicBezTo>
                    <a:pt x="1541" y="5"/>
                    <a:pt x="1482" y="1"/>
                    <a:pt x="1426" y="1"/>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43" name="Google Shape;1643;p36"/>
            <p:cNvSpPr/>
            <p:nvPr/>
          </p:nvSpPr>
          <p:spPr>
            <a:xfrm>
              <a:off x="2537867" y="458493"/>
              <a:ext cx="46950" cy="40975"/>
            </a:xfrm>
            <a:custGeom>
              <a:rect b="b" l="l" r="r" t="t"/>
              <a:pathLst>
                <a:path extrusionOk="0" h="1639" w="1878">
                  <a:moveTo>
                    <a:pt x="1045" y="0"/>
                  </a:moveTo>
                  <a:cubicBezTo>
                    <a:pt x="892" y="0"/>
                    <a:pt x="739" y="47"/>
                    <a:pt x="610" y="143"/>
                  </a:cubicBezTo>
                  <a:cubicBezTo>
                    <a:pt x="527" y="205"/>
                    <a:pt x="454" y="257"/>
                    <a:pt x="383" y="319"/>
                  </a:cubicBezTo>
                  <a:cubicBezTo>
                    <a:pt x="62" y="556"/>
                    <a:pt x="1" y="1020"/>
                    <a:pt x="238" y="1350"/>
                  </a:cubicBezTo>
                  <a:cubicBezTo>
                    <a:pt x="378" y="1539"/>
                    <a:pt x="602" y="1638"/>
                    <a:pt x="828" y="1638"/>
                  </a:cubicBezTo>
                  <a:cubicBezTo>
                    <a:pt x="983" y="1638"/>
                    <a:pt x="1139" y="1591"/>
                    <a:pt x="1270" y="1495"/>
                  </a:cubicBezTo>
                  <a:cubicBezTo>
                    <a:pt x="1342" y="1433"/>
                    <a:pt x="1414" y="1381"/>
                    <a:pt x="1486" y="1330"/>
                  </a:cubicBezTo>
                  <a:cubicBezTo>
                    <a:pt x="1816" y="1082"/>
                    <a:pt x="1878" y="617"/>
                    <a:pt x="1641" y="298"/>
                  </a:cubicBezTo>
                  <a:cubicBezTo>
                    <a:pt x="1494" y="102"/>
                    <a:pt x="1269" y="0"/>
                    <a:pt x="1045" y="0"/>
                  </a:cubicBez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44" name="Google Shape;1644;p36"/>
            <p:cNvSpPr/>
            <p:nvPr/>
          </p:nvSpPr>
          <p:spPr>
            <a:xfrm>
              <a:off x="2581192" y="513418"/>
              <a:ext cx="44125" cy="37525"/>
            </a:xfrm>
            <a:custGeom>
              <a:rect b="b" l="l" r="r" t="t"/>
              <a:pathLst>
                <a:path extrusionOk="0" h="1501" w="1765">
                  <a:moveTo>
                    <a:pt x="789" y="1"/>
                  </a:moveTo>
                  <a:cubicBezTo>
                    <a:pt x="429" y="1"/>
                    <a:pt x="110" y="272"/>
                    <a:pt x="62" y="628"/>
                  </a:cubicBezTo>
                  <a:cubicBezTo>
                    <a:pt x="1" y="1031"/>
                    <a:pt x="289" y="1402"/>
                    <a:pt x="681" y="1464"/>
                  </a:cubicBezTo>
                  <a:lnTo>
                    <a:pt x="878" y="1494"/>
                  </a:lnTo>
                  <a:cubicBezTo>
                    <a:pt x="910" y="1499"/>
                    <a:pt x="942" y="1501"/>
                    <a:pt x="974" y="1501"/>
                  </a:cubicBezTo>
                  <a:cubicBezTo>
                    <a:pt x="1339" y="1501"/>
                    <a:pt x="1666" y="1235"/>
                    <a:pt x="1713" y="866"/>
                  </a:cubicBezTo>
                  <a:cubicBezTo>
                    <a:pt x="1765" y="463"/>
                    <a:pt x="1486" y="91"/>
                    <a:pt x="1084" y="30"/>
                  </a:cubicBezTo>
                  <a:lnTo>
                    <a:pt x="898" y="9"/>
                  </a:lnTo>
                  <a:cubicBezTo>
                    <a:pt x="862" y="3"/>
                    <a:pt x="825" y="1"/>
                    <a:pt x="789" y="1"/>
                  </a:cubicBez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45" name="Google Shape;1645;p36"/>
            <p:cNvSpPr/>
            <p:nvPr/>
          </p:nvSpPr>
          <p:spPr>
            <a:xfrm>
              <a:off x="2609842" y="448693"/>
              <a:ext cx="50275" cy="36825"/>
            </a:xfrm>
            <a:custGeom>
              <a:rect b="b" l="l" r="r" t="t"/>
              <a:pathLst>
                <a:path extrusionOk="0" h="1473" w="2011">
                  <a:moveTo>
                    <a:pt x="983" y="0"/>
                  </a:moveTo>
                  <a:cubicBezTo>
                    <a:pt x="149" y="0"/>
                    <a:pt x="0" y="1336"/>
                    <a:pt x="897" y="1463"/>
                  </a:cubicBezTo>
                  <a:cubicBezTo>
                    <a:pt x="938" y="1469"/>
                    <a:pt x="978" y="1472"/>
                    <a:pt x="1017" y="1472"/>
                  </a:cubicBezTo>
                  <a:cubicBezTo>
                    <a:pt x="1853" y="1472"/>
                    <a:pt x="2010" y="137"/>
                    <a:pt x="1103" y="9"/>
                  </a:cubicBezTo>
                  <a:cubicBezTo>
                    <a:pt x="1062" y="3"/>
                    <a:pt x="1022" y="0"/>
                    <a:pt x="983" y="0"/>
                  </a:cubicBez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1646" name="Google Shape;1646;p36"/>
          <p:cNvSpPr/>
          <p:nvPr/>
        </p:nvSpPr>
        <p:spPr>
          <a:xfrm>
            <a:off x="3834724" y="-250223"/>
            <a:ext cx="1103697" cy="1057037"/>
          </a:xfrm>
          <a:custGeom>
            <a:rect b="b" l="l" r="r" t="t"/>
            <a:pathLst>
              <a:path extrusionOk="0" h="14340" w="14973">
                <a:moveTo>
                  <a:pt x="5804" y="1"/>
                </a:moveTo>
                <a:cubicBezTo>
                  <a:pt x="5569" y="1"/>
                  <a:pt x="5300" y="71"/>
                  <a:pt x="5030" y="212"/>
                </a:cubicBezTo>
                <a:cubicBezTo>
                  <a:pt x="4538" y="469"/>
                  <a:pt x="4327" y="938"/>
                  <a:pt x="4339" y="1431"/>
                </a:cubicBezTo>
                <a:lnTo>
                  <a:pt x="4327" y="1431"/>
                </a:lnTo>
                <a:lnTo>
                  <a:pt x="4339" y="1443"/>
                </a:lnTo>
                <a:cubicBezTo>
                  <a:pt x="4339" y="1501"/>
                  <a:pt x="4339" y="1560"/>
                  <a:pt x="4350" y="1607"/>
                </a:cubicBezTo>
                <a:lnTo>
                  <a:pt x="4350" y="1618"/>
                </a:lnTo>
                <a:cubicBezTo>
                  <a:pt x="4350" y="1665"/>
                  <a:pt x="4362" y="1724"/>
                  <a:pt x="4374" y="1771"/>
                </a:cubicBezTo>
                <a:cubicBezTo>
                  <a:pt x="4374" y="1795"/>
                  <a:pt x="4386" y="1806"/>
                  <a:pt x="4386" y="1829"/>
                </a:cubicBezTo>
                <a:cubicBezTo>
                  <a:pt x="4397" y="1865"/>
                  <a:pt x="4409" y="1900"/>
                  <a:pt x="4420" y="1947"/>
                </a:cubicBezTo>
                <a:cubicBezTo>
                  <a:pt x="4420" y="1959"/>
                  <a:pt x="4433" y="1970"/>
                  <a:pt x="4433" y="1994"/>
                </a:cubicBezTo>
                <a:cubicBezTo>
                  <a:pt x="4456" y="2041"/>
                  <a:pt x="4467" y="2100"/>
                  <a:pt x="4491" y="2147"/>
                </a:cubicBezTo>
                <a:cubicBezTo>
                  <a:pt x="4491" y="2147"/>
                  <a:pt x="4491" y="2158"/>
                  <a:pt x="4503" y="2158"/>
                </a:cubicBezTo>
                <a:cubicBezTo>
                  <a:pt x="4514" y="2205"/>
                  <a:pt x="4550" y="2252"/>
                  <a:pt x="4573" y="2298"/>
                </a:cubicBezTo>
                <a:cubicBezTo>
                  <a:pt x="4573" y="2322"/>
                  <a:pt x="4585" y="2334"/>
                  <a:pt x="4597" y="2345"/>
                </a:cubicBezTo>
                <a:lnTo>
                  <a:pt x="4667" y="2451"/>
                </a:lnTo>
                <a:cubicBezTo>
                  <a:pt x="4667" y="2463"/>
                  <a:pt x="4678" y="2475"/>
                  <a:pt x="4691" y="2498"/>
                </a:cubicBezTo>
                <a:cubicBezTo>
                  <a:pt x="4725" y="2545"/>
                  <a:pt x="4761" y="2580"/>
                  <a:pt x="4796" y="2627"/>
                </a:cubicBezTo>
                <a:cubicBezTo>
                  <a:pt x="4831" y="2674"/>
                  <a:pt x="4866" y="2709"/>
                  <a:pt x="4913" y="2744"/>
                </a:cubicBezTo>
                <a:lnTo>
                  <a:pt x="4949" y="2780"/>
                </a:lnTo>
                <a:cubicBezTo>
                  <a:pt x="4972" y="2814"/>
                  <a:pt x="5007" y="2838"/>
                  <a:pt x="5042" y="2861"/>
                </a:cubicBezTo>
                <a:lnTo>
                  <a:pt x="5077" y="2897"/>
                </a:lnTo>
                <a:cubicBezTo>
                  <a:pt x="5124" y="2932"/>
                  <a:pt x="5171" y="2955"/>
                  <a:pt x="5218" y="2991"/>
                </a:cubicBezTo>
                <a:lnTo>
                  <a:pt x="5230" y="2991"/>
                </a:lnTo>
                <a:lnTo>
                  <a:pt x="5371" y="3061"/>
                </a:lnTo>
                <a:cubicBezTo>
                  <a:pt x="5382" y="3072"/>
                  <a:pt x="5405" y="3072"/>
                  <a:pt x="5417" y="3084"/>
                </a:cubicBezTo>
                <a:cubicBezTo>
                  <a:pt x="5452" y="3096"/>
                  <a:pt x="5488" y="3108"/>
                  <a:pt x="5535" y="3119"/>
                </a:cubicBezTo>
                <a:cubicBezTo>
                  <a:pt x="5546" y="3119"/>
                  <a:pt x="5569" y="3131"/>
                  <a:pt x="5582" y="3131"/>
                </a:cubicBezTo>
                <a:cubicBezTo>
                  <a:pt x="5640" y="3143"/>
                  <a:pt x="5687" y="3155"/>
                  <a:pt x="5746" y="3166"/>
                </a:cubicBezTo>
                <a:lnTo>
                  <a:pt x="5757" y="3166"/>
                </a:lnTo>
                <a:cubicBezTo>
                  <a:pt x="5804" y="3178"/>
                  <a:pt x="5863" y="3178"/>
                  <a:pt x="5921" y="3178"/>
                </a:cubicBezTo>
                <a:lnTo>
                  <a:pt x="5980" y="3178"/>
                </a:lnTo>
                <a:cubicBezTo>
                  <a:pt x="6004" y="3178"/>
                  <a:pt x="6038" y="3166"/>
                  <a:pt x="6074" y="3166"/>
                </a:cubicBezTo>
                <a:cubicBezTo>
                  <a:pt x="6226" y="3788"/>
                  <a:pt x="6426" y="4398"/>
                  <a:pt x="6578" y="5018"/>
                </a:cubicBezTo>
                <a:cubicBezTo>
                  <a:pt x="6531" y="5042"/>
                  <a:pt x="6473" y="5078"/>
                  <a:pt x="6414" y="5101"/>
                </a:cubicBezTo>
                <a:cubicBezTo>
                  <a:pt x="5675" y="5487"/>
                  <a:pt x="5300" y="6144"/>
                  <a:pt x="5218" y="6860"/>
                </a:cubicBezTo>
                <a:cubicBezTo>
                  <a:pt x="4433" y="6953"/>
                  <a:pt x="3670" y="7141"/>
                  <a:pt x="2909" y="7246"/>
                </a:cubicBezTo>
                <a:cubicBezTo>
                  <a:pt x="2674" y="6660"/>
                  <a:pt x="2158" y="6167"/>
                  <a:pt x="1478" y="6167"/>
                </a:cubicBezTo>
                <a:cubicBezTo>
                  <a:pt x="1244" y="6167"/>
                  <a:pt x="974" y="6238"/>
                  <a:pt x="704" y="6379"/>
                </a:cubicBezTo>
                <a:cubicBezTo>
                  <a:pt x="212" y="6636"/>
                  <a:pt x="1" y="7105"/>
                  <a:pt x="12" y="7598"/>
                </a:cubicBezTo>
                <a:lnTo>
                  <a:pt x="1" y="7598"/>
                </a:lnTo>
                <a:cubicBezTo>
                  <a:pt x="12" y="7598"/>
                  <a:pt x="12" y="7610"/>
                  <a:pt x="12" y="7610"/>
                </a:cubicBezTo>
                <a:cubicBezTo>
                  <a:pt x="12" y="7668"/>
                  <a:pt x="12" y="7727"/>
                  <a:pt x="24" y="7774"/>
                </a:cubicBezTo>
                <a:lnTo>
                  <a:pt x="24" y="7785"/>
                </a:lnTo>
                <a:cubicBezTo>
                  <a:pt x="24" y="7832"/>
                  <a:pt x="36" y="7891"/>
                  <a:pt x="48" y="7938"/>
                </a:cubicBezTo>
                <a:cubicBezTo>
                  <a:pt x="48" y="7962"/>
                  <a:pt x="59" y="7973"/>
                  <a:pt x="59" y="7985"/>
                </a:cubicBezTo>
                <a:cubicBezTo>
                  <a:pt x="71" y="8032"/>
                  <a:pt x="83" y="8067"/>
                  <a:pt x="95" y="8114"/>
                </a:cubicBezTo>
                <a:cubicBezTo>
                  <a:pt x="95" y="8126"/>
                  <a:pt x="106" y="8137"/>
                  <a:pt x="106" y="8161"/>
                </a:cubicBezTo>
                <a:cubicBezTo>
                  <a:pt x="129" y="8207"/>
                  <a:pt x="142" y="8267"/>
                  <a:pt x="165" y="8313"/>
                </a:cubicBezTo>
                <a:lnTo>
                  <a:pt x="165" y="8325"/>
                </a:lnTo>
                <a:cubicBezTo>
                  <a:pt x="188" y="8372"/>
                  <a:pt x="223" y="8419"/>
                  <a:pt x="247" y="8465"/>
                </a:cubicBezTo>
                <a:cubicBezTo>
                  <a:pt x="247" y="8489"/>
                  <a:pt x="259" y="8501"/>
                  <a:pt x="270" y="8512"/>
                </a:cubicBezTo>
                <a:lnTo>
                  <a:pt x="340" y="8618"/>
                </a:lnTo>
                <a:cubicBezTo>
                  <a:pt x="340" y="8630"/>
                  <a:pt x="353" y="8642"/>
                  <a:pt x="364" y="8665"/>
                </a:cubicBezTo>
                <a:cubicBezTo>
                  <a:pt x="400" y="8712"/>
                  <a:pt x="434" y="8747"/>
                  <a:pt x="470" y="8794"/>
                </a:cubicBezTo>
                <a:cubicBezTo>
                  <a:pt x="505" y="8841"/>
                  <a:pt x="540" y="8876"/>
                  <a:pt x="587" y="8911"/>
                </a:cubicBezTo>
                <a:lnTo>
                  <a:pt x="622" y="8947"/>
                </a:lnTo>
                <a:cubicBezTo>
                  <a:pt x="645" y="8981"/>
                  <a:pt x="681" y="9005"/>
                  <a:pt x="716" y="9028"/>
                </a:cubicBezTo>
                <a:lnTo>
                  <a:pt x="751" y="9064"/>
                </a:lnTo>
                <a:cubicBezTo>
                  <a:pt x="798" y="9099"/>
                  <a:pt x="845" y="9122"/>
                  <a:pt x="892" y="9158"/>
                </a:cubicBezTo>
                <a:cubicBezTo>
                  <a:pt x="939" y="9181"/>
                  <a:pt x="997" y="9205"/>
                  <a:pt x="1044" y="9228"/>
                </a:cubicBezTo>
                <a:cubicBezTo>
                  <a:pt x="1056" y="9239"/>
                  <a:pt x="1080" y="9239"/>
                  <a:pt x="1091" y="9251"/>
                </a:cubicBezTo>
                <a:cubicBezTo>
                  <a:pt x="1126" y="9263"/>
                  <a:pt x="1161" y="9275"/>
                  <a:pt x="1208" y="9286"/>
                </a:cubicBezTo>
                <a:cubicBezTo>
                  <a:pt x="1220" y="9286"/>
                  <a:pt x="1244" y="9298"/>
                  <a:pt x="1255" y="9298"/>
                </a:cubicBezTo>
                <a:cubicBezTo>
                  <a:pt x="1314" y="9310"/>
                  <a:pt x="1361" y="9322"/>
                  <a:pt x="1419" y="9333"/>
                </a:cubicBezTo>
                <a:cubicBezTo>
                  <a:pt x="1478" y="9345"/>
                  <a:pt x="1536" y="9345"/>
                  <a:pt x="1595" y="9345"/>
                </a:cubicBezTo>
                <a:lnTo>
                  <a:pt x="1654" y="9345"/>
                </a:lnTo>
                <a:cubicBezTo>
                  <a:pt x="1700" y="9333"/>
                  <a:pt x="1736" y="9333"/>
                  <a:pt x="1783" y="9333"/>
                </a:cubicBezTo>
                <a:cubicBezTo>
                  <a:pt x="1806" y="9322"/>
                  <a:pt x="1830" y="9322"/>
                  <a:pt x="1841" y="9322"/>
                </a:cubicBezTo>
                <a:cubicBezTo>
                  <a:pt x="1900" y="9310"/>
                  <a:pt x="1971" y="9298"/>
                  <a:pt x="2029" y="9275"/>
                </a:cubicBezTo>
                <a:cubicBezTo>
                  <a:pt x="2088" y="9251"/>
                  <a:pt x="2146" y="9239"/>
                  <a:pt x="2193" y="9216"/>
                </a:cubicBezTo>
                <a:cubicBezTo>
                  <a:pt x="2205" y="9205"/>
                  <a:pt x="2216" y="9205"/>
                  <a:pt x="2229" y="9192"/>
                </a:cubicBezTo>
                <a:cubicBezTo>
                  <a:pt x="2275" y="9169"/>
                  <a:pt x="2322" y="9145"/>
                  <a:pt x="2357" y="9122"/>
                </a:cubicBezTo>
                <a:cubicBezTo>
                  <a:pt x="2369" y="9111"/>
                  <a:pt x="2380" y="9111"/>
                  <a:pt x="2380" y="9099"/>
                </a:cubicBezTo>
                <a:cubicBezTo>
                  <a:pt x="2427" y="9075"/>
                  <a:pt x="2463" y="9052"/>
                  <a:pt x="2498" y="9028"/>
                </a:cubicBezTo>
                <a:cubicBezTo>
                  <a:pt x="2498" y="9017"/>
                  <a:pt x="2510" y="9017"/>
                  <a:pt x="2521" y="9005"/>
                </a:cubicBezTo>
                <a:cubicBezTo>
                  <a:pt x="2557" y="8981"/>
                  <a:pt x="2591" y="8947"/>
                  <a:pt x="2627" y="8911"/>
                </a:cubicBezTo>
                <a:cubicBezTo>
                  <a:pt x="2627" y="8900"/>
                  <a:pt x="2638" y="8900"/>
                  <a:pt x="2651" y="8887"/>
                </a:cubicBezTo>
                <a:cubicBezTo>
                  <a:pt x="2709" y="8817"/>
                  <a:pt x="2768" y="8747"/>
                  <a:pt x="2815" y="8665"/>
                </a:cubicBezTo>
                <a:cubicBezTo>
                  <a:pt x="2826" y="8653"/>
                  <a:pt x="2826" y="8653"/>
                  <a:pt x="2826" y="8642"/>
                </a:cubicBezTo>
                <a:cubicBezTo>
                  <a:pt x="2849" y="8606"/>
                  <a:pt x="2873" y="8559"/>
                  <a:pt x="2896" y="8525"/>
                </a:cubicBezTo>
                <a:cubicBezTo>
                  <a:pt x="2896" y="8512"/>
                  <a:pt x="2896" y="8512"/>
                  <a:pt x="2909" y="8501"/>
                </a:cubicBezTo>
                <a:cubicBezTo>
                  <a:pt x="2920" y="8465"/>
                  <a:pt x="2932" y="8431"/>
                  <a:pt x="2943" y="8384"/>
                </a:cubicBezTo>
                <a:cubicBezTo>
                  <a:pt x="2955" y="8384"/>
                  <a:pt x="2955" y="8372"/>
                  <a:pt x="2955" y="8372"/>
                </a:cubicBezTo>
                <a:lnTo>
                  <a:pt x="2990" y="8231"/>
                </a:lnTo>
                <a:lnTo>
                  <a:pt x="2990" y="8207"/>
                </a:lnTo>
                <a:cubicBezTo>
                  <a:pt x="3002" y="8161"/>
                  <a:pt x="3014" y="8126"/>
                  <a:pt x="3014" y="8079"/>
                </a:cubicBezTo>
                <a:cubicBezTo>
                  <a:pt x="3026" y="8009"/>
                  <a:pt x="3026" y="7950"/>
                  <a:pt x="3026" y="7879"/>
                </a:cubicBezTo>
                <a:cubicBezTo>
                  <a:pt x="3753" y="7774"/>
                  <a:pt x="4480" y="7598"/>
                  <a:pt x="5206" y="7504"/>
                </a:cubicBezTo>
                <a:cubicBezTo>
                  <a:pt x="5218" y="7527"/>
                  <a:pt x="5218" y="7540"/>
                  <a:pt x="5218" y="7551"/>
                </a:cubicBezTo>
                <a:lnTo>
                  <a:pt x="5218" y="7574"/>
                </a:lnTo>
                <a:cubicBezTo>
                  <a:pt x="5218" y="7610"/>
                  <a:pt x="5230" y="7657"/>
                  <a:pt x="5241" y="7704"/>
                </a:cubicBezTo>
                <a:lnTo>
                  <a:pt x="5241" y="7739"/>
                </a:lnTo>
                <a:cubicBezTo>
                  <a:pt x="5253" y="7785"/>
                  <a:pt x="5253" y="7821"/>
                  <a:pt x="5265" y="7856"/>
                </a:cubicBezTo>
                <a:cubicBezTo>
                  <a:pt x="5265" y="7868"/>
                  <a:pt x="5277" y="7879"/>
                  <a:pt x="5277" y="7891"/>
                </a:cubicBezTo>
                <a:lnTo>
                  <a:pt x="5312" y="8032"/>
                </a:lnTo>
                <a:lnTo>
                  <a:pt x="5312" y="8043"/>
                </a:lnTo>
                <a:cubicBezTo>
                  <a:pt x="5324" y="8090"/>
                  <a:pt x="5335" y="8137"/>
                  <a:pt x="5358" y="8173"/>
                </a:cubicBezTo>
                <a:cubicBezTo>
                  <a:pt x="5358" y="8196"/>
                  <a:pt x="5358" y="8207"/>
                  <a:pt x="5371" y="8220"/>
                </a:cubicBezTo>
                <a:lnTo>
                  <a:pt x="5405" y="8325"/>
                </a:lnTo>
                <a:cubicBezTo>
                  <a:pt x="5417" y="8337"/>
                  <a:pt x="5417" y="8348"/>
                  <a:pt x="5417" y="8360"/>
                </a:cubicBezTo>
                <a:cubicBezTo>
                  <a:pt x="5441" y="8407"/>
                  <a:pt x="5452" y="8454"/>
                  <a:pt x="5476" y="8501"/>
                </a:cubicBezTo>
                <a:cubicBezTo>
                  <a:pt x="5476" y="8501"/>
                  <a:pt x="5476" y="8512"/>
                  <a:pt x="5488" y="8512"/>
                </a:cubicBezTo>
                <a:cubicBezTo>
                  <a:pt x="5499" y="8548"/>
                  <a:pt x="5523" y="8595"/>
                  <a:pt x="5546" y="8642"/>
                </a:cubicBezTo>
                <a:cubicBezTo>
                  <a:pt x="5546" y="8653"/>
                  <a:pt x="5558" y="8665"/>
                  <a:pt x="5558" y="8676"/>
                </a:cubicBezTo>
                <a:cubicBezTo>
                  <a:pt x="5582" y="8712"/>
                  <a:pt x="5593" y="8747"/>
                  <a:pt x="5616" y="8770"/>
                </a:cubicBezTo>
                <a:cubicBezTo>
                  <a:pt x="5616" y="8782"/>
                  <a:pt x="5629" y="8806"/>
                  <a:pt x="5640" y="8817"/>
                </a:cubicBezTo>
                <a:cubicBezTo>
                  <a:pt x="5663" y="8853"/>
                  <a:pt x="5687" y="8900"/>
                  <a:pt x="5710" y="8947"/>
                </a:cubicBezTo>
                <a:cubicBezTo>
                  <a:pt x="5746" y="8993"/>
                  <a:pt x="5769" y="9028"/>
                  <a:pt x="5793" y="9064"/>
                </a:cubicBezTo>
                <a:cubicBezTo>
                  <a:pt x="5804" y="9075"/>
                  <a:pt x="5804" y="9087"/>
                  <a:pt x="5816" y="9099"/>
                </a:cubicBezTo>
                <a:cubicBezTo>
                  <a:pt x="5840" y="9134"/>
                  <a:pt x="5863" y="9158"/>
                  <a:pt x="5886" y="9192"/>
                </a:cubicBezTo>
                <a:cubicBezTo>
                  <a:pt x="5898" y="9205"/>
                  <a:pt x="5898" y="9216"/>
                  <a:pt x="5910" y="9228"/>
                </a:cubicBezTo>
                <a:cubicBezTo>
                  <a:pt x="5945" y="9263"/>
                  <a:pt x="5968" y="9298"/>
                  <a:pt x="6004" y="9345"/>
                </a:cubicBezTo>
                <a:lnTo>
                  <a:pt x="6109" y="9450"/>
                </a:lnTo>
                <a:cubicBezTo>
                  <a:pt x="6109" y="9462"/>
                  <a:pt x="6121" y="9474"/>
                  <a:pt x="6132" y="9486"/>
                </a:cubicBezTo>
                <a:cubicBezTo>
                  <a:pt x="6156" y="9509"/>
                  <a:pt x="6191" y="9533"/>
                  <a:pt x="6215" y="9556"/>
                </a:cubicBezTo>
                <a:cubicBezTo>
                  <a:pt x="6226" y="9567"/>
                  <a:pt x="6238" y="9580"/>
                  <a:pt x="6238" y="9591"/>
                </a:cubicBezTo>
                <a:cubicBezTo>
                  <a:pt x="6273" y="9627"/>
                  <a:pt x="6320" y="9661"/>
                  <a:pt x="6355" y="9685"/>
                </a:cubicBezTo>
                <a:lnTo>
                  <a:pt x="6355" y="9697"/>
                </a:lnTo>
                <a:cubicBezTo>
                  <a:pt x="6390" y="9720"/>
                  <a:pt x="6426" y="9755"/>
                  <a:pt x="6473" y="9779"/>
                </a:cubicBezTo>
                <a:cubicBezTo>
                  <a:pt x="6484" y="9791"/>
                  <a:pt x="6496" y="9802"/>
                  <a:pt x="6507" y="9802"/>
                </a:cubicBezTo>
                <a:cubicBezTo>
                  <a:pt x="6531" y="9825"/>
                  <a:pt x="6566" y="9849"/>
                  <a:pt x="6590" y="9872"/>
                </a:cubicBezTo>
                <a:cubicBezTo>
                  <a:pt x="6601" y="9872"/>
                  <a:pt x="6613" y="9885"/>
                  <a:pt x="6625" y="9896"/>
                </a:cubicBezTo>
                <a:cubicBezTo>
                  <a:pt x="6672" y="9919"/>
                  <a:pt x="6707" y="9943"/>
                  <a:pt x="6754" y="9966"/>
                </a:cubicBezTo>
                <a:cubicBezTo>
                  <a:pt x="6801" y="10002"/>
                  <a:pt x="6836" y="10013"/>
                  <a:pt x="6883" y="10036"/>
                </a:cubicBezTo>
                <a:cubicBezTo>
                  <a:pt x="6895" y="10049"/>
                  <a:pt x="6906" y="10049"/>
                  <a:pt x="6918" y="10060"/>
                </a:cubicBezTo>
                <a:cubicBezTo>
                  <a:pt x="6953" y="10072"/>
                  <a:pt x="6989" y="10096"/>
                  <a:pt x="7023" y="10107"/>
                </a:cubicBezTo>
                <a:cubicBezTo>
                  <a:pt x="7035" y="10107"/>
                  <a:pt x="7047" y="10119"/>
                  <a:pt x="7059" y="10119"/>
                </a:cubicBezTo>
                <a:cubicBezTo>
                  <a:pt x="7106" y="10142"/>
                  <a:pt x="7153" y="10154"/>
                  <a:pt x="7200" y="10177"/>
                </a:cubicBezTo>
                <a:cubicBezTo>
                  <a:pt x="7234" y="10189"/>
                  <a:pt x="7270" y="10201"/>
                  <a:pt x="7293" y="10213"/>
                </a:cubicBezTo>
                <a:cubicBezTo>
                  <a:pt x="7246" y="10529"/>
                  <a:pt x="7200" y="10857"/>
                  <a:pt x="7153" y="11174"/>
                </a:cubicBezTo>
                <a:cubicBezTo>
                  <a:pt x="6929" y="11185"/>
                  <a:pt x="6695" y="11256"/>
                  <a:pt x="6449" y="11385"/>
                </a:cubicBezTo>
                <a:cubicBezTo>
                  <a:pt x="5945" y="11643"/>
                  <a:pt x="5746" y="12112"/>
                  <a:pt x="5746" y="12605"/>
                </a:cubicBezTo>
                <a:lnTo>
                  <a:pt x="5746" y="12616"/>
                </a:lnTo>
                <a:cubicBezTo>
                  <a:pt x="5757" y="12675"/>
                  <a:pt x="5757" y="12722"/>
                  <a:pt x="5757" y="12780"/>
                </a:cubicBezTo>
                <a:cubicBezTo>
                  <a:pt x="5757" y="12780"/>
                  <a:pt x="5769" y="12780"/>
                  <a:pt x="5769" y="12792"/>
                </a:cubicBezTo>
                <a:cubicBezTo>
                  <a:pt x="5769" y="12839"/>
                  <a:pt x="5780" y="12897"/>
                  <a:pt x="5793" y="12944"/>
                </a:cubicBezTo>
                <a:cubicBezTo>
                  <a:pt x="5793" y="12956"/>
                  <a:pt x="5804" y="12980"/>
                  <a:pt x="5804" y="12991"/>
                </a:cubicBezTo>
                <a:cubicBezTo>
                  <a:pt x="5816" y="13038"/>
                  <a:pt x="5827" y="13074"/>
                  <a:pt x="5840" y="13108"/>
                </a:cubicBezTo>
                <a:cubicBezTo>
                  <a:pt x="5840" y="13132"/>
                  <a:pt x="5851" y="13144"/>
                  <a:pt x="5851" y="13167"/>
                </a:cubicBezTo>
                <a:cubicBezTo>
                  <a:pt x="5874" y="13214"/>
                  <a:pt x="5886" y="13261"/>
                  <a:pt x="5910" y="13319"/>
                </a:cubicBezTo>
                <a:lnTo>
                  <a:pt x="5921" y="13331"/>
                </a:lnTo>
                <a:cubicBezTo>
                  <a:pt x="5933" y="13378"/>
                  <a:pt x="5957" y="13425"/>
                  <a:pt x="5992" y="13472"/>
                </a:cubicBezTo>
                <a:cubicBezTo>
                  <a:pt x="5992" y="13483"/>
                  <a:pt x="6004" y="13496"/>
                  <a:pt x="6015" y="13519"/>
                </a:cubicBezTo>
                <a:cubicBezTo>
                  <a:pt x="6038" y="13554"/>
                  <a:pt x="6062" y="13589"/>
                  <a:pt x="6074" y="13624"/>
                </a:cubicBezTo>
                <a:lnTo>
                  <a:pt x="6109" y="13660"/>
                </a:lnTo>
                <a:lnTo>
                  <a:pt x="6215" y="13800"/>
                </a:lnTo>
                <a:cubicBezTo>
                  <a:pt x="6249" y="13847"/>
                  <a:pt x="6285" y="13882"/>
                  <a:pt x="6332" y="13918"/>
                </a:cubicBezTo>
                <a:lnTo>
                  <a:pt x="6367" y="13952"/>
                </a:lnTo>
                <a:cubicBezTo>
                  <a:pt x="6390" y="13976"/>
                  <a:pt x="6426" y="14011"/>
                  <a:pt x="6460" y="14035"/>
                </a:cubicBezTo>
                <a:cubicBezTo>
                  <a:pt x="6473" y="14046"/>
                  <a:pt x="6484" y="14058"/>
                  <a:pt x="6496" y="14058"/>
                </a:cubicBezTo>
                <a:cubicBezTo>
                  <a:pt x="6543" y="14093"/>
                  <a:pt x="6590" y="14129"/>
                  <a:pt x="6637" y="14152"/>
                </a:cubicBezTo>
                <a:lnTo>
                  <a:pt x="6648" y="14163"/>
                </a:lnTo>
                <a:lnTo>
                  <a:pt x="6789" y="14234"/>
                </a:lnTo>
                <a:cubicBezTo>
                  <a:pt x="6801" y="14234"/>
                  <a:pt x="6812" y="14246"/>
                  <a:pt x="6836" y="14246"/>
                </a:cubicBezTo>
                <a:cubicBezTo>
                  <a:pt x="6871" y="14269"/>
                  <a:pt x="6906" y="14281"/>
                  <a:pt x="6953" y="14293"/>
                </a:cubicBezTo>
                <a:cubicBezTo>
                  <a:pt x="6965" y="14293"/>
                  <a:pt x="6976" y="14293"/>
                  <a:pt x="7000" y="14304"/>
                </a:cubicBezTo>
                <a:cubicBezTo>
                  <a:pt x="7059" y="14316"/>
                  <a:pt x="7106" y="14328"/>
                  <a:pt x="7164" y="14340"/>
                </a:cubicBezTo>
                <a:lnTo>
                  <a:pt x="7398" y="14340"/>
                </a:lnTo>
                <a:cubicBezTo>
                  <a:pt x="7445" y="14340"/>
                  <a:pt x="7481" y="14340"/>
                  <a:pt x="7528" y="14328"/>
                </a:cubicBezTo>
                <a:lnTo>
                  <a:pt x="7586" y="14328"/>
                </a:lnTo>
                <a:cubicBezTo>
                  <a:pt x="7645" y="14316"/>
                  <a:pt x="7715" y="14304"/>
                  <a:pt x="7774" y="14281"/>
                </a:cubicBezTo>
                <a:cubicBezTo>
                  <a:pt x="7833" y="14257"/>
                  <a:pt x="7880" y="14234"/>
                  <a:pt x="7938" y="14210"/>
                </a:cubicBezTo>
                <a:cubicBezTo>
                  <a:pt x="7950" y="14210"/>
                  <a:pt x="7961" y="14199"/>
                  <a:pt x="7973" y="14199"/>
                </a:cubicBezTo>
                <a:cubicBezTo>
                  <a:pt x="8020" y="14176"/>
                  <a:pt x="8067" y="14152"/>
                  <a:pt x="8102" y="14117"/>
                </a:cubicBezTo>
                <a:cubicBezTo>
                  <a:pt x="8114" y="14117"/>
                  <a:pt x="8125" y="14117"/>
                  <a:pt x="8125" y="14105"/>
                </a:cubicBezTo>
                <a:cubicBezTo>
                  <a:pt x="8172" y="14082"/>
                  <a:pt x="8208" y="14058"/>
                  <a:pt x="8243" y="14023"/>
                </a:cubicBezTo>
                <a:lnTo>
                  <a:pt x="8255" y="14011"/>
                </a:lnTo>
                <a:cubicBezTo>
                  <a:pt x="8302" y="13976"/>
                  <a:pt x="8336" y="13952"/>
                  <a:pt x="8372" y="13918"/>
                </a:cubicBezTo>
                <a:cubicBezTo>
                  <a:pt x="8372" y="13905"/>
                  <a:pt x="8383" y="13894"/>
                  <a:pt x="8383" y="13894"/>
                </a:cubicBezTo>
                <a:cubicBezTo>
                  <a:pt x="8419" y="13859"/>
                  <a:pt x="8454" y="13824"/>
                  <a:pt x="8477" y="13788"/>
                </a:cubicBezTo>
                <a:cubicBezTo>
                  <a:pt x="8513" y="13741"/>
                  <a:pt x="8536" y="13707"/>
                  <a:pt x="8560" y="13671"/>
                </a:cubicBezTo>
                <a:cubicBezTo>
                  <a:pt x="8571" y="13660"/>
                  <a:pt x="8571" y="13648"/>
                  <a:pt x="8571" y="13648"/>
                </a:cubicBezTo>
                <a:cubicBezTo>
                  <a:pt x="8594" y="13601"/>
                  <a:pt x="8618" y="13566"/>
                  <a:pt x="8641" y="13530"/>
                </a:cubicBezTo>
                <a:lnTo>
                  <a:pt x="8641" y="13507"/>
                </a:lnTo>
                <a:cubicBezTo>
                  <a:pt x="8665" y="13460"/>
                  <a:pt x="8677" y="13425"/>
                  <a:pt x="8688" y="13390"/>
                </a:cubicBezTo>
                <a:cubicBezTo>
                  <a:pt x="8688" y="13378"/>
                  <a:pt x="8700" y="13378"/>
                  <a:pt x="8700" y="13366"/>
                </a:cubicBezTo>
                <a:cubicBezTo>
                  <a:pt x="8712" y="13331"/>
                  <a:pt x="8724" y="13285"/>
                  <a:pt x="8735" y="13238"/>
                </a:cubicBezTo>
                <a:lnTo>
                  <a:pt x="8735" y="13214"/>
                </a:lnTo>
                <a:cubicBezTo>
                  <a:pt x="8747" y="13167"/>
                  <a:pt x="8758" y="13120"/>
                  <a:pt x="8758" y="13085"/>
                </a:cubicBezTo>
                <a:cubicBezTo>
                  <a:pt x="8841" y="12370"/>
                  <a:pt x="8430" y="11584"/>
                  <a:pt x="7774" y="11291"/>
                </a:cubicBezTo>
                <a:lnTo>
                  <a:pt x="7914" y="10307"/>
                </a:lnTo>
                <a:lnTo>
                  <a:pt x="8044" y="10307"/>
                </a:lnTo>
                <a:cubicBezTo>
                  <a:pt x="8091" y="10307"/>
                  <a:pt x="8149" y="10307"/>
                  <a:pt x="8196" y="10294"/>
                </a:cubicBezTo>
                <a:cubicBezTo>
                  <a:pt x="8255" y="10294"/>
                  <a:pt x="8313" y="10283"/>
                  <a:pt x="8360" y="10271"/>
                </a:cubicBezTo>
                <a:lnTo>
                  <a:pt x="8407" y="10271"/>
                </a:lnTo>
                <a:cubicBezTo>
                  <a:pt x="8454" y="10260"/>
                  <a:pt x="8489" y="10248"/>
                  <a:pt x="8536" y="10248"/>
                </a:cubicBezTo>
                <a:cubicBezTo>
                  <a:pt x="8547" y="10236"/>
                  <a:pt x="8571" y="10236"/>
                  <a:pt x="8583" y="10236"/>
                </a:cubicBezTo>
                <a:cubicBezTo>
                  <a:pt x="8641" y="10224"/>
                  <a:pt x="8688" y="10201"/>
                  <a:pt x="8747" y="10189"/>
                </a:cubicBezTo>
                <a:cubicBezTo>
                  <a:pt x="8818" y="10166"/>
                  <a:pt x="8876" y="10142"/>
                  <a:pt x="8935" y="10119"/>
                </a:cubicBezTo>
                <a:cubicBezTo>
                  <a:pt x="8946" y="10107"/>
                  <a:pt x="8969" y="10096"/>
                  <a:pt x="8993" y="10096"/>
                </a:cubicBezTo>
                <a:cubicBezTo>
                  <a:pt x="9029" y="10072"/>
                  <a:pt x="9063" y="10060"/>
                  <a:pt x="9110" y="10036"/>
                </a:cubicBezTo>
                <a:cubicBezTo>
                  <a:pt x="9122" y="10025"/>
                  <a:pt x="9146" y="10013"/>
                  <a:pt x="9169" y="10002"/>
                </a:cubicBezTo>
                <a:cubicBezTo>
                  <a:pt x="9204" y="9990"/>
                  <a:pt x="9240" y="9966"/>
                  <a:pt x="9274" y="9943"/>
                </a:cubicBezTo>
                <a:cubicBezTo>
                  <a:pt x="9298" y="9931"/>
                  <a:pt x="9310" y="9919"/>
                  <a:pt x="9321" y="9919"/>
                </a:cubicBezTo>
                <a:cubicBezTo>
                  <a:pt x="9427" y="9849"/>
                  <a:pt x="9521" y="9779"/>
                  <a:pt x="9603" y="9708"/>
                </a:cubicBezTo>
                <a:cubicBezTo>
                  <a:pt x="9626" y="9697"/>
                  <a:pt x="9638" y="9685"/>
                  <a:pt x="9649" y="9673"/>
                </a:cubicBezTo>
                <a:cubicBezTo>
                  <a:pt x="9673" y="9650"/>
                  <a:pt x="9709" y="9627"/>
                  <a:pt x="9732" y="9603"/>
                </a:cubicBezTo>
                <a:cubicBezTo>
                  <a:pt x="9743" y="9591"/>
                  <a:pt x="9767" y="9580"/>
                  <a:pt x="9779" y="9556"/>
                </a:cubicBezTo>
                <a:lnTo>
                  <a:pt x="9861" y="9474"/>
                </a:lnTo>
                <a:cubicBezTo>
                  <a:pt x="9861" y="9462"/>
                  <a:pt x="9873" y="9450"/>
                  <a:pt x="9884" y="9439"/>
                </a:cubicBezTo>
                <a:cubicBezTo>
                  <a:pt x="9954" y="9356"/>
                  <a:pt x="10025" y="9275"/>
                  <a:pt x="10084" y="9192"/>
                </a:cubicBezTo>
                <a:cubicBezTo>
                  <a:pt x="10095" y="9181"/>
                  <a:pt x="10095" y="9169"/>
                  <a:pt x="10107" y="9145"/>
                </a:cubicBezTo>
                <a:cubicBezTo>
                  <a:pt x="10131" y="9122"/>
                  <a:pt x="10142" y="9087"/>
                  <a:pt x="10165" y="9052"/>
                </a:cubicBezTo>
                <a:cubicBezTo>
                  <a:pt x="10178" y="9040"/>
                  <a:pt x="10178" y="9028"/>
                  <a:pt x="10189" y="9005"/>
                </a:cubicBezTo>
                <a:cubicBezTo>
                  <a:pt x="10212" y="8981"/>
                  <a:pt x="10224" y="8947"/>
                  <a:pt x="10236" y="8911"/>
                </a:cubicBezTo>
                <a:cubicBezTo>
                  <a:pt x="10248" y="8900"/>
                  <a:pt x="10259" y="8887"/>
                  <a:pt x="10259" y="8864"/>
                </a:cubicBezTo>
                <a:cubicBezTo>
                  <a:pt x="10306" y="8770"/>
                  <a:pt x="10342" y="8676"/>
                  <a:pt x="10376" y="8583"/>
                </a:cubicBezTo>
                <a:cubicBezTo>
                  <a:pt x="10376" y="8571"/>
                  <a:pt x="10376" y="8548"/>
                  <a:pt x="10389" y="8536"/>
                </a:cubicBezTo>
                <a:cubicBezTo>
                  <a:pt x="10400" y="8501"/>
                  <a:pt x="10400" y="8465"/>
                  <a:pt x="10412" y="8431"/>
                </a:cubicBezTo>
                <a:cubicBezTo>
                  <a:pt x="10423" y="8419"/>
                  <a:pt x="10423" y="8395"/>
                  <a:pt x="10423" y="8384"/>
                </a:cubicBezTo>
                <a:cubicBezTo>
                  <a:pt x="10435" y="8348"/>
                  <a:pt x="10447" y="8313"/>
                  <a:pt x="10447" y="8278"/>
                </a:cubicBezTo>
                <a:cubicBezTo>
                  <a:pt x="10447" y="8254"/>
                  <a:pt x="10459" y="8243"/>
                  <a:pt x="10459" y="8231"/>
                </a:cubicBezTo>
                <a:cubicBezTo>
                  <a:pt x="10494" y="8020"/>
                  <a:pt x="10506" y="7798"/>
                  <a:pt x="10494" y="7574"/>
                </a:cubicBezTo>
                <a:cubicBezTo>
                  <a:pt x="11009" y="7481"/>
                  <a:pt x="11538" y="7376"/>
                  <a:pt x="12065" y="7293"/>
                </a:cubicBezTo>
                <a:cubicBezTo>
                  <a:pt x="12065" y="7316"/>
                  <a:pt x="12077" y="7340"/>
                  <a:pt x="12088" y="7352"/>
                </a:cubicBezTo>
                <a:lnTo>
                  <a:pt x="12088" y="7363"/>
                </a:lnTo>
                <a:lnTo>
                  <a:pt x="12158" y="7504"/>
                </a:lnTo>
                <a:cubicBezTo>
                  <a:pt x="12171" y="7527"/>
                  <a:pt x="12182" y="7540"/>
                  <a:pt x="12182" y="7551"/>
                </a:cubicBezTo>
                <a:lnTo>
                  <a:pt x="12252" y="7657"/>
                </a:lnTo>
                <a:cubicBezTo>
                  <a:pt x="12264" y="7668"/>
                  <a:pt x="12276" y="7692"/>
                  <a:pt x="12276" y="7704"/>
                </a:cubicBezTo>
                <a:cubicBezTo>
                  <a:pt x="12311" y="7751"/>
                  <a:pt x="12346" y="7798"/>
                  <a:pt x="12382" y="7832"/>
                </a:cubicBezTo>
                <a:lnTo>
                  <a:pt x="12393" y="7832"/>
                </a:lnTo>
                <a:cubicBezTo>
                  <a:pt x="12429" y="7879"/>
                  <a:pt x="12463" y="7915"/>
                  <a:pt x="12499" y="7962"/>
                </a:cubicBezTo>
                <a:lnTo>
                  <a:pt x="12534" y="7996"/>
                </a:lnTo>
                <a:cubicBezTo>
                  <a:pt x="12569" y="8020"/>
                  <a:pt x="12604" y="8043"/>
                  <a:pt x="12627" y="8067"/>
                </a:cubicBezTo>
                <a:cubicBezTo>
                  <a:pt x="12640" y="8079"/>
                  <a:pt x="12663" y="8090"/>
                  <a:pt x="12674" y="8102"/>
                </a:cubicBezTo>
                <a:cubicBezTo>
                  <a:pt x="12721" y="8137"/>
                  <a:pt x="12757" y="8161"/>
                  <a:pt x="12815" y="8196"/>
                </a:cubicBezTo>
                <a:lnTo>
                  <a:pt x="12956" y="8267"/>
                </a:lnTo>
                <a:cubicBezTo>
                  <a:pt x="12979" y="8278"/>
                  <a:pt x="12991" y="8278"/>
                  <a:pt x="13003" y="8290"/>
                </a:cubicBezTo>
                <a:cubicBezTo>
                  <a:pt x="13049" y="8301"/>
                  <a:pt x="13085" y="8313"/>
                  <a:pt x="13120" y="8325"/>
                </a:cubicBezTo>
                <a:cubicBezTo>
                  <a:pt x="13143" y="8337"/>
                  <a:pt x="13155" y="8337"/>
                  <a:pt x="13167" y="8337"/>
                </a:cubicBezTo>
                <a:cubicBezTo>
                  <a:pt x="13226" y="8360"/>
                  <a:pt x="13284" y="8372"/>
                  <a:pt x="13343" y="8372"/>
                </a:cubicBezTo>
                <a:cubicBezTo>
                  <a:pt x="13401" y="8384"/>
                  <a:pt x="13448" y="8384"/>
                  <a:pt x="13507" y="8384"/>
                </a:cubicBezTo>
                <a:lnTo>
                  <a:pt x="13565" y="8384"/>
                </a:lnTo>
                <a:cubicBezTo>
                  <a:pt x="13612" y="8384"/>
                  <a:pt x="13659" y="8372"/>
                  <a:pt x="13706" y="8372"/>
                </a:cubicBezTo>
                <a:cubicBezTo>
                  <a:pt x="13718" y="8372"/>
                  <a:pt x="13742" y="8360"/>
                  <a:pt x="13753" y="8360"/>
                </a:cubicBezTo>
                <a:cubicBezTo>
                  <a:pt x="13823" y="8348"/>
                  <a:pt x="13882" y="8337"/>
                  <a:pt x="13953" y="8313"/>
                </a:cubicBezTo>
                <a:cubicBezTo>
                  <a:pt x="14000" y="8301"/>
                  <a:pt x="14058" y="8278"/>
                  <a:pt x="14105" y="8254"/>
                </a:cubicBezTo>
                <a:cubicBezTo>
                  <a:pt x="14117" y="8243"/>
                  <a:pt x="14128" y="8243"/>
                  <a:pt x="14140" y="8231"/>
                </a:cubicBezTo>
                <a:lnTo>
                  <a:pt x="14281" y="8161"/>
                </a:lnTo>
                <a:cubicBezTo>
                  <a:pt x="14292" y="8149"/>
                  <a:pt x="14292" y="8149"/>
                  <a:pt x="14304" y="8149"/>
                </a:cubicBezTo>
                <a:cubicBezTo>
                  <a:pt x="14339" y="8114"/>
                  <a:pt x="14375" y="8090"/>
                  <a:pt x="14410" y="8067"/>
                </a:cubicBezTo>
                <a:cubicBezTo>
                  <a:pt x="14422" y="8056"/>
                  <a:pt x="14422" y="8056"/>
                  <a:pt x="14433" y="8056"/>
                </a:cubicBezTo>
                <a:lnTo>
                  <a:pt x="14539" y="7950"/>
                </a:lnTo>
                <a:cubicBezTo>
                  <a:pt x="14550" y="7950"/>
                  <a:pt x="14550" y="7938"/>
                  <a:pt x="14562" y="7926"/>
                </a:cubicBezTo>
                <a:cubicBezTo>
                  <a:pt x="14597" y="7891"/>
                  <a:pt x="14621" y="7856"/>
                  <a:pt x="14656" y="7821"/>
                </a:cubicBezTo>
                <a:cubicBezTo>
                  <a:pt x="14680" y="7785"/>
                  <a:pt x="14714" y="7751"/>
                  <a:pt x="14738" y="7704"/>
                </a:cubicBezTo>
                <a:cubicBezTo>
                  <a:pt x="14738" y="7704"/>
                  <a:pt x="14750" y="7692"/>
                  <a:pt x="14750" y="7680"/>
                </a:cubicBezTo>
                <a:cubicBezTo>
                  <a:pt x="14773" y="7645"/>
                  <a:pt x="14797" y="7598"/>
                  <a:pt x="14808" y="7563"/>
                </a:cubicBezTo>
                <a:cubicBezTo>
                  <a:pt x="14808" y="7551"/>
                  <a:pt x="14820" y="7551"/>
                  <a:pt x="14820" y="7540"/>
                </a:cubicBezTo>
                <a:cubicBezTo>
                  <a:pt x="14832" y="7504"/>
                  <a:pt x="14855" y="7469"/>
                  <a:pt x="14867" y="7434"/>
                </a:cubicBezTo>
                <a:lnTo>
                  <a:pt x="14867" y="7410"/>
                </a:lnTo>
                <a:cubicBezTo>
                  <a:pt x="14878" y="7363"/>
                  <a:pt x="14891" y="7316"/>
                  <a:pt x="14902" y="7282"/>
                </a:cubicBezTo>
                <a:cubicBezTo>
                  <a:pt x="14902" y="7270"/>
                  <a:pt x="14914" y="7258"/>
                  <a:pt x="14914" y="7246"/>
                </a:cubicBezTo>
                <a:cubicBezTo>
                  <a:pt x="14925" y="7211"/>
                  <a:pt x="14925" y="7164"/>
                  <a:pt x="14938" y="7118"/>
                </a:cubicBezTo>
                <a:cubicBezTo>
                  <a:pt x="14938" y="7024"/>
                  <a:pt x="14949" y="6930"/>
                  <a:pt x="14938" y="6836"/>
                </a:cubicBezTo>
                <a:cubicBezTo>
                  <a:pt x="14972" y="5969"/>
                  <a:pt x="14328" y="5042"/>
                  <a:pt x="13401" y="5031"/>
                </a:cubicBezTo>
                <a:cubicBezTo>
                  <a:pt x="13155" y="5031"/>
                  <a:pt x="12898" y="5101"/>
                  <a:pt x="12616" y="5242"/>
                </a:cubicBezTo>
                <a:cubicBezTo>
                  <a:pt x="12124" y="5500"/>
                  <a:pt x="11913" y="5969"/>
                  <a:pt x="11924" y="6461"/>
                </a:cubicBezTo>
                <a:lnTo>
                  <a:pt x="11924" y="6472"/>
                </a:lnTo>
                <a:lnTo>
                  <a:pt x="11924" y="6531"/>
                </a:lnTo>
                <a:lnTo>
                  <a:pt x="11924" y="6636"/>
                </a:lnTo>
                <a:lnTo>
                  <a:pt x="11924" y="6649"/>
                </a:lnTo>
                <a:lnTo>
                  <a:pt x="11924" y="6672"/>
                </a:lnTo>
                <a:cubicBezTo>
                  <a:pt x="11408" y="6754"/>
                  <a:pt x="10892" y="6860"/>
                  <a:pt x="10389" y="6941"/>
                </a:cubicBezTo>
                <a:cubicBezTo>
                  <a:pt x="10060" y="5758"/>
                  <a:pt x="9087" y="4737"/>
                  <a:pt x="7786" y="4737"/>
                </a:cubicBezTo>
                <a:cubicBezTo>
                  <a:pt x="7586" y="4737"/>
                  <a:pt x="7387" y="4761"/>
                  <a:pt x="7176" y="4807"/>
                </a:cubicBezTo>
                <a:cubicBezTo>
                  <a:pt x="7023" y="4187"/>
                  <a:pt x="6824" y="3588"/>
                  <a:pt x="6672" y="2967"/>
                </a:cubicBezTo>
                <a:cubicBezTo>
                  <a:pt x="6672" y="2955"/>
                  <a:pt x="6684" y="2955"/>
                  <a:pt x="6684" y="2955"/>
                </a:cubicBezTo>
                <a:cubicBezTo>
                  <a:pt x="6695" y="2944"/>
                  <a:pt x="6707" y="2944"/>
                  <a:pt x="6707" y="2932"/>
                </a:cubicBezTo>
                <a:cubicBezTo>
                  <a:pt x="6754" y="2908"/>
                  <a:pt x="6789" y="2885"/>
                  <a:pt x="6824" y="2861"/>
                </a:cubicBezTo>
                <a:cubicBezTo>
                  <a:pt x="6824" y="2850"/>
                  <a:pt x="6836" y="2850"/>
                  <a:pt x="6848" y="2838"/>
                </a:cubicBezTo>
                <a:cubicBezTo>
                  <a:pt x="6883" y="2814"/>
                  <a:pt x="6918" y="2780"/>
                  <a:pt x="6953" y="2744"/>
                </a:cubicBezTo>
                <a:cubicBezTo>
                  <a:pt x="6953" y="2733"/>
                  <a:pt x="6965" y="2733"/>
                  <a:pt x="6976" y="2721"/>
                </a:cubicBezTo>
                <a:cubicBezTo>
                  <a:pt x="7000" y="2686"/>
                  <a:pt x="7035" y="2650"/>
                  <a:pt x="7070" y="2615"/>
                </a:cubicBezTo>
                <a:cubicBezTo>
                  <a:pt x="7094" y="2580"/>
                  <a:pt x="7117" y="2533"/>
                  <a:pt x="7140" y="2498"/>
                </a:cubicBezTo>
                <a:lnTo>
                  <a:pt x="7164" y="2475"/>
                </a:lnTo>
                <a:cubicBezTo>
                  <a:pt x="7176" y="2439"/>
                  <a:pt x="7200" y="2392"/>
                  <a:pt x="7223" y="2358"/>
                </a:cubicBezTo>
                <a:cubicBezTo>
                  <a:pt x="7223" y="2345"/>
                  <a:pt x="7223" y="2345"/>
                  <a:pt x="7234" y="2334"/>
                </a:cubicBezTo>
                <a:cubicBezTo>
                  <a:pt x="7246" y="2298"/>
                  <a:pt x="7258" y="2264"/>
                  <a:pt x="7270" y="2217"/>
                </a:cubicBezTo>
                <a:cubicBezTo>
                  <a:pt x="7281" y="2217"/>
                  <a:pt x="7281" y="2205"/>
                  <a:pt x="7281" y="2205"/>
                </a:cubicBezTo>
                <a:cubicBezTo>
                  <a:pt x="7293" y="2158"/>
                  <a:pt x="7305" y="2111"/>
                  <a:pt x="7317" y="2076"/>
                </a:cubicBezTo>
                <a:lnTo>
                  <a:pt x="7317" y="2041"/>
                </a:lnTo>
                <a:cubicBezTo>
                  <a:pt x="7328" y="1994"/>
                  <a:pt x="7340" y="1959"/>
                  <a:pt x="7340" y="1912"/>
                </a:cubicBezTo>
                <a:cubicBezTo>
                  <a:pt x="7445" y="1021"/>
                  <a:pt x="6778" y="1"/>
                  <a:pt x="5804"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1647" name="Google Shape;1647;p36"/>
          <p:cNvGrpSpPr/>
          <p:nvPr/>
        </p:nvGrpSpPr>
        <p:grpSpPr>
          <a:xfrm rot="-1679072">
            <a:off x="8138716" y="1990666"/>
            <a:ext cx="1600745" cy="1631031"/>
            <a:chOff x="5510175" y="238275"/>
            <a:chExt cx="2841932" cy="2895701"/>
          </a:xfrm>
        </p:grpSpPr>
        <p:sp>
          <p:nvSpPr>
            <p:cNvPr id="1648" name="Google Shape;1648;p36"/>
            <p:cNvSpPr/>
            <p:nvPr/>
          </p:nvSpPr>
          <p:spPr>
            <a:xfrm>
              <a:off x="5510175" y="238275"/>
              <a:ext cx="2841932" cy="2895701"/>
            </a:xfrm>
            <a:custGeom>
              <a:rect b="b" l="l" r="r" t="t"/>
              <a:pathLst>
                <a:path extrusionOk="0" h="31343" w="30761">
                  <a:moveTo>
                    <a:pt x="25462" y="1"/>
                  </a:moveTo>
                  <a:cubicBezTo>
                    <a:pt x="25003" y="1"/>
                    <a:pt x="24504" y="84"/>
                    <a:pt x="23962" y="262"/>
                  </a:cubicBezTo>
                  <a:cubicBezTo>
                    <a:pt x="22714" y="644"/>
                    <a:pt x="21848" y="1706"/>
                    <a:pt x="21270" y="2862"/>
                  </a:cubicBezTo>
                  <a:cubicBezTo>
                    <a:pt x="20785" y="3728"/>
                    <a:pt x="20693" y="5740"/>
                    <a:pt x="19919" y="6421"/>
                  </a:cubicBezTo>
                  <a:cubicBezTo>
                    <a:pt x="19549" y="6724"/>
                    <a:pt x="19197" y="6855"/>
                    <a:pt x="18859" y="6855"/>
                  </a:cubicBezTo>
                  <a:cubicBezTo>
                    <a:pt x="16740" y="6855"/>
                    <a:pt x="15176" y="1692"/>
                    <a:pt x="13183" y="1603"/>
                  </a:cubicBezTo>
                  <a:cubicBezTo>
                    <a:pt x="13116" y="1599"/>
                    <a:pt x="13051" y="1598"/>
                    <a:pt x="12987" y="1598"/>
                  </a:cubicBezTo>
                  <a:cubicBezTo>
                    <a:pt x="9937" y="1598"/>
                    <a:pt x="10508" y="5882"/>
                    <a:pt x="11357" y="7762"/>
                  </a:cubicBezTo>
                  <a:cubicBezTo>
                    <a:pt x="11842" y="8917"/>
                    <a:pt x="12420" y="10072"/>
                    <a:pt x="13276" y="11134"/>
                  </a:cubicBezTo>
                  <a:cubicBezTo>
                    <a:pt x="13956" y="12094"/>
                    <a:pt x="15205" y="12867"/>
                    <a:pt x="15586" y="14116"/>
                  </a:cubicBezTo>
                  <a:cubicBezTo>
                    <a:pt x="16357" y="16711"/>
                    <a:pt x="14815" y="17501"/>
                    <a:pt x="12974" y="17501"/>
                  </a:cubicBezTo>
                  <a:cubicBezTo>
                    <a:pt x="11807" y="17501"/>
                    <a:pt x="10520" y="17184"/>
                    <a:pt x="9624" y="16808"/>
                  </a:cubicBezTo>
                  <a:cubicBezTo>
                    <a:pt x="8752" y="16450"/>
                    <a:pt x="7859" y="16277"/>
                    <a:pt x="6986" y="16277"/>
                  </a:cubicBezTo>
                  <a:cubicBezTo>
                    <a:pt x="4586" y="16277"/>
                    <a:pt x="2333" y="17587"/>
                    <a:pt x="1062" y="19985"/>
                  </a:cubicBezTo>
                  <a:cubicBezTo>
                    <a:pt x="0" y="22203"/>
                    <a:pt x="93" y="25472"/>
                    <a:pt x="1248" y="27783"/>
                  </a:cubicBezTo>
                  <a:cubicBezTo>
                    <a:pt x="1953" y="29293"/>
                    <a:pt x="2762" y="29890"/>
                    <a:pt x="3534" y="29890"/>
                  </a:cubicBezTo>
                  <a:cubicBezTo>
                    <a:pt x="4978" y="29890"/>
                    <a:pt x="6291" y="27799"/>
                    <a:pt x="6540" y="25669"/>
                  </a:cubicBezTo>
                  <a:cubicBezTo>
                    <a:pt x="6754" y="23757"/>
                    <a:pt x="7623" y="23083"/>
                    <a:pt x="8725" y="23083"/>
                  </a:cubicBezTo>
                  <a:cubicBezTo>
                    <a:pt x="10121" y="23083"/>
                    <a:pt x="11892" y="24164"/>
                    <a:pt x="13183" y="25184"/>
                  </a:cubicBezTo>
                  <a:cubicBezTo>
                    <a:pt x="14106" y="25895"/>
                    <a:pt x="14783" y="26188"/>
                    <a:pt x="15317" y="26188"/>
                  </a:cubicBezTo>
                  <a:cubicBezTo>
                    <a:pt x="16736" y="26188"/>
                    <a:pt x="17148" y="24117"/>
                    <a:pt x="18474" y="22295"/>
                  </a:cubicBezTo>
                  <a:cubicBezTo>
                    <a:pt x="19049" y="21552"/>
                    <a:pt x="19836" y="21252"/>
                    <a:pt x="20692" y="21252"/>
                  </a:cubicBezTo>
                  <a:cubicBezTo>
                    <a:pt x="22710" y="21252"/>
                    <a:pt x="25108" y="22925"/>
                    <a:pt x="25984" y="24410"/>
                  </a:cubicBezTo>
                  <a:cubicBezTo>
                    <a:pt x="26655" y="25669"/>
                    <a:pt x="26944" y="27010"/>
                    <a:pt x="27336" y="28454"/>
                  </a:cubicBezTo>
                  <a:cubicBezTo>
                    <a:pt x="27624" y="29227"/>
                    <a:pt x="27624" y="30671"/>
                    <a:pt x="28006" y="31342"/>
                  </a:cubicBezTo>
                  <a:lnTo>
                    <a:pt x="28099" y="31146"/>
                  </a:lnTo>
                  <a:cubicBezTo>
                    <a:pt x="28129" y="31161"/>
                    <a:pt x="28159" y="31168"/>
                    <a:pt x="28189" y="31168"/>
                  </a:cubicBezTo>
                  <a:cubicBezTo>
                    <a:pt x="28548" y="31168"/>
                    <a:pt x="28887" y="30143"/>
                    <a:pt x="29069" y="29609"/>
                  </a:cubicBezTo>
                  <a:cubicBezTo>
                    <a:pt x="30502" y="24802"/>
                    <a:pt x="29935" y="19315"/>
                    <a:pt x="30409" y="14311"/>
                  </a:cubicBezTo>
                  <a:cubicBezTo>
                    <a:pt x="30760" y="10859"/>
                    <a:pt x="30710" y="1"/>
                    <a:pt x="25462"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49" name="Google Shape;1649;p36"/>
            <p:cNvSpPr/>
            <p:nvPr/>
          </p:nvSpPr>
          <p:spPr>
            <a:xfrm>
              <a:off x="5774125" y="2413353"/>
              <a:ext cx="160200" cy="180987"/>
            </a:xfrm>
            <a:custGeom>
              <a:rect b="b" l="l" r="r" t="t"/>
              <a:pathLst>
                <a:path extrusionOk="0" h="1959" w="1734">
                  <a:moveTo>
                    <a:pt x="991" y="1"/>
                  </a:moveTo>
                  <a:cubicBezTo>
                    <a:pt x="816" y="1"/>
                    <a:pt x="681" y="104"/>
                    <a:pt x="578" y="249"/>
                  </a:cubicBezTo>
                  <a:cubicBezTo>
                    <a:pt x="568" y="258"/>
                    <a:pt x="557" y="279"/>
                    <a:pt x="537" y="300"/>
                  </a:cubicBezTo>
                  <a:cubicBezTo>
                    <a:pt x="351" y="320"/>
                    <a:pt x="217" y="465"/>
                    <a:pt x="145" y="650"/>
                  </a:cubicBezTo>
                  <a:cubicBezTo>
                    <a:pt x="0" y="1012"/>
                    <a:pt x="0" y="1393"/>
                    <a:pt x="248" y="1703"/>
                  </a:cubicBezTo>
                  <a:cubicBezTo>
                    <a:pt x="381" y="1873"/>
                    <a:pt x="606" y="1959"/>
                    <a:pt x="825" y="1959"/>
                  </a:cubicBezTo>
                  <a:cubicBezTo>
                    <a:pt x="910" y="1959"/>
                    <a:pt x="995" y="1946"/>
                    <a:pt x="1073" y="1920"/>
                  </a:cubicBezTo>
                  <a:cubicBezTo>
                    <a:pt x="1373" y="1837"/>
                    <a:pt x="1630" y="1579"/>
                    <a:pt x="1692" y="1269"/>
                  </a:cubicBezTo>
                  <a:cubicBezTo>
                    <a:pt x="1733" y="1074"/>
                    <a:pt x="1713" y="898"/>
                    <a:pt x="1661" y="733"/>
                  </a:cubicBezTo>
                  <a:cubicBezTo>
                    <a:pt x="1692" y="547"/>
                    <a:pt x="1579" y="362"/>
                    <a:pt x="1424" y="258"/>
                  </a:cubicBezTo>
                  <a:cubicBezTo>
                    <a:pt x="1393" y="228"/>
                    <a:pt x="1362" y="187"/>
                    <a:pt x="1331" y="145"/>
                  </a:cubicBezTo>
                  <a:cubicBezTo>
                    <a:pt x="1259" y="52"/>
                    <a:pt x="1104" y="1"/>
                    <a:pt x="991" y="1"/>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50" name="Google Shape;1650;p36"/>
            <p:cNvSpPr/>
            <p:nvPr/>
          </p:nvSpPr>
          <p:spPr>
            <a:xfrm>
              <a:off x="5898017" y="1960377"/>
              <a:ext cx="158260" cy="159738"/>
            </a:xfrm>
            <a:custGeom>
              <a:rect b="b" l="l" r="r" t="t"/>
              <a:pathLst>
                <a:path extrusionOk="0" h="1729" w="1713">
                  <a:moveTo>
                    <a:pt x="814" y="0"/>
                  </a:moveTo>
                  <a:cubicBezTo>
                    <a:pt x="725" y="0"/>
                    <a:pt x="637" y="23"/>
                    <a:pt x="568" y="66"/>
                  </a:cubicBezTo>
                  <a:cubicBezTo>
                    <a:pt x="444" y="138"/>
                    <a:pt x="372" y="242"/>
                    <a:pt x="341" y="375"/>
                  </a:cubicBezTo>
                  <a:cubicBezTo>
                    <a:pt x="341" y="386"/>
                    <a:pt x="330" y="396"/>
                    <a:pt x="330" y="407"/>
                  </a:cubicBezTo>
                  <a:cubicBezTo>
                    <a:pt x="330" y="399"/>
                    <a:pt x="329" y="396"/>
                    <a:pt x="328" y="396"/>
                  </a:cubicBezTo>
                  <a:cubicBezTo>
                    <a:pt x="324" y="396"/>
                    <a:pt x="318" y="412"/>
                    <a:pt x="323" y="412"/>
                  </a:cubicBezTo>
                  <a:cubicBezTo>
                    <a:pt x="324" y="412"/>
                    <a:pt x="327" y="410"/>
                    <a:pt x="330" y="407"/>
                  </a:cubicBezTo>
                  <a:lnTo>
                    <a:pt x="330" y="407"/>
                  </a:lnTo>
                  <a:cubicBezTo>
                    <a:pt x="310" y="437"/>
                    <a:pt x="289" y="478"/>
                    <a:pt x="268" y="510"/>
                  </a:cubicBezTo>
                  <a:cubicBezTo>
                    <a:pt x="217" y="613"/>
                    <a:pt x="155" y="716"/>
                    <a:pt x="103" y="819"/>
                  </a:cubicBezTo>
                  <a:cubicBezTo>
                    <a:pt x="0" y="1005"/>
                    <a:pt x="21" y="1242"/>
                    <a:pt x="176" y="1397"/>
                  </a:cubicBezTo>
                  <a:lnTo>
                    <a:pt x="279" y="1500"/>
                  </a:lnTo>
                  <a:cubicBezTo>
                    <a:pt x="330" y="1551"/>
                    <a:pt x="424" y="1603"/>
                    <a:pt x="506" y="1624"/>
                  </a:cubicBezTo>
                  <a:cubicBezTo>
                    <a:pt x="591" y="1695"/>
                    <a:pt x="696" y="1729"/>
                    <a:pt x="802" y="1729"/>
                  </a:cubicBezTo>
                  <a:cubicBezTo>
                    <a:pt x="926" y="1729"/>
                    <a:pt x="1051" y="1682"/>
                    <a:pt x="1146" y="1592"/>
                  </a:cubicBezTo>
                  <a:cubicBezTo>
                    <a:pt x="1331" y="1417"/>
                    <a:pt x="1527" y="1262"/>
                    <a:pt x="1600" y="1015"/>
                  </a:cubicBezTo>
                  <a:cubicBezTo>
                    <a:pt x="1713" y="581"/>
                    <a:pt x="1362" y="283"/>
                    <a:pt x="1052" y="66"/>
                  </a:cubicBezTo>
                  <a:cubicBezTo>
                    <a:pt x="982" y="21"/>
                    <a:pt x="897" y="0"/>
                    <a:pt x="814"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51" name="Google Shape;1651;p36"/>
            <p:cNvSpPr/>
            <p:nvPr/>
          </p:nvSpPr>
          <p:spPr>
            <a:xfrm>
              <a:off x="6434602" y="2116420"/>
              <a:ext cx="143016" cy="187085"/>
            </a:xfrm>
            <a:custGeom>
              <a:rect b="b" l="l" r="r" t="t"/>
              <a:pathLst>
                <a:path extrusionOk="0" h="2025" w="1548">
                  <a:moveTo>
                    <a:pt x="601" y="0"/>
                  </a:moveTo>
                  <a:cubicBezTo>
                    <a:pt x="436" y="0"/>
                    <a:pt x="276" y="83"/>
                    <a:pt x="175" y="265"/>
                  </a:cubicBezTo>
                  <a:cubicBezTo>
                    <a:pt x="72" y="440"/>
                    <a:pt x="51" y="646"/>
                    <a:pt x="41" y="832"/>
                  </a:cubicBezTo>
                  <a:cubicBezTo>
                    <a:pt x="0" y="1224"/>
                    <a:pt x="10" y="1698"/>
                    <a:pt x="361" y="1946"/>
                  </a:cubicBezTo>
                  <a:cubicBezTo>
                    <a:pt x="443" y="2000"/>
                    <a:pt x="526" y="2024"/>
                    <a:pt x="608" y="2024"/>
                  </a:cubicBezTo>
                  <a:cubicBezTo>
                    <a:pt x="743" y="2024"/>
                    <a:pt x="875" y="1960"/>
                    <a:pt x="990" y="1863"/>
                  </a:cubicBezTo>
                  <a:cubicBezTo>
                    <a:pt x="1186" y="1853"/>
                    <a:pt x="1372" y="1719"/>
                    <a:pt x="1434" y="1523"/>
                  </a:cubicBezTo>
                  <a:cubicBezTo>
                    <a:pt x="1454" y="1420"/>
                    <a:pt x="1475" y="1327"/>
                    <a:pt x="1485" y="1234"/>
                  </a:cubicBezTo>
                  <a:cubicBezTo>
                    <a:pt x="1516" y="1173"/>
                    <a:pt x="1547" y="1100"/>
                    <a:pt x="1547" y="1017"/>
                  </a:cubicBezTo>
                  <a:cubicBezTo>
                    <a:pt x="1547" y="863"/>
                    <a:pt x="1475" y="749"/>
                    <a:pt x="1382" y="667"/>
                  </a:cubicBezTo>
                  <a:cubicBezTo>
                    <a:pt x="1351" y="616"/>
                    <a:pt x="1320" y="574"/>
                    <a:pt x="1279" y="522"/>
                  </a:cubicBezTo>
                  <a:cubicBezTo>
                    <a:pt x="1238" y="471"/>
                    <a:pt x="1186" y="440"/>
                    <a:pt x="1135" y="389"/>
                  </a:cubicBezTo>
                  <a:cubicBezTo>
                    <a:pt x="1124" y="347"/>
                    <a:pt x="1103" y="295"/>
                    <a:pt x="1073" y="254"/>
                  </a:cubicBezTo>
                  <a:cubicBezTo>
                    <a:pt x="951" y="91"/>
                    <a:pt x="774" y="0"/>
                    <a:pt x="601"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52" name="Google Shape;1652;p36"/>
            <p:cNvSpPr/>
            <p:nvPr/>
          </p:nvSpPr>
          <p:spPr>
            <a:xfrm>
              <a:off x="6864018" y="1933954"/>
              <a:ext cx="156689" cy="160200"/>
            </a:xfrm>
            <a:custGeom>
              <a:rect b="b" l="l" r="r" t="t"/>
              <a:pathLst>
                <a:path extrusionOk="0" h="1734" w="1696">
                  <a:moveTo>
                    <a:pt x="1146" y="1"/>
                  </a:moveTo>
                  <a:cubicBezTo>
                    <a:pt x="1140" y="1"/>
                    <a:pt x="1134" y="1"/>
                    <a:pt x="1129" y="1"/>
                  </a:cubicBezTo>
                  <a:cubicBezTo>
                    <a:pt x="973" y="1"/>
                    <a:pt x="829" y="42"/>
                    <a:pt x="705" y="115"/>
                  </a:cubicBezTo>
                  <a:cubicBezTo>
                    <a:pt x="592" y="145"/>
                    <a:pt x="489" y="218"/>
                    <a:pt x="427" y="331"/>
                  </a:cubicBezTo>
                  <a:cubicBezTo>
                    <a:pt x="386" y="414"/>
                    <a:pt x="334" y="476"/>
                    <a:pt x="283" y="548"/>
                  </a:cubicBezTo>
                  <a:cubicBezTo>
                    <a:pt x="180" y="693"/>
                    <a:pt x="128" y="858"/>
                    <a:pt x="86" y="1023"/>
                  </a:cubicBezTo>
                  <a:cubicBezTo>
                    <a:pt x="1" y="1347"/>
                    <a:pt x="259" y="1627"/>
                    <a:pt x="559" y="1627"/>
                  </a:cubicBezTo>
                  <a:cubicBezTo>
                    <a:pt x="584" y="1627"/>
                    <a:pt x="609" y="1625"/>
                    <a:pt x="633" y="1621"/>
                  </a:cubicBezTo>
                  <a:cubicBezTo>
                    <a:pt x="726" y="1683"/>
                    <a:pt x="829" y="1734"/>
                    <a:pt x="932" y="1734"/>
                  </a:cubicBezTo>
                  <a:cubicBezTo>
                    <a:pt x="1149" y="1734"/>
                    <a:pt x="1314" y="1590"/>
                    <a:pt x="1386" y="1404"/>
                  </a:cubicBezTo>
                  <a:cubicBezTo>
                    <a:pt x="1417" y="1383"/>
                    <a:pt x="1448" y="1363"/>
                    <a:pt x="1469" y="1332"/>
                  </a:cubicBezTo>
                  <a:cubicBezTo>
                    <a:pt x="1696" y="1085"/>
                    <a:pt x="1613" y="785"/>
                    <a:pt x="1613" y="476"/>
                  </a:cubicBezTo>
                  <a:cubicBezTo>
                    <a:pt x="1613" y="223"/>
                    <a:pt x="1406" y="1"/>
                    <a:pt x="1146" y="1"/>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53" name="Google Shape;1653;p36"/>
            <p:cNvSpPr/>
            <p:nvPr/>
          </p:nvSpPr>
          <p:spPr>
            <a:xfrm>
              <a:off x="7359861" y="1915384"/>
              <a:ext cx="163988" cy="152162"/>
            </a:xfrm>
            <a:custGeom>
              <a:rect b="b" l="l" r="r" t="t"/>
              <a:pathLst>
                <a:path extrusionOk="0" h="1647" w="1775">
                  <a:moveTo>
                    <a:pt x="1056" y="1"/>
                  </a:moveTo>
                  <a:cubicBezTo>
                    <a:pt x="1034" y="1"/>
                    <a:pt x="1013" y="3"/>
                    <a:pt x="991" y="6"/>
                  </a:cubicBezTo>
                  <a:lnTo>
                    <a:pt x="960" y="6"/>
                  </a:lnTo>
                  <a:cubicBezTo>
                    <a:pt x="775" y="6"/>
                    <a:pt x="651" y="99"/>
                    <a:pt x="548" y="243"/>
                  </a:cubicBezTo>
                  <a:cubicBezTo>
                    <a:pt x="465" y="346"/>
                    <a:pt x="383" y="460"/>
                    <a:pt x="321" y="573"/>
                  </a:cubicBezTo>
                  <a:cubicBezTo>
                    <a:pt x="259" y="687"/>
                    <a:pt x="218" y="800"/>
                    <a:pt x="156" y="914"/>
                  </a:cubicBezTo>
                  <a:cubicBezTo>
                    <a:pt x="1" y="1234"/>
                    <a:pt x="186" y="1646"/>
                    <a:pt x="578" y="1646"/>
                  </a:cubicBezTo>
                  <a:cubicBezTo>
                    <a:pt x="672" y="1646"/>
                    <a:pt x="775" y="1636"/>
                    <a:pt x="878" y="1636"/>
                  </a:cubicBezTo>
                  <a:cubicBezTo>
                    <a:pt x="904" y="1641"/>
                    <a:pt x="930" y="1643"/>
                    <a:pt x="954" y="1643"/>
                  </a:cubicBezTo>
                  <a:cubicBezTo>
                    <a:pt x="1045" y="1643"/>
                    <a:pt x="1124" y="1615"/>
                    <a:pt x="1197" y="1574"/>
                  </a:cubicBezTo>
                  <a:cubicBezTo>
                    <a:pt x="1352" y="1522"/>
                    <a:pt x="1486" y="1440"/>
                    <a:pt x="1589" y="1295"/>
                  </a:cubicBezTo>
                  <a:cubicBezTo>
                    <a:pt x="1775" y="1017"/>
                    <a:pt x="1610" y="646"/>
                    <a:pt x="1517" y="357"/>
                  </a:cubicBezTo>
                  <a:cubicBezTo>
                    <a:pt x="1452" y="170"/>
                    <a:pt x="1260" y="1"/>
                    <a:pt x="1056" y="1"/>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54" name="Google Shape;1654;p36"/>
            <p:cNvSpPr/>
            <p:nvPr/>
          </p:nvSpPr>
          <p:spPr>
            <a:xfrm>
              <a:off x="7171206" y="1552025"/>
              <a:ext cx="161124" cy="141538"/>
            </a:xfrm>
            <a:custGeom>
              <a:rect b="b" l="l" r="r" t="t"/>
              <a:pathLst>
                <a:path extrusionOk="0" h="1532" w="1744">
                  <a:moveTo>
                    <a:pt x="1074" y="1"/>
                  </a:moveTo>
                  <a:cubicBezTo>
                    <a:pt x="1033" y="1"/>
                    <a:pt x="992" y="4"/>
                    <a:pt x="949" y="9"/>
                  </a:cubicBezTo>
                  <a:cubicBezTo>
                    <a:pt x="867" y="20"/>
                    <a:pt x="795" y="61"/>
                    <a:pt x="733" y="112"/>
                  </a:cubicBezTo>
                  <a:lnTo>
                    <a:pt x="733" y="102"/>
                  </a:lnTo>
                  <a:cubicBezTo>
                    <a:pt x="681" y="91"/>
                    <a:pt x="640" y="82"/>
                    <a:pt x="599" y="82"/>
                  </a:cubicBezTo>
                  <a:lnTo>
                    <a:pt x="589" y="82"/>
                  </a:lnTo>
                  <a:cubicBezTo>
                    <a:pt x="577" y="80"/>
                    <a:pt x="566" y="79"/>
                    <a:pt x="554" y="79"/>
                  </a:cubicBezTo>
                  <a:cubicBezTo>
                    <a:pt x="407" y="79"/>
                    <a:pt x="243" y="195"/>
                    <a:pt x="176" y="318"/>
                  </a:cubicBezTo>
                  <a:cubicBezTo>
                    <a:pt x="83" y="494"/>
                    <a:pt x="62" y="731"/>
                    <a:pt x="32" y="927"/>
                  </a:cubicBezTo>
                  <a:cubicBezTo>
                    <a:pt x="0" y="1102"/>
                    <a:pt x="32" y="1257"/>
                    <a:pt x="155" y="1391"/>
                  </a:cubicBezTo>
                  <a:cubicBezTo>
                    <a:pt x="247" y="1484"/>
                    <a:pt x="372" y="1532"/>
                    <a:pt x="498" y="1532"/>
                  </a:cubicBezTo>
                  <a:cubicBezTo>
                    <a:pt x="583" y="1532"/>
                    <a:pt x="668" y="1510"/>
                    <a:pt x="743" y="1464"/>
                  </a:cubicBezTo>
                  <a:cubicBezTo>
                    <a:pt x="826" y="1412"/>
                    <a:pt x="919" y="1361"/>
                    <a:pt x="1011" y="1319"/>
                  </a:cubicBezTo>
                  <a:cubicBezTo>
                    <a:pt x="1022" y="1319"/>
                    <a:pt x="1032" y="1319"/>
                    <a:pt x="1032" y="1309"/>
                  </a:cubicBezTo>
                  <a:cubicBezTo>
                    <a:pt x="1063" y="1309"/>
                    <a:pt x="1084" y="1299"/>
                    <a:pt x="1104" y="1278"/>
                  </a:cubicBezTo>
                  <a:cubicBezTo>
                    <a:pt x="1125" y="1278"/>
                    <a:pt x="1146" y="1267"/>
                    <a:pt x="1156" y="1257"/>
                  </a:cubicBezTo>
                  <a:cubicBezTo>
                    <a:pt x="1341" y="1164"/>
                    <a:pt x="1465" y="969"/>
                    <a:pt x="1589" y="814"/>
                  </a:cubicBezTo>
                  <a:cubicBezTo>
                    <a:pt x="1744" y="607"/>
                    <a:pt x="1651" y="360"/>
                    <a:pt x="1476" y="215"/>
                  </a:cubicBezTo>
                  <a:cubicBezTo>
                    <a:pt x="1465" y="185"/>
                    <a:pt x="1444" y="153"/>
                    <a:pt x="1414" y="133"/>
                  </a:cubicBezTo>
                  <a:cubicBezTo>
                    <a:pt x="1312" y="32"/>
                    <a:pt x="1199" y="1"/>
                    <a:pt x="1074" y="1"/>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55" name="Google Shape;1655;p36"/>
            <p:cNvSpPr/>
            <p:nvPr/>
          </p:nvSpPr>
          <p:spPr>
            <a:xfrm>
              <a:off x="7460008" y="1266547"/>
              <a:ext cx="133500" cy="156504"/>
            </a:xfrm>
            <a:custGeom>
              <a:rect b="b" l="l" r="r" t="t"/>
              <a:pathLst>
                <a:path extrusionOk="0" h="1694" w="1445">
                  <a:moveTo>
                    <a:pt x="564" y="1"/>
                  </a:moveTo>
                  <a:cubicBezTo>
                    <a:pt x="351" y="1"/>
                    <a:pt x="135" y="145"/>
                    <a:pt x="83" y="355"/>
                  </a:cubicBezTo>
                  <a:cubicBezTo>
                    <a:pt x="62" y="448"/>
                    <a:pt x="51" y="541"/>
                    <a:pt x="62" y="634"/>
                  </a:cubicBezTo>
                  <a:cubicBezTo>
                    <a:pt x="21" y="747"/>
                    <a:pt x="0" y="871"/>
                    <a:pt x="0" y="985"/>
                  </a:cubicBezTo>
                  <a:cubicBezTo>
                    <a:pt x="0" y="1180"/>
                    <a:pt x="72" y="1335"/>
                    <a:pt x="196" y="1490"/>
                  </a:cubicBezTo>
                  <a:cubicBezTo>
                    <a:pt x="268" y="1583"/>
                    <a:pt x="413" y="1666"/>
                    <a:pt x="526" y="1686"/>
                  </a:cubicBezTo>
                  <a:cubicBezTo>
                    <a:pt x="571" y="1691"/>
                    <a:pt x="614" y="1694"/>
                    <a:pt x="656" y="1694"/>
                  </a:cubicBezTo>
                  <a:cubicBezTo>
                    <a:pt x="787" y="1694"/>
                    <a:pt x="907" y="1669"/>
                    <a:pt x="1032" y="1614"/>
                  </a:cubicBezTo>
                  <a:cubicBezTo>
                    <a:pt x="1279" y="1510"/>
                    <a:pt x="1444" y="1212"/>
                    <a:pt x="1424" y="943"/>
                  </a:cubicBezTo>
                  <a:cubicBezTo>
                    <a:pt x="1382" y="552"/>
                    <a:pt x="1114" y="273"/>
                    <a:pt x="794" y="66"/>
                  </a:cubicBezTo>
                  <a:cubicBezTo>
                    <a:pt x="724" y="21"/>
                    <a:pt x="644" y="1"/>
                    <a:pt x="564" y="1"/>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56" name="Google Shape;1656;p36"/>
            <p:cNvSpPr/>
            <p:nvPr/>
          </p:nvSpPr>
          <p:spPr>
            <a:xfrm>
              <a:off x="6821520" y="1081218"/>
              <a:ext cx="162048" cy="180340"/>
            </a:xfrm>
            <a:custGeom>
              <a:rect b="b" l="l" r="r" t="t"/>
              <a:pathLst>
                <a:path extrusionOk="0" h="1952" w="1754">
                  <a:moveTo>
                    <a:pt x="850" y="0"/>
                  </a:moveTo>
                  <a:cubicBezTo>
                    <a:pt x="689" y="0"/>
                    <a:pt x="526" y="60"/>
                    <a:pt x="381" y="154"/>
                  </a:cubicBezTo>
                  <a:cubicBezTo>
                    <a:pt x="196" y="277"/>
                    <a:pt x="103" y="504"/>
                    <a:pt x="175" y="721"/>
                  </a:cubicBezTo>
                  <a:cubicBezTo>
                    <a:pt x="41" y="979"/>
                    <a:pt x="0" y="1278"/>
                    <a:pt x="175" y="1547"/>
                  </a:cubicBezTo>
                  <a:cubicBezTo>
                    <a:pt x="335" y="1786"/>
                    <a:pt x="631" y="1952"/>
                    <a:pt x="928" y="1952"/>
                  </a:cubicBezTo>
                  <a:cubicBezTo>
                    <a:pt x="1015" y="1952"/>
                    <a:pt x="1102" y="1938"/>
                    <a:pt x="1186" y="1907"/>
                  </a:cubicBezTo>
                  <a:cubicBezTo>
                    <a:pt x="1424" y="1815"/>
                    <a:pt x="1578" y="1660"/>
                    <a:pt x="1671" y="1423"/>
                  </a:cubicBezTo>
                  <a:cubicBezTo>
                    <a:pt x="1754" y="1185"/>
                    <a:pt x="1671" y="917"/>
                    <a:pt x="1589" y="701"/>
                  </a:cubicBezTo>
                  <a:cubicBezTo>
                    <a:pt x="1495" y="463"/>
                    <a:pt x="1392" y="206"/>
                    <a:pt x="1155" y="82"/>
                  </a:cubicBezTo>
                  <a:cubicBezTo>
                    <a:pt x="1058" y="25"/>
                    <a:pt x="955" y="0"/>
                    <a:pt x="850"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57" name="Google Shape;1657;p36"/>
            <p:cNvSpPr/>
            <p:nvPr/>
          </p:nvSpPr>
          <p:spPr>
            <a:xfrm>
              <a:off x="7283641" y="981994"/>
              <a:ext cx="146896" cy="132484"/>
            </a:xfrm>
            <a:custGeom>
              <a:rect b="b" l="l" r="r" t="t"/>
              <a:pathLst>
                <a:path extrusionOk="0" h="1434" w="1590">
                  <a:moveTo>
                    <a:pt x="1115" y="1"/>
                  </a:moveTo>
                  <a:cubicBezTo>
                    <a:pt x="867" y="10"/>
                    <a:pt x="640" y="93"/>
                    <a:pt x="486" y="289"/>
                  </a:cubicBezTo>
                  <a:cubicBezTo>
                    <a:pt x="300" y="310"/>
                    <a:pt x="124" y="464"/>
                    <a:pt x="73" y="650"/>
                  </a:cubicBezTo>
                  <a:cubicBezTo>
                    <a:pt x="1" y="898"/>
                    <a:pt x="135" y="1115"/>
                    <a:pt x="362" y="1218"/>
                  </a:cubicBezTo>
                  <a:cubicBezTo>
                    <a:pt x="383" y="1228"/>
                    <a:pt x="403" y="1238"/>
                    <a:pt x="413" y="1248"/>
                  </a:cubicBezTo>
                  <a:lnTo>
                    <a:pt x="537" y="1310"/>
                  </a:lnTo>
                  <a:cubicBezTo>
                    <a:pt x="671" y="1383"/>
                    <a:pt x="805" y="1434"/>
                    <a:pt x="950" y="1434"/>
                  </a:cubicBezTo>
                  <a:cubicBezTo>
                    <a:pt x="1167" y="1434"/>
                    <a:pt x="1373" y="1310"/>
                    <a:pt x="1476" y="1115"/>
                  </a:cubicBezTo>
                  <a:cubicBezTo>
                    <a:pt x="1579" y="929"/>
                    <a:pt x="1589" y="702"/>
                    <a:pt x="1589" y="485"/>
                  </a:cubicBezTo>
                  <a:cubicBezTo>
                    <a:pt x="1589" y="228"/>
                    <a:pt x="1373" y="1"/>
                    <a:pt x="1115" y="1"/>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58" name="Google Shape;1658;p36"/>
            <p:cNvSpPr/>
            <p:nvPr/>
          </p:nvSpPr>
          <p:spPr>
            <a:xfrm>
              <a:off x="6712873" y="724603"/>
              <a:ext cx="149483" cy="159461"/>
            </a:xfrm>
            <a:custGeom>
              <a:rect b="b" l="l" r="r" t="t"/>
              <a:pathLst>
                <a:path extrusionOk="0" h="1726" w="1618">
                  <a:moveTo>
                    <a:pt x="830" y="0"/>
                  </a:moveTo>
                  <a:cubicBezTo>
                    <a:pt x="792" y="0"/>
                    <a:pt x="752" y="4"/>
                    <a:pt x="711" y="11"/>
                  </a:cubicBezTo>
                  <a:cubicBezTo>
                    <a:pt x="526" y="53"/>
                    <a:pt x="402" y="187"/>
                    <a:pt x="310" y="352"/>
                  </a:cubicBezTo>
                  <a:cubicBezTo>
                    <a:pt x="83" y="497"/>
                    <a:pt x="0" y="785"/>
                    <a:pt x="134" y="1012"/>
                  </a:cubicBezTo>
                  <a:cubicBezTo>
                    <a:pt x="258" y="1229"/>
                    <a:pt x="340" y="1497"/>
                    <a:pt x="557" y="1641"/>
                  </a:cubicBezTo>
                  <a:cubicBezTo>
                    <a:pt x="638" y="1687"/>
                    <a:pt x="735" y="1716"/>
                    <a:pt x="827" y="1716"/>
                  </a:cubicBezTo>
                  <a:cubicBezTo>
                    <a:pt x="840" y="1716"/>
                    <a:pt x="854" y="1715"/>
                    <a:pt x="867" y="1714"/>
                  </a:cubicBezTo>
                  <a:lnTo>
                    <a:pt x="1000" y="1714"/>
                  </a:lnTo>
                  <a:cubicBezTo>
                    <a:pt x="1037" y="1721"/>
                    <a:pt x="1075" y="1725"/>
                    <a:pt x="1112" y="1725"/>
                  </a:cubicBezTo>
                  <a:cubicBezTo>
                    <a:pt x="1374" y="1725"/>
                    <a:pt x="1618" y="1539"/>
                    <a:pt x="1609" y="1249"/>
                  </a:cubicBezTo>
                  <a:cubicBezTo>
                    <a:pt x="1599" y="868"/>
                    <a:pt x="1465" y="548"/>
                    <a:pt x="1259" y="238"/>
                  </a:cubicBezTo>
                  <a:cubicBezTo>
                    <a:pt x="1148" y="78"/>
                    <a:pt x="1004" y="0"/>
                    <a:pt x="830"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59" name="Google Shape;1659;p36"/>
            <p:cNvSpPr/>
            <p:nvPr/>
          </p:nvSpPr>
          <p:spPr>
            <a:xfrm>
              <a:off x="7596187" y="679887"/>
              <a:ext cx="123984" cy="142462"/>
            </a:xfrm>
            <a:custGeom>
              <a:rect b="b" l="l" r="r" t="t"/>
              <a:pathLst>
                <a:path extrusionOk="0" h="1542" w="1342">
                  <a:moveTo>
                    <a:pt x="517" y="0"/>
                  </a:moveTo>
                  <a:cubicBezTo>
                    <a:pt x="362" y="0"/>
                    <a:pt x="166" y="93"/>
                    <a:pt x="104" y="238"/>
                  </a:cubicBezTo>
                  <a:cubicBezTo>
                    <a:pt x="22" y="433"/>
                    <a:pt x="1" y="578"/>
                    <a:pt x="32" y="774"/>
                  </a:cubicBezTo>
                  <a:lnTo>
                    <a:pt x="63" y="867"/>
                  </a:lnTo>
                  <a:cubicBezTo>
                    <a:pt x="22" y="1063"/>
                    <a:pt x="73" y="1259"/>
                    <a:pt x="280" y="1382"/>
                  </a:cubicBezTo>
                  <a:cubicBezTo>
                    <a:pt x="342" y="1414"/>
                    <a:pt x="424" y="1434"/>
                    <a:pt x="507" y="1444"/>
                  </a:cubicBezTo>
                  <a:cubicBezTo>
                    <a:pt x="584" y="1511"/>
                    <a:pt x="691" y="1542"/>
                    <a:pt x="798" y="1542"/>
                  </a:cubicBezTo>
                  <a:cubicBezTo>
                    <a:pt x="890" y="1542"/>
                    <a:pt x="981" y="1519"/>
                    <a:pt x="1053" y="1476"/>
                  </a:cubicBezTo>
                  <a:cubicBezTo>
                    <a:pt x="1291" y="1331"/>
                    <a:pt x="1342" y="1052"/>
                    <a:pt x="1218" y="816"/>
                  </a:cubicBezTo>
                  <a:cubicBezTo>
                    <a:pt x="1218" y="816"/>
                    <a:pt x="1218" y="805"/>
                    <a:pt x="1208" y="795"/>
                  </a:cubicBezTo>
                  <a:cubicBezTo>
                    <a:pt x="1249" y="630"/>
                    <a:pt x="1229" y="465"/>
                    <a:pt x="1136" y="320"/>
                  </a:cubicBezTo>
                  <a:cubicBezTo>
                    <a:pt x="1074" y="227"/>
                    <a:pt x="991" y="145"/>
                    <a:pt x="899" y="93"/>
                  </a:cubicBezTo>
                  <a:cubicBezTo>
                    <a:pt x="816" y="42"/>
                    <a:pt x="723" y="0"/>
                    <a:pt x="610"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60" name="Google Shape;1660;p36"/>
            <p:cNvSpPr/>
            <p:nvPr/>
          </p:nvSpPr>
          <p:spPr>
            <a:xfrm>
              <a:off x="6845264" y="2369284"/>
              <a:ext cx="134516" cy="124261"/>
            </a:xfrm>
            <a:custGeom>
              <a:rect b="b" l="l" r="r" t="t"/>
              <a:pathLst>
                <a:path extrusionOk="0" h="1345" w="1456">
                  <a:moveTo>
                    <a:pt x="894" y="0"/>
                  </a:moveTo>
                  <a:cubicBezTo>
                    <a:pt x="878" y="0"/>
                    <a:pt x="862" y="1"/>
                    <a:pt x="846" y="3"/>
                  </a:cubicBezTo>
                  <a:cubicBezTo>
                    <a:pt x="733" y="13"/>
                    <a:pt x="630" y="55"/>
                    <a:pt x="537" y="107"/>
                  </a:cubicBezTo>
                  <a:cubicBezTo>
                    <a:pt x="496" y="127"/>
                    <a:pt x="465" y="137"/>
                    <a:pt x="434" y="158"/>
                  </a:cubicBezTo>
                  <a:cubicBezTo>
                    <a:pt x="321" y="240"/>
                    <a:pt x="238" y="343"/>
                    <a:pt x="186" y="478"/>
                  </a:cubicBezTo>
                  <a:cubicBezTo>
                    <a:pt x="176" y="488"/>
                    <a:pt x="156" y="509"/>
                    <a:pt x="145" y="529"/>
                  </a:cubicBezTo>
                  <a:cubicBezTo>
                    <a:pt x="1" y="746"/>
                    <a:pt x="104" y="1056"/>
                    <a:pt x="321" y="1189"/>
                  </a:cubicBezTo>
                  <a:cubicBezTo>
                    <a:pt x="351" y="1200"/>
                    <a:pt x="383" y="1221"/>
                    <a:pt x="413" y="1231"/>
                  </a:cubicBezTo>
                  <a:cubicBezTo>
                    <a:pt x="475" y="1272"/>
                    <a:pt x="537" y="1313"/>
                    <a:pt x="619" y="1324"/>
                  </a:cubicBezTo>
                  <a:cubicBezTo>
                    <a:pt x="733" y="1344"/>
                    <a:pt x="836" y="1344"/>
                    <a:pt x="950" y="1344"/>
                  </a:cubicBezTo>
                  <a:cubicBezTo>
                    <a:pt x="1197" y="1344"/>
                    <a:pt x="1435" y="1127"/>
                    <a:pt x="1424" y="870"/>
                  </a:cubicBezTo>
                  <a:cubicBezTo>
                    <a:pt x="1424" y="808"/>
                    <a:pt x="1414" y="756"/>
                    <a:pt x="1403" y="705"/>
                  </a:cubicBezTo>
                  <a:cubicBezTo>
                    <a:pt x="1455" y="509"/>
                    <a:pt x="1393" y="282"/>
                    <a:pt x="1218" y="178"/>
                  </a:cubicBezTo>
                  <a:cubicBezTo>
                    <a:pt x="1144" y="77"/>
                    <a:pt x="1029" y="0"/>
                    <a:pt x="894"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61" name="Google Shape;1661;p36"/>
            <p:cNvSpPr/>
            <p:nvPr/>
          </p:nvSpPr>
          <p:spPr>
            <a:xfrm>
              <a:off x="7625844" y="1755831"/>
              <a:ext cx="99132" cy="115392"/>
            </a:xfrm>
            <a:custGeom>
              <a:rect b="b" l="l" r="r" t="t"/>
              <a:pathLst>
                <a:path extrusionOk="0" h="1249" w="1073">
                  <a:moveTo>
                    <a:pt x="484" y="0"/>
                  </a:moveTo>
                  <a:cubicBezTo>
                    <a:pt x="227" y="0"/>
                    <a:pt x="0" y="217"/>
                    <a:pt x="0" y="485"/>
                  </a:cubicBezTo>
                  <a:cubicBezTo>
                    <a:pt x="0" y="588"/>
                    <a:pt x="41" y="681"/>
                    <a:pt x="103" y="764"/>
                  </a:cubicBezTo>
                  <a:lnTo>
                    <a:pt x="103" y="774"/>
                  </a:lnTo>
                  <a:cubicBezTo>
                    <a:pt x="103" y="1032"/>
                    <a:pt x="319" y="1248"/>
                    <a:pt x="578" y="1248"/>
                  </a:cubicBezTo>
                  <a:cubicBezTo>
                    <a:pt x="846" y="1248"/>
                    <a:pt x="1062" y="1032"/>
                    <a:pt x="1062" y="774"/>
                  </a:cubicBezTo>
                  <a:cubicBezTo>
                    <a:pt x="1062" y="599"/>
                    <a:pt x="1073" y="423"/>
                    <a:pt x="980" y="269"/>
                  </a:cubicBezTo>
                  <a:cubicBezTo>
                    <a:pt x="876" y="83"/>
                    <a:pt x="691" y="0"/>
                    <a:pt x="484"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Tree>
  </p:cSld>
  <p:clrMapOvr>
    <a:masterClrMapping/>
  </p:clrMapOvr>
</p:sldLayout>
</file>

<file path=ppt/slideLayouts/slideLayout3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ackground 2">
  <p:cSld name="CUSTOM_10">
    <p:spTree>
      <p:nvGrpSpPr>
        <p:cNvPr id="1662" name="Shape 1662"/>
        <p:cNvGrpSpPr/>
        <p:nvPr/>
      </p:nvGrpSpPr>
      <p:grpSpPr>
        <a:xfrm>
          <a:off x="0" y="0"/>
          <a:ext cx="0" cy="0"/>
          <a:chOff x="0" y="0"/>
          <a:chExt cx="0" cy="0"/>
        </a:xfrm>
      </p:grpSpPr>
      <p:grpSp>
        <p:nvGrpSpPr>
          <p:cNvPr id="1663" name="Google Shape;1663;p37"/>
          <p:cNvGrpSpPr/>
          <p:nvPr/>
        </p:nvGrpSpPr>
        <p:grpSpPr>
          <a:xfrm flipH="1">
            <a:off x="99316" y="4098531"/>
            <a:ext cx="1195720" cy="842731"/>
            <a:chOff x="2458950" y="370151"/>
            <a:chExt cx="697050" cy="491274"/>
          </a:xfrm>
        </p:grpSpPr>
        <p:sp>
          <p:nvSpPr>
            <p:cNvPr id="1664" name="Google Shape;1664;p37"/>
            <p:cNvSpPr/>
            <p:nvPr/>
          </p:nvSpPr>
          <p:spPr>
            <a:xfrm>
              <a:off x="2820776" y="370151"/>
              <a:ext cx="88000" cy="100225"/>
            </a:xfrm>
            <a:custGeom>
              <a:rect b="b" l="l" r="r" t="t"/>
              <a:pathLst>
                <a:path extrusionOk="0" h="4009" w="3520">
                  <a:moveTo>
                    <a:pt x="2021" y="1"/>
                  </a:moveTo>
                  <a:cubicBezTo>
                    <a:pt x="1846" y="1"/>
                    <a:pt x="1681" y="99"/>
                    <a:pt x="1636" y="325"/>
                  </a:cubicBezTo>
                  <a:cubicBezTo>
                    <a:pt x="1585" y="645"/>
                    <a:pt x="1502" y="965"/>
                    <a:pt x="1420" y="1284"/>
                  </a:cubicBezTo>
                  <a:cubicBezTo>
                    <a:pt x="1203" y="1192"/>
                    <a:pt x="976" y="1099"/>
                    <a:pt x="749" y="1037"/>
                  </a:cubicBezTo>
                  <a:cubicBezTo>
                    <a:pt x="704" y="1024"/>
                    <a:pt x="661" y="1018"/>
                    <a:pt x="620" y="1018"/>
                  </a:cubicBezTo>
                  <a:cubicBezTo>
                    <a:pt x="159" y="1018"/>
                    <a:pt x="0" y="1761"/>
                    <a:pt x="512" y="1903"/>
                  </a:cubicBezTo>
                  <a:cubicBezTo>
                    <a:pt x="728" y="1965"/>
                    <a:pt x="945" y="2048"/>
                    <a:pt x="1152" y="2141"/>
                  </a:cubicBezTo>
                  <a:cubicBezTo>
                    <a:pt x="1007" y="2584"/>
                    <a:pt x="842" y="3028"/>
                    <a:pt x="677" y="3461"/>
                  </a:cubicBezTo>
                  <a:cubicBezTo>
                    <a:pt x="552" y="3791"/>
                    <a:pt x="823" y="4008"/>
                    <a:pt x="1099" y="4008"/>
                  </a:cubicBezTo>
                  <a:cubicBezTo>
                    <a:pt x="1281" y="4008"/>
                    <a:pt x="1466" y="3915"/>
                    <a:pt x="1544" y="3698"/>
                  </a:cubicBezTo>
                  <a:cubicBezTo>
                    <a:pt x="1698" y="3306"/>
                    <a:pt x="1842" y="2904"/>
                    <a:pt x="1977" y="2512"/>
                  </a:cubicBezTo>
                  <a:cubicBezTo>
                    <a:pt x="2224" y="2615"/>
                    <a:pt x="2472" y="2698"/>
                    <a:pt x="2740" y="2749"/>
                  </a:cubicBezTo>
                  <a:cubicBezTo>
                    <a:pt x="2775" y="2756"/>
                    <a:pt x="2809" y="2759"/>
                    <a:pt x="2841" y="2759"/>
                  </a:cubicBezTo>
                  <a:cubicBezTo>
                    <a:pt x="3334" y="2759"/>
                    <a:pt x="3519" y="1990"/>
                    <a:pt x="2977" y="1883"/>
                  </a:cubicBezTo>
                  <a:cubicBezTo>
                    <a:pt x="2729" y="1831"/>
                    <a:pt x="2482" y="1749"/>
                    <a:pt x="2255" y="1656"/>
                  </a:cubicBezTo>
                  <a:cubicBezTo>
                    <a:pt x="2358" y="1295"/>
                    <a:pt x="2441" y="934"/>
                    <a:pt x="2513" y="573"/>
                  </a:cubicBezTo>
                  <a:cubicBezTo>
                    <a:pt x="2575" y="225"/>
                    <a:pt x="2286" y="1"/>
                    <a:pt x="2021" y="1"/>
                  </a:cubicBez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65" name="Google Shape;1665;p37"/>
            <p:cNvSpPr/>
            <p:nvPr/>
          </p:nvSpPr>
          <p:spPr>
            <a:xfrm>
              <a:off x="2458950" y="728400"/>
              <a:ext cx="67825" cy="58925"/>
            </a:xfrm>
            <a:custGeom>
              <a:rect b="b" l="l" r="r" t="t"/>
              <a:pathLst>
                <a:path extrusionOk="0" h="2357" w="2713">
                  <a:moveTo>
                    <a:pt x="1510" y="0"/>
                  </a:moveTo>
                  <a:cubicBezTo>
                    <a:pt x="1288" y="0"/>
                    <a:pt x="1065" y="67"/>
                    <a:pt x="877" y="205"/>
                  </a:cubicBezTo>
                  <a:cubicBezTo>
                    <a:pt x="774" y="287"/>
                    <a:pt x="671" y="370"/>
                    <a:pt x="558" y="452"/>
                  </a:cubicBezTo>
                  <a:cubicBezTo>
                    <a:pt x="93" y="792"/>
                    <a:pt x="0" y="1473"/>
                    <a:pt x="351" y="1938"/>
                  </a:cubicBezTo>
                  <a:cubicBezTo>
                    <a:pt x="552" y="2212"/>
                    <a:pt x="872" y="2357"/>
                    <a:pt x="1196" y="2357"/>
                  </a:cubicBezTo>
                  <a:cubicBezTo>
                    <a:pt x="1421" y="2357"/>
                    <a:pt x="1647" y="2288"/>
                    <a:pt x="1837" y="2144"/>
                  </a:cubicBezTo>
                  <a:cubicBezTo>
                    <a:pt x="1940" y="2072"/>
                    <a:pt x="2053" y="1989"/>
                    <a:pt x="2156" y="1906"/>
                  </a:cubicBezTo>
                  <a:cubicBezTo>
                    <a:pt x="2621" y="1556"/>
                    <a:pt x="2713" y="886"/>
                    <a:pt x="2362" y="421"/>
                  </a:cubicBezTo>
                  <a:cubicBezTo>
                    <a:pt x="2160" y="145"/>
                    <a:pt x="1837" y="0"/>
                    <a:pt x="1510" y="0"/>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66" name="Google Shape;1666;p37"/>
            <p:cNvSpPr/>
            <p:nvPr/>
          </p:nvSpPr>
          <p:spPr>
            <a:xfrm>
              <a:off x="2521600" y="807300"/>
              <a:ext cx="63725" cy="54125"/>
            </a:xfrm>
            <a:custGeom>
              <a:rect b="b" l="l" r="r" t="t"/>
              <a:pathLst>
                <a:path extrusionOk="0" h="2165" w="2549">
                  <a:moveTo>
                    <a:pt x="1157" y="1"/>
                  </a:moveTo>
                  <a:cubicBezTo>
                    <a:pt x="631" y="1"/>
                    <a:pt x="159" y="384"/>
                    <a:pt x="83" y="917"/>
                  </a:cubicBezTo>
                  <a:cubicBezTo>
                    <a:pt x="1" y="1484"/>
                    <a:pt x="413" y="2031"/>
                    <a:pt x="991" y="2113"/>
                  </a:cubicBezTo>
                  <a:lnTo>
                    <a:pt x="1270" y="2154"/>
                  </a:lnTo>
                  <a:cubicBezTo>
                    <a:pt x="1319" y="2162"/>
                    <a:pt x="1367" y="2165"/>
                    <a:pt x="1415" y="2165"/>
                  </a:cubicBezTo>
                  <a:cubicBezTo>
                    <a:pt x="1927" y="2165"/>
                    <a:pt x="2391" y="1776"/>
                    <a:pt x="2466" y="1257"/>
                  </a:cubicBezTo>
                  <a:cubicBezTo>
                    <a:pt x="2549" y="680"/>
                    <a:pt x="2136" y="133"/>
                    <a:pt x="1569" y="50"/>
                  </a:cubicBezTo>
                  <a:lnTo>
                    <a:pt x="1290" y="9"/>
                  </a:lnTo>
                  <a:cubicBezTo>
                    <a:pt x="1246" y="3"/>
                    <a:pt x="1201" y="1"/>
                    <a:pt x="1157" y="1"/>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67" name="Google Shape;1667;p37"/>
            <p:cNvSpPr/>
            <p:nvPr/>
          </p:nvSpPr>
          <p:spPr>
            <a:xfrm>
              <a:off x="2562825" y="714100"/>
              <a:ext cx="72325" cy="53275"/>
            </a:xfrm>
            <a:custGeom>
              <a:rect b="b" l="l" r="r" t="t"/>
              <a:pathLst>
                <a:path extrusionOk="0" h="2131" w="2893">
                  <a:moveTo>
                    <a:pt x="1426" y="1"/>
                  </a:moveTo>
                  <a:cubicBezTo>
                    <a:pt x="216" y="1"/>
                    <a:pt x="1" y="1930"/>
                    <a:pt x="1302" y="2118"/>
                  </a:cubicBezTo>
                  <a:cubicBezTo>
                    <a:pt x="1362" y="2127"/>
                    <a:pt x="1420" y="2131"/>
                    <a:pt x="1475" y="2131"/>
                  </a:cubicBezTo>
                  <a:cubicBezTo>
                    <a:pt x="2677" y="2131"/>
                    <a:pt x="2892" y="200"/>
                    <a:pt x="1601" y="14"/>
                  </a:cubicBezTo>
                  <a:cubicBezTo>
                    <a:pt x="1541" y="5"/>
                    <a:pt x="1482" y="1"/>
                    <a:pt x="1426" y="1"/>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68" name="Google Shape;1668;p37"/>
            <p:cNvSpPr/>
            <p:nvPr/>
          </p:nvSpPr>
          <p:spPr>
            <a:xfrm>
              <a:off x="3033750" y="467675"/>
              <a:ext cx="46950" cy="40975"/>
            </a:xfrm>
            <a:custGeom>
              <a:rect b="b" l="l" r="r" t="t"/>
              <a:pathLst>
                <a:path extrusionOk="0" h="1639" w="1878">
                  <a:moveTo>
                    <a:pt x="1045" y="0"/>
                  </a:moveTo>
                  <a:cubicBezTo>
                    <a:pt x="892" y="0"/>
                    <a:pt x="739" y="47"/>
                    <a:pt x="610" y="143"/>
                  </a:cubicBezTo>
                  <a:cubicBezTo>
                    <a:pt x="527" y="205"/>
                    <a:pt x="454" y="257"/>
                    <a:pt x="383" y="319"/>
                  </a:cubicBezTo>
                  <a:cubicBezTo>
                    <a:pt x="62" y="556"/>
                    <a:pt x="1" y="1020"/>
                    <a:pt x="238" y="1350"/>
                  </a:cubicBezTo>
                  <a:cubicBezTo>
                    <a:pt x="378" y="1539"/>
                    <a:pt x="602" y="1638"/>
                    <a:pt x="828" y="1638"/>
                  </a:cubicBezTo>
                  <a:cubicBezTo>
                    <a:pt x="983" y="1638"/>
                    <a:pt x="1139" y="1591"/>
                    <a:pt x="1270" y="1495"/>
                  </a:cubicBezTo>
                  <a:cubicBezTo>
                    <a:pt x="1342" y="1433"/>
                    <a:pt x="1414" y="1381"/>
                    <a:pt x="1486" y="1330"/>
                  </a:cubicBezTo>
                  <a:cubicBezTo>
                    <a:pt x="1816" y="1082"/>
                    <a:pt x="1878" y="617"/>
                    <a:pt x="1641" y="298"/>
                  </a:cubicBezTo>
                  <a:cubicBezTo>
                    <a:pt x="1494" y="102"/>
                    <a:pt x="1269" y="0"/>
                    <a:pt x="1045" y="0"/>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69" name="Google Shape;1669;p37"/>
            <p:cNvSpPr/>
            <p:nvPr/>
          </p:nvSpPr>
          <p:spPr>
            <a:xfrm>
              <a:off x="3077075" y="522600"/>
              <a:ext cx="44125" cy="37525"/>
            </a:xfrm>
            <a:custGeom>
              <a:rect b="b" l="l" r="r" t="t"/>
              <a:pathLst>
                <a:path extrusionOk="0" h="1501" w="1765">
                  <a:moveTo>
                    <a:pt x="789" y="1"/>
                  </a:moveTo>
                  <a:cubicBezTo>
                    <a:pt x="429" y="1"/>
                    <a:pt x="110" y="272"/>
                    <a:pt x="62" y="628"/>
                  </a:cubicBezTo>
                  <a:cubicBezTo>
                    <a:pt x="1" y="1031"/>
                    <a:pt x="289" y="1402"/>
                    <a:pt x="681" y="1464"/>
                  </a:cubicBezTo>
                  <a:lnTo>
                    <a:pt x="878" y="1494"/>
                  </a:lnTo>
                  <a:cubicBezTo>
                    <a:pt x="910" y="1499"/>
                    <a:pt x="942" y="1501"/>
                    <a:pt x="974" y="1501"/>
                  </a:cubicBezTo>
                  <a:cubicBezTo>
                    <a:pt x="1339" y="1501"/>
                    <a:pt x="1666" y="1235"/>
                    <a:pt x="1713" y="866"/>
                  </a:cubicBezTo>
                  <a:cubicBezTo>
                    <a:pt x="1765" y="463"/>
                    <a:pt x="1486" y="91"/>
                    <a:pt x="1084" y="30"/>
                  </a:cubicBezTo>
                  <a:lnTo>
                    <a:pt x="898" y="9"/>
                  </a:lnTo>
                  <a:cubicBezTo>
                    <a:pt x="862" y="3"/>
                    <a:pt x="825" y="1"/>
                    <a:pt x="789" y="1"/>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70" name="Google Shape;1670;p37"/>
            <p:cNvSpPr/>
            <p:nvPr/>
          </p:nvSpPr>
          <p:spPr>
            <a:xfrm>
              <a:off x="3105725" y="457875"/>
              <a:ext cx="50275" cy="36825"/>
            </a:xfrm>
            <a:custGeom>
              <a:rect b="b" l="l" r="r" t="t"/>
              <a:pathLst>
                <a:path extrusionOk="0" h="1473" w="2011">
                  <a:moveTo>
                    <a:pt x="983" y="0"/>
                  </a:moveTo>
                  <a:cubicBezTo>
                    <a:pt x="149" y="0"/>
                    <a:pt x="0" y="1336"/>
                    <a:pt x="897" y="1463"/>
                  </a:cubicBezTo>
                  <a:cubicBezTo>
                    <a:pt x="938" y="1469"/>
                    <a:pt x="978" y="1472"/>
                    <a:pt x="1017" y="1472"/>
                  </a:cubicBezTo>
                  <a:cubicBezTo>
                    <a:pt x="1853" y="1472"/>
                    <a:pt x="2010" y="137"/>
                    <a:pt x="1103" y="9"/>
                  </a:cubicBezTo>
                  <a:cubicBezTo>
                    <a:pt x="1062" y="3"/>
                    <a:pt x="1022" y="0"/>
                    <a:pt x="983" y="0"/>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1671" name="Google Shape;1671;p37"/>
          <p:cNvGrpSpPr/>
          <p:nvPr/>
        </p:nvGrpSpPr>
        <p:grpSpPr>
          <a:xfrm flipH="1" rot="5400000">
            <a:off x="7956059" y="414915"/>
            <a:ext cx="1195720" cy="842731"/>
            <a:chOff x="2458950" y="370151"/>
            <a:chExt cx="697050" cy="491274"/>
          </a:xfrm>
        </p:grpSpPr>
        <p:sp>
          <p:nvSpPr>
            <p:cNvPr id="1672" name="Google Shape;1672;p37"/>
            <p:cNvSpPr/>
            <p:nvPr/>
          </p:nvSpPr>
          <p:spPr>
            <a:xfrm>
              <a:off x="2820776" y="370151"/>
              <a:ext cx="88000" cy="100225"/>
            </a:xfrm>
            <a:custGeom>
              <a:rect b="b" l="l" r="r" t="t"/>
              <a:pathLst>
                <a:path extrusionOk="0" h="4009" w="3520">
                  <a:moveTo>
                    <a:pt x="2021" y="1"/>
                  </a:moveTo>
                  <a:cubicBezTo>
                    <a:pt x="1846" y="1"/>
                    <a:pt x="1681" y="99"/>
                    <a:pt x="1636" y="325"/>
                  </a:cubicBezTo>
                  <a:cubicBezTo>
                    <a:pt x="1585" y="645"/>
                    <a:pt x="1502" y="965"/>
                    <a:pt x="1420" y="1284"/>
                  </a:cubicBezTo>
                  <a:cubicBezTo>
                    <a:pt x="1203" y="1192"/>
                    <a:pt x="976" y="1099"/>
                    <a:pt x="749" y="1037"/>
                  </a:cubicBezTo>
                  <a:cubicBezTo>
                    <a:pt x="704" y="1024"/>
                    <a:pt x="661" y="1018"/>
                    <a:pt x="620" y="1018"/>
                  </a:cubicBezTo>
                  <a:cubicBezTo>
                    <a:pt x="159" y="1018"/>
                    <a:pt x="0" y="1761"/>
                    <a:pt x="512" y="1903"/>
                  </a:cubicBezTo>
                  <a:cubicBezTo>
                    <a:pt x="728" y="1965"/>
                    <a:pt x="945" y="2048"/>
                    <a:pt x="1152" y="2141"/>
                  </a:cubicBezTo>
                  <a:cubicBezTo>
                    <a:pt x="1007" y="2584"/>
                    <a:pt x="842" y="3028"/>
                    <a:pt x="677" y="3461"/>
                  </a:cubicBezTo>
                  <a:cubicBezTo>
                    <a:pt x="552" y="3791"/>
                    <a:pt x="823" y="4008"/>
                    <a:pt x="1099" y="4008"/>
                  </a:cubicBezTo>
                  <a:cubicBezTo>
                    <a:pt x="1281" y="4008"/>
                    <a:pt x="1466" y="3915"/>
                    <a:pt x="1544" y="3698"/>
                  </a:cubicBezTo>
                  <a:cubicBezTo>
                    <a:pt x="1698" y="3306"/>
                    <a:pt x="1842" y="2904"/>
                    <a:pt x="1977" y="2512"/>
                  </a:cubicBezTo>
                  <a:cubicBezTo>
                    <a:pt x="2224" y="2615"/>
                    <a:pt x="2472" y="2698"/>
                    <a:pt x="2740" y="2749"/>
                  </a:cubicBezTo>
                  <a:cubicBezTo>
                    <a:pt x="2775" y="2756"/>
                    <a:pt x="2809" y="2759"/>
                    <a:pt x="2841" y="2759"/>
                  </a:cubicBezTo>
                  <a:cubicBezTo>
                    <a:pt x="3334" y="2759"/>
                    <a:pt x="3519" y="1990"/>
                    <a:pt x="2977" y="1883"/>
                  </a:cubicBezTo>
                  <a:cubicBezTo>
                    <a:pt x="2729" y="1831"/>
                    <a:pt x="2482" y="1749"/>
                    <a:pt x="2255" y="1656"/>
                  </a:cubicBezTo>
                  <a:cubicBezTo>
                    <a:pt x="2358" y="1295"/>
                    <a:pt x="2441" y="934"/>
                    <a:pt x="2513" y="573"/>
                  </a:cubicBezTo>
                  <a:cubicBezTo>
                    <a:pt x="2575" y="225"/>
                    <a:pt x="2286" y="1"/>
                    <a:pt x="2021" y="1"/>
                  </a:cubicBez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73" name="Google Shape;1673;p37"/>
            <p:cNvSpPr/>
            <p:nvPr/>
          </p:nvSpPr>
          <p:spPr>
            <a:xfrm>
              <a:off x="2458950" y="728400"/>
              <a:ext cx="67825" cy="58925"/>
            </a:xfrm>
            <a:custGeom>
              <a:rect b="b" l="l" r="r" t="t"/>
              <a:pathLst>
                <a:path extrusionOk="0" h="2357" w="2713">
                  <a:moveTo>
                    <a:pt x="1510" y="0"/>
                  </a:moveTo>
                  <a:cubicBezTo>
                    <a:pt x="1288" y="0"/>
                    <a:pt x="1065" y="67"/>
                    <a:pt x="877" y="205"/>
                  </a:cubicBezTo>
                  <a:cubicBezTo>
                    <a:pt x="774" y="287"/>
                    <a:pt x="671" y="370"/>
                    <a:pt x="558" y="452"/>
                  </a:cubicBezTo>
                  <a:cubicBezTo>
                    <a:pt x="93" y="792"/>
                    <a:pt x="0" y="1473"/>
                    <a:pt x="351" y="1938"/>
                  </a:cubicBezTo>
                  <a:cubicBezTo>
                    <a:pt x="552" y="2212"/>
                    <a:pt x="872" y="2357"/>
                    <a:pt x="1196" y="2357"/>
                  </a:cubicBezTo>
                  <a:cubicBezTo>
                    <a:pt x="1421" y="2357"/>
                    <a:pt x="1647" y="2288"/>
                    <a:pt x="1837" y="2144"/>
                  </a:cubicBezTo>
                  <a:cubicBezTo>
                    <a:pt x="1940" y="2072"/>
                    <a:pt x="2053" y="1989"/>
                    <a:pt x="2156" y="1906"/>
                  </a:cubicBezTo>
                  <a:cubicBezTo>
                    <a:pt x="2621" y="1556"/>
                    <a:pt x="2713" y="886"/>
                    <a:pt x="2362" y="421"/>
                  </a:cubicBezTo>
                  <a:cubicBezTo>
                    <a:pt x="2160" y="145"/>
                    <a:pt x="1837" y="0"/>
                    <a:pt x="1510" y="0"/>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74" name="Google Shape;1674;p37"/>
            <p:cNvSpPr/>
            <p:nvPr/>
          </p:nvSpPr>
          <p:spPr>
            <a:xfrm>
              <a:off x="2521600" y="807300"/>
              <a:ext cx="63725" cy="54125"/>
            </a:xfrm>
            <a:custGeom>
              <a:rect b="b" l="l" r="r" t="t"/>
              <a:pathLst>
                <a:path extrusionOk="0" h="2165" w="2549">
                  <a:moveTo>
                    <a:pt x="1157" y="1"/>
                  </a:moveTo>
                  <a:cubicBezTo>
                    <a:pt x="631" y="1"/>
                    <a:pt x="159" y="384"/>
                    <a:pt x="83" y="917"/>
                  </a:cubicBezTo>
                  <a:cubicBezTo>
                    <a:pt x="1" y="1484"/>
                    <a:pt x="413" y="2031"/>
                    <a:pt x="991" y="2113"/>
                  </a:cubicBezTo>
                  <a:lnTo>
                    <a:pt x="1270" y="2154"/>
                  </a:lnTo>
                  <a:cubicBezTo>
                    <a:pt x="1319" y="2162"/>
                    <a:pt x="1367" y="2165"/>
                    <a:pt x="1415" y="2165"/>
                  </a:cubicBezTo>
                  <a:cubicBezTo>
                    <a:pt x="1927" y="2165"/>
                    <a:pt x="2391" y="1776"/>
                    <a:pt x="2466" y="1257"/>
                  </a:cubicBezTo>
                  <a:cubicBezTo>
                    <a:pt x="2549" y="680"/>
                    <a:pt x="2136" y="133"/>
                    <a:pt x="1569" y="50"/>
                  </a:cubicBezTo>
                  <a:lnTo>
                    <a:pt x="1290" y="9"/>
                  </a:lnTo>
                  <a:cubicBezTo>
                    <a:pt x="1246" y="3"/>
                    <a:pt x="1201" y="1"/>
                    <a:pt x="1157" y="1"/>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75" name="Google Shape;1675;p37"/>
            <p:cNvSpPr/>
            <p:nvPr/>
          </p:nvSpPr>
          <p:spPr>
            <a:xfrm>
              <a:off x="2562825" y="714100"/>
              <a:ext cx="72325" cy="53275"/>
            </a:xfrm>
            <a:custGeom>
              <a:rect b="b" l="l" r="r" t="t"/>
              <a:pathLst>
                <a:path extrusionOk="0" h="2131" w="2893">
                  <a:moveTo>
                    <a:pt x="1426" y="1"/>
                  </a:moveTo>
                  <a:cubicBezTo>
                    <a:pt x="216" y="1"/>
                    <a:pt x="1" y="1930"/>
                    <a:pt x="1302" y="2118"/>
                  </a:cubicBezTo>
                  <a:cubicBezTo>
                    <a:pt x="1362" y="2127"/>
                    <a:pt x="1420" y="2131"/>
                    <a:pt x="1475" y="2131"/>
                  </a:cubicBezTo>
                  <a:cubicBezTo>
                    <a:pt x="2677" y="2131"/>
                    <a:pt x="2892" y="200"/>
                    <a:pt x="1601" y="14"/>
                  </a:cubicBezTo>
                  <a:cubicBezTo>
                    <a:pt x="1541" y="5"/>
                    <a:pt x="1482" y="1"/>
                    <a:pt x="1426" y="1"/>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76" name="Google Shape;1676;p37"/>
            <p:cNvSpPr/>
            <p:nvPr/>
          </p:nvSpPr>
          <p:spPr>
            <a:xfrm>
              <a:off x="3033750" y="467675"/>
              <a:ext cx="46950" cy="40975"/>
            </a:xfrm>
            <a:custGeom>
              <a:rect b="b" l="l" r="r" t="t"/>
              <a:pathLst>
                <a:path extrusionOk="0" h="1639" w="1878">
                  <a:moveTo>
                    <a:pt x="1045" y="0"/>
                  </a:moveTo>
                  <a:cubicBezTo>
                    <a:pt x="892" y="0"/>
                    <a:pt x="739" y="47"/>
                    <a:pt x="610" y="143"/>
                  </a:cubicBezTo>
                  <a:cubicBezTo>
                    <a:pt x="527" y="205"/>
                    <a:pt x="454" y="257"/>
                    <a:pt x="383" y="319"/>
                  </a:cubicBezTo>
                  <a:cubicBezTo>
                    <a:pt x="62" y="556"/>
                    <a:pt x="1" y="1020"/>
                    <a:pt x="238" y="1350"/>
                  </a:cubicBezTo>
                  <a:cubicBezTo>
                    <a:pt x="378" y="1539"/>
                    <a:pt x="602" y="1638"/>
                    <a:pt x="828" y="1638"/>
                  </a:cubicBezTo>
                  <a:cubicBezTo>
                    <a:pt x="983" y="1638"/>
                    <a:pt x="1139" y="1591"/>
                    <a:pt x="1270" y="1495"/>
                  </a:cubicBezTo>
                  <a:cubicBezTo>
                    <a:pt x="1342" y="1433"/>
                    <a:pt x="1414" y="1381"/>
                    <a:pt x="1486" y="1330"/>
                  </a:cubicBezTo>
                  <a:cubicBezTo>
                    <a:pt x="1816" y="1082"/>
                    <a:pt x="1878" y="617"/>
                    <a:pt x="1641" y="298"/>
                  </a:cubicBezTo>
                  <a:cubicBezTo>
                    <a:pt x="1494" y="102"/>
                    <a:pt x="1269" y="0"/>
                    <a:pt x="1045" y="0"/>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77" name="Google Shape;1677;p37"/>
            <p:cNvSpPr/>
            <p:nvPr/>
          </p:nvSpPr>
          <p:spPr>
            <a:xfrm>
              <a:off x="3077075" y="522600"/>
              <a:ext cx="44125" cy="37525"/>
            </a:xfrm>
            <a:custGeom>
              <a:rect b="b" l="l" r="r" t="t"/>
              <a:pathLst>
                <a:path extrusionOk="0" h="1501" w="1765">
                  <a:moveTo>
                    <a:pt x="789" y="1"/>
                  </a:moveTo>
                  <a:cubicBezTo>
                    <a:pt x="429" y="1"/>
                    <a:pt x="110" y="272"/>
                    <a:pt x="62" y="628"/>
                  </a:cubicBezTo>
                  <a:cubicBezTo>
                    <a:pt x="1" y="1031"/>
                    <a:pt x="289" y="1402"/>
                    <a:pt x="681" y="1464"/>
                  </a:cubicBezTo>
                  <a:lnTo>
                    <a:pt x="878" y="1494"/>
                  </a:lnTo>
                  <a:cubicBezTo>
                    <a:pt x="910" y="1499"/>
                    <a:pt x="942" y="1501"/>
                    <a:pt x="974" y="1501"/>
                  </a:cubicBezTo>
                  <a:cubicBezTo>
                    <a:pt x="1339" y="1501"/>
                    <a:pt x="1666" y="1235"/>
                    <a:pt x="1713" y="866"/>
                  </a:cubicBezTo>
                  <a:cubicBezTo>
                    <a:pt x="1765" y="463"/>
                    <a:pt x="1486" y="91"/>
                    <a:pt x="1084" y="30"/>
                  </a:cubicBezTo>
                  <a:lnTo>
                    <a:pt x="898" y="9"/>
                  </a:lnTo>
                  <a:cubicBezTo>
                    <a:pt x="862" y="3"/>
                    <a:pt x="825" y="1"/>
                    <a:pt x="789" y="1"/>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78" name="Google Shape;1678;p37"/>
            <p:cNvSpPr/>
            <p:nvPr/>
          </p:nvSpPr>
          <p:spPr>
            <a:xfrm>
              <a:off x="3105725" y="457875"/>
              <a:ext cx="50275" cy="36825"/>
            </a:xfrm>
            <a:custGeom>
              <a:rect b="b" l="l" r="r" t="t"/>
              <a:pathLst>
                <a:path extrusionOk="0" h="1473" w="2011">
                  <a:moveTo>
                    <a:pt x="983" y="0"/>
                  </a:moveTo>
                  <a:cubicBezTo>
                    <a:pt x="149" y="0"/>
                    <a:pt x="0" y="1336"/>
                    <a:pt x="897" y="1463"/>
                  </a:cubicBezTo>
                  <a:cubicBezTo>
                    <a:pt x="938" y="1469"/>
                    <a:pt x="978" y="1472"/>
                    <a:pt x="1017" y="1472"/>
                  </a:cubicBezTo>
                  <a:cubicBezTo>
                    <a:pt x="1853" y="1472"/>
                    <a:pt x="2010" y="137"/>
                    <a:pt x="1103" y="9"/>
                  </a:cubicBezTo>
                  <a:cubicBezTo>
                    <a:pt x="1062" y="3"/>
                    <a:pt x="1022" y="0"/>
                    <a:pt x="983" y="0"/>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1679" name="Google Shape;1679;p37"/>
          <p:cNvSpPr/>
          <p:nvPr/>
        </p:nvSpPr>
        <p:spPr>
          <a:xfrm>
            <a:off x="-336652" y="1791234"/>
            <a:ext cx="1195706" cy="1145157"/>
          </a:xfrm>
          <a:custGeom>
            <a:rect b="b" l="l" r="r" t="t"/>
            <a:pathLst>
              <a:path extrusionOk="0" h="14340" w="14973">
                <a:moveTo>
                  <a:pt x="5804" y="1"/>
                </a:moveTo>
                <a:cubicBezTo>
                  <a:pt x="5569" y="1"/>
                  <a:pt x="5300" y="71"/>
                  <a:pt x="5030" y="212"/>
                </a:cubicBezTo>
                <a:cubicBezTo>
                  <a:pt x="4538" y="469"/>
                  <a:pt x="4327" y="938"/>
                  <a:pt x="4339" y="1431"/>
                </a:cubicBezTo>
                <a:lnTo>
                  <a:pt x="4327" y="1431"/>
                </a:lnTo>
                <a:lnTo>
                  <a:pt x="4339" y="1443"/>
                </a:lnTo>
                <a:cubicBezTo>
                  <a:pt x="4339" y="1501"/>
                  <a:pt x="4339" y="1560"/>
                  <a:pt x="4350" y="1607"/>
                </a:cubicBezTo>
                <a:lnTo>
                  <a:pt x="4350" y="1618"/>
                </a:lnTo>
                <a:cubicBezTo>
                  <a:pt x="4350" y="1665"/>
                  <a:pt x="4362" y="1724"/>
                  <a:pt x="4374" y="1771"/>
                </a:cubicBezTo>
                <a:cubicBezTo>
                  <a:pt x="4374" y="1795"/>
                  <a:pt x="4386" y="1806"/>
                  <a:pt x="4386" y="1829"/>
                </a:cubicBezTo>
                <a:cubicBezTo>
                  <a:pt x="4397" y="1865"/>
                  <a:pt x="4409" y="1900"/>
                  <a:pt x="4420" y="1947"/>
                </a:cubicBezTo>
                <a:cubicBezTo>
                  <a:pt x="4420" y="1959"/>
                  <a:pt x="4433" y="1970"/>
                  <a:pt x="4433" y="1994"/>
                </a:cubicBezTo>
                <a:cubicBezTo>
                  <a:pt x="4456" y="2041"/>
                  <a:pt x="4467" y="2100"/>
                  <a:pt x="4491" y="2147"/>
                </a:cubicBezTo>
                <a:cubicBezTo>
                  <a:pt x="4491" y="2147"/>
                  <a:pt x="4491" y="2158"/>
                  <a:pt x="4503" y="2158"/>
                </a:cubicBezTo>
                <a:cubicBezTo>
                  <a:pt x="4514" y="2205"/>
                  <a:pt x="4550" y="2252"/>
                  <a:pt x="4573" y="2298"/>
                </a:cubicBezTo>
                <a:cubicBezTo>
                  <a:pt x="4573" y="2322"/>
                  <a:pt x="4585" y="2334"/>
                  <a:pt x="4597" y="2345"/>
                </a:cubicBezTo>
                <a:lnTo>
                  <a:pt x="4667" y="2451"/>
                </a:lnTo>
                <a:cubicBezTo>
                  <a:pt x="4667" y="2463"/>
                  <a:pt x="4678" y="2475"/>
                  <a:pt x="4691" y="2498"/>
                </a:cubicBezTo>
                <a:cubicBezTo>
                  <a:pt x="4725" y="2545"/>
                  <a:pt x="4761" y="2580"/>
                  <a:pt x="4796" y="2627"/>
                </a:cubicBezTo>
                <a:cubicBezTo>
                  <a:pt x="4831" y="2674"/>
                  <a:pt x="4866" y="2709"/>
                  <a:pt x="4913" y="2744"/>
                </a:cubicBezTo>
                <a:lnTo>
                  <a:pt x="4949" y="2780"/>
                </a:lnTo>
                <a:cubicBezTo>
                  <a:pt x="4972" y="2814"/>
                  <a:pt x="5007" y="2838"/>
                  <a:pt x="5042" y="2861"/>
                </a:cubicBezTo>
                <a:lnTo>
                  <a:pt x="5077" y="2897"/>
                </a:lnTo>
                <a:cubicBezTo>
                  <a:pt x="5124" y="2932"/>
                  <a:pt x="5171" y="2955"/>
                  <a:pt x="5218" y="2991"/>
                </a:cubicBezTo>
                <a:lnTo>
                  <a:pt x="5230" y="2991"/>
                </a:lnTo>
                <a:lnTo>
                  <a:pt x="5371" y="3061"/>
                </a:lnTo>
                <a:cubicBezTo>
                  <a:pt x="5382" y="3072"/>
                  <a:pt x="5405" y="3072"/>
                  <a:pt x="5417" y="3084"/>
                </a:cubicBezTo>
                <a:cubicBezTo>
                  <a:pt x="5452" y="3096"/>
                  <a:pt x="5488" y="3108"/>
                  <a:pt x="5535" y="3119"/>
                </a:cubicBezTo>
                <a:cubicBezTo>
                  <a:pt x="5546" y="3119"/>
                  <a:pt x="5569" y="3131"/>
                  <a:pt x="5582" y="3131"/>
                </a:cubicBezTo>
                <a:cubicBezTo>
                  <a:pt x="5640" y="3143"/>
                  <a:pt x="5687" y="3155"/>
                  <a:pt x="5746" y="3166"/>
                </a:cubicBezTo>
                <a:lnTo>
                  <a:pt x="5757" y="3166"/>
                </a:lnTo>
                <a:cubicBezTo>
                  <a:pt x="5804" y="3178"/>
                  <a:pt x="5863" y="3178"/>
                  <a:pt x="5921" y="3178"/>
                </a:cubicBezTo>
                <a:lnTo>
                  <a:pt x="5980" y="3178"/>
                </a:lnTo>
                <a:cubicBezTo>
                  <a:pt x="6004" y="3178"/>
                  <a:pt x="6038" y="3166"/>
                  <a:pt x="6074" y="3166"/>
                </a:cubicBezTo>
                <a:cubicBezTo>
                  <a:pt x="6226" y="3788"/>
                  <a:pt x="6426" y="4398"/>
                  <a:pt x="6578" y="5018"/>
                </a:cubicBezTo>
                <a:cubicBezTo>
                  <a:pt x="6531" y="5042"/>
                  <a:pt x="6473" y="5078"/>
                  <a:pt x="6414" y="5101"/>
                </a:cubicBezTo>
                <a:cubicBezTo>
                  <a:pt x="5675" y="5487"/>
                  <a:pt x="5300" y="6144"/>
                  <a:pt x="5218" y="6860"/>
                </a:cubicBezTo>
                <a:cubicBezTo>
                  <a:pt x="4433" y="6953"/>
                  <a:pt x="3670" y="7141"/>
                  <a:pt x="2909" y="7246"/>
                </a:cubicBezTo>
                <a:cubicBezTo>
                  <a:pt x="2674" y="6660"/>
                  <a:pt x="2158" y="6167"/>
                  <a:pt x="1478" y="6167"/>
                </a:cubicBezTo>
                <a:cubicBezTo>
                  <a:pt x="1244" y="6167"/>
                  <a:pt x="974" y="6238"/>
                  <a:pt x="704" y="6379"/>
                </a:cubicBezTo>
                <a:cubicBezTo>
                  <a:pt x="212" y="6636"/>
                  <a:pt x="1" y="7105"/>
                  <a:pt x="12" y="7598"/>
                </a:cubicBezTo>
                <a:lnTo>
                  <a:pt x="1" y="7598"/>
                </a:lnTo>
                <a:cubicBezTo>
                  <a:pt x="12" y="7598"/>
                  <a:pt x="12" y="7610"/>
                  <a:pt x="12" y="7610"/>
                </a:cubicBezTo>
                <a:cubicBezTo>
                  <a:pt x="12" y="7668"/>
                  <a:pt x="12" y="7727"/>
                  <a:pt x="24" y="7774"/>
                </a:cubicBezTo>
                <a:lnTo>
                  <a:pt x="24" y="7785"/>
                </a:lnTo>
                <a:cubicBezTo>
                  <a:pt x="24" y="7832"/>
                  <a:pt x="36" y="7891"/>
                  <a:pt x="48" y="7938"/>
                </a:cubicBezTo>
                <a:cubicBezTo>
                  <a:pt x="48" y="7962"/>
                  <a:pt x="59" y="7973"/>
                  <a:pt x="59" y="7985"/>
                </a:cubicBezTo>
                <a:cubicBezTo>
                  <a:pt x="71" y="8032"/>
                  <a:pt x="83" y="8067"/>
                  <a:pt x="95" y="8114"/>
                </a:cubicBezTo>
                <a:cubicBezTo>
                  <a:pt x="95" y="8126"/>
                  <a:pt x="106" y="8137"/>
                  <a:pt x="106" y="8161"/>
                </a:cubicBezTo>
                <a:cubicBezTo>
                  <a:pt x="129" y="8207"/>
                  <a:pt x="142" y="8267"/>
                  <a:pt x="165" y="8313"/>
                </a:cubicBezTo>
                <a:lnTo>
                  <a:pt x="165" y="8325"/>
                </a:lnTo>
                <a:cubicBezTo>
                  <a:pt x="188" y="8372"/>
                  <a:pt x="223" y="8419"/>
                  <a:pt x="247" y="8465"/>
                </a:cubicBezTo>
                <a:cubicBezTo>
                  <a:pt x="247" y="8489"/>
                  <a:pt x="259" y="8501"/>
                  <a:pt x="270" y="8512"/>
                </a:cubicBezTo>
                <a:lnTo>
                  <a:pt x="340" y="8618"/>
                </a:lnTo>
                <a:cubicBezTo>
                  <a:pt x="340" y="8630"/>
                  <a:pt x="353" y="8642"/>
                  <a:pt x="364" y="8665"/>
                </a:cubicBezTo>
                <a:cubicBezTo>
                  <a:pt x="400" y="8712"/>
                  <a:pt x="434" y="8747"/>
                  <a:pt x="470" y="8794"/>
                </a:cubicBezTo>
                <a:cubicBezTo>
                  <a:pt x="505" y="8841"/>
                  <a:pt x="540" y="8876"/>
                  <a:pt x="587" y="8911"/>
                </a:cubicBezTo>
                <a:lnTo>
                  <a:pt x="622" y="8947"/>
                </a:lnTo>
                <a:cubicBezTo>
                  <a:pt x="645" y="8981"/>
                  <a:pt x="681" y="9005"/>
                  <a:pt x="716" y="9028"/>
                </a:cubicBezTo>
                <a:lnTo>
                  <a:pt x="751" y="9064"/>
                </a:lnTo>
                <a:cubicBezTo>
                  <a:pt x="798" y="9099"/>
                  <a:pt x="845" y="9122"/>
                  <a:pt x="892" y="9158"/>
                </a:cubicBezTo>
                <a:cubicBezTo>
                  <a:pt x="939" y="9181"/>
                  <a:pt x="997" y="9205"/>
                  <a:pt x="1044" y="9228"/>
                </a:cubicBezTo>
                <a:cubicBezTo>
                  <a:pt x="1056" y="9239"/>
                  <a:pt x="1080" y="9239"/>
                  <a:pt x="1091" y="9251"/>
                </a:cubicBezTo>
                <a:cubicBezTo>
                  <a:pt x="1126" y="9263"/>
                  <a:pt x="1161" y="9275"/>
                  <a:pt x="1208" y="9286"/>
                </a:cubicBezTo>
                <a:cubicBezTo>
                  <a:pt x="1220" y="9286"/>
                  <a:pt x="1244" y="9298"/>
                  <a:pt x="1255" y="9298"/>
                </a:cubicBezTo>
                <a:cubicBezTo>
                  <a:pt x="1314" y="9310"/>
                  <a:pt x="1361" y="9322"/>
                  <a:pt x="1419" y="9333"/>
                </a:cubicBezTo>
                <a:cubicBezTo>
                  <a:pt x="1478" y="9345"/>
                  <a:pt x="1536" y="9345"/>
                  <a:pt x="1595" y="9345"/>
                </a:cubicBezTo>
                <a:lnTo>
                  <a:pt x="1654" y="9345"/>
                </a:lnTo>
                <a:cubicBezTo>
                  <a:pt x="1700" y="9333"/>
                  <a:pt x="1736" y="9333"/>
                  <a:pt x="1783" y="9333"/>
                </a:cubicBezTo>
                <a:cubicBezTo>
                  <a:pt x="1806" y="9322"/>
                  <a:pt x="1830" y="9322"/>
                  <a:pt x="1841" y="9322"/>
                </a:cubicBezTo>
                <a:cubicBezTo>
                  <a:pt x="1900" y="9310"/>
                  <a:pt x="1971" y="9298"/>
                  <a:pt x="2029" y="9275"/>
                </a:cubicBezTo>
                <a:cubicBezTo>
                  <a:pt x="2088" y="9251"/>
                  <a:pt x="2146" y="9239"/>
                  <a:pt x="2193" y="9216"/>
                </a:cubicBezTo>
                <a:cubicBezTo>
                  <a:pt x="2205" y="9205"/>
                  <a:pt x="2216" y="9205"/>
                  <a:pt x="2229" y="9192"/>
                </a:cubicBezTo>
                <a:cubicBezTo>
                  <a:pt x="2275" y="9169"/>
                  <a:pt x="2322" y="9145"/>
                  <a:pt x="2357" y="9122"/>
                </a:cubicBezTo>
                <a:cubicBezTo>
                  <a:pt x="2369" y="9111"/>
                  <a:pt x="2380" y="9111"/>
                  <a:pt x="2380" y="9099"/>
                </a:cubicBezTo>
                <a:cubicBezTo>
                  <a:pt x="2427" y="9075"/>
                  <a:pt x="2463" y="9052"/>
                  <a:pt x="2498" y="9028"/>
                </a:cubicBezTo>
                <a:cubicBezTo>
                  <a:pt x="2498" y="9017"/>
                  <a:pt x="2510" y="9017"/>
                  <a:pt x="2521" y="9005"/>
                </a:cubicBezTo>
                <a:cubicBezTo>
                  <a:pt x="2557" y="8981"/>
                  <a:pt x="2591" y="8947"/>
                  <a:pt x="2627" y="8911"/>
                </a:cubicBezTo>
                <a:cubicBezTo>
                  <a:pt x="2627" y="8900"/>
                  <a:pt x="2638" y="8900"/>
                  <a:pt x="2651" y="8887"/>
                </a:cubicBezTo>
                <a:cubicBezTo>
                  <a:pt x="2709" y="8817"/>
                  <a:pt x="2768" y="8747"/>
                  <a:pt x="2815" y="8665"/>
                </a:cubicBezTo>
                <a:cubicBezTo>
                  <a:pt x="2826" y="8653"/>
                  <a:pt x="2826" y="8653"/>
                  <a:pt x="2826" y="8642"/>
                </a:cubicBezTo>
                <a:cubicBezTo>
                  <a:pt x="2849" y="8606"/>
                  <a:pt x="2873" y="8559"/>
                  <a:pt x="2896" y="8525"/>
                </a:cubicBezTo>
                <a:cubicBezTo>
                  <a:pt x="2896" y="8512"/>
                  <a:pt x="2896" y="8512"/>
                  <a:pt x="2909" y="8501"/>
                </a:cubicBezTo>
                <a:cubicBezTo>
                  <a:pt x="2920" y="8465"/>
                  <a:pt x="2932" y="8431"/>
                  <a:pt x="2943" y="8384"/>
                </a:cubicBezTo>
                <a:cubicBezTo>
                  <a:pt x="2955" y="8384"/>
                  <a:pt x="2955" y="8372"/>
                  <a:pt x="2955" y="8372"/>
                </a:cubicBezTo>
                <a:lnTo>
                  <a:pt x="2990" y="8231"/>
                </a:lnTo>
                <a:lnTo>
                  <a:pt x="2990" y="8207"/>
                </a:lnTo>
                <a:cubicBezTo>
                  <a:pt x="3002" y="8161"/>
                  <a:pt x="3014" y="8126"/>
                  <a:pt x="3014" y="8079"/>
                </a:cubicBezTo>
                <a:cubicBezTo>
                  <a:pt x="3026" y="8009"/>
                  <a:pt x="3026" y="7950"/>
                  <a:pt x="3026" y="7879"/>
                </a:cubicBezTo>
                <a:cubicBezTo>
                  <a:pt x="3753" y="7774"/>
                  <a:pt x="4480" y="7598"/>
                  <a:pt x="5206" y="7504"/>
                </a:cubicBezTo>
                <a:cubicBezTo>
                  <a:pt x="5218" y="7527"/>
                  <a:pt x="5218" y="7540"/>
                  <a:pt x="5218" y="7551"/>
                </a:cubicBezTo>
                <a:lnTo>
                  <a:pt x="5218" y="7574"/>
                </a:lnTo>
                <a:cubicBezTo>
                  <a:pt x="5218" y="7610"/>
                  <a:pt x="5230" y="7657"/>
                  <a:pt x="5241" y="7704"/>
                </a:cubicBezTo>
                <a:lnTo>
                  <a:pt x="5241" y="7739"/>
                </a:lnTo>
                <a:cubicBezTo>
                  <a:pt x="5253" y="7785"/>
                  <a:pt x="5253" y="7821"/>
                  <a:pt x="5265" y="7856"/>
                </a:cubicBezTo>
                <a:cubicBezTo>
                  <a:pt x="5265" y="7868"/>
                  <a:pt x="5277" y="7879"/>
                  <a:pt x="5277" y="7891"/>
                </a:cubicBezTo>
                <a:lnTo>
                  <a:pt x="5312" y="8032"/>
                </a:lnTo>
                <a:lnTo>
                  <a:pt x="5312" y="8043"/>
                </a:lnTo>
                <a:cubicBezTo>
                  <a:pt x="5324" y="8090"/>
                  <a:pt x="5335" y="8137"/>
                  <a:pt x="5358" y="8173"/>
                </a:cubicBezTo>
                <a:cubicBezTo>
                  <a:pt x="5358" y="8196"/>
                  <a:pt x="5358" y="8207"/>
                  <a:pt x="5371" y="8220"/>
                </a:cubicBezTo>
                <a:lnTo>
                  <a:pt x="5405" y="8325"/>
                </a:lnTo>
                <a:cubicBezTo>
                  <a:pt x="5417" y="8337"/>
                  <a:pt x="5417" y="8348"/>
                  <a:pt x="5417" y="8360"/>
                </a:cubicBezTo>
                <a:cubicBezTo>
                  <a:pt x="5441" y="8407"/>
                  <a:pt x="5452" y="8454"/>
                  <a:pt x="5476" y="8501"/>
                </a:cubicBezTo>
                <a:cubicBezTo>
                  <a:pt x="5476" y="8501"/>
                  <a:pt x="5476" y="8512"/>
                  <a:pt x="5488" y="8512"/>
                </a:cubicBezTo>
                <a:cubicBezTo>
                  <a:pt x="5499" y="8548"/>
                  <a:pt x="5523" y="8595"/>
                  <a:pt x="5546" y="8642"/>
                </a:cubicBezTo>
                <a:cubicBezTo>
                  <a:pt x="5546" y="8653"/>
                  <a:pt x="5558" y="8665"/>
                  <a:pt x="5558" y="8676"/>
                </a:cubicBezTo>
                <a:cubicBezTo>
                  <a:pt x="5582" y="8712"/>
                  <a:pt x="5593" y="8747"/>
                  <a:pt x="5616" y="8770"/>
                </a:cubicBezTo>
                <a:cubicBezTo>
                  <a:pt x="5616" y="8782"/>
                  <a:pt x="5629" y="8806"/>
                  <a:pt x="5640" y="8817"/>
                </a:cubicBezTo>
                <a:cubicBezTo>
                  <a:pt x="5663" y="8853"/>
                  <a:pt x="5687" y="8900"/>
                  <a:pt x="5710" y="8947"/>
                </a:cubicBezTo>
                <a:cubicBezTo>
                  <a:pt x="5746" y="8993"/>
                  <a:pt x="5769" y="9028"/>
                  <a:pt x="5793" y="9064"/>
                </a:cubicBezTo>
                <a:cubicBezTo>
                  <a:pt x="5804" y="9075"/>
                  <a:pt x="5804" y="9087"/>
                  <a:pt x="5816" y="9099"/>
                </a:cubicBezTo>
                <a:cubicBezTo>
                  <a:pt x="5840" y="9134"/>
                  <a:pt x="5863" y="9158"/>
                  <a:pt x="5886" y="9192"/>
                </a:cubicBezTo>
                <a:cubicBezTo>
                  <a:pt x="5898" y="9205"/>
                  <a:pt x="5898" y="9216"/>
                  <a:pt x="5910" y="9228"/>
                </a:cubicBezTo>
                <a:cubicBezTo>
                  <a:pt x="5945" y="9263"/>
                  <a:pt x="5968" y="9298"/>
                  <a:pt x="6004" y="9345"/>
                </a:cubicBezTo>
                <a:lnTo>
                  <a:pt x="6109" y="9450"/>
                </a:lnTo>
                <a:cubicBezTo>
                  <a:pt x="6109" y="9462"/>
                  <a:pt x="6121" y="9474"/>
                  <a:pt x="6132" y="9486"/>
                </a:cubicBezTo>
                <a:cubicBezTo>
                  <a:pt x="6156" y="9509"/>
                  <a:pt x="6191" y="9533"/>
                  <a:pt x="6215" y="9556"/>
                </a:cubicBezTo>
                <a:cubicBezTo>
                  <a:pt x="6226" y="9567"/>
                  <a:pt x="6238" y="9580"/>
                  <a:pt x="6238" y="9591"/>
                </a:cubicBezTo>
                <a:cubicBezTo>
                  <a:pt x="6273" y="9627"/>
                  <a:pt x="6320" y="9661"/>
                  <a:pt x="6355" y="9685"/>
                </a:cubicBezTo>
                <a:lnTo>
                  <a:pt x="6355" y="9697"/>
                </a:lnTo>
                <a:cubicBezTo>
                  <a:pt x="6390" y="9720"/>
                  <a:pt x="6426" y="9755"/>
                  <a:pt x="6473" y="9779"/>
                </a:cubicBezTo>
                <a:cubicBezTo>
                  <a:pt x="6484" y="9791"/>
                  <a:pt x="6496" y="9802"/>
                  <a:pt x="6507" y="9802"/>
                </a:cubicBezTo>
                <a:cubicBezTo>
                  <a:pt x="6531" y="9825"/>
                  <a:pt x="6566" y="9849"/>
                  <a:pt x="6590" y="9872"/>
                </a:cubicBezTo>
                <a:cubicBezTo>
                  <a:pt x="6601" y="9872"/>
                  <a:pt x="6613" y="9885"/>
                  <a:pt x="6625" y="9896"/>
                </a:cubicBezTo>
                <a:cubicBezTo>
                  <a:pt x="6672" y="9919"/>
                  <a:pt x="6707" y="9943"/>
                  <a:pt x="6754" y="9966"/>
                </a:cubicBezTo>
                <a:cubicBezTo>
                  <a:pt x="6801" y="10002"/>
                  <a:pt x="6836" y="10013"/>
                  <a:pt x="6883" y="10036"/>
                </a:cubicBezTo>
                <a:cubicBezTo>
                  <a:pt x="6895" y="10049"/>
                  <a:pt x="6906" y="10049"/>
                  <a:pt x="6918" y="10060"/>
                </a:cubicBezTo>
                <a:cubicBezTo>
                  <a:pt x="6953" y="10072"/>
                  <a:pt x="6989" y="10096"/>
                  <a:pt x="7023" y="10107"/>
                </a:cubicBezTo>
                <a:cubicBezTo>
                  <a:pt x="7035" y="10107"/>
                  <a:pt x="7047" y="10119"/>
                  <a:pt x="7059" y="10119"/>
                </a:cubicBezTo>
                <a:cubicBezTo>
                  <a:pt x="7106" y="10142"/>
                  <a:pt x="7153" y="10154"/>
                  <a:pt x="7200" y="10177"/>
                </a:cubicBezTo>
                <a:cubicBezTo>
                  <a:pt x="7234" y="10189"/>
                  <a:pt x="7270" y="10201"/>
                  <a:pt x="7293" y="10213"/>
                </a:cubicBezTo>
                <a:cubicBezTo>
                  <a:pt x="7246" y="10529"/>
                  <a:pt x="7200" y="10857"/>
                  <a:pt x="7153" y="11174"/>
                </a:cubicBezTo>
                <a:cubicBezTo>
                  <a:pt x="6929" y="11185"/>
                  <a:pt x="6695" y="11256"/>
                  <a:pt x="6449" y="11385"/>
                </a:cubicBezTo>
                <a:cubicBezTo>
                  <a:pt x="5945" y="11643"/>
                  <a:pt x="5746" y="12112"/>
                  <a:pt x="5746" y="12605"/>
                </a:cubicBezTo>
                <a:lnTo>
                  <a:pt x="5746" y="12616"/>
                </a:lnTo>
                <a:cubicBezTo>
                  <a:pt x="5757" y="12675"/>
                  <a:pt x="5757" y="12722"/>
                  <a:pt x="5757" y="12780"/>
                </a:cubicBezTo>
                <a:cubicBezTo>
                  <a:pt x="5757" y="12780"/>
                  <a:pt x="5769" y="12780"/>
                  <a:pt x="5769" y="12792"/>
                </a:cubicBezTo>
                <a:cubicBezTo>
                  <a:pt x="5769" y="12839"/>
                  <a:pt x="5780" y="12897"/>
                  <a:pt x="5793" y="12944"/>
                </a:cubicBezTo>
                <a:cubicBezTo>
                  <a:pt x="5793" y="12956"/>
                  <a:pt x="5804" y="12980"/>
                  <a:pt x="5804" y="12991"/>
                </a:cubicBezTo>
                <a:cubicBezTo>
                  <a:pt x="5816" y="13038"/>
                  <a:pt x="5827" y="13074"/>
                  <a:pt x="5840" y="13108"/>
                </a:cubicBezTo>
                <a:cubicBezTo>
                  <a:pt x="5840" y="13132"/>
                  <a:pt x="5851" y="13144"/>
                  <a:pt x="5851" y="13167"/>
                </a:cubicBezTo>
                <a:cubicBezTo>
                  <a:pt x="5874" y="13214"/>
                  <a:pt x="5886" y="13261"/>
                  <a:pt x="5910" y="13319"/>
                </a:cubicBezTo>
                <a:lnTo>
                  <a:pt x="5921" y="13331"/>
                </a:lnTo>
                <a:cubicBezTo>
                  <a:pt x="5933" y="13378"/>
                  <a:pt x="5957" y="13425"/>
                  <a:pt x="5992" y="13472"/>
                </a:cubicBezTo>
                <a:cubicBezTo>
                  <a:pt x="5992" y="13483"/>
                  <a:pt x="6004" y="13496"/>
                  <a:pt x="6015" y="13519"/>
                </a:cubicBezTo>
                <a:cubicBezTo>
                  <a:pt x="6038" y="13554"/>
                  <a:pt x="6062" y="13589"/>
                  <a:pt x="6074" y="13624"/>
                </a:cubicBezTo>
                <a:lnTo>
                  <a:pt x="6109" y="13660"/>
                </a:lnTo>
                <a:lnTo>
                  <a:pt x="6215" y="13800"/>
                </a:lnTo>
                <a:cubicBezTo>
                  <a:pt x="6249" y="13847"/>
                  <a:pt x="6285" y="13882"/>
                  <a:pt x="6332" y="13918"/>
                </a:cubicBezTo>
                <a:lnTo>
                  <a:pt x="6367" y="13952"/>
                </a:lnTo>
                <a:cubicBezTo>
                  <a:pt x="6390" y="13976"/>
                  <a:pt x="6426" y="14011"/>
                  <a:pt x="6460" y="14035"/>
                </a:cubicBezTo>
                <a:cubicBezTo>
                  <a:pt x="6473" y="14046"/>
                  <a:pt x="6484" y="14058"/>
                  <a:pt x="6496" y="14058"/>
                </a:cubicBezTo>
                <a:cubicBezTo>
                  <a:pt x="6543" y="14093"/>
                  <a:pt x="6590" y="14129"/>
                  <a:pt x="6637" y="14152"/>
                </a:cubicBezTo>
                <a:lnTo>
                  <a:pt x="6648" y="14163"/>
                </a:lnTo>
                <a:lnTo>
                  <a:pt x="6789" y="14234"/>
                </a:lnTo>
                <a:cubicBezTo>
                  <a:pt x="6801" y="14234"/>
                  <a:pt x="6812" y="14246"/>
                  <a:pt x="6836" y="14246"/>
                </a:cubicBezTo>
                <a:cubicBezTo>
                  <a:pt x="6871" y="14269"/>
                  <a:pt x="6906" y="14281"/>
                  <a:pt x="6953" y="14293"/>
                </a:cubicBezTo>
                <a:cubicBezTo>
                  <a:pt x="6965" y="14293"/>
                  <a:pt x="6976" y="14293"/>
                  <a:pt x="7000" y="14304"/>
                </a:cubicBezTo>
                <a:cubicBezTo>
                  <a:pt x="7059" y="14316"/>
                  <a:pt x="7106" y="14328"/>
                  <a:pt x="7164" y="14340"/>
                </a:cubicBezTo>
                <a:lnTo>
                  <a:pt x="7398" y="14340"/>
                </a:lnTo>
                <a:cubicBezTo>
                  <a:pt x="7445" y="14340"/>
                  <a:pt x="7481" y="14340"/>
                  <a:pt x="7528" y="14328"/>
                </a:cubicBezTo>
                <a:lnTo>
                  <a:pt x="7586" y="14328"/>
                </a:lnTo>
                <a:cubicBezTo>
                  <a:pt x="7645" y="14316"/>
                  <a:pt x="7715" y="14304"/>
                  <a:pt x="7774" y="14281"/>
                </a:cubicBezTo>
                <a:cubicBezTo>
                  <a:pt x="7833" y="14257"/>
                  <a:pt x="7880" y="14234"/>
                  <a:pt x="7938" y="14210"/>
                </a:cubicBezTo>
                <a:cubicBezTo>
                  <a:pt x="7950" y="14210"/>
                  <a:pt x="7961" y="14199"/>
                  <a:pt x="7973" y="14199"/>
                </a:cubicBezTo>
                <a:cubicBezTo>
                  <a:pt x="8020" y="14176"/>
                  <a:pt x="8067" y="14152"/>
                  <a:pt x="8102" y="14117"/>
                </a:cubicBezTo>
                <a:cubicBezTo>
                  <a:pt x="8114" y="14117"/>
                  <a:pt x="8125" y="14117"/>
                  <a:pt x="8125" y="14105"/>
                </a:cubicBezTo>
                <a:cubicBezTo>
                  <a:pt x="8172" y="14082"/>
                  <a:pt x="8208" y="14058"/>
                  <a:pt x="8243" y="14023"/>
                </a:cubicBezTo>
                <a:lnTo>
                  <a:pt x="8255" y="14011"/>
                </a:lnTo>
                <a:cubicBezTo>
                  <a:pt x="8302" y="13976"/>
                  <a:pt x="8336" y="13952"/>
                  <a:pt x="8372" y="13918"/>
                </a:cubicBezTo>
                <a:cubicBezTo>
                  <a:pt x="8372" y="13905"/>
                  <a:pt x="8383" y="13894"/>
                  <a:pt x="8383" y="13894"/>
                </a:cubicBezTo>
                <a:cubicBezTo>
                  <a:pt x="8419" y="13859"/>
                  <a:pt x="8454" y="13824"/>
                  <a:pt x="8477" y="13788"/>
                </a:cubicBezTo>
                <a:cubicBezTo>
                  <a:pt x="8513" y="13741"/>
                  <a:pt x="8536" y="13707"/>
                  <a:pt x="8560" y="13671"/>
                </a:cubicBezTo>
                <a:cubicBezTo>
                  <a:pt x="8571" y="13660"/>
                  <a:pt x="8571" y="13648"/>
                  <a:pt x="8571" y="13648"/>
                </a:cubicBezTo>
                <a:cubicBezTo>
                  <a:pt x="8594" y="13601"/>
                  <a:pt x="8618" y="13566"/>
                  <a:pt x="8641" y="13530"/>
                </a:cubicBezTo>
                <a:lnTo>
                  <a:pt x="8641" y="13507"/>
                </a:lnTo>
                <a:cubicBezTo>
                  <a:pt x="8665" y="13460"/>
                  <a:pt x="8677" y="13425"/>
                  <a:pt x="8688" y="13390"/>
                </a:cubicBezTo>
                <a:cubicBezTo>
                  <a:pt x="8688" y="13378"/>
                  <a:pt x="8700" y="13378"/>
                  <a:pt x="8700" y="13366"/>
                </a:cubicBezTo>
                <a:cubicBezTo>
                  <a:pt x="8712" y="13331"/>
                  <a:pt x="8724" y="13285"/>
                  <a:pt x="8735" y="13238"/>
                </a:cubicBezTo>
                <a:lnTo>
                  <a:pt x="8735" y="13214"/>
                </a:lnTo>
                <a:cubicBezTo>
                  <a:pt x="8747" y="13167"/>
                  <a:pt x="8758" y="13120"/>
                  <a:pt x="8758" y="13085"/>
                </a:cubicBezTo>
                <a:cubicBezTo>
                  <a:pt x="8841" y="12370"/>
                  <a:pt x="8430" y="11584"/>
                  <a:pt x="7774" y="11291"/>
                </a:cubicBezTo>
                <a:lnTo>
                  <a:pt x="7914" y="10307"/>
                </a:lnTo>
                <a:lnTo>
                  <a:pt x="8044" y="10307"/>
                </a:lnTo>
                <a:cubicBezTo>
                  <a:pt x="8091" y="10307"/>
                  <a:pt x="8149" y="10307"/>
                  <a:pt x="8196" y="10294"/>
                </a:cubicBezTo>
                <a:cubicBezTo>
                  <a:pt x="8255" y="10294"/>
                  <a:pt x="8313" y="10283"/>
                  <a:pt x="8360" y="10271"/>
                </a:cubicBezTo>
                <a:lnTo>
                  <a:pt x="8407" y="10271"/>
                </a:lnTo>
                <a:cubicBezTo>
                  <a:pt x="8454" y="10260"/>
                  <a:pt x="8489" y="10248"/>
                  <a:pt x="8536" y="10248"/>
                </a:cubicBezTo>
                <a:cubicBezTo>
                  <a:pt x="8547" y="10236"/>
                  <a:pt x="8571" y="10236"/>
                  <a:pt x="8583" y="10236"/>
                </a:cubicBezTo>
                <a:cubicBezTo>
                  <a:pt x="8641" y="10224"/>
                  <a:pt x="8688" y="10201"/>
                  <a:pt x="8747" y="10189"/>
                </a:cubicBezTo>
                <a:cubicBezTo>
                  <a:pt x="8818" y="10166"/>
                  <a:pt x="8876" y="10142"/>
                  <a:pt x="8935" y="10119"/>
                </a:cubicBezTo>
                <a:cubicBezTo>
                  <a:pt x="8946" y="10107"/>
                  <a:pt x="8969" y="10096"/>
                  <a:pt x="8993" y="10096"/>
                </a:cubicBezTo>
                <a:cubicBezTo>
                  <a:pt x="9029" y="10072"/>
                  <a:pt x="9063" y="10060"/>
                  <a:pt x="9110" y="10036"/>
                </a:cubicBezTo>
                <a:cubicBezTo>
                  <a:pt x="9122" y="10025"/>
                  <a:pt x="9146" y="10013"/>
                  <a:pt x="9169" y="10002"/>
                </a:cubicBezTo>
                <a:cubicBezTo>
                  <a:pt x="9204" y="9990"/>
                  <a:pt x="9240" y="9966"/>
                  <a:pt x="9274" y="9943"/>
                </a:cubicBezTo>
                <a:cubicBezTo>
                  <a:pt x="9298" y="9931"/>
                  <a:pt x="9310" y="9919"/>
                  <a:pt x="9321" y="9919"/>
                </a:cubicBezTo>
                <a:cubicBezTo>
                  <a:pt x="9427" y="9849"/>
                  <a:pt x="9521" y="9779"/>
                  <a:pt x="9603" y="9708"/>
                </a:cubicBezTo>
                <a:cubicBezTo>
                  <a:pt x="9626" y="9697"/>
                  <a:pt x="9638" y="9685"/>
                  <a:pt x="9649" y="9673"/>
                </a:cubicBezTo>
                <a:cubicBezTo>
                  <a:pt x="9673" y="9650"/>
                  <a:pt x="9709" y="9627"/>
                  <a:pt x="9732" y="9603"/>
                </a:cubicBezTo>
                <a:cubicBezTo>
                  <a:pt x="9743" y="9591"/>
                  <a:pt x="9767" y="9580"/>
                  <a:pt x="9779" y="9556"/>
                </a:cubicBezTo>
                <a:lnTo>
                  <a:pt x="9861" y="9474"/>
                </a:lnTo>
                <a:cubicBezTo>
                  <a:pt x="9861" y="9462"/>
                  <a:pt x="9873" y="9450"/>
                  <a:pt x="9884" y="9439"/>
                </a:cubicBezTo>
                <a:cubicBezTo>
                  <a:pt x="9954" y="9356"/>
                  <a:pt x="10025" y="9275"/>
                  <a:pt x="10084" y="9192"/>
                </a:cubicBezTo>
                <a:cubicBezTo>
                  <a:pt x="10095" y="9181"/>
                  <a:pt x="10095" y="9169"/>
                  <a:pt x="10107" y="9145"/>
                </a:cubicBezTo>
                <a:cubicBezTo>
                  <a:pt x="10131" y="9122"/>
                  <a:pt x="10142" y="9087"/>
                  <a:pt x="10165" y="9052"/>
                </a:cubicBezTo>
                <a:cubicBezTo>
                  <a:pt x="10178" y="9040"/>
                  <a:pt x="10178" y="9028"/>
                  <a:pt x="10189" y="9005"/>
                </a:cubicBezTo>
                <a:cubicBezTo>
                  <a:pt x="10212" y="8981"/>
                  <a:pt x="10224" y="8947"/>
                  <a:pt x="10236" y="8911"/>
                </a:cubicBezTo>
                <a:cubicBezTo>
                  <a:pt x="10248" y="8900"/>
                  <a:pt x="10259" y="8887"/>
                  <a:pt x="10259" y="8864"/>
                </a:cubicBezTo>
                <a:cubicBezTo>
                  <a:pt x="10306" y="8770"/>
                  <a:pt x="10342" y="8676"/>
                  <a:pt x="10376" y="8583"/>
                </a:cubicBezTo>
                <a:cubicBezTo>
                  <a:pt x="10376" y="8571"/>
                  <a:pt x="10376" y="8548"/>
                  <a:pt x="10389" y="8536"/>
                </a:cubicBezTo>
                <a:cubicBezTo>
                  <a:pt x="10400" y="8501"/>
                  <a:pt x="10400" y="8465"/>
                  <a:pt x="10412" y="8431"/>
                </a:cubicBezTo>
                <a:cubicBezTo>
                  <a:pt x="10423" y="8419"/>
                  <a:pt x="10423" y="8395"/>
                  <a:pt x="10423" y="8384"/>
                </a:cubicBezTo>
                <a:cubicBezTo>
                  <a:pt x="10435" y="8348"/>
                  <a:pt x="10447" y="8313"/>
                  <a:pt x="10447" y="8278"/>
                </a:cubicBezTo>
                <a:cubicBezTo>
                  <a:pt x="10447" y="8254"/>
                  <a:pt x="10459" y="8243"/>
                  <a:pt x="10459" y="8231"/>
                </a:cubicBezTo>
                <a:cubicBezTo>
                  <a:pt x="10494" y="8020"/>
                  <a:pt x="10506" y="7798"/>
                  <a:pt x="10494" y="7574"/>
                </a:cubicBezTo>
                <a:cubicBezTo>
                  <a:pt x="11009" y="7481"/>
                  <a:pt x="11538" y="7376"/>
                  <a:pt x="12065" y="7293"/>
                </a:cubicBezTo>
                <a:cubicBezTo>
                  <a:pt x="12065" y="7316"/>
                  <a:pt x="12077" y="7340"/>
                  <a:pt x="12088" y="7352"/>
                </a:cubicBezTo>
                <a:lnTo>
                  <a:pt x="12088" y="7363"/>
                </a:lnTo>
                <a:lnTo>
                  <a:pt x="12158" y="7504"/>
                </a:lnTo>
                <a:cubicBezTo>
                  <a:pt x="12171" y="7527"/>
                  <a:pt x="12182" y="7540"/>
                  <a:pt x="12182" y="7551"/>
                </a:cubicBezTo>
                <a:lnTo>
                  <a:pt x="12252" y="7657"/>
                </a:lnTo>
                <a:cubicBezTo>
                  <a:pt x="12264" y="7668"/>
                  <a:pt x="12276" y="7692"/>
                  <a:pt x="12276" y="7704"/>
                </a:cubicBezTo>
                <a:cubicBezTo>
                  <a:pt x="12311" y="7751"/>
                  <a:pt x="12346" y="7798"/>
                  <a:pt x="12382" y="7832"/>
                </a:cubicBezTo>
                <a:lnTo>
                  <a:pt x="12393" y="7832"/>
                </a:lnTo>
                <a:cubicBezTo>
                  <a:pt x="12429" y="7879"/>
                  <a:pt x="12463" y="7915"/>
                  <a:pt x="12499" y="7962"/>
                </a:cubicBezTo>
                <a:lnTo>
                  <a:pt x="12534" y="7996"/>
                </a:lnTo>
                <a:cubicBezTo>
                  <a:pt x="12569" y="8020"/>
                  <a:pt x="12604" y="8043"/>
                  <a:pt x="12627" y="8067"/>
                </a:cubicBezTo>
                <a:cubicBezTo>
                  <a:pt x="12640" y="8079"/>
                  <a:pt x="12663" y="8090"/>
                  <a:pt x="12674" y="8102"/>
                </a:cubicBezTo>
                <a:cubicBezTo>
                  <a:pt x="12721" y="8137"/>
                  <a:pt x="12757" y="8161"/>
                  <a:pt x="12815" y="8196"/>
                </a:cubicBezTo>
                <a:lnTo>
                  <a:pt x="12956" y="8267"/>
                </a:lnTo>
                <a:cubicBezTo>
                  <a:pt x="12979" y="8278"/>
                  <a:pt x="12991" y="8278"/>
                  <a:pt x="13003" y="8290"/>
                </a:cubicBezTo>
                <a:cubicBezTo>
                  <a:pt x="13049" y="8301"/>
                  <a:pt x="13085" y="8313"/>
                  <a:pt x="13120" y="8325"/>
                </a:cubicBezTo>
                <a:cubicBezTo>
                  <a:pt x="13143" y="8337"/>
                  <a:pt x="13155" y="8337"/>
                  <a:pt x="13167" y="8337"/>
                </a:cubicBezTo>
                <a:cubicBezTo>
                  <a:pt x="13226" y="8360"/>
                  <a:pt x="13284" y="8372"/>
                  <a:pt x="13343" y="8372"/>
                </a:cubicBezTo>
                <a:cubicBezTo>
                  <a:pt x="13401" y="8384"/>
                  <a:pt x="13448" y="8384"/>
                  <a:pt x="13507" y="8384"/>
                </a:cubicBezTo>
                <a:lnTo>
                  <a:pt x="13565" y="8384"/>
                </a:lnTo>
                <a:cubicBezTo>
                  <a:pt x="13612" y="8384"/>
                  <a:pt x="13659" y="8372"/>
                  <a:pt x="13706" y="8372"/>
                </a:cubicBezTo>
                <a:cubicBezTo>
                  <a:pt x="13718" y="8372"/>
                  <a:pt x="13742" y="8360"/>
                  <a:pt x="13753" y="8360"/>
                </a:cubicBezTo>
                <a:cubicBezTo>
                  <a:pt x="13823" y="8348"/>
                  <a:pt x="13882" y="8337"/>
                  <a:pt x="13953" y="8313"/>
                </a:cubicBezTo>
                <a:cubicBezTo>
                  <a:pt x="14000" y="8301"/>
                  <a:pt x="14058" y="8278"/>
                  <a:pt x="14105" y="8254"/>
                </a:cubicBezTo>
                <a:cubicBezTo>
                  <a:pt x="14117" y="8243"/>
                  <a:pt x="14128" y="8243"/>
                  <a:pt x="14140" y="8231"/>
                </a:cubicBezTo>
                <a:lnTo>
                  <a:pt x="14281" y="8161"/>
                </a:lnTo>
                <a:cubicBezTo>
                  <a:pt x="14292" y="8149"/>
                  <a:pt x="14292" y="8149"/>
                  <a:pt x="14304" y="8149"/>
                </a:cubicBezTo>
                <a:cubicBezTo>
                  <a:pt x="14339" y="8114"/>
                  <a:pt x="14375" y="8090"/>
                  <a:pt x="14410" y="8067"/>
                </a:cubicBezTo>
                <a:cubicBezTo>
                  <a:pt x="14422" y="8056"/>
                  <a:pt x="14422" y="8056"/>
                  <a:pt x="14433" y="8056"/>
                </a:cubicBezTo>
                <a:lnTo>
                  <a:pt x="14539" y="7950"/>
                </a:lnTo>
                <a:cubicBezTo>
                  <a:pt x="14550" y="7950"/>
                  <a:pt x="14550" y="7938"/>
                  <a:pt x="14562" y="7926"/>
                </a:cubicBezTo>
                <a:cubicBezTo>
                  <a:pt x="14597" y="7891"/>
                  <a:pt x="14621" y="7856"/>
                  <a:pt x="14656" y="7821"/>
                </a:cubicBezTo>
                <a:cubicBezTo>
                  <a:pt x="14680" y="7785"/>
                  <a:pt x="14714" y="7751"/>
                  <a:pt x="14738" y="7704"/>
                </a:cubicBezTo>
                <a:cubicBezTo>
                  <a:pt x="14738" y="7704"/>
                  <a:pt x="14750" y="7692"/>
                  <a:pt x="14750" y="7680"/>
                </a:cubicBezTo>
                <a:cubicBezTo>
                  <a:pt x="14773" y="7645"/>
                  <a:pt x="14797" y="7598"/>
                  <a:pt x="14808" y="7563"/>
                </a:cubicBezTo>
                <a:cubicBezTo>
                  <a:pt x="14808" y="7551"/>
                  <a:pt x="14820" y="7551"/>
                  <a:pt x="14820" y="7540"/>
                </a:cubicBezTo>
                <a:cubicBezTo>
                  <a:pt x="14832" y="7504"/>
                  <a:pt x="14855" y="7469"/>
                  <a:pt x="14867" y="7434"/>
                </a:cubicBezTo>
                <a:lnTo>
                  <a:pt x="14867" y="7410"/>
                </a:lnTo>
                <a:cubicBezTo>
                  <a:pt x="14878" y="7363"/>
                  <a:pt x="14891" y="7316"/>
                  <a:pt x="14902" y="7282"/>
                </a:cubicBezTo>
                <a:cubicBezTo>
                  <a:pt x="14902" y="7270"/>
                  <a:pt x="14914" y="7258"/>
                  <a:pt x="14914" y="7246"/>
                </a:cubicBezTo>
                <a:cubicBezTo>
                  <a:pt x="14925" y="7211"/>
                  <a:pt x="14925" y="7164"/>
                  <a:pt x="14938" y="7118"/>
                </a:cubicBezTo>
                <a:cubicBezTo>
                  <a:pt x="14938" y="7024"/>
                  <a:pt x="14949" y="6930"/>
                  <a:pt x="14938" y="6836"/>
                </a:cubicBezTo>
                <a:cubicBezTo>
                  <a:pt x="14972" y="5969"/>
                  <a:pt x="14328" y="5042"/>
                  <a:pt x="13401" y="5031"/>
                </a:cubicBezTo>
                <a:cubicBezTo>
                  <a:pt x="13155" y="5031"/>
                  <a:pt x="12898" y="5101"/>
                  <a:pt x="12616" y="5242"/>
                </a:cubicBezTo>
                <a:cubicBezTo>
                  <a:pt x="12124" y="5500"/>
                  <a:pt x="11913" y="5969"/>
                  <a:pt x="11924" y="6461"/>
                </a:cubicBezTo>
                <a:lnTo>
                  <a:pt x="11924" y="6472"/>
                </a:lnTo>
                <a:lnTo>
                  <a:pt x="11924" y="6531"/>
                </a:lnTo>
                <a:lnTo>
                  <a:pt x="11924" y="6636"/>
                </a:lnTo>
                <a:lnTo>
                  <a:pt x="11924" y="6649"/>
                </a:lnTo>
                <a:lnTo>
                  <a:pt x="11924" y="6672"/>
                </a:lnTo>
                <a:cubicBezTo>
                  <a:pt x="11408" y="6754"/>
                  <a:pt x="10892" y="6860"/>
                  <a:pt x="10389" y="6941"/>
                </a:cubicBezTo>
                <a:cubicBezTo>
                  <a:pt x="10060" y="5758"/>
                  <a:pt x="9087" y="4737"/>
                  <a:pt x="7786" y="4737"/>
                </a:cubicBezTo>
                <a:cubicBezTo>
                  <a:pt x="7586" y="4737"/>
                  <a:pt x="7387" y="4761"/>
                  <a:pt x="7176" y="4807"/>
                </a:cubicBezTo>
                <a:cubicBezTo>
                  <a:pt x="7023" y="4187"/>
                  <a:pt x="6824" y="3588"/>
                  <a:pt x="6672" y="2967"/>
                </a:cubicBezTo>
                <a:cubicBezTo>
                  <a:pt x="6672" y="2955"/>
                  <a:pt x="6684" y="2955"/>
                  <a:pt x="6684" y="2955"/>
                </a:cubicBezTo>
                <a:cubicBezTo>
                  <a:pt x="6695" y="2944"/>
                  <a:pt x="6707" y="2944"/>
                  <a:pt x="6707" y="2932"/>
                </a:cubicBezTo>
                <a:cubicBezTo>
                  <a:pt x="6754" y="2908"/>
                  <a:pt x="6789" y="2885"/>
                  <a:pt x="6824" y="2861"/>
                </a:cubicBezTo>
                <a:cubicBezTo>
                  <a:pt x="6824" y="2850"/>
                  <a:pt x="6836" y="2850"/>
                  <a:pt x="6848" y="2838"/>
                </a:cubicBezTo>
                <a:cubicBezTo>
                  <a:pt x="6883" y="2814"/>
                  <a:pt x="6918" y="2780"/>
                  <a:pt x="6953" y="2744"/>
                </a:cubicBezTo>
                <a:cubicBezTo>
                  <a:pt x="6953" y="2733"/>
                  <a:pt x="6965" y="2733"/>
                  <a:pt x="6976" y="2721"/>
                </a:cubicBezTo>
                <a:cubicBezTo>
                  <a:pt x="7000" y="2686"/>
                  <a:pt x="7035" y="2650"/>
                  <a:pt x="7070" y="2615"/>
                </a:cubicBezTo>
                <a:cubicBezTo>
                  <a:pt x="7094" y="2580"/>
                  <a:pt x="7117" y="2533"/>
                  <a:pt x="7140" y="2498"/>
                </a:cubicBezTo>
                <a:lnTo>
                  <a:pt x="7164" y="2475"/>
                </a:lnTo>
                <a:cubicBezTo>
                  <a:pt x="7176" y="2439"/>
                  <a:pt x="7200" y="2392"/>
                  <a:pt x="7223" y="2358"/>
                </a:cubicBezTo>
                <a:cubicBezTo>
                  <a:pt x="7223" y="2345"/>
                  <a:pt x="7223" y="2345"/>
                  <a:pt x="7234" y="2334"/>
                </a:cubicBezTo>
                <a:cubicBezTo>
                  <a:pt x="7246" y="2298"/>
                  <a:pt x="7258" y="2264"/>
                  <a:pt x="7270" y="2217"/>
                </a:cubicBezTo>
                <a:cubicBezTo>
                  <a:pt x="7281" y="2217"/>
                  <a:pt x="7281" y="2205"/>
                  <a:pt x="7281" y="2205"/>
                </a:cubicBezTo>
                <a:cubicBezTo>
                  <a:pt x="7293" y="2158"/>
                  <a:pt x="7305" y="2111"/>
                  <a:pt x="7317" y="2076"/>
                </a:cubicBezTo>
                <a:lnTo>
                  <a:pt x="7317" y="2041"/>
                </a:lnTo>
                <a:cubicBezTo>
                  <a:pt x="7328" y="1994"/>
                  <a:pt x="7340" y="1959"/>
                  <a:pt x="7340" y="1912"/>
                </a:cubicBezTo>
                <a:cubicBezTo>
                  <a:pt x="7445" y="1021"/>
                  <a:pt x="6778" y="1"/>
                  <a:pt x="5804"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1680" name="Google Shape;1680;p37"/>
          <p:cNvGrpSpPr/>
          <p:nvPr/>
        </p:nvGrpSpPr>
        <p:grpSpPr>
          <a:xfrm flipH="1">
            <a:off x="235053" y="238429"/>
            <a:ext cx="327767" cy="913867"/>
            <a:chOff x="2458950" y="370151"/>
            <a:chExt cx="176200" cy="491274"/>
          </a:xfrm>
        </p:grpSpPr>
        <p:sp>
          <p:nvSpPr>
            <p:cNvPr id="1681" name="Google Shape;1681;p37"/>
            <p:cNvSpPr/>
            <p:nvPr/>
          </p:nvSpPr>
          <p:spPr>
            <a:xfrm>
              <a:off x="2541639" y="370151"/>
              <a:ext cx="88000" cy="100225"/>
            </a:xfrm>
            <a:custGeom>
              <a:rect b="b" l="l" r="r" t="t"/>
              <a:pathLst>
                <a:path extrusionOk="0" h="4009" w="3520">
                  <a:moveTo>
                    <a:pt x="2021" y="1"/>
                  </a:moveTo>
                  <a:cubicBezTo>
                    <a:pt x="1846" y="1"/>
                    <a:pt x="1681" y="99"/>
                    <a:pt x="1636" y="325"/>
                  </a:cubicBezTo>
                  <a:cubicBezTo>
                    <a:pt x="1585" y="645"/>
                    <a:pt x="1502" y="965"/>
                    <a:pt x="1420" y="1284"/>
                  </a:cubicBezTo>
                  <a:cubicBezTo>
                    <a:pt x="1203" y="1192"/>
                    <a:pt x="976" y="1099"/>
                    <a:pt x="749" y="1037"/>
                  </a:cubicBezTo>
                  <a:cubicBezTo>
                    <a:pt x="704" y="1024"/>
                    <a:pt x="661" y="1018"/>
                    <a:pt x="620" y="1018"/>
                  </a:cubicBezTo>
                  <a:cubicBezTo>
                    <a:pt x="159" y="1018"/>
                    <a:pt x="0" y="1761"/>
                    <a:pt x="512" y="1903"/>
                  </a:cubicBezTo>
                  <a:cubicBezTo>
                    <a:pt x="728" y="1965"/>
                    <a:pt x="945" y="2048"/>
                    <a:pt x="1152" y="2141"/>
                  </a:cubicBezTo>
                  <a:cubicBezTo>
                    <a:pt x="1007" y="2584"/>
                    <a:pt x="842" y="3028"/>
                    <a:pt x="677" y="3461"/>
                  </a:cubicBezTo>
                  <a:cubicBezTo>
                    <a:pt x="552" y="3791"/>
                    <a:pt x="823" y="4008"/>
                    <a:pt x="1099" y="4008"/>
                  </a:cubicBezTo>
                  <a:cubicBezTo>
                    <a:pt x="1281" y="4008"/>
                    <a:pt x="1466" y="3915"/>
                    <a:pt x="1544" y="3698"/>
                  </a:cubicBezTo>
                  <a:cubicBezTo>
                    <a:pt x="1698" y="3306"/>
                    <a:pt x="1842" y="2904"/>
                    <a:pt x="1977" y="2512"/>
                  </a:cubicBezTo>
                  <a:cubicBezTo>
                    <a:pt x="2224" y="2615"/>
                    <a:pt x="2472" y="2698"/>
                    <a:pt x="2740" y="2749"/>
                  </a:cubicBezTo>
                  <a:cubicBezTo>
                    <a:pt x="2775" y="2756"/>
                    <a:pt x="2809" y="2759"/>
                    <a:pt x="2841" y="2759"/>
                  </a:cubicBezTo>
                  <a:cubicBezTo>
                    <a:pt x="3334" y="2759"/>
                    <a:pt x="3519" y="1990"/>
                    <a:pt x="2977" y="1883"/>
                  </a:cubicBezTo>
                  <a:cubicBezTo>
                    <a:pt x="2729" y="1831"/>
                    <a:pt x="2482" y="1749"/>
                    <a:pt x="2255" y="1656"/>
                  </a:cubicBezTo>
                  <a:cubicBezTo>
                    <a:pt x="2358" y="1295"/>
                    <a:pt x="2441" y="934"/>
                    <a:pt x="2513" y="573"/>
                  </a:cubicBezTo>
                  <a:cubicBezTo>
                    <a:pt x="2575" y="225"/>
                    <a:pt x="2286" y="1"/>
                    <a:pt x="2021" y="1"/>
                  </a:cubicBez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82" name="Google Shape;1682;p37"/>
            <p:cNvSpPr/>
            <p:nvPr/>
          </p:nvSpPr>
          <p:spPr>
            <a:xfrm>
              <a:off x="2458950" y="728400"/>
              <a:ext cx="67825" cy="58925"/>
            </a:xfrm>
            <a:custGeom>
              <a:rect b="b" l="l" r="r" t="t"/>
              <a:pathLst>
                <a:path extrusionOk="0" h="2357" w="2713">
                  <a:moveTo>
                    <a:pt x="1510" y="0"/>
                  </a:moveTo>
                  <a:cubicBezTo>
                    <a:pt x="1288" y="0"/>
                    <a:pt x="1065" y="67"/>
                    <a:pt x="877" y="205"/>
                  </a:cubicBezTo>
                  <a:cubicBezTo>
                    <a:pt x="774" y="287"/>
                    <a:pt x="671" y="370"/>
                    <a:pt x="558" y="452"/>
                  </a:cubicBezTo>
                  <a:cubicBezTo>
                    <a:pt x="93" y="792"/>
                    <a:pt x="0" y="1473"/>
                    <a:pt x="351" y="1938"/>
                  </a:cubicBezTo>
                  <a:cubicBezTo>
                    <a:pt x="552" y="2212"/>
                    <a:pt x="872" y="2357"/>
                    <a:pt x="1196" y="2357"/>
                  </a:cubicBezTo>
                  <a:cubicBezTo>
                    <a:pt x="1421" y="2357"/>
                    <a:pt x="1647" y="2288"/>
                    <a:pt x="1837" y="2144"/>
                  </a:cubicBezTo>
                  <a:cubicBezTo>
                    <a:pt x="1940" y="2072"/>
                    <a:pt x="2053" y="1989"/>
                    <a:pt x="2156" y="1906"/>
                  </a:cubicBezTo>
                  <a:cubicBezTo>
                    <a:pt x="2621" y="1556"/>
                    <a:pt x="2713" y="886"/>
                    <a:pt x="2362" y="421"/>
                  </a:cubicBezTo>
                  <a:cubicBezTo>
                    <a:pt x="2160" y="145"/>
                    <a:pt x="1837" y="0"/>
                    <a:pt x="1510" y="0"/>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83" name="Google Shape;1683;p37"/>
            <p:cNvSpPr/>
            <p:nvPr/>
          </p:nvSpPr>
          <p:spPr>
            <a:xfrm>
              <a:off x="2521600" y="807300"/>
              <a:ext cx="63725" cy="54125"/>
            </a:xfrm>
            <a:custGeom>
              <a:rect b="b" l="l" r="r" t="t"/>
              <a:pathLst>
                <a:path extrusionOk="0" h="2165" w="2549">
                  <a:moveTo>
                    <a:pt x="1157" y="1"/>
                  </a:moveTo>
                  <a:cubicBezTo>
                    <a:pt x="631" y="1"/>
                    <a:pt x="159" y="384"/>
                    <a:pt x="83" y="917"/>
                  </a:cubicBezTo>
                  <a:cubicBezTo>
                    <a:pt x="1" y="1484"/>
                    <a:pt x="413" y="2031"/>
                    <a:pt x="991" y="2113"/>
                  </a:cubicBezTo>
                  <a:lnTo>
                    <a:pt x="1270" y="2154"/>
                  </a:lnTo>
                  <a:cubicBezTo>
                    <a:pt x="1319" y="2162"/>
                    <a:pt x="1367" y="2165"/>
                    <a:pt x="1415" y="2165"/>
                  </a:cubicBezTo>
                  <a:cubicBezTo>
                    <a:pt x="1927" y="2165"/>
                    <a:pt x="2391" y="1776"/>
                    <a:pt x="2466" y="1257"/>
                  </a:cubicBezTo>
                  <a:cubicBezTo>
                    <a:pt x="2549" y="680"/>
                    <a:pt x="2136" y="133"/>
                    <a:pt x="1569" y="50"/>
                  </a:cubicBezTo>
                  <a:lnTo>
                    <a:pt x="1290" y="9"/>
                  </a:lnTo>
                  <a:cubicBezTo>
                    <a:pt x="1246" y="3"/>
                    <a:pt x="1201" y="1"/>
                    <a:pt x="1157" y="1"/>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84" name="Google Shape;1684;p37"/>
            <p:cNvSpPr/>
            <p:nvPr/>
          </p:nvSpPr>
          <p:spPr>
            <a:xfrm>
              <a:off x="2562825" y="714100"/>
              <a:ext cx="72325" cy="53275"/>
            </a:xfrm>
            <a:custGeom>
              <a:rect b="b" l="l" r="r" t="t"/>
              <a:pathLst>
                <a:path extrusionOk="0" h="2131" w="2893">
                  <a:moveTo>
                    <a:pt x="1426" y="1"/>
                  </a:moveTo>
                  <a:cubicBezTo>
                    <a:pt x="216" y="1"/>
                    <a:pt x="1" y="1930"/>
                    <a:pt x="1302" y="2118"/>
                  </a:cubicBezTo>
                  <a:cubicBezTo>
                    <a:pt x="1362" y="2127"/>
                    <a:pt x="1420" y="2131"/>
                    <a:pt x="1475" y="2131"/>
                  </a:cubicBezTo>
                  <a:cubicBezTo>
                    <a:pt x="2677" y="2131"/>
                    <a:pt x="2892" y="200"/>
                    <a:pt x="1601" y="14"/>
                  </a:cubicBezTo>
                  <a:cubicBezTo>
                    <a:pt x="1541" y="5"/>
                    <a:pt x="1482" y="1"/>
                    <a:pt x="1426" y="1"/>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1685" name="Google Shape;1685;p37"/>
          <p:cNvGrpSpPr/>
          <p:nvPr/>
        </p:nvGrpSpPr>
        <p:grpSpPr>
          <a:xfrm rot="1800362">
            <a:off x="7753496" y="4191553"/>
            <a:ext cx="1600852" cy="1630996"/>
            <a:chOff x="5510175" y="238275"/>
            <a:chExt cx="2841932" cy="2895701"/>
          </a:xfrm>
        </p:grpSpPr>
        <p:sp>
          <p:nvSpPr>
            <p:cNvPr id="1686" name="Google Shape;1686;p37"/>
            <p:cNvSpPr/>
            <p:nvPr/>
          </p:nvSpPr>
          <p:spPr>
            <a:xfrm>
              <a:off x="5510175" y="238275"/>
              <a:ext cx="2841932" cy="2895701"/>
            </a:xfrm>
            <a:custGeom>
              <a:rect b="b" l="l" r="r" t="t"/>
              <a:pathLst>
                <a:path extrusionOk="0" h="31343" w="30761">
                  <a:moveTo>
                    <a:pt x="25462" y="1"/>
                  </a:moveTo>
                  <a:cubicBezTo>
                    <a:pt x="25003" y="1"/>
                    <a:pt x="24504" y="84"/>
                    <a:pt x="23962" y="262"/>
                  </a:cubicBezTo>
                  <a:cubicBezTo>
                    <a:pt x="22714" y="644"/>
                    <a:pt x="21848" y="1706"/>
                    <a:pt x="21270" y="2862"/>
                  </a:cubicBezTo>
                  <a:cubicBezTo>
                    <a:pt x="20785" y="3728"/>
                    <a:pt x="20693" y="5740"/>
                    <a:pt x="19919" y="6421"/>
                  </a:cubicBezTo>
                  <a:cubicBezTo>
                    <a:pt x="19549" y="6724"/>
                    <a:pt x="19197" y="6855"/>
                    <a:pt x="18859" y="6855"/>
                  </a:cubicBezTo>
                  <a:cubicBezTo>
                    <a:pt x="16740" y="6855"/>
                    <a:pt x="15176" y="1692"/>
                    <a:pt x="13183" y="1603"/>
                  </a:cubicBezTo>
                  <a:cubicBezTo>
                    <a:pt x="13116" y="1599"/>
                    <a:pt x="13051" y="1598"/>
                    <a:pt x="12987" y="1598"/>
                  </a:cubicBezTo>
                  <a:cubicBezTo>
                    <a:pt x="9937" y="1598"/>
                    <a:pt x="10508" y="5882"/>
                    <a:pt x="11357" y="7762"/>
                  </a:cubicBezTo>
                  <a:cubicBezTo>
                    <a:pt x="11842" y="8917"/>
                    <a:pt x="12420" y="10072"/>
                    <a:pt x="13276" y="11134"/>
                  </a:cubicBezTo>
                  <a:cubicBezTo>
                    <a:pt x="13956" y="12094"/>
                    <a:pt x="15205" y="12867"/>
                    <a:pt x="15586" y="14116"/>
                  </a:cubicBezTo>
                  <a:cubicBezTo>
                    <a:pt x="16357" y="16711"/>
                    <a:pt x="14815" y="17501"/>
                    <a:pt x="12974" y="17501"/>
                  </a:cubicBezTo>
                  <a:cubicBezTo>
                    <a:pt x="11807" y="17501"/>
                    <a:pt x="10520" y="17184"/>
                    <a:pt x="9624" y="16808"/>
                  </a:cubicBezTo>
                  <a:cubicBezTo>
                    <a:pt x="8752" y="16450"/>
                    <a:pt x="7859" y="16277"/>
                    <a:pt x="6986" y="16277"/>
                  </a:cubicBezTo>
                  <a:cubicBezTo>
                    <a:pt x="4586" y="16277"/>
                    <a:pt x="2333" y="17587"/>
                    <a:pt x="1062" y="19985"/>
                  </a:cubicBezTo>
                  <a:cubicBezTo>
                    <a:pt x="0" y="22203"/>
                    <a:pt x="93" y="25472"/>
                    <a:pt x="1248" y="27783"/>
                  </a:cubicBezTo>
                  <a:cubicBezTo>
                    <a:pt x="1953" y="29293"/>
                    <a:pt x="2762" y="29890"/>
                    <a:pt x="3534" y="29890"/>
                  </a:cubicBezTo>
                  <a:cubicBezTo>
                    <a:pt x="4978" y="29890"/>
                    <a:pt x="6291" y="27799"/>
                    <a:pt x="6540" y="25669"/>
                  </a:cubicBezTo>
                  <a:cubicBezTo>
                    <a:pt x="6754" y="23757"/>
                    <a:pt x="7623" y="23083"/>
                    <a:pt x="8725" y="23083"/>
                  </a:cubicBezTo>
                  <a:cubicBezTo>
                    <a:pt x="10121" y="23083"/>
                    <a:pt x="11892" y="24164"/>
                    <a:pt x="13183" y="25184"/>
                  </a:cubicBezTo>
                  <a:cubicBezTo>
                    <a:pt x="14106" y="25895"/>
                    <a:pt x="14783" y="26188"/>
                    <a:pt x="15317" y="26188"/>
                  </a:cubicBezTo>
                  <a:cubicBezTo>
                    <a:pt x="16736" y="26188"/>
                    <a:pt x="17148" y="24117"/>
                    <a:pt x="18474" y="22295"/>
                  </a:cubicBezTo>
                  <a:cubicBezTo>
                    <a:pt x="19049" y="21552"/>
                    <a:pt x="19836" y="21252"/>
                    <a:pt x="20692" y="21252"/>
                  </a:cubicBezTo>
                  <a:cubicBezTo>
                    <a:pt x="22710" y="21252"/>
                    <a:pt x="25108" y="22925"/>
                    <a:pt x="25984" y="24410"/>
                  </a:cubicBezTo>
                  <a:cubicBezTo>
                    <a:pt x="26655" y="25669"/>
                    <a:pt x="26944" y="27010"/>
                    <a:pt x="27336" y="28454"/>
                  </a:cubicBezTo>
                  <a:cubicBezTo>
                    <a:pt x="27624" y="29227"/>
                    <a:pt x="27624" y="30671"/>
                    <a:pt x="28006" y="31342"/>
                  </a:cubicBezTo>
                  <a:lnTo>
                    <a:pt x="28099" y="31146"/>
                  </a:lnTo>
                  <a:cubicBezTo>
                    <a:pt x="28129" y="31161"/>
                    <a:pt x="28159" y="31168"/>
                    <a:pt x="28189" y="31168"/>
                  </a:cubicBezTo>
                  <a:cubicBezTo>
                    <a:pt x="28548" y="31168"/>
                    <a:pt x="28887" y="30143"/>
                    <a:pt x="29069" y="29609"/>
                  </a:cubicBezTo>
                  <a:cubicBezTo>
                    <a:pt x="30502" y="24802"/>
                    <a:pt x="29935" y="19315"/>
                    <a:pt x="30409" y="14311"/>
                  </a:cubicBezTo>
                  <a:cubicBezTo>
                    <a:pt x="30760" y="10859"/>
                    <a:pt x="30710" y="1"/>
                    <a:pt x="25462"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87" name="Google Shape;1687;p37"/>
            <p:cNvSpPr/>
            <p:nvPr/>
          </p:nvSpPr>
          <p:spPr>
            <a:xfrm>
              <a:off x="5774125" y="2413353"/>
              <a:ext cx="160200" cy="180987"/>
            </a:xfrm>
            <a:custGeom>
              <a:rect b="b" l="l" r="r" t="t"/>
              <a:pathLst>
                <a:path extrusionOk="0" h="1959" w="1734">
                  <a:moveTo>
                    <a:pt x="991" y="1"/>
                  </a:moveTo>
                  <a:cubicBezTo>
                    <a:pt x="816" y="1"/>
                    <a:pt x="681" y="104"/>
                    <a:pt x="578" y="249"/>
                  </a:cubicBezTo>
                  <a:cubicBezTo>
                    <a:pt x="568" y="258"/>
                    <a:pt x="557" y="279"/>
                    <a:pt x="537" y="300"/>
                  </a:cubicBezTo>
                  <a:cubicBezTo>
                    <a:pt x="351" y="320"/>
                    <a:pt x="217" y="465"/>
                    <a:pt x="145" y="650"/>
                  </a:cubicBezTo>
                  <a:cubicBezTo>
                    <a:pt x="0" y="1012"/>
                    <a:pt x="0" y="1393"/>
                    <a:pt x="248" y="1703"/>
                  </a:cubicBezTo>
                  <a:cubicBezTo>
                    <a:pt x="381" y="1873"/>
                    <a:pt x="606" y="1959"/>
                    <a:pt x="825" y="1959"/>
                  </a:cubicBezTo>
                  <a:cubicBezTo>
                    <a:pt x="910" y="1959"/>
                    <a:pt x="995" y="1946"/>
                    <a:pt x="1073" y="1920"/>
                  </a:cubicBezTo>
                  <a:cubicBezTo>
                    <a:pt x="1373" y="1837"/>
                    <a:pt x="1630" y="1579"/>
                    <a:pt x="1692" y="1269"/>
                  </a:cubicBezTo>
                  <a:cubicBezTo>
                    <a:pt x="1733" y="1074"/>
                    <a:pt x="1713" y="898"/>
                    <a:pt x="1661" y="733"/>
                  </a:cubicBezTo>
                  <a:cubicBezTo>
                    <a:pt x="1692" y="547"/>
                    <a:pt x="1579" y="362"/>
                    <a:pt x="1424" y="258"/>
                  </a:cubicBezTo>
                  <a:cubicBezTo>
                    <a:pt x="1393" y="228"/>
                    <a:pt x="1362" y="187"/>
                    <a:pt x="1331" y="145"/>
                  </a:cubicBezTo>
                  <a:cubicBezTo>
                    <a:pt x="1259" y="52"/>
                    <a:pt x="1104" y="1"/>
                    <a:pt x="991" y="1"/>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88" name="Google Shape;1688;p37"/>
            <p:cNvSpPr/>
            <p:nvPr/>
          </p:nvSpPr>
          <p:spPr>
            <a:xfrm>
              <a:off x="5898017" y="1960377"/>
              <a:ext cx="158260" cy="159738"/>
            </a:xfrm>
            <a:custGeom>
              <a:rect b="b" l="l" r="r" t="t"/>
              <a:pathLst>
                <a:path extrusionOk="0" h="1729" w="1713">
                  <a:moveTo>
                    <a:pt x="814" y="0"/>
                  </a:moveTo>
                  <a:cubicBezTo>
                    <a:pt x="725" y="0"/>
                    <a:pt x="637" y="23"/>
                    <a:pt x="568" y="66"/>
                  </a:cubicBezTo>
                  <a:cubicBezTo>
                    <a:pt x="444" y="138"/>
                    <a:pt x="372" y="242"/>
                    <a:pt x="341" y="375"/>
                  </a:cubicBezTo>
                  <a:cubicBezTo>
                    <a:pt x="341" y="386"/>
                    <a:pt x="330" y="396"/>
                    <a:pt x="330" y="407"/>
                  </a:cubicBezTo>
                  <a:cubicBezTo>
                    <a:pt x="330" y="399"/>
                    <a:pt x="329" y="396"/>
                    <a:pt x="328" y="396"/>
                  </a:cubicBezTo>
                  <a:cubicBezTo>
                    <a:pt x="324" y="396"/>
                    <a:pt x="318" y="412"/>
                    <a:pt x="323" y="412"/>
                  </a:cubicBezTo>
                  <a:cubicBezTo>
                    <a:pt x="324" y="412"/>
                    <a:pt x="327" y="410"/>
                    <a:pt x="330" y="407"/>
                  </a:cubicBezTo>
                  <a:lnTo>
                    <a:pt x="330" y="407"/>
                  </a:lnTo>
                  <a:cubicBezTo>
                    <a:pt x="310" y="437"/>
                    <a:pt x="289" y="478"/>
                    <a:pt x="268" y="510"/>
                  </a:cubicBezTo>
                  <a:cubicBezTo>
                    <a:pt x="217" y="613"/>
                    <a:pt x="155" y="716"/>
                    <a:pt x="103" y="819"/>
                  </a:cubicBezTo>
                  <a:cubicBezTo>
                    <a:pt x="0" y="1005"/>
                    <a:pt x="21" y="1242"/>
                    <a:pt x="176" y="1397"/>
                  </a:cubicBezTo>
                  <a:lnTo>
                    <a:pt x="279" y="1500"/>
                  </a:lnTo>
                  <a:cubicBezTo>
                    <a:pt x="330" y="1551"/>
                    <a:pt x="424" y="1603"/>
                    <a:pt x="506" y="1624"/>
                  </a:cubicBezTo>
                  <a:cubicBezTo>
                    <a:pt x="591" y="1695"/>
                    <a:pt x="696" y="1729"/>
                    <a:pt x="802" y="1729"/>
                  </a:cubicBezTo>
                  <a:cubicBezTo>
                    <a:pt x="926" y="1729"/>
                    <a:pt x="1051" y="1682"/>
                    <a:pt x="1146" y="1592"/>
                  </a:cubicBezTo>
                  <a:cubicBezTo>
                    <a:pt x="1331" y="1417"/>
                    <a:pt x="1527" y="1262"/>
                    <a:pt x="1600" y="1015"/>
                  </a:cubicBezTo>
                  <a:cubicBezTo>
                    <a:pt x="1713" y="581"/>
                    <a:pt x="1362" y="283"/>
                    <a:pt x="1052" y="66"/>
                  </a:cubicBezTo>
                  <a:cubicBezTo>
                    <a:pt x="982" y="21"/>
                    <a:pt x="897" y="0"/>
                    <a:pt x="814"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89" name="Google Shape;1689;p37"/>
            <p:cNvSpPr/>
            <p:nvPr/>
          </p:nvSpPr>
          <p:spPr>
            <a:xfrm>
              <a:off x="6434602" y="2116420"/>
              <a:ext cx="143016" cy="187085"/>
            </a:xfrm>
            <a:custGeom>
              <a:rect b="b" l="l" r="r" t="t"/>
              <a:pathLst>
                <a:path extrusionOk="0" h="2025" w="1548">
                  <a:moveTo>
                    <a:pt x="601" y="0"/>
                  </a:moveTo>
                  <a:cubicBezTo>
                    <a:pt x="436" y="0"/>
                    <a:pt x="276" y="83"/>
                    <a:pt x="175" y="265"/>
                  </a:cubicBezTo>
                  <a:cubicBezTo>
                    <a:pt x="72" y="440"/>
                    <a:pt x="51" y="646"/>
                    <a:pt x="41" y="832"/>
                  </a:cubicBezTo>
                  <a:cubicBezTo>
                    <a:pt x="0" y="1224"/>
                    <a:pt x="10" y="1698"/>
                    <a:pt x="361" y="1946"/>
                  </a:cubicBezTo>
                  <a:cubicBezTo>
                    <a:pt x="443" y="2000"/>
                    <a:pt x="526" y="2024"/>
                    <a:pt x="608" y="2024"/>
                  </a:cubicBezTo>
                  <a:cubicBezTo>
                    <a:pt x="743" y="2024"/>
                    <a:pt x="875" y="1960"/>
                    <a:pt x="990" y="1863"/>
                  </a:cubicBezTo>
                  <a:cubicBezTo>
                    <a:pt x="1186" y="1853"/>
                    <a:pt x="1372" y="1719"/>
                    <a:pt x="1434" y="1523"/>
                  </a:cubicBezTo>
                  <a:cubicBezTo>
                    <a:pt x="1454" y="1420"/>
                    <a:pt x="1475" y="1327"/>
                    <a:pt x="1485" y="1234"/>
                  </a:cubicBezTo>
                  <a:cubicBezTo>
                    <a:pt x="1516" y="1173"/>
                    <a:pt x="1547" y="1100"/>
                    <a:pt x="1547" y="1017"/>
                  </a:cubicBezTo>
                  <a:cubicBezTo>
                    <a:pt x="1547" y="863"/>
                    <a:pt x="1475" y="749"/>
                    <a:pt x="1382" y="667"/>
                  </a:cubicBezTo>
                  <a:cubicBezTo>
                    <a:pt x="1351" y="616"/>
                    <a:pt x="1320" y="574"/>
                    <a:pt x="1279" y="522"/>
                  </a:cubicBezTo>
                  <a:cubicBezTo>
                    <a:pt x="1238" y="471"/>
                    <a:pt x="1186" y="440"/>
                    <a:pt x="1135" y="389"/>
                  </a:cubicBezTo>
                  <a:cubicBezTo>
                    <a:pt x="1124" y="347"/>
                    <a:pt x="1103" y="295"/>
                    <a:pt x="1073" y="254"/>
                  </a:cubicBezTo>
                  <a:cubicBezTo>
                    <a:pt x="951" y="91"/>
                    <a:pt x="774" y="0"/>
                    <a:pt x="601"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90" name="Google Shape;1690;p37"/>
            <p:cNvSpPr/>
            <p:nvPr/>
          </p:nvSpPr>
          <p:spPr>
            <a:xfrm>
              <a:off x="6864018" y="1933954"/>
              <a:ext cx="156689" cy="160200"/>
            </a:xfrm>
            <a:custGeom>
              <a:rect b="b" l="l" r="r" t="t"/>
              <a:pathLst>
                <a:path extrusionOk="0" h="1734" w="1696">
                  <a:moveTo>
                    <a:pt x="1146" y="1"/>
                  </a:moveTo>
                  <a:cubicBezTo>
                    <a:pt x="1140" y="1"/>
                    <a:pt x="1134" y="1"/>
                    <a:pt x="1129" y="1"/>
                  </a:cubicBezTo>
                  <a:cubicBezTo>
                    <a:pt x="973" y="1"/>
                    <a:pt x="829" y="42"/>
                    <a:pt x="705" y="115"/>
                  </a:cubicBezTo>
                  <a:cubicBezTo>
                    <a:pt x="592" y="145"/>
                    <a:pt x="489" y="218"/>
                    <a:pt x="427" y="331"/>
                  </a:cubicBezTo>
                  <a:cubicBezTo>
                    <a:pt x="386" y="414"/>
                    <a:pt x="334" y="476"/>
                    <a:pt x="283" y="548"/>
                  </a:cubicBezTo>
                  <a:cubicBezTo>
                    <a:pt x="180" y="693"/>
                    <a:pt x="128" y="858"/>
                    <a:pt x="86" y="1023"/>
                  </a:cubicBezTo>
                  <a:cubicBezTo>
                    <a:pt x="1" y="1347"/>
                    <a:pt x="259" y="1627"/>
                    <a:pt x="559" y="1627"/>
                  </a:cubicBezTo>
                  <a:cubicBezTo>
                    <a:pt x="584" y="1627"/>
                    <a:pt x="609" y="1625"/>
                    <a:pt x="633" y="1621"/>
                  </a:cubicBezTo>
                  <a:cubicBezTo>
                    <a:pt x="726" y="1683"/>
                    <a:pt x="829" y="1734"/>
                    <a:pt x="932" y="1734"/>
                  </a:cubicBezTo>
                  <a:cubicBezTo>
                    <a:pt x="1149" y="1734"/>
                    <a:pt x="1314" y="1590"/>
                    <a:pt x="1386" y="1404"/>
                  </a:cubicBezTo>
                  <a:cubicBezTo>
                    <a:pt x="1417" y="1383"/>
                    <a:pt x="1448" y="1363"/>
                    <a:pt x="1469" y="1332"/>
                  </a:cubicBezTo>
                  <a:cubicBezTo>
                    <a:pt x="1696" y="1085"/>
                    <a:pt x="1613" y="785"/>
                    <a:pt x="1613" y="476"/>
                  </a:cubicBezTo>
                  <a:cubicBezTo>
                    <a:pt x="1613" y="223"/>
                    <a:pt x="1406" y="1"/>
                    <a:pt x="1146" y="1"/>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91" name="Google Shape;1691;p37"/>
            <p:cNvSpPr/>
            <p:nvPr/>
          </p:nvSpPr>
          <p:spPr>
            <a:xfrm>
              <a:off x="7359861" y="1915384"/>
              <a:ext cx="163988" cy="152162"/>
            </a:xfrm>
            <a:custGeom>
              <a:rect b="b" l="l" r="r" t="t"/>
              <a:pathLst>
                <a:path extrusionOk="0" h="1647" w="1775">
                  <a:moveTo>
                    <a:pt x="1056" y="1"/>
                  </a:moveTo>
                  <a:cubicBezTo>
                    <a:pt x="1034" y="1"/>
                    <a:pt x="1013" y="3"/>
                    <a:pt x="991" y="6"/>
                  </a:cubicBezTo>
                  <a:lnTo>
                    <a:pt x="960" y="6"/>
                  </a:lnTo>
                  <a:cubicBezTo>
                    <a:pt x="775" y="6"/>
                    <a:pt x="651" y="99"/>
                    <a:pt x="548" y="243"/>
                  </a:cubicBezTo>
                  <a:cubicBezTo>
                    <a:pt x="465" y="346"/>
                    <a:pt x="383" y="460"/>
                    <a:pt x="321" y="573"/>
                  </a:cubicBezTo>
                  <a:cubicBezTo>
                    <a:pt x="259" y="687"/>
                    <a:pt x="218" y="800"/>
                    <a:pt x="156" y="914"/>
                  </a:cubicBezTo>
                  <a:cubicBezTo>
                    <a:pt x="1" y="1234"/>
                    <a:pt x="186" y="1646"/>
                    <a:pt x="578" y="1646"/>
                  </a:cubicBezTo>
                  <a:cubicBezTo>
                    <a:pt x="672" y="1646"/>
                    <a:pt x="775" y="1636"/>
                    <a:pt x="878" y="1636"/>
                  </a:cubicBezTo>
                  <a:cubicBezTo>
                    <a:pt x="904" y="1641"/>
                    <a:pt x="930" y="1643"/>
                    <a:pt x="954" y="1643"/>
                  </a:cubicBezTo>
                  <a:cubicBezTo>
                    <a:pt x="1045" y="1643"/>
                    <a:pt x="1124" y="1615"/>
                    <a:pt x="1197" y="1574"/>
                  </a:cubicBezTo>
                  <a:cubicBezTo>
                    <a:pt x="1352" y="1522"/>
                    <a:pt x="1486" y="1440"/>
                    <a:pt x="1589" y="1295"/>
                  </a:cubicBezTo>
                  <a:cubicBezTo>
                    <a:pt x="1775" y="1017"/>
                    <a:pt x="1610" y="646"/>
                    <a:pt x="1517" y="357"/>
                  </a:cubicBezTo>
                  <a:cubicBezTo>
                    <a:pt x="1452" y="170"/>
                    <a:pt x="1260" y="1"/>
                    <a:pt x="1056" y="1"/>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92" name="Google Shape;1692;p37"/>
            <p:cNvSpPr/>
            <p:nvPr/>
          </p:nvSpPr>
          <p:spPr>
            <a:xfrm>
              <a:off x="7171206" y="1552025"/>
              <a:ext cx="161124" cy="141538"/>
            </a:xfrm>
            <a:custGeom>
              <a:rect b="b" l="l" r="r" t="t"/>
              <a:pathLst>
                <a:path extrusionOk="0" h="1532" w="1744">
                  <a:moveTo>
                    <a:pt x="1074" y="1"/>
                  </a:moveTo>
                  <a:cubicBezTo>
                    <a:pt x="1033" y="1"/>
                    <a:pt x="992" y="4"/>
                    <a:pt x="949" y="9"/>
                  </a:cubicBezTo>
                  <a:cubicBezTo>
                    <a:pt x="867" y="20"/>
                    <a:pt x="795" y="61"/>
                    <a:pt x="733" y="112"/>
                  </a:cubicBezTo>
                  <a:lnTo>
                    <a:pt x="733" y="102"/>
                  </a:lnTo>
                  <a:cubicBezTo>
                    <a:pt x="681" y="91"/>
                    <a:pt x="640" y="82"/>
                    <a:pt x="599" y="82"/>
                  </a:cubicBezTo>
                  <a:lnTo>
                    <a:pt x="589" y="82"/>
                  </a:lnTo>
                  <a:cubicBezTo>
                    <a:pt x="577" y="80"/>
                    <a:pt x="566" y="79"/>
                    <a:pt x="554" y="79"/>
                  </a:cubicBezTo>
                  <a:cubicBezTo>
                    <a:pt x="407" y="79"/>
                    <a:pt x="243" y="195"/>
                    <a:pt x="176" y="318"/>
                  </a:cubicBezTo>
                  <a:cubicBezTo>
                    <a:pt x="83" y="494"/>
                    <a:pt x="62" y="731"/>
                    <a:pt x="32" y="927"/>
                  </a:cubicBezTo>
                  <a:cubicBezTo>
                    <a:pt x="0" y="1102"/>
                    <a:pt x="32" y="1257"/>
                    <a:pt x="155" y="1391"/>
                  </a:cubicBezTo>
                  <a:cubicBezTo>
                    <a:pt x="247" y="1484"/>
                    <a:pt x="372" y="1532"/>
                    <a:pt x="498" y="1532"/>
                  </a:cubicBezTo>
                  <a:cubicBezTo>
                    <a:pt x="583" y="1532"/>
                    <a:pt x="668" y="1510"/>
                    <a:pt x="743" y="1464"/>
                  </a:cubicBezTo>
                  <a:cubicBezTo>
                    <a:pt x="826" y="1412"/>
                    <a:pt x="919" y="1361"/>
                    <a:pt x="1011" y="1319"/>
                  </a:cubicBezTo>
                  <a:cubicBezTo>
                    <a:pt x="1022" y="1319"/>
                    <a:pt x="1032" y="1319"/>
                    <a:pt x="1032" y="1309"/>
                  </a:cubicBezTo>
                  <a:cubicBezTo>
                    <a:pt x="1063" y="1309"/>
                    <a:pt x="1084" y="1299"/>
                    <a:pt x="1104" y="1278"/>
                  </a:cubicBezTo>
                  <a:cubicBezTo>
                    <a:pt x="1125" y="1278"/>
                    <a:pt x="1146" y="1267"/>
                    <a:pt x="1156" y="1257"/>
                  </a:cubicBezTo>
                  <a:cubicBezTo>
                    <a:pt x="1341" y="1164"/>
                    <a:pt x="1465" y="969"/>
                    <a:pt x="1589" y="814"/>
                  </a:cubicBezTo>
                  <a:cubicBezTo>
                    <a:pt x="1744" y="607"/>
                    <a:pt x="1651" y="360"/>
                    <a:pt x="1476" y="215"/>
                  </a:cubicBezTo>
                  <a:cubicBezTo>
                    <a:pt x="1465" y="185"/>
                    <a:pt x="1444" y="153"/>
                    <a:pt x="1414" y="133"/>
                  </a:cubicBezTo>
                  <a:cubicBezTo>
                    <a:pt x="1312" y="32"/>
                    <a:pt x="1199" y="1"/>
                    <a:pt x="1074" y="1"/>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93" name="Google Shape;1693;p37"/>
            <p:cNvSpPr/>
            <p:nvPr/>
          </p:nvSpPr>
          <p:spPr>
            <a:xfrm>
              <a:off x="7460008" y="1266547"/>
              <a:ext cx="133500" cy="156504"/>
            </a:xfrm>
            <a:custGeom>
              <a:rect b="b" l="l" r="r" t="t"/>
              <a:pathLst>
                <a:path extrusionOk="0" h="1694" w="1445">
                  <a:moveTo>
                    <a:pt x="564" y="1"/>
                  </a:moveTo>
                  <a:cubicBezTo>
                    <a:pt x="351" y="1"/>
                    <a:pt x="135" y="145"/>
                    <a:pt x="83" y="355"/>
                  </a:cubicBezTo>
                  <a:cubicBezTo>
                    <a:pt x="62" y="448"/>
                    <a:pt x="51" y="541"/>
                    <a:pt x="62" y="634"/>
                  </a:cubicBezTo>
                  <a:cubicBezTo>
                    <a:pt x="21" y="747"/>
                    <a:pt x="0" y="871"/>
                    <a:pt x="0" y="985"/>
                  </a:cubicBezTo>
                  <a:cubicBezTo>
                    <a:pt x="0" y="1180"/>
                    <a:pt x="72" y="1335"/>
                    <a:pt x="196" y="1490"/>
                  </a:cubicBezTo>
                  <a:cubicBezTo>
                    <a:pt x="268" y="1583"/>
                    <a:pt x="413" y="1666"/>
                    <a:pt x="526" y="1686"/>
                  </a:cubicBezTo>
                  <a:cubicBezTo>
                    <a:pt x="571" y="1691"/>
                    <a:pt x="614" y="1694"/>
                    <a:pt x="656" y="1694"/>
                  </a:cubicBezTo>
                  <a:cubicBezTo>
                    <a:pt x="787" y="1694"/>
                    <a:pt x="907" y="1669"/>
                    <a:pt x="1032" y="1614"/>
                  </a:cubicBezTo>
                  <a:cubicBezTo>
                    <a:pt x="1279" y="1510"/>
                    <a:pt x="1444" y="1212"/>
                    <a:pt x="1424" y="943"/>
                  </a:cubicBezTo>
                  <a:cubicBezTo>
                    <a:pt x="1382" y="552"/>
                    <a:pt x="1114" y="273"/>
                    <a:pt x="794" y="66"/>
                  </a:cubicBezTo>
                  <a:cubicBezTo>
                    <a:pt x="724" y="21"/>
                    <a:pt x="644" y="1"/>
                    <a:pt x="564" y="1"/>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94" name="Google Shape;1694;p37"/>
            <p:cNvSpPr/>
            <p:nvPr/>
          </p:nvSpPr>
          <p:spPr>
            <a:xfrm>
              <a:off x="6821520" y="1081218"/>
              <a:ext cx="162048" cy="180340"/>
            </a:xfrm>
            <a:custGeom>
              <a:rect b="b" l="l" r="r" t="t"/>
              <a:pathLst>
                <a:path extrusionOk="0" h="1952" w="1754">
                  <a:moveTo>
                    <a:pt x="850" y="0"/>
                  </a:moveTo>
                  <a:cubicBezTo>
                    <a:pt x="689" y="0"/>
                    <a:pt x="526" y="60"/>
                    <a:pt x="381" y="154"/>
                  </a:cubicBezTo>
                  <a:cubicBezTo>
                    <a:pt x="196" y="277"/>
                    <a:pt x="103" y="504"/>
                    <a:pt x="175" y="721"/>
                  </a:cubicBezTo>
                  <a:cubicBezTo>
                    <a:pt x="41" y="979"/>
                    <a:pt x="0" y="1278"/>
                    <a:pt x="175" y="1547"/>
                  </a:cubicBezTo>
                  <a:cubicBezTo>
                    <a:pt x="335" y="1786"/>
                    <a:pt x="631" y="1952"/>
                    <a:pt x="928" y="1952"/>
                  </a:cubicBezTo>
                  <a:cubicBezTo>
                    <a:pt x="1015" y="1952"/>
                    <a:pt x="1102" y="1938"/>
                    <a:pt x="1186" y="1907"/>
                  </a:cubicBezTo>
                  <a:cubicBezTo>
                    <a:pt x="1424" y="1815"/>
                    <a:pt x="1578" y="1660"/>
                    <a:pt x="1671" y="1423"/>
                  </a:cubicBezTo>
                  <a:cubicBezTo>
                    <a:pt x="1754" y="1185"/>
                    <a:pt x="1671" y="917"/>
                    <a:pt x="1589" y="701"/>
                  </a:cubicBezTo>
                  <a:cubicBezTo>
                    <a:pt x="1495" y="463"/>
                    <a:pt x="1392" y="206"/>
                    <a:pt x="1155" y="82"/>
                  </a:cubicBezTo>
                  <a:cubicBezTo>
                    <a:pt x="1058" y="25"/>
                    <a:pt x="955" y="0"/>
                    <a:pt x="850"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95" name="Google Shape;1695;p37"/>
            <p:cNvSpPr/>
            <p:nvPr/>
          </p:nvSpPr>
          <p:spPr>
            <a:xfrm>
              <a:off x="7283641" y="981994"/>
              <a:ext cx="146896" cy="132484"/>
            </a:xfrm>
            <a:custGeom>
              <a:rect b="b" l="l" r="r" t="t"/>
              <a:pathLst>
                <a:path extrusionOk="0" h="1434" w="1590">
                  <a:moveTo>
                    <a:pt x="1115" y="1"/>
                  </a:moveTo>
                  <a:cubicBezTo>
                    <a:pt x="867" y="10"/>
                    <a:pt x="640" y="93"/>
                    <a:pt x="486" y="289"/>
                  </a:cubicBezTo>
                  <a:cubicBezTo>
                    <a:pt x="300" y="310"/>
                    <a:pt x="124" y="464"/>
                    <a:pt x="73" y="650"/>
                  </a:cubicBezTo>
                  <a:cubicBezTo>
                    <a:pt x="1" y="898"/>
                    <a:pt x="135" y="1115"/>
                    <a:pt x="362" y="1218"/>
                  </a:cubicBezTo>
                  <a:cubicBezTo>
                    <a:pt x="383" y="1228"/>
                    <a:pt x="403" y="1238"/>
                    <a:pt x="413" y="1248"/>
                  </a:cubicBezTo>
                  <a:lnTo>
                    <a:pt x="537" y="1310"/>
                  </a:lnTo>
                  <a:cubicBezTo>
                    <a:pt x="671" y="1383"/>
                    <a:pt x="805" y="1434"/>
                    <a:pt x="950" y="1434"/>
                  </a:cubicBezTo>
                  <a:cubicBezTo>
                    <a:pt x="1167" y="1434"/>
                    <a:pt x="1373" y="1310"/>
                    <a:pt x="1476" y="1115"/>
                  </a:cubicBezTo>
                  <a:cubicBezTo>
                    <a:pt x="1579" y="929"/>
                    <a:pt x="1589" y="702"/>
                    <a:pt x="1589" y="485"/>
                  </a:cubicBezTo>
                  <a:cubicBezTo>
                    <a:pt x="1589" y="228"/>
                    <a:pt x="1373" y="1"/>
                    <a:pt x="1115" y="1"/>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96" name="Google Shape;1696;p37"/>
            <p:cNvSpPr/>
            <p:nvPr/>
          </p:nvSpPr>
          <p:spPr>
            <a:xfrm>
              <a:off x="6712873" y="724603"/>
              <a:ext cx="149483" cy="159461"/>
            </a:xfrm>
            <a:custGeom>
              <a:rect b="b" l="l" r="r" t="t"/>
              <a:pathLst>
                <a:path extrusionOk="0" h="1726" w="1618">
                  <a:moveTo>
                    <a:pt x="830" y="0"/>
                  </a:moveTo>
                  <a:cubicBezTo>
                    <a:pt x="792" y="0"/>
                    <a:pt x="752" y="4"/>
                    <a:pt x="711" y="11"/>
                  </a:cubicBezTo>
                  <a:cubicBezTo>
                    <a:pt x="526" y="53"/>
                    <a:pt x="402" y="187"/>
                    <a:pt x="310" y="352"/>
                  </a:cubicBezTo>
                  <a:cubicBezTo>
                    <a:pt x="83" y="497"/>
                    <a:pt x="0" y="785"/>
                    <a:pt x="134" y="1012"/>
                  </a:cubicBezTo>
                  <a:cubicBezTo>
                    <a:pt x="258" y="1229"/>
                    <a:pt x="340" y="1497"/>
                    <a:pt x="557" y="1641"/>
                  </a:cubicBezTo>
                  <a:cubicBezTo>
                    <a:pt x="638" y="1687"/>
                    <a:pt x="735" y="1716"/>
                    <a:pt x="827" y="1716"/>
                  </a:cubicBezTo>
                  <a:cubicBezTo>
                    <a:pt x="840" y="1716"/>
                    <a:pt x="854" y="1715"/>
                    <a:pt x="867" y="1714"/>
                  </a:cubicBezTo>
                  <a:lnTo>
                    <a:pt x="1000" y="1714"/>
                  </a:lnTo>
                  <a:cubicBezTo>
                    <a:pt x="1037" y="1721"/>
                    <a:pt x="1075" y="1725"/>
                    <a:pt x="1112" y="1725"/>
                  </a:cubicBezTo>
                  <a:cubicBezTo>
                    <a:pt x="1374" y="1725"/>
                    <a:pt x="1618" y="1539"/>
                    <a:pt x="1609" y="1249"/>
                  </a:cubicBezTo>
                  <a:cubicBezTo>
                    <a:pt x="1599" y="868"/>
                    <a:pt x="1465" y="548"/>
                    <a:pt x="1259" y="238"/>
                  </a:cubicBezTo>
                  <a:cubicBezTo>
                    <a:pt x="1148" y="78"/>
                    <a:pt x="1004" y="0"/>
                    <a:pt x="830"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97" name="Google Shape;1697;p37"/>
            <p:cNvSpPr/>
            <p:nvPr/>
          </p:nvSpPr>
          <p:spPr>
            <a:xfrm>
              <a:off x="7596187" y="679887"/>
              <a:ext cx="123984" cy="142462"/>
            </a:xfrm>
            <a:custGeom>
              <a:rect b="b" l="l" r="r" t="t"/>
              <a:pathLst>
                <a:path extrusionOk="0" h="1542" w="1342">
                  <a:moveTo>
                    <a:pt x="517" y="0"/>
                  </a:moveTo>
                  <a:cubicBezTo>
                    <a:pt x="362" y="0"/>
                    <a:pt x="166" y="93"/>
                    <a:pt x="104" y="238"/>
                  </a:cubicBezTo>
                  <a:cubicBezTo>
                    <a:pt x="22" y="433"/>
                    <a:pt x="1" y="578"/>
                    <a:pt x="32" y="774"/>
                  </a:cubicBezTo>
                  <a:lnTo>
                    <a:pt x="63" y="867"/>
                  </a:lnTo>
                  <a:cubicBezTo>
                    <a:pt x="22" y="1063"/>
                    <a:pt x="73" y="1259"/>
                    <a:pt x="280" y="1382"/>
                  </a:cubicBezTo>
                  <a:cubicBezTo>
                    <a:pt x="342" y="1414"/>
                    <a:pt x="424" y="1434"/>
                    <a:pt x="507" y="1444"/>
                  </a:cubicBezTo>
                  <a:cubicBezTo>
                    <a:pt x="584" y="1511"/>
                    <a:pt x="691" y="1542"/>
                    <a:pt x="798" y="1542"/>
                  </a:cubicBezTo>
                  <a:cubicBezTo>
                    <a:pt x="890" y="1542"/>
                    <a:pt x="981" y="1519"/>
                    <a:pt x="1053" y="1476"/>
                  </a:cubicBezTo>
                  <a:cubicBezTo>
                    <a:pt x="1291" y="1331"/>
                    <a:pt x="1342" y="1052"/>
                    <a:pt x="1218" y="816"/>
                  </a:cubicBezTo>
                  <a:cubicBezTo>
                    <a:pt x="1218" y="816"/>
                    <a:pt x="1218" y="805"/>
                    <a:pt x="1208" y="795"/>
                  </a:cubicBezTo>
                  <a:cubicBezTo>
                    <a:pt x="1249" y="630"/>
                    <a:pt x="1229" y="465"/>
                    <a:pt x="1136" y="320"/>
                  </a:cubicBezTo>
                  <a:cubicBezTo>
                    <a:pt x="1074" y="227"/>
                    <a:pt x="991" y="145"/>
                    <a:pt x="899" y="93"/>
                  </a:cubicBezTo>
                  <a:cubicBezTo>
                    <a:pt x="816" y="42"/>
                    <a:pt x="723" y="0"/>
                    <a:pt x="610"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98" name="Google Shape;1698;p37"/>
            <p:cNvSpPr/>
            <p:nvPr/>
          </p:nvSpPr>
          <p:spPr>
            <a:xfrm>
              <a:off x="6845264" y="2369284"/>
              <a:ext cx="134516" cy="124261"/>
            </a:xfrm>
            <a:custGeom>
              <a:rect b="b" l="l" r="r" t="t"/>
              <a:pathLst>
                <a:path extrusionOk="0" h="1345" w="1456">
                  <a:moveTo>
                    <a:pt x="894" y="0"/>
                  </a:moveTo>
                  <a:cubicBezTo>
                    <a:pt x="878" y="0"/>
                    <a:pt x="862" y="1"/>
                    <a:pt x="846" y="3"/>
                  </a:cubicBezTo>
                  <a:cubicBezTo>
                    <a:pt x="733" y="13"/>
                    <a:pt x="630" y="55"/>
                    <a:pt x="537" y="107"/>
                  </a:cubicBezTo>
                  <a:cubicBezTo>
                    <a:pt x="496" y="127"/>
                    <a:pt x="465" y="137"/>
                    <a:pt x="434" y="158"/>
                  </a:cubicBezTo>
                  <a:cubicBezTo>
                    <a:pt x="321" y="240"/>
                    <a:pt x="238" y="343"/>
                    <a:pt x="186" y="478"/>
                  </a:cubicBezTo>
                  <a:cubicBezTo>
                    <a:pt x="176" y="488"/>
                    <a:pt x="156" y="509"/>
                    <a:pt x="145" y="529"/>
                  </a:cubicBezTo>
                  <a:cubicBezTo>
                    <a:pt x="1" y="746"/>
                    <a:pt x="104" y="1056"/>
                    <a:pt x="321" y="1189"/>
                  </a:cubicBezTo>
                  <a:cubicBezTo>
                    <a:pt x="351" y="1200"/>
                    <a:pt x="383" y="1221"/>
                    <a:pt x="413" y="1231"/>
                  </a:cubicBezTo>
                  <a:cubicBezTo>
                    <a:pt x="475" y="1272"/>
                    <a:pt x="537" y="1313"/>
                    <a:pt x="619" y="1324"/>
                  </a:cubicBezTo>
                  <a:cubicBezTo>
                    <a:pt x="733" y="1344"/>
                    <a:pt x="836" y="1344"/>
                    <a:pt x="950" y="1344"/>
                  </a:cubicBezTo>
                  <a:cubicBezTo>
                    <a:pt x="1197" y="1344"/>
                    <a:pt x="1435" y="1127"/>
                    <a:pt x="1424" y="870"/>
                  </a:cubicBezTo>
                  <a:cubicBezTo>
                    <a:pt x="1424" y="808"/>
                    <a:pt x="1414" y="756"/>
                    <a:pt x="1403" y="705"/>
                  </a:cubicBezTo>
                  <a:cubicBezTo>
                    <a:pt x="1455" y="509"/>
                    <a:pt x="1393" y="282"/>
                    <a:pt x="1218" y="178"/>
                  </a:cubicBezTo>
                  <a:cubicBezTo>
                    <a:pt x="1144" y="77"/>
                    <a:pt x="1029" y="0"/>
                    <a:pt x="894"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99" name="Google Shape;1699;p37"/>
            <p:cNvSpPr/>
            <p:nvPr/>
          </p:nvSpPr>
          <p:spPr>
            <a:xfrm>
              <a:off x="7625844" y="1755831"/>
              <a:ext cx="99132" cy="115392"/>
            </a:xfrm>
            <a:custGeom>
              <a:rect b="b" l="l" r="r" t="t"/>
              <a:pathLst>
                <a:path extrusionOk="0" h="1249" w="1073">
                  <a:moveTo>
                    <a:pt x="484" y="0"/>
                  </a:moveTo>
                  <a:cubicBezTo>
                    <a:pt x="227" y="0"/>
                    <a:pt x="0" y="217"/>
                    <a:pt x="0" y="485"/>
                  </a:cubicBezTo>
                  <a:cubicBezTo>
                    <a:pt x="0" y="588"/>
                    <a:pt x="41" y="681"/>
                    <a:pt x="103" y="764"/>
                  </a:cubicBezTo>
                  <a:lnTo>
                    <a:pt x="103" y="774"/>
                  </a:lnTo>
                  <a:cubicBezTo>
                    <a:pt x="103" y="1032"/>
                    <a:pt x="319" y="1248"/>
                    <a:pt x="578" y="1248"/>
                  </a:cubicBezTo>
                  <a:cubicBezTo>
                    <a:pt x="846" y="1248"/>
                    <a:pt x="1062" y="1032"/>
                    <a:pt x="1062" y="774"/>
                  </a:cubicBezTo>
                  <a:cubicBezTo>
                    <a:pt x="1062" y="599"/>
                    <a:pt x="1073" y="423"/>
                    <a:pt x="980" y="269"/>
                  </a:cubicBezTo>
                  <a:cubicBezTo>
                    <a:pt x="876" y="83"/>
                    <a:pt x="691" y="0"/>
                    <a:pt x="484"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Tree>
  </p:cSld>
  <p:clrMapOvr>
    <a:masterClrMapping/>
  </p:clrMapOvr>
</p:sldLayout>
</file>

<file path=ppt/slideLayouts/slideLayout3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1">
  <p:cSld name="MAIN_POINT_1_1">
    <p:spTree>
      <p:nvGrpSpPr>
        <p:cNvPr id="1700" name="Shape 1700"/>
        <p:cNvGrpSpPr/>
        <p:nvPr/>
      </p:nvGrpSpPr>
      <p:grpSpPr>
        <a:xfrm>
          <a:off x="0" y="0"/>
          <a:ext cx="0" cy="0"/>
          <a:chOff x="0" y="0"/>
          <a:chExt cx="0" cy="0"/>
        </a:xfrm>
      </p:grpSpPr>
      <p:sp>
        <p:nvSpPr>
          <p:cNvPr id="1701" name="Google Shape;1701;p38"/>
          <p:cNvSpPr/>
          <p:nvPr/>
        </p:nvSpPr>
        <p:spPr>
          <a:xfrm flipH="1" rot="-904">
            <a:off x="2029466" y="81519"/>
            <a:ext cx="5084059" cy="4980504"/>
          </a:xfrm>
          <a:custGeom>
            <a:rect b="b" l="l" r="r" t="t"/>
            <a:pathLst>
              <a:path extrusionOk="0" h="19106" w="19106">
                <a:moveTo>
                  <a:pt x="9565" y="1"/>
                </a:moveTo>
                <a:cubicBezTo>
                  <a:pt x="4269" y="1"/>
                  <a:pt x="1" y="4269"/>
                  <a:pt x="1" y="9564"/>
                </a:cubicBezTo>
                <a:cubicBezTo>
                  <a:pt x="1" y="14837"/>
                  <a:pt x="4269" y="19105"/>
                  <a:pt x="9565" y="19105"/>
                </a:cubicBezTo>
                <a:cubicBezTo>
                  <a:pt x="14837" y="19105"/>
                  <a:pt x="19106" y="14837"/>
                  <a:pt x="19106" y="9564"/>
                </a:cubicBezTo>
                <a:cubicBezTo>
                  <a:pt x="19106" y="4269"/>
                  <a:pt x="14837" y="1"/>
                  <a:pt x="9565" y="1"/>
                </a:cubicBezTo>
                <a:close/>
              </a:path>
            </a:pathLst>
          </a:custGeom>
          <a:solidFill>
            <a:schemeClr val="accent6"/>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02" name="Google Shape;1702;p38"/>
          <p:cNvSpPr txBox="1"/>
          <p:nvPr>
            <p:ph type="ctrTitle"/>
          </p:nvPr>
        </p:nvSpPr>
        <p:spPr>
          <a:xfrm>
            <a:off x="1392900" y="1686300"/>
            <a:ext cx="6358200" cy="1770900"/>
          </a:xfrm>
          <a:prstGeom prst="rect">
            <a:avLst/>
          </a:prstGeom>
        </p:spPr>
        <p:txBody>
          <a:bodyPr anchorCtr="0" anchor="ctr" bIns="91425" lIns="91425" spcFirstLastPara="1" rIns="91425" wrap="square" tIns="91425">
            <a:noAutofit/>
          </a:bodyPr>
          <a:lstStyle>
            <a:lvl1pPr lvl="0" rtl="0" algn="ctr">
              <a:spcBef>
                <a:spcPts val="0"/>
              </a:spcBef>
              <a:spcAft>
                <a:spcPts val="0"/>
              </a:spcAft>
              <a:buSzPts val="7200"/>
              <a:buNone/>
              <a:defRPr sz="7200"/>
            </a:lvl1pPr>
            <a:lvl2pPr lvl="1" rtl="0" algn="ctr">
              <a:spcBef>
                <a:spcPts val="0"/>
              </a:spcBef>
              <a:spcAft>
                <a:spcPts val="0"/>
              </a:spcAft>
              <a:buSzPts val="7200"/>
              <a:buNone/>
              <a:defRPr sz="7200"/>
            </a:lvl2pPr>
            <a:lvl3pPr lvl="2" rtl="0" algn="ctr">
              <a:spcBef>
                <a:spcPts val="0"/>
              </a:spcBef>
              <a:spcAft>
                <a:spcPts val="0"/>
              </a:spcAft>
              <a:buSzPts val="7200"/>
              <a:buNone/>
              <a:defRPr sz="7200"/>
            </a:lvl3pPr>
            <a:lvl4pPr lvl="3" rtl="0" algn="ctr">
              <a:spcBef>
                <a:spcPts val="0"/>
              </a:spcBef>
              <a:spcAft>
                <a:spcPts val="0"/>
              </a:spcAft>
              <a:buSzPts val="7200"/>
              <a:buNone/>
              <a:defRPr sz="7200"/>
            </a:lvl4pPr>
            <a:lvl5pPr lvl="4" rtl="0" algn="ctr">
              <a:spcBef>
                <a:spcPts val="0"/>
              </a:spcBef>
              <a:spcAft>
                <a:spcPts val="0"/>
              </a:spcAft>
              <a:buSzPts val="7200"/>
              <a:buNone/>
              <a:defRPr sz="7200"/>
            </a:lvl5pPr>
            <a:lvl6pPr lvl="5" rtl="0" algn="ctr">
              <a:spcBef>
                <a:spcPts val="0"/>
              </a:spcBef>
              <a:spcAft>
                <a:spcPts val="0"/>
              </a:spcAft>
              <a:buSzPts val="7200"/>
              <a:buNone/>
              <a:defRPr sz="7200"/>
            </a:lvl6pPr>
            <a:lvl7pPr lvl="6" rtl="0" algn="ctr">
              <a:spcBef>
                <a:spcPts val="0"/>
              </a:spcBef>
              <a:spcAft>
                <a:spcPts val="0"/>
              </a:spcAft>
              <a:buSzPts val="7200"/>
              <a:buNone/>
              <a:defRPr sz="7200"/>
            </a:lvl7pPr>
            <a:lvl8pPr lvl="7" rtl="0" algn="ctr">
              <a:spcBef>
                <a:spcPts val="0"/>
              </a:spcBef>
              <a:spcAft>
                <a:spcPts val="0"/>
              </a:spcAft>
              <a:buSzPts val="7200"/>
              <a:buNone/>
              <a:defRPr sz="7200"/>
            </a:lvl8pPr>
            <a:lvl9pPr lvl="8" rtl="0" algn="ctr">
              <a:spcBef>
                <a:spcPts val="0"/>
              </a:spcBef>
              <a:spcAft>
                <a:spcPts val="0"/>
              </a:spcAft>
              <a:buSzPts val="7200"/>
              <a:buNone/>
              <a:defRPr sz="7200"/>
            </a:lvl9pPr>
          </a:lstStyle>
          <a:p/>
        </p:txBody>
      </p:sp>
      <p:sp>
        <p:nvSpPr>
          <p:cNvPr id="1703" name="Google Shape;1703;p38"/>
          <p:cNvSpPr/>
          <p:nvPr/>
        </p:nvSpPr>
        <p:spPr>
          <a:xfrm rot="3667486">
            <a:off x="-625774" y="3285369"/>
            <a:ext cx="2237614" cy="1539616"/>
          </a:xfrm>
          <a:custGeom>
            <a:rect b="b" l="l" r="r" t="t"/>
            <a:pathLst>
              <a:path extrusionOk="0" h="34308" w="52454">
                <a:moveTo>
                  <a:pt x="12076" y="6506"/>
                </a:moveTo>
                <a:cubicBezTo>
                  <a:pt x="13582" y="6483"/>
                  <a:pt x="15043" y="6711"/>
                  <a:pt x="16390" y="7168"/>
                </a:cubicBezTo>
                <a:cubicBezTo>
                  <a:pt x="18581" y="7921"/>
                  <a:pt x="21000" y="7282"/>
                  <a:pt x="22552" y="5570"/>
                </a:cubicBezTo>
                <a:cubicBezTo>
                  <a:pt x="25702" y="2146"/>
                  <a:pt x="30199" y="1"/>
                  <a:pt x="35220" y="1"/>
                </a:cubicBezTo>
                <a:cubicBezTo>
                  <a:pt x="44670" y="1"/>
                  <a:pt x="52317" y="7556"/>
                  <a:pt x="52385" y="17005"/>
                </a:cubicBezTo>
                <a:cubicBezTo>
                  <a:pt x="52454" y="26546"/>
                  <a:pt x="44761" y="34307"/>
                  <a:pt x="35220" y="34307"/>
                </a:cubicBezTo>
                <a:cubicBezTo>
                  <a:pt x="30747" y="34307"/>
                  <a:pt x="26661" y="32595"/>
                  <a:pt x="23602" y="29765"/>
                </a:cubicBezTo>
                <a:cubicBezTo>
                  <a:pt x="22256" y="28532"/>
                  <a:pt x="20247" y="28304"/>
                  <a:pt x="18672" y="29263"/>
                </a:cubicBezTo>
                <a:cubicBezTo>
                  <a:pt x="16846" y="30358"/>
                  <a:pt x="14700" y="30975"/>
                  <a:pt x="12395" y="30975"/>
                </a:cubicBezTo>
                <a:cubicBezTo>
                  <a:pt x="5547" y="30975"/>
                  <a:pt x="1" y="25360"/>
                  <a:pt x="161" y="18466"/>
                </a:cubicBezTo>
                <a:cubicBezTo>
                  <a:pt x="320" y="11984"/>
                  <a:pt x="5593" y="6688"/>
                  <a:pt x="12076" y="6506"/>
                </a:cubicBezTo>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04" name="Google Shape;1704;p38"/>
          <p:cNvSpPr/>
          <p:nvPr/>
        </p:nvSpPr>
        <p:spPr>
          <a:xfrm rot="10674058">
            <a:off x="-102974" y="2221164"/>
            <a:ext cx="601192" cy="601192"/>
          </a:xfrm>
          <a:custGeom>
            <a:rect b="b" l="l" r="r" t="t"/>
            <a:pathLst>
              <a:path extrusionOk="0" h="19106" w="19106">
                <a:moveTo>
                  <a:pt x="9565" y="1"/>
                </a:moveTo>
                <a:cubicBezTo>
                  <a:pt x="4269" y="1"/>
                  <a:pt x="1" y="4269"/>
                  <a:pt x="1" y="9564"/>
                </a:cubicBezTo>
                <a:cubicBezTo>
                  <a:pt x="1" y="14837"/>
                  <a:pt x="4269" y="19105"/>
                  <a:pt x="9565" y="19105"/>
                </a:cubicBezTo>
                <a:cubicBezTo>
                  <a:pt x="14837" y="19105"/>
                  <a:pt x="19106" y="14837"/>
                  <a:pt x="19106" y="9564"/>
                </a:cubicBezTo>
                <a:cubicBezTo>
                  <a:pt x="19106" y="4269"/>
                  <a:pt x="14837" y="1"/>
                  <a:pt x="9565" y="1"/>
                </a:cubicBez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05" name="Google Shape;1705;p38"/>
          <p:cNvSpPr/>
          <p:nvPr/>
        </p:nvSpPr>
        <p:spPr>
          <a:xfrm rot="-7911519">
            <a:off x="7331745" y="441612"/>
            <a:ext cx="2198045" cy="1512541"/>
          </a:xfrm>
          <a:custGeom>
            <a:rect b="b" l="l" r="r" t="t"/>
            <a:pathLst>
              <a:path extrusionOk="0" h="34308" w="52454">
                <a:moveTo>
                  <a:pt x="12076" y="6506"/>
                </a:moveTo>
                <a:cubicBezTo>
                  <a:pt x="13582" y="6483"/>
                  <a:pt x="15043" y="6711"/>
                  <a:pt x="16390" y="7168"/>
                </a:cubicBezTo>
                <a:cubicBezTo>
                  <a:pt x="18581" y="7921"/>
                  <a:pt x="21000" y="7282"/>
                  <a:pt x="22552" y="5570"/>
                </a:cubicBezTo>
                <a:cubicBezTo>
                  <a:pt x="25702" y="2146"/>
                  <a:pt x="30199" y="1"/>
                  <a:pt x="35220" y="1"/>
                </a:cubicBezTo>
                <a:cubicBezTo>
                  <a:pt x="44670" y="1"/>
                  <a:pt x="52317" y="7556"/>
                  <a:pt x="52385" y="17005"/>
                </a:cubicBezTo>
                <a:cubicBezTo>
                  <a:pt x="52454" y="26546"/>
                  <a:pt x="44761" y="34307"/>
                  <a:pt x="35220" y="34307"/>
                </a:cubicBezTo>
                <a:cubicBezTo>
                  <a:pt x="30747" y="34307"/>
                  <a:pt x="26661" y="32595"/>
                  <a:pt x="23602" y="29765"/>
                </a:cubicBezTo>
                <a:cubicBezTo>
                  <a:pt x="22256" y="28532"/>
                  <a:pt x="20247" y="28304"/>
                  <a:pt x="18672" y="29263"/>
                </a:cubicBezTo>
                <a:cubicBezTo>
                  <a:pt x="16846" y="30358"/>
                  <a:pt x="14700" y="30975"/>
                  <a:pt x="12395" y="30975"/>
                </a:cubicBezTo>
                <a:cubicBezTo>
                  <a:pt x="5547" y="30975"/>
                  <a:pt x="1" y="25360"/>
                  <a:pt x="161" y="18466"/>
                </a:cubicBezTo>
                <a:cubicBezTo>
                  <a:pt x="320" y="11984"/>
                  <a:pt x="5593" y="6688"/>
                  <a:pt x="12076" y="6506"/>
                </a:cubicBezTo>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06" name="Google Shape;1706;p38"/>
          <p:cNvSpPr/>
          <p:nvPr/>
        </p:nvSpPr>
        <p:spPr>
          <a:xfrm rot="-904966">
            <a:off x="8800262" y="2276491"/>
            <a:ext cx="590513" cy="590513"/>
          </a:xfrm>
          <a:custGeom>
            <a:rect b="b" l="l" r="r" t="t"/>
            <a:pathLst>
              <a:path extrusionOk="0" h="19106" w="19106">
                <a:moveTo>
                  <a:pt x="9565" y="1"/>
                </a:moveTo>
                <a:cubicBezTo>
                  <a:pt x="4269" y="1"/>
                  <a:pt x="1" y="4269"/>
                  <a:pt x="1" y="9564"/>
                </a:cubicBezTo>
                <a:cubicBezTo>
                  <a:pt x="1" y="14837"/>
                  <a:pt x="4269" y="19105"/>
                  <a:pt x="9565" y="19105"/>
                </a:cubicBezTo>
                <a:cubicBezTo>
                  <a:pt x="14837" y="19105"/>
                  <a:pt x="19106" y="14837"/>
                  <a:pt x="19106" y="9564"/>
                </a:cubicBezTo>
                <a:cubicBezTo>
                  <a:pt x="19106" y="4269"/>
                  <a:pt x="14837" y="1"/>
                  <a:pt x="9565" y="1"/>
                </a:cubicBez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3">
  <p:cSld name="CUSTOM_9_1_1">
    <p:spTree>
      <p:nvGrpSpPr>
        <p:cNvPr id="1707" name="Shape 1707"/>
        <p:cNvGrpSpPr/>
        <p:nvPr/>
      </p:nvGrpSpPr>
      <p:grpSpPr>
        <a:xfrm>
          <a:off x="0" y="0"/>
          <a:ext cx="0" cy="0"/>
          <a:chOff x="0" y="0"/>
          <a:chExt cx="0" cy="0"/>
        </a:xfrm>
      </p:grpSpPr>
      <p:sp>
        <p:nvSpPr>
          <p:cNvPr id="1708" name="Google Shape;1708;p39"/>
          <p:cNvSpPr txBox="1"/>
          <p:nvPr>
            <p:ph type="title"/>
          </p:nvPr>
        </p:nvSpPr>
        <p:spPr>
          <a:xfrm>
            <a:off x="713225" y="539500"/>
            <a:ext cx="7759200" cy="318900"/>
          </a:xfrm>
          <a:prstGeom prst="rect">
            <a:avLst/>
          </a:prstGeom>
        </p:spPr>
        <p:txBody>
          <a:bodyPr anchorCtr="0" anchor="ctr" bIns="91425" lIns="91425" spcFirstLastPara="1" rIns="91425" wrap="square" tIns="91425">
            <a:noAutofit/>
          </a:bodyPr>
          <a:lstStyle>
            <a:lvl1pPr lvl="0" rtl="0" algn="ctr">
              <a:spcBef>
                <a:spcPts val="0"/>
              </a:spcBef>
              <a:spcAft>
                <a:spcPts val="0"/>
              </a:spcAft>
              <a:buSzPts val="3000"/>
              <a:buNone/>
              <a:defRPr/>
            </a:lvl1pPr>
            <a:lvl2pPr lvl="1" rtl="0" algn="ctr">
              <a:spcBef>
                <a:spcPts val="0"/>
              </a:spcBef>
              <a:spcAft>
                <a:spcPts val="0"/>
              </a:spcAft>
              <a:buSzPts val="3000"/>
              <a:buNone/>
              <a:defRPr/>
            </a:lvl2pPr>
            <a:lvl3pPr lvl="2" rtl="0" algn="ctr">
              <a:spcBef>
                <a:spcPts val="0"/>
              </a:spcBef>
              <a:spcAft>
                <a:spcPts val="0"/>
              </a:spcAft>
              <a:buSzPts val="3000"/>
              <a:buNone/>
              <a:defRPr/>
            </a:lvl3pPr>
            <a:lvl4pPr lvl="3" rtl="0" algn="ctr">
              <a:spcBef>
                <a:spcPts val="0"/>
              </a:spcBef>
              <a:spcAft>
                <a:spcPts val="0"/>
              </a:spcAft>
              <a:buSzPts val="3000"/>
              <a:buNone/>
              <a:defRPr/>
            </a:lvl4pPr>
            <a:lvl5pPr lvl="4" rtl="0" algn="ctr">
              <a:spcBef>
                <a:spcPts val="0"/>
              </a:spcBef>
              <a:spcAft>
                <a:spcPts val="0"/>
              </a:spcAft>
              <a:buSzPts val="3000"/>
              <a:buNone/>
              <a:defRPr/>
            </a:lvl5pPr>
            <a:lvl6pPr lvl="5" rtl="0" algn="ctr">
              <a:spcBef>
                <a:spcPts val="0"/>
              </a:spcBef>
              <a:spcAft>
                <a:spcPts val="0"/>
              </a:spcAft>
              <a:buSzPts val="3000"/>
              <a:buNone/>
              <a:defRPr/>
            </a:lvl6pPr>
            <a:lvl7pPr lvl="6" rtl="0" algn="ctr">
              <a:spcBef>
                <a:spcPts val="0"/>
              </a:spcBef>
              <a:spcAft>
                <a:spcPts val="0"/>
              </a:spcAft>
              <a:buSzPts val="3000"/>
              <a:buNone/>
              <a:defRPr/>
            </a:lvl7pPr>
            <a:lvl8pPr lvl="7" rtl="0" algn="ctr">
              <a:spcBef>
                <a:spcPts val="0"/>
              </a:spcBef>
              <a:spcAft>
                <a:spcPts val="0"/>
              </a:spcAft>
              <a:buSzPts val="3000"/>
              <a:buNone/>
              <a:defRPr/>
            </a:lvl8pPr>
            <a:lvl9pPr lvl="8" rtl="0" algn="ctr">
              <a:spcBef>
                <a:spcPts val="0"/>
              </a:spcBef>
              <a:spcAft>
                <a:spcPts val="0"/>
              </a:spcAft>
              <a:buSzPts val="3000"/>
              <a:buNone/>
              <a:defRPr/>
            </a:lvl9pPr>
          </a:lstStyle>
          <a:p/>
        </p:txBody>
      </p:sp>
      <p:sp>
        <p:nvSpPr>
          <p:cNvPr id="1709" name="Google Shape;1709;p39"/>
          <p:cNvSpPr txBox="1"/>
          <p:nvPr>
            <p:ph idx="1" type="body"/>
          </p:nvPr>
        </p:nvSpPr>
        <p:spPr>
          <a:xfrm>
            <a:off x="713225" y="1046900"/>
            <a:ext cx="7717500" cy="3561600"/>
          </a:xfrm>
          <a:prstGeom prst="rect">
            <a:avLst/>
          </a:prstGeom>
        </p:spPr>
        <p:txBody>
          <a:bodyPr anchorCtr="0" anchor="ctr" bIns="91425" lIns="91425" spcFirstLastPara="1" rIns="91425" wrap="square" tIns="91425">
            <a:noAutofit/>
          </a:bodyPr>
          <a:lstStyle>
            <a:lvl1pPr indent="-317500" lvl="0" marL="457200" rtl="0">
              <a:lnSpc>
                <a:spcPct val="100000"/>
              </a:lnSpc>
              <a:spcBef>
                <a:spcPts val="0"/>
              </a:spcBef>
              <a:spcAft>
                <a:spcPts val="0"/>
              </a:spcAft>
              <a:buClr>
                <a:srgbClr val="434343"/>
              </a:buClr>
              <a:buSzPts val="1400"/>
              <a:buFont typeface="Livvic"/>
              <a:buAutoNum type="arabicPeriod"/>
              <a:defRPr/>
            </a:lvl1pPr>
            <a:lvl2pPr indent="-317500" lvl="1" marL="914400" rtl="0">
              <a:spcBef>
                <a:spcPts val="1600"/>
              </a:spcBef>
              <a:spcAft>
                <a:spcPts val="0"/>
              </a:spcAft>
              <a:buClr>
                <a:srgbClr val="434343"/>
              </a:buClr>
              <a:buSzPts val="1400"/>
              <a:buFont typeface="Roboto Condensed Light"/>
              <a:buAutoNum type="alphaLcPeriod"/>
              <a:defRPr/>
            </a:lvl2pPr>
            <a:lvl3pPr indent="-317500" lvl="2" marL="1371600" rtl="0">
              <a:spcBef>
                <a:spcPts val="1600"/>
              </a:spcBef>
              <a:spcAft>
                <a:spcPts val="0"/>
              </a:spcAft>
              <a:buClr>
                <a:srgbClr val="434343"/>
              </a:buClr>
              <a:buSzPts val="1400"/>
              <a:buFont typeface="Roboto Condensed Light"/>
              <a:buAutoNum type="romanLcPeriod"/>
              <a:defRPr/>
            </a:lvl3pPr>
            <a:lvl4pPr indent="-317500" lvl="3" marL="1828800" rtl="0">
              <a:spcBef>
                <a:spcPts val="1600"/>
              </a:spcBef>
              <a:spcAft>
                <a:spcPts val="0"/>
              </a:spcAft>
              <a:buClr>
                <a:srgbClr val="434343"/>
              </a:buClr>
              <a:buSzPts val="1400"/>
              <a:buFont typeface="Roboto Condensed Light"/>
              <a:buAutoNum type="arabicPeriod"/>
              <a:defRPr/>
            </a:lvl4pPr>
            <a:lvl5pPr indent="-317500" lvl="4" marL="2286000" rtl="0">
              <a:spcBef>
                <a:spcPts val="1600"/>
              </a:spcBef>
              <a:spcAft>
                <a:spcPts val="0"/>
              </a:spcAft>
              <a:buClr>
                <a:srgbClr val="434343"/>
              </a:buClr>
              <a:buSzPts val="1400"/>
              <a:buFont typeface="Roboto Condensed Light"/>
              <a:buAutoNum type="alphaLcPeriod"/>
              <a:defRPr/>
            </a:lvl5pPr>
            <a:lvl6pPr indent="-317500" lvl="5" marL="2743200" rtl="0">
              <a:spcBef>
                <a:spcPts val="1600"/>
              </a:spcBef>
              <a:spcAft>
                <a:spcPts val="0"/>
              </a:spcAft>
              <a:buClr>
                <a:srgbClr val="434343"/>
              </a:buClr>
              <a:buSzPts val="1400"/>
              <a:buFont typeface="Roboto Condensed Light"/>
              <a:buAutoNum type="romanLcPeriod"/>
              <a:defRPr/>
            </a:lvl6pPr>
            <a:lvl7pPr indent="-317500" lvl="6" marL="3200400" rtl="0">
              <a:spcBef>
                <a:spcPts val="1600"/>
              </a:spcBef>
              <a:spcAft>
                <a:spcPts val="0"/>
              </a:spcAft>
              <a:buClr>
                <a:srgbClr val="434343"/>
              </a:buClr>
              <a:buSzPts val="1400"/>
              <a:buFont typeface="Roboto Condensed Light"/>
              <a:buAutoNum type="arabicPeriod"/>
              <a:defRPr/>
            </a:lvl7pPr>
            <a:lvl8pPr indent="-317500" lvl="7" marL="3657600" rtl="0">
              <a:spcBef>
                <a:spcPts val="1600"/>
              </a:spcBef>
              <a:spcAft>
                <a:spcPts val="0"/>
              </a:spcAft>
              <a:buClr>
                <a:srgbClr val="434343"/>
              </a:buClr>
              <a:buSzPts val="1400"/>
              <a:buFont typeface="Roboto Condensed Light"/>
              <a:buAutoNum type="alphaLcPeriod"/>
              <a:defRPr/>
            </a:lvl8pPr>
            <a:lvl9pPr indent="-317500" lvl="8" marL="4114800" rtl="0">
              <a:spcBef>
                <a:spcPts val="1600"/>
              </a:spcBef>
              <a:spcAft>
                <a:spcPts val="1600"/>
              </a:spcAft>
              <a:buClr>
                <a:srgbClr val="434343"/>
              </a:buClr>
              <a:buSzPts val="1400"/>
              <a:buFont typeface="Roboto Condensed Light"/>
              <a:buAutoNum type="romanLcPeriod"/>
              <a:defRPr/>
            </a:lvl9pPr>
          </a:lstStyle>
          <a:p/>
        </p:txBody>
      </p:sp>
      <p:sp>
        <p:nvSpPr>
          <p:cNvPr id="1710" name="Google Shape;1710;p39"/>
          <p:cNvSpPr/>
          <p:nvPr/>
        </p:nvSpPr>
        <p:spPr>
          <a:xfrm rot="5400000">
            <a:off x="145209" y="3651418"/>
            <a:ext cx="1372659" cy="1689623"/>
          </a:xfrm>
          <a:custGeom>
            <a:rect b="b" l="l" r="r" t="t"/>
            <a:pathLst>
              <a:path extrusionOk="0" h="119577" w="97145">
                <a:moveTo>
                  <a:pt x="97145" y="0"/>
                </a:moveTo>
                <a:lnTo>
                  <a:pt x="97145" y="119576"/>
                </a:lnTo>
                <a:lnTo>
                  <a:pt x="0" y="119576"/>
                </a:lnTo>
                <a:cubicBezTo>
                  <a:pt x="2189" y="101126"/>
                  <a:pt x="10395" y="87418"/>
                  <a:pt x="24864" y="83618"/>
                </a:cubicBezTo>
                <a:cubicBezTo>
                  <a:pt x="71278" y="71491"/>
                  <a:pt x="58056" y="24195"/>
                  <a:pt x="82950" y="5471"/>
                </a:cubicBezTo>
                <a:cubicBezTo>
                  <a:pt x="87509" y="2037"/>
                  <a:pt x="92281" y="304"/>
                  <a:pt x="97145" y="0"/>
                </a:cubicBez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11" name="Google Shape;1711;p39"/>
          <p:cNvSpPr/>
          <p:nvPr/>
        </p:nvSpPr>
        <p:spPr>
          <a:xfrm rot="10800000">
            <a:off x="6885976" y="-13093"/>
            <a:ext cx="2258024" cy="1059988"/>
          </a:xfrm>
          <a:custGeom>
            <a:rect b="b" l="l" r="r" t="t"/>
            <a:pathLst>
              <a:path extrusionOk="0" h="160909" w="231949">
                <a:moveTo>
                  <a:pt x="1" y="1"/>
                </a:moveTo>
                <a:lnTo>
                  <a:pt x="1" y="160908"/>
                </a:lnTo>
                <a:lnTo>
                  <a:pt x="226445" y="160908"/>
                </a:lnTo>
                <a:cubicBezTo>
                  <a:pt x="231721" y="139442"/>
                  <a:pt x="231948" y="116565"/>
                  <a:pt x="222238" y="96986"/>
                </a:cubicBezTo>
                <a:cubicBezTo>
                  <a:pt x="211869" y="75997"/>
                  <a:pt x="190198" y="61034"/>
                  <a:pt x="166912" y="58715"/>
                </a:cubicBezTo>
                <a:cubicBezTo>
                  <a:pt x="164472" y="58473"/>
                  <a:pt x="162043" y="58359"/>
                  <a:pt x="159624" y="58359"/>
                </a:cubicBezTo>
                <a:cubicBezTo>
                  <a:pt x="135680" y="58359"/>
                  <a:pt x="112676" y="69482"/>
                  <a:pt x="89710" y="77248"/>
                </a:cubicBezTo>
                <a:cubicBezTo>
                  <a:pt x="82837" y="79563"/>
                  <a:pt x="75653" y="81609"/>
                  <a:pt x="68481" y="81609"/>
                </a:cubicBezTo>
                <a:cubicBezTo>
                  <a:pt x="66564" y="81609"/>
                  <a:pt x="64649" y="81463"/>
                  <a:pt x="62740" y="81137"/>
                </a:cubicBezTo>
                <a:cubicBezTo>
                  <a:pt x="48278" y="78658"/>
                  <a:pt x="37431" y="66356"/>
                  <a:pt x="30631" y="53348"/>
                </a:cubicBezTo>
                <a:cubicBezTo>
                  <a:pt x="23832" y="40341"/>
                  <a:pt x="19784" y="25947"/>
                  <a:pt x="12030" y="13485"/>
                </a:cubicBezTo>
                <a:cubicBezTo>
                  <a:pt x="8869" y="8414"/>
                  <a:pt x="4799" y="3571"/>
                  <a:pt x="1" y="1"/>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1">
  <p:cSld name="ONE_COLUMN_TEXT_1">
    <p:spTree>
      <p:nvGrpSpPr>
        <p:cNvPr id="1712" name="Shape 1712"/>
        <p:cNvGrpSpPr/>
        <p:nvPr/>
      </p:nvGrpSpPr>
      <p:grpSpPr>
        <a:xfrm>
          <a:off x="0" y="0"/>
          <a:ext cx="0" cy="0"/>
          <a:chOff x="0" y="0"/>
          <a:chExt cx="0" cy="0"/>
        </a:xfrm>
      </p:grpSpPr>
      <p:sp>
        <p:nvSpPr>
          <p:cNvPr id="1713" name="Google Shape;1713;p40"/>
          <p:cNvSpPr txBox="1"/>
          <p:nvPr>
            <p:ph idx="1" type="body"/>
          </p:nvPr>
        </p:nvSpPr>
        <p:spPr>
          <a:xfrm>
            <a:off x="713225" y="1680775"/>
            <a:ext cx="3857400" cy="2786400"/>
          </a:xfrm>
          <a:prstGeom prst="rect">
            <a:avLst/>
          </a:prstGeom>
        </p:spPr>
        <p:txBody>
          <a:bodyPr anchorCtr="0" anchor="t" bIns="91425" lIns="91425" spcFirstLastPara="1" rIns="91425" wrap="square" tIns="91425">
            <a:noAutofit/>
          </a:bodyPr>
          <a:lstStyle>
            <a:lvl1pPr indent="-304800" lvl="0" marL="457200" rtl="0">
              <a:lnSpc>
                <a:spcPct val="100000"/>
              </a:lnSpc>
              <a:spcBef>
                <a:spcPts val="0"/>
              </a:spcBef>
              <a:spcAft>
                <a:spcPts val="0"/>
              </a:spcAft>
              <a:buSzPts val="1200"/>
              <a:buChar char="●"/>
              <a:defRPr/>
            </a:lvl1pPr>
            <a:lvl2pPr indent="-304800" lvl="1" marL="914400" rtl="0">
              <a:spcBef>
                <a:spcPts val="1600"/>
              </a:spcBef>
              <a:spcAft>
                <a:spcPts val="0"/>
              </a:spcAft>
              <a:buSzPts val="1200"/>
              <a:buChar char="○"/>
              <a:defRPr sz="1200"/>
            </a:lvl2pPr>
            <a:lvl3pPr indent="-304800" lvl="2" marL="1371600" rtl="0">
              <a:spcBef>
                <a:spcPts val="1600"/>
              </a:spcBef>
              <a:spcAft>
                <a:spcPts val="0"/>
              </a:spcAft>
              <a:buSzPts val="1200"/>
              <a:buChar char="■"/>
              <a:defRPr sz="1200"/>
            </a:lvl3pPr>
            <a:lvl4pPr indent="-304800" lvl="3" marL="1828800" rtl="0">
              <a:spcBef>
                <a:spcPts val="1600"/>
              </a:spcBef>
              <a:spcAft>
                <a:spcPts val="0"/>
              </a:spcAft>
              <a:buSzPts val="1200"/>
              <a:buChar char="●"/>
              <a:defRPr sz="1200"/>
            </a:lvl4pPr>
            <a:lvl5pPr indent="-304800" lvl="4" marL="2286000" rtl="0">
              <a:spcBef>
                <a:spcPts val="1600"/>
              </a:spcBef>
              <a:spcAft>
                <a:spcPts val="0"/>
              </a:spcAft>
              <a:buSzPts val="1200"/>
              <a:buChar char="○"/>
              <a:defRPr sz="1200"/>
            </a:lvl5pPr>
            <a:lvl6pPr indent="-304800" lvl="5" marL="2743200" rtl="0">
              <a:spcBef>
                <a:spcPts val="1600"/>
              </a:spcBef>
              <a:spcAft>
                <a:spcPts val="0"/>
              </a:spcAft>
              <a:buSzPts val="1200"/>
              <a:buChar char="■"/>
              <a:defRPr sz="1200"/>
            </a:lvl6pPr>
            <a:lvl7pPr indent="-304800" lvl="6" marL="3200400" rtl="0">
              <a:spcBef>
                <a:spcPts val="1600"/>
              </a:spcBef>
              <a:spcAft>
                <a:spcPts val="0"/>
              </a:spcAft>
              <a:buSzPts val="1200"/>
              <a:buChar char="●"/>
              <a:defRPr sz="1200"/>
            </a:lvl7pPr>
            <a:lvl8pPr indent="-304800" lvl="7" marL="3657600" rtl="0">
              <a:spcBef>
                <a:spcPts val="1600"/>
              </a:spcBef>
              <a:spcAft>
                <a:spcPts val="0"/>
              </a:spcAft>
              <a:buSzPts val="1200"/>
              <a:buChar char="○"/>
              <a:defRPr sz="1200"/>
            </a:lvl8pPr>
            <a:lvl9pPr indent="-304800" lvl="8" marL="4114800" rtl="0">
              <a:spcBef>
                <a:spcPts val="1600"/>
              </a:spcBef>
              <a:spcAft>
                <a:spcPts val="1600"/>
              </a:spcAft>
              <a:buSzPts val="1200"/>
              <a:buChar char="■"/>
              <a:defRPr sz="1200"/>
            </a:lvl9pPr>
          </a:lstStyle>
          <a:p/>
        </p:txBody>
      </p:sp>
      <p:sp>
        <p:nvSpPr>
          <p:cNvPr id="1714" name="Google Shape;1714;p40"/>
          <p:cNvSpPr txBox="1"/>
          <p:nvPr>
            <p:ph type="title"/>
          </p:nvPr>
        </p:nvSpPr>
        <p:spPr>
          <a:xfrm>
            <a:off x="713225" y="890675"/>
            <a:ext cx="3857400" cy="629400"/>
          </a:xfrm>
          <a:prstGeom prst="rect">
            <a:avLst/>
          </a:prstGeom>
        </p:spPr>
        <p:txBody>
          <a:bodyPr anchorCtr="0" anchor="ctr" bIns="91425" lIns="91425" spcFirstLastPara="1" rIns="91425" wrap="square" tIns="91425">
            <a:noAutofit/>
          </a:bodyPr>
          <a:lstStyle>
            <a:lvl1pPr lvl="0" rtl="0">
              <a:spcBef>
                <a:spcPts val="0"/>
              </a:spcBef>
              <a:spcAft>
                <a:spcPts val="0"/>
              </a:spcAft>
              <a:buSzPts val="3000"/>
              <a:buNone/>
              <a:defRPr/>
            </a:lvl1pPr>
            <a:lvl2pPr lvl="1" rtl="0">
              <a:spcBef>
                <a:spcPts val="0"/>
              </a:spcBef>
              <a:spcAft>
                <a:spcPts val="0"/>
              </a:spcAft>
              <a:buSzPts val="3000"/>
              <a:buNone/>
              <a:defRPr/>
            </a:lvl2pPr>
            <a:lvl3pPr lvl="2" rtl="0">
              <a:spcBef>
                <a:spcPts val="0"/>
              </a:spcBef>
              <a:spcAft>
                <a:spcPts val="0"/>
              </a:spcAft>
              <a:buSzPts val="3000"/>
              <a:buNone/>
              <a:defRPr/>
            </a:lvl3pPr>
            <a:lvl4pPr lvl="3" rtl="0">
              <a:spcBef>
                <a:spcPts val="0"/>
              </a:spcBef>
              <a:spcAft>
                <a:spcPts val="0"/>
              </a:spcAft>
              <a:buSzPts val="3000"/>
              <a:buNone/>
              <a:defRPr/>
            </a:lvl4pPr>
            <a:lvl5pPr lvl="4" rtl="0">
              <a:spcBef>
                <a:spcPts val="0"/>
              </a:spcBef>
              <a:spcAft>
                <a:spcPts val="0"/>
              </a:spcAft>
              <a:buSzPts val="3000"/>
              <a:buNone/>
              <a:defRPr/>
            </a:lvl5pPr>
            <a:lvl6pPr lvl="5" rtl="0">
              <a:spcBef>
                <a:spcPts val="0"/>
              </a:spcBef>
              <a:spcAft>
                <a:spcPts val="0"/>
              </a:spcAft>
              <a:buSzPts val="3000"/>
              <a:buNone/>
              <a:defRPr/>
            </a:lvl6pPr>
            <a:lvl7pPr lvl="6" rtl="0">
              <a:spcBef>
                <a:spcPts val="0"/>
              </a:spcBef>
              <a:spcAft>
                <a:spcPts val="0"/>
              </a:spcAft>
              <a:buSzPts val="3000"/>
              <a:buNone/>
              <a:defRPr/>
            </a:lvl7pPr>
            <a:lvl8pPr lvl="7" rtl="0">
              <a:spcBef>
                <a:spcPts val="0"/>
              </a:spcBef>
              <a:spcAft>
                <a:spcPts val="0"/>
              </a:spcAft>
              <a:buSzPts val="3000"/>
              <a:buNone/>
              <a:defRPr/>
            </a:lvl8pPr>
            <a:lvl9pPr lvl="8" rtl="0">
              <a:spcBef>
                <a:spcPts val="0"/>
              </a:spcBef>
              <a:spcAft>
                <a:spcPts val="0"/>
              </a:spcAft>
              <a:buSzPts val="3000"/>
              <a:buNone/>
              <a:defRPr/>
            </a:lvl9pPr>
          </a:lstStyle>
          <a:p/>
        </p:txBody>
      </p:sp>
      <p:sp>
        <p:nvSpPr>
          <p:cNvPr id="1715" name="Google Shape;1715;p40"/>
          <p:cNvSpPr/>
          <p:nvPr/>
        </p:nvSpPr>
        <p:spPr>
          <a:xfrm flipH="1">
            <a:off x="6428292" y="0"/>
            <a:ext cx="2715708" cy="988296"/>
          </a:xfrm>
          <a:custGeom>
            <a:rect b="b" l="l" r="r" t="t"/>
            <a:pathLst>
              <a:path extrusionOk="0" h="71126" w="195445">
                <a:moveTo>
                  <a:pt x="190278" y="0"/>
                </a:moveTo>
                <a:cubicBezTo>
                  <a:pt x="195445" y="18541"/>
                  <a:pt x="189639" y="39849"/>
                  <a:pt x="173712" y="49697"/>
                </a:cubicBezTo>
                <a:cubicBezTo>
                  <a:pt x="141796" y="69393"/>
                  <a:pt x="140763" y="34803"/>
                  <a:pt x="104501" y="52949"/>
                </a:cubicBezTo>
                <a:cubicBezTo>
                  <a:pt x="68239" y="71126"/>
                  <a:pt x="56628" y="19484"/>
                  <a:pt x="9970" y="4954"/>
                </a:cubicBezTo>
                <a:cubicBezTo>
                  <a:pt x="5928" y="3708"/>
                  <a:pt x="2615" y="2006"/>
                  <a:pt x="0" y="0"/>
                </a:cubicBez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16" name="Google Shape;1716;p40"/>
          <p:cNvSpPr/>
          <p:nvPr/>
        </p:nvSpPr>
        <p:spPr>
          <a:xfrm>
            <a:off x="7374699" y="4434725"/>
            <a:ext cx="1916963" cy="1262518"/>
          </a:xfrm>
          <a:custGeom>
            <a:rect b="b" l="l" r="r" t="t"/>
            <a:pathLst>
              <a:path extrusionOk="0" h="54261" w="82388">
                <a:moveTo>
                  <a:pt x="25289" y="1"/>
                </a:moveTo>
                <a:cubicBezTo>
                  <a:pt x="17564" y="1"/>
                  <a:pt x="9571" y="4268"/>
                  <a:pt x="5731" y="11158"/>
                </a:cubicBezTo>
                <a:cubicBezTo>
                  <a:pt x="0" y="21482"/>
                  <a:pt x="3093" y="35331"/>
                  <a:pt x="11439" y="43676"/>
                </a:cubicBezTo>
                <a:cubicBezTo>
                  <a:pt x="18650" y="50868"/>
                  <a:pt x="28986" y="54261"/>
                  <a:pt x="39229" y="54261"/>
                </a:cubicBezTo>
                <a:cubicBezTo>
                  <a:pt x="40873" y="54261"/>
                  <a:pt x="42513" y="54173"/>
                  <a:pt x="44139" y="54000"/>
                </a:cubicBezTo>
                <a:cubicBezTo>
                  <a:pt x="54463" y="52909"/>
                  <a:pt x="64582" y="48497"/>
                  <a:pt x="71631" y="40902"/>
                </a:cubicBezTo>
                <a:cubicBezTo>
                  <a:pt x="78703" y="33284"/>
                  <a:pt x="82387" y="22392"/>
                  <a:pt x="80386" y="12204"/>
                </a:cubicBezTo>
                <a:cubicBezTo>
                  <a:pt x="79555" y="8003"/>
                  <a:pt x="76166" y="2926"/>
                  <a:pt x="73198" y="2926"/>
                </a:cubicBezTo>
                <a:cubicBezTo>
                  <a:pt x="71941" y="2926"/>
                  <a:pt x="70760" y="3837"/>
                  <a:pt x="69880" y="6110"/>
                </a:cubicBezTo>
                <a:cubicBezTo>
                  <a:pt x="67584" y="12045"/>
                  <a:pt x="69858" y="19686"/>
                  <a:pt x="61557" y="22096"/>
                </a:cubicBezTo>
                <a:cubicBezTo>
                  <a:pt x="60680" y="22350"/>
                  <a:pt x="59797" y="22467"/>
                  <a:pt x="58918" y="22467"/>
                </a:cubicBezTo>
                <a:cubicBezTo>
                  <a:pt x="54442" y="22467"/>
                  <a:pt x="50064" y="19431"/>
                  <a:pt x="47004" y="15934"/>
                </a:cubicBezTo>
                <a:cubicBezTo>
                  <a:pt x="43343" y="11750"/>
                  <a:pt x="40568" y="6679"/>
                  <a:pt x="36089" y="3381"/>
                </a:cubicBezTo>
                <a:cubicBezTo>
                  <a:pt x="32920" y="1060"/>
                  <a:pt x="29138" y="1"/>
                  <a:pt x="25289" y="1"/>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17" name="Google Shape;1717;p40"/>
          <p:cNvSpPr/>
          <p:nvPr/>
        </p:nvSpPr>
        <p:spPr>
          <a:xfrm flipH="1" rot="10800000">
            <a:off x="-6503" y="107"/>
            <a:ext cx="2096819" cy="1118318"/>
          </a:xfrm>
          <a:custGeom>
            <a:rect b="b" l="l" r="r" t="t"/>
            <a:pathLst>
              <a:path extrusionOk="0" h="160909" w="231949">
                <a:moveTo>
                  <a:pt x="1" y="1"/>
                </a:moveTo>
                <a:lnTo>
                  <a:pt x="1" y="160908"/>
                </a:lnTo>
                <a:lnTo>
                  <a:pt x="226445" y="160908"/>
                </a:lnTo>
                <a:cubicBezTo>
                  <a:pt x="231721" y="139442"/>
                  <a:pt x="231948" y="116565"/>
                  <a:pt x="222238" y="96986"/>
                </a:cubicBezTo>
                <a:cubicBezTo>
                  <a:pt x="211869" y="75997"/>
                  <a:pt x="190198" y="61034"/>
                  <a:pt x="166912" y="58715"/>
                </a:cubicBezTo>
                <a:cubicBezTo>
                  <a:pt x="164472" y="58473"/>
                  <a:pt x="162043" y="58359"/>
                  <a:pt x="159624" y="58359"/>
                </a:cubicBezTo>
                <a:cubicBezTo>
                  <a:pt x="135680" y="58359"/>
                  <a:pt x="112676" y="69482"/>
                  <a:pt x="89710" y="77248"/>
                </a:cubicBezTo>
                <a:cubicBezTo>
                  <a:pt x="82837" y="79563"/>
                  <a:pt x="75653" y="81609"/>
                  <a:pt x="68481" y="81609"/>
                </a:cubicBezTo>
                <a:cubicBezTo>
                  <a:pt x="66564" y="81609"/>
                  <a:pt x="64649" y="81463"/>
                  <a:pt x="62740" y="81137"/>
                </a:cubicBezTo>
                <a:cubicBezTo>
                  <a:pt x="48278" y="78658"/>
                  <a:pt x="37431" y="66356"/>
                  <a:pt x="30631" y="53348"/>
                </a:cubicBezTo>
                <a:cubicBezTo>
                  <a:pt x="23832" y="40341"/>
                  <a:pt x="19784" y="25947"/>
                  <a:pt x="12030" y="13485"/>
                </a:cubicBezTo>
                <a:cubicBezTo>
                  <a:pt x="8869" y="8414"/>
                  <a:pt x="4799" y="3571"/>
                  <a:pt x="1" y="1"/>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164" name="Shape 164"/>
        <p:cNvGrpSpPr/>
        <p:nvPr/>
      </p:nvGrpSpPr>
      <p:grpSpPr>
        <a:xfrm>
          <a:off x="0" y="0"/>
          <a:ext cx="0" cy="0"/>
          <a:chOff x="0" y="0"/>
          <a:chExt cx="0" cy="0"/>
        </a:xfrm>
      </p:grpSpPr>
      <p:grpSp>
        <p:nvGrpSpPr>
          <p:cNvPr id="165" name="Google Shape;165;p5"/>
          <p:cNvGrpSpPr/>
          <p:nvPr/>
        </p:nvGrpSpPr>
        <p:grpSpPr>
          <a:xfrm>
            <a:off x="-710005" y="-665670"/>
            <a:ext cx="12115854" cy="6406839"/>
            <a:chOff x="-710005" y="-665670"/>
            <a:chExt cx="12115854" cy="6406839"/>
          </a:xfrm>
        </p:grpSpPr>
        <p:grpSp>
          <p:nvGrpSpPr>
            <p:cNvPr id="166" name="Google Shape;166;p5"/>
            <p:cNvGrpSpPr/>
            <p:nvPr/>
          </p:nvGrpSpPr>
          <p:grpSpPr>
            <a:xfrm>
              <a:off x="99316" y="230981"/>
              <a:ext cx="1119520" cy="842731"/>
              <a:chOff x="2458950" y="370151"/>
              <a:chExt cx="652629" cy="491274"/>
            </a:xfrm>
          </p:grpSpPr>
          <p:sp>
            <p:nvSpPr>
              <p:cNvPr id="167" name="Google Shape;167;p5"/>
              <p:cNvSpPr/>
              <p:nvPr/>
            </p:nvSpPr>
            <p:spPr>
              <a:xfrm>
                <a:off x="2820776" y="370151"/>
                <a:ext cx="88000" cy="100225"/>
              </a:xfrm>
              <a:custGeom>
                <a:rect b="b" l="l" r="r" t="t"/>
                <a:pathLst>
                  <a:path extrusionOk="0" h="4009" w="3520">
                    <a:moveTo>
                      <a:pt x="2021" y="1"/>
                    </a:moveTo>
                    <a:cubicBezTo>
                      <a:pt x="1846" y="1"/>
                      <a:pt x="1681" y="99"/>
                      <a:pt x="1636" y="325"/>
                    </a:cubicBezTo>
                    <a:cubicBezTo>
                      <a:pt x="1585" y="645"/>
                      <a:pt x="1502" y="965"/>
                      <a:pt x="1420" y="1284"/>
                    </a:cubicBezTo>
                    <a:cubicBezTo>
                      <a:pt x="1203" y="1192"/>
                      <a:pt x="976" y="1099"/>
                      <a:pt x="749" y="1037"/>
                    </a:cubicBezTo>
                    <a:cubicBezTo>
                      <a:pt x="704" y="1024"/>
                      <a:pt x="661" y="1018"/>
                      <a:pt x="620" y="1018"/>
                    </a:cubicBezTo>
                    <a:cubicBezTo>
                      <a:pt x="159" y="1018"/>
                      <a:pt x="0" y="1761"/>
                      <a:pt x="512" y="1903"/>
                    </a:cubicBezTo>
                    <a:cubicBezTo>
                      <a:pt x="728" y="1965"/>
                      <a:pt x="945" y="2048"/>
                      <a:pt x="1152" y="2141"/>
                    </a:cubicBezTo>
                    <a:cubicBezTo>
                      <a:pt x="1007" y="2584"/>
                      <a:pt x="842" y="3028"/>
                      <a:pt x="677" y="3461"/>
                    </a:cubicBezTo>
                    <a:cubicBezTo>
                      <a:pt x="552" y="3791"/>
                      <a:pt x="823" y="4008"/>
                      <a:pt x="1099" y="4008"/>
                    </a:cubicBezTo>
                    <a:cubicBezTo>
                      <a:pt x="1281" y="4008"/>
                      <a:pt x="1466" y="3915"/>
                      <a:pt x="1544" y="3698"/>
                    </a:cubicBezTo>
                    <a:cubicBezTo>
                      <a:pt x="1698" y="3306"/>
                      <a:pt x="1842" y="2904"/>
                      <a:pt x="1977" y="2512"/>
                    </a:cubicBezTo>
                    <a:cubicBezTo>
                      <a:pt x="2224" y="2615"/>
                      <a:pt x="2472" y="2698"/>
                      <a:pt x="2740" y="2749"/>
                    </a:cubicBezTo>
                    <a:cubicBezTo>
                      <a:pt x="2775" y="2756"/>
                      <a:pt x="2809" y="2759"/>
                      <a:pt x="2841" y="2759"/>
                    </a:cubicBezTo>
                    <a:cubicBezTo>
                      <a:pt x="3334" y="2759"/>
                      <a:pt x="3519" y="1990"/>
                      <a:pt x="2977" y="1883"/>
                    </a:cubicBezTo>
                    <a:cubicBezTo>
                      <a:pt x="2729" y="1831"/>
                      <a:pt x="2482" y="1749"/>
                      <a:pt x="2255" y="1656"/>
                    </a:cubicBezTo>
                    <a:cubicBezTo>
                      <a:pt x="2358" y="1295"/>
                      <a:pt x="2441" y="934"/>
                      <a:pt x="2513" y="573"/>
                    </a:cubicBezTo>
                    <a:cubicBezTo>
                      <a:pt x="2575" y="225"/>
                      <a:pt x="2286" y="1"/>
                      <a:pt x="2021" y="1"/>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8" name="Google Shape;168;p5"/>
              <p:cNvSpPr/>
              <p:nvPr/>
            </p:nvSpPr>
            <p:spPr>
              <a:xfrm>
                <a:off x="2458950" y="728400"/>
                <a:ext cx="67825" cy="58925"/>
              </a:xfrm>
              <a:custGeom>
                <a:rect b="b" l="l" r="r" t="t"/>
                <a:pathLst>
                  <a:path extrusionOk="0" h="2357" w="2713">
                    <a:moveTo>
                      <a:pt x="1510" y="0"/>
                    </a:moveTo>
                    <a:cubicBezTo>
                      <a:pt x="1288" y="0"/>
                      <a:pt x="1065" y="67"/>
                      <a:pt x="877" y="205"/>
                    </a:cubicBezTo>
                    <a:cubicBezTo>
                      <a:pt x="774" y="287"/>
                      <a:pt x="671" y="370"/>
                      <a:pt x="558" y="452"/>
                    </a:cubicBezTo>
                    <a:cubicBezTo>
                      <a:pt x="93" y="792"/>
                      <a:pt x="0" y="1473"/>
                      <a:pt x="351" y="1938"/>
                    </a:cubicBezTo>
                    <a:cubicBezTo>
                      <a:pt x="552" y="2212"/>
                      <a:pt x="872" y="2357"/>
                      <a:pt x="1196" y="2357"/>
                    </a:cubicBezTo>
                    <a:cubicBezTo>
                      <a:pt x="1421" y="2357"/>
                      <a:pt x="1647" y="2288"/>
                      <a:pt x="1837" y="2144"/>
                    </a:cubicBezTo>
                    <a:cubicBezTo>
                      <a:pt x="1940" y="2072"/>
                      <a:pt x="2053" y="1989"/>
                      <a:pt x="2156" y="1906"/>
                    </a:cubicBezTo>
                    <a:cubicBezTo>
                      <a:pt x="2621" y="1556"/>
                      <a:pt x="2713" y="886"/>
                      <a:pt x="2362" y="421"/>
                    </a:cubicBezTo>
                    <a:cubicBezTo>
                      <a:pt x="2160" y="145"/>
                      <a:pt x="1837" y="0"/>
                      <a:pt x="1510" y="0"/>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9" name="Google Shape;169;p5"/>
              <p:cNvSpPr/>
              <p:nvPr/>
            </p:nvSpPr>
            <p:spPr>
              <a:xfrm>
                <a:off x="2521600" y="807300"/>
                <a:ext cx="63725" cy="54125"/>
              </a:xfrm>
              <a:custGeom>
                <a:rect b="b" l="l" r="r" t="t"/>
                <a:pathLst>
                  <a:path extrusionOk="0" h="2165" w="2549">
                    <a:moveTo>
                      <a:pt x="1157" y="1"/>
                    </a:moveTo>
                    <a:cubicBezTo>
                      <a:pt x="631" y="1"/>
                      <a:pt x="159" y="384"/>
                      <a:pt x="83" y="917"/>
                    </a:cubicBezTo>
                    <a:cubicBezTo>
                      <a:pt x="1" y="1484"/>
                      <a:pt x="413" y="2031"/>
                      <a:pt x="991" y="2113"/>
                    </a:cubicBezTo>
                    <a:lnTo>
                      <a:pt x="1270" y="2154"/>
                    </a:lnTo>
                    <a:cubicBezTo>
                      <a:pt x="1319" y="2162"/>
                      <a:pt x="1367" y="2165"/>
                      <a:pt x="1415" y="2165"/>
                    </a:cubicBezTo>
                    <a:cubicBezTo>
                      <a:pt x="1927" y="2165"/>
                      <a:pt x="2391" y="1776"/>
                      <a:pt x="2466" y="1257"/>
                    </a:cubicBezTo>
                    <a:cubicBezTo>
                      <a:pt x="2549" y="680"/>
                      <a:pt x="2136" y="133"/>
                      <a:pt x="1569" y="50"/>
                    </a:cubicBezTo>
                    <a:lnTo>
                      <a:pt x="1290" y="9"/>
                    </a:lnTo>
                    <a:cubicBezTo>
                      <a:pt x="1246" y="3"/>
                      <a:pt x="1201" y="1"/>
                      <a:pt x="1157" y="1"/>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0" name="Google Shape;170;p5"/>
              <p:cNvSpPr/>
              <p:nvPr/>
            </p:nvSpPr>
            <p:spPr>
              <a:xfrm>
                <a:off x="2562825" y="714100"/>
                <a:ext cx="72325" cy="53275"/>
              </a:xfrm>
              <a:custGeom>
                <a:rect b="b" l="l" r="r" t="t"/>
                <a:pathLst>
                  <a:path extrusionOk="0" h="2131" w="2893">
                    <a:moveTo>
                      <a:pt x="1426" y="1"/>
                    </a:moveTo>
                    <a:cubicBezTo>
                      <a:pt x="216" y="1"/>
                      <a:pt x="1" y="1930"/>
                      <a:pt x="1302" y="2118"/>
                    </a:cubicBezTo>
                    <a:cubicBezTo>
                      <a:pt x="1362" y="2127"/>
                      <a:pt x="1420" y="2131"/>
                      <a:pt x="1475" y="2131"/>
                    </a:cubicBezTo>
                    <a:cubicBezTo>
                      <a:pt x="2677" y="2131"/>
                      <a:pt x="2892" y="200"/>
                      <a:pt x="1601" y="14"/>
                    </a:cubicBezTo>
                    <a:cubicBezTo>
                      <a:pt x="1541" y="5"/>
                      <a:pt x="1482" y="1"/>
                      <a:pt x="1426" y="1"/>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1" name="Google Shape;171;p5"/>
              <p:cNvSpPr/>
              <p:nvPr/>
            </p:nvSpPr>
            <p:spPr>
              <a:xfrm>
                <a:off x="2989329" y="556517"/>
                <a:ext cx="46950" cy="40975"/>
              </a:xfrm>
              <a:custGeom>
                <a:rect b="b" l="l" r="r" t="t"/>
                <a:pathLst>
                  <a:path extrusionOk="0" h="1639" w="1878">
                    <a:moveTo>
                      <a:pt x="1045" y="0"/>
                    </a:moveTo>
                    <a:cubicBezTo>
                      <a:pt x="892" y="0"/>
                      <a:pt x="739" y="47"/>
                      <a:pt x="610" y="143"/>
                    </a:cubicBezTo>
                    <a:cubicBezTo>
                      <a:pt x="527" y="205"/>
                      <a:pt x="454" y="257"/>
                      <a:pt x="383" y="319"/>
                    </a:cubicBezTo>
                    <a:cubicBezTo>
                      <a:pt x="62" y="556"/>
                      <a:pt x="1" y="1020"/>
                      <a:pt x="238" y="1350"/>
                    </a:cubicBezTo>
                    <a:cubicBezTo>
                      <a:pt x="378" y="1539"/>
                      <a:pt x="602" y="1638"/>
                      <a:pt x="828" y="1638"/>
                    </a:cubicBezTo>
                    <a:cubicBezTo>
                      <a:pt x="983" y="1638"/>
                      <a:pt x="1139" y="1591"/>
                      <a:pt x="1270" y="1495"/>
                    </a:cubicBezTo>
                    <a:cubicBezTo>
                      <a:pt x="1342" y="1433"/>
                      <a:pt x="1414" y="1381"/>
                      <a:pt x="1486" y="1330"/>
                    </a:cubicBezTo>
                    <a:cubicBezTo>
                      <a:pt x="1816" y="1082"/>
                      <a:pt x="1878" y="617"/>
                      <a:pt x="1641" y="298"/>
                    </a:cubicBezTo>
                    <a:cubicBezTo>
                      <a:pt x="1494" y="102"/>
                      <a:pt x="1269" y="0"/>
                      <a:pt x="1045" y="0"/>
                    </a:cubicBez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2" name="Google Shape;172;p5"/>
              <p:cNvSpPr/>
              <p:nvPr/>
            </p:nvSpPr>
            <p:spPr>
              <a:xfrm>
                <a:off x="3032654" y="611442"/>
                <a:ext cx="44125" cy="37525"/>
              </a:xfrm>
              <a:custGeom>
                <a:rect b="b" l="l" r="r" t="t"/>
                <a:pathLst>
                  <a:path extrusionOk="0" h="1501" w="1765">
                    <a:moveTo>
                      <a:pt x="789" y="1"/>
                    </a:moveTo>
                    <a:cubicBezTo>
                      <a:pt x="429" y="1"/>
                      <a:pt x="110" y="272"/>
                      <a:pt x="62" y="628"/>
                    </a:cubicBezTo>
                    <a:cubicBezTo>
                      <a:pt x="1" y="1031"/>
                      <a:pt x="289" y="1402"/>
                      <a:pt x="681" y="1464"/>
                    </a:cubicBezTo>
                    <a:lnTo>
                      <a:pt x="878" y="1494"/>
                    </a:lnTo>
                    <a:cubicBezTo>
                      <a:pt x="910" y="1499"/>
                      <a:pt x="942" y="1501"/>
                      <a:pt x="974" y="1501"/>
                    </a:cubicBezTo>
                    <a:cubicBezTo>
                      <a:pt x="1339" y="1501"/>
                      <a:pt x="1666" y="1235"/>
                      <a:pt x="1713" y="866"/>
                    </a:cubicBezTo>
                    <a:cubicBezTo>
                      <a:pt x="1765" y="463"/>
                      <a:pt x="1486" y="91"/>
                      <a:pt x="1084" y="30"/>
                    </a:cubicBezTo>
                    <a:lnTo>
                      <a:pt x="898" y="9"/>
                    </a:lnTo>
                    <a:cubicBezTo>
                      <a:pt x="862" y="3"/>
                      <a:pt x="825" y="1"/>
                      <a:pt x="789" y="1"/>
                    </a:cubicBez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3" name="Google Shape;173;p5"/>
              <p:cNvSpPr/>
              <p:nvPr/>
            </p:nvSpPr>
            <p:spPr>
              <a:xfrm>
                <a:off x="3061304" y="546717"/>
                <a:ext cx="50275" cy="36825"/>
              </a:xfrm>
              <a:custGeom>
                <a:rect b="b" l="l" r="r" t="t"/>
                <a:pathLst>
                  <a:path extrusionOk="0" h="1473" w="2011">
                    <a:moveTo>
                      <a:pt x="983" y="0"/>
                    </a:moveTo>
                    <a:cubicBezTo>
                      <a:pt x="149" y="0"/>
                      <a:pt x="0" y="1336"/>
                      <a:pt x="897" y="1463"/>
                    </a:cubicBezTo>
                    <a:cubicBezTo>
                      <a:pt x="938" y="1469"/>
                      <a:pt x="978" y="1472"/>
                      <a:pt x="1017" y="1472"/>
                    </a:cubicBezTo>
                    <a:cubicBezTo>
                      <a:pt x="1853" y="1472"/>
                      <a:pt x="2010" y="137"/>
                      <a:pt x="1103" y="9"/>
                    </a:cubicBezTo>
                    <a:cubicBezTo>
                      <a:pt x="1062" y="3"/>
                      <a:pt x="1022" y="0"/>
                      <a:pt x="983" y="0"/>
                    </a:cubicBez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174" name="Google Shape;174;p5"/>
            <p:cNvGrpSpPr/>
            <p:nvPr/>
          </p:nvGrpSpPr>
          <p:grpSpPr>
            <a:xfrm>
              <a:off x="8392221" y="3711604"/>
              <a:ext cx="414973" cy="929737"/>
              <a:chOff x="4951600" y="0"/>
              <a:chExt cx="384554" cy="861426"/>
            </a:xfrm>
          </p:grpSpPr>
          <p:sp>
            <p:nvSpPr>
              <p:cNvPr id="175" name="Google Shape;175;p5"/>
              <p:cNvSpPr/>
              <p:nvPr/>
            </p:nvSpPr>
            <p:spPr>
              <a:xfrm>
                <a:off x="5114358" y="0"/>
                <a:ext cx="189332" cy="182293"/>
              </a:xfrm>
              <a:custGeom>
                <a:rect b="b" l="l" r="r" t="t"/>
                <a:pathLst>
                  <a:path extrusionOk="0" h="3341" w="3470">
                    <a:moveTo>
                      <a:pt x="697" y="1"/>
                    </a:moveTo>
                    <a:cubicBezTo>
                      <a:pt x="330" y="1"/>
                      <a:pt x="1" y="450"/>
                      <a:pt x="339" y="749"/>
                    </a:cubicBezTo>
                    <a:cubicBezTo>
                      <a:pt x="587" y="965"/>
                      <a:pt x="824" y="1192"/>
                      <a:pt x="1051" y="1429"/>
                    </a:cubicBezTo>
                    <a:cubicBezTo>
                      <a:pt x="855" y="1563"/>
                      <a:pt x="669" y="1708"/>
                      <a:pt x="494" y="1873"/>
                    </a:cubicBezTo>
                    <a:cubicBezTo>
                      <a:pt x="173" y="2185"/>
                      <a:pt x="475" y="2654"/>
                      <a:pt x="824" y="2654"/>
                    </a:cubicBezTo>
                    <a:cubicBezTo>
                      <a:pt x="925" y="2654"/>
                      <a:pt x="1029" y="2615"/>
                      <a:pt x="1123" y="2523"/>
                    </a:cubicBezTo>
                    <a:cubicBezTo>
                      <a:pt x="1288" y="2368"/>
                      <a:pt x="1463" y="2234"/>
                      <a:pt x="1649" y="2100"/>
                    </a:cubicBezTo>
                    <a:cubicBezTo>
                      <a:pt x="1958" y="2450"/>
                      <a:pt x="2247" y="2812"/>
                      <a:pt x="2547" y="3183"/>
                    </a:cubicBezTo>
                    <a:cubicBezTo>
                      <a:pt x="2635" y="3294"/>
                      <a:pt x="2740" y="3340"/>
                      <a:pt x="2844" y="3340"/>
                    </a:cubicBezTo>
                    <a:cubicBezTo>
                      <a:pt x="3164" y="3340"/>
                      <a:pt x="3469" y="2897"/>
                      <a:pt x="3196" y="2553"/>
                    </a:cubicBezTo>
                    <a:cubicBezTo>
                      <a:pt x="2928" y="2223"/>
                      <a:pt x="2660" y="1893"/>
                      <a:pt x="2392" y="1574"/>
                    </a:cubicBezTo>
                    <a:cubicBezTo>
                      <a:pt x="2609" y="1419"/>
                      <a:pt x="2804" y="1244"/>
                      <a:pt x="2990" y="1047"/>
                    </a:cubicBezTo>
                    <a:cubicBezTo>
                      <a:pt x="3283" y="715"/>
                      <a:pt x="2987" y="255"/>
                      <a:pt x="2656" y="255"/>
                    </a:cubicBezTo>
                    <a:cubicBezTo>
                      <a:pt x="2556" y="255"/>
                      <a:pt x="2452" y="297"/>
                      <a:pt x="2361" y="398"/>
                    </a:cubicBezTo>
                    <a:cubicBezTo>
                      <a:pt x="2185" y="584"/>
                      <a:pt x="2000" y="749"/>
                      <a:pt x="1793" y="903"/>
                    </a:cubicBezTo>
                    <a:cubicBezTo>
                      <a:pt x="1536" y="635"/>
                      <a:pt x="1278" y="367"/>
                      <a:pt x="999" y="119"/>
                    </a:cubicBezTo>
                    <a:cubicBezTo>
                      <a:pt x="905" y="36"/>
                      <a:pt x="799" y="1"/>
                      <a:pt x="697" y="1"/>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6" name="Google Shape;176;p5"/>
              <p:cNvSpPr/>
              <p:nvPr/>
            </p:nvSpPr>
            <p:spPr>
              <a:xfrm>
                <a:off x="4951600" y="571101"/>
                <a:ext cx="148083" cy="128604"/>
              </a:xfrm>
              <a:custGeom>
                <a:rect b="b" l="l" r="r" t="t"/>
                <a:pathLst>
                  <a:path extrusionOk="0" h="2357" w="2714">
                    <a:moveTo>
                      <a:pt x="1511" y="0"/>
                    </a:moveTo>
                    <a:cubicBezTo>
                      <a:pt x="1288" y="0"/>
                      <a:pt x="1065" y="67"/>
                      <a:pt x="877" y="205"/>
                    </a:cubicBezTo>
                    <a:cubicBezTo>
                      <a:pt x="774" y="287"/>
                      <a:pt x="671" y="370"/>
                      <a:pt x="558" y="452"/>
                    </a:cubicBezTo>
                    <a:cubicBezTo>
                      <a:pt x="93" y="792"/>
                      <a:pt x="1" y="1473"/>
                      <a:pt x="352" y="1938"/>
                    </a:cubicBezTo>
                    <a:cubicBezTo>
                      <a:pt x="553" y="2212"/>
                      <a:pt x="873" y="2357"/>
                      <a:pt x="1197" y="2357"/>
                    </a:cubicBezTo>
                    <a:cubicBezTo>
                      <a:pt x="1421" y="2357"/>
                      <a:pt x="1647" y="2288"/>
                      <a:pt x="1837" y="2144"/>
                    </a:cubicBezTo>
                    <a:cubicBezTo>
                      <a:pt x="1940" y="2072"/>
                      <a:pt x="2053" y="1989"/>
                      <a:pt x="2156" y="1906"/>
                    </a:cubicBezTo>
                    <a:cubicBezTo>
                      <a:pt x="2621" y="1556"/>
                      <a:pt x="2713" y="886"/>
                      <a:pt x="2373" y="421"/>
                    </a:cubicBezTo>
                    <a:cubicBezTo>
                      <a:pt x="2164" y="145"/>
                      <a:pt x="1839" y="0"/>
                      <a:pt x="1511" y="0"/>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7" name="Google Shape;177;p5"/>
              <p:cNvSpPr/>
              <p:nvPr/>
            </p:nvSpPr>
            <p:spPr>
              <a:xfrm>
                <a:off x="5088332" y="743298"/>
                <a:ext cx="139134" cy="118128"/>
              </a:xfrm>
              <a:custGeom>
                <a:rect b="b" l="l" r="r" t="t"/>
                <a:pathLst>
                  <a:path extrusionOk="0" h="2165" w="2550">
                    <a:moveTo>
                      <a:pt x="1157" y="1"/>
                    </a:moveTo>
                    <a:cubicBezTo>
                      <a:pt x="631" y="1"/>
                      <a:pt x="160" y="384"/>
                      <a:pt x="83" y="917"/>
                    </a:cubicBezTo>
                    <a:cubicBezTo>
                      <a:pt x="1" y="1484"/>
                      <a:pt x="414" y="2031"/>
                      <a:pt x="991" y="2113"/>
                    </a:cubicBezTo>
                    <a:lnTo>
                      <a:pt x="1270" y="2154"/>
                    </a:lnTo>
                    <a:cubicBezTo>
                      <a:pt x="1319" y="2162"/>
                      <a:pt x="1367" y="2165"/>
                      <a:pt x="1415" y="2165"/>
                    </a:cubicBezTo>
                    <a:cubicBezTo>
                      <a:pt x="1928" y="2165"/>
                      <a:pt x="2391" y="1776"/>
                      <a:pt x="2467" y="1257"/>
                    </a:cubicBezTo>
                    <a:cubicBezTo>
                      <a:pt x="2549" y="680"/>
                      <a:pt x="2147" y="133"/>
                      <a:pt x="1569" y="50"/>
                    </a:cubicBezTo>
                    <a:lnTo>
                      <a:pt x="1291" y="9"/>
                    </a:lnTo>
                    <a:cubicBezTo>
                      <a:pt x="1246" y="3"/>
                      <a:pt x="1201" y="1"/>
                      <a:pt x="1157" y="1"/>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8" name="Google Shape;178;p5"/>
              <p:cNvSpPr/>
              <p:nvPr/>
            </p:nvSpPr>
            <p:spPr>
              <a:xfrm>
                <a:off x="5178360" y="539891"/>
                <a:ext cx="157795" cy="116273"/>
              </a:xfrm>
              <a:custGeom>
                <a:rect b="b" l="l" r="r" t="t"/>
                <a:pathLst>
                  <a:path extrusionOk="0" h="2131" w="2892">
                    <a:moveTo>
                      <a:pt x="1425" y="1"/>
                    </a:moveTo>
                    <a:cubicBezTo>
                      <a:pt x="216" y="1"/>
                      <a:pt x="0" y="1930"/>
                      <a:pt x="1301" y="2118"/>
                    </a:cubicBezTo>
                    <a:cubicBezTo>
                      <a:pt x="1361" y="2127"/>
                      <a:pt x="1419" y="2131"/>
                      <a:pt x="1475" y="2131"/>
                    </a:cubicBezTo>
                    <a:cubicBezTo>
                      <a:pt x="2676" y="2131"/>
                      <a:pt x="2892" y="200"/>
                      <a:pt x="1601" y="14"/>
                    </a:cubicBezTo>
                    <a:cubicBezTo>
                      <a:pt x="1540" y="5"/>
                      <a:pt x="1482" y="1"/>
                      <a:pt x="1425" y="1"/>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179" name="Google Shape;179;p5"/>
            <p:cNvSpPr/>
            <p:nvPr/>
          </p:nvSpPr>
          <p:spPr>
            <a:xfrm>
              <a:off x="8151063" y="4547500"/>
              <a:ext cx="133425" cy="145875"/>
            </a:xfrm>
            <a:custGeom>
              <a:rect b="b" l="l" r="r" t="t"/>
              <a:pathLst>
                <a:path extrusionOk="0" h="5835" w="5337">
                  <a:moveTo>
                    <a:pt x="1857" y="0"/>
                  </a:moveTo>
                  <a:cubicBezTo>
                    <a:pt x="1460" y="0"/>
                    <a:pt x="1059" y="321"/>
                    <a:pt x="1209" y="807"/>
                  </a:cubicBezTo>
                  <a:cubicBezTo>
                    <a:pt x="1374" y="1323"/>
                    <a:pt x="1590" y="1829"/>
                    <a:pt x="1828" y="2313"/>
                  </a:cubicBezTo>
                  <a:cubicBezTo>
                    <a:pt x="1456" y="2448"/>
                    <a:pt x="1074" y="2571"/>
                    <a:pt x="703" y="2716"/>
                  </a:cubicBezTo>
                  <a:cubicBezTo>
                    <a:pt x="1" y="2983"/>
                    <a:pt x="201" y="4030"/>
                    <a:pt x="821" y="4030"/>
                  </a:cubicBezTo>
                  <a:cubicBezTo>
                    <a:pt x="893" y="4030"/>
                    <a:pt x="971" y="4015"/>
                    <a:pt x="1054" y="3984"/>
                  </a:cubicBezTo>
                  <a:cubicBezTo>
                    <a:pt x="1498" y="3809"/>
                    <a:pt x="1952" y="3654"/>
                    <a:pt x="2395" y="3500"/>
                  </a:cubicBezTo>
                  <a:cubicBezTo>
                    <a:pt x="2674" y="4098"/>
                    <a:pt x="2921" y="4706"/>
                    <a:pt x="3045" y="5356"/>
                  </a:cubicBezTo>
                  <a:cubicBezTo>
                    <a:pt x="3111" y="5690"/>
                    <a:pt x="3353" y="5834"/>
                    <a:pt x="3609" y="5834"/>
                  </a:cubicBezTo>
                  <a:cubicBezTo>
                    <a:pt x="3994" y="5834"/>
                    <a:pt x="4413" y="5507"/>
                    <a:pt x="4313" y="5006"/>
                  </a:cubicBezTo>
                  <a:cubicBezTo>
                    <a:pt x="4180" y="4314"/>
                    <a:pt x="3911" y="3675"/>
                    <a:pt x="3612" y="3035"/>
                  </a:cubicBezTo>
                  <a:cubicBezTo>
                    <a:pt x="3983" y="2881"/>
                    <a:pt x="4355" y="2716"/>
                    <a:pt x="4716" y="2510"/>
                  </a:cubicBezTo>
                  <a:cubicBezTo>
                    <a:pt x="5336" y="2160"/>
                    <a:pt x="4957" y="1292"/>
                    <a:pt x="4375" y="1292"/>
                  </a:cubicBezTo>
                  <a:cubicBezTo>
                    <a:pt x="4270" y="1292"/>
                    <a:pt x="4159" y="1320"/>
                    <a:pt x="4045" y="1385"/>
                  </a:cubicBezTo>
                  <a:cubicBezTo>
                    <a:pt x="3726" y="1561"/>
                    <a:pt x="3385" y="1715"/>
                    <a:pt x="3045" y="1859"/>
                  </a:cubicBezTo>
                  <a:cubicBezTo>
                    <a:pt x="2828" y="1405"/>
                    <a:pt x="2632" y="942"/>
                    <a:pt x="2477" y="456"/>
                  </a:cubicBezTo>
                  <a:cubicBezTo>
                    <a:pt x="2375" y="138"/>
                    <a:pt x="2117" y="0"/>
                    <a:pt x="1857" y="0"/>
                  </a:cubicBez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0" name="Google Shape;180;p5"/>
            <p:cNvSpPr/>
            <p:nvPr/>
          </p:nvSpPr>
          <p:spPr>
            <a:xfrm>
              <a:off x="8807188" y="4809938"/>
              <a:ext cx="117275" cy="126575"/>
            </a:xfrm>
            <a:custGeom>
              <a:rect b="b" l="l" r="r" t="t"/>
              <a:pathLst>
                <a:path extrusionOk="0" h="5063" w="4691">
                  <a:moveTo>
                    <a:pt x="3051" y="1"/>
                  </a:moveTo>
                  <a:cubicBezTo>
                    <a:pt x="2874" y="1"/>
                    <a:pt x="2702" y="89"/>
                    <a:pt x="2600" y="300"/>
                  </a:cubicBezTo>
                  <a:cubicBezTo>
                    <a:pt x="2383" y="723"/>
                    <a:pt x="2228" y="1167"/>
                    <a:pt x="2084" y="1611"/>
                  </a:cubicBezTo>
                  <a:cubicBezTo>
                    <a:pt x="1764" y="1466"/>
                    <a:pt x="1454" y="1322"/>
                    <a:pt x="1135" y="1187"/>
                  </a:cubicBezTo>
                  <a:cubicBezTo>
                    <a:pt x="1054" y="1154"/>
                    <a:pt x="975" y="1138"/>
                    <a:pt x="899" y="1138"/>
                  </a:cubicBezTo>
                  <a:cubicBezTo>
                    <a:pt x="350" y="1138"/>
                    <a:pt x="0" y="1934"/>
                    <a:pt x="599" y="2188"/>
                  </a:cubicBezTo>
                  <a:cubicBezTo>
                    <a:pt x="980" y="2353"/>
                    <a:pt x="1351" y="2528"/>
                    <a:pt x="1723" y="2693"/>
                  </a:cubicBezTo>
                  <a:cubicBezTo>
                    <a:pt x="1537" y="3240"/>
                    <a:pt x="1331" y="3766"/>
                    <a:pt x="1021" y="4251"/>
                  </a:cubicBezTo>
                  <a:cubicBezTo>
                    <a:pt x="752" y="4676"/>
                    <a:pt x="1139" y="5062"/>
                    <a:pt x="1536" y="5062"/>
                  </a:cubicBezTo>
                  <a:cubicBezTo>
                    <a:pt x="1717" y="5062"/>
                    <a:pt x="1899" y="4982"/>
                    <a:pt x="2022" y="4788"/>
                  </a:cubicBezTo>
                  <a:cubicBezTo>
                    <a:pt x="2352" y="4272"/>
                    <a:pt x="2568" y="3715"/>
                    <a:pt x="2765" y="3137"/>
                  </a:cubicBezTo>
                  <a:cubicBezTo>
                    <a:pt x="3095" y="3261"/>
                    <a:pt x="3425" y="3374"/>
                    <a:pt x="3765" y="3467"/>
                  </a:cubicBezTo>
                  <a:cubicBezTo>
                    <a:pt x="3819" y="3481"/>
                    <a:pt x="3871" y="3488"/>
                    <a:pt x="3920" y="3488"/>
                  </a:cubicBezTo>
                  <a:cubicBezTo>
                    <a:pt x="4512" y="3488"/>
                    <a:pt x="4691" y="2525"/>
                    <a:pt x="4033" y="2363"/>
                  </a:cubicBezTo>
                  <a:cubicBezTo>
                    <a:pt x="3714" y="2281"/>
                    <a:pt x="3414" y="2177"/>
                    <a:pt x="3116" y="2054"/>
                  </a:cubicBezTo>
                  <a:cubicBezTo>
                    <a:pt x="3249" y="1641"/>
                    <a:pt x="3404" y="1228"/>
                    <a:pt x="3600" y="836"/>
                  </a:cubicBezTo>
                  <a:cubicBezTo>
                    <a:pt x="3818" y="395"/>
                    <a:pt x="3425" y="1"/>
                    <a:pt x="3051" y="1"/>
                  </a:cubicBez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1" name="Google Shape;181;p5"/>
            <p:cNvSpPr/>
            <p:nvPr/>
          </p:nvSpPr>
          <p:spPr>
            <a:xfrm>
              <a:off x="-562933" y="1643895"/>
              <a:ext cx="1231155" cy="1179107"/>
            </a:xfrm>
            <a:custGeom>
              <a:rect b="b" l="l" r="r" t="t"/>
              <a:pathLst>
                <a:path extrusionOk="0" h="14340" w="14973">
                  <a:moveTo>
                    <a:pt x="5804" y="1"/>
                  </a:moveTo>
                  <a:cubicBezTo>
                    <a:pt x="5569" y="1"/>
                    <a:pt x="5300" y="71"/>
                    <a:pt x="5030" y="212"/>
                  </a:cubicBezTo>
                  <a:cubicBezTo>
                    <a:pt x="4538" y="469"/>
                    <a:pt x="4327" y="938"/>
                    <a:pt x="4339" y="1431"/>
                  </a:cubicBezTo>
                  <a:lnTo>
                    <a:pt x="4327" y="1431"/>
                  </a:lnTo>
                  <a:lnTo>
                    <a:pt x="4339" y="1443"/>
                  </a:lnTo>
                  <a:cubicBezTo>
                    <a:pt x="4339" y="1501"/>
                    <a:pt x="4339" y="1560"/>
                    <a:pt x="4350" y="1607"/>
                  </a:cubicBezTo>
                  <a:lnTo>
                    <a:pt x="4350" y="1618"/>
                  </a:lnTo>
                  <a:cubicBezTo>
                    <a:pt x="4350" y="1665"/>
                    <a:pt x="4362" y="1724"/>
                    <a:pt x="4374" y="1771"/>
                  </a:cubicBezTo>
                  <a:cubicBezTo>
                    <a:pt x="4374" y="1795"/>
                    <a:pt x="4386" y="1806"/>
                    <a:pt x="4386" y="1829"/>
                  </a:cubicBezTo>
                  <a:cubicBezTo>
                    <a:pt x="4397" y="1865"/>
                    <a:pt x="4409" y="1900"/>
                    <a:pt x="4420" y="1947"/>
                  </a:cubicBezTo>
                  <a:cubicBezTo>
                    <a:pt x="4420" y="1959"/>
                    <a:pt x="4433" y="1970"/>
                    <a:pt x="4433" y="1994"/>
                  </a:cubicBezTo>
                  <a:cubicBezTo>
                    <a:pt x="4456" y="2041"/>
                    <a:pt x="4467" y="2100"/>
                    <a:pt x="4491" y="2147"/>
                  </a:cubicBezTo>
                  <a:cubicBezTo>
                    <a:pt x="4491" y="2147"/>
                    <a:pt x="4491" y="2158"/>
                    <a:pt x="4503" y="2158"/>
                  </a:cubicBezTo>
                  <a:cubicBezTo>
                    <a:pt x="4514" y="2205"/>
                    <a:pt x="4550" y="2252"/>
                    <a:pt x="4573" y="2298"/>
                  </a:cubicBezTo>
                  <a:cubicBezTo>
                    <a:pt x="4573" y="2322"/>
                    <a:pt x="4585" y="2334"/>
                    <a:pt x="4597" y="2345"/>
                  </a:cubicBezTo>
                  <a:lnTo>
                    <a:pt x="4667" y="2451"/>
                  </a:lnTo>
                  <a:cubicBezTo>
                    <a:pt x="4667" y="2463"/>
                    <a:pt x="4678" y="2475"/>
                    <a:pt x="4691" y="2498"/>
                  </a:cubicBezTo>
                  <a:cubicBezTo>
                    <a:pt x="4725" y="2545"/>
                    <a:pt x="4761" y="2580"/>
                    <a:pt x="4796" y="2627"/>
                  </a:cubicBezTo>
                  <a:cubicBezTo>
                    <a:pt x="4831" y="2674"/>
                    <a:pt x="4866" y="2709"/>
                    <a:pt x="4913" y="2744"/>
                  </a:cubicBezTo>
                  <a:lnTo>
                    <a:pt x="4949" y="2780"/>
                  </a:lnTo>
                  <a:cubicBezTo>
                    <a:pt x="4972" y="2814"/>
                    <a:pt x="5007" y="2838"/>
                    <a:pt x="5042" y="2861"/>
                  </a:cubicBezTo>
                  <a:lnTo>
                    <a:pt x="5077" y="2897"/>
                  </a:lnTo>
                  <a:cubicBezTo>
                    <a:pt x="5124" y="2932"/>
                    <a:pt x="5171" y="2955"/>
                    <a:pt x="5218" y="2991"/>
                  </a:cubicBezTo>
                  <a:lnTo>
                    <a:pt x="5230" y="2991"/>
                  </a:lnTo>
                  <a:lnTo>
                    <a:pt x="5371" y="3061"/>
                  </a:lnTo>
                  <a:cubicBezTo>
                    <a:pt x="5382" y="3072"/>
                    <a:pt x="5405" y="3072"/>
                    <a:pt x="5417" y="3084"/>
                  </a:cubicBezTo>
                  <a:cubicBezTo>
                    <a:pt x="5452" y="3096"/>
                    <a:pt x="5488" y="3108"/>
                    <a:pt x="5535" y="3119"/>
                  </a:cubicBezTo>
                  <a:cubicBezTo>
                    <a:pt x="5546" y="3119"/>
                    <a:pt x="5569" y="3131"/>
                    <a:pt x="5582" y="3131"/>
                  </a:cubicBezTo>
                  <a:cubicBezTo>
                    <a:pt x="5640" y="3143"/>
                    <a:pt x="5687" y="3155"/>
                    <a:pt x="5746" y="3166"/>
                  </a:cubicBezTo>
                  <a:lnTo>
                    <a:pt x="5757" y="3166"/>
                  </a:lnTo>
                  <a:cubicBezTo>
                    <a:pt x="5804" y="3178"/>
                    <a:pt x="5863" y="3178"/>
                    <a:pt x="5921" y="3178"/>
                  </a:cubicBezTo>
                  <a:lnTo>
                    <a:pt x="5980" y="3178"/>
                  </a:lnTo>
                  <a:cubicBezTo>
                    <a:pt x="6004" y="3178"/>
                    <a:pt x="6038" y="3166"/>
                    <a:pt x="6074" y="3166"/>
                  </a:cubicBezTo>
                  <a:cubicBezTo>
                    <a:pt x="6226" y="3788"/>
                    <a:pt x="6426" y="4398"/>
                    <a:pt x="6578" y="5018"/>
                  </a:cubicBezTo>
                  <a:cubicBezTo>
                    <a:pt x="6531" y="5042"/>
                    <a:pt x="6473" y="5078"/>
                    <a:pt x="6414" y="5101"/>
                  </a:cubicBezTo>
                  <a:cubicBezTo>
                    <a:pt x="5675" y="5487"/>
                    <a:pt x="5300" y="6144"/>
                    <a:pt x="5218" y="6860"/>
                  </a:cubicBezTo>
                  <a:cubicBezTo>
                    <a:pt x="4433" y="6953"/>
                    <a:pt x="3670" y="7141"/>
                    <a:pt x="2909" y="7246"/>
                  </a:cubicBezTo>
                  <a:cubicBezTo>
                    <a:pt x="2674" y="6660"/>
                    <a:pt x="2158" y="6167"/>
                    <a:pt x="1478" y="6167"/>
                  </a:cubicBezTo>
                  <a:cubicBezTo>
                    <a:pt x="1244" y="6167"/>
                    <a:pt x="974" y="6238"/>
                    <a:pt x="704" y="6379"/>
                  </a:cubicBezTo>
                  <a:cubicBezTo>
                    <a:pt x="212" y="6636"/>
                    <a:pt x="1" y="7105"/>
                    <a:pt x="12" y="7598"/>
                  </a:cubicBezTo>
                  <a:lnTo>
                    <a:pt x="1" y="7598"/>
                  </a:lnTo>
                  <a:cubicBezTo>
                    <a:pt x="12" y="7598"/>
                    <a:pt x="12" y="7610"/>
                    <a:pt x="12" y="7610"/>
                  </a:cubicBezTo>
                  <a:cubicBezTo>
                    <a:pt x="12" y="7668"/>
                    <a:pt x="12" y="7727"/>
                    <a:pt x="24" y="7774"/>
                  </a:cubicBezTo>
                  <a:lnTo>
                    <a:pt x="24" y="7785"/>
                  </a:lnTo>
                  <a:cubicBezTo>
                    <a:pt x="24" y="7832"/>
                    <a:pt x="36" y="7891"/>
                    <a:pt x="48" y="7938"/>
                  </a:cubicBezTo>
                  <a:cubicBezTo>
                    <a:pt x="48" y="7962"/>
                    <a:pt x="59" y="7973"/>
                    <a:pt x="59" y="7985"/>
                  </a:cubicBezTo>
                  <a:cubicBezTo>
                    <a:pt x="71" y="8032"/>
                    <a:pt x="83" y="8067"/>
                    <a:pt x="95" y="8114"/>
                  </a:cubicBezTo>
                  <a:cubicBezTo>
                    <a:pt x="95" y="8126"/>
                    <a:pt x="106" y="8137"/>
                    <a:pt x="106" y="8161"/>
                  </a:cubicBezTo>
                  <a:cubicBezTo>
                    <a:pt x="129" y="8207"/>
                    <a:pt x="142" y="8267"/>
                    <a:pt x="165" y="8313"/>
                  </a:cubicBezTo>
                  <a:lnTo>
                    <a:pt x="165" y="8325"/>
                  </a:lnTo>
                  <a:cubicBezTo>
                    <a:pt x="188" y="8372"/>
                    <a:pt x="223" y="8419"/>
                    <a:pt x="247" y="8465"/>
                  </a:cubicBezTo>
                  <a:cubicBezTo>
                    <a:pt x="247" y="8489"/>
                    <a:pt x="259" y="8501"/>
                    <a:pt x="270" y="8512"/>
                  </a:cubicBezTo>
                  <a:lnTo>
                    <a:pt x="340" y="8618"/>
                  </a:lnTo>
                  <a:cubicBezTo>
                    <a:pt x="340" y="8630"/>
                    <a:pt x="353" y="8642"/>
                    <a:pt x="364" y="8665"/>
                  </a:cubicBezTo>
                  <a:cubicBezTo>
                    <a:pt x="400" y="8712"/>
                    <a:pt x="434" y="8747"/>
                    <a:pt x="470" y="8794"/>
                  </a:cubicBezTo>
                  <a:cubicBezTo>
                    <a:pt x="505" y="8841"/>
                    <a:pt x="540" y="8876"/>
                    <a:pt x="587" y="8911"/>
                  </a:cubicBezTo>
                  <a:lnTo>
                    <a:pt x="622" y="8947"/>
                  </a:lnTo>
                  <a:cubicBezTo>
                    <a:pt x="645" y="8981"/>
                    <a:pt x="681" y="9005"/>
                    <a:pt x="716" y="9028"/>
                  </a:cubicBezTo>
                  <a:lnTo>
                    <a:pt x="751" y="9064"/>
                  </a:lnTo>
                  <a:cubicBezTo>
                    <a:pt x="798" y="9099"/>
                    <a:pt x="845" y="9122"/>
                    <a:pt x="892" y="9158"/>
                  </a:cubicBezTo>
                  <a:cubicBezTo>
                    <a:pt x="939" y="9181"/>
                    <a:pt x="997" y="9205"/>
                    <a:pt x="1044" y="9228"/>
                  </a:cubicBezTo>
                  <a:cubicBezTo>
                    <a:pt x="1056" y="9239"/>
                    <a:pt x="1080" y="9239"/>
                    <a:pt x="1091" y="9251"/>
                  </a:cubicBezTo>
                  <a:cubicBezTo>
                    <a:pt x="1126" y="9263"/>
                    <a:pt x="1161" y="9275"/>
                    <a:pt x="1208" y="9286"/>
                  </a:cubicBezTo>
                  <a:cubicBezTo>
                    <a:pt x="1220" y="9286"/>
                    <a:pt x="1244" y="9298"/>
                    <a:pt x="1255" y="9298"/>
                  </a:cubicBezTo>
                  <a:cubicBezTo>
                    <a:pt x="1314" y="9310"/>
                    <a:pt x="1361" y="9322"/>
                    <a:pt x="1419" y="9333"/>
                  </a:cubicBezTo>
                  <a:cubicBezTo>
                    <a:pt x="1478" y="9345"/>
                    <a:pt x="1536" y="9345"/>
                    <a:pt x="1595" y="9345"/>
                  </a:cubicBezTo>
                  <a:lnTo>
                    <a:pt x="1654" y="9345"/>
                  </a:lnTo>
                  <a:cubicBezTo>
                    <a:pt x="1700" y="9333"/>
                    <a:pt x="1736" y="9333"/>
                    <a:pt x="1783" y="9333"/>
                  </a:cubicBezTo>
                  <a:cubicBezTo>
                    <a:pt x="1806" y="9322"/>
                    <a:pt x="1830" y="9322"/>
                    <a:pt x="1841" y="9322"/>
                  </a:cubicBezTo>
                  <a:cubicBezTo>
                    <a:pt x="1900" y="9310"/>
                    <a:pt x="1971" y="9298"/>
                    <a:pt x="2029" y="9275"/>
                  </a:cubicBezTo>
                  <a:cubicBezTo>
                    <a:pt x="2088" y="9251"/>
                    <a:pt x="2146" y="9239"/>
                    <a:pt x="2193" y="9216"/>
                  </a:cubicBezTo>
                  <a:cubicBezTo>
                    <a:pt x="2205" y="9205"/>
                    <a:pt x="2216" y="9205"/>
                    <a:pt x="2229" y="9192"/>
                  </a:cubicBezTo>
                  <a:cubicBezTo>
                    <a:pt x="2275" y="9169"/>
                    <a:pt x="2322" y="9145"/>
                    <a:pt x="2357" y="9122"/>
                  </a:cubicBezTo>
                  <a:cubicBezTo>
                    <a:pt x="2369" y="9111"/>
                    <a:pt x="2380" y="9111"/>
                    <a:pt x="2380" y="9099"/>
                  </a:cubicBezTo>
                  <a:cubicBezTo>
                    <a:pt x="2427" y="9075"/>
                    <a:pt x="2463" y="9052"/>
                    <a:pt x="2498" y="9028"/>
                  </a:cubicBezTo>
                  <a:cubicBezTo>
                    <a:pt x="2498" y="9017"/>
                    <a:pt x="2510" y="9017"/>
                    <a:pt x="2521" y="9005"/>
                  </a:cubicBezTo>
                  <a:cubicBezTo>
                    <a:pt x="2557" y="8981"/>
                    <a:pt x="2591" y="8947"/>
                    <a:pt x="2627" y="8911"/>
                  </a:cubicBezTo>
                  <a:cubicBezTo>
                    <a:pt x="2627" y="8900"/>
                    <a:pt x="2638" y="8900"/>
                    <a:pt x="2651" y="8887"/>
                  </a:cubicBezTo>
                  <a:cubicBezTo>
                    <a:pt x="2709" y="8817"/>
                    <a:pt x="2768" y="8747"/>
                    <a:pt x="2815" y="8665"/>
                  </a:cubicBezTo>
                  <a:cubicBezTo>
                    <a:pt x="2826" y="8653"/>
                    <a:pt x="2826" y="8653"/>
                    <a:pt x="2826" y="8642"/>
                  </a:cubicBezTo>
                  <a:cubicBezTo>
                    <a:pt x="2849" y="8606"/>
                    <a:pt x="2873" y="8559"/>
                    <a:pt x="2896" y="8525"/>
                  </a:cubicBezTo>
                  <a:cubicBezTo>
                    <a:pt x="2896" y="8512"/>
                    <a:pt x="2896" y="8512"/>
                    <a:pt x="2909" y="8501"/>
                  </a:cubicBezTo>
                  <a:cubicBezTo>
                    <a:pt x="2920" y="8465"/>
                    <a:pt x="2932" y="8431"/>
                    <a:pt x="2943" y="8384"/>
                  </a:cubicBezTo>
                  <a:cubicBezTo>
                    <a:pt x="2955" y="8384"/>
                    <a:pt x="2955" y="8372"/>
                    <a:pt x="2955" y="8372"/>
                  </a:cubicBezTo>
                  <a:lnTo>
                    <a:pt x="2990" y="8231"/>
                  </a:lnTo>
                  <a:lnTo>
                    <a:pt x="2990" y="8207"/>
                  </a:lnTo>
                  <a:cubicBezTo>
                    <a:pt x="3002" y="8161"/>
                    <a:pt x="3014" y="8126"/>
                    <a:pt x="3014" y="8079"/>
                  </a:cubicBezTo>
                  <a:cubicBezTo>
                    <a:pt x="3026" y="8009"/>
                    <a:pt x="3026" y="7950"/>
                    <a:pt x="3026" y="7879"/>
                  </a:cubicBezTo>
                  <a:cubicBezTo>
                    <a:pt x="3753" y="7774"/>
                    <a:pt x="4480" y="7598"/>
                    <a:pt x="5206" y="7504"/>
                  </a:cubicBezTo>
                  <a:cubicBezTo>
                    <a:pt x="5218" y="7527"/>
                    <a:pt x="5218" y="7540"/>
                    <a:pt x="5218" y="7551"/>
                  </a:cubicBezTo>
                  <a:lnTo>
                    <a:pt x="5218" y="7574"/>
                  </a:lnTo>
                  <a:cubicBezTo>
                    <a:pt x="5218" y="7610"/>
                    <a:pt x="5230" y="7657"/>
                    <a:pt x="5241" y="7704"/>
                  </a:cubicBezTo>
                  <a:lnTo>
                    <a:pt x="5241" y="7739"/>
                  </a:lnTo>
                  <a:cubicBezTo>
                    <a:pt x="5253" y="7785"/>
                    <a:pt x="5253" y="7821"/>
                    <a:pt x="5265" y="7856"/>
                  </a:cubicBezTo>
                  <a:cubicBezTo>
                    <a:pt x="5265" y="7868"/>
                    <a:pt x="5277" y="7879"/>
                    <a:pt x="5277" y="7891"/>
                  </a:cubicBezTo>
                  <a:lnTo>
                    <a:pt x="5312" y="8032"/>
                  </a:lnTo>
                  <a:lnTo>
                    <a:pt x="5312" y="8043"/>
                  </a:lnTo>
                  <a:cubicBezTo>
                    <a:pt x="5324" y="8090"/>
                    <a:pt x="5335" y="8137"/>
                    <a:pt x="5358" y="8173"/>
                  </a:cubicBezTo>
                  <a:cubicBezTo>
                    <a:pt x="5358" y="8196"/>
                    <a:pt x="5358" y="8207"/>
                    <a:pt x="5371" y="8220"/>
                  </a:cubicBezTo>
                  <a:lnTo>
                    <a:pt x="5405" y="8325"/>
                  </a:lnTo>
                  <a:cubicBezTo>
                    <a:pt x="5417" y="8337"/>
                    <a:pt x="5417" y="8348"/>
                    <a:pt x="5417" y="8360"/>
                  </a:cubicBezTo>
                  <a:cubicBezTo>
                    <a:pt x="5441" y="8407"/>
                    <a:pt x="5452" y="8454"/>
                    <a:pt x="5476" y="8501"/>
                  </a:cubicBezTo>
                  <a:cubicBezTo>
                    <a:pt x="5476" y="8501"/>
                    <a:pt x="5476" y="8512"/>
                    <a:pt x="5488" y="8512"/>
                  </a:cubicBezTo>
                  <a:cubicBezTo>
                    <a:pt x="5499" y="8548"/>
                    <a:pt x="5523" y="8595"/>
                    <a:pt x="5546" y="8642"/>
                  </a:cubicBezTo>
                  <a:cubicBezTo>
                    <a:pt x="5546" y="8653"/>
                    <a:pt x="5558" y="8665"/>
                    <a:pt x="5558" y="8676"/>
                  </a:cubicBezTo>
                  <a:cubicBezTo>
                    <a:pt x="5582" y="8712"/>
                    <a:pt x="5593" y="8747"/>
                    <a:pt x="5616" y="8770"/>
                  </a:cubicBezTo>
                  <a:cubicBezTo>
                    <a:pt x="5616" y="8782"/>
                    <a:pt x="5629" y="8806"/>
                    <a:pt x="5640" y="8817"/>
                  </a:cubicBezTo>
                  <a:cubicBezTo>
                    <a:pt x="5663" y="8853"/>
                    <a:pt x="5687" y="8900"/>
                    <a:pt x="5710" y="8947"/>
                  </a:cubicBezTo>
                  <a:cubicBezTo>
                    <a:pt x="5746" y="8993"/>
                    <a:pt x="5769" y="9028"/>
                    <a:pt x="5793" y="9064"/>
                  </a:cubicBezTo>
                  <a:cubicBezTo>
                    <a:pt x="5804" y="9075"/>
                    <a:pt x="5804" y="9087"/>
                    <a:pt x="5816" y="9099"/>
                  </a:cubicBezTo>
                  <a:cubicBezTo>
                    <a:pt x="5840" y="9134"/>
                    <a:pt x="5863" y="9158"/>
                    <a:pt x="5886" y="9192"/>
                  </a:cubicBezTo>
                  <a:cubicBezTo>
                    <a:pt x="5898" y="9205"/>
                    <a:pt x="5898" y="9216"/>
                    <a:pt x="5910" y="9228"/>
                  </a:cubicBezTo>
                  <a:cubicBezTo>
                    <a:pt x="5945" y="9263"/>
                    <a:pt x="5968" y="9298"/>
                    <a:pt x="6004" y="9345"/>
                  </a:cubicBezTo>
                  <a:lnTo>
                    <a:pt x="6109" y="9450"/>
                  </a:lnTo>
                  <a:cubicBezTo>
                    <a:pt x="6109" y="9462"/>
                    <a:pt x="6121" y="9474"/>
                    <a:pt x="6132" y="9486"/>
                  </a:cubicBezTo>
                  <a:cubicBezTo>
                    <a:pt x="6156" y="9509"/>
                    <a:pt x="6191" y="9533"/>
                    <a:pt x="6215" y="9556"/>
                  </a:cubicBezTo>
                  <a:cubicBezTo>
                    <a:pt x="6226" y="9567"/>
                    <a:pt x="6238" y="9580"/>
                    <a:pt x="6238" y="9591"/>
                  </a:cubicBezTo>
                  <a:cubicBezTo>
                    <a:pt x="6273" y="9627"/>
                    <a:pt x="6320" y="9661"/>
                    <a:pt x="6355" y="9685"/>
                  </a:cubicBezTo>
                  <a:lnTo>
                    <a:pt x="6355" y="9697"/>
                  </a:lnTo>
                  <a:cubicBezTo>
                    <a:pt x="6390" y="9720"/>
                    <a:pt x="6426" y="9755"/>
                    <a:pt x="6473" y="9779"/>
                  </a:cubicBezTo>
                  <a:cubicBezTo>
                    <a:pt x="6484" y="9791"/>
                    <a:pt x="6496" y="9802"/>
                    <a:pt x="6507" y="9802"/>
                  </a:cubicBezTo>
                  <a:cubicBezTo>
                    <a:pt x="6531" y="9825"/>
                    <a:pt x="6566" y="9849"/>
                    <a:pt x="6590" y="9872"/>
                  </a:cubicBezTo>
                  <a:cubicBezTo>
                    <a:pt x="6601" y="9872"/>
                    <a:pt x="6613" y="9885"/>
                    <a:pt x="6625" y="9896"/>
                  </a:cubicBezTo>
                  <a:cubicBezTo>
                    <a:pt x="6672" y="9919"/>
                    <a:pt x="6707" y="9943"/>
                    <a:pt x="6754" y="9966"/>
                  </a:cubicBezTo>
                  <a:cubicBezTo>
                    <a:pt x="6801" y="10002"/>
                    <a:pt x="6836" y="10013"/>
                    <a:pt x="6883" y="10036"/>
                  </a:cubicBezTo>
                  <a:cubicBezTo>
                    <a:pt x="6895" y="10049"/>
                    <a:pt x="6906" y="10049"/>
                    <a:pt x="6918" y="10060"/>
                  </a:cubicBezTo>
                  <a:cubicBezTo>
                    <a:pt x="6953" y="10072"/>
                    <a:pt x="6989" y="10096"/>
                    <a:pt x="7023" y="10107"/>
                  </a:cubicBezTo>
                  <a:cubicBezTo>
                    <a:pt x="7035" y="10107"/>
                    <a:pt x="7047" y="10119"/>
                    <a:pt x="7059" y="10119"/>
                  </a:cubicBezTo>
                  <a:cubicBezTo>
                    <a:pt x="7106" y="10142"/>
                    <a:pt x="7153" y="10154"/>
                    <a:pt x="7200" y="10177"/>
                  </a:cubicBezTo>
                  <a:cubicBezTo>
                    <a:pt x="7234" y="10189"/>
                    <a:pt x="7270" y="10201"/>
                    <a:pt x="7293" y="10213"/>
                  </a:cubicBezTo>
                  <a:cubicBezTo>
                    <a:pt x="7246" y="10529"/>
                    <a:pt x="7200" y="10857"/>
                    <a:pt x="7153" y="11174"/>
                  </a:cubicBezTo>
                  <a:cubicBezTo>
                    <a:pt x="6929" y="11185"/>
                    <a:pt x="6695" y="11256"/>
                    <a:pt x="6449" y="11385"/>
                  </a:cubicBezTo>
                  <a:cubicBezTo>
                    <a:pt x="5945" y="11643"/>
                    <a:pt x="5746" y="12112"/>
                    <a:pt x="5746" y="12605"/>
                  </a:cubicBezTo>
                  <a:lnTo>
                    <a:pt x="5746" y="12616"/>
                  </a:lnTo>
                  <a:cubicBezTo>
                    <a:pt x="5757" y="12675"/>
                    <a:pt x="5757" y="12722"/>
                    <a:pt x="5757" y="12780"/>
                  </a:cubicBezTo>
                  <a:cubicBezTo>
                    <a:pt x="5757" y="12780"/>
                    <a:pt x="5769" y="12780"/>
                    <a:pt x="5769" y="12792"/>
                  </a:cubicBezTo>
                  <a:cubicBezTo>
                    <a:pt x="5769" y="12839"/>
                    <a:pt x="5780" y="12897"/>
                    <a:pt x="5793" y="12944"/>
                  </a:cubicBezTo>
                  <a:cubicBezTo>
                    <a:pt x="5793" y="12956"/>
                    <a:pt x="5804" y="12980"/>
                    <a:pt x="5804" y="12991"/>
                  </a:cubicBezTo>
                  <a:cubicBezTo>
                    <a:pt x="5816" y="13038"/>
                    <a:pt x="5827" y="13074"/>
                    <a:pt x="5840" y="13108"/>
                  </a:cubicBezTo>
                  <a:cubicBezTo>
                    <a:pt x="5840" y="13132"/>
                    <a:pt x="5851" y="13144"/>
                    <a:pt x="5851" y="13167"/>
                  </a:cubicBezTo>
                  <a:cubicBezTo>
                    <a:pt x="5874" y="13214"/>
                    <a:pt x="5886" y="13261"/>
                    <a:pt x="5910" y="13319"/>
                  </a:cubicBezTo>
                  <a:lnTo>
                    <a:pt x="5921" y="13331"/>
                  </a:lnTo>
                  <a:cubicBezTo>
                    <a:pt x="5933" y="13378"/>
                    <a:pt x="5957" y="13425"/>
                    <a:pt x="5992" y="13472"/>
                  </a:cubicBezTo>
                  <a:cubicBezTo>
                    <a:pt x="5992" y="13483"/>
                    <a:pt x="6004" y="13496"/>
                    <a:pt x="6015" y="13519"/>
                  </a:cubicBezTo>
                  <a:cubicBezTo>
                    <a:pt x="6038" y="13554"/>
                    <a:pt x="6062" y="13589"/>
                    <a:pt x="6074" y="13624"/>
                  </a:cubicBezTo>
                  <a:lnTo>
                    <a:pt x="6109" y="13660"/>
                  </a:lnTo>
                  <a:lnTo>
                    <a:pt x="6215" y="13800"/>
                  </a:lnTo>
                  <a:cubicBezTo>
                    <a:pt x="6249" y="13847"/>
                    <a:pt x="6285" y="13882"/>
                    <a:pt x="6332" y="13918"/>
                  </a:cubicBezTo>
                  <a:lnTo>
                    <a:pt x="6367" y="13952"/>
                  </a:lnTo>
                  <a:cubicBezTo>
                    <a:pt x="6390" y="13976"/>
                    <a:pt x="6426" y="14011"/>
                    <a:pt x="6460" y="14035"/>
                  </a:cubicBezTo>
                  <a:cubicBezTo>
                    <a:pt x="6473" y="14046"/>
                    <a:pt x="6484" y="14058"/>
                    <a:pt x="6496" y="14058"/>
                  </a:cubicBezTo>
                  <a:cubicBezTo>
                    <a:pt x="6543" y="14093"/>
                    <a:pt x="6590" y="14129"/>
                    <a:pt x="6637" y="14152"/>
                  </a:cubicBezTo>
                  <a:lnTo>
                    <a:pt x="6648" y="14163"/>
                  </a:lnTo>
                  <a:lnTo>
                    <a:pt x="6789" y="14234"/>
                  </a:lnTo>
                  <a:cubicBezTo>
                    <a:pt x="6801" y="14234"/>
                    <a:pt x="6812" y="14246"/>
                    <a:pt x="6836" y="14246"/>
                  </a:cubicBezTo>
                  <a:cubicBezTo>
                    <a:pt x="6871" y="14269"/>
                    <a:pt x="6906" y="14281"/>
                    <a:pt x="6953" y="14293"/>
                  </a:cubicBezTo>
                  <a:cubicBezTo>
                    <a:pt x="6965" y="14293"/>
                    <a:pt x="6976" y="14293"/>
                    <a:pt x="7000" y="14304"/>
                  </a:cubicBezTo>
                  <a:cubicBezTo>
                    <a:pt x="7059" y="14316"/>
                    <a:pt x="7106" y="14328"/>
                    <a:pt x="7164" y="14340"/>
                  </a:cubicBezTo>
                  <a:lnTo>
                    <a:pt x="7398" y="14340"/>
                  </a:lnTo>
                  <a:cubicBezTo>
                    <a:pt x="7445" y="14340"/>
                    <a:pt x="7481" y="14340"/>
                    <a:pt x="7528" y="14328"/>
                  </a:cubicBezTo>
                  <a:lnTo>
                    <a:pt x="7586" y="14328"/>
                  </a:lnTo>
                  <a:cubicBezTo>
                    <a:pt x="7645" y="14316"/>
                    <a:pt x="7715" y="14304"/>
                    <a:pt x="7774" y="14281"/>
                  </a:cubicBezTo>
                  <a:cubicBezTo>
                    <a:pt x="7833" y="14257"/>
                    <a:pt x="7880" y="14234"/>
                    <a:pt x="7938" y="14210"/>
                  </a:cubicBezTo>
                  <a:cubicBezTo>
                    <a:pt x="7950" y="14210"/>
                    <a:pt x="7961" y="14199"/>
                    <a:pt x="7973" y="14199"/>
                  </a:cubicBezTo>
                  <a:cubicBezTo>
                    <a:pt x="8020" y="14176"/>
                    <a:pt x="8067" y="14152"/>
                    <a:pt x="8102" y="14117"/>
                  </a:cubicBezTo>
                  <a:cubicBezTo>
                    <a:pt x="8114" y="14117"/>
                    <a:pt x="8125" y="14117"/>
                    <a:pt x="8125" y="14105"/>
                  </a:cubicBezTo>
                  <a:cubicBezTo>
                    <a:pt x="8172" y="14082"/>
                    <a:pt x="8208" y="14058"/>
                    <a:pt x="8243" y="14023"/>
                  </a:cubicBezTo>
                  <a:lnTo>
                    <a:pt x="8255" y="14011"/>
                  </a:lnTo>
                  <a:cubicBezTo>
                    <a:pt x="8302" y="13976"/>
                    <a:pt x="8336" y="13952"/>
                    <a:pt x="8372" y="13918"/>
                  </a:cubicBezTo>
                  <a:cubicBezTo>
                    <a:pt x="8372" y="13905"/>
                    <a:pt x="8383" y="13894"/>
                    <a:pt x="8383" y="13894"/>
                  </a:cubicBezTo>
                  <a:cubicBezTo>
                    <a:pt x="8419" y="13859"/>
                    <a:pt x="8454" y="13824"/>
                    <a:pt x="8477" y="13788"/>
                  </a:cubicBezTo>
                  <a:cubicBezTo>
                    <a:pt x="8513" y="13741"/>
                    <a:pt x="8536" y="13707"/>
                    <a:pt x="8560" y="13671"/>
                  </a:cubicBezTo>
                  <a:cubicBezTo>
                    <a:pt x="8571" y="13660"/>
                    <a:pt x="8571" y="13648"/>
                    <a:pt x="8571" y="13648"/>
                  </a:cubicBezTo>
                  <a:cubicBezTo>
                    <a:pt x="8594" y="13601"/>
                    <a:pt x="8618" y="13566"/>
                    <a:pt x="8641" y="13530"/>
                  </a:cubicBezTo>
                  <a:lnTo>
                    <a:pt x="8641" y="13507"/>
                  </a:lnTo>
                  <a:cubicBezTo>
                    <a:pt x="8665" y="13460"/>
                    <a:pt x="8677" y="13425"/>
                    <a:pt x="8688" y="13390"/>
                  </a:cubicBezTo>
                  <a:cubicBezTo>
                    <a:pt x="8688" y="13378"/>
                    <a:pt x="8700" y="13378"/>
                    <a:pt x="8700" y="13366"/>
                  </a:cubicBezTo>
                  <a:cubicBezTo>
                    <a:pt x="8712" y="13331"/>
                    <a:pt x="8724" y="13285"/>
                    <a:pt x="8735" y="13238"/>
                  </a:cubicBezTo>
                  <a:lnTo>
                    <a:pt x="8735" y="13214"/>
                  </a:lnTo>
                  <a:cubicBezTo>
                    <a:pt x="8747" y="13167"/>
                    <a:pt x="8758" y="13120"/>
                    <a:pt x="8758" y="13085"/>
                  </a:cubicBezTo>
                  <a:cubicBezTo>
                    <a:pt x="8841" y="12370"/>
                    <a:pt x="8430" y="11584"/>
                    <a:pt x="7774" y="11291"/>
                  </a:cubicBezTo>
                  <a:lnTo>
                    <a:pt x="7914" y="10307"/>
                  </a:lnTo>
                  <a:lnTo>
                    <a:pt x="8044" y="10307"/>
                  </a:lnTo>
                  <a:cubicBezTo>
                    <a:pt x="8091" y="10307"/>
                    <a:pt x="8149" y="10307"/>
                    <a:pt x="8196" y="10294"/>
                  </a:cubicBezTo>
                  <a:cubicBezTo>
                    <a:pt x="8255" y="10294"/>
                    <a:pt x="8313" y="10283"/>
                    <a:pt x="8360" y="10271"/>
                  </a:cubicBezTo>
                  <a:lnTo>
                    <a:pt x="8407" y="10271"/>
                  </a:lnTo>
                  <a:cubicBezTo>
                    <a:pt x="8454" y="10260"/>
                    <a:pt x="8489" y="10248"/>
                    <a:pt x="8536" y="10248"/>
                  </a:cubicBezTo>
                  <a:cubicBezTo>
                    <a:pt x="8547" y="10236"/>
                    <a:pt x="8571" y="10236"/>
                    <a:pt x="8583" y="10236"/>
                  </a:cubicBezTo>
                  <a:cubicBezTo>
                    <a:pt x="8641" y="10224"/>
                    <a:pt x="8688" y="10201"/>
                    <a:pt x="8747" y="10189"/>
                  </a:cubicBezTo>
                  <a:cubicBezTo>
                    <a:pt x="8818" y="10166"/>
                    <a:pt x="8876" y="10142"/>
                    <a:pt x="8935" y="10119"/>
                  </a:cubicBezTo>
                  <a:cubicBezTo>
                    <a:pt x="8946" y="10107"/>
                    <a:pt x="8969" y="10096"/>
                    <a:pt x="8993" y="10096"/>
                  </a:cubicBezTo>
                  <a:cubicBezTo>
                    <a:pt x="9029" y="10072"/>
                    <a:pt x="9063" y="10060"/>
                    <a:pt x="9110" y="10036"/>
                  </a:cubicBezTo>
                  <a:cubicBezTo>
                    <a:pt x="9122" y="10025"/>
                    <a:pt x="9146" y="10013"/>
                    <a:pt x="9169" y="10002"/>
                  </a:cubicBezTo>
                  <a:cubicBezTo>
                    <a:pt x="9204" y="9990"/>
                    <a:pt x="9240" y="9966"/>
                    <a:pt x="9274" y="9943"/>
                  </a:cubicBezTo>
                  <a:cubicBezTo>
                    <a:pt x="9298" y="9931"/>
                    <a:pt x="9310" y="9919"/>
                    <a:pt x="9321" y="9919"/>
                  </a:cubicBezTo>
                  <a:cubicBezTo>
                    <a:pt x="9427" y="9849"/>
                    <a:pt x="9521" y="9779"/>
                    <a:pt x="9603" y="9708"/>
                  </a:cubicBezTo>
                  <a:cubicBezTo>
                    <a:pt x="9626" y="9697"/>
                    <a:pt x="9638" y="9685"/>
                    <a:pt x="9649" y="9673"/>
                  </a:cubicBezTo>
                  <a:cubicBezTo>
                    <a:pt x="9673" y="9650"/>
                    <a:pt x="9709" y="9627"/>
                    <a:pt x="9732" y="9603"/>
                  </a:cubicBezTo>
                  <a:cubicBezTo>
                    <a:pt x="9743" y="9591"/>
                    <a:pt x="9767" y="9580"/>
                    <a:pt x="9779" y="9556"/>
                  </a:cubicBezTo>
                  <a:lnTo>
                    <a:pt x="9861" y="9474"/>
                  </a:lnTo>
                  <a:cubicBezTo>
                    <a:pt x="9861" y="9462"/>
                    <a:pt x="9873" y="9450"/>
                    <a:pt x="9884" y="9439"/>
                  </a:cubicBezTo>
                  <a:cubicBezTo>
                    <a:pt x="9954" y="9356"/>
                    <a:pt x="10025" y="9275"/>
                    <a:pt x="10084" y="9192"/>
                  </a:cubicBezTo>
                  <a:cubicBezTo>
                    <a:pt x="10095" y="9181"/>
                    <a:pt x="10095" y="9169"/>
                    <a:pt x="10107" y="9145"/>
                  </a:cubicBezTo>
                  <a:cubicBezTo>
                    <a:pt x="10131" y="9122"/>
                    <a:pt x="10142" y="9087"/>
                    <a:pt x="10165" y="9052"/>
                  </a:cubicBezTo>
                  <a:cubicBezTo>
                    <a:pt x="10178" y="9040"/>
                    <a:pt x="10178" y="9028"/>
                    <a:pt x="10189" y="9005"/>
                  </a:cubicBezTo>
                  <a:cubicBezTo>
                    <a:pt x="10212" y="8981"/>
                    <a:pt x="10224" y="8947"/>
                    <a:pt x="10236" y="8911"/>
                  </a:cubicBezTo>
                  <a:cubicBezTo>
                    <a:pt x="10248" y="8900"/>
                    <a:pt x="10259" y="8887"/>
                    <a:pt x="10259" y="8864"/>
                  </a:cubicBezTo>
                  <a:cubicBezTo>
                    <a:pt x="10306" y="8770"/>
                    <a:pt x="10342" y="8676"/>
                    <a:pt x="10376" y="8583"/>
                  </a:cubicBezTo>
                  <a:cubicBezTo>
                    <a:pt x="10376" y="8571"/>
                    <a:pt x="10376" y="8548"/>
                    <a:pt x="10389" y="8536"/>
                  </a:cubicBezTo>
                  <a:cubicBezTo>
                    <a:pt x="10400" y="8501"/>
                    <a:pt x="10400" y="8465"/>
                    <a:pt x="10412" y="8431"/>
                  </a:cubicBezTo>
                  <a:cubicBezTo>
                    <a:pt x="10423" y="8419"/>
                    <a:pt x="10423" y="8395"/>
                    <a:pt x="10423" y="8384"/>
                  </a:cubicBezTo>
                  <a:cubicBezTo>
                    <a:pt x="10435" y="8348"/>
                    <a:pt x="10447" y="8313"/>
                    <a:pt x="10447" y="8278"/>
                  </a:cubicBezTo>
                  <a:cubicBezTo>
                    <a:pt x="10447" y="8254"/>
                    <a:pt x="10459" y="8243"/>
                    <a:pt x="10459" y="8231"/>
                  </a:cubicBezTo>
                  <a:cubicBezTo>
                    <a:pt x="10494" y="8020"/>
                    <a:pt x="10506" y="7798"/>
                    <a:pt x="10494" y="7574"/>
                  </a:cubicBezTo>
                  <a:cubicBezTo>
                    <a:pt x="11009" y="7481"/>
                    <a:pt x="11538" y="7376"/>
                    <a:pt x="12065" y="7293"/>
                  </a:cubicBezTo>
                  <a:cubicBezTo>
                    <a:pt x="12065" y="7316"/>
                    <a:pt x="12077" y="7340"/>
                    <a:pt x="12088" y="7352"/>
                  </a:cubicBezTo>
                  <a:lnTo>
                    <a:pt x="12088" y="7363"/>
                  </a:lnTo>
                  <a:lnTo>
                    <a:pt x="12158" y="7504"/>
                  </a:lnTo>
                  <a:cubicBezTo>
                    <a:pt x="12171" y="7527"/>
                    <a:pt x="12182" y="7540"/>
                    <a:pt x="12182" y="7551"/>
                  </a:cubicBezTo>
                  <a:lnTo>
                    <a:pt x="12252" y="7657"/>
                  </a:lnTo>
                  <a:cubicBezTo>
                    <a:pt x="12264" y="7668"/>
                    <a:pt x="12276" y="7692"/>
                    <a:pt x="12276" y="7704"/>
                  </a:cubicBezTo>
                  <a:cubicBezTo>
                    <a:pt x="12311" y="7751"/>
                    <a:pt x="12346" y="7798"/>
                    <a:pt x="12382" y="7832"/>
                  </a:cubicBezTo>
                  <a:lnTo>
                    <a:pt x="12393" y="7832"/>
                  </a:lnTo>
                  <a:cubicBezTo>
                    <a:pt x="12429" y="7879"/>
                    <a:pt x="12463" y="7915"/>
                    <a:pt x="12499" y="7962"/>
                  </a:cubicBezTo>
                  <a:lnTo>
                    <a:pt x="12534" y="7996"/>
                  </a:lnTo>
                  <a:cubicBezTo>
                    <a:pt x="12569" y="8020"/>
                    <a:pt x="12604" y="8043"/>
                    <a:pt x="12627" y="8067"/>
                  </a:cubicBezTo>
                  <a:cubicBezTo>
                    <a:pt x="12640" y="8079"/>
                    <a:pt x="12663" y="8090"/>
                    <a:pt x="12674" y="8102"/>
                  </a:cubicBezTo>
                  <a:cubicBezTo>
                    <a:pt x="12721" y="8137"/>
                    <a:pt x="12757" y="8161"/>
                    <a:pt x="12815" y="8196"/>
                  </a:cubicBezTo>
                  <a:lnTo>
                    <a:pt x="12956" y="8267"/>
                  </a:lnTo>
                  <a:cubicBezTo>
                    <a:pt x="12979" y="8278"/>
                    <a:pt x="12991" y="8278"/>
                    <a:pt x="13003" y="8290"/>
                  </a:cubicBezTo>
                  <a:cubicBezTo>
                    <a:pt x="13049" y="8301"/>
                    <a:pt x="13085" y="8313"/>
                    <a:pt x="13120" y="8325"/>
                  </a:cubicBezTo>
                  <a:cubicBezTo>
                    <a:pt x="13143" y="8337"/>
                    <a:pt x="13155" y="8337"/>
                    <a:pt x="13167" y="8337"/>
                  </a:cubicBezTo>
                  <a:cubicBezTo>
                    <a:pt x="13226" y="8360"/>
                    <a:pt x="13284" y="8372"/>
                    <a:pt x="13343" y="8372"/>
                  </a:cubicBezTo>
                  <a:cubicBezTo>
                    <a:pt x="13401" y="8384"/>
                    <a:pt x="13448" y="8384"/>
                    <a:pt x="13507" y="8384"/>
                  </a:cubicBezTo>
                  <a:lnTo>
                    <a:pt x="13565" y="8384"/>
                  </a:lnTo>
                  <a:cubicBezTo>
                    <a:pt x="13612" y="8384"/>
                    <a:pt x="13659" y="8372"/>
                    <a:pt x="13706" y="8372"/>
                  </a:cubicBezTo>
                  <a:cubicBezTo>
                    <a:pt x="13718" y="8372"/>
                    <a:pt x="13742" y="8360"/>
                    <a:pt x="13753" y="8360"/>
                  </a:cubicBezTo>
                  <a:cubicBezTo>
                    <a:pt x="13823" y="8348"/>
                    <a:pt x="13882" y="8337"/>
                    <a:pt x="13953" y="8313"/>
                  </a:cubicBezTo>
                  <a:cubicBezTo>
                    <a:pt x="14000" y="8301"/>
                    <a:pt x="14058" y="8278"/>
                    <a:pt x="14105" y="8254"/>
                  </a:cubicBezTo>
                  <a:cubicBezTo>
                    <a:pt x="14117" y="8243"/>
                    <a:pt x="14128" y="8243"/>
                    <a:pt x="14140" y="8231"/>
                  </a:cubicBezTo>
                  <a:lnTo>
                    <a:pt x="14281" y="8161"/>
                  </a:lnTo>
                  <a:cubicBezTo>
                    <a:pt x="14292" y="8149"/>
                    <a:pt x="14292" y="8149"/>
                    <a:pt x="14304" y="8149"/>
                  </a:cubicBezTo>
                  <a:cubicBezTo>
                    <a:pt x="14339" y="8114"/>
                    <a:pt x="14375" y="8090"/>
                    <a:pt x="14410" y="8067"/>
                  </a:cubicBezTo>
                  <a:cubicBezTo>
                    <a:pt x="14422" y="8056"/>
                    <a:pt x="14422" y="8056"/>
                    <a:pt x="14433" y="8056"/>
                  </a:cubicBezTo>
                  <a:lnTo>
                    <a:pt x="14539" y="7950"/>
                  </a:lnTo>
                  <a:cubicBezTo>
                    <a:pt x="14550" y="7950"/>
                    <a:pt x="14550" y="7938"/>
                    <a:pt x="14562" y="7926"/>
                  </a:cubicBezTo>
                  <a:cubicBezTo>
                    <a:pt x="14597" y="7891"/>
                    <a:pt x="14621" y="7856"/>
                    <a:pt x="14656" y="7821"/>
                  </a:cubicBezTo>
                  <a:cubicBezTo>
                    <a:pt x="14680" y="7785"/>
                    <a:pt x="14714" y="7751"/>
                    <a:pt x="14738" y="7704"/>
                  </a:cubicBezTo>
                  <a:cubicBezTo>
                    <a:pt x="14738" y="7704"/>
                    <a:pt x="14750" y="7692"/>
                    <a:pt x="14750" y="7680"/>
                  </a:cubicBezTo>
                  <a:cubicBezTo>
                    <a:pt x="14773" y="7645"/>
                    <a:pt x="14797" y="7598"/>
                    <a:pt x="14808" y="7563"/>
                  </a:cubicBezTo>
                  <a:cubicBezTo>
                    <a:pt x="14808" y="7551"/>
                    <a:pt x="14820" y="7551"/>
                    <a:pt x="14820" y="7540"/>
                  </a:cubicBezTo>
                  <a:cubicBezTo>
                    <a:pt x="14832" y="7504"/>
                    <a:pt x="14855" y="7469"/>
                    <a:pt x="14867" y="7434"/>
                  </a:cubicBezTo>
                  <a:lnTo>
                    <a:pt x="14867" y="7410"/>
                  </a:lnTo>
                  <a:cubicBezTo>
                    <a:pt x="14878" y="7363"/>
                    <a:pt x="14891" y="7316"/>
                    <a:pt x="14902" y="7282"/>
                  </a:cubicBezTo>
                  <a:cubicBezTo>
                    <a:pt x="14902" y="7270"/>
                    <a:pt x="14914" y="7258"/>
                    <a:pt x="14914" y="7246"/>
                  </a:cubicBezTo>
                  <a:cubicBezTo>
                    <a:pt x="14925" y="7211"/>
                    <a:pt x="14925" y="7164"/>
                    <a:pt x="14938" y="7118"/>
                  </a:cubicBezTo>
                  <a:cubicBezTo>
                    <a:pt x="14938" y="7024"/>
                    <a:pt x="14949" y="6930"/>
                    <a:pt x="14938" y="6836"/>
                  </a:cubicBezTo>
                  <a:cubicBezTo>
                    <a:pt x="14972" y="5969"/>
                    <a:pt x="14328" y="5042"/>
                    <a:pt x="13401" y="5031"/>
                  </a:cubicBezTo>
                  <a:cubicBezTo>
                    <a:pt x="13155" y="5031"/>
                    <a:pt x="12898" y="5101"/>
                    <a:pt x="12616" y="5242"/>
                  </a:cubicBezTo>
                  <a:cubicBezTo>
                    <a:pt x="12124" y="5500"/>
                    <a:pt x="11913" y="5969"/>
                    <a:pt x="11924" y="6461"/>
                  </a:cubicBezTo>
                  <a:lnTo>
                    <a:pt x="11924" y="6472"/>
                  </a:lnTo>
                  <a:lnTo>
                    <a:pt x="11924" y="6531"/>
                  </a:lnTo>
                  <a:lnTo>
                    <a:pt x="11924" y="6636"/>
                  </a:lnTo>
                  <a:lnTo>
                    <a:pt x="11924" y="6649"/>
                  </a:lnTo>
                  <a:lnTo>
                    <a:pt x="11924" y="6672"/>
                  </a:lnTo>
                  <a:cubicBezTo>
                    <a:pt x="11408" y="6754"/>
                    <a:pt x="10892" y="6860"/>
                    <a:pt x="10389" y="6941"/>
                  </a:cubicBezTo>
                  <a:cubicBezTo>
                    <a:pt x="10060" y="5758"/>
                    <a:pt x="9087" y="4737"/>
                    <a:pt x="7786" y="4737"/>
                  </a:cubicBezTo>
                  <a:cubicBezTo>
                    <a:pt x="7586" y="4737"/>
                    <a:pt x="7387" y="4761"/>
                    <a:pt x="7176" y="4807"/>
                  </a:cubicBezTo>
                  <a:cubicBezTo>
                    <a:pt x="7023" y="4187"/>
                    <a:pt x="6824" y="3588"/>
                    <a:pt x="6672" y="2967"/>
                  </a:cubicBezTo>
                  <a:cubicBezTo>
                    <a:pt x="6672" y="2955"/>
                    <a:pt x="6684" y="2955"/>
                    <a:pt x="6684" y="2955"/>
                  </a:cubicBezTo>
                  <a:cubicBezTo>
                    <a:pt x="6695" y="2944"/>
                    <a:pt x="6707" y="2944"/>
                    <a:pt x="6707" y="2932"/>
                  </a:cubicBezTo>
                  <a:cubicBezTo>
                    <a:pt x="6754" y="2908"/>
                    <a:pt x="6789" y="2885"/>
                    <a:pt x="6824" y="2861"/>
                  </a:cubicBezTo>
                  <a:cubicBezTo>
                    <a:pt x="6824" y="2850"/>
                    <a:pt x="6836" y="2850"/>
                    <a:pt x="6848" y="2838"/>
                  </a:cubicBezTo>
                  <a:cubicBezTo>
                    <a:pt x="6883" y="2814"/>
                    <a:pt x="6918" y="2780"/>
                    <a:pt x="6953" y="2744"/>
                  </a:cubicBezTo>
                  <a:cubicBezTo>
                    <a:pt x="6953" y="2733"/>
                    <a:pt x="6965" y="2733"/>
                    <a:pt x="6976" y="2721"/>
                  </a:cubicBezTo>
                  <a:cubicBezTo>
                    <a:pt x="7000" y="2686"/>
                    <a:pt x="7035" y="2650"/>
                    <a:pt x="7070" y="2615"/>
                  </a:cubicBezTo>
                  <a:cubicBezTo>
                    <a:pt x="7094" y="2580"/>
                    <a:pt x="7117" y="2533"/>
                    <a:pt x="7140" y="2498"/>
                  </a:cubicBezTo>
                  <a:lnTo>
                    <a:pt x="7164" y="2475"/>
                  </a:lnTo>
                  <a:cubicBezTo>
                    <a:pt x="7176" y="2439"/>
                    <a:pt x="7200" y="2392"/>
                    <a:pt x="7223" y="2358"/>
                  </a:cubicBezTo>
                  <a:cubicBezTo>
                    <a:pt x="7223" y="2345"/>
                    <a:pt x="7223" y="2345"/>
                    <a:pt x="7234" y="2334"/>
                  </a:cubicBezTo>
                  <a:cubicBezTo>
                    <a:pt x="7246" y="2298"/>
                    <a:pt x="7258" y="2264"/>
                    <a:pt x="7270" y="2217"/>
                  </a:cubicBezTo>
                  <a:cubicBezTo>
                    <a:pt x="7281" y="2217"/>
                    <a:pt x="7281" y="2205"/>
                    <a:pt x="7281" y="2205"/>
                  </a:cubicBezTo>
                  <a:cubicBezTo>
                    <a:pt x="7293" y="2158"/>
                    <a:pt x="7305" y="2111"/>
                    <a:pt x="7317" y="2076"/>
                  </a:cubicBezTo>
                  <a:lnTo>
                    <a:pt x="7317" y="2041"/>
                  </a:lnTo>
                  <a:cubicBezTo>
                    <a:pt x="7328" y="1994"/>
                    <a:pt x="7340" y="1959"/>
                    <a:pt x="7340" y="1912"/>
                  </a:cubicBezTo>
                  <a:cubicBezTo>
                    <a:pt x="7445" y="1021"/>
                    <a:pt x="6778" y="1"/>
                    <a:pt x="5804"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182" name="Google Shape;182;p5"/>
            <p:cNvGrpSpPr/>
            <p:nvPr/>
          </p:nvGrpSpPr>
          <p:grpSpPr>
            <a:xfrm rot="5400000">
              <a:off x="-688801" y="3478533"/>
              <a:ext cx="2241432" cy="2283840"/>
              <a:chOff x="5510175" y="238275"/>
              <a:chExt cx="2841932" cy="2895701"/>
            </a:xfrm>
          </p:grpSpPr>
          <p:sp>
            <p:nvSpPr>
              <p:cNvPr id="183" name="Google Shape;183;p5"/>
              <p:cNvSpPr/>
              <p:nvPr/>
            </p:nvSpPr>
            <p:spPr>
              <a:xfrm>
                <a:off x="5510175" y="238275"/>
                <a:ext cx="2841932" cy="2895701"/>
              </a:xfrm>
              <a:custGeom>
                <a:rect b="b" l="l" r="r" t="t"/>
                <a:pathLst>
                  <a:path extrusionOk="0" h="31343" w="30761">
                    <a:moveTo>
                      <a:pt x="25462" y="1"/>
                    </a:moveTo>
                    <a:cubicBezTo>
                      <a:pt x="25003" y="1"/>
                      <a:pt x="24504" y="84"/>
                      <a:pt x="23962" y="262"/>
                    </a:cubicBezTo>
                    <a:cubicBezTo>
                      <a:pt x="22714" y="644"/>
                      <a:pt x="21848" y="1706"/>
                      <a:pt x="21270" y="2862"/>
                    </a:cubicBezTo>
                    <a:cubicBezTo>
                      <a:pt x="20785" y="3728"/>
                      <a:pt x="20693" y="5740"/>
                      <a:pt x="19919" y="6421"/>
                    </a:cubicBezTo>
                    <a:cubicBezTo>
                      <a:pt x="19549" y="6724"/>
                      <a:pt x="19197" y="6855"/>
                      <a:pt x="18859" y="6855"/>
                    </a:cubicBezTo>
                    <a:cubicBezTo>
                      <a:pt x="16740" y="6855"/>
                      <a:pt x="15176" y="1692"/>
                      <a:pt x="13183" y="1603"/>
                    </a:cubicBezTo>
                    <a:cubicBezTo>
                      <a:pt x="13116" y="1599"/>
                      <a:pt x="13051" y="1598"/>
                      <a:pt x="12987" y="1598"/>
                    </a:cubicBezTo>
                    <a:cubicBezTo>
                      <a:pt x="9937" y="1598"/>
                      <a:pt x="10508" y="5882"/>
                      <a:pt x="11357" y="7762"/>
                    </a:cubicBezTo>
                    <a:cubicBezTo>
                      <a:pt x="11842" y="8917"/>
                      <a:pt x="12420" y="10072"/>
                      <a:pt x="13276" y="11134"/>
                    </a:cubicBezTo>
                    <a:cubicBezTo>
                      <a:pt x="13956" y="12094"/>
                      <a:pt x="15205" y="12867"/>
                      <a:pt x="15586" y="14116"/>
                    </a:cubicBezTo>
                    <a:cubicBezTo>
                      <a:pt x="16357" y="16711"/>
                      <a:pt x="14815" y="17501"/>
                      <a:pt x="12974" y="17501"/>
                    </a:cubicBezTo>
                    <a:cubicBezTo>
                      <a:pt x="11807" y="17501"/>
                      <a:pt x="10520" y="17184"/>
                      <a:pt x="9624" y="16808"/>
                    </a:cubicBezTo>
                    <a:cubicBezTo>
                      <a:pt x="8752" y="16450"/>
                      <a:pt x="7859" y="16277"/>
                      <a:pt x="6986" y="16277"/>
                    </a:cubicBezTo>
                    <a:cubicBezTo>
                      <a:pt x="4586" y="16277"/>
                      <a:pt x="2333" y="17587"/>
                      <a:pt x="1062" y="19985"/>
                    </a:cubicBezTo>
                    <a:cubicBezTo>
                      <a:pt x="0" y="22203"/>
                      <a:pt x="93" y="25472"/>
                      <a:pt x="1248" y="27783"/>
                    </a:cubicBezTo>
                    <a:cubicBezTo>
                      <a:pt x="1953" y="29293"/>
                      <a:pt x="2762" y="29890"/>
                      <a:pt x="3534" y="29890"/>
                    </a:cubicBezTo>
                    <a:cubicBezTo>
                      <a:pt x="4978" y="29890"/>
                      <a:pt x="6291" y="27799"/>
                      <a:pt x="6540" y="25669"/>
                    </a:cubicBezTo>
                    <a:cubicBezTo>
                      <a:pt x="6754" y="23757"/>
                      <a:pt x="7623" y="23083"/>
                      <a:pt x="8725" y="23083"/>
                    </a:cubicBezTo>
                    <a:cubicBezTo>
                      <a:pt x="10121" y="23083"/>
                      <a:pt x="11892" y="24164"/>
                      <a:pt x="13183" y="25184"/>
                    </a:cubicBezTo>
                    <a:cubicBezTo>
                      <a:pt x="14106" y="25895"/>
                      <a:pt x="14783" y="26188"/>
                      <a:pt x="15317" y="26188"/>
                    </a:cubicBezTo>
                    <a:cubicBezTo>
                      <a:pt x="16736" y="26188"/>
                      <a:pt x="17148" y="24117"/>
                      <a:pt x="18474" y="22295"/>
                    </a:cubicBezTo>
                    <a:cubicBezTo>
                      <a:pt x="19049" y="21552"/>
                      <a:pt x="19836" y="21252"/>
                      <a:pt x="20692" y="21252"/>
                    </a:cubicBezTo>
                    <a:cubicBezTo>
                      <a:pt x="22710" y="21252"/>
                      <a:pt x="25108" y="22925"/>
                      <a:pt x="25984" y="24410"/>
                    </a:cubicBezTo>
                    <a:cubicBezTo>
                      <a:pt x="26655" y="25669"/>
                      <a:pt x="26944" y="27010"/>
                      <a:pt x="27336" y="28454"/>
                    </a:cubicBezTo>
                    <a:cubicBezTo>
                      <a:pt x="27624" y="29227"/>
                      <a:pt x="27624" y="30671"/>
                      <a:pt x="28006" y="31342"/>
                    </a:cubicBezTo>
                    <a:lnTo>
                      <a:pt x="28099" y="31146"/>
                    </a:lnTo>
                    <a:cubicBezTo>
                      <a:pt x="28129" y="31161"/>
                      <a:pt x="28159" y="31168"/>
                      <a:pt x="28189" y="31168"/>
                    </a:cubicBezTo>
                    <a:cubicBezTo>
                      <a:pt x="28548" y="31168"/>
                      <a:pt x="28887" y="30143"/>
                      <a:pt x="29069" y="29609"/>
                    </a:cubicBezTo>
                    <a:cubicBezTo>
                      <a:pt x="30502" y="24802"/>
                      <a:pt x="29935" y="19315"/>
                      <a:pt x="30409" y="14311"/>
                    </a:cubicBezTo>
                    <a:cubicBezTo>
                      <a:pt x="30760" y="10859"/>
                      <a:pt x="30710" y="1"/>
                      <a:pt x="25462"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4" name="Google Shape;184;p5"/>
              <p:cNvSpPr/>
              <p:nvPr/>
            </p:nvSpPr>
            <p:spPr>
              <a:xfrm>
                <a:off x="5774125" y="2413353"/>
                <a:ext cx="160200" cy="180987"/>
              </a:xfrm>
              <a:custGeom>
                <a:rect b="b" l="l" r="r" t="t"/>
                <a:pathLst>
                  <a:path extrusionOk="0" h="1959" w="1734">
                    <a:moveTo>
                      <a:pt x="991" y="1"/>
                    </a:moveTo>
                    <a:cubicBezTo>
                      <a:pt x="816" y="1"/>
                      <a:pt x="681" y="104"/>
                      <a:pt x="578" y="249"/>
                    </a:cubicBezTo>
                    <a:cubicBezTo>
                      <a:pt x="568" y="258"/>
                      <a:pt x="557" y="279"/>
                      <a:pt x="537" y="300"/>
                    </a:cubicBezTo>
                    <a:cubicBezTo>
                      <a:pt x="351" y="320"/>
                      <a:pt x="217" y="465"/>
                      <a:pt x="145" y="650"/>
                    </a:cubicBezTo>
                    <a:cubicBezTo>
                      <a:pt x="0" y="1012"/>
                      <a:pt x="0" y="1393"/>
                      <a:pt x="248" y="1703"/>
                    </a:cubicBezTo>
                    <a:cubicBezTo>
                      <a:pt x="381" y="1873"/>
                      <a:pt x="606" y="1959"/>
                      <a:pt x="825" y="1959"/>
                    </a:cubicBezTo>
                    <a:cubicBezTo>
                      <a:pt x="910" y="1959"/>
                      <a:pt x="995" y="1946"/>
                      <a:pt x="1073" y="1920"/>
                    </a:cubicBezTo>
                    <a:cubicBezTo>
                      <a:pt x="1373" y="1837"/>
                      <a:pt x="1630" y="1579"/>
                      <a:pt x="1692" y="1269"/>
                    </a:cubicBezTo>
                    <a:cubicBezTo>
                      <a:pt x="1733" y="1074"/>
                      <a:pt x="1713" y="898"/>
                      <a:pt x="1661" y="733"/>
                    </a:cubicBezTo>
                    <a:cubicBezTo>
                      <a:pt x="1692" y="547"/>
                      <a:pt x="1579" y="362"/>
                      <a:pt x="1424" y="258"/>
                    </a:cubicBezTo>
                    <a:cubicBezTo>
                      <a:pt x="1393" y="228"/>
                      <a:pt x="1362" y="187"/>
                      <a:pt x="1331" y="145"/>
                    </a:cubicBezTo>
                    <a:cubicBezTo>
                      <a:pt x="1259" y="52"/>
                      <a:pt x="1104" y="1"/>
                      <a:pt x="991" y="1"/>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5" name="Google Shape;185;p5"/>
              <p:cNvSpPr/>
              <p:nvPr/>
            </p:nvSpPr>
            <p:spPr>
              <a:xfrm>
                <a:off x="5898017" y="1960377"/>
                <a:ext cx="158260" cy="159738"/>
              </a:xfrm>
              <a:custGeom>
                <a:rect b="b" l="l" r="r" t="t"/>
                <a:pathLst>
                  <a:path extrusionOk="0" h="1729" w="1713">
                    <a:moveTo>
                      <a:pt x="814" y="0"/>
                    </a:moveTo>
                    <a:cubicBezTo>
                      <a:pt x="725" y="0"/>
                      <a:pt x="637" y="23"/>
                      <a:pt x="568" y="66"/>
                    </a:cubicBezTo>
                    <a:cubicBezTo>
                      <a:pt x="444" y="138"/>
                      <a:pt x="372" y="242"/>
                      <a:pt x="341" y="375"/>
                    </a:cubicBezTo>
                    <a:cubicBezTo>
                      <a:pt x="341" y="386"/>
                      <a:pt x="330" y="396"/>
                      <a:pt x="330" y="407"/>
                    </a:cubicBezTo>
                    <a:cubicBezTo>
                      <a:pt x="330" y="399"/>
                      <a:pt x="329" y="396"/>
                      <a:pt x="328" y="396"/>
                    </a:cubicBezTo>
                    <a:cubicBezTo>
                      <a:pt x="324" y="396"/>
                      <a:pt x="318" y="412"/>
                      <a:pt x="323" y="412"/>
                    </a:cubicBezTo>
                    <a:cubicBezTo>
                      <a:pt x="324" y="412"/>
                      <a:pt x="327" y="410"/>
                      <a:pt x="330" y="407"/>
                    </a:cubicBezTo>
                    <a:lnTo>
                      <a:pt x="330" y="407"/>
                    </a:lnTo>
                    <a:cubicBezTo>
                      <a:pt x="310" y="437"/>
                      <a:pt x="289" y="478"/>
                      <a:pt x="268" y="510"/>
                    </a:cubicBezTo>
                    <a:cubicBezTo>
                      <a:pt x="217" y="613"/>
                      <a:pt x="155" y="716"/>
                      <a:pt x="103" y="819"/>
                    </a:cubicBezTo>
                    <a:cubicBezTo>
                      <a:pt x="0" y="1005"/>
                      <a:pt x="21" y="1242"/>
                      <a:pt x="176" y="1397"/>
                    </a:cubicBezTo>
                    <a:lnTo>
                      <a:pt x="279" y="1500"/>
                    </a:lnTo>
                    <a:cubicBezTo>
                      <a:pt x="330" y="1551"/>
                      <a:pt x="424" y="1603"/>
                      <a:pt x="506" y="1624"/>
                    </a:cubicBezTo>
                    <a:cubicBezTo>
                      <a:pt x="591" y="1695"/>
                      <a:pt x="696" y="1729"/>
                      <a:pt x="802" y="1729"/>
                    </a:cubicBezTo>
                    <a:cubicBezTo>
                      <a:pt x="926" y="1729"/>
                      <a:pt x="1051" y="1682"/>
                      <a:pt x="1146" y="1592"/>
                    </a:cubicBezTo>
                    <a:cubicBezTo>
                      <a:pt x="1331" y="1417"/>
                      <a:pt x="1527" y="1262"/>
                      <a:pt x="1600" y="1015"/>
                    </a:cubicBezTo>
                    <a:cubicBezTo>
                      <a:pt x="1713" y="581"/>
                      <a:pt x="1362" y="283"/>
                      <a:pt x="1052" y="66"/>
                    </a:cubicBezTo>
                    <a:cubicBezTo>
                      <a:pt x="982" y="21"/>
                      <a:pt x="897" y="0"/>
                      <a:pt x="814"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6" name="Google Shape;186;p5"/>
              <p:cNvSpPr/>
              <p:nvPr/>
            </p:nvSpPr>
            <p:spPr>
              <a:xfrm>
                <a:off x="6434602" y="2116420"/>
                <a:ext cx="143016" cy="187085"/>
              </a:xfrm>
              <a:custGeom>
                <a:rect b="b" l="l" r="r" t="t"/>
                <a:pathLst>
                  <a:path extrusionOk="0" h="2025" w="1548">
                    <a:moveTo>
                      <a:pt x="601" y="0"/>
                    </a:moveTo>
                    <a:cubicBezTo>
                      <a:pt x="436" y="0"/>
                      <a:pt x="276" y="83"/>
                      <a:pt x="175" y="265"/>
                    </a:cubicBezTo>
                    <a:cubicBezTo>
                      <a:pt x="72" y="440"/>
                      <a:pt x="51" y="646"/>
                      <a:pt x="41" y="832"/>
                    </a:cubicBezTo>
                    <a:cubicBezTo>
                      <a:pt x="0" y="1224"/>
                      <a:pt x="10" y="1698"/>
                      <a:pt x="361" y="1946"/>
                    </a:cubicBezTo>
                    <a:cubicBezTo>
                      <a:pt x="443" y="2000"/>
                      <a:pt x="526" y="2024"/>
                      <a:pt x="608" y="2024"/>
                    </a:cubicBezTo>
                    <a:cubicBezTo>
                      <a:pt x="743" y="2024"/>
                      <a:pt x="875" y="1960"/>
                      <a:pt x="990" y="1863"/>
                    </a:cubicBezTo>
                    <a:cubicBezTo>
                      <a:pt x="1186" y="1853"/>
                      <a:pt x="1372" y="1719"/>
                      <a:pt x="1434" y="1523"/>
                    </a:cubicBezTo>
                    <a:cubicBezTo>
                      <a:pt x="1454" y="1420"/>
                      <a:pt x="1475" y="1327"/>
                      <a:pt x="1485" y="1234"/>
                    </a:cubicBezTo>
                    <a:cubicBezTo>
                      <a:pt x="1516" y="1173"/>
                      <a:pt x="1547" y="1100"/>
                      <a:pt x="1547" y="1017"/>
                    </a:cubicBezTo>
                    <a:cubicBezTo>
                      <a:pt x="1547" y="863"/>
                      <a:pt x="1475" y="749"/>
                      <a:pt x="1382" y="667"/>
                    </a:cubicBezTo>
                    <a:cubicBezTo>
                      <a:pt x="1351" y="616"/>
                      <a:pt x="1320" y="574"/>
                      <a:pt x="1279" y="522"/>
                    </a:cubicBezTo>
                    <a:cubicBezTo>
                      <a:pt x="1238" y="471"/>
                      <a:pt x="1186" y="440"/>
                      <a:pt x="1135" y="389"/>
                    </a:cubicBezTo>
                    <a:cubicBezTo>
                      <a:pt x="1124" y="347"/>
                      <a:pt x="1103" y="295"/>
                      <a:pt x="1073" y="254"/>
                    </a:cubicBezTo>
                    <a:cubicBezTo>
                      <a:pt x="951" y="91"/>
                      <a:pt x="774" y="0"/>
                      <a:pt x="601"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7" name="Google Shape;187;p5"/>
              <p:cNvSpPr/>
              <p:nvPr/>
            </p:nvSpPr>
            <p:spPr>
              <a:xfrm>
                <a:off x="6864018" y="1933954"/>
                <a:ext cx="156689" cy="160200"/>
              </a:xfrm>
              <a:custGeom>
                <a:rect b="b" l="l" r="r" t="t"/>
                <a:pathLst>
                  <a:path extrusionOk="0" h="1734" w="1696">
                    <a:moveTo>
                      <a:pt x="1146" y="1"/>
                    </a:moveTo>
                    <a:cubicBezTo>
                      <a:pt x="1140" y="1"/>
                      <a:pt x="1134" y="1"/>
                      <a:pt x="1129" y="1"/>
                    </a:cubicBezTo>
                    <a:cubicBezTo>
                      <a:pt x="973" y="1"/>
                      <a:pt x="829" y="42"/>
                      <a:pt x="705" y="115"/>
                    </a:cubicBezTo>
                    <a:cubicBezTo>
                      <a:pt x="592" y="145"/>
                      <a:pt x="489" y="218"/>
                      <a:pt x="427" y="331"/>
                    </a:cubicBezTo>
                    <a:cubicBezTo>
                      <a:pt x="386" y="414"/>
                      <a:pt x="334" y="476"/>
                      <a:pt x="283" y="548"/>
                    </a:cubicBezTo>
                    <a:cubicBezTo>
                      <a:pt x="180" y="693"/>
                      <a:pt x="128" y="858"/>
                      <a:pt x="86" y="1023"/>
                    </a:cubicBezTo>
                    <a:cubicBezTo>
                      <a:pt x="1" y="1347"/>
                      <a:pt x="259" y="1627"/>
                      <a:pt x="559" y="1627"/>
                    </a:cubicBezTo>
                    <a:cubicBezTo>
                      <a:pt x="584" y="1627"/>
                      <a:pt x="609" y="1625"/>
                      <a:pt x="633" y="1621"/>
                    </a:cubicBezTo>
                    <a:cubicBezTo>
                      <a:pt x="726" y="1683"/>
                      <a:pt x="829" y="1734"/>
                      <a:pt x="932" y="1734"/>
                    </a:cubicBezTo>
                    <a:cubicBezTo>
                      <a:pt x="1149" y="1734"/>
                      <a:pt x="1314" y="1590"/>
                      <a:pt x="1386" y="1404"/>
                    </a:cubicBezTo>
                    <a:cubicBezTo>
                      <a:pt x="1417" y="1383"/>
                      <a:pt x="1448" y="1363"/>
                      <a:pt x="1469" y="1332"/>
                    </a:cubicBezTo>
                    <a:cubicBezTo>
                      <a:pt x="1696" y="1085"/>
                      <a:pt x="1613" y="785"/>
                      <a:pt x="1613" y="476"/>
                    </a:cubicBezTo>
                    <a:cubicBezTo>
                      <a:pt x="1613" y="223"/>
                      <a:pt x="1406" y="1"/>
                      <a:pt x="1146" y="1"/>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8" name="Google Shape;188;p5"/>
              <p:cNvSpPr/>
              <p:nvPr/>
            </p:nvSpPr>
            <p:spPr>
              <a:xfrm>
                <a:off x="7359861" y="1915384"/>
                <a:ext cx="163988" cy="152162"/>
              </a:xfrm>
              <a:custGeom>
                <a:rect b="b" l="l" r="r" t="t"/>
                <a:pathLst>
                  <a:path extrusionOk="0" h="1647" w="1775">
                    <a:moveTo>
                      <a:pt x="1056" y="1"/>
                    </a:moveTo>
                    <a:cubicBezTo>
                      <a:pt x="1034" y="1"/>
                      <a:pt x="1013" y="3"/>
                      <a:pt x="991" y="6"/>
                    </a:cubicBezTo>
                    <a:lnTo>
                      <a:pt x="960" y="6"/>
                    </a:lnTo>
                    <a:cubicBezTo>
                      <a:pt x="775" y="6"/>
                      <a:pt x="651" y="99"/>
                      <a:pt x="548" y="243"/>
                    </a:cubicBezTo>
                    <a:cubicBezTo>
                      <a:pt x="465" y="346"/>
                      <a:pt x="383" y="460"/>
                      <a:pt x="321" y="573"/>
                    </a:cubicBezTo>
                    <a:cubicBezTo>
                      <a:pt x="259" y="687"/>
                      <a:pt x="218" y="800"/>
                      <a:pt x="156" y="914"/>
                    </a:cubicBezTo>
                    <a:cubicBezTo>
                      <a:pt x="1" y="1234"/>
                      <a:pt x="186" y="1646"/>
                      <a:pt x="578" y="1646"/>
                    </a:cubicBezTo>
                    <a:cubicBezTo>
                      <a:pt x="672" y="1646"/>
                      <a:pt x="775" y="1636"/>
                      <a:pt x="878" y="1636"/>
                    </a:cubicBezTo>
                    <a:cubicBezTo>
                      <a:pt x="904" y="1641"/>
                      <a:pt x="930" y="1643"/>
                      <a:pt x="954" y="1643"/>
                    </a:cubicBezTo>
                    <a:cubicBezTo>
                      <a:pt x="1045" y="1643"/>
                      <a:pt x="1124" y="1615"/>
                      <a:pt x="1197" y="1574"/>
                    </a:cubicBezTo>
                    <a:cubicBezTo>
                      <a:pt x="1352" y="1522"/>
                      <a:pt x="1486" y="1440"/>
                      <a:pt x="1589" y="1295"/>
                    </a:cubicBezTo>
                    <a:cubicBezTo>
                      <a:pt x="1775" y="1017"/>
                      <a:pt x="1610" y="646"/>
                      <a:pt x="1517" y="357"/>
                    </a:cubicBezTo>
                    <a:cubicBezTo>
                      <a:pt x="1452" y="170"/>
                      <a:pt x="1260" y="1"/>
                      <a:pt x="1056" y="1"/>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9" name="Google Shape;189;p5"/>
              <p:cNvSpPr/>
              <p:nvPr/>
            </p:nvSpPr>
            <p:spPr>
              <a:xfrm>
                <a:off x="7171206" y="1552025"/>
                <a:ext cx="161124" cy="141538"/>
              </a:xfrm>
              <a:custGeom>
                <a:rect b="b" l="l" r="r" t="t"/>
                <a:pathLst>
                  <a:path extrusionOk="0" h="1532" w="1744">
                    <a:moveTo>
                      <a:pt x="1074" y="1"/>
                    </a:moveTo>
                    <a:cubicBezTo>
                      <a:pt x="1033" y="1"/>
                      <a:pt x="992" y="4"/>
                      <a:pt x="949" y="9"/>
                    </a:cubicBezTo>
                    <a:cubicBezTo>
                      <a:pt x="867" y="20"/>
                      <a:pt x="795" y="61"/>
                      <a:pt x="733" y="112"/>
                    </a:cubicBezTo>
                    <a:lnTo>
                      <a:pt x="733" y="102"/>
                    </a:lnTo>
                    <a:cubicBezTo>
                      <a:pt x="681" y="91"/>
                      <a:pt x="640" y="82"/>
                      <a:pt x="599" y="82"/>
                    </a:cubicBezTo>
                    <a:lnTo>
                      <a:pt x="589" y="82"/>
                    </a:lnTo>
                    <a:cubicBezTo>
                      <a:pt x="577" y="80"/>
                      <a:pt x="566" y="79"/>
                      <a:pt x="554" y="79"/>
                    </a:cubicBezTo>
                    <a:cubicBezTo>
                      <a:pt x="407" y="79"/>
                      <a:pt x="243" y="195"/>
                      <a:pt x="176" y="318"/>
                    </a:cubicBezTo>
                    <a:cubicBezTo>
                      <a:pt x="83" y="494"/>
                      <a:pt x="62" y="731"/>
                      <a:pt x="32" y="927"/>
                    </a:cubicBezTo>
                    <a:cubicBezTo>
                      <a:pt x="0" y="1102"/>
                      <a:pt x="32" y="1257"/>
                      <a:pt x="155" y="1391"/>
                    </a:cubicBezTo>
                    <a:cubicBezTo>
                      <a:pt x="247" y="1484"/>
                      <a:pt x="372" y="1532"/>
                      <a:pt x="498" y="1532"/>
                    </a:cubicBezTo>
                    <a:cubicBezTo>
                      <a:pt x="583" y="1532"/>
                      <a:pt x="668" y="1510"/>
                      <a:pt x="743" y="1464"/>
                    </a:cubicBezTo>
                    <a:cubicBezTo>
                      <a:pt x="826" y="1412"/>
                      <a:pt x="919" y="1361"/>
                      <a:pt x="1011" y="1319"/>
                    </a:cubicBezTo>
                    <a:cubicBezTo>
                      <a:pt x="1022" y="1319"/>
                      <a:pt x="1032" y="1319"/>
                      <a:pt x="1032" y="1309"/>
                    </a:cubicBezTo>
                    <a:cubicBezTo>
                      <a:pt x="1063" y="1309"/>
                      <a:pt x="1084" y="1299"/>
                      <a:pt x="1104" y="1278"/>
                    </a:cubicBezTo>
                    <a:cubicBezTo>
                      <a:pt x="1125" y="1278"/>
                      <a:pt x="1146" y="1267"/>
                      <a:pt x="1156" y="1257"/>
                    </a:cubicBezTo>
                    <a:cubicBezTo>
                      <a:pt x="1341" y="1164"/>
                      <a:pt x="1465" y="969"/>
                      <a:pt x="1589" y="814"/>
                    </a:cubicBezTo>
                    <a:cubicBezTo>
                      <a:pt x="1744" y="607"/>
                      <a:pt x="1651" y="360"/>
                      <a:pt x="1476" y="215"/>
                    </a:cubicBezTo>
                    <a:cubicBezTo>
                      <a:pt x="1465" y="185"/>
                      <a:pt x="1444" y="153"/>
                      <a:pt x="1414" y="133"/>
                    </a:cubicBezTo>
                    <a:cubicBezTo>
                      <a:pt x="1312" y="32"/>
                      <a:pt x="1199" y="1"/>
                      <a:pt x="1074" y="1"/>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0" name="Google Shape;190;p5"/>
              <p:cNvSpPr/>
              <p:nvPr/>
            </p:nvSpPr>
            <p:spPr>
              <a:xfrm>
                <a:off x="7460008" y="1266547"/>
                <a:ext cx="133500" cy="156504"/>
              </a:xfrm>
              <a:custGeom>
                <a:rect b="b" l="l" r="r" t="t"/>
                <a:pathLst>
                  <a:path extrusionOk="0" h="1694" w="1445">
                    <a:moveTo>
                      <a:pt x="564" y="1"/>
                    </a:moveTo>
                    <a:cubicBezTo>
                      <a:pt x="351" y="1"/>
                      <a:pt x="135" y="145"/>
                      <a:pt x="83" y="355"/>
                    </a:cubicBezTo>
                    <a:cubicBezTo>
                      <a:pt x="62" y="448"/>
                      <a:pt x="51" y="541"/>
                      <a:pt x="62" y="634"/>
                    </a:cubicBezTo>
                    <a:cubicBezTo>
                      <a:pt x="21" y="747"/>
                      <a:pt x="0" y="871"/>
                      <a:pt x="0" y="985"/>
                    </a:cubicBezTo>
                    <a:cubicBezTo>
                      <a:pt x="0" y="1180"/>
                      <a:pt x="72" y="1335"/>
                      <a:pt x="196" y="1490"/>
                    </a:cubicBezTo>
                    <a:cubicBezTo>
                      <a:pt x="268" y="1583"/>
                      <a:pt x="413" y="1666"/>
                      <a:pt x="526" y="1686"/>
                    </a:cubicBezTo>
                    <a:cubicBezTo>
                      <a:pt x="571" y="1691"/>
                      <a:pt x="614" y="1694"/>
                      <a:pt x="656" y="1694"/>
                    </a:cubicBezTo>
                    <a:cubicBezTo>
                      <a:pt x="787" y="1694"/>
                      <a:pt x="907" y="1669"/>
                      <a:pt x="1032" y="1614"/>
                    </a:cubicBezTo>
                    <a:cubicBezTo>
                      <a:pt x="1279" y="1510"/>
                      <a:pt x="1444" y="1212"/>
                      <a:pt x="1424" y="943"/>
                    </a:cubicBezTo>
                    <a:cubicBezTo>
                      <a:pt x="1382" y="552"/>
                      <a:pt x="1114" y="273"/>
                      <a:pt x="794" y="66"/>
                    </a:cubicBezTo>
                    <a:cubicBezTo>
                      <a:pt x="724" y="21"/>
                      <a:pt x="644" y="1"/>
                      <a:pt x="564" y="1"/>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1" name="Google Shape;191;p5"/>
              <p:cNvSpPr/>
              <p:nvPr/>
            </p:nvSpPr>
            <p:spPr>
              <a:xfrm>
                <a:off x="6821520" y="1081218"/>
                <a:ext cx="162048" cy="180340"/>
              </a:xfrm>
              <a:custGeom>
                <a:rect b="b" l="l" r="r" t="t"/>
                <a:pathLst>
                  <a:path extrusionOk="0" h="1952" w="1754">
                    <a:moveTo>
                      <a:pt x="850" y="0"/>
                    </a:moveTo>
                    <a:cubicBezTo>
                      <a:pt x="689" y="0"/>
                      <a:pt x="526" y="60"/>
                      <a:pt x="381" y="154"/>
                    </a:cubicBezTo>
                    <a:cubicBezTo>
                      <a:pt x="196" y="277"/>
                      <a:pt x="103" y="504"/>
                      <a:pt x="175" y="721"/>
                    </a:cubicBezTo>
                    <a:cubicBezTo>
                      <a:pt x="41" y="979"/>
                      <a:pt x="0" y="1278"/>
                      <a:pt x="175" y="1547"/>
                    </a:cubicBezTo>
                    <a:cubicBezTo>
                      <a:pt x="335" y="1786"/>
                      <a:pt x="631" y="1952"/>
                      <a:pt x="928" y="1952"/>
                    </a:cubicBezTo>
                    <a:cubicBezTo>
                      <a:pt x="1015" y="1952"/>
                      <a:pt x="1102" y="1938"/>
                      <a:pt x="1186" y="1907"/>
                    </a:cubicBezTo>
                    <a:cubicBezTo>
                      <a:pt x="1424" y="1815"/>
                      <a:pt x="1578" y="1660"/>
                      <a:pt x="1671" y="1423"/>
                    </a:cubicBezTo>
                    <a:cubicBezTo>
                      <a:pt x="1754" y="1185"/>
                      <a:pt x="1671" y="917"/>
                      <a:pt x="1589" y="701"/>
                    </a:cubicBezTo>
                    <a:cubicBezTo>
                      <a:pt x="1495" y="463"/>
                      <a:pt x="1392" y="206"/>
                      <a:pt x="1155" y="82"/>
                    </a:cubicBezTo>
                    <a:cubicBezTo>
                      <a:pt x="1058" y="25"/>
                      <a:pt x="955" y="0"/>
                      <a:pt x="850"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2" name="Google Shape;192;p5"/>
              <p:cNvSpPr/>
              <p:nvPr/>
            </p:nvSpPr>
            <p:spPr>
              <a:xfrm>
                <a:off x="7283641" y="981994"/>
                <a:ext cx="146896" cy="132484"/>
              </a:xfrm>
              <a:custGeom>
                <a:rect b="b" l="l" r="r" t="t"/>
                <a:pathLst>
                  <a:path extrusionOk="0" h="1434" w="1590">
                    <a:moveTo>
                      <a:pt x="1115" y="1"/>
                    </a:moveTo>
                    <a:cubicBezTo>
                      <a:pt x="867" y="10"/>
                      <a:pt x="640" y="93"/>
                      <a:pt x="486" y="289"/>
                    </a:cubicBezTo>
                    <a:cubicBezTo>
                      <a:pt x="300" y="310"/>
                      <a:pt x="124" y="464"/>
                      <a:pt x="73" y="650"/>
                    </a:cubicBezTo>
                    <a:cubicBezTo>
                      <a:pt x="1" y="898"/>
                      <a:pt x="135" y="1115"/>
                      <a:pt x="362" y="1218"/>
                    </a:cubicBezTo>
                    <a:cubicBezTo>
                      <a:pt x="383" y="1228"/>
                      <a:pt x="403" y="1238"/>
                      <a:pt x="413" y="1248"/>
                    </a:cubicBezTo>
                    <a:lnTo>
                      <a:pt x="537" y="1310"/>
                    </a:lnTo>
                    <a:cubicBezTo>
                      <a:pt x="671" y="1383"/>
                      <a:pt x="805" y="1434"/>
                      <a:pt x="950" y="1434"/>
                    </a:cubicBezTo>
                    <a:cubicBezTo>
                      <a:pt x="1167" y="1434"/>
                      <a:pt x="1373" y="1310"/>
                      <a:pt x="1476" y="1115"/>
                    </a:cubicBezTo>
                    <a:cubicBezTo>
                      <a:pt x="1579" y="929"/>
                      <a:pt x="1589" y="702"/>
                      <a:pt x="1589" y="485"/>
                    </a:cubicBezTo>
                    <a:cubicBezTo>
                      <a:pt x="1589" y="228"/>
                      <a:pt x="1373" y="1"/>
                      <a:pt x="1115" y="1"/>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3" name="Google Shape;193;p5"/>
              <p:cNvSpPr/>
              <p:nvPr/>
            </p:nvSpPr>
            <p:spPr>
              <a:xfrm>
                <a:off x="6712873" y="724603"/>
                <a:ext cx="149483" cy="159461"/>
              </a:xfrm>
              <a:custGeom>
                <a:rect b="b" l="l" r="r" t="t"/>
                <a:pathLst>
                  <a:path extrusionOk="0" h="1726" w="1618">
                    <a:moveTo>
                      <a:pt x="830" y="0"/>
                    </a:moveTo>
                    <a:cubicBezTo>
                      <a:pt x="792" y="0"/>
                      <a:pt x="752" y="4"/>
                      <a:pt x="711" y="11"/>
                    </a:cubicBezTo>
                    <a:cubicBezTo>
                      <a:pt x="526" y="53"/>
                      <a:pt x="402" y="187"/>
                      <a:pt x="310" y="352"/>
                    </a:cubicBezTo>
                    <a:cubicBezTo>
                      <a:pt x="83" y="497"/>
                      <a:pt x="0" y="785"/>
                      <a:pt x="134" y="1012"/>
                    </a:cubicBezTo>
                    <a:cubicBezTo>
                      <a:pt x="258" y="1229"/>
                      <a:pt x="340" y="1497"/>
                      <a:pt x="557" y="1641"/>
                    </a:cubicBezTo>
                    <a:cubicBezTo>
                      <a:pt x="638" y="1687"/>
                      <a:pt x="735" y="1716"/>
                      <a:pt x="827" y="1716"/>
                    </a:cubicBezTo>
                    <a:cubicBezTo>
                      <a:pt x="840" y="1716"/>
                      <a:pt x="854" y="1715"/>
                      <a:pt x="867" y="1714"/>
                    </a:cubicBezTo>
                    <a:lnTo>
                      <a:pt x="1000" y="1714"/>
                    </a:lnTo>
                    <a:cubicBezTo>
                      <a:pt x="1037" y="1721"/>
                      <a:pt x="1075" y="1725"/>
                      <a:pt x="1112" y="1725"/>
                    </a:cubicBezTo>
                    <a:cubicBezTo>
                      <a:pt x="1374" y="1725"/>
                      <a:pt x="1618" y="1539"/>
                      <a:pt x="1609" y="1249"/>
                    </a:cubicBezTo>
                    <a:cubicBezTo>
                      <a:pt x="1599" y="868"/>
                      <a:pt x="1465" y="548"/>
                      <a:pt x="1259" y="238"/>
                    </a:cubicBezTo>
                    <a:cubicBezTo>
                      <a:pt x="1148" y="78"/>
                      <a:pt x="1004" y="0"/>
                      <a:pt x="830"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4" name="Google Shape;194;p5"/>
              <p:cNvSpPr/>
              <p:nvPr/>
            </p:nvSpPr>
            <p:spPr>
              <a:xfrm>
                <a:off x="7596187" y="679887"/>
                <a:ext cx="123984" cy="142462"/>
              </a:xfrm>
              <a:custGeom>
                <a:rect b="b" l="l" r="r" t="t"/>
                <a:pathLst>
                  <a:path extrusionOk="0" h="1542" w="1342">
                    <a:moveTo>
                      <a:pt x="517" y="0"/>
                    </a:moveTo>
                    <a:cubicBezTo>
                      <a:pt x="362" y="0"/>
                      <a:pt x="166" y="93"/>
                      <a:pt x="104" y="238"/>
                    </a:cubicBezTo>
                    <a:cubicBezTo>
                      <a:pt x="22" y="433"/>
                      <a:pt x="1" y="578"/>
                      <a:pt x="32" y="774"/>
                    </a:cubicBezTo>
                    <a:lnTo>
                      <a:pt x="63" y="867"/>
                    </a:lnTo>
                    <a:cubicBezTo>
                      <a:pt x="22" y="1063"/>
                      <a:pt x="73" y="1259"/>
                      <a:pt x="280" y="1382"/>
                    </a:cubicBezTo>
                    <a:cubicBezTo>
                      <a:pt x="342" y="1414"/>
                      <a:pt x="424" y="1434"/>
                      <a:pt x="507" y="1444"/>
                    </a:cubicBezTo>
                    <a:cubicBezTo>
                      <a:pt x="584" y="1511"/>
                      <a:pt x="691" y="1542"/>
                      <a:pt x="798" y="1542"/>
                    </a:cubicBezTo>
                    <a:cubicBezTo>
                      <a:pt x="890" y="1542"/>
                      <a:pt x="981" y="1519"/>
                      <a:pt x="1053" y="1476"/>
                    </a:cubicBezTo>
                    <a:cubicBezTo>
                      <a:pt x="1291" y="1331"/>
                      <a:pt x="1342" y="1052"/>
                      <a:pt x="1218" y="816"/>
                    </a:cubicBezTo>
                    <a:cubicBezTo>
                      <a:pt x="1218" y="816"/>
                      <a:pt x="1218" y="805"/>
                      <a:pt x="1208" y="795"/>
                    </a:cubicBezTo>
                    <a:cubicBezTo>
                      <a:pt x="1249" y="630"/>
                      <a:pt x="1229" y="465"/>
                      <a:pt x="1136" y="320"/>
                    </a:cubicBezTo>
                    <a:cubicBezTo>
                      <a:pt x="1074" y="227"/>
                      <a:pt x="991" y="145"/>
                      <a:pt x="899" y="93"/>
                    </a:cubicBezTo>
                    <a:cubicBezTo>
                      <a:pt x="816" y="42"/>
                      <a:pt x="723" y="0"/>
                      <a:pt x="610"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5" name="Google Shape;195;p5"/>
              <p:cNvSpPr/>
              <p:nvPr/>
            </p:nvSpPr>
            <p:spPr>
              <a:xfrm>
                <a:off x="6845264" y="2369284"/>
                <a:ext cx="134516" cy="124261"/>
              </a:xfrm>
              <a:custGeom>
                <a:rect b="b" l="l" r="r" t="t"/>
                <a:pathLst>
                  <a:path extrusionOk="0" h="1345" w="1456">
                    <a:moveTo>
                      <a:pt x="894" y="0"/>
                    </a:moveTo>
                    <a:cubicBezTo>
                      <a:pt x="878" y="0"/>
                      <a:pt x="862" y="1"/>
                      <a:pt x="846" y="3"/>
                    </a:cubicBezTo>
                    <a:cubicBezTo>
                      <a:pt x="733" y="13"/>
                      <a:pt x="630" y="55"/>
                      <a:pt x="537" y="107"/>
                    </a:cubicBezTo>
                    <a:cubicBezTo>
                      <a:pt x="496" y="127"/>
                      <a:pt x="465" y="137"/>
                      <a:pt x="434" y="158"/>
                    </a:cubicBezTo>
                    <a:cubicBezTo>
                      <a:pt x="321" y="240"/>
                      <a:pt x="238" y="343"/>
                      <a:pt x="186" y="478"/>
                    </a:cubicBezTo>
                    <a:cubicBezTo>
                      <a:pt x="176" y="488"/>
                      <a:pt x="156" y="509"/>
                      <a:pt x="145" y="529"/>
                    </a:cubicBezTo>
                    <a:cubicBezTo>
                      <a:pt x="1" y="746"/>
                      <a:pt x="104" y="1056"/>
                      <a:pt x="321" y="1189"/>
                    </a:cubicBezTo>
                    <a:cubicBezTo>
                      <a:pt x="351" y="1200"/>
                      <a:pt x="383" y="1221"/>
                      <a:pt x="413" y="1231"/>
                    </a:cubicBezTo>
                    <a:cubicBezTo>
                      <a:pt x="475" y="1272"/>
                      <a:pt x="537" y="1313"/>
                      <a:pt x="619" y="1324"/>
                    </a:cubicBezTo>
                    <a:cubicBezTo>
                      <a:pt x="733" y="1344"/>
                      <a:pt x="836" y="1344"/>
                      <a:pt x="950" y="1344"/>
                    </a:cubicBezTo>
                    <a:cubicBezTo>
                      <a:pt x="1197" y="1344"/>
                      <a:pt x="1435" y="1127"/>
                      <a:pt x="1424" y="870"/>
                    </a:cubicBezTo>
                    <a:cubicBezTo>
                      <a:pt x="1424" y="808"/>
                      <a:pt x="1414" y="756"/>
                      <a:pt x="1403" y="705"/>
                    </a:cubicBezTo>
                    <a:cubicBezTo>
                      <a:pt x="1455" y="509"/>
                      <a:pt x="1393" y="282"/>
                      <a:pt x="1218" y="178"/>
                    </a:cubicBezTo>
                    <a:cubicBezTo>
                      <a:pt x="1144" y="77"/>
                      <a:pt x="1029" y="0"/>
                      <a:pt x="894"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6" name="Google Shape;196;p5"/>
              <p:cNvSpPr/>
              <p:nvPr/>
            </p:nvSpPr>
            <p:spPr>
              <a:xfrm>
                <a:off x="7625844" y="1755831"/>
                <a:ext cx="99132" cy="115392"/>
              </a:xfrm>
              <a:custGeom>
                <a:rect b="b" l="l" r="r" t="t"/>
                <a:pathLst>
                  <a:path extrusionOk="0" h="1249" w="1073">
                    <a:moveTo>
                      <a:pt x="484" y="0"/>
                    </a:moveTo>
                    <a:cubicBezTo>
                      <a:pt x="227" y="0"/>
                      <a:pt x="0" y="217"/>
                      <a:pt x="0" y="485"/>
                    </a:cubicBezTo>
                    <a:cubicBezTo>
                      <a:pt x="0" y="588"/>
                      <a:pt x="41" y="681"/>
                      <a:pt x="103" y="764"/>
                    </a:cubicBezTo>
                    <a:lnTo>
                      <a:pt x="103" y="774"/>
                    </a:lnTo>
                    <a:cubicBezTo>
                      <a:pt x="103" y="1032"/>
                      <a:pt x="319" y="1248"/>
                      <a:pt x="578" y="1248"/>
                    </a:cubicBezTo>
                    <a:cubicBezTo>
                      <a:pt x="846" y="1248"/>
                      <a:pt x="1062" y="1032"/>
                      <a:pt x="1062" y="774"/>
                    </a:cubicBezTo>
                    <a:cubicBezTo>
                      <a:pt x="1062" y="599"/>
                      <a:pt x="1073" y="423"/>
                      <a:pt x="980" y="269"/>
                    </a:cubicBezTo>
                    <a:cubicBezTo>
                      <a:pt x="876" y="83"/>
                      <a:pt x="691" y="0"/>
                      <a:pt x="484"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197" name="Google Shape;197;p5"/>
            <p:cNvGrpSpPr/>
            <p:nvPr/>
          </p:nvGrpSpPr>
          <p:grpSpPr>
            <a:xfrm rot="-8972292">
              <a:off x="7252076" y="-11680"/>
              <a:ext cx="3520867" cy="3455489"/>
              <a:chOff x="-5101468" y="-829074"/>
              <a:chExt cx="6493094" cy="6372526"/>
            </a:xfrm>
          </p:grpSpPr>
          <p:sp>
            <p:nvSpPr>
              <p:cNvPr id="198" name="Google Shape;198;p5"/>
              <p:cNvSpPr/>
              <p:nvPr/>
            </p:nvSpPr>
            <p:spPr>
              <a:xfrm rot="5400000">
                <a:off x="-5041183" y="-889358"/>
                <a:ext cx="6372526" cy="6493094"/>
              </a:xfrm>
              <a:custGeom>
                <a:rect b="b" l="l" r="r" t="t"/>
                <a:pathLst>
                  <a:path extrusionOk="0" h="31343" w="30761">
                    <a:moveTo>
                      <a:pt x="25462" y="1"/>
                    </a:moveTo>
                    <a:cubicBezTo>
                      <a:pt x="25003" y="1"/>
                      <a:pt x="24504" y="84"/>
                      <a:pt x="23962" y="262"/>
                    </a:cubicBezTo>
                    <a:cubicBezTo>
                      <a:pt x="22714" y="644"/>
                      <a:pt x="21848" y="1706"/>
                      <a:pt x="21270" y="2862"/>
                    </a:cubicBezTo>
                    <a:cubicBezTo>
                      <a:pt x="20785" y="3728"/>
                      <a:pt x="20693" y="5740"/>
                      <a:pt x="19919" y="6421"/>
                    </a:cubicBezTo>
                    <a:cubicBezTo>
                      <a:pt x="19549" y="6724"/>
                      <a:pt x="19197" y="6855"/>
                      <a:pt x="18859" y="6855"/>
                    </a:cubicBezTo>
                    <a:cubicBezTo>
                      <a:pt x="16740" y="6855"/>
                      <a:pt x="15176" y="1692"/>
                      <a:pt x="13183" y="1603"/>
                    </a:cubicBezTo>
                    <a:cubicBezTo>
                      <a:pt x="13116" y="1599"/>
                      <a:pt x="13051" y="1598"/>
                      <a:pt x="12987" y="1598"/>
                    </a:cubicBezTo>
                    <a:cubicBezTo>
                      <a:pt x="9937" y="1598"/>
                      <a:pt x="10508" y="5882"/>
                      <a:pt x="11357" y="7762"/>
                    </a:cubicBezTo>
                    <a:cubicBezTo>
                      <a:pt x="11842" y="8917"/>
                      <a:pt x="12420" y="10072"/>
                      <a:pt x="13276" y="11134"/>
                    </a:cubicBezTo>
                    <a:cubicBezTo>
                      <a:pt x="13956" y="12094"/>
                      <a:pt x="15205" y="12867"/>
                      <a:pt x="15586" y="14116"/>
                    </a:cubicBezTo>
                    <a:cubicBezTo>
                      <a:pt x="16357" y="16711"/>
                      <a:pt x="14815" y="17501"/>
                      <a:pt x="12974" y="17501"/>
                    </a:cubicBezTo>
                    <a:cubicBezTo>
                      <a:pt x="11807" y="17501"/>
                      <a:pt x="10520" y="17184"/>
                      <a:pt x="9624" y="16808"/>
                    </a:cubicBezTo>
                    <a:cubicBezTo>
                      <a:pt x="8752" y="16450"/>
                      <a:pt x="7859" y="16277"/>
                      <a:pt x="6986" y="16277"/>
                    </a:cubicBezTo>
                    <a:cubicBezTo>
                      <a:pt x="4586" y="16277"/>
                      <a:pt x="2333" y="17587"/>
                      <a:pt x="1062" y="19985"/>
                    </a:cubicBezTo>
                    <a:cubicBezTo>
                      <a:pt x="0" y="22203"/>
                      <a:pt x="93" y="25472"/>
                      <a:pt x="1248" y="27783"/>
                    </a:cubicBezTo>
                    <a:cubicBezTo>
                      <a:pt x="1953" y="29293"/>
                      <a:pt x="2762" y="29890"/>
                      <a:pt x="3534" y="29890"/>
                    </a:cubicBezTo>
                    <a:cubicBezTo>
                      <a:pt x="4978" y="29890"/>
                      <a:pt x="6291" y="27799"/>
                      <a:pt x="6540" y="25669"/>
                    </a:cubicBezTo>
                    <a:cubicBezTo>
                      <a:pt x="6754" y="23757"/>
                      <a:pt x="7623" y="23083"/>
                      <a:pt x="8725" y="23083"/>
                    </a:cubicBezTo>
                    <a:cubicBezTo>
                      <a:pt x="10121" y="23083"/>
                      <a:pt x="11892" y="24164"/>
                      <a:pt x="13183" y="25184"/>
                    </a:cubicBezTo>
                    <a:cubicBezTo>
                      <a:pt x="14106" y="25895"/>
                      <a:pt x="14783" y="26188"/>
                      <a:pt x="15317" y="26188"/>
                    </a:cubicBezTo>
                    <a:cubicBezTo>
                      <a:pt x="16736" y="26188"/>
                      <a:pt x="17148" y="24117"/>
                      <a:pt x="18474" y="22295"/>
                    </a:cubicBezTo>
                    <a:cubicBezTo>
                      <a:pt x="19049" y="21552"/>
                      <a:pt x="19836" y="21252"/>
                      <a:pt x="20692" y="21252"/>
                    </a:cubicBezTo>
                    <a:cubicBezTo>
                      <a:pt x="22710" y="21252"/>
                      <a:pt x="25108" y="22925"/>
                      <a:pt x="25984" y="24410"/>
                    </a:cubicBezTo>
                    <a:cubicBezTo>
                      <a:pt x="26655" y="25669"/>
                      <a:pt x="26944" y="27010"/>
                      <a:pt x="27336" y="28454"/>
                    </a:cubicBezTo>
                    <a:cubicBezTo>
                      <a:pt x="27624" y="29227"/>
                      <a:pt x="27624" y="30671"/>
                      <a:pt x="28006" y="31342"/>
                    </a:cubicBezTo>
                    <a:lnTo>
                      <a:pt x="28099" y="31146"/>
                    </a:lnTo>
                    <a:cubicBezTo>
                      <a:pt x="28129" y="31161"/>
                      <a:pt x="28159" y="31168"/>
                      <a:pt x="28189" y="31168"/>
                    </a:cubicBezTo>
                    <a:cubicBezTo>
                      <a:pt x="28548" y="31168"/>
                      <a:pt x="28887" y="30143"/>
                      <a:pt x="29069" y="29609"/>
                    </a:cubicBezTo>
                    <a:cubicBezTo>
                      <a:pt x="30502" y="24802"/>
                      <a:pt x="29935" y="19315"/>
                      <a:pt x="30409" y="14311"/>
                    </a:cubicBezTo>
                    <a:cubicBezTo>
                      <a:pt x="30760" y="10859"/>
                      <a:pt x="30710" y="1"/>
                      <a:pt x="25462" y="1"/>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199" name="Google Shape;199;p5"/>
              <p:cNvGrpSpPr/>
              <p:nvPr/>
            </p:nvGrpSpPr>
            <p:grpSpPr>
              <a:xfrm flipH="1" rot="-5400000">
                <a:off x="-218007" y="3904809"/>
                <a:ext cx="1337234" cy="899547"/>
                <a:chOff x="5898017" y="1162960"/>
                <a:chExt cx="1695492" cy="1140544"/>
              </a:xfrm>
            </p:grpSpPr>
            <p:sp>
              <p:nvSpPr>
                <p:cNvPr id="200" name="Google Shape;200;p5"/>
                <p:cNvSpPr/>
                <p:nvPr/>
              </p:nvSpPr>
              <p:spPr>
                <a:xfrm>
                  <a:off x="5898017" y="1960377"/>
                  <a:ext cx="158260" cy="159738"/>
                </a:xfrm>
                <a:custGeom>
                  <a:rect b="b" l="l" r="r" t="t"/>
                  <a:pathLst>
                    <a:path extrusionOk="0" h="1729" w="1713">
                      <a:moveTo>
                        <a:pt x="814" y="0"/>
                      </a:moveTo>
                      <a:cubicBezTo>
                        <a:pt x="725" y="0"/>
                        <a:pt x="637" y="23"/>
                        <a:pt x="568" y="66"/>
                      </a:cubicBezTo>
                      <a:cubicBezTo>
                        <a:pt x="444" y="138"/>
                        <a:pt x="372" y="242"/>
                        <a:pt x="341" y="375"/>
                      </a:cubicBezTo>
                      <a:cubicBezTo>
                        <a:pt x="341" y="386"/>
                        <a:pt x="330" y="396"/>
                        <a:pt x="330" y="407"/>
                      </a:cubicBezTo>
                      <a:cubicBezTo>
                        <a:pt x="330" y="399"/>
                        <a:pt x="329" y="396"/>
                        <a:pt x="328" y="396"/>
                      </a:cubicBezTo>
                      <a:cubicBezTo>
                        <a:pt x="324" y="396"/>
                        <a:pt x="318" y="412"/>
                        <a:pt x="323" y="412"/>
                      </a:cubicBezTo>
                      <a:cubicBezTo>
                        <a:pt x="324" y="412"/>
                        <a:pt x="327" y="410"/>
                        <a:pt x="330" y="407"/>
                      </a:cubicBezTo>
                      <a:lnTo>
                        <a:pt x="330" y="407"/>
                      </a:lnTo>
                      <a:cubicBezTo>
                        <a:pt x="310" y="437"/>
                        <a:pt x="289" y="478"/>
                        <a:pt x="268" y="510"/>
                      </a:cubicBezTo>
                      <a:cubicBezTo>
                        <a:pt x="217" y="613"/>
                        <a:pt x="155" y="716"/>
                        <a:pt x="103" y="819"/>
                      </a:cubicBezTo>
                      <a:cubicBezTo>
                        <a:pt x="0" y="1005"/>
                        <a:pt x="21" y="1242"/>
                        <a:pt x="176" y="1397"/>
                      </a:cubicBezTo>
                      <a:lnTo>
                        <a:pt x="279" y="1500"/>
                      </a:lnTo>
                      <a:cubicBezTo>
                        <a:pt x="330" y="1551"/>
                        <a:pt x="424" y="1603"/>
                        <a:pt x="506" y="1624"/>
                      </a:cubicBezTo>
                      <a:cubicBezTo>
                        <a:pt x="591" y="1695"/>
                        <a:pt x="696" y="1729"/>
                        <a:pt x="802" y="1729"/>
                      </a:cubicBezTo>
                      <a:cubicBezTo>
                        <a:pt x="926" y="1729"/>
                        <a:pt x="1051" y="1682"/>
                        <a:pt x="1146" y="1592"/>
                      </a:cubicBezTo>
                      <a:cubicBezTo>
                        <a:pt x="1331" y="1417"/>
                        <a:pt x="1527" y="1262"/>
                        <a:pt x="1600" y="1015"/>
                      </a:cubicBezTo>
                      <a:cubicBezTo>
                        <a:pt x="1713" y="581"/>
                        <a:pt x="1362" y="283"/>
                        <a:pt x="1052" y="66"/>
                      </a:cubicBezTo>
                      <a:cubicBezTo>
                        <a:pt x="982" y="21"/>
                        <a:pt x="897" y="0"/>
                        <a:pt x="814"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1" name="Google Shape;201;p5"/>
                <p:cNvSpPr/>
                <p:nvPr/>
              </p:nvSpPr>
              <p:spPr>
                <a:xfrm>
                  <a:off x="6434602" y="2116420"/>
                  <a:ext cx="143016" cy="187085"/>
                </a:xfrm>
                <a:custGeom>
                  <a:rect b="b" l="l" r="r" t="t"/>
                  <a:pathLst>
                    <a:path extrusionOk="0" h="2025" w="1548">
                      <a:moveTo>
                        <a:pt x="601" y="0"/>
                      </a:moveTo>
                      <a:cubicBezTo>
                        <a:pt x="436" y="0"/>
                        <a:pt x="276" y="83"/>
                        <a:pt x="175" y="265"/>
                      </a:cubicBezTo>
                      <a:cubicBezTo>
                        <a:pt x="72" y="440"/>
                        <a:pt x="51" y="646"/>
                        <a:pt x="41" y="832"/>
                      </a:cubicBezTo>
                      <a:cubicBezTo>
                        <a:pt x="0" y="1224"/>
                        <a:pt x="10" y="1698"/>
                        <a:pt x="361" y="1946"/>
                      </a:cubicBezTo>
                      <a:cubicBezTo>
                        <a:pt x="443" y="2000"/>
                        <a:pt x="526" y="2024"/>
                        <a:pt x="608" y="2024"/>
                      </a:cubicBezTo>
                      <a:cubicBezTo>
                        <a:pt x="743" y="2024"/>
                        <a:pt x="875" y="1960"/>
                        <a:pt x="990" y="1863"/>
                      </a:cubicBezTo>
                      <a:cubicBezTo>
                        <a:pt x="1186" y="1853"/>
                        <a:pt x="1372" y="1719"/>
                        <a:pt x="1434" y="1523"/>
                      </a:cubicBezTo>
                      <a:cubicBezTo>
                        <a:pt x="1454" y="1420"/>
                        <a:pt x="1475" y="1327"/>
                        <a:pt x="1485" y="1234"/>
                      </a:cubicBezTo>
                      <a:cubicBezTo>
                        <a:pt x="1516" y="1173"/>
                        <a:pt x="1547" y="1100"/>
                        <a:pt x="1547" y="1017"/>
                      </a:cubicBezTo>
                      <a:cubicBezTo>
                        <a:pt x="1547" y="863"/>
                        <a:pt x="1475" y="749"/>
                        <a:pt x="1382" y="667"/>
                      </a:cubicBezTo>
                      <a:cubicBezTo>
                        <a:pt x="1351" y="616"/>
                        <a:pt x="1320" y="574"/>
                        <a:pt x="1279" y="522"/>
                      </a:cubicBezTo>
                      <a:cubicBezTo>
                        <a:pt x="1238" y="471"/>
                        <a:pt x="1186" y="440"/>
                        <a:pt x="1135" y="389"/>
                      </a:cubicBezTo>
                      <a:cubicBezTo>
                        <a:pt x="1124" y="347"/>
                        <a:pt x="1103" y="295"/>
                        <a:pt x="1073" y="254"/>
                      </a:cubicBezTo>
                      <a:cubicBezTo>
                        <a:pt x="951" y="91"/>
                        <a:pt x="774" y="0"/>
                        <a:pt x="601"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2" name="Google Shape;202;p5"/>
                <p:cNvSpPr/>
                <p:nvPr/>
              </p:nvSpPr>
              <p:spPr>
                <a:xfrm>
                  <a:off x="6864018" y="1933954"/>
                  <a:ext cx="156689" cy="160200"/>
                </a:xfrm>
                <a:custGeom>
                  <a:rect b="b" l="l" r="r" t="t"/>
                  <a:pathLst>
                    <a:path extrusionOk="0" h="1734" w="1696">
                      <a:moveTo>
                        <a:pt x="1146" y="1"/>
                      </a:moveTo>
                      <a:cubicBezTo>
                        <a:pt x="1140" y="1"/>
                        <a:pt x="1134" y="1"/>
                        <a:pt x="1129" y="1"/>
                      </a:cubicBezTo>
                      <a:cubicBezTo>
                        <a:pt x="973" y="1"/>
                        <a:pt x="829" y="42"/>
                        <a:pt x="705" y="115"/>
                      </a:cubicBezTo>
                      <a:cubicBezTo>
                        <a:pt x="592" y="145"/>
                        <a:pt x="489" y="218"/>
                        <a:pt x="427" y="331"/>
                      </a:cubicBezTo>
                      <a:cubicBezTo>
                        <a:pt x="386" y="414"/>
                        <a:pt x="334" y="476"/>
                        <a:pt x="283" y="548"/>
                      </a:cubicBezTo>
                      <a:cubicBezTo>
                        <a:pt x="180" y="693"/>
                        <a:pt x="128" y="858"/>
                        <a:pt x="86" y="1023"/>
                      </a:cubicBezTo>
                      <a:cubicBezTo>
                        <a:pt x="1" y="1347"/>
                        <a:pt x="259" y="1627"/>
                        <a:pt x="559" y="1627"/>
                      </a:cubicBezTo>
                      <a:cubicBezTo>
                        <a:pt x="584" y="1627"/>
                        <a:pt x="609" y="1625"/>
                        <a:pt x="633" y="1621"/>
                      </a:cubicBezTo>
                      <a:cubicBezTo>
                        <a:pt x="726" y="1683"/>
                        <a:pt x="829" y="1734"/>
                        <a:pt x="932" y="1734"/>
                      </a:cubicBezTo>
                      <a:cubicBezTo>
                        <a:pt x="1149" y="1734"/>
                        <a:pt x="1314" y="1590"/>
                        <a:pt x="1386" y="1404"/>
                      </a:cubicBezTo>
                      <a:cubicBezTo>
                        <a:pt x="1417" y="1383"/>
                        <a:pt x="1448" y="1363"/>
                        <a:pt x="1469" y="1332"/>
                      </a:cubicBezTo>
                      <a:cubicBezTo>
                        <a:pt x="1696" y="1085"/>
                        <a:pt x="1613" y="785"/>
                        <a:pt x="1613" y="476"/>
                      </a:cubicBezTo>
                      <a:cubicBezTo>
                        <a:pt x="1613" y="223"/>
                        <a:pt x="1406" y="1"/>
                        <a:pt x="1146"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3" name="Google Shape;203;p5"/>
                <p:cNvSpPr/>
                <p:nvPr/>
              </p:nvSpPr>
              <p:spPr>
                <a:xfrm>
                  <a:off x="7359861" y="1915384"/>
                  <a:ext cx="163988" cy="152162"/>
                </a:xfrm>
                <a:custGeom>
                  <a:rect b="b" l="l" r="r" t="t"/>
                  <a:pathLst>
                    <a:path extrusionOk="0" h="1647" w="1775">
                      <a:moveTo>
                        <a:pt x="1056" y="1"/>
                      </a:moveTo>
                      <a:cubicBezTo>
                        <a:pt x="1034" y="1"/>
                        <a:pt x="1013" y="3"/>
                        <a:pt x="991" y="6"/>
                      </a:cubicBezTo>
                      <a:lnTo>
                        <a:pt x="960" y="6"/>
                      </a:lnTo>
                      <a:cubicBezTo>
                        <a:pt x="775" y="6"/>
                        <a:pt x="651" y="99"/>
                        <a:pt x="548" y="243"/>
                      </a:cubicBezTo>
                      <a:cubicBezTo>
                        <a:pt x="465" y="346"/>
                        <a:pt x="383" y="460"/>
                        <a:pt x="321" y="573"/>
                      </a:cubicBezTo>
                      <a:cubicBezTo>
                        <a:pt x="259" y="687"/>
                        <a:pt x="218" y="800"/>
                        <a:pt x="156" y="914"/>
                      </a:cubicBezTo>
                      <a:cubicBezTo>
                        <a:pt x="1" y="1234"/>
                        <a:pt x="186" y="1646"/>
                        <a:pt x="578" y="1646"/>
                      </a:cubicBezTo>
                      <a:cubicBezTo>
                        <a:pt x="672" y="1646"/>
                        <a:pt x="775" y="1636"/>
                        <a:pt x="878" y="1636"/>
                      </a:cubicBezTo>
                      <a:cubicBezTo>
                        <a:pt x="904" y="1641"/>
                        <a:pt x="930" y="1643"/>
                        <a:pt x="954" y="1643"/>
                      </a:cubicBezTo>
                      <a:cubicBezTo>
                        <a:pt x="1045" y="1643"/>
                        <a:pt x="1124" y="1615"/>
                        <a:pt x="1197" y="1574"/>
                      </a:cubicBezTo>
                      <a:cubicBezTo>
                        <a:pt x="1352" y="1522"/>
                        <a:pt x="1486" y="1440"/>
                        <a:pt x="1589" y="1295"/>
                      </a:cubicBezTo>
                      <a:cubicBezTo>
                        <a:pt x="1775" y="1017"/>
                        <a:pt x="1610" y="646"/>
                        <a:pt x="1517" y="357"/>
                      </a:cubicBezTo>
                      <a:cubicBezTo>
                        <a:pt x="1452" y="170"/>
                        <a:pt x="1260" y="1"/>
                        <a:pt x="1056"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4" name="Google Shape;204;p5"/>
                <p:cNvSpPr/>
                <p:nvPr/>
              </p:nvSpPr>
              <p:spPr>
                <a:xfrm>
                  <a:off x="7171206" y="1552025"/>
                  <a:ext cx="161124" cy="141538"/>
                </a:xfrm>
                <a:custGeom>
                  <a:rect b="b" l="l" r="r" t="t"/>
                  <a:pathLst>
                    <a:path extrusionOk="0" h="1532" w="1744">
                      <a:moveTo>
                        <a:pt x="1074" y="1"/>
                      </a:moveTo>
                      <a:cubicBezTo>
                        <a:pt x="1033" y="1"/>
                        <a:pt x="992" y="4"/>
                        <a:pt x="949" y="9"/>
                      </a:cubicBezTo>
                      <a:cubicBezTo>
                        <a:pt x="867" y="20"/>
                        <a:pt x="795" y="61"/>
                        <a:pt x="733" y="112"/>
                      </a:cubicBezTo>
                      <a:lnTo>
                        <a:pt x="733" y="102"/>
                      </a:lnTo>
                      <a:cubicBezTo>
                        <a:pt x="681" y="91"/>
                        <a:pt x="640" y="82"/>
                        <a:pt x="599" y="82"/>
                      </a:cubicBezTo>
                      <a:lnTo>
                        <a:pt x="589" y="82"/>
                      </a:lnTo>
                      <a:cubicBezTo>
                        <a:pt x="577" y="80"/>
                        <a:pt x="566" y="79"/>
                        <a:pt x="554" y="79"/>
                      </a:cubicBezTo>
                      <a:cubicBezTo>
                        <a:pt x="407" y="79"/>
                        <a:pt x="243" y="195"/>
                        <a:pt x="176" y="318"/>
                      </a:cubicBezTo>
                      <a:cubicBezTo>
                        <a:pt x="83" y="494"/>
                        <a:pt x="62" y="731"/>
                        <a:pt x="32" y="927"/>
                      </a:cubicBezTo>
                      <a:cubicBezTo>
                        <a:pt x="0" y="1102"/>
                        <a:pt x="32" y="1257"/>
                        <a:pt x="155" y="1391"/>
                      </a:cubicBezTo>
                      <a:cubicBezTo>
                        <a:pt x="247" y="1484"/>
                        <a:pt x="372" y="1532"/>
                        <a:pt x="498" y="1532"/>
                      </a:cubicBezTo>
                      <a:cubicBezTo>
                        <a:pt x="583" y="1532"/>
                        <a:pt x="668" y="1510"/>
                        <a:pt x="743" y="1464"/>
                      </a:cubicBezTo>
                      <a:cubicBezTo>
                        <a:pt x="826" y="1412"/>
                        <a:pt x="919" y="1361"/>
                        <a:pt x="1011" y="1319"/>
                      </a:cubicBezTo>
                      <a:cubicBezTo>
                        <a:pt x="1022" y="1319"/>
                        <a:pt x="1032" y="1319"/>
                        <a:pt x="1032" y="1309"/>
                      </a:cubicBezTo>
                      <a:cubicBezTo>
                        <a:pt x="1063" y="1309"/>
                        <a:pt x="1084" y="1299"/>
                        <a:pt x="1104" y="1278"/>
                      </a:cubicBezTo>
                      <a:cubicBezTo>
                        <a:pt x="1125" y="1278"/>
                        <a:pt x="1146" y="1267"/>
                        <a:pt x="1156" y="1257"/>
                      </a:cubicBezTo>
                      <a:cubicBezTo>
                        <a:pt x="1341" y="1164"/>
                        <a:pt x="1465" y="969"/>
                        <a:pt x="1589" y="814"/>
                      </a:cubicBezTo>
                      <a:cubicBezTo>
                        <a:pt x="1744" y="607"/>
                        <a:pt x="1651" y="360"/>
                        <a:pt x="1476" y="215"/>
                      </a:cubicBezTo>
                      <a:cubicBezTo>
                        <a:pt x="1465" y="185"/>
                        <a:pt x="1444" y="153"/>
                        <a:pt x="1414" y="133"/>
                      </a:cubicBezTo>
                      <a:cubicBezTo>
                        <a:pt x="1312" y="32"/>
                        <a:pt x="1199" y="1"/>
                        <a:pt x="1074"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5" name="Google Shape;205;p5"/>
                <p:cNvSpPr/>
                <p:nvPr/>
              </p:nvSpPr>
              <p:spPr>
                <a:xfrm>
                  <a:off x="7460008" y="1266547"/>
                  <a:ext cx="133500" cy="156504"/>
                </a:xfrm>
                <a:custGeom>
                  <a:rect b="b" l="l" r="r" t="t"/>
                  <a:pathLst>
                    <a:path extrusionOk="0" h="1694" w="1445">
                      <a:moveTo>
                        <a:pt x="564" y="1"/>
                      </a:moveTo>
                      <a:cubicBezTo>
                        <a:pt x="351" y="1"/>
                        <a:pt x="135" y="145"/>
                        <a:pt x="83" y="355"/>
                      </a:cubicBezTo>
                      <a:cubicBezTo>
                        <a:pt x="62" y="448"/>
                        <a:pt x="51" y="541"/>
                        <a:pt x="62" y="634"/>
                      </a:cubicBezTo>
                      <a:cubicBezTo>
                        <a:pt x="21" y="747"/>
                        <a:pt x="0" y="871"/>
                        <a:pt x="0" y="985"/>
                      </a:cubicBezTo>
                      <a:cubicBezTo>
                        <a:pt x="0" y="1180"/>
                        <a:pt x="72" y="1335"/>
                        <a:pt x="196" y="1490"/>
                      </a:cubicBezTo>
                      <a:cubicBezTo>
                        <a:pt x="268" y="1583"/>
                        <a:pt x="413" y="1666"/>
                        <a:pt x="526" y="1686"/>
                      </a:cubicBezTo>
                      <a:cubicBezTo>
                        <a:pt x="571" y="1691"/>
                        <a:pt x="614" y="1694"/>
                        <a:pt x="656" y="1694"/>
                      </a:cubicBezTo>
                      <a:cubicBezTo>
                        <a:pt x="787" y="1694"/>
                        <a:pt x="907" y="1669"/>
                        <a:pt x="1032" y="1614"/>
                      </a:cubicBezTo>
                      <a:cubicBezTo>
                        <a:pt x="1279" y="1510"/>
                        <a:pt x="1444" y="1212"/>
                        <a:pt x="1424" y="943"/>
                      </a:cubicBezTo>
                      <a:cubicBezTo>
                        <a:pt x="1382" y="552"/>
                        <a:pt x="1114" y="273"/>
                        <a:pt x="794" y="66"/>
                      </a:cubicBezTo>
                      <a:cubicBezTo>
                        <a:pt x="724" y="21"/>
                        <a:pt x="644" y="1"/>
                        <a:pt x="564"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6" name="Google Shape;206;p5"/>
                <p:cNvSpPr/>
                <p:nvPr/>
              </p:nvSpPr>
              <p:spPr>
                <a:xfrm>
                  <a:off x="6145217" y="1564292"/>
                  <a:ext cx="162048" cy="180340"/>
                </a:xfrm>
                <a:custGeom>
                  <a:rect b="b" l="l" r="r" t="t"/>
                  <a:pathLst>
                    <a:path extrusionOk="0" h="1952" w="1754">
                      <a:moveTo>
                        <a:pt x="850" y="0"/>
                      </a:moveTo>
                      <a:cubicBezTo>
                        <a:pt x="689" y="0"/>
                        <a:pt x="526" y="60"/>
                        <a:pt x="381" y="154"/>
                      </a:cubicBezTo>
                      <a:cubicBezTo>
                        <a:pt x="196" y="277"/>
                        <a:pt x="103" y="504"/>
                        <a:pt x="175" y="721"/>
                      </a:cubicBezTo>
                      <a:cubicBezTo>
                        <a:pt x="41" y="979"/>
                        <a:pt x="0" y="1278"/>
                        <a:pt x="175" y="1547"/>
                      </a:cubicBezTo>
                      <a:cubicBezTo>
                        <a:pt x="335" y="1786"/>
                        <a:pt x="631" y="1952"/>
                        <a:pt x="928" y="1952"/>
                      </a:cubicBezTo>
                      <a:cubicBezTo>
                        <a:pt x="1015" y="1952"/>
                        <a:pt x="1102" y="1938"/>
                        <a:pt x="1186" y="1907"/>
                      </a:cubicBezTo>
                      <a:cubicBezTo>
                        <a:pt x="1424" y="1815"/>
                        <a:pt x="1578" y="1660"/>
                        <a:pt x="1671" y="1423"/>
                      </a:cubicBezTo>
                      <a:cubicBezTo>
                        <a:pt x="1754" y="1185"/>
                        <a:pt x="1671" y="917"/>
                        <a:pt x="1589" y="701"/>
                      </a:cubicBezTo>
                      <a:cubicBezTo>
                        <a:pt x="1495" y="463"/>
                        <a:pt x="1392" y="206"/>
                        <a:pt x="1155" y="82"/>
                      </a:cubicBezTo>
                      <a:cubicBezTo>
                        <a:pt x="1058" y="25"/>
                        <a:pt x="955" y="0"/>
                        <a:pt x="850"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7" name="Google Shape;207;p5"/>
                <p:cNvSpPr/>
                <p:nvPr/>
              </p:nvSpPr>
              <p:spPr>
                <a:xfrm>
                  <a:off x="6607338" y="1465067"/>
                  <a:ext cx="146896" cy="132484"/>
                </a:xfrm>
                <a:custGeom>
                  <a:rect b="b" l="l" r="r" t="t"/>
                  <a:pathLst>
                    <a:path extrusionOk="0" h="1434" w="1590">
                      <a:moveTo>
                        <a:pt x="1115" y="1"/>
                      </a:moveTo>
                      <a:cubicBezTo>
                        <a:pt x="867" y="10"/>
                        <a:pt x="640" y="93"/>
                        <a:pt x="486" y="289"/>
                      </a:cubicBezTo>
                      <a:cubicBezTo>
                        <a:pt x="300" y="310"/>
                        <a:pt x="124" y="464"/>
                        <a:pt x="73" y="650"/>
                      </a:cubicBezTo>
                      <a:cubicBezTo>
                        <a:pt x="1" y="898"/>
                        <a:pt x="135" y="1115"/>
                        <a:pt x="362" y="1218"/>
                      </a:cubicBezTo>
                      <a:cubicBezTo>
                        <a:pt x="383" y="1228"/>
                        <a:pt x="403" y="1238"/>
                        <a:pt x="413" y="1248"/>
                      </a:cubicBezTo>
                      <a:lnTo>
                        <a:pt x="537" y="1310"/>
                      </a:lnTo>
                      <a:cubicBezTo>
                        <a:pt x="671" y="1383"/>
                        <a:pt x="805" y="1434"/>
                        <a:pt x="950" y="1434"/>
                      </a:cubicBezTo>
                      <a:cubicBezTo>
                        <a:pt x="1167" y="1434"/>
                        <a:pt x="1373" y="1310"/>
                        <a:pt x="1476" y="1115"/>
                      </a:cubicBezTo>
                      <a:cubicBezTo>
                        <a:pt x="1579" y="929"/>
                        <a:pt x="1589" y="702"/>
                        <a:pt x="1589" y="485"/>
                      </a:cubicBezTo>
                      <a:cubicBezTo>
                        <a:pt x="1589" y="228"/>
                        <a:pt x="1373" y="1"/>
                        <a:pt x="1115"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8" name="Google Shape;208;p5"/>
                <p:cNvSpPr/>
                <p:nvPr/>
              </p:nvSpPr>
              <p:spPr>
                <a:xfrm>
                  <a:off x="6036570" y="1207676"/>
                  <a:ext cx="149483" cy="159461"/>
                </a:xfrm>
                <a:custGeom>
                  <a:rect b="b" l="l" r="r" t="t"/>
                  <a:pathLst>
                    <a:path extrusionOk="0" h="1726" w="1618">
                      <a:moveTo>
                        <a:pt x="830" y="0"/>
                      </a:moveTo>
                      <a:cubicBezTo>
                        <a:pt x="792" y="0"/>
                        <a:pt x="752" y="4"/>
                        <a:pt x="711" y="11"/>
                      </a:cubicBezTo>
                      <a:cubicBezTo>
                        <a:pt x="526" y="53"/>
                        <a:pt x="402" y="187"/>
                        <a:pt x="310" y="352"/>
                      </a:cubicBezTo>
                      <a:cubicBezTo>
                        <a:pt x="83" y="497"/>
                        <a:pt x="0" y="785"/>
                        <a:pt x="134" y="1012"/>
                      </a:cubicBezTo>
                      <a:cubicBezTo>
                        <a:pt x="258" y="1229"/>
                        <a:pt x="340" y="1497"/>
                        <a:pt x="557" y="1641"/>
                      </a:cubicBezTo>
                      <a:cubicBezTo>
                        <a:pt x="638" y="1687"/>
                        <a:pt x="735" y="1716"/>
                        <a:pt x="827" y="1716"/>
                      </a:cubicBezTo>
                      <a:cubicBezTo>
                        <a:pt x="840" y="1716"/>
                        <a:pt x="854" y="1715"/>
                        <a:pt x="867" y="1714"/>
                      </a:cubicBezTo>
                      <a:lnTo>
                        <a:pt x="1000" y="1714"/>
                      </a:lnTo>
                      <a:cubicBezTo>
                        <a:pt x="1037" y="1721"/>
                        <a:pt x="1075" y="1725"/>
                        <a:pt x="1112" y="1725"/>
                      </a:cubicBezTo>
                      <a:cubicBezTo>
                        <a:pt x="1374" y="1725"/>
                        <a:pt x="1618" y="1539"/>
                        <a:pt x="1609" y="1249"/>
                      </a:cubicBezTo>
                      <a:cubicBezTo>
                        <a:pt x="1599" y="868"/>
                        <a:pt x="1465" y="548"/>
                        <a:pt x="1259" y="238"/>
                      </a:cubicBezTo>
                      <a:cubicBezTo>
                        <a:pt x="1148" y="78"/>
                        <a:pt x="1004" y="0"/>
                        <a:pt x="830"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9" name="Google Shape;209;p5"/>
                <p:cNvSpPr/>
                <p:nvPr/>
              </p:nvSpPr>
              <p:spPr>
                <a:xfrm>
                  <a:off x="6919885" y="1162960"/>
                  <a:ext cx="123984" cy="142462"/>
                </a:xfrm>
                <a:custGeom>
                  <a:rect b="b" l="l" r="r" t="t"/>
                  <a:pathLst>
                    <a:path extrusionOk="0" h="1542" w="1342">
                      <a:moveTo>
                        <a:pt x="517" y="0"/>
                      </a:moveTo>
                      <a:cubicBezTo>
                        <a:pt x="362" y="0"/>
                        <a:pt x="166" y="93"/>
                        <a:pt x="104" y="238"/>
                      </a:cubicBezTo>
                      <a:cubicBezTo>
                        <a:pt x="22" y="433"/>
                        <a:pt x="1" y="578"/>
                        <a:pt x="32" y="774"/>
                      </a:cubicBezTo>
                      <a:lnTo>
                        <a:pt x="63" y="867"/>
                      </a:lnTo>
                      <a:cubicBezTo>
                        <a:pt x="22" y="1063"/>
                        <a:pt x="73" y="1259"/>
                        <a:pt x="280" y="1382"/>
                      </a:cubicBezTo>
                      <a:cubicBezTo>
                        <a:pt x="342" y="1414"/>
                        <a:pt x="424" y="1434"/>
                        <a:pt x="507" y="1444"/>
                      </a:cubicBezTo>
                      <a:cubicBezTo>
                        <a:pt x="584" y="1511"/>
                        <a:pt x="691" y="1542"/>
                        <a:pt x="798" y="1542"/>
                      </a:cubicBezTo>
                      <a:cubicBezTo>
                        <a:pt x="890" y="1542"/>
                        <a:pt x="981" y="1519"/>
                        <a:pt x="1053" y="1476"/>
                      </a:cubicBezTo>
                      <a:cubicBezTo>
                        <a:pt x="1291" y="1331"/>
                        <a:pt x="1342" y="1052"/>
                        <a:pt x="1218" y="816"/>
                      </a:cubicBezTo>
                      <a:cubicBezTo>
                        <a:pt x="1218" y="816"/>
                        <a:pt x="1218" y="805"/>
                        <a:pt x="1208" y="795"/>
                      </a:cubicBezTo>
                      <a:cubicBezTo>
                        <a:pt x="1249" y="630"/>
                        <a:pt x="1229" y="465"/>
                        <a:pt x="1136" y="320"/>
                      </a:cubicBezTo>
                      <a:cubicBezTo>
                        <a:pt x="1074" y="227"/>
                        <a:pt x="991" y="145"/>
                        <a:pt x="899" y="93"/>
                      </a:cubicBezTo>
                      <a:cubicBezTo>
                        <a:pt x="816" y="42"/>
                        <a:pt x="723" y="0"/>
                        <a:pt x="610"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grpSp>
      <p:sp>
        <p:nvSpPr>
          <p:cNvPr id="210" name="Google Shape;210;p5"/>
          <p:cNvSpPr txBox="1"/>
          <p:nvPr>
            <p:ph type="title"/>
          </p:nvPr>
        </p:nvSpPr>
        <p:spPr>
          <a:xfrm>
            <a:off x="1975300" y="3122067"/>
            <a:ext cx="1866900" cy="260100"/>
          </a:xfrm>
          <a:prstGeom prst="rect">
            <a:avLst/>
          </a:prstGeom>
          <a:solidFill>
            <a:schemeClr val="lt2"/>
          </a:solidFill>
          <a:ln>
            <a:noFill/>
          </a:ln>
        </p:spPr>
        <p:txBody>
          <a:bodyPr anchorCtr="0" anchor="t" bIns="91425" lIns="91425" spcFirstLastPara="1" rIns="91425" wrap="square" tIns="91425">
            <a:noAutofit/>
          </a:bodyPr>
          <a:lstStyle>
            <a:lvl1pPr lvl="0" rtl="0" algn="ctr">
              <a:spcBef>
                <a:spcPts val="0"/>
              </a:spcBef>
              <a:spcAft>
                <a:spcPts val="0"/>
              </a:spcAft>
              <a:buSzPts val="3000"/>
              <a:buNone/>
              <a:defRPr b="0" sz="2100">
                <a:solidFill>
                  <a:schemeClr val="lt1"/>
                </a:solidFill>
              </a:defRPr>
            </a:lvl1pPr>
            <a:lvl2pPr lvl="1" rtl="0">
              <a:spcBef>
                <a:spcPts val="0"/>
              </a:spcBef>
              <a:spcAft>
                <a:spcPts val="0"/>
              </a:spcAft>
              <a:buSzPts val="3000"/>
              <a:buNone/>
              <a:defRPr/>
            </a:lvl2pPr>
            <a:lvl3pPr lvl="2" rtl="0">
              <a:spcBef>
                <a:spcPts val="0"/>
              </a:spcBef>
              <a:spcAft>
                <a:spcPts val="0"/>
              </a:spcAft>
              <a:buSzPts val="3000"/>
              <a:buNone/>
              <a:defRPr/>
            </a:lvl3pPr>
            <a:lvl4pPr lvl="3" rtl="0">
              <a:spcBef>
                <a:spcPts val="0"/>
              </a:spcBef>
              <a:spcAft>
                <a:spcPts val="0"/>
              </a:spcAft>
              <a:buSzPts val="3000"/>
              <a:buNone/>
              <a:defRPr/>
            </a:lvl4pPr>
            <a:lvl5pPr lvl="4" rtl="0">
              <a:spcBef>
                <a:spcPts val="0"/>
              </a:spcBef>
              <a:spcAft>
                <a:spcPts val="0"/>
              </a:spcAft>
              <a:buSzPts val="3000"/>
              <a:buNone/>
              <a:defRPr/>
            </a:lvl5pPr>
            <a:lvl6pPr lvl="5" rtl="0">
              <a:spcBef>
                <a:spcPts val="0"/>
              </a:spcBef>
              <a:spcAft>
                <a:spcPts val="0"/>
              </a:spcAft>
              <a:buSzPts val="3000"/>
              <a:buNone/>
              <a:defRPr/>
            </a:lvl6pPr>
            <a:lvl7pPr lvl="6" rtl="0">
              <a:spcBef>
                <a:spcPts val="0"/>
              </a:spcBef>
              <a:spcAft>
                <a:spcPts val="0"/>
              </a:spcAft>
              <a:buSzPts val="3000"/>
              <a:buNone/>
              <a:defRPr/>
            </a:lvl7pPr>
            <a:lvl8pPr lvl="7" rtl="0">
              <a:spcBef>
                <a:spcPts val="0"/>
              </a:spcBef>
              <a:spcAft>
                <a:spcPts val="0"/>
              </a:spcAft>
              <a:buSzPts val="3000"/>
              <a:buNone/>
              <a:defRPr/>
            </a:lvl8pPr>
            <a:lvl9pPr lvl="8" rtl="0">
              <a:spcBef>
                <a:spcPts val="0"/>
              </a:spcBef>
              <a:spcAft>
                <a:spcPts val="0"/>
              </a:spcAft>
              <a:buSzPts val="3000"/>
              <a:buNone/>
              <a:defRPr/>
            </a:lvl9pPr>
          </a:lstStyle>
          <a:p/>
        </p:txBody>
      </p:sp>
      <p:sp>
        <p:nvSpPr>
          <p:cNvPr id="211" name="Google Shape;211;p5"/>
          <p:cNvSpPr txBox="1"/>
          <p:nvPr>
            <p:ph idx="2" type="title"/>
          </p:nvPr>
        </p:nvSpPr>
        <p:spPr>
          <a:xfrm>
            <a:off x="5242597" y="3122067"/>
            <a:ext cx="1866900" cy="260100"/>
          </a:xfrm>
          <a:prstGeom prst="rect">
            <a:avLst/>
          </a:prstGeom>
          <a:solidFill>
            <a:schemeClr val="accent1"/>
          </a:solidFill>
          <a:ln>
            <a:noFill/>
          </a:ln>
        </p:spPr>
        <p:txBody>
          <a:bodyPr anchorCtr="0" anchor="t" bIns="91425" lIns="91425" spcFirstLastPara="1" rIns="91425" wrap="square" tIns="91425">
            <a:noAutofit/>
          </a:bodyPr>
          <a:lstStyle>
            <a:lvl1pPr lvl="0" rtl="0" algn="ctr">
              <a:spcBef>
                <a:spcPts val="0"/>
              </a:spcBef>
              <a:spcAft>
                <a:spcPts val="0"/>
              </a:spcAft>
              <a:buSzPts val="3000"/>
              <a:buNone/>
              <a:defRPr b="0" sz="2100">
                <a:solidFill>
                  <a:schemeClr val="lt1"/>
                </a:solidFill>
              </a:defRPr>
            </a:lvl1pPr>
            <a:lvl2pPr lvl="1" rtl="0">
              <a:spcBef>
                <a:spcPts val="0"/>
              </a:spcBef>
              <a:spcAft>
                <a:spcPts val="0"/>
              </a:spcAft>
              <a:buSzPts val="3000"/>
              <a:buNone/>
              <a:defRPr/>
            </a:lvl2pPr>
            <a:lvl3pPr lvl="2" rtl="0">
              <a:spcBef>
                <a:spcPts val="0"/>
              </a:spcBef>
              <a:spcAft>
                <a:spcPts val="0"/>
              </a:spcAft>
              <a:buSzPts val="3000"/>
              <a:buNone/>
              <a:defRPr/>
            </a:lvl3pPr>
            <a:lvl4pPr lvl="3" rtl="0">
              <a:spcBef>
                <a:spcPts val="0"/>
              </a:spcBef>
              <a:spcAft>
                <a:spcPts val="0"/>
              </a:spcAft>
              <a:buSzPts val="3000"/>
              <a:buNone/>
              <a:defRPr/>
            </a:lvl4pPr>
            <a:lvl5pPr lvl="4" rtl="0">
              <a:spcBef>
                <a:spcPts val="0"/>
              </a:spcBef>
              <a:spcAft>
                <a:spcPts val="0"/>
              </a:spcAft>
              <a:buSzPts val="3000"/>
              <a:buNone/>
              <a:defRPr/>
            </a:lvl5pPr>
            <a:lvl6pPr lvl="5" rtl="0">
              <a:spcBef>
                <a:spcPts val="0"/>
              </a:spcBef>
              <a:spcAft>
                <a:spcPts val="0"/>
              </a:spcAft>
              <a:buSzPts val="3000"/>
              <a:buNone/>
              <a:defRPr/>
            </a:lvl6pPr>
            <a:lvl7pPr lvl="6" rtl="0">
              <a:spcBef>
                <a:spcPts val="0"/>
              </a:spcBef>
              <a:spcAft>
                <a:spcPts val="0"/>
              </a:spcAft>
              <a:buSzPts val="3000"/>
              <a:buNone/>
              <a:defRPr/>
            </a:lvl7pPr>
            <a:lvl8pPr lvl="7" rtl="0">
              <a:spcBef>
                <a:spcPts val="0"/>
              </a:spcBef>
              <a:spcAft>
                <a:spcPts val="0"/>
              </a:spcAft>
              <a:buSzPts val="3000"/>
              <a:buNone/>
              <a:defRPr/>
            </a:lvl8pPr>
            <a:lvl9pPr lvl="8" rtl="0">
              <a:spcBef>
                <a:spcPts val="0"/>
              </a:spcBef>
              <a:spcAft>
                <a:spcPts val="0"/>
              </a:spcAft>
              <a:buSzPts val="3000"/>
              <a:buNone/>
              <a:defRPr/>
            </a:lvl9pPr>
          </a:lstStyle>
          <a:p/>
        </p:txBody>
      </p:sp>
      <p:sp>
        <p:nvSpPr>
          <p:cNvPr id="212" name="Google Shape;212;p5"/>
          <p:cNvSpPr txBox="1"/>
          <p:nvPr>
            <p:ph idx="1" type="subTitle"/>
          </p:nvPr>
        </p:nvSpPr>
        <p:spPr>
          <a:xfrm>
            <a:off x="4923247" y="3578997"/>
            <a:ext cx="2505600" cy="1010700"/>
          </a:xfrm>
          <a:prstGeom prst="rect">
            <a:avLst/>
          </a:prstGeom>
        </p:spPr>
        <p:txBody>
          <a:bodyPr anchorCtr="0" anchor="ctr" bIns="91425" lIns="91425" spcFirstLastPara="1" rIns="91425" wrap="square" tIns="91425">
            <a:noAutofit/>
          </a:bodyPr>
          <a:lstStyle>
            <a:lvl1pPr lvl="0" rtl="0" algn="ctr">
              <a:lnSpc>
                <a:spcPct val="100000"/>
              </a:lnSpc>
              <a:spcBef>
                <a:spcPts val="0"/>
              </a:spcBef>
              <a:spcAft>
                <a:spcPts val="0"/>
              </a:spcAft>
              <a:buSzPts val="2800"/>
              <a:buNone/>
              <a:defRPr b="0" sz="1400"/>
            </a:lvl1pPr>
            <a:lvl2pPr lvl="1" rtl="0" algn="ctr">
              <a:lnSpc>
                <a:spcPct val="100000"/>
              </a:lnSpc>
              <a:spcBef>
                <a:spcPts val="0"/>
              </a:spcBef>
              <a:spcAft>
                <a:spcPts val="0"/>
              </a:spcAft>
              <a:buSzPts val="2800"/>
              <a:buNone/>
              <a:defRPr sz="2800"/>
            </a:lvl2pPr>
            <a:lvl3pPr lvl="2" rtl="0" algn="ctr">
              <a:lnSpc>
                <a:spcPct val="100000"/>
              </a:lnSpc>
              <a:spcBef>
                <a:spcPts val="0"/>
              </a:spcBef>
              <a:spcAft>
                <a:spcPts val="0"/>
              </a:spcAft>
              <a:buSzPts val="2800"/>
              <a:buNone/>
              <a:defRPr sz="2800"/>
            </a:lvl3pPr>
            <a:lvl4pPr lvl="3" rtl="0" algn="ctr">
              <a:lnSpc>
                <a:spcPct val="100000"/>
              </a:lnSpc>
              <a:spcBef>
                <a:spcPts val="0"/>
              </a:spcBef>
              <a:spcAft>
                <a:spcPts val="0"/>
              </a:spcAft>
              <a:buSzPts val="2800"/>
              <a:buNone/>
              <a:defRPr sz="2800"/>
            </a:lvl4pPr>
            <a:lvl5pPr lvl="4" rtl="0" algn="ctr">
              <a:lnSpc>
                <a:spcPct val="100000"/>
              </a:lnSpc>
              <a:spcBef>
                <a:spcPts val="0"/>
              </a:spcBef>
              <a:spcAft>
                <a:spcPts val="0"/>
              </a:spcAft>
              <a:buSzPts val="2800"/>
              <a:buNone/>
              <a:defRPr sz="2800"/>
            </a:lvl5pPr>
            <a:lvl6pPr lvl="5" rtl="0" algn="ctr">
              <a:lnSpc>
                <a:spcPct val="100000"/>
              </a:lnSpc>
              <a:spcBef>
                <a:spcPts val="0"/>
              </a:spcBef>
              <a:spcAft>
                <a:spcPts val="0"/>
              </a:spcAft>
              <a:buSzPts val="2800"/>
              <a:buNone/>
              <a:defRPr sz="2800"/>
            </a:lvl6pPr>
            <a:lvl7pPr lvl="6" rtl="0" algn="ctr">
              <a:lnSpc>
                <a:spcPct val="100000"/>
              </a:lnSpc>
              <a:spcBef>
                <a:spcPts val="0"/>
              </a:spcBef>
              <a:spcAft>
                <a:spcPts val="0"/>
              </a:spcAft>
              <a:buSzPts val="2800"/>
              <a:buNone/>
              <a:defRPr sz="2800"/>
            </a:lvl7pPr>
            <a:lvl8pPr lvl="7" rtl="0" algn="ctr">
              <a:lnSpc>
                <a:spcPct val="100000"/>
              </a:lnSpc>
              <a:spcBef>
                <a:spcPts val="0"/>
              </a:spcBef>
              <a:spcAft>
                <a:spcPts val="0"/>
              </a:spcAft>
              <a:buSzPts val="2800"/>
              <a:buNone/>
              <a:defRPr sz="2800"/>
            </a:lvl8pPr>
            <a:lvl9pPr lvl="8" rtl="0" algn="ctr">
              <a:lnSpc>
                <a:spcPct val="100000"/>
              </a:lnSpc>
              <a:spcBef>
                <a:spcPts val="0"/>
              </a:spcBef>
              <a:spcAft>
                <a:spcPts val="0"/>
              </a:spcAft>
              <a:buSzPts val="2800"/>
              <a:buNone/>
              <a:defRPr sz="2800"/>
            </a:lvl9pPr>
          </a:lstStyle>
          <a:p/>
        </p:txBody>
      </p:sp>
      <p:sp>
        <p:nvSpPr>
          <p:cNvPr id="213" name="Google Shape;213;p5"/>
          <p:cNvSpPr txBox="1"/>
          <p:nvPr>
            <p:ph idx="3" type="subTitle"/>
          </p:nvPr>
        </p:nvSpPr>
        <p:spPr>
          <a:xfrm>
            <a:off x="1655950" y="3578997"/>
            <a:ext cx="2505600" cy="1010700"/>
          </a:xfrm>
          <a:prstGeom prst="rect">
            <a:avLst/>
          </a:prstGeom>
        </p:spPr>
        <p:txBody>
          <a:bodyPr anchorCtr="0" anchor="ctr" bIns="91425" lIns="91425" spcFirstLastPara="1" rIns="91425" wrap="square" tIns="91425">
            <a:noAutofit/>
          </a:bodyPr>
          <a:lstStyle>
            <a:lvl1pPr lvl="0" rtl="0" algn="ctr">
              <a:lnSpc>
                <a:spcPct val="100000"/>
              </a:lnSpc>
              <a:spcBef>
                <a:spcPts val="0"/>
              </a:spcBef>
              <a:spcAft>
                <a:spcPts val="0"/>
              </a:spcAft>
              <a:buSzPts val="2800"/>
              <a:buNone/>
              <a:defRPr b="0" sz="1400"/>
            </a:lvl1pPr>
            <a:lvl2pPr lvl="1" rtl="0" algn="ctr">
              <a:lnSpc>
                <a:spcPct val="100000"/>
              </a:lnSpc>
              <a:spcBef>
                <a:spcPts val="0"/>
              </a:spcBef>
              <a:spcAft>
                <a:spcPts val="0"/>
              </a:spcAft>
              <a:buSzPts val="2800"/>
              <a:buNone/>
              <a:defRPr sz="2800"/>
            </a:lvl2pPr>
            <a:lvl3pPr lvl="2" rtl="0" algn="ctr">
              <a:lnSpc>
                <a:spcPct val="100000"/>
              </a:lnSpc>
              <a:spcBef>
                <a:spcPts val="0"/>
              </a:spcBef>
              <a:spcAft>
                <a:spcPts val="0"/>
              </a:spcAft>
              <a:buSzPts val="2800"/>
              <a:buNone/>
              <a:defRPr sz="2800"/>
            </a:lvl3pPr>
            <a:lvl4pPr lvl="3" rtl="0" algn="ctr">
              <a:lnSpc>
                <a:spcPct val="100000"/>
              </a:lnSpc>
              <a:spcBef>
                <a:spcPts val="0"/>
              </a:spcBef>
              <a:spcAft>
                <a:spcPts val="0"/>
              </a:spcAft>
              <a:buSzPts val="2800"/>
              <a:buNone/>
              <a:defRPr sz="2800"/>
            </a:lvl4pPr>
            <a:lvl5pPr lvl="4" rtl="0" algn="ctr">
              <a:lnSpc>
                <a:spcPct val="100000"/>
              </a:lnSpc>
              <a:spcBef>
                <a:spcPts val="0"/>
              </a:spcBef>
              <a:spcAft>
                <a:spcPts val="0"/>
              </a:spcAft>
              <a:buSzPts val="2800"/>
              <a:buNone/>
              <a:defRPr sz="2800"/>
            </a:lvl5pPr>
            <a:lvl6pPr lvl="5" rtl="0" algn="ctr">
              <a:lnSpc>
                <a:spcPct val="100000"/>
              </a:lnSpc>
              <a:spcBef>
                <a:spcPts val="0"/>
              </a:spcBef>
              <a:spcAft>
                <a:spcPts val="0"/>
              </a:spcAft>
              <a:buSzPts val="2800"/>
              <a:buNone/>
              <a:defRPr sz="2800"/>
            </a:lvl6pPr>
            <a:lvl7pPr lvl="6" rtl="0" algn="ctr">
              <a:lnSpc>
                <a:spcPct val="100000"/>
              </a:lnSpc>
              <a:spcBef>
                <a:spcPts val="0"/>
              </a:spcBef>
              <a:spcAft>
                <a:spcPts val="0"/>
              </a:spcAft>
              <a:buSzPts val="2800"/>
              <a:buNone/>
              <a:defRPr sz="2800"/>
            </a:lvl7pPr>
            <a:lvl8pPr lvl="7" rtl="0" algn="ctr">
              <a:lnSpc>
                <a:spcPct val="100000"/>
              </a:lnSpc>
              <a:spcBef>
                <a:spcPts val="0"/>
              </a:spcBef>
              <a:spcAft>
                <a:spcPts val="0"/>
              </a:spcAft>
              <a:buSzPts val="2800"/>
              <a:buNone/>
              <a:defRPr sz="2800"/>
            </a:lvl8pPr>
            <a:lvl9pPr lvl="8" rtl="0" algn="ctr">
              <a:lnSpc>
                <a:spcPct val="100000"/>
              </a:lnSpc>
              <a:spcBef>
                <a:spcPts val="0"/>
              </a:spcBef>
              <a:spcAft>
                <a:spcPts val="0"/>
              </a:spcAft>
              <a:buSzPts val="2800"/>
              <a:buNone/>
              <a:defRPr sz="2800"/>
            </a:lvl9pPr>
          </a:lstStyle>
          <a:p/>
        </p:txBody>
      </p:sp>
      <p:sp>
        <p:nvSpPr>
          <p:cNvPr id="214" name="Google Shape;214;p5"/>
          <p:cNvSpPr txBox="1"/>
          <p:nvPr>
            <p:ph idx="4" type="title"/>
          </p:nvPr>
        </p:nvSpPr>
        <p:spPr>
          <a:xfrm>
            <a:off x="720000" y="445025"/>
            <a:ext cx="7704000" cy="572700"/>
          </a:xfrm>
          <a:prstGeom prst="rect">
            <a:avLst/>
          </a:prstGeom>
        </p:spPr>
        <p:txBody>
          <a:bodyPr anchorCtr="0" anchor="t" bIns="91425" lIns="91425" spcFirstLastPara="1" rIns="91425" wrap="square" tIns="91425">
            <a:noAutofit/>
          </a:bodyPr>
          <a:lstStyle>
            <a:lvl1pPr lvl="0" rtl="0" algn="ctr">
              <a:spcBef>
                <a:spcPts val="0"/>
              </a:spcBef>
              <a:spcAft>
                <a:spcPts val="0"/>
              </a:spcAft>
              <a:buSzPts val="3000"/>
              <a:buNone/>
              <a:defRPr/>
            </a:lvl1pPr>
            <a:lvl2pPr lvl="1" rtl="0">
              <a:spcBef>
                <a:spcPts val="0"/>
              </a:spcBef>
              <a:spcAft>
                <a:spcPts val="0"/>
              </a:spcAft>
              <a:buSzPts val="3000"/>
              <a:buNone/>
              <a:defRPr/>
            </a:lvl2pPr>
            <a:lvl3pPr lvl="2" rtl="0">
              <a:spcBef>
                <a:spcPts val="0"/>
              </a:spcBef>
              <a:spcAft>
                <a:spcPts val="0"/>
              </a:spcAft>
              <a:buSzPts val="3000"/>
              <a:buNone/>
              <a:defRPr/>
            </a:lvl3pPr>
            <a:lvl4pPr lvl="3" rtl="0">
              <a:spcBef>
                <a:spcPts val="0"/>
              </a:spcBef>
              <a:spcAft>
                <a:spcPts val="0"/>
              </a:spcAft>
              <a:buSzPts val="3000"/>
              <a:buNone/>
              <a:defRPr/>
            </a:lvl4pPr>
            <a:lvl5pPr lvl="4" rtl="0">
              <a:spcBef>
                <a:spcPts val="0"/>
              </a:spcBef>
              <a:spcAft>
                <a:spcPts val="0"/>
              </a:spcAft>
              <a:buSzPts val="3000"/>
              <a:buNone/>
              <a:defRPr/>
            </a:lvl5pPr>
            <a:lvl6pPr lvl="5" rtl="0">
              <a:spcBef>
                <a:spcPts val="0"/>
              </a:spcBef>
              <a:spcAft>
                <a:spcPts val="0"/>
              </a:spcAft>
              <a:buSzPts val="3000"/>
              <a:buNone/>
              <a:defRPr/>
            </a:lvl6pPr>
            <a:lvl7pPr lvl="6" rtl="0">
              <a:spcBef>
                <a:spcPts val="0"/>
              </a:spcBef>
              <a:spcAft>
                <a:spcPts val="0"/>
              </a:spcAft>
              <a:buSzPts val="3000"/>
              <a:buNone/>
              <a:defRPr/>
            </a:lvl7pPr>
            <a:lvl8pPr lvl="7" rtl="0">
              <a:spcBef>
                <a:spcPts val="0"/>
              </a:spcBef>
              <a:spcAft>
                <a:spcPts val="0"/>
              </a:spcAft>
              <a:buSzPts val="3000"/>
              <a:buNone/>
              <a:defRPr/>
            </a:lvl8pPr>
            <a:lvl9pPr lvl="8" rtl="0">
              <a:spcBef>
                <a:spcPts val="0"/>
              </a:spcBef>
              <a:spcAft>
                <a:spcPts val="0"/>
              </a:spcAft>
              <a:buSzPts val="3000"/>
              <a:buNone/>
              <a:defRPr/>
            </a:lvl9pPr>
          </a:lstStyle>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2">
  <p:cSld name="ONE_COLUMN_TEXT_2">
    <p:spTree>
      <p:nvGrpSpPr>
        <p:cNvPr id="1718" name="Shape 1718"/>
        <p:cNvGrpSpPr/>
        <p:nvPr/>
      </p:nvGrpSpPr>
      <p:grpSpPr>
        <a:xfrm>
          <a:off x="0" y="0"/>
          <a:ext cx="0" cy="0"/>
          <a:chOff x="0" y="0"/>
          <a:chExt cx="0" cy="0"/>
        </a:xfrm>
      </p:grpSpPr>
      <p:sp>
        <p:nvSpPr>
          <p:cNvPr id="1719" name="Google Shape;1719;p41"/>
          <p:cNvSpPr txBox="1"/>
          <p:nvPr>
            <p:ph idx="1" type="body"/>
          </p:nvPr>
        </p:nvSpPr>
        <p:spPr>
          <a:xfrm>
            <a:off x="713225" y="1680775"/>
            <a:ext cx="3857400" cy="2786400"/>
          </a:xfrm>
          <a:prstGeom prst="rect">
            <a:avLst/>
          </a:prstGeom>
        </p:spPr>
        <p:txBody>
          <a:bodyPr anchorCtr="0" anchor="t" bIns="91425" lIns="91425" spcFirstLastPara="1" rIns="91425" wrap="square" tIns="91425">
            <a:noAutofit/>
          </a:bodyPr>
          <a:lstStyle>
            <a:lvl1pPr indent="-304800" lvl="0" marL="457200" rtl="0">
              <a:lnSpc>
                <a:spcPct val="100000"/>
              </a:lnSpc>
              <a:spcBef>
                <a:spcPts val="0"/>
              </a:spcBef>
              <a:spcAft>
                <a:spcPts val="0"/>
              </a:spcAft>
              <a:buSzPts val="1200"/>
              <a:buChar char="●"/>
              <a:defRPr/>
            </a:lvl1pPr>
            <a:lvl2pPr indent="-304800" lvl="1" marL="914400" rtl="0">
              <a:spcBef>
                <a:spcPts val="1600"/>
              </a:spcBef>
              <a:spcAft>
                <a:spcPts val="0"/>
              </a:spcAft>
              <a:buSzPts val="1200"/>
              <a:buChar char="○"/>
              <a:defRPr sz="1200"/>
            </a:lvl2pPr>
            <a:lvl3pPr indent="-304800" lvl="2" marL="1371600" rtl="0">
              <a:spcBef>
                <a:spcPts val="1600"/>
              </a:spcBef>
              <a:spcAft>
                <a:spcPts val="0"/>
              </a:spcAft>
              <a:buSzPts val="1200"/>
              <a:buChar char="■"/>
              <a:defRPr sz="1200"/>
            </a:lvl3pPr>
            <a:lvl4pPr indent="-304800" lvl="3" marL="1828800" rtl="0">
              <a:spcBef>
                <a:spcPts val="1600"/>
              </a:spcBef>
              <a:spcAft>
                <a:spcPts val="0"/>
              </a:spcAft>
              <a:buSzPts val="1200"/>
              <a:buChar char="●"/>
              <a:defRPr sz="1200"/>
            </a:lvl4pPr>
            <a:lvl5pPr indent="-304800" lvl="4" marL="2286000" rtl="0">
              <a:spcBef>
                <a:spcPts val="1600"/>
              </a:spcBef>
              <a:spcAft>
                <a:spcPts val="0"/>
              </a:spcAft>
              <a:buSzPts val="1200"/>
              <a:buChar char="○"/>
              <a:defRPr sz="1200"/>
            </a:lvl5pPr>
            <a:lvl6pPr indent="-304800" lvl="5" marL="2743200" rtl="0">
              <a:spcBef>
                <a:spcPts val="1600"/>
              </a:spcBef>
              <a:spcAft>
                <a:spcPts val="0"/>
              </a:spcAft>
              <a:buSzPts val="1200"/>
              <a:buChar char="■"/>
              <a:defRPr sz="1200"/>
            </a:lvl6pPr>
            <a:lvl7pPr indent="-304800" lvl="6" marL="3200400" rtl="0">
              <a:spcBef>
                <a:spcPts val="1600"/>
              </a:spcBef>
              <a:spcAft>
                <a:spcPts val="0"/>
              </a:spcAft>
              <a:buSzPts val="1200"/>
              <a:buChar char="●"/>
              <a:defRPr sz="1200"/>
            </a:lvl7pPr>
            <a:lvl8pPr indent="-304800" lvl="7" marL="3657600" rtl="0">
              <a:spcBef>
                <a:spcPts val="1600"/>
              </a:spcBef>
              <a:spcAft>
                <a:spcPts val="0"/>
              </a:spcAft>
              <a:buSzPts val="1200"/>
              <a:buChar char="○"/>
              <a:defRPr sz="1200"/>
            </a:lvl8pPr>
            <a:lvl9pPr indent="-304800" lvl="8" marL="4114800" rtl="0">
              <a:spcBef>
                <a:spcPts val="1600"/>
              </a:spcBef>
              <a:spcAft>
                <a:spcPts val="1600"/>
              </a:spcAft>
              <a:buSzPts val="1200"/>
              <a:buChar char="■"/>
              <a:defRPr sz="1200"/>
            </a:lvl9pPr>
          </a:lstStyle>
          <a:p/>
        </p:txBody>
      </p:sp>
      <p:sp>
        <p:nvSpPr>
          <p:cNvPr id="1720" name="Google Shape;1720;p41"/>
          <p:cNvSpPr txBox="1"/>
          <p:nvPr>
            <p:ph type="title"/>
          </p:nvPr>
        </p:nvSpPr>
        <p:spPr>
          <a:xfrm>
            <a:off x="713225" y="890675"/>
            <a:ext cx="3857400" cy="629400"/>
          </a:xfrm>
          <a:prstGeom prst="rect">
            <a:avLst/>
          </a:prstGeom>
        </p:spPr>
        <p:txBody>
          <a:bodyPr anchorCtr="0" anchor="ctr" bIns="91425" lIns="91425" spcFirstLastPara="1" rIns="91425" wrap="square" tIns="91425">
            <a:noAutofit/>
          </a:bodyPr>
          <a:lstStyle>
            <a:lvl1pPr lvl="0" rtl="0">
              <a:spcBef>
                <a:spcPts val="0"/>
              </a:spcBef>
              <a:spcAft>
                <a:spcPts val="0"/>
              </a:spcAft>
              <a:buSzPts val="3000"/>
              <a:buNone/>
              <a:defRPr/>
            </a:lvl1pPr>
            <a:lvl2pPr lvl="1" rtl="0">
              <a:spcBef>
                <a:spcPts val="0"/>
              </a:spcBef>
              <a:spcAft>
                <a:spcPts val="0"/>
              </a:spcAft>
              <a:buSzPts val="3000"/>
              <a:buNone/>
              <a:defRPr/>
            </a:lvl2pPr>
            <a:lvl3pPr lvl="2" rtl="0">
              <a:spcBef>
                <a:spcPts val="0"/>
              </a:spcBef>
              <a:spcAft>
                <a:spcPts val="0"/>
              </a:spcAft>
              <a:buSzPts val="3000"/>
              <a:buNone/>
              <a:defRPr/>
            </a:lvl3pPr>
            <a:lvl4pPr lvl="3" rtl="0">
              <a:spcBef>
                <a:spcPts val="0"/>
              </a:spcBef>
              <a:spcAft>
                <a:spcPts val="0"/>
              </a:spcAft>
              <a:buSzPts val="3000"/>
              <a:buNone/>
              <a:defRPr/>
            </a:lvl4pPr>
            <a:lvl5pPr lvl="4" rtl="0">
              <a:spcBef>
                <a:spcPts val="0"/>
              </a:spcBef>
              <a:spcAft>
                <a:spcPts val="0"/>
              </a:spcAft>
              <a:buSzPts val="3000"/>
              <a:buNone/>
              <a:defRPr/>
            </a:lvl5pPr>
            <a:lvl6pPr lvl="5" rtl="0">
              <a:spcBef>
                <a:spcPts val="0"/>
              </a:spcBef>
              <a:spcAft>
                <a:spcPts val="0"/>
              </a:spcAft>
              <a:buSzPts val="3000"/>
              <a:buNone/>
              <a:defRPr/>
            </a:lvl6pPr>
            <a:lvl7pPr lvl="6" rtl="0">
              <a:spcBef>
                <a:spcPts val="0"/>
              </a:spcBef>
              <a:spcAft>
                <a:spcPts val="0"/>
              </a:spcAft>
              <a:buSzPts val="3000"/>
              <a:buNone/>
              <a:defRPr/>
            </a:lvl7pPr>
            <a:lvl8pPr lvl="7" rtl="0">
              <a:spcBef>
                <a:spcPts val="0"/>
              </a:spcBef>
              <a:spcAft>
                <a:spcPts val="0"/>
              </a:spcAft>
              <a:buSzPts val="3000"/>
              <a:buNone/>
              <a:defRPr/>
            </a:lvl8pPr>
            <a:lvl9pPr lvl="8" rtl="0">
              <a:spcBef>
                <a:spcPts val="0"/>
              </a:spcBef>
              <a:spcAft>
                <a:spcPts val="0"/>
              </a:spcAft>
              <a:buSzPts val="3000"/>
              <a:buNone/>
              <a:defRPr/>
            </a:lvl9pPr>
          </a:lstStyle>
          <a:p/>
        </p:txBody>
      </p:sp>
      <p:sp>
        <p:nvSpPr>
          <p:cNvPr id="1721" name="Google Shape;1721;p41"/>
          <p:cNvSpPr/>
          <p:nvPr/>
        </p:nvSpPr>
        <p:spPr>
          <a:xfrm flipH="1">
            <a:off x="6428292" y="0"/>
            <a:ext cx="2715708" cy="988296"/>
          </a:xfrm>
          <a:custGeom>
            <a:rect b="b" l="l" r="r" t="t"/>
            <a:pathLst>
              <a:path extrusionOk="0" h="71126" w="195445">
                <a:moveTo>
                  <a:pt x="190278" y="0"/>
                </a:moveTo>
                <a:cubicBezTo>
                  <a:pt x="195445" y="18541"/>
                  <a:pt x="189639" y="39849"/>
                  <a:pt x="173712" y="49697"/>
                </a:cubicBezTo>
                <a:cubicBezTo>
                  <a:pt x="141796" y="69393"/>
                  <a:pt x="140763" y="34803"/>
                  <a:pt x="104501" y="52949"/>
                </a:cubicBezTo>
                <a:cubicBezTo>
                  <a:pt x="68239" y="71126"/>
                  <a:pt x="56628" y="19484"/>
                  <a:pt x="9970" y="4954"/>
                </a:cubicBezTo>
                <a:cubicBezTo>
                  <a:pt x="5928" y="3708"/>
                  <a:pt x="2615" y="2006"/>
                  <a:pt x="0" y="0"/>
                </a:cubicBez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22" name="Google Shape;1722;p41"/>
          <p:cNvSpPr/>
          <p:nvPr/>
        </p:nvSpPr>
        <p:spPr>
          <a:xfrm>
            <a:off x="7374699" y="4434725"/>
            <a:ext cx="1916963" cy="1262518"/>
          </a:xfrm>
          <a:custGeom>
            <a:rect b="b" l="l" r="r" t="t"/>
            <a:pathLst>
              <a:path extrusionOk="0" h="54261" w="82388">
                <a:moveTo>
                  <a:pt x="25289" y="1"/>
                </a:moveTo>
                <a:cubicBezTo>
                  <a:pt x="17564" y="1"/>
                  <a:pt x="9571" y="4268"/>
                  <a:pt x="5731" y="11158"/>
                </a:cubicBezTo>
                <a:cubicBezTo>
                  <a:pt x="0" y="21482"/>
                  <a:pt x="3093" y="35331"/>
                  <a:pt x="11439" y="43676"/>
                </a:cubicBezTo>
                <a:cubicBezTo>
                  <a:pt x="18650" y="50868"/>
                  <a:pt x="28986" y="54261"/>
                  <a:pt x="39229" y="54261"/>
                </a:cubicBezTo>
                <a:cubicBezTo>
                  <a:pt x="40873" y="54261"/>
                  <a:pt x="42513" y="54173"/>
                  <a:pt x="44139" y="54000"/>
                </a:cubicBezTo>
                <a:cubicBezTo>
                  <a:pt x="54463" y="52909"/>
                  <a:pt x="64582" y="48497"/>
                  <a:pt x="71631" y="40902"/>
                </a:cubicBezTo>
                <a:cubicBezTo>
                  <a:pt x="78703" y="33284"/>
                  <a:pt x="82387" y="22392"/>
                  <a:pt x="80386" y="12204"/>
                </a:cubicBezTo>
                <a:cubicBezTo>
                  <a:pt x="79555" y="8003"/>
                  <a:pt x="76166" y="2926"/>
                  <a:pt x="73198" y="2926"/>
                </a:cubicBezTo>
                <a:cubicBezTo>
                  <a:pt x="71941" y="2926"/>
                  <a:pt x="70760" y="3837"/>
                  <a:pt x="69880" y="6110"/>
                </a:cubicBezTo>
                <a:cubicBezTo>
                  <a:pt x="67584" y="12045"/>
                  <a:pt x="69858" y="19686"/>
                  <a:pt x="61557" y="22096"/>
                </a:cubicBezTo>
                <a:cubicBezTo>
                  <a:pt x="60680" y="22350"/>
                  <a:pt x="59797" y="22467"/>
                  <a:pt x="58918" y="22467"/>
                </a:cubicBezTo>
                <a:cubicBezTo>
                  <a:pt x="54442" y="22467"/>
                  <a:pt x="50064" y="19431"/>
                  <a:pt x="47004" y="15934"/>
                </a:cubicBezTo>
                <a:cubicBezTo>
                  <a:pt x="43343" y="11750"/>
                  <a:pt x="40568" y="6679"/>
                  <a:pt x="36089" y="3381"/>
                </a:cubicBezTo>
                <a:cubicBezTo>
                  <a:pt x="32920" y="1060"/>
                  <a:pt x="29138" y="1"/>
                  <a:pt x="25289" y="1"/>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23" name="Google Shape;1723;p41"/>
          <p:cNvSpPr/>
          <p:nvPr/>
        </p:nvSpPr>
        <p:spPr>
          <a:xfrm flipH="1" rot="10800000">
            <a:off x="-6503" y="107"/>
            <a:ext cx="2096819" cy="1118318"/>
          </a:xfrm>
          <a:custGeom>
            <a:rect b="b" l="l" r="r" t="t"/>
            <a:pathLst>
              <a:path extrusionOk="0" h="160909" w="231949">
                <a:moveTo>
                  <a:pt x="1" y="1"/>
                </a:moveTo>
                <a:lnTo>
                  <a:pt x="1" y="160908"/>
                </a:lnTo>
                <a:lnTo>
                  <a:pt x="226445" y="160908"/>
                </a:lnTo>
                <a:cubicBezTo>
                  <a:pt x="231721" y="139442"/>
                  <a:pt x="231948" y="116565"/>
                  <a:pt x="222238" y="96986"/>
                </a:cubicBezTo>
                <a:cubicBezTo>
                  <a:pt x="211869" y="75997"/>
                  <a:pt x="190198" y="61034"/>
                  <a:pt x="166912" y="58715"/>
                </a:cubicBezTo>
                <a:cubicBezTo>
                  <a:pt x="164472" y="58473"/>
                  <a:pt x="162043" y="58359"/>
                  <a:pt x="159624" y="58359"/>
                </a:cubicBezTo>
                <a:cubicBezTo>
                  <a:pt x="135680" y="58359"/>
                  <a:pt x="112676" y="69482"/>
                  <a:pt x="89710" y="77248"/>
                </a:cubicBezTo>
                <a:cubicBezTo>
                  <a:pt x="82837" y="79563"/>
                  <a:pt x="75653" y="81609"/>
                  <a:pt x="68481" y="81609"/>
                </a:cubicBezTo>
                <a:cubicBezTo>
                  <a:pt x="66564" y="81609"/>
                  <a:pt x="64649" y="81463"/>
                  <a:pt x="62740" y="81137"/>
                </a:cubicBezTo>
                <a:cubicBezTo>
                  <a:pt x="48278" y="78658"/>
                  <a:pt x="37431" y="66356"/>
                  <a:pt x="30631" y="53348"/>
                </a:cubicBezTo>
                <a:cubicBezTo>
                  <a:pt x="23832" y="40341"/>
                  <a:pt x="19784" y="25947"/>
                  <a:pt x="12030" y="13485"/>
                </a:cubicBezTo>
                <a:cubicBezTo>
                  <a:pt x="8869" y="8414"/>
                  <a:pt x="4799" y="3571"/>
                  <a:pt x="1" y="1"/>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Quote 1">
  <p:cSld name="CUSTOM_1_1">
    <p:spTree>
      <p:nvGrpSpPr>
        <p:cNvPr id="1724" name="Shape 1724"/>
        <p:cNvGrpSpPr/>
        <p:nvPr/>
      </p:nvGrpSpPr>
      <p:grpSpPr>
        <a:xfrm>
          <a:off x="0" y="0"/>
          <a:ext cx="0" cy="0"/>
          <a:chOff x="0" y="0"/>
          <a:chExt cx="0" cy="0"/>
        </a:xfrm>
      </p:grpSpPr>
      <p:sp>
        <p:nvSpPr>
          <p:cNvPr id="1725" name="Google Shape;1725;p42"/>
          <p:cNvSpPr/>
          <p:nvPr/>
        </p:nvSpPr>
        <p:spPr>
          <a:xfrm rot="-1778951">
            <a:off x="2022869" y="753024"/>
            <a:ext cx="5384410" cy="3637452"/>
          </a:xfrm>
          <a:custGeom>
            <a:rect b="b" l="l" r="r" t="t"/>
            <a:pathLst>
              <a:path extrusionOk="0" h="54261" w="82388">
                <a:moveTo>
                  <a:pt x="25289" y="1"/>
                </a:moveTo>
                <a:cubicBezTo>
                  <a:pt x="17564" y="1"/>
                  <a:pt x="9571" y="4268"/>
                  <a:pt x="5731" y="11158"/>
                </a:cubicBezTo>
                <a:cubicBezTo>
                  <a:pt x="0" y="21482"/>
                  <a:pt x="3093" y="35331"/>
                  <a:pt x="11439" y="43676"/>
                </a:cubicBezTo>
                <a:cubicBezTo>
                  <a:pt x="18650" y="50868"/>
                  <a:pt x="28986" y="54261"/>
                  <a:pt x="39229" y="54261"/>
                </a:cubicBezTo>
                <a:cubicBezTo>
                  <a:pt x="40873" y="54261"/>
                  <a:pt x="42513" y="54173"/>
                  <a:pt x="44139" y="54000"/>
                </a:cubicBezTo>
                <a:cubicBezTo>
                  <a:pt x="54463" y="52909"/>
                  <a:pt x="64582" y="48497"/>
                  <a:pt x="71631" y="40902"/>
                </a:cubicBezTo>
                <a:cubicBezTo>
                  <a:pt x="78703" y="33284"/>
                  <a:pt x="82387" y="22392"/>
                  <a:pt x="80386" y="12204"/>
                </a:cubicBezTo>
                <a:cubicBezTo>
                  <a:pt x="79555" y="8003"/>
                  <a:pt x="76166" y="2926"/>
                  <a:pt x="73198" y="2926"/>
                </a:cubicBezTo>
                <a:cubicBezTo>
                  <a:pt x="71941" y="2926"/>
                  <a:pt x="70760" y="3837"/>
                  <a:pt x="69880" y="6110"/>
                </a:cubicBezTo>
                <a:cubicBezTo>
                  <a:pt x="67584" y="12045"/>
                  <a:pt x="69858" y="19686"/>
                  <a:pt x="61557" y="22096"/>
                </a:cubicBezTo>
                <a:cubicBezTo>
                  <a:pt x="60680" y="22350"/>
                  <a:pt x="59797" y="22467"/>
                  <a:pt x="58918" y="22467"/>
                </a:cubicBezTo>
                <a:cubicBezTo>
                  <a:pt x="54442" y="22467"/>
                  <a:pt x="50064" y="19431"/>
                  <a:pt x="47004" y="15934"/>
                </a:cubicBezTo>
                <a:cubicBezTo>
                  <a:pt x="43343" y="11750"/>
                  <a:pt x="40568" y="6679"/>
                  <a:pt x="36089" y="3381"/>
                </a:cubicBezTo>
                <a:cubicBezTo>
                  <a:pt x="32920" y="1060"/>
                  <a:pt x="29138" y="1"/>
                  <a:pt x="25289" y="1"/>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26" name="Google Shape;1726;p42"/>
          <p:cNvSpPr txBox="1"/>
          <p:nvPr>
            <p:ph type="title"/>
          </p:nvPr>
        </p:nvSpPr>
        <p:spPr>
          <a:xfrm>
            <a:off x="2630813" y="3260025"/>
            <a:ext cx="3388200" cy="318300"/>
          </a:xfrm>
          <a:prstGeom prst="rect">
            <a:avLst/>
          </a:prstGeom>
        </p:spPr>
        <p:txBody>
          <a:bodyPr anchorCtr="0" anchor="ctr" bIns="91425" lIns="91425" spcFirstLastPara="1" rIns="91425" wrap="square" tIns="91425">
            <a:noAutofit/>
          </a:bodyPr>
          <a:lstStyle>
            <a:lvl1pPr lvl="0" rtl="0" algn="r">
              <a:spcBef>
                <a:spcPts val="0"/>
              </a:spcBef>
              <a:spcAft>
                <a:spcPts val="0"/>
              </a:spcAft>
              <a:buSzPts val="2400"/>
              <a:buNone/>
              <a:defRPr sz="2400"/>
            </a:lvl1pPr>
            <a:lvl2pPr lvl="1" rtl="0" algn="ctr">
              <a:spcBef>
                <a:spcPts val="0"/>
              </a:spcBef>
              <a:spcAft>
                <a:spcPts val="0"/>
              </a:spcAft>
              <a:buSzPts val="2400"/>
              <a:buFont typeface="Margarine"/>
              <a:buNone/>
              <a:defRPr sz="2400">
                <a:latin typeface="Margarine"/>
                <a:ea typeface="Margarine"/>
                <a:cs typeface="Margarine"/>
                <a:sym typeface="Margarine"/>
              </a:defRPr>
            </a:lvl2pPr>
            <a:lvl3pPr lvl="2" rtl="0" algn="ctr">
              <a:spcBef>
                <a:spcPts val="0"/>
              </a:spcBef>
              <a:spcAft>
                <a:spcPts val="0"/>
              </a:spcAft>
              <a:buSzPts val="2400"/>
              <a:buFont typeface="Margarine"/>
              <a:buNone/>
              <a:defRPr sz="2400">
                <a:latin typeface="Margarine"/>
                <a:ea typeface="Margarine"/>
                <a:cs typeface="Margarine"/>
                <a:sym typeface="Margarine"/>
              </a:defRPr>
            </a:lvl3pPr>
            <a:lvl4pPr lvl="3" rtl="0" algn="ctr">
              <a:spcBef>
                <a:spcPts val="0"/>
              </a:spcBef>
              <a:spcAft>
                <a:spcPts val="0"/>
              </a:spcAft>
              <a:buSzPts val="2400"/>
              <a:buFont typeface="Margarine"/>
              <a:buNone/>
              <a:defRPr sz="2400">
                <a:latin typeface="Margarine"/>
                <a:ea typeface="Margarine"/>
                <a:cs typeface="Margarine"/>
                <a:sym typeface="Margarine"/>
              </a:defRPr>
            </a:lvl4pPr>
            <a:lvl5pPr lvl="4" rtl="0" algn="ctr">
              <a:spcBef>
                <a:spcPts val="0"/>
              </a:spcBef>
              <a:spcAft>
                <a:spcPts val="0"/>
              </a:spcAft>
              <a:buSzPts val="2400"/>
              <a:buFont typeface="Margarine"/>
              <a:buNone/>
              <a:defRPr sz="2400">
                <a:latin typeface="Margarine"/>
                <a:ea typeface="Margarine"/>
                <a:cs typeface="Margarine"/>
                <a:sym typeface="Margarine"/>
              </a:defRPr>
            </a:lvl5pPr>
            <a:lvl6pPr lvl="5" rtl="0" algn="ctr">
              <a:spcBef>
                <a:spcPts val="0"/>
              </a:spcBef>
              <a:spcAft>
                <a:spcPts val="0"/>
              </a:spcAft>
              <a:buSzPts val="2400"/>
              <a:buFont typeface="Margarine"/>
              <a:buNone/>
              <a:defRPr sz="2400">
                <a:latin typeface="Margarine"/>
                <a:ea typeface="Margarine"/>
                <a:cs typeface="Margarine"/>
                <a:sym typeface="Margarine"/>
              </a:defRPr>
            </a:lvl6pPr>
            <a:lvl7pPr lvl="6" rtl="0" algn="ctr">
              <a:spcBef>
                <a:spcPts val="0"/>
              </a:spcBef>
              <a:spcAft>
                <a:spcPts val="0"/>
              </a:spcAft>
              <a:buSzPts val="2400"/>
              <a:buFont typeface="Margarine"/>
              <a:buNone/>
              <a:defRPr sz="2400">
                <a:latin typeface="Margarine"/>
                <a:ea typeface="Margarine"/>
                <a:cs typeface="Margarine"/>
                <a:sym typeface="Margarine"/>
              </a:defRPr>
            </a:lvl7pPr>
            <a:lvl8pPr lvl="7" rtl="0" algn="ctr">
              <a:spcBef>
                <a:spcPts val="0"/>
              </a:spcBef>
              <a:spcAft>
                <a:spcPts val="0"/>
              </a:spcAft>
              <a:buSzPts val="2400"/>
              <a:buFont typeface="Margarine"/>
              <a:buNone/>
              <a:defRPr sz="2400">
                <a:latin typeface="Margarine"/>
                <a:ea typeface="Margarine"/>
                <a:cs typeface="Margarine"/>
                <a:sym typeface="Margarine"/>
              </a:defRPr>
            </a:lvl8pPr>
            <a:lvl9pPr lvl="8" rtl="0" algn="ctr">
              <a:spcBef>
                <a:spcPts val="0"/>
              </a:spcBef>
              <a:spcAft>
                <a:spcPts val="0"/>
              </a:spcAft>
              <a:buSzPts val="2400"/>
              <a:buFont typeface="Margarine"/>
              <a:buNone/>
              <a:defRPr sz="2400">
                <a:latin typeface="Margarine"/>
                <a:ea typeface="Margarine"/>
                <a:cs typeface="Margarine"/>
                <a:sym typeface="Margarine"/>
              </a:defRPr>
            </a:lvl9pPr>
          </a:lstStyle>
          <a:p/>
        </p:txBody>
      </p:sp>
      <p:sp>
        <p:nvSpPr>
          <p:cNvPr id="1727" name="Google Shape;1727;p42"/>
          <p:cNvSpPr/>
          <p:nvPr/>
        </p:nvSpPr>
        <p:spPr>
          <a:xfrm>
            <a:off x="6476525" y="1851300"/>
            <a:ext cx="2674645" cy="3292254"/>
          </a:xfrm>
          <a:custGeom>
            <a:rect b="b" l="l" r="r" t="t"/>
            <a:pathLst>
              <a:path extrusionOk="0" h="119577" w="97145">
                <a:moveTo>
                  <a:pt x="97145" y="0"/>
                </a:moveTo>
                <a:lnTo>
                  <a:pt x="97145" y="119576"/>
                </a:lnTo>
                <a:lnTo>
                  <a:pt x="0" y="119576"/>
                </a:lnTo>
                <a:cubicBezTo>
                  <a:pt x="2189" y="101126"/>
                  <a:pt x="10395" y="87418"/>
                  <a:pt x="24864" y="83618"/>
                </a:cubicBezTo>
                <a:cubicBezTo>
                  <a:pt x="71278" y="71491"/>
                  <a:pt x="58056" y="24195"/>
                  <a:pt x="82950" y="5471"/>
                </a:cubicBezTo>
                <a:cubicBezTo>
                  <a:pt x="87509" y="2037"/>
                  <a:pt x="92281" y="304"/>
                  <a:pt x="97145" y="0"/>
                </a:cubicBez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28" name="Google Shape;1728;p42"/>
          <p:cNvSpPr/>
          <p:nvPr/>
        </p:nvSpPr>
        <p:spPr>
          <a:xfrm flipH="1" rot="5400000">
            <a:off x="329396" y="-355304"/>
            <a:ext cx="2965108" cy="3649789"/>
          </a:xfrm>
          <a:custGeom>
            <a:rect b="b" l="l" r="r" t="t"/>
            <a:pathLst>
              <a:path extrusionOk="0" h="119577" w="97145">
                <a:moveTo>
                  <a:pt x="97145" y="0"/>
                </a:moveTo>
                <a:lnTo>
                  <a:pt x="97145" y="119576"/>
                </a:lnTo>
                <a:lnTo>
                  <a:pt x="0" y="119576"/>
                </a:lnTo>
                <a:cubicBezTo>
                  <a:pt x="2189" y="101126"/>
                  <a:pt x="10395" y="87418"/>
                  <a:pt x="24864" y="83618"/>
                </a:cubicBezTo>
                <a:cubicBezTo>
                  <a:pt x="71278" y="71491"/>
                  <a:pt x="58056" y="24195"/>
                  <a:pt x="82950" y="5471"/>
                </a:cubicBezTo>
                <a:cubicBezTo>
                  <a:pt x="87509" y="2037"/>
                  <a:pt x="92281" y="304"/>
                  <a:pt x="97145" y="0"/>
                </a:cubicBez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29" name="Google Shape;1729;p42"/>
          <p:cNvSpPr txBox="1"/>
          <p:nvPr>
            <p:ph idx="1" type="subTitle"/>
          </p:nvPr>
        </p:nvSpPr>
        <p:spPr>
          <a:xfrm>
            <a:off x="2530713" y="2091950"/>
            <a:ext cx="4045200" cy="1080000"/>
          </a:xfrm>
          <a:prstGeom prst="rect">
            <a:avLst/>
          </a:prstGeom>
        </p:spPr>
        <p:txBody>
          <a:bodyPr anchorCtr="0" anchor="ctr" bIns="91425" lIns="91425" spcFirstLastPara="1" rIns="91425" wrap="square" tIns="91425">
            <a:noAutofit/>
          </a:bodyPr>
          <a:lstStyle>
            <a:lvl1pPr lvl="0" rtl="0" algn="ctr">
              <a:lnSpc>
                <a:spcPct val="100000"/>
              </a:lnSpc>
              <a:spcBef>
                <a:spcPts val="0"/>
              </a:spcBef>
              <a:spcAft>
                <a:spcPts val="0"/>
              </a:spcAft>
              <a:buSzPts val="1400"/>
              <a:buNone/>
              <a:defRPr/>
            </a:lvl1pPr>
            <a:lvl2pPr lvl="1" rtl="0" algn="ctr">
              <a:lnSpc>
                <a:spcPct val="100000"/>
              </a:lnSpc>
              <a:spcBef>
                <a:spcPts val="0"/>
              </a:spcBef>
              <a:spcAft>
                <a:spcPts val="0"/>
              </a:spcAft>
              <a:buSzPts val="2100"/>
              <a:buNone/>
              <a:defRPr sz="2100"/>
            </a:lvl2pPr>
            <a:lvl3pPr lvl="2" rtl="0" algn="ctr">
              <a:lnSpc>
                <a:spcPct val="100000"/>
              </a:lnSpc>
              <a:spcBef>
                <a:spcPts val="0"/>
              </a:spcBef>
              <a:spcAft>
                <a:spcPts val="0"/>
              </a:spcAft>
              <a:buSzPts val="2100"/>
              <a:buNone/>
              <a:defRPr sz="2100"/>
            </a:lvl3pPr>
            <a:lvl4pPr lvl="3" rtl="0" algn="ctr">
              <a:lnSpc>
                <a:spcPct val="100000"/>
              </a:lnSpc>
              <a:spcBef>
                <a:spcPts val="0"/>
              </a:spcBef>
              <a:spcAft>
                <a:spcPts val="0"/>
              </a:spcAft>
              <a:buSzPts val="2100"/>
              <a:buNone/>
              <a:defRPr sz="2100"/>
            </a:lvl4pPr>
            <a:lvl5pPr lvl="4" rtl="0" algn="ctr">
              <a:lnSpc>
                <a:spcPct val="100000"/>
              </a:lnSpc>
              <a:spcBef>
                <a:spcPts val="0"/>
              </a:spcBef>
              <a:spcAft>
                <a:spcPts val="0"/>
              </a:spcAft>
              <a:buSzPts val="2100"/>
              <a:buNone/>
              <a:defRPr sz="2100"/>
            </a:lvl5pPr>
            <a:lvl6pPr lvl="5" rtl="0" algn="ctr">
              <a:lnSpc>
                <a:spcPct val="100000"/>
              </a:lnSpc>
              <a:spcBef>
                <a:spcPts val="0"/>
              </a:spcBef>
              <a:spcAft>
                <a:spcPts val="0"/>
              </a:spcAft>
              <a:buSzPts val="2100"/>
              <a:buNone/>
              <a:defRPr sz="2100"/>
            </a:lvl6pPr>
            <a:lvl7pPr lvl="6" rtl="0" algn="ctr">
              <a:lnSpc>
                <a:spcPct val="100000"/>
              </a:lnSpc>
              <a:spcBef>
                <a:spcPts val="0"/>
              </a:spcBef>
              <a:spcAft>
                <a:spcPts val="0"/>
              </a:spcAft>
              <a:buSzPts val="2100"/>
              <a:buNone/>
              <a:defRPr sz="2100"/>
            </a:lvl7pPr>
            <a:lvl8pPr lvl="7" rtl="0" algn="ctr">
              <a:lnSpc>
                <a:spcPct val="100000"/>
              </a:lnSpc>
              <a:spcBef>
                <a:spcPts val="0"/>
              </a:spcBef>
              <a:spcAft>
                <a:spcPts val="0"/>
              </a:spcAft>
              <a:buSzPts val="2100"/>
              <a:buNone/>
              <a:defRPr sz="2100"/>
            </a:lvl8pPr>
            <a:lvl9pPr lvl="8" rtl="0" algn="ctr">
              <a:lnSpc>
                <a:spcPct val="100000"/>
              </a:lnSpc>
              <a:spcBef>
                <a:spcPts val="0"/>
              </a:spcBef>
              <a:spcAft>
                <a:spcPts val="0"/>
              </a:spcAft>
              <a:buSzPts val="2100"/>
              <a:buNone/>
              <a:defRPr sz="2100"/>
            </a:lvl9pPr>
          </a:lstStyle>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1">
  <p:cSld name="BIG_NUMBER_1">
    <p:spTree>
      <p:nvGrpSpPr>
        <p:cNvPr id="1730" name="Shape 1730"/>
        <p:cNvGrpSpPr/>
        <p:nvPr/>
      </p:nvGrpSpPr>
      <p:grpSpPr>
        <a:xfrm>
          <a:off x="0" y="0"/>
          <a:ext cx="0" cy="0"/>
          <a:chOff x="0" y="0"/>
          <a:chExt cx="0" cy="0"/>
        </a:xfrm>
      </p:grpSpPr>
      <p:sp>
        <p:nvSpPr>
          <p:cNvPr id="1731" name="Google Shape;1731;p43"/>
          <p:cNvSpPr txBox="1"/>
          <p:nvPr>
            <p:ph hasCustomPrompt="1" type="title"/>
          </p:nvPr>
        </p:nvSpPr>
        <p:spPr>
          <a:xfrm>
            <a:off x="1149675" y="1882400"/>
            <a:ext cx="6844500" cy="930900"/>
          </a:xfrm>
          <a:prstGeom prst="rect">
            <a:avLst/>
          </a:prstGeom>
        </p:spPr>
        <p:txBody>
          <a:bodyPr anchorCtr="0" anchor="ctr" bIns="91425" lIns="91425" spcFirstLastPara="1" rIns="91425" wrap="square" tIns="91425">
            <a:noAutofit/>
          </a:bodyPr>
          <a:lstStyle>
            <a:lvl1pPr lvl="0" rtl="0" algn="ctr">
              <a:spcBef>
                <a:spcPts val="0"/>
              </a:spcBef>
              <a:spcAft>
                <a:spcPts val="0"/>
              </a:spcAft>
              <a:buSzPts val="12000"/>
              <a:buNone/>
              <a:defRPr sz="7800"/>
            </a:lvl1pPr>
            <a:lvl2pPr lvl="1" rtl="0" algn="ctr">
              <a:spcBef>
                <a:spcPts val="0"/>
              </a:spcBef>
              <a:spcAft>
                <a:spcPts val="0"/>
              </a:spcAft>
              <a:buSzPts val="12000"/>
              <a:buNone/>
              <a:defRPr sz="12000"/>
            </a:lvl2pPr>
            <a:lvl3pPr lvl="2" rtl="0" algn="ctr">
              <a:spcBef>
                <a:spcPts val="0"/>
              </a:spcBef>
              <a:spcAft>
                <a:spcPts val="0"/>
              </a:spcAft>
              <a:buSzPts val="12000"/>
              <a:buNone/>
              <a:defRPr sz="12000"/>
            </a:lvl3pPr>
            <a:lvl4pPr lvl="3" rtl="0" algn="ctr">
              <a:spcBef>
                <a:spcPts val="0"/>
              </a:spcBef>
              <a:spcAft>
                <a:spcPts val="0"/>
              </a:spcAft>
              <a:buSzPts val="12000"/>
              <a:buNone/>
              <a:defRPr sz="12000"/>
            </a:lvl4pPr>
            <a:lvl5pPr lvl="4" rtl="0" algn="ctr">
              <a:spcBef>
                <a:spcPts val="0"/>
              </a:spcBef>
              <a:spcAft>
                <a:spcPts val="0"/>
              </a:spcAft>
              <a:buSzPts val="12000"/>
              <a:buNone/>
              <a:defRPr sz="12000"/>
            </a:lvl5pPr>
            <a:lvl6pPr lvl="5" rtl="0" algn="ctr">
              <a:spcBef>
                <a:spcPts val="0"/>
              </a:spcBef>
              <a:spcAft>
                <a:spcPts val="0"/>
              </a:spcAft>
              <a:buSzPts val="12000"/>
              <a:buNone/>
              <a:defRPr sz="12000"/>
            </a:lvl6pPr>
            <a:lvl7pPr lvl="6" rtl="0" algn="ctr">
              <a:spcBef>
                <a:spcPts val="0"/>
              </a:spcBef>
              <a:spcAft>
                <a:spcPts val="0"/>
              </a:spcAft>
              <a:buSzPts val="12000"/>
              <a:buNone/>
              <a:defRPr sz="12000"/>
            </a:lvl7pPr>
            <a:lvl8pPr lvl="7" rtl="0" algn="ctr">
              <a:spcBef>
                <a:spcPts val="0"/>
              </a:spcBef>
              <a:spcAft>
                <a:spcPts val="0"/>
              </a:spcAft>
              <a:buSzPts val="12000"/>
              <a:buNone/>
              <a:defRPr sz="12000"/>
            </a:lvl8pPr>
            <a:lvl9pPr lvl="8" rtl="0" algn="ctr">
              <a:spcBef>
                <a:spcPts val="0"/>
              </a:spcBef>
              <a:spcAft>
                <a:spcPts val="0"/>
              </a:spcAft>
              <a:buSzPts val="12000"/>
              <a:buNone/>
              <a:defRPr sz="12000"/>
            </a:lvl9pPr>
          </a:lstStyle>
          <a:p>
            <a:r>
              <a:t>xx%</a:t>
            </a:r>
          </a:p>
        </p:txBody>
      </p:sp>
      <p:sp>
        <p:nvSpPr>
          <p:cNvPr id="1732" name="Google Shape;1732;p43"/>
          <p:cNvSpPr txBox="1"/>
          <p:nvPr>
            <p:ph idx="1" type="subTitle"/>
          </p:nvPr>
        </p:nvSpPr>
        <p:spPr>
          <a:xfrm>
            <a:off x="2354550" y="2910825"/>
            <a:ext cx="4434900" cy="4038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SzPts val="1400"/>
              <a:buNone/>
              <a:defRPr/>
            </a:lvl1pPr>
            <a:lvl2pPr lvl="1" rtl="0" algn="ctr">
              <a:lnSpc>
                <a:spcPct val="100000"/>
              </a:lnSpc>
              <a:spcBef>
                <a:spcPts val="0"/>
              </a:spcBef>
              <a:spcAft>
                <a:spcPts val="0"/>
              </a:spcAft>
              <a:buSzPts val="1400"/>
              <a:buNone/>
              <a:defRPr/>
            </a:lvl2pPr>
            <a:lvl3pPr lvl="2" rtl="0" algn="ctr">
              <a:lnSpc>
                <a:spcPct val="100000"/>
              </a:lnSpc>
              <a:spcBef>
                <a:spcPts val="0"/>
              </a:spcBef>
              <a:spcAft>
                <a:spcPts val="0"/>
              </a:spcAft>
              <a:buSzPts val="1400"/>
              <a:buNone/>
              <a:defRPr/>
            </a:lvl3pPr>
            <a:lvl4pPr lvl="3" rtl="0" algn="ctr">
              <a:lnSpc>
                <a:spcPct val="100000"/>
              </a:lnSpc>
              <a:spcBef>
                <a:spcPts val="0"/>
              </a:spcBef>
              <a:spcAft>
                <a:spcPts val="0"/>
              </a:spcAft>
              <a:buSzPts val="1400"/>
              <a:buNone/>
              <a:defRPr/>
            </a:lvl4pPr>
            <a:lvl5pPr lvl="4" rtl="0" algn="ctr">
              <a:lnSpc>
                <a:spcPct val="100000"/>
              </a:lnSpc>
              <a:spcBef>
                <a:spcPts val="0"/>
              </a:spcBef>
              <a:spcAft>
                <a:spcPts val="0"/>
              </a:spcAft>
              <a:buSzPts val="1400"/>
              <a:buNone/>
              <a:defRPr/>
            </a:lvl5pPr>
            <a:lvl6pPr lvl="5" rtl="0" algn="ctr">
              <a:lnSpc>
                <a:spcPct val="100000"/>
              </a:lnSpc>
              <a:spcBef>
                <a:spcPts val="0"/>
              </a:spcBef>
              <a:spcAft>
                <a:spcPts val="0"/>
              </a:spcAft>
              <a:buSzPts val="1400"/>
              <a:buNone/>
              <a:defRPr/>
            </a:lvl6pPr>
            <a:lvl7pPr lvl="6" rtl="0" algn="ctr">
              <a:lnSpc>
                <a:spcPct val="100000"/>
              </a:lnSpc>
              <a:spcBef>
                <a:spcPts val="0"/>
              </a:spcBef>
              <a:spcAft>
                <a:spcPts val="0"/>
              </a:spcAft>
              <a:buSzPts val="1400"/>
              <a:buNone/>
              <a:defRPr/>
            </a:lvl7pPr>
            <a:lvl8pPr lvl="7" rtl="0" algn="ctr">
              <a:lnSpc>
                <a:spcPct val="100000"/>
              </a:lnSpc>
              <a:spcBef>
                <a:spcPts val="0"/>
              </a:spcBef>
              <a:spcAft>
                <a:spcPts val="0"/>
              </a:spcAft>
              <a:buSzPts val="1400"/>
              <a:buNone/>
              <a:defRPr/>
            </a:lvl8pPr>
            <a:lvl9pPr lvl="8" rtl="0" algn="ctr">
              <a:lnSpc>
                <a:spcPct val="100000"/>
              </a:lnSpc>
              <a:spcBef>
                <a:spcPts val="0"/>
              </a:spcBef>
              <a:spcAft>
                <a:spcPts val="0"/>
              </a:spcAft>
              <a:buSzPts val="1400"/>
              <a:buNone/>
              <a:defRPr/>
            </a:lvl9pPr>
          </a:lstStyle>
          <a:p/>
        </p:txBody>
      </p:sp>
      <p:sp>
        <p:nvSpPr>
          <p:cNvPr id="1733" name="Google Shape;1733;p43"/>
          <p:cNvSpPr/>
          <p:nvPr/>
        </p:nvSpPr>
        <p:spPr>
          <a:xfrm rot="5400000">
            <a:off x="235948" y="-235975"/>
            <a:ext cx="2057551" cy="2529501"/>
          </a:xfrm>
          <a:custGeom>
            <a:rect b="b" l="l" r="r" t="t"/>
            <a:pathLst>
              <a:path extrusionOk="0" h="113711" w="92495">
                <a:moveTo>
                  <a:pt x="0" y="113710"/>
                </a:moveTo>
                <a:lnTo>
                  <a:pt x="0" y="1"/>
                </a:lnTo>
                <a:cubicBezTo>
                  <a:pt x="8328" y="7356"/>
                  <a:pt x="14924" y="18481"/>
                  <a:pt x="17781" y="33375"/>
                </a:cubicBezTo>
                <a:cubicBezTo>
                  <a:pt x="23891" y="65199"/>
                  <a:pt x="56627" y="59667"/>
                  <a:pt x="76932" y="76202"/>
                </a:cubicBezTo>
                <a:cubicBezTo>
                  <a:pt x="90792" y="87509"/>
                  <a:pt x="92494" y="102221"/>
                  <a:pt x="86780" y="113710"/>
                </a:cubicBez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34" name="Google Shape;1734;p43"/>
          <p:cNvSpPr/>
          <p:nvPr/>
        </p:nvSpPr>
        <p:spPr>
          <a:xfrm rot="-5400000">
            <a:off x="7293852" y="3293139"/>
            <a:ext cx="2184960" cy="1515763"/>
          </a:xfrm>
          <a:custGeom>
            <a:rect b="b" l="l" r="r" t="t"/>
            <a:pathLst>
              <a:path extrusionOk="0" h="160909" w="231949">
                <a:moveTo>
                  <a:pt x="1" y="1"/>
                </a:moveTo>
                <a:lnTo>
                  <a:pt x="1" y="160908"/>
                </a:lnTo>
                <a:lnTo>
                  <a:pt x="226445" y="160908"/>
                </a:lnTo>
                <a:cubicBezTo>
                  <a:pt x="231721" y="139442"/>
                  <a:pt x="231948" y="116565"/>
                  <a:pt x="222238" y="96986"/>
                </a:cubicBezTo>
                <a:cubicBezTo>
                  <a:pt x="211869" y="75997"/>
                  <a:pt x="190198" y="61034"/>
                  <a:pt x="166912" y="58715"/>
                </a:cubicBezTo>
                <a:cubicBezTo>
                  <a:pt x="164472" y="58473"/>
                  <a:pt x="162043" y="58359"/>
                  <a:pt x="159624" y="58359"/>
                </a:cubicBezTo>
                <a:cubicBezTo>
                  <a:pt x="135680" y="58359"/>
                  <a:pt x="112676" y="69482"/>
                  <a:pt x="89710" y="77248"/>
                </a:cubicBezTo>
                <a:cubicBezTo>
                  <a:pt x="82837" y="79563"/>
                  <a:pt x="75653" y="81609"/>
                  <a:pt x="68481" y="81609"/>
                </a:cubicBezTo>
                <a:cubicBezTo>
                  <a:pt x="66564" y="81609"/>
                  <a:pt x="64649" y="81463"/>
                  <a:pt x="62740" y="81137"/>
                </a:cubicBezTo>
                <a:cubicBezTo>
                  <a:pt x="48278" y="78658"/>
                  <a:pt x="37431" y="66356"/>
                  <a:pt x="30631" y="53348"/>
                </a:cubicBezTo>
                <a:cubicBezTo>
                  <a:pt x="23832" y="40341"/>
                  <a:pt x="19784" y="25947"/>
                  <a:pt x="12030" y="13485"/>
                </a:cubicBezTo>
                <a:cubicBezTo>
                  <a:pt x="8869" y="8414"/>
                  <a:pt x="4799" y="3571"/>
                  <a:pt x="1" y="1"/>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hree columns">
  <p:cSld name="CUSTOM_6_2">
    <p:spTree>
      <p:nvGrpSpPr>
        <p:cNvPr id="1735" name="Shape 1735"/>
        <p:cNvGrpSpPr/>
        <p:nvPr/>
      </p:nvGrpSpPr>
      <p:grpSpPr>
        <a:xfrm>
          <a:off x="0" y="0"/>
          <a:ext cx="0" cy="0"/>
          <a:chOff x="0" y="0"/>
          <a:chExt cx="0" cy="0"/>
        </a:xfrm>
      </p:grpSpPr>
      <p:sp>
        <p:nvSpPr>
          <p:cNvPr id="1736" name="Google Shape;1736;p44"/>
          <p:cNvSpPr txBox="1"/>
          <p:nvPr>
            <p:ph idx="1" type="subTitle"/>
          </p:nvPr>
        </p:nvSpPr>
        <p:spPr>
          <a:xfrm>
            <a:off x="3522514" y="3211685"/>
            <a:ext cx="2098800" cy="484500"/>
          </a:xfrm>
          <a:prstGeom prst="rect">
            <a:avLst/>
          </a:prstGeom>
        </p:spPr>
        <p:txBody>
          <a:bodyPr anchorCtr="0" anchor="ctr" bIns="91425" lIns="91425" spcFirstLastPara="1" rIns="91425" wrap="square" tIns="91425">
            <a:noAutofit/>
          </a:bodyPr>
          <a:lstStyle>
            <a:lvl1pPr lvl="0" rtl="0" algn="ctr">
              <a:lnSpc>
                <a:spcPct val="100000"/>
              </a:lnSpc>
              <a:spcBef>
                <a:spcPts val="0"/>
              </a:spcBef>
              <a:spcAft>
                <a:spcPts val="0"/>
              </a:spcAft>
              <a:buSzPts val="1400"/>
              <a:buNone/>
              <a:defRPr/>
            </a:lvl1pPr>
            <a:lvl2pPr lvl="1" rtl="0" algn="ctr">
              <a:lnSpc>
                <a:spcPct val="100000"/>
              </a:lnSpc>
              <a:spcBef>
                <a:spcPts val="0"/>
              </a:spcBef>
              <a:spcAft>
                <a:spcPts val="0"/>
              </a:spcAft>
              <a:buSzPts val="1400"/>
              <a:buNone/>
              <a:defRPr/>
            </a:lvl2pPr>
            <a:lvl3pPr lvl="2" rtl="0" algn="ctr">
              <a:lnSpc>
                <a:spcPct val="100000"/>
              </a:lnSpc>
              <a:spcBef>
                <a:spcPts val="0"/>
              </a:spcBef>
              <a:spcAft>
                <a:spcPts val="0"/>
              </a:spcAft>
              <a:buSzPts val="1400"/>
              <a:buNone/>
              <a:defRPr/>
            </a:lvl3pPr>
            <a:lvl4pPr lvl="3" rtl="0" algn="ctr">
              <a:lnSpc>
                <a:spcPct val="100000"/>
              </a:lnSpc>
              <a:spcBef>
                <a:spcPts val="0"/>
              </a:spcBef>
              <a:spcAft>
                <a:spcPts val="0"/>
              </a:spcAft>
              <a:buSzPts val="1400"/>
              <a:buNone/>
              <a:defRPr/>
            </a:lvl4pPr>
            <a:lvl5pPr lvl="4" rtl="0" algn="ctr">
              <a:lnSpc>
                <a:spcPct val="100000"/>
              </a:lnSpc>
              <a:spcBef>
                <a:spcPts val="0"/>
              </a:spcBef>
              <a:spcAft>
                <a:spcPts val="0"/>
              </a:spcAft>
              <a:buSzPts val="1400"/>
              <a:buNone/>
              <a:defRPr/>
            </a:lvl5pPr>
            <a:lvl6pPr lvl="5" rtl="0" algn="ctr">
              <a:lnSpc>
                <a:spcPct val="100000"/>
              </a:lnSpc>
              <a:spcBef>
                <a:spcPts val="0"/>
              </a:spcBef>
              <a:spcAft>
                <a:spcPts val="0"/>
              </a:spcAft>
              <a:buSzPts val="1400"/>
              <a:buNone/>
              <a:defRPr/>
            </a:lvl6pPr>
            <a:lvl7pPr lvl="6" rtl="0" algn="ctr">
              <a:lnSpc>
                <a:spcPct val="100000"/>
              </a:lnSpc>
              <a:spcBef>
                <a:spcPts val="0"/>
              </a:spcBef>
              <a:spcAft>
                <a:spcPts val="0"/>
              </a:spcAft>
              <a:buSzPts val="1400"/>
              <a:buNone/>
              <a:defRPr/>
            </a:lvl7pPr>
            <a:lvl8pPr lvl="7" rtl="0" algn="ctr">
              <a:lnSpc>
                <a:spcPct val="100000"/>
              </a:lnSpc>
              <a:spcBef>
                <a:spcPts val="0"/>
              </a:spcBef>
              <a:spcAft>
                <a:spcPts val="0"/>
              </a:spcAft>
              <a:buSzPts val="1400"/>
              <a:buNone/>
              <a:defRPr/>
            </a:lvl8pPr>
            <a:lvl9pPr lvl="8" rtl="0" algn="ctr">
              <a:lnSpc>
                <a:spcPct val="100000"/>
              </a:lnSpc>
              <a:spcBef>
                <a:spcPts val="0"/>
              </a:spcBef>
              <a:spcAft>
                <a:spcPts val="0"/>
              </a:spcAft>
              <a:buSzPts val="1400"/>
              <a:buNone/>
              <a:defRPr/>
            </a:lvl9pPr>
          </a:lstStyle>
          <a:p/>
        </p:txBody>
      </p:sp>
      <p:sp>
        <p:nvSpPr>
          <p:cNvPr id="1737" name="Google Shape;1737;p44"/>
          <p:cNvSpPr txBox="1"/>
          <p:nvPr>
            <p:ph idx="2" type="subTitle"/>
          </p:nvPr>
        </p:nvSpPr>
        <p:spPr>
          <a:xfrm>
            <a:off x="3522487" y="2818000"/>
            <a:ext cx="2098800" cy="327600"/>
          </a:xfrm>
          <a:prstGeom prst="rect">
            <a:avLst/>
          </a:prstGeom>
        </p:spPr>
        <p:txBody>
          <a:bodyPr anchorCtr="0" anchor="ctr" bIns="91425" lIns="91425" spcFirstLastPara="1" rIns="91425" wrap="square" tIns="91425">
            <a:noAutofit/>
          </a:bodyPr>
          <a:lstStyle>
            <a:lvl1pPr lvl="0" rtl="0" algn="ctr">
              <a:lnSpc>
                <a:spcPct val="100000"/>
              </a:lnSpc>
              <a:spcBef>
                <a:spcPts val="0"/>
              </a:spcBef>
              <a:spcAft>
                <a:spcPts val="0"/>
              </a:spcAft>
              <a:buSzPts val="1400"/>
              <a:buFont typeface="Margarine"/>
              <a:buNone/>
              <a:defRPr sz="2000">
                <a:solidFill>
                  <a:schemeClr val="dk2"/>
                </a:solidFill>
                <a:latin typeface="Margarine"/>
                <a:ea typeface="Margarine"/>
                <a:cs typeface="Margarine"/>
                <a:sym typeface="Margarine"/>
              </a:defRPr>
            </a:lvl1pPr>
            <a:lvl2pPr lvl="1" rtl="0" algn="ctr">
              <a:lnSpc>
                <a:spcPct val="100000"/>
              </a:lnSpc>
              <a:spcBef>
                <a:spcPts val="0"/>
              </a:spcBef>
              <a:spcAft>
                <a:spcPts val="0"/>
              </a:spcAft>
              <a:buSzPts val="1800"/>
              <a:buFont typeface="Margarine"/>
              <a:buNone/>
              <a:defRPr b="1" sz="1800">
                <a:latin typeface="Margarine"/>
                <a:ea typeface="Margarine"/>
                <a:cs typeface="Margarine"/>
                <a:sym typeface="Margarine"/>
              </a:defRPr>
            </a:lvl2pPr>
            <a:lvl3pPr lvl="2" rtl="0" algn="ctr">
              <a:lnSpc>
                <a:spcPct val="100000"/>
              </a:lnSpc>
              <a:spcBef>
                <a:spcPts val="0"/>
              </a:spcBef>
              <a:spcAft>
                <a:spcPts val="0"/>
              </a:spcAft>
              <a:buSzPts val="1800"/>
              <a:buFont typeface="Margarine"/>
              <a:buNone/>
              <a:defRPr b="1" sz="1800">
                <a:latin typeface="Margarine"/>
                <a:ea typeface="Margarine"/>
                <a:cs typeface="Margarine"/>
                <a:sym typeface="Margarine"/>
              </a:defRPr>
            </a:lvl3pPr>
            <a:lvl4pPr lvl="3" rtl="0" algn="ctr">
              <a:lnSpc>
                <a:spcPct val="100000"/>
              </a:lnSpc>
              <a:spcBef>
                <a:spcPts val="0"/>
              </a:spcBef>
              <a:spcAft>
                <a:spcPts val="0"/>
              </a:spcAft>
              <a:buSzPts val="1800"/>
              <a:buFont typeface="Margarine"/>
              <a:buNone/>
              <a:defRPr b="1" sz="1800">
                <a:latin typeface="Margarine"/>
                <a:ea typeface="Margarine"/>
                <a:cs typeface="Margarine"/>
                <a:sym typeface="Margarine"/>
              </a:defRPr>
            </a:lvl4pPr>
            <a:lvl5pPr lvl="4" rtl="0" algn="ctr">
              <a:lnSpc>
                <a:spcPct val="100000"/>
              </a:lnSpc>
              <a:spcBef>
                <a:spcPts val="0"/>
              </a:spcBef>
              <a:spcAft>
                <a:spcPts val="0"/>
              </a:spcAft>
              <a:buSzPts val="1800"/>
              <a:buFont typeface="Margarine"/>
              <a:buNone/>
              <a:defRPr b="1" sz="1800">
                <a:latin typeface="Margarine"/>
                <a:ea typeface="Margarine"/>
                <a:cs typeface="Margarine"/>
                <a:sym typeface="Margarine"/>
              </a:defRPr>
            </a:lvl5pPr>
            <a:lvl6pPr lvl="5" rtl="0" algn="ctr">
              <a:lnSpc>
                <a:spcPct val="100000"/>
              </a:lnSpc>
              <a:spcBef>
                <a:spcPts val="0"/>
              </a:spcBef>
              <a:spcAft>
                <a:spcPts val="0"/>
              </a:spcAft>
              <a:buSzPts val="1800"/>
              <a:buFont typeface="Margarine"/>
              <a:buNone/>
              <a:defRPr b="1" sz="1800">
                <a:latin typeface="Margarine"/>
                <a:ea typeface="Margarine"/>
                <a:cs typeface="Margarine"/>
                <a:sym typeface="Margarine"/>
              </a:defRPr>
            </a:lvl6pPr>
            <a:lvl7pPr lvl="6" rtl="0" algn="ctr">
              <a:lnSpc>
                <a:spcPct val="100000"/>
              </a:lnSpc>
              <a:spcBef>
                <a:spcPts val="0"/>
              </a:spcBef>
              <a:spcAft>
                <a:spcPts val="0"/>
              </a:spcAft>
              <a:buSzPts val="1800"/>
              <a:buFont typeface="Margarine"/>
              <a:buNone/>
              <a:defRPr b="1" sz="1800">
                <a:latin typeface="Margarine"/>
                <a:ea typeface="Margarine"/>
                <a:cs typeface="Margarine"/>
                <a:sym typeface="Margarine"/>
              </a:defRPr>
            </a:lvl7pPr>
            <a:lvl8pPr lvl="7" rtl="0" algn="ctr">
              <a:lnSpc>
                <a:spcPct val="100000"/>
              </a:lnSpc>
              <a:spcBef>
                <a:spcPts val="0"/>
              </a:spcBef>
              <a:spcAft>
                <a:spcPts val="0"/>
              </a:spcAft>
              <a:buSzPts val="1800"/>
              <a:buFont typeface="Margarine"/>
              <a:buNone/>
              <a:defRPr b="1" sz="1800">
                <a:latin typeface="Margarine"/>
                <a:ea typeface="Margarine"/>
                <a:cs typeface="Margarine"/>
                <a:sym typeface="Margarine"/>
              </a:defRPr>
            </a:lvl8pPr>
            <a:lvl9pPr lvl="8" rtl="0" algn="ctr">
              <a:lnSpc>
                <a:spcPct val="100000"/>
              </a:lnSpc>
              <a:spcBef>
                <a:spcPts val="0"/>
              </a:spcBef>
              <a:spcAft>
                <a:spcPts val="0"/>
              </a:spcAft>
              <a:buSzPts val="1800"/>
              <a:buFont typeface="Margarine"/>
              <a:buNone/>
              <a:defRPr b="1" sz="1800">
                <a:latin typeface="Margarine"/>
                <a:ea typeface="Margarine"/>
                <a:cs typeface="Margarine"/>
                <a:sym typeface="Margarine"/>
              </a:defRPr>
            </a:lvl9pPr>
          </a:lstStyle>
          <a:p/>
        </p:txBody>
      </p:sp>
      <p:sp>
        <p:nvSpPr>
          <p:cNvPr id="1738" name="Google Shape;1738;p44"/>
          <p:cNvSpPr txBox="1"/>
          <p:nvPr>
            <p:ph idx="3" type="subTitle"/>
          </p:nvPr>
        </p:nvSpPr>
        <p:spPr>
          <a:xfrm>
            <a:off x="5899154" y="3211685"/>
            <a:ext cx="2098800" cy="484500"/>
          </a:xfrm>
          <a:prstGeom prst="rect">
            <a:avLst/>
          </a:prstGeom>
        </p:spPr>
        <p:txBody>
          <a:bodyPr anchorCtr="0" anchor="ctr" bIns="91425" lIns="91425" spcFirstLastPara="1" rIns="91425" wrap="square" tIns="91425">
            <a:noAutofit/>
          </a:bodyPr>
          <a:lstStyle>
            <a:lvl1pPr lvl="0" rtl="0" algn="ctr">
              <a:lnSpc>
                <a:spcPct val="100000"/>
              </a:lnSpc>
              <a:spcBef>
                <a:spcPts val="0"/>
              </a:spcBef>
              <a:spcAft>
                <a:spcPts val="0"/>
              </a:spcAft>
              <a:buSzPts val="1400"/>
              <a:buNone/>
              <a:defRPr/>
            </a:lvl1pPr>
            <a:lvl2pPr lvl="1" rtl="0" algn="ctr">
              <a:lnSpc>
                <a:spcPct val="100000"/>
              </a:lnSpc>
              <a:spcBef>
                <a:spcPts val="0"/>
              </a:spcBef>
              <a:spcAft>
                <a:spcPts val="0"/>
              </a:spcAft>
              <a:buSzPts val="1400"/>
              <a:buNone/>
              <a:defRPr/>
            </a:lvl2pPr>
            <a:lvl3pPr lvl="2" rtl="0" algn="ctr">
              <a:lnSpc>
                <a:spcPct val="100000"/>
              </a:lnSpc>
              <a:spcBef>
                <a:spcPts val="0"/>
              </a:spcBef>
              <a:spcAft>
                <a:spcPts val="0"/>
              </a:spcAft>
              <a:buSzPts val="1400"/>
              <a:buNone/>
              <a:defRPr/>
            </a:lvl3pPr>
            <a:lvl4pPr lvl="3" rtl="0" algn="ctr">
              <a:lnSpc>
                <a:spcPct val="100000"/>
              </a:lnSpc>
              <a:spcBef>
                <a:spcPts val="0"/>
              </a:spcBef>
              <a:spcAft>
                <a:spcPts val="0"/>
              </a:spcAft>
              <a:buSzPts val="1400"/>
              <a:buNone/>
              <a:defRPr/>
            </a:lvl4pPr>
            <a:lvl5pPr lvl="4" rtl="0" algn="ctr">
              <a:lnSpc>
                <a:spcPct val="100000"/>
              </a:lnSpc>
              <a:spcBef>
                <a:spcPts val="0"/>
              </a:spcBef>
              <a:spcAft>
                <a:spcPts val="0"/>
              </a:spcAft>
              <a:buSzPts val="1400"/>
              <a:buNone/>
              <a:defRPr/>
            </a:lvl5pPr>
            <a:lvl6pPr lvl="5" rtl="0" algn="ctr">
              <a:lnSpc>
                <a:spcPct val="100000"/>
              </a:lnSpc>
              <a:spcBef>
                <a:spcPts val="0"/>
              </a:spcBef>
              <a:spcAft>
                <a:spcPts val="0"/>
              </a:spcAft>
              <a:buSzPts val="1400"/>
              <a:buNone/>
              <a:defRPr/>
            </a:lvl6pPr>
            <a:lvl7pPr lvl="6" rtl="0" algn="ctr">
              <a:lnSpc>
                <a:spcPct val="100000"/>
              </a:lnSpc>
              <a:spcBef>
                <a:spcPts val="0"/>
              </a:spcBef>
              <a:spcAft>
                <a:spcPts val="0"/>
              </a:spcAft>
              <a:buSzPts val="1400"/>
              <a:buNone/>
              <a:defRPr/>
            </a:lvl7pPr>
            <a:lvl8pPr lvl="7" rtl="0" algn="ctr">
              <a:lnSpc>
                <a:spcPct val="100000"/>
              </a:lnSpc>
              <a:spcBef>
                <a:spcPts val="0"/>
              </a:spcBef>
              <a:spcAft>
                <a:spcPts val="0"/>
              </a:spcAft>
              <a:buSzPts val="1400"/>
              <a:buNone/>
              <a:defRPr/>
            </a:lvl8pPr>
            <a:lvl9pPr lvl="8" rtl="0" algn="ctr">
              <a:lnSpc>
                <a:spcPct val="100000"/>
              </a:lnSpc>
              <a:spcBef>
                <a:spcPts val="0"/>
              </a:spcBef>
              <a:spcAft>
                <a:spcPts val="0"/>
              </a:spcAft>
              <a:buSzPts val="1400"/>
              <a:buNone/>
              <a:defRPr/>
            </a:lvl9pPr>
          </a:lstStyle>
          <a:p/>
        </p:txBody>
      </p:sp>
      <p:sp>
        <p:nvSpPr>
          <p:cNvPr id="1739" name="Google Shape;1739;p44"/>
          <p:cNvSpPr txBox="1"/>
          <p:nvPr>
            <p:ph idx="4" type="subTitle"/>
          </p:nvPr>
        </p:nvSpPr>
        <p:spPr>
          <a:xfrm>
            <a:off x="5899175" y="2818000"/>
            <a:ext cx="2098800" cy="327600"/>
          </a:xfrm>
          <a:prstGeom prst="rect">
            <a:avLst/>
          </a:prstGeom>
        </p:spPr>
        <p:txBody>
          <a:bodyPr anchorCtr="0" anchor="ctr" bIns="91425" lIns="91425" spcFirstLastPara="1" rIns="91425" wrap="square" tIns="91425">
            <a:noAutofit/>
          </a:bodyPr>
          <a:lstStyle>
            <a:lvl1pPr lvl="0" rtl="0" algn="ctr">
              <a:lnSpc>
                <a:spcPct val="100000"/>
              </a:lnSpc>
              <a:spcBef>
                <a:spcPts val="0"/>
              </a:spcBef>
              <a:spcAft>
                <a:spcPts val="0"/>
              </a:spcAft>
              <a:buSzPts val="1400"/>
              <a:buFont typeface="Margarine"/>
              <a:buNone/>
              <a:defRPr sz="2000">
                <a:solidFill>
                  <a:schemeClr val="dk2"/>
                </a:solidFill>
                <a:latin typeface="Margarine"/>
                <a:ea typeface="Margarine"/>
                <a:cs typeface="Margarine"/>
                <a:sym typeface="Margarine"/>
              </a:defRPr>
            </a:lvl1pPr>
            <a:lvl2pPr lvl="1" rtl="0" algn="ctr">
              <a:lnSpc>
                <a:spcPct val="100000"/>
              </a:lnSpc>
              <a:spcBef>
                <a:spcPts val="0"/>
              </a:spcBef>
              <a:spcAft>
                <a:spcPts val="0"/>
              </a:spcAft>
              <a:buSzPts val="1800"/>
              <a:buFont typeface="Margarine"/>
              <a:buNone/>
              <a:defRPr b="1" sz="1800">
                <a:latin typeface="Margarine"/>
                <a:ea typeface="Margarine"/>
                <a:cs typeface="Margarine"/>
                <a:sym typeface="Margarine"/>
              </a:defRPr>
            </a:lvl2pPr>
            <a:lvl3pPr lvl="2" rtl="0" algn="ctr">
              <a:lnSpc>
                <a:spcPct val="100000"/>
              </a:lnSpc>
              <a:spcBef>
                <a:spcPts val="0"/>
              </a:spcBef>
              <a:spcAft>
                <a:spcPts val="0"/>
              </a:spcAft>
              <a:buSzPts val="1800"/>
              <a:buFont typeface="Margarine"/>
              <a:buNone/>
              <a:defRPr b="1" sz="1800">
                <a:latin typeface="Margarine"/>
                <a:ea typeface="Margarine"/>
                <a:cs typeface="Margarine"/>
                <a:sym typeface="Margarine"/>
              </a:defRPr>
            </a:lvl3pPr>
            <a:lvl4pPr lvl="3" rtl="0" algn="ctr">
              <a:lnSpc>
                <a:spcPct val="100000"/>
              </a:lnSpc>
              <a:spcBef>
                <a:spcPts val="0"/>
              </a:spcBef>
              <a:spcAft>
                <a:spcPts val="0"/>
              </a:spcAft>
              <a:buSzPts val="1800"/>
              <a:buFont typeface="Margarine"/>
              <a:buNone/>
              <a:defRPr b="1" sz="1800">
                <a:latin typeface="Margarine"/>
                <a:ea typeface="Margarine"/>
                <a:cs typeface="Margarine"/>
                <a:sym typeface="Margarine"/>
              </a:defRPr>
            </a:lvl4pPr>
            <a:lvl5pPr lvl="4" rtl="0" algn="ctr">
              <a:lnSpc>
                <a:spcPct val="100000"/>
              </a:lnSpc>
              <a:spcBef>
                <a:spcPts val="0"/>
              </a:spcBef>
              <a:spcAft>
                <a:spcPts val="0"/>
              </a:spcAft>
              <a:buSzPts val="1800"/>
              <a:buFont typeface="Margarine"/>
              <a:buNone/>
              <a:defRPr b="1" sz="1800">
                <a:latin typeface="Margarine"/>
                <a:ea typeface="Margarine"/>
                <a:cs typeface="Margarine"/>
                <a:sym typeface="Margarine"/>
              </a:defRPr>
            </a:lvl5pPr>
            <a:lvl6pPr lvl="5" rtl="0" algn="ctr">
              <a:lnSpc>
                <a:spcPct val="100000"/>
              </a:lnSpc>
              <a:spcBef>
                <a:spcPts val="0"/>
              </a:spcBef>
              <a:spcAft>
                <a:spcPts val="0"/>
              </a:spcAft>
              <a:buSzPts val="1800"/>
              <a:buFont typeface="Margarine"/>
              <a:buNone/>
              <a:defRPr b="1" sz="1800">
                <a:latin typeface="Margarine"/>
                <a:ea typeface="Margarine"/>
                <a:cs typeface="Margarine"/>
                <a:sym typeface="Margarine"/>
              </a:defRPr>
            </a:lvl6pPr>
            <a:lvl7pPr lvl="6" rtl="0" algn="ctr">
              <a:lnSpc>
                <a:spcPct val="100000"/>
              </a:lnSpc>
              <a:spcBef>
                <a:spcPts val="0"/>
              </a:spcBef>
              <a:spcAft>
                <a:spcPts val="0"/>
              </a:spcAft>
              <a:buSzPts val="1800"/>
              <a:buFont typeface="Margarine"/>
              <a:buNone/>
              <a:defRPr b="1" sz="1800">
                <a:latin typeface="Margarine"/>
                <a:ea typeface="Margarine"/>
                <a:cs typeface="Margarine"/>
                <a:sym typeface="Margarine"/>
              </a:defRPr>
            </a:lvl7pPr>
            <a:lvl8pPr lvl="7" rtl="0" algn="ctr">
              <a:lnSpc>
                <a:spcPct val="100000"/>
              </a:lnSpc>
              <a:spcBef>
                <a:spcPts val="0"/>
              </a:spcBef>
              <a:spcAft>
                <a:spcPts val="0"/>
              </a:spcAft>
              <a:buSzPts val="1800"/>
              <a:buFont typeface="Margarine"/>
              <a:buNone/>
              <a:defRPr b="1" sz="1800">
                <a:latin typeface="Margarine"/>
                <a:ea typeface="Margarine"/>
                <a:cs typeface="Margarine"/>
                <a:sym typeface="Margarine"/>
              </a:defRPr>
            </a:lvl8pPr>
            <a:lvl9pPr lvl="8" rtl="0" algn="ctr">
              <a:lnSpc>
                <a:spcPct val="100000"/>
              </a:lnSpc>
              <a:spcBef>
                <a:spcPts val="0"/>
              </a:spcBef>
              <a:spcAft>
                <a:spcPts val="0"/>
              </a:spcAft>
              <a:buSzPts val="1800"/>
              <a:buFont typeface="Margarine"/>
              <a:buNone/>
              <a:defRPr b="1" sz="1800">
                <a:latin typeface="Margarine"/>
                <a:ea typeface="Margarine"/>
                <a:cs typeface="Margarine"/>
                <a:sym typeface="Margarine"/>
              </a:defRPr>
            </a:lvl9pPr>
          </a:lstStyle>
          <a:p/>
        </p:txBody>
      </p:sp>
      <p:grpSp>
        <p:nvGrpSpPr>
          <p:cNvPr id="1740" name="Google Shape;1740;p44"/>
          <p:cNvGrpSpPr/>
          <p:nvPr/>
        </p:nvGrpSpPr>
        <p:grpSpPr>
          <a:xfrm>
            <a:off x="-396291" y="3184318"/>
            <a:ext cx="2548615" cy="1990833"/>
            <a:chOff x="-396291" y="3184318"/>
            <a:chExt cx="2548615" cy="1990833"/>
          </a:xfrm>
        </p:grpSpPr>
        <p:sp>
          <p:nvSpPr>
            <p:cNvPr id="1741" name="Google Shape;1741;p44"/>
            <p:cNvSpPr/>
            <p:nvPr/>
          </p:nvSpPr>
          <p:spPr>
            <a:xfrm flipH="1">
              <a:off x="-80728" y="3260491"/>
              <a:ext cx="2233052" cy="1914660"/>
            </a:xfrm>
            <a:custGeom>
              <a:rect b="b" l="l" r="r" t="t"/>
              <a:pathLst>
                <a:path extrusionOk="0" h="191994" w="223921">
                  <a:moveTo>
                    <a:pt x="206593" y="1"/>
                  </a:moveTo>
                  <a:cubicBezTo>
                    <a:pt x="201272" y="3571"/>
                    <a:pt x="196451" y="7891"/>
                    <a:pt x="192381" y="12849"/>
                  </a:cubicBezTo>
                  <a:cubicBezTo>
                    <a:pt x="182830" y="24537"/>
                    <a:pt x="177532" y="39045"/>
                    <a:pt x="172506" y="53280"/>
                  </a:cubicBezTo>
                  <a:cubicBezTo>
                    <a:pt x="167480" y="67515"/>
                    <a:pt x="162432" y="82069"/>
                    <a:pt x="153223" y="94030"/>
                  </a:cubicBezTo>
                  <a:cubicBezTo>
                    <a:pt x="144477" y="105411"/>
                    <a:pt x="131137" y="114207"/>
                    <a:pt x="116904" y="114207"/>
                  </a:cubicBezTo>
                  <a:cubicBezTo>
                    <a:pt x="116149" y="114207"/>
                    <a:pt x="115392" y="114182"/>
                    <a:pt x="114633" y="114132"/>
                  </a:cubicBezTo>
                  <a:cubicBezTo>
                    <a:pt x="85139" y="112154"/>
                    <a:pt x="65787" y="79590"/>
                    <a:pt x="38204" y="70972"/>
                  </a:cubicBezTo>
                  <a:cubicBezTo>
                    <a:pt x="34732" y="69886"/>
                    <a:pt x="31029" y="69277"/>
                    <a:pt x="27364" y="69277"/>
                  </a:cubicBezTo>
                  <a:cubicBezTo>
                    <a:pt x="21668" y="69277"/>
                    <a:pt x="16063" y="70747"/>
                    <a:pt x="11553" y="74178"/>
                  </a:cubicBezTo>
                  <a:cubicBezTo>
                    <a:pt x="1206" y="82046"/>
                    <a:pt x="1" y="98055"/>
                    <a:pt x="5845" y="109652"/>
                  </a:cubicBezTo>
                  <a:cubicBezTo>
                    <a:pt x="11712" y="121272"/>
                    <a:pt x="22900" y="129209"/>
                    <a:pt x="34338" y="135417"/>
                  </a:cubicBezTo>
                  <a:cubicBezTo>
                    <a:pt x="43093" y="140192"/>
                    <a:pt x="52280" y="144240"/>
                    <a:pt x="61717" y="147492"/>
                  </a:cubicBezTo>
                  <a:cubicBezTo>
                    <a:pt x="73610" y="151607"/>
                    <a:pt x="86504" y="154814"/>
                    <a:pt x="95395" y="163705"/>
                  </a:cubicBezTo>
                  <a:cubicBezTo>
                    <a:pt x="106697" y="174984"/>
                    <a:pt x="104377" y="183784"/>
                    <a:pt x="98192" y="191994"/>
                  </a:cubicBezTo>
                  <a:lnTo>
                    <a:pt x="223921" y="191994"/>
                  </a:lnTo>
                  <a:lnTo>
                    <a:pt x="223921" y="1"/>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42" name="Google Shape;1742;p44"/>
            <p:cNvSpPr/>
            <p:nvPr/>
          </p:nvSpPr>
          <p:spPr>
            <a:xfrm rot="10800000">
              <a:off x="-396291" y="3184318"/>
              <a:ext cx="597300" cy="546900"/>
            </a:xfrm>
            <a:prstGeom prst="chord">
              <a:avLst>
                <a:gd fmla="val 5436455" name="adj1"/>
                <a:gd fmla="val 16200000" name="adj2"/>
              </a:avLst>
            </a:pr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1743" name="Google Shape;1743;p44"/>
          <p:cNvSpPr txBox="1"/>
          <p:nvPr>
            <p:ph idx="5" type="subTitle"/>
          </p:nvPr>
        </p:nvSpPr>
        <p:spPr>
          <a:xfrm>
            <a:off x="1145875" y="3211685"/>
            <a:ext cx="2098800" cy="484500"/>
          </a:xfrm>
          <a:prstGeom prst="rect">
            <a:avLst/>
          </a:prstGeom>
        </p:spPr>
        <p:txBody>
          <a:bodyPr anchorCtr="0" anchor="ctr" bIns="91425" lIns="91425" spcFirstLastPara="1" rIns="91425" wrap="square" tIns="91425">
            <a:noAutofit/>
          </a:bodyPr>
          <a:lstStyle>
            <a:lvl1pPr lvl="0" rtl="0" algn="ctr">
              <a:lnSpc>
                <a:spcPct val="100000"/>
              </a:lnSpc>
              <a:spcBef>
                <a:spcPts val="0"/>
              </a:spcBef>
              <a:spcAft>
                <a:spcPts val="0"/>
              </a:spcAft>
              <a:buSzPts val="1400"/>
              <a:buNone/>
              <a:defRPr/>
            </a:lvl1pPr>
            <a:lvl2pPr lvl="1" rtl="0" algn="ctr">
              <a:lnSpc>
                <a:spcPct val="100000"/>
              </a:lnSpc>
              <a:spcBef>
                <a:spcPts val="0"/>
              </a:spcBef>
              <a:spcAft>
                <a:spcPts val="0"/>
              </a:spcAft>
              <a:buSzPts val="1400"/>
              <a:buNone/>
              <a:defRPr/>
            </a:lvl2pPr>
            <a:lvl3pPr lvl="2" rtl="0" algn="ctr">
              <a:lnSpc>
                <a:spcPct val="100000"/>
              </a:lnSpc>
              <a:spcBef>
                <a:spcPts val="0"/>
              </a:spcBef>
              <a:spcAft>
                <a:spcPts val="0"/>
              </a:spcAft>
              <a:buSzPts val="1400"/>
              <a:buNone/>
              <a:defRPr/>
            </a:lvl3pPr>
            <a:lvl4pPr lvl="3" rtl="0" algn="ctr">
              <a:lnSpc>
                <a:spcPct val="100000"/>
              </a:lnSpc>
              <a:spcBef>
                <a:spcPts val="0"/>
              </a:spcBef>
              <a:spcAft>
                <a:spcPts val="0"/>
              </a:spcAft>
              <a:buSzPts val="1400"/>
              <a:buNone/>
              <a:defRPr/>
            </a:lvl4pPr>
            <a:lvl5pPr lvl="4" rtl="0" algn="ctr">
              <a:lnSpc>
                <a:spcPct val="100000"/>
              </a:lnSpc>
              <a:spcBef>
                <a:spcPts val="0"/>
              </a:spcBef>
              <a:spcAft>
                <a:spcPts val="0"/>
              </a:spcAft>
              <a:buSzPts val="1400"/>
              <a:buNone/>
              <a:defRPr/>
            </a:lvl5pPr>
            <a:lvl6pPr lvl="5" rtl="0" algn="ctr">
              <a:lnSpc>
                <a:spcPct val="100000"/>
              </a:lnSpc>
              <a:spcBef>
                <a:spcPts val="0"/>
              </a:spcBef>
              <a:spcAft>
                <a:spcPts val="0"/>
              </a:spcAft>
              <a:buSzPts val="1400"/>
              <a:buNone/>
              <a:defRPr/>
            </a:lvl6pPr>
            <a:lvl7pPr lvl="6" rtl="0" algn="ctr">
              <a:lnSpc>
                <a:spcPct val="100000"/>
              </a:lnSpc>
              <a:spcBef>
                <a:spcPts val="0"/>
              </a:spcBef>
              <a:spcAft>
                <a:spcPts val="0"/>
              </a:spcAft>
              <a:buSzPts val="1400"/>
              <a:buNone/>
              <a:defRPr/>
            </a:lvl7pPr>
            <a:lvl8pPr lvl="7" rtl="0" algn="ctr">
              <a:lnSpc>
                <a:spcPct val="100000"/>
              </a:lnSpc>
              <a:spcBef>
                <a:spcPts val="0"/>
              </a:spcBef>
              <a:spcAft>
                <a:spcPts val="0"/>
              </a:spcAft>
              <a:buSzPts val="1400"/>
              <a:buNone/>
              <a:defRPr/>
            </a:lvl8pPr>
            <a:lvl9pPr lvl="8" rtl="0" algn="ctr">
              <a:lnSpc>
                <a:spcPct val="100000"/>
              </a:lnSpc>
              <a:spcBef>
                <a:spcPts val="0"/>
              </a:spcBef>
              <a:spcAft>
                <a:spcPts val="0"/>
              </a:spcAft>
              <a:buSzPts val="1400"/>
              <a:buNone/>
              <a:defRPr/>
            </a:lvl9pPr>
          </a:lstStyle>
          <a:p/>
        </p:txBody>
      </p:sp>
      <p:sp>
        <p:nvSpPr>
          <p:cNvPr id="1744" name="Google Shape;1744;p44"/>
          <p:cNvSpPr txBox="1"/>
          <p:nvPr>
            <p:ph idx="6" type="subTitle"/>
          </p:nvPr>
        </p:nvSpPr>
        <p:spPr>
          <a:xfrm>
            <a:off x="1145900" y="2818000"/>
            <a:ext cx="2098800" cy="327600"/>
          </a:xfrm>
          <a:prstGeom prst="rect">
            <a:avLst/>
          </a:prstGeom>
        </p:spPr>
        <p:txBody>
          <a:bodyPr anchorCtr="0" anchor="ctr" bIns="91425" lIns="91425" spcFirstLastPara="1" rIns="91425" wrap="square" tIns="91425">
            <a:noAutofit/>
          </a:bodyPr>
          <a:lstStyle>
            <a:lvl1pPr lvl="0" rtl="0" algn="ctr">
              <a:lnSpc>
                <a:spcPct val="100000"/>
              </a:lnSpc>
              <a:spcBef>
                <a:spcPts val="0"/>
              </a:spcBef>
              <a:spcAft>
                <a:spcPts val="0"/>
              </a:spcAft>
              <a:buSzPts val="1400"/>
              <a:buFont typeface="Margarine"/>
              <a:buNone/>
              <a:defRPr sz="2000">
                <a:solidFill>
                  <a:schemeClr val="dk2"/>
                </a:solidFill>
                <a:latin typeface="Margarine"/>
                <a:ea typeface="Margarine"/>
                <a:cs typeface="Margarine"/>
                <a:sym typeface="Margarine"/>
              </a:defRPr>
            </a:lvl1pPr>
            <a:lvl2pPr lvl="1" rtl="0" algn="ctr">
              <a:lnSpc>
                <a:spcPct val="100000"/>
              </a:lnSpc>
              <a:spcBef>
                <a:spcPts val="0"/>
              </a:spcBef>
              <a:spcAft>
                <a:spcPts val="0"/>
              </a:spcAft>
              <a:buSzPts val="1800"/>
              <a:buFont typeface="Margarine"/>
              <a:buNone/>
              <a:defRPr b="1" sz="1800">
                <a:latin typeface="Margarine"/>
                <a:ea typeface="Margarine"/>
                <a:cs typeface="Margarine"/>
                <a:sym typeface="Margarine"/>
              </a:defRPr>
            </a:lvl2pPr>
            <a:lvl3pPr lvl="2" rtl="0" algn="ctr">
              <a:lnSpc>
                <a:spcPct val="100000"/>
              </a:lnSpc>
              <a:spcBef>
                <a:spcPts val="0"/>
              </a:spcBef>
              <a:spcAft>
                <a:spcPts val="0"/>
              </a:spcAft>
              <a:buSzPts val="1800"/>
              <a:buFont typeface="Margarine"/>
              <a:buNone/>
              <a:defRPr b="1" sz="1800">
                <a:latin typeface="Margarine"/>
                <a:ea typeface="Margarine"/>
                <a:cs typeface="Margarine"/>
                <a:sym typeface="Margarine"/>
              </a:defRPr>
            </a:lvl3pPr>
            <a:lvl4pPr lvl="3" rtl="0" algn="ctr">
              <a:lnSpc>
                <a:spcPct val="100000"/>
              </a:lnSpc>
              <a:spcBef>
                <a:spcPts val="0"/>
              </a:spcBef>
              <a:spcAft>
                <a:spcPts val="0"/>
              </a:spcAft>
              <a:buSzPts val="1800"/>
              <a:buFont typeface="Margarine"/>
              <a:buNone/>
              <a:defRPr b="1" sz="1800">
                <a:latin typeface="Margarine"/>
                <a:ea typeface="Margarine"/>
                <a:cs typeface="Margarine"/>
                <a:sym typeface="Margarine"/>
              </a:defRPr>
            </a:lvl4pPr>
            <a:lvl5pPr lvl="4" rtl="0" algn="ctr">
              <a:lnSpc>
                <a:spcPct val="100000"/>
              </a:lnSpc>
              <a:spcBef>
                <a:spcPts val="0"/>
              </a:spcBef>
              <a:spcAft>
                <a:spcPts val="0"/>
              </a:spcAft>
              <a:buSzPts val="1800"/>
              <a:buFont typeface="Margarine"/>
              <a:buNone/>
              <a:defRPr b="1" sz="1800">
                <a:latin typeface="Margarine"/>
                <a:ea typeface="Margarine"/>
                <a:cs typeface="Margarine"/>
                <a:sym typeface="Margarine"/>
              </a:defRPr>
            </a:lvl5pPr>
            <a:lvl6pPr lvl="5" rtl="0" algn="ctr">
              <a:lnSpc>
                <a:spcPct val="100000"/>
              </a:lnSpc>
              <a:spcBef>
                <a:spcPts val="0"/>
              </a:spcBef>
              <a:spcAft>
                <a:spcPts val="0"/>
              </a:spcAft>
              <a:buSzPts val="1800"/>
              <a:buFont typeface="Margarine"/>
              <a:buNone/>
              <a:defRPr b="1" sz="1800">
                <a:latin typeface="Margarine"/>
                <a:ea typeface="Margarine"/>
                <a:cs typeface="Margarine"/>
                <a:sym typeface="Margarine"/>
              </a:defRPr>
            </a:lvl6pPr>
            <a:lvl7pPr lvl="6" rtl="0" algn="ctr">
              <a:lnSpc>
                <a:spcPct val="100000"/>
              </a:lnSpc>
              <a:spcBef>
                <a:spcPts val="0"/>
              </a:spcBef>
              <a:spcAft>
                <a:spcPts val="0"/>
              </a:spcAft>
              <a:buSzPts val="1800"/>
              <a:buFont typeface="Margarine"/>
              <a:buNone/>
              <a:defRPr b="1" sz="1800">
                <a:latin typeface="Margarine"/>
                <a:ea typeface="Margarine"/>
                <a:cs typeface="Margarine"/>
                <a:sym typeface="Margarine"/>
              </a:defRPr>
            </a:lvl7pPr>
            <a:lvl8pPr lvl="7" rtl="0" algn="ctr">
              <a:lnSpc>
                <a:spcPct val="100000"/>
              </a:lnSpc>
              <a:spcBef>
                <a:spcPts val="0"/>
              </a:spcBef>
              <a:spcAft>
                <a:spcPts val="0"/>
              </a:spcAft>
              <a:buSzPts val="1800"/>
              <a:buFont typeface="Margarine"/>
              <a:buNone/>
              <a:defRPr b="1" sz="1800">
                <a:latin typeface="Margarine"/>
                <a:ea typeface="Margarine"/>
                <a:cs typeface="Margarine"/>
                <a:sym typeface="Margarine"/>
              </a:defRPr>
            </a:lvl8pPr>
            <a:lvl9pPr lvl="8" rtl="0" algn="ctr">
              <a:lnSpc>
                <a:spcPct val="100000"/>
              </a:lnSpc>
              <a:spcBef>
                <a:spcPts val="0"/>
              </a:spcBef>
              <a:spcAft>
                <a:spcPts val="0"/>
              </a:spcAft>
              <a:buSzPts val="1800"/>
              <a:buFont typeface="Margarine"/>
              <a:buNone/>
              <a:defRPr b="1" sz="1800">
                <a:latin typeface="Margarine"/>
                <a:ea typeface="Margarine"/>
                <a:cs typeface="Margarine"/>
                <a:sym typeface="Margarine"/>
              </a:defRPr>
            </a:lvl9pPr>
          </a:lstStyle>
          <a:p/>
        </p:txBody>
      </p:sp>
      <p:sp>
        <p:nvSpPr>
          <p:cNvPr id="1745" name="Google Shape;1745;p44"/>
          <p:cNvSpPr/>
          <p:nvPr/>
        </p:nvSpPr>
        <p:spPr>
          <a:xfrm flipH="1" rot="5400000">
            <a:off x="131725" y="-131625"/>
            <a:ext cx="1140968" cy="1404432"/>
          </a:xfrm>
          <a:custGeom>
            <a:rect b="b" l="l" r="r" t="t"/>
            <a:pathLst>
              <a:path extrusionOk="0" h="119577" w="97145">
                <a:moveTo>
                  <a:pt x="97145" y="0"/>
                </a:moveTo>
                <a:lnTo>
                  <a:pt x="97145" y="119576"/>
                </a:lnTo>
                <a:lnTo>
                  <a:pt x="0" y="119576"/>
                </a:lnTo>
                <a:cubicBezTo>
                  <a:pt x="2189" y="101126"/>
                  <a:pt x="10395" y="87418"/>
                  <a:pt x="24864" y="83618"/>
                </a:cubicBezTo>
                <a:cubicBezTo>
                  <a:pt x="71278" y="71491"/>
                  <a:pt x="58056" y="24195"/>
                  <a:pt x="82950" y="5471"/>
                </a:cubicBezTo>
                <a:cubicBezTo>
                  <a:pt x="87509" y="2037"/>
                  <a:pt x="92281" y="304"/>
                  <a:pt x="97145" y="0"/>
                </a:cubicBez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46" name="Google Shape;1746;p44"/>
          <p:cNvSpPr txBox="1"/>
          <p:nvPr>
            <p:ph type="title"/>
          </p:nvPr>
        </p:nvSpPr>
        <p:spPr>
          <a:xfrm>
            <a:off x="713225" y="539500"/>
            <a:ext cx="7759200" cy="318900"/>
          </a:xfrm>
          <a:prstGeom prst="rect">
            <a:avLst/>
          </a:prstGeom>
        </p:spPr>
        <p:txBody>
          <a:bodyPr anchorCtr="0" anchor="ctr" bIns="91425" lIns="91425" spcFirstLastPara="1" rIns="91425" wrap="square" tIns="91425">
            <a:noAutofit/>
          </a:bodyPr>
          <a:lstStyle>
            <a:lvl1pPr lvl="0" rtl="0" algn="ctr">
              <a:spcBef>
                <a:spcPts val="0"/>
              </a:spcBef>
              <a:spcAft>
                <a:spcPts val="0"/>
              </a:spcAft>
              <a:buSzPts val="3000"/>
              <a:buNone/>
              <a:defRPr/>
            </a:lvl1pPr>
            <a:lvl2pPr lvl="1" rtl="0" algn="ctr">
              <a:spcBef>
                <a:spcPts val="0"/>
              </a:spcBef>
              <a:spcAft>
                <a:spcPts val="0"/>
              </a:spcAft>
              <a:buSzPts val="3000"/>
              <a:buNone/>
              <a:defRPr/>
            </a:lvl2pPr>
            <a:lvl3pPr lvl="2" rtl="0" algn="ctr">
              <a:spcBef>
                <a:spcPts val="0"/>
              </a:spcBef>
              <a:spcAft>
                <a:spcPts val="0"/>
              </a:spcAft>
              <a:buSzPts val="3000"/>
              <a:buNone/>
              <a:defRPr/>
            </a:lvl3pPr>
            <a:lvl4pPr lvl="3" rtl="0" algn="ctr">
              <a:spcBef>
                <a:spcPts val="0"/>
              </a:spcBef>
              <a:spcAft>
                <a:spcPts val="0"/>
              </a:spcAft>
              <a:buSzPts val="3000"/>
              <a:buNone/>
              <a:defRPr/>
            </a:lvl4pPr>
            <a:lvl5pPr lvl="4" rtl="0" algn="ctr">
              <a:spcBef>
                <a:spcPts val="0"/>
              </a:spcBef>
              <a:spcAft>
                <a:spcPts val="0"/>
              </a:spcAft>
              <a:buSzPts val="3000"/>
              <a:buNone/>
              <a:defRPr/>
            </a:lvl5pPr>
            <a:lvl6pPr lvl="5" rtl="0" algn="ctr">
              <a:spcBef>
                <a:spcPts val="0"/>
              </a:spcBef>
              <a:spcAft>
                <a:spcPts val="0"/>
              </a:spcAft>
              <a:buSzPts val="3000"/>
              <a:buNone/>
              <a:defRPr/>
            </a:lvl6pPr>
            <a:lvl7pPr lvl="6" rtl="0" algn="ctr">
              <a:spcBef>
                <a:spcPts val="0"/>
              </a:spcBef>
              <a:spcAft>
                <a:spcPts val="0"/>
              </a:spcAft>
              <a:buSzPts val="3000"/>
              <a:buNone/>
              <a:defRPr/>
            </a:lvl7pPr>
            <a:lvl8pPr lvl="7" rtl="0" algn="ctr">
              <a:spcBef>
                <a:spcPts val="0"/>
              </a:spcBef>
              <a:spcAft>
                <a:spcPts val="0"/>
              </a:spcAft>
              <a:buSzPts val="3000"/>
              <a:buNone/>
              <a:defRPr/>
            </a:lvl8pPr>
            <a:lvl9pPr lvl="8" rtl="0" algn="ctr">
              <a:spcBef>
                <a:spcPts val="0"/>
              </a:spcBef>
              <a:spcAft>
                <a:spcPts val="0"/>
              </a:spcAft>
              <a:buSzPts val="3000"/>
              <a:buNone/>
              <a:defRPr/>
            </a:lvl9pPr>
          </a:lstStyle>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six columns ">
  <p:cSld name="CUSTOM_8_1_1">
    <p:spTree>
      <p:nvGrpSpPr>
        <p:cNvPr id="1747" name="Shape 1747"/>
        <p:cNvGrpSpPr/>
        <p:nvPr/>
      </p:nvGrpSpPr>
      <p:grpSpPr>
        <a:xfrm>
          <a:off x="0" y="0"/>
          <a:ext cx="0" cy="0"/>
          <a:chOff x="0" y="0"/>
          <a:chExt cx="0" cy="0"/>
        </a:xfrm>
      </p:grpSpPr>
      <p:sp>
        <p:nvSpPr>
          <p:cNvPr id="1748" name="Google Shape;1748;p45"/>
          <p:cNvSpPr txBox="1"/>
          <p:nvPr>
            <p:ph idx="1" type="subTitle"/>
          </p:nvPr>
        </p:nvSpPr>
        <p:spPr>
          <a:xfrm>
            <a:off x="889544" y="1845950"/>
            <a:ext cx="2005200" cy="408300"/>
          </a:xfrm>
          <a:prstGeom prst="rect">
            <a:avLst/>
          </a:prstGeom>
        </p:spPr>
        <p:txBody>
          <a:bodyPr anchorCtr="0" anchor="ctr" bIns="91425" lIns="91425" spcFirstLastPara="1" rIns="91425" wrap="square" tIns="91425">
            <a:noAutofit/>
          </a:bodyPr>
          <a:lstStyle>
            <a:lvl1pPr lvl="0" rtl="0" algn="ctr">
              <a:spcBef>
                <a:spcPts val="0"/>
              </a:spcBef>
              <a:spcAft>
                <a:spcPts val="0"/>
              </a:spcAft>
              <a:buNone/>
              <a:defRPr sz="2000">
                <a:solidFill>
                  <a:schemeClr val="dk2"/>
                </a:solidFill>
                <a:latin typeface="Margarine"/>
                <a:ea typeface="Margarine"/>
                <a:cs typeface="Margarine"/>
                <a:sym typeface="Margarine"/>
              </a:defRPr>
            </a:lvl1pPr>
            <a:lvl2pPr lvl="1" rtl="0" algn="ctr">
              <a:spcBef>
                <a:spcPts val="0"/>
              </a:spcBef>
              <a:spcAft>
                <a:spcPts val="0"/>
              </a:spcAft>
              <a:buNone/>
              <a:defRPr sz="2000">
                <a:solidFill>
                  <a:schemeClr val="dk2"/>
                </a:solidFill>
                <a:latin typeface="Margarine"/>
                <a:ea typeface="Margarine"/>
                <a:cs typeface="Margarine"/>
                <a:sym typeface="Margarine"/>
              </a:defRPr>
            </a:lvl2pPr>
            <a:lvl3pPr lvl="2" rtl="0" algn="ctr">
              <a:spcBef>
                <a:spcPts val="0"/>
              </a:spcBef>
              <a:spcAft>
                <a:spcPts val="0"/>
              </a:spcAft>
              <a:buNone/>
              <a:defRPr sz="2000">
                <a:solidFill>
                  <a:schemeClr val="dk2"/>
                </a:solidFill>
                <a:latin typeface="Margarine"/>
                <a:ea typeface="Margarine"/>
                <a:cs typeface="Margarine"/>
                <a:sym typeface="Margarine"/>
              </a:defRPr>
            </a:lvl3pPr>
            <a:lvl4pPr lvl="3" rtl="0" algn="ctr">
              <a:spcBef>
                <a:spcPts val="0"/>
              </a:spcBef>
              <a:spcAft>
                <a:spcPts val="0"/>
              </a:spcAft>
              <a:buNone/>
              <a:defRPr sz="2000">
                <a:solidFill>
                  <a:schemeClr val="dk2"/>
                </a:solidFill>
                <a:latin typeface="Margarine"/>
                <a:ea typeface="Margarine"/>
                <a:cs typeface="Margarine"/>
                <a:sym typeface="Margarine"/>
              </a:defRPr>
            </a:lvl4pPr>
            <a:lvl5pPr lvl="4" rtl="0" algn="ctr">
              <a:spcBef>
                <a:spcPts val="0"/>
              </a:spcBef>
              <a:spcAft>
                <a:spcPts val="0"/>
              </a:spcAft>
              <a:buNone/>
              <a:defRPr sz="2000">
                <a:solidFill>
                  <a:schemeClr val="dk2"/>
                </a:solidFill>
                <a:latin typeface="Margarine"/>
                <a:ea typeface="Margarine"/>
                <a:cs typeface="Margarine"/>
                <a:sym typeface="Margarine"/>
              </a:defRPr>
            </a:lvl5pPr>
            <a:lvl6pPr lvl="5" rtl="0" algn="ctr">
              <a:spcBef>
                <a:spcPts val="0"/>
              </a:spcBef>
              <a:spcAft>
                <a:spcPts val="0"/>
              </a:spcAft>
              <a:buNone/>
              <a:defRPr sz="2000">
                <a:solidFill>
                  <a:schemeClr val="dk2"/>
                </a:solidFill>
                <a:latin typeface="Margarine"/>
                <a:ea typeface="Margarine"/>
                <a:cs typeface="Margarine"/>
                <a:sym typeface="Margarine"/>
              </a:defRPr>
            </a:lvl6pPr>
            <a:lvl7pPr lvl="6" rtl="0" algn="ctr">
              <a:spcBef>
                <a:spcPts val="0"/>
              </a:spcBef>
              <a:spcAft>
                <a:spcPts val="0"/>
              </a:spcAft>
              <a:buNone/>
              <a:defRPr sz="2000">
                <a:solidFill>
                  <a:schemeClr val="dk2"/>
                </a:solidFill>
                <a:latin typeface="Margarine"/>
                <a:ea typeface="Margarine"/>
                <a:cs typeface="Margarine"/>
                <a:sym typeface="Margarine"/>
              </a:defRPr>
            </a:lvl7pPr>
            <a:lvl8pPr lvl="7" rtl="0" algn="ctr">
              <a:spcBef>
                <a:spcPts val="0"/>
              </a:spcBef>
              <a:spcAft>
                <a:spcPts val="0"/>
              </a:spcAft>
              <a:buNone/>
              <a:defRPr sz="2000">
                <a:solidFill>
                  <a:schemeClr val="dk2"/>
                </a:solidFill>
                <a:latin typeface="Margarine"/>
                <a:ea typeface="Margarine"/>
                <a:cs typeface="Margarine"/>
                <a:sym typeface="Margarine"/>
              </a:defRPr>
            </a:lvl8pPr>
            <a:lvl9pPr lvl="8" rtl="0" algn="ctr">
              <a:spcBef>
                <a:spcPts val="0"/>
              </a:spcBef>
              <a:spcAft>
                <a:spcPts val="0"/>
              </a:spcAft>
              <a:buNone/>
              <a:defRPr sz="2000">
                <a:solidFill>
                  <a:schemeClr val="dk2"/>
                </a:solidFill>
                <a:latin typeface="Margarine"/>
                <a:ea typeface="Margarine"/>
                <a:cs typeface="Margarine"/>
                <a:sym typeface="Margarine"/>
              </a:defRPr>
            </a:lvl9pPr>
          </a:lstStyle>
          <a:p/>
        </p:txBody>
      </p:sp>
      <p:sp>
        <p:nvSpPr>
          <p:cNvPr id="1749" name="Google Shape;1749;p45"/>
          <p:cNvSpPr txBox="1"/>
          <p:nvPr>
            <p:ph idx="2" type="subTitle"/>
          </p:nvPr>
        </p:nvSpPr>
        <p:spPr>
          <a:xfrm>
            <a:off x="889557" y="2299576"/>
            <a:ext cx="2005200" cy="468900"/>
          </a:xfrm>
          <a:prstGeom prst="rect">
            <a:avLst/>
          </a:prstGeom>
        </p:spPr>
        <p:txBody>
          <a:bodyPr anchorCtr="0" anchor="ctr" bIns="91425" lIns="91425" spcFirstLastPara="1" rIns="91425" wrap="square" tIns="91425">
            <a:noAutofit/>
          </a:bodyPr>
          <a:lstStyle>
            <a:lvl1pPr lvl="0" rtl="0" algn="ctr">
              <a:lnSpc>
                <a:spcPct val="100000"/>
              </a:lnSpc>
              <a:spcBef>
                <a:spcPts val="0"/>
              </a:spcBef>
              <a:spcAft>
                <a:spcPts val="0"/>
              </a:spcAft>
              <a:buNone/>
              <a:defRPr/>
            </a:lvl1pPr>
            <a:lvl2pPr lvl="1" rtl="0" algn="ctr">
              <a:lnSpc>
                <a:spcPct val="100000"/>
              </a:lnSpc>
              <a:spcBef>
                <a:spcPts val="0"/>
              </a:spcBef>
              <a:spcAft>
                <a:spcPts val="0"/>
              </a:spcAft>
              <a:buNone/>
              <a:defRPr/>
            </a:lvl2pPr>
            <a:lvl3pPr lvl="2" rtl="0" algn="ctr">
              <a:lnSpc>
                <a:spcPct val="100000"/>
              </a:lnSpc>
              <a:spcBef>
                <a:spcPts val="0"/>
              </a:spcBef>
              <a:spcAft>
                <a:spcPts val="0"/>
              </a:spcAft>
              <a:buNone/>
              <a:defRPr/>
            </a:lvl3pPr>
            <a:lvl4pPr lvl="3" rtl="0" algn="ctr">
              <a:lnSpc>
                <a:spcPct val="100000"/>
              </a:lnSpc>
              <a:spcBef>
                <a:spcPts val="0"/>
              </a:spcBef>
              <a:spcAft>
                <a:spcPts val="0"/>
              </a:spcAft>
              <a:buNone/>
              <a:defRPr/>
            </a:lvl4pPr>
            <a:lvl5pPr lvl="4" rtl="0" algn="ctr">
              <a:lnSpc>
                <a:spcPct val="100000"/>
              </a:lnSpc>
              <a:spcBef>
                <a:spcPts val="0"/>
              </a:spcBef>
              <a:spcAft>
                <a:spcPts val="0"/>
              </a:spcAft>
              <a:buNone/>
              <a:defRPr/>
            </a:lvl5pPr>
            <a:lvl6pPr lvl="5" rtl="0" algn="ctr">
              <a:lnSpc>
                <a:spcPct val="100000"/>
              </a:lnSpc>
              <a:spcBef>
                <a:spcPts val="0"/>
              </a:spcBef>
              <a:spcAft>
                <a:spcPts val="0"/>
              </a:spcAft>
              <a:buNone/>
              <a:defRPr/>
            </a:lvl6pPr>
            <a:lvl7pPr lvl="6" rtl="0" algn="ctr">
              <a:lnSpc>
                <a:spcPct val="100000"/>
              </a:lnSpc>
              <a:spcBef>
                <a:spcPts val="0"/>
              </a:spcBef>
              <a:spcAft>
                <a:spcPts val="0"/>
              </a:spcAft>
              <a:buNone/>
              <a:defRPr/>
            </a:lvl7pPr>
            <a:lvl8pPr lvl="7" rtl="0" algn="ctr">
              <a:lnSpc>
                <a:spcPct val="100000"/>
              </a:lnSpc>
              <a:spcBef>
                <a:spcPts val="0"/>
              </a:spcBef>
              <a:spcAft>
                <a:spcPts val="0"/>
              </a:spcAft>
              <a:buNone/>
              <a:defRPr/>
            </a:lvl8pPr>
            <a:lvl9pPr lvl="8" rtl="0" algn="ctr">
              <a:lnSpc>
                <a:spcPct val="100000"/>
              </a:lnSpc>
              <a:spcBef>
                <a:spcPts val="0"/>
              </a:spcBef>
              <a:spcAft>
                <a:spcPts val="0"/>
              </a:spcAft>
              <a:buNone/>
              <a:defRPr/>
            </a:lvl9pPr>
          </a:lstStyle>
          <a:p/>
        </p:txBody>
      </p:sp>
      <p:sp>
        <p:nvSpPr>
          <p:cNvPr id="1750" name="Google Shape;1750;p45"/>
          <p:cNvSpPr txBox="1"/>
          <p:nvPr>
            <p:ph idx="3" type="subTitle"/>
          </p:nvPr>
        </p:nvSpPr>
        <p:spPr>
          <a:xfrm>
            <a:off x="889544" y="3687575"/>
            <a:ext cx="2005200" cy="408300"/>
          </a:xfrm>
          <a:prstGeom prst="rect">
            <a:avLst/>
          </a:prstGeom>
        </p:spPr>
        <p:txBody>
          <a:bodyPr anchorCtr="0" anchor="ctr" bIns="91425" lIns="91425" spcFirstLastPara="1" rIns="91425" wrap="square" tIns="91425">
            <a:noAutofit/>
          </a:bodyPr>
          <a:lstStyle>
            <a:lvl1pPr lvl="0" rtl="0" algn="ctr">
              <a:spcBef>
                <a:spcPts val="0"/>
              </a:spcBef>
              <a:spcAft>
                <a:spcPts val="0"/>
              </a:spcAft>
              <a:buNone/>
              <a:defRPr sz="2000">
                <a:solidFill>
                  <a:schemeClr val="dk2"/>
                </a:solidFill>
                <a:latin typeface="Margarine"/>
                <a:ea typeface="Margarine"/>
                <a:cs typeface="Margarine"/>
                <a:sym typeface="Margarine"/>
              </a:defRPr>
            </a:lvl1pPr>
            <a:lvl2pPr lvl="1" rtl="0" algn="ctr">
              <a:spcBef>
                <a:spcPts val="0"/>
              </a:spcBef>
              <a:spcAft>
                <a:spcPts val="0"/>
              </a:spcAft>
              <a:buNone/>
              <a:defRPr sz="2000">
                <a:solidFill>
                  <a:schemeClr val="dk2"/>
                </a:solidFill>
                <a:latin typeface="Margarine"/>
                <a:ea typeface="Margarine"/>
                <a:cs typeface="Margarine"/>
                <a:sym typeface="Margarine"/>
              </a:defRPr>
            </a:lvl2pPr>
            <a:lvl3pPr lvl="2" rtl="0" algn="ctr">
              <a:spcBef>
                <a:spcPts val="0"/>
              </a:spcBef>
              <a:spcAft>
                <a:spcPts val="0"/>
              </a:spcAft>
              <a:buNone/>
              <a:defRPr sz="2000">
                <a:solidFill>
                  <a:schemeClr val="dk2"/>
                </a:solidFill>
                <a:latin typeface="Margarine"/>
                <a:ea typeface="Margarine"/>
                <a:cs typeface="Margarine"/>
                <a:sym typeface="Margarine"/>
              </a:defRPr>
            </a:lvl3pPr>
            <a:lvl4pPr lvl="3" rtl="0" algn="ctr">
              <a:spcBef>
                <a:spcPts val="0"/>
              </a:spcBef>
              <a:spcAft>
                <a:spcPts val="0"/>
              </a:spcAft>
              <a:buNone/>
              <a:defRPr sz="2000">
                <a:solidFill>
                  <a:schemeClr val="dk2"/>
                </a:solidFill>
                <a:latin typeface="Margarine"/>
                <a:ea typeface="Margarine"/>
                <a:cs typeface="Margarine"/>
                <a:sym typeface="Margarine"/>
              </a:defRPr>
            </a:lvl4pPr>
            <a:lvl5pPr lvl="4" rtl="0" algn="ctr">
              <a:spcBef>
                <a:spcPts val="0"/>
              </a:spcBef>
              <a:spcAft>
                <a:spcPts val="0"/>
              </a:spcAft>
              <a:buNone/>
              <a:defRPr sz="2000">
                <a:solidFill>
                  <a:schemeClr val="dk2"/>
                </a:solidFill>
                <a:latin typeface="Margarine"/>
                <a:ea typeface="Margarine"/>
                <a:cs typeface="Margarine"/>
                <a:sym typeface="Margarine"/>
              </a:defRPr>
            </a:lvl5pPr>
            <a:lvl6pPr lvl="5" rtl="0" algn="ctr">
              <a:spcBef>
                <a:spcPts val="0"/>
              </a:spcBef>
              <a:spcAft>
                <a:spcPts val="0"/>
              </a:spcAft>
              <a:buNone/>
              <a:defRPr sz="2000">
                <a:solidFill>
                  <a:schemeClr val="dk2"/>
                </a:solidFill>
                <a:latin typeface="Margarine"/>
                <a:ea typeface="Margarine"/>
                <a:cs typeface="Margarine"/>
                <a:sym typeface="Margarine"/>
              </a:defRPr>
            </a:lvl6pPr>
            <a:lvl7pPr lvl="6" rtl="0" algn="ctr">
              <a:spcBef>
                <a:spcPts val="0"/>
              </a:spcBef>
              <a:spcAft>
                <a:spcPts val="0"/>
              </a:spcAft>
              <a:buNone/>
              <a:defRPr sz="2000">
                <a:solidFill>
                  <a:schemeClr val="dk2"/>
                </a:solidFill>
                <a:latin typeface="Margarine"/>
                <a:ea typeface="Margarine"/>
                <a:cs typeface="Margarine"/>
                <a:sym typeface="Margarine"/>
              </a:defRPr>
            </a:lvl7pPr>
            <a:lvl8pPr lvl="7" rtl="0" algn="ctr">
              <a:spcBef>
                <a:spcPts val="0"/>
              </a:spcBef>
              <a:spcAft>
                <a:spcPts val="0"/>
              </a:spcAft>
              <a:buNone/>
              <a:defRPr sz="2000">
                <a:solidFill>
                  <a:schemeClr val="dk2"/>
                </a:solidFill>
                <a:latin typeface="Margarine"/>
                <a:ea typeface="Margarine"/>
                <a:cs typeface="Margarine"/>
                <a:sym typeface="Margarine"/>
              </a:defRPr>
            </a:lvl8pPr>
            <a:lvl9pPr lvl="8" rtl="0" algn="ctr">
              <a:spcBef>
                <a:spcPts val="0"/>
              </a:spcBef>
              <a:spcAft>
                <a:spcPts val="0"/>
              </a:spcAft>
              <a:buNone/>
              <a:defRPr sz="2000">
                <a:solidFill>
                  <a:schemeClr val="dk2"/>
                </a:solidFill>
                <a:latin typeface="Margarine"/>
                <a:ea typeface="Margarine"/>
                <a:cs typeface="Margarine"/>
                <a:sym typeface="Margarine"/>
              </a:defRPr>
            </a:lvl9pPr>
          </a:lstStyle>
          <a:p/>
        </p:txBody>
      </p:sp>
      <p:sp>
        <p:nvSpPr>
          <p:cNvPr id="1751" name="Google Shape;1751;p45"/>
          <p:cNvSpPr txBox="1"/>
          <p:nvPr>
            <p:ph idx="4" type="subTitle"/>
          </p:nvPr>
        </p:nvSpPr>
        <p:spPr>
          <a:xfrm>
            <a:off x="889557" y="4141196"/>
            <a:ext cx="2005200" cy="468900"/>
          </a:xfrm>
          <a:prstGeom prst="rect">
            <a:avLst/>
          </a:prstGeom>
        </p:spPr>
        <p:txBody>
          <a:bodyPr anchorCtr="0" anchor="ctr" bIns="91425" lIns="91425" spcFirstLastPara="1" rIns="91425" wrap="square" tIns="91425">
            <a:noAutofit/>
          </a:bodyPr>
          <a:lstStyle>
            <a:lvl1pPr lvl="0" rtl="0" algn="ctr">
              <a:lnSpc>
                <a:spcPct val="100000"/>
              </a:lnSpc>
              <a:spcBef>
                <a:spcPts val="0"/>
              </a:spcBef>
              <a:spcAft>
                <a:spcPts val="0"/>
              </a:spcAft>
              <a:buNone/>
              <a:defRPr/>
            </a:lvl1pPr>
            <a:lvl2pPr lvl="1" rtl="0" algn="ctr">
              <a:lnSpc>
                <a:spcPct val="100000"/>
              </a:lnSpc>
              <a:spcBef>
                <a:spcPts val="0"/>
              </a:spcBef>
              <a:spcAft>
                <a:spcPts val="0"/>
              </a:spcAft>
              <a:buNone/>
              <a:defRPr/>
            </a:lvl2pPr>
            <a:lvl3pPr lvl="2" rtl="0" algn="ctr">
              <a:lnSpc>
                <a:spcPct val="100000"/>
              </a:lnSpc>
              <a:spcBef>
                <a:spcPts val="0"/>
              </a:spcBef>
              <a:spcAft>
                <a:spcPts val="0"/>
              </a:spcAft>
              <a:buNone/>
              <a:defRPr/>
            </a:lvl3pPr>
            <a:lvl4pPr lvl="3" rtl="0" algn="ctr">
              <a:lnSpc>
                <a:spcPct val="100000"/>
              </a:lnSpc>
              <a:spcBef>
                <a:spcPts val="0"/>
              </a:spcBef>
              <a:spcAft>
                <a:spcPts val="0"/>
              </a:spcAft>
              <a:buNone/>
              <a:defRPr/>
            </a:lvl4pPr>
            <a:lvl5pPr lvl="4" rtl="0" algn="ctr">
              <a:lnSpc>
                <a:spcPct val="100000"/>
              </a:lnSpc>
              <a:spcBef>
                <a:spcPts val="0"/>
              </a:spcBef>
              <a:spcAft>
                <a:spcPts val="0"/>
              </a:spcAft>
              <a:buNone/>
              <a:defRPr/>
            </a:lvl5pPr>
            <a:lvl6pPr lvl="5" rtl="0" algn="ctr">
              <a:lnSpc>
                <a:spcPct val="100000"/>
              </a:lnSpc>
              <a:spcBef>
                <a:spcPts val="0"/>
              </a:spcBef>
              <a:spcAft>
                <a:spcPts val="0"/>
              </a:spcAft>
              <a:buNone/>
              <a:defRPr/>
            </a:lvl6pPr>
            <a:lvl7pPr lvl="6" rtl="0" algn="ctr">
              <a:lnSpc>
                <a:spcPct val="100000"/>
              </a:lnSpc>
              <a:spcBef>
                <a:spcPts val="0"/>
              </a:spcBef>
              <a:spcAft>
                <a:spcPts val="0"/>
              </a:spcAft>
              <a:buNone/>
              <a:defRPr/>
            </a:lvl7pPr>
            <a:lvl8pPr lvl="7" rtl="0" algn="ctr">
              <a:lnSpc>
                <a:spcPct val="100000"/>
              </a:lnSpc>
              <a:spcBef>
                <a:spcPts val="0"/>
              </a:spcBef>
              <a:spcAft>
                <a:spcPts val="0"/>
              </a:spcAft>
              <a:buNone/>
              <a:defRPr/>
            </a:lvl8pPr>
            <a:lvl9pPr lvl="8" rtl="0" algn="ctr">
              <a:lnSpc>
                <a:spcPct val="100000"/>
              </a:lnSpc>
              <a:spcBef>
                <a:spcPts val="0"/>
              </a:spcBef>
              <a:spcAft>
                <a:spcPts val="0"/>
              </a:spcAft>
              <a:buNone/>
              <a:defRPr/>
            </a:lvl9pPr>
          </a:lstStyle>
          <a:p/>
        </p:txBody>
      </p:sp>
      <p:sp>
        <p:nvSpPr>
          <p:cNvPr id="1752" name="Google Shape;1752;p45"/>
          <p:cNvSpPr txBox="1"/>
          <p:nvPr>
            <p:ph idx="5" type="subTitle"/>
          </p:nvPr>
        </p:nvSpPr>
        <p:spPr>
          <a:xfrm>
            <a:off x="3569394" y="2299576"/>
            <a:ext cx="2005200" cy="468900"/>
          </a:xfrm>
          <a:prstGeom prst="rect">
            <a:avLst/>
          </a:prstGeom>
        </p:spPr>
        <p:txBody>
          <a:bodyPr anchorCtr="0" anchor="ctr" bIns="91425" lIns="91425" spcFirstLastPara="1" rIns="91425" wrap="square" tIns="91425">
            <a:noAutofit/>
          </a:bodyPr>
          <a:lstStyle>
            <a:lvl1pPr lvl="0" rtl="0" algn="ctr">
              <a:lnSpc>
                <a:spcPct val="100000"/>
              </a:lnSpc>
              <a:spcBef>
                <a:spcPts val="0"/>
              </a:spcBef>
              <a:spcAft>
                <a:spcPts val="0"/>
              </a:spcAft>
              <a:buNone/>
              <a:defRPr/>
            </a:lvl1pPr>
            <a:lvl2pPr lvl="1" rtl="0" algn="ctr">
              <a:lnSpc>
                <a:spcPct val="100000"/>
              </a:lnSpc>
              <a:spcBef>
                <a:spcPts val="0"/>
              </a:spcBef>
              <a:spcAft>
                <a:spcPts val="0"/>
              </a:spcAft>
              <a:buNone/>
              <a:defRPr/>
            </a:lvl2pPr>
            <a:lvl3pPr lvl="2" rtl="0" algn="ctr">
              <a:lnSpc>
                <a:spcPct val="100000"/>
              </a:lnSpc>
              <a:spcBef>
                <a:spcPts val="0"/>
              </a:spcBef>
              <a:spcAft>
                <a:spcPts val="0"/>
              </a:spcAft>
              <a:buNone/>
              <a:defRPr/>
            </a:lvl3pPr>
            <a:lvl4pPr lvl="3" rtl="0" algn="ctr">
              <a:lnSpc>
                <a:spcPct val="100000"/>
              </a:lnSpc>
              <a:spcBef>
                <a:spcPts val="0"/>
              </a:spcBef>
              <a:spcAft>
                <a:spcPts val="0"/>
              </a:spcAft>
              <a:buNone/>
              <a:defRPr/>
            </a:lvl4pPr>
            <a:lvl5pPr lvl="4" rtl="0" algn="ctr">
              <a:lnSpc>
                <a:spcPct val="100000"/>
              </a:lnSpc>
              <a:spcBef>
                <a:spcPts val="0"/>
              </a:spcBef>
              <a:spcAft>
                <a:spcPts val="0"/>
              </a:spcAft>
              <a:buNone/>
              <a:defRPr/>
            </a:lvl5pPr>
            <a:lvl6pPr lvl="5" rtl="0" algn="ctr">
              <a:lnSpc>
                <a:spcPct val="100000"/>
              </a:lnSpc>
              <a:spcBef>
                <a:spcPts val="0"/>
              </a:spcBef>
              <a:spcAft>
                <a:spcPts val="0"/>
              </a:spcAft>
              <a:buNone/>
              <a:defRPr/>
            </a:lvl6pPr>
            <a:lvl7pPr lvl="6" rtl="0" algn="ctr">
              <a:lnSpc>
                <a:spcPct val="100000"/>
              </a:lnSpc>
              <a:spcBef>
                <a:spcPts val="0"/>
              </a:spcBef>
              <a:spcAft>
                <a:spcPts val="0"/>
              </a:spcAft>
              <a:buNone/>
              <a:defRPr/>
            </a:lvl7pPr>
            <a:lvl8pPr lvl="7" rtl="0" algn="ctr">
              <a:lnSpc>
                <a:spcPct val="100000"/>
              </a:lnSpc>
              <a:spcBef>
                <a:spcPts val="0"/>
              </a:spcBef>
              <a:spcAft>
                <a:spcPts val="0"/>
              </a:spcAft>
              <a:buNone/>
              <a:defRPr/>
            </a:lvl8pPr>
            <a:lvl9pPr lvl="8" rtl="0" algn="ctr">
              <a:lnSpc>
                <a:spcPct val="100000"/>
              </a:lnSpc>
              <a:spcBef>
                <a:spcPts val="0"/>
              </a:spcBef>
              <a:spcAft>
                <a:spcPts val="0"/>
              </a:spcAft>
              <a:buNone/>
              <a:defRPr/>
            </a:lvl9pPr>
          </a:lstStyle>
          <a:p/>
        </p:txBody>
      </p:sp>
      <p:sp>
        <p:nvSpPr>
          <p:cNvPr id="1753" name="Google Shape;1753;p45"/>
          <p:cNvSpPr txBox="1"/>
          <p:nvPr>
            <p:ph idx="6" type="subTitle"/>
          </p:nvPr>
        </p:nvSpPr>
        <p:spPr>
          <a:xfrm>
            <a:off x="3569369" y="3687575"/>
            <a:ext cx="2005200" cy="408300"/>
          </a:xfrm>
          <a:prstGeom prst="rect">
            <a:avLst/>
          </a:prstGeom>
        </p:spPr>
        <p:txBody>
          <a:bodyPr anchorCtr="0" anchor="ctr" bIns="91425" lIns="91425" spcFirstLastPara="1" rIns="91425" wrap="square" tIns="91425">
            <a:noAutofit/>
          </a:bodyPr>
          <a:lstStyle>
            <a:lvl1pPr lvl="0" rtl="0" algn="ctr">
              <a:spcBef>
                <a:spcPts val="0"/>
              </a:spcBef>
              <a:spcAft>
                <a:spcPts val="0"/>
              </a:spcAft>
              <a:buNone/>
              <a:defRPr sz="2000">
                <a:solidFill>
                  <a:schemeClr val="dk2"/>
                </a:solidFill>
                <a:latin typeface="Margarine"/>
                <a:ea typeface="Margarine"/>
                <a:cs typeface="Margarine"/>
                <a:sym typeface="Margarine"/>
              </a:defRPr>
            </a:lvl1pPr>
            <a:lvl2pPr lvl="1" rtl="0" algn="ctr">
              <a:spcBef>
                <a:spcPts val="0"/>
              </a:spcBef>
              <a:spcAft>
                <a:spcPts val="0"/>
              </a:spcAft>
              <a:buNone/>
              <a:defRPr sz="2000">
                <a:solidFill>
                  <a:schemeClr val="dk2"/>
                </a:solidFill>
                <a:latin typeface="Margarine"/>
                <a:ea typeface="Margarine"/>
                <a:cs typeface="Margarine"/>
                <a:sym typeface="Margarine"/>
              </a:defRPr>
            </a:lvl2pPr>
            <a:lvl3pPr lvl="2" rtl="0" algn="ctr">
              <a:spcBef>
                <a:spcPts val="0"/>
              </a:spcBef>
              <a:spcAft>
                <a:spcPts val="0"/>
              </a:spcAft>
              <a:buNone/>
              <a:defRPr sz="2000">
                <a:solidFill>
                  <a:schemeClr val="dk2"/>
                </a:solidFill>
                <a:latin typeface="Margarine"/>
                <a:ea typeface="Margarine"/>
                <a:cs typeface="Margarine"/>
                <a:sym typeface="Margarine"/>
              </a:defRPr>
            </a:lvl3pPr>
            <a:lvl4pPr lvl="3" rtl="0" algn="ctr">
              <a:spcBef>
                <a:spcPts val="0"/>
              </a:spcBef>
              <a:spcAft>
                <a:spcPts val="0"/>
              </a:spcAft>
              <a:buNone/>
              <a:defRPr sz="2000">
                <a:solidFill>
                  <a:schemeClr val="dk2"/>
                </a:solidFill>
                <a:latin typeface="Margarine"/>
                <a:ea typeface="Margarine"/>
                <a:cs typeface="Margarine"/>
                <a:sym typeface="Margarine"/>
              </a:defRPr>
            </a:lvl4pPr>
            <a:lvl5pPr lvl="4" rtl="0" algn="ctr">
              <a:spcBef>
                <a:spcPts val="0"/>
              </a:spcBef>
              <a:spcAft>
                <a:spcPts val="0"/>
              </a:spcAft>
              <a:buNone/>
              <a:defRPr sz="2000">
                <a:solidFill>
                  <a:schemeClr val="dk2"/>
                </a:solidFill>
                <a:latin typeface="Margarine"/>
                <a:ea typeface="Margarine"/>
                <a:cs typeface="Margarine"/>
                <a:sym typeface="Margarine"/>
              </a:defRPr>
            </a:lvl5pPr>
            <a:lvl6pPr lvl="5" rtl="0" algn="ctr">
              <a:spcBef>
                <a:spcPts val="0"/>
              </a:spcBef>
              <a:spcAft>
                <a:spcPts val="0"/>
              </a:spcAft>
              <a:buNone/>
              <a:defRPr sz="2000">
                <a:solidFill>
                  <a:schemeClr val="dk2"/>
                </a:solidFill>
                <a:latin typeface="Margarine"/>
                <a:ea typeface="Margarine"/>
                <a:cs typeface="Margarine"/>
                <a:sym typeface="Margarine"/>
              </a:defRPr>
            </a:lvl6pPr>
            <a:lvl7pPr lvl="6" rtl="0" algn="ctr">
              <a:spcBef>
                <a:spcPts val="0"/>
              </a:spcBef>
              <a:spcAft>
                <a:spcPts val="0"/>
              </a:spcAft>
              <a:buNone/>
              <a:defRPr sz="2000">
                <a:solidFill>
                  <a:schemeClr val="dk2"/>
                </a:solidFill>
                <a:latin typeface="Margarine"/>
                <a:ea typeface="Margarine"/>
                <a:cs typeface="Margarine"/>
                <a:sym typeface="Margarine"/>
              </a:defRPr>
            </a:lvl7pPr>
            <a:lvl8pPr lvl="7" rtl="0" algn="ctr">
              <a:spcBef>
                <a:spcPts val="0"/>
              </a:spcBef>
              <a:spcAft>
                <a:spcPts val="0"/>
              </a:spcAft>
              <a:buNone/>
              <a:defRPr sz="2000">
                <a:solidFill>
                  <a:schemeClr val="dk2"/>
                </a:solidFill>
                <a:latin typeface="Margarine"/>
                <a:ea typeface="Margarine"/>
                <a:cs typeface="Margarine"/>
                <a:sym typeface="Margarine"/>
              </a:defRPr>
            </a:lvl8pPr>
            <a:lvl9pPr lvl="8" rtl="0" algn="ctr">
              <a:spcBef>
                <a:spcPts val="0"/>
              </a:spcBef>
              <a:spcAft>
                <a:spcPts val="0"/>
              </a:spcAft>
              <a:buNone/>
              <a:defRPr sz="2000">
                <a:solidFill>
                  <a:schemeClr val="dk2"/>
                </a:solidFill>
                <a:latin typeface="Margarine"/>
                <a:ea typeface="Margarine"/>
                <a:cs typeface="Margarine"/>
                <a:sym typeface="Margarine"/>
              </a:defRPr>
            </a:lvl9pPr>
          </a:lstStyle>
          <a:p/>
        </p:txBody>
      </p:sp>
      <p:sp>
        <p:nvSpPr>
          <p:cNvPr id="1754" name="Google Shape;1754;p45"/>
          <p:cNvSpPr txBox="1"/>
          <p:nvPr>
            <p:ph idx="7" type="subTitle"/>
          </p:nvPr>
        </p:nvSpPr>
        <p:spPr>
          <a:xfrm>
            <a:off x="3569394" y="4141196"/>
            <a:ext cx="2005200" cy="468900"/>
          </a:xfrm>
          <a:prstGeom prst="rect">
            <a:avLst/>
          </a:prstGeom>
        </p:spPr>
        <p:txBody>
          <a:bodyPr anchorCtr="0" anchor="ctr" bIns="91425" lIns="91425" spcFirstLastPara="1" rIns="91425" wrap="square" tIns="91425">
            <a:noAutofit/>
          </a:bodyPr>
          <a:lstStyle>
            <a:lvl1pPr lvl="0" rtl="0" algn="ctr">
              <a:lnSpc>
                <a:spcPct val="100000"/>
              </a:lnSpc>
              <a:spcBef>
                <a:spcPts val="0"/>
              </a:spcBef>
              <a:spcAft>
                <a:spcPts val="0"/>
              </a:spcAft>
              <a:buNone/>
              <a:defRPr/>
            </a:lvl1pPr>
            <a:lvl2pPr lvl="1" rtl="0" algn="ctr">
              <a:lnSpc>
                <a:spcPct val="100000"/>
              </a:lnSpc>
              <a:spcBef>
                <a:spcPts val="0"/>
              </a:spcBef>
              <a:spcAft>
                <a:spcPts val="0"/>
              </a:spcAft>
              <a:buNone/>
              <a:defRPr/>
            </a:lvl2pPr>
            <a:lvl3pPr lvl="2" rtl="0" algn="ctr">
              <a:lnSpc>
                <a:spcPct val="100000"/>
              </a:lnSpc>
              <a:spcBef>
                <a:spcPts val="0"/>
              </a:spcBef>
              <a:spcAft>
                <a:spcPts val="0"/>
              </a:spcAft>
              <a:buNone/>
              <a:defRPr/>
            </a:lvl3pPr>
            <a:lvl4pPr lvl="3" rtl="0" algn="ctr">
              <a:lnSpc>
                <a:spcPct val="100000"/>
              </a:lnSpc>
              <a:spcBef>
                <a:spcPts val="0"/>
              </a:spcBef>
              <a:spcAft>
                <a:spcPts val="0"/>
              </a:spcAft>
              <a:buNone/>
              <a:defRPr/>
            </a:lvl4pPr>
            <a:lvl5pPr lvl="4" rtl="0" algn="ctr">
              <a:lnSpc>
                <a:spcPct val="100000"/>
              </a:lnSpc>
              <a:spcBef>
                <a:spcPts val="0"/>
              </a:spcBef>
              <a:spcAft>
                <a:spcPts val="0"/>
              </a:spcAft>
              <a:buNone/>
              <a:defRPr/>
            </a:lvl5pPr>
            <a:lvl6pPr lvl="5" rtl="0" algn="ctr">
              <a:lnSpc>
                <a:spcPct val="100000"/>
              </a:lnSpc>
              <a:spcBef>
                <a:spcPts val="0"/>
              </a:spcBef>
              <a:spcAft>
                <a:spcPts val="0"/>
              </a:spcAft>
              <a:buNone/>
              <a:defRPr/>
            </a:lvl6pPr>
            <a:lvl7pPr lvl="6" rtl="0" algn="ctr">
              <a:lnSpc>
                <a:spcPct val="100000"/>
              </a:lnSpc>
              <a:spcBef>
                <a:spcPts val="0"/>
              </a:spcBef>
              <a:spcAft>
                <a:spcPts val="0"/>
              </a:spcAft>
              <a:buNone/>
              <a:defRPr/>
            </a:lvl7pPr>
            <a:lvl8pPr lvl="7" rtl="0" algn="ctr">
              <a:lnSpc>
                <a:spcPct val="100000"/>
              </a:lnSpc>
              <a:spcBef>
                <a:spcPts val="0"/>
              </a:spcBef>
              <a:spcAft>
                <a:spcPts val="0"/>
              </a:spcAft>
              <a:buNone/>
              <a:defRPr/>
            </a:lvl8pPr>
            <a:lvl9pPr lvl="8" rtl="0" algn="ctr">
              <a:lnSpc>
                <a:spcPct val="100000"/>
              </a:lnSpc>
              <a:spcBef>
                <a:spcPts val="0"/>
              </a:spcBef>
              <a:spcAft>
                <a:spcPts val="0"/>
              </a:spcAft>
              <a:buNone/>
              <a:defRPr/>
            </a:lvl9pPr>
          </a:lstStyle>
          <a:p/>
        </p:txBody>
      </p:sp>
      <p:sp>
        <p:nvSpPr>
          <p:cNvPr id="1755" name="Google Shape;1755;p45"/>
          <p:cNvSpPr txBox="1"/>
          <p:nvPr>
            <p:ph idx="8" type="subTitle"/>
          </p:nvPr>
        </p:nvSpPr>
        <p:spPr>
          <a:xfrm>
            <a:off x="6308895" y="1845950"/>
            <a:ext cx="1885800" cy="408300"/>
          </a:xfrm>
          <a:prstGeom prst="rect">
            <a:avLst/>
          </a:prstGeom>
        </p:spPr>
        <p:txBody>
          <a:bodyPr anchorCtr="0" anchor="ctr" bIns="91425" lIns="91425" spcFirstLastPara="1" rIns="91425" wrap="square" tIns="91425">
            <a:noAutofit/>
          </a:bodyPr>
          <a:lstStyle>
            <a:lvl1pPr lvl="0" rtl="0" algn="ctr">
              <a:spcBef>
                <a:spcPts val="0"/>
              </a:spcBef>
              <a:spcAft>
                <a:spcPts val="0"/>
              </a:spcAft>
              <a:buNone/>
              <a:defRPr sz="2000">
                <a:solidFill>
                  <a:schemeClr val="dk2"/>
                </a:solidFill>
                <a:latin typeface="Margarine"/>
                <a:ea typeface="Margarine"/>
                <a:cs typeface="Margarine"/>
                <a:sym typeface="Margarine"/>
              </a:defRPr>
            </a:lvl1pPr>
            <a:lvl2pPr lvl="1" rtl="0" algn="ctr">
              <a:spcBef>
                <a:spcPts val="0"/>
              </a:spcBef>
              <a:spcAft>
                <a:spcPts val="0"/>
              </a:spcAft>
              <a:buNone/>
              <a:defRPr sz="2000">
                <a:solidFill>
                  <a:schemeClr val="dk2"/>
                </a:solidFill>
                <a:latin typeface="Margarine"/>
                <a:ea typeface="Margarine"/>
                <a:cs typeface="Margarine"/>
                <a:sym typeface="Margarine"/>
              </a:defRPr>
            </a:lvl2pPr>
            <a:lvl3pPr lvl="2" rtl="0" algn="ctr">
              <a:spcBef>
                <a:spcPts val="0"/>
              </a:spcBef>
              <a:spcAft>
                <a:spcPts val="0"/>
              </a:spcAft>
              <a:buNone/>
              <a:defRPr sz="2000">
                <a:solidFill>
                  <a:schemeClr val="dk2"/>
                </a:solidFill>
                <a:latin typeface="Margarine"/>
                <a:ea typeface="Margarine"/>
                <a:cs typeface="Margarine"/>
                <a:sym typeface="Margarine"/>
              </a:defRPr>
            </a:lvl3pPr>
            <a:lvl4pPr lvl="3" rtl="0" algn="ctr">
              <a:spcBef>
                <a:spcPts val="0"/>
              </a:spcBef>
              <a:spcAft>
                <a:spcPts val="0"/>
              </a:spcAft>
              <a:buNone/>
              <a:defRPr sz="2000">
                <a:solidFill>
                  <a:schemeClr val="dk2"/>
                </a:solidFill>
                <a:latin typeface="Margarine"/>
                <a:ea typeface="Margarine"/>
                <a:cs typeface="Margarine"/>
                <a:sym typeface="Margarine"/>
              </a:defRPr>
            </a:lvl4pPr>
            <a:lvl5pPr lvl="4" rtl="0" algn="ctr">
              <a:spcBef>
                <a:spcPts val="0"/>
              </a:spcBef>
              <a:spcAft>
                <a:spcPts val="0"/>
              </a:spcAft>
              <a:buNone/>
              <a:defRPr sz="2000">
                <a:solidFill>
                  <a:schemeClr val="dk2"/>
                </a:solidFill>
                <a:latin typeface="Margarine"/>
                <a:ea typeface="Margarine"/>
                <a:cs typeface="Margarine"/>
                <a:sym typeface="Margarine"/>
              </a:defRPr>
            </a:lvl5pPr>
            <a:lvl6pPr lvl="5" rtl="0" algn="ctr">
              <a:spcBef>
                <a:spcPts val="0"/>
              </a:spcBef>
              <a:spcAft>
                <a:spcPts val="0"/>
              </a:spcAft>
              <a:buNone/>
              <a:defRPr sz="2000">
                <a:solidFill>
                  <a:schemeClr val="dk2"/>
                </a:solidFill>
                <a:latin typeface="Margarine"/>
                <a:ea typeface="Margarine"/>
                <a:cs typeface="Margarine"/>
                <a:sym typeface="Margarine"/>
              </a:defRPr>
            </a:lvl6pPr>
            <a:lvl7pPr lvl="6" rtl="0" algn="ctr">
              <a:spcBef>
                <a:spcPts val="0"/>
              </a:spcBef>
              <a:spcAft>
                <a:spcPts val="0"/>
              </a:spcAft>
              <a:buNone/>
              <a:defRPr sz="2000">
                <a:solidFill>
                  <a:schemeClr val="dk2"/>
                </a:solidFill>
                <a:latin typeface="Margarine"/>
                <a:ea typeface="Margarine"/>
                <a:cs typeface="Margarine"/>
                <a:sym typeface="Margarine"/>
              </a:defRPr>
            </a:lvl7pPr>
            <a:lvl8pPr lvl="7" rtl="0" algn="ctr">
              <a:spcBef>
                <a:spcPts val="0"/>
              </a:spcBef>
              <a:spcAft>
                <a:spcPts val="0"/>
              </a:spcAft>
              <a:buNone/>
              <a:defRPr sz="2000">
                <a:solidFill>
                  <a:schemeClr val="dk2"/>
                </a:solidFill>
                <a:latin typeface="Margarine"/>
                <a:ea typeface="Margarine"/>
                <a:cs typeface="Margarine"/>
                <a:sym typeface="Margarine"/>
              </a:defRPr>
            </a:lvl8pPr>
            <a:lvl9pPr lvl="8" rtl="0" algn="ctr">
              <a:spcBef>
                <a:spcPts val="0"/>
              </a:spcBef>
              <a:spcAft>
                <a:spcPts val="0"/>
              </a:spcAft>
              <a:buNone/>
              <a:defRPr sz="2000">
                <a:solidFill>
                  <a:schemeClr val="dk2"/>
                </a:solidFill>
                <a:latin typeface="Margarine"/>
                <a:ea typeface="Margarine"/>
                <a:cs typeface="Margarine"/>
                <a:sym typeface="Margarine"/>
              </a:defRPr>
            </a:lvl9pPr>
          </a:lstStyle>
          <a:p/>
        </p:txBody>
      </p:sp>
      <p:sp>
        <p:nvSpPr>
          <p:cNvPr id="1756" name="Google Shape;1756;p45"/>
          <p:cNvSpPr txBox="1"/>
          <p:nvPr>
            <p:ph idx="9" type="subTitle"/>
          </p:nvPr>
        </p:nvSpPr>
        <p:spPr>
          <a:xfrm>
            <a:off x="6249256" y="2299576"/>
            <a:ext cx="2005200" cy="468900"/>
          </a:xfrm>
          <a:prstGeom prst="rect">
            <a:avLst/>
          </a:prstGeom>
        </p:spPr>
        <p:txBody>
          <a:bodyPr anchorCtr="0" anchor="ctr" bIns="91425" lIns="91425" spcFirstLastPara="1" rIns="91425" wrap="square" tIns="91425">
            <a:noAutofit/>
          </a:bodyPr>
          <a:lstStyle>
            <a:lvl1pPr lvl="0" rtl="0" algn="ctr">
              <a:lnSpc>
                <a:spcPct val="100000"/>
              </a:lnSpc>
              <a:spcBef>
                <a:spcPts val="0"/>
              </a:spcBef>
              <a:spcAft>
                <a:spcPts val="0"/>
              </a:spcAft>
              <a:buNone/>
              <a:defRPr/>
            </a:lvl1pPr>
            <a:lvl2pPr lvl="1" rtl="0" algn="ctr">
              <a:lnSpc>
                <a:spcPct val="100000"/>
              </a:lnSpc>
              <a:spcBef>
                <a:spcPts val="0"/>
              </a:spcBef>
              <a:spcAft>
                <a:spcPts val="0"/>
              </a:spcAft>
              <a:buNone/>
              <a:defRPr/>
            </a:lvl2pPr>
            <a:lvl3pPr lvl="2" rtl="0" algn="ctr">
              <a:lnSpc>
                <a:spcPct val="100000"/>
              </a:lnSpc>
              <a:spcBef>
                <a:spcPts val="0"/>
              </a:spcBef>
              <a:spcAft>
                <a:spcPts val="0"/>
              </a:spcAft>
              <a:buNone/>
              <a:defRPr/>
            </a:lvl3pPr>
            <a:lvl4pPr lvl="3" rtl="0" algn="ctr">
              <a:lnSpc>
                <a:spcPct val="100000"/>
              </a:lnSpc>
              <a:spcBef>
                <a:spcPts val="0"/>
              </a:spcBef>
              <a:spcAft>
                <a:spcPts val="0"/>
              </a:spcAft>
              <a:buNone/>
              <a:defRPr/>
            </a:lvl4pPr>
            <a:lvl5pPr lvl="4" rtl="0" algn="ctr">
              <a:lnSpc>
                <a:spcPct val="100000"/>
              </a:lnSpc>
              <a:spcBef>
                <a:spcPts val="0"/>
              </a:spcBef>
              <a:spcAft>
                <a:spcPts val="0"/>
              </a:spcAft>
              <a:buNone/>
              <a:defRPr/>
            </a:lvl5pPr>
            <a:lvl6pPr lvl="5" rtl="0" algn="ctr">
              <a:lnSpc>
                <a:spcPct val="100000"/>
              </a:lnSpc>
              <a:spcBef>
                <a:spcPts val="0"/>
              </a:spcBef>
              <a:spcAft>
                <a:spcPts val="0"/>
              </a:spcAft>
              <a:buNone/>
              <a:defRPr/>
            </a:lvl6pPr>
            <a:lvl7pPr lvl="6" rtl="0" algn="ctr">
              <a:lnSpc>
                <a:spcPct val="100000"/>
              </a:lnSpc>
              <a:spcBef>
                <a:spcPts val="0"/>
              </a:spcBef>
              <a:spcAft>
                <a:spcPts val="0"/>
              </a:spcAft>
              <a:buNone/>
              <a:defRPr/>
            </a:lvl7pPr>
            <a:lvl8pPr lvl="7" rtl="0" algn="ctr">
              <a:lnSpc>
                <a:spcPct val="100000"/>
              </a:lnSpc>
              <a:spcBef>
                <a:spcPts val="0"/>
              </a:spcBef>
              <a:spcAft>
                <a:spcPts val="0"/>
              </a:spcAft>
              <a:buNone/>
              <a:defRPr/>
            </a:lvl8pPr>
            <a:lvl9pPr lvl="8" rtl="0" algn="ctr">
              <a:lnSpc>
                <a:spcPct val="100000"/>
              </a:lnSpc>
              <a:spcBef>
                <a:spcPts val="0"/>
              </a:spcBef>
              <a:spcAft>
                <a:spcPts val="0"/>
              </a:spcAft>
              <a:buNone/>
              <a:defRPr/>
            </a:lvl9pPr>
          </a:lstStyle>
          <a:p/>
        </p:txBody>
      </p:sp>
      <p:sp>
        <p:nvSpPr>
          <p:cNvPr id="1757" name="Google Shape;1757;p45"/>
          <p:cNvSpPr txBox="1"/>
          <p:nvPr>
            <p:ph idx="13" type="subTitle"/>
          </p:nvPr>
        </p:nvSpPr>
        <p:spPr>
          <a:xfrm>
            <a:off x="6249194" y="3687575"/>
            <a:ext cx="2005200" cy="408300"/>
          </a:xfrm>
          <a:prstGeom prst="rect">
            <a:avLst/>
          </a:prstGeom>
        </p:spPr>
        <p:txBody>
          <a:bodyPr anchorCtr="0" anchor="ctr" bIns="91425" lIns="91425" spcFirstLastPara="1" rIns="91425" wrap="square" tIns="91425">
            <a:noAutofit/>
          </a:bodyPr>
          <a:lstStyle>
            <a:lvl1pPr lvl="0" rtl="0" algn="ctr">
              <a:spcBef>
                <a:spcPts val="0"/>
              </a:spcBef>
              <a:spcAft>
                <a:spcPts val="0"/>
              </a:spcAft>
              <a:buNone/>
              <a:defRPr sz="2000">
                <a:solidFill>
                  <a:schemeClr val="dk2"/>
                </a:solidFill>
                <a:latin typeface="Margarine"/>
                <a:ea typeface="Margarine"/>
                <a:cs typeface="Margarine"/>
                <a:sym typeface="Margarine"/>
              </a:defRPr>
            </a:lvl1pPr>
            <a:lvl2pPr lvl="1" rtl="0" algn="ctr">
              <a:spcBef>
                <a:spcPts val="0"/>
              </a:spcBef>
              <a:spcAft>
                <a:spcPts val="0"/>
              </a:spcAft>
              <a:buNone/>
              <a:defRPr sz="2000">
                <a:solidFill>
                  <a:schemeClr val="dk2"/>
                </a:solidFill>
                <a:latin typeface="Margarine"/>
                <a:ea typeface="Margarine"/>
                <a:cs typeface="Margarine"/>
                <a:sym typeface="Margarine"/>
              </a:defRPr>
            </a:lvl2pPr>
            <a:lvl3pPr lvl="2" rtl="0" algn="ctr">
              <a:spcBef>
                <a:spcPts val="0"/>
              </a:spcBef>
              <a:spcAft>
                <a:spcPts val="0"/>
              </a:spcAft>
              <a:buNone/>
              <a:defRPr sz="2000">
                <a:solidFill>
                  <a:schemeClr val="dk2"/>
                </a:solidFill>
                <a:latin typeface="Margarine"/>
                <a:ea typeface="Margarine"/>
                <a:cs typeface="Margarine"/>
                <a:sym typeface="Margarine"/>
              </a:defRPr>
            </a:lvl3pPr>
            <a:lvl4pPr lvl="3" rtl="0" algn="ctr">
              <a:spcBef>
                <a:spcPts val="0"/>
              </a:spcBef>
              <a:spcAft>
                <a:spcPts val="0"/>
              </a:spcAft>
              <a:buNone/>
              <a:defRPr sz="2000">
                <a:solidFill>
                  <a:schemeClr val="dk2"/>
                </a:solidFill>
                <a:latin typeface="Margarine"/>
                <a:ea typeface="Margarine"/>
                <a:cs typeface="Margarine"/>
                <a:sym typeface="Margarine"/>
              </a:defRPr>
            </a:lvl4pPr>
            <a:lvl5pPr lvl="4" rtl="0" algn="ctr">
              <a:spcBef>
                <a:spcPts val="0"/>
              </a:spcBef>
              <a:spcAft>
                <a:spcPts val="0"/>
              </a:spcAft>
              <a:buNone/>
              <a:defRPr sz="2000">
                <a:solidFill>
                  <a:schemeClr val="dk2"/>
                </a:solidFill>
                <a:latin typeface="Margarine"/>
                <a:ea typeface="Margarine"/>
                <a:cs typeface="Margarine"/>
                <a:sym typeface="Margarine"/>
              </a:defRPr>
            </a:lvl5pPr>
            <a:lvl6pPr lvl="5" rtl="0" algn="ctr">
              <a:spcBef>
                <a:spcPts val="0"/>
              </a:spcBef>
              <a:spcAft>
                <a:spcPts val="0"/>
              </a:spcAft>
              <a:buNone/>
              <a:defRPr sz="2000">
                <a:solidFill>
                  <a:schemeClr val="dk2"/>
                </a:solidFill>
                <a:latin typeface="Margarine"/>
                <a:ea typeface="Margarine"/>
                <a:cs typeface="Margarine"/>
                <a:sym typeface="Margarine"/>
              </a:defRPr>
            </a:lvl6pPr>
            <a:lvl7pPr lvl="6" rtl="0" algn="ctr">
              <a:spcBef>
                <a:spcPts val="0"/>
              </a:spcBef>
              <a:spcAft>
                <a:spcPts val="0"/>
              </a:spcAft>
              <a:buNone/>
              <a:defRPr sz="2000">
                <a:solidFill>
                  <a:schemeClr val="dk2"/>
                </a:solidFill>
                <a:latin typeface="Margarine"/>
                <a:ea typeface="Margarine"/>
                <a:cs typeface="Margarine"/>
                <a:sym typeface="Margarine"/>
              </a:defRPr>
            </a:lvl7pPr>
            <a:lvl8pPr lvl="7" rtl="0" algn="ctr">
              <a:spcBef>
                <a:spcPts val="0"/>
              </a:spcBef>
              <a:spcAft>
                <a:spcPts val="0"/>
              </a:spcAft>
              <a:buNone/>
              <a:defRPr sz="2000">
                <a:solidFill>
                  <a:schemeClr val="dk2"/>
                </a:solidFill>
                <a:latin typeface="Margarine"/>
                <a:ea typeface="Margarine"/>
                <a:cs typeface="Margarine"/>
                <a:sym typeface="Margarine"/>
              </a:defRPr>
            </a:lvl8pPr>
            <a:lvl9pPr lvl="8" rtl="0" algn="ctr">
              <a:spcBef>
                <a:spcPts val="0"/>
              </a:spcBef>
              <a:spcAft>
                <a:spcPts val="0"/>
              </a:spcAft>
              <a:buNone/>
              <a:defRPr sz="2000">
                <a:solidFill>
                  <a:schemeClr val="dk2"/>
                </a:solidFill>
                <a:latin typeface="Margarine"/>
                <a:ea typeface="Margarine"/>
                <a:cs typeface="Margarine"/>
                <a:sym typeface="Margarine"/>
              </a:defRPr>
            </a:lvl9pPr>
          </a:lstStyle>
          <a:p/>
        </p:txBody>
      </p:sp>
      <p:sp>
        <p:nvSpPr>
          <p:cNvPr id="1758" name="Google Shape;1758;p45"/>
          <p:cNvSpPr txBox="1"/>
          <p:nvPr>
            <p:ph idx="14" type="subTitle"/>
          </p:nvPr>
        </p:nvSpPr>
        <p:spPr>
          <a:xfrm>
            <a:off x="6249256" y="4141196"/>
            <a:ext cx="2005200" cy="468900"/>
          </a:xfrm>
          <a:prstGeom prst="rect">
            <a:avLst/>
          </a:prstGeom>
        </p:spPr>
        <p:txBody>
          <a:bodyPr anchorCtr="0" anchor="ctr" bIns="91425" lIns="91425" spcFirstLastPara="1" rIns="91425" wrap="square" tIns="91425">
            <a:noAutofit/>
          </a:bodyPr>
          <a:lstStyle>
            <a:lvl1pPr lvl="0" rtl="0" algn="ctr">
              <a:lnSpc>
                <a:spcPct val="100000"/>
              </a:lnSpc>
              <a:spcBef>
                <a:spcPts val="0"/>
              </a:spcBef>
              <a:spcAft>
                <a:spcPts val="0"/>
              </a:spcAft>
              <a:buNone/>
              <a:defRPr/>
            </a:lvl1pPr>
            <a:lvl2pPr lvl="1" rtl="0" algn="ctr">
              <a:lnSpc>
                <a:spcPct val="100000"/>
              </a:lnSpc>
              <a:spcBef>
                <a:spcPts val="0"/>
              </a:spcBef>
              <a:spcAft>
                <a:spcPts val="0"/>
              </a:spcAft>
              <a:buNone/>
              <a:defRPr/>
            </a:lvl2pPr>
            <a:lvl3pPr lvl="2" rtl="0" algn="ctr">
              <a:lnSpc>
                <a:spcPct val="100000"/>
              </a:lnSpc>
              <a:spcBef>
                <a:spcPts val="0"/>
              </a:spcBef>
              <a:spcAft>
                <a:spcPts val="0"/>
              </a:spcAft>
              <a:buNone/>
              <a:defRPr/>
            </a:lvl3pPr>
            <a:lvl4pPr lvl="3" rtl="0" algn="ctr">
              <a:lnSpc>
                <a:spcPct val="100000"/>
              </a:lnSpc>
              <a:spcBef>
                <a:spcPts val="0"/>
              </a:spcBef>
              <a:spcAft>
                <a:spcPts val="0"/>
              </a:spcAft>
              <a:buNone/>
              <a:defRPr/>
            </a:lvl4pPr>
            <a:lvl5pPr lvl="4" rtl="0" algn="ctr">
              <a:lnSpc>
                <a:spcPct val="100000"/>
              </a:lnSpc>
              <a:spcBef>
                <a:spcPts val="0"/>
              </a:spcBef>
              <a:spcAft>
                <a:spcPts val="0"/>
              </a:spcAft>
              <a:buNone/>
              <a:defRPr/>
            </a:lvl5pPr>
            <a:lvl6pPr lvl="5" rtl="0" algn="ctr">
              <a:lnSpc>
                <a:spcPct val="100000"/>
              </a:lnSpc>
              <a:spcBef>
                <a:spcPts val="0"/>
              </a:spcBef>
              <a:spcAft>
                <a:spcPts val="0"/>
              </a:spcAft>
              <a:buNone/>
              <a:defRPr/>
            </a:lvl6pPr>
            <a:lvl7pPr lvl="6" rtl="0" algn="ctr">
              <a:lnSpc>
                <a:spcPct val="100000"/>
              </a:lnSpc>
              <a:spcBef>
                <a:spcPts val="0"/>
              </a:spcBef>
              <a:spcAft>
                <a:spcPts val="0"/>
              </a:spcAft>
              <a:buNone/>
              <a:defRPr/>
            </a:lvl7pPr>
            <a:lvl8pPr lvl="7" rtl="0" algn="ctr">
              <a:lnSpc>
                <a:spcPct val="100000"/>
              </a:lnSpc>
              <a:spcBef>
                <a:spcPts val="0"/>
              </a:spcBef>
              <a:spcAft>
                <a:spcPts val="0"/>
              </a:spcAft>
              <a:buNone/>
              <a:defRPr/>
            </a:lvl8pPr>
            <a:lvl9pPr lvl="8" rtl="0" algn="ctr">
              <a:lnSpc>
                <a:spcPct val="100000"/>
              </a:lnSpc>
              <a:spcBef>
                <a:spcPts val="0"/>
              </a:spcBef>
              <a:spcAft>
                <a:spcPts val="0"/>
              </a:spcAft>
              <a:buNone/>
              <a:defRPr/>
            </a:lvl9pPr>
          </a:lstStyle>
          <a:p/>
        </p:txBody>
      </p:sp>
      <p:sp>
        <p:nvSpPr>
          <p:cNvPr id="1759" name="Google Shape;1759;p45"/>
          <p:cNvSpPr txBox="1"/>
          <p:nvPr>
            <p:ph idx="15" type="subTitle"/>
          </p:nvPr>
        </p:nvSpPr>
        <p:spPr>
          <a:xfrm>
            <a:off x="3569395" y="1845950"/>
            <a:ext cx="2005200" cy="408300"/>
          </a:xfrm>
          <a:prstGeom prst="rect">
            <a:avLst/>
          </a:prstGeom>
        </p:spPr>
        <p:txBody>
          <a:bodyPr anchorCtr="0" anchor="ctr" bIns="91425" lIns="91425" spcFirstLastPara="1" rIns="91425" wrap="square" tIns="91425">
            <a:noAutofit/>
          </a:bodyPr>
          <a:lstStyle>
            <a:lvl1pPr lvl="0" rtl="0" algn="ctr">
              <a:spcBef>
                <a:spcPts val="0"/>
              </a:spcBef>
              <a:spcAft>
                <a:spcPts val="0"/>
              </a:spcAft>
              <a:buNone/>
              <a:defRPr sz="2000">
                <a:solidFill>
                  <a:schemeClr val="dk2"/>
                </a:solidFill>
                <a:latin typeface="Margarine"/>
                <a:ea typeface="Margarine"/>
                <a:cs typeface="Margarine"/>
                <a:sym typeface="Margarine"/>
              </a:defRPr>
            </a:lvl1pPr>
            <a:lvl2pPr lvl="1" rtl="0" algn="ctr">
              <a:spcBef>
                <a:spcPts val="0"/>
              </a:spcBef>
              <a:spcAft>
                <a:spcPts val="0"/>
              </a:spcAft>
              <a:buNone/>
              <a:defRPr sz="2000">
                <a:solidFill>
                  <a:schemeClr val="dk2"/>
                </a:solidFill>
                <a:latin typeface="Margarine"/>
                <a:ea typeface="Margarine"/>
                <a:cs typeface="Margarine"/>
                <a:sym typeface="Margarine"/>
              </a:defRPr>
            </a:lvl2pPr>
            <a:lvl3pPr lvl="2" rtl="0" algn="ctr">
              <a:spcBef>
                <a:spcPts val="0"/>
              </a:spcBef>
              <a:spcAft>
                <a:spcPts val="0"/>
              </a:spcAft>
              <a:buNone/>
              <a:defRPr sz="2000">
                <a:solidFill>
                  <a:schemeClr val="dk2"/>
                </a:solidFill>
                <a:latin typeface="Margarine"/>
                <a:ea typeface="Margarine"/>
                <a:cs typeface="Margarine"/>
                <a:sym typeface="Margarine"/>
              </a:defRPr>
            </a:lvl3pPr>
            <a:lvl4pPr lvl="3" rtl="0" algn="ctr">
              <a:spcBef>
                <a:spcPts val="0"/>
              </a:spcBef>
              <a:spcAft>
                <a:spcPts val="0"/>
              </a:spcAft>
              <a:buNone/>
              <a:defRPr sz="2000">
                <a:solidFill>
                  <a:schemeClr val="dk2"/>
                </a:solidFill>
                <a:latin typeface="Margarine"/>
                <a:ea typeface="Margarine"/>
                <a:cs typeface="Margarine"/>
                <a:sym typeface="Margarine"/>
              </a:defRPr>
            </a:lvl4pPr>
            <a:lvl5pPr lvl="4" rtl="0" algn="ctr">
              <a:spcBef>
                <a:spcPts val="0"/>
              </a:spcBef>
              <a:spcAft>
                <a:spcPts val="0"/>
              </a:spcAft>
              <a:buNone/>
              <a:defRPr sz="2000">
                <a:solidFill>
                  <a:schemeClr val="dk2"/>
                </a:solidFill>
                <a:latin typeface="Margarine"/>
                <a:ea typeface="Margarine"/>
                <a:cs typeface="Margarine"/>
                <a:sym typeface="Margarine"/>
              </a:defRPr>
            </a:lvl5pPr>
            <a:lvl6pPr lvl="5" rtl="0" algn="ctr">
              <a:spcBef>
                <a:spcPts val="0"/>
              </a:spcBef>
              <a:spcAft>
                <a:spcPts val="0"/>
              </a:spcAft>
              <a:buNone/>
              <a:defRPr sz="2000">
                <a:solidFill>
                  <a:schemeClr val="dk2"/>
                </a:solidFill>
                <a:latin typeface="Margarine"/>
                <a:ea typeface="Margarine"/>
                <a:cs typeface="Margarine"/>
                <a:sym typeface="Margarine"/>
              </a:defRPr>
            </a:lvl6pPr>
            <a:lvl7pPr lvl="6" rtl="0" algn="ctr">
              <a:spcBef>
                <a:spcPts val="0"/>
              </a:spcBef>
              <a:spcAft>
                <a:spcPts val="0"/>
              </a:spcAft>
              <a:buNone/>
              <a:defRPr sz="2000">
                <a:solidFill>
                  <a:schemeClr val="dk2"/>
                </a:solidFill>
                <a:latin typeface="Margarine"/>
                <a:ea typeface="Margarine"/>
                <a:cs typeface="Margarine"/>
                <a:sym typeface="Margarine"/>
              </a:defRPr>
            </a:lvl7pPr>
            <a:lvl8pPr lvl="7" rtl="0" algn="ctr">
              <a:spcBef>
                <a:spcPts val="0"/>
              </a:spcBef>
              <a:spcAft>
                <a:spcPts val="0"/>
              </a:spcAft>
              <a:buNone/>
              <a:defRPr sz="2000">
                <a:solidFill>
                  <a:schemeClr val="dk2"/>
                </a:solidFill>
                <a:latin typeface="Margarine"/>
                <a:ea typeface="Margarine"/>
                <a:cs typeface="Margarine"/>
                <a:sym typeface="Margarine"/>
              </a:defRPr>
            </a:lvl8pPr>
            <a:lvl9pPr lvl="8" rtl="0" algn="ctr">
              <a:spcBef>
                <a:spcPts val="0"/>
              </a:spcBef>
              <a:spcAft>
                <a:spcPts val="0"/>
              </a:spcAft>
              <a:buNone/>
              <a:defRPr sz="2000">
                <a:solidFill>
                  <a:schemeClr val="dk2"/>
                </a:solidFill>
                <a:latin typeface="Margarine"/>
                <a:ea typeface="Margarine"/>
                <a:cs typeface="Margarine"/>
                <a:sym typeface="Margarine"/>
              </a:defRPr>
            </a:lvl9pPr>
          </a:lstStyle>
          <a:p/>
        </p:txBody>
      </p:sp>
      <p:sp>
        <p:nvSpPr>
          <p:cNvPr id="1760" name="Google Shape;1760;p45"/>
          <p:cNvSpPr/>
          <p:nvPr/>
        </p:nvSpPr>
        <p:spPr>
          <a:xfrm rot="7593155">
            <a:off x="-875618" y="-401034"/>
            <a:ext cx="2871183" cy="1939671"/>
          </a:xfrm>
          <a:custGeom>
            <a:rect b="b" l="l" r="r" t="t"/>
            <a:pathLst>
              <a:path extrusionOk="0" h="54261" w="82388">
                <a:moveTo>
                  <a:pt x="25289" y="1"/>
                </a:moveTo>
                <a:cubicBezTo>
                  <a:pt x="17564" y="1"/>
                  <a:pt x="9571" y="4268"/>
                  <a:pt x="5731" y="11158"/>
                </a:cubicBezTo>
                <a:cubicBezTo>
                  <a:pt x="0" y="21482"/>
                  <a:pt x="3093" y="35331"/>
                  <a:pt x="11439" y="43676"/>
                </a:cubicBezTo>
                <a:cubicBezTo>
                  <a:pt x="18650" y="50868"/>
                  <a:pt x="28986" y="54261"/>
                  <a:pt x="39229" y="54261"/>
                </a:cubicBezTo>
                <a:cubicBezTo>
                  <a:pt x="40873" y="54261"/>
                  <a:pt x="42513" y="54173"/>
                  <a:pt x="44139" y="54000"/>
                </a:cubicBezTo>
                <a:cubicBezTo>
                  <a:pt x="54463" y="52909"/>
                  <a:pt x="64582" y="48497"/>
                  <a:pt x="71631" y="40902"/>
                </a:cubicBezTo>
                <a:cubicBezTo>
                  <a:pt x="78703" y="33284"/>
                  <a:pt x="82387" y="22392"/>
                  <a:pt x="80386" y="12204"/>
                </a:cubicBezTo>
                <a:cubicBezTo>
                  <a:pt x="79555" y="8003"/>
                  <a:pt x="76166" y="2926"/>
                  <a:pt x="73198" y="2926"/>
                </a:cubicBezTo>
                <a:cubicBezTo>
                  <a:pt x="71941" y="2926"/>
                  <a:pt x="70760" y="3837"/>
                  <a:pt x="69880" y="6110"/>
                </a:cubicBezTo>
                <a:cubicBezTo>
                  <a:pt x="67584" y="12045"/>
                  <a:pt x="69858" y="19686"/>
                  <a:pt x="61557" y="22096"/>
                </a:cubicBezTo>
                <a:cubicBezTo>
                  <a:pt x="60680" y="22350"/>
                  <a:pt x="59797" y="22467"/>
                  <a:pt x="58918" y="22467"/>
                </a:cubicBezTo>
                <a:cubicBezTo>
                  <a:pt x="54442" y="22467"/>
                  <a:pt x="50064" y="19431"/>
                  <a:pt x="47004" y="15934"/>
                </a:cubicBezTo>
                <a:cubicBezTo>
                  <a:pt x="43343" y="11750"/>
                  <a:pt x="40568" y="6679"/>
                  <a:pt x="36089" y="3381"/>
                </a:cubicBezTo>
                <a:cubicBezTo>
                  <a:pt x="32920" y="1060"/>
                  <a:pt x="29138" y="1"/>
                  <a:pt x="25289" y="1"/>
                </a:cubicBezTo>
                <a:close/>
              </a:path>
            </a:pathLst>
          </a:custGeom>
          <a:solidFill>
            <a:schemeClr val="accent6"/>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61" name="Google Shape;1761;p45"/>
          <p:cNvSpPr/>
          <p:nvPr/>
        </p:nvSpPr>
        <p:spPr>
          <a:xfrm rot="2916113">
            <a:off x="7486346" y="3959099"/>
            <a:ext cx="1979896" cy="2096285"/>
          </a:xfrm>
          <a:custGeom>
            <a:rect b="b" l="l" r="r" t="t"/>
            <a:pathLst>
              <a:path extrusionOk="0" h="148699" w="140443">
                <a:moveTo>
                  <a:pt x="107816" y="0"/>
                </a:moveTo>
                <a:cubicBezTo>
                  <a:pt x="81259" y="0"/>
                  <a:pt x="81455" y="34867"/>
                  <a:pt x="80454" y="53513"/>
                </a:cubicBezTo>
                <a:cubicBezTo>
                  <a:pt x="79795" y="66406"/>
                  <a:pt x="75952" y="77253"/>
                  <a:pt x="69516" y="85985"/>
                </a:cubicBezTo>
                <a:cubicBezTo>
                  <a:pt x="60989" y="97560"/>
                  <a:pt x="47913" y="105451"/>
                  <a:pt x="31586" y="109567"/>
                </a:cubicBezTo>
                <a:cubicBezTo>
                  <a:pt x="24696" y="111318"/>
                  <a:pt x="17510" y="112477"/>
                  <a:pt x="11302" y="115911"/>
                </a:cubicBezTo>
                <a:cubicBezTo>
                  <a:pt x="5117" y="119345"/>
                  <a:pt x="0" y="125803"/>
                  <a:pt x="773" y="132670"/>
                </a:cubicBezTo>
                <a:cubicBezTo>
                  <a:pt x="1728" y="141107"/>
                  <a:pt x="10893" y="146383"/>
                  <a:pt x="19488" y="147724"/>
                </a:cubicBezTo>
                <a:cubicBezTo>
                  <a:pt x="23517" y="148351"/>
                  <a:pt x="27659" y="148698"/>
                  <a:pt x="31801" y="148698"/>
                </a:cubicBezTo>
                <a:cubicBezTo>
                  <a:pt x="46292" y="148698"/>
                  <a:pt x="60795" y="144451"/>
                  <a:pt x="70540" y="133080"/>
                </a:cubicBezTo>
                <a:cubicBezTo>
                  <a:pt x="80318" y="121710"/>
                  <a:pt x="83933" y="105746"/>
                  <a:pt x="94803" y="95423"/>
                </a:cubicBezTo>
                <a:cubicBezTo>
                  <a:pt x="105332" y="85440"/>
                  <a:pt x="121295" y="82074"/>
                  <a:pt x="130414" y="70795"/>
                </a:cubicBezTo>
                <a:cubicBezTo>
                  <a:pt x="135235" y="64860"/>
                  <a:pt x="137600" y="57265"/>
                  <a:pt x="138782" y="49715"/>
                </a:cubicBezTo>
                <a:cubicBezTo>
                  <a:pt x="140442" y="39005"/>
                  <a:pt x="139805" y="27658"/>
                  <a:pt x="134916" y="17970"/>
                </a:cubicBezTo>
                <a:cubicBezTo>
                  <a:pt x="130050" y="8306"/>
                  <a:pt x="120431" y="665"/>
                  <a:pt x="109607" y="51"/>
                </a:cubicBezTo>
                <a:cubicBezTo>
                  <a:pt x="108997" y="17"/>
                  <a:pt x="108400" y="0"/>
                  <a:pt x="107816" y="0"/>
                </a:cubicBez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62" name="Google Shape;1762;p45"/>
          <p:cNvSpPr/>
          <p:nvPr/>
        </p:nvSpPr>
        <p:spPr>
          <a:xfrm>
            <a:off x="8555651" y="4312503"/>
            <a:ext cx="827435" cy="828060"/>
          </a:xfrm>
          <a:custGeom>
            <a:rect b="b" l="l" r="r" t="t"/>
            <a:pathLst>
              <a:path extrusionOk="0" h="71927" w="71904">
                <a:moveTo>
                  <a:pt x="35952" y="1"/>
                </a:moveTo>
                <a:cubicBezTo>
                  <a:pt x="16100" y="1"/>
                  <a:pt x="0" y="16100"/>
                  <a:pt x="0" y="35975"/>
                </a:cubicBezTo>
                <a:cubicBezTo>
                  <a:pt x="0" y="55827"/>
                  <a:pt x="16100" y="71927"/>
                  <a:pt x="35952" y="71927"/>
                </a:cubicBezTo>
                <a:cubicBezTo>
                  <a:pt x="55804" y="71927"/>
                  <a:pt x="71904" y="55827"/>
                  <a:pt x="71904" y="35975"/>
                </a:cubicBezTo>
                <a:cubicBezTo>
                  <a:pt x="71904" y="16100"/>
                  <a:pt x="55804" y="1"/>
                  <a:pt x="35952" y="1"/>
                </a:cubicBez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63" name="Google Shape;1763;p45"/>
          <p:cNvSpPr txBox="1"/>
          <p:nvPr>
            <p:ph type="title"/>
          </p:nvPr>
        </p:nvSpPr>
        <p:spPr>
          <a:xfrm>
            <a:off x="713225" y="539500"/>
            <a:ext cx="7759200" cy="318900"/>
          </a:xfrm>
          <a:prstGeom prst="rect">
            <a:avLst/>
          </a:prstGeom>
        </p:spPr>
        <p:txBody>
          <a:bodyPr anchorCtr="0" anchor="ctr" bIns="91425" lIns="91425" spcFirstLastPara="1" rIns="91425" wrap="square" tIns="91425">
            <a:noAutofit/>
          </a:bodyPr>
          <a:lstStyle>
            <a:lvl1pPr lvl="0" rtl="0" algn="ctr">
              <a:spcBef>
                <a:spcPts val="0"/>
              </a:spcBef>
              <a:spcAft>
                <a:spcPts val="0"/>
              </a:spcAft>
              <a:buSzPts val="3000"/>
              <a:buNone/>
              <a:defRPr/>
            </a:lvl1pPr>
            <a:lvl2pPr lvl="1" rtl="0" algn="ctr">
              <a:spcBef>
                <a:spcPts val="0"/>
              </a:spcBef>
              <a:spcAft>
                <a:spcPts val="0"/>
              </a:spcAft>
              <a:buSzPts val="3000"/>
              <a:buNone/>
              <a:defRPr/>
            </a:lvl2pPr>
            <a:lvl3pPr lvl="2" rtl="0" algn="ctr">
              <a:spcBef>
                <a:spcPts val="0"/>
              </a:spcBef>
              <a:spcAft>
                <a:spcPts val="0"/>
              </a:spcAft>
              <a:buSzPts val="3000"/>
              <a:buNone/>
              <a:defRPr/>
            </a:lvl3pPr>
            <a:lvl4pPr lvl="3" rtl="0" algn="ctr">
              <a:spcBef>
                <a:spcPts val="0"/>
              </a:spcBef>
              <a:spcAft>
                <a:spcPts val="0"/>
              </a:spcAft>
              <a:buSzPts val="3000"/>
              <a:buNone/>
              <a:defRPr/>
            </a:lvl4pPr>
            <a:lvl5pPr lvl="4" rtl="0" algn="ctr">
              <a:spcBef>
                <a:spcPts val="0"/>
              </a:spcBef>
              <a:spcAft>
                <a:spcPts val="0"/>
              </a:spcAft>
              <a:buSzPts val="3000"/>
              <a:buNone/>
              <a:defRPr/>
            </a:lvl5pPr>
            <a:lvl6pPr lvl="5" rtl="0" algn="ctr">
              <a:spcBef>
                <a:spcPts val="0"/>
              </a:spcBef>
              <a:spcAft>
                <a:spcPts val="0"/>
              </a:spcAft>
              <a:buSzPts val="3000"/>
              <a:buNone/>
              <a:defRPr/>
            </a:lvl6pPr>
            <a:lvl7pPr lvl="6" rtl="0" algn="ctr">
              <a:spcBef>
                <a:spcPts val="0"/>
              </a:spcBef>
              <a:spcAft>
                <a:spcPts val="0"/>
              </a:spcAft>
              <a:buSzPts val="3000"/>
              <a:buNone/>
              <a:defRPr/>
            </a:lvl7pPr>
            <a:lvl8pPr lvl="7" rtl="0" algn="ctr">
              <a:spcBef>
                <a:spcPts val="0"/>
              </a:spcBef>
              <a:spcAft>
                <a:spcPts val="0"/>
              </a:spcAft>
              <a:buSzPts val="3000"/>
              <a:buNone/>
              <a:defRPr/>
            </a:lvl8pPr>
            <a:lvl9pPr lvl="8" rtl="0" algn="ctr">
              <a:spcBef>
                <a:spcPts val="0"/>
              </a:spcBef>
              <a:spcAft>
                <a:spcPts val="0"/>
              </a:spcAft>
              <a:buSzPts val="3000"/>
              <a:buNone/>
              <a:defRPr/>
            </a:lvl9pPr>
          </a:lstStyle>
          <a:p/>
        </p:txBody>
      </p:sp>
      <p:sp>
        <p:nvSpPr>
          <p:cNvPr id="1764" name="Google Shape;1764;p45"/>
          <p:cNvSpPr/>
          <p:nvPr/>
        </p:nvSpPr>
        <p:spPr>
          <a:xfrm rot="8805984">
            <a:off x="-133310" y="2164927"/>
            <a:ext cx="710042" cy="710042"/>
          </a:xfrm>
          <a:custGeom>
            <a:rect b="b" l="l" r="r" t="t"/>
            <a:pathLst>
              <a:path extrusionOk="0" h="19106" w="19106">
                <a:moveTo>
                  <a:pt x="9565" y="1"/>
                </a:moveTo>
                <a:cubicBezTo>
                  <a:pt x="4269" y="1"/>
                  <a:pt x="1" y="4269"/>
                  <a:pt x="1" y="9564"/>
                </a:cubicBezTo>
                <a:cubicBezTo>
                  <a:pt x="1" y="14837"/>
                  <a:pt x="4269" y="19105"/>
                  <a:pt x="9565" y="19105"/>
                </a:cubicBezTo>
                <a:cubicBezTo>
                  <a:pt x="14837" y="19105"/>
                  <a:pt x="19106" y="14837"/>
                  <a:pt x="19106" y="9564"/>
                </a:cubicBezTo>
                <a:cubicBezTo>
                  <a:pt x="19106" y="4269"/>
                  <a:pt x="14837" y="1"/>
                  <a:pt x="9565" y="1"/>
                </a:cubicBez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1765" name="Google Shape;1765;p45"/>
          <p:cNvGrpSpPr/>
          <p:nvPr/>
        </p:nvGrpSpPr>
        <p:grpSpPr>
          <a:xfrm>
            <a:off x="7700747" y="-335163"/>
            <a:ext cx="2693254" cy="1912077"/>
            <a:chOff x="7700747" y="-335163"/>
            <a:chExt cx="2693254" cy="1912077"/>
          </a:xfrm>
        </p:grpSpPr>
        <p:sp>
          <p:nvSpPr>
            <p:cNvPr id="1766" name="Google Shape;1766;p45"/>
            <p:cNvSpPr/>
            <p:nvPr/>
          </p:nvSpPr>
          <p:spPr>
            <a:xfrm rot="1103114">
              <a:off x="8659780" y="400657"/>
              <a:ext cx="450093" cy="426966"/>
            </a:xfrm>
            <a:custGeom>
              <a:rect b="b" l="l" r="r" t="t"/>
              <a:pathLst>
                <a:path extrusionOk="0" h="8677" w="9147">
                  <a:moveTo>
                    <a:pt x="8263" y="321"/>
                  </a:moveTo>
                  <a:cubicBezTo>
                    <a:pt x="8248" y="328"/>
                    <a:pt x="8237" y="332"/>
                    <a:pt x="8234" y="332"/>
                  </a:cubicBezTo>
                  <a:cubicBezTo>
                    <a:pt x="8233" y="332"/>
                    <a:pt x="8233" y="332"/>
                    <a:pt x="8233" y="331"/>
                  </a:cubicBezTo>
                  <a:cubicBezTo>
                    <a:pt x="8243" y="328"/>
                    <a:pt x="8253" y="324"/>
                    <a:pt x="8263" y="321"/>
                  </a:cubicBezTo>
                  <a:close/>
                  <a:moveTo>
                    <a:pt x="6529" y="998"/>
                  </a:moveTo>
                  <a:cubicBezTo>
                    <a:pt x="6519" y="998"/>
                    <a:pt x="6501" y="1004"/>
                    <a:pt x="6482" y="1013"/>
                  </a:cubicBezTo>
                  <a:cubicBezTo>
                    <a:pt x="6498" y="1009"/>
                    <a:pt x="6513" y="1004"/>
                    <a:pt x="6529" y="998"/>
                  </a:cubicBezTo>
                  <a:lnTo>
                    <a:pt x="6529" y="998"/>
                  </a:lnTo>
                  <a:cubicBezTo>
                    <a:pt x="6529" y="998"/>
                    <a:pt x="6529" y="998"/>
                    <a:pt x="6529" y="998"/>
                  </a:cubicBezTo>
                  <a:close/>
                  <a:moveTo>
                    <a:pt x="9073" y="1"/>
                  </a:moveTo>
                  <a:cubicBezTo>
                    <a:pt x="8926" y="1"/>
                    <a:pt x="8581" y="167"/>
                    <a:pt x="8382" y="264"/>
                  </a:cubicBezTo>
                  <a:lnTo>
                    <a:pt x="8382" y="264"/>
                  </a:lnTo>
                  <a:cubicBezTo>
                    <a:pt x="8343" y="272"/>
                    <a:pt x="8226" y="313"/>
                    <a:pt x="8165" y="354"/>
                  </a:cubicBezTo>
                  <a:lnTo>
                    <a:pt x="8165" y="399"/>
                  </a:lnTo>
                  <a:cubicBezTo>
                    <a:pt x="8085" y="433"/>
                    <a:pt x="8074" y="433"/>
                    <a:pt x="8062" y="433"/>
                  </a:cubicBezTo>
                  <a:cubicBezTo>
                    <a:pt x="8051" y="433"/>
                    <a:pt x="8039" y="433"/>
                    <a:pt x="7960" y="468"/>
                  </a:cubicBezTo>
                  <a:cubicBezTo>
                    <a:pt x="7937" y="445"/>
                    <a:pt x="8074" y="377"/>
                    <a:pt x="8210" y="308"/>
                  </a:cubicBezTo>
                  <a:lnTo>
                    <a:pt x="8210" y="308"/>
                  </a:lnTo>
                  <a:cubicBezTo>
                    <a:pt x="8096" y="354"/>
                    <a:pt x="7960" y="399"/>
                    <a:pt x="7937" y="445"/>
                  </a:cubicBezTo>
                  <a:cubicBezTo>
                    <a:pt x="7920" y="448"/>
                    <a:pt x="7908" y="450"/>
                    <a:pt x="7900" y="450"/>
                  </a:cubicBezTo>
                  <a:cubicBezTo>
                    <a:pt x="7867" y="450"/>
                    <a:pt x="7887" y="429"/>
                    <a:pt x="7865" y="429"/>
                  </a:cubicBezTo>
                  <a:cubicBezTo>
                    <a:pt x="7855" y="429"/>
                    <a:pt x="7836" y="433"/>
                    <a:pt x="7801" y="445"/>
                  </a:cubicBezTo>
                  <a:cubicBezTo>
                    <a:pt x="7710" y="490"/>
                    <a:pt x="7596" y="559"/>
                    <a:pt x="7482" y="604"/>
                  </a:cubicBezTo>
                  <a:cubicBezTo>
                    <a:pt x="7209" y="672"/>
                    <a:pt x="7096" y="809"/>
                    <a:pt x="6846" y="877"/>
                  </a:cubicBezTo>
                  <a:lnTo>
                    <a:pt x="6868" y="854"/>
                  </a:lnTo>
                  <a:lnTo>
                    <a:pt x="6868" y="854"/>
                  </a:lnTo>
                  <a:cubicBezTo>
                    <a:pt x="6787" y="875"/>
                    <a:pt x="6668" y="950"/>
                    <a:pt x="6529" y="998"/>
                  </a:cubicBezTo>
                  <a:lnTo>
                    <a:pt x="6529" y="998"/>
                  </a:lnTo>
                  <a:cubicBezTo>
                    <a:pt x="6541" y="999"/>
                    <a:pt x="6535" y="1010"/>
                    <a:pt x="6482" y="1036"/>
                  </a:cubicBezTo>
                  <a:cubicBezTo>
                    <a:pt x="6300" y="1104"/>
                    <a:pt x="6186" y="1173"/>
                    <a:pt x="6050" y="1195"/>
                  </a:cubicBezTo>
                  <a:lnTo>
                    <a:pt x="5936" y="1286"/>
                  </a:lnTo>
                  <a:cubicBezTo>
                    <a:pt x="5322" y="1536"/>
                    <a:pt x="2957" y="2560"/>
                    <a:pt x="2343" y="2833"/>
                  </a:cubicBezTo>
                  <a:lnTo>
                    <a:pt x="2366" y="2810"/>
                  </a:lnTo>
                  <a:lnTo>
                    <a:pt x="2366" y="2810"/>
                  </a:lnTo>
                  <a:cubicBezTo>
                    <a:pt x="1775" y="3083"/>
                    <a:pt x="910" y="3447"/>
                    <a:pt x="1" y="3833"/>
                  </a:cubicBezTo>
                  <a:cubicBezTo>
                    <a:pt x="615" y="4265"/>
                    <a:pt x="1274" y="4720"/>
                    <a:pt x="1866" y="5129"/>
                  </a:cubicBezTo>
                  <a:cubicBezTo>
                    <a:pt x="2229" y="5379"/>
                    <a:pt x="2548" y="5607"/>
                    <a:pt x="2821" y="5766"/>
                  </a:cubicBezTo>
                  <a:cubicBezTo>
                    <a:pt x="2934" y="5880"/>
                    <a:pt x="3116" y="5993"/>
                    <a:pt x="3253" y="6107"/>
                  </a:cubicBezTo>
                  <a:cubicBezTo>
                    <a:pt x="3215" y="6070"/>
                    <a:pt x="3205" y="6053"/>
                    <a:pt x="3215" y="6053"/>
                  </a:cubicBezTo>
                  <a:cubicBezTo>
                    <a:pt x="3223" y="6053"/>
                    <a:pt x="3245" y="6064"/>
                    <a:pt x="3275" y="6084"/>
                  </a:cubicBezTo>
                  <a:cubicBezTo>
                    <a:pt x="3480" y="6232"/>
                    <a:pt x="3491" y="6232"/>
                    <a:pt x="3503" y="6232"/>
                  </a:cubicBezTo>
                  <a:cubicBezTo>
                    <a:pt x="3514" y="6232"/>
                    <a:pt x="3526" y="6232"/>
                    <a:pt x="3730" y="6380"/>
                  </a:cubicBezTo>
                  <a:cubicBezTo>
                    <a:pt x="3980" y="6539"/>
                    <a:pt x="4526" y="6903"/>
                    <a:pt x="5072" y="7312"/>
                  </a:cubicBezTo>
                  <a:cubicBezTo>
                    <a:pt x="5845" y="7858"/>
                    <a:pt x="6618" y="8404"/>
                    <a:pt x="6982" y="8677"/>
                  </a:cubicBezTo>
                  <a:cubicBezTo>
                    <a:pt x="7005" y="8586"/>
                    <a:pt x="7028" y="8540"/>
                    <a:pt x="7050" y="8495"/>
                  </a:cubicBezTo>
                  <a:cubicBezTo>
                    <a:pt x="7096" y="8222"/>
                    <a:pt x="7164" y="7949"/>
                    <a:pt x="7232" y="7676"/>
                  </a:cubicBezTo>
                  <a:cubicBezTo>
                    <a:pt x="7278" y="7540"/>
                    <a:pt x="7300" y="7403"/>
                    <a:pt x="7346" y="7267"/>
                  </a:cubicBezTo>
                  <a:cubicBezTo>
                    <a:pt x="7346" y="7221"/>
                    <a:pt x="7369" y="7176"/>
                    <a:pt x="7369" y="7130"/>
                  </a:cubicBezTo>
                  <a:cubicBezTo>
                    <a:pt x="7391" y="7085"/>
                    <a:pt x="7391" y="7039"/>
                    <a:pt x="7391" y="7017"/>
                  </a:cubicBezTo>
                  <a:lnTo>
                    <a:pt x="7391" y="7039"/>
                  </a:lnTo>
                  <a:cubicBezTo>
                    <a:pt x="7460" y="6744"/>
                    <a:pt x="7937" y="5129"/>
                    <a:pt x="8005" y="4788"/>
                  </a:cubicBezTo>
                  <a:lnTo>
                    <a:pt x="8005" y="4788"/>
                  </a:lnTo>
                  <a:lnTo>
                    <a:pt x="7983" y="4834"/>
                  </a:lnTo>
                  <a:cubicBezTo>
                    <a:pt x="8051" y="4538"/>
                    <a:pt x="8074" y="4584"/>
                    <a:pt x="8142" y="4356"/>
                  </a:cubicBezTo>
                  <a:lnTo>
                    <a:pt x="8142" y="4356"/>
                  </a:lnTo>
                  <a:cubicBezTo>
                    <a:pt x="8140" y="4357"/>
                    <a:pt x="8138" y="4358"/>
                    <a:pt x="8136" y="4358"/>
                  </a:cubicBezTo>
                  <a:cubicBezTo>
                    <a:pt x="8100" y="4358"/>
                    <a:pt x="8143" y="4125"/>
                    <a:pt x="8165" y="4038"/>
                  </a:cubicBezTo>
                  <a:cubicBezTo>
                    <a:pt x="8210" y="3879"/>
                    <a:pt x="8255" y="3560"/>
                    <a:pt x="8324" y="3310"/>
                  </a:cubicBezTo>
                  <a:lnTo>
                    <a:pt x="8346" y="3333"/>
                  </a:lnTo>
                  <a:cubicBezTo>
                    <a:pt x="8369" y="3128"/>
                    <a:pt x="8483" y="2764"/>
                    <a:pt x="8506" y="2605"/>
                  </a:cubicBezTo>
                  <a:cubicBezTo>
                    <a:pt x="8597" y="2287"/>
                    <a:pt x="8778" y="1787"/>
                    <a:pt x="8869" y="1354"/>
                  </a:cubicBezTo>
                  <a:lnTo>
                    <a:pt x="9006" y="1082"/>
                  </a:lnTo>
                  <a:lnTo>
                    <a:pt x="9006" y="1036"/>
                  </a:lnTo>
                  <a:lnTo>
                    <a:pt x="9142" y="58"/>
                  </a:lnTo>
                  <a:cubicBezTo>
                    <a:pt x="9146" y="18"/>
                    <a:pt x="9120" y="1"/>
                    <a:pt x="9073" y="1"/>
                  </a:cubicBez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67" name="Google Shape;1767;p45"/>
            <p:cNvSpPr/>
            <p:nvPr/>
          </p:nvSpPr>
          <p:spPr>
            <a:xfrm rot="1103114">
              <a:off x="8750338" y="-288935"/>
              <a:ext cx="371953" cy="487047"/>
            </a:xfrm>
            <a:custGeom>
              <a:rect b="b" l="l" r="r" t="t"/>
              <a:pathLst>
                <a:path extrusionOk="0" h="9898" w="7559">
                  <a:moveTo>
                    <a:pt x="171" y="2818"/>
                  </a:moveTo>
                  <a:cubicBezTo>
                    <a:pt x="169" y="2827"/>
                    <a:pt x="168" y="2838"/>
                    <a:pt x="168" y="2849"/>
                  </a:cubicBezTo>
                  <a:cubicBezTo>
                    <a:pt x="169" y="2838"/>
                    <a:pt x="171" y="2828"/>
                    <a:pt x="171" y="2818"/>
                  </a:cubicBezTo>
                  <a:close/>
                  <a:moveTo>
                    <a:pt x="167" y="0"/>
                  </a:moveTo>
                  <a:cubicBezTo>
                    <a:pt x="1" y="0"/>
                    <a:pt x="166" y="961"/>
                    <a:pt x="122" y="961"/>
                  </a:cubicBezTo>
                  <a:cubicBezTo>
                    <a:pt x="122" y="987"/>
                    <a:pt x="122" y="1011"/>
                    <a:pt x="122" y="1029"/>
                  </a:cubicBezTo>
                  <a:lnTo>
                    <a:pt x="168" y="1052"/>
                  </a:lnTo>
                  <a:cubicBezTo>
                    <a:pt x="191" y="1234"/>
                    <a:pt x="145" y="1098"/>
                    <a:pt x="145" y="1257"/>
                  </a:cubicBezTo>
                  <a:cubicBezTo>
                    <a:pt x="144" y="1258"/>
                    <a:pt x="142" y="1259"/>
                    <a:pt x="141" y="1259"/>
                  </a:cubicBezTo>
                  <a:cubicBezTo>
                    <a:pt x="122" y="1259"/>
                    <a:pt x="121" y="1112"/>
                    <a:pt x="100" y="984"/>
                  </a:cubicBezTo>
                  <a:lnTo>
                    <a:pt x="100" y="984"/>
                  </a:lnTo>
                  <a:cubicBezTo>
                    <a:pt x="100" y="1098"/>
                    <a:pt x="100" y="1234"/>
                    <a:pt x="122" y="1280"/>
                  </a:cubicBezTo>
                  <a:cubicBezTo>
                    <a:pt x="122" y="1327"/>
                    <a:pt x="118" y="1331"/>
                    <a:pt x="114" y="1331"/>
                  </a:cubicBezTo>
                  <a:cubicBezTo>
                    <a:pt x="113" y="1331"/>
                    <a:pt x="112" y="1331"/>
                    <a:pt x="111" y="1331"/>
                  </a:cubicBezTo>
                  <a:cubicBezTo>
                    <a:pt x="105" y="1331"/>
                    <a:pt x="100" y="1336"/>
                    <a:pt x="100" y="1416"/>
                  </a:cubicBezTo>
                  <a:cubicBezTo>
                    <a:pt x="100" y="1507"/>
                    <a:pt x="145" y="1643"/>
                    <a:pt x="122" y="1757"/>
                  </a:cubicBezTo>
                  <a:cubicBezTo>
                    <a:pt x="122" y="2030"/>
                    <a:pt x="191" y="2189"/>
                    <a:pt x="168" y="2439"/>
                  </a:cubicBezTo>
                  <a:lnTo>
                    <a:pt x="168" y="2417"/>
                  </a:lnTo>
                  <a:lnTo>
                    <a:pt x="168" y="2417"/>
                  </a:lnTo>
                  <a:cubicBezTo>
                    <a:pt x="147" y="2502"/>
                    <a:pt x="185" y="2667"/>
                    <a:pt x="171" y="2818"/>
                  </a:cubicBezTo>
                  <a:lnTo>
                    <a:pt x="171" y="2818"/>
                  </a:lnTo>
                  <a:cubicBezTo>
                    <a:pt x="175" y="2805"/>
                    <a:pt x="180" y="2796"/>
                    <a:pt x="186" y="2796"/>
                  </a:cubicBezTo>
                  <a:cubicBezTo>
                    <a:pt x="194" y="2796"/>
                    <a:pt x="204" y="2810"/>
                    <a:pt x="213" y="2849"/>
                  </a:cubicBezTo>
                  <a:cubicBezTo>
                    <a:pt x="191" y="3053"/>
                    <a:pt x="213" y="3167"/>
                    <a:pt x="213" y="3303"/>
                  </a:cubicBezTo>
                  <a:lnTo>
                    <a:pt x="236" y="3440"/>
                  </a:lnTo>
                  <a:cubicBezTo>
                    <a:pt x="259" y="4099"/>
                    <a:pt x="441" y="6692"/>
                    <a:pt x="486" y="7351"/>
                  </a:cubicBezTo>
                  <a:lnTo>
                    <a:pt x="464" y="7328"/>
                  </a:lnTo>
                  <a:lnTo>
                    <a:pt x="464" y="7328"/>
                  </a:lnTo>
                  <a:cubicBezTo>
                    <a:pt x="509" y="7965"/>
                    <a:pt x="554" y="8897"/>
                    <a:pt x="623" y="9898"/>
                  </a:cubicBezTo>
                  <a:cubicBezTo>
                    <a:pt x="1237" y="9466"/>
                    <a:pt x="1896" y="8988"/>
                    <a:pt x="2487" y="8579"/>
                  </a:cubicBezTo>
                  <a:cubicBezTo>
                    <a:pt x="2828" y="8329"/>
                    <a:pt x="3147" y="8079"/>
                    <a:pt x="3397" y="7897"/>
                  </a:cubicBezTo>
                  <a:cubicBezTo>
                    <a:pt x="3533" y="7829"/>
                    <a:pt x="3715" y="7692"/>
                    <a:pt x="3852" y="7601"/>
                  </a:cubicBezTo>
                  <a:lnTo>
                    <a:pt x="3852" y="7601"/>
                  </a:lnTo>
                  <a:cubicBezTo>
                    <a:pt x="3826" y="7619"/>
                    <a:pt x="3813" y="7626"/>
                    <a:pt x="3810" y="7626"/>
                  </a:cubicBezTo>
                  <a:cubicBezTo>
                    <a:pt x="3804" y="7626"/>
                    <a:pt x="3824" y="7607"/>
                    <a:pt x="3852" y="7578"/>
                  </a:cubicBezTo>
                  <a:cubicBezTo>
                    <a:pt x="4284" y="7283"/>
                    <a:pt x="3875" y="7556"/>
                    <a:pt x="4284" y="7237"/>
                  </a:cubicBezTo>
                  <a:cubicBezTo>
                    <a:pt x="4511" y="7078"/>
                    <a:pt x="5057" y="6692"/>
                    <a:pt x="5603" y="6305"/>
                  </a:cubicBezTo>
                  <a:cubicBezTo>
                    <a:pt x="6399" y="5782"/>
                    <a:pt x="7195" y="5236"/>
                    <a:pt x="7558" y="4963"/>
                  </a:cubicBezTo>
                  <a:cubicBezTo>
                    <a:pt x="7490" y="4918"/>
                    <a:pt x="7445" y="4895"/>
                    <a:pt x="7399" y="4850"/>
                  </a:cubicBezTo>
                  <a:cubicBezTo>
                    <a:pt x="7172" y="4713"/>
                    <a:pt x="6944" y="4554"/>
                    <a:pt x="6694" y="4395"/>
                  </a:cubicBezTo>
                  <a:cubicBezTo>
                    <a:pt x="6581" y="4327"/>
                    <a:pt x="6467" y="4236"/>
                    <a:pt x="6353" y="4168"/>
                  </a:cubicBezTo>
                  <a:cubicBezTo>
                    <a:pt x="6308" y="4122"/>
                    <a:pt x="6262" y="4099"/>
                    <a:pt x="6217" y="4077"/>
                  </a:cubicBezTo>
                  <a:lnTo>
                    <a:pt x="6126" y="4008"/>
                  </a:lnTo>
                  <a:lnTo>
                    <a:pt x="6171" y="4031"/>
                  </a:lnTo>
                  <a:cubicBezTo>
                    <a:pt x="5921" y="3872"/>
                    <a:pt x="4534" y="2871"/>
                    <a:pt x="4261" y="2689"/>
                  </a:cubicBezTo>
                  <a:lnTo>
                    <a:pt x="4261" y="2689"/>
                  </a:lnTo>
                  <a:lnTo>
                    <a:pt x="4284" y="2712"/>
                  </a:lnTo>
                  <a:cubicBezTo>
                    <a:pt x="4034" y="2576"/>
                    <a:pt x="4079" y="2553"/>
                    <a:pt x="3897" y="2417"/>
                  </a:cubicBezTo>
                  <a:cubicBezTo>
                    <a:pt x="3897" y="2423"/>
                    <a:pt x="3893" y="2426"/>
                    <a:pt x="3885" y="2426"/>
                  </a:cubicBezTo>
                  <a:cubicBezTo>
                    <a:pt x="3836" y="2426"/>
                    <a:pt x="3657" y="2319"/>
                    <a:pt x="3579" y="2280"/>
                  </a:cubicBezTo>
                  <a:lnTo>
                    <a:pt x="3602" y="2280"/>
                  </a:lnTo>
                  <a:cubicBezTo>
                    <a:pt x="3465" y="2189"/>
                    <a:pt x="3170" y="2030"/>
                    <a:pt x="2965" y="1894"/>
                  </a:cubicBezTo>
                  <a:lnTo>
                    <a:pt x="2988" y="1894"/>
                  </a:lnTo>
                  <a:cubicBezTo>
                    <a:pt x="2806" y="1780"/>
                    <a:pt x="2487" y="1552"/>
                    <a:pt x="2374" y="1484"/>
                  </a:cubicBezTo>
                  <a:cubicBezTo>
                    <a:pt x="2101" y="1280"/>
                    <a:pt x="1691" y="938"/>
                    <a:pt x="1305" y="711"/>
                  </a:cubicBezTo>
                  <a:lnTo>
                    <a:pt x="1100" y="506"/>
                  </a:lnTo>
                  <a:lnTo>
                    <a:pt x="1055" y="484"/>
                  </a:lnTo>
                  <a:lnTo>
                    <a:pt x="191" y="6"/>
                  </a:lnTo>
                  <a:cubicBezTo>
                    <a:pt x="182" y="2"/>
                    <a:pt x="174" y="0"/>
                    <a:pt x="167" y="0"/>
                  </a:cubicBez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68" name="Google Shape;1768;p45"/>
            <p:cNvSpPr/>
            <p:nvPr/>
          </p:nvSpPr>
          <p:spPr>
            <a:xfrm rot="1103114">
              <a:off x="8304755" y="-67498"/>
              <a:ext cx="248100" cy="192742"/>
            </a:xfrm>
            <a:custGeom>
              <a:rect b="b" l="l" r="r" t="t"/>
              <a:pathLst>
                <a:path extrusionOk="0" h="3917" w="5042">
                  <a:moveTo>
                    <a:pt x="4526" y="28"/>
                  </a:moveTo>
                  <a:cubicBezTo>
                    <a:pt x="4480" y="28"/>
                    <a:pt x="4412" y="28"/>
                    <a:pt x="4389" y="51"/>
                  </a:cubicBezTo>
                  <a:cubicBezTo>
                    <a:pt x="4389" y="51"/>
                    <a:pt x="4457" y="28"/>
                    <a:pt x="4526" y="28"/>
                  </a:cubicBezTo>
                  <a:close/>
                  <a:moveTo>
                    <a:pt x="4922" y="1"/>
                  </a:moveTo>
                  <a:cubicBezTo>
                    <a:pt x="4781" y="1"/>
                    <a:pt x="4548" y="51"/>
                    <a:pt x="4548" y="51"/>
                  </a:cubicBezTo>
                  <a:cubicBezTo>
                    <a:pt x="4571" y="28"/>
                    <a:pt x="4617" y="28"/>
                    <a:pt x="4617" y="28"/>
                  </a:cubicBezTo>
                  <a:lnTo>
                    <a:pt x="4617" y="28"/>
                  </a:lnTo>
                  <a:cubicBezTo>
                    <a:pt x="4617" y="28"/>
                    <a:pt x="4548" y="28"/>
                    <a:pt x="4503" y="51"/>
                  </a:cubicBezTo>
                  <a:cubicBezTo>
                    <a:pt x="4473" y="59"/>
                    <a:pt x="4460" y="61"/>
                    <a:pt x="4453" y="61"/>
                  </a:cubicBezTo>
                  <a:cubicBezTo>
                    <a:pt x="4440" y="61"/>
                    <a:pt x="4450" y="51"/>
                    <a:pt x="4389" y="51"/>
                  </a:cubicBezTo>
                  <a:cubicBezTo>
                    <a:pt x="4321" y="51"/>
                    <a:pt x="4389" y="28"/>
                    <a:pt x="4321" y="28"/>
                  </a:cubicBezTo>
                  <a:cubicBezTo>
                    <a:pt x="4253" y="51"/>
                    <a:pt x="4207" y="51"/>
                    <a:pt x="4139" y="51"/>
                  </a:cubicBezTo>
                  <a:cubicBezTo>
                    <a:pt x="4003" y="51"/>
                    <a:pt x="3912" y="97"/>
                    <a:pt x="3798" y="97"/>
                  </a:cubicBezTo>
                  <a:cubicBezTo>
                    <a:pt x="3752" y="97"/>
                    <a:pt x="3662" y="119"/>
                    <a:pt x="3571" y="119"/>
                  </a:cubicBezTo>
                  <a:cubicBezTo>
                    <a:pt x="3480" y="119"/>
                    <a:pt x="3411" y="142"/>
                    <a:pt x="3343" y="142"/>
                  </a:cubicBezTo>
                  <a:lnTo>
                    <a:pt x="3275" y="165"/>
                  </a:lnTo>
                  <a:cubicBezTo>
                    <a:pt x="2934" y="188"/>
                    <a:pt x="1638" y="324"/>
                    <a:pt x="1297" y="369"/>
                  </a:cubicBezTo>
                  <a:cubicBezTo>
                    <a:pt x="978" y="392"/>
                    <a:pt x="501" y="460"/>
                    <a:pt x="0" y="506"/>
                  </a:cubicBezTo>
                  <a:cubicBezTo>
                    <a:pt x="228" y="802"/>
                    <a:pt x="478" y="1120"/>
                    <a:pt x="705" y="1416"/>
                  </a:cubicBezTo>
                  <a:cubicBezTo>
                    <a:pt x="842" y="1597"/>
                    <a:pt x="978" y="1757"/>
                    <a:pt x="1069" y="1870"/>
                  </a:cubicBezTo>
                  <a:cubicBezTo>
                    <a:pt x="1115" y="1939"/>
                    <a:pt x="1183" y="2029"/>
                    <a:pt x="1228" y="2098"/>
                  </a:cubicBezTo>
                  <a:cubicBezTo>
                    <a:pt x="1219" y="2078"/>
                    <a:pt x="1217" y="2071"/>
                    <a:pt x="1220" y="2071"/>
                  </a:cubicBezTo>
                  <a:cubicBezTo>
                    <a:pt x="1225" y="2071"/>
                    <a:pt x="1238" y="2085"/>
                    <a:pt x="1251" y="2098"/>
                  </a:cubicBezTo>
                  <a:cubicBezTo>
                    <a:pt x="1331" y="2200"/>
                    <a:pt x="1336" y="2200"/>
                    <a:pt x="1342" y="2200"/>
                  </a:cubicBezTo>
                  <a:cubicBezTo>
                    <a:pt x="1348" y="2200"/>
                    <a:pt x="1353" y="2200"/>
                    <a:pt x="1433" y="2302"/>
                  </a:cubicBezTo>
                  <a:cubicBezTo>
                    <a:pt x="1524" y="2416"/>
                    <a:pt x="1729" y="2689"/>
                    <a:pt x="1933" y="2962"/>
                  </a:cubicBezTo>
                  <a:cubicBezTo>
                    <a:pt x="2229" y="3348"/>
                    <a:pt x="2525" y="3735"/>
                    <a:pt x="2661" y="3917"/>
                  </a:cubicBezTo>
                  <a:cubicBezTo>
                    <a:pt x="2706" y="3894"/>
                    <a:pt x="2706" y="3871"/>
                    <a:pt x="2729" y="3849"/>
                  </a:cubicBezTo>
                  <a:cubicBezTo>
                    <a:pt x="2797" y="3712"/>
                    <a:pt x="2866" y="3599"/>
                    <a:pt x="2934" y="3485"/>
                  </a:cubicBezTo>
                  <a:cubicBezTo>
                    <a:pt x="2979" y="3417"/>
                    <a:pt x="3025" y="3348"/>
                    <a:pt x="3048" y="3303"/>
                  </a:cubicBezTo>
                  <a:lnTo>
                    <a:pt x="3093" y="3235"/>
                  </a:lnTo>
                  <a:lnTo>
                    <a:pt x="3116" y="3189"/>
                  </a:lnTo>
                  <a:cubicBezTo>
                    <a:pt x="3207" y="3053"/>
                    <a:pt x="3662" y="2348"/>
                    <a:pt x="3752" y="2189"/>
                  </a:cubicBezTo>
                  <a:lnTo>
                    <a:pt x="3752" y="2211"/>
                  </a:lnTo>
                  <a:cubicBezTo>
                    <a:pt x="3821" y="2075"/>
                    <a:pt x="3821" y="2098"/>
                    <a:pt x="3889" y="1984"/>
                  </a:cubicBezTo>
                  <a:lnTo>
                    <a:pt x="3889" y="1984"/>
                  </a:lnTo>
                  <a:cubicBezTo>
                    <a:pt x="3887" y="1986"/>
                    <a:pt x="3886" y="1987"/>
                    <a:pt x="3885" y="1987"/>
                  </a:cubicBezTo>
                  <a:cubicBezTo>
                    <a:pt x="3876" y="1987"/>
                    <a:pt x="3936" y="1867"/>
                    <a:pt x="3957" y="1825"/>
                  </a:cubicBezTo>
                  <a:lnTo>
                    <a:pt x="3957" y="1848"/>
                  </a:lnTo>
                  <a:cubicBezTo>
                    <a:pt x="4003" y="1779"/>
                    <a:pt x="4071" y="1620"/>
                    <a:pt x="4139" y="1506"/>
                  </a:cubicBezTo>
                  <a:lnTo>
                    <a:pt x="4139" y="1529"/>
                  </a:lnTo>
                  <a:cubicBezTo>
                    <a:pt x="4185" y="1416"/>
                    <a:pt x="4298" y="1256"/>
                    <a:pt x="4344" y="1188"/>
                  </a:cubicBezTo>
                  <a:cubicBezTo>
                    <a:pt x="4435" y="1052"/>
                    <a:pt x="4594" y="847"/>
                    <a:pt x="4685" y="642"/>
                  </a:cubicBezTo>
                  <a:lnTo>
                    <a:pt x="4799" y="529"/>
                  </a:lnTo>
                  <a:lnTo>
                    <a:pt x="4821" y="506"/>
                  </a:lnTo>
                  <a:lnTo>
                    <a:pt x="5026" y="51"/>
                  </a:lnTo>
                  <a:cubicBezTo>
                    <a:pt x="5041" y="13"/>
                    <a:pt x="4993" y="1"/>
                    <a:pt x="4922" y="1"/>
                  </a:cubicBez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69" name="Google Shape;1769;p45"/>
            <p:cNvSpPr/>
            <p:nvPr/>
          </p:nvSpPr>
          <p:spPr>
            <a:xfrm rot="1103114">
              <a:off x="10166543" y="538479"/>
              <a:ext cx="193185" cy="248592"/>
            </a:xfrm>
            <a:custGeom>
              <a:rect b="b" l="l" r="r" t="t"/>
              <a:pathLst>
                <a:path extrusionOk="0" h="5052" w="3926">
                  <a:moveTo>
                    <a:pt x="92" y="1"/>
                  </a:moveTo>
                  <a:cubicBezTo>
                    <a:pt x="1" y="1"/>
                    <a:pt x="104" y="482"/>
                    <a:pt x="83" y="504"/>
                  </a:cubicBezTo>
                  <a:cubicBezTo>
                    <a:pt x="83" y="512"/>
                    <a:pt x="83" y="519"/>
                    <a:pt x="83" y="527"/>
                  </a:cubicBezTo>
                  <a:lnTo>
                    <a:pt x="105" y="527"/>
                  </a:lnTo>
                  <a:cubicBezTo>
                    <a:pt x="105" y="617"/>
                    <a:pt x="83" y="549"/>
                    <a:pt x="105" y="640"/>
                  </a:cubicBezTo>
                  <a:cubicBezTo>
                    <a:pt x="83" y="640"/>
                    <a:pt x="83" y="572"/>
                    <a:pt x="60" y="504"/>
                  </a:cubicBezTo>
                  <a:lnTo>
                    <a:pt x="60" y="504"/>
                  </a:lnTo>
                  <a:cubicBezTo>
                    <a:pt x="83" y="572"/>
                    <a:pt x="60" y="617"/>
                    <a:pt x="83" y="663"/>
                  </a:cubicBezTo>
                  <a:cubicBezTo>
                    <a:pt x="83" y="676"/>
                    <a:pt x="81" y="680"/>
                    <a:pt x="78" y="680"/>
                  </a:cubicBezTo>
                  <a:cubicBezTo>
                    <a:pt x="75" y="680"/>
                    <a:pt x="71" y="676"/>
                    <a:pt x="67" y="676"/>
                  </a:cubicBezTo>
                  <a:cubicBezTo>
                    <a:pt x="63" y="676"/>
                    <a:pt x="60" y="682"/>
                    <a:pt x="60" y="708"/>
                  </a:cubicBezTo>
                  <a:cubicBezTo>
                    <a:pt x="83" y="777"/>
                    <a:pt x="83" y="845"/>
                    <a:pt x="83" y="890"/>
                  </a:cubicBezTo>
                  <a:cubicBezTo>
                    <a:pt x="83" y="1050"/>
                    <a:pt x="128" y="1118"/>
                    <a:pt x="128" y="1254"/>
                  </a:cubicBezTo>
                  <a:lnTo>
                    <a:pt x="105" y="1231"/>
                  </a:lnTo>
                  <a:lnTo>
                    <a:pt x="105" y="1231"/>
                  </a:lnTo>
                  <a:cubicBezTo>
                    <a:pt x="105" y="1277"/>
                    <a:pt x="128" y="1368"/>
                    <a:pt x="128" y="1459"/>
                  </a:cubicBezTo>
                  <a:cubicBezTo>
                    <a:pt x="128" y="1446"/>
                    <a:pt x="128" y="1433"/>
                    <a:pt x="132" y="1433"/>
                  </a:cubicBezTo>
                  <a:cubicBezTo>
                    <a:pt x="136" y="1433"/>
                    <a:pt x="141" y="1440"/>
                    <a:pt x="151" y="1459"/>
                  </a:cubicBezTo>
                  <a:cubicBezTo>
                    <a:pt x="151" y="1550"/>
                    <a:pt x="151" y="1618"/>
                    <a:pt x="151" y="1686"/>
                  </a:cubicBezTo>
                  <a:lnTo>
                    <a:pt x="173" y="1754"/>
                  </a:lnTo>
                  <a:cubicBezTo>
                    <a:pt x="196" y="2096"/>
                    <a:pt x="310" y="3414"/>
                    <a:pt x="333" y="3756"/>
                  </a:cubicBezTo>
                  <a:lnTo>
                    <a:pt x="333" y="3733"/>
                  </a:lnTo>
                  <a:cubicBezTo>
                    <a:pt x="355" y="4074"/>
                    <a:pt x="401" y="4529"/>
                    <a:pt x="424" y="5052"/>
                  </a:cubicBezTo>
                  <a:cubicBezTo>
                    <a:pt x="742" y="4824"/>
                    <a:pt x="1060" y="4574"/>
                    <a:pt x="1379" y="4347"/>
                  </a:cubicBezTo>
                  <a:cubicBezTo>
                    <a:pt x="1538" y="4210"/>
                    <a:pt x="1697" y="4097"/>
                    <a:pt x="1834" y="4006"/>
                  </a:cubicBezTo>
                  <a:cubicBezTo>
                    <a:pt x="1902" y="3960"/>
                    <a:pt x="1993" y="3892"/>
                    <a:pt x="2061" y="3847"/>
                  </a:cubicBezTo>
                  <a:lnTo>
                    <a:pt x="2061" y="3847"/>
                  </a:lnTo>
                  <a:cubicBezTo>
                    <a:pt x="2048" y="3853"/>
                    <a:pt x="2040" y="3856"/>
                    <a:pt x="2037" y="3856"/>
                  </a:cubicBezTo>
                  <a:cubicBezTo>
                    <a:pt x="2029" y="3856"/>
                    <a:pt x="2045" y="3840"/>
                    <a:pt x="2061" y="3824"/>
                  </a:cubicBezTo>
                  <a:cubicBezTo>
                    <a:pt x="2266" y="3665"/>
                    <a:pt x="2061" y="3801"/>
                    <a:pt x="2288" y="3642"/>
                  </a:cubicBezTo>
                  <a:cubicBezTo>
                    <a:pt x="2402" y="3551"/>
                    <a:pt x="2652" y="3369"/>
                    <a:pt x="2948" y="3164"/>
                  </a:cubicBezTo>
                  <a:cubicBezTo>
                    <a:pt x="3334" y="2869"/>
                    <a:pt x="3744" y="2596"/>
                    <a:pt x="3926" y="2459"/>
                  </a:cubicBezTo>
                  <a:cubicBezTo>
                    <a:pt x="3880" y="2437"/>
                    <a:pt x="3857" y="2414"/>
                    <a:pt x="3835" y="2391"/>
                  </a:cubicBezTo>
                  <a:cubicBezTo>
                    <a:pt x="3721" y="2323"/>
                    <a:pt x="3607" y="2255"/>
                    <a:pt x="3471" y="2164"/>
                  </a:cubicBezTo>
                  <a:cubicBezTo>
                    <a:pt x="3425" y="2141"/>
                    <a:pt x="3357" y="2096"/>
                    <a:pt x="3312" y="2050"/>
                  </a:cubicBezTo>
                  <a:lnTo>
                    <a:pt x="3221" y="2005"/>
                  </a:lnTo>
                  <a:lnTo>
                    <a:pt x="3175" y="1982"/>
                  </a:lnTo>
                  <a:lnTo>
                    <a:pt x="3198" y="1982"/>
                  </a:lnTo>
                  <a:cubicBezTo>
                    <a:pt x="3061" y="1914"/>
                    <a:pt x="2357" y="1413"/>
                    <a:pt x="2197" y="1322"/>
                  </a:cubicBezTo>
                  <a:lnTo>
                    <a:pt x="2197" y="1322"/>
                  </a:lnTo>
                  <a:lnTo>
                    <a:pt x="2220" y="1345"/>
                  </a:lnTo>
                  <a:cubicBezTo>
                    <a:pt x="2084" y="1277"/>
                    <a:pt x="2106" y="1254"/>
                    <a:pt x="2015" y="1186"/>
                  </a:cubicBezTo>
                  <a:cubicBezTo>
                    <a:pt x="2015" y="1189"/>
                    <a:pt x="2013" y="1191"/>
                    <a:pt x="2009" y="1191"/>
                  </a:cubicBezTo>
                  <a:cubicBezTo>
                    <a:pt x="1985" y="1191"/>
                    <a:pt x="1895" y="1137"/>
                    <a:pt x="1856" y="1118"/>
                  </a:cubicBezTo>
                  <a:cubicBezTo>
                    <a:pt x="1811" y="1072"/>
                    <a:pt x="1652" y="1004"/>
                    <a:pt x="1538" y="936"/>
                  </a:cubicBezTo>
                  <a:lnTo>
                    <a:pt x="1561" y="936"/>
                  </a:lnTo>
                  <a:cubicBezTo>
                    <a:pt x="1447" y="890"/>
                    <a:pt x="1288" y="777"/>
                    <a:pt x="1242" y="731"/>
                  </a:cubicBezTo>
                  <a:cubicBezTo>
                    <a:pt x="1083" y="617"/>
                    <a:pt x="878" y="458"/>
                    <a:pt x="674" y="345"/>
                  </a:cubicBezTo>
                  <a:lnTo>
                    <a:pt x="583" y="231"/>
                  </a:lnTo>
                  <a:lnTo>
                    <a:pt x="560" y="231"/>
                  </a:lnTo>
                  <a:lnTo>
                    <a:pt x="105" y="3"/>
                  </a:lnTo>
                  <a:cubicBezTo>
                    <a:pt x="101" y="2"/>
                    <a:pt x="96" y="1"/>
                    <a:pt x="92" y="1"/>
                  </a:cubicBez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70" name="Google Shape;1770;p45"/>
            <p:cNvSpPr/>
            <p:nvPr/>
          </p:nvSpPr>
          <p:spPr>
            <a:xfrm rot="1103114">
              <a:off x="8299012" y="1087222"/>
              <a:ext cx="405118" cy="436955"/>
            </a:xfrm>
            <a:custGeom>
              <a:rect b="b" l="l" r="r" t="t"/>
              <a:pathLst>
                <a:path extrusionOk="0" h="8880" w="8233">
                  <a:moveTo>
                    <a:pt x="6649" y="516"/>
                  </a:moveTo>
                  <a:cubicBezTo>
                    <a:pt x="6644" y="518"/>
                    <a:pt x="6639" y="522"/>
                    <a:pt x="6633" y="526"/>
                  </a:cubicBezTo>
                  <a:lnTo>
                    <a:pt x="6633" y="526"/>
                  </a:lnTo>
                  <a:cubicBezTo>
                    <a:pt x="6638" y="522"/>
                    <a:pt x="6643" y="519"/>
                    <a:pt x="6648" y="517"/>
                  </a:cubicBezTo>
                  <a:lnTo>
                    <a:pt x="6648" y="517"/>
                  </a:lnTo>
                  <a:cubicBezTo>
                    <a:pt x="6648" y="517"/>
                    <a:pt x="6649" y="516"/>
                    <a:pt x="6649" y="516"/>
                  </a:cubicBezTo>
                  <a:close/>
                  <a:moveTo>
                    <a:pt x="3795" y="7707"/>
                  </a:moveTo>
                  <a:cubicBezTo>
                    <a:pt x="3804" y="7710"/>
                    <a:pt x="3820" y="7714"/>
                    <a:pt x="3844" y="7720"/>
                  </a:cubicBezTo>
                  <a:cubicBezTo>
                    <a:pt x="3828" y="7716"/>
                    <a:pt x="3811" y="7711"/>
                    <a:pt x="3795" y="7707"/>
                  </a:cubicBezTo>
                  <a:close/>
                  <a:moveTo>
                    <a:pt x="7277" y="0"/>
                  </a:moveTo>
                  <a:cubicBezTo>
                    <a:pt x="7150" y="0"/>
                    <a:pt x="6817" y="348"/>
                    <a:pt x="6649" y="516"/>
                  </a:cubicBezTo>
                  <a:lnTo>
                    <a:pt x="6649" y="516"/>
                  </a:lnTo>
                  <a:cubicBezTo>
                    <a:pt x="6655" y="513"/>
                    <a:pt x="6659" y="512"/>
                    <a:pt x="6663" y="512"/>
                  </a:cubicBezTo>
                  <a:cubicBezTo>
                    <a:pt x="6660" y="512"/>
                    <a:pt x="6655" y="514"/>
                    <a:pt x="6648" y="517"/>
                  </a:cubicBezTo>
                  <a:lnTo>
                    <a:pt x="6648" y="517"/>
                  </a:lnTo>
                  <a:cubicBezTo>
                    <a:pt x="6595" y="569"/>
                    <a:pt x="6559" y="603"/>
                    <a:pt x="6551" y="603"/>
                  </a:cubicBezTo>
                  <a:cubicBezTo>
                    <a:pt x="6550" y="603"/>
                    <a:pt x="6550" y="603"/>
                    <a:pt x="6550" y="603"/>
                  </a:cubicBezTo>
                  <a:cubicBezTo>
                    <a:pt x="6579" y="573"/>
                    <a:pt x="6609" y="543"/>
                    <a:pt x="6633" y="526"/>
                  </a:cubicBezTo>
                  <a:lnTo>
                    <a:pt x="6633" y="526"/>
                  </a:lnTo>
                  <a:cubicBezTo>
                    <a:pt x="6589" y="553"/>
                    <a:pt x="6516" y="614"/>
                    <a:pt x="6481" y="648"/>
                  </a:cubicBezTo>
                  <a:lnTo>
                    <a:pt x="6504" y="694"/>
                  </a:lnTo>
                  <a:cubicBezTo>
                    <a:pt x="6368" y="807"/>
                    <a:pt x="6459" y="694"/>
                    <a:pt x="6322" y="830"/>
                  </a:cubicBezTo>
                  <a:cubicBezTo>
                    <a:pt x="6299" y="807"/>
                    <a:pt x="6413" y="694"/>
                    <a:pt x="6527" y="603"/>
                  </a:cubicBezTo>
                  <a:lnTo>
                    <a:pt x="6527" y="603"/>
                  </a:lnTo>
                  <a:cubicBezTo>
                    <a:pt x="6436" y="671"/>
                    <a:pt x="6322" y="762"/>
                    <a:pt x="6299" y="807"/>
                  </a:cubicBezTo>
                  <a:cubicBezTo>
                    <a:pt x="6271" y="828"/>
                    <a:pt x="6260" y="834"/>
                    <a:pt x="6256" y="834"/>
                  </a:cubicBezTo>
                  <a:cubicBezTo>
                    <a:pt x="6250" y="834"/>
                    <a:pt x="6253" y="826"/>
                    <a:pt x="6244" y="826"/>
                  </a:cubicBezTo>
                  <a:cubicBezTo>
                    <a:pt x="6237" y="826"/>
                    <a:pt x="6221" y="831"/>
                    <a:pt x="6186" y="853"/>
                  </a:cubicBezTo>
                  <a:cubicBezTo>
                    <a:pt x="6118" y="944"/>
                    <a:pt x="6027" y="1057"/>
                    <a:pt x="5936" y="1126"/>
                  </a:cubicBezTo>
                  <a:lnTo>
                    <a:pt x="5936" y="1103"/>
                  </a:lnTo>
                  <a:cubicBezTo>
                    <a:pt x="5708" y="1285"/>
                    <a:pt x="5640" y="1421"/>
                    <a:pt x="5435" y="1580"/>
                  </a:cubicBezTo>
                  <a:lnTo>
                    <a:pt x="5458" y="1558"/>
                  </a:lnTo>
                  <a:lnTo>
                    <a:pt x="5458" y="1558"/>
                  </a:lnTo>
                  <a:cubicBezTo>
                    <a:pt x="5367" y="1603"/>
                    <a:pt x="5253" y="1740"/>
                    <a:pt x="5140" y="1853"/>
                  </a:cubicBezTo>
                  <a:cubicBezTo>
                    <a:pt x="5151" y="1842"/>
                    <a:pt x="5168" y="1831"/>
                    <a:pt x="5174" y="1831"/>
                  </a:cubicBezTo>
                  <a:cubicBezTo>
                    <a:pt x="5180" y="1831"/>
                    <a:pt x="5174" y="1842"/>
                    <a:pt x="5140" y="1876"/>
                  </a:cubicBezTo>
                  <a:cubicBezTo>
                    <a:pt x="4981" y="1990"/>
                    <a:pt x="4912" y="2103"/>
                    <a:pt x="4799" y="2172"/>
                  </a:cubicBezTo>
                  <a:lnTo>
                    <a:pt x="4708" y="2285"/>
                  </a:lnTo>
                  <a:cubicBezTo>
                    <a:pt x="4230" y="2717"/>
                    <a:pt x="2343" y="4514"/>
                    <a:pt x="1865" y="4969"/>
                  </a:cubicBezTo>
                  <a:lnTo>
                    <a:pt x="1888" y="4946"/>
                  </a:lnTo>
                  <a:lnTo>
                    <a:pt x="1888" y="4946"/>
                  </a:lnTo>
                  <a:cubicBezTo>
                    <a:pt x="1410" y="5378"/>
                    <a:pt x="728" y="6015"/>
                    <a:pt x="0" y="6697"/>
                  </a:cubicBezTo>
                  <a:cubicBezTo>
                    <a:pt x="728" y="6902"/>
                    <a:pt x="1501" y="7106"/>
                    <a:pt x="2206" y="7288"/>
                  </a:cubicBezTo>
                  <a:cubicBezTo>
                    <a:pt x="2638" y="7402"/>
                    <a:pt x="3002" y="7493"/>
                    <a:pt x="3321" y="7561"/>
                  </a:cubicBezTo>
                  <a:cubicBezTo>
                    <a:pt x="3443" y="7622"/>
                    <a:pt x="3640" y="7665"/>
                    <a:pt x="3795" y="7707"/>
                  </a:cubicBezTo>
                  <a:lnTo>
                    <a:pt x="3795" y="7707"/>
                  </a:lnTo>
                  <a:cubicBezTo>
                    <a:pt x="3767" y="7697"/>
                    <a:pt x="3793" y="7697"/>
                    <a:pt x="3844" y="7697"/>
                  </a:cubicBezTo>
                  <a:cubicBezTo>
                    <a:pt x="4094" y="7766"/>
                    <a:pt x="4105" y="7766"/>
                    <a:pt x="4116" y="7766"/>
                  </a:cubicBezTo>
                  <a:cubicBezTo>
                    <a:pt x="4128" y="7766"/>
                    <a:pt x="4139" y="7766"/>
                    <a:pt x="4389" y="7834"/>
                  </a:cubicBezTo>
                  <a:cubicBezTo>
                    <a:pt x="4662" y="7879"/>
                    <a:pt x="5299" y="8061"/>
                    <a:pt x="5958" y="8243"/>
                  </a:cubicBezTo>
                  <a:cubicBezTo>
                    <a:pt x="6868" y="8493"/>
                    <a:pt x="7800" y="8766"/>
                    <a:pt x="8232" y="8880"/>
                  </a:cubicBezTo>
                  <a:cubicBezTo>
                    <a:pt x="8232" y="8789"/>
                    <a:pt x="8210" y="8743"/>
                    <a:pt x="8210" y="8698"/>
                  </a:cubicBezTo>
                  <a:cubicBezTo>
                    <a:pt x="8164" y="8425"/>
                    <a:pt x="8141" y="8129"/>
                    <a:pt x="8119" y="7857"/>
                  </a:cubicBezTo>
                  <a:cubicBezTo>
                    <a:pt x="8096" y="7720"/>
                    <a:pt x="8096" y="7584"/>
                    <a:pt x="8073" y="7447"/>
                  </a:cubicBezTo>
                  <a:cubicBezTo>
                    <a:pt x="8073" y="7379"/>
                    <a:pt x="8073" y="7334"/>
                    <a:pt x="8073" y="7288"/>
                  </a:cubicBezTo>
                  <a:cubicBezTo>
                    <a:pt x="8050" y="7243"/>
                    <a:pt x="8050" y="7220"/>
                    <a:pt x="8050" y="7174"/>
                  </a:cubicBezTo>
                  <a:lnTo>
                    <a:pt x="8050" y="7197"/>
                  </a:lnTo>
                  <a:cubicBezTo>
                    <a:pt x="8028" y="6902"/>
                    <a:pt x="7914" y="5219"/>
                    <a:pt x="7869" y="4878"/>
                  </a:cubicBezTo>
                  <a:lnTo>
                    <a:pt x="7869" y="4923"/>
                  </a:lnTo>
                  <a:cubicBezTo>
                    <a:pt x="7800" y="4628"/>
                    <a:pt x="7846" y="4673"/>
                    <a:pt x="7846" y="4423"/>
                  </a:cubicBezTo>
                  <a:lnTo>
                    <a:pt x="7846" y="4423"/>
                  </a:lnTo>
                  <a:cubicBezTo>
                    <a:pt x="7842" y="4426"/>
                    <a:pt x="7839" y="4428"/>
                    <a:pt x="7835" y="4428"/>
                  </a:cubicBezTo>
                  <a:cubicBezTo>
                    <a:pt x="7794" y="4428"/>
                    <a:pt x="7755" y="4189"/>
                    <a:pt x="7755" y="4105"/>
                  </a:cubicBezTo>
                  <a:cubicBezTo>
                    <a:pt x="7732" y="3968"/>
                    <a:pt x="7664" y="3627"/>
                    <a:pt x="7641" y="3377"/>
                  </a:cubicBezTo>
                  <a:lnTo>
                    <a:pt x="7641" y="3377"/>
                  </a:lnTo>
                  <a:lnTo>
                    <a:pt x="7664" y="3400"/>
                  </a:lnTo>
                  <a:cubicBezTo>
                    <a:pt x="7618" y="3195"/>
                    <a:pt x="7596" y="2808"/>
                    <a:pt x="7596" y="2649"/>
                  </a:cubicBezTo>
                  <a:cubicBezTo>
                    <a:pt x="7573" y="2331"/>
                    <a:pt x="7550" y="1808"/>
                    <a:pt x="7482" y="1353"/>
                  </a:cubicBezTo>
                  <a:lnTo>
                    <a:pt x="7527" y="1057"/>
                  </a:lnTo>
                  <a:lnTo>
                    <a:pt x="7527" y="1012"/>
                  </a:lnTo>
                  <a:lnTo>
                    <a:pt x="7323" y="34"/>
                  </a:lnTo>
                  <a:cubicBezTo>
                    <a:pt x="7315" y="11"/>
                    <a:pt x="7299" y="0"/>
                    <a:pt x="7277" y="0"/>
                  </a:cubicBez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71" name="Google Shape;1771;p45"/>
            <p:cNvSpPr/>
            <p:nvPr/>
          </p:nvSpPr>
          <p:spPr>
            <a:xfrm rot="1103114">
              <a:off x="9262427" y="810614"/>
              <a:ext cx="481290" cy="392079"/>
            </a:xfrm>
            <a:custGeom>
              <a:rect b="b" l="l" r="r" t="t"/>
              <a:pathLst>
                <a:path extrusionOk="0" h="7968" w="9781">
                  <a:moveTo>
                    <a:pt x="8778" y="99"/>
                  </a:moveTo>
                  <a:lnTo>
                    <a:pt x="8778" y="99"/>
                  </a:lnTo>
                  <a:cubicBezTo>
                    <a:pt x="8766" y="102"/>
                    <a:pt x="8754" y="104"/>
                    <a:pt x="8742" y="106"/>
                  </a:cubicBezTo>
                  <a:lnTo>
                    <a:pt x="8742" y="106"/>
                  </a:lnTo>
                  <a:cubicBezTo>
                    <a:pt x="8754" y="104"/>
                    <a:pt x="8766" y="102"/>
                    <a:pt x="8778" y="99"/>
                  </a:cubicBezTo>
                  <a:close/>
                  <a:moveTo>
                    <a:pt x="9617" y="0"/>
                  </a:moveTo>
                  <a:cubicBezTo>
                    <a:pt x="9430" y="0"/>
                    <a:pt x="9105" y="68"/>
                    <a:pt x="8927" y="103"/>
                  </a:cubicBezTo>
                  <a:lnTo>
                    <a:pt x="8927" y="103"/>
                  </a:lnTo>
                  <a:cubicBezTo>
                    <a:pt x="8900" y="107"/>
                    <a:pt x="8862" y="113"/>
                    <a:pt x="8825" y="121"/>
                  </a:cubicBezTo>
                  <a:lnTo>
                    <a:pt x="8825" y="121"/>
                  </a:lnTo>
                  <a:cubicBezTo>
                    <a:pt x="8826" y="121"/>
                    <a:pt x="8828" y="121"/>
                    <a:pt x="8830" y="121"/>
                  </a:cubicBezTo>
                  <a:lnTo>
                    <a:pt x="8830" y="121"/>
                  </a:lnTo>
                  <a:cubicBezTo>
                    <a:pt x="8826" y="122"/>
                    <a:pt x="8823" y="122"/>
                    <a:pt x="8820" y="122"/>
                  </a:cubicBezTo>
                  <a:lnTo>
                    <a:pt x="8820" y="122"/>
                  </a:lnTo>
                  <a:cubicBezTo>
                    <a:pt x="8822" y="122"/>
                    <a:pt x="8823" y="122"/>
                    <a:pt x="8825" y="121"/>
                  </a:cubicBezTo>
                  <a:lnTo>
                    <a:pt x="8825" y="121"/>
                  </a:lnTo>
                  <a:cubicBezTo>
                    <a:pt x="8817" y="122"/>
                    <a:pt x="8809" y="122"/>
                    <a:pt x="8801" y="122"/>
                  </a:cubicBezTo>
                  <a:cubicBezTo>
                    <a:pt x="8801" y="123"/>
                    <a:pt x="8802" y="124"/>
                    <a:pt x="8806" y="124"/>
                  </a:cubicBezTo>
                  <a:cubicBezTo>
                    <a:pt x="8809" y="124"/>
                    <a:pt x="8814" y="123"/>
                    <a:pt x="8820" y="122"/>
                  </a:cubicBezTo>
                  <a:lnTo>
                    <a:pt x="8820" y="122"/>
                  </a:lnTo>
                  <a:cubicBezTo>
                    <a:pt x="8788" y="129"/>
                    <a:pt x="8756" y="137"/>
                    <a:pt x="8733" y="145"/>
                  </a:cubicBezTo>
                  <a:lnTo>
                    <a:pt x="8733" y="168"/>
                  </a:lnTo>
                  <a:cubicBezTo>
                    <a:pt x="8665" y="185"/>
                    <a:pt x="8642" y="189"/>
                    <a:pt x="8629" y="189"/>
                  </a:cubicBezTo>
                  <a:cubicBezTo>
                    <a:pt x="8616" y="189"/>
                    <a:pt x="8616" y="184"/>
                    <a:pt x="8587" y="184"/>
                  </a:cubicBezTo>
                  <a:cubicBezTo>
                    <a:pt x="8571" y="184"/>
                    <a:pt x="8546" y="185"/>
                    <a:pt x="8505" y="190"/>
                  </a:cubicBezTo>
                  <a:cubicBezTo>
                    <a:pt x="8505" y="170"/>
                    <a:pt x="8618" y="130"/>
                    <a:pt x="8742" y="106"/>
                  </a:cubicBezTo>
                  <a:lnTo>
                    <a:pt x="8742" y="106"/>
                  </a:lnTo>
                  <a:cubicBezTo>
                    <a:pt x="8640" y="123"/>
                    <a:pt x="8543" y="127"/>
                    <a:pt x="8482" y="168"/>
                  </a:cubicBezTo>
                  <a:cubicBezTo>
                    <a:pt x="8391" y="168"/>
                    <a:pt x="8461" y="139"/>
                    <a:pt x="8422" y="139"/>
                  </a:cubicBezTo>
                  <a:cubicBezTo>
                    <a:pt x="8412" y="139"/>
                    <a:pt x="8396" y="140"/>
                    <a:pt x="8369" y="145"/>
                  </a:cubicBezTo>
                  <a:cubicBezTo>
                    <a:pt x="8255" y="168"/>
                    <a:pt x="8141" y="213"/>
                    <a:pt x="8028" y="213"/>
                  </a:cubicBezTo>
                  <a:cubicBezTo>
                    <a:pt x="7732" y="236"/>
                    <a:pt x="7596" y="327"/>
                    <a:pt x="7345" y="350"/>
                  </a:cubicBezTo>
                  <a:lnTo>
                    <a:pt x="7368" y="327"/>
                  </a:lnTo>
                  <a:cubicBezTo>
                    <a:pt x="7277" y="327"/>
                    <a:pt x="7095" y="372"/>
                    <a:pt x="6936" y="395"/>
                  </a:cubicBezTo>
                  <a:cubicBezTo>
                    <a:pt x="6982" y="395"/>
                    <a:pt x="7027" y="395"/>
                    <a:pt x="6936" y="418"/>
                  </a:cubicBezTo>
                  <a:cubicBezTo>
                    <a:pt x="6754" y="441"/>
                    <a:pt x="6618" y="463"/>
                    <a:pt x="6481" y="486"/>
                  </a:cubicBezTo>
                  <a:lnTo>
                    <a:pt x="6368" y="532"/>
                  </a:lnTo>
                  <a:cubicBezTo>
                    <a:pt x="5708" y="623"/>
                    <a:pt x="3161" y="1100"/>
                    <a:pt x="2502" y="1214"/>
                  </a:cubicBezTo>
                  <a:lnTo>
                    <a:pt x="2525" y="1191"/>
                  </a:lnTo>
                  <a:lnTo>
                    <a:pt x="2525" y="1191"/>
                  </a:lnTo>
                  <a:cubicBezTo>
                    <a:pt x="1888" y="1305"/>
                    <a:pt x="978" y="1464"/>
                    <a:pt x="0" y="1646"/>
                  </a:cubicBezTo>
                  <a:cubicBezTo>
                    <a:pt x="501" y="2214"/>
                    <a:pt x="1024" y="2806"/>
                    <a:pt x="1524" y="3351"/>
                  </a:cubicBezTo>
                  <a:cubicBezTo>
                    <a:pt x="1820" y="3670"/>
                    <a:pt x="2070" y="3943"/>
                    <a:pt x="2297" y="4170"/>
                  </a:cubicBezTo>
                  <a:cubicBezTo>
                    <a:pt x="2388" y="4306"/>
                    <a:pt x="2525" y="4466"/>
                    <a:pt x="2638" y="4602"/>
                  </a:cubicBezTo>
                  <a:cubicBezTo>
                    <a:pt x="2615" y="4568"/>
                    <a:pt x="2610" y="4551"/>
                    <a:pt x="2615" y="4551"/>
                  </a:cubicBezTo>
                  <a:cubicBezTo>
                    <a:pt x="2621" y="4551"/>
                    <a:pt x="2638" y="4568"/>
                    <a:pt x="2661" y="4602"/>
                  </a:cubicBezTo>
                  <a:cubicBezTo>
                    <a:pt x="3002" y="4966"/>
                    <a:pt x="2706" y="4602"/>
                    <a:pt x="3048" y="4989"/>
                  </a:cubicBezTo>
                  <a:cubicBezTo>
                    <a:pt x="3252" y="5193"/>
                    <a:pt x="3684" y="5671"/>
                    <a:pt x="4139" y="6194"/>
                  </a:cubicBezTo>
                  <a:cubicBezTo>
                    <a:pt x="4753" y="6899"/>
                    <a:pt x="5390" y="7626"/>
                    <a:pt x="5685" y="7968"/>
                  </a:cubicBezTo>
                  <a:cubicBezTo>
                    <a:pt x="5731" y="7899"/>
                    <a:pt x="5754" y="7854"/>
                    <a:pt x="5776" y="7808"/>
                  </a:cubicBezTo>
                  <a:cubicBezTo>
                    <a:pt x="5890" y="7558"/>
                    <a:pt x="6026" y="7308"/>
                    <a:pt x="6163" y="7058"/>
                  </a:cubicBezTo>
                  <a:cubicBezTo>
                    <a:pt x="6208" y="6921"/>
                    <a:pt x="6277" y="6808"/>
                    <a:pt x="6345" y="6694"/>
                  </a:cubicBezTo>
                  <a:cubicBezTo>
                    <a:pt x="6368" y="6626"/>
                    <a:pt x="6390" y="6580"/>
                    <a:pt x="6413" y="6535"/>
                  </a:cubicBezTo>
                  <a:lnTo>
                    <a:pt x="6459" y="6444"/>
                  </a:lnTo>
                  <a:lnTo>
                    <a:pt x="6459" y="6467"/>
                  </a:lnTo>
                  <a:cubicBezTo>
                    <a:pt x="6590" y="6204"/>
                    <a:pt x="7351" y="4849"/>
                    <a:pt x="7551" y="4462"/>
                  </a:cubicBezTo>
                  <a:lnTo>
                    <a:pt x="7551" y="4462"/>
                  </a:lnTo>
                  <a:cubicBezTo>
                    <a:pt x="7551" y="4463"/>
                    <a:pt x="7550" y="4464"/>
                    <a:pt x="7550" y="4466"/>
                  </a:cubicBezTo>
                  <a:lnTo>
                    <a:pt x="7573" y="4420"/>
                  </a:lnTo>
                  <a:lnTo>
                    <a:pt x="7573" y="4420"/>
                  </a:lnTo>
                  <a:cubicBezTo>
                    <a:pt x="7567" y="4433"/>
                    <a:pt x="7559" y="4447"/>
                    <a:pt x="7551" y="4462"/>
                  </a:cubicBezTo>
                  <a:lnTo>
                    <a:pt x="7551" y="4462"/>
                  </a:lnTo>
                  <a:cubicBezTo>
                    <a:pt x="7664" y="4170"/>
                    <a:pt x="7687" y="4237"/>
                    <a:pt x="7800" y="4033"/>
                  </a:cubicBezTo>
                  <a:cubicBezTo>
                    <a:pt x="7755" y="4033"/>
                    <a:pt x="7846" y="3806"/>
                    <a:pt x="7891" y="3715"/>
                  </a:cubicBezTo>
                  <a:lnTo>
                    <a:pt x="7914" y="3715"/>
                  </a:lnTo>
                  <a:cubicBezTo>
                    <a:pt x="7959" y="3579"/>
                    <a:pt x="8096" y="3260"/>
                    <a:pt x="8209" y="3056"/>
                  </a:cubicBezTo>
                  <a:lnTo>
                    <a:pt x="8232" y="3078"/>
                  </a:lnTo>
                  <a:cubicBezTo>
                    <a:pt x="8300" y="2874"/>
                    <a:pt x="8482" y="2533"/>
                    <a:pt x="8551" y="2419"/>
                  </a:cubicBezTo>
                  <a:cubicBezTo>
                    <a:pt x="8733" y="2123"/>
                    <a:pt x="9005" y="1669"/>
                    <a:pt x="9187" y="1259"/>
                  </a:cubicBezTo>
                  <a:lnTo>
                    <a:pt x="9392" y="1032"/>
                  </a:lnTo>
                  <a:lnTo>
                    <a:pt x="9392" y="1009"/>
                  </a:lnTo>
                  <a:lnTo>
                    <a:pt x="9756" y="77"/>
                  </a:lnTo>
                  <a:cubicBezTo>
                    <a:pt x="9781" y="20"/>
                    <a:pt x="9719" y="0"/>
                    <a:pt x="9617" y="0"/>
                  </a:cubicBez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72" name="Google Shape;1772;p45"/>
            <p:cNvSpPr/>
            <p:nvPr/>
          </p:nvSpPr>
          <p:spPr>
            <a:xfrm rot="1103114">
              <a:off x="9324587" y="25150"/>
              <a:ext cx="408464" cy="434987"/>
            </a:xfrm>
            <a:custGeom>
              <a:rect b="b" l="l" r="r" t="t"/>
              <a:pathLst>
                <a:path extrusionOk="0" h="8840" w="8301">
                  <a:moveTo>
                    <a:pt x="4952" y="1913"/>
                  </a:moveTo>
                  <a:cubicBezTo>
                    <a:pt x="4946" y="1917"/>
                    <a:pt x="4940" y="1922"/>
                    <a:pt x="4935" y="1927"/>
                  </a:cubicBezTo>
                  <a:cubicBezTo>
                    <a:pt x="4941" y="1922"/>
                    <a:pt x="4946" y="1918"/>
                    <a:pt x="4952" y="1913"/>
                  </a:cubicBezTo>
                  <a:close/>
                  <a:moveTo>
                    <a:pt x="3847" y="7857"/>
                  </a:moveTo>
                  <a:lnTo>
                    <a:pt x="3847" y="7857"/>
                  </a:lnTo>
                  <a:cubicBezTo>
                    <a:pt x="3853" y="7859"/>
                    <a:pt x="3859" y="7860"/>
                    <a:pt x="3866" y="7862"/>
                  </a:cubicBezTo>
                  <a:cubicBezTo>
                    <a:pt x="3860" y="7860"/>
                    <a:pt x="3854" y="7859"/>
                    <a:pt x="3847" y="7857"/>
                  </a:cubicBezTo>
                  <a:close/>
                  <a:moveTo>
                    <a:pt x="6986" y="1"/>
                  </a:moveTo>
                  <a:cubicBezTo>
                    <a:pt x="6850" y="1"/>
                    <a:pt x="6439" y="481"/>
                    <a:pt x="6313" y="603"/>
                  </a:cubicBezTo>
                  <a:lnTo>
                    <a:pt x="6313" y="603"/>
                  </a:lnTo>
                  <a:cubicBezTo>
                    <a:pt x="6308" y="608"/>
                    <a:pt x="6302" y="612"/>
                    <a:pt x="6297" y="617"/>
                  </a:cubicBezTo>
                  <a:lnTo>
                    <a:pt x="6297" y="617"/>
                  </a:lnTo>
                  <a:cubicBezTo>
                    <a:pt x="6299" y="615"/>
                    <a:pt x="6302" y="613"/>
                    <a:pt x="6304" y="612"/>
                  </a:cubicBezTo>
                  <a:lnTo>
                    <a:pt x="6304" y="612"/>
                  </a:lnTo>
                  <a:cubicBezTo>
                    <a:pt x="6294" y="621"/>
                    <a:pt x="6287" y="627"/>
                    <a:pt x="6282" y="630"/>
                  </a:cubicBezTo>
                  <a:lnTo>
                    <a:pt x="6282" y="630"/>
                  </a:lnTo>
                  <a:cubicBezTo>
                    <a:pt x="6287" y="625"/>
                    <a:pt x="6292" y="621"/>
                    <a:pt x="6297" y="617"/>
                  </a:cubicBezTo>
                  <a:lnTo>
                    <a:pt x="6297" y="617"/>
                  </a:lnTo>
                  <a:cubicBezTo>
                    <a:pt x="6291" y="621"/>
                    <a:pt x="6284" y="626"/>
                    <a:pt x="6276" y="631"/>
                  </a:cubicBezTo>
                  <a:cubicBezTo>
                    <a:pt x="6277" y="631"/>
                    <a:pt x="6277" y="631"/>
                    <a:pt x="6278" y="631"/>
                  </a:cubicBezTo>
                  <a:cubicBezTo>
                    <a:pt x="6279" y="631"/>
                    <a:pt x="6280" y="631"/>
                    <a:pt x="6282" y="630"/>
                  </a:cubicBezTo>
                  <a:lnTo>
                    <a:pt x="6282" y="630"/>
                  </a:lnTo>
                  <a:cubicBezTo>
                    <a:pt x="6262" y="647"/>
                    <a:pt x="6244" y="664"/>
                    <a:pt x="6231" y="676"/>
                  </a:cubicBezTo>
                  <a:lnTo>
                    <a:pt x="6254" y="722"/>
                  </a:lnTo>
                  <a:cubicBezTo>
                    <a:pt x="6197" y="790"/>
                    <a:pt x="6186" y="790"/>
                    <a:pt x="6174" y="790"/>
                  </a:cubicBezTo>
                  <a:cubicBezTo>
                    <a:pt x="6163" y="790"/>
                    <a:pt x="6151" y="790"/>
                    <a:pt x="6095" y="858"/>
                  </a:cubicBezTo>
                  <a:cubicBezTo>
                    <a:pt x="6072" y="835"/>
                    <a:pt x="6163" y="722"/>
                    <a:pt x="6254" y="631"/>
                  </a:cubicBezTo>
                  <a:lnTo>
                    <a:pt x="6254" y="631"/>
                  </a:lnTo>
                  <a:cubicBezTo>
                    <a:pt x="6163" y="722"/>
                    <a:pt x="6072" y="790"/>
                    <a:pt x="6049" y="835"/>
                  </a:cubicBezTo>
                  <a:cubicBezTo>
                    <a:pt x="6019" y="866"/>
                    <a:pt x="6009" y="873"/>
                    <a:pt x="6004" y="873"/>
                  </a:cubicBezTo>
                  <a:cubicBezTo>
                    <a:pt x="6000" y="873"/>
                    <a:pt x="6002" y="866"/>
                    <a:pt x="5995" y="866"/>
                  </a:cubicBezTo>
                  <a:cubicBezTo>
                    <a:pt x="5988" y="866"/>
                    <a:pt x="5973" y="873"/>
                    <a:pt x="5935" y="904"/>
                  </a:cubicBezTo>
                  <a:cubicBezTo>
                    <a:pt x="5867" y="995"/>
                    <a:pt x="5799" y="1086"/>
                    <a:pt x="5708" y="1177"/>
                  </a:cubicBezTo>
                  <a:lnTo>
                    <a:pt x="5708" y="1154"/>
                  </a:lnTo>
                  <a:cubicBezTo>
                    <a:pt x="5481" y="1336"/>
                    <a:pt x="5435" y="1495"/>
                    <a:pt x="5230" y="1654"/>
                  </a:cubicBezTo>
                  <a:lnTo>
                    <a:pt x="5230" y="1631"/>
                  </a:lnTo>
                  <a:cubicBezTo>
                    <a:pt x="5166" y="1675"/>
                    <a:pt x="5060" y="1820"/>
                    <a:pt x="4952" y="1913"/>
                  </a:cubicBezTo>
                  <a:lnTo>
                    <a:pt x="4952" y="1913"/>
                  </a:lnTo>
                  <a:cubicBezTo>
                    <a:pt x="4959" y="1908"/>
                    <a:pt x="4966" y="1904"/>
                    <a:pt x="4969" y="1904"/>
                  </a:cubicBezTo>
                  <a:cubicBezTo>
                    <a:pt x="4975" y="1904"/>
                    <a:pt x="4969" y="1916"/>
                    <a:pt x="4935" y="1950"/>
                  </a:cubicBezTo>
                  <a:cubicBezTo>
                    <a:pt x="4798" y="2086"/>
                    <a:pt x="4707" y="2177"/>
                    <a:pt x="4594" y="2268"/>
                  </a:cubicBezTo>
                  <a:lnTo>
                    <a:pt x="4526" y="2382"/>
                  </a:lnTo>
                  <a:cubicBezTo>
                    <a:pt x="4071" y="2837"/>
                    <a:pt x="2252" y="4701"/>
                    <a:pt x="1797" y="5179"/>
                  </a:cubicBezTo>
                  <a:lnTo>
                    <a:pt x="1811" y="5164"/>
                  </a:lnTo>
                  <a:lnTo>
                    <a:pt x="1811" y="5164"/>
                  </a:lnTo>
                  <a:cubicBezTo>
                    <a:pt x="1357" y="5619"/>
                    <a:pt x="701" y="6275"/>
                    <a:pt x="0" y="6998"/>
                  </a:cubicBezTo>
                  <a:cubicBezTo>
                    <a:pt x="751" y="7157"/>
                    <a:pt x="1524" y="7339"/>
                    <a:pt x="2229" y="7498"/>
                  </a:cubicBezTo>
                  <a:cubicBezTo>
                    <a:pt x="2661" y="7566"/>
                    <a:pt x="3047" y="7657"/>
                    <a:pt x="3343" y="7726"/>
                  </a:cubicBezTo>
                  <a:cubicBezTo>
                    <a:pt x="3474" y="7769"/>
                    <a:pt x="3689" y="7813"/>
                    <a:pt x="3847" y="7857"/>
                  </a:cubicBezTo>
                  <a:lnTo>
                    <a:pt x="3847" y="7857"/>
                  </a:lnTo>
                  <a:cubicBezTo>
                    <a:pt x="3803" y="7843"/>
                    <a:pt x="3809" y="7830"/>
                    <a:pt x="3838" y="7830"/>
                  </a:cubicBezTo>
                  <a:cubicBezTo>
                    <a:pt x="3851" y="7830"/>
                    <a:pt x="3869" y="7833"/>
                    <a:pt x="3889" y="7839"/>
                  </a:cubicBezTo>
                  <a:cubicBezTo>
                    <a:pt x="4093" y="7886"/>
                    <a:pt x="4138" y="7894"/>
                    <a:pt x="4154" y="7894"/>
                  </a:cubicBezTo>
                  <a:cubicBezTo>
                    <a:pt x="4163" y="7894"/>
                    <a:pt x="4163" y="7891"/>
                    <a:pt x="4177" y="7891"/>
                  </a:cubicBezTo>
                  <a:cubicBezTo>
                    <a:pt x="4199" y="7891"/>
                    <a:pt x="4256" y="7898"/>
                    <a:pt x="4435" y="7930"/>
                  </a:cubicBezTo>
                  <a:cubicBezTo>
                    <a:pt x="4707" y="7976"/>
                    <a:pt x="5344" y="8135"/>
                    <a:pt x="6004" y="8294"/>
                  </a:cubicBezTo>
                  <a:cubicBezTo>
                    <a:pt x="6936" y="8499"/>
                    <a:pt x="7868" y="8726"/>
                    <a:pt x="8300" y="8840"/>
                  </a:cubicBezTo>
                  <a:cubicBezTo>
                    <a:pt x="8300" y="8749"/>
                    <a:pt x="8300" y="8681"/>
                    <a:pt x="8278" y="8635"/>
                  </a:cubicBezTo>
                  <a:cubicBezTo>
                    <a:pt x="8232" y="8362"/>
                    <a:pt x="8187" y="8090"/>
                    <a:pt x="8164" y="7817"/>
                  </a:cubicBezTo>
                  <a:cubicBezTo>
                    <a:pt x="8141" y="7680"/>
                    <a:pt x="8118" y="7544"/>
                    <a:pt x="8096" y="7407"/>
                  </a:cubicBezTo>
                  <a:cubicBezTo>
                    <a:pt x="8096" y="7339"/>
                    <a:pt x="8096" y="7294"/>
                    <a:pt x="8073" y="7248"/>
                  </a:cubicBezTo>
                  <a:cubicBezTo>
                    <a:pt x="8073" y="7203"/>
                    <a:pt x="8073" y="7180"/>
                    <a:pt x="8050" y="7134"/>
                  </a:cubicBezTo>
                  <a:lnTo>
                    <a:pt x="8050" y="7134"/>
                  </a:lnTo>
                  <a:lnTo>
                    <a:pt x="8073" y="7157"/>
                  </a:lnTo>
                  <a:cubicBezTo>
                    <a:pt x="8027" y="6862"/>
                    <a:pt x="7846" y="5179"/>
                    <a:pt x="7777" y="4838"/>
                  </a:cubicBezTo>
                  <a:lnTo>
                    <a:pt x="7777" y="4883"/>
                  </a:lnTo>
                  <a:cubicBezTo>
                    <a:pt x="7709" y="4588"/>
                    <a:pt x="7755" y="4633"/>
                    <a:pt x="7732" y="4406"/>
                  </a:cubicBezTo>
                  <a:lnTo>
                    <a:pt x="7732" y="4406"/>
                  </a:lnTo>
                  <a:cubicBezTo>
                    <a:pt x="7731" y="4407"/>
                    <a:pt x="7730" y="4407"/>
                    <a:pt x="7729" y="4407"/>
                  </a:cubicBezTo>
                  <a:cubicBezTo>
                    <a:pt x="7703" y="4407"/>
                    <a:pt x="7641" y="4174"/>
                    <a:pt x="7641" y="4087"/>
                  </a:cubicBezTo>
                  <a:cubicBezTo>
                    <a:pt x="7618" y="3928"/>
                    <a:pt x="7550" y="3610"/>
                    <a:pt x="7504" y="3360"/>
                  </a:cubicBezTo>
                  <a:lnTo>
                    <a:pt x="7527" y="3360"/>
                  </a:lnTo>
                  <a:cubicBezTo>
                    <a:pt x="7482" y="3178"/>
                    <a:pt x="7436" y="2791"/>
                    <a:pt x="7413" y="2632"/>
                  </a:cubicBezTo>
                  <a:cubicBezTo>
                    <a:pt x="7391" y="2314"/>
                    <a:pt x="7345" y="1791"/>
                    <a:pt x="7254" y="1336"/>
                  </a:cubicBezTo>
                  <a:lnTo>
                    <a:pt x="7300" y="1040"/>
                  </a:lnTo>
                  <a:lnTo>
                    <a:pt x="7277" y="995"/>
                  </a:lnTo>
                  <a:lnTo>
                    <a:pt x="7027" y="40"/>
                  </a:lnTo>
                  <a:cubicBezTo>
                    <a:pt x="7021" y="12"/>
                    <a:pt x="7007" y="1"/>
                    <a:pt x="6986" y="1"/>
                  </a:cubicBez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73" name="Google Shape;1773;p45"/>
            <p:cNvSpPr/>
            <p:nvPr/>
          </p:nvSpPr>
          <p:spPr>
            <a:xfrm rot="1103114">
              <a:off x="8071578" y="488467"/>
              <a:ext cx="417420" cy="422488"/>
            </a:xfrm>
            <a:custGeom>
              <a:rect b="b" l="l" r="r" t="t"/>
              <a:pathLst>
                <a:path extrusionOk="0" h="8586" w="8483">
                  <a:moveTo>
                    <a:pt x="5531" y="600"/>
                  </a:moveTo>
                  <a:lnTo>
                    <a:pt x="5531" y="600"/>
                  </a:lnTo>
                  <a:cubicBezTo>
                    <a:pt x="5480" y="671"/>
                    <a:pt x="5444" y="718"/>
                    <a:pt x="5436" y="718"/>
                  </a:cubicBezTo>
                  <a:cubicBezTo>
                    <a:pt x="5436" y="718"/>
                    <a:pt x="5435" y="718"/>
                    <a:pt x="5435" y="718"/>
                  </a:cubicBezTo>
                  <a:cubicBezTo>
                    <a:pt x="5470" y="665"/>
                    <a:pt x="5506" y="626"/>
                    <a:pt x="5531" y="600"/>
                  </a:cubicBezTo>
                  <a:close/>
                  <a:moveTo>
                    <a:pt x="6072" y="0"/>
                  </a:moveTo>
                  <a:cubicBezTo>
                    <a:pt x="5956" y="0"/>
                    <a:pt x="5692" y="375"/>
                    <a:pt x="5542" y="583"/>
                  </a:cubicBezTo>
                  <a:lnTo>
                    <a:pt x="5542" y="583"/>
                  </a:lnTo>
                  <a:cubicBezTo>
                    <a:pt x="5512" y="599"/>
                    <a:pt x="5432" y="700"/>
                    <a:pt x="5390" y="763"/>
                  </a:cubicBezTo>
                  <a:lnTo>
                    <a:pt x="5412" y="786"/>
                  </a:lnTo>
                  <a:cubicBezTo>
                    <a:pt x="5321" y="945"/>
                    <a:pt x="5367" y="809"/>
                    <a:pt x="5276" y="945"/>
                  </a:cubicBezTo>
                  <a:cubicBezTo>
                    <a:pt x="5253" y="945"/>
                    <a:pt x="5344" y="809"/>
                    <a:pt x="5412" y="718"/>
                  </a:cubicBezTo>
                  <a:lnTo>
                    <a:pt x="5412" y="718"/>
                  </a:lnTo>
                  <a:cubicBezTo>
                    <a:pt x="5344" y="809"/>
                    <a:pt x="5253" y="900"/>
                    <a:pt x="5230" y="945"/>
                  </a:cubicBezTo>
                  <a:cubicBezTo>
                    <a:pt x="5208" y="976"/>
                    <a:pt x="5200" y="983"/>
                    <a:pt x="5197" y="983"/>
                  </a:cubicBezTo>
                  <a:cubicBezTo>
                    <a:pt x="5193" y="983"/>
                    <a:pt x="5194" y="976"/>
                    <a:pt x="5188" y="976"/>
                  </a:cubicBezTo>
                  <a:cubicBezTo>
                    <a:pt x="5182" y="976"/>
                    <a:pt x="5170" y="983"/>
                    <a:pt x="5139" y="1014"/>
                  </a:cubicBezTo>
                  <a:cubicBezTo>
                    <a:pt x="5071" y="1105"/>
                    <a:pt x="5003" y="1218"/>
                    <a:pt x="4935" y="1309"/>
                  </a:cubicBezTo>
                  <a:cubicBezTo>
                    <a:pt x="4730" y="1514"/>
                    <a:pt x="4707" y="1673"/>
                    <a:pt x="4525" y="1855"/>
                  </a:cubicBezTo>
                  <a:lnTo>
                    <a:pt x="4525" y="1832"/>
                  </a:lnTo>
                  <a:cubicBezTo>
                    <a:pt x="4457" y="1900"/>
                    <a:pt x="4366" y="2060"/>
                    <a:pt x="4253" y="2173"/>
                  </a:cubicBezTo>
                  <a:cubicBezTo>
                    <a:pt x="4275" y="2151"/>
                    <a:pt x="4292" y="2134"/>
                    <a:pt x="4298" y="2134"/>
                  </a:cubicBezTo>
                  <a:cubicBezTo>
                    <a:pt x="4304" y="2134"/>
                    <a:pt x="4298" y="2151"/>
                    <a:pt x="4275" y="2196"/>
                  </a:cubicBezTo>
                  <a:cubicBezTo>
                    <a:pt x="4139" y="2333"/>
                    <a:pt x="4071" y="2446"/>
                    <a:pt x="3980" y="2537"/>
                  </a:cubicBezTo>
                  <a:lnTo>
                    <a:pt x="3911" y="2674"/>
                  </a:lnTo>
                  <a:cubicBezTo>
                    <a:pt x="3502" y="3174"/>
                    <a:pt x="1956" y="5243"/>
                    <a:pt x="1546" y="5766"/>
                  </a:cubicBezTo>
                  <a:lnTo>
                    <a:pt x="1569" y="5766"/>
                  </a:lnTo>
                  <a:cubicBezTo>
                    <a:pt x="1183" y="6267"/>
                    <a:pt x="614" y="7017"/>
                    <a:pt x="0" y="7813"/>
                  </a:cubicBezTo>
                  <a:cubicBezTo>
                    <a:pt x="751" y="7881"/>
                    <a:pt x="1546" y="7949"/>
                    <a:pt x="2274" y="8018"/>
                  </a:cubicBezTo>
                  <a:cubicBezTo>
                    <a:pt x="2706" y="8063"/>
                    <a:pt x="3093" y="8086"/>
                    <a:pt x="3411" y="8108"/>
                  </a:cubicBezTo>
                  <a:cubicBezTo>
                    <a:pt x="3570" y="8154"/>
                    <a:pt x="3775" y="8154"/>
                    <a:pt x="3957" y="8177"/>
                  </a:cubicBezTo>
                  <a:cubicBezTo>
                    <a:pt x="3866" y="8154"/>
                    <a:pt x="3889" y="8154"/>
                    <a:pt x="3957" y="8154"/>
                  </a:cubicBezTo>
                  <a:cubicBezTo>
                    <a:pt x="4150" y="8171"/>
                    <a:pt x="4207" y="8175"/>
                    <a:pt x="4227" y="8175"/>
                  </a:cubicBezTo>
                  <a:cubicBezTo>
                    <a:pt x="4248" y="8175"/>
                    <a:pt x="4226" y="8170"/>
                    <a:pt x="4290" y="8170"/>
                  </a:cubicBezTo>
                  <a:cubicBezTo>
                    <a:pt x="4326" y="8170"/>
                    <a:pt x="4389" y="8172"/>
                    <a:pt x="4503" y="8177"/>
                  </a:cubicBezTo>
                  <a:cubicBezTo>
                    <a:pt x="4798" y="8199"/>
                    <a:pt x="5458" y="8268"/>
                    <a:pt x="6117" y="8336"/>
                  </a:cubicBezTo>
                  <a:cubicBezTo>
                    <a:pt x="7072" y="8450"/>
                    <a:pt x="8027" y="8541"/>
                    <a:pt x="8482" y="8586"/>
                  </a:cubicBezTo>
                  <a:cubicBezTo>
                    <a:pt x="8459" y="8495"/>
                    <a:pt x="8437" y="8450"/>
                    <a:pt x="8437" y="8404"/>
                  </a:cubicBezTo>
                  <a:cubicBezTo>
                    <a:pt x="8346" y="8131"/>
                    <a:pt x="8277" y="7881"/>
                    <a:pt x="8187" y="7608"/>
                  </a:cubicBezTo>
                  <a:cubicBezTo>
                    <a:pt x="8164" y="7472"/>
                    <a:pt x="8118" y="7335"/>
                    <a:pt x="8096" y="7199"/>
                  </a:cubicBezTo>
                  <a:cubicBezTo>
                    <a:pt x="8073" y="7153"/>
                    <a:pt x="8050" y="7085"/>
                    <a:pt x="8050" y="7040"/>
                  </a:cubicBezTo>
                  <a:cubicBezTo>
                    <a:pt x="8027" y="7017"/>
                    <a:pt x="8027" y="6971"/>
                    <a:pt x="8005" y="6949"/>
                  </a:cubicBezTo>
                  <a:lnTo>
                    <a:pt x="8005" y="6949"/>
                  </a:lnTo>
                  <a:lnTo>
                    <a:pt x="8027" y="6971"/>
                  </a:lnTo>
                  <a:cubicBezTo>
                    <a:pt x="7936" y="6676"/>
                    <a:pt x="7550" y="5039"/>
                    <a:pt x="7459" y="4697"/>
                  </a:cubicBezTo>
                  <a:lnTo>
                    <a:pt x="7459" y="4743"/>
                  </a:lnTo>
                  <a:cubicBezTo>
                    <a:pt x="7368" y="4470"/>
                    <a:pt x="7413" y="4493"/>
                    <a:pt x="7368" y="4265"/>
                  </a:cubicBezTo>
                  <a:cubicBezTo>
                    <a:pt x="7364" y="4269"/>
                    <a:pt x="7360" y="4271"/>
                    <a:pt x="7356" y="4271"/>
                  </a:cubicBezTo>
                  <a:cubicBezTo>
                    <a:pt x="7308" y="4271"/>
                    <a:pt x="7230" y="4053"/>
                    <a:pt x="7209" y="3970"/>
                  </a:cubicBezTo>
                  <a:lnTo>
                    <a:pt x="7231" y="3970"/>
                  </a:lnTo>
                  <a:cubicBezTo>
                    <a:pt x="7186" y="3811"/>
                    <a:pt x="7050" y="3492"/>
                    <a:pt x="6981" y="3265"/>
                  </a:cubicBezTo>
                  <a:lnTo>
                    <a:pt x="7004" y="3265"/>
                  </a:lnTo>
                  <a:cubicBezTo>
                    <a:pt x="6936" y="3083"/>
                    <a:pt x="6845" y="2696"/>
                    <a:pt x="6822" y="2560"/>
                  </a:cubicBezTo>
                  <a:cubicBezTo>
                    <a:pt x="6731" y="2242"/>
                    <a:pt x="6640" y="1719"/>
                    <a:pt x="6504" y="1287"/>
                  </a:cubicBezTo>
                  <a:lnTo>
                    <a:pt x="6481" y="991"/>
                  </a:lnTo>
                  <a:lnTo>
                    <a:pt x="6481" y="945"/>
                  </a:lnTo>
                  <a:lnTo>
                    <a:pt x="6117" y="36"/>
                  </a:lnTo>
                  <a:cubicBezTo>
                    <a:pt x="6107" y="11"/>
                    <a:pt x="6092" y="0"/>
                    <a:pt x="6072" y="0"/>
                  </a:cubicBez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74" name="Google Shape;1774;p45"/>
            <p:cNvSpPr/>
            <p:nvPr/>
          </p:nvSpPr>
          <p:spPr>
            <a:xfrm rot="1103114">
              <a:off x="7744773" y="-52652"/>
              <a:ext cx="489409" cy="358372"/>
            </a:xfrm>
            <a:custGeom>
              <a:rect b="b" l="l" r="r" t="t"/>
              <a:pathLst>
                <a:path extrusionOk="0" h="7283" w="9946">
                  <a:moveTo>
                    <a:pt x="2864" y="7274"/>
                  </a:moveTo>
                  <a:lnTo>
                    <a:pt x="2864" y="7274"/>
                  </a:lnTo>
                  <a:cubicBezTo>
                    <a:pt x="2874" y="7276"/>
                    <a:pt x="2885" y="7278"/>
                    <a:pt x="2897" y="7278"/>
                  </a:cubicBezTo>
                  <a:cubicBezTo>
                    <a:pt x="2886" y="7276"/>
                    <a:pt x="2875" y="7275"/>
                    <a:pt x="2864" y="7274"/>
                  </a:cubicBezTo>
                  <a:close/>
                  <a:moveTo>
                    <a:pt x="5375" y="1"/>
                  </a:moveTo>
                  <a:cubicBezTo>
                    <a:pt x="5330" y="69"/>
                    <a:pt x="5284" y="115"/>
                    <a:pt x="5262" y="160"/>
                  </a:cubicBezTo>
                  <a:cubicBezTo>
                    <a:pt x="5102" y="387"/>
                    <a:pt x="4943" y="615"/>
                    <a:pt x="4761" y="842"/>
                  </a:cubicBezTo>
                  <a:cubicBezTo>
                    <a:pt x="4670" y="933"/>
                    <a:pt x="4602" y="1047"/>
                    <a:pt x="4511" y="1161"/>
                  </a:cubicBezTo>
                  <a:cubicBezTo>
                    <a:pt x="4488" y="1206"/>
                    <a:pt x="4443" y="1252"/>
                    <a:pt x="4420" y="1297"/>
                  </a:cubicBezTo>
                  <a:lnTo>
                    <a:pt x="4352" y="1388"/>
                  </a:lnTo>
                  <a:lnTo>
                    <a:pt x="4375" y="1343"/>
                  </a:lnTo>
                  <a:lnTo>
                    <a:pt x="4375" y="1343"/>
                  </a:lnTo>
                  <a:cubicBezTo>
                    <a:pt x="4193" y="1593"/>
                    <a:pt x="3147" y="2912"/>
                    <a:pt x="2942" y="3207"/>
                  </a:cubicBezTo>
                  <a:lnTo>
                    <a:pt x="2965" y="3162"/>
                  </a:lnTo>
                  <a:lnTo>
                    <a:pt x="2965" y="3162"/>
                  </a:lnTo>
                  <a:cubicBezTo>
                    <a:pt x="2806" y="3412"/>
                    <a:pt x="2783" y="3366"/>
                    <a:pt x="2646" y="3548"/>
                  </a:cubicBezTo>
                  <a:cubicBezTo>
                    <a:pt x="2692" y="3548"/>
                    <a:pt x="2555" y="3753"/>
                    <a:pt x="2487" y="3844"/>
                  </a:cubicBezTo>
                  <a:lnTo>
                    <a:pt x="2487" y="3821"/>
                  </a:lnTo>
                  <a:cubicBezTo>
                    <a:pt x="2396" y="3958"/>
                    <a:pt x="2214" y="4253"/>
                    <a:pt x="2078" y="4435"/>
                  </a:cubicBezTo>
                  <a:lnTo>
                    <a:pt x="2055" y="4412"/>
                  </a:lnTo>
                  <a:cubicBezTo>
                    <a:pt x="1964" y="4594"/>
                    <a:pt x="1714" y="4890"/>
                    <a:pt x="1623" y="5004"/>
                  </a:cubicBezTo>
                  <a:cubicBezTo>
                    <a:pt x="1418" y="5277"/>
                    <a:pt x="1077" y="5663"/>
                    <a:pt x="804" y="6050"/>
                  </a:cubicBezTo>
                  <a:lnTo>
                    <a:pt x="577" y="6232"/>
                  </a:lnTo>
                  <a:lnTo>
                    <a:pt x="577" y="6277"/>
                  </a:lnTo>
                  <a:lnTo>
                    <a:pt x="54" y="7118"/>
                  </a:lnTo>
                  <a:cubicBezTo>
                    <a:pt x="1" y="7214"/>
                    <a:pt x="206" y="7235"/>
                    <a:pt x="440" y="7235"/>
                  </a:cubicBezTo>
                  <a:cubicBezTo>
                    <a:pt x="596" y="7235"/>
                    <a:pt x="764" y="7226"/>
                    <a:pt x="876" y="7223"/>
                  </a:cubicBezTo>
                  <a:lnTo>
                    <a:pt x="876" y="7223"/>
                  </a:lnTo>
                  <a:cubicBezTo>
                    <a:pt x="875" y="7223"/>
                    <a:pt x="874" y="7222"/>
                    <a:pt x="873" y="7222"/>
                  </a:cubicBezTo>
                  <a:lnTo>
                    <a:pt x="873" y="7222"/>
                  </a:lnTo>
                  <a:cubicBezTo>
                    <a:pt x="874" y="7222"/>
                    <a:pt x="876" y="7223"/>
                    <a:pt x="878" y="7223"/>
                  </a:cubicBezTo>
                  <a:lnTo>
                    <a:pt x="878" y="7223"/>
                  </a:lnTo>
                  <a:cubicBezTo>
                    <a:pt x="898" y="7222"/>
                    <a:pt x="917" y="7222"/>
                    <a:pt x="933" y="7222"/>
                  </a:cubicBezTo>
                  <a:cubicBezTo>
                    <a:pt x="980" y="7222"/>
                    <a:pt x="1008" y="7225"/>
                    <a:pt x="1009" y="7232"/>
                  </a:cubicBezTo>
                  <a:lnTo>
                    <a:pt x="1009" y="7232"/>
                  </a:lnTo>
                  <a:cubicBezTo>
                    <a:pt x="962" y="7231"/>
                    <a:pt x="909" y="7229"/>
                    <a:pt x="878" y="7223"/>
                  </a:cubicBezTo>
                  <a:lnTo>
                    <a:pt x="878" y="7223"/>
                  </a:lnTo>
                  <a:cubicBezTo>
                    <a:pt x="878" y="7223"/>
                    <a:pt x="877" y="7223"/>
                    <a:pt x="876" y="7223"/>
                  </a:cubicBezTo>
                  <a:lnTo>
                    <a:pt x="876" y="7223"/>
                  </a:lnTo>
                  <a:cubicBezTo>
                    <a:pt x="908" y="7232"/>
                    <a:pt x="959" y="7232"/>
                    <a:pt x="1009" y="7232"/>
                  </a:cubicBezTo>
                  <a:cubicBezTo>
                    <a:pt x="1009" y="7232"/>
                    <a:pt x="1009" y="7232"/>
                    <a:pt x="1009" y="7232"/>
                  </a:cubicBezTo>
                  <a:lnTo>
                    <a:pt x="1009" y="7232"/>
                  </a:lnTo>
                  <a:cubicBezTo>
                    <a:pt x="1035" y="7232"/>
                    <a:pt x="1059" y="7232"/>
                    <a:pt x="1077" y="7232"/>
                  </a:cubicBezTo>
                  <a:lnTo>
                    <a:pt x="1100" y="7209"/>
                  </a:lnTo>
                  <a:cubicBezTo>
                    <a:pt x="1153" y="7202"/>
                    <a:pt x="1176" y="7199"/>
                    <a:pt x="1189" y="7199"/>
                  </a:cubicBezTo>
                  <a:cubicBezTo>
                    <a:pt x="1214" y="7199"/>
                    <a:pt x="1199" y="7209"/>
                    <a:pt x="1305" y="7209"/>
                  </a:cubicBezTo>
                  <a:cubicBezTo>
                    <a:pt x="1305" y="7232"/>
                    <a:pt x="1168" y="7255"/>
                    <a:pt x="1009" y="7255"/>
                  </a:cubicBezTo>
                  <a:cubicBezTo>
                    <a:pt x="1077" y="7255"/>
                    <a:pt x="1140" y="7261"/>
                    <a:pt x="1194" y="7261"/>
                  </a:cubicBezTo>
                  <a:cubicBezTo>
                    <a:pt x="1248" y="7261"/>
                    <a:pt x="1293" y="7255"/>
                    <a:pt x="1328" y="7232"/>
                  </a:cubicBezTo>
                  <a:lnTo>
                    <a:pt x="1328" y="7232"/>
                  </a:lnTo>
                  <a:cubicBezTo>
                    <a:pt x="1441" y="7255"/>
                    <a:pt x="1305" y="7278"/>
                    <a:pt x="1441" y="7278"/>
                  </a:cubicBezTo>
                  <a:cubicBezTo>
                    <a:pt x="1555" y="7278"/>
                    <a:pt x="1691" y="7255"/>
                    <a:pt x="1805" y="7255"/>
                  </a:cubicBezTo>
                  <a:lnTo>
                    <a:pt x="1805" y="7278"/>
                  </a:lnTo>
                  <a:cubicBezTo>
                    <a:pt x="1845" y="7281"/>
                    <a:pt x="1882" y="7282"/>
                    <a:pt x="1917" y="7282"/>
                  </a:cubicBezTo>
                  <a:cubicBezTo>
                    <a:pt x="2086" y="7282"/>
                    <a:pt x="2206" y="7250"/>
                    <a:pt x="2375" y="7250"/>
                  </a:cubicBezTo>
                  <a:cubicBezTo>
                    <a:pt x="2410" y="7250"/>
                    <a:pt x="2447" y="7252"/>
                    <a:pt x="2487" y="7255"/>
                  </a:cubicBezTo>
                  <a:lnTo>
                    <a:pt x="2464" y="7255"/>
                  </a:lnTo>
                  <a:cubicBezTo>
                    <a:pt x="2510" y="7266"/>
                    <a:pt x="2573" y="7266"/>
                    <a:pt x="2646" y="7266"/>
                  </a:cubicBezTo>
                  <a:cubicBezTo>
                    <a:pt x="2712" y="7266"/>
                    <a:pt x="2786" y="7266"/>
                    <a:pt x="2864" y="7274"/>
                  </a:cubicBezTo>
                  <a:lnTo>
                    <a:pt x="2864" y="7274"/>
                  </a:lnTo>
                  <a:cubicBezTo>
                    <a:pt x="2837" y="7268"/>
                    <a:pt x="2828" y="7255"/>
                    <a:pt x="2897" y="7255"/>
                  </a:cubicBezTo>
                  <a:lnTo>
                    <a:pt x="3351" y="7255"/>
                  </a:lnTo>
                  <a:lnTo>
                    <a:pt x="3488" y="7232"/>
                  </a:lnTo>
                  <a:cubicBezTo>
                    <a:pt x="3614" y="7236"/>
                    <a:pt x="3810" y="7238"/>
                    <a:pt x="4050" y="7238"/>
                  </a:cubicBezTo>
                  <a:cubicBezTo>
                    <a:pt x="5067" y="7238"/>
                    <a:pt x="6866" y="7205"/>
                    <a:pt x="7399" y="7187"/>
                  </a:cubicBezTo>
                  <a:lnTo>
                    <a:pt x="7399" y="7187"/>
                  </a:lnTo>
                  <a:lnTo>
                    <a:pt x="7376" y="7209"/>
                  </a:lnTo>
                  <a:cubicBezTo>
                    <a:pt x="8013" y="7187"/>
                    <a:pt x="8945" y="7187"/>
                    <a:pt x="9946" y="7187"/>
                  </a:cubicBezTo>
                  <a:cubicBezTo>
                    <a:pt x="9537" y="6550"/>
                    <a:pt x="9127" y="5868"/>
                    <a:pt x="8718" y="5254"/>
                  </a:cubicBezTo>
                  <a:cubicBezTo>
                    <a:pt x="8491" y="4890"/>
                    <a:pt x="8263" y="4572"/>
                    <a:pt x="8104" y="4299"/>
                  </a:cubicBezTo>
                  <a:cubicBezTo>
                    <a:pt x="8036" y="4162"/>
                    <a:pt x="7922" y="3980"/>
                    <a:pt x="7831" y="3821"/>
                  </a:cubicBezTo>
                  <a:lnTo>
                    <a:pt x="7831" y="3821"/>
                  </a:lnTo>
                  <a:cubicBezTo>
                    <a:pt x="7854" y="3867"/>
                    <a:pt x="7854" y="3884"/>
                    <a:pt x="7845" y="3884"/>
                  </a:cubicBezTo>
                  <a:cubicBezTo>
                    <a:pt x="7837" y="3884"/>
                    <a:pt x="7820" y="3867"/>
                    <a:pt x="7808" y="3844"/>
                  </a:cubicBezTo>
                  <a:cubicBezTo>
                    <a:pt x="7536" y="3412"/>
                    <a:pt x="7763" y="3821"/>
                    <a:pt x="7490" y="3389"/>
                  </a:cubicBezTo>
                  <a:cubicBezTo>
                    <a:pt x="7331" y="3162"/>
                    <a:pt x="6967" y="2593"/>
                    <a:pt x="6626" y="2025"/>
                  </a:cubicBezTo>
                  <a:cubicBezTo>
                    <a:pt x="6126" y="1206"/>
                    <a:pt x="5625" y="387"/>
                    <a:pt x="5375" y="1"/>
                  </a:cubicBez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Tree>
  </p:cSld>
  <p:clrMapOvr>
    <a:masterClrMapping/>
  </p:clrMapOvr>
</p:sldLayout>
</file>

<file path=ppt/slideLayouts/slideLayout4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 six columns">
  <p:cSld name="CUSTOM_2_1">
    <p:spTree>
      <p:nvGrpSpPr>
        <p:cNvPr id="1775" name="Shape 1775"/>
        <p:cNvGrpSpPr/>
        <p:nvPr/>
      </p:nvGrpSpPr>
      <p:grpSpPr>
        <a:xfrm>
          <a:off x="0" y="0"/>
          <a:ext cx="0" cy="0"/>
          <a:chOff x="0" y="0"/>
          <a:chExt cx="0" cy="0"/>
        </a:xfrm>
      </p:grpSpPr>
      <p:sp>
        <p:nvSpPr>
          <p:cNvPr id="1776" name="Google Shape;1776;p46"/>
          <p:cNvSpPr txBox="1"/>
          <p:nvPr>
            <p:ph idx="1" type="subTitle"/>
          </p:nvPr>
        </p:nvSpPr>
        <p:spPr>
          <a:xfrm>
            <a:off x="6160206" y="2324125"/>
            <a:ext cx="2263800" cy="549000"/>
          </a:xfrm>
          <a:prstGeom prst="rect">
            <a:avLst/>
          </a:prstGeom>
        </p:spPr>
        <p:txBody>
          <a:bodyPr anchorCtr="0" anchor="ctr" bIns="91425" lIns="91425" spcFirstLastPara="1" rIns="91425" wrap="square" tIns="91425">
            <a:noAutofit/>
          </a:bodyPr>
          <a:lstStyle>
            <a:lvl1pPr lvl="0" rtl="0" algn="ctr">
              <a:lnSpc>
                <a:spcPct val="100000"/>
              </a:lnSpc>
              <a:spcBef>
                <a:spcPts val="0"/>
              </a:spcBef>
              <a:spcAft>
                <a:spcPts val="0"/>
              </a:spcAft>
              <a:buSzPts val="1600"/>
              <a:buNone/>
              <a:defRPr sz="1400"/>
            </a:lvl1pPr>
            <a:lvl2pPr lvl="1" rtl="0" algn="ctr">
              <a:lnSpc>
                <a:spcPct val="100000"/>
              </a:lnSpc>
              <a:spcBef>
                <a:spcPts val="0"/>
              </a:spcBef>
              <a:spcAft>
                <a:spcPts val="0"/>
              </a:spcAft>
              <a:buSzPts val="1600"/>
              <a:buNone/>
              <a:defRPr sz="1600"/>
            </a:lvl2pPr>
            <a:lvl3pPr lvl="2" rtl="0" algn="ctr">
              <a:lnSpc>
                <a:spcPct val="100000"/>
              </a:lnSpc>
              <a:spcBef>
                <a:spcPts val="0"/>
              </a:spcBef>
              <a:spcAft>
                <a:spcPts val="0"/>
              </a:spcAft>
              <a:buSzPts val="1600"/>
              <a:buNone/>
              <a:defRPr sz="1600"/>
            </a:lvl3pPr>
            <a:lvl4pPr lvl="3" rtl="0" algn="ctr">
              <a:lnSpc>
                <a:spcPct val="100000"/>
              </a:lnSpc>
              <a:spcBef>
                <a:spcPts val="0"/>
              </a:spcBef>
              <a:spcAft>
                <a:spcPts val="0"/>
              </a:spcAft>
              <a:buSzPts val="1600"/>
              <a:buNone/>
              <a:defRPr sz="1600"/>
            </a:lvl4pPr>
            <a:lvl5pPr lvl="4" rtl="0" algn="ctr">
              <a:lnSpc>
                <a:spcPct val="100000"/>
              </a:lnSpc>
              <a:spcBef>
                <a:spcPts val="0"/>
              </a:spcBef>
              <a:spcAft>
                <a:spcPts val="0"/>
              </a:spcAft>
              <a:buSzPts val="1600"/>
              <a:buNone/>
              <a:defRPr sz="1600"/>
            </a:lvl5pPr>
            <a:lvl6pPr lvl="5" rtl="0" algn="ctr">
              <a:lnSpc>
                <a:spcPct val="100000"/>
              </a:lnSpc>
              <a:spcBef>
                <a:spcPts val="0"/>
              </a:spcBef>
              <a:spcAft>
                <a:spcPts val="0"/>
              </a:spcAft>
              <a:buSzPts val="1600"/>
              <a:buNone/>
              <a:defRPr sz="1600"/>
            </a:lvl6pPr>
            <a:lvl7pPr lvl="6" rtl="0" algn="ctr">
              <a:lnSpc>
                <a:spcPct val="100000"/>
              </a:lnSpc>
              <a:spcBef>
                <a:spcPts val="0"/>
              </a:spcBef>
              <a:spcAft>
                <a:spcPts val="0"/>
              </a:spcAft>
              <a:buSzPts val="1600"/>
              <a:buNone/>
              <a:defRPr sz="1600"/>
            </a:lvl7pPr>
            <a:lvl8pPr lvl="7" rtl="0" algn="ctr">
              <a:lnSpc>
                <a:spcPct val="100000"/>
              </a:lnSpc>
              <a:spcBef>
                <a:spcPts val="0"/>
              </a:spcBef>
              <a:spcAft>
                <a:spcPts val="0"/>
              </a:spcAft>
              <a:buSzPts val="1600"/>
              <a:buNone/>
              <a:defRPr sz="1600"/>
            </a:lvl8pPr>
            <a:lvl9pPr lvl="8" rtl="0" algn="ctr">
              <a:lnSpc>
                <a:spcPct val="100000"/>
              </a:lnSpc>
              <a:spcBef>
                <a:spcPts val="0"/>
              </a:spcBef>
              <a:spcAft>
                <a:spcPts val="0"/>
              </a:spcAft>
              <a:buSzPts val="1600"/>
              <a:buNone/>
              <a:defRPr sz="1600"/>
            </a:lvl9pPr>
          </a:lstStyle>
          <a:p/>
        </p:txBody>
      </p:sp>
      <p:sp>
        <p:nvSpPr>
          <p:cNvPr id="1777" name="Google Shape;1777;p46"/>
          <p:cNvSpPr txBox="1"/>
          <p:nvPr>
            <p:ph idx="2" type="subTitle"/>
          </p:nvPr>
        </p:nvSpPr>
        <p:spPr>
          <a:xfrm>
            <a:off x="3845694" y="2102283"/>
            <a:ext cx="1452600" cy="252600"/>
          </a:xfrm>
          <a:prstGeom prst="rect">
            <a:avLst/>
          </a:prstGeom>
        </p:spPr>
        <p:txBody>
          <a:bodyPr anchorCtr="0" anchor="ctr" bIns="91425" lIns="91425" spcFirstLastPara="1" rIns="91425" wrap="square" tIns="91425">
            <a:noAutofit/>
          </a:bodyPr>
          <a:lstStyle>
            <a:lvl1pPr lvl="0" rtl="0" algn="ctr">
              <a:lnSpc>
                <a:spcPct val="100000"/>
              </a:lnSpc>
              <a:spcBef>
                <a:spcPts val="0"/>
              </a:spcBef>
              <a:spcAft>
                <a:spcPts val="0"/>
              </a:spcAft>
              <a:buSzPts val="1600"/>
              <a:buFont typeface="Exo SemiBold"/>
              <a:buNone/>
              <a:defRPr sz="1400">
                <a:solidFill>
                  <a:schemeClr val="lt1"/>
                </a:solidFill>
                <a:latin typeface="Exo SemiBold"/>
                <a:ea typeface="Exo SemiBold"/>
                <a:cs typeface="Exo SemiBold"/>
                <a:sym typeface="Exo SemiBold"/>
              </a:defRPr>
            </a:lvl1pPr>
            <a:lvl2pPr lvl="1" rtl="0" algn="ctr">
              <a:lnSpc>
                <a:spcPct val="100000"/>
              </a:lnSpc>
              <a:spcBef>
                <a:spcPts val="0"/>
              </a:spcBef>
              <a:spcAft>
                <a:spcPts val="0"/>
              </a:spcAft>
              <a:buSzPts val="1600"/>
              <a:buFont typeface="Exo SemiBold"/>
              <a:buNone/>
              <a:defRPr sz="1600">
                <a:latin typeface="Exo SemiBold"/>
                <a:ea typeface="Exo SemiBold"/>
                <a:cs typeface="Exo SemiBold"/>
                <a:sym typeface="Exo SemiBold"/>
              </a:defRPr>
            </a:lvl2pPr>
            <a:lvl3pPr lvl="2" rtl="0" algn="ctr">
              <a:lnSpc>
                <a:spcPct val="100000"/>
              </a:lnSpc>
              <a:spcBef>
                <a:spcPts val="0"/>
              </a:spcBef>
              <a:spcAft>
                <a:spcPts val="0"/>
              </a:spcAft>
              <a:buSzPts val="1600"/>
              <a:buFont typeface="Exo SemiBold"/>
              <a:buNone/>
              <a:defRPr sz="1600">
                <a:latin typeface="Exo SemiBold"/>
                <a:ea typeface="Exo SemiBold"/>
                <a:cs typeface="Exo SemiBold"/>
                <a:sym typeface="Exo SemiBold"/>
              </a:defRPr>
            </a:lvl3pPr>
            <a:lvl4pPr lvl="3" rtl="0" algn="ctr">
              <a:lnSpc>
                <a:spcPct val="100000"/>
              </a:lnSpc>
              <a:spcBef>
                <a:spcPts val="0"/>
              </a:spcBef>
              <a:spcAft>
                <a:spcPts val="0"/>
              </a:spcAft>
              <a:buSzPts val="1600"/>
              <a:buFont typeface="Exo SemiBold"/>
              <a:buNone/>
              <a:defRPr sz="1600">
                <a:latin typeface="Exo SemiBold"/>
                <a:ea typeface="Exo SemiBold"/>
                <a:cs typeface="Exo SemiBold"/>
                <a:sym typeface="Exo SemiBold"/>
              </a:defRPr>
            </a:lvl4pPr>
            <a:lvl5pPr lvl="4" rtl="0" algn="ctr">
              <a:lnSpc>
                <a:spcPct val="100000"/>
              </a:lnSpc>
              <a:spcBef>
                <a:spcPts val="0"/>
              </a:spcBef>
              <a:spcAft>
                <a:spcPts val="0"/>
              </a:spcAft>
              <a:buSzPts val="1600"/>
              <a:buFont typeface="Exo SemiBold"/>
              <a:buNone/>
              <a:defRPr sz="1600">
                <a:latin typeface="Exo SemiBold"/>
                <a:ea typeface="Exo SemiBold"/>
                <a:cs typeface="Exo SemiBold"/>
                <a:sym typeface="Exo SemiBold"/>
              </a:defRPr>
            </a:lvl5pPr>
            <a:lvl6pPr lvl="5" rtl="0" algn="ctr">
              <a:lnSpc>
                <a:spcPct val="100000"/>
              </a:lnSpc>
              <a:spcBef>
                <a:spcPts val="0"/>
              </a:spcBef>
              <a:spcAft>
                <a:spcPts val="0"/>
              </a:spcAft>
              <a:buSzPts val="1600"/>
              <a:buFont typeface="Exo SemiBold"/>
              <a:buNone/>
              <a:defRPr sz="1600">
                <a:latin typeface="Exo SemiBold"/>
                <a:ea typeface="Exo SemiBold"/>
                <a:cs typeface="Exo SemiBold"/>
                <a:sym typeface="Exo SemiBold"/>
              </a:defRPr>
            </a:lvl6pPr>
            <a:lvl7pPr lvl="6" rtl="0" algn="ctr">
              <a:lnSpc>
                <a:spcPct val="100000"/>
              </a:lnSpc>
              <a:spcBef>
                <a:spcPts val="0"/>
              </a:spcBef>
              <a:spcAft>
                <a:spcPts val="0"/>
              </a:spcAft>
              <a:buSzPts val="1600"/>
              <a:buFont typeface="Exo SemiBold"/>
              <a:buNone/>
              <a:defRPr sz="1600">
                <a:latin typeface="Exo SemiBold"/>
                <a:ea typeface="Exo SemiBold"/>
                <a:cs typeface="Exo SemiBold"/>
                <a:sym typeface="Exo SemiBold"/>
              </a:defRPr>
            </a:lvl7pPr>
            <a:lvl8pPr lvl="7" rtl="0" algn="ctr">
              <a:lnSpc>
                <a:spcPct val="100000"/>
              </a:lnSpc>
              <a:spcBef>
                <a:spcPts val="0"/>
              </a:spcBef>
              <a:spcAft>
                <a:spcPts val="0"/>
              </a:spcAft>
              <a:buSzPts val="1600"/>
              <a:buFont typeface="Exo SemiBold"/>
              <a:buNone/>
              <a:defRPr sz="1600">
                <a:latin typeface="Exo SemiBold"/>
                <a:ea typeface="Exo SemiBold"/>
                <a:cs typeface="Exo SemiBold"/>
                <a:sym typeface="Exo SemiBold"/>
              </a:defRPr>
            </a:lvl8pPr>
            <a:lvl9pPr lvl="8" rtl="0" algn="ctr">
              <a:lnSpc>
                <a:spcPct val="100000"/>
              </a:lnSpc>
              <a:spcBef>
                <a:spcPts val="0"/>
              </a:spcBef>
              <a:spcAft>
                <a:spcPts val="0"/>
              </a:spcAft>
              <a:buSzPts val="1600"/>
              <a:buFont typeface="Exo SemiBold"/>
              <a:buNone/>
              <a:defRPr sz="1600">
                <a:latin typeface="Exo SemiBold"/>
                <a:ea typeface="Exo SemiBold"/>
                <a:cs typeface="Exo SemiBold"/>
                <a:sym typeface="Exo SemiBold"/>
              </a:defRPr>
            </a:lvl9pPr>
          </a:lstStyle>
          <a:p/>
        </p:txBody>
      </p:sp>
      <p:sp>
        <p:nvSpPr>
          <p:cNvPr id="1778" name="Google Shape;1778;p46"/>
          <p:cNvSpPr txBox="1"/>
          <p:nvPr>
            <p:ph idx="3" type="subTitle"/>
          </p:nvPr>
        </p:nvSpPr>
        <p:spPr>
          <a:xfrm>
            <a:off x="3383544" y="2324121"/>
            <a:ext cx="2376900" cy="549000"/>
          </a:xfrm>
          <a:prstGeom prst="rect">
            <a:avLst/>
          </a:prstGeom>
        </p:spPr>
        <p:txBody>
          <a:bodyPr anchorCtr="0" anchor="ctr" bIns="91425" lIns="91425" spcFirstLastPara="1" rIns="91425" wrap="square" tIns="91425">
            <a:noAutofit/>
          </a:bodyPr>
          <a:lstStyle>
            <a:lvl1pPr lvl="0" rtl="0" algn="ctr">
              <a:lnSpc>
                <a:spcPct val="100000"/>
              </a:lnSpc>
              <a:spcBef>
                <a:spcPts val="0"/>
              </a:spcBef>
              <a:spcAft>
                <a:spcPts val="0"/>
              </a:spcAft>
              <a:buSzPts val="1600"/>
              <a:buNone/>
              <a:defRPr sz="1400"/>
            </a:lvl1pPr>
            <a:lvl2pPr lvl="1" rtl="0" algn="ctr">
              <a:lnSpc>
                <a:spcPct val="100000"/>
              </a:lnSpc>
              <a:spcBef>
                <a:spcPts val="0"/>
              </a:spcBef>
              <a:spcAft>
                <a:spcPts val="0"/>
              </a:spcAft>
              <a:buSzPts val="1600"/>
              <a:buNone/>
              <a:defRPr sz="1600"/>
            </a:lvl2pPr>
            <a:lvl3pPr lvl="2" rtl="0" algn="ctr">
              <a:lnSpc>
                <a:spcPct val="100000"/>
              </a:lnSpc>
              <a:spcBef>
                <a:spcPts val="0"/>
              </a:spcBef>
              <a:spcAft>
                <a:spcPts val="0"/>
              </a:spcAft>
              <a:buSzPts val="1600"/>
              <a:buNone/>
              <a:defRPr sz="1600"/>
            </a:lvl3pPr>
            <a:lvl4pPr lvl="3" rtl="0" algn="ctr">
              <a:lnSpc>
                <a:spcPct val="100000"/>
              </a:lnSpc>
              <a:spcBef>
                <a:spcPts val="0"/>
              </a:spcBef>
              <a:spcAft>
                <a:spcPts val="0"/>
              </a:spcAft>
              <a:buSzPts val="1600"/>
              <a:buNone/>
              <a:defRPr sz="1600"/>
            </a:lvl4pPr>
            <a:lvl5pPr lvl="4" rtl="0" algn="ctr">
              <a:lnSpc>
                <a:spcPct val="100000"/>
              </a:lnSpc>
              <a:spcBef>
                <a:spcPts val="0"/>
              </a:spcBef>
              <a:spcAft>
                <a:spcPts val="0"/>
              </a:spcAft>
              <a:buSzPts val="1600"/>
              <a:buNone/>
              <a:defRPr sz="1600"/>
            </a:lvl5pPr>
            <a:lvl6pPr lvl="5" rtl="0" algn="ctr">
              <a:lnSpc>
                <a:spcPct val="100000"/>
              </a:lnSpc>
              <a:spcBef>
                <a:spcPts val="0"/>
              </a:spcBef>
              <a:spcAft>
                <a:spcPts val="0"/>
              </a:spcAft>
              <a:buSzPts val="1600"/>
              <a:buNone/>
              <a:defRPr sz="1600"/>
            </a:lvl6pPr>
            <a:lvl7pPr lvl="6" rtl="0" algn="ctr">
              <a:lnSpc>
                <a:spcPct val="100000"/>
              </a:lnSpc>
              <a:spcBef>
                <a:spcPts val="0"/>
              </a:spcBef>
              <a:spcAft>
                <a:spcPts val="0"/>
              </a:spcAft>
              <a:buSzPts val="1600"/>
              <a:buNone/>
              <a:defRPr sz="1600"/>
            </a:lvl7pPr>
            <a:lvl8pPr lvl="7" rtl="0" algn="ctr">
              <a:lnSpc>
                <a:spcPct val="100000"/>
              </a:lnSpc>
              <a:spcBef>
                <a:spcPts val="0"/>
              </a:spcBef>
              <a:spcAft>
                <a:spcPts val="0"/>
              </a:spcAft>
              <a:buSzPts val="1600"/>
              <a:buNone/>
              <a:defRPr sz="1600"/>
            </a:lvl8pPr>
            <a:lvl9pPr lvl="8" rtl="0" algn="ctr">
              <a:lnSpc>
                <a:spcPct val="100000"/>
              </a:lnSpc>
              <a:spcBef>
                <a:spcPts val="0"/>
              </a:spcBef>
              <a:spcAft>
                <a:spcPts val="0"/>
              </a:spcAft>
              <a:buSzPts val="1600"/>
              <a:buNone/>
              <a:defRPr sz="1600"/>
            </a:lvl9pPr>
          </a:lstStyle>
          <a:p/>
        </p:txBody>
      </p:sp>
      <p:sp>
        <p:nvSpPr>
          <p:cNvPr id="1779" name="Google Shape;1779;p46"/>
          <p:cNvSpPr txBox="1"/>
          <p:nvPr>
            <p:ph idx="4" type="subTitle"/>
          </p:nvPr>
        </p:nvSpPr>
        <p:spPr>
          <a:xfrm>
            <a:off x="1125594" y="2076187"/>
            <a:ext cx="1452600" cy="344100"/>
          </a:xfrm>
          <a:prstGeom prst="rect">
            <a:avLst/>
          </a:prstGeom>
        </p:spPr>
        <p:txBody>
          <a:bodyPr anchorCtr="0" anchor="ctr" bIns="91425" lIns="91425" spcFirstLastPara="1" rIns="91425" wrap="square" tIns="91425">
            <a:noAutofit/>
          </a:bodyPr>
          <a:lstStyle>
            <a:lvl1pPr lvl="0" rtl="0" algn="ctr">
              <a:lnSpc>
                <a:spcPct val="100000"/>
              </a:lnSpc>
              <a:spcBef>
                <a:spcPts val="0"/>
              </a:spcBef>
              <a:spcAft>
                <a:spcPts val="0"/>
              </a:spcAft>
              <a:buSzPts val="1600"/>
              <a:buFont typeface="Exo SemiBold"/>
              <a:buNone/>
              <a:defRPr sz="1400">
                <a:solidFill>
                  <a:schemeClr val="lt1"/>
                </a:solidFill>
                <a:latin typeface="Exo SemiBold"/>
                <a:ea typeface="Exo SemiBold"/>
                <a:cs typeface="Exo SemiBold"/>
                <a:sym typeface="Exo SemiBold"/>
              </a:defRPr>
            </a:lvl1pPr>
            <a:lvl2pPr lvl="1" rtl="0" algn="ctr">
              <a:lnSpc>
                <a:spcPct val="100000"/>
              </a:lnSpc>
              <a:spcBef>
                <a:spcPts val="0"/>
              </a:spcBef>
              <a:spcAft>
                <a:spcPts val="0"/>
              </a:spcAft>
              <a:buSzPts val="1600"/>
              <a:buFont typeface="Exo SemiBold"/>
              <a:buNone/>
              <a:defRPr sz="1600">
                <a:latin typeface="Exo SemiBold"/>
                <a:ea typeface="Exo SemiBold"/>
                <a:cs typeface="Exo SemiBold"/>
                <a:sym typeface="Exo SemiBold"/>
              </a:defRPr>
            </a:lvl2pPr>
            <a:lvl3pPr lvl="2" rtl="0" algn="ctr">
              <a:lnSpc>
                <a:spcPct val="100000"/>
              </a:lnSpc>
              <a:spcBef>
                <a:spcPts val="0"/>
              </a:spcBef>
              <a:spcAft>
                <a:spcPts val="0"/>
              </a:spcAft>
              <a:buSzPts val="1600"/>
              <a:buFont typeface="Exo SemiBold"/>
              <a:buNone/>
              <a:defRPr sz="1600">
                <a:latin typeface="Exo SemiBold"/>
                <a:ea typeface="Exo SemiBold"/>
                <a:cs typeface="Exo SemiBold"/>
                <a:sym typeface="Exo SemiBold"/>
              </a:defRPr>
            </a:lvl3pPr>
            <a:lvl4pPr lvl="3" rtl="0" algn="ctr">
              <a:lnSpc>
                <a:spcPct val="100000"/>
              </a:lnSpc>
              <a:spcBef>
                <a:spcPts val="0"/>
              </a:spcBef>
              <a:spcAft>
                <a:spcPts val="0"/>
              </a:spcAft>
              <a:buSzPts val="1600"/>
              <a:buFont typeface="Exo SemiBold"/>
              <a:buNone/>
              <a:defRPr sz="1600">
                <a:latin typeface="Exo SemiBold"/>
                <a:ea typeface="Exo SemiBold"/>
                <a:cs typeface="Exo SemiBold"/>
                <a:sym typeface="Exo SemiBold"/>
              </a:defRPr>
            </a:lvl4pPr>
            <a:lvl5pPr lvl="4" rtl="0" algn="ctr">
              <a:lnSpc>
                <a:spcPct val="100000"/>
              </a:lnSpc>
              <a:spcBef>
                <a:spcPts val="0"/>
              </a:spcBef>
              <a:spcAft>
                <a:spcPts val="0"/>
              </a:spcAft>
              <a:buSzPts val="1600"/>
              <a:buFont typeface="Exo SemiBold"/>
              <a:buNone/>
              <a:defRPr sz="1600">
                <a:latin typeface="Exo SemiBold"/>
                <a:ea typeface="Exo SemiBold"/>
                <a:cs typeface="Exo SemiBold"/>
                <a:sym typeface="Exo SemiBold"/>
              </a:defRPr>
            </a:lvl5pPr>
            <a:lvl6pPr lvl="5" rtl="0" algn="ctr">
              <a:lnSpc>
                <a:spcPct val="100000"/>
              </a:lnSpc>
              <a:spcBef>
                <a:spcPts val="0"/>
              </a:spcBef>
              <a:spcAft>
                <a:spcPts val="0"/>
              </a:spcAft>
              <a:buSzPts val="1600"/>
              <a:buFont typeface="Exo SemiBold"/>
              <a:buNone/>
              <a:defRPr sz="1600">
                <a:latin typeface="Exo SemiBold"/>
                <a:ea typeface="Exo SemiBold"/>
                <a:cs typeface="Exo SemiBold"/>
                <a:sym typeface="Exo SemiBold"/>
              </a:defRPr>
            </a:lvl6pPr>
            <a:lvl7pPr lvl="6" rtl="0" algn="ctr">
              <a:lnSpc>
                <a:spcPct val="100000"/>
              </a:lnSpc>
              <a:spcBef>
                <a:spcPts val="0"/>
              </a:spcBef>
              <a:spcAft>
                <a:spcPts val="0"/>
              </a:spcAft>
              <a:buSzPts val="1600"/>
              <a:buFont typeface="Exo SemiBold"/>
              <a:buNone/>
              <a:defRPr sz="1600">
                <a:latin typeface="Exo SemiBold"/>
                <a:ea typeface="Exo SemiBold"/>
                <a:cs typeface="Exo SemiBold"/>
                <a:sym typeface="Exo SemiBold"/>
              </a:defRPr>
            </a:lvl7pPr>
            <a:lvl8pPr lvl="7" rtl="0" algn="ctr">
              <a:lnSpc>
                <a:spcPct val="100000"/>
              </a:lnSpc>
              <a:spcBef>
                <a:spcPts val="0"/>
              </a:spcBef>
              <a:spcAft>
                <a:spcPts val="0"/>
              </a:spcAft>
              <a:buSzPts val="1600"/>
              <a:buFont typeface="Exo SemiBold"/>
              <a:buNone/>
              <a:defRPr sz="1600">
                <a:latin typeface="Exo SemiBold"/>
                <a:ea typeface="Exo SemiBold"/>
                <a:cs typeface="Exo SemiBold"/>
                <a:sym typeface="Exo SemiBold"/>
              </a:defRPr>
            </a:lvl8pPr>
            <a:lvl9pPr lvl="8" rtl="0" algn="ctr">
              <a:lnSpc>
                <a:spcPct val="100000"/>
              </a:lnSpc>
              <a:spcBef>
                <a:spcPts val="0"/>
              </a:spcBef>
              <a:spcAft>
                <a:spcPts val="0"/>
              </a:spcAft>
              <a:buSzPts val="1600"/>
              <a:buFont typeface="Exo SemiBold"/>
              <a:buNone/>
              <a:defRPr sz="1600">
                <a:latin typeface="Exo SemiBold"/>
                <a:ea typeface="Exo SemiBold"/>
                <a:cs typeface="Exo SemiBold"/>
                <a:sym typeface="Exo SemiBold"/>
              </a:defRPr>
            </a:lvl9pPr>
          </a:lstStyle>
          <a:p/>
        </p:txBody>
      </p:sp>
      <p:sp>
        <p:nvSpPr>
          <p:cNvPr id="1780" name="Google Shape;1780;p46"/>
          <p:cNvSpPr txBox="1"/>
          <p:nvPr>
            <p:ph idx="5" type="subTitle"/>
          </p:nvPr>
        </p:nvSpPr>
        <p:spPr>
          <a:xfrm>
            <a:off x="719994" y="2343787"/>
            <a:ext cx="2263800" cy="549000"/>
          </a:xfrm>
          <a:prstGeom prst="rect">
            <a:avLst/>
          </a:prstGeom>
        </p:spPr>
        <p:txBody>
          <a:bodyPr anchorCtr="0" anchor="ctr" bIns="91425" lIns="91425" spcFirstLastPara="1" rIns="91425" wrap="square" tIns="91425">
            <a:noAutofit/>
          </a:bodyPr>
          <a:lstStyle>
            <a:lvl1pPr lvl="0" rtl="0" algn="ctr">
              <a:lnSpc>
                <a:spcPct val="100000"/>
              </a:lnSpc>
              <a:spcBef>
                <a:spcPts val="0"/>
              </a:spcBef>
              <a:spcAft>
                <a:spcPts val="0"/>
              </a:spcAft>
              <a:buSzPts val="1600"/>
              <a:buNone/>
              <a:defRPr sz="1400"/>
            </a:lvl1pPr>
            <a:lvl2pPr lvl="1" rtl="0" algn="ctr">
              <a:lnSpc>
                <a:spcPct val="100000"/>
              </a:lnSpc>
              <a:spcBef>
                <a:spcPts val="0"/>
              </a:spcBef>
              <a:spcAft>
                <a:spcPts val="0"/>
              </a:spcAft>
              <a:buSzPts val="1600"/>
              <a:buNone/>
              <a:defRPr sz="1600"/>
            </a:lvl2pPr>
            <a:lvl3pPr lvl="2" rtl="0" algn="ctr">
              <a:lnSpc>
                <a:spcPct val="100000"/>
              </a:lnSpc>
              <a:spcBef>
                <a:spcPts val="0"/>
              </a:spcBef>
              <a:spcAft>
                <a:spcPts val="0"/>
              </a:spcAft>
              <a:buSzPts val="1600"/>
              <a:buNone/>
              <a:defRPr sz="1600"/>
            </a:lvl3pPr>
            <a:lvl4pPr lvl="3" rtl="0" algn="ctr">
              <a:lnSpc>
                <a:spcPct val="100000"/>
              </a:lnSpc>
              <a:spcBef>
                <a:spcPts val="0"/>
              </a:spcBef>
              <a:spcAft>
                <a:spcPts val="0"/>
              </a:spcAft>
              <a:buSzPts val="1600"/>
              <a:buNone/>
              <a:defRPr sz="1600"/>
            </a:lvl4pPr>
            <a:lvl5pPr lvl="4" rtl="0" algn="ctr">
              <a:lnSpc>
                <a:spcPct val="100000"/>
              </a:lnSpc>
              <a:spcBef>
                <a:spcPts val="0"/>
              </a:spcBef>
              <a:spcAft>
                <a:spcPts val="0"/>
              </a:spcAft>
              <a:buSzPts val="1600"/>
              <a:buNone/>
              <a:defRPr sz="1600"/>
            </a:lvl5pPr>
            <a:lvl6pPr lvl="5" rtl="0" algn="ctr">
              <a:lnSpc>
                <a:spcPct val="100000"/>
              </a:lnSpc>
              <a:spcBef>
                <a:spcPts val="0"/>
              </a:spcBef>
              <a:spcAft>
                <a:spcPts val="0"/>
              </a:spcAft>
              <a:buSzPts val="1600"/>
              <a:buNone/>
              <a:defRPr sz="1600"/>
            </a:lvl6pPr>
            <a:lvl7pPr lvl="6" rtl="0" algn="ctr">
              <a:lnSpc>
                <a:spcPct val="100000"/>
              </a:lnSpc>
              <a:spcBef>
                <a:spcPts val="0"/>
              </a:spcBef>
              <a:spcAft>
                <a:spcPts val="0"/>
              </a:spcAft>
              <a:buSzPts val="1600"/>
              <a:buNone/>
              <a:defRPr sz="1600"/>
            </a:lvl7pPr>
            <a:lvl8pPr lvl="7" rtl="0" algn="ctr">
              <a:lnSpc>
                <a:spcPct val="100000"/>
              </a:lnSpc>
              <a:spcBef>
                <a:spcPts val="0"/>
              </a:spcBef>
              <a:spcAft>
                <a:spcPts val="0"/>
              </a:spcAft>
              <a:buSzPts val="1600"/>
              <a:buNone/>
              <a:defRPr sz="1600"/>
            </a:lvl8pPr>
            <a:lvl9pPr lvl="8" rtl="0" algn="ctr">
              <a:lnSpc>
                <a:spcPct val="100000"/>
              </a:lnSpc>
              <a:spcBef>
                <a:spcPts val="0"/>
              </a:spcBef>
              <a:spcAft>
                <a:spcPts val="0"/>
              </a:spcAft>
              <a:buSzPts val="1600"/>
              <a:buNone/>
              <a:defRPr sz="1600"/>
            </a:lvl9pPr>
          </a:lstStyle>
          <a:p/>
        </p:txBody>
      </p:sp>
      <p:sp>
        <p:nvSpPr>
          <p:cNvPr id="1781" name="Google Shape;1781;p46"/>
          <p:cNvSpPr txBox="1"/>
          <p:nvPr>
            <p:ph type="title"/>
          </p:nvPr>
        </p:nvSpPr>
        <p:spPr>
          <a:xfrm>
            <a:off x="720000" y="540000"/>
            <a:ext cx="7704000" cy="477600"/>
          </a:xfrm>
          <a:prstGeom prst="rect">
            <a:avLst/>
          </a:prstGeom>
        </p:spPr>
        <p:txBody>
          <a:bodyPr anchorCtr="0" anchor="ctr" bIns="91425" lIns="91425" spcFirstLastPara="1" rIns="91425" wrap="square" tIns="91425">
            <a:noAutofit/>
          </a:bodyPr>
          <a:lstStyle>
            <a:lvl1pPr lvl="0" rtl="0" algn="ctr">
              <a:spcBef>
                <a:spcPts val="0"/>
              </a:spcBef>
              <a:spcAft>
                <a:spcPts val="0"/>
              </a:spcAft>
              <a:buSzPts val="2400"/>
              <a:buNone/>
              <a:defRPr sz="3400">
                <a:solidFill>
                  <a:srgbClr val="81C241"/>
                </a:solidFill>
              </a:defRPr>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p:txBody>
      </p:sp>
      <p:sp>
        <p:nvSpPr>
          <p:cNvPr id="1782" name="Google Shape;1782;p46"/>
          <p:cNvSpPr txBox="1"/>
          <p:nvPr>
            <p:ph idx="6" type="subTitle"/>
          </p:nvPr>
        </p:nvSpPr>
        <p:spPr>
          <a:xfrm>
            <a:off x="6565806" y="2102283"/>
            <a:ext cx="1452600" cy="252600"/>
          </a:xfrm>
          <a:prstGeom prst="rect">
            <a:avLst/>
          </a:prstGeom>
        </p:spPr>
        <p:txBody>
          <a:bodyPr anchorCtr="0" anchor="ctr" bIns="91425" lIns="91425" spcFirstLastPara="1" rIns="91425" wrap="square" tIns="91425">
            <a:noAutofit/>
          </a:bodyPr>
          <a:lstStyle>
            <a:lvl1pPr lvl="0" rtl="0" algn="ctr">
              <a:lnSpc>
                <a:spcPct val="100000"/>
              </a:lnSpc>
              <a:spcBef>
                <a:spcPts val="0"/>
              </a:spcBef>
              <a:spcAft>
                <a:spcPts val="0"/>
              </a:spcAft>
              <a:buSzPts val="1600"/>
              <a:buFont typeface="Exo SemiBold"/>
              <a:buNone/>
              <a:defRPr sz="1400">
                <a:solidFill>
                  <a:schemeClr val="lt1"/>
                </a:solidFill>
                <a:latin typeface="Exo SemiBold"/>
                <a:ea typeface="Exo SemiBold"/>
                <a:cs typeface="Exo SemiBold"/>
                <a:sym typeface="Exo SemiBold"/>
              </a:defRPr>
            </a:lvl1pPr>
            <a:lvl2pPr lvl="1" rtl="0" algn="ctr">
              <a:lnSpc>
                <a:spcPct val="100000"/>
              </a:lnSpc>
              <a:spcBef>
                <a:spcPts val="0"/>
              </a:spcBef>
              <a:spcAft>
                <a:spcPts val="0"/>
              </a:spcAft>
              <a:buSzPts val="1600"/>
              <a:buFont typeface="Exo SemiBold"/>
              <a:buNone/>
              <a:defRPr sz="1600">
                <a:latin typeface="Exo SemiBold"/>
                <a:ea typeface="Exo SemiBold"/>
                <a:cs typeface="Exo SemiBold"/>
                <a:sym typeface="Exo SemiBold"/>
              </a:defRPr>
            </a:lvl2pPr>
            <a:lvl3pPr lvl="2" rtl="0" algn="ctr">
              <a:lnSpc>
                <a:spcPct val="100000"/>
              </a:lnSpc>
              <a:spcBef>
                <a:spcPts val="0"/>
              </a:spcBef>
              <a:spcAft>
                <a:spcPts val="0"/>
              </a:spcAft>
              <a:buSzPts val="1600"/>
              <a:buFont typeface="Exo SemiBold"/>
              <a:buNone/>
              <a:defRPr sz="1600">
                <a:latin typeface="Exo SemiBold"/>
                <a:ea typeface="Exo SemiBold"/>
                <a:cs typeface="Exo SemiBold"/>
                <a:sym typeface="Exo SemiBold"/>
              </a:defRPr>
            </a:lvl3pPr>
            <a:lvl4pPr lvl="3" rtl="0" algn="ctr">
              <a:lnSpc>
                <a:spcPct val="100000"/>
              </a:lnSpc>
              <a:spcBef>
                <a:spcPts val="0"/>
              </a:spcBef>
              <a:spcAft>
                <a:spcPts val="0"/>
              </a:spcAft>
              <a:buSzPts val="1600"/>
              <a:buFont typeface="Exo SemiBold"/>
              <a:buNone/>
              <a:defRPr sz="1600">
                <a:latin typeface="Exo SemiBold"/>
                <a:ea typeface="Exo SemiBold"/>
                <a:cs typeface="Exo SemiBold"/>
                <a:sym typeface="Exo SemiBold"/>
              </a:defRPr>
            </a:lvl4pPr>
            <a:lvl5pPr lvl="4" rtl="0" algn="ctr">
              <a:lnSpc>
                <a:spcPct val="100000"/>
              </a:lnSpc>
              <a:spcBef>
                <a:spcPts val="0"/>
              </a:spcBef>
              <a:spcAft>
                <a:spcPts val="0"/>
              </a:spcAft>
              <a:buSzPts val="1600"/>
              <a:buFont typeface="Exo SemiBold"/>
              <a:buNone/>
              <a:defRPr sz="1600">
                <a:latin typeface="Exo SemiBold"/>
                <a:ea typeface="Exo SemiBold"/>
                <a:cs typeface="Exo SemiBold"/>
                <a:sym typeface="Exo SemiBold"/>
              </a:defRPr>
            </a:lvl5pPr>
            <a:lvl6pPr lvl="5" rtl="0" algn="ctr">
              <a:lnSpc>
                <a:spcPct val="100000"/>
              </a:lnSpc>
              <a:spcBef>
                <a:spcPts val="0"/>
              </a:spcBef>
              <a:spcAft>
                <a:spcPts val="0"/>
              </a:spcAft>
              <a:buSzPts val="1600"/>
              <a:buFont typeface="Exo SemiBold"/>
              <a:buNone/>
              <a:defRPr sz="1600">
                <a:latin typeface="Exo SemiBold"/>
                <a:ea typeface="Exo SemiBold"/>
                <a:cs typeface="Exo SemiBold"/>
                <a:sym typeface="Exo SemiBold"/>
              </a:defRPr>
            </a:lvl6pPr>
            <a:lvl7pPr lvl="6" rtl="0" algn="ctr">
              <a:lnSpc>
                <a:spcPct val="100000"/>
              </a:lnSpc>
              <a:spcBef>
                <a:spcPts val="0"/>
              </a:spcBef>
              <a:spcAft>
                <a:spcPts val="0"/>
              </a:spcAft>
              <a:buSzPts val="1600"/>
              <a:buFont typeface="Exo SemiBold"/>
              <a:buNone/>
              <a:defRPr sz="1600">
                <a:latin typeface="Exo SemiBold"/>
                <a:ea typeface="Exo SemiBold"/>
                <a:cs typeface="Exo SemiBold"/>
                <a:sym typeface="Exo SemiBold"/>
              </a:defRPr>
            </a:lvl7pPr>
            <a:lvl8pPr lvl="7" rtl="0" algn="ctr">
              <a:lnSpc>
                <a:spcPct val="100000"/>
              </a:lnSpc>
              <a:spcBef>
                <a:spcPts val="0"/>
              </a:spcBef>
              <a:spcAft>
                <a:spcPts val="0"/>
              </a:spcAft>
              <a:buSzPts val="1600"/>
              <a:buFont typeface="Exo SemiBold"/>
              <a:buNone/>
              <a:defRPr sz="1600">
                <a:latin typeface="Exo SemiBold"/>
                <a:ea typeface="Exo SemiBold"/>
                <a:cs typeface="Exo SemiBold"/>
                <a:sym typeface="Exo SemiBold"/>
              </a:defRPr>
            </a:lvl8pPr>
            <a:lvl9pPr lvl="8" rtl="0" algn="ctr">
              <a:lnSpc>
                <a:spcPct val="100000"/>
              </a:lnSpc>
              <a:spcBef>
                <a:spcPts val="0"/>
              </a:spcBef>
              <a:spcAft>
                <a:spcPts val="0"/>
              </a:spcAft>
              <a:buSzPts val="1600"/>
              <a:buFont typeface="Exo SemiBold"/>
              <a:buNone/>
              <a:defRPr sz="1600">
                <a:latin typeface="Exo SemiBold"/>
                <a:ea typeface="Exo SemiBold"/>
                <a:cs typeface="Exo SemiBold"/>
                <a:sym typeface="Exo SemiBold"/>
              </a:defRPr>
            </a:lvl9pPr>
          </a:lstStyle>
          <a:p/>
        </p:txBody>
      </p:sp>
      <p:sp>
        <p:nvSpPr>
          <p:cNvPr id="1783" name="Google Shape;1783;p46"/>
          <p:cNvSpPr txBox="1"/>
          <p:nvPr>
            <p:ph idx="7" type="subTitle"/>
          </p:nvPr>
        </p:nvSpPr>
        <p:spPr>
          <a:xfrm>
            <a:off x="6160206" y="4054500"/>
            <a:ext cx="2263800" cy="549000"/>
          </a:xfrm>
          <a:prstGeom prst="rect">
            <a:avLst/>
          </a:prstGeom>
        </p:spPr>
        <p:txBody>
          <a:bodyPr anchorCtr="0" anchor="ctr" bIns="91425" lIns="91425" spcFirstLastPara="1" rIns="91425" wrap="square" tIns="91425">
            <a:noAutofit/>
          </a:bodyPr>
          <a:lstStyle>
            <a:lvl1pPr lvl="0" rtl="0" algn="ctr">
              <a:lnSpc>
                <a:spcPct val="100000"/>
              </a:lnSpc>
              <a:spcBef>
                <a:spcPts val="0"/>
              </a:spcBef>
              <a:spcAft>
                <a:spcPts val="0"/>
              </a:spcAft>
              <a:buSzPts val="1600"/>
              <a:buNone/>
              <a:defRPr sz="1400"/>
            </a:lvl1pPr>
            <a:lvl2pPr lvl="1" rtl="0" algn="ctr">
              <a:lnSpc>
                <a:spcPct val="100000"/>
              </a:lnSpc>
              <a:spcBef>
                <a:spcPts val="0"/>
              </a:spcBef>
              <a:spcAft>
                <a:spcPts val="0"/>
              </a:spcAft>
              <a:buSzPts val="1600"/>
              <a:buNone/>
              <a:defRPr sz="1600"/>
            </a:lvl2pPr>
            <a:lvl3pPr lvl="2" rtl="0" algn="ctr">
              <a:lnSpc>
                <a:spcPct val="100000"/>
              </a:lnSpc>
              <a:spcBef>
                <a:spcPts val="0"/>
              </a:spcBef>
              <a:spcAft>
                <a:spcPts val="0"/>
              </a:spcAft>
              <a:buSzPts val="1600"/>
              <a:buNone/>
              <a:defRPr sz="1600"/>
            </a:lvl3pPr>
            <a:lvl4pPr lvl="3" rtl="0" algn="ctr">
              <a:lnSpc>
                <a:spcPct val="100000"/>
              </a:lnSpc>
              <a:spcBef>
                <a:spcPts val="0"/>
              </a:spcBef>
              <a:spcAft>
                <a:spcPts val="0"/>
              </a:spcAft>
              <a:buSzPts val="1600"/>
              <a:buNone/>
              <a:defRPr sz="1600"/>
            </a:lvl4pPr>
            <a:lvl5pPr lvl="4" rtl="0" algn="ctr">
              <a:lnSpc>
                <a:spcPct val="100000"/>
              </a:lnSpc>
              <a:spcBef>
                <a:spcPts val="0"/>
              </a:spcBef>
              <a:spcAft>
                <a:spcPts val="0"/>
              </a:spcAft>
              <a:buSzPts val="1600"/>
              <a:buNone/>
              <a:defRPr sz="1600"/>
            </a:lvl5pPr>
            <a:lvl6pPr lvl="5" rtl="0" algn="ctr">
              <a:lnSpc>
                <a:spcPct val="100000"/>
              </a:lnSpc>
              <a:spcBef>
                <a:spcPts val="0"/>
              </a:spcBef>
              <a:spcAft>
                <a:spcPts val="0"/>
              </a:spcAft>
              <a:buSzPts val="1600"/>
              <a:buNone/>
              <a:defRPr sz="1600"/>
            </a:lvl6pPr>
            <a:lvl7pPr lvl="6" rtl="0" algn="ctr">
              <a:lnSpc>
                <a:spcPct val="100000"/>
              </a:lnSpc>
              <a:spcBef>
                <a:spcPts val="0"/>
              </a:spcBef>
              <a:spcAft>
                <a:spcPts val="0"/>
              </a:spcAft>
              <a:buSzPts val="1600"/>
              <a:buNone/>
              <a:defRPr sz="1600"/>
            </a:lvl7pPr>
            <a:lvl8pPr lvl="7" rtl="0" algn="ctr">
              <a:lnSpc>
                <a:spcPct val="100000"/>
              </a:lnSpc>
              <a:spcBef>
                <a:spcPts val="0"/>
              </a:spcBef>
              <a:spcAft>
                <a:spcPts val="0"/>
              </a:spcAft>
              <a:buSzPts val="1600"/>
              <a:buNone/>
              <a:defRPr sz="1600"/>
            </a:lvl8pPr>
            <a:lvl9pPr lvl="8" rtl="0" algn="ctr">
              <a:lnSpc>
                <a:spcPct val="100000"/>
              </a:lnSpc>
              <a:spcBef>
                <a:spcPts val="0"/>
              </a:spcBef>
              <a:spcAft>
                <a:spcPts val="0"/>
              </a:spcAft>
              <a:buSzPts val="1600"/>
              <a:buNone/>
              <a:defRPr sz="1600"/>
            </a:lvl9pPr>
          </a:lstStyle>
          <a:p/>
        </p:txBody>
      </p:sp>
      <p:sp>
        <p:nvSpPr>
          <p:cNvPr id="1784" name="Google Shape;1784;p46"/>
          <p:cNvSpPr txBox="1"/>
          <p:nvPr>
            <p:ph idx="8" type="subTitle"/>
          </p:nvPr>
        </p:nvSpPr>
        <p:spPr>
          <a:xfrm>
            <a:off x="3440094" y="4054500"/>
            <a:ext cx="2263800" cy="549000"/>
          </a:xfrm>
          <a:prstGeom prst="rect">
            <a:avLst/>
          </a:prstGeom>
        </p:spPr>
        <p:txBody>
          <a:bodyPr anchorCtr="0" anchor="ctr" bIns="91425" lIns="91425" spcFirstLastPara="1" rIns="91425" wrap="square" tIns="91425">
            <a:noAutofit/>
          </a:bodyPr>
          <a:lstStyle>
            <a:lvl1pPr lvl="0" rtl="0" algn="ctr">
              <a:lnSpc>
                <a:spcPct val="100000"/>
              </a:lnSpc>
              <a:spcBef>
                <a:spcPts val="0"/>
              </a:spcBef>
              <a:spcAft>
                <a:spcPts val="0"/>
              </a:spcAft>
              <a:buSzPts val="1600"/>
              <a:buNone/>
              <a:defRPr sz="1400"/>
            </a:lvl1pPr>
            <a:lvl2pPr lvl="1" rtl="0" algn="ctr">
              <a:lnSpc>
                <a:spcPct val="100000"/>
              </a:lnSpc>
              <a:spcBef>
                <a:spcPts val="0"/>
              </a:spcBef>
              <a:spcAft>
                <a:spcPts val="0"/>
              </a:spcAft>
              <a:buSzPts val="1600"/>
              <a:buNone/>
              <a:defRPr sz="1600"/>
            </a:lvl2pPr>
            <a:lvl3pPr lvl="2" rtl="0" algn="ctr">
              <a:lnSpc>
                <a:spcPct val="100000"/>
              </a:lnSpc>
              <a:spcBef>
                <a:spcPts val="0"/>
              </a:spcBef>
              <a:spcAft>
                <a:spcPts val="0"/>
              </a:spcAft>
              <a:buSzPts val="1600"/>
              <a:buNone/>
              <a:defRPr sz="1600"/>
            </a:lvl3pPr>
            <a:lvl4pPr lvl="3" rtl="0" algn="ctr">
              <a:lnSpc>
                <a:spcPct val="100000"/>
              </a:lnSpc>
              <a:spcBef>
                <a:spcPts val="0"/>
              </a:spcBef>
              <a:spcAft>
                <a:spcPts val="0"/>
              </a:spcAft>
              <a:buSzPts val="1600"/>
              <a:buNone/>
              <a:defRPr sz="1600"/>
            </a:lvl4pPr>
            <a:lvl5pPr lvl="4" rtl="0" algn="ctr">
              <a:lnSpc>
                <a:spcPct val="100000"/>
              </a:lnSpc>
              <a:spcBef>
                <a:spcPts val="0"/>
              </a:spcBef>
              <a:spcAft>
                <a:spcPts val="0"/>
              </a:spcAft>
              <a:buSzPts val="1600"/>
              <a:buNone/>
              <a:defRPr sz="1600"/>
            </a:lvl5pPr>
            <a:lvl6pPr lvl="5" rtl="0" algn="ctr">
              <a:lnSpc>
                <a:spcPct val="100000"/>
              </a:lnSpc>
              <a:spcBef>
                <a:spcPts val="0"/>
              </a:spcBef>
              <a:spcAft>
                <a:spcPts val="0"/>
              </a:spcAft>
              <a:buSzPts val="1600"/>
              <a:buNone/>
              <a:defRPr sz="1600"/>
            </a:lvl6pPr>
            <a:lvl7pPr lvl="6" rtl="0" algn="ctr">
              <a:lnSpc>
                <a:spcPct val="100000"/>
              </a:lnSpc>
              <a:spcBef>
                <a:spcPts val="0"/>
              </a:spcBef>
              <a:spcAft>
                <a:spcPts val="0"/>
              </a:spcAft>
              <a:buSzPts val="1600"/>
              <a:buNone/>
              <a:defRPr sz="1600"/>
            </a:lvl7pPr>
            <a:lvl8pPr lvl="7" rtl="0" algn="ctr">
              <a:lnSpc>
                <a:spcPct val="100000"/>
              </a:lnSpc>
              <a:spcBef>
                <a:spcPts val="0"/>
              </a:spcBef>
              <a:spcAft>
                <a:spcPts val="0"/>
              </a:spcAft>
              <a:buSzPts val="1600"/>
              <a:buNone/>
              <a:defRPr sz="1600"/>
            </a:lvl8pPr>
            <a:lvl9pPr lvl="8" rtl="0" algn="ctr">
              <a:lnSpc>
                <a:spcPct val="100000"/>
              </a:lnSpc>
              <a:spcBef>
                <a:spcPts val="0"/>
              </a:spcBef>
              <a:spcAft>
                <a:spcPts val="0"/>
              </a:spcAft>
              <a:buSzPts val="1600"/>
              <a:buNone/>
              <a:defRPr sz="1600"/>
            </a:lvl9pPr>
          </a:lstStyle>
          <a:p/>
        </p:txBody>
      </p:sp>
      <p:sp>
        <p:nvSpPr>
          <p:cNvPr id="1785" name="Google Shape;1785;p46"/>
          <p:cNvSpPr txBox="1"/>
          <p:nvPr>
            <p:ph idx="9" type="subTitle"/>
          </p:nvPr>
        </p:nvSpPr>
        <p:spPr>
          <a:xfrm>
            <a:off x="719994" y="4054500"/>
            <a:ext cx="2263800" cy="549000"/>
          </a:xfrm>
          <a:prstGeom prst="rect">
            <a:avLst/>
          </a:prstGeom>
        </p:spPr>
        <p:txBody>
          <a:bodyPr anchorCtr="0" anchor="ctr" bIns="91425" lIns="91425" spcFirstLastPara="1" rIns="91425" wrap="square" tIns="91425">
            <a:noAutofit/>
          </a:bodyPr>
          <a:lstStyle>
            <a:lvl1pPr lvl="0" rtl="0" algn="ctr">
              <a:lnSpc>
                <a:spcPct val="100000"/>
              </a:lnSpc>
              <a:spcBef>
                <a:spcPts val="0"/>
              </a:spcBef>
              <a:spcAft>
                <a:spcPts val="0"/>
              </a:spcAft>
              <a:buSzPts val="1600"/>
              <a:buNone/>
              <a:defRPr sz="1400"/>
            </a:lvl1pPr>
            <a:lvl2pPr lvl="1" rtl="0" algn="ctr">
              <a:lnSpc>
                <a:spcPct val="100000"/>
              </a:lnSpc>
              <a:spcBef>
                <a:spcPts val="0"/>
              </a:spcBef>
              <a:spcAft>
                <a:spcPts val="0"/>
              </a:spcAft>
              <a:buSzPts val="1600"/>
              <a:buNone/>
              <a:defRPr sz="1600"/>
            </a:lvl2pPr>
            <a:lvl3pPr lvl="2" rtl="0" algn="ctr">
              <a:lnSpc>
                <a:spcPct val="100000"/>
              </a:lnSpc>
              <a:spcBef>
                <a:spcPts val="0"/>
              </a:spcBef>
              <a:spcAft>
                <a:spcPts val="0"/>
              </a:spcAft>
              <a:buSzPts val="1600"/>
              <a:buNone/>
              <a:defRPr sz="1600"/>
            </a:lvl3pPr>
            <a:lvl4pPr lvl="3" rtl="0" algn="ctr">
              <a:lnSpc>
                <a:spcPct val="100000"/>
              </a:lnSpc>
              <a:spcBef>
                <a:spcPts val="0"/>
              </a:spcBef>
              <a:spcAft>
                <a:spcPts val="0"/>
              </a:spcAft>
              <a:buSzPts val="1600"/>
              <a:buNone/>
              <a:defRPr sz="1600"/>
            </a:lvl4pPr>
            <a:lvl5pPr lvl="4" rtl="0" algn="ctr">
              <a:lnSpc>
                <a:spcPct val="100000"/>
              </a:lnSpc>
              <a:spcBef>
                <a:spcPts val="0"/>
              </a:spcBef>
              <a:spcAft>
                <a:spcPts val="0"/>
              </a:spcAft>
              <a:buSzPts val="1600"/>
              <a:buNone/>
              <a:defRPr sz="1600"/>
            </a:lvl5pPr>
            <a:lvl6pPr lvl="5" rtl="0" algn="ctr">
              <a:lnSpc>
                <a:spcPct val="100000"/>
              </a:lnSpc>
              <a:spcBef>
                <a:spcPts val="0"/>
              </a:spcBef>
              <a:spcAft>
                <a:spcPts val="0"/>
              </a:spcAft>
              <a:buSzPts val="1600"/>
              <a:buNone/>
              <a:defRPr sz="1600"/>
            </a:lvl6pPr>
            <a:lvl7pPr lvl="6" rtl="0" algn="ctr">
              <a:lnSpc>
                <a:spcPct val="100000"/>
              </a:lnSpc>
              <a:spcBef>
                <a:spcPts val="0"/>
              </a:spcBef>
              <a:spcAft>
                <a:spcPts val="0"/>
              </a:spcAft>
              <a:buSzPts val="1600"/>
              <a:buNone/>
              <a:defRPr sz="1600"/>
            </a:lvl7pPr>
            <a:lvl8pPr lvl="7" rtl="0" algn="ctr">
              <a:lnSpc>
                <a:spcPct val="100000"/>
              </a:lnSpc>
              <a:spcBef>
                <a:spcPts val="0"/>
              </a:spcBef>
              <a:spcAft>
                <a:spcPts val="0"/>
              </a:spcAft>
              <a:buSzPts val="1600"/>
              <a:buNone/>
              <a:defRPr sz="1600"/>
            </a:lvl8pPr>
            <a:lvl9pPr lvl="8" rtl="0" algn="ctr">
              <a:lnSpc>
                <a:spcPct val="100000"/>
              </a:lnSpc>
              <a:spcBef>
                <a:spcPts val="0"/>
              </a:spcBef>
              <a:spcAft>
                <a:spcPts val="0"/>
              </a:spcAft>
              <a:buSzPts val="1600"/>
              <a:buNone/>
              <a:defRPr sz="1600"/>
            </a:lvl9pPr>
          </a:lstStyle>
          <a:p/>
        </p:txBody>
      </p:sp>
      <p:sp>
        <p:nvSpPr>
          <p:cNvPr id="1786" name="Google Shape;1786;p46"/>
          <p:cNvSpPr txBox="1"/>
          <p:nvPr>
            <p:ph idx="13" type="subTitle"/>
          </p:nvPr>
        </p:nvSpPr>
        <p:spPr>
          <a:xfrm>
            <a:off x="3845694" y="3801900"/>
            <a:ext cx="1452600" cy="252600"/>
          </a:xfrm>
          <a:prstGeom prst="rect">
            <a:avLst/>
          </a:prstGeom>
        </p:spPr>
        <p:txBody>
          <a:bodyPr anchorCtr="0" anchor="ctr" bIns="91425" lIns="91425" spcFirstLastPara="1" rIns="91425" wrap="square" tIns="91425">
            <a:noAutofit/>
          </a:bodyPr>
          <a:lstStyle>
            <a:lvl1pPr lvl="0" rtl="0" algn="ctr">
              <a:lnSpc>
                <a:spcPct val="100000"/>
              </a:lnSpc>
              <a:spcBef>
                <a:spcPts val="0"/>
              </a:spcBef>
              <a:spcAft>
                <a:spcPts val="0"/>
              </a:spcAft>
              <a:buSzPts val="1600"/>
              <a:buFont typeface="Exo SemiBold"/>
              <a:buNone/>
              <a:defRPr sz="1400">
                <a:solidFill>
                  <a:schemeClr val="lt1"/>
                </a:solidFill>
                <a:latin typeface="Exo SemiBold"/>
                <a:ea typeface="Exo SemiBold"/>
                <a:cs typeface="Exo SemiBold"/>
                <a:sym typeface="Exo SemiBold"/>
              </a:defRPr>
            </a:lvl1pPr>
            <a:lvl2pPr lvl="1" rtl="0" algn="ctr">
              <a:lnSpc>
                <a:spcPct val="100000"/>
              </a:lnSpc>
              <a:spcBef>
                <a:spcPts val="0"/>
              </a:spcBef>
              <a:spcAft>
                <a:spcPts val="0"/>
              </a:spcAft>
              <a:buSzPts val="1600"/>
              <a:buFont typeface="Exo SemiBold"/>
              <a:buNone/>
              <a:defRPr sz="1600">
                <a:latin typeface="Exo SemiBold"/>
                <a:ea typeface="Exo SemiBold"/>
                <a:cs typeface="Exo SemiBold"/>
                <a:sym typeface="Exo SemiBold"/>
              </a:defRPr>
            </a:lvl2pPr>
            <a:lvl3pPr lvl="2" rtl="0" algn="ctr">
              <a:lnSpc>
                <a:spcPct val="100000"/>
              </a:lnSpc>
              <a:spcBef>
                <a:spcPts val="0"/>
              </a:spcBef>
              <a:spcAft>
                <a:spcPts val="0"/>
              </a:spcAft>
              <a:buSzPts val="1600"/>
              <a:buFont typeface="Exo SemiBold"/>
              <a:buNone/>
              <a:defRPr sz="1600">
                <a:latin typeface="Exo SemiBold"/>
                <a:ea typeface="Exo SemiBold"/>
                <a:cs typeface="Exo SemiBold"/>
                <a:sym typeface="Exo SemiBold"/>
              </a:defRPr>
            </a:lvl3pPr>
            <a:lvl4pPr lvl="3" rtl="0" algn="ctr">
              <a:lnSpc>
                <a:spcPct val="100000"/>
              </a:lnSpc>
              <a:spcBef>
                <a:spcPts val="0"/>
              </a:spcBef>
              <a:spcAft>
                <a:spcPts val="0"/>
              </a:spcAft>
              <a:buSzPts val="1600"/>
              <a:buFont typeface="Exo SemiBold"/>
              <a:buNone/>
              <a:defRPr sz="1600">
                <a:latin typeface="Exo SemiBold"/>
                <a:ea typeface="Exo SemiBold"/>
                <a:cs typeface="Exo SemiBold"/>
                <a:sym typeface="Exo SemiBold"/>
              </a:defRPr>
            </a:lvl4pPr>
            <a:lvl5pPr lvl="4" rtl="0" algn="ctr">
              <a:lnSpc>
                <a:spcPct val="100000"/>
              </a:lnSpc>
              <a:spcBef>
                <a:spcPts val="0"/>
              </a:spcBef>
              <a:spcAft>
                <a:spcPts val="0"/>
              </a:spcAft>
              <a:buSzPts val="1600"/>
              <a:buFont typeface="Exo SemiBold"/>
              <a:buNone/>
              <a:defRPr sz="1600">
                <a:latin typeface="Exo SemiBold"/>
                <a:ea typeface="Exo SemiBold"/>
                <a:cs typeface="Exo SemiBold"/>
                <a:sym typeface="Exo SemiBold"/>
              </a:defRPr>
            </a:lvl5pPr>
            <a:lvl6pPr lvl="5" rtl="0" algn="ctr">
              <a:lnSpc>
                <a:spcPct val="100000"/>
              </a:lnSpc>
              <a:spcBef>
                <a:spcPts val="0"/>
              </a:spcBef>
              <a:spcAft>
                <a:spcPts val="0"/>
              </a:spcAft>
              <a:buSzPts val="1600"/>
              <a:buFont typeface="Exo SemiBold"/>
              <a:buNone/>
              <a:defRPr sz="1600">
                <a:latin typeface="Exo SemiBold"/>
                <a:ea typeface="Exo SemiBold"/>
                <a:cs typeface="Exo SemiBold"/>
                <a:sym typeface="Exo SemiBold"/>
              </a:defRPr>
            </a:lvl6pPr>
            <a:lvl7pPr lvl="6" rtl="0" algn="ctr">
              <a:lnSpc>
                <a:spcPct val="100000"/>
              </a:lnSpc>
              <a:spcBef>
                <a:spcPts val="0"/>
              </a:spcBef>
              <a:spcAft>
                <a:spcPts val="0"/>
              </a:spcAft>
              <a:buSzPts val="1600"/>
              <a:buFont typeface="Exo SemiBold"/>
              <a:buNone/>
              <a:defRPr sz="1600">
                <a:latin typeface="Exo SemiBold"/>
                <a:ea typeface="Exo SemiBold"/>
                <a:cs typeface="Exo SemiBold"/>
                <a:sym typeface="Exo SemiBold"/>
              </a:defRPr>
            </a:lvl7pPr>
            <a:lvl8pPr lvl="7" rtl="0" algn="ctr">
              <a:lnSpc>
                <a:spcPct val="100000"/>
              </a:lnSpc>
              <a:spcBef>
                <a:spcPts val="0"/>
              </a:spcBef>
              <a:spcAft>
                <a:spcPts val="0"/>
              </a:spcAft>
              <a:buSzPts val="1600"/>
              <a:buFont typeface="Exo SemiBold"/>
              <a:buNone/>
              <a:defRPr sz="1600">
                <a:latin typeface="Exo SemiBold"/>
                <a:ea typeface="Exo SemiBold"/>
                <a:cs typeface="Exo SemiBold"/>
                <a:sym typeface="Exo SemiBold"/>
              </a:defRPr>
            </a:lvl8pPr>
            <a:lvl9pPr lvl="8" rtl="0" algn="ctr">
              <a:lnSpc>
                <a:spcPct val="100000"/>
              </a:lnSpc>
              <a:spcBef>
                <a:spcPts val="0"/>
              </a:spcBef>
              <a:spcAft>
                <a:spcPts val="0"/>
              </a:spcAft>
              <a:buSzPts val="1600"/>
              <a:buFont typeface="Exo SemiBold"/>
              <a:buNone/>
              <a:defRPr sz="1600">
                <a:latin typeface="Exo SemiBold"/>
                <a:ea typeface="Exo SemiBold"/>
                <a:cs typeface="Exo SemiBold"/>
                <a:sym typeface="Exo SemiBold"/>
              </a:defRPr>
            </a:lvl9pPr>
          </a:lstStyle>
          <a:p/>
        </p:txBody>
      </p:sp>
      <p:sp>
        <p:nvSpPr>
          <p:cNvPr id="1787" name="Google Shape;1787;p46"/>
          <p:cNvSpPr txBox="1"/>
          <p:nvPr>
            <p:ph idx="14" type="subTitle"/>
          </p:nvPr>
        </p:nvSpPr>
        <p:spPr>
          <a:xfrm>
            <a:off x="1125594" y="3801891"/>
            <a:ext cx="1452600" cy="252600"/>
          </a:xfrm>
          <a:prstGeom prst="rect">
            <a:avLst/>
          </a:prstGeom>
        </p:spPr>
        <p:txBody>
          <a:bodyPr anchorCtr="0" anchor="ctr" bIns="91425" lIns="91425" spcFirstLastPara="1" rIns="91425" wrap="square" tIns="91425">
            <a:noAutofit/>
          </a:bodyPr>
          <a:lstStyle>
            <a:lvl1pPr lvl="0" rtl="0" algn="ctr">
              <a:lnSpc>
                <a:spcPct val="100000"/>
              </a:lnSpc>
              <a:spcBef>
                <a:spcPts val="0"/>
              </a:spcBef>
              <a:spcAft>
                <a:spcPts val="0"/>
              </a:spcAft>
              <a:buSzPts val="1600"/>
              <a:buFont typeface="Exo SemiBold"/>
              <a:buNone/>
              <a:defRPr sz="1400">
                <a:solidFill>
                  <a:schemeClr val="lt1"/>
                </a:solidFill>
                <a:latin typeface="Exo SemiBold"/>
                <a:ea typeface="Exo SemiBold"/>
                <a:cs typeface="Exo SemiBold"/>
                <a:sym typeface="Exo SemiBold"/>
              </a:defRPr>
            </a:lvl1pPr>
            <a:lvl2pPr lvl="1" rtl="0" algn="ctr">
              <a:lnSpc>
                <a:spcPct val="100000"/>
              </a:lnSpc>
              <a:spcBef>
                <a:spcPts val="0"/>
              </a:spcBef>
              <a:spcAft>
                <a:spcPts val="0"/>
              </a:spcAft>
              <a:buSzPts val="1600"/>
              <a:buFont typeface="Exo SemiBold"/>
              <a:buNone/>
              <a:defRPr sz="1600">
                <a:latin typeface="Exo SemiBold"/>
                <a:ea typeface="Exo SemiBold"/>
                <a:cs typeface="Exo SemiBold"/>
                <a:sym typeface="Exo SemiBold"/>
              </a:defRPr>
            </a:lvl2pPr>
            <a:lvl3pPr lvl="2" rtl="0" algn="ctr">
              <a:lnSpc>
                <a:spcPct val="100000"/>
              </a:lnSpc>
              <a:spcBef>
                <a:spcPts val="0"/>
              </a:spcBef>
              <a:spcAft>
                <a:spcPts val="0"/>
              </a:spcAft>
              <a:buSzPts val="1600"/>
              <a:buFont typeface="Exo SemiBold"/>
              <a:buNone/>
              <a:defRPr sz="1600">
                <a:latin typeface="Exo SemiBold"/>
                <a:ea typeface="Exo SemiBold"/>
                <a:cs typeface="Exo SemiBold"/>
                <a:sym typeface="Exo SemiBold"/>
              </a:defRPr>
            </a:lvl3pPr>
            <a:lvl4pPr lvl="3" rtl="0" algn="ctr">
              <a:lnSpc>
                <a:spcPct val="100000"/>
              </a:lnSpc>
              <a:spcBef>
                <a:spcPts val="0"/>
              </a:spcBef>
              <a:spcAft>
                <a:spcPts val="0"/>
              </a:spcAft>
              <a:buSzPts val="1600"/>
              <a:buFont typeface="Exo SemiBold"/>
              <a:buNone/>
              <a:defRPr sz="1600">
                <a:latin typeface="Exo SemiBold"/>
                <a:ea typeface="Exo SemiBold"/>
                <a:cs typeface="Exo SemiBold"/>
                <a:sym typeface="Exo SemiBold"/>
              </a:defRPr>
            </a:lvl4pPr>
            <a:lvl5pPr lvl="4" rtl="0" algn="ctr">
              <a:lnSpc>
                <a:spcPct val="100000"/>
              </a:lnSpc>
              <a:spcBef>
                <a:spcPts val="0"/>
              </a:spcBef>
              <a:spcAft>
                <a:spcPts val="0"/>
              </a:spcAft>
              <a:buSzPts val="1600"/>
              <a:buFont typeface="Exo SemiBold"/>
              <a:buNone/>
              <a:defRPr sz="1600">
                <a:latin typeface="Exo SemiBold"/>
                <a:ea typeface="Exo SemiBold"/>
                <a:cs typeface="Exo SemiBold"/>
                <a:sym typeface="Exo SemiBold"/>
              </a:defRPr>
            </a:lvl5pPr>
            <a:lvl6pPr lvl="5" rtl="0" algn="ctr">
              <a:lnSpc>
                <a:spcPct val="100000"/>
              </a:lnSpc>
              <a:spcBef>
                <a:spcPts val="0"/>
              </a:spcBef>
              <a:spcAft>
                <a:spcPts val="0"/>
              </a:spcAft>
              <a:buSzPts val="1600"/>
              <a:buFont typeface="Exo SemiBold"/>
              <a:buNone/>
              <a:defRPr sz="1600">
                <a:latin typeface="Exo SemiBold"/>
                <a:ea typeface="Exo SemiBold"/>
                <a:cs typeface="Exo SemiBold"/>
                <a:sym typeface="Exo SemiBold"/>
              </a:defRPr>
            </a:lvl6pPr>
            <a:lvl7pPr lvl="6" rtl="0" algn="ctr">
              <a:lnSpc>
                <a:spcPct val="100000"/>
              </a:lnSpc>
              <a:spcBef>
                <a:spcPts val="0"/>
              </a:spcBef>
              <a:spcAft>
                <a:spcPts val="0"/>
              </a:spcAft>
              <a:buSzPts val="1600"/>
              <a:buFont typeface="Exo SemiBold"/>
              <a:buNone/>
              <a:defRPr sz="1600">
                <a:latin typeface="Exo SemiBold"/>
                <a:ea typeface="Exo SemiBold"/>
                <a:cs typeface="Exo SemiBold"/>
                <a:sym typeface="Exo SemiBold"/>
              </a:defRPr>
            </a:lvl7pPr>
            <a:lvl8pPr lvl="7" rtl="0" algn="ctr">
              <a:lnSpc>
                <a:spcPct val="100000"/>
              </a:lnSpc>
              <a:spcBef>
                <a:spcPts val="0"/>
              </a:spcBef>
              <a:spcAft>
                <a:spcPts val="0"/>
              </a:spcAft>
              <a:buSzPts val="1600"/>
              <a:buFont typeface="Exo SemiBold"/>
              <a:buNone/>
              <a:defRPr sz="1600">
                <a:latin typeface="Exo SemiBold"/>
                <a:ea typeface="Exo SemiBold"/>
                <a:cs typeface="Exo SemiBold"/>
                <a:sym typeface="Exo SemiBold"/>
              </a:defRPr>
            </a:lvl8pPr>
            <a:lvl9pPr lvl="8" rtl="0" algn="ctr">
              <a:lnSpc>
                <a:spcPct val="100000"/>
              </a:lnSpc>
              <a:spcBef>
                <a:spcPts val="0"/>
              </a:spcBef>
              <a:spcAft>
                <a:spcPts val="0"/>
              </a:spcAft>
              <a:buSzPts val="1600"/>
              <a:buFont typeface="Exo SemiBold"/>
              <a:buNone/>
              <a:defRPr sz="1600">
                <a:latin typeface="Exo SemiBold"/>
                <a:ea typeface="Exo SemiBold"/>
                <a:cs typeface="Exo SemiBold"/>
                <a:sym typeface="Exo SemiBold"/>
              </a:defRPr>
            </a:lvl9pPr>
          </a:lstStyle>
          <a:p/>
        </p:txBody>
      </p:sp>
      <p:sp>
        <p:nvSpPr>
          <p:cNvPr id="1788" name="Google Shape;1788;p46"/>
          <p:cNvSpPr txBox="1"/>
          <p:nvPr>
            <p:ph idx="15" type="subTitle"/>
          </p:nvPr>
        </p:nvSpPr>
        <p:spPr>
          <a:xfrm>
            <a:off x="6565806" y="3801900"/>
            <a:ext cx="1452600" cy="252600"/>
          </a:xfrm>
          <a:prstGeom prst="rect">
            <a:avLst/>
          </a:prstGeom>
        </p:spPr>
        <p:txBody>
          <a:bodyPr anchorCtr="0" anchor="ctr" bIns="91425" lIns="91425" spcFirstLastPara="1" rIns="91425" wrap="square" tIns="91425">
            <a:noAutofit/>
          </a:bodyPr>
          <a:lstStyle>
            <a:lvl1pPr lvl="0" rtl="0" algn="ctr">
              <a:lnSpc>
                <a:spcPct val="100000"/>
              </a:lnSpc>
              <a:spcBef>
                <a:spcPts val="0"/>
              </a:spcBef>
              <a:spcAft>
                <a:spcPts val="0"/>
              </a:spcAft>
              <a:buSzPts val="1600"/>
              <a:buFont typeface="Exo SemiBold"/>
              <a:buNone/>
              <a:defRPr sz="1400">
                <a:solidFill>
                  <a:schemeClr val="lt1"/>
                </a:solidFill>
                <a:latin typeface="Exo SemiBold"/>
                <a:ea typeface="Exo SemiBold"/>
                <a:cs typeface="Exo SemiBold"/>
                <a:sym typeface="Exo SemiBold"/>
              </a:defRPr>
            </a:lvl1pPr>
            <a:lvl2pPr lvl="1" rtl="0" algn="ctr">
              <a:lnSpc>
                <a:spcPct val="100000"/>
              </a:lnSpc>
              <a:spcBef>
                <a:spcPts val="0"/>
              </a:spcBef>
              <a:spcAft>
                <a:spcPts val="0"/>
              </a:spcAft>
              <a:buSzPts val="1600"/>
              <a:buFont typeface="Exo SemiBold"/>
              <a:buNone/>
              <a:defRPr sz="1600">
                <a:latin typeface="Exo SemiBold"/>
                <a:ea typeface="Exo SemiBold"/>
                <a:cs typeface="Exo SemiBold"/>
                <a:sym typeface="Exo SemiBold"/>
              </a:defRPr>
            </a:lvl2pPr>
            <a:lvl3pPr lvl="2" rtl="0" algn="ctr">
              <a:lnSpc>
                <a:spcPct val="100000"/>
              </a:lnSpc>
              <a:spcBef>
                <a:spcPts val="0"/>
              </a:spcBef>
              <a:spcAft>
                <a:spcPts val="0"/>
              </a:spcAft>
              <a:buSzPts val="1600"/>
              <a:buFont typeface="Exo SemiBold"/>
              <a:buNone/>
              <a:defRPr sz="1600">
                <a:latin typeface="Exo SemiBold"/>
                <a:ea typeface="Exo SemiBold"/>
                <a:cs typeface="Exo SemiBold"/>
                <a:sym typeface="Exo SemiBold"/>
              </a:defRPr>
            </a:lvl3pPr>
            <a:lvl4pPr lvl="3" rtl="0" algn="ctr">
              <a:lnSpc>
                <a:spcPct val="100000"/>
              </a:lnSpc>
              <a:spcBef>
                <a:spcPts val="0"/>
              </a:spcBef>
              <a:spcAft>
                <a:spcPts val="0"/>
              </a:spcAft>
              <a:buSzPts val="1600"/>
              <a:buFont typeface="Exo SemiBold"/>
              <a:buNone/>
              <a:defRPr sz="1600">
                <a:latin typeface="Exo SemiBold"/>
                <a:ea typeface="Exo SemiBold"/>
                <a:cs typeface="Exo SemiBold"/>
                <a:sym typeface="Exo SemiBold"/>
              </a:defRPr>
            </a:lvl4pPr>
            <a:lvl5pPr lvl="4" rtl="0" algn="ctr">
              <a:lnSpc>
                <a:spcPct val="100000"/>
              </a:lnSpc>
              <a:spcBef>
                <a:spcPts val="0"/>
              </a:spcBef>
              <a:spcAft>
                <a:spcPts val="0"/>
              </a:spcAft>
              <a:buSzPts val="1600"/>
              <a:buFont typeface="Exo SemiBold"/>
              <a:buNone/>
              <a:defRPr sz="1600">
                <a:latin typeface="Exo SemiBold"/>
                <a:ea typeface="Exo SemiBold"/>
                <a:cs typeface="Exo SemiBold"/>
                <a:sym typeface="Exo SemiBold"/>
              </a:defRPr>
            </a:lvl5pPr>
            <a:lvl6pPr lvl="5" rtl="0" algn="ctr">
              <a:lnSpc>
                <a:spcPct val="100000"/>
              </a:lnSpc>
              <a:spcBef>
                <a:spcPts val="0"/>
              </a:spcBef>
              <a:spcAft>
                <a:spcPts val="0"/>
              </a:spcAft>
              <a:buSzPts val="1600"/>
              <a:buFont typeface="Exo SemiBold"/>
              <a:buNone/>
              <a:defRPr sz="1600">
                <a:latin typeface="Exo SemiBold"/>
                <a:ea typeface="Exo SemiBold"/>
                <a:cs typeface="Exo SemiBold"/>
                <a:sym typeface="Exo SemiBold"/>
              </a:defRPr>
            </a:lvl6pPr>
            <a:lvl7pPr lvl="6" rtl="0" algn="ctr">
              <a:lnSpc>
                <a:spcPct val="100000"/>
              </a:lnSpc>
              <a:spcBef>
                <a:spcPts val="0"/>
              </a:spcBef>
              <a:spcAft>
                <a:spcPts val="0"/>
              </a:spcAft>
              <a:buSzPts val="1600"/>
              <a:buFont typeface="Exo SemiBold"/>
              <a:buNone/>
              <a:defRPr sz="1600">
                <a:latin typeface="Exo SemiBold"/>
                <a:ea typeface="Exo SemiBold"/>
                <a:cs typeface="Exo SemiBold"/>
                <a:sym typeface="Exo SemiBold"/>
              </a:defRPr>
            </a:lvl7pPr>
            <a:lvl8pPr lvl="7" rtl="0" algn="ctr">
              <a:lnSpc>
                <a:spcPct val="100000"/>
              </a:lnSpc>
              <a:spcBef>
                <a:spcPts val="0"/>
              </a:spcBef>
              <a:spcAft>
                <a:spcPts val="0"/>
              </a:spcAft>
              <a:buSzPts val="1600"/>
              <a:buFont typeface="Exo SemiBold"/>
              <a:buNone/>
              <a:defRPr sz="1600">
                <a:latin typeface="Exo SemiBold"/>
                <a:ea typeface="Exo SemiBold"/>
                <a:cs typeface="Exo SemiBold"/>
                <a:sym typeface="Exo SemiBold"/>
              </a:defRPr>
            </a:lvl8pPr>
            <a:lvl9pPr lvl="8" rtl="0" algn="ctr">
              <a:lnSpc>
                <a:spcPct val="100000"/>
              </a:lnSpc>
              <a:spcBef>
                <a:spcPts val="0"/>
              </a:spcBef>
              <a:spcAft>
                <a:spcPts val="0"/>
              </a:spcAft>
              <a:buSzPts val="1600"/>
              <a:buFont typeface="Exo SemiBold"/>
              <a:buNone/>
              <a:defRPr sz="1600">
                <a:latin typeface="Exo SemiBold"/>
                <a:ea typeface="Exo SemiBold"/>
                <a:cs typeface="Exo SemiBold"/>
                <a:sym typeface="Exo SemiBold"/>
              </a:defRPr>
            </a:lvl9pPr>
          </a:lstStyle>
          <a:p/>
        </p:txBody>
      </p:sp>
      <p:sp>
        <p:nvSpPr>
          <p:cNvPr id="1789" name="Google Shape;1789;p46"/>
          <p:cNvSpPr/>
          <p:nvPr/>
        </p:nvSpPr>
        <p:spPr>
          <a:xfrm flipH="1" rot="10800000">
            <a:off x="8441062" y="4679045"/>
            <a:ext cx="702945" cy="702906"/>
          </a:xfrm>
          <a:custGeom>
            <a:rect b="b" l="l" r="r" t="t"/>
            <a:pathLst>
              <a:path extrusionOk="0" h="15938" w="15938">
                <a:moveTo>
                  <a:pt x="1" y="1"/>
                </a:moveTo>
                <a:lnTo>
                  <a:pt x="1" y="3765"/>
                </a:lnTo>
                <a:cubicBezTo>
                  <a:pt x="1" y="10491"/>
                  <a:pt x="5447" y="15938"/>
                  <a:pt x="12173" y="15938"/>
                </a:cubicBezTo>
                <a:lnTo>
                  <a:pt x="15938" y="15938"/>
                </a:lnTo>
                <a:lnTo>
                  <a:pt x="15938" y="12173"/>
                </a:lnTo>
                <a:cubicBezTo>
                  <a:pt x="15938" y="5447"/>
                  <a:pt x="10492" y="1"/>
                  <a:pt x="3778" y="1"/>
                </a:cubicBez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1790" name="Google Shape;1790;p46"/>
          <p:cNvGrpSpPr/>
          <p:nvPr/>
        </p:nvGrpSpPr>
        <p:grpSpPr>
          <a:xfrm flipH="1" rot="10800000">
            <a:off x="7882828" y="4759914"/>
            <a:ext cx="541170" cy="541170"/>
            <a:chOff x="7072361" y="-871003"/>
            <a:chExt cx="1042917" cy="1042917"/>
          </a:xfrm>
        </p:grpSpPr>
        <p:sp>
          <p:nvSpPr>
            <p:cNvPr id="1791" name="Google Shape;1791;p46"/>
            <p:cNvSpPr/>
            <p:nvPr/>
          </p:nvSpPr>
          <p:spPr>
            <a:xfrm>
              <a:off x="8109704" y="-871003"/>
              <a:ext cx="5575" cy="4442"/>
            </a:xfrm>
            <a:custGeom>
              <a:rect b="b" l="l" r="r" t="t"/>
              <a:pathLst>
                <a:path extrusionOk="0" h="51" w="64">
                  <a:moveTo>
                    <a:pt x="1" y="1"/>
                  </a:moveTo>
                  <a:lnTo>
                    <a:pt x="63" y="51"/>
                  </a:lnTo>
                  <a:lnTo>
                    <a:pt x="63" y="1"/>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92" name="Google Shape;1792;p46"/>
            <p:cNvSpPr/>
            <p:nvPr/>
          </p:nvSpPr>
          <p:spPr>
            <a:xfrm>
              <a:off x="7977477" y="-871003"/>
              <a:ext cx="137800" cy="88673"/>
            </a:xfrm>
            <a:custGeom>
              <a:rect b="b" l="l" r="r" t="t"/>
              <a:pathLst>
                <a:path extrusionOk="0" h="1018" w="1582">
                  <a:moveTo>
                    <a:pt x="0" y="1"/>
                  </a:moveTo>
                  <a:lnTo>
                    <a:pt x="1581" y="1017"/>
                  </a:lnTo>
                  <a:lnTo>
                    <a:pt x="1581" y="641"/>
                  </a:lnTo>
                  <a:lnTo>
                    <a:pt x="590" y="1"/>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93" name="Google Shape;1793;p46"/>
            <p:cNvSpPr/>
            <p:nvPr/>
          </p:nvSpPr>
          <p:spPr>
            <a:xfrm>
              <a:off x="7844118" y="-871003"/>
              <a:ext cx="271158" cy="173949"/>
            </a:xfrm>
            <a:custGeom>
              <a:rect b="b" l="l" r="r" t="t"/>
              <a:pathLst>
                <a:path extrusionOk="0" h="1997" w="3113">
                  <a:moveTo>
                    <a:pt x="0" y="1"/>
                  </a:moveTo>
                  <a:lnTo>
                    <a:pt x="3112" y="1996"/>
                  </a:lnTo>
                  <a:lnTo>
                    <a:pt x="3112" y="1620"/>
                  </a:lnTo>
                  <a:lnTo>
                    <a:pt x="603" y="1"/>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94" name="Google Shape;1794;p46"/>
            <p:cNvSpPr/>
            <p:nvPr/>
          </p:nvSpPr>
          <p:spPr>
            <a:xfrm>
              <a:off x="7711805" y="-871003"/>
              <a:ext cx="403470" cy="259137"/>
            </a:xfrm>
            <a:custGeom>
              <a:rect b="b" l="l" r="r" t="t"/>
              <a:pathLst>
                <a:path extrusionOk="0" h="2975" w="4632">
                  <a:moveTo>
                    <a:pt x="1" y="1"/>
                  </a:moveTo>
                  <a:lnTo>
                    <a:pt x="4631" y="2975"/>
                  </a:lnTo>
                  <a:lnTo>
                    <a:pt x="4631" y="2586"/>
                  </a:lnTo>
                  <a:lnTo>
                    <a:pt x="603" y="1"/>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95" name="Google Shape;1795;p46"/>
            <p:cNvSpPr/>
            <p:nvPr/>
          </p:nvSpPr>
          <p:spPr>
            <a:xfrm>
              <a:off x="7588289" y="-869871"/>
              <a:ext cx="526985" cy="343281"/>
            </a:xfrm>
            <a:custGeom>
              <a:rect b="b" l="l" r="r" t="t"/>
              <a:pathLst>
                <a:path extrusionOk="0" h="3941" w="6050">
                  <a:moveTo>
                    <a:pt x="515" y="0"/>
                  </a:moveTo>
                  <a:cubicBezTo>
                    <a:pt x="340" y="13"/>
                    <a:pt x="164" y="25"/>
                    <a:pt x="1" y="51"/>
                  </a:cubicBezTo>
                  <a:lnTo>
                    <a:pt x="6049" y="3941"/>
                  </a:lnTo>
                  <a:lnTo>
                    <a:pt x="6049" y="3552"/>
                  </a:lnTo>
                  <a:lnTo>
                    <a:pt x="515" y="0"/>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96" name="Google Shape;1796;p46"/>
            <p:cNvSpPr/>
            <p:nvPr/>
          </p:nvSpPr>
          <p:spPr>
            <a:xfrm>
              <a:off x="7488814" y="-854540"/>
              <a:ext cx="626459" cy="412094"/>
            </a:xfrm>
            <a:custGeom>
              <a:rect b="b" l="l" r="r" t="t"/>
              <a:pathLst>
                <a:path extrusionOk="0" h="4731" w="7192">
                  <a:moveTo>
                    <a:pt x="428" y="0"/>
                  </a:moveTo>
                  <a:cubicBezTo>
                    <a:pt x="277" y="38"/>
                    <a:pt x="139" y="75"/>
                    <a:pt x="1" y="113"/>
                  </a:cubicBezTo>
                  <a:lnTo>
                    <a:pt x="7191" y="4731"/>
                  </a:lnTo>
                  <a:lnTo>
                    <a:pt x="7191" y="4354"/>
                  </a:lnTo>
                  <a:lnTo>
                    <a:pt x="428" y="0"/>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97" name="Google Shape;1797;p46"/>
            <p:cNvSpPr/>
            <p:nvPr/>
          </p:nvSpPr>
          <p:spPr>
            <a:xfrm>
              <a:off x="7406847" y="-825098"/>
              <a:ext cx="708425" cy="465750"/>
            </a:xfrm>
            <a:custGeom>
              <a:rect b="b" l="l" r="r" t="t"/>
              <a:pathLst>
                <a:path extrusionOk="0" h="5347" w="8133">
                  <a:moveTo>
                    <a:pt x="352" y="1"/>
                  </a:moveTo>
                  <a:cubicBezTo>
                    <a:pt x="239" y="51"/>
                    <a:pt x="114" y="101"/>
                    <a:pt x="1" y="151"/>
                  </a:cubicBezTo>
                  <a:lnTo>
                    <a:pt x="8095" y="5347"/>
                  </a:lnTo>
                  <a:cubicBezTo>
                    <a:pt x="8107" y="5234"/>
                    <a:pt x="8120" y="5108"/>
                    <a:pt x="8132" y="4983"/>
                  </a:cubicBezTo>
                  <a:lnTo>
                    <a:pt x="352" y="1"/>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98" name="Google Shape;1798;p46"/>
            <p:cNvSpPr/>
            <p:nvPr/>
          </p:nvSpPr>
          <p:spPr>
            <a:xfrm>
              <a:off x="7336901" y="-787904"/>
              <a:ext cx="768527" cy="505122"/>
            </a:xfrm>
            <a:custGeom>
              <a:rect b="b" l="l" r="r" t="t"/>
              <a:pathLst>
                <a:path extrusionOk="0" h="5799" w="8823">
                  <a:moveTo>
                    <a:pt x="302" y="1"/>
                  </a:moveTo>
                  <a:cubicBezTo>
                    <a:pt x="201" y="63"/>
                    <a:pt x="101" y="126"/>
                    <a:pt x="1" y="189"/>
                  </a:cubicBezTo>
                  <a:lnTo>
                    <a:pt x="8747" y="5798"/>
                  </a:lnTo>
                  <a:cubicBezTo>
                    <a:pt x="8772" y="5685"/>
                    <a:pt x="8797" y="5572"/>
                    <a:pt x="8822" y="5459"/>
                  </a:cubicBezTo>
                  <a:lnTo>
                    <a:pt x="302" y="1"/>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99" name="Google Shape;1799;p46"/>
            <p:cNvSpPr/>
            <p:nvPr/>
          </p:nvSpPr>
          <p:spPr>
            <a:xfrm>
              <a:off x="7276798" y="-744177"/>
              <a:ext cx="810076" cy="532386"/>
            </a:xfrm>
            <a:custGeom>
              <a:rect b="b" l="l" r="r" t="t"/>
              <a:pathLst>
                <a:path extrusionOk="0" h="6112" w="9300">
                  <a:moveTo>
                    <a:pt x="264" y="0"/>
                  </a:moveTo>
                  <a:cubicBezTo>
                    <a:pt x="176" y="63"/>
                    <a:pt x="88" y="138"/>
                    <a:pt x="0" y="214"/>
                  </a:cubicBezTo>
                  <a:lnTo>
                    <a:pt x="9199" y="6112"/>
                  </a:lnTo>
                  <a:cubicBezTo>
                    <a:pt x="9236" y="6011"/>
                    <a:pt x="9261" y="5911"/>
                    <a:pt x="9299" y="5798"/>
                  </a:cubicBezTo>
                  <a:lnTo>
                    <a:pt x="264" y="0"/>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00" name="Google Shape;1800;p46"/>
            <p:cNvSpPr/>
            <p:nvPr/>
          </p:nvSpPr>
          <p:spPr>
            <a:xfrm>
              <a:off x="7224361" y="-694962"/>
              <a:ext cx="836208" cy="548762"/>
            </a:xfrm>
            <a:custGeom>
              <a:rect b="b" l="l" r="r" t="t"/>
              <a:pathLst>
                <a:path extrusionOk="0" h="6300" w="9600">
                  <a:moveTo>
                    <a:pt x="226" y="0"/>
                  </a:moveTo>
                  <a:cubicBezTo>
                    <a:pt x="151" y="75"/>
                    <a:pt x="75" y="163"/>
                    <a:pt x="0" y="239"/>
                  </a:cubicBezTo>
                  <a:lnTo>
                    <a:pt x="9449" y="6300"/>
                  </a:lnTo>
                  <a:cubicBezTo>
                    <a:pt x="9500" y="6212"/>
                    <a:pt x="9550" y="6111"/>
                    <a:pt x="9600" y="6011"/>
                  </a:cubicBezTo>
                  <a:lnTo>
                    <a:pt x="226" y="0"/>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01" name="Google Shape;1801;p46"/>
            <p:cNvSpPr/>
            <p:nvPr/>
          </p:nvSpPr>
          <p:spPr>
            <a:xfrm>
              <a:off x="7179501" y="-640347"/>
              <a:ext cx="847183" cy="556427"/>
            </a:xfrm>
            <a:custGeom>
              <a:rect b="b" l="l" r="r" t="t"/>
              <a:pathLst>
                <a:path extrusionOk="0" h="6388" w="9726">
                  <a:moveTo>
                    <a:pt x="201" y="1"/>
                  </a:moveTo>
                  <a:cubicBezTo>
                    <a:pt x="126" y="88"/>
                    <a:pt x="63" y="176"/>
                    <a:pt x="1" y="264"/>
                  </a:cubicBezTo>
                  <a:lnTo>
                    <a:pt x="9550" y="6388"/>
                  </a:lnTo>
                  <a:cubicBezTo>
                    <a:pt x="9600" y="6288"/>
                    <a:pt x="9663" y="6200"/>
                    <a:pt x="9726" y="6112"/>
                  </a:cubicBezTo>
                  <a:lnTo>
                    <a:pt x="201" y="1"/>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02" name="Google Shape;1802;p46"/>
            <p:cNvSpPr/>
            <p:nvPr/>
          </p:nvSpPr>
          <p:spPr>
            <a:xfrm>
              <a:off x="7142307" y="-581289"/>
              <a:ext cx="842915" cy="553117"/>
            </a:xfrm>
            <a:custGeom>
              <a:rect b="b" l="l" r="r" t="t"/>
              <a:pathLst>
                <a:path extrusionOk="0" h="6350" w="9677">
                  <a:moveTo>
                    <a:pt x="164" y="0"/>
                  </a:moveTo>
                  <a:cubicBezTo>
                    <a:pt x="101" y="88"/>
                    <a:pt x="51" y="188"/>
                    <a:pt x="1" y="276"/>
                  </a:cubicBezTo>
                  <a:lnTo>
                    <a:pt x="9463" y="6350"/>
                  </a:lnTo>
                  <a:cubicBezTo>
                    <a:pt x="9538" y="6275"/>
                    <a:pt x="9601" y="6187"/>
                    <a:pt x="9676" y="6099"/>
                  </a:cubicBezTo>
                  <a:lnTo>
                    <a:pt x="164" y="0"/>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03" name="Google Shape;1803;p46"/>
            <p:cNvSpPr/>
            <p:nvPr/>
          </p:nvSpPr>
          <p:spPr>
            <a:xfrm>
              <a:off x="7111733" y="-517876"/>
              <a:ext cx="824275" cy="542229"/>
            </a:xfrm>
            <a:custGeom>
              <a:rect b="b" l="l" r="r" t="t"/>
              <a:pathLst>
                <a:path extrusionOk="0" h="6225" w="9463">
                  <a:moveTo>
                    <a:pt x="126" y="0"/>
                  </a:moveTo>
                  <a:cubicBezTo>
                    <a:pt x="88" y="100"/>
                    <a:pt x="51" y="201"/>
                    <a:pt x="1" y="301"/>
                  </a:cubicBezTo>
                  <a:lnTo>
                    <a:pt x="9224" y="6224"/>
                  </a:lnTo>
                  <a:cubicBezTo>
                    <a:pt x="9299" y="6149"/>
                    <a:pt x="9387" y="6074"/>
                    <a:pt x="9462" y="5998"/>
                  </a:cubicBezTo>
                  <a:lnTo>
                    <a:pt x="126" y="0"/>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04" name="Google Shape;1804;p46"/>
            <p:cNvSpPr/>
            <p:nvPr/>
          </p:nvSpPr>
          <p:spPr>
            <a:xfrm>
              <a:off x="7089869" y="-449063"/>
              <a:ext cx="789258" cy="519320"/>
            </a:xfrm>
            <a:custGeom>
              <a:rect b="b" l="l" r="r" t="t"/>
              <a:pathLst>
                <a:path extrusionOk="0" h="5962" w="9061">
                  <a:moveTo>
                    <a:pt x="88" y="1"/>
                  </a:moveTo>
                  <a:cubicBezTo>
                    <a:pt x="63" y="114"/>
                    <a:pt x="26" y="214"/>
                    <a:pt x="1" y="327"/>
                  </a:cubicBezTo>
                  <a:lnTo>
                    <a:pt x="8785" y="5961"/>
                  </a:lnTo>
                  <a:cubicBezTo>
                    <a:pt x="8873" y="5899"/>
                    <a:pt x="8973" y="5836"/>
                    <a:pt x="9061" y="5761"/>
                  </a:cubicBezTo>
                  <a:lnTo>
                    <a:pt x="88" y="1"/>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05" name="Google Shape;1805;p46"/>
            <p:cNvSpPr/>
            <p:nvPr/>
          </p:nvSpPr>
          <p:spPr>
            <a:xfrm>
              <a:off x="7075671" y="-374761"/>
              <a:ext cx="737866" cy="485436"/>
            </a:xfrm>
            <a:custGeom>
              <a:rect b="b" l="l" r="r" t="t"/>
              <a:pathLst>
                <a:path extrusionOk="0" h="5573" w="8471">
                  <a:moveTo>
                    <a:pt x="51" y="1"/>
                  </a:moveTo>
                  <a:cubicBezTo>
                    <a:pt x="38" y="114"/>
                    <a:pt x="26" y="227"/>
                    <a:pt x="0" y="352"/>
                  </a:cubicBezTo>
                  <a:lnTo>
                    <a:pt x="8145" y="5573"/>
                  </a:lnTo>
                  <a:cubicBezTo>
                    <a:pt x="8258" y="5522"/>
                    <a:pt x="8371" y="5460"/>
                    <a:pt x="8471" y="5397"/>
                  </a:cubicBezTo>
                  <a:lnTo>
                    <a:pt x="51" y="1"/>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06" name="Google Shape;1806;p46"/>
            <p:cNvSpPr/>
            <p:nvPr/>
          </p:nvSpPr>
          <p:spPr>
            <a:xfrm>
              <a:off x="7072361" y="-294885"/>
              <a:ext cx="665831" cy="438399"/>
            </a:xfrm>
            <a:custGeom>
              <a:rect b="b" l="l" r="r" t="t"/>
              <a:pathLst>
                <a:path extrusionOk="0" h="5033" w="7644">
                  <a:moveTo>
                    <a:pt x="1" y="0"/>
                  </a:moveTo>
                  <a:cubicBezTo>
                    <a:pt x="1" y="63"/>
                    <a:pt x="1" y="138"/>
                    <a:pt x="1" y="201"/>
                  </a:cubicBezTo>
                  <a:lnTo>
                    <a:pt x="1" y="376"/>
                  </a:lnTo>
                  <a:lnTo>
                    <a:pt x="7254" y="5032"/>
                  </a:lnTo>
                  <a:cubicBezTo>
                    <a:pt x="7392" y="4994"/>
                    <a:pt x="7518" y="4944"/>
                    <a:pt x="7643" y="4894"/>
                  </a:cubicBezTo>
                  <a:lnTo>
                    <a:pt x="1" y="0"/>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07" name="Google Shape;1807;p46"/>
            <p:cNvSpPr/>
            <p:nvPr/>
          </p:nvSpPr>
          <p:spPr>
            <a:xfrm>
              <a:off x="7072361" y="-210741"/>
              <a:ext cx="575067" cy="377165"/>
            </a:xfrm>
            <a:custGeom>
              <a:rect b="b" l="l" r="r" t="t"/>
              <a:pathLst>
                <a:path extrusionOk="0" h="4330" w="6602">
                  <a:moveTo>
                    <a:pt x="1" y="0"/>
                  </a:moveTo>
                  <a:lnTo>
                    <a:pt x="1" y="389"/>
                  </a:lnTo>
                  <a:lnTo>
                    <a:pt x="6137" y="4330"/>
                  </a:lnTo>
                  <a:cubicBezTo>
                    <a:pt x="6300" y="4305"/>
                    <a:pt x="6451" y="4279"/>
                    <a:pt x="6601" y="4242"/>
                  </a:cubicBezTo>
                  <a:lnTo>
                    <a:pt x="1" y="0"/>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08" name="Google Shape;1808;p46"/>
            <p:cNvSpPr/>
            <p:nvPr/>
          </p:nvSpPr>
          <p:spPr>
            <a:xfrm>
              <a:off x="7072361" y="-125465"/>
              <a:ext cx="463573" cy="297376"/>
            </a:xfrm>
            <a:custGeom>
              <a:rect b="b" l="l" r="r" t="t"/>
              <a:pathLst>
                <a:path extrusionOk="0" h="3414" w="5322">
                  <a:moveTo>
                    <a:pt x="1" y="0"/>
                  </a:moveTo>
                  <a:lnTo>
                    <a:pt x="1" y="389"/>
                  </a:lnTo>
                  <a:lnTo>
                    <a:pt x="4732" y="3413"/>
                  </a:lnTo>
                  <a:lnTo>
                    <a:pt x="5322" y="3413"/>
                  </a:lnTo>
                  <a:lnTo>
                    <a:pt x="1" y="0"/>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09" name="Google Shape;1809;p46"/>
            <p:cNvSpPr/>
            <p:nvPr/>
          </p:nvSpPr>
          <p:spPr>
            <a:xfrm>
              <a:off x="7072361" y="-40275"/>
              <a:ext cx="331347" cy="212188"/>
            </a:xfrm>
            <a:custGeom>
              <a:rect b="b" l="l" r="r" t="t"/>
              <a:pathLst>
                <a:path extrusionOk="0" h="2436" w="3804">
                  <a:moveTo>
                    <a:pt x="1" y="1"/>
                  </a:moveTo>
                  <a:lnTo>
                    <a:pt x="1" y="377"/>
                  </a:lnTo>
                  <a:lnTo>
                    <a:pt x="3213" y="2435"/>
                  </a:lnTo>
                  <a:lnTo>
                    <a:pt x="3803" y="2435"/>
                  </a:lnTo>
                  <a:lnTo>
                    <a:pt x="1" y="1"/>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10" name="Google Shape;1810;p46"/>
            <p:cNvSpPr/>
            <p:nvPr/>
          </p:nvSpPr>
          <p:spPr>
            <a:xfrm>
              <a:off x="7072361" y="45001"/>
              <a:ext cx="199035" cy="126912"/>
            </a:xfrm>
            <a:custGeom>
              <a:rect b="b" l="l" r="r" t="t"/>
              <a:pathLst>
                <a:path extrusionOk="0" h="1457" w="2285">
                  <a:moveTo>
                    <a:pt x="1" y="1"/>
                  </a:moveTo>
                  <a:lnTo>
                    <a:pt x="1" y="377"/>
                  </a:lnTo>
                  <a:lnTo>
                    <a:pt x="1695" y="1456"/>
                  </a:lnTo>
                  <a:lnTo>
                    <a:pt x="2285" y="1456"/>
                  </a:lnTo>
                  <a:lnTo>
                    <a:pt x="1" y="1"/>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11" name="Google Shape;1811;p46"/>
            <p:cNvSpPr/>
            <p:nvPr/>
          </p:nvSpPr>
          <p:spPr>
            <a:xfrm>
              <a:off x="7072361" y="129146"/>
              <a:ext cx="66810" cy="42769"/>
            </a:xfrm>
            <a:custGeom>
              <a:rect b="b" l="l" r="r" t="t"/>
              <a:pathLst>
                <a:path extrusionOk="0" h="491" w="767">
                  <a:moveTo>
                    <a:pt x="1" y="1"/>
                  </a:moveTo>
                  <a:lnTo>
                    <a:pt x="1" y="390"/>
                  </a:lnTo>
                  <a:lnTo>
                    <a:pt x="164" y="490"/>
                  </a:lnTo>
                  <a:lnTo>
                    <a:pt x="766" y="490"/>
                  </a:lnTo>
                  <a:lnTo>
                    <a:pt x="1" y="1"/>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1812" name="Google Shape;1812;p46"/>
          <p:cNvSpPr/>
          <p:nvPr/>
        </p:nvSpPr>
        <p:spPr>
          <a:xfrm flipH="1">
            <a:off x="-424122" y="-90880"/>
            <a:ext cx="702945" cy="702906"/>
          </a:xfrm>
          <a:custGeom>
            <a:rect b="b" l="l" r="r" t="t"/>
            <a:pathLst>
              <a:path extrusionOk="0" h="15938" w="15938">
                <a:moveTo>
                  <a:pt x="1" y="1"/>
                </a:moveTo>
                <a:lnTo>
                  <a:pt x="1" y="3765"/>
                </a:lnTo>
                <a:cubicBezTo>
                  <a:pt x="1" y="10491"/>
                  <a:pt x="5447" y="15938"/>
                  <a:pt x="12173" y="15938"/>
                </a:cubicBezTo>
                <a:lnTo>
                  <a:pt x="15938" y="15938"/>
                </a:lnTo>
                <a:lnTo>
                  <a:pt x="15938" y="12173"/>
                </a:lnTo>
                <a:cubicBezTo>
                  <a:pt x="15938" y="5447"/>
                  <a:pt x="10492" y="1"/>
                  <a:pt x="3778" y="1"/>
                </a:cubicBez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1813" name="Google Shape;1813;p46"/>
          <p:cNvGrpSpPr/>
          <p:nvPr/>
        </p:nvGrpSpPr>
        <p:grpSpPr>
          <a:xfrm flipH="1">
            <a:off x="324263" y="-227189"/>
            <a:ext cx="541170" cy="541170"/>
            <a:chOff x="7072361" y="-871003"/>
            <a:chExt cx="1042917" cy="1042917"/>
          </a:xfrm>
        </p:grpSpPr>
        <p:sp>
          <p:nvSpPr>
            <p:cNvPr id="1814" name="Google Shape;1814;p46"/>
            <p:cNvSpPr/>
            <p:nvPr/>
          </p:nvSpPr>
          <p:spPr>
            <a:xfrm>
              <a:off x="8109704" y="-871003"/>
              <a:ext cx="5575" cy="4442"/>
            </a:xfrm>
            <a:custGeom>
              <a:rect b="b" l="l" r="r" t="t"/>
              <a:pathLst>
                <a:path extrusionOk="0" h="51" w="64">
                  <a:moveTo>
                    <a:pt x="1" y="1"/>
                  </a:moveTo>
                  <a:lnTo>
                    <a:pt x="63" y="51"/>
                  </a:lnTo>
                  <a:lnTo>
                    <a:pt x="63" y="1"/>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15" name="Google Shape;1815;p46"/>
            <p:cNvSpPr/>
            <p:nvPr/>
          </p:nvSpPr>
          <p:spPr>
            <a:xfrm>
              <a:off x="7977477" y="-871003"/>
              <a:ext cx="137800" cy="88673"/>
            </a:xfrm>
            <a:custGeom>
              <a:rect b="b" l="l" r="r" t="t"/>
              <a:pathLst>
                <a:path extrusionOk="0" h="1018" w="1582">
                  <a:moveTo>
                    <a:pt x="0" y="1"/>
                  </a:moveTo>
                  <a:lnTo>
                    <a:pt x="1581" y="1017"/>
                  </a:lnTo>
                  <a:lnTo>
                    <a:pt x="1581" y="641"/>
                  </a:lnTo>
                  <a:lnTo>
                    <a:pt x="590" y="1"/>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16" name="Google Shape;1816;p46"/>
            <p:cNvSpPr/>
            <p:nvPr/>
          </p:nvSpPr>
          <p:spPr>
            <a:xfrm>
              <a:off x="7844118" y="-871003"/>
              <a:ext cx="271158" cy="173949"/>
            </a:xfrm>
            <a:custGeom>
              <a:rect b="b" l="l" r="r" t="t"/>
              <a:pathLst>
                <a:path extrusionOk="0" h="1997" w="3113">
                  <a:moveTo>
                    <a:pt x="0" y="1"/>
                  </a:moveTo>
                  <a:lnTo>
                    <a:pt x="3112" y="1996"/>
                  </a:lnTo>
                  <a:lnTo>
                    <a:pt x="3112" y="1620"/>
                  </a:lnTo>
                  <a:lnTo>
                    <a:pt x="603" y="1"/>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17" name="Google Shape;1817;p46"/>
            <p:cNvSpPr/>
            <p:nvPr/>
          </p:nvSpPr>
          <p:spPr>
            <a:xfrm>
              <a:off x="7711805" y="-871003"/>
              <a:ext cx="403470" cy="259137"/>
            </a:xfrm>
            <a:custGeom>
              <a:rect b="b" l="l" r="r" t="t"/>
              <a:pathLst>
                <a:path extrusionOk="0" h="2975" w="4632">
                  <a:moveTo>
                    <a:pt x="1" y="1"/>
                  </a:moveTo>
                  <a:lnTo>
                    <a:pt x="4631" y="2975"/>
                  </a:lnTo>
                  <a:lnTo>
                    <a:pt x="4631" y="2586"/>
                  </a:lnTo>
                  <a:lnTo>
                    <a:pt x="603" y="1"/>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18" name="Google Shape;1818;p46"/>
            <p:cNvSpPr/>
            <p:nvPr/>
          </p:nvSpPr>
          <p:spPr>
            <a:xfrm>
              <a:off x="7588289" y="-869871"/>
              <a:ext cx="526985" cy="343281"/>
            </a:xfrm>
            <a:custGeom>
              <a:rect b="b" l="l" r="r" t="t"/>
              <a:pathLst>
                <a:path extrusionOk="0" h="3941" w="6050">
                  <a:moveTo>
                    <a:pt x="515" y="0"/>
                  </a:moveTo>
                  <a:cubicBezTo>
                    <a:pt x="340" y="13"/>
                    <a:pt x="164" y="25"/>
                    <a:pt x="1" y="51"/>
                  </a:cubicBezTo>
                  <a:lnTo>
                    <a:pt x="6049" y="3941"/>
                  </a:lnTo>
                  <a:lnTo>
                    <a:pt x="6049" y="3552"/>
                  </a:lnTo>
                  <a:lnTo>
                    <a:pt x="515" y="0"/>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19" name="Google Shape;1819;p46"/>
            <p:cNvSpPr/>
            <p:nvPr/>
          </p:nvSpPr>
          <p:spPr>
            <a:xfrm>
              <a:off x="7488814" y="-854540"/>
              <a:ext cx="626459" cy="412094"/>
            </a:xfrm>
            <a:custGeom>
              <a:rect b="b" l="l" r="r" t="t"/>
              <a:pathLst>
                <a:path extrusionOk="0" h="4731" w="7192">
                  <a:moveTo>
                    <a:pt x="428" y="0"/>
                  </a:moveTo>
                  <a:cubicBezTo>
                    <a:pt x="277" y="38"/>
                    <a:pt x="139" y="75"/>
                    <a:pt x="1" y="113"/>
                  </a:cubicBezTo>
                  <a:lnTo>
                    <a:pt x="7191" y="4731"/>
                  </a:lnTo>
                  <a:lnTo>
                    <a:pt x="7191" y="4354"/>
                  </a:lnTo>
                  <a:lnTo>
                    <a:pt x="428" y="0"/>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20" name="Google Shape;1820;p46"/>
            <p:cNvSpPr/>
            <p:nvPr/>
          </p:nvSpPr>
          <p:spPr>
            <a:xfrm>
              <a:off x="7406847" y="-825098"/>
              <a:ext cx="708425" cy="465750"/>
            </a:xfrm>
            <a:custGeom>
              <a:rect b="b" l="l" r="r" t="t"/>
              <a:pathLst>
                <a:path extrusionOk="0" h="5347" w="8133">
                  <a:moveTo>
                    <a:pt x="352" y="1"/>
                  </a:moveTo>
                  <a:cubicBezTo>
                    <a:pt x="239" y="51"/>
                    <a:pt x="114" y="101"/>
                    <a:pt x="1" y="151"/>
                  </a:cubicBezTo>
                  <a:lnTo>
                    <a:pt x="8095" y="5347"/>
                  </a:lnTo>
                  <a:cubicBezTo>
                    <a:pt x="8107" y="5234"/>
                    <a:pt x="8120" y="5108"/>
                    <a:pt x="8132" y="4983"/>
                  </a:cubicBezTo>
                  <a:lnTo>
                    <a:pt x="352" y="1"/>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21" name="Google Shape;1821;p46"/>
            <p:cNvSpPr/>
            <p:nvPr/>
          </p:nvSpPr>
          <p:spPr>
            <a:xfrm>
              <a:off x="7336901" y="-787904"/>
              <a:ext cx="768527" cy="505122"/>
            </a:xfrm>
            <a:custGeom>
              <a:rect b="b" l="l" r="r" t="t"/>
              <a:pathLst>
                <a:path extrusionOk="0" h="5799" w="8823">
                  <a:moveTo>
                    <a:pt x="302" y="1"/>
                  </a:moveTo>
                  <a:cubicBezTo>
                    <a:pt x="201" y="63"/>
                    <a:pt x="101" y="126"/>
                    <a:pt x="1" y="189"/>
                  </a:cubicBezTo>
                  <a:lnTo>
                    <a:pt x="8747" y="5798"/>
                  </a:lnTo>
                  <a:cubicBezTo>
                    <a:pt x="8772" y="5685"/>
                    <a:pt x="8797" y="5572"/>
                    <a:pt x="8822" y="5459"/>
                  </a:cubicBezTo>
                  <a:lnTo>
                    <a:pt x="302" y="1"/>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22" name="Google Shape;1822;p46"/>
            <p:cNvSpPr/>
            <p:nvPr/>
          </p:nvSpPr>
          <p:spPr>
            <a:xfrm>
              <a:off x="7276798" y="-744177"/>
              <a:ext cx="810076" cy="532386"/>
            </a:xfrm>
            <a:custGeom>
              <a:rect b="b" l="l" r="r" t="t"/>
              <a:pathLst>
                <a:path extrusionOk="0" h="6112" w="9300">
                  <a:moveTo>
                    <a:pt x="264" y="0"/>
                  </a:moveTo>
                  <a:cubicBezTo>
                    <a:pt x="176" y="63"/>
                    <a:pt x="88" y="138"/>
                    <a:pt x="0" y="214"/>
                  </a:cubicBezTo>
                  <a:lnTo>
                    <a:pt x="9199" y="6112"/>
                  </a:lnTo>
                  <a:cubicBezTo>
                    <a:pt x="9236" y="6011"/>
                    <a:pt x="9261" y="5911"/>
                    <a:pt x="9299" y="5798"/>
                  </a:cubicBezTo>
                  <a:lnTo>
                    <a:pt x="264" y="0"/>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23" name="Google Shape;1823;p46"/>
            <p:cNvSpPr/>
            <p:nvPr/>
          </p:nvSpPr>
          <p:spPr>
            <a:xfrm>
              <a:off x="7224361" y="-694962"/>
              <a:ext cx="836208" cy="548762"/>
            </a:xfrm>
            <a:custGeom>
              <a:rect b="b" l="l" r="r" t="t"/>
              <a:pathLst>
                <a:path extrusionOk="0" h="6300" w="9600">
                  <a:moveTo>
                    <a:pt x="226" y="0"/>
                  </a:moveTo>
                  <a:cubicBezTo>
                    <a:pt x="151" y="75"/>
                    <a:pt x="75" y="163"/>
                    <a:pt x="0" y="239"/>
                  </a:cubicBezTo>
                  <a:lnTo>
                    <a:pt x="9449" y="6300"/>
                  </a:lnTo>
                  <a:cubicBezTo>
                    <a:pt x="9500" y="6212"/>
                    <a:pt x="9550" y="6111"/>
                    <a:pt x="9600" y="6011"/>
                  </a:cubicBezTo>
                  <a:lnTo>
                    <a:pt x="226" y="0"/>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24" name="Google Shape;1824;p46"/>
            <p:cNvSpPr/>
            <p:nvPr/>
          </p:nvSpPr>
          <p:spPr>
            <a:xfrm>
              <a:off x="7179501" y="-640347"/>
              <a:ext cx="847183" cy="556427"/>
            </a:xfrm>
            <a:custGeom>
              <a:rect b="b" l="l" r="r" t="t"/>
              <a:pathLst>
                <a:path extrusionOk="0" h="6388" w="9726">
                  <a:moveTo>
                    <a:pt x="201" y="1"/>
                  </a:moveTo>
                  <a:cubicBezTo>
                    <a:pt x="126" y="88"/>
                    <a:pt x="63" y="176"/>
                    <a:pt x="1" y="264"/>
                  </a:cubicBezTo>
                  <a:lnTo>
                    <a:pt x="9550" y="6388"/>
                  </a:lnTo>
                  <a:cubicBezTo>
                    <a:pt x="9600" y="6288"/>
                    <a:pt x="9663" y="6200"/>
                    <a:pt x="9726" y="6112"/>
                  </a:cubicBezTo>
                  <a:lnTo>
                    <a:pt x="201" y="1"/>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25" name="Google Shape;1825;p46"/>
            <p:cNvSpPr/>
            <p:nvPr/>
          </p:nvSpPr>
          <p:spPr>
            <a:xfrm>
              <a:off x="7142307" y="-581289"/>
              <a:ext cx="842915" cy="553117"/>
            </a:xfrm>
            <a:custGeom>
              <a:rect b="b" l="l" r="r" t="t"/>
              <a:pathLst>
                <a:path extrusionOk="0" h="6350" w="9677">
                  <a:moveTo>
                    <a:pt x="164" y="0"/>
                  </a:moveTo>
                  <a:cubicBezTo>
                    <a:pt x="101" y="88"/>
                    <a:pt x="51" y="188"/>
                    <a:pt x="1" y="276"/>
                  </a:cubicBezTo>
                  <a:lnTo>
                    <a:pt x="9463" y="6350"/>
                  </a:lnTo>
                  <a:cubicBezTo>
                    <a:pt x="9538" y="6275"/>
                    <a:pt x="9601" y="6187"/>
                    <a:pt x="9676" y="6099"/>
                  </a:cubicBezTo>
                  <a:lnTo>
                    <a:pt x="164" y="0"/>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26" name="Google Shape;1826;p46"/>
            <p:cNvSpPr/>
            <p:nvPr/>
          </p:nvSpPr>
          <p:spPr>
            <a:xfrm>
              <a:off x="7111733" y="-517876"/>
              <a:ext cx="824275" cy="542229"/>
            </a:xfrm>
            <a:custGeom>
              <a:rect b="b" l="l" r="r" t="t"/>
              <a:pathLst>
                <a:path extrusionOk="0" h="6225" w="9463">
                  <a:moveTo>
                    <a:pt x="126" y="0"/>
                  </a:moveTo>
                  <a:cubicBezTo>
                    <a:pt x="88" y="100"/>
                    <a:pt x="51" y="201"/>
                    <a:pt x="1" y="301"/>
                  </a:cubicBezTo>
                  <a:lnTo>
                    <a:pt x="9224" y="6224"/>
                  </a:lnTo>
                  <a:cubicBezTo>
                    <a:pt x="9299" y="6149"/>
                    <a:pt x="9387" y="6074"/>
                    <a:pt x="9462" y="5998"/>
                  </a:cubicBezTo>
                  <a:lnTo>
                    <a:pt x="126" y="0"/>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27" name="Google Shape;1827;p46"/>
            <p:cNvSpPr/>
            <p:nvPr/>
          </p:nvSpPr>
          <p:spPr>
            <a:xfrm>
              <a:off x="7089869" y="-449063"/>
              <a:ext cx="789258" cy="519320"/>
            </a:xfrm>
            <a:custGeom>
              <a:rect b="b" l="l" r="r" t="t"/>
              <a:pathLst>
                <a:path extrusionOk="0" h="5962" w="9061">
                  <a:moveTo>
                    <a:pt x="88" y="1"/>
                  </a:moveTo>
                  <a:cubicBezTo>
                    <a:pt x="63" y="114"/>
                    <a:pt x="26" y="214"/>
                    <a:pt x="1" y="327"/>
                  </a:cubicBezTo>
                  <a:lnTo>
                    <a:pt x="8785" y="5961"/>
                  </a:lnTo>
                  <a:cubicBezTo>
                    <a:pt x="8873" y="5899"/>
                    <a:pt x="8973" y="5836"/>
                    <a:pt x="9061" y="5761"/>
                  </a:cubicBezTo>
                  <a:lnTo>
                    <a:pt x="88" y="1"/>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28" name="Google Shape;1828;p46"/>
            <p:cNvSpPr/>
            <p:nvPr/>
          </p:nvSpPr>
          <p:spPr>
            <a:xfrm>
              <a:off x="7075671" y="-374761"/>
              <a:ext cx="737866" cy="485436"/>
            </a:xfrm>
            <a:custGeom>
              <a:rect b="b" l="l" r="r" t="t"/>
              <a:pathLst>
                <a:path extrusionOk="0" h="5573" w="8471">
                  <a:moveTo>
                    <a:pt x="51" y="1"/>
                  </a:moveTo>
                  <a:cubicBezTo>
                    <a:pt x="38" y="114"/>
                    <a:pt x="26" y="227"/>
                    <a:pt x="0" y="352"/>
                  </a:cubicBezTo>
                  <a:lnTo>
                    <a:pt x="8145" y="5573"/>
                  </a:lnTo>
                  <a:cubicBezTo>
                    <a:pt x="8258" y="5522"/>
                    <a:pt x="8371" y="5460"/>
                    <a:pt x="8471" y="5397"/>
                  </a:cubicBezTo>
                  <a:lnTo>
                    <a:pt x="51" y="1"/>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29" name="Google Shape;1829;p46"/>
            <p:cNvSpPr/>
            <p:nvPr/>
          </p:nvSpPr>
          <p:spPr>
            <a:xfrm>
              <a:off x="7072361" y="-294885"/>
              <a:ext cx="665831" cy="438399"/>
            </a:xfrm>
            <a:custGeom>
              <a:rect b="b" l="l" r="r" t="t"/>
              <a:pathLst>
                <a:path extrusionOk="0" h="5033" w="7644">
                  <a:moveTo>
                    <a:pt x="1" y="0"/>
                  </a:moveTo>
                  <a:cubicBezTo>
                    <a:pt x="1" y="63"/>
                    <a:pt x="1" y="138"/>
                    <a:pt x="1" y="201"/>
                  </a:cubicBezTo>
                  <a:lnTo>
                    <a:pt x="1" y="376"/>
                  </a:lnTo>
                  <a:lnTo>
                    <a:pt x="7254" y="5032"/>
                  </a:lnTo>
                  <a:cubicBezTo>
                    <a:pt x="7392" y="4994"/>
                    <a:pt x="7518" y="4944"/>
                    <a:pt x="7643" y="4894"/>
                  </a:cubicBezTo>
                  <a:lnTo>
                    <a:pt x="1" y="0"/>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30" name="Google Shape;1830;p46"/>
            <p:cNvSpPr/>
            <p:nvPr/>
          </p:nvSpPr>
          <p:spPr>
            <a:xfrm>
              <a:off x="7072361" y="-210741"/>
              <a:ext cx="575067" cy="377165"/>
            </a:xfrm>
            <a:custGeom>
              <a:rect b="b" l="l" r="r" t="t"/>
              <a:pathLst>
                <a:path extrusionOk="0" h="4330" w="6602">
                  <a:moveTo>
                    <a:pt x="1" y="0"/>
                  </a:moveTo>
                  <a:lnTo>
                    <a:pt x="1" y="389"/>
                  </a:lnTo>
                  <a:lnTo>
                    <a:pt x="6137" y="4330"/>
                  </a:lnTo>
                  <a:cubicBezTo>
                    <a:pt x="6300" y="4305"/>
                    <a:pt x="6451" y="4279"/>
                    <a:pt x="6601" y="4242"/>
                  </a:cubicBezTo>
                  <a:lnTo>
                    <a:pt x="1" y="0"/>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31" name="Google Shape;1831;p46"/>
            <p:cNvSpPr/>
            <p:nvPr/>
          </p:nvSpPr>
          <p:spPr>
            <a:xfrm>
              <a:off x="7072361" y="-125465"/>
              <a:ext cx="463573" cy="297376"/>
            </a:xfrm>
            <a:custGeom>
              <a:rect b="b" l="l" r="r" t="t"/>
              <a:pathLst>
                <a:path extrusionOk="0" h="3414" w="5322">
                  <a:moveTo>
                    <a:pt x="1" y="0"/>
                  </a:moveTo>
                  <a:lnTo>
                    <a:pt x="1" y="389"/>
                  </a:lnTo>
                  <a:lnTo>
                    <a:pt x="4732" y="3413"/>
                  </a:lnTo>
                  <a:lnTo>
                    <a:pt x="5322" y="3413"/>
                  </a:lnTo>
                  <a:lnTo>
                    <a:pt x="1" y="0"/>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32" name="Google Shape;1832;p46"/>
            <p:cNvSpPr/>
            <p:nvPr/>
          </p:nvSpPr>
          <p:spPr>
            <a:xfrm>
              <a:off x="7072361" y="-40275"/>
              <a:ext cx="331347" cy="212188"/>
            </a:xfrm>
            <a:custGeom>
              <a:rect b="b" l="l" r="r" t="t"/>
              <a:pathLst>
                <a:path extrusionOk="0" h="2436" w="3804">
                  <a:moveTo>
                    <a:pt x="1" y="1"/>
                  </a:moveTo>
                  <a:lnTo>
                    <a:pt x="1" y="377"/>
                  </a:lnTo>
                  <a:lnTo>
                    <a:pt x="3213" y="2435"/>
                  </a:lnTo>
                  <a:lnTo>
                    <a:pt x="3803" y="2435"/>
                  </a:lnTo>
                  <a:lnTo>
                    <a:pt x="1" y="1"/>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33" name="Google Shape;1833;p46"/>
            <p:cNvSpPr/>
            <p:nvPr/>
          </p:nvSpPr>
          <p:spPr>
            <a:xfrm>
              <a:off x="7072361" y="45001"/>
              <a:ext cx="199035" cy="126912"/>
            </a:xfrm>
            <a:custGeom>
              <a:rect b="b" l="l" r="r" t="t"/>
              <a:pathLst>
                <a:path extrusionOk="0" h="1457" w="2285">
                  <a:moveTo>
                    <a:pt x="1" y="1"/>
                  </a:moveTo>
                  <a:lnTo>
                    <a:pt x="1" y="377"/>
                  </a:lnTo>
                  <a:lnTo>
                    <a:pt x="1695" y="1456"/>
                  </a:lnTo>
                  <a:lnTo>
                    <a:pt x="2285" y="1456"/>
                  </a:lnTo>
                  <a:lnTo>
                    <a:pt x="1" y="1"/>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34" name="Google Shape;1834;p46"/>
            <p:cNvSpPr/>
            <p:nvPr/>
          </p:nvSpPr>
          <p:spPr>
            <a:xfrm>
              <a:off x="7072361" y="129146"/>
              <a:ext cx="66810" cy="42769"/>
            </a:xfrm>
            <a:custGeom>
              <a:rect b="b" l="l" r="r" t="t"/>
              <a:pathLst>
                <a:path extrusionOk="0" h="491" w="767">
                  <a:moveTo>
                    <a:pt x="1" y="1"/>
                  </a:moveTo>
                  <a:lnTo>
                    <a:pt x="1" y="390"/>
                  </a:lnTo>
                  <a:lnTo>
                    <a:pt x="164" y="490"/>
                  </a:lnTo>
                  <a:lnTo>
                    <a:pt x="766" y="490"/>
                  </a:lnTo>
                  <a:lnTo>
                    <a:pt x="1" y="1"/>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Tree>
  </p:cSld>
  <p:clrMapOvr>
    <a:masterClrMapping/>
  </p:clrMapOvr>
</p:sldLayout>
</file>

<file path=ppt/slideLayouts/slideLayout4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1">
  <p:cSld name="TITLE_AND_TWO_COLUMNS_2">
    <p:spTree>
      <p:nvGrpSpPr>
        <p:cNvPr id="1835" name="Shape 1835"/>
        <p:cNvGrpSpPr/>
        <p:nvPr/>
      </p:nvGrpSpPr>
      <p:grpSpPr>
        <a:xfrm>
          <a:off x="0" y="0"/>
          <a:ext cx="0" cy="0"/>
          <a:chOff x="0" y="0"/>
          <a:chExt cx="0" cy="0"/>
        </a:xfrm>
      </p:grpSpPr>
      <p:sp>
        <p:nvSpPr>
          <p:cNvPr id="1836" name="Google Shape;1836;p47"/>
          <p:cNvSpPr txBox="1"/>
          <p:nvPr>
            <p:ph type="title"/>
          </p:nvPr>
        </p:nvSpPr>
        <p:spPr>
          <a:xfrm>
            <a:off x="713225" y="539500"/>
            <a:ext cx="7759200" cy="318900"/>
          </a:xfrm>
          <a:prstGeom prst="rect">
            <a:avLst/>
          </a:prstGeom>
        </p:spPr>
        <p:txBody>
          <a:bodyPr anchorCtr="0" anchor="ctr" bIns="91425" lIns="91425" spcFirstLastPara="1" rIns="91425" wrap="square" tIns="91425">
            <a:noAutofit/>
          </a:bodyPr>
          <a:lstStyle>
            <a:lvl1pPr lvl="0" rtl="0" algn="ctr">
              <a:spcBef>
                <a:spcPts val="0"/>
              </a:spcBef>
              <a:spcAft>
                <a:spcPts val="0"/>
              </a:spcAft>
              <a:buSzPts val="3000"/>
              <a:buNone/>
              <a:defRPr/>
            </a:lvl1pPr>
            <a:lvl2pPr lvl="1" rtl="0" algn="ctr">
              <a:spcBef>
                <a:spcPts val="0"/>
              </a:spcBef>
              <a:spcAft>
                <a:spcPts val="0"/>
              </a:spcAft>
              <a:buSzPts val="3000"/>
              <a:buNone/>
              <a:defRPr/>
            </a:lvl2pPr>
            <a:lvl3pPr lvl="2" rtl="0" algn="ctr">
              <a:spcBef>
                <a:spcPts val="0"/>
              </a:spcBef>
              <a:spcAft>
                <a:spcPts val="0"/>
              </a:spcAft>
              <a:buSzPts val="3000"/>
              <a:buNone/>
              <a:defRPr/>
            </a:lvl3pPr>
            <a:lvl4pPr lvl="3" rtl="0" algn="ctr">
              <a:spcBef>
                <a:spcPts val="0"/>
              </a:spcBef>
              <a:spcAft>
                <a:spcPts val="0"/>
              </a:spcAft>
              <a:buSzPts val="3000"/>
              <a:buNone/>
              <a:defRPr/>
            </a:lvl4pPr>
            <a:lvl5pPr lvl="4" rtl="0" algn="ctr">
              <a:spcBef>
                <a:spcPts val="0"/>
              </a:spcBef>
              <a:spcAft>
                <a:spcPts val="0"/>
              </a:spcAft>
              <a:buSzPts val="3000"/>
              <a:buNone/>
              <a:defRPr/>
            </a:lvl5pPr>
            <a:lvl6pPr lvl="5" rtl="0" algn="ctr">
              <a:spcBef>
                <a:spcPts val="0"/>
              </a:spcBef>
              <a:spcAft>
                <a:spcPts val="0"/>
              </a:spcAft>
              <a:buSzPts val="3000"/>
              <a:buNone/>
              <a:defRPr/>
            </a:lvl6pPr>
            <a:lvl7pPr lvl="6" rtl="0" algn="ctr">
              <a:spcBef>
                <a:spcPts val="0"/>
              </a:spcBef>
              <a:spcAft>
                <a:spcPts val="0"/>
              </a:spcAft>
              <a:buSzPts val="3000"/>
              <a:buNone/>
              <a:defRPr/>
            </a:lvl7pPr>
            <a:lvl8pPr lvl="7" rtl="0" algn="ctr">
              <a:spcBef>
                <a:spcPts val="0"/>
              </a:spcBef>
              <a:spcAft>
                <a:spcPts val="0"/>
              </a:spcAft>
              <a:buSzPts val="3000"/>
              <a:buNone/>
              <a:defRPr/>
            </a:lvl8pPr>
            <a:lvl9pPr lvl="8" rtl="0" algn="ctr">
              <a:spcBef>
                <a:spcPts val="0"/>
              </a:spcBef>
              <a:spcAft>
                <a:spcPts val="0"/>
              </a:spcAft>
              <a:buSzPts val="3000"/>
              <a:buNone/>
              <a:defRPr/>
            </a:lvl9pPr>
          </a:lstStyle>
          <a:p/>
        </p:txBody>
      </p:sp>
      <p:sp>
        <p:nvSpPr>
          <p:cNvPr id="1837" name="Google Shape;1837;p47"/>
          <p:cNvSpPr txBox="1"/>
          <p:nvPr>
            <p:ph idx="1" type="subTitle"/>
          </p:nvPr>
        </p:nvSpPr>
        <p:spPr>
          <a:xfrm>
            <a:off x="4697500" y="2971675"/>
            <a:ext cx="2710800" cy="805800"/>
          </a:xfrm>
          <a:prstGeom prst="rect">
            <a:avLst/>
          </a:prstGeom>
        </p:spPr>
        <p:txBody>
          <a:bodyPr anchorCtr="0" anchor="ctr" bIns="91425" lIns="91425" spcFirstLastPara="1" rIns="91425" wrap="square" tIns="91425">
            <a:noAutofit/>
          </a:bodyPr>
          <a:lstStyle>
            <a:lvl1pPr lvl="0" rtl="0" algn="ctr">
              <a:lnSpc>
                <a:spcPct val="100000"/>
              </a:lnSpc>
              <a:spcBef>
                <a:spcPts val="0"/>
              </a:spcBef>
              <a:spcAft>
                <a:spcPts val="0"/>
              </a:spcAft>
              <a:buSzPts val="1400"/>
              <a:buNone/>
              <a:defRPr/>
            </a:lvl1pPr>
            <a:lvl2pPr lvl="1" rtl="0" algn="ctr">
              <a:lnSpc>
                <a:spcPct val="100000"/>
              </a:lnSpc>
              <a:spcBef>
                <a:spcPts val="0"/>
              </a:spcBef>
              <a:spcAft>
                <a:spcPts val="0"/>
              </a:spcAft>
              <a:buSzPts val="1400"/>
              <a:buNone/>
              <a:defRPr/>
            </a:lvl2pPr>
            <a:lvl3pPr lvl="2" rtl="0" algn="ctr">
              <a:lnSpc>
                <a:spcPct val="100000"/>
              </a:lnSpc>
              <a:spcBef>
                <a:spcPts val="0"/>
              </a:spcBef>
              <a:spcAft>
                <a:spcPts val="0"/>
              </a:spcAft>
              <a:buSzPts val="1400"/>
              <a:buNone/>
              <a:defRPr/>
            </a:lvl3pPr>
            <a:lvl4pPr lvl="3" rtl="0" algn="ctr">
              <a:lnSpc>
                <a:spcPct val="100000"/>
              </a:lnSpc>
              <a:spcBef>
                <a:spcPts val="0"/>
              </a:spcBef>
              <a:spcAft>
                <a:spcPts val="0"/>
              </a:spcAft>
              <a:buSzPts val="1400"/>
              <a:buNone/>
              <a:defRPr/>
            </a:lvl4pPr>
            <a:lvl5pPr lvl="4" rtl="0" algn="ctr">
              <a:lnSpc>
                <a:spcPct val="100000"/>
              </a:lnSpc>
              <a:spcBef>
                <a:spcPts val="0"/>
              </a:spcBef>
              <a:spcAft>
                <a:spcPts val="0"/>
              </a:spcAft>
              <a:buSzPts val="1400"/>
              <a:buNone/>
              <a:defRPr/>
            </a:lvl5pPr>
            <a:lvl6pPr lvl="5" rtl="0" algn="ctr">
              <a:lnSpc>
                <a:spcPct val="100000"/>
              </a:lnSpc>
              <a:spcBef>
                <a:spcPts val="0"/>
              </a:spcBef>
              <a:spcAft>
                <a:spcPts val="0"/>
              </a:spcAft>
              <a:buSzPts val="1400"/>
              <a:buNone/>
              <a:defRPr/>
            </a:lvl6pPr>
            <a:lvl7pPr lvl="6" rtl="0" algn="ctr">
              <a:lnSpc>
                <a:spcPct val="100000"/>
              </a:lnSpc>
              <a:spcBef>
                <a:spcPts val="0"/>
              </a:spcBef>
              <a:spcAft>
                <a:spcPts val="0"/>
              </a:spcAft>
              <a:buSzPts val="1400"/>
              <a:buNone/>
              <a:defRPr/>
            </a:lvl7pPr>
            <a:lvl8pPr lvl="7" rtl="0" algn="ctr">
              <a:lnSpc>
                <a:spcPct val="100000"/>
              </a:lnSpc>
              <a:spcBef>
                <a:spcPts val="0"/>
              </a:spcBef>
              <a:spcAft>
                <a:spcPts val="0"/>
              </a:spcAft>
              <a:buSzPts val="1400"/>
              <a:buNone/>
              <a:defRPr/>
            </a:lvl8pPr>
            <a:lvl9pPr lvl="8" rtl="0" algn="ctr">
              <a:lnSpc>
                <a:spcPct val="100000"/>
              </a:lnSpc>
              <a:spcBef>
                <a:spcPts val="0"/>
              </a:spcBef>
              <a:spcAft>
                <a:spcPts val="0"/>
              </a:spcAft>
              <a:buSzPts val="1400"/>
              <a:buNone/>
              <a:defRPr/>
            </a:lvl9pPr>
          </a:lstStyle>
          <a:p/>
        </p:txBody>
      </p:sp>
      <p:sp>
        <p:nvSpPr>
          <p:cNvPr id="1838" name="Google Shape;1838;p47"/>
          <p:cNvSpPr txBox="1"/>
          <p:nvPr>
            <p:ph idx="2" type="subTitle"/>
          </p:nvPr>
        </p:nvSpPr>
        <p:spPr>
          <a:xfrm>
            <a:off x="5003512" y="2577988"/>
            <a:ext cx="2098800" cy="327600"/>
          </a:xfrm>
          <a:prstGeom prst="rect">
            <a:avLst/>
          </a:prstGeom>
        </p:spPr>
        <p:txBody>
          <a:bodyPr anchorCtr="0" anchor="ctr" bIns="91425" lIns="91425" spcFirstLastPara="1" rIns="91425" wrap="square" tIns="91425">
            <a:noAutofit/>
          </a:bodyPr>
          <a:lstStyle>
            <a:lvl1pPr lvl="0" rtl="0" algn="ctr">
              <a:lnSpc>
                <a:spcPct val="100000"/>
              </a:lnSpc>
              <a:spcBef>
                <a:spcPts val="0"/>
              </a:spcBef>
              <a:spcAft>
                <a:spcPts val="0"/>
              </a:spcAft>
              <a:buSzPts val="1400"/>
              <a:buFont typeface="Margarine"/>
              <a:buNone/>
              <a:defRPr sz="2000">
                <a:solidFill>
                  <a:schemeClr val="dk2"/>
                </a:solidFill>
                <a:latin typeface="Margarine"/>
                <a:ea typeface="Margarine"/>
                <a:cs typeface="Margarine"/>
                <a:sym typeface="Margarine"/>
              </a:defRPr>
            </a:lvl1pPr>
            <a:lvl2pPr lvl="1" rtl="0" algn="ctr">
              <a:lnSpc>
                <a:spcPct val="100000"/>
              </a:lnSpc>
              <a:spcBef>
                <a:spcPts val="0"/>
              </a:spcBef>
              <a:spcAft>
                <a:spcPts val="0"/>
              </a:spcAft>
              <a:buSzPts val="1800"/>
              <a:buFont typeface="Margarine"/>
              <a:buNone/>
              <a:defRPr b="1" sz="1800">
                <a:latin typeface="Margarine"/>
                <a:ea typeface="Margarine"/>
                <a:cs typeface="Margarine"/>
                <a:sym typeface="Margarine"/>
              </a:defRPr>
            </a:lvl2pPr>
            <a:lvl3pPr lvl="2" rtl="0" algn="ctr">
              <a:lnSpc>
                <a:spcPct val="100000"/>
              </a:lnSpc>
              <a:spcBef>
                <a:spcPts val="0"/>
              </a:spcBef>
              <a:spcAft>
                <a:spcPts val="0"/>
              </a:spcAft>
              <a:buSzPts val="1800"/>
              <a:buFont typeface="Margarine"/>
              <a:buNone/>
              <a:defRPr b="1" sz="1800">
                <a:latin typeface="Margarine"/>
                <a:ea typeface="Margarine"/>
                <a:cs typeface="Margarine"/>
                <a:sym typeface="Margarine"/>
              </a:defRPr>
            </a:lvl3pPr>
            <a:lvl4pPr lvl="3" rtl="0" algn="ctr">
              <a:lnSpc>
                <a:spcPct val="100000"/>
              </a:lnSpc>
              <a:spcBef>
                <a:spcPts val="0"/>
              </a:spcBef>
              <a:spcAft>
                <a:spcPts val="0"/>
              </a:spcAft>
              <a:buSzPts val="1800"/>
              <a:buFont typeface="Margarine"/>
              <a:buNone/>
              <a:defRPr b="1" sz="1800">
                <a:latin typeface="Margarine"/>
                <a:ea typeface="Margarine"/>
                <a:cs typeface="Margarine"/>
                <a:sym typeface="Margarine"/>
              </a:defRPr>
            </a:lvl4pPr>
            <a:lvl5pPr lvl="4" rtl="0" algn="ctr">
              <a:lnSpc>
                <a:spcPct val="100000"/>
              </a:lnSpc>
              <a:spcBef>
                <a:spcPts val="0"/>
              </a:spcBef>
              <a:spcAft>
                <a:spcPts val="0"/>
              </a:spcAft>
              <a:buSzPts val="1800"/>
              <a:buFont typeface="Margarine"/>
              <a:buNone/>
              <a:defRPr b="1" sz="1800">
                <a:latin typeface="Margarine"/>
                <a:ea typeface="Margarine"/>
                <a:cs typeface="Margarine"/>
                <a:sym typeface="Margarine"/>
              </a:defRPr>
            </a:lvl5pPr>
            <a:lvl6pPr lvl="5" rtl="0" algn="ctr">
              <a:lnSpc>
                <a:spcPct val="100000"/>
              </a:lnSpc>
              <a:spcBef>
                <a:spcPts val="0"/>
              </a:spcBef>
              <a:spcAft>
                <a:spcPts val="0"/>
              </a:spcAft>
              <a:buSzPts val="1800"/>
              <a:buFont typeface="Margarine"/>
              <a:buNone/>
              <a:defRPr b="1" sz="1800">
                <a:latin typeface="Margarine"/>
                <a:ea typeface="Margarine"/>
                <a:cs typeface="Margarine"/>
                <a:sym typeface="Margarine"/>
              </a:defRPr>
            </a:lvl6pPr>
            <a:lvl7pPr lvl="6" rtl="0" algn="ctr">
              <a:lnSpc>
                <a:spcPct val="100000"/>
              </a:lnSpc>
              <a:spcBef>
                <a:spcPts val="0"/>
              </a:spcBef>
              <a:spcAft>
                <a:spcPts val="0"/>
              </a:spcAft>
              <a:buSzPts val="1800"/>
              <a:buFont typeface="Margarine"/>
              <a:buNone/>
              <a:defRPr b="1" sz="1800">
                <a:latin typeface="Margarine"/>
                <a:ea typeface="Margarine"/>
                <a:cs typeface="Margarine"/>
                <a:sym typeface="Margarine"/>
              </a:defRPr>
            </a:lvl7pPr>
            <a:lvl8pPr lvl="7" rtl="0" algn="ctr">
              <a:lnSpc>
                <a:spcPct val="100000"/>
              </a:lnSpc>
              <a:spcBef>
                <a:spcPts val="0"/>
              </a:spcBef>
              <a:spcAft>
                <a:spcPts val="0"/>
              </a:spcAft>
              <a:buSzPts val="1800"/>
              <a:buFont typeface="Margarine"/>
              <a:buNone/>
              <a:defRPr b="1" sz="1800">
                <a:latin typeface="Margarine"/>
                <a:ea typeface="Margarine"/>
                <a:cs typeface="Margarine"/>
                <a:sym typeface="Margarine"/>
              </a:defRPr>
            </a:lvl8pPr>
            <a:lvl9pPr lvl="8" rtl="0" algn="ctr">
              <a:lnSpc>
                <a:spcPct val="100000"/>
              </a:lnSpc>
              <a:spcBef>
                <a:spcPts val="0"/>
              </a:spcBef>
              <a:spcAft>
                <a:spcPts val="0"/>
              </a:spcAft>
              <a:buSzPts val="1800"/>
              <a:buFont typeface="Margarine"/>
              <a:buNone/>
              <a:defRPr b="1" sz="1800">
                <a:latin typeface="Margarine"/>
                <a:ea typeface="Margarine"/>
                <a:cs typeface="Margarine"/>
                <a:sym typeface="Margarine"/>
              </a:defRPr>
            </a:lvl9pPr>
          </a:lstStyle>
          <a:p/>
        </p:txBody>
      </p:sp>
      <p:sp>
        <p:nvSpPr>
          <p:cNvPr id="1839" name="Google Shape;1839;p47"/>
          <p:cNvSpPr txBox="1"/>
          <p:nvPr>
            <p:ph idx="3" type="subTitle"/>
          </p:nvPr>
        </p:nvSpPr>
        <p:spPr>
          <a:xfrm>
            <a:off x="1735700" y="2971675"/>
            <a:ext cx="2710800" cy="805800"/>
          </a:xfrm>
          <a:prstGeom prst="rect">
            <a:avLst/>
          </a:prstGeom>
        </p:spPr>
        <p:txBody>
          <a:bodyPr anchorCtr="0" anchor="ctr" bIns="91425" lIns="91425" spcFirstLastPara="1" rIns="91425" wrap="square" tIns="91425">
            <a:noAutofit/>
          </a:bodyPr>
          <a:lstStyle>
            <a:lvl1pPr lvl="0" rtl="0" algn="ctr">
              <a:lnSpc>
                <a:spcPct val="100000"/>
              </a:lnSpc>
              <a:spcBef>
                <a:spcPts val="0"/>
              </a:spcBef>
              <a:spcAft>
                <a:spcPts val="0"/>
              </a:spcAft>
              <a:buSzPts val="1400"/>
              <a:buNone/>
              <a:defRPr/>
            </a:lvl1pPr>
            <a:lvl2pPr lvl="1" rtl="0" algn="ctr">
              <a:lnSpc>
                <a:spcPct val="100000"/>
              </a:lnSpc>
              <a:spcBef>
                <a:spcPts val="0"/>
              </a:spcBef>
              <a:spcAft>
                <a:spcPts val="0"/>
              </a:spcAft>
              <a:buSzPts val="1400"/>
              <a:buNone/>
              <a:defRPr/>
            </a:lvl2pPr>
            <a:lvl3pPr lvl="2" rtl="0" algn="ctr">
              <a:lnSpc>
                <a:spcPct val="100000"/>
              </a:lnSpc>
              <a:spcBef>
                <a:spcPts val="0"/>
              </a:spcBef>
              <a:spcAft>
                <a:spcPts val="0"/>
              </a:spcAft>
              <a:buSzPts val="1400"/>
              <a:buNone/>
              <a:defRPr/>
            </a:lvl3pPr>
            <a:lvl4pPr lvl="3" rtl="0" algn="ctr">
              <a:lnSpc>
                <a:spcPct val="100000"/>
              </a:lnSpc>
              <a:spcBef>
                <a:spcPts val="0"/>
              </a:spcBef>
              <a:spcAft>
                <a:spcPts val="0"/>
              </a:spcAft>
              <a:buSzPts val="1400"/>
              <a:buNone/>
              <a:defRPr/>
            </a:lvl4pPr>
            <a:lvl5pPr lvl="4" rtl="0" algn="ctr">
              <a:lnSpc>
                <a:spcPct val="100000"/>
              </a:lnSpc>
              <a:spcBef>
                <a:spcPts val="0"/>
              </a:spcBef>
              <a:spcAft>
                <a:spcPts val="0"/>
              </a:spcAft>
              <a:buSzPts val="1400"/>
              <a:buNone/>
              <a:defRPr/>
            </a:lvl5pPr>
            <a:lvl6pPr lvl="5" rtl="0" algn="ctr">
              <a:lnSpc>
                <a:spcPct val="100000"/>
              </a:lnSpc>
              <a:spcBef>
                <a:spcPts val="0"/>
              </a:spcBef>
              <a:spcAft>
                <a:spcPts val="0"/>
              </a:spcAft>
              <a:buSzPts val="1400"/>
              <a:buNone/>
              <a:defRPr/>
            </a:lvl6pPr>
            <a:lvl7pPr lvl="6" rtl="0" algn="ctr">
              <a:lnSpc>
                <a:spcPct val="100000"/>
              </a:lnSpc>
              <a:spcBef>
                <a:spcPts val="0"/>
              </a:spcBef>
              <a:spcAft>
                <a:spcPts val="0"/>
              </a:spcAft>
              <a:buSzPts val="1400"/>
              <a:buNone/>
              <a:defRPr/>
            </a:lvl7pPr>
            <a:lvl8pPr lvl="7" rtl="0" algn="ctr">
              <a:lnSpc>
                <a:spcPct val="100000"/>
              </a:lnSpc>
              <a:spcBef>
                <a:spcPts val="0"/>
              </a:spcBef>
              <a:spcAft>
                <a:spcPts val="0"/>
              </a:spcAft>
              <a:buSzPts val="1400"/>
              <a:buNone/>
              <a:defRPr/>
            </a:lvl8pPr>
            <a:lvl9pPr lvl="8" rtl="0" algn="ctr">
              <a:lnSpc>
                <a:spcPct val="100000"/>
              </a:lnSpc>
              <a:spcBef>
                <a:spcPts val="0"/>
              </a:spcBef>
              <a:spcAft>
                <a:spcPts val="0"/>
              </a:spcAft>
              <a:buSzPts val="1400"/>
              <a:buNone/>
              <a:defRPr/>
            </a:lvl9pPr>
          </a:lstStyle>
          <a:p/>
        </p:txBody>
      </p:sp>
      <p:sp>
        <p:nvSpPr>
          <p:cNvPr id="1840" name="Google Shape;1840;p47"/>
          <p:cNvSpPr txBox="1"/>
          <p:nvPr>
            <p:ph idx="4" type="subTitle"/>
          </p:nvPr>
        </p:nvSpPr>
        <p:spPr>
          <a:xfrm>
            <a:off x="2041675" y="2577988"/>
            <a:ext cx="2098800" cy="327600"/>
          </a:xfrm>
          <a:prstGeom prst="rect">
            <a:avLst/>
          </a:prstGeom>
        </p:spPr>
        <p:txBody>
          <a:bodyPr anchorCtr="0" anchor="ctr" bIns="91425" lIns="91425" spcFirstLastPara="1" rIns="91425" wrap="square" tIns="91425">
            <a:noAutofit/>
          </a:bodyPr>
          <a:lstStyle>
            <a:lvl1pPr lvl="0" rtl="0" algn="ctr">
              <a:lnSpc>
                <a:spcPct val="100000"/>
              </a:lnSpc>
              <a:spcBef>
                <a:spcPts val="0"/>
              </a:spcBef>
              <a:spcAft>
                <a:spcPts val="0"/>
              </a:spcAft>
              <a:buSzPts val="1400"/>
              <a:buFont typeface="Margarine"/>
              <a:buNone/>
              <a:defRPr sz="2000">
                <a:solidFill>
                  <a:schemeClr val="dk2"/>
                </a:solidFill>
                <a:latin typeface="Margarine"/>
                <a:ea typeface="Margarine"/>
                <a:cs typeface="Margarine"/>
                <a:sym typeface="Margarine"/>
              </a:defRPr>
            </a:lvl1pPr>
            <a:lvl2pPr lvl="1" rtl="0" algn="ctr">
              <a:lnSpc>
                <a:spcPct val="100000"/>
              </a:lnSpc>
              <a:spcBef>
                <a:spcPts val="0"/>
              </a:spcBef>
              <a:spcAft>
                <a:spcPts val="0"/>
              </a:spcAft>
              <a:buSzPts val="1800"/>
              <a:buFont typeface="Margarine"/>
              <a:buNone/>
              <a:defRPr b="1" sz="1800">
                <a:latin typeface="Margarine"/>
                <a:ea typeface="Margarine"/>
                <a:cs typeface="Margarine"/>
                <a:sym typeface="Margarine"/>
              </a:defRPr>
            </a:lvl2pPr>
            <a:lvl3pPr lvl="2" rtl="0" algn="ctr">
              <a:lnSpc>
                <a:spcPct val="100000"/>
              </a:lnSpc>
              <a:spcBef>
                <a:spcPts val="0"/>
              </a:spcBef>
              <a:spcAft>
                <a:spcPts val="0"/>
              </a:spcAft>
              <a:buSzPts val="1800"/>
              <a:buFont typeface="Margarine"/>
              <a:buNone/>
              <a:defRPr b="1" sz="1800">
                <a:latin typeface="Margarine"/>
                <a:ea typeface="Margarine"/>
                <a:cs typeface="Margarine"/>
                <a:sym typeface="Margarine"/>
              </a:defRPr>
            </a:lvl3pPr>
            <a:lvl4pPr lvl="3" rtl="0" algn="ctr">
              <a:lnSpc>
                <a:spcPct val="100000"/>
              </a:lnSpc>
              <a:spcBef>
                <a:spcPts val="0"/>
              </a:spcBef>
              <a:spcAft>
                <a:spcPts val="0"/>
              </a:spcAft>
              <a:buSzPts val="1800"/>
              <a:buFont typeface="Margarine"/>
              <a:buNone/>
              <a:defRPr b="1" sz="1800">
                <a:latin typeface="Margarine"/>
                <a:ea typeface="Margarine"/>
                <a:cs typeface="Margarine"/>
                <a:sym typeface="Margarine"/>
              </a:defRPr>
            </a:lvl4pPr>
            <a:lvl5pPr lvl="4" rtl="0" algn="ctr">
              <a:lnSpc>
                <a:spcPct val="100000"/>
              </a:lnSpc>
              <a:spcBef>
                <a:spcPts val="0"/>
              </a:spcBef>
              <a:spcAft>
                <a:spcPts val="0"/>
              </a:spcAft>
              <a:buSzPts val="1800"/>
              <a:buFont typeface="Margarine"/>
              <a:buNone/>
              <a:defRPr b="1" sz="1800">
                <a:latin typeface="Margarine"/>
                <a:ea typeface="Margarine"/>
                <a:cs typeface="Margarine"/>
                <a:sym typeface="Margarine"/>
              </a:defRPr>
            </a:lvl5pPr>
            <a:lvl6pPr lvl="5" rtl="0" algn="ctr">
              <a:lnSpc>
                <a:spcPct val="100000"/>
              </a:lnSpc>
              <a:spcBef>
                <a:spcPts val="0"/>
              </a:spcBef>
              <a:spcAft>
                <a:spcPts val="0"/>
              </a:spcAft>
              <a:buSzPts val="1800"/>
              <a:buFont typeface="Margarine"/>
              <a:buNone/>
              <a:defRPr b="1" sz="1800">
                <a:latin typeface="Margarine"/>
                <a:ea typeface="Margarine"/>
                <a:cs typeface="Margarine"/>
                <a:sym typeface="Margarine"/>
              </a:defRPr>
            </a:lvl6pPr>
            <a:lvl7pPr lvl="6" rtl="0" algn="ctr">
              <a:lnSpc>
                <a:spcPct val="100000"/>
              </a:lnSpc>
              <a:spcBef>
                <a:spcPts val="0"/>
              </a:spcBef>
              <a:spcAft>
                <a:spcPts val="0"/>
              </a:spcAft>
              <a:buSzPts val="1800"/>
              <a:buFont typeface="Margarine"/>
              <a:buNone/>
              <a:defRPr b="1" sz="1800">
                <a:latin typeface="Margarine"/>
                <a:ea typeface="Margarine"/>
                <a:cs typeface="Margarine"/>
                <a:sym typeface="Margarine"/>
              </a:defRPr>
            </a:lvl7pPr>
            <a:lvl8pPr lvl="7" rtl="0" algn="ctr">
              <a:lnSpc>
                <a:spcPct val="100000"/>
              </a:lnSpc>
              <a:spcBef>
                <a:spcPts val="0"/>
              </a:spcBef>
              <a:spcAft>
                <a:spcPts val="0"/>
              </a:spcAft>
              <a:buSzPts val="1800"/>
              <a:buFont typeface="Margarine"/>
              <a:buNone/>
              <a:defRPr b="1" sz="1800">
                <a:latin typeface="Margarine"/>
                <a:ea typeface="Margarine"/>
                <a:cs typeface="Margarine"/>
                <a:sym typeface="Margarine"/>
              </a:defRPr>
            </a:lvl8pPr>
            <a:lvl9pPr lvl="8" rtl="0" algn="ctr">
              <a:lnSpc>
                <a:spcPct val="100000"/>
              </a:lnSpc>
              <a:spcBef>
                <a:spcPts val="0"/>
              </a:spcBef>
              <a:spcAft>
                <a:spcPts val="0"/>
              </a:spcAft>
              <a:buSzPts val="1800"/>
              <a:buFont typeface="Margarine"/>
              <a:buNone/>
              <a:defRPr b="1" sz="1800">
                <a:latin typeface="Margarine"/>
                <a:ea typeface="Margarine"/>
                <a:cs typeface="Margarine"/>
                <a:sym typeface="Margarine"/>
              </a:defRPr>
            </a:lvl9pPr>
          </a:lstStyle>
          <a:p/>
        </p:txBody>
      </p:sp>
      <p:sp>
        <p:nvSpPr>
          <p:cNvPr id="1841" name="Google Shape;1841;p47"/>
          <p:cNvSpPr/>
          <p:nvPr/>
        </p:nvSpPr>
        <p:spPr>
          <a:xfrm rot="-5400293">
            <a:off x="7017998" y="1118135"/>
            <a:ext cx="4830408" cy="3181322"/>
          </a:xfrm>
          <a:custGeom>
            <a:rect b="b" l="l" r="r" t="t"/>
            <a:pathLst>
              <a:path extrusionOk="0" h="54261" w="82388">
                <a:moveTo>
                  <a:pt x="25289" y="1"/>
                </a:moveTo>
                <a:cubicBezTo>
                  <a:pt x="17564" y="1"/>
                  <a:pt x="9571" y="4268"/>
                  <a:pt x="5731" y="11158"/>
                </a:cubicBezTo>
                <a:cubicBezTo>
                  <a:pt x="0" y="21482"/>
                  <a:pt x="3093" y="35331"/>
                  <a:pt x="11439" y="43676"/>
                </a:cubicBezTo>
                <a:cubicBezTo>
                  <a:pt x="18650" y="50868"/>
                  <a:pt x="28986" y="54261"/>
                  <a:pt x="39229" y="54261"/>
                </a:cubicBezTo>
                <a:cubicBezTo>
                  <a:pt x="40873" y="54261"/>
                  <a:pt x="42513" y="54173"/>
                  <a:pt x="44139" y="54000"/>
                </a:cubicBezTo>
                <a:cubicBezTo>
                  <a:pt x="54463" y="52909"/>
                  <a:pt x="64582" y="48497"/>
                  <a:pt x="71631" y="40902"/>
                </a:cubicBezTo>
                <a:cubicBezTo>
                  <a:pt x="78703" y="33284"/>
                  <a:pt x="82387" y="22392"/>
                  <a:pt x="80386" y="12204"/>
                </a:cubicBezTo>
                <a:cubicBezTo>
                  <a:pt x="79555" y="8003"/>
                  <a:pt x="76166" y="2926"/>
                  <a:pt x="73198" y="2926"/>
                </a:cubicBezTo>
                <a:cubicBezTo>
                  <a:pt x="71941" y="2926"/>
                  <a:pt x="70760" y="3837"/>
                  <a:pt x="69880" y="6110"/>
                </a:cubicBezTo>
                <a:cubicBezTo>
                  <a:pt x="67584" y="12045"/>
                  <a:pt x="69858" y="19686"/>
                  <a:pt x="61557" y="22096"/>
                </a:cubicBezTo>
                <a:cubicBezTo>
                  <a:pt x="60680" y="22350"/>
                  <a:pt x="59797" y="22467"/>
                  <a:pt x="58918" y="22467"/>
                </a:cubicBezTo>
                <a:cubicBezTo>
                  <a:pt x="54442" y="22467"/>
                  <a:pt x="50064" y="19431"/>
                  <a:pt x="47004" y="15934"/>
                </a:cubicBezTo>
                <a:cubicBezTo>
                  <a:pt x="43343" y="11750"/>
                  <a:pt x="40568" y="6679"/>
                  <a:pt x="36089" y="3381"/>
                </a:cubicBezTo>
                <a:cubicBezTo>
                  <a:pt x="32920" y="1060"/>
                  <a:pt x="29138" y="1"/>
                  <a:pt x="25289" y="1"/>
                </a:cubicBez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42" name="Google Shape;1842;p47"/>
          <p:cNvSpPr/>
          <p:nvPr/>
        </p:nvSpPr>
        <p:spPr>
          <a:xfrm>
            <a:off x="-13000" y="3603398"/>
            <a:ext cx="3023455" cy="1613113"/>
          </a:xfrm>
          <a:custGeom>
            <a:rect b="b" l="l" r="r" t="t"/>
            <a:pathLst>
              <a:path extrusionOk="0" h="160909" w="231949">
                <a:moveTo>
                  <a:pt x="1" y="1"/>
                </a:moveTo>
                <a:lnTo>
                  <a:pt x="1" y="160908"/>
                </a:lnTo>
                <a:lnTo>
                  <a:pt x="226445" y="160908"/>
                </a:lnTo>
                <a:cubicBezTo>
                  <a:pt x="231721" y="139442"/>
                  <a:pt x="231948" y="116565"/>
                  <a:pt x="222238" y="96986"/>
                </a:cubicBezTo>
                <a:cubicBezTo>
                  <a:pt x="211869" y="75997"/>
                  <a:pt x="190198" y="61034"/>
                  <a:pt x="166912" y="58715"/>
                </a:cubicBezTo>
                <a:cubicBezTo>
                  <a:pt x="164472" y="58473"/>
                  <a:pt x="162043" y="58359"/>
                  <a:pt x="159624" y="58359"/>
                </a:cubicBezTo>
                <a:cubicBezTo>
                  <a:pt x="135680" y="58359"/>
                  <a:pt x="112676" y="69482"/>
                  <a:pt x="89710" y="77248"/>
                </a:cubicBezTo>
                <a:cubicBezTo>
                  <a:pt x="82837" y="79563"/>
                  <a:pt x="75653" y="81609"/>
                  <a:pt x="68481" y="81609"/>
                </a:cubicBezTo>
                <a:cubicBezTo>
                  <a:pt x="66564" y="81609"/>
                  <a:pt x="64649" y="81463"/>
                  <a:pt x="62740" y="81137"/>
                </a:cubicBezTo>
                <a:cubicBezTo>
                  <a:pt x="48278" y="78658"/>
                  <a:pt x="37431" y="66356"/>
                  <a:pt x="30631" y="53348"/>
                </a:cubicBezTo>
                <a:cubicBezTo>
                  <a:pt x="23832" y="40341"/>
                  <a:pt x="19784" y="25947"/>
                  <a:pt x="12030" y="13485"/>
                </a:cubicBezTo>
                <a:cubicBezTo>
                  <a:pt x="8869" y="8414"/>
                  <a:pt x="4799" y="3571"/>
                  <a:pt x="1" y="1"/>
                </a:cubicBez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3">
  <p:cSld name="ONE_COLUMN_TEXT_3">
    <p:spTree>
      <p:nvGrpSpPr>
        <p:cNvPr id="1843" name="Shape 1843"/>
        <p:cNvGrpSpPr/>
        <p:nvPr/>
      </p:nvGrpSpPr>
      <p:grpSpPr>
        <a:xfrm>
          <a:off x="0" y="0"/>
          <a:ext cx="0" cy="0"/>
          <a:chOff x="0" y="0"/>
          <a:chExt cx="0" cy="0"/>
        </a:xfrm>
      </p:grpSpPr>
      <p:sp>
        <p:nvSpPr>
          <p:cNvPr id="1844" name="Google Shape;1844;p48"/>
          <p:cNvSpPr txBox="1"/>
          <p:nvPr>
            <p:ph idx="1" type="body"/>
          </p:nvPr>
        </p:nvSpPr>
        <p:spPr>
          <a:xfrm>
            <a:off x="713225" y="1680775"/>
            <a:ext cx="3857400" cy="2786400"/>
          </a:xfrm>
          <a:prstGeom prst="rect">
            <a:avLst/>
          </a:prstGeom>
        </p:spPr>
        <p:txBody>
          <a:bodyPr anchorCtr="0" anchor="t" bIns="91425" lIns="91425" spcFirstLastPara="1" rIns="91425" wrap="square" tIns="91425">
            <a:noAutofit/>
          </a:bodyPr>
          <a:lstStyle>
            <a:lvl1pPr indent="-304800" lvl="0" marL="457200" rtl="0">
              <a:lnSpc>
                <a:spcPct val="100000"/>
              </a:lnSpc>
              <a:spcBef>
                <a:spcPts val="0"/>
              </a:spcBef>
              <a:spcAft>
                <a:spcPts val="0"/>
              </a:spcAft>
              <a:buSzPts val="1200"/>
              <a:buChar char="●"/>
              <a:defRPr/>
            </a:lvl1pPr>
            <a:lvl2pPr indent="-304800" lvl="1" marL="914400" rtl="0">
              <a:spcBef>
                <a:spcPts val="1600"/>
              </a:spcBef>
              <a:spcAft>
                <a:spcPts val="0"/>
              </a:spcAft>
              <a:buSzPts val="1200"/>
              <a:buChar char="○"/>
              <a:defRPr sz="1200"/>
            </a:lvl2pPr>
            <a:lvl3pPr indent="-304800" lvl="2" marL="1371600" rtl="0">
              <a:spcBef>
                <a:spcPts val="1600"/>
              </a:spcBef>
              <a:spcAft>
                <a:spcPts val="0"/>
              </a:spcAft>
              <a:buSzPts val="1200"/>
              <a:buChar char="■"/>
              <a:defRPr sz="1200"/>
            </a:lvl3pPr>
            <a:lvl4pPr indent="-304800" lvl="3" marL="1828800" rtl="0">
              <a:spcBef>
                <a:spcPts val="1600"/>
              </a:spcBef>
              <a:spcAft>
                <a:spcPts val="0"/>
              </a:spcAft>
              <a:buSzPts val="1200"/>
              <a:buChar char="●"/>
              <a:defRPr sz="1200"/>
            </a:lvl4pPr>
            <a:lvl5pPr indent="-304800" lvl="4" marL="2286000" rtl="0">
              <a:spcBef>
                <a:spcPts val="1600"/>
              </a:spcBef>
              <a:spcAft>
                <a:spcPts val="0"/>
              </a:spcAft>
              <a:buSzPts val="1200"/>
              <a:buChar char="○"/>
              <a:defRPr sz="1200"/>
            </a:lvl5pPr>
            <a:lvl6pPr indent="-304800" lvl="5" marL="2743200" rtl="0">
              <a:spcBef>
                <a:spcPts val="1600"/>
              </a:spcBef>
              <a:spcAft>
                <a:spcPts val="0"/>
              </a:spcAft>
              <a:buSzPts val="1200"/>
              <a:buChar char="■"/>
              <a:defRPr sz="1200"/>
            </a:lvl6pPr>
            <a:lvl7pPr indent="-304800" lvl="6" marL="3200400" rtl="0">
              <a:spcBef>
                <a:spcPts val="1600"/>
              </a:spcBef>
              <a:spcAft>
                <a:spcPts val="0"/>
              </a:spcAft>
              <a:buSzPts val="1200"/>
              <a:buChar char="●"/>
              <a:defRPr sz="1200"/>
            </a:lvl7pPr>
            <a:lvl8pPr indent="-304800" lvl="7" marL="3657600" rtl="0">
              <a:spcBef>
                <a:spcPts val="1600"/>
              </a:spcBef>
              <a:spcAft>
                <a:spcPts val="0"/>
              </a:spcAft>
              <a:buSzPts val="1200"/>
              <a:buChar char="○"/>
              <a:defRPr sz="1200"/>
            </a:lvl8pPr>
            <a:lvl9pPr indent="-304800" lvl="8" marL="4114800" rtl="0">
              <a:spcBef>
                <a:spcPts val="1600"/>
              </a:spcBef>
              <a:spcAft>
                <a:spcPts val="1600"/>
              </a:spcAft>
              <a:buSzPts val="1200"/>
              <a:buChar char="■"/>
              <a:defRPr sz="1200"/>
            </a:lvl9pPr>
          </a:lstStyle>
          <a:p/>
        </p:txBody>
      </p:sp>
      <p:sp>
        <p:nvSpPr>
          <p:cNvPr id="1845" name="Google Shape;1845;p48"/>
          <p:cNvSpPr txBox="1"/>
          <p:nvPr>
            <p:ph type="title"/>
          </p:nvPr>
        </p:nvSpPr>
        <p:spPr>
          <a:xfrm>
            <a:off x="713225" y="890675"/>
            <a:ext cx="3857400" cy="629400"/>
          </a:xfrm>
          <a:prstGeom prst="rect">
            <a:avLst/>
          </a:prstGeom>
        </p:spPr>
        <p:txBody>
          <a:bodyPr anchorCtr="0" anchor="ctr" bIns="91425" lIns="91425" spcFirstLastPara="1" rIns="91425" wrap="square" tIns="91425">
            <a:noAutofit/>
          </a:bodyPr>
          <a:lstStyle>
            <a:lvl1pPr lvl="0" rtl="0">
              <a:spcBef>
                <a:spcPts val="0"/>
              </a:spcBef>
              <a:spcAft>
                <a:spcPts val="0"/>
              </a:spcAft>
              <a:buSzPts val="3000"/>
              <a:buNone/>
              <a:defRPr/>
            </a:lvl1pPr>
            <a:lvl2pPr lvl="1" rtl="0">
              <a:spcBef>
                <a:spcPts val="0"/>
              </a:spcBef>
              <a:spcAft>
                <a:spcPts val="0"/>
              </a:spcAft>
              <a:buSzPts val="3000"/>
              <a:buNone/>
              <a:defRPr/>
            </a:lvl2pPr>
            <a:lvl3pPr lvl="2" rtl="0">
              <a:spcBef>
                <a:spcPts val="0"/>
              </a:spcBef>
              <a:spcAft>
                <a:spcPts val="0"/>
              </a:spcAft>
              <a:buSzPts val="3000"/>
              <a:buNone/>
              <a:defRPr/>
            </a:lvl3pPr>
            <a:lvl4pPr lvl="3" rtl="0">
              <a:spcBef>
                <a:spcPts val="0"/>
              </a:spcBef>
              <a:spcAft>
                <a:spcPts val="0"/>
              </a:spcAft>
              <a:buSzPts val="3000"/>
              <a:buNone/>
              <a:defRPr/>
            </a:lvl4pPr>
            <a:lvl5pPr lvl="4" rtl="0">
              <a:spcBef>
                <a:spcPts val="0"/>
              </a:spcBef>
              <a:spcAft>
                <a:spcPts val="0"/>
              </a:spcAft>
              <a:buSzPts val="3000"/>
              <a:buNone/>
              <a:defRPr/>
            </a:lvl5pPr>
            <a:lvl6pPr lvl="5" rtl="0">
              <a:spcBef>
                <a:spcPts val="0"/>
              </a:spcBef>
              <a:spcAft>
                <a:spcPts val="0"/>
              </a:spcAft>
              <a:buSzPts val="3000"/>
              <a:buNone/>
              <a:defRPr/>
            </a:lvl6pPr>
            <a:lvl7pPr lvl="6" rtl="0">
              <a:spcBef>
                <a:spcPts val="0"/>
              </a:spcBef>
              <a:spcAft>
                <a:spcPts val="0"/>
              </a:spcAft>
              <a:buSzPts val="3000"/>
              <a:buNone/>
              <a:defRPr/>
            </a:lvl7pPr>
            <a:lvl8pPr lvl="7" rtl="0">
              <a:spcBef>
                <a:spcPts val="0"/>
              </a:spcBef>
              <a:spcAft>
                <a:spcPts val="0"/>
              </a:spcAft>
              <a:buSzPts val="3000"/>
              <a:buNone/>
              <a:defRPr/>
            </a:lvl8pPr>
            <a:lvl9pPr lvl="8" rtl="0">
              <a:spcBef>
                <a:spcPts val="0"/>
              </a:spcBef>
              <a:spcAft>
                <a:spcPts val="0"/>
              </a:spcAft>
              <a:buSzPts val="3000"/>
              <a:buNone/>
              <a:defRPr/>
            </a:lvl9pPr>
          </a:lstStyle>
          <a:p/>
        </p:txBody>
      </p:sp>
      <p:sp>
        <p:nvSpPr>
          <p:cNvPr id="1846" name="Google Shape;1846;p48"/>
          <p:cNvSpPr/>
          <p:nvPr/>
        </p:nvSpPr>
        <p:spPr>
          <a:xfrm flipH="1">
            <a:off x="6428292" y="0"/>
            <a:ext cx="2715708" cy="988296"/>
          </a:xfrm>
          <a:custGeom>
            <a:rect b="b" l="l" r="r" t="t"/>
            <a:pathLst>
              <a:path extrusionOk="0" h="71126" w="195445">
                <a:moveTo>
                  <a:pt x="190278" y="0"/>
                </a:moveTo>
                <a:cubicBezTo>
                  <a:pt x="195445" y="18541"/>
                  <a:pt x="189639" y="39849"/>
                  <a:pt x="173712" y="49697"/>
                </a:cubicBezTo>
                <a:cubicBezTo>
                  <a:pt x="141796" y="69393"/>
                  <a:pt x="140763" y="34803"/>
                  <a:pt x="104501" y="52949"/>
                </a:cubicBezTo>
                <a:cubicBezTo>
                  <a:pt x="68239" y="71126"/>
                  <a:pt x="56628" y="19484"/>
                  <a:pt x="9970" y="4954"/>
                </a:cubicBezTo>
                <a:cubicBezTo>
                  <a:pt x="5928" y="3708"/>
                  <a:pt x="2615" y="2006"/>
                  <a:pt x="0" y="0"/>
                </a:cubicBez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47" name="Google Shape;1847;p48"/>
          <p:cNvSpPr/>
          <p:nvPr/>
        </p:nvSpPr>
        <p:spPr>
          <a:xfrm>
            <a:off x="7374699" y="4434725"/>
            <a:ext cx="1916963" cy="1262518"/>
          </a:xfrm>
          <a:custGeom>
            <a:rect b="b" l="l" r="r" t="t"/>
            <a:pathLst>
              <a:path extrusionOk="0" h="54261" w="82388">
                <a:moveTo>
                  <a:pt x="25289" y="1"/>
                </a:moveTo>
                <a:cubicBezTo>
                  <a:pt x="17564" y="1"/>
                  <a:pt x="9571" y="4268"/>
                  <a:pt x="5731" y="11158"/>
                </a:cubicBezTo>
                <a:cubicBezTo>
                  <a:pt x="0" y="21482"/>
                  <a:pt x="3093" y="35331"/>
                  <a:pt x="11439" y="43676"/>
                </a:cubicBezTo>
                <a:cubicBezTo>
                  <a:pt x="18650" y="50868"/>
                  <a:pt x="28986" y="54261"/>
                  <a:pt x="39229" y="54261"/>
                </a:cubicBezTo>
                <a:cubicBezTo>
                  <a:pt x="40873" y="54261"/>
                  <a:pt x="42513" y="54173"/>
                  <a:pt x="44139" y="54000"/>
                </a:cubicBezTo>
                <a:cubicBezTo>
                  <a:pt x="54463" y="52909"/>
                  <a:pt x="64582" y="48497"/>
                  <a:pt x="71631" y="40902"/>
                </a:cubicBezTo>
                <a:cubicBezTo>
                  <a:pt x="78703" y="33284"/>
                  <a:pt x="82387" y="22392"/>
                  <a:pt x="80386" y="12204"/>
                </a:cubicBezTo>
                <a:cubicBezTo>
                  <a:pt x="79555" y="8003"/>
                  <a:pt x="76166" y="2926"/>
                  <a:pt x="73198" y="2926"/>
                </a:cubicBezTo>
                <a:cubicBezTo>
                  <a:pt x="71941" y="2926"/>
                  <a:pt x="70760" y="3837"/>
                  <a:pt x="69880" y="6110"/>
                </a:cubicBezTo>
                <a:cubicBezTo>
                  <a:pt x="67584" y="12045"/>
                  <a:pt x="69858" y="19686"/>
                  <a:pt x="61557" y="22096"/>
                </a:cubicBezTo>
                <a:cubicBezTo>
                  <a:pt x="60680" y="22350"/>
                  <a:pt x="59797" y="22467"/>
                  <a:pt x="58918" y="22467"/>
                </a:cubicBezTo>
                <a:cubicBezTo>
                  <a:pt x="54442" y="22467"/>
                  <a:pt x="50064" y="19431"/>
                  <a:pt x="47004" y="15934"/>
                </a:cubicBezTo>
                <a:cubicBezTo>
                  <a:pt x="43343" y="11750"/>
                  <a:pt x="40568" y="6679"/>
                  <a:pt x="36089" y="3381"/>
                </a:cubicBezTo>
                <a:cubicBezTo>
                  <a:pt x="32920" y="1060"/>
                  <a:pt x="29138" y="1"/>
                  <a:pt x="25289" y="1"/>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48" name="Google Shape;1848;p48"/>
          <p:cNvSpPr/>
          <p:nvPr/>
        </p:nvSpPr>
        <p:spPr>
          <a:xfrm flipH="1" rot="10800000">
            <a:off x="-6503" y="107"/>
            <a:ext cx="2096819" cy="1118318"/>
          </a:xfrm>
          <a:custGeom>
            <a:rect b="b" l="l" r="r" t="t"/>
            <a:pathLst>
              <a:path extrusionOk="0" h="160909" w="231949">
                <a:moveTo>
                  <a:pt x="1" y="1"/>
                </a:moveTo>
                <a:lnTo>
                  <a:pt x="1" y="160908"/>
                </a:lnTo>
                <a:lnTo>
                  <a:pt x="226445" y="160908"/>
                </a:lnTo>
                <a:cubicBezTo>
                  <a:pt x="231721" y="139442"/>
                  <a:pt x="231948" y="116565"/>
                  <a:pt x="222238" y="96986"/>
                </a:cubicBezTo>
                <a:cubicBezTo>
                  <a:pt x="211869" y="75997"/>
                  <a:pt x="190198" y="61034"/>
                  <a:pt x="166912" y="58715"/>
                </a:cubicBezTo>
                <a:cubicBezTo>
                  <a:pt x="164472" y="58473"/>
                  <a:pt x="162043" y="58359"/>
                  <a:pt x="159624" y="58359"/>
                </a:cubicBezTo>
                <a:cubicBezTo>
                  <a:pt x="135680" y="58359"/>
                  <a:pt x="112676" y="69482"/>
                  <a:pt x="89710" y="77248"/>
                </a:cubicBezTo>
                <a:cubicBezTo>
                  <a:pt x="82837" y="79563"/>
                  <a:pt x="75653" y="81609"/>
                  <a:pt x="68481" y="81609"/>
                </a:cubicBezTo>
                <a:cubicBezTo>
                  <a:pt x="66564" y="81609"/>
                  <a:pt x="64649" y="81463"/>
                  <a:pt x="62740" y="81137"/>
                </a:cubicBezTo>
                <a:cubicBezTo>
                  <a:pt x="48278" y="78658"/>
                  <a:pt x="37431" y="66356"/>
                  <a:pt x="30631" y="53348"/>
                </a:cubicBezTo>
                <a:cubicBezTo>
                  <a:pt x="23832" y="40341"/>
                  <a:pt x="19784" y="25947"/>
                  <a:pt x="12030" y="13485"/>
                </a:cubicBezTo>
                <a:cubicBezTo>
                  <a:pt x="8869" y="8414"/>
                  <a:pt x="4799" y="3571"/>
                  <a:pt x="1" y="1"/>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4">
  <p:cSld name="ONE_COLUMN_TEXT_4">
    <p:spTree>
      <p:nvGrpSpPr>
        <p:cNvPr id="1849" name="Shape 1849"/>
        <p:cNvGrpSpPr/>
        <p:nvPr/>
      </p:nvGrpSpPr>
      <p:grpSpPr>
        <a:xfrm>
          <a:off x="0" y="0"/>
          <a:ext cx="0" cy="0"/>
          <a:chOff x="0" y="0"/>
          <a:chExt cx="0" cy="0"/>
        </a:xfrm>
      </p:grpSpPr>
      <p:sp>
        <p:nvSpPr>
          <p:cNvPr id="1850" name="Google Shape;1850;p49"/>
          <p:cNvSpPr txBox="1"/>
          <p:nvPr>
            <p:ph idx="1" type="body"/>
          </p:nvPr>
        </p:nvSpPr>
        <p:spPr>
          <a:xfrm>
            <a:off x="713225" y="1680775"/>
            <a:ext cx="3857400" cy="2786400"/>
          </a:xfrm>
          <a:prstGeom prst="rect">
            <a:avLst/>
          </a:prstGeom>
        </p:spPr>
        <p:txBody>
          <a:bodyPr anchorCtr="0" anchor="t" bIns="91425" lIns="91425" spcFirstLastPara="1" rIns="91425" wrap="square" tIns="91425">
            <a:noAutofit/>
          </a:bodyPr>
          <a:lstStyle>
            <a:lvl1pPr indent="-304800" lvl="0" marL="457200" rtl="0">
              <a:lnSpc>
                <a:spcPct val="100000"/>
              </a:lnSpc>
              <a:spcBef>
                <a:spcPts val="0"/>
              </a:spcBef>
              <a:spcAft>
                <a:spcPts val="0"/>
              </a:spcAft>
              <a:buSzPts val="1200"/>
              <a:buChar char="●"/>
              <a:defRPr/>
            </a:lvl1pPr>
            <a:lvl2pPr indent="-304800" lvl="1" marL="914400" rtl="0">
              <a:spcBef>
                <a:spcPts val="1600"/>
              </a:spcBef>
              <a:spcAft>
                <a:spcPts val="0"/>
              </a:spcAft>
              <a:buSzPts val="1200"/>
              <a:buChar char="○"/>
              <a:defRPr sz="1200"/>
            </a:lvl2pPr>
            <a:lvl3pPr indent="-304800" lvl="2" marL="1371600" rtl="0">
              <a:spcBef>
                <a:spcPts val="1600"/>
              </a:spcBef>
              <a:spcAft>
                <a:spcPts val="0"/>
              </a:spcAft>
              <a:buSzPts val="1200"/>
              <a:buChar char="■"/>
              <a:defRPr sz="1200"/>
            </a:lvl3pPr>
            <a:lvl4pPr indent="-304800" lvl="3" marL="1828800" rtl="0">
              <a:spcBef>
                <a:spcPts val="1600"/>
              </a:spcBef>
              <a:spcAft>
                <a:spcPts val="0"/>
              </a:spcAft>
              <a:buSzPts val="1200"/>
              <a:buChar char="●"/>
              <a:defRPr sz="1200"/>
            </a:lvl4pPr>
            <a:lvl5pPr indent="-304800" lvl="4" marL="2286000" rtl="0">
              <a:spcBef>
                <a:spcPts val="1600"/>
              </a:spcBef>
              <a:spcAft>
                <a:spcPts val="0"/>
              </a:spcAft>
              <a:buSzPts val="1200"/>
              <a:buChar char="○"/>
              <a:defRPr sz="1200"/>
            </a:lvl5pPr>
            <a:lvl6pPr indent="-304800" lvl="5" marL="2743200" rtl="0">
              <a:spcBef>
                <a:spcPts val="1600"/>
              </a:spcBef>
              <a:spcAft>
                <a:spcPts val="0"/>
              </a:spcAft>
              <a:buSzPts val="1200"/>
              <a:buChar char="■"/>
              <a:defRPr sz="1200"/>
            </a:lvl6pPr>
            <a:lvl7pPr indent="-304800" lvl="6" marL="3200400" rtl="0">
              <a:spcBef>
                <a:spcPts val="1600"/>
              </a:spcBef>
              <a:spcAft>
                <a:spcPts val="0"/>
              </a:spcAft>
              <a:buSzPts val="1200"/>
              <a:buChar char="●"/>
              <a:defRPr sz="1200"/>
            </a:lvl7pPr>
            <a:lvl8pPr indent="-304800" lvl="7" marL="3657600" rtl="0">
              <a:spcBef>
                <a:spcPts val="1600"/>
              </a:spcBef>
              <a:spcAft>
                <a:spcPts val="0"/>
              </a:spcAft>
              <a:buSzPts val="1200"/>
              <a:buChar char="○"/>
              <a:defRPr sz="1200"/>
            </a:lvl8pPr>
            <a:lvl9pPr indent="-304800" lvl="8" marL="4114800" rtl="0">
              <a:spcBef>
                <a:spcPts val="1600"/>
              </a:spcBef>
              <a:spcAft>
                <a:spcPts val="1600"/>
              </a:spcAft>
              <a:buSzPts val="1200"/>
              <a:buChar char="■"/>
              <a:defRPr sz="1200"/>
            </a:lvl9pPr>
          </a:lstStyle>
          <a:p/>
        </p:txBody>
      </p:sp>
      <p:sp>
        <p:nvSpPr>
          <p:cNvPr id="1851" name="Google Shape;1851;p49"/>
          <p:cNvSpPr txBox="1"/>
          <p:nvPr>
            <p:ph type="title"/>
          </p:nvPr>
        </p:nvSpPr>
        <p:spPr>
          <a:xfrm>
            <a:off x="713225" y="890675"/>
            <a:ext cx="3857400" cy="629400"/>
          </a:xfrm>
          <a:prstGeom prst="rect">
            <a:avLst/>
          </a:prstGeom>
        </p:spPr>
        <p:txBody>
          <a:bodyPr anchorCtr="0" anchor="ctr" bIns="91425" lIns="91425" spcFirstLastPara="1" rIns="91425" wrap="square" tIns="91425">
            <a:noAutofit/>
          </a:bodyPr>
          <a:lstStyle>
            <a:lvl1pPr lvl="0" rtl="0">
              <a:spcBef>
                <a:spcPts val="0"/>
              </a:spcBef>
              <a:spcAft>
                <a:spcPts val="0"/>
              </a:spcAft>
              <a:buSzPts val="3000"/>
              <a:buNone/>
              <a:defRPr/>
            </a:lvl1pPr>
            <a:lvl2pPr lvl="1" rtl="0">
              <a:spcBef>
                <a:spcPts val="0"/>
              </a:spcBef>
              <a:spcAft>
                <a:spcPts val="0"/>
              </a:spcAft>
              <a:buSzPts val="3000"/>
              <a:buNone/>
              <a:defRPr/>
            </a:lvl2pPr>
            <a:lvl3pPr lvl="2" rtl="0">
              <a:spcBef>
                <a:spcPts val="0"/>
              </a:spcBef>
              <a:spcAft>
                <a:spcPts val="0"/>
              </a:spcAft>
              <a:buSzPts val="3000"/>
              <a:buNone/>
              <a:defRPr/>
            </a:lvl3pPr>
            <a:lvl4pPr lvl="3" rtl="0">
              <a:spcBef>
                <a:spcPts val="0"/>
              </a:spcBef>
              <a:spcAft>
                <a:spcPts val="0"/>
              </a:spcAft>
              <a:buSzPts val="3000"/>
              <a:buNone/>
              <a:defRPr/>
            </a:lvl4pPr>
            <a:lvl5pPr lvl="4" rtl="0">
              <a:spcBef>
                <a:spcPts val="0"/>
              </a:spcBef>
              <a:spcAft>
                <a:spcPts val="0"/>
              </a:spcAft>
              <a:buSzPts val="3000"/>
              <a:buNone/>
              <a:defRPr/>
            </a:lvl5pPr>
            <a:lvl6pPr lvl="5" rtl="0">
              <a:spcBef>
                <a:spcPts val="0"/>
              </a:spcBef>
              <a:spcAft>
                <a:spcPts val="0"/>
              </a:spcAft>
              <a:buSzPts val="3000"/>
              <a:buNone/>
              <a:defRPr/>
            </a:lvl6pPr>
            <a:lvl7pPr lvl="6" rtl="0">
              <a:spcBef>
                <a:spcPts val="0"/>
              </a:spcBef>
              <a:spcAft>
                <a:spcPts val="0"/>
              </a:spcAft>
              <a:buSzPts val="3000"/>
              <a:buNone/>
              <a:defRPr/>
            </a:lvl7pPr>
            <a:lvl8pPr lvl="7" rtl="0">
              <a:spcBef>
                <a:spcPts val="0"/>
              </a:spcBef>
              <a:spcAft>
                <a:spcPts val="0"/>
              </a:spcAft>
              <a:buSzPts val="3000"/>
              <a:buNone/>
              <a:defRPr/>
            </a:lvl8pPr>
            <a:lvl9pPr lvl="8" rtl="0">
              <a:spcBef>
                <a:spcPts val="0"/>
              </a:spcBef>
              <a:spcAft>
                <a:spcPts val="0"/>
              </a:spcAft>
              <a:buSzPts val="3000"/>
              <a:buNone/>
              <a:defRPr/>
            </a:lvl9pPr>
          </a:lstStyle>
          <a:p/>
        </p:txBody>
      </p:sp>
      <p:sp>
        <p:nvSpPr>
          <p:cNvPr id="1852" name="Google Shape;1852;p49"/>
          <p:cNvSpPr/>
          <p:nvPr/>
        </p:nvSpPr>
        <p:spPr>
          <a:xfrm flipH="1">
            <a:off x="6428292" y="0"/>
            <a:ext cx="2715708" cy="988296"/>
          </a:xfrm>
          <a:custGeom>
            <a:rect b="b" l="l" r="r" t="t"/>
            <a:pathLst>
              <a:path extrusionOk="0" h="71126" w="195445">
                <a:moveTo>
                  <a:pt x="190278" y="0"/>
                </a:moveTo>
                <a:cubicBezTo>
                  <a:pt x="195445" y="18541"/>
                  <a:pt x="189639" y="39849"/>
                  <a:pt x="173712" y="49697"/>
                </a:cubicBezTo>
                <a:cubicBezTo>
                  <a:pt x="141796" y="69393"/>
                  <a:pt x="140763" y="34803"/>
                  <a:pt x="104501" y="52949"/>
                </a:cubicBezTo>
                <a:cubicBezTo>
                  <a:pt x="68239" y="71126"/>
                  <a:pt x="56628" y="19484"/>
                  <a:pt x="9970" y="4954"/>
                </a:cubicBezTo>
                <a:cubicBezTo>
                  <a:pt x="5928" y="3708"/>
                  <a:pt x="2615" y="2006"/>
                  <a:pt x="0" y="0"/>
                </a:cubicBez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53" name="Google Shape;1853;p49"/>
          <p:cNvSpPr/>
          <p:nvPr/>
        </p:nvSpPr>
        <p:spPr>
          <a:xfrm>
            <a:off x="7374699" y="4434725"/>
            <a:ext cx="1916963" cy="1262518"/>
          </a:xfrm>
          <a:custGeom>
            <a:rect b="b" l="l" r="r" t="t"/>
            <a:pathLst>
              <a:path extrusionOk="0" h="54261" w="82388">
                <a:moveTo>
                  <a:pt x="25289" y="1"/>
                </a:moveTo>
                <a:cubicBezTo>
                  <a:pt x="17564" y="1"/>
                  <a:pt x="9571" y="4268"/>
                  <a:pt x="5731" y="11158"/>
                </a:cubicBezTo>
                <a:cubicBezTo>
                  <a:pt x="0" y="21482"/>
                  <a:pt x="3093" y="35331"/>
                  <a:pt x="11439" y="43676"/>
                </a:cubicBezTo>
                <a:cubicBezTo>
                  <a:pt x="18650" y="50868"/>
                  <a:pt x="28986" y="54261"/>
                  <a:pt x="39229" y="54261"/>
                </a:cubicBezTo>
                <a:cubicBezTo>
                  <a:pt x="40873" y="54261"/>
                  <a:pt x="42513" y="54173"/>
                  <a:pt x="44139" y="54000"/>
                </a:cubicBezTo>
                <a:cubicBezTo>
                  <a:pt x="54463" y="52909"/>
                  <a:pt x="64582" y="48497"/>
                  <a:pt x="71631" y="40902"/>
                </a:cubicBezTo>
                <a:cubicBezTo>
                  <a:pt x="78703" y="33284"/>
                  <a:pt x="82387" y="22392"/>
                  <a:pt x="80386" y="12204"/>
                </a:cubicBezTo>
                <a:cubicBezTo>
                  <a:pt x="79555" y="8003"/>
                  <a:pt x="76166" y="2926"/>
                  <a:pt x="73198" y="2926"/>
                </a:cubicBezTo>
                <a:cubicBezTo>
                  <a:pt x="71941" y="2926"/>
                  <a:pt x="70760" y="3837"/>
                  <a:pt x="69880" y="6110"/>
                </a:cubicBezTo>
                <a:cubicBezTo>
                  <a:pt x="67584" y="12045"/>
                  <a:pt x="69858" y="19686"/>
                  <a:pt x="61557" y="22096"/>
                </a:cubicBezTo>
                <a:cubicBezTo>
                  <a:pt x="60680" y="22350"/>
                  <a:pt x="59797" y="22467"/>
                  <a:pt x="58918" y="22467"/>
                </a:cubicBezTo>
                <a:cubicBezTo>
                  <a:pt x="54442" y="22467"/>
                  <a:pt x="50064" y="19431"/>
                  <a:pt x="47004" y="15934"/>
                </a:cubicBezTo>
                <a:cubicBezTo>
                  <a:pt x="43343" y="11750"/>
                  <a:pt x="40568" y="6679"/>
                  <a:pt x="36089" y="3381"/>
                </a:cubicBezTo>
                <a:cubicBezTo>
                  <a:pt x="32920" y="1060"/>
                  <a:pt x="29138" y="1"/>
                  <a:pt x="25289" y="1"/>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54" name="Google Shape;1854;p49"/>
          <p:cNvSpPr/>
          <p:nvPr/>
        </p:nvSpPr>
        <p:spPr>
          <a:xfrm flipH="1" rot="10800000">
            <a:off x="-6503" y="107"/>
            <a:ext cx="2096819" cy="1118318"/>
          </a:xfrm>
          <a:custGeom>
            <a:rect b="b" l="l" r="r" t="t"/>
            <a:pathLst>
              <a:path extrusionOk="0" h="160909" w="231949">
                <a:moveTo>
                  <a:pt x="1" y="1"/>
                </a:moveTo>
                <a:lnTo>
                  <a:pt x="1" y="160908"/>
                </a:lnTo>
                <a:lnTo>
                  <a:pt x="226445" y="160908"/>
                </a:lnTo>
                <a:cubicBezTo>
                  <a:pt x="231721" y="139442"/>
                  <a:pt x="231948" y="116565"/>
                  <a:pt x="222238" y="96986"/>
                </a:cubicBezTo>
                <a:cubicBezTo>
                  <a:pt x="211869" y="75997"/>
                  <a:pt x="190198" y="61034"/>
                  <a:pt x="166912" y="58715"/>
                </a:cubicBezTo>
                <a:cubicBezTo>
                  <a:pt x="164472" y="58473"/>
                  <a:pt x="162043" y="58359"/>
                  <a:pt x="159624" y="58359"/>
                </a:cubicBezTo>
                <a:cubicBezTo>
                  <a:pt x="135680" y="58359"/>
                  <a:pt x="112676" y="69482"/>
                  <a:pt x="89710" y="77248"/>
                </a:cubicBezTo>
                <a:cubicBezTo>
                  <a:pt x="82837" y="79563"/>
                  <a:pt x="75653" y="81609"/>
                  <a:pt x="68481" y="81609"/>
                </a:cubicBezTo>
                <a:cubicBezTo>
                  <a:pt x="66564" y="81609"/>
                  <a:pt x="64649" y="81463"/>
                  <a:pt x="62740" y="81137"/>
                </a:cubicBezTo>
                <a:cubicBezTo>
                  <a:pt x="48278" y="78658"/>
                  <a:pt x="37431" y="66356"/>
                  <a:pt x="30631" y="53348"/>
                </a:cubicBezTo>
                <a:cubicBezTo>
                  <a:pt x="23832" y="40341"/>
                  <a:pt x="19784" y="25947"/>
                  <a:pt x="12030" y="13485"/>
                </a:cubicBezTo>
                <a:cubicBezTo>
                  <a:pt x="8869" y="8414"/>
                  <a:pt x="4799" y="3571"/>
                  <a:pt x="1" y="1"/>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with frame  1">
  <p:cSld name="BLANK_1_1_1_1">
    <p:bg>
      <p:bgPr>
        <a:solidFill>
          <a:schemeClr val="accent1"/>
        </a:solidFill>
      </p:bgPr>
    </p:bg>
    <p:spTree>
      <p:nvGrpSpPr>
        <p:cNvPr id="1855" name="Shape 1855"/>
        <p:cNvGrpSpPr/>
        <p:nvPr/>
      </p:nvGrpSpPr>
      <p:grpSpPr>
        <a:xfrm>
          <a:off x="0" y="0"/>
          <a:ext cx="0" cy="0"/>
          <a:chOff x="0" y="0"/>
          <a:chExt cx="0" cy="0"/>
        </a:xfrm>
      </p:grpSpPr>
      <p:sp>
        <p:nvSpPr>
          <p:cNvPr id="1856" name="Google Shape;1856;p50"/>
          <p:cNvSpPr/>
          <p:nvPr/>
        </p:nvSpPr>
        <p:spPr>
          <a:xfrm>
            <a:off x="406950" y="416250"/>
            <a:ext cx="8330100" cy="4311000"/>
          </a:xfrm>
          <a:prstGeom prst="rect">
            <a:avLst/>
          </a:pr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57" name="Google Shape;1857;p50"/>
          <p:cNvSpPr txBox="1"/>
          <p:nvPr>
            <p:ph idx="12" type="sldNum"/>
          </p:nvPr>
        </p:nvSpPr>
        <p:spPr>
          <a:xfrm>
            <a:off x="8548658" y="4663217"/>
            <a:ext cx="548700" cy="393600"/>
          </a:xfrm>
          <a:prstGeom prst="rect">
            <a:avLst/>
          </a:prstGeom>
          <a:noFill/>
          <a:ln>
            <a:noFill/>
          </a:ln>
        </p:spPr>
        <p:txBody>
          <a:bodyPr anchorCtr="0" anchor="ctr" bIns="91425" lIns="91425" spcFirstLastPara="1" rIns="91425" wrap="square" tIns="91425">
            <a:noAutofit/>
          </a:bodyPr>
          <a:lstStyle>
            <a:lvl1pPr lvl="0" rtl="0">
              <a:buNone/>
              <a:defRPr sz="1200">
                <a:solidFill>
                  <a:srgbClr val="FFFFFF"/>
                </a:solidFill>
                <a:latin typeface="Arvo"/>
                <a:ea typeface="Arvo"/>
                <a:cs typeface="Arvo"/>
                <a:sym typeface="Arvo"/>
              </a:defRPr>
            </a:lvl1pPr>
            <a:lvl2pPr lvl="1" rtl="0">
              <a:buNone/>
              <a:defRPr sz="1200">
                <a:solidFill>
                  <a:srgbClr val="FFFFFF"/>
                </a:solidFill>
                <a:latin typeface="Arvo"/>
                <a:ea typeface="Arvo"/>
                <a:cs typeface="Arvo"/>
                <a:sym typeface="Arvo"/>
              </a:defRPr>
            </a:lvl2pPr>
            <a:lvl3pPr lvl="2" rtl="0">
              <a:buNone/>
              <a:defRPr sz="1200">
                <a:solidFill>
                  <a:srgbClr val="FFFFFF"/>
                </a:solidFill>
                <a:latin typeface="Arvo"/>
                <a:ea typeface="Arvo"/>
                <a:cs typeface="Arvo"/>
                <a:sym typeface="Arvo"/>
              </a:defRPr>
            </a:lvl3pPr>
            <a:lvl4pPr lvl="3" rtl="0">
              <a:buNone/>
              <a:defRPr sz="1200">
                <a:solidFill>
                  <a:srgbClr val="FFFFFF"/>
                </a:solidFill>
                <a:latin typeface="Arvo"/>
                <a:ea typeface="Arvo"/>
                <a:cs typeface="Arvo"/>
                <a:sym typeface="Arvo"/>
              </a:defRPr>
            </a:lvl4pPr>
            <a:lvl5pPr lvl="4" rtl="0">
              <a:buNone/>
              <a:defRPr sz="1200">
                <a:solidFill>
                  <a:srgbClr val="FFFFFF"/>
                </a:solidFill>
                <a:latin typeface="Arvo"/>
                <a:ea typeface="Arvo"/>
                <a:cs typeface="Arvo"/>
                <a:sym typeface="Arvo"/>
              </a:defRPr>
            </a:lvl5pPr>
            <a:lvl6pPr lvl="5" rtl="0">
              <a:buNone/>
              <a:defRPr sz="1200">
                <a:solidFill>
                  <a:srgbClr val="FFFFFF"/>
                </a:solidFill>
                <a:latin typeface="Arvo"/>
                <a:ea typeface="Arvo"/>
                <a:cs typeface="Arvo"/>
                <a:sym typeface="Arvo"/>
              </a:defRPr>
            </a:lvl6pPr>
            <a:lvl7pPr lvl="6" rtl="0">
              <a:buNone/>
              <a:defRPr sz="1200">
                <a:solidFill>
                  <a:srgbClr val="FFFFFF"/>
                </a:solidFill>
                <a:latin typeface="Arvo"/>
                <a:ea typeface="Arvo"/>
                <a:cs typeface="Arvo"/>
                <a:sym typeface="Arvo"/>
              </a:defRPr>
            </a:lvl7pPr>
            <a:lvl8pPr lvl="7" rtl="0">
              <a:buNone/>
              <a:defRPr sz="1200">
                <a:solidFill>
                  <a:srgbClr val="FFFFFF"/>
                </a:solidFill>
                <a:latin typeface="Arvo"/>
                <a:ea typeface="Arvo"/>
                <a:cs typeface="Arvo"/>
                <a:sym typeface="Arvo"/>
              </a:defRPr>
            </a:lvl8pPr>
            <a:lvl9pPr lvl="8" rtl="0">
              <a:buNone/>
              <a:defRPr sz="1200">
                <a:solidFill>
                  <a:srgbClr val="FFFFFF"/>
                </a:solidFill>
                <a:latin typeface="Arvo"/>
                <a:ea typeface="Arvo"/>
                <a:cs typeface="Arvo"/>
                <a:sym typeface="Arvo"/>
              </a:defRPr>
            </a:lvl9pPr>
          </a:lstStyle>
          <a:p>
            <a:pPr indent="0" lvl="0" marL="0" rtl="0" algn="l">
              <a:spcBef>
                <a:spcPts val="0"/>
              </a:spcBef>
              <a:spcAft>
                <a:spcPts val="0"/>
              </a:spcAft>
              <a:buNone/>
            </a:pPr>
            <a:fld id="{00000000-1234-1234-1234-123412341234}" type="slidenum">
              <a:rPr lang="en"/>
              <a:t>‹#›</a:t>
            </a:fld>
            <a:endParaRPr>
              <a:solidFill>
                <a:schemeClr val="lt1"/>
              </a:solidFill>
            </a:endParaRPr>
          </a:p>
        </p:txBody>
      </p:sp>
      <p:sp>
        <p:nvSpPr>
          <p:cNvPr id="1858" name="Google Shape;1858;p50"/>
          <p:cNvSpPr txBox="1"/>
          <p:nvPr>
            <p:ph type="title"/>
          </p:nvPr>
        </p:nvSpPr>
        <p:spPr>
          <a:xfrm>
            <a:off x="783525" y="621500"/>
            <a:ext cx="7618200" cy="393600"/>
          </a:xfrm>
          <a:prstGeom prst="rect">
            <a:avLst/>
          </a:prstGeom>
        </p:spPr>
        <p:txBody>
          <a:bodyPr anchorCtr="0" anchor="b" bIns="91425" lIns="91425" spcFirstLastPara="1" rIns="91425" wrap="square" tIns="91425">
            <a:noAutofit/>
          </a:bodyPr>
          <a:lstStyle>
            <a:lvl1pPr lvl="0" rtl="0">
              <a:lnSpc>
                <a:spcPct val="100000"/>
              </a:lnSpc>
              <a:spcBef>
                <a:spcPts val="0"/>
              </a:spcBef>
              <a:spcAft>
                <a:spcPts val="0"/>
              </a:spcAft>
              <a:buSzPts val="3000"/>
              <a:buNone/>
              <a:defRPr b="1"/>
            </a:lvl1pPr>
            <a:lvl2pPr lvl="1" rtl="0">
              <a:lnSpc>
                <a:spcPct val="100000"/>
              </a:lnSpc>
              <a:spcBef>
                <a:spcPts val="0"/>
              </a:spcBef>
              <a:spcAft>
                <a:spcPts val="0"/>
              </a:spcAft>
              <a:buSzPts val="4000"/>
              <a:buNone/>
              <a:defRPr sz="4000"/>
            </a:lvl2pPr>
            <a:lvl3pPr lvl="2" rtl="0">
              <a:lnSpc>
                <a:spcPct val="100000"/>
              </a:lnSpc>
              <a:spcBef>
                <a:spcPts val="0"/>
              </a:spcBef>
              <a:spcAft>
                <a:spcPts val="0"/>
              </a:spcAft>
              <a:buSzPts val="4000"/>
              <a:buNone/>
              <a:defRPr sz="4000"/>
            </a:lvl3pPr>
            <a:lvl4pPr lvl="3" rtl="0">
              <a:lnSpc>
                <a:spcPct val="100000"/>
              </a:lnSpc>
              <a:spcBef>
                <a:spcPts val="0"/>
              </a:spcBef>
              <a:spcAft>
                <a:spcPts val="0"/>
              </a:spcAft>
              <a:buSzPts val="4000"/>
              <a:buNone/>
              <a:defRPr sz="4000"/>
            </a:lvl4pPr>
            <a:lvl5pPr lvl="4" rtl="0">
              <a:lnSpc>
                <a:spcPct val="100000"/>
              </a:lnSpc>
              <a:spcBef>
                <a:spcPts val="0"/>
              </a:spcBef>
              <a:spcAft>
                <a:spcPts val="0"/>
              </a:spcAft>
              <a:buSzPts val="4000"/>
              <a:buNone/>
              <a:defRPr sz="4000"/>
            </a:lvl5pPr>
            <a:lvl6pPr lvl="5" rtl="0">
              <a:lnSpc>
                <a:spcPct val="100000"/>
              </a:lnSpc>
              <a:spcBef>
                <a:spcPts val="0"/>
              </a:spcBef>
              <a:spcAft>
                <a:spcPts val="0"/>
              </a:spcAft>
              <a:buSzPts val="4000"/>
              <a:buNone/>
              <a:defRPr sz="4000"/>
            </a:lvl6pPr>
            <a:lvl7pPr lvl="6" rtl="0">
              <a:lnSpc>
                <a:spcPct val="100000"/>
              </a:lnSpc>
              <a:spcBef>
                <a:spcPts val="0"/>
              </a:spcBef>
              <a:spcAft>
                <a:spcPts val="0"/>
              </a:spcAft>
              <a:buSzPts val="4000"/>
              <a:buNone/>
              <a:defRPr sz="4000"/>
            </a:lvl7pPr>
            <a:lvl8pPr lvl="7" rtl="0">
              <a:lnSpc>
                <a:spcPct val="100000"/>
              </a:lnSpc>
              <a:spcBef>
                <a:spcPts val="0"/>
              </a:spcBef>
              <a:spcAft>
                <a:spcPts val="0"/>
              </a:spcAft>
              <a:buSzPts val="4000"/>
              <a:buNone/>
              <a:defRPr sz="4000"/>
            </a:lvl8pPr>
            <a:lvl9pPr lvl="8" rtl="0">
              <a:lnSpc>
                <a:spcPct val="100000"/>
              </a:lnSpc>
              <a:spcBef>
                <a:spcPts val="0"/>
              </a:spcBef>
              <a:spcAft>
                <a:spcPts val="0"/>
              </a:spcAft>
              <a:buSzPts val="4000"/>
              <a:buNone/>
              <a:defRPr sz="4000"/>
            </a:lvl9pPr>
          </a:lstStyle>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15" name="Shape 215"/>
        <p:cNvGrpSpPr/>
        <p:nvPr/>
      </p:nvGrpSpPr>
      <p:grpSpPr>
        <a:xfrm>
          <a:off x="0" y="0"/>
          <a:ext cx="0" cy="0"/>
          <a:chOff x="0" y="0"/>
          <a:chExt cx="0" cy="0"/>
        </a:xfrm>
      </p:grpSpPr>
      <p:sp>
        <p:nvSpPr>
          <p:cNvPr id="216" name="Google Shape;216;p6"/>
          <p:cNvSpPr txBox="1"/>
          <p:nvPr>
            <p:ph type="title"/>
          </p:nvPr>
        </p:nvSpPr>
        <p:spPr>
          <a:xfrm>
            <a:off x="720000" y="445025"/>
            <a:ext cx="7704000" cy="572700"/>
          </a:xfrm>
          <a:prstGeom prst="rect">
            <a:avLst/>
          </a:prstGeom>
        </p:spPr>
        <p:txBody>
          <a:bodyPr anchorCtr="0" anchor="t" bIns="91425" lIns="91425" spcFirstLastPara="1" rIns="91425" wrap="square" tIns="91425">
            <a:noAutofit/>
          </a:bodyPr>
          <a:lstStyle>
            <a:lvl1pPr lvl="0" rtl="0" algn="ctr">
              <a:spcBef>
                <a:spcPts val="0"/>
              </a:spcBef>
              <a:spcAft>
                <a:spcPts val="0"/>
              </a:spcAft>
              <a:buSzPts val="3000"/>
              <a:buNone/>
              <a:defRPr/>
            </a:lvl1pPr>
            <a:lvl2pPr lvl="1" rtl="0">
              <a:spcBef>
                <a:spcPts val="0"/>
              </a:spcBef>
              <a:spcAft>
                <a:spcPts val="0"/>
              </a:spcAft>
              <a:buSzPts val="3000"/>
              <a:buNone/>
              <a:defRPr/>
            </a:lvl2pPr>
            <a:lvl3pPr lvl="2" rtl="0">
              <a:spcBef>
                <a:spcPts val="0"/>
              </a:spcBef>
              <a:spcAft>
                <a:spcPts val="0"/>
              </a:spcAft>
              <a:buSzPts val="3000"/>
              <a:buNone/>
              <a:defRPr/>
            </a:lvl3pPr>
            <a:lvl4pPr lvl="3" rtl="0">
              <a:spcBef>
                <a:spcPts val="0"/>
              </a:spcBef>
              <a:spcAft>
                <a:spcPts val="0"/>
              </a:spcAft>
              <a:buSzPts val="3000"/>
              <a:buNone/>
              <a:defRPr/>
            </a:lvl4pPr>
            <a:lvl5pPr lvl="4" rtl="0">
              <a:spcBef>
                <a:spcPts val="0"/>
              </a:spcBef>
              <a:spcAft>
                <a:spcPts val="0"/>
              </a:spcAft>
              <a:buSzPts val="3000"/>
              <a:buNone/>
              <a:defRPr/>
            </a:lvl5pPr>
            <a:lvl6pPr lvl="5" rtl="0">
              <a:spcBef>
                <a:spcPts val="0"/>
              </a:spcBef>
              <a:spcAft>
                <a:spcPts val="0"/>
              </a:spcAft>
              <a:buSzPts val="3000"/>
              <a:buNone/>
              <a:defRPr/>
            </a:lvl6pPr>
            <a:lvl7pPr lvl="6" rtl="0">
              <a:spcBef>
                <a:spcPts val="0"/>
              </a:spcBef>
              <a:spcAft>
                <a:spcPts val="0"/>
              </a:spcAft>
              <a:buSzPts val="3000"/>
              <a:buNone/>
              <a:defRPr/>
            </a:lvl7pPr>
            <a:lvl8pPr lvl="7" rtl="0">
              <a:spcBef>
                <a:spcPts val="0"/>
              </a:spcBef>
              <a:spcAft>
                <a:spcPts val="0"/>
              </a:spcAft>
              <a:buSzPts val="3000"/>
              <a:buNone/>
              <a:defRPr/>
            </a:lvl8pPr>
            <a:lvl9pPr lvl="8" rtl="0">
              <a:spcBef>
                <a:spcPts val="0"/>
              </a:spcBef>
              <a:spcAft>
                <a:spcPts val="0"/>
              </a:spcAft>
              <a:buSzPts val="3000"/>
              <a:buNone/>
              <a:defRPr/>
            </a:lvl9pPr>
          </a:lstStyle>
          <a:p/>
        </p:txBody>
      </p:sp>
      <p:grpSp>
        <p:nvGrpSpPr>
          <p:cNvPr id="217" name="Google Shape;217;p6"/>
          <p:cNvGrpSpPr/>
          <p:nvPr/>
        </p:nvGrpSpPr>
        <p:grpSpPr>
          <a:xfrm>
            <a:off x="288171" y="229503"/>
            <a:ext cx="1195720" cy="801006"/>
            <a:chOff x="2458950" y="394475"/>
            <a:chExt cx="697050" cy="466950"/>
          </a:xfrm>
        </p:grpSpPr>
        <p:sp>
          <p:nvSpPr>
            <p:cNvPr id="218" name="Google Shape;218;p6"/>
            <p:cNvSpPr/>
            <p:nvPr/>
          </p:nvSpPr>
          <p:spPr>
            <a:xfrm>
              <a:off x="2585335" y="394475"/>
              <a:ext cx="88000" cy="100225"/>
            </a:xfrm>
            <a:custGeom>
              <a:rect b="b" l="l" r="r" t="t"/>
              <a:pathLst>
                <a:path extrusionOk="0" h="4009" w="3520">
                  <a:moveTo>
                    <a:pt x="2021" y="1"/>
                  </a:moveTo>
                  <a:cubicBezTo>
                    <a:pt x="1846" y="1"/>
                    <a:pt x="1681" y="99"/>
                    <a:pt x="1636" y="325"/>
                  </a:cubicBezTo>
                  <a:cubicBezTo>
                    <a:pt x="1585" y="645"/>
                    <a:pt x="1502" y="965"/>
                    <a:pt x="1420" y="1284"/>
                  </a:cubicBezTo>
                  <a:cubicBezTo>
                    <a:pt x="1203" y="1192"/>
                    <a:pt x="976" y="1099"/>
                    <a:pt x="749" y="1037"/>
                  </a:cubicBezTo>
                  <a:cubicBezTo>
                    <a:pt x="704" y="1024"/>
                    <a:pt x="661" y="1018"/>
                    <a:pt x="620" y="1018"/>
                  </a:cubicBezTo>
                  <a:cubicBezTo>
                    <a:pt x="159" y="1018"/>
                    <a:pt x="0" y="1761"/>
                    <a:pt x="512" y="1903"/>
                  </a:cubicBezTo>
                  <a:cubicBezTo>
                    <a:pt x="728" y="1965"/>
                    <a:pt x="945" y="2048"/>
                    <a:pt x="1152" y="2141"/>
                  </a:cubicBezTo>
                  <a:cubicBezTo>
                    <a:pt x="1007" y="2584"/>
                    <a:pt x="842" y="3028"/>
                    <a:pt x="677" y="3461"/>
                  </a:cubicBezTo>
                  <a:cubicBezTo>
                    <a:pt x="552" y="3791"/>
                    <a:pt x="823" y="4008"/>
                    <a:pt x="1099" y="4008"/>
                  </a:cubicBezTo>
                  <a:cubicBezTo>
                    <a:pt x="1281" y="4008"/>
                    <a:pt x="1466" y="3915"/>
                    <a:pt x="1544" y="3698"/>
                  </a:cubicBezTo>
                  <a:cubicBezTo>
                    <a:pt x="1698" y="3306"/>
                    <a:pt x="1842" y="2904"/>
                    <a:pt x="1977" y="2512"/>
                  </a:cubicBezTo>
                  <a:cubicBezTo>
                    <a:pt x="2224" y="2615"/>
                    <a:pt x="2472" y="2698"/>
                    <a:pt x="2740" y="2749"/>
                  </a:cubicBezTo>
                  <a:cubicBezTo>
                    <a:pt x="2775" y="2756"/>
                    <a:pt x="2809" y="2759"/>
                    <a:pt x="2841" y="2759"/>
                  </a:cubicBezTo>
                  <a:cubicBezTo>
                    <a:pt x="3334" y="2759"/>
                    <a:pt x="3519" y="1990"/>
                    <a:pt x="2977" y="1883"/>
                  </a:cubicBezTo>
                  <a:cubicBezTo>
                    <a:pt x="2729" y="1831"/>
                    <a:pt x="2482" y="1749"/>
                    <a:pt x="2255" y="1656"/>
                  </a:cubicBezTo>
                  <a:cubicBezTo>
                    <a:pt x="2358" y="1295"/>
                    <a:pt x="2441" y="934"/>
                    <a:pt x="2513" y="573"/>
                  </a:cubicBezTo>
                  <a:cubicBezTo>
                    <a:pt x="2575" y="225"/>
                    <a:pt x="2286" y="1"/>
                    <a:pt x="2021" y="1"/>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9" name="Google Shape;219;p6"/>
            <p:cNvSpPr/>
            <p:nvPr/>
          </p:nvSpPr>
          <p:spPr>
            <a:xfrm>
              <a:off x="2458950" y="728400"/>
              <a:ext cx="67825" cy="58925"/>
            </a:xfrm>
            <a:custGeom>
              <a:rect b="b" l="l" r="r" t="t"/>
              <a:pathLst>
                <a:path extrusionOk="0" h="2357" w="2713">
                  <a:moveTo>
                    <a:pt x="1510" y="0"/>
                  </a:moveTo>
                  <a:cubicBezTo>
                    <a:pt x="1288" y="0"/>
                    <a:pt x="1065" y="67"/>
                    <a:pt x="877" y="205"/>
                  </a:cubicBezTo>
                  <a:cubicBezTo>
                    <a:pt x="774" y="287"/>
                    <a:pt x="671" y="370"/>
                    <a:pt x="558" y="452"/>
                  </a:cubicBezTo>
                  <a:cubicBezTo>
                    <a:pt x="93" y="792"/>
                    <a:pt x="0" y="1473"/>
                    <a:pt x="351" y="1938"/>
                  </a:cubicBezTo>
                  <a:cubicBezTo>
                    <a:pt x="552" y="2212"/>
                    <a:pt x="872" y="2357"/>
                    <a:pt x="1196" y="2357"/>
                  </a:cubicBezTo>
                  <a:cubicBezTo>
                    <a:pt x="1421" y="2357"/>
                    <a:pt x="1647" y="2288"/>
                    <a:pt x="1837" y="2144"/>
                  </a:cubicBezTo>
                  <a:cubicBezTo>
                    <a:pt x="1940" y="2072"/>
                    <a:pt x="2053" y="1989"/>
                    <a:pt x="2156" y="1906"/>
                  </a:cubicBezTo>
                  <a:cubicBezTo>
                    <a:pt x="2621" y="1556"/>
                    <a:pt x="2713" y="886"/>
                    <a:pt x="2362" y="421"/>
                  </a:cubicBezTo>
                  <a:cubicBezTo>
                    <a:pt x="2160" y="145"/>
                    <a:pt x="1837" y="0"/>
                    <a:pt x="1510" y="0"/>
                  </a:cubicBez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0" name="Google Shape;220;p6"/>
            <p:cNvSpPr/>
            <p:nvPr/>
          </p:nvSpPr>
          <p:spPr>
            <a:xfrm>
              <a:off x="2521600" y="807300"/>
              <a:ext cx="63725" cy="54125"/>
            </a:xfrm>
            <a:custGeom>
              <a:rect b="b" l="l" r="r" t="t"/>
              <a:pathLst>
                <a:path extrusionOk="0" h="2165" w="2549">
                  <a:moveTo>
                    <a:pt x="1157" y="1"/>
                  </a:moveTo>
                  <a:cubicBezTo>
                    <a:pt x="631" y="1"/>
                    <a:pt x="159" y="384"/>
                    <a:pt x="83" y="917"/>
                  </a:cubicBezTo>
                  <a:cubicBezTo>
                    <a:pt x="1" y="1484"/>
                    <a:pt x="413" y="2031"/>
                    <a:pt x="991" y="2113"/>
                  </a:cubicBezTo>
                  <a:lnTo>
                    <a:pt x="1270" y="2154"/>
                  </a:lnTo>
                  <a:cubicBezTo>
                    <a:pt x="1319" y="2162"/>
                    <a:pt x="1367" y="2165"/>
                    <a:pt x="1415" y="2165"/>
                  </a:cubicBezTo>
                  <a:cubicBezTo>
                    <a:pt x="1927" y="2165"/>
                    <a:pt x="2391" y="1776"/>
                    <a:pt x="2466" y="1257"/>
                  </a:cubicBezTo>
                  <a:cubicBezTo>
                    <a:pt x="2549" y="680"/>
                    <a:pt x="2136" y="133"/>
                    <a:pt x="1569" y="50"/>
                  </a:cubicBezTo>
                  <a:lnTo>
                    <a:pt x="1290" y="9"/>
                  </a:lnTo>
                  <a:cubicBezTo>
                    <a:pt x="1246" y="3"/>
                    <a:pt x="1201" y="1"/>
                    <a:pt x="1157" y="1"/>
                  </a:cubicBez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1" name="Google Shape;221;p6"/>
            <p:cNvSpPr/>
            <p:nvPr/>
          </p:nvSpPr>
          <p:spPr>
            <a:xfrm>
              <a:off x="2562825" y="714100"/>
              <a:ext cx="72325" cy="53275"/>
            </a:xfrm>
            <a:custGeom>
              <a:rect b="b" l="l" r="r" t="t"/>
              <a:pathLst>
                <a:path extrusionOk="0" h="2131" w="2893">
                  <a:moveTo>
                    <a:pt x="1426" y="1"/>
                  </a:moveTo>
                  <a:cubicBezTo>
                    <a:pt x="216" y="1"/>
                    <a:pt x="1" y="1930"/>
                    <a:pt x="1302" y="2118"/>
                  </a:cubicBezTo>
                  <a:cubicBezTo>
                    <a:pt x="1362" y="2127"/>
                    <a:pt x="1420" y="2131"/>
                    <a:pt x="1475" y="2131"/>
                  </a:cubicBezTo>
                  <a:cubicBezTo>
                    <a:pt x="2677" y="2131"/>
                    <a:pt x="2892" y="200"/>
                    <a:pt x="1601" y="14"/>
                  </a:cubicBezTo>
                  <a:cubicBezTo>
                    <a:pt x="1541" y="5"/>
                    <a:pt x="1482" y="1"/>
                    <a:pt x="1426" y="1"/>
                  </a:cubicBez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2" name="Google Shape;222;p6"/>
            <p:cNvSpPr/>
            <p:nvPr/>
          </p:nvSpPr>
          <p:spPr>
            <a:xfrm>
              <a:off x="3033750" y="467675"/>
              <a:ext cx="46950" cy="40975"/>
            </a:xfrm>
            <a:custGeom>
              <a:rect b="b" l="l" r="r" t="t"/>
              <a:pathLst>
                <a:path extrusionOk="0" h="1639" w="1878">
                  <a:moveTo>
                    <a:pt x="1045" y="0"/>
                  </a:moveTo>
                  <a:cubicBezTo>
                    <a:pt x="892" y="0"/>
                    <a:pt x="739" y="47"/>
                    <a:pt x="610" y="143"/>
                  </a:cubicBezTo>
                  <a:cubicBezTo>
                    <a:pt x="527" y="205"/>
                    <a:pt x="454" y="257"/>
                    <a:pt x="383" y="319"/>
                  </a:cubicBezTo>
                  <a:cubicBezTo>
                    <a:pt x="62" y="556"/>
                    <a:pt x="1" y="1020"/>
                    <a:pt x="238" y="1350"/>
                  </a:cubicBezTo>
                  <a:cubicBezTo>
                    <a:pt x="378" y="1539"/>
                    <a:pt x="602" y="1638"/>
                    <a:pt x="828" y="1638"/>
                  </a:cubicBezTo>
                  <a:cubicBezTo>
                    <a:pt x="983" y="1638"/>
                    <a:pt x="1139" y="1591"/>
                    <a:pt x="1270" y="1495"/>
                  </a:cubicBezTo>
                  <a:cubicBezTo>
                    <a:pt x="1342" y="1433"/>
                    <a:pt x="1414" y="1381"/>
                    <a:pt x="1486" y="1330"/>
                  </a:cubicBezTo>
                  <a:cubicBezTo>
                    <a:pt x="1816" y="1082"/>
                    <a:pt x="1878" y="617"/>
                    <a:pt x="1641" y="298"/>
                  </a:cubicBezTo>
                  <a:cubicBezTo>
                    <a:pt x="1494" y="102"/>
                    <a:pt x="1269" y="0"/>
                    <a:pt x="1045" y="0"/>
                  </a:cubicBez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3" name="Google Shape;223;p6"/>
            <p:cNvSpPr/>
            <p:nvPr/>
          </p:nvSpPr>
          <p:spPr>
            <a:xfrm>
              <a:off x="3077075" y="522600"/>
              <a:ext cx="44125" cy="37525"/>
            </a:xfrm>
            <a:custGeom>
              <a:rect b="b" l="l" r="r" t="t"/>
              <a:pathLst>
                <a:path extrusionOk="0" h="1501" w="1765">
                  <a:moveTo>
                    <a:pt x="789" y="1"/>
                  </a:moveTo>
                  <a:cubicBezTo>
                    <a:pt x="429" y="1"/>
                    <a:pt x="110" y="272"/>
                    <a:pt x="62" y="628"/>
                  </a:cubicBezTo>
                  <a:cubicBezTo>
                    <a:pt x="1" y="1031"/>
                    <a:pt x="289" y="1402"/>
                    <a:pt x="681" y="1464"/>
                  </a:cubicBezTo>
                  <a:lnTo>
                    <a:pt x="878" y="1494"/>
                  </a:lnTo>
                  <a:cubicBezTo>
                    <a:pt x="910" y="1499"/>
                    <a:pt x="942" y="1501"/>
                    <a:pt x="974" y="1501"/>
                  </a:cubicBezTo>
                  <a:cubicBezTo>
                    <a:pt x="1339" y="1501"/>
                    <a:pt x="1666" y="1235"/>
                    <a:pt x="1713" y="866"/>
                  </a:cubicBezTo>
                  <a:cubicBezTo>
                    <a:pt x="1765" y="463"/>
                    <a:pt x="1486" y="91"/>
                    <a:pt x="1084" y="30"/>
                  </a:cubicBezTo>
                  <a:lnTo>
                    <a:pt x="898" y="9"/>
                  </a:lnTo>
                  <a:cubicBezTo>
                    <a:pt x="862" y="3"/>
                    <a:pt x="825" y="1"/>
                    <a:pt x="789" y="1"/>
                  </a:cubicBez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4" name="Google Shape;224;p6"/>
            <p:cNvSpPr/>
            <p:nvPr/>
          </p:nvSpPr>
          <p:spPr>
            <a:xfrm>
              <a:off x="3105725" y="457875"/>
              <a:ext cx="50275" cy="36825"/>
            </a:xfrm>
            <a:custGeom>
              <a:rect b="b" l="l" r="r" t="t"/>
              <a:pathLst>
                <a:path extrusionOk="0" h="1473" w="2011">
                  <a:moveTo>
                    <a:pt x="983" y="0"/>
                  </a:moveTo>
                  <a:cubicBezTo>
                    <a:pt x="149" y="0"/>
                    <a:pt x="0" y="1336"/>
                    <a:pt x="897" y="1463"/>
                  </a:cubicBezTo>
                  <a:cubicBezTo>
                    <a:pt x="938" y="1469"/>
                    <a:pt x="978" y="1472"/>
                    <a:pt x="1017" y="1472"/>
                  </a:cubicBezTo>
                  <a:cubicBezTo>
                    <a:pt x="1853" y="1472"/>
                    <a:pt x="2010" y="137"/>
                    <a:pt x="1103" y="9"/>
                  </a:cubicBezTo>
                  <a:cubicBezTo>
                    <a:pt x="1062" y="3"/>
                    <a:pt x="1022" y="0"/>
                    <a:pt x="983" y="0"/>
                  </a:cubicBez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225" name="Google Shape;225;p6"/>
          <p:cNvGrpSpPr/>
          <p:nvPr/>
        </p:nvGrpSpPr>
        <p:grpSpPr>
          <a:xfrm rot="1800362">
            <a:off x="7623583" y="4314678"/>
            <a:ext cx="1600852" cy="1630996"/>
            <a:chOff x="5510175" y="238275"/>
            <a:chExt cx="2841932" cy="2895701"/>
          </a:xfrm>
        </p:grpSpPr>
        <p:sp>
          <p:nvSpPr>
            <p:cNvPr id="226" name="Google Shape;226;p6"/>
            <p:cNvSpPr/>
            <p:nvPr/>
          </p:nvSpPr>
          <p:spPr>
            <a:xfrm>
              <a:off x="5510175" y="238275"/>
              <a:ext cx="2841932" cy="2895701"/>
            </a:xfrm>
            <a:custGeom>
              <a:rect b="b" l="l" r="r" t="t"/>
              <a:pathLst>
                <a:path extrusionOk="0" h="31343" w="30761">
                  <a:moveTo>
                    <a:pt x="25462" y="1"/>
                  </a:moveTo>
                  <a:cubicBezTo>
                    <a:pt x="25003" y="1"/>
                    <a:pt x="24504" y="84"/>
                    <a:pt x="23962" y="262"/>
                  </a:cubicBezTo>
                  <a:cubicBezTo>
                    <a:pt x="22714" y="644"/>
                    <a:pt x="21848" y="1706"/>
                    <a:pt x="21270" y="2862"/>
                  </a:cubicBezTo>
                  <a:cubicBezTo>
                    <a:pt x="20785" y="3728"/>
                    <a:pt x="20693" y="5740"/>
                    <a:pt x="19919" y="6421"/>
                  </a:cubicBezTo>
                  <a:cubicBezTo>
                    <a:pt x="19549" y="6724"/>
                    <a:pt x="19197" y="6855"/>
                    <a:pt x="18859" y="6855"/>
                  </a:cubicBezTo>
                  <a:cubicBezTo>
                    <a:pt x="16740" y="6855"/>
                    <a:pt x="15176" y="1692"/>
                    <a:pt x="13183" y="1603"/>
                  </a:cubicBezTo>
                  <a:cubicBezTo>
                    <a:pt x="13116" y="1599"/>
                    <a:pt x="13051" y="1598"/>
                    <a:pt x="12987" y="1598"/>
                  </a:cubicBezTo>
                  <a:cubicBezTo>
                    <a:pt x="9937" y="1598"/>
                    <a:pt x="10508" y="5882"/>
                    <a:pt x="11357" y="7762"/>
                  </a:cubicBezTo>
                  <a:cubicBezTo>
                    <a:pt x="11842" y="8917"/>
                    <a:pt x="12420" y="10072"/>
                    <a:pt x="13276" y="11134"/>
                  </a:cubicBezTo>
                  <a:cubicBezTo>
                    <a:pt x="13956" y="12094"/>
                    <a:pt x="15205" y="12867"/>
                    <a:pt x="15586" y="14116"/>
                  </a:cubicBezTo>
                  <a:cubicBezTo>
                    <a:pt x="16357" y="16711"/>
                    <a:pt x="14815" y="17501"/>
                    <a:pt x="12974" y="17501"/>
                  </a:cubicBezTo>
                  <a:cubicBezTo>
                    <a:pt x="11807" y="17501"/>
                    <a:pt x="10520" y="17184"/>
                    <a:pt x="9624" y="16808"/>
                  </a:cubicBezTo>
                  <a:cubicBezTo>
                    <a:pt x="8752" y="16450"/>
                    <a:pt x="7859" y="16277"/>
                    <a:pt x="6986" y="16277"/>
                  </a:cubicBezTo>
                  <a:cubicBezTo>
                    <a:pt x="4586" y="16277"/>
                    <a:pt x="2333" y="17587"/>
                    <a:pt x="1062" y="19985"/>
                  </a:cubicBezTo>
                  <a:cubicBezTo>
                    <a:pt x="0" y="22203"/>
                    <a:pt x="93" y="25472"/>
                    <a:pt x="1248" y="27783"/>
                  </a:cubicBezTo>
                  <a:cubicBezTo>
                    <a:pt x="1953" y="29293"/>
                    <a:pt x="2762" y="29890"/>
                    <a:pt x="3534" y="29890"/>
                  </a:cubicBezTo>
                  <a:cubicBezTo>
                    <a:pt x="4978" y="29890"/>
                    <a:pt x="6291" y="27799"/>
                    <a:pt x="6540" y="25669"/>
                  </a:cubicBezTo>
                  <a:cubicBezTo>
                    <a:pt x="6754" y="23757"/>
                    <a:pt x="7623" y="23083"/>
                    <a:pt x="8725" y="23083"/>
                  </a:cubicBezTo>
                  <a:cubicBezTo>
                    <a:pt x="10121" y="23083"/>
                    <a:pt x="11892" y="24164"/>
                    <a:pt x="13183" y="25184"/>
                  </a:cubicBezTo>
                  <a:cubicBezTo>
                    <a:pt x="14106" y="25895"/>
                    <a:pt x="14783" y="26188"/>
                    <a:pt x="15317" y="26188"/>
                  </a:cubicBezTo>
                  <a:cubicBezTo>
                    <a:pt x="16736" y="26188"/>
                    <a:pt x="17148" y="24117"/>
                    <a:pt x="18474" y="22295"/>
                  </a:cubicBezTo>
                  <a:cubicBezTo>
                    <a:pt x="19049" y="21552"/>
                    <a:pt x="19836" y="21252"/>
                    <a:pt x="20692" y="21252"/>
                  </a:cubicBezTo>
                  <a:cubicBezTo>
                    <a:pt x="22710" y="21252"/>
                    <a:pt x="25108" y="22925"/>
                    <a:pt x="25984" y="24410"/>
                  </a:cubicBezTo>
                  <a:cubicBezTo>
                    <a:pt x="26655" y="25669"/>
                    <a:pt x="26944" y="27010"/>
                    <a:pt x="27336" y="28454"/>
                  </a:cubicBezTo>
                  <a:cubicBezTo>
                    <a:pt x="27624" y="29227"/>
                    <a:pt x="27624" y="30671"/>
                    <a:pt x="28006" y="31342"/>
                  </a:cubicBezTo>
                  <a:lnTo>
                    <a:pt x="28099" y="31146"/>
                  </a:lnTo>
                  <a:cubicBezTo>
                    <a:pt x="28129" y="31161"/>
                    <a:pt x="28159" y="31168"/>
                    <a:pt x="28189" y="31168"/>
                  </a:cubicBezTo>
                  <a:cubicBezTo>
                    <a:pt x="28548" y="31168"/>
                    <a:pt x="28887" y="30143"/>
                    <a:pt x="29069" y="29609"/>
                  </a:cubicBezTo>
                  <a:cubicBezTo>
                    <a:pt x="30502" y="24802"/>
                    <a:pt x="29935" y="19315"/>
                    <a:pt x="30409" y="14311"/>
                  </a:cubicBezTo>
                  <a:cubicBezTo>
                    <a:pt x="30760" y="10859"/>
                    <a:pt x="30710" y="1"/>
                    <a:pt x="25462"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7" name="Google Shape;227;p6"/>
            <p:cNvSpPr/>
            <p:nvPr/>
          </p:nvSpPr>
          <p:spPr>
            <a:xfrm>
              <a:off x="5774125" y="2413353"/>
              <a:ext cx="160200" cy="180987"/>
            </a:xfrm>
            <a:custGeom>
              <a:rect b="b" l="l" r="r" t="t"/>
              <a:pathLst>
                <a:path extrusionOk="0" h="1959" w="1734">
                  <a:moveTo>
                    <a:pt x="991" y="1"/>
                  </a:moveTo>
                  <a:cubicBezTo>
                    <a:pt x="816" y="1"/>
                    <a:pt x="681" y="104"/>
                    <a:pt x="578" y="249"/>
                  </a:cubicBezTo>
                  <a:cubicBezTo>
                    <a:pt x="568" y="258"/>
                    <a:pt x="557" y="279"/>
                    <a:pt x="537" y="300"/>
                  </a:cubicBezTo>
                  <a:cubicBezTo>
                    <a:pt x="351" y="320"/>
                    <a:pt x="217" y="465"/>
                    <a:pt x="145" y="650"/>
                  </a:cubicBezTo>
                  <a:cubicBezTo>
                    <a:pt x="0" y="1012"/>
                    <a:pt x="0" y="1393"/>
                    <a:pt x="248" y="1703"/>
                  </a:cubicBezTo>
                  <a:cubicBezTo>
                    <a:pt x="381" y="1873"/>
                    <a:pt x="606" y="1959"/>
                    <a:pt x="825" y="1959"/>
                  </a:cubicBezTo>
                  <a:cubicBezTo>
                    <a:pt x="910" y="1959"/>
                    <a:pt x="995" y="1946"/>
                    <a:pt x="1073" y="1920"/>
                  </a:cubicBezTo>
                  <a:cubicBezTo>
                    <a:pt x="1373" y="1837"/>
                    <a:pt x="1630" y="1579"/>
                    <a:pt x="1692" y="1269"/>
                  </a:cubicBezTo>
                  <a:cubicBezTo>
                    <a:pt x="1733" y="1074"/>
                    <a:pt x="1713" y="898"/>
                    <a:pt x="1661" y="733"/>
                  </a:cubicBezTo>
                  <a:cubicBezTo>
                    <a:pt x="1692" y="547"/>
                    <a:pt x="1579" y="362"/>
                    <a:pt x="1424" y="258"/>
                  </a:cubicBezTo>
                  <a:cubicBezTo>
                    <a:pt x="1393" y="228"/>
                    <a:pt x="1362" y="187"/>
                    <a:pt x="1331" y="145"/>
                  </a:cubicBezTo>
                  <a:cubicBezTo>
                    <a:pt x="1259" y="52"/>
                    <a:pt x="1104" y="1"/>
                    <a:pt x="991" y="1"/>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8" name="Google Shape;228;p6"/>
            <p:cNvSpPr/>
            <p:nvPr/>
          </p:nvSpPr>
          <p:spPr>
            <a:xfrm>
              <a:off x="5898017" y="1960377"/>
              <a:ext cx="158260" cy="159738"/>
            </a:xfrm>
            <a:custGeom>
              <a:rect b="b" l="l" r="r" t="t"/>
              <a:pathLst>
                <a:path extrusionOk="0" h="1729" w="1713">
                  <a:moveTo>
                    <a:pt x="814" y="0"/>
                  </a:moveTo>
                  <a:cubicBezTo>
                    <a:pt x="725" y="0"/>
                    <a:pt x="637" y="23"/>
                    <a:pt x="568" y="66"/>
                  </a:cubicBezTo>
                  <a:cubicBezTo>
                    <a:pt x="444" y="138"/>
                    <a:pt x="372" y="242"/>
                    <a:pt x="341" y="375"/>
                  </a:cubicBezTo>
                  <a:cubicBezTo>
                    <a:pt x="341" y="386"/>
                    <a:pt x="330" y="396"/>
                    <a:pt x="330" y="407"/>
                  </a:cubicBezTo>
                  <a:cubicBezTo>
                    <a:pt x="330" y="399"/>
                    <a:pt x="329" y="396"/>
                    <a:pt x="328" y="396"/>
                  </a:cubicBezTo>
                  <a:cubicBezTo>
                    <a:pt x="324" y="396"/>
                    <a:pt x="318" y="412"/>
                    <a:pt x="323" y="412"/>
                  </a:cubicBezTo>
                  <a:cubicBezTo>
                    <a:pt x="324" y="412"/>
                    <a:pt x="327" y="410"/>
                    <a:pt x="330" y="407"/>
                  </a:cubicBezTo>
                  <a:lnTo>
                    <a:pt x="330" y="407"/>
                  </a:lnTo>
                  <a:cubicBezTo>
                    <a:pt x="310" y="437"/>
                    <a:pt x="289" y="478"/>
                    <a:pt x="268" y="510"/>
                  </a:cubicBezTo>
                  <a:cubicBezTo>
                    <a:pt x="217" y="613"/>
                    <a:pt x="155" y="716"/>
                    <a:pt x="103" y="819"/>
                  </a:cubicBezTo>
                  <a:cubicBezTo>
                    <a:pt x="0" y="1005"/>
                    <a:pt x="21" y="1242"/>
                    <a:pt x="176" y="1397"/>
                  </a:cubicBezTo>
                  <a:lnTo>
                    <a:pt x="279" y="1500"/>
                  </a:lnTo>
                  <a:cubicBezTo>
                    <a:pt x="330" y="1551"/>
                    <a:pt x="424" y="1603"/>
                    <a:pt x="506" y="1624"/>
                  </a:cubicBezTo>
                  <a:cubicBezTo>
                    <a:pt x="591" y="1695"/>
                    <a:pt x="696" y="1729"/>
                    <a:pt x="802" y="1729"/>
                  </a:cubicBezTo>
                  <a:cubicBezTo>
                    <a:pt x="926" y="1729"/>
                    <a:pt x="1051" y="1682"/>
                    <a:pt x="1146" y="1592"/>
                  </a:cubicBezTo>
                  <a:cubicBezTo>
                    <a:pt x="1331" y="1417"/>
                    <a:pt x="1527" y="1262"/>
                    <a:pt x="1600" y="1015"/>
                  </a:cubicBezTo>
                  <a:cubicBezTo>
                    <a:pt x="1713" y="581"/>
                    <a:pt x="1362" y="283"/>
                    <a:pt x="1052" y="66"/>
                  </a:cubicBezTo>
                  <a:cubicBezTo>
                    <a:pt x="982" y="21"/>
                    <a:pt x="897" y="0"/>
                    <a:pt x="814"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9" name="Google Shape;229;p6"/>
            <p:cNvSpPr/>
            <p:nvPr/>
          </p:nvSpPr>
          <p:spPr>
            <a:xfrm>
              <a:off x="6434602" y="2116420"/>
              <a:ext cx="143016" cy="187085"/>
            </a:xfrm>
            <a:custGeom>
              <a:rect b="b" l="l" r="r" t="t"/>
              <a:pathLst>
                <a:path extrusionOk="0" h="2025" w="1548">
                  <a:moveTo>
                    <a:pt x="601" y="0"/>
                  </a:moveTo>
                  <a:cubicBezTo>
                    <a:pt x="436" y="0"/>
                    <a:pt x="276" y="83"/>
                    <a:pt x="175" y="265"/>
                  </a:cubicBezTo>
                  <a:cubicBezTo>
                    <a:pt x="72" y="440"/>
                    <a:pt x="51" y="646"/>
                    <a:pt x="41" y="832"/>
                  </a:cubicBezTo>
                  <a:cubicBezTo>
                    <a:pt x="0" y="1224"/>
                    <a:pt x="10" y="1698"/>
                    <a:pt x="361" y="1946"/>
                  </a:cubicBezTo>
                  <a:cubicBezTo>
                    <a:pt x="443" y="2000"/>
                    <a:pt x="526" y="2024"/>
                    <a:pt x="608" y="2024"/>
                  </a:cubicBezTo>
                  <a:cubicBezTo>
                    <a:pt x="743" y="2024"/>
                    <a:pt x="875" y="1960"/>
                    <a:pt x="990" y="1863"/>
                  </a:cubicBezTo>
                  <a:cubicBezTo>
                    <a:pt x="1186" y="1853"/>
                    <a:pt x="1372" y="1719"/>
                    <a:pt x="1434" y="1523"/>
                  </a:cubicBezTo>
                  <a:cubicBezTo>
                    <a:pt x="1454" y="1420"/>
                    <a:pt x="1475" y="1327"/>
                    <a:pt x="1485" y="1234"/>
                  </a:cubicBezTo>
                  <a:cubicBezTo>
                    <a:pt x="1516" y="1173"/>
                    <a:pt x="1547" y="1100"/>
                    <a:pt x="1547" y="1017"/>
                  </a:cubicBezTo>
                  <a:cubicBezTo>
                    <a:pt x="1547" y="863"/>
                    <a:pt x="1475" y="749"/>
                    <a:pt x="1382" y="667"/>
                  </a:cubicBezTo>
                  <a:cubicBezTo>
                    <a:pt x="1351" y="616"/>
                    <a:pt x="1320" y="574"/>
                    <a:pt x="1279" y="522"/>
                  </a:cubicBezTo>
                  <a:cubicBezTo>
                    <a:pt x="1238" y="471"/>
                    <a:pt x="1186" y="440"/>
                    <a:pt x="1135" y="389"/>
                  </a:cubicBezTo>
                  <a:cubicBezTo>
                    <a:pt x="1124" y="347"/>
                    <a:pt x="1103" y="295"/>
                    <a:pt x="1073" y="254"/>
                  </a:cubicBezTo>
                  <a:cubicBezTo>
                    <a:pt x="951" y="91"/>
                    <a:pt x="774" y="0"/>
                    <a:pt x="601"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0" name="Google Shape;230;p6"/>
            <p:cNvSpPr/>
            <p:nvPr/>
          </p:nvSpPr>
          <p:spPr>
            <a:xfrm>
              <a:off x="6864018" y="1933954"/>
              <a:ext cx="156689" cy="160200"/>
            </a:xfrm>
            <a:custGeom>
              <a:rect b="b" l="l" r="r" t="t"/>
              <a:pathLst>
                <a:path extrusionOk="0" h="1734" w="1696">
                  <a:moveTo>
                    <a:pt x="1146" y="1"/>
                  </a:moveTo>
                  <a:cubicBezTo>
                    <a:pt x="1140" y="1"/>
                    <a:pt x="1134" y="1"/>
                    <a:pt x="1129" y="1"/>
                  </a:cubicBezTo>
                  <a:cubicBezTo>
                    <a:pt x="973" y="1"/>
                    <a:pt x="829" y="42"/>
                    <a:pt x="705" y="115"/>
                  </a:cubicBezTo>
                  <a:cubicBezTo>
                    <a:pt x="592" y="145"/>
                    <a:pt x="489" y="218"/>
                    <a:pt x="427" y="331"/>
                  </a:cubicBezTo>
                  <a:cubicBezTo>
                    <a:pt x="386" y="414"/>
                    <a:pt x="334" y="476"/>
                    <a:pt x="283" y="548"/>
                  </a:cubicBezTo>
                  <a:cubicBezTo>
                    <a:pt x="180" y="693"/>
                    <a:pt x="128" y="858"/>
                    <a:pt x="86" y="1023"/>
                  </a:cubicBezTo>
                  <a:cubicBezTo>
                    <a:pt x="1" y="1347"/>
                    <a:pt x="259" y="1627"/>
                    <a:pt x="559" y="1627"/>
                  </a:cubicBezTo>
                  <a:cubicBezTo>
                    <a:pt x="584" y="1627"/>
                    <a:pt x="609" y="1625"/>
                    <a:pt x="633" y="1621"/>
                  </a:cubicBezTo>
                  <a:cubicBezTo>
                    <a:pt x="726" y="1683"/>
                    <a:pt x="829" y="1734"/>
                    <a:pt x="932" y="1734"/>
                  </a:cubicBezTo>
                  <a:cubicBezTo>
                    <a:pt x="1149" y="1734"/>
                    <a:pt x="1314" y="1590"/>
                    <a:pt x="1386" y="1404"/>
                  </a:cubicBezTo>
                  <a:cubicBezTo>
                    <a:pt x="1417" y="1383"/>
                    <a:pt x="1448" y="1363"/>
                    <a:pt x="1469" y="1332"/>
                  </a:cubicBezTo>
                  <a:cubicBezTo>
                    <a:pt x="1696" y="1085"/>
                    <a:pt x="1613" y="785"/>
                    <a:pt x="1613" y="476"/>
                  </a:cubicBezTo>
                  <a:cubicBezTo>
                    <a:pt x="1613" y="223"/>
                    <a:pt x="1406" y="1"/>
                    <a:pt x="1146" y="1"/>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1" name="Google Shape;231;p6"/>
            <p:cNvSpPr/>
            <p:nvPr/>
          </p:nvSpPr>
          <p:spPr>
            <a:xfrm>
              <a:off x="7359861" y="1915384"/>
              <a:ext cx="163988" cy="152162"/>
            </a:xfrm>
            <a:custGeom>
              <a:rect b="b" l="l" r="r" t="t"/>
              <a:pathLst>
                <a:path extrusionOk="0" h="1647" w="1775">
                  <a:moveTo>
                    <a:pt x="1056" y="1"/>
                  </a:moveTo>
                  <a:cubicBezTo>
                    <a:pt x="1034" y="1"/>
                    <a:pt x="1013" y="3"/>
                    <a:pt x="991" y="6"/>
                  </a:cubicBezTo>
                  <a:lnTo>
                    <a:pt x="960" y="6"/>
                  </a:lnTo>
                  <a:cubicBezTo>
                    <a:pt x="775" y="6"/>
                    <a:pt x="651" y="99"/>
                    <a:pt x="548" y="243"/>
                  </a:cubicBezTo>
                  <a:cubicBezTo>
                    <a:pt x="465" y="346"/>
                    <a:pt x="383" y="460"/>
                    <a:pt x="321" y="573"/>
                  </a:cubicBezTo>
                  <a:cubicBezTo>
                    <a:pt x="259" y="687"/>
                    <a:pt x="218" y="800"/>
                    <a:pt x="156" y="914"/>
                  </a:cubicBezTo>
                  <a:cubicBezTo>
                    <a:pt x="1" y="1234"/>
                    <a:pt x="186" y="1646"/>
                    <a:pt x="578" y="1646"/>
                  </a:cubicBezTo>
                  <a:cubicBezTo>
                    <a:pt x="672" y="1646"/>
                    <a:pt x="775" y="1636"/>
                    <a:pt x="878" y="1636"/>
                  </a:cubicBezTo>
                  <a:cubicBezTo>
                    <a:pt x="904" y="1641"/>
                    <a:pt x="930" y="1643"/>
                    <a:pt x="954" y="1643"/>
                  </a:cubicBezTo>
                  <a:cubicBezTo>
                    <a:pt x="1045" y="1643"/>
                    <a:pt x="1124" y="1615"/>
                    <a:pt x="1197" y="1574"/>
                  </a:cubicBezTo>
                  <a:cubicBezTo>
                    <a:pt x="1352" y="1522"/>
                    <a:pt x="1486" y="1440"/>
                    <a:pt x="1589" y="1295"/>
                  </a:cubicBezTo>
                  <a:cubicBezTo>
                    <a:pt x="1775" y="1017"/>
                    <a:pt x="1610" y="646"/>
                    <a:pt x="1517" y="357"/>
                  </a:cubicBezTo>
                  <a:cubicBezTo>
                    <a:pt x="1452" y="170"/>
                    <a:pt x="1260" y="1"/>
                    <a:pt x="1056" y="1"/>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2" name="Google Shape;232;p6"/>
            <p:cNvSpPr/>
            <p:nvPr/>
          </p:nvSpPr>
          <p:spPr>
            <a:xfrm>
              <a:off x="7171206" y="1552025"/>
              <a:ext cx="161124" cy="141538"/>
            </a:xfrm>
            <a:custGeom>
              <a:rect b="b" l="l" r="r" t="t"/>
              <a:pathLst>
                <a:path extrusionOk="0" h="1532" w="1744">
                  <a:moveTo>
                    <a:pt x="1074" y="1"/>
                  </a:moveTo>
                  <a:cubicBezTo>
                    <a:pt x="1033" y="1"/>
                    <a:pt x="992" y="4"/>
                    <a:pt x="949" y="9"/>
                  </a:cubicBezTo>
                  <a:cubicBezTo>
                    <a:pt x="867" y="20"/>
                    <a:pt x="795" y="61"/>
                    <a:pt x="733" y="112"/>
                  </a:cubicBezTo>
                  <a:lnTo>
                    <a:pt x="733" y="102"/>
                  </a:lnTo>
                  <a:cubicBezTo>
                    <a:pt x="681" y="91"/>
                    <a:pt x="640" y="82"/>
                    <a:pt x="599" y="82"/>
                  </a:cubicBezTo>
                  <a:lnTo>
                    <a:pt x="589" y="82"/>
                  </a:lnTo>
                  <a:cubicBezTo>
                    <a:pt x="577" y="80"/>
                    <a:pt x="566" y="79"/>
                    <a:pt x="554" y="79"/>
                  </a:cubicBezTo>
                  <a:cubicBezTo>
                    <a:pt x="407" y="79"/>
                    <a:pt x="243" y="195"/>
                    <a:pt x="176" y="318"/>
                  </a:cubicBezTo>
                  <a:cubicBezTo>
                    <a:pt x="83" y="494"/>
                    <a:pt x="62" y="731"/>
                    <a:pt x="32" y="927"/>
                  </a:cubicBezTo>
                  <a:cubicBezTo>
                    <a:pt x="0" y="1102"/>
                    <a:pt x="32" y="1257"/>
                    <a:pt x="155" y="1391"/>
                  </a:cubicBezTo>
                  <a:cubicBezTo>
                    <a:pt x="247" y="1484"/>
                    <a:pt x="372" y="1532"/>
                    <a:pt x="498" y="1532"/>
                  </a:cubicBezTo>
                  <a:cubicBezTo>
                    <a:pt x="583" y="1532"/>
                    <a:pt x="668" y="1510"/>
                    <a:pt x="743" y="1464"/>
                  </a:cubicBezTo>
                  <a:cubicBezTo>
                    <a:pt x="826" y="1412"/>
                    <a:pt x="919" y="1361"/>
                    <a:pt x="1011" y="1319"/>
                  </a:cubicBezTo>
                  <a:cubicBezTo>
                    <a:pt x="1022" y="1319"/>
                    <a:pt x="1032" y="1319"/>
                    <a:pt x="1032" y="1309"/>
                  </a:cubicBezTo>
                  <a:cubicBezTo>
                    <a:pt x="1063" y="1309"/>
                    <a:pt x="1084" y="1299"/>
                    <a:pt x="1104" y="1278"/>
                  </a:cubicBezTo>
                  <a:cubicBezTo>
                    <a:pt x="1125" y="1278"/>
                    <a:pt x="1146" y="1267"/>
                    <a:pt x="1156" y="1257"/>
                  </a:cubicBezTo>
                  <a:cubicBezTo>
                    <a:pt x="1341" y="1164"/>
                    <a:pt x="1465" y="969"/>
                    <a:pt x="1589" y="814"/>
                  </a:cubicBezTo>
                  <a:cubicBezTo>
                    <a:pt x="1744" y="607"/>
                    <a:pt x="1651" y="360"/>
                    <a:pt x="1476" y="215"/>
                  </a:cubicBezTo>
                  <a:cubicBezTo>
                    <a:pt x="1465" y="185"/>
                    <a:pt x="1444" y="153"/>
                    <a:pt x="1414" y="133"/>
                  </a:cubicBezTo>
                  <a:cubicBezTo>
                    <a:pt x="1312" y="32"/>
                    <a:pt x="1199" y="1"/>
                    <a:pt x="1074" y="1"/>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3" name="Google Shape;233;p6"/>
            <p:cNvSpPr/>
            <p:nvPr/>
          </p:nvSpPr>
          <p:spPr>
            <a:xfrm>
              <a:off x="7460008" y="1266547"/>
              <a:ext cx="133500" cy="156504"/>
            </a:xfrm>
            <a:custGeom>
              <a:rect b="b" l="l" r="r" t="t"/>
              <a:pathLst>
                <a:path extrusionOk="0" h="1694" w="1445">
                  <a:moveTo>
                    <a:pt x="564" y="1"/>
                  </a:moveTo>
                  <a:cubicBezTo>
                    <a:pt x="351" y="1"/>
                    <a:pt x="135" y="145"/>
                    <a:pt x="83" y="355"/>
                  </a:cubicBezTo>
                  <a:cubicBezTo>
                    <a:pt x="62" y="448"/>
                    <a:pt x="51" y="541"/>
                    <a:pt x="62" y="634"/>
                  </a:cubicBezTo>
                  <a:cubicBezTo>
                    <a:pt x="21" y="747"/>
                    <a:pt x="0" y="871"/>
                    <a:pt x="0" y="985"/>
                  </a:cubicBezTo>
                  <a:cubicBezTo>
                    <a:pt x="0" y="1180"/>
                    <a:pt x="72" y="1335"/>
                    <a:pt x="196" y="1490"/>
                  </a:cubicBezTo>
                  <a:cubicBezTo>
                    <a:pt x="268" y="1583"/>
                    <a:pt x="413" y="1666"/>
                    <a:pt x="526" y="1686"/>
                  </a:cubicBezTo>
                  <a:cubicBezTo>
                    <a:pt x="571" y="1691"/>
                    <a:pt x="614" y="1694"/>
                    <a:pt x="656" y="1694"/>
                  </a:cubicBezTo>
                  <a:cubicBezTo>
                    <a:pt x="787" y="1694"/>
                    <a:pt x="907" y="1669"/>
                    <a:pt x="1032" y="1614"/>
                  </a:cubicBezTo>
                  <a:cubicBezTo>
                    <a:pt x="1279" y="1510"/>
                    <a:pt x="1444" y="1212"/>
                    <a:pt x="1424" y="943"/>
                  </a:cubicBezTo>
                  <a:cubicBezTo>
                    <a:pt x="1382" y="552"/>
                    <a:pt x="1114" y="273"/>
                    <a:pt x="794" y="66"/>
                  </a:cubicBezTo>
                  <a:cubicBezTo>
                    <a:pt x="724" y="21"/>
                    <a:pt x="644" y="1"/>
                    <a:pt x="564" y="1"/>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4" name="Google Shape;234;p6"/>
            <p:cNvSpPr/>
            <p:nvPr/>
          </p:nvSpPr>
          <p:spPr>
            <a:xfrm>
              <a:off x="6821520" y="1081218"/>
              <a:ext cx="162048" cy="180340"/>
            </a:xfrm>
            <a:custGeom>
              <a:rect b="b" l="l" r="r" t="t"/>
              <a:pathLst>
                <a:path extrusionOk="0" h="1952" w="1754">
                  <a:moveTo>
                    <a:pt x="850" y="0"/>
                  </a:moveTo>
                  <a:cubicBezTo>
                    <a:pt x="689" y="0"/>
                    <a:pt x="526" y="60"/>
                    <a:pt x="381" y="154"/>
                  </a:cubicBezTo>
                  <a:cubicBezTo>
                    <a:pt x="196" y="277"/>
                    <a:pt x="103" y="504"/>
                    <a:pt x="175" y="721"/>
                  </a:cubicBezTo>
                  <a:cubicBezTo>
                    <a:pt x="41" y="979"/>
                    <a:pt x="0" y="1278"/>
                    <a:pt x="175" y="1547"/>
                  </a:cubicBezTo>
                  <a:cubicBezTo>
                    <a:pt x="335" y="1786"/>
                    <a:pt x="631" y="1952"/>
                    <a:pt x="928" y="1952"/>
                  </a:cubicBezTo>
                  <a:cubicBezTo>
                    <a:pt x="1015" y="1952"/>
                    <a:pt x="1102" y="1938"/>
                    <a:pt x="1186" y="1907"/>
                  </a:cubicBezTo>
                  <a:cubicBezTo>
                    <a:pt x="1424" y="1815"/>
                    <a:pt x="1578" y="1660"/>
                    <a:pt x="1671" y="1423"/>
                  </a:cubicBezTo>
                  <a:cubicBezTo>
                    <a:pt x="1754" y="1185"/>
                    <a:pt x="1671" y="917"/>
                    <a:pt x="1589" y="701"/>
                  </a:cubicBezTo>
                  <a:cubicBezTo>
                    <a:pt x="1495" y="463"/>
                    <a:pt x="1392" y="206"/>
                    <a:pt x="1155" y="82"/>
                  </a:cubicBezTo>
                  <a:cubicBezTo>
                    <a:pt x="1058" y="25"/>
                    <a:pt x="955" y="0"/>
                    <a:pt x="850"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5" name="Google Shape;235;p6"/>
            <p:cNvSpPr/>
            <p:nvPr/>
          </p:nvSpPr>
          <p:spPr>
            <a:xfrm>
              <a:off x="7283641" y="981994"/>
              <a:ext cx="146896" cy="132484"/>
            </a:xfrm>
            <a:custGeom>
              <a:rect b="b" l="l" r="r" t="t"/>
              <a:pathLst>
                <a:path extrusionOk="0" h="1434" w="1590">
                  <a:moveTo>
                    <a:pt x="1115" y="1"/>
                  </a:moveTo>
                  <a:cubicBezTo>
                    <a:pt x="867" y="10"/>
                    <a:pt x="640" y="93"/>
                    <a:pt x="486" y="289"/>
                  </a:cubicBezTo>
                  <a:cubicBezTo>
                    <a:pt x="300" y="310"/>
                    <a:pt x="124" y="464"/>
                    <a:pt x="73" y="650"/>
                  </a:cubicBezTo>
                  <a:cubicBezTo>
                    <a:pt x="1" y="898"/>
                    <a:pt x="135" y="1115"/>
                    <a:pt x="362" y="1218"/>
                  </a:cubicBezTo>
                  <a:cubicBezTo>
                    <a:pt x="383" y="1228"/>
                    <a:pt x="403" y="1238"/>
                    <a:pt x="413" y="1248"/>
                  </a:cubicBezTo>
                  <a:lnTo>
                    <a:pt x="537" y="1310"/>
                  </a:lnTo>
                  <a:cubicBezTo>
                    <a:pt x="671" y="1383"/>
                    <a:pt x="805" y="1434"/>
                    <a:pt x="950" y="1434"/>
                  </a:cubicBezTo>
                  <a:cubicBezTo>
                    <a:pt x="1167" y="1434"/>
                    <a:pt x="1373" y="1310"/>
                    <a:pt x="1476" y="1115"/>
                  </a:cubicBezTo>
                  <a:cubicBezTo>
                    <a:pt x="1579" y="929"/>
                    <a:pt x="1589" y="702"/>
                    <a:pt x="1589" y="485"/>
                  </a:cubicBezTo>
                  <a:cubicBezTo>
                    <a:pt x="1589" y="228"/>
                    <a:pt x="1373" y="1"/>
                    <a:pt x="1115" y="1"/>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6" name="Google Shape;236;p6"/>
            <p:cNvSpPr/>
            <p:nvPr/>
          </p:nvSpPr>
          <p:spPr>
            <a:xfrm>
              <a:off x="6712873" y="724603"/>
              <a:ext cx="149483" cy="159461"/>
            </a:xfrm>
            <a:custGeom>
              <a:rect b="b" l="l" r="r" t="t"/>
              <a:pathLst>
                <a:path extrusionOk="0" h="1726" w="1618">
                  <a:moveTo>
                    <a:pt x="830" y="0"/>
                  </a:moveTo>
                  <a:cubicBezTo>
                    <a:pt x="792" y="0"/>
                    <a:pt x="752" y="4"/>
                    <a:pt x="711" y="11"/>
                  </a:cubicBezTo>
                  <a:cubicBezTo>
                    <a:pt x="526" y="53"/>
                    <a:pt x="402" y="187"/>
                    <a:pt x="310" y="352"/>
                  </a:cubicBezTo>
                  <a:cubicBezTo>
                    <a:pt x="83" y="497"/>
                    <a:pt x="0" y="785"/>
                    <a:pt x="134" y="1012"/>
                  </a:cubicBezTo>
                  <a:cubicBezTo>
                    <a:pt x="258" y="1229"/>
                    <a:pt x="340" y="1497"/>
                    <a:pt x="557" y="1641"/>
                  </a:cubicBezTo>
                  <a:cubicBezTo>
                    <a:pt x="638" y="1687"/>
                    <a:pt x="735" y="1716"/>
                    <a:pt x="827" y="1716"/>
                  </a:cubicBezTo>
                  <a:cubicBezTo>
                    <a:pt x="840" y="1716"/>
                    <a:pt x="854" y="1715"/>
                    <a:pt x="867" y="1714"/>
                  </a:cubicBezTo>
                  <a:lnTo>
                    <a:pt x="1000" y="1714"/>
                  </a:lnTo>
                  <a:cubicBezTo>
                    <a:pt x="1037" y="1721"/>
                    <a:pt x="1075" y="1725"/>
                    <a:pt x="1112" y="1725"/>
                  </a:cubicBezTo>
                  <a:cubicBezTo>
                    <a:pt x="1374" y="1725"/>
                    <a:pt x="1618" y="1539"/>
                    <a:pt x="1609" y="1249"/>
                  </a:cubicBezTo>
                  <a:cubicBezTo>
                    <a:pt x="1599" y="868"/>
                    <a:pt x="1465" y="548"/>
                    <a:pt x="1259" y="238"/>
                  </a:cubicBezTo>
                  <a:cubicBezTo>
                    <a:pt x="1148" y="78"/>
                    <a:pt x="1004" y="0"/>
                    <a:pt x="830"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7" name="Google Shape;237;p6"/>
            <p:cNvSpPr/>
            <p:nvPr/>
          </p:nvSpPr>
          <p:spPr>
            <a:xfrm>
              <a:off x="7596187" y="679887"/>
              <a:ext cx="123984" cy="142462"/>
            </a:xfrm>
            <a:custGeom>
              <a:rect b="b" l="l" r="r" t="t"/>
              <a:pathLst>
                <a:path extrusionOk="0" h="1542" w="1342">
                  <a:moveTo>
                    <a:pt x="517" y="0"/>
                  </a:moveTo>
                  <a:cubicBezTo>
                    <a:pt x="362" y="0"/>
                    <a:pt x="166" y="93"/>
                    <a:pt x="104" y="238"/>
                  </a:cubicBezTo>
                  <a:cubicBezTo>
                    <a:pt x="22" y="433"/>
                    <a:pt x="1" y="578"/>
                    <a:pt x="32" y="774"/>
                  </a:cubicBezTo>
                  <a:lnTo>
                    <a:pt x="63" y="867"/>
                  </a:lnTo>
                  <a:cubicBezTo>
                    <a:pt x="22" y="1063"/>
                    <a:pt x="73" y="1259"/>
                    <a:pt x="280" y="1382"/>
                  </a:cubicBezTo>
                  <a:cubicBezTo>
                    <a:pt x="342" y="1414"/>
                    <a:pt x="424" y="1434"/>
                    <a:pt x="507" y="1444"/>
                  </a:cubicBezTo>
                  <a:cubicBezTo>
                    <a:pt x="584" y="1511"/>
                    <a:pt x="691" y="1542"/>
                    <a:pt x="798" y="1542"/>
                  </a:cubicBezTo>
                  <a:cubicBezTo>
                    <a:pt x="890" y="1542"/>
                    <a:pt x="981" y="1519"/>
                    <a:pt x="1053" y="1476"/>
                  </a:cubicBezTo>
                  <a:cubicBezTo>
                    <a:pt x="1291" y="1331"/>
                    <a:pt x="1342" y="1052"/>
                    <a:pt x="1218" y="816"/>
                  </a:cubicBezTo>
                  <a:cubicBezTo>
                    <a:pt x="1218" y="816"/>
                    <a:pt x="1218" y="805"/>
                    <a:pt x="1208" y="795"/>
                  </a:cubicBezTo>
                  <a:cubicBezTo>
                    <a:pt x="1249" y="630"/>
                    <a:pt x="1229" y="465"/>
                    <a:pt x="1136" y="320"/>
                  </a:cubicBezTo>
                  <a:cubicBezTo>
                    <a:pt x="1074" y="227"/>
                    <a:pt x="991" y="145"/>
                    <a:pt x="899" y="93"/>
                  </a:cubicBezTo>
                  <a:cubicBezTo>
                    <a:pt x="816" y="42"/>
                    <a:pt x="723" y="0"/>
                    <a:pt x="610"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8" name="Google Shape;238;p6"/>
            <p:cNvSpPr/>
            <p:nvPr/>
          </p:nvSpPr>
          <p:spPr>
            <a:xfrm>
              <a:off x="6845264" y="2369284"/>
              <a:ext cx="134516" cy="124261"/>
            </a:xfrm>
            <a:custGeom>
              <a:rect b="b" l="l" r="r" t="t"/>
              <a:pathLst>
                <a:path extrusionOk="0" h="1345" w="1456">
                  <a:moveTo>
                    <a:pt x="894" y="0"/>
                  </a:moveTo>
                  <a:cubicBezTo>
                    <a:pt x="878" y="0"/>
                    <a:pt x="862" y="1"/>
                    <a:pt x="846" y="3"/>
                  </a:cubicBezTo>
                  <a:cubicBezTo>
                    <a:pt x="733" y="13"/>
                    <a:pt x="630" y="55"/>
                    <a:pt x="537" y="107"/>
                  </a:cubicBezTo>
                  <a:cubicBezTo>
                    <a:pt x="496" y="127"/>
                    <a:pt x="465" y="137"/>
                    <a:pt x="434" y="158"/>
                  </a:cubicBezTo>
                  <a:cubicBezTo>
                    <a:pt x="321" y="240"/>
                    <a:pt x="238" y="343"/>
                    <a:pt x="186" y="478"/>
                  </a:cubicBezTo>
                  <a:cubicBezTo>
                    <a:pt x="176" y="488"/>
                    <a:pt x="156" y="509"/>
                    <a:pt x="145" y="529"/>
                  </a:cubicBezTo>
                  <a:cubicBezTo>
                    <a:pt x="1" y="746"/>
                    <a:pt x="104" y="1056"/>
                    <a:pt x="321" y="1189"/>
                  </a:cubicBezTo>
                  <a:cubicBezTo>
                    <a:pt x="351" y="1200"/>
                    <a:pt x="383" y="1221"/>
                    <a:pt x="413" y="1231"/>
                  </a:cubicBezTo>
                  <a:cubicBezTo>
                    <a:pt x="475" y="1272"/>
                    <a:pt x="537" y="1313"/>
                    <a:pt x="619" y="1324"/>
                  </a:cubicBezTo>
                  <a:cubicBezTo>
                    <a:pt x="733" y="1344"/>
                    <a:pt x="836" y="1344"/>
                    <a:pt x="950" y="1344"/>
                  </a:cubicBezTo>
                  <a:cubicBezTo>
                    <a:pt x="1197" y="1344"/>
                    <a:pt x="1435" y="1127"/>
                    <a:pt x="1424" y="870"/>
                  </a:cubicBezTo>
                  <a:cubicBezTo>
                    <a:pt x="1424" y="808"/>
                    <a:pt x="1414" y="756"/>
                    <a:pt x="1403" y="705"/>
                  </a:cubicBezTo>
                  <a:cubicBezTo>
                    <a:pt x="1455" y="509"/>
                    <a:pt x="1393" y="282"/>
                    <a:pt x="1218" y="178"/>
                  </a:cubicBezTo>
                  <a:cubicBezTo>
                    <a:pt x="1144" y="77"/>
                    <a:pt x="1029" y="0"/>
                    <a:pt x="894"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9" name="Google Shape;239;p6"/>
            <p:cNvSpPr/>
            <p:nvPr/>
          </p:nvSpPr>
          <p:spPr>
            <a:xfrm>
              <a:off x="7625844" y="1755831"/>
              <a:ext cx="99132" cy="115392"/>
            </a:xfrm>
            <a:custGeom>
              <a:rect b="b" l="l" r="r" t="t"/>
              <a:pathLst>
                <a:path extrusionOk="0" h="1249" w="1073">
                  <a:moveTo>
                    <a:pt x="484" y="0"/>
                  </a:moveTo>
                  <a:cubicBezTo>
                    <a:pt x="227" y="0"/>
                    <a:pt x="0" y="217"/>
                    <a:pt x="0" y="485"/>
                  </a:cubicBezTo>
                  <a:cubicBezTo>
                    <a:pt x="0" y="588"/>
                    <a:pt x="41" y="681"/>
                    <a:pt x="103" y="764"/>
                  </a:cubicBezTo>
                  <a:lnTo>
                    <a:pt x="103" y="774"/>
                  </a:lnTo>
                  <a:cubicBezTo>
                    <a:pt x="103" y="1032"/>
                    <a:pt x="319" y="1248"/>
                    <a:pt x="578" y="1248"/>
                  </a:cubicBezTo>
                  <a:cubicBezTo>
                    <a:pt x="846" y="1248"/>
                    <a:pt x="1062" y="1032"/>
                    <a:pt x="1062" y="774"/>
                  </a:cubicBezTo>
                  <a:cubicBezTo>
                    <a:pt x="1062" y="599"/>
                    <a:pt x="1073" y="423"/>
                    <a:pt x="980" y="269"/>
                  </a:cubicBezTo>
                  <a:cubicBezTo>
                    <a:pt x="876" y="83"/>
                    <a:pt x="691" y="0"/>
                    <a:pt x="484"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240" name="Google Shape;240;p6"/>
          <p:cNvGrpSpPr/>
          <p:nvPr/>
        </p:nvGrpSpPr>
        <p:grpSpPr>
          <a:xfrm rot="3716836">
            <a:off x="-710548" y="4009883"/>
            <a:ext cx="1600793" cy="1630961"/>
            <a:chOff x="5510175" y="238275"/>
            <a:chExt cx="2841932" cy="2895701"/>
          </a:xfrm>
        </p:grpSpPr>
        <p:sp>
          <p:nvSpPr>
            <p:cNvPr id="241" name="Google Shape;241;p6"/>
            <p:cNvSpPr/>
            <p:nvPr/>
          </p:nvSpPr>
          <p:spPr>
            <a:xfrm>
              <a:off x="5510175" y="238275"/>
              <a:ext cx="2841932" cy="2895701"/>
            </a:xfrm>
            <a:custGeom>
              <a:rect b="b" l="l" r="r" t="t"/>
              <a:pathLst>
                <a:path extrusionOk="0" h="31343" w="30761">
                  <a:moveTo>
                    <a:pt x="25462" y="1"/>
                  </a:moveTo>
                  <a:cubicBezTo>
                    <a:pt x="25003" y="1"/>
                    <a:pt x="24504" y="84"/>
                    <a:pt x="23962" y="262"/>
                  </a:cubicBezTo>
                  <a:cubicBezTo>
                    <a:pt x="22714" y="644"/>
                    <a:pt x="21848" y="1706"/>
                    <a:pt x="21270" y="2862"/>
                  </a:cubicBezTo>
                  <a:cubicBezTo>
                    <a:pt x="20785" y="3728"/>
                    <a:pt x="20693" y="5740"/>
                    <a:pt x="19919" y="6421"/>
                  </a:cubicBezTo>
                  <a:cubicBezTo>
                    <a:pt x="19549" y="6724"/>
                    <a:pt x="19197" y="6855"/>
                    <a:pt x="18859" y="6855"/>
                  </a:cubicBezTo>
                  <a:cubicBezTo>
                    <a:pt x="16740" y="6855"/>
                    <a:pt x="15176" y="1692"/>
                    <a:pt x="13183" y="1603"/>
                  </a:cubicBezTo>
                  <a:cubicBezTo>
                    <a:pt x="13116" y="1599"/>
                    <a:pt x="13051" y="1598"/>
                    <a:pt x="12987" y="1598"/>
                  </a:cubicBezTo>
                  <a:cubicBezTo>
                    <a:pt x="9937" y="1598"/>
                    <a:pt x="10508" y="5882"/>
                    <a:pt x="11357" y="7762"/>
                  </a:cubicBezTo>
                  <a:cubicBezTo>
                    <a:pt x="11842" y="8917"/>
                    <a:pt x="12420" y="10072"/>
                    <a:pt x="13276" y="11134"/>
                  </a:cubicBezTo>
                  <a:cubicBezTo>
                    <a:pt x="13956" y="12094"/>
                    <a:pt x="15205" y="12867"/>
                    <a:pt x="15586" y="14116"/>
                  </a:cubicBezTo>
                  <a:cubicBezTo>
                    <a:pt x="16357" y="16711"/>
                    <a:pt x="14815" y="17501"/>
                    <a:pt x="12974" y="17501"/>
                  </a:cubicBezTo>
                  <a:cubicBezTo>
                    <a:pt x="11807" y="17501"/>
                    <a:pt x="10520" y="17184"/>
                    <a:pt x="9624" y="16808"/>
                  </a:cubicBezTo>
                  <a:cubicBezTo>
                    <a:pt x="8752" y="16450"/>
                    <a:pt x="7859" y="16277"/>
                    <a:pt x="6986" y="16277"/>
                  </a:cubicBezTo>
                  <a:cubicBezTo>
                    <a:pt x="4586" y="16277"/>
                    <a:pt x="2333" y="17587"/>
                    <a:pt x="1062" y="19985"/>
                  </a:cubicBezTo>
                  <a:cubicBezTo>
                    <a:pt x="0" y="22203"/>
                    <a:pt x="93" y="25472"/>
                    <a:pt x="1248" y="27783"/>
                  </a:cubicBezTo>
                  <a:cubicBezTo>
                    <a:pt x="1953" y="29293"/>
                    <a:pt x="2762" y="29890"/>
                    <a:pt x="3534" y="29890"/>
                  </a:cubicBezTo>
                  <a:cubicBezTo>
                    <a:pt x="4978" y="29890"/>
                    <a:pt x="6291" y="27799"/>
                    <a:pt x="6540" y="25669"/>
                  </a:cubicBezTo>
                  <a:cubicBezTo>
                    <a:pt x="6754" y="23757"/>
                    <a:pt x="7623" y="23083"/>
                    <a:pt x="8725" y="23083"/>
                  </a:cubicBezTo>
                  <a:cubicBezTo>
                    <a:pt x="10121" y="23083"/>
                    <a:pt x="11892" y="24164"/>
                    <a:pt x="13183" y="25184"/>
                  </a:cubicBezTo>
                  <a:cubicBezTo>
                    <a:pt x="14106" y="25895"/>
                    <a:pt x="14783" y="26188"/>
                    <a:pt x="15317" y="26188"/>
                  </a:cubicBezTo>
                  <a:cubicBezTo>
                    <a:pt x="16736" y="26188"/>
                    <a:pt x="17148" y="24117"/>
                    <a:pt x="18474" y="22295"/>
                  </a:cubicBezTo>
                  <a:cubicBezTo>
                    <a:pt x="19049" y="21552"/>
                    <a:pt x="19836" y="21252"/>
                    <a:pt x="20692" y="21252"/>
                  </a:cubicBezTo>
                  <a:cubicBezTo>
                    <a:pt x="22710" y="21252"/>
                    <a:pt x="25108" y="22925"/>
                    <a:pt x="25984" y="24410"/>
                  </a:cubicBezTo>
                  <a:cubicBezTo>
                    <a:pt x="26655" y="25669"/>
                    <a:pt x="26944" y="27010"/>
                    <a:pt x="27336" y="28454"/>
                  </a:cubicBezTo>
                  <a:cubicBezTo>
                    <a:pt x="27624" y="29227"/>
                    <a:pt x="27624" y="30671"/>
                    <a:pt x="28006" y="31342"/>
                  </a:cubicBezTo>
                  <a:lnTo>
                    <a:pt x="28099" y="31146"/>
                  </a:lnTo>
                  <a:cubicBezTo>
                    <a:pt x="28129" y="31161"/>
                    <a:pt x="28159" y="31168"/>
                    <a:pt x="28189" y="31168"/>
                  </a:cubicBezTo>
                  <a:cubicBezTo>
                    <a:pt x="28548" y="31168"/>
                    <a:pt x="28887" y="30143"/>
                    <a:pt x="29069" y="29609"/>
                  </a:cubicBezTo>
                  <a:cubicBezTo>
                    <a:pt x="30502" y="24802"/>
                    <a:pt x="29935" y="19315"/>
                    <a:pt x="30409" y="14311"/>
                  </a:cubicBezTo>
                  <a:cubicBezTo>
                    <a:pt x="30760" y="10859"/>
                    <a:pt x="30710" y="1"/>
                    <a:pt x="25462"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2" name="Google Shape;242;p6"/>
            <p:cNvSpPr/>
            <p:nvPr/>
          </p:nvSpPr>
          <p:spPr>
            <a:xfrm>
              <a:off x="5774125" y="2413353"/>
              <a:ext cx="160200" cy="180987"/>
            </a:xfrm>
            <a:custGeom>
              <a:rect b="b" l="l" r="r" t="t"/>
              <a:pathLst>
                <a:path extrusionOk="0" h="1959" w="1734">
                  <a:moveTo>
                    <a:pt x="991" y="1"/>
                  </a:moveTo>
                  <a:cubicBezTo>
                    <a:pt x="816" y="1"/>
                    <a:pt x="681" y="104"/>
                    <a:pt x="578" y="249"/>
                  </a:cubicBezTo>
                  <a:cubicBezTo>
                    <a:pt x="568" y="258"/>
                    <a:pt x="557" y="279"/>
                    <a:pt x="537" y="300"/>
                  </a:cubicBezTo>
                  <a:cubicBezTo>
                    <a:pt x="351" y="320"/>
                    <a:pt x="217" y="465"/>
                    <a:pt x="145" y="650"/>
                  </a:cubicBezTo>
                  <a:cubicBezTo>
                    <a:pt x="0" y="1012"/>
                    <a:pt x="0" y="1393"/>
                    <a:pt x="248" y="1703"/>
                  </a:cubicBezTo>
                  <a:cubicBezTo>
                    <a:pt x="381" y="1873"/>
                    <a:pt x="606" y="1959"/>
                    <a:pt x="825" y="1959"/>
                  </a:cubicBezTo>
                  <a:cubicBezTo>
                    <a:pt x="910" y="1959"/>
                    <a:pt x="995" y="1946"/>
                    <a:pt x="1073" y="1920"/>
                  </a:cubicBezTo>
                  <a:cubicBezTo>
                    <a:pt x="1373" y="1837"/>
                    <a:pt x="1630" y="1579"/>
                    <a:pt x="1692" y="1269"/>
                  </a:cubicBezTo>
                  <a:cubicBezTo>
                    <a:pt x="1733" y="1074"/>
                    <a:pt x="1713" y="898"/>
                    <a:pt x="1661" y="733"/>
                  </a:cubicBezTo>
                  <a:cubicBezTo>
                    <a:pt x="1692" y="547"/>
                    <a:pt x="1579" y="362"/>
                    <a:pt x="1424" y="258"/>
                  </a:cubicBezTo>
                  <a:cubicBezTo>
                    <a:pt x="1393" y="228"/>
                    <a:pt x="1362" y="187"/>
                    <a:pt x="1331" y="145"/>
                  </a:cubicBezTo>
                  <a:cubicBezTo>
                    <a:pt x="1259" y="52"/>
                    <a:pt x="1104" y="1"/>
                    <a:pt x="991" y="1"/>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3" name="Google Shape;243;p6"/>
            <p:cNvSpPr/>
            <p:nvPr/>
          </p:nvSpPr>
          <p:spPr>
            <a:xfrm>
              <a:off x="5898017" y="1960377"/>
              <a:ext cx="158260" cy="159738"/>
            </a:xfrm>
            <a:custGeom>
              <a:rect b="b" l="l" r="r" t="t"/>
              <a:pathLst>
                <a:path extrusionOk="0" h="1729" w="1713">
                  <a:moveTo>
                    <a:pt x="814" y="0"/>
                  </a:moveTo>
                  <a:cubicBezTo>
                    <a:pt x="725" y="0"/>
                    <a:pt x="637" y="23"/>
                    <a:pt x="568" y="66"/>
                  </a:cubicBezTo>
                  <a:cubicBezTo>
                    <a:pt x="444" y="138"/>
                    <a:pt x="372" y="242"/>
                    <a:pt x="341" y="375"/>
                  </a:cubicBezTo>
                  <a:cubicBezTo>
                    <a:pt x="341" y="386"/>
                    <a:pt x="330" y="396"/>
                    <a:pt x="330" y="407"/>
                  </a:cubicBezTo>
                  <a:cubicBezTo>
                    <a:pt x="330" y="399"/>
                    <a:pt x="329" y="396"/>
                    <a:pt x="328" y="396"/>
                  </a:cubicBezTo>
                  <a:cubicBezTo>
                    <a:pt x="324" y="396"/>
                    <a:pt x="318" y="412"/>
                    <a:pt x="323" y="412"/>
                  </a:cubicBezTo>
                  <a:cubicBezTo>
                    <a:pt x="324" y="412"/>
                    <a:pt x="327" y="410"/>
                    <a:pt x="330" y="407"/>
                  </a:cubicBezTo>
                  <a:lnTo>
                    <a:pt x="330" y="407"/>
                  </a:lnTo>
                  <a:cubicBezTo>
                    <a:pt x="310" y="437"/>
                    <a:pt x="289" y="478"/>
                    <a:pt x="268" y="510"/>
                  </a:cubicBezTo>
                  <a:cubicBezTo>
                    <a:pt x="217" y="613"/>
                    <a:pt x="155" y="716"/>
                    <a:pt x="103" y="819"/>
                  </a:cubicBezTo>
                  <a:cubicBezTo>
                    <a:pt x="0" y="1005"/>
                    <a:pt x="21" y="1242"/>
                    <a:pt x="176" y="1397"/>
                  </a:cubicBezTo>
                  <a:lnTo>
                    <a:pt x="279" y="1500"/>
                  </a:lnTo>
                  <a:cubicBezTo>
                    <a:pt x="330" y="1551"/>
                    <a:pt x="424" y="1603"/>
                    <a:pt x="506" y="1624"/>
                  </a:cubicBezTo>
                  <a:cubicBezTo>
                    <a:pt x="591" y="1695"/>
                    <a:pt x="696" y="1729"/>
                    <a:pt x="802" y="1729"/>
                  </a:cubicBezTo>
                  <a:cubicBezTo>
                    <a:pt x="926" y="1729"/>
                    <a:pt x="1051" y="1682"/>
                    <a:pt x="1146" y="1592"/>
                  </a:cubicBezTo>
                  <a:cubicBezTo>
                    <a:pt x="1331" y="1417"/>
                    <a:pt x="1527" y="1262"/>
                    <a:pt x="1600" y="1015"/>
                  </a:cubicBezTo>
                  <a:cubicBezTo>
                    <a:pt x="1713" y="581"/>
                    <a:pt x="1362" y="283"/>
                    <a:pt x="1052" y="66"/>
                  </a:cubicBezTo>
                  <a:cubicBezTo>
                    <a:pt x="982" y="21"/>
                    <a:pt x="897" y="0"/>
                    <a:pt x="814"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4" name="Google Shape;244;p6"/>
            <p:cNvSpPr/>
            <p:nvPr/>
          </p:nvSpPr>
          <p:spPr>
            <a:xfrm>
              <a:off x="6434602" y="2116420"/>
              <a:ext cx="143016" cy="187085"/>
            </a:xfrm>
            <a:custGeom>
              <a:rect b="b" l="l" r="r" t="t"/>
              <a:pathLst>
                <a:path extrusionOk="0" h="2025" w="1548">
                  <a:moveTo>
                    <a:pt x="601" y="0"/>
                  </a:moveTo>
                  <a:cubicBezTo>
                    <a:pt x="436" y="0"/>
                    <a:pt x="276" y="83"/>
                    <a:pt x="175" y="265"/>
                  </a:cubicBezTo>
                  <a:cubicBezTo>
                    <a:pt x="72" y="440"/>
                    <a:pt x="51" y="646"/>
                    <a:pt x="41" y="832"/>
                  </a:cubicBezTo>
                  <a:cubicBezTo>
                    <a:pt x="0" y="1224"/>
                    <a:pt x="10" y="1698"/>
                    <a:pt x="361" y="1946"/>
                  </a:cubicBezTo>
                  <a:cubicBezTo>
                    <a:pt x="443" y="2000"/>
                    <a:pt x="526" y="2024"/>
                    <a:pt x="608" y="2024"/>
                  </a:cubicBezTo>
                  <a:cubicBezTo>
                    <a:pt x="743" y="2024"/>
                    <a:pt x="875" y="1960"/>
                    <a:pt x="990" y="1863"/>
                  </a:cubicBezTo>
                  <a:cubicBezTo>
                    <a:pt x="1186" y="1853"/>
                    <a:pt x="1372" y="1719"/>
                    <a:pt x="1434" y="1523"/>
                  </a:cubicBezTo>
                  <a:cubicBezTo>
                    <a:pt x="1454" y="1420"/>
                    <a:pt x="1475" y="1327"/>
                    <a:pt x="1485" y="1234"/>
                  </a:cubicBezTo>
                  <a:cubicBezTo>
                    <a:pt x="1516" y="1173"/>
                    <a:pt x="1547" y="1100"/>
                    <a:pt x="1547" y="1017"/>
                  </a:cubicBezTo>
                  <a:cubicBezTo>
                    <a:pt x="1547" y="863"/>
                    <a:pt x="1475" y="749"/>
                    <a:pt x="1382" y="667"/>
                  </a:cubicBezTo>
                  <a:cubicBezTo>
                    <a:pt x="1351" y="616"/>
                    <a:pt x="1320" y="574"/>
                    <a:pt x="1279" y="522"/>
                  </a:cubicBezTo>
                  <a:cubicBezTo>
                    <a:pt x="1238" y="471"/>
                    <a:pt x="1186" y="440"/>
                    <a:pt x="1135" y="389"/>
                  </a:cubicBezTo>
                  <a:cubicBezTo>
                    <a:pt x="1124" y="347"/>
                    <a:pt x="1103" y="295"/>
                    <a:pt x="1073" y="254"/>
                  </a:cubicBezTo>
                  <a:cubicBezTo>
                    <a:pt x="951" y="91"/>
                    <a:pt x="774" y="0"/>
                    <a:pt x="601"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5" name="Google Shape;245;p6"/>
            <p:cNvSpPr/>
            <p:nvPr/>
          </p:nvSpPr>
          <p:spPr>
            <a:xfrm>
              <a:off x="6864018" y="1933954"/>
              <a:ext cx="156689" cy="160200"/>
            </a:xfrm>
            <a:custGeom>
              <a:rect b="b" l="l" r="r" t="t"/>
              <a:pathLst>
                <a:path extrusionOk="0" h="1734" w="1696">
                  <a:moveTo>
                    <a:pt x="1146" y="1"/>
                  </a:moveTo>
                  <a:cubicBezTo>
                    <a:pt x="1140" y="1"/>
                    <a:pt x="1134" y="1"/>
                    <a:pt x="1129" y="1"/>
                  </a:cubicBezTo>
                  <a:cubicBezTo>
                    <a:pt x="973" y="1"/>
                    <a:pt x="829" y="42"/>
                    <a:pt x="705" y="115"/>
                  </a:cubicBezTo>
                  <a:cubicBezTo>
                    <a:pt x="592" y="145"/>
                    <a:pt x="489" y="218"/>
                    <a:pt x="427" y="331"/>
                  </a:cubicBezTo>
                  <a:cubicBezTo>
                    <a:pt x="386" y="414"/>
                    <a:pt x="334" y="476"/>
                    <a:pt x="283" y="548"/>
                  </a:cubicBezTo>
                  <a:cubicBezTo>
                    <a:pt x="180" y="693"/>
                    <a:pt x="128" y="858"/>
                    <a:pt x="86" y="1023"/>
                  </a:cubicBezTo>
                  <a:cubicBezTo>
                    <a:pt x="1" y="1347"/>
                    <a:pt x="259" y="1627"/>
                    <a:pt x="559" y="1627"/>
                  </a:cubicBezTo>
                  <a:cubicBezTo>
                    <a:pt x="584" y="1627"/>
                    <a:pt x="609" y="1625"/>
                    <a:pt x="633" y="1621"/>
                  </a:cubicBezTo>
                  <a:cubicBezTo>
                    <a:pt x="726" y="1683"/>
                    <a:pt x="829" y="1734"/>
                    <a:pt x="932" y="1734"/>
                  </a:cubicBezTo>
                  <a:cubicBezTo>
                    <a:pt x="1149" y="1734"/>
                    <a:pt x="1314" y="1590"/>
                    <a:pt x="1386" y="1404"/>
                  </a:cubicBezTo>
                  <a:cubicBezTo>
                    <a:pt x="1417" y="1383"/>
                    <a:pt x="1448" y="1363"/>
                    <a:pt x="1469" y="1332"/>
                  </a:cubicBezTo>
                  <a:cubicBezTo>
                    <a:pt x="1696" y="1085"/>
                    <a:pt x="1613" y="785"/>
                    <a:pt x="1613" y="476"/>
                  </a:cubicBezTo>
                  <a:cubicBezTo>
                    <a:pt x="1613" y="223"/>
                    <a:pt x="1406" y="1"/>
                    <a:pt x="1146" y="1"/>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6" name="Google Shape;246;p6"/>
            <p:cNvSpPr/>
            <p:nvPr/>
          </p:nvSpPr>
          <p:spPr>
            <a:xfrm>
              <a:off x="7359861" y="1915384"/>
              <a:ext cx="163988" cy="152162"/>
            </a:xfrm>
            <a:custGeom>
              <a:rect b="b" l="l" r="r" t="t"/>
              <a:pathLst>
                <a:path extrusionOk="0" h="1647" w="1775">
                  <a:moveTo>
                    <a:pt x="1056" y="1"/>
                  </a:moveTo>
                  <a:cubicBezTo>
                    <a:pt x="1034" y="1"/>
                    <a:pt x="1013" y="3"/>
                    <a:pt x="991" y="6"/>
                  </a:cubicBezTo>
                  <a:lnTo>
                    <a:pt x="960" y="6"/>
                  </a:lnTo>
                  <a:cubicBezTo>
                    <a:pt x="775" y="6"/>
                    <a:pt x="651" y="99"/>
                    <a:pt x="548" y="243"/>
                  </a:cubicBezTo>
                  <a:cubicBezTo>
                    <a:pt x="465" y="346"/>
                    <a:pt x="383" y="460"/>
                    <a:pt x="321" y="573"/>
                  </a:cubicBezTo>
                  <a:cubicBezTo>
                    <a:pt x="259" y="687"/>
                    <a:pt x="218" y="800"/>
                    <a:pt x="156" y="914"/>
                  </a:cubicBezTo>
                  <a:cubicBezTo>
                    <a:pt x="1" y="1234"/>
                    <a:pt x="186" y="1646"/>
                    <a:pt x="578" y="1646"/>
                  </a:cubicBezTo>
                  <a:cubicBezTo>
                    <a:pt x="672" y="1646"/>
                    <a:pt x="775" y="1636"/>
                    <a:pt x="878" y="1636"/>
                  </a:cubicBezTo>
                  <a:cubicBezTo>
                    <a:pt x="904" y="1641"/>
                    <a:pt x="930" y="1643"/>
                    <a:pt x="954" y="1643"/>
                  </a:cubicBezTo>
                  <a:cubicBezTo>
                    <a:pt x="1045" y="1643"/>
                    <a:pt x="1124" y="1615"/>
                    <a:pt x="1197" y="1574"/>
                  </a:cubicBezTo>
                  <a:cubicBezTo>
                    <a:pt x="1352" y="1522"/>
                    <a:pt x="1486" y="1440"/>
                    <a:pt x="1589" y="1295"/>
                  </a:cubicBezTo>
                  <a:cubicBezTo>
                    <a:pt x="1775" y="1017"/>
                    <a:pt x="1610" y="646"/>
                    <a:pt x="1517" y="357"/>
                  </a:cubicBezTo>
                  <a:cubicBezTo>
                    <a:pt x="1452" y="170"/>
                    <a:pt x="1260" y="1"/>
                    <a:pt x="1056" y="1"/>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7" name="Google Shape;247;p6"/>
            <p:cNvSpPr/>
            <p:nvPr/>
          </p:nvSpPr>
          <p:spPr>
            <a:xfrm>
              <a:off x="7171206" y="1552025"/>
              <a:ext cx="161124" cy="141538"/>
            </a:xfrm>
            <a:custGeom>
              <a:rect b="b" l="l" r="r" t="t"/>
              <a:pathLst>
                <a:path extrusionOk="0" h="1532" w="1744">
                  <a:moveTo>
                    <a:pt x="1074" y="1"/>
                  </a:moveTo>
                  <a:cubicBezTo>
                    <a:pt x="1033" y="1"/>
                    <a:pt x="992" y="4"/>
                    <a:pt x="949" y="9"/>
                  </a:cubicBezTo>
                  <a:cubicBezTo>
                    <a:pt x="867" y="20"/>
                    <a:pt x="795" y="61"/>
                    <a:pt x="733" y="112"/>
                  </a:cubicBezTo>
                  <a:lnTo>
                    <a:pt x="733" y="102"/>
                  </a:lnTo>
                  <a:cubicBezTo>
                    <a:pt x="681" y="91"/>
                    <a:pt x="640" y="82"/>
                    <a:pt x="599" y="82"/>
                  </a:cubicBezTo>
                  <a:lnTo>
                    <a:pt x="589" y="82"/>
                  </a:lnTo>
                  <a:cubicBezTo>
                    <a:pt x="577" y="80"/>
                    <a:pt x="566" y="79"/>
                    <a:pt x="554" y="79"/>
                  </a:cubicBezTo>
                  <a:cubicBezTo>
                    <a:pt x="407" y="79"/>
                    <a:pt x="243" y="195"/>
                    <a:pt x="176" y="318"/>
                  </a:cubicBezTo>
                  <a:cubicBezTo>
                    <a:pt x="83" y="494"/>
                    <a:pt x="62" y="731"/>
                    <a:pt x="32" y="927"/>
                  </a:cubicBezTo>
                  <a:cubicBezTo>
                    <a:pt x="0" y="1102"/>
                    <a:pt x="32" y="1257"/>
                    <a:pt x="155" y="1391"/>
                  </a:cubicBezTo>
                  <a:cubicBezTo>
                    <a:pt x="247" y="1484"/>
                    <a:pt x="372" y="1532"/>
                    <a:pt x="498" y="1532"/>
                  </a:cubicBezTo>
                  <a:cubicBezTo>
                    <a:pt x="583" y="1532"/>
                    <a:pt x="668" y="1510"/>
                    <a:pt x="743" y="1464"/>
                  </a:cubicBezTo>
                  <a:cubicBezTo>
                    <a:pt x="826" y="1412"/>
                    <a:pt x="919" y="1361"/>
                    <a:pt x="1011" y="1319"/>
                  </a:cubicBezTo>
                  <a:cubicBezTo>
                    <a:pt x="1022" y="1319"/>
                    <a:pt x="1032" y="1319"/>
                    <a:pt x="1032" y="1309"/>
                  </a:cubicBezTo>
                  <a:cubicBezTo>
                    <a:pt x="1063" y="1309"/>
                    <a:pt x="1084" y="1299"/>
                    <a:pt x="1104" y="1278"/>
                  </a:cubicBezTo>
                  <a:cubicBezTo>
                    <a:pt x="1125" y="1278"/>
                    <a:pt x="1146" y="1267"/>
                    <a:pt x="1156" y="1257"/>
                  </a:cubicBezTo>
                  <a:cubicBezTo>
                    <a:pt x="1341" y="1164"/>
                    <a:pt x="1465" y="969"/>
                    <a:pt x="1589" y="814"/>
                  </a:cubicBezTo>
                  <a:cubicBezTo>
                    <a:pt x="1744" y="607"/>
                    <a:pt x="1651" y="360"/>
                    <a:pt x="1476" y="215"/>
                  </a:cubicBezTo>
                  <a:cubicBezTo>
                    <a:pt x="1465" y="185"/>
                    <a:pt x="1444" y="153"/>
                    <a:pt x="1414" y="133"/>
                  </a:cubicBezTo>
                  <a:cubicBezTo>
                    <a:pt x="1312" y="32"/>
                    <a:pt x="1199" y="1"/>
                    <a:pt x="1074" y="1"/>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8" name="Google Shape;248;p6"/>
            <p:cNvSpPr/>
            <p:nvPr/>
          </p:nvSpPr>
          <p:spPr>
            <a:xfrm>
              <a:off x="7460008" y="1266547"/>
              <a:ext cx="133500" cy="156504"/>
            </a:xfrm>
            <a:custGeom>
              <a:rect b="b" l="l" r="r" t="t"/>
              <a:pathLst>
                <a:path extrusionOk="0" h="1694" w="1445">
                  <a:moveTo>
                    <a:pt x="564" y="1"/>
                  </a:moveTo>
                  <a:cubicBezTo>
                    <a:pt x="351" y="1"/>
                    <a:pt x="135" y="145"/>
                    <a:pt x="83" y="355"/>
                  </a:cubicBezTo>
                  <a:cubicBezTo>
                    <a:pt x="62" y="448"/>
                    <a:pt x="51" y="541"/>
                    <a:pt x="62" y="634"/>
                  </a:cubicBezTo>
                  <a:cubicBezTo>
                    <a:pt x="21" y="747"/>
                    <a:pt x="0" y="871"/>
                    <a:pt x="0" y="985"/>
                  </a:cubicBezTo>
                  <a:cubicBezTo>
                    <a:pt x="0" y="1180"/>
                    <a:pt x="72" y="1335"/>
                    <a:pt x="196" y="1490"/>
                  </a:cubicBezTo>
                  <a:cubicBezTo>
                    <a:pt x="268" y="1583"/>
                    <a:pt x="413" y="1666"/>
                    <a:pt x="526" y="1686"/>
                  </a:cubicBezTo>
                  <a:cubicBezTo>
                    <a:pt x="571" y="1691"/>
                    <a:pt x="614" y="1694"/>
                    <a:pt x="656" y="1694"/>
                  </a:cubicBezTo>
                  <a:cubicBezTo>
                    <a:pt x="787" y="1694"/>
                    <a:pt x="907" y="1669"/>
                    <a:pt x="1032" y="1614"/>
                  </a:cubicBezTo>
                  <a:cubicBezTo>
                    <a:pt x="1279" y="1510"/>
                    <a:pt x="1444" y="1212"/>
                    <a:pt x="1424" y="943"/>
                  </a:cubicBezTo>
                  <a:cubicBezTo>
                    <a:pt x="1382" y="552"/>
                    <a:pt x="1114" y="273"/>
                    <a:pt x="794" y="66"/>
                  </a:cubicBezTo>
                  <a:cubicBezTo>
                    <a:pt x="724" y="21"/>
                    <a:pt x="644" y="1"/>
                    <a:pt x="564" y="1"/>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9" name="Google Shape;249;p6"/>
            <p:cNvSpPr/>
            <p:nvPr/>
          </p:nvSpPr>
          <p:spPr>
            <a:xfrm>
              <a:off x="6821520" y="1081218"/>
              <a:ext cx="162048" cy="180340"/>
            </a:xfrm>
            <a:custGeom>
              <a:rect b="b" l="l" r="r" t="t"/>
              <a:pathLst>
                <a:path extrusionOk="0" h="1952" w="1754">
                  <a:moveTo>
                    <a:pt x="850" y="0"/>
                  </a:moveTo>
                  <a:cubicBezTo>
                    <a:pt x="689" y="0"/>
                    <a:pt x="526" y="60"/>
                    <a:pt x="381" y="154"/>
                  </a:cubicBezTo>
                  <a:cubicBezTo>
                    <a:pt x="196" y="277"/>
                    <a:pt x="103" y="504"/>
                    <a:pt x="175" y="721"/>
                  </a:cubicBezTo>
                  <a:cubicBezTo>
                    <a:pt x="41" y="979"/>
                    <a:pt x="0" y="1278"/>
                    <a:pt x="175" y="1547"/>
                  </a:cubicBezTo>
                  <a:cubicBezTo>
                    <a:pt x="335" y="1786"/>
                    <a:pt x="631" y="1952"/>
                    <a:pt x="928" y="1952"/>
                  </a:cubicBezTo>
                  <a:cubicBezTo>
                    <a:pt x="1015" y="1952"/>
                    <a:pt x="1102" y="1938"/>
                    <a:pt x="1186" y="1907"/>
                  </a:cubicBezTo>
                  <a:cubicBezTo>
                    <a:pt x="1424" y="1815"/>
                    <a:pt x="1578" y="1660"/>
                    <a:pt x="1671" y="1423"/>
                  </a:cubicBezTo>
                  <a:cubicBezTo>
                    <a:pt x="1754" y="1185"/>
                    <a:pt x="1671" y="917"/>
                    <a:pt x="1589" y="701"/>
                  </a:cubicBezTo>
                  <a:cubicBezTo>
                    <a:pt x="1495" y="463"/>
                    <a:pt x="1392" y="206"/>
                    <a:pt x="1155" y="82"/>
                  </a:cubicBezTo>
                  <a:cubicBezTo>
                    <a:pt x="1058" y="25"/>
                    <a:pt x="955" y="0"/>
                    <a:pt x="850"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0" name="Google Shape;250;p6"/>
            <p:cNvSpPr/>
            <p:nvPr/>
          </p:nvSpPr>
          <p:spPr>
            <a:xfrm>
              <a:off x="7283641" y="981994"/>
              <a:ext cx="146896" cy="132484"/>
            </a:xfrm>
            <a:custGeom>
              <a:rect b="b" l="l" r="r" t="t"/>
              <a:pathLst>
                <a:path extrusionOk="0" h="1434" w="1590">
                  <a:moveTo>
                    <a:pt x="1115" y="1"/>
                  </a:moveTo>
                  <a:cubicBezTo>
                    <a:pt x="867" y="10"/>
                    <a:pt x="640" y="93"/>
                    <a:pt x="486" y="289"/>
                  </a:cubicBezTo>
                  <a:cubicBezTo>
                    <a:pt x="300" y="310"/>
                    <a:pt x="124" y="464"/>
                    <a:pt x="73" y="650"/>
                  </a:cubicBezTo>
                  <a:cubicBezTo>
                    <a:pt x="1" y="898"/>
                    <a:pt x="135" y="1115"/>
                    <a:pt x="362" y="1218"/>
                  </a:cubicBezTo>
                  <a:cubicBezTo>
                    <a:pt x="383" y="1228"/>
                    <a:pt x="403" y="1238"/>
                    <a:pt x="413" y="1248"/>
                  </a:cubicBezTo>
                  <a:lnTo>
                    <a:pt x="537" y="1310"/>
                  </a:lnTo>
                  <a:cubicBezTo>
                    <a:pt x="671" y="1383"/>
                    <a:pt x="805" y="1434"/>
                    <a:pt x="950" y="1434"/>
                  </a:cubicBezTo>
                  <a:cubicBezTo>
                    <a:pt x="1167" y="1434"/>
                    <a:pt x="1373" y="1310"/>
                    <a:pt x="1476" y="1115"/>
                  </a:cubicBezTo>
                  <a:cubicBezTo>
                    <a:pt x="1579" y="929"/>
                    <a:pt x="1589" y="702"/>
                    <a:pt x="1589" y="485"/>
                  </a:cubicBezTo>
                  <a:cubicBezTo>
                    <a:pt x="1589" y="228"/>
                    <a:pt x="1373" y="1"/>
                    <a:pt x="1115" y="1"/>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1" name="Google Shape;251;p6"/>
            <p:cNvSpPr/>
            <p:nvPr/>
          </p:nvSpPr>
          <p:spPr>
            <a:xfrm>
              <a:off x="6712873" y="724603"/>
              <a:ext cx="149483" cy="159461"/>
            </a:xfrm>
            <a:custGeom>
              <a:rect b="b" l="l" r="r" t="t"/>
              <a:pathLst>
                <a:path extrusionOk="0" h="1726" w="1618">
                  <a:moveTo>
                    <a:pt x="830" y="0"/>
                  </a:moveTo>
                  <a:cubicBezTo>
                    <a:pt x="792" y="0"/>
                    <a:pt x="752" y="4"/>
                    <a:pt x="711" y="11"/>
                  </a:cubicBezTo>
                  <a:cubicBezTo>
                    <a:pt x="526" y="53"/>
                    <a:pt x="402" y="187"/>
                    <a:pt x="310" y="352"/>
                  </a:cubicBezTo>
                  <a:cubicBezTo>
                    <a:pt x="83" y="497"/>
                    <a:pt x="0" y="785"/>
                    <a:pt x="134" y="1012"/>
                  </a:cubicBezTo>
                  <a:cubicBezTo>
                    <a:pt x="258" y="1229"/>
                    <a:pt x="340" y="1497"/>
                    <a:pt x="557" y="1641"/>
                  </a:cubicBezTo>
                  <a:cubicBezTo>
                    <a:pt x="638" y="1687"/>
                    <a:pt x="735" y="1716"/>
                    <a:pt x="827" y="1716"/>
                  </a:cubicBezTo>
                  <a:cubicBezTo>
                    <a:pt x="840" y="1716"/>
                    <a:pt x="854" y="1715"/>
                    <a:pt x="867" y="1714"/>
                  </a:cubicBezTo>
                  <a:lnTo>
                    <a:pt x="1000" y="1714"/>
                  </a:lnTo>
                  <a:cubicBezTo>
                    <a:pt x="1037" y="1721"/>
                    <a:pt x="1075" y="1725"/>
                    <a:pt x="1112" y="1725"/>
                  </a:cubicBezTo>
                  <a:cubicBezTo>
                    <a:pt x="1374" y="1725"/>
                    <a:pt x="1618" y="1539"/>
                    <a:pt x="1609" y="1249"/>
                  </a:cubicBezTo>
                  <a:cubicBezTo>
                    <a:pt x="1599" y="868"/>
                    <a:pt x="1465" y="548"/>
                    <a:pt x="1259" y="238"/>
                  </a:cubicBezTo>
                  <a:cubicBezTo>
                    <a:pt x="1148" y="78"/>
                    <a:pt x="1004" y="0"/>
                    <a:pt x="830"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2" name="Google Shape;252;p6"/>
            <p:cNvSpPr/>
            <p:nvPr/>
          </p:nvSpPr>
          <p:spPr>
            <a:xfrm>
              <a:off x="7596187" y="679887"/>
              <a:ext cx="123984" cy="142462"/>
            </a:xfrm>
            <a:custGeom>
              <a:rect b="b" l="l" r="r" t="t"/>
              <a:pathLst>
                <a:path extrusionOk="0" h="1542" w="1342">
                  <a:moveTo>
                    <a:pt x="517" y="0"/>
                  </a:moveTo>
                  <a:cubicBezTo>
                    <a:pt x="362" y="0"/>
                    <a:pt x="166" y="93"/>
                    <a:pt x="104" y="238"/>
                  </a:cubicBezTo>
                  <a:cubicBezTo>
                    <a:pt x="22" y="433"/>
                    <a:pt x="1" y="578"/>
                    <a:pt x="32" y="774"/>
                  </a:cubicBezTo>
                  <a:lnTo>
                    <a:pt x="63" y="867"/>
                  </a:lnTo>
                  <a:cubicBezTo>
                    <a:pt x="22" y="1063"/>
                    <a:pt x="73" y="1259"/>
                    <a:pt x="280" y="1382"/>
                  </a:cubicBezTo>
                  <a:cubicBezTo>
                    <a:pt x="342" y="1414"/>
                    <a:pt x="424" y="1434"/>
                    <a:pt x="507" y="1444"/>
                  </a:cubicBezTo>
                  <a:cubicBezTo>
                    <a:pt x="584" y="1511"/>
                    <a:pt x="691" y="1542"/>
                    <a:pt x="798" y="1542"/>
                  </a:cubicBezTo>
                  <a:cubicBezTo>
                    <a:pt x="890" y="1542"/>
                    <a:pt x="981" y="1519"/>
                    <a:pt x="1053" y="1476"/>
                  </a:cubicBezTo>
                  <a:cubicBezTo>
                    <a:pt x="1291" y="1331"/>
                    <a:pt x="1342" y="1052"/>
                    <a:pt x="1218" y="816"/>
                  </a:cubicBezTo>
                  <a:cubicBezTo>
                    <a:pt x="1218" y="816"/>
                    <a:pt x="1218" y="805"/>
                    <a:pt x="1208" y="795"/>
                  </a:cubicBezTo>
                  <a:cubicBezTo>
                    <a:pt x="1249" y="630"/>
                    <a:pt x="1229" y="465"/>
                    <a:pt x="1136" y="320"/>
                  </a:cubicBezTo>
                  <a:cubicBezTo>
                    <a:pt x="1074" y="227"/>
                    <a:pt x="991" y="145"/>
                    <a:pt x="899" y="93"/>
                  </a:cubicBezTo>
                  <a:cubicBezTo>
                    <a:pt x="816" y="42"/>
                    <a:pt x="723" y="0"/>
                    <a:pt x="610"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3" name="Google Shape;253;p6"/>
            <p:cNvSpPr/>
            <p:nvPr/>
          </p:nvSpPr>
          <p:spPr>
            <a:xfrm>
              <a:off x="6845264" y="2369284"/>
              <a:ext cx="134516" cy="124261"/>
            </a:xfrm>
            <a:custGeom>
              <a:rect b="b" l="l" r="r" t="t"/>
              <a:pathLst>
                <a:path extrusionOk="0" h="1345" w="1456">
                  <a:moveTo>
                    <a:pt x="894" y="0"/>
                  </a:moveTo>
                  <a:cubicBezTo>
                    <a:pt x="878" y="0"/>
                    <a:pt x="862" y="1"/>
                    <a:pt x="846" y="3"/>
                  </a:cubicBezTo>
                  <a:cubicBezTo>
                    <a:pt x="733" y="13"/>
                    <a:pt x="630" y="55"/>
                    <a:pt x="537" y="107"/>
                  </a:cubicBezTo>
                  <a:cubicBezTo>
                    <a:pt x="496" y="127"/>
                    <a:pt x="465" y="137"/>
                    <a:pt x="434" y="158"/>
                  </a:cubicBezTo>
                  <a:cubicBezTo>
                    <a:pt x="321" y="240"/>
                    <a:pt x="238" y="343"/>
                    <a:pt x="186" y="478"/>
                  </a:cubicBezTo>
                  <a:cubicBezTo>
                    <a:pt x="176" y="488"/>
                    <a:pt x="156" y="509"/>
                    <a:pt x="145" y="529"/>
                  </a:cubicBezTo>
                  <a:cubicBezTo>
                    <a:pt x="1" y="746"/>
                    <a:pt x="104" y="1056"/>
                    <a:pt x="321" y="1189"/>
                  </a:cubicBezTo>
                  <a:cubicBezTo>
                    <a:pt x="351" y="1200"/>
                    <a:pt x="383" y="1221"/>
                    <a:pt x="413" y="1231"/>
                  </a:cubicBezTo>
                  <a:cubicBezTo>
                    <a:pt x="475" y="1272"/>
                    <a:pt x="537" y="1313"/>
                    <a:pt x="619" y="1324"/>
                  </a:cubicBezTo>
                  <a:cubicBezTo>
                    <a:pt x="733" y="1344"/>
                    <a:pt x="836" y="1344"/>
                    <a:pt x="950" y="1344"/>
                  </a:cubicBezTo>
                  <a:cubicBezTo>
                    <a:pt x="1197" y="1344"/>
                    <a:pt x="1435" y="1127"/>
                    <a:pt x="1424" y="870"/>
                  </a:cubicBezTo>
                  <a:cubicBezTo>
                    <a:pt x="1424" y="808"/>
                    <a:pt x="1414" y="756"/>
                    <a:pt x="1403" y="705"/>
                  </a:cubicBezTo>
                  <a:cubicBezTo>
                    <a:pt x="1455" y="509"/>
                    <a:pt x="1393" y="282"/>
                    <a:pt x="1218" y="178"/>
                  </a:cubicBezTo>
                  <a:cubicBezTo>
                    <a:pt x="1144" y="77"/>
                    <a:pt x="1029" y="0"/>
                    <a:pt x="894"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4" name="Google Shape;254;p6"/>
            <p:cNvSpPr/>
            <p:nvPr/>
          </p:nvSpPr>
          <p:spPr>
            <a:xfrm>
              <a:off x="7625844" y="1755831"/>
              <a:ext cx="99132" cy="115392"/>
            </a:xfrm>
            <a:custGeom>
              <a:rect b="b" l="l" r="r" t="t"/>
              <a:pathLst>
                <a:path extrusionOk="0" h="1249" w="1073">
                  <a:moveTo>
                    <a:pt x="484" y="0"/>
                  </a:moveTo>
                  <a:cubicBezTo>
                    <a:pt x="227" y="0"/>
                    <a:pt x="0" y="217"/>
                    <a:pt x="0" y="485"/>
                  </a:cubicBezTo>
                  <a:cubicBezTo>
                    <a:pt x="0" y="588"/>
                    <a:pt x="41" y="681"/>
                    <a:pt x="103" y="764"/>
                  </a:cubicBezTo>
                  <a:lnTo>
                    <a:pt x="103" y="774"/>
                  </a:lnTo>
                  <a:cubicBezTo>
                    <a:pt x="103" y="1032"/>
                    <a:pt x="319" y="1248"/>
                    <a:pt x="578" y="1248"/>
                  </a:cubicBezTo>
                  <a:cubicBezTo>
                    <a:pt x="846" y="1248"/>
                    <a:pt x="1062" y="1032"/>
                    <a:pt x="1062" y="774"/>
                  </a:cubicBezTo>
                  <a:cubicBezTo>
                    <a:pt x="1062" y="599"/>
                    <a:pt x="1073" y="423"/>
                    <a:pt x="980" y="269"/>
                  </a:cubicBezTo>
                  <a:cubicBezTo>
                    <a:pt x="876" y="83"/>
                    <a:pt x="691" y="0"/>
                    <a:pt x="484"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255" name="Google Shape;255;p6"/>
          <p:cNvSpPr/>
          <p:nvPr/>
        </p:nvSpPr>
        <p:spPr>
          <a:xfrm>
            <a:off x="8249410" y="319637"/>
            <a:ext cx="694785" cy="665412"/>
          </a:xfrm>
          <a:custGeom>
            <a:rect b="b" l="l" r="r" t="t"/>
            <a:pathLst>
              <a:path extrusionOk="0" h="14340" w="14973">
                <a:moveTo>
                  <a:pt x="5804" y="1"/>
                </a:moveTo>
                <a:cubicBezTo>
                  <a:pt x="5569" y="1"/>
                  <a:pt x="5300" y="71"/>
                  <a:pt x="5030" y="212"/>
                </a:cubicBezTo>
                <a:cubicBezTo>
                  <a:pt x="4538" y="469"/>
                  <a:pt x="4327" y="938"/>
                  <a:pt x="4339" y="1431"/>
                </a:cubicBezTo>
                <a:lnTo>
                  <a:pt x="4327" y="1431"/>
                </a:lnTo>
                <a:lnTo>
                  <a:pt x="4339" y="1443"/>
                </a:lnTo>
                <a:cubicBezTo>
                  <a:pt x="4339" y="1501"/>
                  <a:pt x="4339" y="1560"/>
                  <a:pt x="4350" y="1607"/>
                </a:cubicBezTo>
                <a:lnTo>
                  <a:pt x="4350" y="1618"/>
                </a:lnTo>
                <a:cubicBezTo>
                  <a:pt x="4350" y="1665"/>
                  <a:pt x="4362" y="1724"/>
                  <a:pt x="4374" y="1771"/>
                </a:cubicBezTo>
                <a:cubicBezTo>
                  <a:pt x="4374" y="1795"/>
                  <a:pt x="4386" y="1806"/>
                  <a:pt x="4386" y="1829"/>
                </a:cubicBezTo>
                <a:cubicBezTo>
                  <a:pt x="4397" y="1865"/>
                  <a:pt x="4409" y="1900"/>
                  <a:pt x="4420" y="1947"/>
                </a:cubicBezTo>
                <a:cubicBezTo>
                  <a:pt x="4420" y="1959"/>
                  <a:pt x="4433" y="1970"/>
                  <a:pt x="4433" y="1994"/>
                </a:cubicBezTo>
                <a:cubicBezTo>
                  <a:pt x="4456" y="2041"/>
                  <a:pt x="4467" y="2100"/>
                  <a:pt x="4491" y="2147"/>
                </a:cubicBezTo>
                <a:cubicBezTo>
                  <a:pt x="4491" y="2147"/>
                  <a:pt x="4491" y="2158"/>
                  <a:pt x="4503" y="2158"/>
                </a:cubicBezTo>
                <a:cubicBezTo>
                  <a:pt x="4514" y="2205"/>
                  <a:pt x="4550" y="2252"/>
                  <a:pt x="4573" y="2298"/>
                </a:cubicBezTo>
                <a:cubicBezTo>
                  <a:pt x="4573" y="2322"/>
                  <a:pt x="4585" y="2334"/>
                  <a:pt x="4597" y="2345"/>
                </a:cubicBezTo>
                <a:lnTo>
                  <a:pt x="4667" y="2451"/>
                </a:lnTo>
                <a:cubicBezTo>
                  <a:pt x="4667" y="2463"/>
                  <a:pt x="4678" y="2475"/>
                  <a:pt x="4691" y="2498"/>
                </a:cubicBezTo>
                <a:cubicBezTo>
                  <a:pt x="4725" y="2545"/>
                  <a:pt x="4761" y="2580"/>
                  <a:pt x="4796" y="2627"/>
                </a:cubicBezTo>
                <a:cubicBezTo>
                  <a:pt x="4831" y="2674"/>
                  <a:pt x="4866" y="2709"/>
                  <a:pt x="4913" y="2744"/>
                </a:cubicBezTo>
                <a:lnTo>
                  <a:pt x="4949" y="2780"/>
                </a:lnTo>
                <a:cubicBezTo>
                  <a:pt x="4972" y="2814"/>
                  <a:pt x="5007" y="2838"/>
                  <a:pt x="5042" y="2861"/>
                </a:cubicBezTo>
                <a:lnTo>
                  <a:pt x="5077" y="2897"/>
                </a:lnTo>
                <a:cubicBezTo>
                  <a:pt x="5124" y="2932"/>
                  <a:pt x="5171" y="2955"/>
                  <a:pt x="5218" y="2991"/>
                </a:cubicBezTo>
                <a:lnTo>
                  <a:pt x="5230" y="2991"/>
                </a:lnTo>
                <a:lnTo>
                  <a:pt x="5371" y="3061"/>
                </a:lnTo>
                <a:cubicBezTo>
                  <a:pt x="5382" y="3072"/>
                  <a:pt x="5405" y="3072"/>
                  <a:pt x="5417" y="3084"/>
                </a:cubicBezTo>
                <a:cubicBezTo>
                  <a:pt x="5452" y="3096"/>
                  <a:pt x="5488" y="3108"/>
                  <a:pt x="5535" y="3119"/>
                </a:cubicBezTo>
                <a:cubicBezTo>
                  <a:pt x="5546" y="3119"/>
                  <a:pt x="5569" y="3131"/>
                  <a:pt x="5582" y="3131"/>
                </a:cubicBezTo>
                <a:cubicBezTo>
                  <a:pt x="5640" y="3143"/>
                  <a:pt x="5687" y="3155"/>
                  <a:pt x="5746" y="3166"/>
                </a:cubicBezTo>
                <a:lnTo>
                  <a:pt x="5757" y="3166"/>
                </a:lnTo>
                <a:cubicBezTo>
                  <a:pt x="5804" y="3178"/>
                  <a:pt x="5863" y="3178"/>
                  <a:pt x="5921" y="3178"/>
                </a:cubicBezTo>
                <a:lnTo>
                  <a:pt x="5980" y="3178"/>
                </a:lnTo>
                <a:cubicBezTo>
                  <a:pt x="6004" y="3178"/>
                  <a:pt x="6038" y="3166"/>
                  <a:pt x="6074" y="3166"/>
                </a:cubicBezTo>
                <a:cubicBezTo>
                  <a:pt x="6226" y="3788"/>
                  <a:pt x="6426" y="4398"/>
                  <a:pt x="6578" y="5018"/>
                </a:cubicBezTo>
                <a:cubicBezTo>
                  <a:pt x="6531" y="5042"/>
                  <a:pt x="6473" y="5078"/>
                  <a:pt x="6414" y="5101"/>
                </a:cubicBezTo>
                <a:cubicBezTo>
                  <a:pt x="5675" y="5487"/>
                  <a:pt x="5300" y="6144"/>
                  <a:pt x="5218" y="6860"/>
                </a:cubicBezTo>
                <a:cubicBezTo>
                  <a:pt x="4433" y="6953"/>
                  <a:pt x="3670" y="7141"/>
                  <a:pt x="2909" y="7246"/>
                </a:cubicBezTo>
                <a:cubicBezTo>
                  <a:pt x="2674" y="6660"/>
                  <a:pt x="2158" y="6167"/>
                  <a:pt x="1478" y="6167"/>
                </a:cubicBezTo>
                <a:cubicBezTo>
                  <a:pt x="1244" y="6167"/>
                  <a:pt x="974" y="6238"/>
                  <a:pt x="704" y="6379"/>
                </a:cubicBezTo>
                <a:cubicBezTo>
                  <a:pt x="212" y="6636"/>
                  <a:pt x="1" y="7105"/>
                  <a:pt x="12" y="7598"/>
                </a:cubicBezTo>
                <a:lnTo>
                  <a:pt x="1" y="7598"/>
                </a:lnTo>
                <a:cubicBezTo>
                  <a:pt x="12" y="7598"/>
                  <a:pt x="12" y="7610"/>
                  <a:pt x="12" y="7610"/>
                </a:cubicBezTo>
                <a:cubicBezTo>
                  <a:pt x="12" y="7668"/>
                  <a:pt x="12" y="7727"/>
                  <a:pt x="24" y="7774"/>
                </a:cubicBezTo>
                <a:lnTo>
                  <a:pt x="24" y="7785"/>
                </a:lnTo>
                <a:cubicBezTo>
                  <a:pt x="24" y="7832"/>
                  <a:pt x="36" y="7891"/>
                  <a:pt x="48" y="7938"/>
                </a:cubicBezTo>
                <a:cubicBezTo>
                  <a:pt x="48" y="7962"/>
                  <a:pt x="59" y="7973"/>
                  <a:pt x="59" y="7985"/>
                </a:cubicBezTo>
                <a:cubicBezTo>
                  <a:pt x="71" y="8032"/>
                  <a:pt x="83" y="8067"/>
                  <a:pt x="95" y="8114"/>
                </a:cubicBezTo>
                <a:cubicBezTo>
                  <a:pt x="95" y="8126"/>
                  <a:pt x="106" y="8137"/>
                  <a:pt x="106" y="8161"/>
                </a:cubicBezTo>
                <a:cubicBezTo>
                  <a:pt x="129" y="8207"/>
                  <a:pt x="142" y="8267"/>
                  <a:pt x="165" y="8313"/>
                </a:cubicBezTo>
                <a:lnTo>
                  <a:pt x="165" y="8325"/>
                </a:lnTo>
                <a:cubicBezTo>
                  <a:pt x="188" y="8372"/>
                  <a:pt x="223" y="8419"/>
                  <a:pt x="247" y="8465"/>
                </a:cubicBezTo>
                <a:cubicBezTo>
                  <a:pt x="247" y="8489"/>
                  <a:pt x="259" y="8501"/>
                  <a:pt x="270" y="8512"/>
                </a:cubicBezTo>
                <a:lnTo>
                  <a:pt x="340" y="8618"/>
                </a:lnTo>
                <a:cubicBezTo>
                  <a:pt x="340" y="8630"/>
                  <a:pt x="353" y="8642"/>
                  <a:pt x="364" y="8665"/>
                </a:cubicBezTo>
                <a:cubicBezTo>
                  <a:pt x="400" y="8712"/>
                  <a:pt x="434" y="8747"/>
                  <a:pt x="470" y="8794"/>
                </a:cubicBezTo>
                <a:cubicBezTo>
                  <a:pt x="505" y="8841"/>
                  <a:pt x="540" y="8876"/>
                  <a:pt x="587" y="8911"/>
                </a:cubicBezTo>
                <a:lnTo>
                  <a:pt x="622" y="8947"/>
                </a:lnTo>
                <a:cubicBezTo>
                  <a:pt x="645" y="8981"/>
                  <a:pt x="681" y="9005"/>
                  <a:pt x="716" y="9028"/>
                </a:cubicBezTo>
                <a:lnTo>
                  <a:pt x="751" y="9064"/>
                </a:lnTo>
                <a:cubicBezTo>
                  <a:pt x="798" y="9099"/>
                  <a:pt x="845" y="9122"/>
                  <a:pt x="892" y="9158"/>
                </a:cubicBezTo>
                <a:cubicBezTo>
                  <a:pt x="939" y="9181"/>
                  <a:pt x="997" y="9205"/>
                  <a:pt x="1044" y="9228"/>
                </a:cubicBezTo>
                <a:cubicBezTo>
                  <a:pt x="1056" y="9239"/>
                  <a:pt x="1080" y="9239"/>
                  <a:pt x="1091" y="9251"/>
                </a:cubicBezTo>
                <a:cubicBezTo>
                  <a:pt x="1126" y="9263"/>
                  <a:pt x="1161" y="9275"/>
                  <a:pt x="1208" y="9286"/>
                </a:cubicBezTo>
                <a:cubicBezTo>
                  <a:pt x="1220" y="9286"/>
                  <a:pt x="1244" y="9298"/>
                  <a:pt x="1255" y="9298"/>
                </a:cubicBezTo>
                <a:cubicBezTo>
                  <a:pt x="1314" y="9310"/>
                  <a:pt x="1361" y="9322"/>
                  <a:pt x="1419" y="9333"/>
                </a:cubicBezTo>
                <a:cubicBezTo>
                  <a:pt x="1478" y="9345"/>
                  <a:pt x="1536" y="9345"/>
                  <a:pt x="1595" y="9345"/>
                </a:cubicBezTo>
                <a:lnTo>
                  <a:pt x="1654" y="9345"/>
                </a:lnTo>
                <a:cubicBezTo>
                  <a:pt x="1700" y="9333"/>
                  <a:pt x="1736" y="9333"/>
                  <a:pt x="1783" y="9333"/>
                </a:cubicBezTo>
                <a:cubicBezTo>
                  <a:pt x="1806" y="9322"/>
                  <a:pt x="1830" y="9322"/>
                  <a:pt x="1841" y="9322"/>
                </a:cubicBezTo>
                <a:cubicBezTo>
                  <a:pt x="1900" y="9310"/>
                  <a:pt x="1971" y="9298"/>
                  <a:pt x="2029" y="9275"/>
                </a:cubicBezTo>
                <a:cubicBezTo>
                  <a:pt x="2088" y="9251"/>
                  <a:pt x="2146" y="9239"/>
                  <a:pt x="2193" y="9216"/>
                </a:cubicBezTo>
                <a:cubicBezTo>
                  <a:pt x="2205" y="9205"/>
                  <a:pt x="2216" y="9205"/>
                  <a:pt x="2229" y="9192"/>
                </a:cubicBezTo>
                <a:cubicBezTo>
                  <a:pt x="2275" y="9169"/>
                  <a:pt x="2322" y="9145"/>
                  <a:pt x="2357" y="9122"/>
                </a:cubicBezTo>
                <a:cubicBezTo>
                  <a:pt x="2369" y="9111"/>
                  <a:pt x="2380" y="9111"/>
                  <a:pt x="2380" y="9099"/>
                </a:cubicBezTo>
                <a:cubicBezTo>
                  <a:pt x="2427" y="9075"/>
                  <a:pt x="2463" y="9052"/>
                  <a:pt x="2498" y="9028"/>
                </a:cubicBezTo>
                <a:cubicBezTo>
                  <a:pt x="2498" y="9017"/>
                  <a:pt x="2510" y="9017"/>
                  <a:pt x="2521" y="9005"/>
                </a:cubicBezTo>
                <a:cubicBezTo>
                  <a:pt x="2557" y="8981"/>
                  <a:pt x="2591" y="8947"/>
                  <a:pt x="2627" y="8911"/>
                </a:cubicBezTo>
                <a:cubicBezTo>
                  <a:pt x="2627" y="8900"/>
                  <a:pt x="2638" y="8900"/>
                  <a:pt x="2651" y="8887"/>
                </a:cubicBezTo>
                <a:cubicBezTo>
                  <a:pt x="2709" y="8817"/>
                  <a:pt x="2768" y="8747"/>
                  <a:pt x="2815" y="8665"/>
                </a:cubicBezTo>
                <a:cubicBezTo>
                  <a:pt x="2826" y="8653"/>
                  <a:pt x="2826" y="8653"/>
                  <a:pt x="2826" y="8642"/>
                </a:cubicBezTo>
                <a:cubicBezTo>
                  <a:pt x="2849" y="8606"/>
                  <a:pt x="2873" y="8559"/>
                  <a:pt x="2896" y="8525"/>
                </a:cubicBezTo>
                <a:cubicBezTo>
                  <a:pt x="2896" y="8512"/>
                  <a:pt x="2896" y="8512"/>
                  <a:pt x="2909" y="8501"/>
                </a:cubicBezTo>
                <a:cubicBezTo>
                  <a:pt x="2920" y="8465"/>
                  <a:pt x="2932" y="8431"/>
                  <a:pt x="2943" y="8384"/>
                </a:cubicBezTo>
                <a:cubicBezTo>
                  <a:pt x="2955" y="8384"/>
                  <a:pt x="2955" y="8372"/>
                  <a:pt x="2955" y="8372"/>
                </a:cubicBezTo>
                <a:lnTo>
                  <a:pt x="2990" y="8231"/>
                </a:lnTo>
                <a:lnTo>
                  <a:pt x="2990" y="8207"/>
                </a:lnTo>
                <a:cubicBezTo>
                  <a:pt x="3002" y="8161"/>
                  <a:pt x="3014" y="8126"/>
                  <a:pt x="3014" y="8079"/>
                </a:cubicBezTo>
                <a:cubicBezTo>
                  <a:pt x="3026" y="8009"/>
                  <a:pt x="3026" y="7950"/>
                  <a:pt x="3026" y="7879"/>
                </a:cubicBezTo>
                <a:cubicBezTo>
                  <a:pt x="3753" y="7774"/>
                  <a:pt x="4480" y="7598"/>
                  <a:pt x="5206" y="7504"/>
                </a:cubicBezTo>
                <a:cubicBezTo>
                  <a:pt x="5218" y="7527"/>
                  <a:pt x="5218" y="7540"/>
                  <a:pt x="5218" y="7551"/>
                </a:cubicBezTo>
                <a:lnTo>
                  <a:pt x="5218" y="7574"/>
                </a:lnTo>
                <a:cubicBezTo>
                  <a:pt x="5218" y="7610"/>
                  <a:pt x="5230" y="7657"/>
                  <a:pt x="5241" y="7704"/>
                </a:cubicBezTo>
                <a:lnTo>
                  <a:pt x="5241" y="7739"/>
                </a:lnTo>
                <a:cubicBezTo>
                  <a:pt x="5253" y="7785"/>
                  <a:pt x="5253" y="7821"/>
                  <a:pt x="5265" y="7856"/>
                </a:cubicBezTo>
                <a:cubicBezTo>
                  <a:pt x="5265" y="7868"/>
                  <a:pt x="5277" y="7879"/>
                  <a:pt x="5277" y="7891"/>
                </a:cubicBezTo>
                <a:lnTo>
                  <a:pt x="5312" y="8032"/>
                </a:lnTo>
                <a:lnTo>
                  <a:pt x="5312" y="8043"/>
                </a:lnTo>
                <a:cubicBezTo>
                  <a:pt x="5324" y="8090"/>
                  <a:pt x="5335" y="8137"/>
                  <a:pt x="5358" y="8173"/>
                </a:cubicBezTo>
                <a:cubicBezTo>
                  <a:pt x="5358" y="8196"/>
                  <a:pt x="5358" y="8207"/>
                  <a:pt x="5371" y="8220"/>
                </a:cubicBezTo>
                <a:lnTo>
                  <a:pt x="5405" y="8325"/>
                </a:lnTo>
                <a:cubicBezTo>
                  <a:pt x="5417" y="8337"/>
                  <a:pt x="5417" y="8348"/>
                  <a:pt x="5417" y="8360"/>
                </a:cubicBezTo>
                <a:cubicBezTo>
                  <a:pt x="5441" y="8407"/>
                  <a:pt x="5452" y="8454"/>
                  <a:pt x="5476" y="8501"/>
                </a:cubicBezTo>
                <a:cubicBezTo>
                  <a:pt x="5476" y="8501"/>
                  <a:pt x="5476" y="8512"/>
                  <a:pt x="5488" y="8512"/>
                </a:cubicBezTo>
                <a:cubicBezTo>
                  <a:pt x="5499" y="8548"/>
                  <a:pt x="5523" y="8595"/>
                  <a:pt x="5546" y="8642"/>
                </a:cubicBezTo>
                <a:cubicBezTo>
                  <a:pt x="5546" y="8653"/>
                  <a:pt x="5558" y="8665"/>
                  <a:pt x="5558" y="8676"/>
                </a:cubicBezTo>
                <a:cubicBezTo>
                  <a:pt x="5582" y="8712"/>
                  <a:pt x="5593" y="8747"/>
                  <a:pt x="5616" y="8770"/>
                </a:cubicBezTo>
                <a:cubicBezTo>
                  <a:pt x="5616" y="8782"/>
                  <a:pt x="5629" y="8806"/>
                  <a:pt x="5640" y="8817"/>
                </a:cubicBezTo>
                <a:cubicBezTo>
                  <a:pt x="5663" y="8853"/>
                  <a:pt x="5687" y="8900"/>
                  <a:pt x="5710" y="8947"/>
                </a:cubicBezTo>
                <a:cubicBezTo>
                  <a:pt x="5746" y="8993"/>
                  <a:pt x="5769" y="9028"/>
                  <a:pt x="5793" y="9064"/>
                </a:cubicBezTo>
                <a:cubicBezTo>
                  <a:pt x="5804" y="9075"/>
                  <a:pt x="5804" y="9087"/>
                  <a:pt x="5816" y="9099"/>
                </a:cubicBezTo>
                <a:cubicBezTo>
                  <a:pt x="5840" y="9134"/>
                  <a:pt x="5863" y="9158"/>
                  <a:pt x="5886" y="9192"/>
                </a:cubicBezTo>
                <a:cubicBezTo>
                  <a:pt x="5898" y="9205"/>
                  <a:pt x="5898" y="9216"/>
                  <a:pt x="5910" y="9228"/>
                </a:cubicBezTo>
                <a:cubicBezTo>
                  <a:pt x="5945" y="9263"/>
                  <a:pt x="5968" y="9298"/>
                  <a:pt x="6004" y="9345"/>
                </a:cubicBezTo>
                <a:lnTo>
                  <a:pt x="6109" y="9450"/>
                </a:lnTo>
                <a:cubicBezTo>
                  <a:pt x="6109" y="9462"/>
                  <a:pt x="6121" y="9474"/>
                  <a:pt x="6132" y="9486"/>
                </a:cubicBezTo>
                <a:cubicBezTo>
                  <a:pt x="6156" y="9509"/>
                  <a:pt x="6191" y="9533"/>
                  <a:pt x="6215" y="9556"/>
                </a:cubicBezTo>
                <a:cubicBezTo>
                  <a:pt x="6226" y="9567"/>
                  <a:pt x="6238" y="9580"/>
                  <a:pt x="6238" y="9591"/>
                </a:cubicBezTo>
                <a:cubicBezTo>
                  <a:pt x="6273" y="9627"/>
                  <a:pt x="6320" y="9661"/>
                  <a:pt x="6355" y="9685"/>
                </a:cubicBezTo>
                <a:lnTo>
                  <a:pt x="6355" y="9697"/>
                </a:lnTo>
                <a:cubicBezTo>
                  <a:pt x="6390" y="9720"/>
                  <a:pt x="6426" y="9755"/>
                  <a:pt x="6473" y="9779"/>
                </a:cubicBezTo>
                <a:cubicBezTo>
                  <a:pt x="6484" y="9791"/>
                  <a:pt x="6496" y="9802"/>
                  <a:pt x="6507" y="9802"/>
                </a:cubicBezTo>
                <a:cubicBezTo>
                  <a:pt x="6531" y="9825"/>
                  <a:pt x="6566" y="9849"/>
                  <a:pt x="6590" y="9872"/>
                </a:cubicBezTo>
                <a:cubicBezTo>
                  <a:pt x="6601" y="9872"/>
                  <a:pt x="6613" y="9885"/>
                  <a:pt x="6625" y="9896"/>
                </a:cubicBezTo>
                <a:cubicBezTo>
                  <a:pt x="6672" y="9919"/>
                  <a:pt x="6707" y="9943"/>
                  <a:pt x="6754" y="9966"/>
                </a:cubicBezTo>
                <a:cubicBezTo>
                  <a:pt x="6801" y="10002"/>
                  <a:pt x="6836" y="10013"/>
                  <a:pt x="6883" y="10036"/>
                </a:cubicBezTo>
                <a:cubicBezTo>
                  <a:pt x="6895" y="10049"/>
                  <a:pt x="6906" y="10049"/>
                  <a:pt x="6918" y="10060"/>
                </a:cubicBezTo>
                <a:cubicBezTo>
                  <a:pt x="6953" y="10072"/>
                  <a:pt x="6989" y="10096"/>
                  <a:pt x="7023" y="10107"/>
                </a:cubicBezTo>
                <a:cubicBezTo>
                  <a:pt x="7035" y="10107"/>
                  <a:pt x="7047" y="10119"/>
                  <a:pt x="7059" y="10119"/>
                </a:cubicBezTo>
                <a:cubicBezTo>
                  <a:pt x="7106" y="10142"/>
                  <a:pt x="7153" y="10154"/>
                  <a:pt x="7200" y="10177"/>
                </a:cubicBezTo>
                <a:cubicBezTo>
                  <a:pt x="7234" y="10189"/>
                  <a:pt x="7270" y="10201"/>
                  <a:pt x="7293" y="10213"/>
                </a:cubicBezTo>
                <a:cubicBezTo>
                  <a:pt x="7246" y="10529"/>
                  <a:pt x="7200" y="10857"/>
                  <a:pt x="7153" y="11174"/>
                </a:cubicBezTo>
                <a:cubicBezTo>
                  <a:pt x="6929" y="11185"/>
                  <a:pt x="6695" y="11256"/>
                  <a:pt x="6449" y="11385"/>
                </a:cubicBezTo>
                <a:cubicBezTo>
                  <a:pt x="5945" y="11643"/>
                  <a:pt x="5746" y="12112"/>
                  <a:pt x="5746" y="12605"/>
                </a:cubicBezTo>
                <a:lnTo>
                  <a:pt x="5746" y="12616"/>
                </a:lnTo>
                <a:cubicBezTo>
                  <a:pt x="5757" y="12675"/>
                  <a:pt x="5757" y="12722"/>
                  <a:pt x="5757" y="12780"/>
                </a:cubicBezTo>
                <a:cubicBezTo>
                  <a:pt x="5757" y="12780"/>
                  <a:pt x="5769" y="12780"/>
                  <a:pt x="5769" y="12792"/>
                </a:cubicBezTo>
                <a:cubicBezTo>
                  <a:pt x="5769" y="12839"/>
                  <a:pt x="5780" y="12897"/>
                  <a:pt x="5793" y="12944"/>
                </a:cubicBezTo>
                <a:cubicBezTo>
                  <a:pt x="5793" y="12956"/>
                  <a:pt x="5804" y="12980"/>
                  <a:pt x="5804" y="12991"/>
                </a:cubicBezTo>
                <a:cubicBezTo>
                  <a:pt x="5816" y="13038"/>
                  <a:pt x="5827" y="13074"/>
                  <a:pt x="5840" y="13108"/>
                </a:cubicBezTo>
                <a:cubicBezTo>
                  <a:pt x="5840" y="13132"/>
                  <a:pt x="5851" y="13144"/>
                  <a:pt x="5851" y="13167"/>
                </a:cubicBezTo>
                <a:cubicBezTo>
                  <a:pt x="5874" y="13214"/>
                  <a:pt x="5886" y="13261"/>
                  <a:pt x="5910" y="13319"/>
                </a:cubicBezTo>
                <a:lnTo>
                  <a:pt x="5921" y="13331"/>
                </a:lnTo>
                <a:cubicBezTo>
                  <a:pt x="5933" y="13378"/>
                  <a:pt x="5957" y="13425"/>
                  <a:pt x="5992" y="13472"/>
                </a:cubicBezTo>
                <a:cubicBezTo>
                  <a:pt x="5992" y="13483"/>
                  <a:pt x="6004" y="13496"/>
                  <a:pt x="6015" y="13519"/>
                </a:cubicBezTo>
                <a:cubicBezTo>
                  <a:pt x="6038" y="13554"/>
                  <a:pt x="6062" y="13589"/>
                  <a:pt x="6074" y="13624"/>
                </a:cubicBezTo>
                <a:lnTo>
                  <a:pt x="6109" y="13660"/>
                </a:lnTo>
                <a:lnTo>
                  <a:pt x="6215" y="13800"/>
                </a:lnTo>
                <a:cubicBezTo>
                  <a:pt x="6249" y="13847"/>
                  <a:pt x="6285" y="13882"/>
                  <a:pt x="6332" y="13918"/>
                </a:cubicBezTo>
                <a:lnTo>
                  <a:pt x="6367" y="13952"/>
                </a:lnTo>
                <a:cubicBezTo>
                  <a:pt x="6390" y="13976"/>
                  <a:pt x="6426" y="14011"/>
                  <a:pt x="6460" y="14035"/>
                </a:cubicBezTo>
                <a:cubicBezTo>
                  <a:pt x="6473" y="14046"/>
                  <a:pt x="6484" y="14058"/>
                  <a:pt x="6496" y="14058"/>
                </a:cubicBezTo>
                <a:cubicBezTo>
                  <a:pt x="6543" y="14093"/>
                  <a:pt x="6590" y="14129"/>
                  <a:pt x="6637" y="14152"/>
                </a:cubicBezTo>
                <a:lnTo>
                  <a:pt x="6648" y="14163"/>
                </a:lnTo>
                <a:lnTo>
                  <a:pt x="6789" y="14234"/>
                </a:lnTo>
                <a:cubicBezTo>
                  <a:pt x="6801" y="14234"/>
                  <a:pt x="6812" y="14246"/>
                  <a:pt x="6836" y="14246"/>
                </a:cubicBezTo>
                <a:cubicBezTo>
                  <a:pt x="6871" y="14269"/>
                  <a:pt x="6906" y="14281"/>
                  <a:pt x="6953" y="14293"/>
                </a:cubicBezTo>
                <a:cubicBezTo>
                  <a:pt x="6965" y="14293"/>
                  <a:pt x="6976" y="14293"/>
                  <a:pt x="7000" y="14304"/>
                </a:cubicBezTo>
                <a:cubicBezTo>
                  <a:pt x="7059" y="14316"/>
                  <a:pt x="7106" y="14328"/>
                  <a:pt x="7164" y="14340"/>
                </a:cubicBezTo>
                <a:lnTo>
                  <a:pt x="7398" y="14340"/>
                </a:lnTo>
                <a:cubicBezTo>
                  <a:pt x="7445" y="14340"/>
                  <a:pt x="7481" y="14340"/>
                  <a:pt x="7528" y="14328"/>
                </a:cubicBezTo>
                <a:lnTo>
                  <a:pt x="7586" y="14328"/>
                </a:lnTo>
                <a:cubicBezTo>
                  <a:pt x="7645" y="14316"/>
                  <a:pt x="7715" y="14304"/>
                  <a:pt x="7774" y="14281"/>
                </a:cubicBezTo>
                <a:cubicBezTo>
                  <a:pt x="7833" y="14257"/>
                  <a:pt x="7880" y="14234"/>
                  <a:pt x="7938" y="14210"/>
                </a:cubicBezTo>
                <a:cubicBezTo>
                  <a:pt x="7950" y="14210"/>
                  <a:pt x="7961" y="14199"/>
                  <a:pt x="7973" y="14199"/>
                </a:cubicBezTo>
                <a:cubicBezTo>
                  <a:pt x="8020" y="14176"/>
                  <a:pt x="8067" y="14152"/>
                  <a:pt x="8102" y="14117"/>
                </a:cubicBezTo>
                <a:cubicBezTo>
                  <a:pt x="8114" y="14117"/>
                  <a:pt x="8125" y="14117"/>
                  <a:pt x="8125" y="14105"/>
                </a:cubicBezTo>
                <a:cubicBezTo>
                  <a:pt x="8172" y="14082"/>
                  <a:pt x="8208" y="14058"/>
                  <a:pt x="8243" y="14023"/>
                </a:cubicBezTo>
                <a:lnTo>
                  <a:pt x="8255" y="14011"/>
                </a:lnTo>
                <a:cubicBezTo>
                  <a:pt x="8302" y="13976"/>
                  <a:pt x="8336" y="13952"/>
                  <a:pt x="8372" y="13918"/>
                </a:cubicBezTo>
                <a:cubicBezTo>
                  <a:pt x="8372" y="13905"/>
                  <a:pt x="8383" y="13894"/>
                  <a:pt x="8383" y="13894"/>
                </a:cubicBezTo>
                <a:cubicBezTo>
                  <a:pt x="8419" y="13859"/>
                  <a:pt x="8454" y="13824"/>
                  <a:pt x="8477" y="13788"/>
                </a:cubicBezTo>
                <a:cubicBezTo>
                  <a:pt x="8513" y="13741"/>
                  <a:pt x="8536" y="13707"/>
                  <a:pt x="8560" y="13671"/>
                </a:cubicBezTo>
                <a:cubicBezTo>
                  <a:pt x="8571" y="13660"/>
                  <a:pt x="8571" y="13648"/>
                  <a:pt x="8571" y="13648"/>
                </a:cubicBezTo>
                <a:cubicBezTo>
                  <a:pt x="8594" y="13601"/>
                  <a:pt x="8618" y="13566"/>
                  <a:pt x="8641" y="13530"/>
                </a:cubicBezTo>
                <a:lnTo>
                  <a:pt x="8641" y="13507"/>
                </a:lnTo>
                <a:cubicBezTo>
                  <a:pt x="8665" y="13460"/>
                  <a:pt x="8677" y="13425"/>
                  <a:pt x="8688" y="13390"/>
                </a:cubicBezTo>
                <a:cubicBezTo>
                  <a:pt x="8688" y="13378"/>
                  <a:pt x="8700" y="13378"/>
                  <a:pt x="8700" y="13366"/>
                </a:cubicBezTo>
                <a:cubicBezTo>
                  <a:pt x="8712" y="13331"/>
                  <a:pt x="8724" y="13285"/>
                  <a:pt x="8735" y="13238"/>
                </a:cubicBezTo>
                <a:lnTo>
                  <a:pt x="8735" y="13214"/>
                </a:lnTo>
                <a:cubicBezTo>
                  <a:pt x="8747" y="13167"/>
                  <a:pt x="8758" y="13120"/>
                  <a:pt x="8758" y="13085"/>
                </a:cubicBezTo>
                <a:cubicBezTo>
                  <a:pt x="8841" y="12370"/>
                  <a:pt x="8430" y="11584"/>
                  <a:pt x="7774" y="11291"/>
                </a:cubicBezTo>
                <a:lnTo>
                  <a:pt x="7914" y="10307"/>
                </a:lnTo>
                <a:lnTo>
                  <a:pt x="8044" y="10307"/>
                </a:lnTo>
                <a:cubicBezTo>
                  <a:pt x="8091" y="10307"/>
                  <a:pt x="8149" y="10307"/>
                  <a:pt x="8196" y="10294"/>
                </a:cubicBezTo>
                <a:cubicBezTo>
                  <a:pt x="8255" y="10294"/>
                  <a:pt x="8313" y="10283"/>
                  <a:pt x="8360" y="10271"/>
                </a:cubicBezTo>
                <a:lnTo>
                  <a:pt x="8407" y="10271"/>
                </a:lnTo>
                <a:cubicBezTo>
                  <a:pt x="8454" y="10260"/>
                  <a:pt x="8489" y="10248"/>
                  <a:pt x="8536" y="10248"/>
                </a:cubicBezTo>
                <a:cubicBezTo>
                  <a:pt x="8547" y="10236"/>
                  <a:pt x="8571" y="10236"/>
                  <a:pt x="8583" y="10236"/>
                </a:cubicBezTo>
                <a:cubicBezTo>
                  <a:pt x="8641" y="10224"/>
                  <a:pt x="8688" y="10201"/>
                  <a:pt x="8747" y="10189"/>
                </a:cubicBezTo>
                <a:cubicBezTo>
                  <a:pt x="8818" y="10166"/>
                  <a:pt x="8876" y="10142"/>
                  <a:pt x="8935" y="10119"/>
                </a:cubicBezTo>
                <a:cubicBezTo>
                  <a:pt x="8946" y="10107"/>
                  <a:pt x="8969" y="10096"/>
                  <a:pt x="8993" y="10096"/>
                </a:cubicBezTo>
                <a:cubicBezTo>
                  <a:pt x="9029" y="10072"/>
                  <a:pt x="9063" y="10060"/>
                  <a:pt x="9110" y="10036"/>
                </a:cubicBezTo>
                <a:cubicBezTo>
                  <a:pt x="9122" y="10025"/>
                  <a:pt x="9146" y="10013"/>
                  <a:pt x="9169" y="10002"/>
                </a:cubicBezTo>
                <a:cubicBezTo>
                  <a:pt x="9204" y="9990"/>
                  <a:pt x="9240" y="9966"/>
                  <a:pt x="9274" y="9943"/>
                </a:cubicBezTo>
                <a:cubicBezTo>
                  <a:pt x="9298" y="9931"/>
                  <a:pt x="9310" y="9919"/>
                  <a:pt x="9321" y="9919"/>
                </a:cubicBezTo>
                <a:cubicBezTo>
                  <a:pt x="9427" y="9849"/>
                  <a:pt x="9521" y="9779"/>
                  <a:pt x="9603" y="9708"/>
                </a:cubicBezTo>
                <a:cubicBezTo>
                  <a:pt x="9626" y="9697"/>
                  <a:pt x="9638" y="9685"/>
                  <a:pt x="9649" y="9673"/>
                </a:cubicBezTo>
                <a:cubicBezTo>
                  <a:pt x="9673" y="9650"/>
                  <a:pt x="9709" y="9627"/>
                  <a:pt x="9732" y="9603"/>
                </a:cubicBezTo>
                <a:cubicBezTo>
                  <a:pt x="9743" y="9591"/>
                  <a:pt x="9767" y="9580"/>
                  <a:pt x="9779" y="9556"/>
                </a:cubicBezTo>
                <a:lnTo>
                  <a:pt x="9861" y="9474"/>
                </a:lnTo>
                <a:cubicBezTo>
                  <a:pt x="9861" y="9462"/>
                  <a:pt x="9873" y="9450"/>
                  <a:pt x="9884" y="9439"/>
                </a:cubicBezTo>
                <a:cubicBezTo>
                  <a:pt x="9954" y="9356"/>
                  <a:pt x="10025" y="9275"/>
                  <a:pt x="10084" y="9192"/>
                </a:cubicBezTo>
                <a:cubicBezTo>
                  <a:pt x="10095" y="9181"/>
                  <a:pt x="10095" y="9169"/>
                  <a:pt x="10107" y="9145"/>
                </a:cubicBezTo>
                <a:cubicBezTo>
                  <a:pt x="10131" y="9122"/>
                  <a:pt x="10142" y="9087"/>
                  <a:pt x="10165" y="9052"/>
                </a:cubicBezTo>
                <a:cubicBezTo>
                  <a:pt x="10178" y="9040"/>
                  <a:pt x="10178" y="9028"/>
                  <a:pt x="10189" y="9005"/>
                </a:cubicBezTo>
                <a:cubicBezTo>
                  <a:pt x="10212" y="8981"/>
                  <a:pt x="10224" y="8947"/>
                  <a:pt x="10236" y="8911"/>
                </a:cubicBezTo>
                <a:cubicBezTo>
                  <a:pt x="10248" y="8900"/>
                  <a:pt x="10259" y="8887"/>
                  <a:pt x="10259" y="8864"/>
                </a:cubicBezTo>
                <a:cubicBezTo>
                  <a:pt x="10306" y="8770"/>
                  <a:pt x="10342" y="8676"/>
                  <a:pt x="10376" y="8583"/>
                </a:cubicBezTo>
                <a:cubicBezTo>
                  <a:pt x="10376" y="8571"/>
                  <a:pt x="10376" y="8548"/>
                  <a:pt x="10389" y="8536"/>
                </a:cubicBezTo>
                <a:cubicBezTo>
                  <a:pt x="10400" y="8501"/>
                  <a:pt x="10400" y="8465"/>
                  <a:pt x="10412" y="8431"/>
                </a:cubicBezTo>
                <a:cubicBezTo>
                  <a:pt x="10423" y="8419"/>
                  <a:pt x="10423" y="8395"/>
                  <a:pt x="10423" y="8384"/>
                </a:cubicBezTo>
                <a:cubicBezTo>
                  <a:pt x="10435" y="8348"/>
                  <a:pt x="10447" y="8313"/>
                  <a:pt x="10447" y="8278"/>
                </a:cubicBezTo>
                <a:cubicBezTo>
                  <a:pt x="10447" y="8254"/>
                  <a:pt x="10459" y="8243"/>
                  <a:pt x="10459" y="8231"/>
                </a:cubicBezTo>
                <a:cubicBezTo>
                  <a:pt x="10494" y="8020"/>
                  <a:pt x="10506" y="7798"/>
                  <a:pt x="10494" y="7574"/>
                </a:cubicBezTo>
                <a:cubicBezTo>
                  <a:pt x="11009" y="7481"/>
                  <a:pt x="11538" y="7376"/>
                  <a:pt x="12065" y="7293"/>
                </a:cubicBezTo>
                <a:cubicBezTo>
                  <a:pt x="12065" y="7316"/>
                  <a:pt x="12077" y="7340"/>
                  <a:pt x="12088" y="7352"/>
                </a:cubicBezTo>
                <a:lnTo>
                  <a:pt x="12088" y="7363"/>
                </a:lnTo>
                <a:lnTo>
                  <a:pt x="12158" y="7504"/>
                </a:lnTo>
                <a:cubicBezTo>
                  <a:pt x="12171" y="7527"/>
                  <a:pt x="12182" y="7540"/>
                  <a:pt x="12182" y="7551"/>
                </a:cubicBezTo>
                <a:lnTo>
                  <a:pt x="12252" y="7657"/>
                </a:lnTo>
                <a:cubicBezTo>
                  <a:pt x="12264" y="7668"/>
                  <a:pt x="12276" y="7692"/>
                  <a:pt x="12276" y="7704"/>
                </a:cubicBezTo>
                <a:cubicBezTo>
                  <a:pt x="12311" y="7751"/>
                  <a:pt x="12346" y="7798"/>
                  <a:pt x="12382" y="7832"/>
                </a:cubicBezTo>
                <a:lnTo>
                  <a:pt x="12393" y="7832"/>
                </a:lnTo>
                <a:cubicBezTo>
                  <a:pt x="12429" y="7879"/>
                  <a:pt x="12463" y="7915"/>
                  <a:pt x="12499" y="7962"/>
                </a:cubicBezTo>
                <a:lnTo>
                  <a:pt x="12534" y="7996"/>
                </a:lnTo>
                <a:cubicBezTo>
                  <a:pt x="12569" y="8020"/>
                  <a:pt x="12604" y="8043"/>
                  <a:pt x="12627" y="8067"/>
                </a:cubicBezTo>
                <a:cubicBezTo>
                  <a:pt x="12640" y="8079"/>
                  <a:pt x="12663" y="8090"/>
                  <a:pt x="12674" y="8102"/>
                </a:cubicBezTo>
                <a:cubicBezTo>
                  <a:pt x="12721" y="8137"/>
                  <a:pt x="12757" y="8161"/>
                  <a:pt x="12815" y="8196"/>
                </a:cubicBezTo>
                <a:lnTo>
                  <a:pt x="12956" y="8267"/>
                </a:lnTo>
                <a:cubicBezTo>
                  <a:pt x="12979" y="8278"/>
                  <a:pt x="12991" y="8278"/>
                  <a:pt x="13003" y="8290"/>
                </a:cubicBezTo>
                <a:cubicBezTo>
                  <a:pt x="13049" y="8301"/>
                  <a:pt x="13085" y="8313"/>
                  <a:pt x="13120" y="8325"/>
                </a:cubicBezTo>
                <a:cubicBezTo>
                  <a:pt x="13143" y="8337"/>
                  <a:pt x="13155" y="8337"/>
                  <a:pt x="13167" y="8337"/>
                </a:cubicBezTo>
                <a:cubicBezTo>
                  <a:pt x="13226" y="8360"/>
                  <a:pt x="13284" y="8372"/>
                  <a:pt x="13343" y="8372"/>
                </a:cubicBezTo>
                <a:cubicBezTo>
                  <a:pt x="13401" y="8384"/>
                  <a:pt x="13448" y="8384"/>
                  <a:pt x="13507" y="8384"/>
                </a:cubicBezTo>
                <a:lnTo>
                  <a:pt x="13565" y="8384"/>
                </a:lnTo>
                <a:cubicBezTo>
                  <a:pt x="13612" y="8384"/>
                  <a:pt x="13659" y="8372"/>
                  <a:pt x="13706" y="8372"/>
                </a:cubicBezTo>
                <a:cubicBezTo>
                  <a:pt x="13718" y="8372"/>
                  <a:pt x="13742" y="8360"/>
                  <a:pt x="13753" y="8360"/>
                </a:cubicBezTo>
                <a:cubicBezTo>
                  <a:pt x="13823" y="8348"/>
                  <a:pt x="13882" y="8337"/>
                  <a:pt x="13953" y="8313"/>
                </a:cubicBezTo>
                <a:cubicBezTo>
                  <a:pt x="14000" y="8301"/>
                  <a:pt x="14058" y="8278"/>
                  <a:pt x="14105" y="8254"/>
                </a:cubicBezTo>
                <a:cubicBezTo>
                  <a:pt x="14117" y="8243"/>
                  <a:pt x="14128" y="8243"/>
                  <a:pt x="14140" y="8231"/>
                </a:cubicBezTo>
                <a:lnTo>
                  <a:pt x="14281" y="8161"/>
                </a:lnTo>
                <a:cubicBezTo>
                  <a:pt x="14292" y="8149"/>
                  <a:pt x="14292" y="8149"/>
                  <a:pt x="14304" y="8149"/>
                </a:cubicBezTo>
                <a:cubicBezTo>
                  <a:pt x="14339" y="8114"/>
                  <a:pt x="14375" y="8090"/>
                  <a:pt x="14410" y="8067"/>
                </a:cubicBezTo>
                <a:cubicBezTo>
                  <a:pt x="14422" y="8056"/>
                  <a:pt x="14422" y="8056"/>
                  <a:pt x="14433" y="8056"/>
                </a:cubicBezTo>
                <a:lnTo>
                  <a:pt x="14539" y="7950"/>
                </a:lnTo>
                <a:cubicBezTo>
                  <a:pt x="14550" y="7950"/>
                  <a:pt x="14550" y="7938"/>
                  <a:pt x="14562" y="7926"/>
                </a:cubicBezTo>
                <a:cubicBezTo>
                  <a:pt x="14597" y="7891"/>
                  <a:pt x="14621" y="7856"/>
                  <a:pt x="14656" y="7821"/>
                </a:cubicBezTo>
                <a:cubicBezTo>
                  <a:pt x="14680" y="7785"/>
                  <a:pt x="14714" y="7751"/>
                  <a:pt x="14738" y="7704"/>
                </a:cubicBezTo>
                <a:cubicBezTo>
                  <a:pt x="14738" y="7704"/>
                  <a:pt x="14750" y="7692"/>
                  <a:pt x="14750" y="7680"/>
                </a:cubicBezTo>
                <a:cubicBezTo>
                  <a:pt x="14773" y="7645"/>
                  <a:pt x="14797" y="7598"/>
                  <a:pt x="14808" y="7563"/>
                </a:cubicBezTo>
                <a:cubicBezTo>
                  <a:pt x="14808" y="7551"/>
                  <a:pt x="14820" y="7551"/>
                  <a:pt x="14820" y="7540"/>
                </a:cubicBezTo>
                <a:cubicBezTo>
                  <a:pt x="14832" y="7504"/>
                  <a:pt x="14855" y="7469"/>
                  <a:pt x="14867" y="7434"/>
                </a:cubicBezTo>
                <a:lnTo>
                  <a:pt x="14867" y="7410"/>
                </a:lnTo>
                <a:cubicBezTo>
                  <a:pt x="14878" y="7363"/>
                  <a:pt x="14891" y="7316"/>
                  <a:pt x="14902" y="7282"/>
                </a:cubicBezTo>
                <a:cubicBezTo>
                  <a:pt x="14902" y="7270"/>
                  <a:pt x="14914" y="7258"/>
                  <a:pt x="14914" y="7246"/>
                </a:cubicBezTo>
                <a:cubicBezTo>
                  <a:pt x="14925" y="7211"/>
                  <a:pt x="14925" y="7164"/>
                  <a:pt x="14938" y="7118"/>
                </a:cubicBezTo>
                <a:cubicBezTo>
                  <a:pt x="14938" y="7024"/>
                  <a:pt x="14949" y="6930"/>
                  <a:pt x="14938" y="6836"/>
                </a:cubicBezTo>
                <a:cubicBezTo>
                  <a:pt x="14972" y="5969"/>
                  <a:pt x="14328" y="5042"/>
                  <a:pt x="13401" y="5031"/>
                </a:cubicBezTo>
                <a:cubicBezTo>
                  <a:pt x="13155" y="5031"/>
                  <a:pt x="12898" y="5101"/>
                  <a:pt x="12616" y="5242"/>
                </a:cubicBezTo>
                <a:cubicBezTo>
                  <a:pt x="12124" y="5500"/>
                  <a:pt x="11913" y="5969"/>
                  <a:pt x="11924" y="6461"/>
                </a:cubicBezTo>
                <a:lnTo>
                  <a:pt x="11924" y="6472"/>
                </a:lnTo>
                <a:lnTo>
                  <a:pt x="11924" y="6531"/>
                </a:lnTo>
                <a:lnTo>
                  <a:pt x="11924" y="6636"/>
                </a:lnTo>
                <a:lnTo>
                  <a:pt x="11924" y="6649"/>
                </a:lnTo>
                <a:lnTo>
                  <a:pt x="11924" y="6672"/>
                </a:lnTo>
                <a:cubicBezTo>
                  <a:pt x="11408" y="6754"/>
                  <a:pt x="10892" y="6860"/>
                  <a:pt x="10389" y="6941"/>
                </a:cubicBezTo>
                <a:cubicBezTo>
                  <a:pt x="10060" y="5758"/>
                  <a:pt x="9087" y="4737"/>
                  <a:pt x="7786" y="4737"/>
                </a:cubicBezTo>
                <a:cubicBezTo>
                  <a:pt x="7586" y="4737"/>
                  <a:pt x="7387" y="4761"/>
                  <a:pt x="7176" y="4807"/>
                </a:cubicBezTo>
                <a:cubicBezTo>
                  <a:pt x="7023" y="4187"/>
                  <a:pt x="6824" y="3588"/>
                  <a:pt x="6672" y="2967"/>
                </a:cubicBezTo>
                <a:cubicBezTo>
                  <a:pt x="6672" y="2955"/>
                  <a:pt x="6684" y="2955"/>
                  <a:pt x="6684" y="2955"/>
                </a:cubicBezTo>
                <a:cubicBezTo>
                  <a:pt x="6695" y="2944"/>
                  <a:pt x="6707" y="2944"/>
                  <a:pt x="6707" y="2932"/>
                </a:cubicBezTo>
                <a:cubicBezTo>
                  <a:pt x="6754" y="2908"/>
                  <a:pt x="6789" y="2885"/>
                  <a:pt x="6824" y="2861"/>
                </a:cubicBezTo>
                <a:cubicBezTo>
                  <a:pt x="6824" y="2850"/>
                  <a:pt x="6836" y="2850"/>
                  <a:pt x="6848" y="2838"/>
                </a:cubicBezTo>
                <a:cubicBezTo>
                  <a:pt x="6883" y="2814"/>
                  <a:pt x="6918" y="2780"/>
                  <a:pt x="6953" y="2744"/>
                </a:cubicBezTo>
                <a:cubicBezTo>
                  <a:pt x="6953" y="2733"/>
                  <a:pt x="6965" y="2733"/>
                  <a:pt x="6976" y="2721"/>
                </a:cubicBezTo>
                <a:cubicBezTo>
                  <a:pt x="7000" y="2686"/>
                  <a:pt x="7035" y="2650"/>
                  <a:pt x="7070" y="2615"/>
                </a:cubicBezTo>
                <a:cubicBezTo>
                  <a:pt x="7094" y="2580"/>
                  <a:pt x="7117" y="2533"/>
                  <a:pt x="7140" y="2498"/>
                </a:cubicBezTo>
                <a:lnTo>
                  <a:pt x="7164" y="2475"/>
                </a:lnTo>
                <a:cubicBezTo>
                  <a:pt x="7176" y="2439"/>
                  <a:pt x="7200" y="2392"/>
                  <a:pt x="7223" y="2358"/>
                </a:cubicBezTo>
                <a:cubicBezTo>
                  <a:pt x="7223" y="2345"/>
                  <a:pt x="7223" y="2345"/>
                  <a:pt x="7234" y="2334"/>
                </a:cubicBezTo>
                <a:cubicBezTo>
                  <a:pt x="7246" y="2298"/>
                  <a:pt x="7258" y="2264"/>
                  <a:pt x="7270" y="2217"/>
                </a:cubicBezTo>
                <a:cubicBezTo>
                  <a:pt x="7281" y="2217"/>
                  <a:pt x="7281" y="2205"/>
                  <a:pt x="7281" y="2205"/>
                </a:cubicBezTo>
                <a:cubicBezTo>
                  <a:pt x="7293" y="2158"/>
                  <a:pt x="7305" y="2111"/>
                  <a:pt x="7317" y="2076"/>
                </a:cubicBezTo>
                <a:lnTo>
                  <a:pt x="7317" y="2041"/>
                </a:lnTo>
                <a:cubicBezTo>
                  <a:pt x="7328" y="1994"/>
                  <a:pt x="7340" y="1959"/>
                  <a:pt x="7340" y="1912"/>
                </a:cubicBezTo>
                <a:cubicBezTo>
                  <a:pt x="7445" y="1021"/>
                  <a:pt x="6778" y="1"/>
                  <a:pt x="5804"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_Title and Content 1">
  <p:cSld name="3_Title and Content_1">
    <p:spTree>
      <p:nvGrpSpPr>
        <p:cNvPr id="1859" name="Shape 1859"/>
        <p:cNvGrpSpPr/>
        <p:nvPr/>
      </p:nvGrpSpPr>
      <p:grpSpPr>
        <a:xfrm>
          <a:off x="0" y="0"/>
          <a:ext cx="0" cy="0"/>
          <a:chOff x="0" y="0"/>
          <a:chExt cx="0" cy="0"/>
        </a:xfrm>
      </p:grpSpPr>
      <p:sp>
        <p:nvSpPr>
          <p:cNvPr id="1860" name="Google Shape;1860;p51"/>
          <p:cNvSpPr txBox="1"/>
          <p:nvPr>
            <p:ph idx="1" type="body"/>
          </p:nvPr>
        </p:nvSpPr>
        <p:spPr>
          <a:xfrm>
            <a:off x="628650" y="1196316"/>
            <a:ext cx="7886700" cy="34365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90000"/>
              </a:lnSpc>
              <a:spcBef>
                <a:spcPts val="1000"/>
              </a:spcBef>
              <a:spcAft>
                <a:spcPts val="0"/>
              </a:spcAft>
              <a:buClr>
                <a:srgbClr val="99CB5A"/>
              </a:buClr>
              <a:buSzPts val="2800"/>
              <a:buFont typeface="Montserrat"/>
              <a:buNone/>
              <a:defRPr i="0" sz="2800" u="none" cap="none" strike="noStrike">
                <a:solidFill>
                  <a:srgbClr val="154067"/>
                </a:solidFill>
                <a:latin typeface="Montserrat"/>
                <a:ea typeface="Montserrat"/>
                <a:cs typeface="Montserrat"/>
                <a:sym typeface="Montserrat"/>
              </a:defRPr>
            </a:lvl1pPr>
            <a:lvl2pPr indent="-381000" lvl="1" marL="914400" marR="0" rtl="0" algn="l">
              <a:lnSpc>
                <a:spcPct val="90000"/>
              </a:lnSpc>
              <a:spcBef>
                <a:spcPts val="1600"/>
              </a:spcBef>
              <a:spcAft>
                <a:spcPts val="0"/>
              </a:spcAft>
              <a:buClr>
                <a:srgbClr val="99CB5A"/>
              </a:buClr>
              <a:buSzPts val="2400"/>
              <a:buFont typeface="Montserrat"/>
              <a:buChar char="•"/>
              <a:defRPr i="0" sz="2400" u="none" cap="none" strike="noStrike">
                <a:solidFill>
                  <a:srgbClr val="154067"/>
                </a:solidFill>
                <a:latin typeface="Montserrat"/>
                <a:ea typeface="Montserrat"/>
                <a:cs typeface="Montserrat"/>
                <a:sym typeface="Montserrat"/>
              </a:defRPr>
            </a:lvl2pPr>
            <a:lvl3pPr indent="-355600" lvl="2" marL="1371600" marR="0" rtl="0" algn="l">
              <a:lnSpc>
                <a:spcPct val="90000"/>
              </a:lnSpc>
              <a:spcBef>
                <a:spcPts val="1600"/>
              </a:spcBef>
              <a:spcAft>
                <a:spcPts val="0"/>
              </a:spcAft>
              <a:buClr>
                <a:srgbClr val="99CB5A"/>
              </a:buClr>
              <a:buSzPts val="2000"/>
              <a:buFont typeface="Montserrat"/>
              <a:buChar char="•"/>
              <a:defRPr i="0" sz="2000" u="none" cap="none" strike="noStrike">
                <a:solidFill>
                  <a:srgbClr val="154067"/>
                </a:solidFill>
                <a:latin typeface="Montserrat"/>
                <a:ea typeface="Montserrat"/>
                <a:cs typeface="Montserrat"/>
                <a:sym typeface="Montserrat"/>
              </a:defRPr>
            </a:lvl3pPr>
            <a:lvl4pPr indent="-342900" lvl="3" marL="1828800" marR="0" rtl="0" algn="l">
              <a:lnSpc>
                <a:spcPct val="90000"/>
              </a:lnSpc>
              <a:spcBef>
                <a:spcPts val="1600"/>
              </a:spcBef>
              <a:spcAft>
                <a:spcPts val="0"/>
              </a:spcAft>
              <a:buClr>
                <a:srgbClr val="99CB5A"/>
              </a:buClr>
              <a:buSzPts val="1800"/>
              <a:buFont typeface="Montserrat"/>
              <a:buChar char="•"/>
              <a:defRPr i="0" sz="1800" u="none" cap="none" strike="noStrike">
                <a:solidFill>
                  <a:srgbClr val="154067"/>
                </a:solidFill>
                <a:latin typeface="Montserrat"/>
                <a:ea typeface="Montserrat"/>
                <a:cs typeface="Montserrat"/>
                <a:sym typeface="Montserrat"/>
              </a:defRPr>
            </a:lvl4pPr>
            <a:lvl5pPr indent="-342900" lvl="4" marL="2286000" marR="0" rtl="0" algn="l">
              <a:lnSpc>
                <a:spcPct val="90000"/>
              </a:lnSpc>
              <a:spcBef>
                <a:spcPts val="1600"/>
              </a:spcBef>
              <a:spcAft>
                <a:spcPts val="0"/>
              </a:spcAft>
              <a:buClr>
                <a:srgbClr val="99CB5A"/>
              </a:buClr>
              <a:buSzPts val="1800"/>
              <a:buFont typeface="Montserrat"/>
              <a:buChar char="•"/>
              <a:defRPr i="0" sz="1800" u="none" cap="none" strike="noStrike">
                <a:solidFill>
                  <a:srgbClr val="154067"/>
                </a:solidFill>
                <a:latin typeface="Montserrat"/>
                <a:ea typeface="Montserrat"/>
                <a:cs typeface="Montserrat"/>
                <a:sym typeface="Montserrat"/>
              </a:defRPr>
            </a:lvl5pPr>
            <a:lvl6pPr indent="-342900" lvl="5" marL="2743200" marR="0" rtl="0" algn="l">
              <a:lnSpc>
                <a:spcPct val="90000"/>
              </a:lnSpc>
              <a:spcBef>
                <a:spcPts val="1600"/>
              </a:spcBef>
              <a:spcAft>
                <a:spcPts val="0"/>
              </a:spcAft>
              <a:buClr>
                <a:schemeClr val="dk1"/>
              </a:buClr>
              <a:buSzPts val="1800"/>
              <a:buFont typeface="Montserrat"/>
              <a:buChar char="•"/>
              <a:defRPr i="0" sz="1800" u="none" cap="none" strike="noStrike">
                <a:solidFill>
                  <a:schemeClr val="dk1"/>
                </a:solidFill>
                <a:latin typeface="Montserrat"/>
                <a:ea typeface="Montserrat"/>
                <a:cs typeface="Montserrat"/>
                <a:sym typeface="Montserrat"/>
              </a:defRPr>
            </a:lvl6pPr>
            <a:lvl7pPr indent="-342900" lvl="6" marL="3200400" marR="0" rtl="0" algn="l">
              <a:lnSpc>
                <a:spcPct val="90000"/>
              </a:lnSpc>
              <a:spcBef>
                <a:spcPts val="1600"/>
              </a:spcBef>
              <a:spcAft>
                <a:spcPts val="0"/>
              </a:spcAft>
              <a:buClr>
                <a:schemeClr val="dk1"/>
              </a:buClr>
              <a:buSzPts val="1800"/>
              <a:buFont typeface="Montserrat"/>
              <a:buChar char="•"/>
              <a:defRPr i="0" sz="1800" u="none" cap="none" strike="noStrike">
                <a:solidFill>
                  <a:schemeClr val="dk1"/>
                </a:solidFill>
                <a:latin typeface="Montserrat"/>
                <a:ea typeface="Montserrat"/>
                <a:cs typeface="Montserrat"/>
                <a:sym typeface="Montserrat"/>
              </a:defRPr>
            </a:lvl7pPr>
            <a:lvl8pPr indent="-342900" lvl="7" marL="3657600" marR="0" rtl="0" algn="l">
              <a:lnSpc>
                <a:spcPct val="90000"/>
              </a:lnSpc>
              <a:spcBef>
                <a:spcPts val="1600"/>
              </a:spcBef>
              <a:spcAft>
                <a:spcPts val="0"/>
              </a:spcAft>
              <a:buClr>
                <a:schemeClr val="dk1"/>
              </a:buClr>
              <a:buSzPts val="1800"/>
              <a:buFont typeface="Montserrat"/>
              <a:buChar char="•"/>
              <a:defRPr i="0" sz="1800" u="none" cap="none" strike="noStrike">
                <a:solidFill>
                  <a:schemeClr val="dk1"/>
                </a:solidFill>
                <a:latin typeface="Montserrat"/>
                <a:ea typeface="Montserrat"/>
                <a:cs typeface="Montserrat"/>
                <a:sym typeface="Montserrat"/>
              </a:defRPr>
            </a:lvl8pPr>
            <a:lvl9pPr indent="-342900" lvl="8" marL="4114800" marR="0" rtl="0" algn="l">
              <a:lnSpc>
                <a:spcPct val="90000"/>
              </a:lnSpc>
              <a:spcBef>
                <a:spcPts val="1600"/>
              </a:spcBef>
              <a:spcAft>
                <a:spcPts val="1600"/>
              </a:spcAft>
              <a:buClr>
                <a:schemeClr val="dk1"/>
              </a:buClr>
              <a:buSzPts val="1800"/>
              <a:buFont typeface="Montserrat"/>
              <a:buChar char="•"/>
              <a:defRPr i="0" sz="1800" u="none" cap="none" strike="noStrike">
                <a:solidFill>
                  <a:schemeClr val="dk1"/>
                </a:solidFill>
                <a:latin typeface="Montserrat"/>
                <a:ea typeface="Montserrat"/>
                <a:cs typeface="Montserrat"/>
                <a:sym typeface="Montserrat"/>
              </a:defRPr>
            </a:lvl9pPr>
          </a:lstStyle>
          <a:p/>
        </p:txBody>
      </p:sp>
      <p:sp>
        <p:nvSpPr>
          <p:cNvPr id="1861" name="Google Shape;1861;p51"/>
          <p:cNvSpPr txBox="1"/>
          <p:nvPr>
            <p:ph idx="11" type="ftr"/>
          </p:nvPr>
        </p:nvSpPr>
        <p:spPr>
          <a:xfrm>
            <a:off x="6081588" y="4869656"/>
            <a:ext cx="2557500" cy="171600"/>
          </a:xfrm>
          <a:prstGeom prst="rect">
            <a:avLst/>
          </a:prstGeom>
          <a:noFill/>
          <a:ln>
            <a:noFill/>
          </a:ln>
        </p:spPr>
        <p:txBody>
          <a:bodyPr anchorCtr="0" anchor="t" bIns="45700" lIns="91425" spcFirstLastPara="1" rIns="0" wrap="square" tIns="45700">
            <a:noAutofit/>
          </a:bodyPr>
          <a:lstStyle>
            <a:lvl1pPr lvl="0" marR="0" rtl="0" algn="r">
              <a:spcBef>
                <a:spcPts val="0"/>
              </a:spcBef>
              <a:spcAft>
                <a:spcPts val="0"/>
              </a:spcAft>
              <a:buSzPts val="1400"/>
              <a:buNone/>
              <a:defRPr sz="600">
                <a:solidFill>
                  <a:schemeClr val="dk1"/>
                </a:solidFill>
                <a:latin typeface="Arial"/>
                <a:ea typeface="Arial"/>
                <a:cs typeface="Arial"/>
                <a:sym typeface="Arial"/>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1862" name="Google Shape;1862;p51"/>
          <p:cNvSpPr txBox="1"/>
          <p:nvPr>
            <p:ph idx="12" type="sldNum"/>
          </p:nvPr>
        </p:nvSpPr>
        <p:spPr>
          <a:xfrm>
            <a:off x="8588250" y="4869656"/>
            <a:ext cx="374700" cy="171600"/>
          </a:xfrm>
          <a:prstGeom prst="rect">
            <a:avLst/>
          </a:prstGeom>
          <a:noFill/>
          <a:ln>
            <a:noFill/>
          </a:ln>
        </p:spPr>
        <p:txBody>
          <a:bodyPr anchorCtr="0" anchor="t" bIns="45700" lIns="91425" spcFirstLastPara="1" rIns="91425" wrap="square" tIns="45700">
            <a:noAutofit/>
          </a:bodyPr>
          <a:lstStyle>
            <a:lvl1pPr indent="0" lvl="0" marL="0" marR="0" rtl="0" algn="r">
              <a:spcBef>
                <a:spcPts val="0"/>
              </a:spcBef>
              <a:buNone/>
              <a:defRPr sz="600">
                <a:solidFill>
                  <a:schemeClr val="dk1"/>
                </a:solidFill>
                <a:latin typeface="Arial"/>
                <a:ea typeface="Arial"/>
                <a:cs typeface="Arial"/>
                <a:sym typeface="Arial"/>
              </a:defRPr>
            </a:lvl1pPr>
            <a:lvl2pPr indent="0" lvl="1" marL="0" marR="0" rtl="0" algn="r">
              <a:spcBef>
                <a:spcPts val="0"/>
              </a:spcBef>
              <a:buNone/>
              <a:defRPr sz="600">
                <a:solidFill>
                  <a:schemeClr val="dk1"/>
                </a:solidFill>
                <a:latin typeface="Arial"/>
                <a:ea typeface="Arial"/>
                <a:cs typeface="Arial"/>
                <a:sym typeface="Arial"/>
              </a:defRPr>
            </a:lvl2pPr>
            <a:lvl3pPr indent="0" lvl="2" marL="0" marR="0" rtl="0" algn="r">
              <a:spcBef>
                <a:spcPts val="0"/>
              </a:spcBef>
              <a:buNone/>
              <a:defRPr sz="600">
                <a:solidFill>
                  <a:schemeClr val="dk1"/>
                </a:solidFill>
                <a:latin typeface="Arial"/>
                <a:ea typeface="Arial"/>
                <a:cs typeface="Arial"/>
                <a:sym typeface="Arial"/>
              </a:defRPr>
            </a:lvl3pPr>
            <a:lvl4pPr indent="0" lvl="3" marL="0" marR="0" rtl="0" algn="r">
              <a:spcBef>
                <a:spcPts val="0"/>
              </a:spcBef>
              <a:buNone/>
              <a:defRPr sz="600">
                <a:solidFill>
                  <a:schemeClr val="dk1"/>
                </a:solidFill>
                <a:latin typeface="Arial"/>
                <a:ea typeface="Arial"/>
                <a:cs typeface="Arial"/>
                <a:sym typeface="Arial"/>
              </a:defRPr>
            </a:lvl4pPr>
            <a:lvl5pPr indent="0" lvl="4" marL="0" marR="0" rtl="0" algn="r">
              <a:spcBef>
                <a:spcPts val="0"/>
              </a:spcBef>
              <a:buNone/>
              <a:defRPr sz="600">
                <a:solidFill>
                  <a:schemeClr val="dk1"/>
                </a:solidFill>
                <a:latin typeface="Arial"/>
                <a:ea typeface="Arial"/>
                <a:cs typeface="Arial"/>
                <a:sym typeface="Arial"/>
              </a:defRPr>
            </a:lvl5pPr>
            <a:lvl6pPr indent="0" lvl="5" marL="0" marR="0" rtl="0" algn="r">
              <a:spcBef>
                <a:spcPts val="0"/>
              </a:spcBef>
              <a:buNone/>
              <a:defRPr sz="600">
                <a:solidFill>
                  <a:schemeClr val="dk1"/>
                </a:solidFill>
                <a:latin typeface="Arial"/>
                <a:ea typeface="Arial"/>
                <a:cs typeface="Arial"/>
                <a:sym typeface="Arial"/>
              </a:defRPr>
            </a:lvl6pPr>
            <a:lvl7pPr indent="0" lvl="6" marL="0" marR="0" rtl="0" algn="r">
              <a:spcBef>
                <a:spcPts val="0"/>
              </a:spcBef>
              <a:buNone/>
              <a:defRPr sz="600">
                <a:solidFill>
                  <a:schemeClr val="dk1"/>
                </a:solidFill>
                <a:latin typeface="Arial"/>
                <a:ea typeface="Arial"/>
                <a:cs typeface="Arial"/>
                <a:sym typeface="Arial"/>
              </a:defRPr>
            </a:lvl7pPr>
            <a:lvl8pPr indent="0" lvl="7" marL="0" marR="0" rtl="0" algn="r">
              <a:spcBef>
                <a:spcPts val="0"/>
              </a:spcBef>
              <a:buNone/>
              <a:defRPr sz="600">
                <a:solidFill>
                  <a:schemeClr val="dk1"/>
                </a:solidFill>
                <a:latin typeface="Arial"/>
                <a:ea typeface="Arial"/>
                <a:cs typeface="Arial"/>
                <a:sym typeface="Arial"/>
              </a:defRPr>
            </a:lvl8pPr>
            <a:lvl9pPr indent="0" lvl="8" marL="0" marR="0" rtl="0" algn="r">
              <a:spcBef>
                <a:spcPts val="0"/>
              </a:spcBef>
              <a:buNone/>
              <a:defRPr sz="600">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pic>
        <p:nvPicPr>
          <p:cNvPr descr="fh-hor-ny-no-csh.png" id="1863" name="Google Shape;1863;p51"/>
          <p:cNvPicPr preferRelativeResize="0"/>
          <p:nvPr/>
        </p:nvPicPr>
        <p:blipFill rotWithShape="1">
          <a:blip r:embed="rId2">
            <a:alphaModFix/>
          </a:blip>
          <a:srcRect b="0" l="0" r="0" t="0"/>
          <a:stretch/>
        </p:blipFill>
        <p:spPr>
          <a:xfrm>
            <a:off x="188456" y="4848225"/>
            <a:ext cx="725090" cy="172641"/>
          </a:xfrm>
          <a:prstGeom prst="rect">
            <a:avLst/>
          </a:prstGeom>
          <a:noFill/>
          <a:ln>
            <a:noFill/>
          </a:ln>
        </p:spPr>
      </p:pic>
      <p:sp>
        <p:nvSpPr>
          <p:cNvPr id="1864" name="Google Shape;1864;p51"/>
          <p:cNvSpPr/>
          <p:nvPr/>
        </p:nvSpPr>
        <p:spPr>
          <a:xfrm>
            <a:off x="446088" y="939141"/>
            <a:ext cx="8237400" cy="41700"/>
          </a:xfrm>
          <a:prstGeom prst="rect">
            <a:avLst/>
          </a:prstGeom>
          <a:gradFill>
            <a:gsLst>
              <a:gs pos="0">
                <a:srgbClr val="154067"/>
              </a:gs>
              <a:gs pos="50000">
                <a:srgbClr val="42C2C6"/>
              </a:gs>
              <a:gs pos="100000">
                <a:srgbClr val="99CB5A"/>
              </a:gs>
            </a:gsLst>
            <a:lin ang="0" scaled="0"/>
          </a:gra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Times New Roman"/>
              <a:ea typeface="Times New Roman"/>
              <a:cs typeface="Times New Roman"/>
              <a:sym typeface="Times New Roman"/>
            </a:endParaRPr>
          </a:p>
        </p:txBody>
      </p:sp>
      <p:sp>
        <p:nvSpPr>
          <p:cNvPr id="1865" name="Google Shape;1865;p51"/>
          <p:cNvSpPr txBox="1"/>
          <p:nvPr>
            <p:ph type="title"/>
          </p:nvPr>
        </p:nvSpPr>
        <p:spPr>
          <a:xfrm>
            <a:off x="628650" y="273845"/>
            <a:ext cx="7886700" cy="687300"/>
          </a:xfrm>
          <a:prstGeom prst="rect">
            <a:avLst/>
          </a:prstGeom>
          <a:noFill/>
          <a:ln>
            <a:noFill/>
          </a:ln>
        </p:spPr>
        <p:txBody>
          <a:bodyPr anchorCtr="0" anchor="ctr" bIns="45700" lIns="91425" spcFirstLastPara="1" rIns="91425" wrap="square" tIns="45700">
            <a:noAutofit/>
          </a:bodyPr>
          <a:lstStyle>
            <a:lvl1pPr lvl="0" marR="0" rtl="0" algn="l">
              <a:lnSpc>
                <a:spcPct val="90000"/>
              </a:lnSpc>
              <a:spcBef>
                <a:spcPts val="0"/>
              </a:spcBef>
              <a:spcAft>
                <a:spcPts val="0"/>
              </a:spcAft>
              <a:buClr>
                <a:srgbClr val="154067"/>
              </a:buClr>
              <a:buSzPts val="4000"/>
              <a:buFont typeface="Montserrat"/>
              <a:buNone/>
              <a:defRPr b="1" i="0" sz="4000" u="none" cap="none" strike="noStrike">
                <a:solidFill>
                  <a:srgbClr val="154067"/>
                </a:solidFill>
                <a:latin typeface="Montserrat"/>
                <a:ea typeface="Montserrat"/>
                <a:cs typeface="Montserrat"/>
                <a:sym typeface="Montserrat"/>
              </a:defRPr>
            </a:lvl1pPr>
            <a:lvl2pPr lvl="1" rtl="0">
              <a:spcBef>
                <a:spcPts val="0"/>
              </a:spcBef>
              <a:spcAft>
                <a:spcPts val="0"/>
              </a:spcAft>
              <a:buSzPts val="3000"/>
              <a:buFont typeface="Montserrat"/>
              <a:buNone/>
              <a:defRPr sz="1800">
                <a:latin typeface="Montserrat"/>
                <a:ea typeface="Montserrat"/>
                <a:cs typeface="Montserrat"/>
                <a:sym typeface="Montserrat"/>
              </a:defRPr>
            </a:lvl2pPr>
            <a:lvl3pPr lvl="2" rtl="0">
              <a:spcBef>
                <a:spcPts val="0"/>
              </a:spcBef>
              <a:spcAft>
                <a:spcPts val="0"/>
              </a:spcAft>
              <a:buSzPts val="3000"/>
              <a:buFont typeface="Montserrat"/>
              <a:buNone/>
              <a:defRPr sz="1800">
                <a:latin typeface="Montserrat"/>
                <a:ea typeface="Montserrat"/>
                <a:cs typeface="Montserrat"/>
                <a:sym typeface="Montserrat"/>
              </a:defRPr>
            </a:lvl3pPr>
            <a:lvl4pPr lvl="3" rtl="0">
              <a:spcBef>
                <a:spcPts val="0"/>
              </a:spcBef>
              <a:spcAft>
                <a:spcPts val="0"/>
              </a:spcAft>
              <a:buSzPts val="3000"/>
              <a:buFont typeface="Montserrat"/>
              <a:buNone/>
              <a:defRPr sz="1800">
                <a:latin typeface="Montserrat"/>
                <a:ea typeface="Montserrat"/>
                <a:cs typeface="Montserrat"/>
                <a:sym typeface="Montserrat"/>
              </a:defRPr>
            </a:lvl4pPr>
            <a:lvl5pPr lvl="4" rtl="0">
              <a:spcBef>
                <a:spcPts val="0"/>
              </a:spcBef>
              <a:spcAft>
                <a:spcPts val="0"/>
              </a:spcAft>
              <a:buSzPts val="3000"/>
              <a:buFont typeface="Montserrat"/>
              <a:buNone/>
              <a:defRPr sz="1800">
                <a:latin typeface="Montserrat"/>
                <a:ea typeface="Montserrat"/>
                <a:cs typeface="Montserrat"/>
                <a:sym typeface="Montserrat"/>
              </a:defRPr>
            </a:lvl5pPr>
            <a:lvl6pPr lvl="5" rtl="0">
              <a:spcBef>
                <a:spcPts val="0"/>
              </a:spcBef>
              <a:spcAft>
                <a:spcPts val="0"/>
              </a:spcAft>
              <a:buSzPts val="3000"/>
              <a:buFont typeface="Montserrat"/>
              <a:buNone/>
              <a:defRPr sz="1800">
                <a:latin typeface="Montserrat"/>
                <a:ea typeface="Montserrat"/>
                <a:cs typeface="Montserrat"/>
                <a:sym typeface="Montserrat"/>
              </a:defRPr>
            </a:lvl6pPr>
            <a:lvl7pPr lvl="6" rtl="0">
              <a:spcBef>
                <a:spcPts val="0"/>
              </a:spcBef>
              <a:spcAft>
                <a:spcPts val="0"/>
              </a:spcAft>
              <a:buSzPts val="3000"/>
              <a:buFont typeface="Montserrat"/>
              <a:buNone/>
              <a:defRPr sz="1800">
                <a:latin typeface="Montserrat"/>
                <a:ea typeface="Montserrat"/>
                <a:cs typeface="Montserrat"/>
                <a:sym typeface="Montserrat"/>
              </a:defRPr>
            </a:lvl7pPr>
            <a:lvl8pPr lvl="7" rtl="0">
              <a:spcBef>
                <a:spcPts val="0"/>
              </a:spcBef>
              <a:spcAft>
                <a:spcPts val="0"/>
              </a:spcAft>
              <a:buSzPts val="3000"/>
              <a:buFont typeface="Montserrat"/>
              <a:buNone/>
              <a:defRPr sz="1800">
                <a:latin typeface="Montserrat"/>
                <a:ea typeface="Montserrat"/>
                <a:cs typeface="Montserrat"/>
                <a:sym typeface="Montserrat"/>
              </a:defRPr>
            </a:lvl8pPr>
            <a:lvl9pPr lvl="8" rtl="0">
              <a:spcBef>
                <a:spcPts val="0"/>
              </a:spcBef>
              <a:spcAft>
                <a:spcPts val="0"/>
              </a:spcAft>
              <a:buSzPts val="3000"/>
              <a:buFont typeface="Montserrat"/>
              <a:buNone/>
              <a:defRPr sz="1800">
                <a:latin typeface="Montserrat"/>
                <a:ea typeface="Montserrat"/>
                <a:cs typeface="Montserrat"/>
                <a:sym typeface="Montserrat"/>
              </a:defRPr>
            </a:lvl9pPr>
          </a:lstStyle>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_Title Slide">
  <p:cSld name="3_Title Slide">
    <p:bg>
      <p:bgPr>
        <a:solidFill>
          <a:srgbClr val="18243D"/>
        </a:solidFill>
      </p:bgPr>
    </p:bg>
    <p:spTree>
      <p:nvGrpSpPr>
        <p:cNvPr id="1866" name="Shape 1866"/>
        <p:cNvGrpSpPr/>
        <p:nvPr/>
      </p:nvGrpSpPr>
      <p:grpSpPr>
        <a:xfrm>
          <a:off x="0" y="0"/>
          <a:ext cx="0" cy="0"/>
          <a:chOff x="0" y="0"/>
          <a:chExt cx="0" cy="0"/>
        </a:xfrm>
      </p:grpSpPr>
      <p:sp>
        <p:nvSpPr>
          <p:cNvPr id="1867" name="Google Shape;1867;p52"/>
          <p:cNvSpPr txBox="1"/>
          <p:nvPr/>
        </p:nvSpPr>
        <p:spPr>
          <a:xfrm>
            <a:off x="1699200" y="1787400"/>
            <a:ext cx="184800" cy="2769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868" name="Google Shape;1868;p52"/>
          <p:cNvSpPr txBox="1"/>
          <p:nvPr>
            <p:ph type="title"/>
          </p:nvPr>
        </p:nvSpPr>
        <p:spPr>
          <a:xfrm>
            <a:off x="458788" y="2246400"/>
            <a:ext cx="8224800" cy="648300"/>
          </a:xfrm>
          <a:prstGeom prst="rect">
            <a:avLst/>
          </a:prstGeom>
          <a:noFill/>
          <a:ln>
            <a:noFill/>
          </a:ln>
        </p:spPr>
        <p:txBody>
          <a:bodyPr anchorCtr="0" anchor="t" bIns="45700" lIns="91425" spcFirstLastPara="1" rIns="91425" wrap="square" tIns="45700">
            <a:noAutofit/>
          </a:bodyPr>
          <a:lstStyle>
            <a:lvl1pPr lvl="0" marR="0" rtl="0" algn="l">
              <a:lnSpc>
                <a:spcPct val="90000"/>
              </a:lnSpc>
              <a:spcBef>
                <a:spcPts val="0"/>
              </a:spcBef>
              <a:spcAft>
                <a:spcPts val="0"/>
              </a:spcAft>
              <a:buClr>
                <a:schemeClr val="lt1"/>
              </a:buClr>
              <a:buSzPts val="4700"/>
              <a:buFont typeface="Montserrat"/>
              <a:buNone/>
              <a:defRPr b="1" i="0" sz="4700" u="none" cap="none" strike="noStrike">
                <a:solidFill>
                  <a:schemeClr val="lt1"/>
                </a:solidFill>
                <a:latin typeface="Montserrat"/>
                <a:ea typeface="Montserrat"/>
                <a:cs typeface="Montserrat"/>
                <a:sym typeface="Montserrat"/>
              </a:defRPr>
            </a:lvl1pPr>
            <a:lvl2pPr lvl="1" rtl="0">
              <a:spcBef>
                <a:spcPts val="0"/>
              </a:spcBef>
              <a:spcAft>
                <a:spcPts val="0"/>
              </a:spcAft>
              <a:buSzPts val="3000"/>
              <a:buNone/>
              <a:defRPr sz="1800"/>
            </a:lvl2pPr>
            <a:lvl3pPr lvl="2" rtl="0">
              <a:spcBef>
                <a:spcPts val="0"/>
              </a:spcBef>
              <a:spcAft>
                <a:spcPts val="0"/>
              </a:spcAft>
              <a:buSzPts val="3000"/>
              <a:buNone/>
              <a:defRPr sz="1800"/>
            </a:lvl3pPr>
            <a:lvl4pPr lvl="3" rtl="0">
              <a:spcBef>
                <a:spcPts val="0"/>
              </a:spcBef>
              <a:spcAft>
                <a:spcPts val="0"/>
              </a:spcAft>
              <a:buSzPts val="3000"/>
              <a:buNone/>
              <a:defRPr sz="1800"/>
            </a:lvl4pPr>
            <a:lvl5pPr lvl="4" rtl="0">
              <a:spcBef>
                <a:spcPts val="0"/>
              </a:spcBef>
              <a:spcAft>
                <a:spcPts val="0"/>
              </a:spcAft>
              <a:buSzPts val="3000"/>
              <a:buNone/>
              <a:defRPr sz="1800"/>
            </a:lvl5pPr>
            <a:lvl6pPr lvl="5" rtl="0">
              <a:spcBef>
                <a:spcPts val="0"/>
              </a:spcBef>
              <a:spcAft>
                <a:spcPts val="0"/>
              </a:spcAft>
              <a:buSzPts val="3000"/>
              <a:buNone/>
              <a:defRPr sz="1800"/>
            </a:lvl6pPr>
            <a:lvl7pPr lvl="6" rtl="0">
              <a:spcBef>
                <a:spcPts val="0"/>
              </a:spcBef>
              <a:spcAft>
                <a:spcPts val="0"/>
              </a:spcAft>
              <a:buSzPts val="3000"/>
              <a:buNone/>
              <a:defRPr sz="1800"/>
            </a:lvl7pPr>
            <a:lvl8pPr lvl="7" rtl="0">
              <a:spcBef>
                <a:spcPts val="0"/>
              </a:spcBef>
              <a:spcAft>
                <a:spcPts val="0"/>
              </a:spcAft>
              <a:buSzPts val="3000"/>
              <a:buNone/>
              <a:defRPr sz="1800"/>
            </a:lvl8pPr>
            <a:lvl9pPr lvl="8" rtl="0">
              <a:spcBef>
                <a:spcPts val="0"/>
              </a:spcBef>
              <a:spcAft>
                <a:spcPts val="0"/>
              </a:spcAft>
              <a:buSzPts val="3000"/>
              <a:buNone/>
              <a:defRPr sz="1800"/>
            </a:lvl9pPr>
          </a:lstStyle>
          <a:p/>
        </p:txBody>
      </p:sp>
      <p:sp>
        <p:nvSpPr>
          <p:cNvPr id="1869" name="Google Shape;1869;p52"/>
          <p:cNvSpPr txBox="1"/>
          <p:nvPr>
            <p:ph idx="11" type="ftr"/>
          </p:nvPr>
        </p:nvSpPr>
        <p:spPr>
          <a:xfrm>
            <a:off x="6081588" y="4869656"/>
            <a:ext cx="2557500" cy="171600"/>
          </a:xfrm>
          <a:prstGeom prst="rect">
            <a:avLst/>
          </a:prstGeom>
          <a:noFill/>
          <a:ln>
            <a:noFill/>
          </a:ln>
        </p:spPr>
        <p:txBody>
          <a:bodyPr anchorCtr="0" anchor="t" bIns="45700" lIns="91425" spcFirstLastPara="1" rIns="0" wrap="square" tIns="45700">
            <a:noAutofit/>
          </a:bodyPr>
          <a:lstStyle>
            <a:lvl1pPr lvl="0" marR="0" rtl="0" algn="r">
              <a:spcBef>
                <a:spcPts val="0"/>
              </a:spcBef>
              <a:spcAft>
                <a:spcPts val="0"/>
              </a:spcAft>
              <a:buSzPts val="1400"/>
              <a:buNone/>
              <a:defRPr sz="600">
                <a:solidFill>
                  <a:srgbClr val="FFFFFF"/>
                </a:solidFill>
                <a:latin typeface="Arial"/>
                <a:ea typeface="Arial"/>
                <a:cs typeface="Arial"/>
                <a:sym typeface="Arial"/>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1870" name="Google Shape;1870;p52"/>
          <p:cNvSpPr txBox="1"/>
          <p:nvPr>
            <p:ph idx="12" type="sldNum"/>
          </p:nvPr>
        </p:nvSpPr>
        <p:spPr>
          <a:xfrm>
            <a:off x="8588250" y="4869656"/>
            <a:ext cx="374700" cy="171600"/>
          </a:xfrm>
          <a:prstGeom prst="rect">
            <a:avLst/>
          </a:prstGeom>
          <a:noFill/>
          <a:ln>
            <a:noFill/>
          </a:ln>
        </p:spPr>
        <p:txBody>
          <a:bodyPr anchorCtr="0" anchor="t" bIns="45700" lIns="91425" spcFirstLastPara="1" rIns="91425" wrap="square" tIns="45700">
            <a:noAutofit/>
          </a:bodyPr>
          <a:lstStyle>
            <a:lvl1pPr indent="0" lvl="0" marL="0" marR="0" rtl="0" algn="r">
              <a:spcBef>
                <a:spcPts val="0"/>
              </a:spcBef>
              <a:buNone/>
              <a:defRPr b="0" sz="600" u="none">
                <a:solidFill>
                  <a:srgbClr val="FFFFFF"/>
                </a:solidFill>
                <a:latin typeface="Arial"/>
                <a:ea typeface="Arial"/>
                <a:cs typeface="Arial"/>
                <a:sym typeface="Arial"/>
              </a:defRPr>
            </a:lvl1pPr>
            <a:lvl2pPr indent="0" lvl="1" marL="0" marR="0" rtl="0" algn="r">
              <a:spcBef>
                <a:spcPts val="0"/>
              </a:spcBef>
              <a:buNone/>
              <a:defRPr b="0" sz="600" u="none">
                <a:solidFill>
                  <a:srgbClr val="FFFFFF"/>
                </a:solidFill>
                <a:latin typeface="Arial"/>
                <a:ea typeface="Arial"/>
                <a:cs typeface="Arial"/>
                <a:sym typeface="Arial"/>
              </a:defRPr>
            </a:lvl2pPr>
            <a:lvl3pPr indent="0" lvl="2" marL="0" marR="0" rtl="0" algn="r">
              <a:spcBef>
                <a:spcPts val="0"/>
              </a:spcBef>
              <a:buNone/>
              <a:defRPr b="0" sz="600" u="none">
                <a:solidFill>
                  <a:srgbClr val="FFFFFF"/>
                </a:solidFill>
                <a:latin typeface="Arial"/>
                <a:ea typeface="Arial"/>
                <a:cs typeface="Arial"/>
                <a:sym typeface="Arial"/>
              </a:defRPr>
            </a:lvl3pPr>
            <a:lvl4pPr indent="0" lvl="3" marL="0" marR="0" rtl="0" algn="r">
              <a:spcBef>
                <a:spcPts val="0"/>
              </a:spcBef>
              <a:buNone/>
              <a:defRPr b="0" sz="600" u="none">
                <a:solidFill>
                  <a:srgbClr val="FFFFFF"/>
                </a:solidFill>
                <a:latin typeface="Arial"/>
                <a:ea typeface="Arial"/>
                <a:cs typeface="Arial"/>
                <a:sym typeface="Arial"/>
              </a:defRPr>
            </a:lvl4pPr>
            <a:lvl5pPr indent="0" lvl="4" marL="0" marR="0" rtl="0" algn="r">
              <a:spcBef>
                <a:spcPts val="0"/>
              </a:spcBef>
              <a:buNone/>
              <a:defRPr b="0" sz="600" u="none">
                <a:solidFill>
                  <a:srgbClr val="FFFFFF"/>
                </a:solidFill>
                <a:latin typeface="Arial"/>
                <a:ea typeface="Arial"/>
                <a:cs typeface="Arial"/>
                <a:sym typeface="Arial"/>
              </a:defRPr>
            </a:lvl5pPr>
            <a:lvl6pPr indent="0" lvl="5" marL="0" marR="0" rtl="0" algn="r">
              <a:spcBef>
                <a:spcPts val="0"/>
              </a:spcBef>
              <a:buNone/>
              <a:defRPr b="0" sz="600" u="none">
                <a:solidFill>
                  <a:srgbClr val="FFFFFF"/>
                </a:solidFill>
                <a:latin typeface="Arial"/>
                <a:ea typeface="Arial"/>
                <a:cs typeface="Arial"/>
                <a:sym typeface="Arial"/>
              </a:defRPr>
            </a:lvl6pPr>
            <a:lvl7pPr indent="0" lvl="6" marL="0" marR="0" rtl="0" algn="r">
              <a:spcBef>
                <a:spcPts val="0"/>
              </a:spcBef>
              <a:buNone/>
              <a:defRPr b="0" sz="600" u="none">
                <a:solidFill>
                  <a:srgbClr val="FFFFFF"/>
                </a:solidFill>
                <a:latin typeface="Arial"/>
                <a:ea typeface="Arial"/>
                <a:cs typeface="Arial"/>
                <a:sym typeface="Arial"/>
              </a:defRPr>
            </a:lvl7pPr>
            <a:lvl8pPr indent="0" lvl="7" marL="0" marR="0" rtl="0" algn="r">
              <a:spcBef>
                <a:spcPts val="0"/>
              </a:spcBef>
              <a:buNone/>
              <a:defRPr b="0" sz="600" u="none">
                <a:solidFill>
                  <a:srgbClr val="FFFFFF"/>
                </a:solidFill>
                <a:latin typeface="Arial"/>
                <a:ea typeface="Arial"/>
                <a:cs typeface="Arial"/>
                <a:sym typeface="Arial"/>
              </a:defRPr>
            </a:lvl8pPr>
            <a:lvl9pPr indent="0" lvl="8" marL="0" marR="0" rtl="0" algn="r">
              <a:spcBef>
                <a:spcPts val="0"/>
              </a:spcBef>
              <a:buNone/>
              <a:defRPr b="0" sz="600" u="none">
                <a:solidFill>
                  <a:srgbClr val="FFFFFF"/>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pic>
        <p:nvPicPr>
          <p:cNvPr descr="fh-hor-wh-no-cash.png" id="1871" name="Google Shape;1871;p52"/>
          <p:cNvPicPr preferRelativeResize="0"/>
          <p:nvPr/>
        </p:nvPicPr>
        <p:blipFill rotWithShape="1">
          <a:blip r:embed="rId2">
            <a:alphaModFix/>
          </a:blip>
          <a:srcRect b="0" l="0" r="0" t="0"/>
          <a:stretch/>
        </p:blipFill>
        <p:spPr>
          <a:xfrm>
            <a:off x="188456" y="4852988"/>
            <a:ext cx="722710" cy="172641"/>
          </a:xfrm>
          <a:prstGeom prst="rect">
            <a:avLst/>
          </a:prstGeom>
          <a:noFill/>
          <a:ln>
            <a:noFill/>
          </a:ln>
        </p:spPr>
      </p:pic>
      <p:sp>
        <p:nvSpPr>
          <p:cNvPr id="1872" name="Google Shape;1872;p52"/>
          <p:cNvSpPr txBox="1"/>
          <p:nvPr>
            <p:ph idx="2" type="title"/>
          </p:nvPr>
        </p:nvSpPr>
        <p:spPr>
          <a:xfrm>
            <a:off x="459588" y="1230244"/>
            <a:ext cx="8224800" cy="648300"/>
          </a:xfrm>
          <a:prstGeom prst="rect">
            <a:avLst/>
          </a:prstGeom>
          <a:noFill/>
          <a:ln>
            <a:noFill/>
          </a:ln>
        </p:spPr>
        <p:txBody>
          <a:bodyPr anchorCtr="0" anchor="t" bIns="45700" lIns="91425" spcFirstLastPara="1" rIns="91425" wrap="square" tIns="45700">
            <a:noAutofit/>
          </a:bodyPr>
          <a:lstStyle>
            <a:lvl1pPr lvl="0" marR="0" rtl="0" algn="l">
              <a:lnSpc>
                <a:spcPct val="90000"/>
              </a:lnSpc>
              <a:spcBef>
                <a:spcPts val="0"/>
              </a:spcBef>
              <a:spcAft>
                <a:spcPts val="0"/>
              </a:spcAft>
              <a:buClr>
                <a:srgbClr val="99CC00"/>
              </a:buClr>
              <a:buSzPts val="4500"/>
              <a:buFont typeface="Montserrat"/>
              <a:buNone/>
              <a:defRPr b="1" i="0" sz="4500" u="none" cap="none" strike="noStrike">
                <a:solidFill>
                  <a:srgbClr val="99CC00"/>
                </a:solidFill>
                <a:latin typeface="Montserrat"/>
                <a:ea typeface="Montserrat"/>
                <a:cs typeface="Montserrat"/>
                <a:sym typeface="Montserrat"/>
              </a:defRPr>
            </a:lvl1pPr>
            <a:lvl2pPr lvl="1" rtl="0">
              <a:spcBef>
                <a:spcPts val="0"/>
              </a:spcBef>
              <a:spcAft>
                <a:spcPts val="0"/>
              </a:spcAft>
              <a:buSzPts val="3000"/>
              <a:buNone/>
              <a:defRPr sz="1800"/>
            </a:lvl2pPr>
            <a:lvl3pPr lvl="2" rtl="0">
              <a:spcBef>
                <a:spcPts val="0"/>
              </a:spcBef>
              <a:spcAft>
                <a:spcPts val="0"/>
              </a:spcAft>
              <a:buSzPts val="3000"/>
              <a:buNone/>
              <a:defRPr sz="1800"/>
            </a:lvl3pPr>
            <a:lvl4pPr lvl="3" rtl="0">
              <a:spcBef>
                <a:spcPts val="0"/>
              </a:spcBef>
              <a:spcAft>
                <a:spcPts val="0"/>
              </a:spcAft>
              <a:buSzPts val="3000"/>
              <a:buNone/>
              <a:defRPr sz="1800"/>
            </a:lvl4pPr>
            <a:lvl5pPr lvl="4" rtl="0">
              <a:spcBef>
                <a:spcPts val="0"/>
              </a:spcBef>
              <a:spcAft>
                <a:spcPts val="0"/>
              </a:spcAft>
              <a:buSzPts val="3000"/>
              <a:buNone/>
              <a:defRPr sz="1800"/>
            </a:lvl5pPr>
            <a:lvl6pPr lvl="5" rtl="0">
              <a:spcBef>
                <a:spcPts val="0"/>
              </a:spcBef>
              <a:spcAft>
                <a:spcPts val="0"/>
              </a:spcAft>
              <a:buSzPts val="3000"/>
              <a:buNone/>
              <a:defRPr sz="1800"/>
            </a:lvl6pPr>
            <a:lvl7pPr lvl="6" rtl="0">
              <a:spcBef>
                <a:spcPts val="0"/>
              </a:spcBef>
              <a:spcAft>
                <a:spcPts val="0"/>
              </a:spcAft>
              <a:buSzPts val="3000"/>
              <a:buNone/>
              <a:defRPr sz="1800"/>
            </a:lvl7pPr>
            <a:lvl8pPr lvl="7" rtl="0">
              <a:spcBef>
                <a:spcPts val="0"/>
              </a:spcBef>
              <a:spcAft>
                <a:spcPts val="0"/>
              </a:spcAft>
              <a:buSzPts val="3000"/>
              <a:buNone/>
              <a:defRPr sz="1800"/>
            </a:lvl8pPr>
            <a:lvl9pPr lvl="8" rtl="0">
              <a:spcBef>
                <a:spcPts val="0"/>
              </a:spcBef>
              <a:spcAft>
                <a:spcPts val="0"/>
              </a:spcAft>
              <a:buSzPts val="3000"/>
              <a:buNone/>
              <a:defRPr sz="1800"/>
            </a:lvl9pPr>
          </a:lstStyle>
          <a:p/>
        </p:txBody>
      </p:sp>
      <p:sp>
        <p:nvSpPr>
          <p:cNvPr id="1873" name="Google Shape;1873;p52"/>
          <p:cNvSpPr txBox="1"/>
          <p:nvPr>
            <p:ph idx="3" type="title"/>
          </p:nvPr>
        </p:nvSpPr>
        <p:spPr>
          <a:xfrm>
            <a:off x="459588" y="3492131"/>
            <a:ext cx="8224800" cy="648300"/>
          </a:xfrm>
          <a:prstGeom prst="rect">
            <a:avLst/>
          </a:prstGeom>
          <a:noFill/>
          <a:ln>
            <a:noFill/>
          </a:ln>
        </p:spPr>
        <p:txBody>
          <a:bodyPr anchorCtr="0" anchor="t" bIns="45700" lIns="91425" spcFirstLastPara="1" rIns="91425" wrap="square" tIns="45700">
            <a:noAutofit/>
          </a:bodyPr>
          <a:lstStyle>
            <a:lvl1pPr lvl="0" marR="0" rtl="0" algn="l">
              <a:lnSpc>
                <a:spcPct val="90000"/>
              </a:lnSpc>
              <a:spcBef>
                <a:spcPts val="0"/>
              </a:spcBef>
              <a:spcAft>
                <a:spcPts val="0"/>
              </a:spcAft>
              <a:buClr>
                <a:srgbClr val="99CC00"/>
              </a:buClr>
              <a:buSzPts val="2400"/>
              <a:buFont typeface="Montserrat"/>
              <a:buNone/>
              <a:defRPr i="0" sz="2400" u="none" cap="none" strike="noStrike">
                <a:solidFill>
                  <a:srgbClr val="99CC00"/>
                </a:solidFill>
                <a:latin typeface="Montserrat"/>
                <a:ea typeface="Montserrat"/>
                <a:cs typeface="Montserrat"/>
                <a:sym typeface="Montserrat"/>
              </a:defRPr>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text &amp; some text slide">
  <p:cSld name="BIG_NUMBER_2">
    <p:bg>
      <p:bgPr>
        <a:solidFill>
          <a:schemeClr val="lt1"/>
        </a:solidFill>
      </p:bgPr>
    </p:bg>
    <p:spTree>
      <p:nvGrpSpPr>
        <p:cNvPr id="1874" name="Shape 1874"/>
        <p:cNvGrpSpPr/>
        <p:nvPr/>
      </p:nvGrpSpPr>
      <p:grpSpPr>
        <a:xfrm>
          <a:off x="0" y="0"/>
          <a:ext cx="0" cy="0"/>
          <a:chOff x="0" y="0"/>
          <a:chExt cx="0" cy="0"/>
        </a:xfrm>
      </p:grpSpPr>
      <p:sp>
        <p:nvSpPr>
          <p:cNvPr id="1875" name="Google Shape;1875;p53"/>
          <p:cNvSpPr/>
          <p:nvPr/>
        </p:nvSpPr>
        <p:spPr>
          <a:xfrm>
            <a:off x="406950" y="352200"/>
            <a:ext cx="8330100" cy="4311000"/>
          </a:xfrm>
          <a:prstGeom prst="rect">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76" name="Google Shape;1876;p53"/>
          <p:cNvSpPr txBox="1"/>
          <p:nvPr>
            <p:ph idx="12" type="sldNum"/>
          </p:nvPr>
        </p:nvSpPr>
        <p:spPr>
          <a:xfrm>
            <a:off x="8548658" y="4663217"/>
            <a:ext cx="548700" cy="393600"/>
          </a:xfrm>
          <a:prstGeom prst="rect">
            <a:avLst/>
          </a:prstGeom>
          <a:noFill/>
          <a:ln>
            <a:noFill/>
          </a:ln>
        </p:spPr>
        <p:txBody>
          <a:bodyPr anchorCtr="0" anchor="ctr" bIns="91425" lIns="91425" spcFirstLastPara="1" rIns="91425" wrap="square" tIns="91425">
            <a:noAutofit/>
          </a:bodyPr>
          <a:lstStyle>
            <a:lvl1pPr lvl="0" rtl="0">
              <a:buNone/>
              <a:defRPr sz="1200">
                <a:solidFill>
                  <a:srgbClr val="D9D9D9"/>
                </a:solidFill>
                <a:latin typeface="Arvo"/>
                <a:ea typeface="Arvo"/>
                <a:cs typeface="Arvo"/>
                <a:sym typeface="Arvo"/>
              </a:defRPr>
            </a:lvl1pPr>
            <a:lvl2pPr lvl="1" rtl="0">
              <a:buNone/>
              <a:defRPr sz="1200">
                <a:solidFill>
                  <a:srgbClr val="D9D9D9"/>
                </a:solidFill>
                <a:latin typeface="Arvo"/>
                <a:ea typeface="Arvo"/>
                <a:cs typeface="Arvo"/>
                <a:sym typeface="Arvo"/>
              </a:defRPr>
            </a:lvl2pPr>
            <a:lvl3pPr lvl="2" rtl="0">
              <a:buNone/>
              <a:defRPr sz="1200">
                <a:solidFill>
                  <a:srgbClr val="D9D9D9"/>
                </a:solidFill>
                <a:latin typeface="Arvo"/>
                <a:ea typeface="Arvo"/>
                <a:cs typeface="Arvo"/>
                <a:sym typeface="Arvo"/>
              </a:defRPr>
            </a:lvl3pPr>
            <a:lvl4pPr lvl="3" rtl="0">
              <a:buNone/>
              <a:defRPr sz="1200">
                <a:solidFill>
                  <a:srgbClr val="D9D9D9"/>
                </a:solidFill>
                <a:latin typeface="Arvo"/>
                <a:ea typeface="Arvo"/>
                <a:cs typeface="Arvo"/>
                <a:sym typeface="Arvo"/>
              </a:defRPr>
            </a:lvl4pPr>
            <a:lvl5pPr lvl="4" rtl="0">
              <a:buNone/>
              <a:defRPr sz="1200">
                <a:solidFill>
                  <a:srgbClr val="D9D9D9"/>
                </a:solidFill>
                <a:latin typeface="Arvo"/>
                <a:ea typeface="Arvo"/>
                <a:cs typeface="Arvo"/>
                <a:sym typeface="Arvo"/>
              </a:defRPr>
            </a:lvl5pPr>
            <a:lvl6pPr lvl="5" rtl="0">
              <a:buNone/>
              <a:defRPr sz="1200">
                <a:solidFill>
                  <a:srgbClr val="D9D9D9"/>
                </a:solidFill>
                <a:latin typeface="Arvo"/>
                <a:ea typeface="Arvo"/>
                <a:cs typeface="Arvo"/>
                <a:sym typeface="Arvo"/>
              </a:defRPr>
            </a:lvl6pPr>
            <a:lvl7pPr lvl="6" rtl="0">
              <a:buNone/>
              <a:defRPr sz="1200">
                <a:solidFill>
                  <a:srgbClr val="D9D9D9"/>
                </a:solidFill>
                <a:latin typeface="Arvo"/>
                <a:ea typeface="Arvo"/>
                <a:cs typeface="Arvo"/>
                <a:sym typeface="Arvo"/>
              </a:defRPr>
            </a:lvl7pPr>
            <a:lvl8pPr lvl="7" rtl="0">
              <a:buNone/>
              <a:defRPr sz="1200">
                <a:solidFill>
                  <a:srgbClr val="D9D9D9"/>
                </a:solidFill>
                <a:latin typeface="Arvo"/>
                <a:ea typeface="Arvo"/>
                <a:cs typeface="Arvo"/>
                <a:sym typeface="Arvo"/>
              </a:defRPr>
            </a:lvl8pPr>
            <a:lvl9pPr lvl="8" rtl="0">
              <a:buNone/>
              <a:defRPr sz="1200">
                <a:solidFill>
                  <a:srgbClr val="D9D9D9"/>
                </a:solidFill>
                <a:latin typeface="Arvo"/>
                <a:ea typeface="Arvo"/>
                <a:cs typeface="Arvo"/>
                <a:sym typeface="Arvo"/>
              </a:defRPr>
            </a:lvl9pPr>
          </a:lstStyle>
          <a:p>
            <a:pPr indent="0" lvl="0" marL="0" rtl="0" algn="l">
              <a:spcBef>
                <a:spcPts val="0"/>
              </a:spcBef>
              <a:spcAft>
                <a:spcPts val="0"/>
              </a:spcAft>
              <a:buNone/>
            </a:pPr>
            <a:fld id="{00000000-1234-1234-1234-123412341234}" type="slidenum">
              <a:rPr lang="en"/>
              <a:t>‹#›</a:t>
            </a:fld>
            <a:endParaRPr/>
          </a:p>
        </p:txBody>
      </p:sp>
      <p:sp>
        <p:nvSpPr>
          <p:cNvPr id="1877" name="Google Shape;1877;p53"/>
          <p:cNvSpPr txBox="1"/>
          <p:nvPr>
            <p:ph idx="1" type="subTitle"/>
          </p:nvPr>
        </p:nvSpPr>
        <p:spPr>
          <a:xfrm>
            <a:off x="2433300" y="3015325"/>
            <a:ext cx="4277400" cy="6447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Clr>
                <a:schemeClr val="lt1"/>
              </a:buClr>
              <a:buSzPts val="1400"/>
              <a:buNone/>
              <a:defRPr>
                <a:solidFill>
                  <a:schemeClr val="lt1"/>
                </a:solidFill>
              </a:defRPr>
            </a:lvl1pPr>
            <a:lvl2pPr lvl="1" rtl="0" algn="ctr">
              <a:lnSpc>
                <a:spcPct val="100000"/>
              </a:lnSpc>
              <a:spcBef>
                <a:spcPts val="0"/>
              </a:spcBef>
              <a:spcAft>
                <a:spcPts val="0"/>
              </a:spcAft>
              <a:buClr>
                <a:schemeClr val="lt1"/>
              </a:buClr>
              <a:buSzPts val="1400"/>
              <a:buNone/>
              <a:defRPr>
                <a:solidFill>
                  <a:schemeClr val="lt1"/>
                </a:solidFill>
              </a:defRPr>
            </a:lvl2pPr>
            <a:lvl3pPr lvl="2" rtl="0" algn="ctr">
              <a:lnSpc>
                <a:spcPct val="100000"/>
              </a:lnSpc>
              <a:spcBef>
                <a:spcPts val="0"/>
              </a:spcBef>
              <a:spcAft>
                <a:spcPts val="0"/>
              </a:spcAft>
              <a:buClr>
                <a:schemeClr val="lt1"/>
              </a:buClr>
              <a:buSzPts val="1400"/>
              <a:buNone/>
              <a:defRPr sz="1400">
                <a:solidFill>
                  <a:schemeClr val="lt1"/>
                </a:solidFill>
              </a:defRPr>
            </a:lvl3pPr>
            <a:lvl4pPr lvl="3" rtl="0" algn="ctr">
              <a:lnSpc>
                <a:spcPct val="100000"/>
              </a:lnSpc>
              <a:spcBef>
                <a:spcPts val="0"/>
              </a:spcBef>
              <a:spcAft>
                <a:spcPts val="0"/>
              </a:spcAft>
              <a:buClr>
                <a:schemeClr val="lt1"/>
              </a:buClr>
              <a:buSzPts val="1400"/>
              <a:buNone/>
              <a:defRPr sz="1400">
                <a:solidFill>
                  <a:schemeClr val="lt1"/>
                </a:solidFill>
              </a:defRPr>
            </a:lvl4pPr>
            <a:lvl5pPr lvl="4" rtl="0" algn="ctr">
              <a:lnSpc>
                <a:spcPct val="100000"/>
              </a:lnSpc>
              <a:spcBef>
                <a:spcPts val="0"/>
              </a:spcBef>
              <a:spcAft>
                <a:spcPts val="0"/>
              </a:spcAft>
              <a:buClr>
                <a:schemeClr val="lt1"/>
              </a:buClr>
              <a:buSzPts val="1400"/>
              <a:buNone/>
              <a:defRPr sz="1400">
                <a:solidFill>
                  <a:schemeClr val="lt1"/>
                </a:solidFill>
              </a:defRPr>
            </a:lvl5pPr>
            <a:lvl6pPr lvl="5" rtl="0" algn="ctr">
              <a:lnSpc>
                <a:spcPct val="100000"/>
              </a:lnSpc>
              <a:spcBef>
                <a:spcPts val="0"/>
              </a:spcBef>
              <a:spcAft>
                <a:spcPts val="0"/>
              </a:spcAft>
              <a:buClr>
                <a:schemeClr val="lt1"/>
              </a:buClr>
              <a:buSzPts val="1400"/>
              <a:buNone/>
              <a:defRPr sz="1400">
                <a:solidFill>
                  <a:schemeClr val="lt1"/>
                </a:solidFill>
              </a:defRPr>
            </a:lvl6pPr>
            <a:lvl7pPr lvl="6" rtl="0" algn="ctr">
              <a:lnSpc>
                <a:spcPct val="100000"/>
              </a:lnSpc>
              <a:spcBef>
                <a:spcPts val="0"/>
              </a:spcBef>
              <a:spcAft>
                <a:spcPts val="0"/>
              </a:spcAft>
              <a:buClr>
                <a:schemeClr val="lt1"/>
              </a:buClr>
              <a:buSzPts val="1400"/>
              <a:buNone/>
              <a:defRPr sz="1400">
                <a:solidFill>
                  <a:schemeClr val="lt1"/>
                </a:solidFill>
              </a:defRPr>
            </a:lvl7pPr>
            <a:lvl8pPr lvl="7" rtl="0" algn="ctr">
              <a:lnSpc>
                <a:spcPct val="100000"/>
              </a:lnSpc>
              <a:spcBef>
                <a:spcPts val="0"/>
              </a:spcBef>
              <a:spcAft>
                <a:spcPts val="0"/>
              </a:spcAft>
              <a:buClr>
                <a:schemeClr val="lt1"/>
              </a:buClr>
              <a:buSzPts val="1400"/>
              <a:buNone/>
              <a:defRPr sz="1400">
                <a:solidFill>
                  <a:schemeClr val="lt1"/>
                </a:solidFill>
              </a:defRPr>
            </a:lvl8pPr>
            <a:lvl9pPr lvl="8" rtl="0" algn="ctr">
              <a:lnSpc>
                <a:spcPct val="100000"/>
              </a:lnSpc>
              <a:spcBef>
                <a:spcPts val="0"/>
              </a:spcBef>
              <a:spcAft>
                <a:spcPts val="0"/>
              </a:spcAft>
              <a:buClr>
                <a:schemeClr val="lt1"/>
              </a:buClr>
              <a:buSzPts val="1400"/>
              <a:buNone/>
              <a:defRPr sz="1400">
                <a:solidFill>
                  <a:schemeClr val="lt1"/>
                </a:solidFill>
              </a:defRPr>
            </a:lvl9pPr>
          </a:lstStyle>
          <a:p/>
        </p:txBody>
      </p:sp>
      <p:sp>
        <p:nvSpPr>
          <p:cNvPr id="1878" name="Google Shape;1878;p53"/>
          <p:cNvSpPr txBox="1"/>
          <p:nvPr>
            <p:ph type="title"/>
          </p:nvPr>
        </p:nvSpPr>
        <p:spPr>
          <a:xfrm>
            <a:off x="0" y="2466400"/>
            <a:ext cx="9144000" cy="482400"/>
          </a:xfrm>
          <a:prstGeom prst="rect">
            <a:avLst/>
          </a:prstGeom>
        </p:spPr>
        <p:txBody>
          <a:bodyPr anchorCtr="0" anchor="b" bIns="91425" lIns="91425" spcFirstLastPara="1" rIns="91425" wrap="square" tIns="91425">
            <a:noAutofit/>
          </a:bodyPr>
          <a:lstStyle>
            <a:lvl1pPr lvl="0" rtl="0" algn="ctr">
              <a:spcBef>
                <a:spcPts val="0"/>
              </a:spcBef>
              <a:spcAft>
                <a:spcPts val="0"/>
              </a:spcAft>
              <a:buSzPts val="7200"/>
              <a:buNone/>
              <a:defRPr b="1" sz="7200"/>
            </a:lvl1pPr>
            <a:lvl2pPr lvl="1" rtl="0">
              <a:spcBef>
                <a:spcPts val="0"/>
              </a:spcBef>
              <a:spcAft>
                <a:spcPts val="0"/>
              </a:spcAft>
              <a:buSzPts val="7200"/>
              <a:buNone/>
              <a:defRPr sz="7200"/>
            </a:lvl2pPr>
            <a:lvl3pPr lvl="2" rtl="0">
              <a:spcBef>
                <a:spcPts val="0"/>
              </a:spcBef>
              <a:spcAft>
                <a:spcPts val="0"/>
              </a:spcAft>
              <a:buSzPts val="7200"/>
              <a:buNone/>
              <a:defRPr sz="7200"/>
            </a:lvl3pPr>
            <a:lvl4pPr lvl="3" rtl="0">
              <a:spcBef>
                <a:spcPts val="0"/>
              </a:spcBef>
              <a:spcAft>
                <a:spcPts val="0"/>
              </a:spcAft>
              <a:buSzPts val="7200"/>
              <a:buNone/>
              <a:defRPr sz="7200"/>
            </a:lvl4pPr>
            <a:lvl5pPr lvl="4" rtl="0">
              <a:spcBef>
                <a:spcPts val="0"/>
              </a:spcBef>
              <a:spcAft>
                <a:spcPts val="0"/>
              </a:spcAft>
              <a:buSzPts val="7200"/>
              <a:buNone/>
              <a:defRPr sz="7200"/>
            </a:lvl5pPr>
            <a:lvl6pPr lvl="5" rtl="0">
              <a:spcBef>
                <a:spcPts val="0"/>
              </a:spcBef>
              <a:spcAft>
                <a:spcPts val="0"/>
              </a:spcAft>
              <a:buSzPts val="7200"/>
              <a:buNone/>
              <a:defRPr sz="7200"/>
            </a:lvl6pPr>
            <a:lvl7pPr lvl="6" rtl="0">
              <a:spcBef>
                <a:spcPts val="0"/>
              </a:spcBef>
              <a:spcAft>
                <a:spcPts val="0"/>
              </a:spcAft>
              <a:buSzPts val="7200"/>
              <a:buNone/>
              <a:defRPr sz="7200"/>
            </a:lvl7pPr>
            <a:lvl8pPr lvl="7" rtl="0">
              <a:spcBef>
                <a:spcPts val="0"/>
              </a:spcBef>
              <a:spcAft>
                <a:spcPts val="0"/>
              </a:spcAft>
              <a:buSzPts val="7200"/>
              <a:buNone/>
              <a:defRPr sz="7200"/>
            </a:lvl8pPr>
            <a:lvl9pPr lvl="8" rtl="0">
              <a:spcBef>
                <a:spcPts val="0"/>
              </a:spcBef>
              <a:spcAft>
                <a:spcPts val="0"/>
              </a:spcAft>
              <a:buSzPts val="7200"/>
              <a:buNone/>
              <a:defRPr sz="7200"/>
            </a:lvl9pPr>
          </a:lstStyle>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1">
  <p:cSld name="SECTION_TITLE_AND_DESCRIPTION_1">
    <p:spTree>
      <p:nvGrpSpPr>
        <p:cNvPr id="1879" name="Shape 1879"/>
        <p:cNvGrpSpPr/>
        <p:nvPr/>
      </p:nvGrpSpPr>
      <p:grpSpPr>
        <a:xfrm>
          <a:off x="0" y="0"/>
          <a:ext cx="0" cy="0"/>
          <a:chOff x="0" y="0"/>
          <a:chExt cx="0" cy="0"/>
        </a:xfrm>
      </p:grpSpPr>
      <p:sp>
        <p:nvSpPr>
          <p:cNvPr id="1880" name="Google Shape;1880;p54"/>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81" name="Google Shape;1881;p54"/>
          <p:cNvSpPr txBox="1"/>
          <p:nvPr>
            <p:ph type="title"/>
          </p:nvPr>
        </p:nvSpPr>
        <p:spPr>
          <a:xfrm>
            <a:off x="265500" y="1233175"/>
            <a:ext cx="4045200" cy="1482300"/>
          </a:xfrm>
          <a:prstGeom prst="rect">
            <a:avLst/>
          </a:prstGeom>
        </p:spPr>
        <p:txBody>
          <a:bodyPr anchorCtr="0" anchor="b" bIns="91425" lIns="91425" spcFirstLastPara="1" rIns="91425" wrap="square" tIns="91425">
            <a:noAutofit/>
          </a:bodyPr>
          <a:lstStyle>
            <a:lvl1pPr lvl="0" rtl="0" algn="ctr">
              <a:spcBef>
                <a:spcPts val="0"/>
              </a:spcBef>
              <a:spcAft>
                <a:spcPts val="0"/>
              </a:spcAft>
              <a:buSzPts val="4200"/>
              <a:buNone/>
              <a:defRPr sz="4200"/>
            </a:lvl1pPr>
            <a:lvl2pPr lvl="1" rtl="0" algn="ctr">
              <a:spcBef>
                <a:spcPts val="0"/>
              </a:spcBef>
              <a:spcAft>
                <a:spcPts val="0"/>
              </a:spcAft>
              <a:buSzPts val="4200"/>
              <a:buNone/>
              <a:defRPr sz="4200"/>
            </a:lvl2pPr>
            <a:lvl3pPr lvl="2" rtl="0" algn="ctr">
              <a:spcBef>
                <a:spcPts val="0"/>
              </a:spcBef>
              <a:spcAft>
                <a:spcPts val="0"/>
              </a:spcAft>
              <a:buSzPts val="4200"/>
              <a:buNone/>
              <a:defRPr sz="4200"/>
            </a:lvl3pPr>
            <a:lvl4pPr lvl="3" rtl="0" algn="ctr">
              <a:spcBef>
                <a:spcPts val="0"/>
              </a:spcBef>
              <a:spcAft>
                <a:spcPts val="0"/>
              </a:spcAft>
              <a:buSzPts val="4200"/>
              <a:buNone/>
              <a:defRPr sz="4200"/>
            </a:lvl4pPr>
            <a:lvl5pPr lvl="4" rtl="0" algn="ctr">
              <a:spcBef>
                <a:spcPts val="0"/>
              </a:spcBef>
              <a:spcAft>
                <a:spcPts val="0"/>
              </a:spcAft>
              <a:buSzPts val="4200"/>
              <a:buNone/>
              <a:defRPr sz="4200"/>
            </a:lvl5pPr>
            <a:lvl6pPr lvl="5" rtl="0" algn="ctr">
              <a:spcBef>
                <a:spcPts val="0"/>
              </a:spcBef>
              <a:spcAft>
                <a:spcPts val="0"/>
              </a:spcAft>
              <a:buSzPts val="4200"/>
              <a:buNone/>
              <a:defRPr sz="4200"/>
            </a:lvl6pPr>
            <a:lvl7pPr lvl="6" rtl="0" algn="ctr">
              <a:spcBef>
                <a:spcPts val="0"/>
              </a:spcBef>
              <a:spcAft>
                <a:spcPts val="0"/>
              </a:spcAft>
              <a:buSzPts val="4200"/>
              <a:buNone/>
              <a:defRPr sz="4200"/>
            </a:lvl7pPr>
            <a:lvl8pPr lvl="7" rtl="0" algn="ctr">
              <a:spcBef>
                <a:spcPts val="0"/>
              </a:spcBef>
              <a:spcAft>
                <a:spcPts val="0"/>
              </a:spcAft>
              <a:buSzPts val="4200"/>
              <a:buNone/>
              <a:defRPr sz="4200"/>
            </a:lvl8pPr>
            <a:lvl9pPr lvl="8" rtl="0" algn="ctr">
              <a:spcBef>
                <a:spcPts val="0"/>
              </a:spcBef>
              <a:spcAft>
                <a:spcPts val="0"/>
              </a:spcAft>
              <a:buSzPts val="4200"/>
              <a:buNone/>
              <a:defRPr sz="4200"/>
            </a:lvl9pPr>
          </a:lstStyle>
          <a:p/>
        </p:txBody>
      </p:sp>
      <p:sp>
        <p:nvSpPr>
          <p:cNvPr id="1882" name="Google Shape;1882;p54"/>
          <p:cNvSpPr txBox="1"/>
          <p:nvPr>
            <p:ph idx="1" type="subTitle"/>
          </p:nvPr>
        </p:nvSpPr>
        <p:spPr>
          <a:xfrm>
            <a:off x="265500" y="2803075"/>
            <a:ext cx="4045200" cy="12351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SzPts val="2100"/>
              <a:buNone/>
              <a:defRPr sz="2100"/>
            </a:lvl1pPr>
            <a:lvl2pPr lvl="1" rtl="0" algn="ctr">
              <a:lnSpc>
                <a:spcPct val="100000"/>
              </a:lnSpc>
              <a:spcBef>
                <a:spcPts val="0"/>
              </a:spcBef>
              <a:spcAft>
                <a:spcPts val="0"/>
              </a:spcAft>
              <a:buSzPts val="2100"/>
              <a:buNone/>
              <a:defRPr sz="2100"/>
            </a:lvl2pPr>
            <a:lvl3pPr lvl="2" rtl="0" algn="ctr">
              <a:lnSpc>
                <a:spcPct val="100000"/>
              </a:lnSpc>
              <a:spcBef>
                <a:spcPts val="0"/>
              </a:spcBef>
              <a:spcAft>
                <a:spcPts val="0"/>
              </a:spcAft>
              <a:buSzPts val="2100"/>
              <a:buNone/>
              <a:defRPr sz="2100"/>
            </a:lvl3pPr>
            <a:lvl4pPr lvl="3" rtl="0" algn="ctr">
              <a:lnSpc>
                <a:spcPct val="100000"/>
              </a:lnSpc>
              <a:spcBef>
                <a:spcPts val="0"/>
              </a:spcBef>
              <a:spcAft>
                <a:spcPts val="0"/>
              </a:spcAft>
              <a:buSzPts val="2100"/>
              <a:buNone/>
              <a:defRPr sz="2100"/>
            </a:lvl4pPr>
            <a:lvl5pPr lvl="4" rtl="0" algn="ctr">
              <a:lnSpc>
                <a:spcPct val="100000"/>
              </a:lnSpc>
              <a:spcBef>
                <a:spcPts val="0"/>
              </a:spcBef>
              <a:spcAft>
                <a:spcPts val="0"/>
              </a:spcAft>
              <a:buSzPts val="2100"/>
              <a:buNone/>
              <a:defRPr sz="2100"/>
            </a:lvl5pPr>
            <a:lvl6pPr lvl="5" rtl="0" algn="ctr">
              <a:lnSpc>
                <a:spcPct val="100000"/>
              </a:lnSpc>
              <a:spcBef>
                <a:spcPts val="0"/>
              </a:spcBef>
              <a:spcAft>
                <a:spcPts val="0"/>
              </a:spcAft>
              <a:buSzPts val="2100"/>
              <a:buNone/>
              <a:defRPr sz="2100"/>
            </a:lvl6pPr>
            <a:lvl7pPr lvl="6" rtl="0" algn="ctr">
              <a:lnSpc>
                <a:spcPct val="100000"/>
              </a:lnSpc>
              <a:spcBef>
                <a:spcPts val="0"/>
              </a:spcBef>
              <a:spcAft>
                <a:spcPts val="0"/>
              </a:spcAft>
              <a:buSzPts val="2100"/>
              <a:buNone/>
              <a:defRPr sz="2100"/>
            </a:lvl7pPr>
            <a:lvl8pPr lvl="7" rtl="0" algn="ctr">
              <a:lnSpc>
                <a:spcPct val="100000"/>
              </a:lnSpc>
              <a:spcBef>
                <a:spcPts val="0"/>
              </a:spcBef>
              <a:spcAft>
                <a:spcPts val="0"/>
              </a:spcAft>
              <a:buSzPts val="2100"/>
              <a:buNone/>
              <a:defRPr sz="2100"/>
            </a:lvl8pPr>
            <a:lvl9pPr lvl="8" rtl="0" algn="ctr">
              <a:lnSpc>
                <a:spcPct val="100000"/>
              </a:lnSpc>
              <a:spcBef>
                <a:spcPts val="0"/>
              </a:spcBef>
              <a:spcAft>
                <a:spcPts val="0"/>
              </a:spcAft>
              <a:buSzPts val="2100"/>
              <a:buNone/>
              <a:defRPr sz="2100"/>
            </a:lvl9pPr>
          </a:lstStyle>
          <a:p/>
        </p:txBody>
      </p:sp>
      <p:sp>
        <p:nvSpPr>
          <p:cNvPr id="1883" name="Google Shape;1883;p54"/>
          <p:cNvSpPr txBox="1"/>
          <p:nvPr>
            <p:ph idx="2" type="body"/>
          </p:nvPr>
        </p:nvSpPr>
        <p:spPr>
          <a:xfrm>
            <a:off x="4939500" y="724075"/>
            <a:ext cx="3837000" cy="3695100"/>
          </a:xfrm>
          <a:prstGeom prst="rect">
            <a:avLst/>
          </a:prstGeom>
        </p:spPr>
        <p:txBody>
          <a:bodyPr anchorCtr="0" anchor="ctr" bIns="91425" lIns="91425" spcFirstLastPara="1" rIns="91425" wrap="square" tIns="91425">
            <a:noAutofit/>
          </a:bodyPr>
          <a:lstStyle>
            <a:lvl1pPr indent="-317500" lvl="0" marL="457200" rtl="0">
              <a:spcBef>
                <a:spcPts val="0"/>
              </a:spcBef>
              <a:spcAft>
                <a:spcPts val="0"/>
              </a:spcAft>
              <a:buSzPts val="1400"/>
              <a:buChar char="●"/>
              <a:defRPr/>
            </a:lvl1pPr>
            <a:lvl2pPr indent="-317500" lvl="1" marL="914400" rtl="0">
              <a:spcBef>
                <a:spcPts val="1600"/>
              </a:spcBef>
              <a:spcAft>
                <a:spcPts val="0"/>
              </a:spcAft>
              <a:buSzPts val="1400"/>
              <a:buChar char="○"/>
              <a:defRPr/>
            </a:lvl2pPr>
            <a:lvl3pPr indent="-317500" lvl="2" marL="1371600" rtl="0">
              <a:spcBef>
                <a:spcPts val="1600"/>
              </a:spcBef>
              <a:spcAft>
                <a:spcPts val="0"/>
              </a:spcAft>
              <a:buSzPts val="1400"/>
              <a:buChar char="■"/>
              <a:defRPr/>
            </a:lvl3pPr>
            <a:lvl4pPr indent="-317500" lvl="3" marL="1828800" rtl="0">
              <a:spcBef>
                <a:spcPts val="1600"/>
              </a:spcBef>
              <a:spcAft>
                <a:spcPts val="0"/>
              </a:spcAft>
              <a:buSzPts val="1400"/>
              <a:buChar char="●"/>
              <a:defRPr/>
            </a:lvl4pPr>
            <a:lvl5pPr indent="-317500" lvl="4" marL="2286000" rtl="0">
              <a:spcBef>
                <a:spcPts val="1600"/>
              </a:spcBef>
              <a:spcAft>
                <a:spcPts val="0"/>
              </a:spcAft>
              <a:buSzPts val="1400"/>
              <a:buChar char="○"/>
              <a:defRPr/>
            </a:lvl5pPr>
            <a:lvl6pPr indent="-317500" lvl="5" marL="2743200" rtl="0">
              <a:spcBef>
                <a:spcPts val="1600"/>
              </a:spcBef>
              <a:spcAft>
                <a:spcPts val="0"/>
              </a:spcAft>
              <a:buSzPts val="1400"/>
              <a:buChar char="■"/>
              <a:defRPr/>
            </a:lvl6pPr>
            <a:lvl7pPr indent="-317500" lvl="6" marL="3200400" rtl="0">
              <a:spcBef>
                <a:spcPts val="1600"/>
              </a:spcBef>
              <a:spcAft>
                <a:spcPts val="0"/>
              </a:spcAft>
              <a:buSzPts val="1400"/>
              <a:buChar char="●"/>
              <a:defRPr/>
            </a:lvl7pPr>
            <a:lvl8pPr indent="-317500" lvl="7" marL="3657600" rtl="0">
              <a:spcBef>
                <a:spcPts val="1600"/>
              </a:spcBef>
              <a:spcAft>
                <a:spcPts val="0"/>
              </a:spcAft>
              <a:buSzPts val="1400"/>
              <a:buChar char="○"/>
              <a:defRPr/>
            </a:lvl8pPr>
            <a:lvl9pPr indent="-317500" lvl="8" marL="4114800" rtl="0">
              <a:spcBef>
                <a:spcPts val="1600"/>
              </a:spcBef>
              <a:spcAft>
                <a:spcPts val="1600"/>
              </a:spcAft>
              <a:buSzPts val="1400"/>
              <a:buChar char="■"/>
              <a:defRPr/>
            </a:lvl9pPr>
          </a:lstStyle>
          <a:p/>
        </p:txBody>
      </p:sp>
      <p:sp>
        <p:nvSpPr>
          <p:cNvPr id="1884" name="Google Shape;1884;p54"/>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l">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text &amp; some text slide 1">
  <p:cSld name="BIG_NUMBER_3">
    <p:bg>
      <p:bgPr>
        <a:solidFill>
          <a:schemeClr val="lt1"/>
        </a:solidFill>
      </p:bgPr>
    </p:bg>
    <p:spTree>
      <p:nvGrpSpPr>
        <p:cNvPr id="1885" name="Shape 1885"/>
        <p:cNvGrpSpPr/>
        <p:nvPr/>
      </p:nvGrpSpPr>
      <p:grpSpPr>
        <a:xfrm>
          <a:off x="0" y="0"/>
          <a:ext cx="0" cy="0"/>
          <a:chOff x="0" y="0"/>
          <a:chExt cx="0" cy="0"/>
        </a:xfrm>
      </p:grpSpPr>
      <p:sp>
        <p:nvSpPr>
          <p:cNvPr id="1886" name="Google Shape;1886;p55"/>
          <p:cNvSpPr/>
          <p:nvPr/>
        </p:nvSpPr>
        <p:spPr>
          <a:xfrm>
            <a:off x="406950" y="352200"/>
            <a:ext cx="8330100" cy="4311000"/>
          </a:xfrm>
          <a:prstGeom prst="rect">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87" name="Google Shape;1887;p55"/>
          <p:cNvSpPr txBox="1"/>
          <p:nvPr>
            <p:ph idx="12" type="sldNum"/>
          </p:nvPr>
        </p:nvSpPr>
        <p:spPr>
          <a:xfrm>
            <a:off x="8548658" y="4663217"/>
            <a:ext cx="548700" cy="393600"/>
          </a:xfrm>
          <a:prstGeom prst="rect">
            <a:avLst/>
          </a:prstGeom>
          <a:noFill/>
          <a:ln>
            <a:noFill/>
          </a:ln>
        </p:spPr>
        <p:txBody>
          <a:bodyPr anchorCtr="0" anchor="ctr" bIns="91425" lIns="91425" spcFirstLastPara="1" rIns="91425" wrap="square" tIns="91425">
            <a:noAutofit/>
          </a:bodyPr>
          <a:lstStyle>
            <a:lvl1pPr lvl="0" rtl="0">
              <a:buNone/>
              <a:defRPr sz="1200">
                <a:solidFill>
                  <a:srgbClr val="D9D9D9"/>
                </a:solidFill>
                <a:latin typeface="Arvo"/>
                <a:ea typeface="Arvo"/>
                <a:cs typeface="Arvo"/>
                <a:sym typeface="Arvo"/>
              </a:defRPr>
            </a:lvl1pPr>
            <a:lvl2pPr lvl="1" rtl="0">
              <a:buNone/>
              <a:defRPr sz="1200">
                <a:solidFill>
                  <a:srgbClr val="D9D9D9"/>
                </a:solidFill>
                <a:latin typeface="Arvo"/>
                <a:ea typeface="Arvo"/>
                <a:cs typeface="Arvo"/>
                <a:sym typeface="Arvo"/>
              </a:defRPr>
            </a:lvl2pPr>
            <a:lvl3pPr lvl="2" rtl="0">
              <a:buNone/>
              <a:defRPr sz="1200">
                <a:solidFill>
                  <a:srgbClr val="D9D9D9"/>
                </a:solidFill>
                <a:latin typeface="Arvo"/>
                <a:ea typeface="Arvo"/>
                <a:cs typeface="Arvo"/>
                <a:sym typeface="Arvo"/>
              </a:defRPr>
            </a:lvl3pPr>
            <a:lvl4pPr lvl="3" rtl="0">
              <a:buNone/>
              <a:defRPr sz="1200">
                <a:solidFill>
                  <a:srgbClr val="D9D9D9"/>
                </a:solidFill>
                <a:latin typeface="Arvo"/>
                <a:ea typeface="Arvo"/>
                <a:cs typeface="Arvo"/>
                <a:sym typeface="Arvo"/>
              </a:defRPr>
            </a:lvl4pPr>
            <a:lvl5pPr lvl="4" rtl="0">
              <a:buNone/>
              <a:defRPr sz="1200">
                <a:solidFill>
                  <a:srgbClr val="D9D9D9"/>
                </a:solidFill>
                <a:latin typeface="Arvo"/>
                <a:ea typeface="Arvo"/>
                <a:cs typeface="Arvo"/>
                <a:sym typeface="Arvo"/>
              </a:defRPr>
            </a:lvl5pPr>
            <a:lvl6pPr lvl="5" rtl="0">
              <a:buNone/>
              <a:defRPr sz="1200">
                <a:solidFill>
                  <a:srgbClr val="D9D9D9"/>
                </a:solidFill>
                <a:latin typeface="Arvo"/>
                <a:ea typeface="Arvo"/>
                <a:cs typeface="Arvo"/>
                <a:sym typeface="Arvo"/>
              </a:defRPr>
            </a:lvl6pPr>
            <a:lvl7pPr lvl="6" rtl="0">
              <a:buNone/>
              <a:defRPr sz="1200">
                <a:solidFill>
                  <a:srgbClr val="D9D9D9"/>
                </a:solidFill>
                <a:latin typeface="Arvo"/>
                <a:ea typeface="Arvo"/>
                <a:cs typeface="Arvo"/>
                <a:sym typeface="Arvo"/>
              </a:defRPr>
            </a:lvl7pPr>
            <a:lvl8pPr lvl="7" rtl="0">
              <a:buNone/>
              <a:defRPr sz="1200">
                <a:solidFill>
                  <a:srgbClr val="D9D9D9"/>
                </a:solidFill>
                <a:latin typeface="Arvo"/>
                <a:ea typeface="Arvo"/>
                <a:cs typeface="Arvo"/>
                <a:sym typeface="Arvo"/>
              </a:defRPr>
            </a:lvl8pPr>
            <a:lvl9pPr lvl="8" rtl="0">
              <a:buNone/>
              <a:defRPr sz="1200">
                <a:solidFill>
                  <a:srgbClr val="D9D9D9"/>
                </a:solidFill>
                <a:latin typeface="Arvo"/>
                <a:ea typeface="Arvo"/>
                <a:cs typeface="Arvo"/>
                <a:sym typeface="Arvo"/>
              </a:defRPr>
            </a:lvl9pPr>
          </a:lstStyle>
          <a:p>
            <a:pPr indent="0" lvl="0" marL="0" rtl="0" algn="l">
              <a:spcBef>
                <a:spcPts val="0"/>
              </a:spcBef>
              <a:spcAft>
                <a:spcPts val="0"/>
              </a:spcAft>
              <a:buNone/>
            </a:pPr>
            <a:fld id="{00000000-1234-1234-1234-123412341234}" type="slidenum">
              <a:rPr lang="en"/>
              <a:t>‹#›</a:t>
            </a:fld>
            <a:endParaRPr/>
          </a:p>
        </p:txBody>
      </p:sp>
      <p:sp>
        <p:nvSpPr>
          <p:cNvPr id="1888" name="Google Shape;1888;p55"/>
          <p:cNvSpPr txBox="1"/>
          <p:nvPr>
            <p:ph idx="1" type="subTitle"/>
          </p:nvPr>
        </p:nvSpPr>
        <p:spPr>
          <a:xfrm>
            <a:off x="2433300" y="3015325"/>
            <a:ext cx="4277400" cy="6447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Clr>
                <a:schemeClr val="lt1"/>
              </a:buClr>
              <a:buSzPts val="1400"/>
              <a:buNone/>
              <a:defRPr>
                <a:solidFill>
                  <a:schemeClr val="lt1"/>
                </a:solidFill>
              </a:defRPr>
            </a:lvl1pPr>
            <a:lvl2pPr lvl="1" rtl="0" algn="ctr">
              <a:lnSpc>
                <a:spcPct val="100000"/>
              </a:lnSpc>
              <a:spcBef>
                <a:spcPts val="0"/>
              </a:spcBef>
              <a:spcAft>
                <a:spcPts val="0"/>
              </a:spcAft>
              <a:buClr>
                <a:schemeClr val="lt1"/>
              </a:buClr>
              <a:buSzPts val="1400"/>
              <a:buNone/>
              <a:defRPr>
                <a:solidFill>
                  <a:schemeClr val="lt1"/>
                </a:solidFill>
              </a:defRPr>
            </a:lvl2pPr>
            <a:lvl3pPr lvl="2" rtl="0" algn="ctr">
              <a:lnSpc>
                <a:spcPct val="100000"/>
              </a:lnSpc>
              <a:spcBef>
                <a:spcPts val="0"/>
              </a:spcBef>
              <a:spcAft>
                <a:spcPts val="0"/>
              </a:spcAft>
              <a:buClr>
                <a:schemeClr val="lt1"/>
              </a:buClr>
              <a:buSzPts val="1400"/>
              <a:buNone/>
              <a:defRPr sz="1400">
                <a:solidFill>
                  <a:schemeClr val="lt1"/>
                </a:solidFill>
              </a:defRPr>
            </a:lvl3pPr>
            <a:lvl4pPr lvl="3" rtl="0" algn="ctr">
              <a:lnSpc>
                <a:spcPct val="100000"/>
              </a:lnSpc>
              <a:spcBef>
                <a:spcPts val="0"/>
              </a:spcBef>
              <a:spcAft>
                <a:spcPts val="0"/>
              </a:spcAft>
              <a:buClr>
                <a:schemeClr val="lt1"/>
              </a:buClr>
              <a:buSzPts val="1400"/>
              <a:buNone/>
              <a:defRPr sz="1400">
                <a:solidFill>
                  <a:schemeClr val="lt1"/>
                </a:solidFill>
              </a:defRPr>
            </a:lvl4pPr>
            <a:lvl5pPr lvl="4" rtl="0" algn="ctr">
              <a:lnSpc>
                <a:spcPct val="100000"/>
              </a:lnSpc>
              <a:spcBef>
                <a:spcPts val="0"/>
              </a:spcBef>
              <a:spcAft>
                <a:spcPts val="0"/>
              </a:spcAft>
              <a:buClr>
                <a:schemeClr val="lt1"/>
              </a:buClr>
              <a:buSzPts val="1400"/>
              <a:buNone/>
              <a:defRPr sz="1400">
                <a:solidFill>
                  <a:schemeClr val="lt1"/>
                </a:solidFill>
              </a:defRPr>
            </a:lvl5pPr>
            <a:lvl6pPr lvl="5" rtl="0" algn="ctr">
              <a:lnSpc>
                <a:spcPct val="100000"/>
              </a:lnSpc>
              <a:spcBef>
                <a:spcPts val="0"/>
              </a:spcBef>
              <a:spcAft>
                <a:spcPts val="0"/>
              </a:spcAft>
              <a:buClr>
                <a:schemeClr val="lt1"/>
              </a:buClr>
              <a:buSzPts val="1400"/>
              <a:buNone/>
              <a:defRPr sz="1400">
                <a:solidFill>
                  <a:schemeClr val="lt1"/>
                </a:solidFill>
              </a:defRPr>
            </a:lvl6pPr>
            <a:lvl7pPr lvl="6" rtl="0" algn="ctr">
              <a:lnSpc>
                <a:spcPct val="100000"/>
              </a:lnSpc>
              <a:spcBef>
                <a:spcPts val="0"/>
              </a:spcBef>
              <a:spcAft>
                <a:spcPts val="0"/>
              </a:spcAft>
              <a:buClr>
                <a:schemeClr val="lt1"/>
              </a:buClr>
              <a:buSzPts val="1400"/>
              <a:buNone/>
              <a:defRPr sz="1400">
                <a:solidFill>
                  <a:schemeClr val="lt1"/>
                </a:solidFill>
              </a:defRPr>
            </a:lvl7pPr>
            <a:lvl8pPr lvl="7" rtl="0" algn="ctr">
              <a:lnSpc>
                <a:spcPct val="100000"/>
              </a:lnSpc>
              <a:spcBef>
                <a:spcPts val="0"/>
              </a:spcBef>
              <a:spcAft>
                <a:spcPts val="0"/>
              </a:spcAft>
              <a:buClr>
                <a:schemeClr val="lt1"/>
              </a:buClr>
              <a:buSzPts val="1400"/>
              <a:buNone/>
              <a:defRPr sz="1400">
                <a:solidFill>
                  <a:schemeClr val="lt1"/>
                </a:solidFill>
              </a:defRPr>
            </a:lvl8pPr>
            <a:lvl9pPr lvl="8" rtl="0" algn="ctr">
              <a:lnSpc>
                <a:spcPct val="100000"/>
              </a:lnSpc>
              <a:spcBef>
                <a:spcPts val="0"/>
              </a:spcBef>
              <a:spcAft>
                <a:spcPts val="0"/>
              </a:spcAft>
              <a:buClr>
                <a:schemeClr val="lt1"/>
              </a:buClr>
              <a:buSzPts val="1400"/>
              <a:buNone/>
              <a:defRPr sz="1400">
                <a:solidFill>
                  <a:schemeClr val="lt1"/>
                </a:solidFill>
              </a:defRPr>
            </a:lvl9pPr>
          </a:lstStyle>
          <a:p/>
        </p:txBody>
      </p:sp>
      <p:sp>
        <p:nvSpPr>
          <p:cNvPr id="1889" name="Google Shape;1889;p55"/>
          <p:cNvSpPr txBox="1"/>
          <p:nvPr>
            <p:ph type="title"/>
          </p:nvPr>
        </p:nvSpPr>
        <p:spPr>
          <a:xfrm>
            <a:off x="0" y="2466400"/>
            <a:ext cx="9144000" cy="482400"/>
          </a:xfrm>
          <a:prstGeom prst="rect">
            <a:avLst/>
          </a:prstGeom>
        </p:spPr>
        <p:txBody>
          <a:bodyPr anchorCtr="0" anchor="b" bIns="91425" lIns="91425" spcFirstLastPara="1" rIns="91425" wrap="square" tIns="91425">
            <a:noAutofit/>
          </a:bodyPr>
          <a:lstStyle>
            <a:lvl1pPr lvl="0" rtl="0" algn="ctr">
              <a:spcBef>
                <a:spcPts val="0"/>
              </a:spcBef>
              <a:spcAft>
                <a:spcPts val="0"/>
              </a:spcAft>
              <a:buSzPts val="7200"/>
              <a:buNone/>
              <a:defRPr b="1" sz="7200"/>
            </a:lvl1pPr>
            <a:lvl2pPr lvl="1" rtl="0">
              <a:spcBef>
                <a:spcPts val="0"/>
              </a:spcBef>
              <a:spcAft>
                <a:spcPts val="0"/>
              </a:spcAft>
              <a:buSzPts val="7200"/>
              <a:buNone/>
              <a:defRPr sz="7200"/>
            </a:lvl2pPr>
            <a:lvl3pPr lvl="2" rtl="0">
              <a:spcBef>
                <a:spcPts val="0"/>
              </a:spcBef>
              <a:spcAft>
                <a:spcPts val="0"/>
              </a:spcAft>
              <a:buSzPts val="7200"/>
              <a:buNone/>
              <a:defRPr sz="7200"/>
            </a:lvl3pPr>
            <a:lvl4pPr lvl="3" rtl="0">
              <a:spcBef>
                <a:spcPts val="0"/>
              </a:spcBef>
              <a:spcAft>
                <a:spcPts val="0"/>
              </a:spcAft>
              <a:buSzPts val="7200"/>
              <a:buNone/>
              <a:defRPr sz="7200"/>
            </a:lvl4pPr>
            <a:lvl5pPr lvl="4" rtl="0">
              <a:spcBef>
                <a:spcPts val="0"/>
              </a:spcBef>
              <a:spcAft>
                <a:spcPts val="0"/>
              </a:spcAft>
              <a:buSzPts val="7200"/>
              <a:buNone/>
              <a:defRPr sz="7200"/>
            </a:lvl5pPr>
            <a:lvl6pPr lvl="5" rtl="0">
              <a:spcBef>
                <a:spcPts val="0"/>
              </a:spcBef>
              <a:spcAft>
                <a:spcPts val="0"/>
              </a:spcAft>
              <a:buSzPts val="7200"/>
              <a:buNone/>
              <a:defRPr sz="7200"/>
            </a:lvl6pPr>
            <a:lvl7pPr lvl="6" rtl="0">
              <a:spcBef>
                <a:spcPts val="0"/>
              </a:spcBef>
              <a:spcAft>
                <a:spcPts val="0"/>
              </a:spcAft>
              <a:buSzPts val="7200"/>
              <a:buNone/>
              <a:defRPr sz="7200"/>
            </a:lvl7pPr>
            <a:lvl8pPr lvl="7" rtl="0">
              <a:spcBef>
                <a:spcPts val="0"/>
              </a:spcBef>
              <a:spcAft>
                <a:spcPts val="0"/>
              </a:spcAft>
              <a:buSzPts val="7200"/>
              <a:buNone/>
              <a:defRPr sz="7200"/>
            </a:lvl8pPr>
            <a:lvl9pPr lvl="8" rtl="0">
              <a:spcBef>
                <a:spcPts val="0"/>
              </a:spcBef>
              <a:spcAft>
                <a:spcPts val="0"/>
              </a:spcAft>
              <a:buSzPts val="7200"/>
              <a:buNone/>
              <a:defRPr sz="7200"/>
            </a:lvl9pPr>
          </a:lstStyle>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yan with title and text  1">
  <p:cSld name="CUSTOM_2_1_1">
    <p:spTree>
      <p:nvGrpSpPr>
        <p:cNvPr id="1890" name="Shape 1890"/>
        <p:cNvGrpSpPr/>
        <p:nvPr/>
      </p:nvGrpSpPr>
      <p:grpSpPr>
        <a:xfrm>
          <a:off x="0" y="0"/>
          <a:ext cx="0" cy="0"/>
          <a:chOff x="0" y="0"/>
          <a:chExt cx="0" cy="0"/>
        </a:xfrm>
      </p:grpSpPr>
      <p:sp>
        <p:nvSpPr>
          <p:cNvPr id="1891" name="Google Shape;1891;p56"/>
          <p:cNvSpPr/>
          <p:nvPr/>
        </p:nvSpPr>
        <p:spPr>
          <a:xfrm>
            <a:off x="0" y="1027350"/>
            <a:ext cx="9144000" cy="3088800"/>
          </a:xfrm>
          <a:prstGeom prst="rect">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92" name="Google Shape;1892;p56"/>
          <p:cNvSpPr txBox="1"/>
          <p:nvPr>
            <p:ph type="title"/>
          </p:nvPr>
        </p:nvSpPr>
        <p:spPr>
          <a:xfrm>
            <a:off x="1630100" y="1725450"/>
            <a:ext cx="3055500" cy="1114500"/>
          </a:xfrm>
          <a:prstGeom prst="rect">
            <a:avLst/>
          </a:prstGeom>
        </p:spPr>
        <p:txBody>
          <a:bodyPr anchorCtr="0" anchor="b" bIns="91425" lIns="91425" spcFirstLastPara="1" rIns="91425" wrap="square" tIns="91425">
            <a:noAutofit/>
          </a:bodyPr>
          <a:lstStyle>
            <a:lvl1pPr lvl="0" rtl="0" algn="r">
              <a:lnSpc>
                <a:spcPct val="115000"/>
              </a:lnSpc>
              <a:spcBef>
                <a:spcPts val="0"/>
              </a:spcBef>
              <a:spcAft>
                <a:spcPts val="0"/>
              </a:spcAft>
              <a:buSzPts val="3000"/>
              <a:buNone/>
              <a:defRPr b="1"/>
            </a:lvl1pPr>
            <a:lvl2pPr lvl="1" rtl="0" algn="r">
              <a:spcBef>
                <a:spcPts val="0"/>
              </a:spcBef>
              <a:spcAft>
                <a:spcPts val="0"/>
              </a:spcAft>
              <a:buSzPts val="4000"/>
              <a:buNone/>
              <a:defRPr sz="4000"/>
            </a:lvl2pPr>
            <a:lvl3pPr lvl="2" rtl="0" algn="r">
              <a:spcBef>
                <a:spcPts val="0"/>
              </a:spcBef>
              <a:spcAft>
                <a:spcPts val="0"/>
              </a:spcAft>
              <a:buSzPts val="4000"/>
              <a:buNone/>
              <a:defRPr sz="4000"/>
            </a:lvl3pPr>
            <a:lvl4pPr lvl="3" rtl="0" algn="r">
              <a:spcBef>
                <a:spcPts val="0"/>
              </a:spcBef>
              <a:spcAft>
                <a:spcPts val="0"/>
              </a:spcAft>
              <a:buSzPts val="4000"/>
              <a:buNone/>
              <a:defRPr sz="4000"/>
            </a:lvl4pPr>
            <a:lvl5pPr lvl="4" rtl="0" algn="r">
              <a:spcBef>
                <a:spcPts val="0"/>
              </a:spcBef>
              <a:spcAft>
                <a:spcPts val="0"/>
              </a:spcAft>
              <a:buSzPts val="4000"/>
              <a:buNone/>
              <a:defRPr sz="4000"/>
            </a:lvl5pPr>
            <a:lvl6pPr lvl="5" rtl="0" algn="r">
              <a:spcBef>
                <a:spcPts val="0"/>
              </a:spcBef>
              <a:spcAft>
                <a:spcPts val="0"/>
              </a:spcAft>
              <a:buSzPts val="4000"/>
              <a:buNone/>
              <a:defRPr sz="4000"/>
            </a:lvl6pPr>
            <a:lvl7pPr lvl="6" rtl="0" algn="r">
              <a:spcBef>
                <a:spcPts val="0"/>
              </a:spcBef>
              <a:spcAft>
                <a:spcPts val="0"/>
              </a:spcAft>
              <a:buSzPts val="4000"/>
              <a:buNone/>
              <a:defRPr sz="4000"/>
            </a:lvl7pPr>
            <a:lvl8pPr lvl="7" rtl="0" algn="r">
              <a:spcBef>
                <a:spcPts val="0"/>
              </a:spcBef>
              <a:spcAft>
                <a:spcPts val="0"/>
              </a:spcAft>
              <a:buSzPts val="4000"/>
              <a:buNone/>
              <a:defRPr sz="4000"/>
            </a:lvl8pPr>
            <a:lvl9pPr lvl="8" rtl="0" algn="r">
              <a:spcBef>
                <a:spcPts val="0"/>
              </a:spcBef>
              <a:spcAft>
                <a:spcPts val="0"/>
              </a:spcAft>
              <a:buSzPts val="4000"/>
              <a:buNone/>
              <a:defRPr sz="4000"/>
            </a:lvl9pPr>
          </a:lstStyle>
          <a:p/>
        </p:txBody>
      </p:sp>
      <p:sp>
        <p:nvSpPr>
          <p:cNvPr id="1893" name="Google Shape;1893;p56"/>
          <p:cNvSpPr txBox="1"/>
          <p:nvPr>
            <p:ph idx="1" type="subTitle"/>
          </p:nvPr>
        </p:nvSpPr>
        <p:spPr>
          <a:xfrm>
            <a:off x="1915400" y="2839950"/>
            <a:ext cx="2770200" cy="578100"/>
          </a:xfrm>
          <a:prstGeom prst="rect">
            <a:avLst/>
          </a:prstGeom>
        </p:spPr>
        <p:txBody>
          <a:bodyPr anchorCtr="0" anchor="t" bIns="91425" lIns="91425" spcFirstLastPara="1" rIns="91425" wrap="square" tIns="91425">
            <a:noAutofit/>
          </a:bodyPr>
          <a:lstStyle>
            <a:lvl1pPr lvl="0" rtl="0" algn="r">
              <a:spcBef>
                <a:spcPts val="0"/>
              </a:spcBef>
              <a:spcAft>
                <a:spcPts val="0"/>
              </a:spcAft>
              <a:buNone/>
              <a:defRPr sz="1400">
                <a:solidFill>
                  <a:schemeClr val="dk2"/>
                </a:solidFill>
              </a:defRPr>
            </a:lvl1pPr>
            <a:lvl2pPr lvl="1" rtl="0" algn="r">
              <a:spcBef>
                <a:spcPts val="1600"/>
              </a:spcBef>
              <a:spcAft>
                <a:spcPts val="0"/>
              </a:spcAft>
              <a:buNone/>
              <a:defRPr>
                <a:solidFill>
                  <a:schemeClr val="dk2"/>
                </a:solidFill>
              </a:defRPr>
            </a:lvl2pPr>
            <a:lvl3pPr lvl="2" rtl="0" algn="r">
              <a:spcBef>
                <a:spcPts val="1600"/>
              </a:spcBef>
              <a:spcAft>
                <a:spcPts val="0"/>
              </a:spcAft>
              <a:buNone/>
              <a:defRPr>
                <a:solidFill>
                  <a:schemeClr val="dk2"/>
                </a:solidFill>
              </a:defRPr>
            </a:lvl3pPr>
            <a:lvl4pPr lvl="3" rtl="0" algn="r">
              <a:spcBef>
                <a:spcPts val="1600"/>
              </a:spcBef>
              <a:spcAft>
                <a:spcPts val="0"/>
              </a:spcAft>
              <a:buNone/>
              <a:defRPr>
                <a:solidFill>
                  <a:schemeClr val="dk2"/>
                </a:solidFill>
              </a:defRPr>
            </a:lvl4pPr>
            <a:lvl5pPr lvl="4" rtl="0" algn="r">
              <a:spcBef>
                <a:spcPts val="1600"/>
              </a:spcBef>
              <a:spcAft>
                <a:spcPts val="0"/>
              </a:spcAft>
              <a:buNone/>
              <a:defRPr>
                <a:solidFill>
                  <a:schemeClr val="dk2"/>
                </a:solidFill>
              </a:defRPr>
            </a:lvl5pPr>
            <a:lvl6pPr lvl="5" rtl="0" algn="r">
              <a:spcBef>
                <a:spcPts val="1600"/>
              </a:spcBef>
              <a:spcAft>
                <a:spcPts val="0"/>
              </a:spcAft>
              <a:buNone/>
              <a:defRPr>
                <a:solidFill>
                  <a:schemeClr val="dk2"/>
                </a:solidFill>
              </a:defRPr>
            </a:lvl6pPr>
            <a:lvl7pPr lvl="6" rtl="0" algn="r">
              <a:spcBef>
                <a:spcPts val="1600"/>
              </a:spcBef>
              <a:spcAft>
                <a:spcPts val="0"/>
              </a:spcAft>
              <a:buNone/>
              <a:defRPr>
                <a:solidFill>
                  <a:schemeClr val="dk2"/>
                </a:solidFill>
              </a:defRPr>
            </a:lvl7pPr>
            <a:lvl8pPr lvl="7" rtl="0" algn="r">
              <a:spcBef>
                <a:spcPts val="1600"/>
              </a:spcBef>
              <a:spcAft>
                <a:spcPts val="0"/>
              </a:spcAft>
              <a:buNone/>
              <a:defRPr>
                <a:solidFill>
                  <a:schemeClr val="dk2"/>
                </a:solidFill>
              </a:defRPr>
            </a:lvl8pPr>
            <a:lvl9pPr lvl="8" rtl="0" algn="r">
              <a:spcBef>
                <a:spcPts val="1600"/>
              </a:spcBef>
              <a:spcAft>
                <a:spcPts val="1600"/>
              </a:spcAft>
              <a:buNone/>
              <a:defRPr>
                <a:solidFill>
                  <a:schemeClr val="dk2"/>
                </a:solidFill>
              </a:defRPr>
            </a:lvl9pPr>
          </a:lstStyle>
          <a:p/>
        </p:txBody>
      </p:sp>
      <p:sp>
        <p:nvSpPr>
          <p:cNvPr id="1894" name="Google Shape;1894;p56"/>
          <p:cNvSpPr txBox="1"/>
          <p:nvPr>
            <p:ph idx="12" type="sldNum"/>
          </p:nvPr>
        </p:nvSpPr>
        <p:spPr>
          <a:xfrm>
            <a:off x="8364708" y="4269092"/>
            <a:ext cx="548700" cy="393600"/>
          </a:xfrm>
          <a:prstGeom prst="rect">
            <a:avLst/>
          </a:prstGeom>
          <a:noFill/>
          <a:ln>
            <a:noFill/>
          </a:ln>
        </p:spPr>
        <p:txBody>
          <a:bodyPr anchorCtr="0" anchor="ctr" bIns="91425" lIns="91425" spcFirstLastPara="1" rIns="91425" wrap="square" tIns="91425">
            <a:noAutofit/>
          </a:bodyPr>
          <a:lstStyle>
            <a:lvl1pPr lvl="0" rtl="0">
              <a:buNone/>
              <a:defRPr sz="1200">
                <a:solidFill>
                  <a:srgbClr val="CCCCCC"/>
                </a:solidFill>
                <a:latin typeface="Arvo"/>
                <a:ea typeface="Arvo"/>
                <a:cs typeface="Arvo"/>
                <a:sym typeface="Arvo"/>
              </a:defRPr>
            </a:lvl1pPr>
            <a:lvl2pPr lvl="1" rtl="0">
              <a:buNone/>
              <a:defRPr sz="1200">
                <a:solidFill>
                  <a:srgbClr val="CCCCCC"/>
                </a:solidFill>
                <a:latin typeface="Arvo"/>
                <a:ea typeface="Arvo"/>
                <a:cs typeface="Arvo"/>
                <a:sym typeface="Arvo"/>
              </a:defRPr>
            </a:lvl2pPr>
            <a:lvl3pPr lvl="2" rtl="0">
              <a:buNone/>
              <a:defRPr sz="1200">
                <a:solidFill>
                  <a:srgbClr val="CCCCCC"/>
                </a:solidFill>
                <a:latin typeface="Arvo"/>
                <a:ea typeface="Arvo"/>
                <a:cs typeface="Arvo"/>
                <a:sym typeface="Arvo"/>
              </a:defRPr>
            </a:lvl3pPr>
            <a:lvl4pPr lvl="3" rtl="0">
              <a:buNone/>
              <a:defRPr sz="1200">
                <a:solidFill>
                  <a:srgbClr val="CCCCCC"/>
                </a:solidFill>
                <a:latin typeface="Arvo"/>
                <a:ea typeface="Arvo"/>
                <a:cs typeface="Arvo"/>
                <a:sym typeface="Arvo"/>
              </a:defRPr>
            </a:lvl4pPr>
            <a:lvl5pPr lvl="4" rtl="0">
              <a:buNone/>
              <a:defRPr sz="1200">
                <a:solidFill>
                  <a:srgbClr val="CCCCCC"/>
                </a:solidFill>
                <a:latin typeface="Arvo"/>
                <a:ea typeface="Arvo"/>
                <a:cs typeface="Arvo"/>
                <a:sym typeface="Arvo"/>
              </a:defRPr>
            </a:lvl5pPr>
            <a:lvl6pPr lvl="5" rtl="0">
              <a:buNone/>
              <a:defRPr sz="1200">
                <a:solidFill>
                  <a:srgbClr val="CCCCCC"/>
                </a:solidFill>
                <a:latin typeface="Arvo"/>
                <a:ea typeface="Arvo"/>
                <a:cs typeface="Arvo"/>
                <a:sym typeface="Arvo"/>
              </a:defRPr>
            </a:lvl6pPr>
            <a:lvl7pPr lvl="6" rtl="0">
              <a:buNone/>
              <a:defRPr sz="1200">
                <a:solidFill>
                  <a:srgbClr val="CCCCCC"/>
                </a:solidFill>
                <a:latin typeface="Arvo"/>
                <a:ea typeface="Arvo"/>
                <a:cs typeface="Arvo"/>
                <a:sym typeface="Arvo"/>
              </a:defRPr>
            </a:lvl7pPr>
            <a:lvl8pPr lvl="7" rtl="0">
              <a:buNone/>
              <a:defRPr sz="1200">
                <a:solidFill>
                  <a:srgbClr val="CCCCCC"/>
                </a:solidFill>
                <a:latin typeface="Arvo"/>
                <a:ea typeface="Arvo"/>
                <a:cs typeface="Arvo"/>
                <a:sym typeface="Arvo"/>
              </a:defRPr>
            </a:lvl8pPr>
            <a:lvl9pPr lvl="8" rtl="0">
              <a:buNone/>
              <a:defRPr sz="1200">
                <a:solidFill>
                  <a:srgbClr val="CCCCCC"/>
                </a:solidFill>
                <a:latin typeface="Arvo"/>
                <a:ea typeface="Arvo"/>
                <a:cs typeface="Arvo"/>
                <a:sym typeface="Arvo"/>
              </a:defRPr>
            </a:lvl9pPr>
          </a:lstStyle>
          <a:p>
            <a:pPr indent="0" lvl="0" marL="0" rtl="0" algn="l">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Content">
  <p:cSld name="SECTION_HEADER_2">
    <p:bg>
      <p:bgPr>
        <a:solidFill>
          <a:schemeClr val="lt1"/>
        </a:solidFill>
      </p:bgPr>
    </p:bg>
    <p:spTree>
      <p:nvGrpSpPr>
        <p:cNvPr id="1895" name="Shape 1895"/>
        <p:cNvGrpSpPr/>
        <p:nvPr/>
      </p:nvGrpSpPr>
      <p:grpSpPr>
        <a:xfrm>
          <a:off x="0" y="0"/>
          <a:ext cx="0" cy="0"/>
          <a:chOff x="0" y="0"/>
          <a:chExt cx="0" cy="0"/>
        </a:xfrm>
      </p:grpSpPr>
      <p:sp>
        <p:nvSpPr>
          <p:cNvPr id="1896" name="Google Shape;1896;p57"/>
          <p:cNvSpPr txBox="1"/>
          <p:nvPr>
            <p:ph type="title"/>
          </p:nvPr>
        </p:nvSpPr>
        <p:spPr>
          <a:xfrm>
            <a:off x="4698275" y="189950"/>
            <a:ext cx="5311200" cy="1114500"/>
          </a:xfrm>
          <a:prstGeom prst="rect">
            <a:avLst/>
          </a:prstGeom>
        </p:spPr>
        <p:txBody>
          <a:bodyPr anchorCtr="0" anchor="b" bIns="91425" lIns="91425" spcFirstLastPara="1" rIns="91425" wrap="square" tIns="91425">
            <a:noAutofit/>
          </a:bodyPr>
          <a:lstStyle>
            <a:lvl1pPr lvl="0" rtl="0">
              <a:lnSpc>
                <a:spcPct val="115000"/>
              </a:lnSpc>
              <a:spcBef>
                <a:spcPts val="0"/>
              </a:spcBef>
              <a:spcAft>
                <a:spcPts val="0"/>
              </a:spcAft>
              <a:buSzPts val="3000"/>
              <a:buNone/>
              <a:defRPr/>
            </a:lvl1pPr>
            <a:lvl2pPr lvl="1" rtl="0">
              <a:spcBef>
                <a:spcPts val="0"/>
              </a:spcBef>
              <a:spcAft>
                <a:spcPts val="0"/>
              </a:spcAft>
              <a:buClr>
                <a:schemeClr val="lt1"/>
              </a:buClr>
              <a:buSzPts val="4000"/>
              <a:buNone/>
              <a:defRPr sz="4000">
                <a:solidFill>
                  <a:schemeClr val="lt1"/>
                </a:solidFill>
              </a:defRPr>
            </a:lvl2pPr>
            <a:lvl3pPr lvl="2" rtl="0">
              <a:spcBef>
                <a:spcPts val="0"/>
              </a:spcBef>
              <a:spcAft>
                <a:spcPts val="0"/>
              </a:spcAft>
              <a:buClr>
                <a:schemeClr val="lt1"/>
              </a:buClr>
              <a:buSzPts val="4000"/>
              <a:buNone/>
              <a:defRPr sz="4000">
                <a:solidFill>
                  <a:schemeClr val="lt1"/>
                </a:solidFill>
              </a:defRPr>
            </a:lvl3pPr>
            <a:lvl4pPr lvl="3" rtl="0">
              <a:spcBef>
                <a:spcPts val="0"/>
              </a:spcBef>
              <a:spcAft>
                <a:spcPts val="0"/>
              </a:spcAft>
              <a:buClr>
                <a:schemeClr val="lt1"/>
              </a:buClr>
              <a:buSzPts val="4000"/>
              <a:buNone/>
              <a:defRPr sz="4000">
                <a:solidFill>
                  <a:schemeClr val="lt1"/>
                </a:solidFill>
              </a:defRPr>
            </a:lvl4pPr>
            <a:lvl5pPr lvl="4" rtl="0">
              <a:spcBef>
                <a:spcPts val="0"/>
              </a:spcBef>
              <a:spcAft>
                <a:spcPts val="0"/>
              </a:spcAft>
              <a:buClr>
                <a:schemeClr val="lt1"/>
              </a:buClr>
              <a:buSzPts val="4000"/>
              <a:buNone/>
              <a:defRPr sz="4000">
                <a:solidFill>
                  <a:schemeClr val="lt1"/>
                </a:solidFill>
              </a:defRPr>
            </a:lvl5pPr>
            <a:lvl6pPr lvl="5" rtl="0">
              <a:spcBef>
                <a:spcPts val="0"/>
              </a:spcBef>
              <a:spcAft>
                <a:spcPts val="0"/>
              </a:spcAft>
              <a:buClr>
                <a:schemeClr val="lt1"/>
              </a:buClr>
              <a:buSzPts val="4000"/>
              <a:buNone/>
              <a:defRPr sz="4000">
                <a:solidFill>
                  <a:schemeClr val="lt1"/>
                </a:solidFill>
              </a:defRPr>
            </a:lvl6pPr>
            <a:lvl7pPr lvl="6" rtl="0">
              <a:spcBef>
                <a:spcPts val="0"/>
              </a:spcBef>
              <a:spcAft>
                <a:spcPts val="0"/>
              </a:spcAft>
              <a:buClr>
                <a:schemeClr val="lt1"/>
              </a:buClr>
              <a:buSzPts val="4000"/>
              <a:buNone/>
              <a:defRPr sz="4000">
                <a:solidFill>
                  <a:schemeClr val="lt1"/>
                </a:solidFill>
              </a:defRPr>
            </a:lvl7pPr>
            <a:lvl8pPr lvl="7" rtl="0">
              <a:spcBef>
                <a:spcPts val="0"/>
              </a:spcBef>
              <a:spcAft>
                <a:spcPts val="0"/>
              </a:spcAft>
              <a:buClr>
                <a:schemeClr val="lt1"/>
              </a:buClr>
              <a:buSzPts val="4000"/>
              <a:buNone/>
              <a:defRPr sz="4000">
                <a:solidFill>
                  <a:schemeClr val="lt1"/>
                </a:solidFill>
              </a:defRPr>
            </a:lvl8pPr>
            <a:lvl9pPr lvl="8" rtl="0">
              <a:spcBef>
                <a:spcPts val="0"/>
              </a:spcBef>
              <a:spcAft>
                <a:spcPts val="0"/>
              </a:spcAft>
              <a:buClr>
                <a:schemeClr val="lt1"/>
              </a:buClr>
              <a:buSzPts val="4000"/>
              <a:buNone/>
              <a:defRPr sz="4000">
                <a:solidFill>
                  <a:schemeClr val="lt1"/>
                </a:solidFill>
              </a:defRPr>
            </a:lvl9pPr>
          </a:lstStyle>
          <a:p/>
        </p:txBody>
      </p:sp>
      <p:sp>
        <p:nvSpPr>
          <p:cNvPr id="1897" name="Google Shape;1897;p57"/>
          <p:cNvSpPr txBox="1"/>
          <p:nvPr>
            <p:ph idx="1" type="subTitle"/>
          </p:nvPr>
        </p:nvSpPr>
        <p:spPr>
          <a:xfrm>
            <a:off x="4696224" y="1709442"/>
            <a:ext cx="3367200" cy="578100"/>
          </a:xfrm>
          <a:prstGeom prst="rect">
            <a:avLst/>
          </a:prstGeom>
        </p:spPr>
        <p:txBody>
          <a:bodyPr anchorCtr="0" anchor="t" bIns="91425" lIns="91425" spcFirstLastPara="1" rIns="91425" wrap="square" tIns="91425">
            <a:noAutofit/>
          </a:bodyPr>
          <a:lstStyle>
            <a:lvl1pPr lvl="0" rtl="0">
              <a:spcBef>
                <a:spcPts val="0"/>
              </a:spcBef>
              <a:spcAft>
                <a:spcPts val="0"/>
              </a:spcAft>
              <a:buNone/>
              <a:defRPr sz="1200"/>
            </a:lvl1pPr>
            <a:lvl2pPr lvl="1" rtl="0">
              <a:spcBef>
                <a:spcPts val="1600"/>
              </a:spcBef>
              <a:spcAft>
                <a:spcPts val="0"/>
              </a:spcAft>
              <a:buNone/>
              <a:defRPr sz="1200"/>
            </a:lvl2pPr>
            <a:lvl3pPr lvl="2" rtl="0">
              <a:spcBef>
                <a:spcPts val="1600"/>
              </a:spcBef>
              <a:spcAft>
                <a:spcPts val="0"/>
              </a:spcAft>
              <a:buNone/>
              <a:defRPr sz="1200"/>
            </a:lvl3pPr>
            <a:lvl4pPr lvl="3" rtl="0">
              <a:spcBef>
                <a:spcPts val="1600"/>
              </a:spcBef>
              <a:spcAft>
                <a:spcPts val="0"/>
              </a:spcAft>
              <a:buNone/>
              <a:defRPr sz="1200"/>
            </a:lvl4pPr>
            <a:lvl5pPr lvl="4" rtl="0">
              <a:spcBef>
                <a:spcPts val="1600"/>
              </a:spcBef>
              <a:spcAft>
                <a:spcPts val="0"/>
              </a:spcAft>
              <a:buNone/>
              <a:defRPr sz="1200"/>
            </a:lvl5pPr>
            <a:lvl6pPr lvl="5" rtl="0">
              <a:spcBef>
                <a:spcPts val="1600"/>
              </a:spcBef>
              <a:spcAft>
                <a:spcPts val="0"/>
              </a:spcAft>
              <a:buNone/>
              <a:defRPr sz="1200"/>
            </a:lvl6pPr>
            <a:lvl7pPr lvl="6" rtl="0">
              <a:spcBef>
                <a:spcPts val="1600"/>
              </a:spcBef>
              <a:spcAft>
                <a:spcPts val="0"/>
              </a:spcAft>
              <a:buNone/>
              <a:defRPr sz="1200"/>
            </a:lvl7pPr>
            <a:lvl8pPr lvl="7" rtl="0">
              <a:spcBef>
                <a:spcPts val="1600"/>
              </a:spcBef>
              <a:spcAft>
                <a:spcPts val="0"/>
              </a:spcAft>
              <a:buNone/>
              <a:defRPr sz="1200"/>
            </a:lvl8pPr>
            <a:lvl9pPr lvl="8" rtl="0">
              <a:spcBef>
                <a:spcPts val="1600"/>
              </a:spcBef>
              <a:spcAft>
                <a:spcPts val="1600"/>
              </a:spcAft>
              <a:buNone/>
              <a:defRPr sz="1200"/>
            </a:lvl9pPr>
          </a:lstStyle>
          <a:p/>
        </p:txBody>
      </p:sp>
      <p:sp>
        <p:nvSpPr>
          <p:cNvPr id="1898" name="Google Shape;1898;p57"/>
          <p:cNvSpPr txBox="1"/>
          <p:nvPr>
            <p:ph idx="12" type="sldNum"/>
          </p:nvPr>
        </p:nvSpPr>
        <p:spPr>
          <a:xfrm>
            <a:off x="8548658" y="4663217"/>
            <a:ext cx="548700" cy="393600"/>
          </a:xfrm>
          <a:prstGeom prst="rect">
            <a:avLst/>
          </a:prstGeom>
          <a:noFill/>
          <a:ln>
            <a:noFill/>
          </a:ln>
        </p:spPr>
        <p:txBody>
          <a:bodyPr anchorCtr="0" anchor="ctr" bIns="91425" lIns="91425" spcFirstLastPara="1" rIns="91425" wrap="square" tIns="91425">
            <a:noAutofit/>
          </a:bodyPr>
          <a:lstStyle>
            <a:lvl1pPr lvl="0" rtl="0">
              <a:buNone/>
              <a:defRPr sz="1200">
                <a:solidFill>
                  <a:srgbClr val="CCCCCC"/>
                </a:solidFill>
                <a:latin typeface="Arvo"/>
                <a:ea typeface="Arvo"/>
                <a:cs typeface="Arvo"/>
                <a:sym typeface="Arvo"/>
              </a:defRPr>
            </a:lvl1pPr>
            <a:lvl2pPr lvl="1" rtl="0">
              <a:buNone/>
              <a:defRPr sz="1200">
                <a:solidFill>
                  <a:srgbClr val="CCCCCC"/>
                </a:solidFill>
                <a:latin typeface="Arvo"/>
                <a:ea typeface="Arvo"/>
                <a:cs typeface="Arvo"/>
                <a:sym typeface="Arvo"/>
              </a:defRPr>
            </a:lvl2pPr>
            <a:lvl3pPr lvl="2" rtl="0">
              <a:buNone/>
              <a:defRPr sz="1200">
                <a:solidFill>
                  <a:srgbClr val="CCCCCC"/>
                </a:solidFill>
                <a:latin typeface="Arvo"/>
                <a:ea typeface="Arvo"/>
                <a:cs typeface="Arvo"/>
                <a:sym typeface="Arvo"/>
              </a:defRPr>
            </a:lvl3pPr>
            <a:lvl4pPr lvl="3" rtl="0">
              <a:buNone/>
              <a:defRPr sz="1200">
                <a:solidFill>
                  <a:srgbClr val="CCCCCC"/>
                </a:solidFill>
                <a:latin typeface="Arvo"/>
                <a:ea typeface="Arvo"/>
                <a:cs typeface="Arvo"/>
                <a:sym typeface="Arvo"/>
              </a:defRPr>
            </a:lvl4pPr>
            <a:lvl5pPr lvl="4" rtl="0">
              <a:buNone/>
              <a:defRPr sz="1200">
                <a:solidFill>
                  <a:srgbClr val="CCCCCC"/>
                </a:solidFill>
                <a:latin typeface="Arvo"/>
                <a:ea typeface="Arvo"/>
                <a:cs typeface="Arvo"/>
                <a:sym typeface="Arvo"/>
              </a:defRPr>
            </a:lvl5pPr>
            <a:lvl6pPr lvl="5" rtl="0">
              <a:buNone/>
              <a:defRPr sz="1200">
                <a:solidFill>
                  <a:srgbClr val="CCCCCC"/>
                </a:solidFill>
                <a:latin typeface="Arvo"/>
                <a:ea typeface="Arvo"/>
                <a:cs typeface="Arvo"/>
                <a:sym typeface="Arvo"/>
              </a:defRPr>
            </a:lvl6pPr>
            <a:lvl7pPr lvl="6" rtl="0">
              <a:buNone/>
              <a:defRPr sz="1200">
                <a:solidFill>
                  <a:srgbClr val="CCCCCC"/>
                </a:solidFill>
                <a:latin typeface="Arvo"/>
                <a:ea typeface="Arvo"/>
                <a:cs typeface="Arvo"/>
                <a:sym typeface="Arvo"/>
              </a:defRPr>
            </a:lvl7pPr>
            <a:lvl8pPr lvl="7" rtl="0">
              <a:buNone/>
              <a:defRPr sz="1200">
                <a:solidFill>
                  <a:srgbClr val="CCCCCC"/>
                </a:solidFill>
                <a:latin typeface="Arvo"/>
                <a:ea typeface="Arvo"/>
                <a:cs typeface="Arvo"/>
                <a:sym typeface="Arvo"/>
              </a:defRPr>
            </a:lvl8pPr>
            <a:lvl9pPr lvl="8" rtl="0">
              <a:buNone/>
              <a:defRPr sz="1200">
                <a:solidFill>
                  <a:srgbClr val="CCCCCC"/>
                </a:solidFill>
                <a:latin typeface="Arvo"/>
                <a:ea typeface="Arvo"/>
                <a:cs typeface="Arvo"/>
                <a:sym typeface="Arvo"/>
              </a:defRPr>
            </a:lvl9pPr>
          </a:lstStyle>
          <a:p>
            <a:pPr indent="0" lvl="0" marL="0" rtl="0" algn="l">
              <a:spcBef>
                <a:spcPts val="0"/>
              </a:spcBef>
              <a:spcAft>
                <a:spcPts val="0"/>
              </a:spcAft>
              <a:buNone/>
            </a:pPr>
            <a:fld id="{00000000-1234-1234-1234-123412341234}" type="slidenum">
              <a:rPr lang="en"/>
              <a:t>‹#›</a:t>
            </a:fld>
            <a:endParaRPr/>
          </a:p>
        </p:txBody>
      </p:sp>
      <p:sp>
        <p:nvSpPr>
          <p:cNvPr id="1899" name="Google Shape;1899;p57"/>
          <p:cNvSpPr/>
          <p:nvPr/>
        </p:nvSpPr>
        <p:spPr>
          <a:xfrm>
            <a:off x="4572000" y="429350"/>
            <a:ext cx="2772000" cy="635700"/>
          </a:xfrm>
          <a:prstGeom prst="rect">
            <a:avLst/>
          </a:prstGeom>
          <a:noFill/>
          <a:ln cap="flat" cmpd="sng" w="38100">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434343"/>
              </a:solidFill>
            </a:endParaRPr>
          </a:p>
        </p:txBody>
      </p:sp>
      <p:sp>
        <p:nvSpPr>
          <p:cNvPr id="1900" name="Google Shape;1900;p57"/>
          <p:cNvSpPr txBox="1"/>
          <p:nvPr>
            <p:ph idx="2" type="title"/>
          </p:nvPr>
        </p:nvSpPr>
        <p:spPr>
          <a:xfrm>
            <a:off x="4696225" y="1198788"/>
            <a:ext cx="5311200" cy="682500"/>
          </a:xfrm>
          <a:prstGeom prst="rect">
            <a:avLst/>
          </a:prstGeom>
        </p:spPr>
        <p:txBody>
          <a:bodyPr anchorCtr="0" anchor="b" bIns="91425" lIns="91425" spcFirstLastPara="1" rIns="91425" wrap="square" tIns="91425">
            <a:noAutofit/>
          </a:bodyPr>
          <a:lstStyle>
            <a:lvl1pPr lvl="0" rtl="0">
              <a:lnSpc>
                <a:spcPct val="100000"/>
              </a:lnSpc>
              <a:spcBef>
                <a:spcPts val="0"/>
              </a:spcBef>
              <a:spcAft>
                <a:spcPts val="0"/>
              </a:spcAft>
              <a:buSzPts val="1800"/>
              <a:buNone/>
              <a:defRPr sz="1800"/>
            </a:lvl1pPr>
            <a:lvl2pPr lvl="1" rtl="0">
              <a:lnSpc>
                <a:spcPct val="100000"/>
              </a:lnSpc>
              <a:spcBef>
                <a:spcPts val="0"/>
              </a:spcBef>
              <a:spcAft>
                <a:spcPts val="0"/>
              </a:spcAft>
              <a:buClr>
                <a:schemeClr val="lt1"/>
              </a:buClr>
              <a:buSzPts val="1800"/>
              <a:buNone/>
              <a:defRPr sz="1800">
                <a:solidFill>
                  <a:schemeClr val="lt1"/>
                </a:solidFill>
              </a:defRPr>
            </a:lvl2pPr>
            <a:lvl3pPr lvl="2" rtl="0">
              <a:lnSpc>
                <a:spcPct val="100000"/>
              </a:lnSpc>
              <a:spcBef>
                <a:spcPts val="0"/>
              </a:spcBef>
              <a:spcAft>
                <a:spcPts val="0"/>
              </a:spcAft>
              <a:buClr>
                <a:schemeClr val="lt1"/>
              </a:buClr>
              <a:buSzPts val="1800"/>
              <a:buNone/>
              <a:defRPr sz="1800">
                <a:solidFill>
                  <a:schemeClr val="lt1"/>
                </a:solidFill>
              </a:defRPr>
            </a:lvl3pPr>
            <a:lvl4pPr lvl="3" rtl="0">
              <a:lnSpc>
                <a:spcPct val="100000"/>
              </a:lnSpc>
              <a:spcBef>
                <a:spcPts val="0"/>
              </a:spcBef>
              <a:spcAft>
                <a:spcPts val="0"/>
              </a:spcAft>
              <a:buClr>
                <a:schemeClr val="lt1"/>
              </a:buClr>
              <a:buSzPts val="1800"/>
              <a:buNone/>
              <a:defRPr sz="1800">
                <a:solidFill>
                  <a:schemeClr val="lt1"/>
                </a:solidFill>
              </a:defRPr>
            </a:lvl4pPr>
            <a:lvl5pPr lvl="4" rtl="0">
              <a:lnSpc>
                <a:spcPct val="100000"/>
              </a:lnSpc>
              <a:spcBef>
                <a:spcPts val="0"/>
              </a:spcBef>
              <a:spcAft>
                <a:spcPts val="0"/>
              </a:spcAft>
              <a:buClr>
                <a:schemeClr val="lt1"/>
              </a:buClr>
              <a:buSzPts val="1800"/>
              <a:buNone/>
              <a:defRPr sz="1800">
                <a:solidFill>
                  <a:schemeClr val="lt1"/>
                </a:solidFill>
              </a:defRPr>
            </a:lvl5pPr>
            <a:lvl6pPr lvl="5" rtl="0">
              <a:lnSpc>
                <a:spcPct val="100000"/>
              </a:lnSpc>
              <a:spcBef>
                <a:spcPts val="0"/>
              </a:spcBef>
              <a:spcAft>
                <a:spcPts val="0"/>
              </a:spcAft>
              <a:buClr>
                <a:schemeClr val="lt1"/>
              </a:buClr>
              <a:buSzPts val="1800"/>
              <a:buNone/>
              <a:defRPr sz="1800">
                <a:solidFill>
                  <a:schemeClr val="lt1"/>
                </a:solidFill>
              </a:defRPr>
            </a:lvl6pPr>
            <a:lvl7pPr lvl="6" rtl="0">
              <a:lnSpc>
                <a:spcPct val="100000"/>
              </a:lnSpc>
              <a:spcBef>
                <a:spcPts val="0"/>
              </a:spcBef>
              <a:spcAft>
                <a:spcPts val="0"/>
              </a:spcAft>
              <a:buClr>
                <a:schemeClr val="lt1"/>
              </a:buClr>
              <a:buSzPts val="1800"/>
              <a:buNone/>
              <a:defRPr sz="1800">
                <a:solidFill>
                  <a:schemeClr val="lt1"/>
                </a:solidFill>
              </a:defRPr>
            </a:lvl7pPr>
            <a:lvl8pPr lvl="7" rtl="0">
              <a:lnSpc>
                <a:spcPct val="100000"/>
              </a:lnSpc>
              <a:spcBef>
                <a:spcPts val="0"/>
              </a:spcBef>
              <a:spcAft>
                <a:spcPts val="0"/>
              </a:spcAft>
              <a:buClr>
                <a:schemeClr val="lt1"/>
              </a:buClr>
              <a:buSzPts val="1800"/>
              <a:buNone/>
              <a:defRPr sz="1800">
                <a:solidFill>
                  <a:schemeClr val="lt1"/>
                </a:solidFill>
              </a:defRPr>
            </a:lvl8pPr>
            <a:lvl9pPr lvl="8" rtl="0">
              <a:lnSpc>
                <a:spcPct val="100000"/>
              </a:lnSpc>
              <a:spcBef>
                <a:spcPts val="0"/>
              </a:spcBef>
              <a:spcAft>
                <a:spcPts val="0"/>
              </a:spcAft>
              <a:buClr>
                <a:schemeClr val="lt1"/>
              </a:buClr>
              <a:buSzPts val="1800"/>
              <a:buNone/>
              <a:defRPr sz="1800">
                <a:solidFill>
                  <a:schemeClr val="lt1"/>
                </a:solidFill>
              </a:defRPr>
            </a:lvl9pPr>
          </a:lstStyle>
          <a:p/>
        </p:txBody>
      </p:sp>
      <p:sp>
        <p:nvSpPr>
          <p:cNvPr id="1901" name="Google Shape;1901;p57"/>
          <p:cNvSpPr txBox="1"/>
          <p:nvPr>
            <p:ph idx="3" type="subTitle"/>
          </p:nvPr>
        </p:nvSpPr>
        <p:spPr>
          <a:xfrm>
            <a:off x="4696224" y="2836672"/>
            <a:ext cx="3367200" cy="578100"/>
          </a:xfrm>
          <a:prstGeom prst="rect">
            <a:avLst/>
          </a:prstGeom>
        </p:spPr>
        <p:txBody>
          <a:bodyPr anchorCtr="0" anchor="t" bIns="91425" lIns="91425" spcFirstLastPara="1" rIns="91425" wrap="square" tIns="91425">
            <a:noAutofit/>
          </a:bodyPr>
          <a:lstStyle>
            <a:lvl1pPr lvl="0" rtl="0">
              <a:spcBef>
                <a:spcPts val="0"/>
              </a:spcBef>
              <a:spcAft>
                <a:spcPts val="0"/>
              </a:spcAft>
              <a:buNone/>
              <a:defRPr sz="1200"/>
            </a:lvl1pPr>
            <a:lvl2pPr lvl="1" rtl="0">
              <a:spcBef>
                <a:spcPts val="1600"/>
              </a:spcBef>
              <a:spcAft>
                <a:spcPts val="0"/>
              </a:spcAft>
              <a:buNone/>
              <a:defRPr sz="1200"/>
            </a:lvl2pPr>
            <a:lvl3pPr lvl="2" rtl="0">
              <a:spcBef>
                <a:spcPts val="1600"/>
              </a:spcBef>
              <a:spcAft>
                <a:spcPts val="0"/>
              </a:spcAft>
              <a:buNone/>
              <a:defRPr sz="1200"/>
            </a:lvl3pPr>
            <a:lvl4pPr lvl="3" rtl="0">
              <a:spcBef>
                <a:spcPts val="1600"/>
              </a:spcBef>
              <a:spcAft>
                <a:spcPts val="0"/>
              </a:spcAft>
              <a:buNone/>
              <a:defRPr sz="1200"/>
            </a:lvl4pPr>
            <a:lvl5pPr lvl="4" rtl="0">
              <a:spcBef>
                <a:spcPts val="1600"/>
              </a:spcBef>
              <a:spcAft>
                <a:spcPts val="0"/>
              </a:spcAft>
              <a:buNone/>
              <a:defRPr sz="1200"/>
            </a:lvl5pPr>
            <a:lvl6pPr lvl="5" rtl="0">
              <a:spcBef>
                <a:spcPts val="1600"/>
              </a:spcBef>
              <a:spcAft>
                <a:spcPts val="0"/>
              </a:spcAft>
              <a:buNone/>
              <a:defRPr sz="1200"/>
            </a:lvl6pPr>
            <a:lvl7pPr lvl="6" rtl="0">
              <a:spcBef>
                <a:spcPts val="1600"/>
              </a:spcBef>
              <a:spcAft>
                <a:spcPts val="0"/>
              </a:spcAft>
              <a:buNone/>
              <a:defRPr sz="1200"/>
            </a:lvl7pPr>
            <a:lvl8pPr lvl="7" rtl="0">
              <a:spcBef>
                <a:spcPts val="1600"/>
              </a:spcBef>
              <a:spcAft>
                <a:spcPts val="0"/>
              </a:spcAft>
              <a:buNone/>
              <a:defRPr sz="1200"/>
            </a:lvl8pPr>
            <a:lvl9pPr lvl="8" rtl="0">
              <a:spcBef>
                <a:spcPts val="1600"/>
              </a:spcBef>
              <a:spcAft>
                <a:spcPts val="1600"/>
              </a:spcAft>
              <a:buNone/>
              <a:defRPr sz="1200"/>
            </a:lvl9pPr>
          </a:lstStyle>
          <a:p/>
        </p:txBody>
      </p:sp>
      <p:sp>
        <p:nvSpPr>
          <p:cNvPr id="1902" name="Google Shape;1902;p57"/>
          <p:cNvSpPr txBox="1"/>
          <p:nvPr>
            <p:ph idx="4" type="title"/>
          </p:nvPr>
        </p:nvSpPr>
        <p:spPr>
          <a:xfrm>
            <a:off x="4696225" y="2326013"/>
            <a:ext cx="5311200" cy="682500"/>
          </a:xfrm>
          <a:prstGeom prst="rect">
            <a:avLst/>
          </a:prstGeom>
        </p:spPr>
        <p:txBody>
          <a:bodyPr anchorCtr="0" anchor="b" bIns="91425" lIns="91425" spcFirstLastPara="1" rIns="91425" wrap="square" tIns="91425">
            <a:noAutofit/>
          </a:bodyPr>
          <a:lstStyle>
            <a:lvl1pPr lvl="0" rtl="0">
              <a:lnSpc>
                <a:spcPct val="100000"/>
              </a:lnSpc>
              <a:spcBef>
                <a:spcPts val="0"/>
              </a:spcBef>
              <a:spcAft>
                <a:spcPts val="0"/>
              </a:spcAft>
              <a:buSzPts val="1800"/>
              <a:buNone/>
              <a:defRPr sz="1800"/>
            </a:lvl1pPr>
            <a:lvl2pPr lvl="1" rtl="0">
              <a:lnSpc>
                <a:spcPct val="100000"/>
              </a:lnSpc>
              <a:spcBef>
                <a:spcPts val="0"/>
              </a:spcBef>
              <a:spcAft>
                <a:spcPts val="0"/>
              </a:spcAft>
              <a:buClr>
                <a:schemeClr val="lt1"/>
              </a:buClr>
              <a:buSzPts val="1800"/>
              <a:buNone/>
              <a:defRPr sz="1800">
                <a:solidFill>
                  <a:schemeClr val="lt1"/>
                </a:solidFill>
              </a:defRPr>
            </a:lvl2pPr>
            <a:lvl3pPr lvl="2" rtl="0">
              <a:lnSpc>
                <a:spcPct val="100000"/>
              </a:lnSpc>
              <a:spcBef>
                <a:spcPts val="0"/>
              </a:spcBef>
              <a:spcAft>
                <a:spcPts val="0"/>
              </a:spcAft>
              <a:buClr>
                <a:schemeClr val="lt1"/>
              </a:buClr>
              <a:buSzPts val="1800"/>
              <a:buNone/>
              <a:defRPr sz="1800">
                <a:solidFill>
                  <a:schemeClr val="lt1"/>
                </a:solidFill>
              </a:defRPr>
            </a:lvl3pPr>
            <a:lvl4pPr lvl="3" rtl="0">
              <a:lnSpc>
                <a:spcPct val="100000"/>
              </a:lnSpc>
              <a:spcBef>
                <a:spcPts val="0"/>
              </a:spcBef>
              <a:spcAft>
                <a:spcPts val="0"/>
              </a:spcAft>
              <a:buClr>
                <a:schemeClr val="lt1"/>
              </a:buClr>
              <a:buSzPts val="1800"/>
              <a:buNone/>
              <a:defRPr sz="1800">
                <a:solidFill>
                  <a:schemeClr val="lt1"/>
                </a:solidFill>
              </a:defRPr>
            </a:lvl4pPr>
            <a:lvl5pPr lvl="4" rtl="0">
              <a:lnSpc>
                <a:spcPct val="100000"/>
              </a:lnSpc>
              <a:spcBef>
                <a:spcPts val="0"/>
              </a:spcBef>
              <a:spcAft>
                <a:spcPts val="0"/>
              </a:spcAft>
              <a:buClr>
                <a:schemeClr val="lt1"/>
              </a:buClr>
              <a:buSzPts val="1800"/>
              <a:buNone/>
              <a:defRPr sz="1800">
                <a:solidFill>
                  <a:schemeClr val="lt1"/>
                </a:solidFill>
              </a:defRPr>
            </a:lvl5pPr>
            <a:lvl6pPr lvl="5" rtl="0">
              <a:lnSpc>
                <a:spcPct val="100000"/>
              </a:lnSpc>
              <a:spcBef>
                <a:spcPts val="0"/>
              </a:spcBef>
              <a:spcAft>
                <a:spcPts val="0"/>
              </a:spcAft>
              <a:buClr>
                <a:schemeClr val="lt1"/>
              </a:buClr>
              <a:buSzPts val="1800"/>
              <a:buNone/>
              <a:defRPr sz="1800">
                <a:solidFill>
                  <a:schemeClr val="lt1"/>
                </a:solidFill>
              </a:defRPr>
            </a:lvl6pPr>
            <a:lvl7pPr lvl="6" rtl="0">
              <a:lnSpc>
                <a:spcPct val="100000"/>
              </a:lnSpc>
              <a:spcBef>
                <a:spcPts val="0"/>
              </a:spcBef>
              <a:spcAft>
                <a:spcPts val="0"/>
              </a:spcAft>
              <a:buClr>
                <a:schemeClr val="lt1"/>
              </a:buClr>
              <a:buSzPts val="1800"/>
              <a:buNone/>
              <a:defRPr sz="1800">
                <a:solidFill>
                  <a:schemeClr val="lt1"/>
                </a:solidFill>
              </a:defRPr>
            </a:lvl7pPr>
            <a:lvl8pPr lvl="7" rtl="0">
              <a:lnSpc>
                <a:spcPct val="100000"/>
              </a:lnSpc>
              <a:spcBef>
                <a:spcPts val="0"/>
              </a:spcBef>
              <a:spcAft>
                <a:spcPts val="0"/>
              </a:spcAft>
              <a:buClr>
                <a:schemeClr val="lt1"/>
              </a:buClr>
              <a:buSzPts val="1800"/>
              <a:buNone/>
              <a:defRPr sz="1800">
                <a:solidFill>
                  <a:schemeClr val="lt1"/>
                </a:solidFill>
              </a:defRPr>
            </a:lvl8pPr>
            <a:lvl9pPr lvl="8" rtl="0">
              <a:lnSpc>
                <a:spcPct val="100000"/>
              </a:lnSpc>
              <a:spcBef>
                <a:spcPts val="0"/>
              </a:spcBef>
              <a:spcAft>
                <a:spcPts val="0"/>
              </a:spcAft>
              <a:buClr>
                <a:schemeClr val="lt1"/>
              </a:buClr>
              <a:buSzPts val="1800"/>
              <a:buNone/>
              <a:defRPr sz="1800">
                <a:solidFill>
                  <a:schemeClr val="lt1"/>
                </a:solidFill>
              </a:defRPr>
            </a:lvl9pPr>
          </a:lstStyle>
          <a:p/>
        </p:txBody>
      </p:sp>
      <p:sp>
        <p:nvSpPr>
          <p:cNvPr id="1903" name="Google Shape;1903;p57"/>
          <p:cNvSpPr txBox="1"/>
          <p:nvPr>
            <p:ph idx="5" type="subTitle"/>
          </p:nvPr>
        </p:nvSpPr>
        <p:spPr>
          <a:xfrm>
            <a:off x="4696224" y="3967490"/>
            <a:ext cx="3367200" cy="578100"/>
          </a:xfrm>
          <a:prstGeom prst="rect">
            <a:avLst/>
          </a:prstGeom>
        </p:spPr>
        <p:txBody>
          <a:bodyPr anchorCtr="0" anchor="t" bIns="91425" lIns="91425" spcFirstLastPara="1" rIns="91425" wrap="square" tIns="91425">
            <a:noAutofit/>
          </a:bodyPr>
          <a:lstStyle>
            <a:lvl1pPr lvl="0" rtl="0">
              <a:spcBef>
                <a:spcPts val="0"/>
              </a:spcBef>
              <a:spcAft>
                <a:spcPts val="0"/>
              </a:spcAft>
              <a:buNone/>
              <a:defRPr sz="1200"/>
            </a:lvl1pPr>
            <a:lvl2pPr lvl="1" rtl="0">
              <a:spcBef>
                <a:spcPts val="1600"/>
              </a:spcBef>
              <a:spcAft>
                <a:spcPts val="0"/>
              </a:spcAft>
              <a:buNone/>
              <a:defRPr sz="1200"/>
            </a:lvl2pPr>
            <a:lvl3pPr lvl="2" rtl="0">
              <a:spcBef>
                <a:spcPts val="1600"/>
              </a:spcBef>
              <a:spcAft>
                <a:spcPts val="0"/>
              </a:spcAft>
              <a:buNone/>
              <a:defRPr sz="1200"/>
            </a:lvl3pPr>
            <a:lvl4pPr lvl="3" rtl="0">
              <a:spcBef>
                <a:spcPts val="1600"/>
              </a:spcBef>
              <a:spcAft>
                <a:spcPts val="0"/>
              </a:spcAft>
              <a:buNone/>
              <a:defRPr sz="1200"/>
            </a:lvl4pPr>
            <a:lvl5pPr lvl="4" rtl="0">
              <a:spcBef>
                <a:spcPts val="1600"/>
              </a:spcBef>
              <a:spcAft>
                <a:spcPts val="0"/>
              </a:spcAft>
              <a:buNone/>
              <a:defRPr sz="1200"/>
            </a:lvl5pPr>
            <a:lvl6pPr lvl="5" rtl="0">
              <a:spcBef>
                <a:spcPts val="1600"/>
              </a:spcBef>
              <a:spcAft>
                <a:spcPts val="0"/>
              </a:spcAft>
              <a:buNone/>
              <a:defRPr sz="1200"/>
            </a:lvl6pPr>
            <a:lvl7pPr lvl="6" rtl="0">
              <a:spcBef>
                <a:spcPts val="1600"/>
              </a:spcBef>
              <a:spcAft>
                <a:spcPts val="0"/>
              </a:spcAft>
              <a:buNone/>
              <a:defRPr sz="1200"/>
            </a:lvl7pPr>
            <a:lvl8pPr lvl="7" rtl="0">
              <a:spcBef>
                <a:spcPts val="1600"/>
              </a:spcBef>
              <a:spcAft>
                <a:spcPts val="0"/>
              </a:spcAft>
              <a:buNone/>
              <a:defRPr sz="1200"/>
            </a:lvl8pPr>
            <a:lvl9pPr lvl="8" rtl="0">
              <a:spcBef>
                <a:spcPts val="1600"/>
              </a:spcBef>
              <a:spcAft>
                <a:spcPts val="1600"/>
              </a:spcAft>
              <a:buNone/>
              <a:defRPr sz="1200"/>
            </a:lvl9pPr>
          </a:lstStyle>
          <a:p/>
        </p:txBody>
      </p:sp>
      <p:sp>
        <p:nvSpPr>
          <p:cNvPr id="1904" name="Google Shape;1904;p57"/>
          <p:cNvSpPr txBox="1"/>
          <p:nvPr>
            <p:ph idx="6" type="title"/>
          </p:nvPr>
        </p:nvSpPr>
        <p:spPr>
          <a:xfrm>
            <a:off x="4696225" y="3453254"/>
            <a:ext cx="5311200" cy="682500"/>
          </a:xfrm>
          <a:prstGeom prst="rect">
            <a:avLst/>
          </a:prstGeom>
        </p:spPr>
        <p:txBody>
          <a:bodyPr anchorCtr="0" anchor="b" bIns="91425" lIns="91425" spcFirstLastPara="1" rIns="91425" wrap="square" tIns="91425">
            <a:noAutofit/>
          </a:bodyPr>
          <a:lstStyle>
            <a:lvl1pPr lvl="0" rtl="0">
              <a:lnSpc>
                <a:spcPct val="100000"/>
              </a:lnSpc>
              <a:spcBef>
                <a:spcPts val="0"/>
              </a:spcBef>
              <a:spcAft>
                <a:spcPts val="0"/>
              </a:spcAft>
              <a:buSzPts val="1800"/>
              <a:buNone/>
              <a:defRPr sz="1800"/>
            </a:lvl1pPr>
            <a:lvl2pPr lvl="1" rtl="0">
              <a:lnSpc>
                <a:spcPct val="100000"/>
              </a:lnSpc>
              <a:spcBef>
                <a:spcPts val="0"/>
              </a:spcBef>
              <a:spcAft>
                <a:spcPts val="0"/>
              </a:spcAft>
              <a:buClr>
                <a:schemeClr val="lt1"/>
              </a:buClr>
              <a:buSzPts val="1800"/>
              <a:buNone/>
              <a:defRPr sz="1800">
                <a:solidFill>
                  <a:schemeClr val="lt1"/>
                </a:solidFill>
              </a:defRPr>
            </a:lvl2pPr>
            <a:lvl3pPr lvl="2" rtl="0">
              <a:lnSpc>
                <a:spcPct val="100000"/>
              </a:lnSpc>
              <a:spcBef>
                <a:spcPts val="0"/>
              </a:spcBef>
              <a:spcAft>
                <a:spcPts val="0"/>
              </a:spcAft>
              <a:buClr>
                <a:schemeClr val="lt1"/>
              </a:buClr>
              <a:buSzPts val="1800"/>
              <a:buNone/>
              <a:defRPr sz="1800">
                <a:solidFill>
                  <a:schemeClr val="lt1"/>
                </a:solidFill>
              </a:defRPr>
            </a:lvl3pPr>
            <a:lvl4pPr lvl="3" rtl="0">
              <a:lnSpc>
                <a:spcPct val="100000"/>
              </a:lnSpc>
              <a:spcBef>
                <a:spcPts val="0"/>
              </a:spcBef>
              <a:spcAft>
                <a:spcPts val="0"/>
              </a:spcAft>
              <a:buClr>
                <a:schemeClr val="lt1"/>
              </a:buClr>
              <a:buSzPts val="1800"/>
              <a:buNone/>
              <a:defRPr sz="1800">
                <a:solidFill>
                  <a:schemeClr val="lt1"/>
                </a:solidFill>
              </a:defRPr>
            </a:lvl4pPr>
            <a:lvl5pPr lvl="4" rtl="0">
              <a:lnSpc>
                <a:spcPct val="100000"/>
              </a:lnSpc>
              <a:spcBef>
                <a:spcPts val="0"/>
              </a:spcBef>
              <a:spcAft>
                <a:spcPts val="0"/>
              </a:spcAft>
              <a:buClr>
                <a:schemeClr val="lt1"/>
              </a:buClr>
              <a:buSzPts val="1800"/>
              <a:buNone/>
              <a:defRPr sz="1800">
                <a:solidFill>
                  <a:schemeClr val="lt1"/>
                </a:solidFill>
              </a:defRPr>
            </a:lvl5pPr>
            <a:lvl6pPr lvl="5" rtl="0">
              <a:lnSpc>
                <a:spcPct val="100000"/>
              </a:lnSpc>
              <a:spcBef>
                <a:spcPts val="0"/>
              </a:spcBef>
              <a:spcAft>
                <a:spcPts val="0"/>
              </a:spcAft>
              <a:buClr>
                <a:schemeClr val="lt1"/>
              </a:buClr>
              <a:buSzPts val="1800"/>
              <a:buNone/>
              <a:defRPr sz="1800">
                <a:solidFill>
                  <a:schemeClr val="lt1"/>
                </a:solidFill>
              </a:defRPr>
            </a:lvl6pPr>
            <a:lvl7pPr lvl="6" rtl="0">
              <a:lnSpc>
                <a:spcPct val="100000"/>
              </a:lnSpc>
              <a:spcBef>
                <a:spcPts val="0"/>
              </a:spcBef>
              <a:spcAft>
                <a:spcPts val="0"/>
              </a:spcAft>
              <a:buClr>
                <a:schemeClr val="lt1"/>
              </a:buClr>
              <a:buSzPts val="1800"/>
              <a:buNone/>
              <a:defRPr sz="1800">
                <a:solidFill>
                  <a:schemeClr val="lt1"/>
                </a:solidFill>
              </a:defRPr>
            </a:lvl7pPr>
            <a:lvl8pPr lvl="7" rtl="0">
              <a:lnSpc>
                <a:spcPct val="100000"/>
              </a:lnSpc>
              <a:spcBef>
                <a:spcPts val="0"/>
              </a:spcBef>
              <a:spcAft>
                <a:spcPts val="0"/>
              </a:spcAft>
              <a:buClr>
                <a:schemeClr val="lt1"/>
              </a:buClr>
              <a:buSzPts val="1800"/>
              <a:buNone/>
              <a:defRPr sz="1800">
                <a:solidFill>
                  <a:schemeClr val="lt1"/>
                </a:solidFill>
              </a:defRPr>
            </a:lvl8pPr>
            <a:lvl9pPr lvl="8" rtl="0">
              <a:lnSpc>
                <a:spcPct val="100000"/>
              </a:lnSpc>
              <a:spcBef>
                <a:spcPts val="0"/>
              </a:spcBef>
              <a:spcAft>
                <a:spcPts val="0"/>
              </a:spcAft>
              <a:buClr>
                <a:schemeClr val="lt1"/>
              </a:buClr>
              <a:buSzPts val="1800"/>
              <a:buNone/>
              <a:defRPr sz="1800">
                <a:solidFill>
                  <a:schemeClr val="lt1"/>
                </a:solidFill>
              </a:defRPr>
            </a:lvl9pPr>
          </a:lstStyle>
          <a:p/>
        </p:txBody>
      </p:sp>
      <p:sp>
        <p:nvSpPr>
          <p:cNvPr id="1905" name="Google Shape;1905;p57"/>
          <p:cNvSpPr/>
          <p:nvPr/>
        </p:nvSpPr>
        <p:spPr>
          <a:xfrm>
            <a:off x="0" y="0"/>
            <a:ext cx="2855700" cy="5143500"/>
          </a:xfrm>
          <a:prstGeom prst="rect">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06" name="Google Shape;1906;p57"/>
          <p:cNvSpPr/>
          <p:nvPr/>
        </p:nvSpPr>
        <p:spPr>
          <a:xfrm>
            <a:off x="3582225" y="1426175"/>
            <a:ext cx="838800" cy="819900"/>
          </a:xfrm>
          <a:prstGeom prst="rect">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07" name="Google Shape;1907;p57"/>
          <p:cNvSpPr/>
          <p:nvPr/>
        </p:nvSpPr>
        <p:spPr>
          <a:xfrm>
            <a:off x="3582225" y="2553400"/>
            <a:ext cx="838800" cy="819900"/>
          </a:xfrm>
          <a:prstGeom prst="rect">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08" name="Google Shape;1908;p57"/>
          <p:cNvSpPr/>
          <p:nvPr/>
        </p:nvSpPr>
        <p:spPr>
          <a:xfrm>
            <a:off x="3582225" y="3680625"/>
            <a:ext cx="838800" cy="819900"/>
          </a:xfrm>
          <a:prstGeom prst="rect">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09" name="Google Shape;1909;p57"/>
          <p:cNvSpPr txBox="1"/>
          <p:nvPr>
            <p:ph hasCustomPrompt="1" idx="7" type="title"/>
          </p:nvPr>
        </p:nvSpPr>
        <p:spPr>
          <a:xfrm>
            <a:off x="3372225" y="1518275"/>
            <a:ext cx="1258800" cy="635700"/>
          </a:xfrm>
          <a:prstGeom prst="rect">
            <a:avLst/>
          </a:prstGeom>
        </p:spPr>
        <p:txBody>
          <a:bodyPr anchorCtr="0" anchor="ctr" bIns="91425" lIns="91425" spcFirstLastPara="1" rIns="91425" wrap="square" tIns="91425">
            <a:noAutofit/>
          </a:bodyPr>
          <a:lstStyle>
            <a:lvl1pPr lvl="0" rtl="0" algn="ctr">
              <a:spcBef>
                <a:spcPts val="0"/>
              </a:spcBef>
              <a:spcAft>
                <a:spcPts val="0"/>
              </a:spcAft>
              <a:buSzPts val="2800"/>
              <a:buNone/>
              <a:defRPr b="1" sz="2800"/>
            </a:lvl1pPr>
            <a:lvl2pPr lvl="1" rtl="0" algn="ctr">
              <a:spcBef>
                <a:spcPts val="0"/>
              </a:spcBef>
              <a:spcAft>
                <a:spcPts val="0"/>
              </a:spcAft>
              <a:buSzPts val="2800"/>
              <a:buNone/>
              <a:defRPr sz="2800"/>
            </a:lvl2pPr>
            <a:lvl3pPr lvl="2" rtl="0" algn="ctr">
              <a:spcBef>
                <a:spcPts val="0"/>
              </a:spcBef>
              <a:spcAft>
                <a:spcPts val="0"/>
              </a:spcAft>
              <a:buSzPts val="2800"/>
              <a:buNone/>
              <a:defRPr sz="2800"/>
            </a:lvl3pPr>
            <a:lvl4pPr lvl="3" rtl="0" algn="ctr">
              <a:spcBef>
                <a:spcPts val="0"/>
              </a:spcBef>
              <a:spcAft>
                <a:spcPts val="0"/>
              </a:spcAft>
              <a:buSzPts val="2800"/>
              <a:buNone/>
              <a:defRPr sz="2800"/>
            </a:lvl4pPr>
            <a:lvl5pPr lvl="4" rtl="0" algn="ctr">
              <a:spcBef>
                <a:spcPts val="0"/>
              </a:spcBef>
              <a:spcAft>
                <a:spcPts val="0"/>
              </a:spcAft>
              <a:buSzPts val="2800"/>
              <a:buNone/>
              <a:defRPr sz="2800"/>
            </a:lvl5pPr>
            <a:lvl6pPr lvl="5" rtl="0" algn="ctr">
              <a:spcBef>
                <a:spcPts val="0"/>
              </a:spcBef>
              <a:spcAft>
                <a:spcPts val="0"/>
              </a:spcAft>
              <a:buSzPts val="2800"/>
              <a:buNone/>
              <a:defRPr sz="2800"/>
            </a:lvl6pPr>
            <a:lvl7pPr lvl="6" rtl="0" algn="ctr">
              <a:spcBef>
                <a:spcPts val="0"/>
              </a:spcBef>
              <a:spcAft>
                <a:spcPts val="0"/>
              </a:spcAft>
              <a:buSzPts val="2800"/>
              <a:buNone/>
              <a:defRPr sz="2800"/>
            </a:lvl7pPr>
            <a:lvl8pPr lvl="7" rtl="0" algn="ctr">
              <a:spcBef>
                <a:spcPts val="0"/>
              </a:spcBef>
              <a:spcAft>
                <a:spcPts val="0"/>
              </a:spcAft>
              <a:buSzPts val="2800"/>
              <a:buNone/>
              <a:defRPr sz="2800"/>
            </a:lvl8pPr>
            <a:lvl9pPr lvl="8" rtl="0" algn="ctr">
              <a:spcBef>
                <a:spcPts val="0"/>
              </a:spcBef>
              <a:spcAft>
                <a:spcPts val="0"/>
              </a:spcAft>
              <a:buSzPts val="2800"/>
              <a:buNone/>
              <a:defRPr sz="2800"/>
            </a:lvl9pPr>
          </a:lstStyle>
          <a:p>
            <a:r>
              <a:t>xx%</a:t>
            </a:r>
          </a:p>
        </p:txBody>
      </p:sp>
      <p:sp>
        <p:nvSpPr>
          <p:cNvPr id="1910" name="Google Shape;1910;p57"/>
          <p:cNvSpPr txBox="1"/>
          <p:nvPr>
            <p:ph hasCustomPrompt="1" idx="8" type="title"/>
          </p:nvPr>
        </p:nvSpPr>
        <p:spPr>
          <a:xfrm>
            <a:off x="3372225" y="2645500"/>
            <a:ext cx="1258800" cy="635700"/>
          </a:xfrm>
          <a:prstGeom prst="rect">
            <a:avLst/>
          </a:prstGeom>
        </p:spPr>
        <p:txBody>
          <a:bodyPr anchorCtr="0" anchor="ctr" bIns="91425" lIns="91425" spcFirstLastPara="1" rIns="91425" wrap="square" tIns="91425">
            <a:noAutofit/>
          </a:bodyPr>
          <a:lstStyle>
            <a:lvl1pPr lvl="0" rtl="0" algn="ctr">
              <a:spcBef>
                <a:spcPts val="0"/>
              </a:spcBef>
              <a:spcAft>
                <a:spcPts val="0"/>
              </a:spcAft>
              <a:buSzPts val="2800"/>
              <a:buNone/>
              <a:defRPr b="1" sz="2800"/>
            </a:lvl1pPr>
            <a:lvl2pPr lvl="1" rtl="0" algn="ctr">
              <a:spcBef>
                <a:spcPts val="0"/>
              </a:spcBef>
              <a:spcAft>
                <a:spcPts val="0"/>
              </a:spcAft>
              <a:buSzPts val="2800"/>
              <a:buNone/>
              <a:defRPr sz="2800"/>
            </a:lvl2pPr>
            <a:lvl3pPr lvl="2" rtl="0" algn="ctr">
              <a:spcBef>
                <a:spcPts val="0"/>
              </a:spcBef>
              <a:spcAft>
                <a:spcPts val="0"/>
              </a:spcAft>
              <a:buSzPts val="2800"/>
              <a:buNone/>
              <a:defRPr sz="2800"/>
            </a:lvl3pPr>
            <a:lvl4pPr lvl="3" rtl="0" algn="ctr">
              <a:spcBef>
                <a:spcPts val="0"/>
              </a:spcBef>
              <a:spcAft>
                <a:spcPts val="0"/>
              </a:spcAft>
              <a:buSzPts val="2800"/>
              <a:buNone/>
              <a:defRPr sz="2800"/>
            </a:lvl4pPr>
            <a:lvl5pPr lvl="4" rtl="0" algn="ctr">
              <a:spcBef>
                <a:spcPts val="0"/>
              </a:spcBef>
              <a:spcAft>
                <a:spcPts val="0"/>
              </a:spcAft>
              <a:buSzPts val="2800"/>
              <a:buNone/>
              <a:defRPr sz="2800"/>
            </a:lvl5pPr>
            <a:lvl6pPr lvl="5" rtl="0" algn="ctr">
              <a:spcBef>
                <a:spcPts val="0"/>
              </a:spcBef>
              <a:spcAft>
                <a:spcPts val="0"/>
              </a:spcAft>
              <a:buSzPts val="2800"/>
              <a:buNone/>
              <a:defRPr sz="2800"/>
            </a:lvl6pPr>
            <a:lvl7pPr lvl="6" rtl="0" algn="ctr">
              <a:spcBef>
                <a:spcPts val="0"/>
              </a:spcBef>
              <a:spcAft>
                <a:spcPts val="0"/>
              </a:spcAft>
              <a:buSzPts val="2800"/>
              <a:buNone/>
              <a:defRPr sz="2800"/>
            </a:lvl7pPr>
            <a:lvl8pPr lvl="7" rtl="0" algn="ctr">
              <a:spcBef>
                <a:spcPts val="0"/>
              </a:spcBef>
              <a:spcAft>
                <a:spcPts val="0"/>
              </a:spcAft>
              <a:buSzPts val="2800"/>
              <a:buNone/>
              <a:defRPr sz="2800"/>
            </a:lvl8pPr>
            <a:lvl9pPr lvl="8" rtl="0" algn="ctr">
              <a:spcBef>
                <a:spcPts val="0"/>
              </a:spcBef>
              <a:spcAft>
                <a:spcPts val="0"/>
              </a:spcAft>
              <a:buSzPts val="2800"/>
              <a:buNone/>
              <a:defRPr sz="2800"/>
            </a:lvl9pPr>
          </a:lstStyle>
          <a:p>
            <a:r>
              <a:t>xx%</a:t>
            </a:r>
          </a:p>
        </p:txBody>
      </p:sp>
      <p:sp>
        <p:nvSpPr>
          <p:cNvPr id="1911" name="Google Shape;1911;p57"/>
          <p:cNvSpPr txBox="1"/>
          <p:nvPr>
            <p:ph hasCustomPrompt="1" idx="9" type="title"/>
          </p:nvPr>
        </p:nvSpPr>
        <p:spPr>
          <a:xfrm>
            <a:off x="3372225" y="3772725"/>
            <a:ext cx="1258800" cy="635700"/>
          </a:xfrm>
          <a:prstGeom prst="rect">
            <a:avLst/>
          </a:prstGeom>
        </p:spPr>
        <p:txBody>
          <a:bodyPr anchorCtr="0" anchor="ctr" bIns="91425" lIns="91425" spcFirstLastPara="1" rIns="91425" wrap="square" tIns="91425">
            <a:noAutofit/>
          </a:bodyPr>
          <a:lstStyle>
            <a:lvl1pPr lvl="0" rtl="0" algn="ctr">
              <a:spcBef>
                <a:spcPts val="0"/>
              </a:spcBef>
              <a:spcAft>
                <a:spcPts val="0"/>
              </a:spcAft>
              <a:buSzPts val="2800"/>
              <a:buNone/>
              <a:defRPr b="1" sz="2800"/>
            </a:lvl1pPr>
            <a:lvl2pPr lvl="1" rtl="0" algn="ctr">
              <a:spcBef>
                <a:spcPts val="0"/>
              </a:spcBef>
              <a:spcAft>
                <a:spcPts val="0"/>
              </a:spcAft>
              <a:buSzPts val="2800"/>
              <a:buNone/>
              <a:defRPr sz="2800"/>
            </a:lvl2pPr>
            <a:lvl3pPr lvl="2" rtl="0" algn="ctr">
              <a:spcBef>
                <a:spcPts val="0"/>
              </a:spcBef>
              <a:spcAft>
                <a:spcPts val="0"/>
              </a:spcAft>
              <a:buSzPts val="2800"/>
              <a:buNone/>
              <a:defRPr sz="2800"/>
            </a:lvl3pPr>
            <a:lvl4pPr lvl="3" rtl="0" algn="ctr">
              <a:spcBef>
                <a:spcPts val="0"/>
              </a:spcBef>
              <a:spcAft>
                <a:spcPts val="0"/>
              </a:spcAft>
              <a:buSzPts val="2800"/>
              <a:buNone/>
              <a:defRPr sz="2800"/>
            </a:lvl4pPr>
            <a:lvl5pPr lvl="4" rtl="0" algn="ctr">
              <a:spcBef>
                <a:spcPts val="0"/>
              </a:spcBef>
              <a:spcAft>
                <a:spcPts val="0"/>
              </a:spcAft>
              <a:buSzPts val="2800"/>
              <a:buNone/>
              <a:defRPr sz="2800"/>
            </a:lvl5pPr>
            <a:lvl6pPr lvl="5" rtl="0" algn="ctr">
              <a:spcBef>
                <a:spcPts val="0"/>
              </a:spcBef>
              <a:spcAft>
                <a:spcPts val="0"/>
              </a:spcAft>
              <a:buSzPts val="2800"/>
              <a:buNone/>
              <a:defRPr sz="2800"/>
            </a:lvl6pPr>
            <a:lvl7pPr lvl="6" rtl="0" algn="ctr">
              <a:spcBef>
                <a:spcPts val="0"/>
              </a:spcBef>
              <a:spcAft>
                <a:spcPts val="0"/>
              </a:spcAft>
              <a:buSzPts val="2800"/>
              <a:buNone/>
              <a:defRPr sz="2800"/>
            </a:lvl7pPr>
            <a:lvl8pPr lvl="7" rtl="0" algn="ctr">
              <a:spcBef>
                <a:spcPts val="0"/>
              </a:spcBef>
              <a:spcAft>
                <a:spcPts val="0"/>
              </a:spcAft>
              <a:buSzPts val="2800"/>
              <a:buNone/>
              <a:defRPr sz="2800"/>
            </a:lvl8pPr>
            <a:lvl9pPr lvl="8" rtl="0" algn="ctr">
              <a:spcBef>
                <a:spcPts val="0"/>
              </a:spcBef>
              <a:spcAft>
                <a:spcPts val="0"/>
              </a:spcAft>
              <a:buSzPts val="2800"/>
              <a:buNone/>
              <a:defRPr sz="2800"/>
            </a:lvl9pPr>
          </a:lstStyle>
          <a:p>
            <a:r>
              <a:t>xx%</a:t>
            </a:r>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Content 1 1">
  <p:cSld name="SECTION_HEADER_2_1">
    <p:bg>
      <p:bgPr>
        <a:solidFill>
          <a:schemeClr val="lt1"/>
        </a:solidFill>
      </p:bgPr>
    </p:bg>
    <p:spTree>
      <p:nvGrpSpPr>
        <p:cNvPr id="1912" name="Shape 1912"/>
        <p:cNvGrpSpPr/>
        <p:nvPr/>
      </p:nvGrpSpPr>
      <p:grpSpPr>
        <a:xfrm>
          <a:off x="0" y="0"/>
          <a:ext cx="0" cy="0"/>
          <a:chOff x="0" y="0"/>
          <a:chExt cx="0" cy="0"/>
        </a:xfrm>
      </p:grpSpPr>
      <p:sp>
        <p:nvSpPr>
          <p:cNvPr id="1913" name="Google Shape;1913;p58"/>
          <p:cNvSpPr txBox="1"/>
          <p:nvPr>
            <p:ph type="title"/>
          </p:nvPr>
        </p:nvSpPr>
        <p:spPr>
          <a:xfrm>
            <a:off x="956273" y="3469550"/>
            <a:ext cx="3483000" cy="1114500"/>
          </a:xfrm>
          <a:prstGeom prst="rect">
            <a:avLst/>
          </a:prstGeom>
        </p:spPr>
        <p:txBody>
          <a:bodyPr anchorCtr="0" anchor="b" bIns="91425" lIns="91425" spcFirstLastPara="1" rIns="91425" wrap="square" tIns="91425">
            <a:noAutofit/>
          </a:bodyPr>
          <a:lstStyle>
            <a:lvl1pPr lvl="0" rtl="0">
              <a:lnSpc>
                <a:spcPct val="115000"/>
              </a:lnSpc>
              <a:spcBef>
                <a:spcPts val="0"/>
              </a:spcBef>
              <a:spcAft>
                <a:spcPts val="0"/>
              </a:spcAft>
              <a:buSzPts val="3000"/>
              <a:buNone/>
              <a:defRPr/>
            </a:lvl1pPr>
            <a:lvl2pPr lvl="1" rtl="0">
              <a:spcBef>
                <a:spcPts val="0"/>
              </a:spcBef>
              <a:spcAft>
                <a:spcPts val="0"/>
              </a:spcAft>
              <a:buClr>
                <a:schemeClr val="lt1"/>
              </a:buClr>
              <a:buSzPts val="4000"/>
              <a:buNone/>
              <a:defRPr sz="4000">
                <a:solidFill>
                  <a:schemeClr val="lt1"/>
                </a:solidFill>
              </a:defRPr>
            </a:lvl2pPr>
            <a:lvl3pPr lvl="2" rtl="0">
              <a:spcBef>
                <a:spcPts val="0"/>
              </a:spcBef>
              <a:spcAft>
                <a:spcPts val="0"/>
              </a:spcAft>
              <a:buClr>
                <a:schemeClr val="lt1"/>
              </a:buClr>
              <a:buSzPts val="4000"/>
              <a:buNone/>
              <a:defRPr sz="4000">
                <a:solidFill>
                  <a:schemeClr val="lt1"/>
                </a:solidFill>
              </a:defRPr>
            </a:lvl3pPr>
            <a:lvl4pPr lvl="3" rtl="0">
              <a:spcBef>
                <a:spcPts val="0"/>
              </a:spcBef>
              <a:spcAft>
                <a:spcPts val="0"/>
              </a:spcAft>
              <a:buClr>
                <a:schemeClr val="lt1"/>
              </a:buClr>
              <a:buSzPts val="4000"/>
              <a:buNone/>
              <a:defRPr sz="4000">
                <a:solidFill>
                  <a:schemeClr val="lt1"/>
                </a:solidFill>
              </a:defRPr>
            </a:lvl4pPr>
            <a:lvl5pPr lvl="4" rtl="0">
              <a:spcBef>
                <a:spcPts val="0"/>
              </a:spcBef>
              <a:spcAft>
                <a:spcPts val="0"/>
              </a:spcAft>
              <a:buClr>
                <a:schemeClr val="lt1"/>
              </a:buClr>
              <a:buSzPts val="4000"/>
              <a:buNone/>
              <a:defRPr sz="4000">
                <a:solidFill>
                  <a:schemeClr val="lt1"/>
                </a:solidFill>
              </a:defRPr>
            </a:lvl5pPr>
            <a:lvl6pPr lvl="5" rtl="0">
              <a:spcBef>
                <a:spcPts val="0"/>
              </a:spcBef>
              <a:spcAft>
                <a:spcPts val="0"/>
              </a:spcAft>
              <a:buClr>
                <a:schemeClr val="lt1"/>
              </a:buClr>
              <a:buSzPts val="4000"/>
              <a:buNone/>
              <a:defRPr sz="4000">
                <a:solidFill>
                  <a:schemeClr val="lt1"/>
                </a:solidFill>
              </a:defRPr>
            </a:lvl6pPr>
            <a:lvl7pPr lvl="6" rtl="0">
              <a:spcBef>
                <a:spcPts val="0"/>
              </a:spcBef>
              <a:spcAft>
                <a:spcPts val="0"/>
              </a:spcAft>
              <a:buClr>
                <a:schemeClr val="lt1"/>
              </a:buClr>
              <a:buSzPts val="4000"/>
              <a:buNone/>
              <a:defRPr sz="4000">
                <a:solidFill>
                  <a:schemeClr val="lt1"/>
                </a:solidFill>
              </a:defRPr>
            </a:lvl7pPr>
            <a:lvl8pPr lvl="7" rtl="0">
              <a:spcBef>
                <a:spcPts val="0"/>
              </a:spcBef>
              <a:spcAft>
                <a:spcPts val="0"/>
              </a:spcAft>
              <a:buClr>
                <a:schemeClr val="lt1"/>
              </a:buClr>
              <a:buSzPts val="4000"/>
              <a:buNone/>
              <a:defRPr sz="4000">
                <a:solidFill>
                  <a:schemeClr val="lt1"/>
                </a:solidFill>
              </a:defRPr>
            </a:lvl8pPr>
            <a:lvl9pPr lvl="8" rtl="0">
              <a:spcBef>
                <a:spcPts val="0"/>
              </a:spcBef>
              <a:spcAft>
                <a:spcPts val="0"/>
              </a:spcAft>
              <a:buClr>
                <a:schemeClr val="lt1"/>
              </a:buClr>
              <a:buSzPts val="4000"/>
              <a:buNone/>
              <a:defRPr sz="4000">
                <a:solidFill>
                  <a:schemeClr val="lt1"/>
                </a:solidFill>
              </a:defRPr>
            </a:lvl9pPr>
          </a:lstStyle>
          <a:p/>
        </p:txBody>
      </p:sp>
      <p:sp>
        <p:nvSpPr>
          <p:cNvPr id="1914" name="Google Shape;1914;p58"/>
          <p:cNvSpPr txBox="1"/>
          <p:nvPr>
            <p:ph idx="12" type="sldNum"/>
          </p:nvPr>
        </p:nvSpPr>
        <p:spPr>
          <a:xfrm>
            <a:off x="8548658" y="4663217"/>
            <a:ext cx="548700" cy="393600"/>
          </a:xfrm>
          <a:prstGeom prst="rect">
            <a:avLst/>
          </a:prstGeom>
          <a:noFill/>
          <a:ln>
            <a:noFill/>
          </a:ln>
        </p:spPr>
        <p:txBody>
          <a:bodyPr anchorCtr="0" anchor="ctr" bIns="91425" lIns="91425" spcFirstLastPara="1" rIns="91425" wrap="square" tIns="91425">
            <a:noAutofit/>
          </a:bodyPr>
          <a:lstStyle>
            <a:lvl1pPr lvl="0" rtl="0">
              <a:buNone/>
              <a:defRPr sz="1200">
                <a:solidFill>
                  <a:srgbClr val="CCCCCC"/>
                </a:solidFill>
                <a:latin typeface="Arvo"/>
                <a:ea typeface="Arvo"/>
                <a:cs typeface="Arvo"/>
                <a:sym typeface="Arvo"/>
              </a:defRPr>
            </a:lvl1pPr>
            <a:lvl2pPr lvl="1" rtl="0">
              <a:buNone/>
              <a:defRPr sz="1200">
                <a:solidFill>
                  <a:srgbClr val="CCCCCC"/>
                </a:solidFill>
                <a:latin typeface="Arvo"/>
                <a:ea typeface="Arvo"/>
                <a:cs typeface="Arvo"/>
                <a:sym typeface="Arvo"/>
              </a:defRPr>
            </a:lvl2pPr>
            <a:lvl3pPr lvl="2" rtl="0">
              <a:buNone/>
              <a:defRPr sz="1200">
                <a:solidFill>
                  <a:srgbClr val="CCCCCC"/>
                </a:solidFill>
                <a:latin typeface="Arvo"/>
                <a:ea typeface="Arvo"/>
                <a:cs typeface="Arvo"/>
                <a:sym typeface="Arvo"/>
              </a:defRPr>
            </a:lvl3pPr>
            <a:lvl4pPr lvl="3" rtl="0">
              <a:buNone/>
              <a:defRPr sz="1200">
                <a:solidFill>
                  <a:srgbClr val="CCCCCC"/>
                </a:solidFill>
                <a:latin typeface="Arvo"/>
                <a:ea typeface="Arvo"/>
                <a:cs typeface="Arvo"/>
                <a:sym typeface="Arvo"/>
              </a:defRPr>
            </a:lvl4pPr>
            <a:lvl5pPr lvl="4" rtl="0">
              <a:buNone/>
              <a:defRPr sz="1200">
                <a:solidFill>
                  <a:srgbClr val="CCCCCC"/>
                </a:solidFill>
                <a:latin typeface="Arvo"/>
                <a:ea typeface="Arvo"/>
                <a:cs typeface="Arvo"/>
                <a:sym typeface="Arvo"/>
              </a:defRPr>
            </a:lvl5pPr>
            <a:lvl6pPr lvl="5" rtl="0">
              <a:buNone/>
              <a:defRPr sz="1200">
                <a:solidFill>
                  <a:srgbClr val="CCCCCC"/>
                </a:solidFill>
                <a:latin typeface="Arvo"/>
                <a:ea typeface="Arvo"/>
                <a:cs typeface="Arvo"/>
                <a:sym typeface="Arvo"/>
              </a:defRPr>
            </a:lvl6pPr>
            <a:lvl7pPr lvl="6" rtl="0">
              <a:buNone/>
              <a:defRPr sz="1200">
                <a:solidFill>
                  <a:srgbClr val="CCCCCC"/>
                </a:solidFill>
                <a:latin typeface="Arvo"/>
                <a:ea typeface="Arvo"/>
                <a:cs typeface="Arvo"/>
                <a:sym typeface="Arvo"/>
              </a:defRPr>
            </a:lvl7pPr>
            <a:lvl8pPr lvl="7" rtl="0">
              <a:buNone/>
              <a:defRPr sz="1200">
                <a:solidFill>
                  <a:srgbClr val="CCCCCC"/>
                </a:solidFill>
                <a:latin typeface="Arvo"/>
                <a:ea typeface="Arvo"/>
                <a:cs typeface="Arvo"/>
                <a:sym typeface="Arvo"/>
              </a:defRPr>
            </a:lvl8pPr>
            <a:lvl9pPr lvl="8" rtl="0">
              <a:buNone/>
              <a:defRPr sz="1200">
                <a:solidFill>
                  <a:srgbClr val="CCCCCC"/>
                </a:solidFill>
                <a:latin typeface="Arvo"/>
                <a:ea typeface="Arvo"/>
                <a:cs typeface="Arvo"/>
                <a:sym typeface="Arvo"/>
              </a:defRPr>
            </a:lvl9pPr>
          </a:lstStyle>
          <a:p>
            <a:pPr indent="0" lvl="0" marL="0" rtl="0" algn="l">
              <a:spcBef>
                <a:spcPts val="0"/>
              </a:spcBef>
              <a:spcAft>
                <a:spcPts val="0"/>
              </a:spcAft>
              <a:buNone/>
            </a:pPr>
            <a:fld id="{00000000-1234-1234-1234-123412341234}" type="slidenum">
              <a:rPr lang="en"/>
              <a:t>‹#›</a:t>
            </a:fld>
            <a:endParaRPr/>
          </a:p>
        </p:txBody>
      </p:sp>
      <p:cxnSp>
        <p:nvCxnSpPr>
          <p:cNvPr id="1915" name="Google Shape;1915;p58"/>
          <p:cNvCxnSpPr/>
          <p:nvPr/>
        </p:nvCxnSpPr>
        <p:spPr>
          <a:xfrm>
            <a:off x="1068750" y="4619750"/>
            <a:ext cx="676200" cy="0"/>
          </a:xfrm>
          <a:prstGeom prst="straightConnector1">
            <a:avLst/>
          </a:prstGeom>
          <a:noFill/>
          <a:ln cap="flat" cmpd="sng" w="76200">
            <a:solidFill>
              <a:schemeClr val="accent1"/>
            </a:solidFill>
            <a:prstDash val="solid"/>
            <a:round/>
            <a:headEnd len="med" w="med" type="none"/>
            <a:tailEnd len="med" w="med" type="none"/>
          </a:ln>
        </p:spPr>
      </p:cxnSp>
    </p:spTree>
  </p:cSld>
  <p:clrMapOvr>
    <a:masterClrMapping/>
  </p:clrMapOvr>
</p:sldLayout>
</file>

<file path=ppt/slideLayouts/slideLayout5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yan with title and text">
  <p:cSld name="CUSTOM_7_1">
    <p:spTree>
      <p:nvGrpSpPr>
        <p:cNvPr id="1916" name="Shape 1916"/>
        <p:cNvGrpSpPr/>
        <p:nvPr/>
      </p:nvGrpSpPr>
      <p:grpSpPr>
        <a:xfrm>
          <a:off x="0" y="0"/>
          <a:ext cx="0" cy="0"/>
          <a:chOff x="0" y="0"/>
          <a:chExt cx="0" cy="0"/>
        </a:xfrm>
      </p:grpSpPr>
      <p:sp>
        <p:nvSpPr>
          <p:cNvPr id="1917" name="Google Shape;1917;p59"/>
          <p:cNvSpPr/>
          <p:nvPr/>
        </p:nvSpPr>
        <p:spPr>
          <a:xfrm>
            <a:off x="-73650" y="-11150"/>
            <a:ext cx="9228900" cy="5218800"/>
          </a:xfrm>
          <a:prstGeom prst="rect">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18" name="Google Shape;1918;p59"/>
          <p:cNvSpPr/>
          <p:nvPr/>
        </p:nvSpPr>
        <p:spPr>
          <a:xfrm>
            <a:off x="1430400" y="653850"/>
            <a:ext cx="6283200" cy="3835800"/>
          </a:xfrm>
          <a:prstGeom prst="rect">
            <a:avLst/>
          </a:pr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19" name="Google Shape;1919;p59"/>
          <p:cNvSpPr/>
          <p:nvPr/>
        </p:nvSpPr>
        <p:spPr>
          <a:xfrm>
            <a:off x="1430400" y="1371450"/>
            <a:ext cx="1147200" cy="399000"/>
          </a:xfrm>
          <a:prstGeom prst="rect">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20" name="Google Shape;1920;p59"/>
          <p:cNvSpPr txBox="1"/>
          <p:nvPr>
            <p:ph type="title"/>
          </p:nvPr>
        </p:nvSpPr>
        <p:spPr>
          <a:xfrm>
            <a:off x="2675900" y="1220035"/>
            <a:ext cx="3926100" cy="482400"/>
          </a:xfrm>
          <a:prstGeom prst="rect">
            <a:avLst/>
          </a:prstGeom>
        </p:spPr>
        <p:txBody>
          <a:bodyPr anchorCtr="0" anchor="t" bIns="91425" lIns="91425" spcFirstLastPara="1" rIns="91425" wrap="square" tIns="91425">
            <a:noAutofit/>
          </a:bodyPr>
          <a:lstStyle>
            <a:lvl1pPr lvl="0" rtl="0">
              <a:spcBef>
                <a:spcPts val="0"/>
              </a:spcBef>
              <a:spcAft>
                <a:spcPts val="0"/>
              </a:spcAft>
              <a:buNone/>
              <a:defRPr/>
            </a:lvl1pPr>
            <a:lvl2pPr lvl="1" rtl="0">
              <a:spcBef>
                <a:spcPts val="0"/>
              </a:spcBef>
              <a:spcAft>
                <a:spcPts val="0"/>
              </a:spcAft>
              <a:buNone/>
              <a:defRPr/>
            </a:lvl2pPr>
            <a:lvl3pPr lvl="2" rtl="0">
              <a:spcBef>
                <a:spcPts val="0"/>
              </a:spcBef>
              <a:spcAft>
                <a:spcPts val="0"/>
              </a:spcAft>
              <a:buNone/>
              <a:defRPr/>
            </a:lvl3pPr>
            <a:lvl4pPr lvl="3" rtl="0">
              <a:spcBef>
                <a:spcPts val="0"/>
              </a:spcBef>
              <a:spcAft>
                <a:spcPts val="0"/>
              </a:spcAft>
              <a:buNone/>
              <a:defRPr/>
            </a:lvl4pPr>
            <a:lvl5pPr lvl="4" rtl="0">
              <a:spcBef>
                <a:spcPts val="0"/>
              </a:spcBef>
              <a:spcAft>
                <a:spcPts val="0"/>
              </a:spcAft>
              <a:buNone/>
              <a:defRPr/>
            </a:lvl5pPr>
            <a:lvl6pPr lvl="5" rtl="0">
              <a:spcBef>
                <a:spcPts val="0"/>
              </a:spcBef>
              <a:spcAft>
                <a:spcPts val="0"/>
              </a:spcAft>
              <a:buNone/>
              <a:defRPr/>
            </a:lvl6pPr>
            <a:lvl7pPr lvl="6" rtl="0">
              <a:spcBef>
                <a:spcPts val="0"/>
              </a:spcBef>
              <a:spcAft>
                <a:spcPts val="0"/>
              </a:spcAft>
              <a:buNone/>
              <a:defRPr/>
            </a:lvl7pPr>
            <a:lvl8pPr lvl="7" rtl="0">
              <a:spcBef>
                <a:spcPts val="0"/>
              </a:spcBef>
              <a:spcAft>
                <a:spcPts val="0"/>
              </a:spcAft>
              <a:buNone/>
              <a:defRPr/>
            </a:lvl8pPr>
            <a:lvl9pPr lvl="8" rtl="0">
              <a:spcBef>
                <a:spcPts val="0"/>
              </a:spcBef>
              <a:spcAft>
                <a:spcPts val="0"/>
              </a:spcAft>
              <a:buNone/>
              <a:defRPr/>
            </a:lvl9pPr>
          </a:lstStyle>
          <a:p/>
        </p:txBody>
      </p:sp>
      <p:sp>
        <p:nvSpPr>
          <p:cNvPr id="1921" name="Google Shape;1921;p59"/>
          <p:cNvSpPr txBox="1"/>
          <p:nvPr>
            <p:ph idx="1" type="subTitle"/>
          </p:nvPr>
        </p:nvSpPr>
        <p:spPr>
          <a:xfrm>
            <a:off x="2675901" y="2547750"/>
            <a:ext cx="3136200" cy="1941900"/>
          </a:xfrm>
          <a:prstGeom prst="rect">
            <a:avLst/>
          </a:prstGeom>
        </p:spPr>
        <p:txBody>
          <a:bodyPr anchorCtr="0" anchor="t" bIns="91425" lIns="91425" spcFirstLastPara="1" rIns="91425" wrap="square" tIns="91425">
            <a:noAutofit/>
          </a:bodyPr>
          <a:lstStyle>
            <a:lvl1pPr lvl="0" rtl="0">
              <a:spcBef>
                <a:spcPts val="0"/>
              </a:spcBef>
              <a:spcAft>
                <a:spcPts val="0"/>
              </a:spcAft>
              <a:buNone/>
              <a:defRPr sz="1400"/>
            </a:lvl1pPr>
            <a:lvl2pPr lvl="1" rtl="0">
              <a:spcBef>
                <a:spcPts val="1600"/>
              </a:spcBef>
              <a:spcAft>
                <a:spcPts val="0"/>
              </a:spcAft>
              <a:buNone/>
              <a:defRPr/>
            </a:lvl2pPr>
            <a:lvl3pPr lvl="2" rtl="0">
              <a:spcBef>
                <a:spcPts val="1600"/>
              </a:spcBef>
              <a:spcAft>
                <a:spcPts val="0"/>
              </a:spcAft>
              <a:buNone/>
              <a:defRPr/>
            </a:lvl3pPr>
            <a:lvl4pPr lvl="3" rtl="0">
              <a:spcBef>
                <a:spcPts val="1600"/>
              </a:spcBef>
              <a:spcAft>
                <a:spcPts val="0"/>
              </a:spcAft>
              <a:buNone/>
              <a:defRPr/>
            </a:lvl4pPr>
            <a:lvl5pPr lvl="4" rtl="0">
              <a:spcBef>
                <a:spcPts val="1600"/>
              </a:spcBef>
              <a:spcAft>
                <a:spcPts val="0"/>
              </a:spcAft>
              <a:buNone/>
              <a:defRPr/>
            </a:lvl5pPr>
            <a:lvl6pPr lvl="5" rtl="0">
              <a:spcBef>
                <a:spcPts val="1600"/>
              </a:spcBef>
              <a:spcAft>
                <a:spcPts val="0"/>
              </a:spcAft>
              <a:buNone/>
              <a:defRPr/>
            </a:lvl6pPr>
            <a:lvl7pPr lvl="6" rtl="0">
              <a:spcBef>
                <a:spcPts val="1600"/>
              </a:spcBef>
              <a:spcAft>
                <a:spcPts val="0"/>
              </a:spcAft>
              <a:buNone/>
              <a:defRPr/>
            </a:lvl7pPr>
            <a:lvl8pPr lvl="7" rtl="0">
              <a:spcBef>
                <a:spcPts val="1600"/>
              </a:spcBef>
              <a:spcAft>
                <a:spcPts val="0"/>
              </a:spcAft>
              <a:buNone/>
              <a:defRPr/>
            </a:lvl8pPr>
            <a:lvl9pPr lvl="8" rtl="0">
              <a:spcBef>
                <a:spcPts val="1600"/>
              </a:spcBef>
              <a:spcAft>
                <a:spcPts val="1600"/>
              </a:spcAft>
              <a:buNone/>
              <a:defRPr/>
            </a:lvl9pPr>
          </a:lstStyle>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text &amp; some text slide 2">
  <p:cSld name="BIG_NUMBER_4">
    <p:bg>
      <p:bgPr>
        <a:solidFill>
          <a:schemeClr val="lt1"/>
        </a:solidFill>
      </p:bgPr>
    </p:bg>
    <p:spTree>
      <p:nvGrpSpPr>
        <p:cNvPr id="1922" name="Shape 1922"/>
        <p:cNvGrpSpPr/>
        <p:nvPr/>
      </p:nvGrpSpPr>
      <p:grpSpPr>
        <a:xfrm>
          <a:off x="0" y="0"/>
          <a:ext cx="0" cy="0"/>
          <a:chOff x="0" y="0"/>
          <a:chExt cx="0" cy="0"/>
        </a:xfrm>
      </p:grpSpPr>
      <p:sp>
        <p:nvSpPr>
          <p:cNvPr id="1923" name="Google Shape;1923;p60"/>
          <p:cNvSpPr/>
          <p:nvPr/>
        </p:nvSpPr>
        <p:spPr>
          <a:xfrm>
            <a:off x="406950" y="352200"/>
            <a:ext cx="8330100" cy="4311000"/>
          </a:xfrm>
          <a:prstGeom prst="rect">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24" name="Google Shape;1924;p60"/>
          <p:cNvSpPr txBox="1"/>
          <p:nvPr>
            <p:ph idx="12" type="sldNum"/>
          </p:nvPr>
        </p:nvSpPr>
        <p:spPr>
          <a:xfrm>
            <a:off x="8548658" y="4663217"/>
            <a:ext cx="548700" cy="393600"/>
          </a:xfrm>
          <a:prstGeom prst="rect">
            <a:avLst/>
          </a:prstGeom>
          <a:noFill/>
          <a:ln>
            <a:noFill/>
          </a:ln>
        </p:spPr>
        <p:txBody>
          <a:bodyPr anchorCtr="0" anchor="ctr" bIns="91425" lIns="91425" spcFirstLastPara="1" rIns="91425" wrap="square" tIns="91425">
            <a:noAutofit/>
          </a:bodyPr>
          <a:lstStyle>
            <a:lvl1pPr lvl="0" rtl="0">
              <a:buNone/>
              <a:defRPr sz="1200">
                <a:solidFill>
                  <a:srgbClr val="D9D9D9"/>
                </a:solidFill>
                <a:latin typeface="Arvo"/>
                <a:ea typeface="Arvo"/>
                <a:cs typeface="Arvo"/>
                <a:sym typeface="Arvo"/>
              </a:defRPr>
            </a:lvl1pPr>
            <a:lvl2pPr lvl="1" rtl="0">
              <a:buNone/>
              <a:defRPr sz="1200">
                <a:solidFill>
                  <a:srgbClr val="D9D9D9"/>
                </a:solidFill>
                <a:latin typeface="Arvo"/>
                <a:ea typeface="Arvo"/>
                <a:cs typeface="Arvo"/>
                <a:sym typeface="Arvo"/>
              </a:defRPr>
            </a:lvl2pPr>
            <a:lvl3pPr lvl="2" rtl="0">
              <a:buNone/>
              <a:defRPr sz="1200">
                <a:solidFill>
                  <a:srgbClr val="D9D9D9"/>
                </a:solidFill>
                <a:latin typeface="Arvo"/>
                <a:ea typeface="Arvo"/>
                <a:cs typeface="Arvo"/>
                <a:sym typeface="Arvo"/>
              </a:defRPr>
            </a:lvl3pPr>
            <a:lvl4pPr lvl="3" rtl="0">
              <a:buNone/>
              <a:defRPr sz="1200">
                <a:solidFill>
                  <a:srgbClr val="D9D9D9"/>
                </a:solidFill>
                <a:latin typeface="Arvo"/>
                <a:ea typeface="Arvo"/>
                <a:cs typeface="Arvo"/>
                <a:sym typeface="Arvo"/>
              </a:defRPr>
            </a:lvl4pPr>
            <a:lvl5pPr lvl="4" rtl="0">
              <a:buNone/>
              <a:defRPr sz="1200">
                <a:solidFill>
                  <a:srgbClr val="D9D9D9"/>
                </a:solidFill>
                <a:latin typeface="Arvo"/>
                <a:ea typeface="Arvo"/>
                <a:cs typeface="Arvo"/>
                <a:sym typeface="Arvo"/>
              </a:defRPr>
            </a:lvl5pPr>
            <a:lvl6pPr lvl="5" rtl="0">
              <a:buNone/>
              <a:defRPr sz="1200">
                <a:solidFill>
                  <a:srgbClr val="D9D9D9"/>
                </a:solidFill>
                <a:latin typeface="Arvo"/>
                <a:ea typeface="Arvo"/>
                <a:cs typeface="Arvo"/>
                <a:sym typeface="Arvo"/>
              </a:defRPr>
            </a:lvl6pPr>
            <a:lvl7pPr lvl="6" rtl="0">
              <a:buNone/>
              <a:defRPr sz="1200">
                <a:solidFill>
                  <a:srgbClr val="D9D9D9"/>
                </a:solidFill>
                <a:latin typeface="Arvo"/>
                <a:ea typeface="Arvo"/>
                <a:cs typeface="Arvo"/>
                <a:sym typeface="Arvo"/>
              </a:defRPr>
            </a:lvl7pPr>
            <a:lvl8pPr lvl="7" rtl="0">
              <a:buNone/>
              <a:defRPr sz="1200">
                <a:solidFill>
                  <a:srgbClr val="D9D9D9"/>
                </a:solidFill>
                <a:latin typeface="Arvo"/>
                <a:ea typeface="Arvo"/>
                <a:cs typeface="Arvo"/>
                <a:sym typeface="Arvo"/>
              </a:defRPr>
            </a:lvl8pPr>
            <a:lvl9pPr lvl="8" rtl="0">
              <a:buNone/>
              <a:defRPr sz="1200">
                <a:solidFill>
                  <a:srgbClr val="D9D9D9"/>
                </a:solidFill>
                <a:latin typeface="Arvo"/>
                <a:ea typeface="Arvo"/>
                <a:cs typeface="Arvo"/>
                <a:sym typeface="Arvo"/>
              </a:defRPr>
            </a:lvl9pPr>
          </a:lstStyle>
          <a:p>
            <a:pPr indent="0" lvl="0" marL="0" rtl="0" algn="l">
              <a:spcBef>
                <a:spcPts val="0"/>
              </a:spcBef>
              <a:spcAft>
                <a:spcPts val="0"/>
              </a:spcAft>
              <a:buNone/>
            </a:pPr>
            <a:fld id="{00000000-1234-1234-1234-123412341234}" type="slidenum">
              <a:rPr lang="en"/>
              <a:t>‹#›</a:t>
            </a:fld>
            <a:endParaRPr/>
          </a:p>
        </p:txBody>
      </p:sp>
      <p:sp>
        <p:nvSpPr>
          <p:cNvPr id="1925" name="Google Shape;1925;p60"/>
          <p:cNvSpPr txBox="1"/>
          <p:nvPr>
            <p:ph idx="1" type="subTitle"/>
          </p:nvPr>
        </p:nvSpPr>
        <p:spPr>
          <a:xfrm>
            <a:off x="2433300" y="3015325"/>
            <a:ext cx="4277400" cy="6447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Clr>
                <a:schemeClr val="lt1"/>
              </a:buClr>
              <a:buSzPts val="1400"/>
              <a:buNone/>
              <a:defRPr>
                <a:solidFill>
                  <a:schemeClr val="lt1"/>
                </a:solidFill>
              </a:defRPr>
            </a:lvl1pPr>
            <a:lvl2pPr lvl="1" rtl="0" algn="ctr">
              <a:lnSpc>
                <a:spcPct val="100000"/>
              </a:lnSpc>
              <a:spcBef>
                <a:spcPts val="0"/>
              </a:spcBef>
              <a:spcAft>
                <a:spcPts val="0"/>
              </a:spcAft>
              <a:buClr>
                <a:schemeClr val="lt1"/>
              </a:buClr>
              <a:buSzPts val="1400"/>
              <a:buNone/>
              <a:defRPr>
                <a:solidFill>
                  <a:schemeClr val="lt1"/>
                </a:solidFill>
              </a:defRPr>
            </a:lvl2pPr>
            <a:lvl3pPr lvl="2" rtl="0" algn="ctr">
              <a:lnSpc>
                <a:spcPct val="100000"/>
              </a:lnSpc>
              <a:spcBef>
                <a:spcPts val="0"/>
              </a:spcBef>
              <a:spcAft>
                <a:spcPts val="0"/>
              </a:spcAft>
              <a:buClr>
                <a:schemeClr val="lt1"/>
              </a:buClr>
              <a:buSzPts val="1400"/>
              <a:buNone/>
              <a:defRPr sz="1400">
                <a:solidFill>
                  <a:schemeClr val="lt1"/>
                </a:solidFill>
              </a:defRPr>
            </a:lvl3pPr>
            <a:lvl4pPr lvl="3" rtl="0" algn="ctr">
              <a:lnSpc>
                <a:spcPct val="100000"/>
              </a:lnSpc>
              <a:spcBef>
                <a:spcPts val="0"/>
              </a:spcBef>
              <a:spcAft>
                <a:spcPts val="0"/>
              </a:spcAft>
              <a:buClr>
                <a:schemeClr val="lt1"/>
              </a:buClr>
              <a:buSzPts val="1400"/>
              <a:buNone/>
              <a:defRPr sz="1400">
                <a:solidFill>
                  <a:schemeClr val="lt1"/>
                </a:solidFill>
              </a:defRPr>
            </a:lvl4pPr>
            <a:lvl5pPr lvl="4" rtl="0" algn="ctr">
              <a:lnSpc>
                <a:spcPct val="100000"/>
              </a:lnSpc>
              <a:spcBef>
                <a:spcPts val="0"/>
              </a:spcBef>
              <a:spcAft>
                <a:spcPts val="0"/>
              </a:spcAft>
              <a:buClr>
                <a:schemeClr val="lt1"/>
              </a:buClr>
              <a:buSzPts val="1400"/>
              <a:buNone/>
              <a:defRPr sz="1400">
                <a:solidFill>
                  <a:schemeClr val="lt1"/>
                </a:solidFill>
              </a:defRPr>
            </a:lvl5pPr>
            <a:lvl6pPr lvl="5" rtl="0" algn="ctr">
              <a:lnSpc>
                <a:spcPct val="100000"/>
              </a:lnSpc>
              <a:spcBef>
                <a:spcPts val="0"/>
              </a:spcBef>
              <a:spcAft>
                <a:spcPts val="0"/>
              </a:spcAft>
              <a:buClr>
                <a:schemeClr val="lt1"/>
              </a:buClr>
              <a:buSzPts val="1400"/>
              <a:buNone/>
              <a:defRPr sz="1400">
                <a:solidFill>
                  <a:schemeClr val="lt1"/>
                </a:solidFill>
              </a:defRPr>
            </a:lvl6pPr>
            <a:lvl7pPr lvl="6" rtl="0" algn="ctr">
              <a:lnSpc>
                <a:spcPct val="100000"/>
              </a:lnSpc>
              <a:spcBef>
                <a:spcPts val="0"/>
              </a:spcBef>
              <a:spcAft>
                <a:spcPts val="0"/>
              </a:spcAft>
              <a:buClr>
                <a:schemeClr val="lt1"/>
              </a:buClr>
              <a:buSzPts val="1400"/>
              <a:buNone/>
              <a:defRPr sz="1400">
                <a:solidFill>
                  <a:schemeClr val="lt1"/>
                </a:solidFill>
              </a:defRPr>
            </a:lvl7pPr>
            <a:lvl8pPr lvl="7" rtl="0" algn="ctr">
              <a:lnSpc>
                <a:spcPct val="100000"/>
              </a:lnSpc>
              <a:spcBef>
                <a:spcPts val="0"/>
              </a:spcBef>
              <a:spcAft>
                <a:spcPts val="0"/>
              </a:spcAft>
              <a:buClr>
                <a:schemeClr val="lt1"/>
              </a:buClr>
              <a:buSzPts val="1400"/>
              <a:buNone/>
              <a:defRPr sz="1400">
                <a:solidFill>
                  <a:schemeClr val="lt1"/>
                </a:solidFill>
              </a:defRPr>
            </a:lvl8pPr>
            <a:lvl9pPr lvl="8" rtl="0" algn="ctr">
              <a:lnSpc>
                <a:spcPct val="100000"/>
              </a:lnSpc>
              <a:spcBef>
                <a:spcPts val="0"/>
              </a:spcBef>
              <a:spcAft>
                <a:spcPts val="0"/>
              </a:spcAft>
              <a:buClr>
                <a:schemeClr val="lt1"/>
              </a:buClr>
              <a:buSzPts val="1400"/>
              <a:buNone/>
              <a:defRPr sz="1400">
                <a:solidFill>
                  <a:schemeClr val="lt1"/>
                </a:solidFill>
              </a:defRPr>
            </a:lvl9pPr>
          </a:lstStyle>
          <a:p/>
        </p:txBody>
      </p:sp>
      <p:sp>
        <p:nvSpPr>
          <p:cNvPr id="1926" name="Google Shape;1926;p60"/>
          <p:cNvSpPr txBox="1"/>
          <p:nvPr>
            <p:ph type="title"/>
          </p:nvPr>
        </p:nvSpPr>
        <p:spPr>
          <a:xfrm>
            <a:off x="0" y="2466400"/>
            <a:ext cx="9144000" cy="482400"/>
          </a:xfrm>
          <a:prstGeom prst="rect">
            <a:avLst/>
          </a:prstGeom>
        </p:spPr>
        <p:txBody>
          <a:bodyPr anchorCtr="0" anchor="b" bIns="91425" lIns="91425" spcFirstLastPara="1" rIns="91425" wrap="square" tIns="91425">
            <a:noAutofit/>
          </a:bodyPr>
          <a:lstStyle>
            <a:lvl1pPr lvl="0" rtl="0" algn="ctr">
              <a:spcBef>
                <a:spcPts val="0"/>
              </a:spcBef>
              <a:spcAft>
                <a:spcPts val="0"/>
              </a:spcAft>
              <a:buSzPts val="7200"/>
              <a:buNone/>
              <a:defRPr b="1" sz="7200"/>
            </a:lvl1pPr>
            <a:lvl2pPr lvl="1" rtl="0">
              <a:spcBef>
                <a:spcPts val="0"/>
              </a:spcBef>
              <a:spcAft>
                <a:spcPts val="0"/>
              </a:spcAft>
              <a:buSzPts val="7200"/>
              <a:buNone/>
              <a:defRPr sz="7200"/>
            </a:lvl2pPr>
            <a:lvl3pPr lvl="2" rtl="0">
              <a:spcBef>
                <a:spcPts val="0"/>
              </a:spcBef>
              <a:spcAft>
                <a:spcPts val="0"/>
              </a:spcAft>
              <a:buSzPts val="7200"/>
              <a:buNone/>
              <a:defRPr sz="7200"/>
            </a:lvl3pPr>
            <a:lvl4pPr lvl="3" rtl="0">
              <a:spcBef>
                <a:spcPts val="0"/>
              </a:spcBef>
              <a:spcAft>
                <a:spcPts val="0"/>
              </a:spcAft>
              <a:buSzPts val="7200"/>
              <a:buNone/>
              <a:defRPr sz="7200"/>
            </a:lvl4pPr>
            <a:lvl5pPr lvl="4" rtl="0">
              <a:spcBef>
                <a:spcPts val="0"/>
              </a:spcBef>
              <a:spcAft>
                <a:spcPts val="0"/>
              </a:spcAft>
              <a:buSzPts val="7200"/>
              <a:buNone/>
              <a:defRPr sz="7200"/>
            </a:lvl5pPr>
            <a:lvl6pPr lvl="5" rtl="0">
              <a:spcBef>
                <a:spcPts val="0"/>
              </a:spcBef>
              <a:spcAft>
                <a:spcPts val="0"/>
              </a:spcAft>
              <a:buSzPts val="7200"/>
              <a:buNone/>
              <a:defRPr sz="7200"/>
            </a:lvl6pPr>
            <a:lvl7pPr lvl="6" rtl="0">
              <a:spcBef>
                <a:spcPts val="0"/>
              </a:spcBef>
              <a:spcAft>
                <a:spcPts val="0"/>
              </a:spcAft>
              <a:buSzPts val="7200"/>
              <a:buNone/>
              <a:defRPr sz="7200"/>
            </a:lvl7pPr>
            <a:lvl8pPr lvl="7" rtl="0">
              <a:spcBef>
                <a:spcPts val="0"/>
              </a:spcBef>
              <a:spcAft>
                <a:spcPts val="0"/>
              </a:spcAft>
              <a:buSzPts val="7200"/>
              <a:buNone/>
              <a:defRPr sz="7200"/>
            </a:lvl8pPr>
            <a:lvl9pPr lvl="8" rtl="0">
              <a:spcBef>
                <a:spcPts val="0"/>
              </a:spcBef>
              <a:spcAft>
                <a:spcPts val="0"/>
              </a:spcAft>
              <a:buSzPts val="7200"/>
              <a:buNone/>
              <a:defRPr sz="7200"/>
            </a:lvl9pPr>
          </a:lstStyle>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56" name="Shape 256"/>
        <p:cNvGrpSpPr/>
        <p:nvPr/>
      </p:nvGrpSpPr>
      <p:grpSpPr>
        <a:xfrm>
          <a:off x="0" y="0"/>
          <a:ext cx="0" cy="0"/>
          <a:chOff x="0" y="0"/>
          <a:chExt cx="0" cy="0"/>
        </a:xfrm>
      </p:grpSpPr>
      <p:grpSp>
        <p:nvGrpSpPr>
          <p:cNvPr id="257" name="Google Shape;257;p7"/>
          <p:cNvGrpSpPr/>
          <p:nvPr/>
        </p:nvGrpSpPr>
        <p:grpSpPr>
          <a:xfrm>
            <a:off x="-710005" y="-614511"/>
            <a:ext cx="11980232" cy="6372526"/>
            <a:chOff x="-710005" y="-614511"/>
            <a:chExt cx="11980232" cy="6372526"/>
          </a:xfrm>
        </p:grpSpPr>
        <p:grpSp>
          <p:nvGrpSpPr>
            <p:cNvPr id="258" name="Google Shape;258;p7"/>
            <p:cNvGrpSpPr/>
            <p:nvPr/>
          </p:nvGrpSpPr>
          <p:grpSpPr>
            <a:xfrm>
              <a:off x="4777132" y="-614511"/>
              <a:ext cx="6493094" cy="6372526"/>
              <a:chOff x="4601307" y="-614499"/>
              <a:chExt cx="6493094" cy="6372526"/>
            </a:xfrm>
          </p:grpSpPr>
          <p:sp>
            <p:nvSpPr>
              <p:cNvPr id="259" name="Google Shape;259;p7"/>
              <p:cNvSpPr/>
              <p:nvPr/>
            </p:nvSpPr>
            <p:spPr>
              <a:xfrm rot="-5400000">
                <a:off x="4661592" y="-674783"/>
                <a:ext cx="6372526" cy="6493094"/>
              </a:xfrm>
              <a:custGeom>
                <a:rect b="b" l="l" r="r" t="t"/>
                <a:pathLst>
                  <a:path extrusionOk="0" h="31343" w="30761">
                    <a:moveTo>
                      <a:pt x="25462" y="1"/>
                    </a:moveTo>
                    <a:cubicBezTo>
                      <a:pt x="25003" y="1"/>
                      <a:pt x="24504" y="84"/>
                      <a:pt x="23962" y="262"/>
                    </a:cubicBezTo>
                    <a:cubicBezTo>
                      <a:pt x="22714" y="644"/>
                      <a:pt x="21848" y="1706"/>
                      <a:pt x="21270" y="2862"/>
                    </a:cubicBezTo>
                    <a:cubicBezTo>
                      <a:pt x="20785" y="3728"/>
                      <a:pt x="20693" y="5740"/>
                      <a:pt x="19919" y="6421"/>
                    </a:cubicBezTo>
                    <a:cubicBezTo>
                      <a:pt x="19549" y="6724"/>
                      <a:pt x="19197" y="6855"/>
                      <a:pt x="18859" y="6855"/>
                    </a:cubicBezTo>
                    <a:cubicBezTo>
                      <a:pt x="16740" y="6855"/>
                      <a:pt x="15176" y="1692"/>
                      <a:pt x="13183" y="1603"/>
                    </a:cubicBezTo>
                    <a:cubicBezTo>
                      <a:pt x="13116" y="1599"/>
                      <a:pt x="13051" y="1598"/>
                      <a:pt x="12987" y="1598"/>
                    </a:cubicBezTo>
                    <a:cubicBezTo>
                      <a:pt x="9937" y="1598"/>
                      <a:pt x="10508" y="5882"/>
                      <a:pt x="11357" y="7762"/>
                    </a:cubicBezTo>
                    <a:cubicBezTo>
                      <a:pt x="11842" y="8917"/>
                      <a:pt x="12420" y="10072"/>
                      <a:pt x="13276" y="11134"/>
                    </a:cubicBezTo>
                    <a:cubicBezTo>
                      <a:pt x="13956" y="12094"/>
                      <a:pt x="15205" y="12867"/>
                      <a:pt x="15586" y="14116"/>
                    </a:cubicBezTo>
                    <a:cubicBezTo>
                      <a:pt x="16357" y="16711"/>
                      <a:pt x="14815" y="17501"/>
                      <a:pt x="12974" y="17501"/>
                    </a:cubicBezTo>
                    <a:cubicBezTo>
                      <a:pt x="11807" y="17501"/>
                      <a:pt x="10520" y="17184"/>
                      <a:pt x="9624" y="16808"/>
                    </a:cubicBezTo>
                    <a:cubicBezTo>
                      <a:pt x="8752" y="16450"/>
                      <a:pt x="7859" y="16277"/>
                      <a:pt x="6986" y="16277"/>
                    </a:cubicBezTo>
                    <a:cubicBezTo>
                      <a:pt x="4586" y="16277"/>
                      <a:pt x="2333" y="17587"/>
                      <a:pt x="1062" y="19985"/>
                    </a:cubicBezTo>
                    <a:cubicBezTo>
                      <a:pt x="0" y="22203"/>
                      <a:pt x="93" y="25472"/>
                      <a:pt x="1248" y="27783"/>
                    </a:cubicBezTo>
                    <a:cubicBezTo>
                      <a:pt x="1953" y="29293"/>
                      <a:pt x="2762" y="29890"/>
                      <a:pt x="3534" y="29890"/>
                    </a:cubicBezTo>
                    <a:cubicBezTo>
                      <a:pt x="4978" y="29890"/>
                      <a:pt x="6291" y="27799"/>
                      <a:pt x="6540" y="25669"/>
                    </a:cubicBezTo>
                    <a:cubicBezTo>
                      <a:pt x="6754" y="23757"/>
                      <a:pt x="7623" y="23083"/>
                      <a:pt x="8725" y="23083"/>
                    </a:cubicBezTo>
                    <a:cubicBezTo>
                      <a:pt x="10121" y="23083"/>
                      <a:pt x="11892" y="24164"/>
                      <a:pt x="13183" y="25184"/>
                    </a:cubicBezTo>
                    <a:cubicBezTo>
                      <a:pt x="14106" y="25895"/>
                      <a:pt x="14783" y="26188"/>
                      <a:pt x="15317" y="26188"/>
                    </a:cubicBezTo>
                    <a:cubicBezTo>
                      <a:pt x="16736" y="26188"/>
                      <a:pt x="17148" y="24117"/>
                      <a:pt x="18474" y="22295"/>
                    </a:cubicBezTo>
                    <a:cubicBezTo>
                      <a:pt x="19049" y="21552"/>
                      <a:pt x="19836" y="21252"/>
                      <a:pt x="20692" y="21252"/>
                    </a:cubicBezTo>
                    <a:cubicBezTo>
                      <a:pt x="22710" y="21252"/>
                      <a:pt x="25108" y="22925"/>
                      <a:pt x="25984" y="24410"/>
                    </a:cubicBezTo>
                    <a:cubicBezTo>
                      <a:pt x="26655" y="25669"/>
                      <a:pt x="26944" y="27010"/>
                      <a:pt x="27336" y="28454"/>
                    </a:cubicBezTo>
                    <a:cubicBezTo>
                      <a:pt x="27624" y="29227"/>
                      <a:pt x="27624" y="30671"/>
                      <a:pt x="28006" y="31342"/>
                    </a:cubicBezTo>
                    <a:lnTo>
                      <a:pt x="28099" y="31146"/>
                    </a:lnTo>
                    <a:cubicBezTo>
                      <a:pt x="28129" y="31161"/>
                      <a:pt x="28159" y="31168"/>
                      <a:pt x="28189" y="31168"/>
                    </a:cubicBezTo>
                    <a:cubicBezTo>
                      <a:pt x="28548" y="31168"/>
                      <a:pt x="28887" y="30143"/>
                      <a:pt x="29069" y="29609"/>
                    </a:cubicBezTo>
                    <a:cubicBezTo>
                      <a:pt x="30502" y="24802"/>
                      <a:pt x="29935" y="19315"/>
                      <a:pt x="30409" y="14311"/>
                    </a:cubicBezTo>
                    <a:cubicBezTo>
                      <a:pt x="30760" y="10859"/>
                      <a:pt x="30710" y="1"/>
                      <a:pt x="25462" y="1"/>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260" name="Google Shape;260;p7"/>
              <p:cNvGrpSpPr/>
              <p:nvPr/>
            </p:nvGrpSpPr>
            <p:grpSpPr>
              <a:xfrm flipH="1" rot="8999737">
                <a:off x="5263499" y="-136247"/>
                <a:ext cx="1641696" cy="1338569"/>
                <a:chOff x="5511975" y="1266547"/>
                <a:chExt cx="2081534" cy="1697194"/>
              </a:xfrm>
            </p:grpSpPr>
            <p:sp>
              <p:nvSpPr>
                <p:cNvPr id="261" name="Google Shape;261;p7"/>
                <p:cNvSpPr/>
                <p:nvPr/>
              </p:nvSpPr>
              <p:spPr>
                <a:xfrm>
                  <a:off x="5898017" y="1960377"/>
                  <a:ext cx="158260" cy="159738"/>
                </a:xfrm>
                <a:custGeom>
                  <a:rect b="b" l="l" r="r" t="t"/>
                  <a:pathLst>
                    <a:path extrusionOk="0" h="1729" w="1713">
                      <a:moveTo>
                        <a:pt x="814" y="0"/>
                      </a:moveTo>
                      <a:cubicBezTo>
                        <a:pt x="725" y="0"/>
                        <a:pt x="637" y="23"/>
                        <a:pt x="568" y="66"/>
                      </a:cubicBezTo>
                      <a:cubicBezTo>
                        <a:pt x="444" y="138"/>
                        <a:pt x="372" y="242"/>
                        <a:pt x="341" y="375"/>
                      </a:cubicBezTo>
                      <a:cubicBezTo>
                        <a:pt x="341" y="386"/>
                        <a:pt x="330" y="396"/>
                        <a:pt x="330" y="407"/>
                      </a:cubicBezTo>
                      <a:cubicBezTo>
                        <a:pt x="330" y="399"/>
                        <a:pt x="329" y="396"/>
                        <a:pt x="328" y="396"/>
                      </a:cubicBezTo>
                      <a:cubicBezTo>
                        <a:pt x="324" y="396"/>
                        <a:pt x="318" y="412"/>
                        <a:pt x="323" y="412"/>
                      </a:cubicBezTo>
                      <a:cubicBezTo>
                        <a:pt x="324" y="412"/>
                        <a:pt x="327" y="410"/>
                        <a:pt x="330" y="407"/>
                      </a:cubicBezTo>
                      <a:lnTo>
                        <a:pt x="330" y="407"/>
                      </a:lnTo>
                      <a:cubicBezTo>
                        <a:pt x="310" y="437"/>
                        <a:pt x="289" y="478"/>
                        <a:pt x="268" y="510"/>
                      </a:cubicBezTo>
                      <a:cubicBezTo>
                        <a:pt x="217" y="613"/>
                        <a:pt x="155" y="716"/>
                        <a:pt x="103" y="819"/>
                      </a:cubicBezTo>
                      <a:cubicBezTo>
                        <a:pt x="0" y="1005"/>
                        <a:pt x="21" y="1242"/>
                        <a:pt x="176" y="1397"/>
                      </a:cubicBezTo>
                      <a:lnTo>
                        <a:pt x="279" y="1500"/>
                      </a:lnTo>
                      <a:cubicBezTo>
                        <a:pt x="330" y="1551"/>
                        <a:pt x="424" y="1603"/>
                        <a:pt x="506" y="1624"/>
                      </a:cubicBezTo>
                      <a:cubicBezTo>
                        <a:pt x="591" y="1695"/>
                        <a:pt x="696" y="1729"/>
                        <a:pt x="802" y="1729"/>
                      </a:cubicBezTo>
                      <a:cubicBezTo>
                        <a:pt x="926" y="1729"/>
                        <a:pt x="1051" y="1682"/>
                        <a:pt x="1146" y="1592"/>
                      </a:cubicBezTo>
                      <a:cubicBezTo>
                        <a:pt x="1331" y="1417"/>
                        <a:pt x="1527" y="1262"/>
                        <a:pt x="1600" y="1015"/>
                      </a:cubicBezTo>
                      <a:cubicBezTo>
                        <a:pt x="1713" y="581"/>
                        <a:pt x="1362" y="283"/>
                        <a:pt x="1052" y="66"/>
                      </a:cubicBezTo>
                      <a:cubicBezTo>
                        <a:pt x="982" y="21"/>
                        <a:pt x="897" y="0"/>
                        <a:pt x="814"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2" name="Google Shape;262;p7"/>
                <p:cNvSpPr/>
                <p:nvPr/>
              </p:nvSpPr>
              <p:spPr>
                <a:xfrm>
                  <a:off x="6434602" y="2116420"/>
                  <a:ext cx="143016" cy="187085"/>
                </a:xfrm>
                <a:custGeom>
                  <a:rect b="b" l="l" r="r" t="t"/>
                  <a:pathLst>
                    <a:path extrusionOk="0" h="2025" w="1548">
                      <a:moveTo>
                        <a:pt x="601" y="0"/>
                      </a:moveTo>
                      <a:cubicBezTo>
                        <a:pt x="436" y="0"/>
                        <a:pt x="276" y="83"/>
                        <a:pt x="175" y="265"/>
                      </a:cubicBezTo>
                      <a:cubicBezTo>
                        <a:pt x="72" y="440"/>
                        <a:pt x="51" y="646"/>
                        <a:pt x="41" y="832"/>
                      </a:cubicBezTo>
                      <a:cubicBezTo>
                        <a:pt x="0" y="1224"/>
                        <a:pt x="10" y="1698"/>
                        <a:pt x="361" y="1946"/>
                      </a:cubicBezTo>
                      <a:cubicBezTo>
                        <a:pt x="443" y="2000"/>
                        <a:pt x="526" y="2024"/>
                        <a:pt x="608" y="2024"/>
                      </a:cubicBezTo>
                      <a:cubicBezTo>
                        <a:pt x="743" y="2024"/>
                        <a:pt x="875" y="1960"/>
                        <a:pt x="990" y="1863"/>
                      </a:cubicBezTo>
                      <a:cubicBezTo>
                        <a:pt x="1186" y="1853"/>
                        <a:pt x="1372" y="1719"/>
                        <a:pt x="1434" y="1523"/>
                      </a:cubicBezTo>
                      <a:cubicBezTo>
                        <a:pt x="1454" y="1420"/>
                        <a:pt x="1475" y="1327"/>
                        <a:pt x="1485" y="1234"/>
                      </a:cubicBezTo>
                      <a:cubicBezTo>
                        <a:pt x="1516" y="1173"/>
                        <a:pt x="1547" y="1100"/>
                        <a:pt x="1547" y="1017"/>
                      </a:cubicBezTo>
                      <a:cubicBezTo>
                        <a:pt x="1547" y="863"/>
                        <a:pt x="1475" y="749"/>
                        <a:pt x="1382" y="667"/>
                      </a:cubicBezTo>
                      <a:cubicBezTo>
                        <a:pt x="1351" y="616"/>
                        <a:pt x="1320" y="574"/>
                        <a:pt x="1279" y="522"/>
                      </a:cubicBezTo>
                      <a:cubicBezTo>
                        <a:pt x="1238" y="471"/>
                        <a:pt x="1186" y="440"/>
                        <a:pt x="1135" y="389"/>
                      </a:cubicBezTo>
                      <a:cubicBezTo>
                        <a:pt x="1124" y="347"/>
                        <a:pt x="1103" y="295"/>
                        <a:pt x="1073" y="254"/>
                      </a:cubicBezTo>
                      <a:cubicBezTo>
                        <a:pt x="951" y="91"/>
                        <a:pt x="774" y="0"/>
                        <a:pt x="601"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3" name="Google Shape;263;p7"/>
                <p:cNvSpPr/>
                <p:nvPr/>
              </p:nvSpPr>
              <p:spPr>
                <a:xfrm>
                  <a:off x="6864018" y="1933954"/>
                  <a:ext cx="156689" cy="160200"/>
                </a:xfrm>
                <a:custGeom>
                  <a:rect b="b" l="l" r="r" t="t"/>
                  <a:pathLst>
                    <a:path extrusionOk="0" h="1734" w="1696">
                      <a:moveTo>
                        <a:pt x="1146" y="1"/>
                      </a:moveTo>
                      <a:cubicBezTo>
                        <a:pt x="1140" y="1"/>
                        <a:pt x="1134" y="1"/>
                        <a:pt x="1129" y="1"/>
                      </a:cubicBezTo>
                      <a:cubicBezTo>
                        <a:pt x="973" y="1"/>
                        <a:pt x="829" y="42"/>
                        <a:pt x="705" y="115"/>
                      </a:cubicBezTo>
                      <a:cubicBezTo>
                        <a:pt x="592" y="145"/>
                        <a:pt x="489" y="218"/>
                        <a:pt x="427" y="331"/>
                      </a:cubicBezTo>
                      <a:cubicBezTo>
                        <a:pt x="386" y="414"/>
                        <a:pt x="334" y="476"/>
                        <a:pt x="283" y="548"/>
                      </a:cubicBezTo>
                      <a:cubicBezTo>
                        <a:pt x="180" y="693"/>
                        <a:pt x="128" y="858"/>
                        <a:pt x="86" y="1023"/>
                      </a:cubicBezTo>
                      <a:cubicBezTo>
                        <a:pt x="1" y="1347"/>
                        <a:pt x="259" y="1627"/>
                        <a:pt x="559" y="1627"/>
                      </a:cubicBezTo>
                      <a:cubicBezTo>
                        <a:pt x="584" y="1627"/>
                        <a:pt x="609" y="1625"/>
                        <a:pt x="633" y="1621"/>
                      </a:cubicBezTo>
                      <a:cubicBezTo>
                        <a:pt x="726" y="1683"/>
                        <a:pt x="829" y="1734"/>
                        <a:pt x="932" y="1734"/>
                      </a:cubicBezTo>
                      <a:cubicBezTo>
                        <a:pt x="1149" y="1734"/>
                        <a:pt x="1314" y="1590"/>
                        <a:pt x="1386" y="1404"/>
                      </a:cubicBezTo>
                      <a:cubicBezTo>
                        <a:pt x="1417" y="1383"/>
                        <a:pt x="1448" y="1363"/>
                        <a:pt x="1469" y="1332"/>
                      </a:cubicBezTo>
                      <a:cubicBezTo>
                        <a:pt x="1696" y="1085"/>
                        <a:pt x="1613" y="785"/>
                        <a:pt x="1613" y="476"/>
                      </a:cubicBezTo>
                      <a:cubicBezTo>
                        <a:pt x="1613" y="223"/>
                        <a:pt x="1406" y="1"/>
                        <a:pt x="1146"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4" name="Google Shape;264;p7"/>
                <p:cNvSpPr/>
                <p:nvPr/>
              </p:nvSpPr>
              <p:spPr>
                <a:xfrm>
                  <a:off x="7359861" y="1915384"/>
                  <a:ext cx="163988" cy="152162"/>
                </a:xfrm>
                <a:custGeom>
                  <a:rect b="b" l="l" r="r" t="t"/>
                  <a:pathLst>
                    <a:path extrusionOk="0" h="1647" w="1775">
                      <a:moveTo>
                        <a:pt x="1056" y="1"/>
                      </a:moveTo>
                      <a:cubicBezTo>
                        <a:pt x="1034" y="1"/>
                        <a:pt x="1013" y="3"/>
                        <a:pt x="991" y="6"/>
                      </a:cubicBezTo>
                      <a:lnTo>
                        <a:pt x="960" y="6"/>
                      </a:lnTo>
                      <a:cubicBezTo>
                        <a:pt x="775" y="6"/>
                        <a:pt x="651" y="99"/>
                        <a:pt x="548" y="243"/>
                      </a:cubicBezTo>
                      <a:cubicBezTo>
                        <a:pt x="465" y="346"/>
                        <a:pt x="383" y="460"/>
                        <a:pt x="321" y="573"/>
                      </a:cubicBezTo>
                      <a:cubicBezTo>
                        <a:pt x="259" y="687"/>
                        <a:pt x="218" y="800"/>
                        <a:pt x="156" y="914"/>
                      </a:cubicBezTo>
                      <a:cubicBezTo>
                        <a:pt x="1" y="1234"/>
                        <a:pt x="186" y="1646"/>
                        <a:pt x="578" y="1646"/>
                      </a:cubicBezTo>
                      <a:cubicBezTo>
                        <a:pt x="672" y="1646"/>
                        <a:pt x="775" y="1636"/>
                        <a:pt x="878" y="1636"/>
                      </a:cubicBezTo>
                      <a:cubicBezTo>
                        <a:pt x="904" y="1641"/>
                        <a:pt x="930" y="1643"/>
                        <a:pt x="954" y="1643"/>
                      </a:cubicBezTo>
                      <a:cubicBezTo>
                        <a:pt x="1045" y="1643"/>
                        <a:pt x="1124" y="1615"/>
                        <a:pt x="1197" y="1574"/>
                      </a:cubicBezTo>
                      <a:cubicBezTo>
                        <a:pt x="1352" y="1522"/>
                        <a:pt x="1486" y="1440"/>
                        <a:pt x="1589" y="1295"/>
                      </a:cubicBezTo>
                      <a:cubicBezTo>
                        <a:pt x="1775" y="1017"/>
                        <a:pt x="1610" y="646"/>
                        <a:pt x="1517" y="357"/>
                      </a:cubicBezTo>
                      <a:cubicBezTo>
                        <a:pt x="1452" y="170"/>
                        <a:pt x="1260" y="1"/>
                        <a:pt x="1056"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5" name="Google Shape;265;p7"/>
                <p:cNvSpPr/>
                <p:nvPr/>
              </p:nvSpPr>
              <p:spPr>
                <a:xfrm>
                  <a:off x="7171206" y="1552025"/>
                  <a:ext cx="161124" cy="141538"/>
                </a:xfrm>
                <a:custGeom>
                  <a:rect b="b" l="l" r="r" t="t"/>
                  <a:pathLst>
                    <a:path extrusionOk="0" h="1532" w="1744">
                      <a:moveTo>
                        <a:pt x="1074" y="1"/>
                      </a:moveTo>
                      <a:cubicBezTo>
                        <a:pt x="1033" y="1"/>
                        <a:pt x="992" y="4"/>
                        <a:pt x="949" y="9"/>
                      </a:cubicBezTo>
                      <a:cubicBezTo>
                        <a:pt x="867" y="20"/>
                        <a:pt x="795" y="61"/>
                        <a:pt x="733" y="112"/>
                      </a:cubicBezTo>
                      <a:lnTo>
                        <a:pt x="733" y="102"/>
                      </a:lnTo>
                      <a:cubicBezTo>
                        <a:pt x="681" y="91"/>
                        <a:pt x="640" y="82"/>
                        <a:pt x="599" y="82"/>
                      </a:cubicBezTo>
                      <a:lnTo>
                        <a:pt x="589" y="82"/>
                      </a:lnTo>
                      <a:cubicBezTo>
                        <a:pt x="577" y="80"/>
                        <a:pt x="566" y="79"/>
                        <a:pt x="554" y="79"/>
                      </a:cubicBezTo>
                      <a:cubicBezTo>
                        <a:pt x="407" y="79"/>
                        <a:pt x="243" y="195"/>
                        <a:pt x="176" y="318"/>
                      </a:cubicBezTo>
                      <a:cubicBezTo>
                        <a:pt x="83" y="494"/>
                        <a:pt x="62" y="731"/>
                        <a:pt x="32" y="927"/>
                      </a:cubicBezTo>
                      <a:cubicBezTo>
                        <a:pt x="0" y="1102"/>
                        <a:pt x="32" y="1257"/>
                        <a:pt x="155" y="1391"/>
                      </a:cubicBezTo>
                      <a:cubicBezTo>
                        <a:pt x="247" y="1484"/>
                        <a:pt x="372" y="1532"/>
                        <a:pt x="498" y="1532"/>
                      </a:cubicBezTo>
                      <a:cubicBezTo>
                        <a:pt x="583" y="1532"/>
                        <a:pt x="668" y="1510"/>
                        <a:pt x="743" y="1464"/>
                      </a:cubicBezTo>
                      <a:cubicBezTo>
                        <a:pt x="826" y="1412"/>
                        <a:pt x="919" y="1361"/>
                        <a:pt x="1011" y="1319"/>
                      </a:cubicBezTo>
                      <a:cubicBezTo>
                        <a:pt x="1022" y="1319"/>
                        <a:pt x="1032" y="1319"/>
                        <a:pt x="1032" y="1309"/>
                      </a:cubicBezTo>
                      <a:cubicBezTo>
                        <a:pt x="1063" y="1309"/>
                        <a:pt x="1084" y="1299"/>
                        <a:pt x="1104" y="1278"/>
                      </a:cubicBezTo>
                      <a:cubicBezTo>
                        <a:pt x="1125" y="1278"/>
                        <a:pt x="1146" y="1267"/>
                        <a:pt x="1156" y="1257"/>
                      </a:cubicBezTo>
                      <a:cubicBezTo>
                        <a:pt x="1341" y="1164"/>
                        <a:pt x="1465" y="969"/>
                        <a:pt x="1589" y="814"/>
                      </a:cubicBezTo>
                      <a:cubicBezTo>
                        <a:pt x="1744" y="607"/>
                        <a:pt x="1651" y="360"/>
                        <a:pt x="1476" y="215"/>
                      </a:cubicBezTo>
                      <a:cubicBezTo>
                        <a:pt x="1465" y="185"/>
                        <a:pt x="1444" y="153"/>
                        <a:pt x="1414" y="133"/>
                      </a:cubicBezTo>
                      <a:cubicBezTo>
                        <a:pt x="1312" y="32"/>
                        <a:pt x="1199" y="1"/>
                        <a:pt x="1074"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6" name="Google Shape;266;p7"/>
                <p:cNvSpPr/>
                <p:nvPr/>
              </p:nvSpPr>
              <p:spPr>
                <a:xfrm>
                  <a:off x="7460008" y="1266547"/>
                  <a:ext cx="133500" cy="156504"/>
                </a:xfrm>
                <a:custGeom>
                  <a:rect b="b" l="l" r="r" t="t"/>
                  <a:pathLst>
                    <a:path extrusionOk="0" h="1694" w="1445">
                      <a:moveTo>
                        <a:pt x="564" y="1"/>
                      </a:moveTo>
                      <a:cubicBezTo>
                        <a:pt x="351" y="1"/>
                        <a:pt x="135" y="145"/>
                        <a:pt x="83" y="355"/>
                      </a:cubicBezTo>
                      <a:cubicBezTo>
                        <a:pt x="62" y="448"/>
                        <a:pt x="51" y="541"/>
                        <a:pt x="62" y="634"/>
                      </a:cubicBezTo>
                      <a:cubicBezTo>
                        <a:pt x="21" y="747"/>
                        <a:pt x="0" y="871"/>
                        <a:pt x="0" y="985"/>
                      </a:cubicBezTo>
                      <a:cubicBezTo>
                        <a:pt x="0" y="1180"/>
                        <a:pt x="72" y="1335"/>
                        <a:pt x="196" y="1490"/>
                      </a:cubicBezTo>
                      <a:cubicBezTo>
                        <a:pt x="268" y="1583"/>
                        <a:pt x="413" y="1666"/>
                        <a:pt x="526" y="1686"/>
                      </a:cubicBezTo>
                      <a:cubicBezTo>
                        <a:pt x="571" y="1691"/>
                        <a:pt x="614" y="1694"/>
                        <a:pt x="656" y="1694"/>
                      </a:cubicBezTo>
                      <a:cubicBezTo>
                        <a:pt x="787" y="1694"/>
                        <a:pt x="907" y="1669"/>
                        <a:pt x="1032" y="1614"/>
                      </a:cubicBezTo>
                      <a:cubicBezTo>
                        <a:pt x="1279" y="1510"/>
                        <a:pt x="1444" y="1212"/>
                        <a:pt x="1424" y="943"/>
                      </a:cubicBezTo>
                      <a:cubicBezTo>
                        <a:pt x="1382" y="552"/>
                        <a:pt x="1114" y="273"/>
                        <a:pt x="794" y="66"/>
                      </a:cubicBezTo>
                      <a:cubicBezTo>
                        <a:pt x="724" y="21"/>
                        <a:pt x="644" y="1"/>
                        <a:pt x="564"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7" name="Google Shape;267;p7"/>
                <p:cNvSpPr/>
                <p:nvPr/>
              </p:nvSpPr>
              <p:spPr>
                <a:xfrm>
                  <a:off x="5511975" y="2437188"/>
                  <a:ext cx="162048" cy="180340"/>
                </a:xfrm>
                <a:custGeom>
                  <a:rect b="b" l="l" r="r" t="t"/>
                  <a:pathLst>
                    <a:path extrusionOk="0" h="1952" w="1754">
                      <a:moveTo>
                        <a:pt x="850" y="0"/>
                      </a:moveTo>
                      <a:cubicBezTo>
                        <a:pt x="689" y="0"/>
                        <a:pt x="526" y="60"/>
                        <a:pt x="381" y="154"/>
                      </a:cubicBezTo>
                      <a:cubicBezTo>
                        <a:pt x="196" y="277"/>
                        <a:pt x="103" y="504"/>
                        <a:pt x="175" y="721"/>
                      </a:cubicBezTo>
                      <a:cubicBezTo>
                        <a:pt x="41" y="979"/>
                        <a:pt x="0" y="1278"/>
                        <a:pt x="175" y="1547"/>
                      </a:cubicBezTo>
                      <a:cubicBezTo>
                        <a:pt x="335" y="1786"/>
                        <a:pt x="631" y="1952"/>
                        <a:pt x="928" y="1952"/>
                      </a:cubicBezTo>
                      <a:cubicBezTo>
                        <a:pt x="1015" y="1952"/>
                        <a:pt x="1102" y="1938"/>
                        <a:pt x="1186" y="1907"/>
                      </a:cubicBezTo>
                      <a:cubicBezTo>
                        <a:pt x="1424" y="1815"/>
                        <a:pt x="1578" y="1660"/>
                        <a:pt x="1671" y="1423"/>
                      </a:cubicBezTo>
                      <a:cubicBezTo>
                        <a:pt x="1754" y="1185"/>
                        <a:pt x="1671" y="917"/>
                        <a:pt x="1589" y="701"/>
                      </a:cubicBezTo>
                      <a:cubicBezTo>
                        <a:pt x="1495" y="463"/>
                        <a:pt x="1392" y="206"/>
                        <a:pt x="1155" y="82"/>
                      </a:cubicBezTo>
                      <a:cubicBezTo>
                        <a:pt x="1058" y="25"/>
                        <a:pt x="955" y="0"/>
                        <a:pt x="850"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8" name="Google Shape;268;p7"/>
                <p:cNvSpPr/>
                <p:nvPr/>
              </p:nvSpPr>
              <p:spPr>
                <a:xfrm>
                  <a:off x="6607338" y="1465067"/>
                  <a:ext cx="146896" cy="132484"/>
                </a:xfrm>
                <a:custGeom>
                  <a:rect b="b" l="l" r="r" t="t"/>
                  <a:pathLst>
                    <a:path extrusionOk="0" h="1434" w="1590">
                      <a:moveTo>
                        <a:pt x="1115" y="1"/>
                      </a:moveTo>
                      <a:cubicBezTo>
                        <a:pt x="867" y="10"/>
                        <a:pt x="640" y="93"/>
                        <a:pt x="486" y="289"/>
                      </a:cubicBezTo>
                      <a:cubicBezTo>
                        <a:pt x="300" y="310"/>
                        <a:pt x="124" y="464"/>
                        <a:pt x="73" y="650"/>
                      </a:cubicBezTo>
                      <a:cubicBezTo>
                        <a:pt x="1" y="898"/>
                        <a:pt x="135" y="1115"/>
                        <a:pt x="362" y="1218"/>
                      </a:cubicBezTo>
                      <a:cubicBezTo>
                        <a:pt x="383" y="1228"/>
                        <a:pt x="403" y="1238"/>
                        <a:pt x="413" y="1248"/>
                      </a:cubicBezTo>
                      <a:lnTo>
                        <a:pt x="537" y="1310"/>
                      </a:lnTo>
                      <a:cubicBezTo>
                        <a:pt x="671" y="1383"/>
                        <a:pt x="805" y="1434"/>
                        <a:pt x="950" y="1434"/>
                      </a:cubicBezTo>
                      <a:cubicBezTo>
                        <a:pt x="1167" y="1434"/>
                        <a:pt x="1373" y="1310"/>
                        <a:pt x="1476" y="1115"/>
                      </a:cubicBezTo>
                      <a:cubicBezTo>
                        <a:pt x="1579" y="929"/>
                        <a:pt x="1589" y="702"/>
                        <a:pt x="1589" y="485"/>
                      </a:cubicBezTo>
                      <a:cubicBezTo>
                        <a:pt x="1589" y="228"/>
                        <a:pt x="1373" y="1"/>
                        <a:pt x="1115"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9" name="Google Shape;269;p7"/>
                <p:cNvSpPr/>
                <p:nvPr/>
              </p:nvSpPr>
              <p:spPr>
                <a:xfrm>
                  <a:off x="5943819" y="2804281"/>
                  <a:ext cx="149483" cy="159461"/>
                </a:xfrm>
                <a:custGeom>
                  <a:rect b="b" l="l" r="r" t="t"/>
                  <a:pathLst>
                    <a:path extrusionOk="0" h="1726" w="1618">
                      <a:moveTo>
                        <a:pt x="830" y="0"/>
                      </a:moveTo>
                      <a:cubicBezTo>
                        <a:pt x="792" y="0"/>
                        <a:pt x="752" y="4"/>
                        <a:pt x="711" y="11"/>
                      </a:cubicBezTo>
                      <a:cubicBezTo>
                        <a:pt x="526" y="53"/>
                        <a:pt x="402" y="187"/>
                        <a:pt x="310" y="352"/>
                      </a:cubicBezTo>
                      <a:cubicBezTo>
                        <a:pt x="83" y="497"/>
                        <a:pt x="0" y="785"/>
                        <a:pt x="134" y="1012"/>
                      </a:cubicBezTo>
                      <a:cubicBezTo>
                        <a:pt x="258" y="1229"/>
                        <a:pt x="340" y="1497"/>
                        <a:pt x="557" y="1641"/>
                      </a:cubicBezTo>
                      <a:cubicBezTo>
                        <a:pt x="638" y="1687"/>
                        <a:pt x="735" y="1716"/>
                        <a:pt x="827" y="1716"/>
                      </a:cubicBezTo>
                      <a:cubicBezTo>
                        <a:pt x="840" y="1716"/>
                        <a:pt x="854" y="1715"/>
                        <a:pt x="867" y="1714"/>
                      </a:cubicBezTo>
                      <a:lnTo>
                        <a:pt x="1000" y="1714"/>
                      </a:lnTo>
                      <a:cubicBezTo>
                        <a:pt x="1037" y="1721"/>
                        <a:pt x="1075" y="1725"/>
                        <a:pt x="1112" y="1725"/>
                      </a:cubicBezTo>
                      <a:cubicBezTo>
                        <a:pt x="1374" y="1725"/>
                        <a:pt x="1618" y="1539"/>
                        <a:pt x="1609" y="1249"/>
                      </a:cubicBezTo>
                      <a:cubicBezTo>
                        <a:pt x="1599" y="868"/>
                        <a:pt x="1465" y="548"/>
                        <a:pt x="1259" y="238"/>
                      </a:cubicBezTo>
                      <a:cubicBezTo>
                        <a:pt x="1148" y="78"/>
                        <a:pt x="1004" y="0"/>
                        <a:pt x="830"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sp>
          <p:nvSpPr>
            <p:cNvPr id="270" name="Google Shape;270;p7"/>
            <p:cNvSpPr/>
            <p:nvPr/>
          </p:nvSpPr>
          <p:spPr>
            <a:xfrm>
              <a:off x="4476967" y="4280020"/>
              <a:ext cx="1231155" cy="1179107"/>
            </a:xfrm>
            <a:custGeom>
              <a:rect b="b" l="l" r="r" t="t"/>
              <a:pathLst>
                <a:path extrusionOk="0" h="14340" w="14973">
                  <a:moveTo>
                    <a:pt x="5804" y="1"/>
                  </a:moveTo>
                  <a:cubicBezTo>
                    <a:pt x="5569" y="1"/>
                    <a:pt x="5300" y="71"/>
                    <a:pt x="5030" y="212"/>
                  </a:cubicBezTo>
                  <a:cubicBezTo>
                    <a:pt x="4538" y="469"/>
                    <a:pt x="4327" y="938"/>
                    <a:pt x="4339" y="1431"/>
                  </a:cubicBezTo>
                  <a:lnTo>
                    <a:pt x="4327" y="1431"/>
                  </a:lnTo>
                  <a:lnTo>
                    <a:pt x="4339" y="1443"/>
                  </a:lnTo>
                  <a:cubicBezTo>
                    <a:pt x="4339" y="1501"/>
                    <a:pt x="4339" y="1560"/>
                    <a:pt x="4350" y="1607"/>
                  </a:cubicBezTo>
                  <a:lnTo>
                    <a:pt x="4350" y="1618"/>
                  </a:lnTo>
                  <a:cubicBezTo>
                    <a:pt x="4350" y="1665"/>
                    <a:pt x="4362" y="1724"/>
                    <a:pt x="4374" y="1771"/>
                  </a:cubicBezTo>
                  <a:cubicBezTo>
                    <a:pt x="4374" y="1795"/>
                    <a:pt x="4386" y="1806"/>
                    <a:pt x="4386" y="1829"/>
                  </a:cubicBezTo>
                  <a:cubicBezTo>
                    <a:pt x="4397" y="1865"/>
                    <a:pt x="4409" y="1900"/>
                    <a:pt x="4420" y="1947"/>
                  </a:cubicBezTo>
                  <a:cubicBezTo>
                    <a:pt x="4420" y="1959"/>
                    <a:pt x="4433" y="1970"/>
                    <a:pt x="4433" y="1994"/>
                  </a:cubicBezTo>
                  <a:cubicBezTo>
                    <a:pt x="4456" y="2041"/>
                    <a:pt x="4467" y="2100"/>
                    <a:pt x="4491" y="2147"/>
                  </a:cubicBezTo>
                  <a:cubicBezTo>
                    <a:pt x="4491" y="2147"/>
                    <a:pt x="4491" y="2158"/>
                    <a:pt x="4503" y="2158"/>
                  </a:cubicBezTo>
                  <a:cubicBezTo>
                    <a:pt x="4514" y="2205"/>
                    <a:pt x="4550" y="2252"/>
                    <a:pt x="4573" y="2298"/>
                  </a:cubicBezTo>
                  <a:cubicBezTo>
                    <a:pt x="4573" y="2322"/>
                    <a:pt x="4585" y="2334"/>
                    <a:pt x="4597" y="2345"/>
                  </a:cubicBezTo>
                  <a:lnTo>
                    <a:pt x="4667" y="2451"/>
                  </a:lnTo>
                  <a:cubicBezTo>
                    <a:pt x="4667" y="2463"/>
                    <a:pt x="4678" y="2475"/>
                    <a:pt x="4691" y="2498"/>
                  </a:cubicBezTo>
                  <a:cubicBezTo>
                    <a:pt x="4725" y="2545"/>
                    <a:pt x="4761" y="2580"/>
                    <a:pt x="4796" y="2627"/>
                  </a:cubicBezTo>
                  <a:cubicBezTo>
                    <a:pt x="4831" y="2674"/>
                    <a:pt x="4866" y="2709"/>
                    <a:pt x="4913" y="2744"/>
                  </a:cubicBezTo>
                  <a:lnTo>
                    <a:pt x="4949" y="2780"/>
                  </a:lnTo>
                  <a:cubicBezTo>
                    <a:pt x="4972" y="2814"/>
                    <a:pt x="5007" y="2838"/>
                    <a:pt x="5042" y="2861"/>
                  </a:cubicBezTo>
                  <a:lnTo>
                    <a:pt x="5077" y="2897"/>
                  </a:lnTo>
                  <a:cubicBezTo>
                    <a:pt x="5124" y="2932"/>
                    <a:pt x="5171" y="2955"/>
                    <a:pt x="5218" y="2991"/>
                  </a:cubicBezTo>
                  <a:lnTo>
                    <a:pt x="5230" y="2991"/>
                  </a:lnTo>
                  <a:lnTo>
                    <a:pt x="5371" y="3061"/>
                  </a:lnTo>
                  <a:cubicBezTo>
                    <a:pt x="5382" y="3072"/>
                    <a:pt x="5405" y="3072"/>
                    <a:pt x="5417" y="3084"/>
                  </a:cubicBezTo>
                  <a:cubicBezTo>
                    <a:pt x="5452" y="3096"/>
                    <a:pt x="5488" y="3108"/>
                    <a:pt x="5535" y="3119"/>
                  </a:cubicBezTo>
                  <a:cubicBezTo>
                    <a:pt x="5546" y="3119"/>
                    <a:pt x="5569" y="3131"/>
                    <a:pt x="5582" y="3131"/>
                  </a:cubicBezTo>
                  <a:cubicBezTo>
                    <a:pt x="5640" y="3143"/>
                    <a:pt x="5687" y="3155"/>
                    <a:pt x="5746" y="3166"/>
                  </a:cubicBezTo>
                  <a:lnTo>
                    <a:pt x="5757" y="3166"/>
                  </a:lnTo>
                  <a:cubicBezTo>
                    <a:pt x="5804" y="3178"/>
                    <a:pt x="5863" y="3178"/>
                    <a:pt x="5921" y="3178"/>
                  </a:cubicBezTo>
                  <a:lnTo>
                    <a:pt x="5980" y="3178"/>
                  </a:lnTo>
                  <a:cubicBezTo>
                    <a:pt x="6004" y="3178"/>
                    <a:pt x="6038" y="3166"/>
                    <a:pt x="6074" y="3166"/>
                  </a:cubicBezTo>
                  <a:cubicBezTo>
                    <a:pt x="6226" y="3788"/>
                    <a:pt x="6426" y="4398"/>
                    <a:pt x="6578" y="5018"/>
                  </a:cubicBezTo>
                  <a:cubicBezTo>
                    <a:pt x="6531" y="5042"/>
                    <a:pt x="6473" y="5078"/>
                    <a:pt x="6414" y="5101"/>
                  </a:cubicBezTo>
                  <a:cubicBezTo>
                    <a:pt x="5675" y="5487"/>
                    <a:pt x="5300" y="6144"/>
                    <a:pt x="5218" y="6860"/>
                  </a:cubicBezTo>
                  <a:cubicBezTo>
                    <a:pt x="4433" y="6953"/>
                    <a:pt x="3670" y="7141"/>
                    <a:pt x="2909" y="7246"/>
                  </a:cubicBezTo>
                  <a:cubicBezTo>
                    <a:pt x="2674" y="6660"/>
                    <a:pt x="2158" y="6167"/>
                    <a:pt x="1478" y="6167"/>
                  </a:cubicBezTo>
                  <a:cubicBezTo>
                    <a:pt x="1244" y="6167"/>
                    <a:pt x="974" y="6238"/>
                    <a:pt x="704" y="6379"/>
                  </a:cubicBezTo>
                  <a:cubicBezTo>
                    <a:pt x="212" y="6636"/>
                    <a:pt x="1" y="7105"/>
                    <a:pt x="12" y="7598"/>
                  </a:cubicBezTo>
                  <a:lnTo>
                    <a:pt x="1" y="7598"/>
                  </a:lnTo>
                  <a:cubicBezTo>
                    <a:pt x="12" y="7598"/>
                    <a:pt x="12" y="7610"/>
                    <a:pt x="12" y="7610"/>
                  </a:cubicBezTo>
                  <a:cubicBezTo>
                    <a:pt x="12" y="7668"/>
                    <a:pt x="12" y="7727"/>
                    <a:pt x="24" y="7774"/>
                  </a:cubicBezTo>
                  <a:lnTo>
                    <a:pt x="24" y="7785"/>
                  </a:lnTo>
                  <a:cubicBezTo>
                    <a:pt x="24" y="7832"/>
                    <a:pt x="36" y="7891"/>
                    <a:pt x="48" y="7938"/>
                  </a:cubicBezTo>
                  <a:cubicBezTo>
                    <a:pt x="48" y="7962"/>
                    <a:pt x="59" y="7973"/>
                    <a:pt x="59" y="7985"/>
                  </a:cubicBezTo>
                  <a:cubicBezTo>
                    <a:pt x="71" y="8032"/>
                    <a:pt x="83" y="8067"/>
                    <a:pt x="95" y="8114"/>
                  </a:cubicBezTo>
                  <a:cubicBezTo>
                    <a:pt x="95" y="8126"/>
                    <a:pt x="106" y="8137"/>
                    <a:pt x="106" y="8161"/>
                  </a:cubicBezTo>
                  <a:cubicBezTo>
                    <a:pt x="129" y="8207"/>
                    <a:pt x="142" y="8267"/>
                    <a:pt x="165" y="8313"/>
                  </a:cubicBezTo>
                  <a:lnTo>
                    <a:pt x="165" y="8325"/>
                  </a:lnTo>
                  <a:cubicBezTo>
                    <a:pt x="188" y="8372"/>
                    <a:pt x="223" y="8419"/>
                    <a:pt x="247" y="8465"/>
                  </a:cubicBezTo>
                  <a:cubicBezTo>
                    <a:pt x="247" y="8489"/>
                    <a:pt x="259" y="8501"/>
                    <a:pt x="270" y="8512"/>
                  </a:cubicBezTo>
                  <a:lnTo>
                    <a:pt x="340" y="8618"/>
                  </a:lnTo>
                  <a:cubicBezTo>
                    <a:pt x="340" y="8630"/>
                    <a:pt x="353" y="8642"/>
                    <a:pt x="364" y="8665"/>
                  </a:cubicBezTo>
                  <a:cubicBezTo>
                    <a:pt x="400" y="8712"/>
                    <a:pt x="434" y="8747"/>
                    <a:pt x="470" y="8794"/>
                  </a:cubicBezTo>
                  <a:cubicBezTo>
                    <a:pt x="505" y="8841"/>
                    <a:pt x="540" y="8876"/>
                    <a:pt x="587" y="8911"/>
                  </a:cubicBezTo>
                  <a:lnTo>
                    <a:pt x="622" y="8947"/>
                  </a:lnTo>
                  <a:cubicBezTo>
                    <a:pt x="645" y="8981"/>
                    <a:pt x="681" y="9005"/>
                    <a:pt x="716" y="9028"/>
                  </a:cubicBezTo>
                  <a:lnTo>
                    <a:pt x="751" y="9064"/>
                  </a:lnTo>
                  <a:cubicBezTo>
                    <a:pt x="798" y="9099"/>
                    <a:pt x="845" y="9122"/>
                    <a:pt x="892" y="9158"/>
                  </a:cubicBezTo>
                  <a:cubicBezTo>
                    <a:pt x="939" y="9181"/>
                    <a:pt x="997" y="9205"/>
                    <a:pt x="1044" y="9228"/>
                  </a:cubicBezTo>
                  <a:cubicBezTo>
                    <a:pt x="1056" y="9239"/>
                    <a:pt x="1080" y="9239"/>
                    <a:pt x="1091" y="9251"/>
                  </a:cubicBezTo>
                  <a:cubicBezTo>
                    <a:pt x="1126" y="9263"/>
                    <a:pt x="1161" y="9275"/>
                    <a:pt x="1208" y="9286"/>
                  </a:cubicBezTo>
                  <a:cubicBezTo>
                    <a:pt x="1220" y="9286"/>
                    <a:pt x="1244" y="9298"/>
                    <a:pt x="1255" y="9298"/>
                  </a:cubicBezTo>
                  <a:cubicBezTo>
                    <a:pt x="1314" y="9310"/>
                    <a:pt x="1361" y="9322"/>
                    <a:pt x="1419" y="9333"/>
                  </a:cubicBezTo>
                  <a:cubicBezTo>
                    <a:pt x="1478" y="9345"/>
                    <a:pt x="1536" y="9345"/>
                    <a:pt x="1595" y="9345"/>
                  </a:cubicBezTo>
                  <a:lnTo>
                    <a:pt x="1654" y="9345"/>
                  </a:lnTo>
                  <a:cubicBezTo>
                    <a:pt x="1700" y="9333"/>
                    <a:pt x="1736" y="9333"/>
                    <a:pt x="1783" y="9333"/>
                  </a:cubicBezTo>
                  <a:cubicBezTo>
                    <a:pt x="1806" y="9322"/>
                    <a:pt x="1830" y="9322"/>
                    <a:pt x="1841" y="9322"/>
                  </a:cubicBezTo>
                  <a:cubicBezTo>
                    <a:pt x="1900" y="9310"/>
                    <a:pt x="1971" y="9298"/>
                    <a:pt x="2029" y="9275"/>
                  </a:cubicBezTo>
                  <a:cubicBezTo>
                    <a:pt x="2088" y="9251"/>
                    <a:pt x="2146" y="9239"/>
                    <a:pt x="2193" y="9216"/>
                  </a:cubicBezTo>
                  <a:cubicBezTo>
                    <a:pt x="2205" y="9205"/>
                    <a:pt x="2216" y="9205"/>
                    <a:pt x="2229" y="9192"/>
                  </a:cubicBezTo>
                  <a:cubicBezTo>
                    <a:pt x="2275" y="9169"/>
                    <a:pt x="2322" y="9145"/>
                    <a:pt x="2357" y="9122"/>
                  </a:cubicBezTo>
                  <a:cubicBezTo>
                    <a:pt x="2369" y="9111"/>
                    <a:pt x="2380" y="9111"/>
                    <a:pt x="2380" y="9099"/>
                  </a:cubicBezTo>
                  <a:cubicBezTo>
                    <a:pt x="2427" y="9075"/>
                    <a:pt x="2463" y="9052"/>
                    <a:pt x="2498" y="9028"/>
                  </a:cubicBezTo>
                  <a:cubicBezTo>
                    <a:pt x="2498" y="9017"/>
                    <a:pt x="2510" y="9017"/>
                    <a:pt x="2521" y="9005"/>
                  </a:cubicBezTo>
                  <a:cubicBezTo>
                    <a:pt x="2557" y="8981"/>
                    <a:pt x="2591" y="8947"/>
                    <a:pt x="2627" y="8911"/>
                  </a:cubicBezTo>
                  <a:cubicBezTo>
                    <a:pt x="2627" y="8900"/>
                    <a:pt x="2638" y="8900"/>
                    <a:pt x="2651" y="8887"/>
                  </a:cubicBezTo>
                  <a:cubicBezTo>
                    <a:pt x="2709" y="8817"/>
                    <a:pt x="2768" y="8747"/>
                    <a:pt x="2815" y="8665"/>
                  </a:cubicBezTo>
                  <a:cubicBezTo>
                    <a:pt x="2826" y="8653"/>
                    <a:pt x="2826" y="8653"/>
                    <a:pt x="2826" y="8642"/>
                  </a:cubicBezTo>
                  <a:cubicBezTo>
                    <a:pt x="2849" y="8606"/>
                    <a:pt x="2873" y="8559"/>
                    <a:pt x="2896" y="8525"/>
                  </a:cubicBezTo>
                  <a:cubicBezTo>
                    <a:pt x="2896" y="8512"/>
                    <a:pt x="2896" y="8512"/>
                    <a:pt x="2909" y="8501"/>
                  </a:cubicBezTo>
                  <a:cubicBezTo>
                    <a:pt x="2920" y="8465"/>
                    <a:pt x="2932" y="8431"/>
                    <a:pt x="2943" y="8384"/>
                  </a:cubicBezTo>
                  <a:cubicBezTo>
                    <a:pt x="2955" y="8384"/>
                    <a:pt x="2955" y="8372"/>
                    <a:pt x="2955" y="8372"/>
                  </a:cubicBezTo>
                  <a:lnTo>
                    <a:pt x="2990" y="8231"/>
                  </a:lnTo>
                  <a:lnTo>
                    <a:pt x="2990" y="8207"/>
                  </a:lnTo>
                  <a:cubicBezTo>
                    <a:pt x="3002" y="8161"/>
                    <a:pt x="3014" y="8126"/>
                    <a:pt x="3014" y="8079"/>
                  </a:cubicBezTo>
                  <a:cubicBezTo>
                    <a:pt x="3026" y="8009"/>
                    <a:pt x="3026" y="7950"/>
                    <a:pt x="3026" y="7879"/>
                  </a:cubicBezTo>
                  <a:cubicBezTo>
                    <a:pt x="3753" y="7774"/>
                    <a:pt x="4480" y="7598"/>
                    <a:pt x="5206" y="7504"/>
                  </a:cubicBezTo>
                  <a:cubicBezTo>
                    <a:pt x="5218" y="7527"/>
                    <a:pt x="5218" y="7540"/>
                    <a:pt x="5218" y="7551"/>
                  </a:cubicBezTo>
                  <a:lnTo>
                    <a:pt x="5218" y="7574"/>
                  </a:lnTo>
                  <a:cubicBezTo>
                    <a:pt x="5218" y="7610"/>
                    <a:pt x="5230" y="7657"/>
                    <a:pt x="5241" y="7704"/>
                  </a:cubicBezTo>
                  <a:lnTo>
                    <a:pt x="5241" y="7739"/>
                  </a:lnTo>
                  <a:cubicBezTo>
                    <a:pt x="5253" y="7785"/>
                    <a:pt x="5253" y="7821"/>
                    <a:pt x="5265" y="7856"/>
                  </a:cubicBezTo>
                  <a:cubicBezTo>
                    <a:pt x="5265" y="7868"/>
                    <a:pt x="5277" y="7879"/>
                    <a:pt x="5277" y="7891"/>
                  </a:cubicBezTo>
                  <a:lnTo>
                    <a:pt x="5312" y="8032"/>
                  </a:lnTo>
                  <a:lnTo>
                    <a:pt x="5312" y="8043"/>
                  </a:lnTo>
                  <a:cubicBezTo>
                    <a:pt x="5324" y="8090"/>
                    <a:pt x="5335" y="8137"/>
                    <a:pt x="5358" y="8173"/>
                  </a:cubicBezTo>
                  <a:cubicBezTo>
                    <a:pt x="5358" y="8196"/>
                    <a:pt x="5358" y="8207"/>
                    <a:pt x="5371" y="8220"/>
                  </a:cubicBezTo>
                  <a:lnTo>
                    <a:pt x="5405" y="8325"/>
                  </a:lnTo>
                  <a:cubicBezTo>
                    <a:pt x="5417" y="8337"/>
                    <a:pt x="5417" y="8348"/>
                    <a:pt x="5417" y="8360"/>
                  </a:cubicBezTo>
                  <a:cubicBezTo>
                    <a:pt x="5441" y="8407"/>
                    <a:pt x="5452" y="8454"/>
                    <a:pt x="5476" y="8501"/>
                  </a:cubicBezTo>
                  <a:cubicBezTo>
                    <a:pt x="5476" y="8501"/>
                    <a:pt x="5476" y="8512"/>
                    <a:pt x="5488" y="8512"/>
                  </a:cubicBezTo>
                  <a:cubicBezTo>
                    <a:pt x="5499" y="8548"/>
                    <a:pt x="5523" y="8595"/>
                    <a:pt x="5546" y="8642"/>
                  </a:cubicBezTo>
                  <a:cubicBezTo>
                    <a:pt x="5546" y="8653"/>
                    <a:pt x="5558" y="8665"/>
                    <a:pt x="5558" y="8676"/>
                  </a:cubicBezTo>
                  <a:cubicBezTo>
                    <a:pt x="5582" y="8712"/>
                    <a:pt x="5593" y="8747"/>
                    <a:pt x="5616" y="8770"/>
                  </a:cubicBezTo>
                  <a:cubicBezTo>
                    <a:pt x="5616" y="8782"/>
                    <a:pt x="5629" y="8806"/>
                    <a:pt x="5640" y="8817"/>
                  </a:cubicBezTo>
                  <a:cubicBezTo>
                    <a:pt x="5663" y="8853"/>
                    <a:pt x="5687" y="8900"/>
                    <a:pt x="5710" y="8947"/>
                  </a:cubicBezTo>
                  <a:cubicBezTo>
                    <a:pt x="5746" y="8993"/>
                    <a:pt x="5769" y="9028"/>
                    <a:pt x="5793" y="9064"/>
                  </a:cubicBezTo>
                  <a:cubicBezTo>
                    <a:pt x="5804" y="9075"/>
                    <a:pt x="5804" y="9087"/>
                    <a:pt x="5816" y="9099"/>
                  </a:cubicBezTo>
                  <a:cubicBezTo>
                    <a:pt x="5840" y="9134"/>
                    <a:pt x="5863" y="9158"/>
                    <a:pt x="5886" y="9192"/>
                  </a:cubicBezTo>
                  <a:cubicBezTo>
                    <a:pt x="5898" y="9205"/>
                    <a:pt x="5898" y="9216"/>
                    <a:pt x="5910" y="9228"/>
                  </a:cubicBezTo>
                  <a:cubicBezTo>
                    <a:pt x="5945" y="9263"/>
                    <a:pt x="5968" y="9298"/>
                    <a:pt x="6004" y="9345"/>
                  </a:cubicBezTo>
                  <a:lnTo>
                    <a:pt x="6109" y="9450"/>
                  </a:lnTo>
                  <a:cubicBezTo>
                    <a:pt x="6109" y="9462"/>
                    <a:pt x="6121" y="9474"/>
                    <a:pt x="6132" y="9486"/>
                  </a:cubicBezTo>
                  <a:cubicBezTo>
                    <a:pt x="6156" y="9509"/>
                    <a:pt x="6191" y="9533"/>
                    <a:pt x="6215" y="9556"/>
                  </a:cubicBezTo>
                  <a:cubicBezTo>
                    <a:pt x="6226" y="9567"/>
                    <a:pt x="6238" y="9580"/>
                    <a:pt x="6238" y="9591"/>
                  </a:cubicBezTo>
                  <a:cubicBezTo>
                    <a:pt x="6273" y="9627"/>
                    <a:pt x="6320" y="9661"/>
                    <a:pt x="6355" y="9685"/>
                  </a:cubicBezTo>
                  <a:lnTo>
                    <a:pt x="6355" y="9697"/>
                  </a:lnTo>
                  <a:cubicBezTo>
                    <a:pt x="6390" y="9720"/>
                    <a:pt x="6426" y="9755"/>
                    <a:pt x="6473" y="9779"/>
                  </a:cubicBezTo>
                  <a:cubicBezTo>
                    <a:pt x="6484" y="9791"/>
                    <a:pt x="6496" y="9802"/>
                    <a:pt x="6507" y="9802"/>
                  </a:cubicBezTo>
                  <a:cubicBezTo>
                    <a:pt x="6531" y="9825"/>
                    <a:pt x="6566" y="9849"/>
                    <a:pt x="6590" y="9872"/>
                  </a:cubicBezTo>
                  <a:cubicBezTo>
                    <a:pt x="6601" y="9872"/>
                    <a:pt x="6613" y="9885"/>
                    <a:pt x="6625" y="9896"/>
                  </a:cubicBezTo>
                  <a:cubicBezTo>
                    <a:pt x="6672" y="9919"/>
                    <a:pt x="6707" y="9943"/>
                    <a:pt x="6754" y="9966"/>
                  </a:cubicBezTo>
                  <a:cubicBezTo>
                    <a:pt x="6801" y="10002"/>
                    <a:pt x="6836" y="10013"/>
                    <a:pt x="6883" y="10036"/>
                  </a:cubicBezTo>
                  <a:cubicBezTo>
                    <a:pt x="6895" y="10049"/>
                    <a:pt x="6906" y="10049"/>
                    <a:pt x="6918" y="10060"/>
                  </a:cubicBezTo>
                  <a:cubicBezTo>
                    <a:pt x="6953" y="10072"/>
                    <a:pt x="6989" y="10096"/>
                    <a:pt x="7023" y="10107"/>
                  </a:cubicBezTo>
                  <a:cubicBezTo>
                    <a:pt x="7035" y="10107"/>
                    <a:pt x="7047" y="10119"/>
                    <a:pt x="7059" y="10119"/>
                  </a:cubicBezTo>
                  <a:cubicBezTo>
                    <a:pt x="7106" y="10142"/>
                    <a:pt x="7153" y="10154"/>
                    <a:pt x="7200" y="10177"/>
                  </a:cubicBezTo>
                  <a:cubicBezTo>
                    <a:pt x="7234" y="10189"/>
                    <a:pt x="7270" y="10201"/>
                    <a:pt x="7293" y="10213"/>
                  </a:cubicBezTo>
                  <a:cubicBezTo>
                    <a:pt x="7246" y="10529"/>
                    <a:pt x="7200" y="10857"/>
                    <a:pt x="7153" y="11174"/>
                  </a:cubicBezTo>
                  <a:cubicBezTo>
                    <a:pt x="6929" y="11185"/>
                    <a:pt x="6695" y="11256"/>
                    <a:pt x="6449" y="11385"/>
                  </a:cubicBezTo>
                  <a:cubicBezTo>
                    <a:pt x="5945" y="11643"/>
                    <a:pt x="5746" y="12112"/>
                    <a:pt x="5746" y="12605"/>
                  </a:cubicBezTo>
                  <a:lnTo>
                    <a:pt x="5746" y="12616"/>
                  </a:lnTo>
                  <a:cubicBezTo>
                    <a:pt x="5757" y="12675"/>
                    <a:pt x="5757" y="12722"/>
                    <a:pt x="5757" y="12780"/>
                  </a:cubicBezTo>
                  <a:cubicBezTo>
                    <a:pt x="5757" y="12780"/>
                    <a:pt x="5769" y="12780"/>
                    <a:pt x="5769" y="12792"/>
                  </a:cubicBezTo>
                  <a:cubicBezTo>
                    <a:pt x="5769" y="12839"/>
                    <a:pt x="5780" y="12897"/>
                    <a:pt x="5793" y="12944"/>
                  </a:cubicBezTo>
                  <a:cubicBezTo>
                    <a:pt x="5793" y="12956"/>
                    <a:pt x="5804" y="12980"/>
                    <a:pt x="5804" y="12991"/>
                  </a:cubicBezTo>
                  <a:cubicBezTo>
                    <a:pt x="5816" y="13038"/>
                    <a:pt x="5827" y="13074"/>
                    <a:pt x="5840" y="13108"/>
                  </a:cubicBezTo>
                  <a:cubicBezTo>
                    <a:pt x="5840" y="13132"/>
                    <a:pt x="5851" y="13144"/>
                    <a:pt x="5851" y="13167"/>
                  </a:cubicBezTo>
                  <a:cubicBezTo>
                    <a:pt x="5874" y="13214"/>
                    <a:pt x="5886" y="13261"/>
                    <a:pt x="5910" y="13319"/>
                  </a:cubicBezTo>
                  <a:lnTo>
                    <a:pt x="5921" y="13331"/>
                  </a:lnTo>
                  <a:cubicBezTo>
                    <a:pt x="5933" y="13378"/>
                    <a:pt x="5957" y="13425"/>
                    <a:pt x="5992" y="13472"/>
                  </a:cubicBezTo>
                  <a:cubicBezTo>
                    <a:pt x="5992" y="13483"/>
                    <a:pt x="6004" y="13496"/>
                    <a:pt x="6015" y="13519"/>
                  </a:cubicBezTo>
                  <a:cubicBezTo>
                    <a:pt x="6038" y="13554"/>
                    <a:pt x="6062" y="13589"/>
                    <a:pt x="6074" y="13624"/>
                  </a:cubicBezTo>
                  <a:lnTo>
                    <a:pt x="6109" y="13660"/>
                  </a:lnTo>
                  <a:lnTo>
                    <a:pt x="6215" y="13800"/>
                  </a:lnTo>
                  <a:cubicBezTo>
                    <a:pt x="6249" y="13847"/>
                    <a:pt x="6285" y="13882"/>
                    <a:pt x="6332" y="13918"/>
                  </a:cubicBezTo>
                  <a:lnTo>
                    <a:pt x="6367" y="13952"/>
                  </a:lnTo>
                  <a:cubicBezTo>
                    <a:pt x="6390" y="13976"/>
                    <a:pt x="6426" y="14011"/>
                    <a:pt x="6460" y="14035"/>
                  </a:cubicBezTo>
                  <a:cubicBezTo>
                    <a:pt x="6473" y="14046"/>
                    <a:pt x="6484" y="14058"/>
                    <a:pt x="6496" y="14058"/>
                  </a:cubicBezTo>
                  <a:cubicBezTo>
                    <a:pt x="6543" y="14093"/>
                    <a:pt x="6590" y="14129"/>
                    <a:pt x="6637" y="14152"/>
                  </a:cubicBezTo>
                  <a:lnTo>
                    <a:pt x="6648" y="14163"/>
                  </a:lnTo>
                  <a:lnTo>
                    <a:pt x="6789" y="14234"/>
                  </a:lnTo>
                  <a:cubicBezTo>
                    <a:pt x="6801" y="14234"/>
                    <a:pt x="6812" y="14246"/>
                    <a:pt x="6836" y="14246"/>
                  </a:cubicBezTo>
                  <a:cubicBezTo>
                    <a:pt x="6871" y="14269"/>
                    <a:pt x="6906" y="14281"/>
                    <a:pt x="6953" y="14293"/>
                  </a:cubicBezTo>
                  <a:cubicBezTo>
                    <a:pt x="6965" y="14293"/>
                    <a:pt x="6976" y="14293"/>
                    <a:pt x="7000" y="14304"/>
                  </a:cubicBezTo>
                  <a:cubicBezTo>
                    <a:pt x="7059" y="14316"/>
                    <a:pt x="7106" y="14328"/>
                    <a:pt x="7164" y="14340"/>
                  </a:cubicBezTo>
                  <a:lnTo>
                    <a:pt x="7398" y="14340"/>
                  </a:lnTo>
                  <a:cubicBezTo>
                    <a:pt x="7445" y="14340"/>
                    <a:pt x="7481" y="14340"/>
                    <a:pt x="7528" y="14328"/>
                  </a:cubicBezTo>
                  <a:lnTo>
                    <a:pt x="7586" y="14328"/>
                  </a:lnTo>
                  <a:cubicBezTo>
                    <a:pt x="7645" y="14316"/>
                    <a:pt x="7715" y="14304"/>
                    <a:pt x="7774" y="14281"/>
                  </a:cubicBezTo>
                  <a:cubicBezTo>
                    <a:pt x="7833" y="14257"/>
                    <a:pt x="7880" y="14234"/>
                    <a:pt x="7938" y="14210"/>
                  </a:cubicBezTo>
                  <a:cubicBezTo>
                    <a:pt x="7950" y="14210"/>
                    <a:pt x="7961" y="14199"/>
                    <a:pt x="7973" y="14199"/>
                  </a:cubicBezTo>
                  <a:cubicBezTo>
                    <a:pt x="8020" y="14176"/>
                    <a:pt x="8067" y="14152"/>
                    <a:pt x="8102" y="14117"/>
                  </a:cubicBezTo>
                  <a:cubicBezTo>
                    <a:pt x="8114" y="14117"/>
                    <a:pt x="8125" y="14117"/>
                    <a:pt x="8125" y="14105"/>
                  </a:cubicBezTo>
                  <a:cubicBezTo>
                    <a:pt x="8172" y="14082"/>
                    <a:pt x="8208" y="14058"/>
                    <a:pt x="8243" y="14023"/>
                  </a:cubicBezTo>
                  <a:lnTo>
                    <a:pt x="8255" y="14011"/>
                  </a:lnTo>
                  <a:cubicBezTo>
                    <a:pt x="8302" y="13976"/>
                    <a:pt x="8336" y="13952"/>
                    <a:pt x="8372" y="13918"/>
                  </a:cubicBezTo>
                  <a:cubicBezTo>
                    <a:pt x="8372" y="13905"/>
                    <a:pt x="8383" y="13894"/>
                    <a:pt x="8383" y="13894"/>
                  </a:cubicBezTo>
                  <a:cubicBezTo>
                    <a:pt x="8419" y="13859"/>
                    <a:pt x="8454" y="13824"/>
                    <a:pt x="8477" y="13788"/>
                  </a:cubicBezTo>
                  <a:cubicBezTo>
                    <a:pt x="8513" y="13741"/>
                    <a:pt x="8536" y="13707"/>
                    <a:pt x="8560" y="13671"/>
                  </a:cubicBezTo>
                  <a:cubicBezTo>
                    <a:pt x="8571" y="13660"/>
                    <a:pt x="8571" y="13648"/>
                    <a:pt x="8571" y="13648"/>
                  </a:cubicBezTo>
                  <a:cubicBezTo>
                    <a:pt x="8594" y="13601"/>
                    <a:pt x="8618" y="13566"/>
                    <a:pt x="8641" y="13530"/>
                  </a:cubicBezTo>
                  <a:lnTo>
                    <a:pt x="8641" y="13507"/>
                  </a:lnTo>
                  <a:cubicBezTo>
                    <a:pt x="8665" y="13460"/>
                    <a:pt x="8677" y="13425"/>
                    <a:pt x="8688" y="13390"/>
                  </a:cubicBezTo>
                  <a:cubicBezTo>
                    <a:pt x="8688" y="13378"/>
                    <a:pt x="8700" y="13378"/>
                    <a:pt x="8700" y="13366"/>
                  </a:cubicBezTo>
                  <a:cubicBezTo>
                    <a:pt x="8712" y="13331"/>
                    <a:pt x="8724" y="13285"/>
                    <a:pt x="8735" y="13238"/>
                  </a:cubicBezTo>
                  <a:lnTo>
                    <a:pt x="8735" y="13214"/>
                  </a:lnTo>
                  <a:cubicBezTo>
                    <a:pt x="8747" y="13167"/>
                    <a:pt x="8758" y="13120"/>
                    <a:pt x="8758" y="13085"/>
                  </a:cubicBezTo>
                  <a:cubicBezTo>
                    <a:pt x="8841" y="12370"/>
                    <a:pt x="8430" y="11584"/>
                    <a:pt x="7774" y="11291"/>
                  </a:cubicBezTo>
                  <a:lnTo>
                    <a:pt x="7914" y="10307"/>
                  </a:lnTo>
                  <a:lnTo>
                    <a:pt x="8044" y="10307"/>
                  </a:lnTo>
                  <a:cubicBezTo>
                    <a:pt x="8091" y="10307"/>
                    <a:pt x="8149" y="10307"/>
                    <a:pt x="8196" y="10294"/>
                  </a:cubicBezTo>
                  <a:cubicBezTo>
                    <a:pt x="8255" y="10294"/>
                    <a:pt x="8313" y="10283"/>
                    <a:pt x="8360" y="10271"/>
                  </a:cubicBezTo>
                  <a:lnTo>
                    <a:pt x="8407" y="10271"/>
                  </a:lnTo>
                  <a:cubicBezTo>
                    <a:pt x="8454" y="10260"/>
                    <a:pt x="8489" y="10248"/>
                    <a:pt x="8536" y="10248"/>
                  </a:cubicBezTo>
                  <a:cubicBezTo>
                    <a:pt x="8547" y="10236"/>
                    <a:pt x="8571" y="10236"/>
                    <a:pt x="8583" y="10236"/>
                  </a:cubicBezTo>
                  <a:cubicBezTo>
                    <a:pt x="8641" y="10224"/>
                    <a:pt x="8688" y="10201"/>
                    <a:pt x="8747" y="10189"/>
                  </a:cubicBezTo>
                  <a:cubicBezTo>
                    <a:pt x="8818" y="10166"/>
                    <a:pt x="8876" y="10142"/>
                    <a:pt x="8935" y="10119"/>
                  </a:cubicBezTo>
                  <a:cubicBezTo>
                    <a:pt x="8946" y="10107"/>
                    <a:pt x="8969" y="10096"/>
                    <a:pt x="8993" y="10096"/>
                  </a:cubicBezTo>
                  <a:cubicBezTo>
                    <a:pt x="9029" y="10072"/>
                    <a:pt x="9063" y="10060"/>
                    <a:pt x="9110" y="10036"/>
                  </a:cubicBezTo>
                  <a:cubicBezTo>
                    <a:pt x="9122" y="10025"/>
                    <a:pt x="9146" y="10013"/>
                    <a:pt x="9169" y="10002"/>
                  </a:cubicBezTo>
                  <a:cubicBezTo>
                    <a:pt x="9204" y="9990"/>
                    <a:pt x="9240" y="9966"/>
                    <a:pt x="9274" y="9943"/>
                  </a:cubicBezTo>
                  <a:cubicBezTo>
                    <a:pt x="9298" y="9931"/>
                    <a:pt x="9310" y="9919"/>
                    <a:pt x="9321" y="9919"/>
                  </a:cubicBezTo>
                  <a:cubicBezTo>
                    <a:pt x="9427" y="9849"/>
                    <a:pt x="9521" y="9779"/>
                    <a:pt x="9603" y="9708"/>
                  </a:cubicBezTo>
                  <a:cubicBezTo>
                    <a:pt x="9626" y="9697"/>
                    <a:pt x="9638" y="9685"/>
                    <a:pt x="9649" y="9673"/>
                  </a:cubicBezTo>
                  <a:cubicBezTo>
                    <a:pt x="9673" y="9650"/>
                    <a:pt x="9709" y="9627"/>
                    <a:pt x="9732" y="9603"/>
                  </a:cubicBezTo>
                  <a:cubicBezTo>
                    <a:pt x="9743" y="9591"/>
                    <a:pt x="9767" y="9580"/>
                    <a:pt x="9779" y="9556"/>
                  </a:cubicBezTo>
                  <a:lnTo>
                    <a:pt x="9861" y="9474"/>
                  </a:lnTo>
                  <a:cubicBezTo>
                    <a:pt x="9861" y="9462"/>
                    <a:pt x="9873" y="9450"/>
                    <a:pt x="9884" y="9439"/>
                  </a:cubicBezTo>
                  <a:cubicBezTo>
                    <a:pt x="9954" y="9356"/>
                    <a:pt x="10025" y="9275"/>
                    <a:pt x="10084" y="9192"/>
                  </a:cubicBezTo>
                  <a:cubicBezTo>
                    <a:pt x="10095" y="9181"/>
                    <a:pt x="10095" y="9169"/>
                    <a:pt x="10107" y="9145"/>
                  </a:cubicBezTo>
                  <a:cubicBezTo>
                    <a:pt x="10131" y="9122"/>
                    <a:pt x="10142" y="9087"/>
                    <a:pt x="10165" y="9052"/>
                  </a:cubicBezTo>
                  <a:cubicBezTo>
                    <a:pt x="10178" y="9040"/>
                    <a:pt x="10178" y="9028"/>
                    <a:pt x="10189" y="9005"/>
                  </a:cubicBezTo>
                  <a:cubicBezTo>
                    <a:pt x="10212" y="8981"/>
                    <a:pt x="10224" y="8947"/>
                    <a:pt x="10236" y="8911"/>
                  </a:cubicBezTo>
                  <a:cubicBezTo>
                    <a:pt x="10248" y="8900"/>
                    <a:pt x="10259" y="8887"/>
                    <a:pt x="10259" y="8864"/>
                  </a:cubicBezTo>
                  <a:cubicBezTo>
                    <a:pt x="10306" y="8770"/>
                    <a:pt x="10342" y="8676"/>
                    <a:pt x="10376" y="8583"/>
                  </a:cubicBezTo>
                  <a:cubicBezTo>
                    <a:pt x="10376" y="8571"/>
                    <a:pt x="10376" y="8548"/>
                    <a:pt x="10389" y="8536"/>
                  </a:cubicBezTo>
                  <a:cubicBezTo>
                    <a:pt x="10400" y="8501"/>
                    <a:pt x="10400" y="8465"/>
                    <a:pt x="10412" y="8431"/>
                  </a:cubicBezTo>
                  <a:cubicBezTo>
                    <a:pt x="10423" y="8419"/>
                    <a:pt x="10423" y="8395"/>
                    <a:pt x="10423" y="8384"/>
                  </a:cubicBezTo>
                  <a:cubicBezTo>
                    <a:pt x="10435" y="8348"/>
                    <a:pt x="10447" y="8313"/>
                    <a:pt x="10447" y="8278"/>
                  </a:cubicBezTo>
                  <a:cubicBezTo>
                    <a:pt x="10447" y="8254"/>
                    <a:pt x="10459" y="8243"/>
                    <a:pt x="10459" y="8231"/>
                  </a:cubicBezTo>
                  <a:cubicBezTo>
                    <a:pt x="10494" y="8020"/>
                    <a:pt x="10506" y="7798"/>
                    <a:pt x="10494" y="7574"/>
                  </a:cubicBezTo>
                  <a:cubicBezTo>
                    <a:pt x="11009" y="7481"/>
                    <a:pt x="11538" y="7376"/>
                    <a:pt x="12065" y="7293"/>
                  </a:cubicBezTo>
                  <a:cubicBezTo>
                    <a:pt x="12065" y="7316"/>
                    <a:pt x="12077" y="7340"/>
                    <a:pt x="12088" y="7352"/>
                  </a:cubicBezTo>
                  <a:lnTo>
                    <a:pt x="12088" y="7363"/>
                  </a:lnTo>
                  <a:lnTo>
                    <a:pt x="12158" y="7504"/>
                  </a:lnTo>
                  <a:cubicBezTo>
                    <a:pt x="12171" y="7527"/>
                    <a:pt x="12182" y="7540"/>
                    <a:pt x="12182" y="7551"/>
                  </a:cubicBezTo>
                  <a:lnTo>
                    <a:pt x="12252" y="7657"/>
                  </a:lnTo>
                  <a:cubicBezTo>
                    <a:pt x="12264" y="7668"/>
                    <a:pt x="12276" y="7692"/>
                    <a:pt x="12276" y="7704"/>
                  </a:cubicBezTo>
                  <a:cubicBezTo>
                    <a:pt x="12311" y="7751"/>
                    <a:pt x="12346" y="7798"/>
                    <a:pt x="12382" y="7832"/>
                  </a:cubicBezTo>
                  <a:lnTo>
                    <a:pt x="12393" y="7832"/>
                  </a:lnTo>
                  <a:cubicBezTo>
                    <a:pt x="12429" y="7879"/>
                    <a:pt x="12463" y="7915"/>
                    <a:pt x="12499" y="7962"/>
                  </a:cubicBezTo>
                  <a:lnTo>
                    <a:pt x="12534" y="7996"/>
                  </a:lnTo>
                  <a:cubicBezTo>
                    <a:pt x="12569" y="8020"/>
                    <a:pt x="12604" y="8043"/>
                    <a:pt x="12627" y="8067"/>
                  </a:cubicBezTo>
                  <a:cubicBezTo>
                    <a:pt x="12640" y="8079"/>
                    <a:pt x="12663" y="8090"/>
                    <a:pt x="12674" y="8102"/>
                  </a:cubicBezTo>
                  <a:cubicBezTo>
                    <a:pt x="12721" y="8137"/>
                    <a:pt x="12757" y="8161"/>
                    <a:pt x="12815" y="8196"/>
                  </a:cubicBezTo>
                  <a:lnTo>
                    <a:pt x="12956" y="8267"/>
                  </a:lnTo>
                  <a:cubicBezTo>
                    <a:pt x="12979" y="8278"/>
                    <a:pt x="12991" y="8278"/>
                    <a:pt x="13003" y="8290"/>
                  </a:cubicBezTo>
                  <a:cubicBezTo>
                    <a:pt x="13049" y="8301"/>
                    <a:pt x="13085" y="8313"/>
                    <a:pt x="13120" y="8325"/>
                  </a:cubicBezTo>
                  <a:cubicBezTo>
                    <a:pt x="13143" y="8337"/>
                    <a:pt x="13155" y="8337"/>
                    <a:pt x="13167" y="8337"/>
                  </a:cubicBezTo>
                  <a:cubicBezTo>
                    <a:pt x="13226" y="8360"/>
                    <a:pt x="13284" y="8372"/>
                    <a:pt x="13343" y="8372"/>
                  </a:cubicBezTo>
                  <a:cubicBezTo>
                    <a:pt x="13401" y="8384"/>
                    <a:pt x="13448" y="8384"/>
                    <a:pt x="13507" y="8384"/>
                  </a:cubicBezTo>
                  <a:lnTo>
                    <a:pt x="13565" y="8384"/>
                  </a:lnTo>
                  <a:cubicBezTo>
                    <a:pt x="13612" y="8384"/>
                    <a:pt x="13659" y="8372"/>
                    <a:pt x="13706" y="8372"/>
                  </a:cubicBezTo>
                  <a:cubicBezTo>
                    <a:pt x="13718" y="8372"/>
                    <a:pt x="13742" y="8360"/>
                    <a:pt x="13753" y="8360"/>
                  </a:cubicBezTo>
                  <a:cubicBezTo>
                    <a:pt x="13823" y="8348"/>
                    <a:pt x="13882" y="8337"/>
                    <a:pt x="13953" y="8313"/>
                  </a:cubicBezTo>
                  <a:cubicBezTo>
                    <a:pt x="14000" y="8301"/>
                    <a:pt x="14058" y="8278"/>
                    <a:pt x="14105" y="8254"/>
                  </a:cubicBezTo>
                  <a:cubicBezTo>
                    <a:pt x="14117" y="8243"/>
                    <a:pt x="14128" y="8243"/>
                    <a:pt x="14140" y="8231"/>
                  </a:cubicBezTo>
                  <a:lnTo>
                    <a:pt x="14281" y="8161"/>
                  </a:lnTo>
                  <a:cubicBezTo>
                    <a:pt x="14292" y="8149"/>
                    <a:pt x="14292" y="8149"/>
                    <a:pt x="14304" y="8149"/>
                  </a:cubicBezTo>
                  <a:cubicBezTo>
                    <a:pt x="14339" y="8114"/>
                    <a:pt x="14375" y="8090"/>
                    <a:pt x="14410" y="8067"/>
                  </a:cubicBezTo>
                  <a:cubicBezTo>
                    <a:pt x="14422" y="8056"/>
                    <a:pt x="14422" y="8056"/>
                    <a:pt x="14433" y="8056"/>
                  </a:cubicBezTo>
                  <a:lnTo>
                    <a:pt x="14539" y="7950"/>
                  </a:lnTo>
                  <a:cubicBezTo>
                    <a:pt x="14550" y="7950"/>
                    <a:pt x="14550" y="7938"/>
                    <a:pt x="14562" y="7926"/>
                  </a:cubicBezTo>
                  <a:cubicBezTo>
                    <a:pt x="14597" y="7891"/>
                    <a:pt x="14621" y="7856"/>
                    <a:pt x="14656" y="7821"/>
                  </a:cubicBezTo>
                  <a:cubicBezTo>
                    <a:pt x="14680" y="7785"/>
                    <a:pt x="14714" y="7751"/>
                    <a:pt x="14738" y="7704"/>
                  </a:cubicBezTo>
                  <a:cubicBezTo>
                    <a:pt x="14738" y="7704"/>
                    <a:pt x="14750" y="7692"/>
                    <a:pt x="14750" y="7680"/>
                  </a:cubicBezTo>
                  <a:cubicBezTo>
                    <a:pt x="14773" y="7645"/>
                    <a:pt x="14797" y="7598"/>
                    <a:pt x="14808" y="7563"/>
                  </a:cubicBezTo>
                  <a:cubicBezTo>
                    <a:pt x="14808" y="7551"/>
                    <a:pt x="14820" y="7551"/>
                    <a:pt x="14820" y="7540"/>
                  </a:cubicBezTo>
                  <a:cubicBezTo>
                    <a:pt x="14832" y="7504"/>
                    <a:pt x="14855" y="7469"/>
                    <a:pt x="14867" y="7434"/>
                  </a:cubicBezTo>
                  <a:lnTo>
                    <a:pt x="14867" y="7410"/>
                  </a:lnTo>
                  <a:cubicBezTo>
                    <a:pt x="14878" y="7363"/>
                    <a:pt x="14891" y="7316"/>
                    <a:pt x="14902" y="7282"/>
                  </a:cubicBezTo>
                  <a:cubicBezTo>
                    <a:pt x="14902" y="7270"/>
                    <a:pt x="14914" y="7258"/>
                    <a:pt x="14914" y="7246"/>
                  </a:cubicBezTo>
                  <a:cubicBezTo>
                    <a:pt x="14925" y="7211"/>
                    <a:pt x="14925" y="7164"/>
                    <a:pt x="14938" y="7118"/>
                  </a:cubicBezTo>
                  <a:cubicBezTo>
                    <a:pt x="14938" y="7024"/>
                    <a:pt x="14949" y="6930"/>
                    <a:pt x="14938" y="6836"/>
                  </a:cubicBezTo>
                  <a:cubicBezTo>
                    <a:pt x="14972" y="5969"/>
                    <a:pt x="14328" y="5042"/>
                    <a:pt x="13401" y="5031"/>
                  </a:cubicBezTo>
                  <a:cubicBezTo>
                    <a:pt x="13155" y="5031"/>
                    <a:pt x="12898" y="5101"/>
                    <a:pt x="12616" y="5242"/>
                  </a:cubicBezTo>
                  <a:cubicBezTo>
                    <a:pt x="12124" y="5500"/>
                    <a:pt x="11913" y="5969"/>
                    <a:pt x="11924" y="6461"/>
                  </a:cubicBezTo>
                  <a:lnTo>
                    <a:pt x="11924" y="6472"/>
                  </a:lnTo>
                  <a:lnTo>
                    <a:pt x="11924" y="6531"/>
                  </a:lnTo>
                  <a:lnTo>
                    <a:pt x="11924" y="6636"/>
                  </a:lnTo>
                  <a:lnTo>
                    <a:pt x="11924" y="6649"/>
                  </a:lnTo>
                  <a:lnTo>
                    <a:pt x="11924" y="6672"/>
                  </a:lnTo>
                  <a:cubicBezTo>
                    <a:pt x="11408" y="6754"/>
                    <a:pt x="10892" y="6860"/>
                    <a:pt x="10389" y="6941"/>
                  </a:cubicBezTo>
                  <a:cubicBezTo>
                    <a:pt x="10060" y="5758"/>
                    <a:pt x="9087" y="4737"/>
                    <a:pt x="7786" y="4737"/>
                  </a:cubicBezTo>
                  <a:cubicBezTo>
                    <a:pt x="7586" y="4737"/>
                    <a:pt x="7387" y="4761"/>
                    <a:pt x="7176" y="4807"/>
                  </a:cubicBezTo>
                  <a:cubicBezTo>
                    <a:pt x="7023" y="4187"/>
                    <a:pt x="6824" y="3588"/>
                    <a:pt x="6672" y="2967"/>
                  </a:cubicBezTo>
                  <a:cubicBezTo>
                    <a:pt x="6672" y="2955"/>
                    <a:pt x="6684" y="2955"/>
                    <a:pt x="6684" y="2955"/>
                  </a:cubicBezTo>
                  <a:cubicBezTo>
                    <a:pt x="6695" y="2944"/>
                    <a:pt x="6707" y="2944"/>
                    <a:pt x="6707" y="2932"/>
                  </a:cubicBezTo>
                  <a:cubicBezTo>
                    <a:pt x="6754" y="2908"/>
                    <a:pt x="6789" y="2885"/>
                    <a:pt x="6824" y="2861"/>
                  </a:cubicBezTo>
                  <a:cubicBezTo>
                    <a:pt x="6824" y="2850"/>
                    <a:pt x="6836" y="2850"/>
                    <a:pt x="6848" y="2838"/>
                  </a:cubicBezTo>
                  <a:cubicBezTo>
                    <a:pt x="6883" y="2814"/>
                    <a:pt x="6918" y="2780"/>
                    <a:pt x="6953" y="2744"/>
                  </a:cubicBezTo>
                  <a:cubicBezTo>
                    <a:pt x="6953" y="2733"/>
                    <a:pt x="6965" y="2733"/>
                    <a:pt x="6976" y="2721"/>
                  </a:cubicBezTo>
                  <a:cubicBezTo>
                    <a:pt x="7000" y="2686"/>
                    <a:pt x="7035" y="2650"/>
                    <a:pt x="7070" y="2615"/>
                  </a:cubicBezTo>
                  <a:cubicBezTo>
                    <a:pt x="7094" y="2580"/>
                    <a:pt x="7117" y="2533"/>
                    <a:pt x="7140" y="2498"/>
                  </a:cubicBezTo>
                  <a:lnTo>
                    <a:pt x="7164" y="2475"/>
                  </a:lnTo>
                  <a:cubicBezTo>
                    <a:pt x="7176" y="2439"/>
                    <a:pt x="7200" y="2392"/>
                    <a:pt x="7223" y="2358"/>
                  </a:cubicBezTo>
                  <a:cubicBezTo>
                    <a:pt x="7223" y="2345"/>
                    <a:pt x="7223" y="2345"/>
                    <a:pt x="7234" y="2334"/>
                  </a:cubicBezTo>
                  <a:cubicBezTo>
                    <a:pt x="7246" y="2298"/>
                    <a:pt x="7258" y="2264"/>
                    <a:pt x="7270" y="2217"/>
                  </a:cubicBezTo>
                  <a:cubicBezTo>
                    <a:pt x="7281" y="2217"/>
                    <a:pt x="7281" y="2205"/>
                    <a:pt x="7281" y="2205"/>
                  </a:cubicBezTo>
                  <a:cubicBezTo>
                    <a:pt x="7293" y="2158"/>
                    <a:pt x="7305" y="2111"/>
                    <a:pt x="7317" y="2076"/>
                  </a:cubicBezTo>
                  <a:lnTo>
                    <a:pt x="7317" y="2041"/>
                  </a:lnTo>
                  <a:cubicBezTo>
                    <a:pt x="7328" y="1994"/>
                    <a:pt x="7340" y="1959"/>
                    <a:pt x="7340" y="1912"/>
                  </a:cubicBezTo>
                  <a:cubicBezTo>
                    <a:pt x="7445" y="1021"/>
                    <a:pt x="6778" y="1"/>
                    <a:pt x="5804"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271" name="Google Shape;271;p7"/>
            <p:cNvGrpSpPr/>
            <p:nvPr/>
          </p:nvGrpSpPr>
          <p:grpSpPr>
            <a:xfrm rot="5400000">
              <a:off x="-688801" y="3478533"/>
              <a:ext cx="2241432" cy="2283840"/>
              <a:chOff x="5510175" y="238275"/>
              <a:chExt cx="2841932" cy="2895701"/>
            </a:xfrm>
          </p:grpSpPr>
          <p:sp>
            <p:nvSpPr>
              <p:cNvPr id="272" name="Google Shape;272;p7"/>
              <p:cNvSpPr/>
              <p:nvPr/>
            </p:nvSpPr>
            <p:spPr>
              <a:xfrm>
                <a:off x="5510175" y="238275"/>
                <a:ext cx="2841932" cy="2895701"/>
              </a:xfrm>
              <a:custGeom>
                <a:rect b="b" l="l" r="r" t="t"/>
                <a:pathLst>
                  <a:path extrusionOk="0" h="31343" w="30761">
                    <a:moveTo>
                      <a:pt x="25462" y="1"/>
                    </a:moveTo>
                    <a:cubicBezTo>
                      <a:pt x="25003" y="1"/>
                      <a:pt x="24504" y="84"/>
                      <a:pt x="23962" y="262"/>
                    </a:cubicBezTo>
                    <a:cubicBezTo>
                      <a:pt x="22714" y="644"/>
                      <a:pt x="21848" y="1706"/>
                      <a:pt x="21270" y="2862"/>
                    </a:cubicBezTo>
                    <a:cubicBezTo>
                      <a:pt x="20785" y="3728"/>
                      <a:pt x="20693" y="5740"/>
                      <a:pt x="19919" y="6421"/>
                    </a:cubicBezTo>
                    <a:cubicBezTo>
                      <a:pt x="19549" y="6724"/>
                      <a:pt x="19197" y="6855"/>
                      <a:pt x="18859" y="6855"/>
                    </a:cubicBezTo>
                    <a:cubicBezTo>
                      <a:pt x="16740" y="6855"/>
                      <a:pt x="15176" y="1692"/>
                      <a:pt x="13183" y="1603"/>
                    </a:cubicBezTo>
                    <a:cubicBezTo>
                      <a:pt x="13116" y="1599"/>
                      <a:pt x="13051" y="1598"/>
                      <a:pt x="12987" y="1598"/>
                    </a:cubicBezTo>
                    <a:cubicBezTo>
                      <a:pt x="9937" y="1598"/>
                      <a:pt x="10508" y="5882"/>
                      <a:pt x="11357" y="7762"/>
                    </a:cubicBezTo>
                    <a:cubicBezTo>
                      <a:pt x="11842" y="8917"/>
                      <a:pt x="12420" y="10072"/>
                      <a:pt x="13276" y="11134"/>
                    </a:cubicBezTo>
                    <a:cubicBezTo>
                      <a:pt x="13956" y="12094"/>
                      <a:pt x="15205" y="12867"/>
                      <a:pt x="15586" y="14116"/>
                    </a:cubicBezTo>
                    <a:cubicBezTo>
                      <a:pt x="16357" y="16711"/>
                      <a:pt x="14815" y="17501"/>
                      <a:pt x="12974" y="17501"/>
                    </a:cubicBezTo>
                    <a:cubicBezTo>
                      <a:pt x="11807" y="17501"/>
                      <a:pt x="10520" y="17184"/>
                      <a:pt x="9624" y="16808"/>
                    </a:cubicBezTo>
                    <a:cubicBezTo>
                      <a:pt x="8752" y="16450"/>
                      <a:pt x="7859" y="16277"/>
                      <a:pt x="6986" y="16277"/>
                    </a:cubicBezTo>
                    <a:cubicBezTo>
                      <a:pt x="4586" y="16277"/>
                      <a:pt x="2333" y="17587"/>
                      <a:pt x="1062" y="19985"/>
                    </a:cubicBezTo>
                    <a:cubicBezTo>
                      <a:pt x="0" y="22203"/>
                      <a:pt x="93" y="25472"/>
                      <a:pt x="1248" y="27783"/>
                    </a:cubicBezTo>
                    <a:cubicBezTo>
                      <a:pt x="1953" y="29293"/>
                      <a:pt x="2762" y="29890"/>
                      <a:pt x="3534" y="29890"/>
                    </a:cubicBezTo>
                    <a:cubicBezTo>
                      <a:pt x="4978" y="29890"/>
                      <a:pt x="6291" y="27799"/>
                      <a:pt x="6540" y="25669"/>
                    </a:cubicBezTo>
                    <a:cubicBezTo>
                      <a:pt x="6754" y="23757"/>
                      <a:pt x="7623" y="23083"/>
                      <a:pt x="8725" y="23083"/>
                    </a:cubicBezTo>
                    <a:cubicBezTo>
                      <a:pt x="10121" y="23083"/>
                      <a:pt x="11892" y="24164"/>
                      <a:pt x="13183" y="25184"/>
                    </a:cubicBezTo>
                    <a:cubicBezTo>
                      <a:pt x="14106" y="25895"/>
                      <a:pt x="14783" y="26188"/>
                      <a:pt x="15317" y="26188"/>
                    </a:cubicBezTo>
                    <a:cubicBezTo>
                      <a:pt x="16736" y="26188"/>
                      <a:pt x="17148" y="24117"/>
                      <a:pt x="18474" y="22295"/>
                    </a:cubicBezTo>
                    <a:cubicBezTo>
                      <a:pt x="19049" y="21552"/>
                      <a:pt x="19836" y="21252"/>
                      <a:pt x="20692" y="21252"/>
                    </a:cubicBezTo>
                    <a:cubicBezTo>
                      <a:pt x="22710" y="21252"/>
                      <a:pt x="25108" y="22925"/>
                      <a:pt x="25984" y="24410"/>
                    </a:cubicBezTo>
                    <a:cubicBezTo>
                      <a:pt x="26655" y="25669"/>
                      <a:pt x="26944" y="27010"/>
                      <a:pt x="27336" y="28454"/>
                    </a:cubicBezTo>
                    <a:cubicBezTo>
                      <a:pt x="27624" y="29227"/>
                      <a:pt x="27624" y="30671"/>
                      <a:pt x="28006" y="31342"/>
                    </a:cubicBezTo>
                    <a:lnTo>
                      <a:pt x="28099" y="31146"/>
                    </a:lnTo>
                    <a:cubicBezTo>
                      <a:pt x="28129" y="31161"/>
                      <a:pt x="28159" y="31168"/>
                      <a:pt x="28189" y="31168"/>
                    </a:cubicBezTo>
                    <a:cubicBezTo>
                      <a:pt x="28548" y="31168"/>
                      <a:pt x="28887" y="30143"/>
                      <a:pt x="29069" y="29609"/>
                    </a:cubicBezTo>
                    <a:cubicBezTo>
                      <a:pt x="30502" y="24802"/>
                      <a:pt x="29935" y="19315"/>
                      <a:pt x="30409" y="14311"/>
                    </a:cubicBezTo>
                    <a:cubicBezTo>
                      <a:pt x="30760" y="10859"/>
                      <a:pt x="30710" y="1"/>
                      <a:pt x="25462"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3" name="Google Shape;273;p7"/>
              <p:cNvSpPr/>
              <p:nvPr/>
            </p:nvSpPr>
            <p:spPr>
              <a:xfrm>
                <a:off x="5774125" y="2413353"/>
                <a:ext cx="160200" cy="180987"/>
              </a:xfrm>
              <a:custGeom>
                <a:rect b="b" l="l" r="r" t="t"/>
                <a:pathLst>
                  <a:path extrusionOk="0" h="1959" w="1734">
                    <a:moveTo>
                      <a:pt x="991" y="1"/>
                    </a:moveTo>
                    <a:cubicBezTo>
                      <a:pt x="816" y="1"/>
                      <a:pt x="681" y="104"/>
                      <a:pt x="578" y="249"/>
                    </a:cubicBezTo>
                    <a:cubicBezTo>
                      <a:pt x="568" y="258"/>
                      <a:pt x="557" y="279"/>
                      <a:pt x="537" y="300"/>
                    </a:cubicBezTo>
                    <a:cubicBezTo>
                      <a:pt x="351" y="320"/>
                      <a:pt x="217" y="465"/>
                      <a:pt x="145" y="650"/>
                    </a:cubicBezTo>
                    <a:cubicBezTo>
                      <a:pt x="0" y="1012"/>
                      <a:pt x="0" y="1393"/>
                      <a:pt x="248" y="1703"/>
                    </a:cubicBezTo>
                    <a:cubicBezTo>
                      <a:pt x="381" y="1873"/>
                      <a:pt x="606" y="1959"/>
                      <a:pt x="825" y="1959"/>
                    </a:cubicBezTo>
                    <a:cubicBezTo>
                      <a:pt x="910" y="1959"/>
                      <a:pt x="995" y="1946"/>
                      <a:pt x="1073" y="1920"/>
                    </a:cubicBezTo>
                    <a:cubicBezTo>
                      <a:pt x="1373" y="1837"/>
                      <a:pt x="1630" y="1579"/>
                      <a:pt x="1692" y="1269"/>
                    </a:cubicBezTo>
                    <a:cubicBezTo>
                      <a:pt x="1733" y="1074"/>
                      <a:pt x="1713" y="898"/>
                      <a:pt x="1661" y="733"/>
                    </a:cubicBezTo>
                    <a:cubicBezTo>
                      <a:pt x="1692" y="547"/>
                      <a:pt x="1579" y="362"/>
                      <a:pt x="1424" y="258"/>
                    </a:cubicBezTo>
                    <a:cubicBezTo>
                      <a:pt x="1393" y="228"/>
                      <a:pt x="1362" y="187"/>
                      <a:pt x="1331" y="145"/>
                    </a:cubicBezTo>
                    <a:cubicBezTo>
                      <a:pt x="1259" y="52"/>
                      <a:pt x="1104" y="1"/>
                      <a:pt x="991" y="1"/>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4" name="Google Shape;274;p7"/>
              <p:cNvSpPr/>
              <p:nvPr/>
            </p:nvSpPr>
            <p:spPr>
              <a:xfrm>
                <a:off x="5898017" y="1960377"/>
                <a:ext cx="158260" cy="159738"/>
              </a:xfrm>
              <a:custGeom>
                <a:rect b="b" l="l" r="r" t="t"/>
                <a:pathLst>
                  <a:path extrusionOk="0" h="1729" w="1713">
                    <a:moveTo>
                      <a:pt x="814" y="0"/>
                    </a:moveTo>
                    <a:cubicBezTo>
                      <a:pt x="725" y="0"/>
                      <a:pt x="637" y="23"/>
                      <a:pt x="568" y="66"/>
                    </a:cubicBezTo>
                    <a:cubicBezTo>
                      <a:pt x="444" y="138"/>
                      <a:pt x="372" y="242"/>
                      <a:pt x="341" y="375"/>
                    </a:cubicBezTo>
                    <a:cubicBezTo>
                      <a:pt x="341" y="386"/>
                      <a:pt x="330" y="396"/>
                      <a:pt x="330" y="407"/>
                    </a:cubicBezTo>
                    <a:cubicBezTo>
                      <a:pt x="330" y="399"/>
                      <a:pt x="329" y="396"/>
                      <a:pt x="328" y="396"/>
                    </a:cubicBezTo>
                    <a:cubicBezTo>
                      <a:pt x="324" y="396"/>
                      <a:pt x="318" y="412"/>
                      <a:pt x="323" y="412"/>
                    </a:cubicBezTo>
                    <a:cubicBezTo>
                      <a:pt x="324" y="412"/>
                      <a:pt x="327" y="410"/>
                      <a:pt x="330" y="407"/>
                    </a:cubicBezTo>
                    <a:lnTo>
                      <a:pt x="330" y="407"/>
                    </a:lnTo>
                    <a:cubicBezTo>
                      <a:pt x="310" y="437"/>
                      <a:pt x="289" y="478"/>
                      <a:pt x="268" y="510"/>
                    </a:cubicBezTo>
                    <a:cubicBezTo>
                      <a:pt x="217" y="613"/>
                      <a:pt x="155" y="716"/>
                      <a:pt x="103" y="819"/>
                    </a:cubicBezTo>
                    <a:cubicBezTo>
                      <a:pt x="0" y="1005"/>
                      <a:pt x="21" y="1242"/>
                      <a:pt x="176" y="1397"/>
                    </a:cubicBezTo>
                    <a:lnTo>
                      <a:pt x="279" y="1500"/>
                    </a:lnTo>
                    <a:cubicBezTo>
                      <a:pt x="330" y="1551"/>
                      <a:pt x="424" y="1603"/>
                      <a:pt x="506" y="1624"/>
                    </a:cubicBezTo>
                    <a:cubicBezTo>
                      <a:pt x="591" y="1695"/>
                      <a:pt x="696" y="1729"/>
                      <a:pt x="802" y="1729"/>
                    </a:cubicBezTo>
                    <a:cubicBezTo>
                      <a:pt x="926" y="1729"/>
                      <a:pt x="1051" y="1682"/>
                      <a:pt x="1146" y="1592"/>
                    </a:cubicBezTo>
                    <a:cubicBezTo>
                      <a:pt x="1331" y="1417"/>
                      <a:pt x="1527" y="1262"/>
                      <a:pt x="1600" y="1015"/>
                    </a:cubicBezTo>
                    <a:cubicBezTo>
                      <a:pt x="1713" y="581"/>
                      <a:pt x="1362" y="283"/>
                      <a:pt x="1052" y="66"/>
                    </a:cubicBezTo>
                    <a:cubicBezTo>
                      <a:pt x="982" y="21"/>
                      <a:pt x="897" y="0"/>
                      <a:pt x="814"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5" name="Google Shape;275;p7"/>
              <p:cNvSpPr/>
              <p:nvPr/>
            </p:nvSpPr>
            <p:spPr>
              <a:xfrm>
                <a:off x="6434602" y="2116420"/>
                <a:ext cx="143016" cy="187085"/>
              </a:xfrm>
              <a:custGeom>
                <a:rect b="b" l="l" r="r" t="t"/>
                <a:pathLst>
                  <a:path extrusionOk="0" h="2025" w="1548">
                    <a:moveTo>
                      <a:pt x="601" y="0"/>
                    </a:moveTo>
                    <a:cubicBezTo>
                      <a:pt x="436" y="0"/>
                      <a:pt x="276" y="83"/>
                      <a:pt x="175" y="265"/>
                    </a:cubicBezTo>
                    <a:cubicBezTo>
                      <a:pt x="72" y="440"/>
                      <a:pt x="51" y="646"/>
                      <a:pt x="41" y="832"/>
                    </a:cubicBezTo>
                    <a:cubicBezTo>
                      <a:pt x="0" y="1224"/>
                      <a:pt x="10" y="1698"/>
                      <a:pt x="361" y="1946"/>
                    </a:cubicBezTo>
                    <a:cubicBezTo>
                      <a:pt x="443" y="2000"/>
                      <a:pt x="526" y="2024"/>
                      <a:pt x="608" y="2024"/>
                    </a:cubicBezTo>
                    <a:cubicBezTo>
                      <a:pt x="743" y="2024"/>
                      <a:pt x="875" y="1960"/>
                      <a:pt x="990" y="1863"/>
                    </a:cubicBezTo>
                    <a:cubicBezTo>
                      <a:pt x="1186" y="1853"/>
                      <a:pt x="1372" y="1719"/>
                      <a:pt x="1434" y="1523"/>
                    </a:cubicBezTo>
                    <a:cubicBezTo>
                      <a:pt x="1454" y="1420"/>
                      <a:pt x="1475" y="1327"/>
                      <a:pt x="1485" y="1234"/>
                    </a:cubicBezTo>
                    <a:cubicBezTo>
                      <a:pt x="1516" y="1173"/>
                      <a:pt x="1547" y="1100"/>
                      <a:pt x="1547" y="1017"/>
                    </a:cubicBezTo>
                    <a:cubicBezTo>
                      <a:pt x="1547" y="863"/>
                      <a:pt x="1475" y="749"/>
                      <a:pt x="1382" y="667"/>
                    </a:cubicBezTo>
                    <a:cubicBezTo>
                      <a:pt x="1351" y="616"/>
                      <a:pt x="1320" y="574"/>
                      <a:pt x="1279" y="522"/>
                    </a:cubicBezTo>
                    <a:cubicBezTo>
                      <a:pt x="1238" y="471"/>
                      <a:pt x="1186" y="440"/>
                      <a:pt x="1135" y="389"/>
                    </a:cubicBezTo>
                    <a:cubicBezTo>
                      <a:pt x="1124" y="347"/>
                      <a:pt x="1103" y="295"/>
                      <a:pt x="1073" y="254"/>
                    </a:cubicBezTo>
                    <a:cubicBezTo>
                      <a:pt x="951" y="91"/>
                      <a:pt x="774" y="0"/>
                      <a:pt x="601"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6" name="Google Shape;276;p7"/>
              <p:cNvSpPr/>
              <p:nvPr/>
            </p:nvSpPr>
            <p:spPr>
              <a:xfrm>
                <a:off x="6864018" y="1933954"/>
                <a:ext cx="156689" cy="160200"/>
              </a:xfrm>
              <a:custGeom>
                <a:rect b="b" l="l" r="r" t="t"/>
                <a:pathLst>
                  <a:path extrusionOk="0" h="1734" w="1696">
                    <a:moveTo>
                      <a:pt x="1146" y="1"/>
                    </a:moveTo>
                    <a:cubicBezTo>
                      <a:pt x="1140" y="1"/>
                      <a:pt x="1134" y="1"/>
                      <a:pt x="1129" y="1"/>
                    </a:cubicBezTo>
                    <a:cubicBezTo>
                      <a:pt x="973" y="1"/>
                      <a:pt x="829" y="42"/>
                      <a:pt x="705" y="115"/>
                    </a:cubicBezTo>
                    <a:cubicBezTo>
                      <a:pt x="592" y="145"/>
                      <a:pt x="489" y="218"/>
                      <a:pt x="427" y="331"/>
                    </a:cubicBezTo>
                    <a:cubicBezTo>
                      <a:pt x="386" y="414"/>
                      <a:pt x="334" y="476"/>
                      <a:pt x="283" y="548"/>
                    </a:cubicBezTo>
                    <a:cubicBezTo>
                      <a:pt x="180" y="693"/>
                      <a:pt x="128" y="858"/>
                      <a:pt x="86" y="1023"/>
                    </a:cubicBezTo>
                    <a:cubicBezTo>
                      <a:pt x="1" y="1347"/>
                      <a:pt x="259" y="1627"/>
                      <a:pt x="559" y="1627"/>
                    </a:cubicBezTo>
                    <a:cubicBezTo>
                      <a:pt x="584" y="1627"/>
                      <a:pt x="609" y="1625"/>
                      <a:pt x="633" y="1621"/>
                    </a:cubicBezTo>
                    <a:cubicBezTo>
                      <a:pt x="726" y="1683"/>
                      <a:pt x="829" y="1734"/>
                      <a:pt x="932" y="1734"/>
                    </a:cubicBezTo>
                    <a:cubicBezTo>
                      <a:pt x="1149" y="1734"/>
                      <a:pt x="1314" y="1590"/>
                      <a:pt x="1386" y="1404"/>
                    </a:cubicBezTo>
                    <a:cubicBezTo>
                      <a:pt x="1417" y="1383"/>
                      <a:pt x="1448" y="1363"/>
                      <a:pt x="1469" y="1332"/>
                    </a:cubicBezTo>
                    <a:cubicBezTo>
                      <a:pt x="1696" y="1085"/>
                      <a:pt x="1613" y="785"/>
                      <a:pt x="1613" y="476"/>
                    </a:cubicBezTo>
                    <a:cubicBezTo>
                      <a:pt x="1613" y="223"/>
                      <a:pt x="1406" y="1"/>
                      <a:pt x="1146" y="1"/>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7" name="Google Shape;277;p7"/>
              <p:cNvSpPr/>
              <p:nvPr/>
            </p:nvSpPr>
            <p:spPr>
              <a:xfrm>
                <a:off x="7359861" y="1915384"/>
                <a:ext cx="163988" cy="152162"/>
              </a:xfrm>
              <a:custGeom>
                <a:rect b="b" l="l" r="r" t="t"/>
                <a:pathLst>
                  <a:path extrusionOk="0" h="1647" w="1775">
                    <a:moveTo>
                      <a:pt x="1056" y="1"/>
                    </a:moveTo>
                    <a:cubicBezTo>
                      <a:pt x="1034" y="1"/>
                      <a:pt x="1013" y="3"/>
                      <a:pt x="991" y="6"/>
                    </a:cubicBezTo>
                    <a:lnTo>
                      <a:pt x="960" y="6"/>
                    </a:lnTo>
                    <a:cubicBezTo>
                      <a:pt x="775" y="6"/>
                      <a:pt x="651" y="99"/>
                      <a:pt x="548" y="243"/>
                    </a:cubicBezTo>
                    <a:cubicBezTo>
                      <a:pt x="465" y="346"/>
                      <a:pt x="383" y="460"/>
                      <a:pt x="321" y="573"/>
                    </a:cubicBezTo>
                    <a:cubicBezTo>
                      <a:pt x="259" y="687"/>
                      <a:pt x="218" y="800"/>
                      <a:pt x="156" y="914"/>
                    </a:cubicBezTo>
                    <a:cubicBezTo>
                      <a:pt x="1" y="1234"/>
                      <a:pt x="186" y="1646"/>
                      <a:pt x="578" y="1646"/>
                    </a:cubicBezTo>
                    <a:cubicBezTo>
                      <a:pt x="672" y="1646"/>
                      <a:pt x="775" y="1636"/>
                      <a:pt x="878" y="1636"/>
                    </a:cubicBezTo>
                    <a:cubicBezTo>
                      <a:pt x="904" y="1641"/>
                      <a:pt x="930" y="1643"/>
                      <a:pt x="954" y="1643"/>
                    </a:cubicBezTo>
                    <a:cubicBezTo>
                      <a:pt x="1045" y="1643"/>
                      <a:pt x="1124" y="1615"/>
                      <a:pt x="1197" y="1574"/>
                    </a:cubicBezTo>
                    <a:cubicBezTo>
                      <a:pt x="1352" y="1522"/>
                      <a:pt x="1486" y="1440"/>
                      <a:pt x="1589" y="1295"/>
                    </a:cubicBezTo>
                    <a:cubicBezTo>
                      <a:pt x="1775" y="1017"/>
                      <a:pt x="1610" y="646"/>
                      <a:pt x="1517" y="357"/>
                    </a:cubicBezTo>
                    <a:cubicBezTo>
                      <a:pt x="1452" y="170"/>
                      <a:pt x="1260" y="1"/>
                      <a:pt x="1056" y="1"/>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8" name="Google Shape;278;p7"/>
              <p:cNvSpPr/>
              <p:nvPr/>
            </p:nvSpPr>
            <p:spPr>
              <a:xfrm>
                <a:off x="7171206" y="1552025"/>
                <a:ext cx="161124" cy="141538"/>
              </a:xfrm>
              <a:custGeom>
                <a:rect b="b" l="l" r="r" t="t"/>
                <a:pathLst>
                  <a:path extrusionOk="0" h="1532" w="1744">
                    <a:moveTo>
                      <a:pt x="1074" y="1"/>
                    </a:moveTo>
                    <a:cubicBezTo>
                      <a:pt x="1033" y="1"/>
                      <a:pt x="992" y="4"/>
                      <a:pt x="949" y="9"/>
                    </a:cubicBezTo>
                    <a:cubicBezTo>
                      <a:pt x="867" y="20"/>
                      <a:pt x="795" y="61"/>
                      <a:pt x="733" y="112"/>
                    </a:cubicBezTo>
                    <a:lnTo>
                      <a:pt x="733" y="102"/>
                    </a:lnTo>
                    <a:cubicBezTo>
                      <a:pt x="681" y="91"/>
                      <a:pt x="640" y="82"/>
                      <a:pt x="599" y="82"/>
                    </a:cubicBezTo>
                    <a:lnTo>
                      <a:pt x="589" y="82"/>
                    </a:lnTo>
                    <a:cubicBezTo>
                      <a:pt x="577" y="80"/>
                      <a:pt x="566" y="79"/>
                      <a:pt x="554" y="79"/>
                    </a:cubicBezTo>
                    <a:cubicBezTo>
                      <a:pt x="407" y="79"/>
                      <a:pt x="243" y="195"/>
                      <a:pt x="176" y="318"/>
                    </a:cubicBezTo>
                    <a:cubicBezTo>
                      <a:pt x="83" y="494"/>
                      <a:pt x="62" y="731"/>
                      <a:pt x="32" y="927"/>
                    </a:cubicBezTo>
                    <a:cubicBezTo>
                      <a:pt x="0" y="1102"/>
                      <a:pt x="32" y="1257"/>
                      <a:pt x="155" y="1391"/>
                    </a:cubicBezTo>
                    <a:cubicBezTo>
                      <a:pt x="247" y="1484"/>
                      <a:pt x="372" y="1532"/>
                      <a:pt x="498" y="1532"/>
                    </a:cubicBezTo>
                    <a:cubicBezTo>
                      <a:pt x="583" y="1532"/>
                      <a:pt x="668" y="1510"/>
                      <a:pt x="743" y="1464"/>
                    </a:cubicBezTo>
                    <a:cubicBezTo>
                      <a:pt x="826" y="1412"/>
                      <a:pt x="919" y="1361"/>
                      <a:pt x="1011" y="1319"/>
                    </a:cubicBezTo>
                    <a:cubicBezTo>
                      <a:pt x="1022" y="1319"/>
                      <a:pt x="1032" y="1319"/>
                      <a:pt x="1032" y="1309"/>
                    </a:cubicBezTo>
                    <a:cubicBezTo>
                      <a:pt x="1063" y="1309"/>
                      <a:pt x="1084" y="1299"/>
                      <a:pt x="1104" y="1278"/>
                    </a:cubicBezTo>
                    <a:cubicBezTo>
                      <a:pt x="1125" y="1278"/>
                      <a:pt x="1146" y="1267"/>
                      <a:pt x="1156" y="1257"/>
                    </a:cubicBezTo>
                    <a:cubicBezTo>
                      <a:pt x="1341" y="1164"/>
                      <a:pt x="1465" y="969"/>
                      <a:pt x="1589" y="814"/>
                    </a:cubicBezTo>
                    <a:cubicBezTo>
                      <a:pt x="1744" y="607"/>
                      <a:pt x="1651" y="360"/>
                      <a:pt x="1476" y="215"/>
                    </a:cubicBezTo>
                    <a:cubicBezTo>
                      <a:pt x="1465" y="185"/>
                      <a:pt x="1444" y="153"/>
                      <a:pt x="1414" y="133"/>
                    </a:cubicBezTo>
                    <a:cubicBezTo>
                      <a:pt x="1312" y="32"/>
                      <a:pt x="1199" y="1"/>
                      <a:pt x="1074" y="1"/>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9" name="Google Shape;279;p7"/>
              <p:cNvSpPr/>
              <p:nvPr/>
            </p:nvSpPr>
            <p:spPr>
              <a:xfrm>
                <a:off x="7460008" y="1266547"/>
                <a:ext cx="133500" cy="156504"/>
              </a:xfrm>
              <a:custGeom>
                <a:rect b="b" l="l" r="r" t="t"/>
                <a:pathLst>
                  <a:path extrusionOk="0" h="1694" w="1445">
                    <a:moveTo>
                      <a:pt x="564" y="1"/>
                    </a:moveTo>
                    <a:cubicBezTo>
                      <a:pt x="351" y="1"/>
                      <a:pt x="135" y="145"/>
                      <a:pt x="83" y="355"/>
                    </a:cubicBezTo>
                    <a:cubicBezTo>
                      <a:pt x="62" y="448"/>
                      <a:pt x="51" y="541"/>
                      <a:pt x="62" y="634"/>
                    </a:cubicBezTo>
                    <a:cubicBezTo>
                      <a:pt x="21" y="747"/>
                      <a:pt x="0" y="871"/>
                      <a:pt x="0" y="985"/>
                    </a:cubicBezTo>
                    <a:cubicBezTo>
                      <a:pt x="0" y="1180"/>
                      <a:pt x="72" y="1335"/>
                      <a:pt x="196" y="1490"/>
                    </a:cubicBezTo>
                    <a:cubicBezTo>
                      <a:pt x="268" y="1583"/>
                      <a:pt x="413" y="1666"/>
                      <a:pt x="526" y="1686"/>
                    </a:cubicBezTo>
                    <a:cubicBezTo>
                      <a:pt x="571" y="1691"/>
                      <a:pt x="614" y="1694"/>
                      <a:pt x="656" y="1694"/>
                    </a:cubicBezTo>
                    <a:cubicBezTo>
                      <a:pt x="787" y="1694"/>
                      <a:pt x="907" y="1669"/>
                      <a:pt x="1032" y="1614"/>
                    </a:cubicBezTo>
                    <a:cubicBezTo>
                      <a:pt x="1279" y="1510"/>
                      <a:pt x="1444" y="1212"/>
                      <a:pt x="1424" y="943"/>
                    </a:cubicBezTo>
                    <a:cubicBezTo>
                      <a:pt x="1382" y="552"/>
                      <a:pt x="1114" y="273"/>
                      <a:pt x="794" y="66"/>
                    </a:cubicBezTo>
                    <a:cubicBezTo>
                      <a:pt x="724" y="21"/>
                      <a:pt x="644" y="1"/>
                      <a:pt x="564" y="1"/>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0" name="Google Shape;280;p7"/>
              <p:cNvSpPr/>
              <p:nvPr/>
            </p:nvSpPr>
            <p:spPr>
              <a:xfrm>
                <a:off x="6821520" y="1081218"/>
                <a:ext cx="162048" cy="180340"/>
              </a:xfrm>
              <a:custGeom>
                <a:rect b="b" l="l" r="r" t="t"/>
                <a:pathLst>
                  <a:path extrusionOk="0" h="1952" w="1754">
                    <a:moveTo>
                      <a:pt x="850" y="0"/>
                    </a:moveTo>
                    <a:cubicBezTo>
                      <a:pt x="689" y="0"/>
                      <a:pt x="526" y="60"/>
                      <a:pt x="381" y="154"/>
                    </a:cubicBezTo>
                    <a:cubicBezTo>
                      <a:pt x="196" y="277"/>
                      <a:pt x="103" y="504"/>
                      <a:pt x="175" y="721"/>
                    </a:cubicBezTo>
                    <a:cubicBezTo>
                      <a:pt x="41" y="979"/>
                      <a:pt x="0" y="1278"/>
                      <a:pt x="175" y="1547"/>
                    </a:cubicBezTo>
                    <a:cubicBezTo>
                      <a:pt x="335" y="1786"/>
                      <a:pt x="631" y="1952"/>
                      <a:pt x="928" y="1952"/>
                    </a:cubicBezTo>
                    <a:cubicBezTo>
                      <a:pt x="1015" y="1952"/>
                      <a:pt x="1102" y="1938"/>
                      <a:pt x="1186" y="1907"/>
                    </a:cubicBezTo>
                    <a:cubicBezTo>
                      <a:pt x="1424" y="1815"/>
                      <a:pt x="1578" y="1660"/>
                      <a:pt x="1671" y="1423"/>
                    </a:cubicBezTo>
                    <a:cubicBezTo>
                      <a:pt x="1754" y="1185"/>
                      <a:pt x="1671" y="917"/>
                      <a:pt x="1589" y="701"/>
                    </a:cubicBezTo>
                    <a:cubicBezTo>
                      <a:pt x="1495" y="463"/>
                      <a:pt x="1392" y="206"/>
                      <a:pt x="1155" y="82"/>
                    </a:cubicBezTo>
                    <a:cubicBezTo>
                      <a:pt x="1058" y="25"/>
                      <a:pt x="955" y="0"/>
                      <a:pt x="850"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1" name="Google Shape;281;p7"/>
              <p:cNvSpPr/>
              <p:nvPr/>
            </p:nvSpPr>
            <p:spPr>
              <a:xfrm>
                <a:off x="7283641" y="981994"/>
                <a:ext cx="146896" cy="132484"/>
              </a:xfrm>
              <a:custGeom>
                <a:rect b="b" l="l" r="r" t="t"/>
                <a:pathLst>
                  <a:path extrusionOk="0" h="1434" w="1590">
                    <a:moveTo>
                      <a:pt x="1115" y="1"/>
                    </a:moveTo>
                    <a:cubicBezTo>
                      <a:pt x="867" y="10"/>
                      <a:pt x="640" y="93"/>
                      <a:pt x="486" y="289"/>
                    </a:cubicBezTo>
                    <a:cubicBezTo>
                      <a:pt x="300" y="310"/>
                      <a:pt x="124" y="464"/>
                      <a:pt x="73" y="650"/>
                    </a:cubicBezTo>
                    <a:cubicBezTo>
                      <a:pt x="1" y="898"/>
                      <a:pt x="135" y="1115"/>
                      <a:pt x="362" y="1218"/>
                    </a:cubicBezTo>
                    <a:cubicBezTo>
                      <a:pt x="383" y="1228"/>
                      <a:pt x="403" y="1238"/>
                      <a:pt x="413" y="1248"/>
                    </a:cubicBezTo>
                    <a:lnTo>
                      <a:pt x="537" y="1310"/>
                    </a:lnTo>
                    <a:cubicBezTo>
                      <a:pt x="671" y="1383"/>
                      <a:pt x="805" y="1434"/>
                      <a:pt x="950" y="1434"/>
                    </a:cubicBezTo>
                    <a:cubicBezTo>
                      <a:pt x="1167" y="1434"/>
                      <a:pt x="1373" y="1310"/>
                      <a:pt x="1476" y="1115"/>
                    </a:cubicBezTo>
                    <a:cubicBezTo>
                      <a:pt x="1579" y="929"/>
                      <a:pt x="1589" y="702"/>
                      <a:pt x="1589" y="485"/>
                    </a:cubicBezTo>
                    <a:cubicBezTo>
                      <a:pt x="1589" y="228"/>
                      <a:pt x="1373" y="1"/>
                      <a:pt x="1115" y="1"/>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2" name="Google Shape;282;p7"/>
              <p:cNvSpPr/>
              <p:nvPr/>
            </p:nvSpPr>
            <p:spPr>
              <a:xfrm>
                <a:off x="6712873" y="724603"/>
                <a:ext cx="149483" cy="159461"/>
              </a:xfrm>
              <a:custGeom>
                <a:rect b="b" l="l" r="r" t="t"/>
                <a:pathLst>
                  <a:path extrusionOk="0" h="1726" w="1618">
                    <a:moveTo>
                      <a:pt x="830" y="0"/>
                    </a:moveTo>
                    <a:cubicBezTo>
                      <a:pt x="792" y="0"/>
                      <a:pt x="752" y="4"/>
                      <a:pt x="711" y="11"/>
                    </a:cubicBezTo>
                    <a:cubicBezTo>
                      <a:pt x="526" y="53"/>
                      <a:pt x="402" y="187"/>
                      <a:pt x="310" y="352"/>
                    </a:cubicBezTo>
                    <a:cubicBezTo>
                      <a:pt x="83" y="497"/>
                      <a:pt x="0" y="785"/>
                      <a:pt x="134" y="1012"/>
                    </a:cubicBezTo>
                    <a:cubicBezTo>
                      <a:pt x="258" y="1229"/>
                      <a:pt x="340" y="1497"/>
                      <a:pt x="557" y="1641"/>
                    </a:cubicBezTo>
                    <a:cubicBezTo>
                      <a:pt x="638" y="1687"/>
                      <a:pt x="735" y="1716"/>
                      <a:pt x="827" y="1716"/>
                    </a:cubicBezTo>
                    <a:cubicBezTo>
                      <a:pt x="840" y="1716"/>
                      <a:pt x="854" y="1715"/>
                      <a:pt x="867" y="1714"/>
                    </a:cubicBezTo>
                    <a:lnTo>
                      <a:pt x="1000" y="1714"/>
                    </a:lnTo>
                    <a:cubicBezTo>
                      <a:pt x="1037" y="1721"/>
                      <a:pt x="1075" y="1725"/>
                      <a:pt x="1112" y="1725"/>
                    </a:cubicBezTo>
                    <a:cubicBezTo>
                      <a:pt x="1374" y="1725"/>
                      <a:pt x="1618" y="1539"/>
                      <a:pt x="1609" y="1249"/>
                    </a:cubicBezTo>
                    <a:cubicBezTo>
                      <a:pt x="1599" y="868"/>
                      <a:pt x="1465" y="548"/>
                      <a:pt x="1259" y="238"/>
                    </a:cubicBezTo>
                    <a:cubicBezTo>
                      <a:pt x="1148" y="78"/>
                      <a:pt x="1004" y="0"/>
                      <a:pt x="830"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3" name="Google Shape;283;p7"/>
              <p:cNvSpPr/>
              <p:nvPr/>
            </p:nvSpPr>
            <p:spPr>
              <a:xfrm>
                <a:off x="7596187" y="679887"/>
                <a:ext cx="123984" cy="142462"/>
              </a:xfrm>
              <a:custGeom>
                <a:rect b="b" l="l" r="r" t="t"/>
                <a:pathLst>
                  <a:path extrusionOk="0" h="1542" w="1342">
                    <a:moveTo>
                      <a:pt x="517" y="0"/>
                    </a:moveTo>
                    <a:cubicBezTo>
                      <a:pt x="362" y="0"/>
                      <a:pt x="166" y="93"/>
                      <a:pt x="104" y="238"/>
                    </a:cubicBezTo>
                    <a:cubicBezTo>
                      <a:pt x="22" y="433"/>
                      <a:pt x="1" y="578"/>
                      <a:pt x="32" y="774"/>
                    </a:cubicBezTo>
                    <a:lnTo>
                      <a:pt x="63" y="867"/>
                    </a:lnTo>
                    <a:cubicBezTo>
                      <a:pt x="22" y="1063"/>
                      <a:pt x="73" y="1259"/>
                      <a:pt x="280" y="1382"/>
                    </a:cubicBezTo>
                    <a:cubicBezTo>
                      <a:pt x="342" y="1414"/>
                      <a:pt x="424" y="1434"/>
                      <a:pt x="507" y="1444"/>
                    </a:cubicBezTo>
                    <a:cubicBezTo>
                      <a:pt x="584" y="1511"/>
                      <a:pt x="691" y="1542"/>
                      <a:pt x="798" y="1542"/>
                    </a:cubicBezTo>
                    <a:cubicBezTo>
                      <a:pt x="890" y="1542"/>
                      <a:pt x="981" y="1519"/>
                      <a:pt x="1053" y="1476"/>
                    </a:cubicBezTo>
                    <a:cubicBezTo>
                      <a:pt x="1291" y="1331"/>
                      <a:pt x="1342" y="1052"/>
                      <a:pt x="1218" y="816"/>
                    </a:cubicBezTo>
                    <a:cubicBezTo>
                      <a:pt x="1218" y="816"/>
                      <a:pt x="1218" y="805"/>
                      <a:pt x="1208" y="795"/>
                    </a:cubicBezTo>
                    <a:cubicBezTo>
                      <a:pt x="1249" y="630"/>
                      <a:pt x="1229" y="465"/>
                      <a:pt x="1136" y="320"/>
                    </a:cubicBezTo>
                    <a:cubicBezTo>
                      <a:pt x="1074" y="227"/>
                      <a:pt x="991" y="145"/>
                      <a:pt x="899" y="93"/>
                    </a:cubicBezTo>
                    <a:cubicBezTo>
                      <a:pt x="816" y="42"/>
                      <a:pt x="723" y="0"/>
                      <a:pt x="610"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4" name="Google Shape;284;p7"/>
              <p:cNvSpPr/>
              <p:nvPr/>
            </p:nvSpPr>
            <p:spPr>
              <a:xfrm>
                <a:off x="6845264" y="2369284"/>
                <a:ext cx="134516" cy="124261"/>
              </a:xfrm>
              <a:custGeom>
                <a:rect b="b" l="l" r="r" t="t"/>
                <a:pathLst>
                  <a:path extrusionOk="0" h="1345" w="1456">
                    <a:moveTo>
                      <a:pt x="894" y="0"/>
                    </a:moveTo>
                    <a:cubicBezTo>
                      <a:pt x="878" y="0"/>
                      <a:pt x="862" y="1"/>
                      <a:pt x="846" y="3"/>
                    </a:cubicBezTo>
                    <a:cubicBezTo>
                      <a:pt x="733" y="13"/>
                      <a:pt x="630" y="55"/>
                      <a:pt x="537" y="107"/>
                    </a:cubicBezTo>
                    <a:cubicBezTo>
                      <a:pt x="496" y="127"/>
                      <a:pt x="465" y="137"/>
                      <a:pt x="434" y="158"/>
                    </a:cubicBezTo>
                    <a:cubicBezTo>
                      <a:pt x="321" y="240"/>
                      <a:pt x="238" y="343"/>
                      <a:pt x="186" y="478"/>
                    </a:cubicBezTo>
                    <a:cubicBezTo>
                      <a:pt x="176" y="488"/>
                      <a:pt x="156" y="509"/>
                      <a:pt x="145" y="529"/>
                    </a:cubicBezTo>
                    <a:cubicBezTo>
                      <a:pt x="1" y="746"/>
                      <a:pt x="104" y="1056"/>
                      <a:pt x="321" y="1189"/>
                    </a:cubicBezTo>
                    <a:cubicBezTo>
                      <a:pt x="351" y="1200"/>
                      <a:pt x="383" y="1221"/>
                      <a:pt x="413" y="1231"/>
                    </a:cubicBezTo>
                    <a:cubicBezTo>
                      <a:pt x="475" y="1272"/>
                      <a:pt x="537" y="1313"/>
                      <a:pt x="619" y="1324"/>
                    </a:cubicBezTo>
                    <a:cubicBezTo>
                      <a:pt x="733" y="1344"/>
                      <a:pt x="836" y="1344"/>
                      <a:pt x="950" y="1344"/>
                    </a:cubicBezTo>
                    <a:cubicBezTo>
                      <a:pt x="1197" y="1344"/>
                      <a:pt x="1435" y="1127"/>
                      <a:pt x="1424" y="870"/>
                    </a:cubicBezTo>
                    <a:cubicBezTo>
                      <a:pt x="1424" y="808"/>
                      <a:pt x="1414" y="756"/>
                      <a:pt x="1403" y="705"/>
                    </a:cubicBezTo>
                    <a:cubicBezTo>
                      <a:pt x="1455" y="509"/>
                      <a:pt x="1393" y="282"/>
                      <a:pt x="1218" y="178"/>
                    </a:cubicBezTo>
                    <a:cubicBezTo>
                      <a:pt x="1144" y="77"/>
                      <a:pt x="1029" y="0"/>
                      <a:pt x="894"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5" name="Google Shape;285;p7"/>
              <p:cNvSpPr/>
              <p:nvPr/>
            </p:nvSpPr>
            <p:spPr>
              <a:xfrm>
                <a:off x="7625844" y="1755831"/>
                <a:ext cx="99132" cy="115392"/>
              </a:xfrm>
              <a:custGeom>
                <a:rect b="b" l="l" r="r" t="t"/>
                <a:pathLst>
                  <a:path extrusionOk="0" h="1249" w="1073">
                    <a:moveTo>
                      <a:pt x="484" y="0"/>
                    </a:moveTo>
                    <a:cubicBezTo>
                      <a:pt x="227" y="0"/>
                      <a:pt x="0" y="217"/>
                      <a:pt x="0" y="485"/>
                    </a:cubicBezTo>
                    <a:cubicBezTo>
                      <a:pt x="0" y="588"/>
                      <a:pt x="41" y="681"/>
                      <a:pt x="103" y="764"/>
                    </a:cubicBezTo>
                    <a:lnTo>
                      <a:pt x="103" y="774"/>
                    </a:lnTo>
                    <a:cubicBezTo>
                      <a:pt x="103" y="1032"/>
                      <a:pt x="319" y="1248"/>
                      <a:pt x="578" y="1248"/>
                    </a:cubicBezTo>
                    <a:cubicBezTo>
                      <a:pt x="846" y="1248"/>
                      <a:pt x="1062" y="1032"/>
                      <a:pt x="1062" y="774"/>
                    </a:cubicBezTo>
                    <a:cubicBezTo>
                      <a:pt x="1062" y="599"/>
                      <a:pt x="1073" y="423"/>
                      <a:pt x="980" y="269"/>
                    </a:cubicBezTo>
                    <a:cubicBezTo>
                      <a:pt x="876" y="83"/>
                      <a:pt x="691" y="0"/>
                      <a:pt x="484"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286" name="Google Shape;286;p7"/>
            <p:cNvSpPr/>
            <p:nvPr/>
          </p:nvSpPr>
          <p:spPr>
            <a:xfrm>
              <a:off x="140923" y="287571"/>
              <a:ext cx="579071" cy="473817"/>
            </a:xfrm>
            <a:custGeom>
              <a:rect b="b" l="l" r="r" t="t"/>
              <a:pathLst>
                <a:path extrusionOk="0" h="6326" w="7731">
                  <a:moveTo>
                    <a:pt x="6794" y="1"/>
                  </a:moveTo>
                  <a:cubicBezTo>
                    <a:pt x="6485" y="1"/>
                    <a:pt x="6187" y="171"/>
                    <a:pt x="6038" y="480"/>
                  </a:cubicBezTo>
                  <a:cubicBezTo>
                    <a:pt x="5846" y="885"/>
                    <a:pt x="6027" y="1385"/>
                    <a:pt x="6443" y="1576"/>
                  </a:cubicBezTo>
                  <a:lnTo>
                    <a:pt x="6453" y="1576"/>
                  </a:lnTo>
                  <a:lnTo>
                    <a:pt x="6006" y="3727"/>
                  </a:lnTo>
                  <a:cubicBezTo>
                    <a:pt x="5920" y="3717"/>
                    <a:pt x="5835" y="3706"/>
                    <a:pt x="5750" y="3706"/>
                  </a:cubicBezTo>
                  <a:cubicBezTo>
                    <a:pt x="5260" y="3706"/>
                    <a:pt x="4792" y="3983"/>
                    <a:pt x="4569" y="4462"/>
                  </a:cubicBezTo>
                  <a:cubicBezTo>
                    <a:pt x="4515" y="4569"/>
                    <a:pt x="4483" y="4675"/>
                    <a:pt x="4462" y="4782"/>
                  </a:cubicBezTo>
                  <a:lnTo>
                    <a:pt x="1746" y="4686"/>
                  </a:lnTo>
                  <a:cubicBezTo>
                    <a:pt x="1704" y="4430"/>
                    <a:pt x="1545" y="4196"/>
                    <a:pt x="1289" y="4079"/>
                  </a:cubicBezTo>
                  <a:cubicBezTo>
                    <a:pt x="1171" y="4025"/>
                    <a:pt x="1055" y="3994"/>
                    <a:pt x="937" y="3994"/>
                  </a:cubicBezTo>
                  <a:cubicBezTo>
                    <a:pt x="629" y="3994"/>
                    <a:pt x="331" y="4175"/>
                    <a:pt x="192" y="4473"/>
                  </a:cubicBezTo>
                  <a:cubicBezTo>
                    <a:pt x="0" y="4888"/>
                    <a:pt x="171" y="5378"/>
                    <a:pt x="586" y="5570"/>
                  </a:cubicBezTo>
                  <a:cubicBezTo>
                    <a:pt x="703" y="5623"/>
                    <a:pt x="820" y="5655"/>
                    <a:pt x="937" y="5655"/>
                  </a:cubicBezTo>
                  <a:cubicBezTo>
                    <a:pt x="1246" y="5655"/>
                    <a:pt x="1545" y="5474"/>
                    <a:pt x="1683" y="5175"/>
                  </a:cubicBezTo>
                  <a:cubicBezTo>
                    <a:pt x="1725" y="5101"/>
                    <a:pt x="1746" y="5026"/>
                    <a:pt x="1758" y="4941"/>
                  </a:cubicBezTo>
                  <a:lnTo>
                    <a:pt x="4441" y="5048"/>
                  </a:lnTo>
                  <a:cubicBezTo>
                    <a:pt x="4451" y="5527"/>
                    <a:pt x="4728" y="5985"/>
                    <a:pt x="5196" y="6198"/>
                  </a:cubicBezTo>
                  <a:cubicBezTo>
                    <a:pt x="5378" y="6283"/>
                    <a:pt x="5569" y="6325"/>
                    <a:pt x="5750" y="6325"/>
                  </a:cubicBezTo>
                  <a:cubicBezTo>
                    <a:pt x="6240" y="6325"/>
                    <a:pt x="6719" y="6049"/>
                    <a:pt x="6943" y="5570"/>
                  </a:cubicBezTo>
                  <a:cubicBezTo>
                    <a:pt x="7241" y="4910"/>
                    <a:pt x="6964" y="4132"/>
                    <a:pt x="6304" y="3824"/>
                  </a:cubicBezTo>
                  <a:cubicBezTo>
                    <a:pt x="6294" y="3824"/>
                    <a:pt x="6272" y="3813"/>
                    <a:pt x="6261" y="3813"/>
                  </a:cubicBezTo>
                  <a:lnTo>
                    <a:pt x="6708" y="1651"/>
                  </a:lnTo>
                  <a:lnTo>
                    <a:pt x="6794" y="1651"/>
                  </a:lnTo>
                  <a:cubicBezTo>
                    <a:pt x="7103" y="1651"/>
                    <a:pt x="7401" y="1470"/>
                    <a:pt x="7539" y="1172"/>
                  </a:cubicBezTo>
                  <a:cubicBezTo>
                    <a:pt x="7731" y="757"/>
                    <a:pt x="7550" y="267"/>
                    <a:pt x="7145" y="75"/>
                  </a:cubicBezTo>
                  <a:cubicBezTo>
                    <a:pt x="7028" y="22"/>
                    <a:pt x="6911" y="1"/>
                    <a:pt x="6794"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7" name="Google Shape;287;p7"/>
            <p:cNvSpPr/>
            <p:nvPr/>
          </p:nvSpPr>
          <p:spPr>
            <a:xfrm>
              <a:off x="2546656" y="-343875"/>
              <a:ext cx="1248545" cy="1118630"/>
            </a:xfrm>
            <a:custGeom>
              <a:rect b="b" l="l" r="r" t="t"/>
              <a:pathLst>
                <a:path extrusionOk="0" h="16650" w="18583">
                  <a:moveTo>
                    <a:pt x="8583" y="411"/>
                  </a:moveTo>
                  <a:cubicBezTo>
                    <a:pt x="9474" y="411"/>
                    <a:pt x="10201" y="1068"/>
                    <a:pt x="10763" y="1889"/>
                  </a:cubicBezTo>
                  <a:cubicBezTo>
                    <a:pt x="9860" y="2264"/>
                    <a:pt x="9005" y="2814"/>
                    <a:pt x="8312" y="3296"/>
                  </a:cubicBezTo>
                  <a:cubicBezTo>
                    <a:pt x="8067" y="3460"/>
                    <a:pt x="7820" y="3647"/>
                    <a:pt x="7586" y="3823"/>
                  </a:cubicBezTo>
                  <a:cubicBezTo>
                    <a:pt x="6952" y="3741"/>
                    <a:pt x="6308" y="3682"/>
                    <a:pt x="5663" y="3671"/>
                  </a:cubicBezTo>
                  <a:cubicBezTo>
                    <a:pt x="5897" y="2405"/>
                    <a:pt x="6449" y="1243"/>
                    <a:pt x="7668" y="634"/>
                  </a:cubicBezTo>
                  <a:cubicBezTo>
                    <a:pt x="7996" y="482"/>
                    <a:pt x="8301" y="411"/>
                    <a:pt x="8583" y="411"/>
                  </a:cubicBezTo>
                  <a:close/>
                  <a:moveTo>
                    <a:pt x="11032" y="2311"/>
                  </a:moveTo>
                  <a:cubicBezTo>
                    <a:pt x="11384" y="2897"/>
                    <a:pt x="11654" y="3518"/>
                    <a:pt x="11842" y="4022"/>
                  </a:cubicBezTo>
                  <a:cubicBezTo>
                    <a:pt x="11947" y="4280"/>
                    <a:pt x="12029" y="4550"/>
                    <a:pt x="12123" y="4820"/>
                  </a:cubicBezTo>
                  <a:cubicBezTo>
                    <a:pt x="10998" y="4456"/>
                    <a:pt x="9837" y="4198"/>
                    <a:pt x="8711" y="3999"/>
                  </a:cubicBezTo>
                  <a:cubicBezTo>
                    <a:pt x="8559" y="3976"/>
                    <a:pt x="8395" y="3940"/>
                    <a:pt x="8242" y="3916"/>
                  </a:cubicBezTo>
                  <a:lnTo>
                    <a:pt x="8735" y="3565"/>
                  </a:lnTo>
                  <a:cubicBezTo>
                    <a:pt x="9427" y="3096"/>
                    <a:pt x="10212" y="2627"/>
                    <a:pt x="11032" y="2311"/>
                  </a:cubicBezTo>
                  <a:close/>
                  <a:moveTo>
                    <a:pt x="5980" y="4187"/>
                  </a:moveTo>
                  <a:cubicBezTo>
                    <a:pt x="6332" y="4198"/>
                    <a:pt x="6683" y="4210"/>
                    <a:pt x="7058" y="4245"/>
                  </a:cubicBezTo>
                  <a:cubicBezTo>
                    <a:pt x="6507" y="4690"/>
                    <a:pt x="5968" y="5183"/>
                    <a:pt x="5475" y="5711"/>
                  </a:cubicBezTo>
                  <a:cubicBezTo>
                    <a:pt x="5487" y="5218"/>
                    <a:pt x="5511" y="4690"/>
                    <a:pt x="5581" y="4187"/>
                  </a:cubicBezTo>
                  <a:close/>
                  <a:moveTo>
                    <a:pt x="12616" y="1947"/>
                  </a:moveTo>
                  <a:cubicBezTo>
                    <a:pt x="12674" y="2592"/>
                    <a:pt x="13284" y="3202"/>
                    <a:pt x="13952" y="3202"/>
                  </a:cubicBezTo>
                  <a:cubicBezTo>
                    <a:pt x="14175" y="3202"/>
                    <a:pt x="14398" y="3131"/>
                    <a:pt x="14620" y="2979"/>
                  </a:cubicBezTo>
                  <a:cubicBezTo>
                    <a:pt x="14737" y="2885"/>
                    <a:pt x="14831" y="2780"/>
                    <a:pt x="14901" y="2662"/>
                  </a:cubicBezTo>
                  <a:cubicBezTo>
                    <a:pt x="15852" y="3530"/>
                    <a:pt x="15523" y="4914"/>
                    <a:pt x="14961" y="6074"/>
                  </a:cubicBezTo>
                  <a:cubicBezTo>
                    <a:pt x="14245" y="5652"/>
                    <a:pt x="13483" y="5300"/>
                    <a:pt x="12686" y="5007"/>
                  </a:cubicBezTo>
                  <a:cubicBezTo>
                    <a:pt x="12416" y="4010"/>
                    <a:pt x="12041" y="3014"/>
                    <a:pt x="11514" y="2147"/>
                  </a:cubicBezTo>
                  <a:cubicBezTo>
                    <a:pt x="11877" y="2041"/>
                    <a:pt x="12252" y="1970"/>
                    <a:pt x="12616" y="1947"/>
                  </a:cubicBezTo>
                  <a:close/>
                  <a:moveTo>
                    <a:pt x="12827" y="5534"/>
                  </a:moveTo>
                  <a:lnTo>
                    <a:pt x="12827" y="5534"/>
                  </a:lnTo>
                  <a:cubicBezTo>
                    <a:pt x="13495" y="5805"/>
                    <a:pt x="14140" y="6121"/>
                    <a:pt x="14750" y="6485"/>
                  </a:cubicBezTo>
                  <a:cubicBezTo>
                    <a:pt x="14620" y="6707"/>
                    <a:pt x="14492" y="6918"/>
                    <a:pt x="14374" y="7105"/>
                  </a:cubicBezTo>
                  <a:cubicBezTo>
                    <a:pt x="14057" y="7574"/>
                    <a:pt x="13718" y="8032"/>
                    <a:pt x="13354" y="8466"/>
                  </a:cubicBezTo>
                  <a:cubicBezTo>
                    <a:pt x="13296" y="8009"/>
                    <a:pt x="13225" y="7551"/>
                    <a:pt x="13155" y="7105"/>
                  </a:cubicBezTo>
                  <a:cubicBezTo>
                    <a:pt x="13061" y="6602"/>
                    <a:pt x="12955" y="6074"/>
                    <a:pt x="12827" y="5534"/>
                  </a:cubicBezTo>
                  <a:close/>
                  <a:moveTo>
                    <a:pt x="5077" y="4198"/>
                  </a:moveTo>
                  <a:lnTo>
                    <a:pt x="5077" y="4198"/>
                  </a:lnTo>
                  <a:cubicBezTo>
                    <a:pt x="4995" y="4878"/>
                    <a:pt x="4983" y="5581"/>
                    <a:pt x="5006" y="6238"/>
                  </a:cubicBezTo>
                  <a:cubicBezTo>
                    <a:pt x="4198" y="7188"/>
                    <a:pt x="3529" y="8231"/>
                    <a:pt x="3083" y="9345"/>
                  </a:cubicBezTo>
                  <a:cubicBezTo>
                    <a:pt x="2169" y="8700"/>
                    <a:pt x="1454" y="7845"/>
                    <a:pt x="1290" y="6660"/>
                  </a:cubicBezTo>
                  <a:cubicBezTo>
                    <a:pt x="1278" y="6543"/>
                    <a:pt x="1267" y="6414"/>
                    <a:pt x="1267" y="6308"/>
                  </a:cubicBezTo>
                  <a:lnTo>
                    <a:pt x="1267" y="6308"/>
                  </a:lnTo>
                  <a:cubicBezTo>
                    <a:pt x="1372" y="6332"/>
                    <a:pt x="1489" y="6355"/>
                    <a:pt x="1595" y="6355"/>
                  </a:cubicBezTo>
                  <a:cubicBezTo>
                    <a:pt x="1817" y="6355"/>
                    <a:pt x="2040" y="6285"/>
                    <a:pt x="2251" y="6133"/>
                  </a:cubicBezTo>
                  <a:cubicBezTo>
                    <a:pt x="2767" y="5722"/>
                    <a:pt x="2814" y="5125"/>
                    <a:pt x="2603" y="4656"/>
                  </a:cubicBezTo>
                  <a:cubicBezTo>
                    <a:pt x="3354" y="4339"/>
                    <a:pt x="4279" y="4234"/>
                    <a:pt x="5077" y="4198"/>
                  </a:cubicBezTo>
                  <a:close/>
                  <a:moveTo>
                    <a:pt x="5030" y="6941"/>
                  </a:moveTo>
                  <a:cubicBezTo>
                    <a:pt x="5042" y="7024"/>
                    <a:pt x="5042" y="7118"/>
                    <a:pt x="5053" y="7211"/>
                  </a:cubicBezTo>
                  <a:cubicBezTo>
                    <a:pt x="5123" y="8314"/>
                    <a:pt x="5276" y="9450"/>
                    <a:pt x="5546" y="10576"/>
                  </a:cubicBezTo>
                  <a:cubicBezTo>
                    <a:pt x="4854" y="10318"/>
                    <a:pt x="4139" y="10002"/>
                    <a:pt x="3482" y="9603"/>
                  </a:cubicBezTo>
                  <a:cubicBezTo>
                    <a:pt x="3565" y="9392"/>
                    <a:pt x="3658" y="9181"/>
                    <a:pt x="3752" y="8981"/>
                  </a:cubicBezTo>
                  <a:cubicBezTo>
                    <a:pt x="4092" y="8267"/>
                    <a:pt x="4526" y="7574"/>
                    <a:pt x="5030" y="6941"/>
                  </a:cubicBezTo>
                  <a:close/>
                  <a:moveTo>
                    <a:pt x="15172" y="6754"/>
                  </a:moveTo>
                  <a:cubicBezTo>
                    <a:pt x="15230" y="6789"/>
                    <a:pt x="15289" y="6836"/>
                    <a:pt x="15359" y="6871"/>
                  </a:cubicBezTo>
                  <a:cubicBezTo>
                    <a:pt x="15805" y="7199"/>
                    <a:pt x="16261" y="7551"/>
                    <a:pt x="16519" y="7997"/>
                  </a:cubicBezTo>
                  <a:cubicBezTo>
                    <a:pt x="16321" y="8067"/>
                    <a:pt x="16097" y="8196"/>
                    <a:pt x="15898" y="8419"/>
                  </a:cubicBezTo>
                  <a:cubicBezTo>
                    <a:pt x="15370" y="9005"/>
                    <a:pt x="15675" y="9814"/>
                    <a:pt x="16250" y="10224"/>
                  </a:cubicBezTo>
                  <a:cubicBezTo>
                    <a:pt x="16215" y="10271"/>
                    <a:pt x="16168" y="10318"/>
                    <a:pt x="16133" y="10365"/>
                  </a:cubicBezTo>
                  <a:cubicBezTo>
                    <a:pt x="15500" y="11139"/>
                    <a:pt x="14445" y="11467"/>
                    <a:pt x="13495" y="11631"/>
                  </a:cubicBezTo>
                  <a:cubicBezTo>
                    <a:pt x="13541" y="10799"/>
                    <a:pt x="13507" y="9943"/>
                    <a:pt x="13424" y="9111"/>
                  </a:cubicBezTo>
                  <a:cubicBezTo>
                    <a:pt x="14081" y="8384"/>
                    <a:pt x="14703" y="7598"/>
                    <a:pt x="15172" y="6754"/>
                  </a:cubicBezTo>
                  <a:close/>
                  <a:moveTo>
                    <a:pt x="7738" y="4304"/>
                  </a:moveTo>
                  <a:cubicBezTo>
                    <a:pt x="9250" y="4468"/>
                    <a:pt x="10810" y="4796"/>
                    <a:pt x="12275" y="5323"/>
                  </a:cubicBezTo>
                  <a:cubicBezTo>
                    <a:pt x="12604" y="6508"/>
                    <a:pt x="12815" y="7727"/>
                    <a:pt x="12932" y="8947"/>
                  </a:cubicBezTo>
                  <a:cubicBezTo>
                    <a:pt x="12275" y="9650"/>
                    <a:pt x="11572" y="10307"/>
                    <a:pt x="10834" y="10916"/>
                  </a:cubicBezTo>
                  <a:cubicBezTo>
                    <a:pt x="10517" y="11174"/>
                    <a:pt x="10188" y="11432"/>
                    <a:pt x="9860" y="11678"/>
                  </a:cubicBezTo>
                  <a:cubicBezTo>
                    <a:pt x="8559" y="11514"/>
                    <a:pt x="7269" y="11174"/>
                    <a:pt x="6061" y="10763"/>
                  </a:cubicBezTo>
                  <a:cubicBezTo>
                    <a:pt x="5686" y="9333"/>
                    <a:pt x="5511" y="7845"/>
                    <a:pt x="5487" y="6402"/>
                  </a:cubicBezTo>
                  <a:cubicBezTo>
                    <a:pt x="6167" y="5628"/>
                    <a:pt x="6929" y="4925"/>
                    <a:pt x="7738" y="4304"/>
                  </a:cubicBezTo>
                  <a:close/>
                  <a:moveTo>
                    <a:pt x="12979" y="9568"/>
                  </a:moveTo>
                  <a:cubicBezTo>
                    <a:pt x="13038" y="10271"/>
                    <a:pt x="13049" y="10987"/>
                    <a:pt x="13014" y="11701"/>
                  </a:cubicBezTo>
                  <a:cubicBezTo>
                    <a:pt x="12533" y="11760"/>
                    <a:pt x="12064" y="11795"/>
                    <a:pt x="11584" y="11795"/>
                  </a:cubicBezTo>
                  <a:cubicBezTo>
                    <a:pt x="11232" y="11795"/>
                    <a:pt x="10892" y="11784"/>
                    <a:pt x="10552" y="11748"/>
                  </a:cubicBezTo>
                  <a:cubicBezTo>
                    <a:pt x="11150" y="11279"/>
                    <a:pt x="11736" y="10776"/>
                    <a:pt x="12275" y="10271"/>
                  </a:cubicBezTo>
                  <a:cubicBezTo>
                    <a:pt x="12510" y="10049"/>
                    <a:pt x="12744" y="9814"/>
                    <a:pt x="12979" y="9568"/>
                  </a:cubicBezTo>
                  <a:close/>
                  <a:moveTo>
                    <a:pt x="6226" y="11315"/>
                  </a:moveTo>
                  <a:lnTo>
                    <a:pt x="6226" y="11315"/>
                  </a:lnTo>
                  <a:cubicBezTo>
                    <a:pt x="6577" y="11420"/>
                    <a:pt x="6918" y="11526"/>
                    <a:pt x="7246" y="11608"/>
                  </a:cubicBezTo>
                  <a:cubicBezTo>
                    <a:pt x="7903" y="11795"/>
                    <a:pt x="8606" y="11948"/>
                    <a:pt x="9309" y="12065"/>
                  </a:cubicBezTo>
                  <a:cubicBezTo>
                    <a:pt x="8583" y="12546"/>
                    <a:pt x="7820" y="12968"/>
                    <a:pt x="7012" y="13285"/>
                  </a:cubicBezTo>
                  <a:cubicBezTo>
                    <a:pt x="6694" y="12652"/>
                    <a:pt x="6437" y="11995"/>
                    <a:pt x="6226" y="11315"/>
                  </a:cubicBezTo>
                  <a:close/>
                  <a:moveTo>
                    <a:pt x="3318" y="10083"/>
                  </a:moveTo>
                  <a:cubicBezTo>
                    <a:pt x="4057" y="10529"/>
                    <a:pt x="4878" y="10869"/>
                    <a:pt x="5686" y="11139"/>
                  </a:cubicBezTo>
                  <a:cubicBezTo>
                    <a:pt x="5909" y="11936"/>
                    <a:pt x="6202" y="12710"/>
                    <a:pt x="6566" y="13437"/>
                  </a:cubicBezTo>
                  <a:cubicBezTo>
                    <a:pt x="6554" y="13449"/>
                    <a:pt x="6543" y="13449"/>
                    <a:pt x="6519" y="13449"/>
                  </a:cubicBezTo>
                  <a:cubicBezTo>
                    <a:pt x="6061" y="13589"/>
                    <a:pt x="5605" y="13718"/>
                    <a:pt x="5159" y="13718"/>
                  </a:cubicBezTo>
                  <a:cubicBezTo>
                    <a:pt x="4714" y="13718"/>
                    <a:pt x="4279" y="13589"/>
                    <a:pt x="3904" y="13202"/>
                  </a:cubicBezTo>
                  <a:cubicBezTo>
                    <a:pt x="3541" y="12850"/>
                    <a:pt x="3330" y="12370"/>
                    <a:pt x="3213" y="11889"/>
                  </a:cubicBezTo>
                  <a:cubicBezTo>
                    <a:pt x="3083" y="11292"/>
                    <a:pt x="3154" y="10682"/>
                    <a:pt x="3318" y="10083"/>
                  </a:cubicBezTo>
                  <a:close/>
                  <a:moveTo>
                    <a:pt x="10001" y="12159"/>
                  </a:moveTo>
                  <a:cubicBezTo>
                    <a:pt x="10552" y="12229"/>
                    <a:pt x="11115" y="12264"/>
                    <a:pt x="11666" y="12264"/>
                  </a:cubicBezTo>
                  <a:cubicBezTo>
                    <a:pt x="12111" y="12264"/>
                    <a:pt x="12545" y="12241"/>
                    <a:pt x="12967" y="12194"/>
                  </a:cubicBezTo>
                  <a:lnTo>
                    <a:pt x="12967" y="12194"/>
                  </a:lnTo>
                  <a:cubicBezTo>
                    <a:pt x="12908" y="12874"/>
                    <a:pt x="12780" y="13554"/>
                    <a:pt x="12569" y="14199"/>
                  </a:cubicBezTo>
                  <a:cubicBezTo>
                    <a:pt x="12252" y="15137"/>
                    <a:pt x="11889" y="15992"/>
                    <a:pt x="10821" y="16169"/>
                  </a:cubicBezTo>
                  <a:cubicBezTo>
                    <a:pt x="10716" y="16192"/>
                    <a:pt x="10610" y="16192"/>
                    <a:pt x="10505" y="16192"/>
                  </a:cubicBezTo>
                  <a:cubicBezTo>
                    <a:pt x="10107" y="16192"/>
                    <a:pt x="9708" y="16086"/>
                    <a:pt x="9356" y="15934"/>
                  </a:cubicBezTo>
                  <a:cubicBezTo>
                    <a:pt x="8395" y="15512"/>
                    <a:pt x="7726" y="14574"/>
                    <a:pt x="7234" y="13695"/>
                  </a:cubicBezTo>
                  <a:cubicBezTo>
                    <a:pt x="8207" y="13308"/>
                    <a:pt x="9133" y="12780"/>
                    <a:pt x="10001" y="12159"/>
                  </a:cubicBezTo>
                  <a:close/>
                  <a:moveTo>
                    <a:pt x="8570" y="1"/>
                  </a:moveTo>
                  <a:cubicBezTo>
                    <a:pt x="7668" y="1"/>
                    <a:pt x="6765" y="458"/>
                    <a:pt x="6120" y="1267"/>
                  </a:cubicBezTo>
                  <a:cubicBezTo>
                    <a:pt x="5605" y="1936"/>
                    <a:pt x="5300" y="2780"/>
                    <a:pt x="5147" y="3682"/>
                  </a:cubicBezTo>
                  <a:cubicBezTo>
                    <a:pt x="4162" y="3705"/>
                    <a:pt x="3201" y="3870"/>
                    <a:pt x="2345" y="4268"/>
                  </a:cubicBezTo>
                  <a:cubicBezTo>
                    <a:pt x="2122" y="4010"/>
                    <a:pt x="1806" y="3835"/>
                    <a:pt x="1465" y="3835"/>
                  </a:cubicBezTo>
                  <a:cubicBezTo>
                    <a:pt x="1161" y="3835"/>
                    <a:pt x="832" y="3976"/>
                    <a:pt x="528" y="4315"/>
                  </a:cubicBezTo>
                  <a:cubicBezTo>
                    <a:pt x="0" y="4890"/>
                    <a:pt x="293" y="5699"/>
                    <a:pt x="856" y="6097"/>
                  </a:cubicBezTo>
                  <a:cubicBezTo>
                    <a:pt x="739" y="6941"/>
                    <a:pt x="1032" y="7891"/>
                    <a:pt x="1595" y="8618"/>
                  </a:cubicBezTo>
                  <a:cubicBezTo>
                    <a:pt x="1947" y="9087"/>
                    <a:pt x="2403" y="9486"/>
                    <a:pt x="2919" y="9826"/>
                  </a:cubicBezTo>
                  <a:cubicBezTo>
                    <a:pt x="2627" y="10740"/>
                    <a:pt x="2591" y="11737"/>
                    <a:pt x="2966" y="12639"/>
                  </a:cubicBezTo>
                  <a:cubicBezTo>
                    <a:pt x="3213" y="13202"/>
                    <a:pt x="3646" y="13707"/>
                    <a:pt x="4174" y="13999"/>
                  </a:cubicBezTo>
                  <a:cubicBezTo>
                    <a:pt x="4467" y="14152"/>
                    <a:pt x="4772" y="14210"/>
                    <a:pt x="5089" y="14210"/>
                  </a:cubicBezTo>
                  <a:cubicBezTo>
                    <a:pt x="5605" y="14210"/>
                    <a:pt x="6144" y="14058"/>
                    <a:pt x="6613" y="13918"/>
                  </a:cubicBezTo>
                  <a:cubicBezTo>
                    <a:pt x="6671" y="13894"/>
                    <a:pt x="6730" y="13871"/>
                    <a:pt x="6788" y="13859"/>
                  </a:cubicBezTo>
                  <a:cubicBezTo>
                    <a:pt x="6999" y="14246"/>
                    <a:pt x="7246" y="14632"/>
                    <a:pt x="7527" y="14996"/>
                  </a:cubicBezTo>
                  <a:cubicBezTo>
                    <a:pt x="8125" y="15770"/>
                    <a:pt x="8981" y="16450"/>
                    <a:pt x="9977" y="16614"/>
                  </a:cubicBezTo>
                  <a:cubicBezTo>
                    <a:pt x="10154" y="16638"/>
                    <a:pt x="10329" y="16649"/>
                    <a:pt x="10505" y="16649"/>
                  </a:cubicBezTo>
                  <a:cubicBezTo>
                    <a:pt x="10904" y="16649"/>
                    <a:pt x="11303" y="16579"/>
                    <a:pt x="11678" y="16391"/>
                  </a:cubicBezTo>
                  <a:cubicBezTo>
                    <a:pt x="12428" y="16028"/>
                    <a:pt x="12756" y="15090"/>
                    <a:pt x="13014" y="14351"/>
                  </a:cubicBezTo>
                  <a:cubicBezTo>
                    <a:pt x="13249" y="13636"/>
                    <a:pt x="13389" y="12886"/>
                    <a:pt x="13460" y="12123"/>
                  </a:cubicBezTo>
                  <a:cubicBezTo>
                    <a:pt x="13940" y="12030"/>
                    <a:pt x="14421" y="11912"/>
                    <a:pt x="14878" y="11737"/>
                  </a:cubicBezTo>
                  <a:cubicBezTo>
                    <a:pt x="15605" y="11479"/>
                    <a:pt x="16227" y="11034"/>
                    <a:pt x="16672" y="10424"/>
                  </a:cubicBezTo>
                  <a:cubicBezTo>
                    <a:pt x="16766" y="10447"/>
                    <a:pt x="16871" y="10459"/>
                    <a:pt x="16977" y="10459"/>
                  </a:cubicBezTo>
                  <a:cubicBezTo>
                    <a:pt x="17188" y="10459"/>
                    <a:pt x="17423" y="10388"/>
                    <a:pt x="17634" y="10236"/>
                  </a:cubicBezTo>
                  <a:cubicBezTo>
                    <a:pt x="18583" y="9474"/>
                    <a:pt x="17926" y="8103"/>
                    <a:pt x="17001" y="7962"/>
                  </a:cubicBezTo>
                  <a:cubicBezTo>
                    <a:pt x="16719" y="7399"/>
                    <a:pt x="16203" y="6918"/>
                    <a:pt x="15617" y="6485"/>
                  </a:cubicBezTo>
                  <a:cubicBezTo>
                    <a:pt x="15535" y="6438"/>
                    <a:pt x="15453" y="6391"/>
                    <a:pt x="15383" y="6332"/>
                  </a:cubicBezTo>
                  <a:cubicBezTo>
                    <a:pt x="15594" y="5886"/>
                    <a:pt x="15769" y="5417"/>
                    <a:pt x="15886" y="4948"/>
                  </a:cubicBezTo>
                  <a:cubicBezTo>
                    <a:pt x="16156" y="3788"/>
                    <a:pt x="15805" y="2874"/>
                    <a:pt x="15066" y="2264"/>
                  </a:cubicBezTo>
                  <a:cubicBezTo>
                    <a:pt x="15195" y="1513"/>
                    <a:pt x="14573" y="693"/>
                    <a:pt x="13823" y="693"/>
                  </a:cubicBezTo>
                  <a:cubicBezTo>
                    <a:pt x="13518" y="693"/>
                    <a:pt x="13190" y="833"/>
                    <a:pt x="12885" y="1162"/>
                  </a:cubicBezTo>
                  <a:cubicBezTo>
                    <a:pt x="12803" y="1243"/>
                    <a:pt x="12744" y="1337"/>
                    <a:pt x="12697" y="1431"/>
                  </a:cubicBezTo>
                  <a:cubicBezTo>
                    <a:pt x="12217" y="1443"/>
                    <a:pt x="11712" y="1548"/>
                    <a:pt x="11232" y="1712"/>
                  </a:cubicBezTo>
                  <a:cubicBezTo>
                    <a:pt x="10986" y="1361"/>
                    <a:pt x="10716" y="1045"/>
                    <a:pt x="10423" y="763"/>
                  </a:cubicBezTo>
                  <a:cubicBezTo>
                    <a:pt x="9860" y="235"/>
                    <a:pt x="9216" y="1"/>
                    <a:pt x="8570"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288" name="Google Shape;288;p7"/>
          <p:cNvSpPr txBox="1"/>
          <p:nvPr>
            <p:ph type="title"/>
          </p:nvPr>
        </p:nvSpPr>
        <p:spPr>
          <a:xfrm>
            <a:off x="720000" y="1015750"/>
            <a:ext cx="4294800" cy="572700"/>
          </a:xfrm>
          <a:prstGeom prst="rect">
            <a:avLst/>
          </a:prstGeom>
        </p:spPr>
        <p:txBody>
          <a:bodyPr anchorCtr="0" anchor="t" bIns="91425" lIns="91425" spcFirstLastPara="1" rIns="91425" wrap="square" tIns="91425">
            <a:noAutofit/>
          </a:bodyPr>
          <a:lstStyle>
            <a:lvl1pPr lvl="0" rtl="0">
              <a:spcBef>
                <a:spcPts val="0"/>
              </a:spcBef>
              <a:spcAft>
                <a:spcPts val="0"/>
              </a:spcAft>
              <a:buSzPts val="3000"/>
              <a:buNone/>
              <a:defRPr/>
            </a:lvl1pPr>
            <a:lvl2pPr lvl="1" rtl="0">
              <a:spcBef>
                <a:spcPts val="0"/>
              </a:spcBef>
              <a:spcAft>
                <a:spcPts val="0"/>
              </a:spcAft>
              <a:buSzPts val="3000"/>
              <a:buNone/>
              <a:defRPr/>
            </a:lvl2pPr>
            <a:lvl3pPr lvl="2" rtl="0">
              <a:spcBef>
                <a:spcPts val="0"/>
              </a:spcBef>
              <a:spcAft>
                <a:spcPts val="0"/>
              </a:spcAft>
              <a:buSzPts val="3000"/>
              <a:buNone/>
              <a:defRPr/>
            </a:lvl3pPr>
            <a:lvl4pPr lvl="3" rtl="0">
              <a:spcBef>
                <a:spcPts val="0"/>
              </a:spcBef>
              <a:spcAft>
                <a:spcPts val="0"/>
              </a:spcAft>
              <a:buSzPts val="3000"/>
              <a:buNone/>
              <a:defRPr/>
            </a:lvl4pPr>
            <a:lvl5pPr lvl="4" rtl="0">
              <a:spcBef>
                <a:spcPts val="0"/>
              </a:spcBef>
              <a:spcAft>
                <a:spcPts val="0"/>
              </a:spcAft>
              <a:buSzPts val="3000"/>
              <a:buNone/>
              <a:defRPr/>
            </a:lvl5pPr>
            <a:lvl6pPr lvl="5" rtl="0">
              <a:spcBef>
                <a:spcPts val="0"/>
              </a:spcBef>
              <a:spcAft>
                <a:spcPts val="0"/>
              </a:spcAft>
              <a:buSzPts val="3000"/>
              <a:buNone/>
              <a:defRPr/>
            </a:lvl6pPr>
            <a:lvl7pPr lvl="6" rtl="0">
              <a:spcBef>
                <a:spcPts val="0"/>
              </a:spcBef>
              <a:spcAft>
                <a:spcPts val="0"/>
              </a:spcAft>
              <a:buSzPts val="3000"/>
              <a:buNone/>
              <a:defRPr/>
            </a:lvl7pPr>
            <a:lvl8pPr lvl="7" rtl="0">
              <a:spcBef>
                <a:spcPts val="0"/>
              </a:spcBef>
              <a:spcAft>
                <a:spcPts val="0"/>
              </a:spcAft>
              <a:buSzPts val="3000"/>
              <a:buNone/>
              <a:defRPr/>
            </a:lvl8pPr>
            <a:lvl9pPr lvl="8" rtl="0">
              <a:spcBef>
                <a:spcPts val="0"/>
              </a:spcBef>
              <a:spcAft>
                <a:spcPts val="0"/>
              </a:spcAft>
              <a:buSzPts val="3000"/>
              <a:buNone/>
              <a:defRPr/>
            </a:lvl9pPr>
          </a:lstStyle>
          <a:p/>
        </p:txBody>
      </p:sp>
      <p:sp>
        <p:nvSpPr>
          <p:cNvPr id="289" name="Google Shape;289;p7"/>
          <p:cNvSpPr txBox="1"/>
          <p:nvPr>
            <p:ph idx="1" type="subTitle"/>
          </p:nvPr>
        </p:nvSpPr>
        <p:spPr>
          <a:xfrm>
            <a:off x="720000" y="1829450"/>
            <a:ext cx="4294800" cy="2298300"/>
          </a:xfrm>
          <a:prstGeom prst="rect">
            <a:avLst/>
          </a:prstGeom>
        </p:spPr>
        <p:txBody>
          <a:bodyPr anchorCtr="0" anchor="ctr" bIns="91425" lIns="91425" spcFirstLastPara="1" rIns="91425" wrap="square" tIns="91425">
            <a:noAutofit/>
          </a:bodyPr>
          <a:lstStyle>
            <a:lvl1pPr lvl="0" rtl="0">
              <a:spcBef>
                <a:spcPts val="0"/>
              </a:spcBef>
              <a:spcAft>
                <a:spcPts val="0"/>
              </a:spcAft>
              <a:buClr>
                <a:srgbClr val="999999"/>
              </a:buClr>
              <a:buSzPts val="800"/>
              <a:buFont typeface="Open Sans"/>
              <a:buChar char="●"/>
              <a:defRPr sz="1400"/>
            </a:lvl1pPr>
            <a:lvl2pPr lvl="1" rtl="0" algn="ctr">
              <a:lnSpc>
                <a:spcPct val="100000"/>
              </a:lnSpc>
              <a:spcBef>
                <a:spcPts val="0"/>
              </a:spcBef>
              <a:spcAft>
                <a:spcPts val="0"/>
              </a:spcAft>
              <a:buClr>
                <a:srgbClr val="999999"/>
              </a:buClr>
              <a:buSzPts val="800"/>
              <a:buFont typeface="Open Sans"/>
              <a:buChar char="○"/>
              <a:defRPr/>
            </a:lvl2pPr>
            <a:lvl3pPr lvl="2" rtl="0" algn="ctr">
              <a:lnSpc>
                <a:spcPct val="100000"/>
              </a:lnSpc>
              <a:spcBef>
                <a:spcPts val="1600"/>
              </a:spcBef>
              <a:spcAft>
                <a:spcPts val="0"/>
              </a:spcAft>
              <a:buClr>
                <a:srgbClr val="999999"/>
              </a:buClr>
              <a:buSzPts val="800"/>
              <a:buFont typeface="Open Sans"/>
              <a:buChar char="■"/>
              <a:defRPr/>
            </a:lvl3pPr>
            <a:lvl4pPr lvl="3" rtl="0" algn="ctr">
              <a:lnSpc>
                <a:spcPct val="100000"/>
              </a:lnSpc>
              <a:spcBef>
                <a:spcPts val="1600"/>
              </a:spcBef>
              <a:spcAft>
                <a:spcPts val="0"/>
              </a:spcAft>
              <a:buClr>
                <a:srgbClr val="999999"/>
              </a:buClr>
              <a:buSzPts val="800"/>
              <a:buFont typeface="Open Sans"/>
              <a:buChar char="●"/>
              <a:defRPr/>
            </a:lvl4pPr>
            <a:lvl5pPr lvl="4" rtl="0" algn="ctr">
              <a:lnSpc>
                <a:spcPct val="100000"/>
              </a:lnSpc>
              <a:spcBef>
                <a:spcPts val="1600"/>
              </a:spcBef>
              <a:spcAft>
                <a:spcPts val="0"/>
              </a:spcAft>
              <a:buClr>
                <a:srgbClr val="999999"/>
              </a:buClr>
              <a:buSzPts val="1200"/>
              <a:buFont typeface="Open Sans"/>
              <a:buChar char="○"/>
              <a:defRPr/>
            </a:lvl5pPr>
            <a:lvl6pPr lvl="5" rtl="0" algn="ctr">
              <a:lnSpc>
                <a:spcPct val="100000"/>
              </a:lnSpc>
              <a:spcBef>
                <a:spcPts val="1600"/>
              </a:spcBef>
              <a:spcAft>
                <a:spcPts val="0"/>
              </a:spcAft>
              <a:buClr>
                <a:srgbClr val="999999"/>
              </a:buClr>
              <a:buSzPts val="1200"/>
              <a:buFont typeface="Open Sans"/>
              <a:buChar char="■"/>
              <a:defRPr/>
            </a:lvl6pPr>
            <a:lvl7pPr lvl="6" rtl="0" algn="ctr">
              <a:lnSpc>
                <a:spcPct val="100000"/>
              </a:lnSpc>
              <a:spcBef>
                <a:spcPts val="1600"/>
              </a:spcBef>
              <a:spcAft>
                <a:spcPts val="0"/>
              </a:spcAft>
              <a:buClr>
                <a:srgbClr val="999999"/>
              </a:buClr>
              <a:buSzPts val="700"/>
              <a:buFont typeface="Open Sans"/>
              <a:buChar char="●"/>
              <a:defRPr/>
            </a:lvl7pPr>
            <a:lvl8pPr lvl="7" rtl="0" algn="ctr">
              <a:lnSpc>
                <a:spcPct val="100000"/>
              </a:lnSpc>
              <a:spcBef>
                <a:spcPts val="1600"/>
              </a:spcBef>
              <a:spcAft>
                <a:spcPts val="0"/>
              </a:spcAft>
              <a:buClr>
                <a:srgbClr val="999999"/>
              </a:buClr>
              <a:buSzPts val="700"/>
              <a:buFont typeface="Open Sans"/>
              <a:buChar char="○"/>
              <a:defRPr/>
            </a:lvl8pPr>
            <a:lvl9pPr lvl="8" rtl="0" algn="ctr">
              <a:lnSpc>
                <a:spcPct val="100000"/>
              </a:lnSpc>
              <a:spcBef>
                <a:spcPts val="1600"/>
              </a:spcBef>
              <a:spcAft>
                <a:spcPts val="1600"/>
              </a:spcAft>
              <a:buClr>
                <a:srgbClr val="999999"/>
              </a:buClr>
              <a:buSzPts val="600"/>
              <a:buFont typeface="Open Sans"/>
              <a:buChar char="■"/>
              <a:defRPr/>
            </a:lvl9pPr>
          </a:lstStyle>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5">
  <p:cSld name="ONE_COLUMN_TEXT_5">
    <p:spTree>
      <p:nvGrpSpPr>
        <p:cNvPr id="1927" name="Shape 1927"/>
        <p:cNvGrpSpPr/>
        <p:nvPr/>
      </p:nvGrpSpPr>
      <p:grpSpPr>
        <a:xfrm>
          <a:off x="0" y="0"/>
          <a:ext cx="0" cy="0"/>
          <a:chOff x="0" y="0"/>
          <a:chExt cx="0" cy="0"/>
        </a:xfrm>
      </p:grpSpPr>
      <p:sp>
        <p:nvSpPr>
          <p:cNvPr id="1928" name="Google Shape;1928;p61"/>
          <p:cNvSpPr txBox="1"/>
          <p:nvPr>
            <p:ph idx="1" type="body"/>
          </p:nvPr>
        </p:nvSpPr>
        <p:spPr>
          <a:xfrm>
            <a:off x="713225" y="1680775"/>
            <a:ext cx="3857400" cy="2786400"/>
          </a:xfrm>
          <a:prstGeom prst="rect">
            <a:avLst/>
          </a:prstGeom>
        </p:spPr>
        <p:txBody>
          <a:bodyPr anchorCtr="0" anchor="t" bIns="91425" lIns="91425" spcFirstLastPara="1" rIns="91425" wrap="square" tIns="91425">
            <a:noAutofit/>
          </a:bodyPr>
          <a:lstStyle>
            <a:lvl1pPr indent="-304800" lvl="0" marL="457200" rtl="0">
              <a:lnSpc>
                <a:spcPct val="100000"/>
              </a:lnSpc>
              <a:spcBef>
                <a:spcPts val="0"/>
              </a:spcBef>
              <a:spcAft>
                <a:spcPts val="0"/>
              </a:spcAft>
              <a:buSzPts val="1200"/>
              <a:buChar char="●"/>
              <a:defRPr/>
            </a:lvl1pPr>
            <a:lvl2pPr indent="-304800" lvl="1" marL="914400" rtl="0">
              <a:spcBef>
                <a:spcPts val="1600"/>
              </a:spcBef>
              <a:spcAft>
                <a:spcPts val="0"/>
              </a:spcAft>
              <a:buSzPts val="1200"/>
              <a:buChar char="○"/>
              <a:defRPr sz="1200"/>
            </a:lvl2pPr>
            <a:lvl3pPr indent="-304800" lvl="2" marL="1371600" rtl="0">
              <a:spcBef>
                <a:spcPts val="1600"/>
              </a:spcBef>
              <a:spcAft>
                <a:spcPts val="0"/>
              </a:spcAft>
              <a:buSzPts val="1200"/>
              <a:buChar char="■"/>
              <a:defRPr sz="1200"/>
            </a:lvl3pPr>
            <a:lvl4pPr indent="-304800" lvl="3" marL="1828800" rtl="0">
              <a:spcBef>
                <a:spcPts val="1600"/>
              </a:spcBef>
              <a:spcAft>
                <a:spcPts val="0"/>
              </a:spcAft>
              <a:buSzPts val="1200"/>
              <a:buChar char="●"/>
              <a:defRPr sz="1200"/>
            </a:lvl4pPr>
            <a:lvl5pPr indent="-304800" lvl="4" marL="2286000" rtl="0">
              <a:spcBef>
                <a:spcPts val="1600"/>
              </a:spcBef>
              <a:spcAft>
                <a:spcPts val="0"/>
              </a:spcAft>
              <a:buSzPts val="1200"/>
              <a:buChar char="○"/>
              <a:defRPr sz="1200"/>
            </a:lvl5pPr>
            <a:lvl6pPr indent="-304800" lvl="5" marL="2743200" rtl="0">
              <a:spcBef>
                <a:spcPts val="1600"/>
              </a:spcBef>
              <a:spcAft>
                <a:spcPts val="0"/>
              </a:spcAft>
              <a:buSzPts val="1200"/>
              <a:buChar char="■"/>
              <a:defRPr sz="1200"/>
            </a:lvl6pPr>
            <a:lvl7pPr indent="-304800" lvl="6" marL="3200400" rtl="0">
              <a:spcBef>
                <a:spcPts val="1600"/>
              </a:spcBef>
              <a:spcAft>
                <a:spcPts val="0"/>
              </a:spcAft>
              <a:buSzPts val="1200"/>
              <a:buChar char="●"/>
              <a:defRPr sz="1200"/>
            </a:lvl7pPr>
            <a:lvl8pPr indent="-304800" lvl="7" marL="3657600" rtl="0">
              <a:spcBef>
                <a:spcPts val="1600"/>
              </a:spcBef>
              <a:spcAft>
                <a:spcPts val="0"/>
              </a:spcAft>
              <a:buSzPts val="1200"/>
              <a:buChar char="○"/>
              <a:defRPr sz="1200"/>
            </a:lvl8pPr>
            <a:lvl9pPr indent="-304800" lvl="8" marL="4114800" rtl="0">
              <a:spcBef>
                <a:spcPts val="1600"/>
              </a:spcBef>
              <a:spcAft>
                <a:spcPts val="1600"/>
              </a:spcAft>
              <a:buSzPts val="1200"/>
              <a:buChar char="■"/>
              <a:defRPr sz="1200"/>
            </a:lvl9pPr>
          </a:lstStyle>
          <a:p/>
        </p:txBody>
      </p:sp>
      <p:sp>
        <p:nvSpPr>
          <p:cNvPr id="1929" name="Google Shape;1929;p61"/>
          <p:cNvSpPr txBox="1"/>
          <p:nvPr>
            <p:ph type="title"/>
          </p:nvPr>
        </p:nvSpPr>
        <p:spPr>
          <a:xfrm>
            <a:off x="713225" y="890675"/>
            <a:ext cx="3857400" cy="629400"/>
          </a:xfrm>
          <a:prstGeom prst="rect">
            <a:avLst/>
          </a:prstGeom>
        </p:spPr>
        <p:txBody>
          <a:bodyPr anchorCtr="0" anchor="ctr" bIns="91425" lIns="91425" spcFirstLastPara="1" rIns="91425" wrap="square" tIns="91425">
            <a:noAutofit/>
          </a:bodyPr>
          <a:lstStyle>
            <a:lvl1pPr lvl="0" rtl="0">
              <a:spcBef>
                <a:spcPts val="0"/>
              </a:spcBef>
              <a:spcAft>
                <a:spcPts val="0"/>
              </a:spcAft>
              <a:buSzPts val="3000"/>
              <a:buNone/>
              <a:defRPr/>
            </a:lvl1pPr>
            <a:lvl2pPr lvl="1" rtl="0">
              <a:spcBef>
                <a:spcPts val="0"/>
              </a:spcBef>
              <a:spcAft>
                <a:spcPts val="0"/>
              </a:spcAft>
              <a:buSzPts val="3000"/>
              <a:buNone/>
              <a:defRPr/>
            </a:lvl2pPr>
            <a:lvl3pPr lvl="2" rtl="0">
              <a:spcBef>
                <a:spcPts val="0"/>
              </a:spcBef>
              <a:spcAft>
                <a:spcPts val="0"/>
              </a:spcAft>
              <a:buSzPts val="3000"/>
              <a:buNone/>
              <a:defRPr/>
            </a:lvl3pPr>
            <a:lvl4pPr lvl="3" rtl="0">
              <a:spcBef>
                <a:spcPts val="0"/>
              </a:spcBef>
              <a:spcAft>
                <a:spcPts val="0"/>
              </a:spcAft>
              <a:buSzPts val="3000"/>
              <a:buNone/>
              <a:defRPr/>
            </a:lvl4pPr>
            <a:lvl5pPr lvl="4" rtl="0">
              <a:spcBef>
                <a:spcPts val="0"/>
              </a:spcBef>
              <a:spcAft>
                <a:spcPts val="0"/>
              </a:spcAft>
              <a:buSzPts val="3000"/>
              <a:buNone/>
              <a:defRPr/>
            </a:lvl5pPr>
            <a:lvl6pPr lvl="5" rtl="0">
              <a:spcBef>
                <a:spcPts val="0"/>
              </a:spcBef>
              <a:spcAft>
                <a:spcPts val="0"/>
              </a:spcAft>
              <a:buSzPts val="3000"/>
              <a:buNone/>
              <a:defRPr/>
            </a:lvl6pPr>
            <a:lvl7pPr lvl="6" rtl="0">
              <a:spcBef>
                <a:spcPts val="0"/>
              </a:spcBef>
              <a:spcAft>
                <a:spcPts val="0"/>
              </a:spcAft>
              <a:buSzPts val="3000"/>
              <a:buNone/>
              <a:defRPr/>
            </a:lvl7pPr>
            <a:lvl8pPr lvl="7" rtl="0">
              <a:spcBef>
                <a:spcPts val="0"/>
              </a:spcBef>
              <a:spcAft>
                <a:spcPts val="0"/>
              </a:spcAft>
              <a:buSzPts val="3000"/>
              <a:buNone/>
              <a:defRPr/>
            </a:lvl8pPr>
            <a:lvl9pPr lvl="8" rtl="0">
              <a:spcBef>
                <a:spcPts val="0"/>
              </a:spcBef>
              <a:spcAft>
                <a:spcPts val="0"/>
              </a:spcAft>
              <a:buSzPts val="3000"/>
              <a:buNone/>
              <a:defRPr/>
            </a:lvl9pPr>
          </a:lstStyle>
          <a:p/>
        </p:txBody>
      </p:sp>
      <p:sp>
        <p:nvSpPr>
          <p:cNvPr id="1930" name="Google Shape;1930;p61"/>
          <p:cNvSpPr/>
          <p:nvPr/>
        </p:nvSpPr>
        <p:spPr>
          <a:xfrm flipH="1">
            <a:off x="6428292" y="0"/>
            <a:ext cx="2715708" cy="988296"/>
          </a:xfrm>
          <a:custGeom>
            <a:rect b="b" l="l" r="r" t="t"/>
            <a:pathLst>
              <a:path extrusionOk="0" h="71126" w="195445">
                <a:moveTo>
                  <a:pt x="190278" y="0"/>
                </a:moveTo>
                <a:cubicBezTo>
                  <a:pt x="195445" y="18541"/>
                  <a:pt x="189639" y="39849"/>
                  <a:pt x="173712" y="49697"/>
                </a:cubicBezTo>
                <a:cubicBezTo>
                  <a:pt x="141796" y="69393"/>
                  <a:pt x="140763" y="34803"/>
                  <a:pt x="104501" y="52949"/>
                </a:cubicBezTo>
                <a:cubicBezTo>
                  <a:pt x="68239" y="71126"/>
                  <a:pt x="56628" y="19484"/>
                  <a:pt x="9970" y="4954"/>
                </a:cubicBezTo>
                <a:cubicBezTo>
                  <a:pt x="5928" y="3708"/>
                  <a:pt x="2615" y="2006"/>
                  <a:pt x="0" y="0"/>
                </a:cubicBez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31" name="Google Shape;1931;p61"/>
          <p:cNvSpPr/>
          <p:nvPr/>
        </p:nvSpPr>
        <p:spPr>
          <a:xfrm>
            <a:off x="7374699" y="4434725"/>
            <a:ext cx="1916963" cy="1262518"/>
          </a:xfrm>
          <a:custGeom>
            <a:rect b="b" l="l" r="r" t="t"/>
            <a:pathLst>
              <a:path extrusionOk="0" h="54261" w="82388">
                <a:moveTo>
                  <a:pt x="25289" y="1"/>
                </a:moveTo>
                <a:cubicBezTo>
                  <a:pt x="17564" y="1"/>
                  <a:pt x="9571" y="4268"/>
                  <a:pt x="5731" y="11158"/>
                </a:cubicBezTo>
                <a:cubicBezTo>
                  <a:pt x="0" y="21482"/>
                  <a:pt x="3093" y="35331"/>
                  <a:pt x="11439" y="43676"/>
                </a:cubicBezTo>
                <a:cubicBezTo>
                  <a:pt x="18650" y="50868"/>
                  <a:pt x="28986" y="54261"/>
                  <a:pt x="39229" y="54261"/>
                </a:cubicBezTo>
                <a:cubicBezTo>
                  <a:pt x="40873" y="54261"/>
                  <a:pt x="42513" y="54173"/>
                  <a:pt x="44139" y="54000"/>
                </a:cubicBezTo>
                <a:cubicBezTo>
                  <a:pt x="54463" y="52909"/>
                  <a:pt x="64582" y="48497"/>
                  <a:pt x="71631" y="40902"/>
                </a:cubicBezTo>
                <a:cubicBezTo>
                  <a:pt x="78703" y="33284"/>
                  <a:pt x="82387" y="22392"/>
                  <a:pt x="80386" y="12204"/>
                </a:cubicBezTo>
                <a:cubicBezTo>
                  <a:pt x="79555" y="8003"/>
                  <a:pt x="76166" y="2926"/>
                  <a:pt x="73198" y="2926"/>
                </a:cubicBezTo>
                <a:cubicBezTo>
                  <a:pt x="71941" y="2926"/>
                  <a:pt x="70760" y="3837"/>
                  <a:pt x="69880" y="6110"/>
                </a:cubicBezTo>
                <a:cubicBezTo>
                  <a:pt x="67584" y="12045"/>
                  <a:pt x="69858" y="19686"/>
                  <a:pt x="61557" y="22096"/>
                </a:cubicBezTo>
                <a:cubicBezTo>
                  <a:pt x="60680" y="22350"/>
                  <a:pt x="59797" y="22467"/>
                  <a:pt x="58918" y="22467"/>
                </a:cubicBezTo>
                <a:cubicBezTo>
                  <a:pt x="54442" y="22467"/>
                  <a:pt x="50064" y="19431"/>
                  <a:pt x="47004" y="15934"/>
                </a:cubicBezTo>
                <a:cubicBezTo>
                  <a:pt x="43343" y="11750"/>
                  <a:pt x="40568" y="6679"/>
                  <a:pt x="36089" y="3381"/>
                </a:cubicBezTo>
                <a:cubicBezTo>
                  <a:pt x="32920" y="1060"/>
                  <a:pt x="29138" y="1"/>
                  <a:pt x="25289" y="1"/>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32" name="Google Shape;1932;p61"/>
          <p:cNvSpPr/>
          <p:nvPr/>
        </p:nvSpPr>
        <p:spPr>
          <a:xfrm flipH="1" rot="10800000">
            <a:off x="-6503" y="107"/>
            <a:ext cx="2096819" cy="1118318"/>
          </a:xfrm>
          <a:custGeom>
            <a:rect b="b" l="l" r="r" t="t"/>
            <a:pathLst>
              <a:path extrusionOk="0" h="160909" w="231949">
                <a:moveTo>
                  <a:pt x="1" y="1"/>
                </a:moveTo>
                <a:lnTo>
                  <a:pt x="1" y="160908"/>
                </a:lnTo>
                <a:lnTo>
                  <a:pt x="226445" y="160908"/>
                </a:lnTo>
                <a:cubicBezTo>
                  <a:pt x="231721" y="139442"/>
                  <a:pt x="231948" y="116565"/>
                  <a:pt x="222238" y="96986"/>
                </a:cubicBezTo>
                <a:cubicBezTo>
                  <a:pt x="211869" y="75997"/>
                  <a:pt x="190198" y="61034"/>
                  <a:pt x="166912" y="58715"/>
                </a:cubicBezTo>
                <a:cubicBezTo>
                  <a:pt x="164472" y="58473"/>
                  <a:pt x="162043" y="58359"/>
                  <a:pt x="159624" y="58359"/>
                </a:cubicBezTo>
                <a:cubicBezTo>
                  <a:pt x="135680" y="58359"/>
                  <a:pt x="112676" y="69482"/>
                  <a:pt x="89710" y="77248"/>
                </a:cubicBezTo>
                <a:cubicBezTo>
                  <a:pt x="82837" y="79563"/>
                  <a:pt x="75653" y="81609"/>
                  <a:pt x="68481" y="81609"/>
                </a:cubicBezTo>
                <a:cubicBezTo>
                  <a:pt x="66564" y="81609"/>
                  <a:pt x="64649" y="81463"/>
                  <a:pt x="62740" y="81137"/>
                </a:cubicBezTo>
                <a:cubicBezTo>
                  <a:pt x="48278" y="78658"/>
                  <a:pt x="37431" y="66356"/>
                  <a:pt x="30631" y="53348"/>
                </a:cubicBezTo>
                <a:cubicBezTo>
                  <a:pt x="23832" y="40341"/>
                  <a:pt x="19784" y="25947"/>
                  <a:pt x="12030" y="13485"/>
                </a:cubicBezTo>
                <a:cubicBezTo>
                  <a:pt x="8869" y="8414"/>
                  <a:pt x="4799" y="3571"/>
                  <a:pt x="1" y="1"/>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2">
  <p:cSld name="CUSTOM_6_3">
    <p:spTree>
      <p:nvGrpSpPr>
        <p:cNvPr id="1933" name="Shape 1933"/>
        <p:cNvGrpSpPr/>
        <p:nvPr/>
      </p:nvGrpSpPr>
      <p:grpSpPr>
        <a:xfrm>
          <a:off x="0" y="0"/>
          <a:ext cx="0" cy="0"/>
          <a:chOff x="0" y="0"/>
          <a:chExt cx="0" cy="0"/>
        </a:xfrm>
      </p:grpSpPr>
      <p:sp>
        <p:nvSpPr>
          <p:cNvPr id="1934" name="Google Shape;1934;p62"/>
          <p:cNvSpPr txBox="1"/>
          <p:nvPr>
            <p:ph type="title"/>
          </p:nvPr>
        </p:nvSpPr>
        <p:spPr>
          <a:xfrm>
            <a:off x="722376" y="540000"/>
            <a:ext cx="7708500" cy="572700"/>
          </a:xfrm>
          <a:prstGeom prst="rect">
            <a:avLst/>
          </a:prstGeom>
        </p:spPr>
        <p:txBody>
          <a:bodyPr anchorCtr="0" anchor="t" bIns="91425" lIns="91425" spcFirstLastPara="1" rIns="91425" wrap="square" tIns="91425">
            <a:noAutofit/>
          </a:bodyPr>
          <a:lstStyle>
            <a:lvl1pPr lvl="0" rtl="0">
              <a:spcBef>
                <a:spcPts val="0"/>
              </a:spcBef>
              <a:spcAft>
                <a:spcPts val="0"/>
              </a:spcAft>
              <a:buClr>
                <a:schemeClr val="accent4"/>
              </a:buClr>
              <a:buSzPts val="3000"/>
              <a:buNone/>
              <a:defRPr>
                <a:solidFill>
                  <a:schemeClr val="accent4"/>
                </a:solidFill>
              </a:defRPr>
            </a:lvl1pPr>
            <a:lvl2pPr lvl="1" rtl="0">
              <a:spcBef>
                <a:spcPts val="0"/>
              </a:spcBef>
              <a:spcAft>
                <a:spcPts val="0"/>
              </a:spcAft>
              <a:buClr>
                <a:schemeClr val="accent4"/>
              </a:buClr>
              <a:buSzPts val="3000"/>
              <a:buNone/>
              <a:defRPr>
                <a:solidFill>
                  <a:schemeClr val="accent4"/>
                </a:solidFill>
              </a:defRPr>
            </a:lvl2pPr>
            <a:lvl3pPr lvl="2" rtl="0">
              <a:spcBef>
                <a:spcPts val="0"/>
              </a:spcBef>
              <a:spcAft>
                <a:spcPts val="0"/>
              </a:spcAft>
              <a:buClr>
                <a:schemeClr val="accent4"/>
              </a:buClr>
              <a:buSzPts val="3000"/>
              <a:buNone/>
              <a:defRPr>
                <a:solidFill>
                  <a:schemeClr val="accent4"/>
                </a:solidFill>
              </a:defRPr>
            </a:lvl3pPr>
            <a:lvl4pPr lvl="3" rtl="0">
              <a:spcBef>
                <a:spcPts val="0"/>
              </a:spcBef>
              <a:spcAft>
                <a:spcPts val="0"/>
              </a:spcAft>
              <a:buClr>
                <a:schemeClr val="accent4"/>
              </a:buClr>
              <a:buSzPts val="3000"/>
              <a:buNone/>
              <a:defRPr>
                <a:solidFill>
                  <a:schemeClr val="accent4"/>
                </a:solidFill>
              </a:defRPr>
            </a:lvl4pPr>
            <a:lvl5pPr lvl="4" rtl="0">
              <a:spcBef>
                <a:spcPts val="0"/>
              </a:spcBef>
              <a:spcAft>
                <a:spcPts val="0"/>
              </a:spcAft>
              <a:buClr>
                <a:schemeClr val="accent4"/>
              </a:buClr>
              <a:buSzPts val="3000"/>
              <a:buNone/>
              <a:defRPr>
                <a:solidFill>
                  <a:schemeClr val="accent4"/>
                </a:solidFill>
              </a:defRPr>
            </a:lvl5pPr>
            <a:lvl6pPr lvl="5" rtl="0">
              <a:spcBef>
                <a:spcPts val="0"/>
              </a:spcBef>
              <a:spcAft>
                <a:spcPts val="0"/>
              </a:spcAft>
              <a:buClr>
                <a:schemeClr val="accent4"/>
              </a:buClr>
              <a:buSzPts val="3000"/>
              <a:buNone/>
              <a:defRPr>
                <a:solidFill>
                  <a:schemeClr val="accent4"/>
                </a:solidFill>
              </a:defRPr>
            </a:lvl6pPr>
            <a:lvl7pPr lvl="6" rtl="0">
              <a:spcBef>
                <a:spcPts val="0"/>
              </a:spcBef>
              <a:spcAft>
                <a:spcPts val="0"/>
              </a:spcAft>
              <a:buClr>
                <a:schemeClr val="accent4"/>
              </a:buClr>
              <a:buSzPts val="3000"/>
              <a:buNone/>
              <a:defRPr>
                <a:solidFill>
                  <a:schemeClr val="accent4"/>
                </a:solidFill>
              </a:defRPr>
            </a:lvl7pPr>
            <a:lvl8pPr lvl="7" rtl="0">
              <a:spcBef>
                <a:spcPts val="0"/>
              </a:spcBef>
              <a:spcAft>
                <a:spcPts val="0"/>
              </a:spcAft>
              <a:buClr>
                <a:schemeClr val="accent4"/>
              </a:buClr>
              <a:buSzPts val="3000"/>
              <a:buNone/>
              <a:defRPr>
                <a:solidFill>
                  <a:schemeClr val="accent4"/>
                </a:solidFill>
              </a:defRPr>
            </a:lvl8pPr>
            <a:lvl9pPr lvl="8" rtl="0">
              <a:spcBef>
                <a:spcPts val="0"/>
              </a:spcBef>
              <a:spcAft>
                <a:spcPts val="0"/>
              </a:spcAft>
              <a:buClr>
                <a:schemeClr val="accent4"/>
              </a:buClr>
              <a:buSzPts val="3000"/>
              <a:buNone/>
              <a:defRPr>
                <a:solidFill>
                  <a:schemeClr val="accent4"/>
                </a:solidFill>
              </a:defRPr>
            </a:lvl9pPr>
          </a:lstStyle>
          <a:p/>
        </p:txBody>
      </p:sp>
      <p:sp>
        <p:nvSpPr>
          <p:cNvPr id="1935" name="Google Shape;1935;p62"/>
          <p:cNvSpPr/>
          <p:nvPr/>
        </p:nvSpPr>
        <p:spPr>
          <a:xfrm>
            <a:off x="7603320" y="-103275"/>
            <a:ext cx="1950375" cy="2953900"/>
          </a:xfrm>
          <a:custGeom>
            <a:rect b="b" l="l" r="r" t="t"/>
            <a:pathLst>
              <a:path extrusionOk="0" h="118156" w="78015">
                <a:moveTo>
                  <a:pt x="5303" y="0"/>
                </a:moveTo>
                <a:cubicBezTo>
                  <a:pt x="4615" y="5095"/>
                  <a:pt x="-2822" y="20381"/>
                  <a:pt x="1172" y="30571"/>
                </a:cubicBezTo>
                <a:cubicBezTo>
                  <a:pt x="5166" y="40762"/>
                  <a:pt x="23619" y="49162"/>
                  <a:pt x="29265" y="61143"/>
                </a:cubicBezTo>
                <a:cubicBezTo>
                  <a:pt x="34911" y="73124"/>
                  <a:pt x="26924" y="92955"/>
                  <a:pt x="35049" y="102457"/>
                </a:cubicBezTo>
                <a:cubicBezTo>
                  <a:pt x="43174" y="111959"/>
                  <a:pt x="70854" y="115540"/>
                  <a:pt x="78015" y="118156"/>
                </a:cubicBezTo>
              </a:path>
            </a:pathLst>
          </a:custGeom>
          <a:noFill/>
          <a:ln cap="rnd" cmpd="sng" w="28575">
            <a:solidFill>
              <a:schemeClr val="lt1"/>
            </a:solidFill>
            <a:prstDash val="dash"/>
            <a:round/>
            <a:headEnd len="med" w="med" type="none"/>
            <a:tailEnd len="med" w="med" type="none"/>
          </a:ln>
        </p:spPr>
      </p:sp>
      <p:sp>
        <p:nvSpPr>
          <p:cNvPr id="1936" name="Google Shape;1936;p62"/>
          <p:cNvSpPr/>
          <p:nvPr/>
        </p:nvSpPr>
        <p:spPr>
          <a:xfrm>
            <a:off x="-154925" y="1137718"/>
            <a:ext cx="1806650" cy="4129725"/>
          </a:xfrm>
          <a:custGeom>
            <a:rect b="b" l="l" r="r" t="t"/>
            <a:pathLst>
              <a:path extrusionOk="0" h="165189" w="72266">
                <a:moveTo>
                  <a:pt x="0" y="4067"/>
                </a:moveTo>
                <a:cubicBezTo>
                  <a:pt x="5509" y="3654"/>
                  <a:pt x="24651" y="-2956"/>
                  <a:pt x="33051" y="1588"/>
                </a:cubicBezTo>
                <a:cubicBezTo>
                  <a:pt x="41451" y="6133"/>
                  <a:pt x="50953" y="18252"/>
                  <a:pt x="50402" y="31334"/>
                </a:cubicBezTo>
                <a:cubicBezTo>
                  <a:pt x="49851" y="44417"/>
                  <a:pt x="28369" y="66587"/>
                  <a:pt x="29746" y="80083"/>
                </a:cubicBezTo>
                <a:cubicBezTo>
                  <a:pt x="31123" y="93579"/>
                  <a:pt x="51780" y="100603"/>
                  <a:pt x="58665" y="112308"/>
                </a:cubicBezTo>
                <a:cubicBezTo>
                  <a:pt x="65551" y="124014"/>
                  <a:pt x="68856" y="141503"/>
                  <a:pt x="71059" y="150316"/>
                </a:cubicBezTo>
                <a:cubicBezTo>
                  <a:pt x="73262" y="159130"/>
                  <a:pt x="71747" y="162710"/>
                  <a:pt x="71885" y="165189"/>
                </a:cubicBezTo>
              </a:path>
            </a:pathLst>
          </a:custGeom>
          <a:noFill/>
          <a:ln cap="rnd" cmpd="sng" w="28575">
            <a:solidFill>
              <a:schemeClr val="lt1"/>
            </a:solidFill>
            <a:prstDash val="dash"/>
            <a:round/>
            <a:headEnd len="med" w="med" type="none"/>
            <a:tailEnd len="med" w="med" type="none"/>
          </a:ln>
        </p:spPr>
      </p:sp>
    </p:spTree>
  </p:cSld>
  <p:clrMapOvr>
    <a:masterClrMapping/>
  </p:clrMapOvr>
</p:sldLayout>
</file>

<file path=ppt/slideLayouts/slideLayout6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text &amp; some text slide 3">
  <p:cSld name="BIG_NUMBER_5">
    <p:bg>
      <p:bgPr>
        <a:solidFill>
          <a:schemeClr val="lt1"/>
        </a:solidFill>
      </p:bgPr>
    </p:bg>
    <p:spTree>
      <p:nvGrpSpPr>
        <p:cNvPr id="1937" name="Shape 1937"/>
        <p:cNvGrpSpPr/>
        <p:nvPr/>
      </p:nvGrpSpPr>
      <p:grpSpPr>
        <a:xfrm>
          <a:off x="0" y="0"/>
          <a:ext cx="0" cy="0"/>
          <a:chOff x="0" y="0"/>
          <a:chExt cx="0" cy="0"/>
        </a:xfrm>
      </p:grpSpPr>
      <p:sp>
        <p:nvSpPr>
          <p:cNvPr id="1938" name="Google Shape;1938;p63"/>
          <p:cNvSpPr/>
          <p:nvPr/>
        </p:nvSpPr>
        <p:spPr>
          <a:xfrm>
            <a:off x="406950" y="352200"/>
            <a:ext cx="8330100" cy="4311000"/>
          </a:xfrm>
          <a:prstGeom prst="rect">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39" name="Google Shape;1939;p63"/>
          <p:cNvSpPr txBox="1"/>
          <p:nvPr>
            <p:ph idx="12" type="sldNum"/>
          </p:nvPr>
        </p:nvSpPr>
        <p:spPr>
          <a:xfrm>
            <a:off x="8548658" y="4663217"/>
            <a:ext cx="548700" cy="393600"/>
          </a:xfrm>
          <a:prstGeom prst="rect">
            <a:avLst/>
          </a:prstGeom>
          <a:noFill/>
          <a:ln>
            <a:noFill/>
          </a:ln>
        </p:spPr>
        <p:txBody>
          <a:bodyPr anchorCtr="0" anchor="ctr" bIns="91425" lIns="91425" spcFirstLastPara="1" rIns="91425" wrap="square" tIns="91425">
            <a:noAutofit/>
          </a:bodyPr>
          <a:lstStyle>
            <a:lvl1pPr lvl="0" rtl="0">
              <a:buNone/>
              <a:defRPr sz="1200">
                <a:solidFill>
                  <a:srgbClr val="D9D9D9"/>
                </a:solidFill>
                <a:latin typeface="Arvo"/>
                <a:ea typeface="Arvo"/>
                <a:cs typeface="Arvo"/>
                <a:sym typeface="Arvo"/>
              </a:defRPr>
            </a:lvl1pPr>
            <a:lvl2pPr lvl="1" rtl="0">
              <a:buNone/>
              <a:defRPr sz="1200">
                <a:solidFill>
                  <a:srgbClr val="D9D9D9"/>
                </a:solidFill>
                <a:latin typeface="Arvo"/>
                <a:ea typeface="Arvo"/>
                <a:cs typeface="Arvo"/>
                <a:sym typeface="Arvo"/>
              </a:defRPr>
            </a:lvl2pPr>
            <a:lvl3pPr lvl="2" rtl="0">
              <a:buNone/>
              <a:defRPr sz="1200">
                <a:solidFill>
                  <a:srgbClr val="D9D9D9"/>
                </a:solidFill>
                <a:latin typeface="Arvo"/>
                <a:ea typeface="Arvo"/>
                <a:cs typeface="Arvo"/>
                <a:sym typeface="Arvo"/>
              </a:defRPr>
            </a:lvl3pPr>
            <a:lvl4pPr lvl="3" rtl="0">
              <a:buNone/>
              <a:defRPr sz="1200">
                <a:solidFill>
                  <a:srgbClr val="D9D9D9"/>
                </a:solidFill>
                <a:latin typeface="Arvo"/>
                <a:ea typeface="Arvo"/>
                <a:cs typeface="Arvo"/>
                <a:sym typeface="Arvo"/>
              </a:defRPr>
            </a:lvl4pPr>
            <a:lvl5pPr lvl="4" rtl="0">
              <a:buNone/>
              <a:defRPr sz="1200">
                <a:solidFill>
                  <a:srgbClr val="D9D9D9"/>
                </a:solidFill>
                <a:latin typeface="Arvo"/>
                <a:ea typeface="Arvo"/>
                <a:cs typeface="Arvo"/>
                <a:sym typeface="Arvo"/>
              </a:defRPr>
            </a:lvl5pPr>
            <a:lvl6pPr lvl="5" rtl="0">
              <a:buNone/>
              <a:defRPr sz="1200">
                <a:solidFill>
                  <a:srgbClr val="D9D9D9"/>
                </a:solidFill>
                <a:latin typeface="Arvo"/>
                <a:ea typeface="Arvo"/>
                <a:cs typeface="Arvo"/>
                <a:sym typeface="Arvo"/>
              </a:defRPr>
            </a:lvl6pPr>
            <a:lvl7pPr lvl="6" rtl="0">
              <a:buNone/>
              <a:defRPr sz="1200">
                <a:solidFill>
                  <a:srgbClr val="D9D9D9"/>
                </a:solidFill>
                <a:latin typeface="Arvo"/>
                <a:ea typeface="Arvo"/>
                <a:cs typeface="Arvo"/>
                <a:sym typeface="Arvo"/>
              </a:defRPr>
            </a:lvl7pPr>
            <a:lvl8pPr lvl="7" rtl="0">
              <a:buNone/>
              <a:defRPr sz="1200">
                <a:solidFill>
                  <a:srgbClr val="D9D9D9"/>
                </a:solidFill>
                <a:latin typeface="Arvo"/>
                <a:ea typeface="Arvo"/>
                <a:cs typeface="Arvo"/>
                <a:sym typeface="Arvo"/>
              </a:defRPr>
            </a:lvl8pPr>
            <a:lvl9pPr lvl="8" rtl="0">
              <a:buNone/>
              <a:defRPr sz="1200">
                <a:solidFill>
                  <a:srgbClr val="D9D9D9"/>
                </a:solidFill>
                <a:latin typeface="Arvo"/>
                <a:ea typeface="Arvo"/>
                <a:cs typeface="Arvo"/>
                <a:sym typeface="Arvo"/>
              </a:defRPr>
            </a:lvl9pPr>
          </a:lstStyle>
          <a:p>
            <a:pPr indent="0" lvl="0" marL="0" rtl="0" algn="l">
              <a:spcBef>
                <a:spcPts val="0"/>
              </a:spcBef>
              <a:spcAft>
                <a:spcPts val="0"/>
              </a:spcAft>
              <a:buNone/>
            </a:pPr>
            <a:fld id="{00000000-1234-1234-1234-123412341234}" type="slidenum">
              <a:rPr lang="en"/>
              <a:t>‹#›</a:t>
            </a:fld>
            <a:endParaRPr/>
          </a:p>
        </p:txBody>
      </p:sp>
      <p:sp>
        <p:nvSpPr>
          <p:cNvPr id="1940" name="Google Shape;1940;p63"/>
          <p:cNvSpPr txBox="1"/>
          <p:nvPr>
            <p:ph idx="1" type="subTitle"/>
          </p:nvPr>
        </p:nvSpPr>
        <p:spPr>
          <a:xfrm>
            <a:off x="2433300" y="3015325"/>
            <a:ext cx="4277400" cy="6447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Clr>
                <a:schemeClr val="lt1"/>
              </a:buClr>
              <a:buSzPts val="1400"/>
              <a:buNone/>
              <a:defRPr>
                <a:solidFill>
                  <a:schemeClr val="lt1"/>
                </a:solidFill>
              </a:defRPr>
            </a:lvl1pPr>
            <a:lvl2pPr lvl="1" rtl="0" algn="ctr">
              <a:lnSpc>
                <a:spcPct val="100000"/>
              </a:lnSpc>
              <a:spcBef>
                <a:spcPts val="0"/>
              </a:spcBef>
              <a:spcAft>
                <a:spcPts val="0"/>
              </a:spcAft>
              <a:buClr>
                <a:schemeClr val="lt1"/>
              </a:buClr>
              <a:buSzPts val="1400"/>
              <a:buNone/>
              <a:defRPr>
                <a:solidFill>
                  <a:schemeClr val="lt1"/>
                </a:solidFill>
              </a:defRPr>
            </a:lvl2pPr>
            <a:lvl3pPr lvl="2" rtl="0" algn="ctr">
              <a:lnSpc>
                <a:spcPct val="100000"/>
              </a:lnSpc>
              <a:spcBef>
                <a:spcPts val="0"/>
              </a:spcBef>
              <a:spcAft>
                <a:spcPts val="0"/>
              </a:spcAft>
              <a:buClr>
                <a:schemeClr val="lt1"/>
              </a:buClr>
              <a:buSzPts val="1400"/>
              <a:buNone/>
              <a:defRPr sz="1400">
                <a:solidFill>
                  <a:schemeClr val="lt1"/>
                </a:solidFill>
              </a:defRPr>
            </a:lvl3pPr>
            <a:lvl4pPr lvl="3" rtl="0" algn="ctr">
              <a:lnSpc>
                <a:spcPct val="100000"/>
              </a:lnSpc>
              <a:spcBef>
                <a:spcPts val="0"/>
              </a:spcBef>
              <a:spcAft>
                <a:spcPts val="0"/>
              </a:spcAft>
              <a:buClr>
                <a:schemeClr val="lt1"/>
              </a:buClr>
              <a:buSzPts val="1400"/>
              <a:buNone/>
              <a:defRPr sz="1400">
                <a:solidFill>
                  <a:schemeClr val="lt1"/>
                </a:solidFill>
              </a:defRPr>
            </a:lvl4pPr>
            <a:lvl5pPr lvl="4" rtl="0" algn="ctr">
              <a:lnSpc>
                <a:spcPct val="100000"/>
              </a:lnSpc>
              <a:spcBef>
                <a:spcPts val="0"/>
              </a:spcBef>
              <a:spcAft>
                <a:spcPts val="0"/>
              </a:spcAft>
              <a:buClr>
                <a:schemeClr val="lt1"/>
              </a:buClr>
              <a:buSzPts val="1400"/>
              <a:buNone/>
              <a:defRPr sz="1400">
                <a:solidFill>
                  <a:schemeClr val="lt1"/>
                </a:solidFill>
              </a:defRPr>
            </a:lvl5pPr>
            <a:lvl6pPr lvl="5" rtl="0" algn="ctr">
              <a:lnSpc>
                <a:spcPct val="100000"/>
              </a:lnSpc>
              <a:spcBef>
                <a:spcPts val="0"/>
              </a:spcBef>
              <a:spcAft>
                <a:spcPts val="0"/>
              </a:spcAft>
              <a:buClr>
                <a:schemeClr val="lt1"/>
              </a:buClr>
              <a:buSzPts val="1400"/>
              <a:buNone/>
              <a:defRPr sz="1400">
                <a:solidFill>
                  <a:schemeClr val="lt1"/>
                </a:solidFill>
              </a:defRPr>
            </a:lvl6pPr>
            <a:lvl7pPr lvl="6" rtl="0" algn="ctr">
              <a:lnSpc>
                <a:spcPct val="100000"/>
              </a:lnSpc>
              <a:spcBef>
                <a:spcPts val="0"/>
              </a:spcBef>
              <a:spcAft>
                <a:spcPts val="0"/>
              </a:spcAft>
              <a:buClr>
                <a:schemeClr val="lt1"/>
              </a:buClr>
              <a:buSzPts val="1400"/>
              <a:buNone/>
              <a:defRPr sz="1400">
                <a:solidFill>
                  <a:schemeClr val="lt1"/>
                </a:solidFill>
              </a:defRPr>
            </a:lvl7pPr>
            <a:lvl8pPr lvl="7" rtl="0" algn="ctr">
              <a:lnSpc>
                <a:spcPct val="100000"/>
              </a:lnSpc>
              <a:spcBef>
                <a:spcPts val="0"/>
              </a:spcBef>
              <a:spcAft>
                <a:spcPts val="0"/>
              </a:spcAft>
              <a:buClr>
                <a:schemeClr val="lt1"/>
              </a:buClr>
              <a:buSzPts val="1400"/>
              <a:buNone/>
              <a:defRPr sz="1400">
                <a:solidFill>
                  <a:schemeClr val="lt1"/>
                </a:solidFill>
              </a:defRPr>
            </a:lvl8pPr>
            <a:lvl9pPr lvl="8" rtl="0" algn="ctr">
              <a:lnSpc>
                <a:spcPct val="100000"/>
              </a:lnSpc>
              <a:spcBef>
                <a:spcPts val="0"/>
              </a:spcBef>
              <a:spcAft>
                <a:spcPts val="0"/>
              </a:spcAft>
              <a:buClr>
                <a:schemeClr val="lt1"/>
              </a:buClr>
              <a:buSzPts val="1400"/>
              <a:buNone/>
              <a:defRPr sz="1400">
                <a:solidFill>
                  <a:schemeClr val="lt1"/>
                </a:solidFill>
              </a:defRPr>
            </a:lvl9pPr>
          </a:lstStyle>
          <a:p/>
        </p:txBody>
      </p:sp>
      <p:sp>
        <p:nvSpPr>
          <p:cNvPr id="1941" name="Google Shape;1941;p63"/>
          <p:cNvSpPr txBox="1"/>
          <p:nvPr>
            <p:ph type="title"/>
          </p:nvPr>
        </p:nvSpPr>
        <p:spPr>
          <a:xfrm>
            <a:off x="0" y="2466400"/>
            <a:ext cx="9144000" cy="482400"/>
          </a:xfrm>
          <a:prstGeom prst="rect">
            <a:avLst/>
          </a:prstGeom>
        </p:spPr>
        <p:txBody>
          <a:bodyPr anchorCtr="0" anchor="b" bIns="91425" lIns="91425" spcFirstLastPara="1" rIns="91425" wrap="square" tIns="91425">
            <a:noAutofit/>
          </a:bodyPr>
          <a:lstStyle>
            <a:lvl1pPr lvl="0" rtl="0" algn="ctr">
              <a:spcBef>
                <a:spcPts val="0"/>
              </a:spcBef>
              <a:spcAft>
                <a:spcPts val="0"/>
              </a:spcAft>
              <a:buSzPts val="7200"/>
              <a:buNone/>
              <a:defRPr b="1" sz="7200"/>
            </a:lvl1pPr>
            <a:lvl2pPr lvl="1" rtl="0">
              <a:spcBef>
                <a:spcPts val="0"/>
              </a:spcBef>
              <a:spcAft>
                <a:spcPts val="0"/>
              </a:spcAft>
              <a:buSzPts val="7200"/>
              <a:buNone/>
              <a:defRPr sz="7200"/>
            </a:lvl2pPr>
            <a:lvl3pPr lvl="2" rtl="0">
              <a:spcBef>
                <a:spcPts val="0"/>
              </a:spcBef>
              <a:spcAft>
                <a:spcPts val="0"/>
              </a:spcAft>
              <a:buSzPts val="7200"/>
              <a:buNone/>
              <a:defRPr sz="7200"/>
            </a:lvl3pPr>
            <a:lvl4pPr lvl="3" rtl="0">
              <a:spcBef>
                <a:spcPts val="0"/>
              </a:spcBef>
              <a:spcAft>
                <a:spcPts val="0"/>
              </a:spcAft>
              <a:buSzPts val="7200"/>
              <a:buNone/>
              <a:defRPr sz="7200"/>
            </a:lvl4pPr>
            <a:lvl5pPr lvl="4" rtl="0">
              <a:spcBef>
                <a:spcPts val="0"/>
              </a:spcBef>
              <a:spcAft>
                <a:spcPts val="0"/>
              </a:spcAft>
              <a:buSzPts val="7200"/>
              <a:buNone/>
              <a:defRPr sz="7200"/>
            </a:lvl5pPr>
            <a:lvl6pPr lvl="5" rtl="0">
              <a:spcBef>
                <a:spcPts val="0"/>
              </a:spcBef>
              <a:spcAft>
                <a:spcPts val="0"/>
              </a:spcAft>
              <a:buSzPts val="7200"/>
              <a:buNone/>
              <a:defRPr sz="7200"/>
            </a:lvl6pPr>
            <a:lvl7pPr lvl="6" rtl="0">
              <a:spcBef>
                <a:spcPts val="0"/>
              </a:spcBef>
              <a:spcAft>
                <a:spcPts val="0"/>
              </a:spcAft>
              <a:buSzPts val="7200"/>
              <a:buNone/>
              <a:defRPr sz="7200"/>
            </a:lvl7pPr>
            <a:lvl8pPr lvl="7" rtl="0">
              <a:spcBef>
                <a:spcPts val="0"/>
              </a:spcBef>
              <a:spcAft>
                <a:spcPts val="0"/>
              </a:spcAft>
              <a:buSzPts val="7200"/>
              <a:buNone/>
              <a:defRPr sz="7200"/>
            </a:lvl8pPr>
            <a:lvl9pPr lvl="8" rtl="0">
              <a:spcBef>
                <a:spcPts val="0"/>
              </a:spcBef>
              <a:spcAft>
                <a:spcPts val="0"/>
              </a:spcAft>
              <a:buSzPts val="7200"/>
              <a:buNone/>
              <a:defRPr sz="7200"/>
            </a:lvl9pPr>
          </a:lstStyle>
          <a:p/>
        </p:txBody>
      </p:sp>
    </p:spTree>
  </p:cSld>
  <p:clrMapOvr>
    <a:masterClrMapping/>
  </p:clrMapOvr>
</p:sldLayout>
</file>

<file path=ppt/slideLayouts/slideLayout6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1945" name="Shape 1945"/>
        <p:cNvGrpSpPr/>
        <p:nvPr/>
      </p:nvGrpSpPr>
      <p:grpSpPr>
        <a:xfrm>
          <a:off x="0" y="0"/>
          <a:ext cx="0" cy="0"/>
          <a:chOff x="0" y="0"/>
          <a:chExt cx="0" cy="0"/>
        </a:xfrm>
      </p:grpSpPr>
      <p:sp>
        <p:nvSpPr>
          <p:cNvPr id="1946" name="Google Shape;1946;p65"/>
          <p:cNvSpPr/>
          <p:nvPr/>
        </p:nvSpPr>
        <p:spPr>
          <a:xfrm rot="5400000">
            <a:off x="-2508752" y="-1993629"/>
            <a:ext cx="7236064" cy="7372971"/>
          </a:xfrm>
          <a:custGeom>
            <a:rect b="b" l="l" r="r" t="t"/>
            <a:pathLst>
              <a:path extrusionOk="0" h="31343" w="30761">
                <a:moveTo>
                  <a:pt x="25462" y="1"/>
                </a:moveTo>
                <a:cubicBezTo>
                  <a:pt x="25003" y="1"/>
                  <a:pt x="24504" y="84"/>
                  <a:pt x="23962" y="262"/>
                </a:cubicBezTo>
                <a:cubicBezTo>
                  <a:pt x="22714" y="644"/>
                  <a:pt x="21848" y="1706"/>
                  <a:pt x="21270" y="2862"/>
                </a:cubicBezTo>
                <a:cubicBezTo>
                  <a:pt x="20785" y="3728"/>
                  <a:pt x="20693" y="5740"/>
                  <a:pt x="19919" y="6421"/>
                </a:cubicBezTo>
                <a:cubicBezTo>
                  <a:pt x="19549" y="6724"/>
                  <a:pt x="19197" y="6855"/>
                  <a:pt x="18859" y="6855"/>
                </a:cubicBezTo>
                <a:cubicBezTo>
                  <a:pt x="16740" y="6855"/>
                  <a:pt x="15176" y="1692"/>
                  <a:pt x="13183" y="1603"/>
                </a:cubicBezTo>
                <a:cubicBezTo>
                  <a:pt x="13116" y="1599"/>
                  <a:pt x="13051" y="1598"/>
                  <a:pt x="12987" y="1598"/>
                </a:cubicBezTo>
                <a:cubicBezTo>
                  <a:pt x="9937" y="1598"/>
                  <a:pt x="10508" y="5882"/>
                  <a:pt x="11357" y="7762"/>
                </a:cubicBezTo>
                <a:cubicBezTo>
                  <a:pt x="11842" y="8917"/>
                  <a:pt x="12420" y="10072"/>
                  <a:pt x="13276" y="11134"/>
                </a:cubicBezTo>
                <a:cubicBezTo>
                  <a:pt x="13956" y="12094"/>
                  <a:pt x="15205" y="12867"/>
                  <a:pt x="15586" y="14116"/>
                </a:cubicBezTo>
                <a:cubicBezTo>
                  <a:pt x="16357" y="16711"/>
                  <a:pt x="14815" y="17501"/>
                  <a:pt x="12974" y="17501"/>
                </a:cubicBezTo>
                <a:cubicBezTo>
                  <a:pt x="11807" y="17501"/>
                  <a:pt x="10520" y="17184"/>
                  <a:pt x="9624" y="16808"/>
                </a:cubicBezTo>
                <a:cubicBezTo>
                  <a:pt x="8752" y="16450"/>
                  <a:pt x="7859" y="16277"/>
                  <a:pt x="6986" y="16277"/>
                </a:cubicBezTo>
                <a:cubicBezTo>
                  <a:pt x="4586" y="16277"/>
                  <a:pt x="2333" y="17587"/>
                  <a:pt x="1062" y="19985"/>
                </a:cubicBezTo>
                <a:cubicBezTo>
                  <a:pt x="0" y="22203"/>
                  <a:pt x="93" y="25472"/>
                  <a:pt x="1248" y="27783"/>
                </a:cubicBezTo>
                <a:cubicBezTo>
                  <a:pt x="1953" y="29293"/>
                  <a:pt x="2762" y="29890"/>
                  <a:pt x="3534" y="29890"/>
                </a:cubicBezTo>
                <a:cubicBezTo>
                  <a:pt x="4978" y="29890"/>
                  <a:pt x="6291" y="27799"/>
                  <a:pt x="6540" y="25669"/>
                </a:cubicBezTo>
                <a:cubicBezTo>
                  <a:pt x="6754" y="23757"/>
                  <a:pt x="7623" y="23083"/>
                  <a:pt x="8725" y="23083"/>
                </a:cubicBezTo>
                <a:cubicBezTo>
                  <a:pt x="10121" y="23083"/>
                  <a:pt x="11892" y="24164"/>
                  <a:pt x="13183" y="25184"/>
                </a:cubicBezTo>
                <a:cubicBezTo>
                  <a:pt x="14106" y="25895"/>
                  <a:pt x="14783" y="26188"/>
                  <a:pt x="15317" y="26188"/>
                </a:cubicBezTo>
                <a:cubicBezTo>
                  <a:pt x="16736" y="26188"/>
                  <a:pt x="17148" y="24117"/>
                  <a:pt x="18474" y="22295"/>
                </a:cubicBezTo>
                <a:cubicBezTo>
                  <a:pt x="19049" y="21552"/>
                  <a:pt x="19836" y="21252"/>
                  <a:pt x="20692" y="21252"/>
                </a:cubicBezTo>
                <a:cubicBezTo>
                  <a:pt x="22710" y="21252"/>
                  <a:pt x="25108" y="22925"/>
                  <a:pt x="25984" y="24410"/>
                </a:cubicBezTo>
                <a:cubicBezTo>
                  <a:pt x="26655" y="25669"/>
                  <a:pt x="26944" y="27010"/>
                  <a:pt x="27336" y="28454"/>
                </a:cubicBezTo>
                <a:cubicBezTo>
                  <a:pt x="27624" y="29227"/>
                  <a:pt x="27624" y="30671"/>
                  <a:pt x="28006" y="31342"/>
                </a:cubicBezTo>
                <a:lnTo>
                  <a:pt x="28099" y="31146"/>
                </a:lnTo>
                <a:cubicBezTo>
                  <a:pt x="28129" y="31161"/>
                  <a:pt x="28159" y="31168"/>
                  <a:pt x="28189" y="31168"/>
                </a:cubicBezTo>
                <a:cubicBezTo>
                  <a:pt x="28548" y="31168"/>
                  <a:pt x="28887" y="30143"/>
                  <a:pt x="29069" y="29609"/>
                </a:cubicBezTo>
                <a:cubicBezTo>
                  <a:pt x="30502" y="24802"/>
                  <a:pt x="29935" y="19315"/>
                  <a:pt x="30409" y="14311"/>
                </a:cubicBezTo>
                <a:cubicBezTo>
                  <a:pt x="30760" y="10859"/>
                  <a:pt x="30710" y="1"/>
                  <a:pt x="25462" y="1"/>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47" name="Google Shape;1947;p65"/>
          <p:cNvSpPr/>
          <p:nvPr/>
        </p:nvSpPr>
        <p:spPr>
          <a:xfrm flipH="1">
            <a:off x="4801044" y="4513495"/>
            <a:ext cx="1231155" cy="1179107"/>
          </a:xfrm>
          <a:custGeom>
            <a:rect b="b" l="l" r="r" t="t"/>
            <a:pathLst>
              <a:path extrusionOk="0" h="14340" w="14973">
                <a:moveTo>
                  <a:pt x="5804" y="1"/>
                </a:moveTo>
                <a:cubicBezTo>
                  <a:pt x="5569" y="1"/>
                  <a:pt x="5300" y="71"/>
                  <a:pt x="5030" y="212"/>
                </a:cubicBezTo>
                <a:cubicBezTo>
                  <a:pt x="4538" y="469"/>
                  <a:pt x="4327" y="938"/>
                  <a:pt x="4339" y="1431"/>
                </a:cubicBezTo>
                <a:lnTo>
                  <a:pt x="4327" y="1431"/>
                </a:lnTo>
                <a:lnTo>
                  <a:pt x="4339" y="1443"/>
                </a:lnTo>
                <a:cubicBezTo>
                  <a:pt x="4339" y="1501"/>
                  <a:pt x="4339" y="1560"/>
                  <a:pt x="4350" y="1607"/>
                </a:cubicBezTo>
                <a:lnTo>
                  <a:pt x="4350" y="1618"/>
                </a:lnTo>
                <a:cubicBezTo>
                  <a:pt x="4350" y="1665"/>
                  <a:pt x="4362" y="1724"/>
                  <a:pt x="4374" y="1771"/>
                </a:cubicBezTo>
                <a:cubicBezTo>
                  <a:pt x="4374" y="1795"/>
                  <a:pt x="4386" y="1806"/>
                  <a:pt x="4386" y="1829"/>
                </a:cubicBezTo>
                <a:cubicBezTo>
                  <a:pt x="4397" y="1865"/>
                  <a:pt x="4409" y="1900"/>
                  <a:pt x="4420" y="1947"/>
                </a:cubicBezTo>
                <a:cubicBezTo>
                  <a:pt x="4420" y="1959"/>
                  <a:pt x="4433" y="1970"/>
                  <a:pt x="4433" y="1994"/>
                </a:cubicBezTo>
                <a:cubicBezTo>
                  <a:pt x="4456" y="2041"/>
                  <a:pt x="4467" y="2100"/>
                  <a:pt x="4491" y="2147"/>
                </a:cubicBezTo>
                <a:cubicBezTo>
                  <a:pt x="4491" y="2147"/>
                  <a:pt x="4491" y="2158"/>
                  <a:pt x="4503" y="2158"/>
                </a:cubicBezTo>
                <a:cubicBezTo>
                  <a:pt x="4514" y="2205"/>
                  <a:pt x="4550" y="2252"/>
                  <a:pt x="4573" y="2298"/>
                </a:cubicBezTo>
                <a:cubicBezTo>
                  <a:pt x="4573" y="2322"/>
                  <a:pt x="4585" y="2334"/>
                  <a:pt x="4597" y="2345"/>
                </a:cubicBezTo>
                <a:lnTo>
                  <a:pt x="4667" y="2451"/>
                </a:lnTo>
                <a:cubicBezTo>
                  <a:pt x="4667" y="2463"/>
                  <a:pt x="4678" y="2475"/>
                  <a:pt x="4691" y="2498"/>
                </a:cubicBezTo>
                <a:cubicBezTo>
                  <a:pt x="4725" y="2545"/>
                  <a:pt x="4761" y="2580"/>
                  <a:pt x="4796" y="2627"/>
                </a:cubicBezTo>
                <a:cubicBezTo>
                  <a:pt x="4831" y="2674"/>
                  <a:pt x="4866" y="2709"/>
                  <a:pt x="4913" y="2744"/>
                </a:cubicBezTo>
                <a:lnTo>
                  <a:pt x="4949" y="2780"/>
                </a:lnTo>
                <a:cubicBezTo>
                  <a:pt x="4972" y="2814"/>
                  <a:pt x="5007" y="2838"/>
                  <a:pt x="5042" y="2861"/>
                </a:cubicBezTo>
                <a:lnTo>
                  <a:pt x="5077" y="2897"/>
                </a:lnTo>
                <a:cubicBezTo>
                  <a:pt x="5124" y="2932"/>
                  <a:pt x="5171" y="2955"/>
                  <a:pt x="5218" y="2991"/>
                </a:cubicBezTo>
                <a:lnTo>
                  <a:pt x="5230" y="2991"/>
                </a:lnTo>
                <a:lnTo>
                  <a:pt x="5371" y="3061"/>
                </a:lnTo>
                <a:cubicBezTo>
                  <a:pt x="5382" y="3072"/>
                  <a:pt x="5405" y="3072"/>
                  <a:pt x="5417" y="3084"/>
                </a:cubicBezTo>
                <a:cubicBezTo>
                  <a:pt x="5452" y="3096"/>
                  <a:pt x="5488" y="3108"/>
                  <a:pt x="5535" y="3119"/>
                </a:cubicBezTo>
                <a:cubicBezTo>
                  <a:pt x="5546" y="3119"/>
                  <a:pt x="5569" y="3131"/>
                  <a:pt x="5582" y="3131"/>
                </a:cubicBezTo>
                <a:cubicBezTo>
                  <a:pt x="5640" y="3143"/>
                  <a:pt x="5687" y="3155"/>
                  <a:pt x="5746" y="3166"/>
                </a:cubicBezTo>
                <a:lnTo>
                  <a:pt x="5757" y="3166"/>
                </a:lnTo>
                <a:cubicBezTo>
                  <a:pt x="5804" y="3178"/>
                  <a:pt x="5863" y="3178"/>
                  <a:pt x="5921" y="3178"/>
                </a:cubicBezTo>
                <a:lnTo>
                  <a:pt x="5980" y="3178"/>
                </a:lnTo>
                <a:cubicBezTo>
                  <a:pt x="6004" y="3178"/>
                  <a:pt x="6038" y="3166"/>
                  <a:pt x="6074" y="3166"/>
                </a:cubicBezTo>
                <a:cubicBezTo>
                  <a:pt x="6226" y="3788"/>
                  <a:pt x="6426" y="4398"/>
                  <a:pt x="6578" y="5018"/>
                </a:cubicBezTo>
                <a:cubicBezTo>
                  <a:pt x="6531" y="5042"/>
                  <a:pt x="6473" y="5078"/>
                  <a:pt x="6414" y="5101"/>
                </a:cubicBezTo>
                <a:cubicBezTo>
                  <a:pt x="5675" y="5487"/>
                  <a:pt x="5300" y="6144"/>
                  <a:pt x="5218" y="6860"/>
                </a:cubicBezTo>
                <a:cubicBezTo>
                  <a:pt x="4433" y="6953"/>
                  <a:pt x="3670" y="7141"/>
                  <a:pt x="2909" y="7246"/>
                </a:cubicBezTo>
                <a:cubicBezTo>
                  <a:pt x="2674" y="6660"/>
                  <a:pt x="2158" y="6167"/>
                  <a:pt x="1478" y="6167"/>
                </a:cubicBezTo>
                <a:cubicBezTo>
                  <a:pt x="1244" y="6167"/>
                  <a:pt x="974" y="6238"/>
                  <a:pt x="704" y="6379"/>
                </a:cubicBezTo>
                <a:cubicBezTo>
                  <a:pt x="212" y="6636"/>
                  <a:pt x="1" y="7105"/>
                  <a:pt x="12" y="7598"/>
                </a:cubicBezTo>
                <a:lnTo>
                  <a:pt x="1" y="7598"/>
                </a:lnTo>
                <a:cubicBezTo>
                  <a:pt x="12" y="7598"/>
                  <a:pt x="12" y="7610"/>
                  <a:pt x="12" y="7610"/>
                </a:cubicBezTo>
                <a:cubicBezTo>
                  <a:pt x="12" y="7668"/>
                  <a:pt x="12" y="7727"/>
                  <a:pt x="24" y="7774"/>
                </a:cubicBezTo>
                <a:lnTo>
                  <a:pt x="24" y="7785"/>
                </a:lnTo>
                <a:cubicBezTo>
                  <a:pt x="24" y="7832"/>
                  <a:pt x="36" y="7891"/>
                  <a:pt x="48" y="7938"/>
                </a:cubicBezTo>
                <a:cubicBezTo>
                  <a:pt x="48" y="7962"/>
                  <a:pt x="59" y="7973"/>
                  <a:pt x="59" y="7985"/>
                </a:cubicBezTo>
                <a:cubicBezTo>
                  <a:pt x="71" y="8032"/>
                  <a:pt x="83" y="8067"/>
                  <a:pt x="95" y="8114"/>
                </a:cubicBezTo>
                <a:cubicBezTo>
                  <a:pt x="95" y="8126"/>
                  <a:pt x="106" y="8137"/>
                  <a:pt x="106" y="8161"/>
                </a:cubicBezTo>
                <a:cubicBezTo>
                  <a:pt x="129" y="8207"/>
                  <a:pt x="142" y="8267"/>
                  <a:pt x="165" y="8313"/>
                </a:cubicBezTo>
                <a:lnTo>
                  <a:pt x="165" y="8325"/>
                </a:lnTo>
                <a:cubicBezTo>
                  <a:pt x="188" y="8372"/>
                  <a:pt x="223" y="8419"/>
                  <a:pt x="247" y="8465"/>
                </a:cubicBezTo>
                <a:cubicBezTo>
                  <a:pt x="247" y="8489"/>
                  <a:pt x="259" y="8501"/>
                  <a:pt x="270" y="8512"/>
                </a:cubicBezTo>
                <a:lnTo>
                  <a:pt x="340" y="8618"/>
                </a:lnTo>
                <a:cubicBezTo>
                  <a:pt x="340" y="8630"/>
                  <a:pt x="353" y="8642"/>
                  <a:pt x="364" y="8665"/>
                </a:cubicBezTo>
                <a:cubicBezTo>
                  <a:pt x="400" y="8712"/>
                  <a:pt x="434" y="8747"/>
                  <a:pt x="470" y="8794"/>
                </a:cubicBezTo>
                <a:cubicBezTo>
                  <a:pt x="505" y="8841"/>
                  <a:pt x="540" y="8876"/>
                  <a:pt x="587" y="8911"/>
                </a:cubicBezTo>
                <a:lnTo>
                  <a:pt x="622" y="8947"/>
                </a:lnTo>
                <a:cubicBezTo>
                  <a:pt x="645" y="8981"/>
                  <a:pt x="681" y="9005"/>
                  <a:pt x="716" y="9028"/>
                </a:cubicBezTo>
                <a:lnTo>
                  <a:pt x="751" y="9064"/>
                </a:lnTo>
                <a:cubicBezTo>
                  <a:pt x="798" y="9099"/>
                  <a:pt x="845" y="9122"/>
                  <a:pt x="892" y="9158"/>
                </a:cubicBezTo>
                <a:cubicBezTo>
                  <a:pt x="939" y="9181"/>
                  <a:pt x="997" y="9205"/>
                  <a:pt x="1044" y="9228"/>
                </a:cubicBezTo>
                <a:cubicBezTo>
                  <a:pt x="1056" y="9239"/>
                  <a:pt x="1080" y="9239"/>
                  <a:pt x="1091" y="9251"/>
                </a:cubicBezTo>
                <a:cubicBezTo>
                  <a:pt x="1126" y="9263"/>
                  <a:pt x="1161" y="9275"/>
                  <a:pt x="1208" y="9286"/>
                </a:cubicBezTo>
                <a:cubicBezTo>
                  <a:pt x="1220" y="9286"/>
                  <a:pt x="1244" y="9298"/>
                  <a:pt x="1255" y="9298"/>
                </a:cubicBezTo>
                <a:cubicBezTo>
                  <a:pt x="1314" y="9310"/>
                  <a:pt x="1361" y="9322"/>
                  <a:pt x="1419" y="9333"/>
                </a:cubicBezTo>
                <a:cubicBezTo>
                  <a:pt x="1478" y="9345"/>
                  <a:pt x="1536" y="9345"/>
                  <a:pt x="1595" y="9345"/>
                </a:cubicBezTo>
                <a:lnTo>
                  <a:pt x="1654" y="9345"/>
                </a:lnTo>
                <a:cubicBezTo>
                  <a:pt x="1700" y="9333"/>
                  <a:pt x="1736" y="9333"/>
                  <a:pt x="1783" y="9333"/>
                </a:cubicBezTo>
                <a:cubicBezTo>
                  <a:pt x="1806" y="9322"/>
                  <a:pt x="1830" y="9322"/>
                  <a:pt x="1841" y="9322"/>
                </a:cubicBezTo>
                <a:cubicBezTo>
                  <a:pt x="1900" y="9310"/>
                  <a:pt x="1971" y="9298"/>
                  <a:pt x="2029" y="9275"/>
                </a:cubicBezTo>
                <a:cubicBezTo>
                  <a:pt x="2088" y="9251"/>
                  <a:pt x="2146" y="9239"/>
                  <a:pt x="2193" y="9216"/>
                </a:cubicBezTo>
                <a:cubicBezTo>
                  <a:pt x="2205" y="9205"/>
                  <a:pt x="2216" y="9205"/>
                  <a:pt x="2229" y="9192"/>
                </a:cubicBezTo>
                <a:cubicBezTo>
                  <a:pt x="2275" y="9169"/>
                  <a:pt x="2322" y="9145"/>
                  <a:pt x="2357" y="9122"/>
                </a:cubicBezTo>
                <a:cubicBezTo>
                  <a:pt x="2369" y="9111"/>
                  <a:pt x="2380" y="9111"/>
                  <a:pt x="2380" y="9099"/>
                </a:cubicBezTo>
                <a:cubicBezTo>
                  <a:pt x="2427" y="9075"/>
                  <a:pt x="2463" y="9052"/>
                  <a:pt x="2498" y="9028"/>
                </a:cubicBezTo>
                <a:cubicBezTo>
                  <a:pt x="2498" y="9017"/>
                  <a:pt x="2510" y="9017"/>
                  <a:pt x="2521" y="9005"/>
                </a:cubicBezTo>
                <a:cubicBezTo>
                  <a:pt x="2557" y="8981"/>
                  <a:pt x="2591" y="8947"/>
                  <a:pt x="2627" y="8911"/>
                </a:cubicBezTo>
                <a:cubicBezTo>
                  <a:pt x="2627" y="8900"/>
                  <a:pt x="2638" y="8900"/>
                  <a:pt x="2651" y="8887"/>
                </a:cubicBezTo>
                <a:cubicBezTo>
                  <a:pt x="2709" y="8817"/>
                  <a:pt x="2768" y="8747"/>
                  <a:pt x="2815" y="8665"/>
                </a:cubicBezTo>
                <a:cubicBezTo>
                  <a:pt x="2826" y="8653"/>
                  <a:pt x="2826" y="8653"/>
                  <a:pt x="2826" y="8642"/>
                </a:cubicBezTo>
                <a:cubicBezTo>
                  <a:pt x="2849" y="8606"/>
                  <a:pt x="2873" y="8559"/>
                  <a:pt x="2896" y="8525"/>
                </a:cubicBezTo>
                <a:cubicBezTo>
                  <a:pt x="2896" y="8512"/>
                  <a:pt x="2896" y="8512"/>
                  <a:pt x="2909" y="8501"/>
                </a:cubicBezTo>
                <a:cubicBezTo>
                  <a:pt x="2920" y="8465"/>
                  <a:pt x="2932" y="8431"/>
                  <a:pt x="2943" y="8384"/>
                </a:cubicBezTo>
                <a:cubicBezTo>
                  <a:pt x="2955" y="8384"/>
                  <a:pt x="2955" y="8372"/>
                  <a:pt x="2955" y="8372"/>
                </a:cubicBezTo>
                <a:lnTo>
                  <a:pt x="2990" y="8231"/>
                </a:lnTo>
                <a:lnTo>
                  <a:pt x="2990" y="8207"/>
                </a:lnTo>
                <a:cubicBezTo>
                  <a:pt x="3002" y="8161"/>
                  <a:pt x="3014" y="8126"/>
                  <a:pt x="3014" y="8079"/>
                </a:cubicBezTo>
                <a:cubicBezTo>
                  <a:pt x="3026" y="8009"/>
                  <a:pt x="3026" y="7950"/>
                  <a:pt x="3026" y="7879"/>
                </a:cubicBezTo>
                <a:cubicBezTo>
                  <a:pt x="3753" y="7774"/>
                  <a:pt x="4480" y="7598"/>
                  <a:pt x="5206" y="7504"/>
                </a:cubicBezTo>
                <a:cubicBezTo>
                  <a:pt x="5218" y="7527"/>
                  <a:pt x="5218" y="7540"/>
                  <a:pt x="5218" y="7551"/>
                </a:cubicBezTo>
                <a:lnTo>
                  <a:pt x="5218" y="7574"/>
                </a:lnTo>
                <a:cubicBezTo>
                  <a:pt x="5218" y="7610"/>
                  <a:pt x="5230" y="7657"/>
                  <a:pt x="5241" y="7704"/>
                </a:cubicBezTo>
                <a:lnTo>
                  <a:pt x="5241" y="7739"/>
                </a:lnTo>
                <a:cubicBezTo>
                  <a:pt x="5253" y="7785"/>
                  <a:pt x="5253" y="7821"/>
                  <a:pt x="5265" y="7856"/>
                </a:cubicBezTo>
                <a:cubicBezTo>
                  <a:pt x="5265" y="7868"/>
                  <a:pt x="5277" y="7879"/>
                  <a:pt x="5277" y="7891"/>
                </a:cubicBezTo>
                <a:lnTo>
                  <a:pt x="5312" y="8032"/>
                </a:lnTo>
                <a:lnTo>
                  <a:pt x="5312" y="8043"/>
                </a:lnTo>
                <a:cubicBezTo>
                  <a:pt x="5324" y="8090"/>
                  <a:pt x="5335" y="8137"/>
                  <a:pt x="5358" y="8173"/>
                </a:cubicBezTo>
                <a:cubicBezTo>
                  <a:pt x="5358" y="8196"/>
                  <a:pt x="5358" y="8207"/>
                  <a:pt x="5371" y="8220"/>
                </a:cubicBezTo>
                <a:lnTo>
                  <a:pt x="5405" y="8325"/>
                </a:lnTo>
                <a:cubicBezTo>
                  <a:pt x="5417" y="8337"/>
                  <a:pt x="5417" y="8348"/>
                  <a:pt x="5417" y="8360"/>
                </a:cubicBezTo>
                <a:cubicBezTo>
                  <a:pt x="5441" y="8407"/>
                  <a:pt x="5452" y="8454"/>
                  <a:pt x="5476" y="8501"/>
                </a:cubicBezTo>
                <a:cubicBezTo>
                  <a:pt x="5476" y="8501"/>
                  <a:pt x="5476" y="8512"/>
                  <a:pt x="5488" y="8512"/>
                </a:cubicBezTo>
                <a:cubicBezTo>
                  <a:pt x="5499" y="8548"/>
                  <a:pt x="5523" y="8595"/>
                  <a:pt x="5546" y="8642"/>
                </a:cubicBezTo>
                <a:cubicBezTo>
                  <a:pt x="5546" y="8653"/>
                  <a:pt x="5558" y="8665"/>
                  <a:pt x="5558" y="8676"/>
                </a:cubicBezTo>
                <a:cubicBezTo>
                  <a:pt x="5582" y="8712"/>
                  <a:pt x="5593" y="8747"/>
                  <a:pt x="5616" y="8770"/>
                </a:cubicBezTo>
                <a:cubicBezTo>
                  <a:pt x="5616" y="8782"/>
                  <a:pt x="5629" y="8806"/>
                  <a:pt x="5640" y="8817"/>
                </a:cubicBezTo>
                <a:cubicBezTo>
                  <a:pt x="5663" y="8853"/>
                  <a:pt x="5687" y="8900"/>
                  <a:pt x="5710" y="8947"/>
                </a:cubicBezTo>
                <a:cubicBezTo>
                  <a:pt x="5746" y="8993"/>
                  <a:pt x="5769" y="9028"/>
                  <a:pt x="5793" y="9064"/>
                </a:cubicBezTo>
                <a:cubicBezTo>
                  <a:pt x="5804" y="9075"/>
                  <a:pt x="5804" y="9087"/>
                  <a:pt x="5816" y="9099"/>
                </a:cubicBezTo>
                <a:cubicBezTo>
                  <a:pt x="5840" y="9134"/>
                  <a:pt x="5863" y="9158"/>
                  <a:pt x="5886" y="9192"/>
                </a:cubicBezTo>
                <a:cubicBezTo>
                  <a:pt x="5898" y="9205"/>
                  <a:pt x="5898" y="9216"/>
                  <a:pt x="5910" y="9228"/>
                </a:cubicBezTo>
                <a:cubicBezTo>
                  <a:pt x="5945" y="9263"/>
                  <a:pt x="5968" y="9298"/>
                  <a:pt x="6004" y="9345"/>
                </a:cubicBezTo>
                <a:lnTo>
                  <a:pt x="6109" y="9450"/>
                </a:lnTo>
                <a:cubicBezTo>
                  <a:pt x="6109" y="9462"/>
                  <a:pt x="6121" y="9474"/>
                  <a:pt x="6132" y="9486"/>
                </a:cubicBezTo>
                <a:cubicBezTo>
                  <a:pt x="6156" y="9509"/>
                  <a:pt x="6191" y="9533"/>
                  <a:pt x="6215" y="9556"/>
                </a:cubicBezTo>
                <a:cubicBezTo>
                  <a:pt x="6226" y="9567"/>
                  <a:pt x="6238" y="9580"/>
                  <a:pt x="6238" y="9591"/>
                </a:cubicBezTo>
                <a:cubicBezTo>
                  <a:pt x="6273" y="9627"/>
                  <a:pt x="6320" y="9661"/>
                  <a:pt x="6355" y="9685"/>
                </a:cubicBezTo>
                <a:lnTo>
                  <a:pt x="6355" y="9697"/>
                </a:lnTo>
                <a:cubicBezTo>
                  <a:pt x="6390" y="9720"/>
                  <a:pt x="6426" y="9755"/>
                  <a:pt x="6473" y="9779"/>
                </a:cubicBezTo>
                <a:cubicBezTo>
                  <a:pt x="6484" y="9791"/>
                  <a:pt x="6496" y="9802"/>
                  <a:pt x="6507" y="9802"/>
                </a:cubicBezTo>
                <a:cubicBezTo>
                  <a:pt x="6531" y="9825"/>
                  <a:pt x="6566" y="9849"/>
                  <a:pt x="6590" y="9872"/>
                </a:cubicBezTo>
                <a:cubicBezTo>
                  <a:pt x="6601" y="9872"/>
                  <a:pt x="6613" y="9885"/>
                  <a:pt x="6625" y="9896"/>
                </a:cubicBezTo>
                <a:cubicBezTo>
                  <a:pt x="6672" y="9919"/>
                  <a:pt x="6707" y="9943"/>
                  <a:pt x="6754" y="9966"/>
                </a:cubicBezTo>
                <a:cubicBezTo>
                  <a:pt x="6801" y="10002"/>
                  <a:pt x="6836" y="10013"/>
                  <a:pt x="6883" y="10036"/>
                </a:cubicBezTo>
                <a:cubicBezTo>
                  <a:pt x="6895" y="10049"/>
                  <a:pt x="6906" y="10049"/>
                  <a:pt x="6918" y="10060"/>
                </a:cubicBezTo>
                <a:cubicBezTo>
                  <a:pt x="6953" y="10072"/>
                  <a:pt x="6989" y="10096"/>
                  <a:pt x="7023" y="10107"/>
                </a:cubicBezTo>
                <a:cubicBezTo>
                  <a:pt x="7035" y="10107"/>
                  <a:pt x="7047" y="10119"/>
                  <a:pt x="7059" y="10119"/>
                </a:cubicBezTo>
                <a:cubicBezTo>
                  <a:pt x="7106" y="10142"/>
                  <a:pt x="7153" y="10154"/>
                  <a:pt x="7200" y="10177"/>
                </a:cubicBezTo>
                <a:cubicBezTo>
                  <a:pt x="7234" y="10189"/>
                  <a:pt x="7270" y="10201"/>
                  <a:pt x="7293" y="10213"/>
                </a:cubicBezTo>
                <a:cubicBezTo>
                  <a:pt x="7246" y="10529"/>
                  <a:pt x="7200" y="10857"/>
                  <a:pt x="7153" y="11174"/>
                </a:cubicBezTo>
                <a:cubicBezTo>
                  <a:pt x="6929" y="11185"/>
                  <a:pt x="6695" y="11256"/>
                  <a:pt x="6449" y="11385"/>
                </a:cubicBezTo>
                <a:cubicBezTo>
                  <a:pt x="5945" y="11643"/>
                  <a:pt x="5746" y="12112"/>
                  <a:pt x="5746" y="12605"/>
                </a:cubicBezTo>
                <a:lnTo>
                  <a:pt x="5746" y="12616"/>
                </a:lnTo>
                <a:cubicBezTo>
                  <a:pt x="5757" y="12675"/>
                  <a:pt x="5757" y="12722"/>
                  <a:pt x="5757" y="12780"/>
                </a:cubicBezTo>
                <a:cubicBezTo>
                  <a:pt x="5757" y="12780"/>
                  <a:pt x="5769" y="12780"/>
                  <a:pt x="5769" y="12792"/>
                </a:cubicBezTo>
                <a:cubicBezTo>
                  <a:pt x="5769" y="12839"/>
                  <a:pt x="5780" y="12897"/>
                  <a:pt x="5793" y="12944"/>
                </a:cubicBezTo>
                <a:cubicBezTo>
                  <a:pt x="5793" y="12956"/>
                  <a:pt x="5804" y="12980"/>
                  <a:pt x="5804" y="12991"/>
                </a:cubicBezTo>
                <a:cubicBezTo>
                  <a:pt x="5816" y="13038"/>
                  <a:pt x="5827" y="13074"/>
                  <a:pt x="5840" y="13108"/>
                </a:cubicBezTo>
                <a:cubicBezTo>
                  <a:pt x="5840" y="13132"/>
                  <a:pt x="5851" y="13144"/>
                  <a:pt x="5851" y="13167"/>
                </a:cubicBezTo>
                <a:cubicBezTo>
                  <a:pt x="5874" y="13214"/>
                  <a:pt x="5886" y="13261"/>
                  <a:pt x="5910" y="13319"/>
                </a:cubicBezTo>
                <a:lnTo>
                  <a:pt x="5921" y="13331"/>
                </a:lnTo>
                <a:cubicBezTo>
                  <a:pt x="5933" y="13378"/>
                  <a:pt x="5957" y="13425"/>
                  <a:pt x="5992" y="13472"/>
                </a:cubicBezTo>
                <a:cubicBezTo>
                  <a:pt x="5992" y="13483"/>
                  <a:pt x="6004" y="13496"/>
                  <a:pt x="6015" y="13519"/>
                </a:cubicBezTo>
                <a:cubicBezTo>
                  <a:pt x="6038" y="13554"/>
                  <a:pt x="6062" y="13589"/>
                  <a:pt x="6074" y="13624"/>
                </a:cubicBezTo>
                <a:lnTo>
                  <a:pt x="6109" y="13660"/>
                </a:lnTo>
                <a:lnTo>
                  <a:pt x="6215" y="13800"/>
                </a:lnTo>
                <a:cubicBezTo>
                  <a:pt x="6249" y="13847"/>
                  <a:pt x="6285" y="13882"/>
                  <a:pt x="6332" y="13918"/>
                </a:cubicBezTo>
                <a:lnTo>
                  <a:pt x="6367" y="13952"/>
                </a:lnTo>
                <a:cubicBezTo>
                  <a:pt x="6390" y="13976"/>
                  <a:pt x="6426" y="14011"/>
                  <a:pt x="6460" y="14035"/>
                </a:cubicBezTo>
                <a:cubicBezTo>
                  <a:pt x="6473" y="14046"/>
                  <a:pt x="6484" y="14058"/>
                  <a:pt x="6496" y="14058"/>
                </a:cubicBezTo>
                <a:cubicBezTo>
                  <a:pt x="6543" y="14093"/>
                  <a:pt x="6590" y="14129"/>
                  <a:pt x="6637" y="14152"/>
                </a:cubicBezTo>
                <a:lnTo>
                  <a:pt x="6648" y="14163"/>
                </a:lnTo>
                <a:lnTo>
                  <a:pt x="6789" y="14234"/>
                </a:lnTo>
                <a:cubicBezTo>
                  <a:pt x="6801" y="14234"/>
                  <a:pt x="6812" y="14246"/>
                  <a:pt x="6836" y="14246"/>
                </a:cubicBezTo>
                <a:cubicBezTo>
                  <a:pt x="6871" y="14269"/>
                  <a:pt x="6906" y="14281"/>
                  <a:pt x="6953" y="14293"/>
                </a:cubicBezTo>
                <a:cubicBezTo>
                  <a:pt x="6965" y="14293"/>
                  <a:pt x="6976" y="14293"/>
                  <a:pt x="7000" y="14304"/>
                </a:cubicBezTo>
                <a:cubicBezTo>
                  <a:pt x="7059" y="14316"/>
                  <a:pt x="7106" y="14328"/>
                  <a:pt x="7164" y="14340"/>
                </a:cubicBezTo>
                <a:lnTo>
                  <a:pt x="7398" y="14340"/>
                </a:lnTo>
                <a:cubicBezTo>
                  <a:pt x="7445" y="14340"/>
                  <a:pt x="7481" y="14340"/>
                  <a:pt x="7528" y="14328"/>
                </a:cubicBezTo>
                <a:lnTo>
                  <a:pt x="7586" y="14328"/>
                </a:lnTo>
                <a:cubicBezTo>
                  <a:pt x="7645" y="14316"/>
                  <a:pt x="7715" y="14304"/>
                  <a:pt x="7774" y="14281"/>
                </a:cubicBezTo>
                <a:cubicBezTo>
                  <a:pt x="7833" y="14257"/>
                  <a:pt x="7880" y="14234"/>
                  <a:pt x="7938" y="14210"/>
                </a:cubicBezTo>
                <a:cubicBezTo>
                  <a:pt x="7950" y="14210"/>
                  <a:pt x="7961" y="14199"/>
                  <a:pt x="7973" y="14199"/>
                </a:cubicBezTo>
                <a:cubicBezTo>
                  <a:pt x="8020" y="14176"/>
                  <a:pt x="8067" y="14152"/>
                  <a:pt x="8102" y="14117"/>
                </a:cubicBezTo>
                <a:cubicBezTo>
                  <a:pt x="8114" y="14117"/>
                  <a:pt x="8125" y="14117"/>
                  <a:pt x="8125" y="14105"/>
                </a:cubicBezTo>
                <a:cubicBezTo>
                  <a:pt x="8172" y="14082"/>
                  <a:pt x="8208" y="14058"/>
                  <a:pt x="8243" y="14023"/>
                </a:cubicBezTo>
                <a:lnTo>
                  <a:pt x="8255" y="14011"/>
                </a:lnTo>
                <a:cubicBezTo>
                  <a:pt x="8302" y="13976"/>
                  <a:pt x="8336" y="13952"/>
                  <a:pt x="8372" y="13918"/>
                </a:cubicBezTo>
                <a:cubicBezTo>
                  <a:pt x="8372" y="13905"/>
                  <a:pt x="8383" y="13894"/>
                  <a:pt x="8383" y="13894"/>
                </a:cubicBezTo>
                <a:cubicBezTo>
                  <a:pt x="8419" y="13859"/>
                  <a:pt x="8454" y="13824"/>
                  <a:pt x="8477" y="13788"/>
                </a:cubicBezTo>
                <a:cubicBezTo>
                  <a:pt x="8513" y="13741"/>
                  <a:pt x="8536" y="13707"/>
                  <a:pt x="8560" y="13671"/>
                </a:cubicBezTo>
                <a:cubicBezTo>
                  <a:pt x="8571" y="13660"/>
                  <a:pt x="8571" y="13648"/>
                  <a:pt x="8571" y="13648"/>
                </a:cubicBezTo>
                <a:cubicBezTo>
                  <a:pt x="8594" y="13601"/>
                  <a:pt x="8618" y="13566"/>
                  <a:pt x="8641" y="13530"/>
                </a:cubicBezTo>
                <a:lnTo>
                  <a:pt x="8641" y="13507"/>
                </a:lnTo>
                <a:cubicBezTo>
                  <a:pt x="8665" y="13460"/>
                  <a:pt x="8677" y="13425"/>
                  <a:pt x="8688" y="13390"/>
                </a:cubicBezTo>
                <a:cubicBezTo>
                  <a:pt x="8688" y="13378"/>
                  <a:pt x="8700" y="13378"/>
                  <a:pt x="8700" y="13366"/>
                </a:cubicBezTo>
                <a:cubicBezTo>
                  <a:pt x="8712" y="13331"/>
                  <a:pt x="8724" y="13285"/>
                  <a:pt x="8735" y="13238"/>
                </a:cubicBezTo>
                <a:lnTo>
                  <a:pt x="8735" y="13214"/>
                </a:lnTo>
                <a:cubicBezTo>
                  <a:pt x="8747" y="13167"/>
                  <a:pt x="8758" y="13120"/>
                  <a:pt x="8758" y="13085"/>
                </a:cubicBezTo>
                <a:cubicBezTo>
                  <a:pt x="8841" y="12370"/>
                  <a:pt x="8430" y="11584"/>
                  <a:pt x="7774" y="11291"/>
                </a:cubicBezTo>
                <a:lnTo>
                  <a:pt x="7914" y="10307"/>
                </a:lnTo>
                <a:lnTo>
                  <a:pt x="8044" y="10307"/>
                </a:lnTo>
                <a:cubicBezTo>
                  <a:pt x="8091" y="10307"/>
                  <a:pt x="8149" y="10307"/>
                  <a:pt x="8196" y="10294"/>
                </a:cubicBezTo>
                <a:cubicBezTo>
                  <a:pt x="8255" y="10294"/>
                  <a:pt x="8313" y="10283"/>
                  <a:pt x="8360" y="10271"/>
                </a:cubicBezTo>
                <a:lnTo>
                  <a:pt x="8407" y="10271"/>
                </a:lnTo>
                <a:cubicBezTo>
                  <a:pt x="8454" y="10260"/>
                  <a:pt x="8489" y="10248"/>
                  <a:pt x="8536" y="10248"/>
                </a:cubicBezTo>
                <a:cubicBezTo>
                  <a:pt x="8547" y="10236"/>
                  <a:pt x="8571" y="10236"/>
                  <a:pt x="8583" y="10236"/>
                </a:cubicBezTo>
                <a:cubicBezTo>
                  <a:pt x="8641" y="10224"/>
                  <a:pt x="8688" y="10201"/>
                  <a:pt x="8747" y="10189"/>
                </a:cubicBezTo>
                <a:cubicBezTo>
                  <a:pt x="8818" y="10166"/>
                  <a:pt x="8876" y="10142"/>
                  <a:pt x="8935" y="10119"/>
                </a:cubicBezTo>
                <a:cubicBezTo>
                  <a:pt x="8946" y="10107"/>
                  <a:pt x="8969" y="10096"/>
                  <a:pt x="8993" y="10096"/>
                </a:cubicBezTo>
                <a:cubicBezTo>
                  <a:pt x="9029" y="10072"/>
                  <a:pt x="9063" y="10060"/>
                  <a:pt x="9110" y="10036"/>
                </a:cubicBezTo>
                <a:cubicBezTo>
                  <a:pt x="9122" y="10025"/>
                  <a:pt x="9146" y="10013"/>
                  <a:pt x="9169" y="10002"/>
                </a:cubicBezTo>
                <a:cubicBezTo>
                  <a:pt x="9204" y="9990"/>
                  <a:pt x="9240" y="9966"/>
                  <a:pt x="9274" y="9943"/>
                </a:cubicBezTo>
                <a:cubicBezTo>
                  <a:pt x="9298" y="9931"/>
                  <a:pt x="9310" y="9919"/>
                  <a:pt x="9321" y="9919"/>
                </a:cubicBezTo>
                <a:cubicBezTo>
                  <a:pt x="9427" y="9849"/>
                  <a:pt x="9521" y="9779"/>
                  <a:pt x="9603" y="9708"/>
                </a:cubicBezTo>
                <a:cubicBezTo>
                  <a:pt x="9626" y="9697"/>
                  <a:pt x="9638" y="9685"/>
                  <a:pt x="9649" y="9673"/>
                </a:cubicBezTo>
                <a:cubicBezTo>
                  <a:pt x="9673" y="9650"/>
                  <a:pt x="9709" y="9627"/>
                  <a:pt x="9732" y="9603"/>
                </a:cubicBezTo>
                <a:cubicBezTo>
                  <a:pt x="9743" y="9591"/>
                  <a:pt x="9767" y="9580"/>
                  <a:pt x="9779" y="9556"/>
                </a:cubicBezTo>
                <a:lnTo>
                  <a:pt x="9861" y="9474"/>
                </a:lnTo>
                <a:cubicBezTo>
                  <a:pt x="9861" y="9462"/>
                  <a:pt x="9873" y="9450"/>
                  <a:pt x="9884" y="9439"/>
                </a:cubicBezTo>
                <a:cubicBezTo>
                  <a:pt x="9954" y="9356"/>
                  <a:pt x="10025" y="9275"/>
                  <a:pt x="10084" y="9192"/>
                </a:cubicBezTo>
                <a:cubicBezTo>
                  <a:pt x="10095" y="9181"/>
                  <a:pt x="10095" y="9169"/>
                  <a:pt x="10107" y="9145"/>
                </a:cubicBezTo>
                <a:cubicBezTo>
                  <a:pt x="10131" y="9122"/>
                  <a:pt x="10142" y="9087"/>
                  <a:pt x="10165" y="9052"/>
                </a:cubicBezTo>
                <a:cubicBezTo>
                  <a:pt x="10178" y="9040"/>
                  <a:pt x="10178" y="9028"/>
                  <a:pt x="10189" y="9005"/>
                </a:cubicBezTo>
                <a:cubicBezTo>
                  <a:pt x="10212" y="8981"/>
                  <a:pt x="10224" y="8947"/>
                  <a:pt x="10236" y="8911"/>
                </a:cubicBezTo>
                <a:cubicBezTo>
                  <a:pt x="10248" y="8900"/>
                  <a:pt x="10259" y="8887"/>
                  <a:pt x="10259" y="8864"/>
                </a:cubicBezTo>
                <a:cubicBezTo>
                  <a:pt x="10306" y="8770"/>
                  <a:pt x="10342" y="8676"/>
                  <a:pt x="10376" y="8583"/>
                </a:cubicBezTo>
                <a:cubicBezTo>
                  <a:pt x="10376" y="8571"/>
                  <a:pt x="10376" y="8548"/>
                  <a:pt x="10389" y="8536"/>
                </a:cubicBezTo>
                <a:cubicBezTo>
                  <a:pt x="10400" y="8501"/>
                  <a:pt x="10400" y="8465"/>
                  <a:pt x="10412" y="8431"/>
                </a:cubicBezTo>
                <a:cubicBezTo>
                  <a:pt x="10423" y="8419"/>
                  <a:pt x="10423" y="8395"/>
                  <a:pt x="10423" y="8384"/>
                </a:cubicBezTo>
                <a:cubicBezTo>
                  <a:pt x="10435" y="8348"/>
                  <a:pt x="10447" y="8313"/>
                  <a:pt x="10447" y="8278"/>
                </a:cubicBezTo>
                <a:cubicBezTo>
                  <a:pt x="10447" y="8254"/>
                  <a:pt x="10459" y="8243"/>
                  <a:pt x="10459" y="8231"/>
                </a:cubicBezTo>
                <a:cubicBezTo>
                  <a:pt x="10494" y="8020"/>
                  <a:pt x="10506" y="7798"/>
                  <a:pt x="10494" y="7574"/>
                </a:cubicBezTo>
                <a:cubicBezTo>
                  <a:pt x="11009" y="7481"/>
                  <a:pt x="11538" y="7376"/>
                  <a:pt x="12065" y="7293"/>
                </a:cubicBezTo>
                <a:cubicBezTo>
                  <a:pt x="12065" y="7316"/>
                  <a:pt x="12077" y="7340"/>
                  <a:pt x="12088" y="7352"/>
                </a:cubicBezTo>
                <a:lnTo>
                  <a:pt x="12088" y="7363"/>
                </a:lnTo>
                <a:lnTo>
                  <a:pt x="12158" y="7504"/>
                </a:lnTo>
                <a:cubicBezTo>
                  <a:pt x="12171" y="7527"/>
                  <a:pt x="12182" y="7540"/>
                  <a:pt x="12182" y="7551"/>
                </a:cubicBezTo>
                <a:lnTo>
                  <a:pt x="12252" y="7657"/>
                </a:lnTo>
                <a:cubicBezTo>
                  <a:pt x="12264" y="7668"/>
                  <a:pt x="12276" y="7692"/>
                  <a:pt x="12276" y="7704"/>
                </a:cubicBezTo>
                <a:cubicBezTo>
                  <a:pt x="12311" y="7751"/>
                  <a:pt x="12346" y="7798"/>
                  <a:pt x="12382" y="7832"/>
                </a:cubicBezTo>
                <a:lnTo>
                  <a:pt x="12393" y="7832"/>
                </a:lnTo>
                <a:cubicBezTo>
                  <a:pt x="12429" y="7879"/>
                  <a:pt x="12463" y="7915"/>
                  <a:pt x="12499" y="7962"/>
                </a:cubicBezTo>
                <a:lnTo>
                  <a:pt x="12534" y="7996"/>
                </a:lnTo>
                <a:cubicBezTo>
                  <a:pt x="12569" y="8020"/>
                  <a:pt x="12604" y="8043"/>
                  <a:pt x="12627" y="8067"/>
                </a:cubicBezTo>
                <a:cubicBezTo>
                  <a:pt x="12640" y="8079"/>
                  <a:pt x="12663" y="8090"/>
                  <a:pt x="12674" y="8102"/>
                </a:cubicBezTo>
                <a:cubicBezTo>
                  <a:pt x="12721" y="8137"/>
                  <a:pt x="12757" y="8161"/>
                  <a:pt x="12815" y="8196"/>
                </a:cubicBezTo>
                <a:lnTo>
                  <a:pt x="12956" y="8267"/>
                </a:lnTo>
                <a:cubicBezTo>
                  <a:pt x="12979" y="8278"/>
                  <a:pt x="12991" y="8278"/>
                  <a:pt x="13003" y="8290"/>
                </a:cubicBezTo>
                <a:cubicBezTo>
                  <a:pt x="13049" y="8301"/>
                  <a:pt x="13085" y="8313"/>
                  <a:pt x="13120" y="8325"/>
                </a:cubicBezTo>
                <a:cubicBezTo>
                  <a:pt x="13143" y="8337"/>
                  <a:pt x="13155" y="8337"/>
                  <a:pt x="13167" y="8337"/>
                </a:cubicBezTo>
                <a:cubicBezTo>
                  <a:pt x="13226" y="8360"/>
                  <a:pt x="13284" y="8372"/>
                  <a:pt x="13343" y="8372"/>
                </a:cubicBezTo>
                <a:cubicBezTo>
                  <a:pt x="13401" y="8384"/>
                  <a:pt x="13448" y="8384"/>
                  <a:pt x="13507" y="8384"/>
                </a:cubicBezTo>
                <a:lnTo>
                  <a:pt x="13565" y="8384"/>
                </a:lnTo>
                <a:cubicBezTo>
                  <a:pt x="13612" y="8384"/>
                  <a:pt x="13659" y="8372"/>
                  <a:pt x="13706" y="8372"/>
                </a:cubicBezTo>
                <a:cubicBezTo>
                  <a:pt x="13718" y="8372"/>
                  <a:pt x="13742" y="8360"/>
                  <a:pt x="13753" y="8360"/>
                </a:cubicBezTo>
                <a:cubicBezTo>
                  <a:pt x="13823" y="8348"/>
                  <a:pt x="13882" y="8337"/>
                  <a:pt x="13953" y="8313"/>
                </a:cubicBezTo>
                <a:cubicBezTo>
                  <a:pt x="14000" y="8301"/>
                  <a:pt x="14058" y="8278"/>
                  <a:pt x="14105" y="8254"/>
                </a:cubicBezTo>
                <a:cubicBezTo>
                  <a:pt x="14117" y="8243"/>
                  <a:pt x="14128" y="8243"/>
                  <a:pt x="14140" y="8231"/>
                </a:cubicBezTo>
                <a:lnTo>
                  <a:pt x="14281" y="8161"/>
                </a:lnTo>
                <a:cubicBezTo>
                  <a:pt x="14292" y="8149"/>
                  <a:pt x="14292" y="8149"/>
                  <a:pt x="14304" y="8149"/>
                </a:cubicBezTo>
                <a:cubicBezTo>
                  <a:pt x="14339" y="8114"/>
                  <a:pt x="14375" y="8090"/>
                  <a:pt x="14410" y="8067"/>
                </a:cubicBezTo>
                <a:cubicBezTo>
                  <a:pt x="14422" y="8056"/>
                  <a:pt x="14422" y="8056"/>
                  <a:pt x="14433" y="8056"/>
                </a:cubicBezTo>
                <a:lnTo>
                  <a:pt x="14539" y="7950"/>
                </a:lnTo>
                <a:cubicBezTo>
                  <a:pt x="14550" y="7950"/>
                  <a:pt x="14550" y="7938"/>
                  <a:pt x="14562" y="7926"/>
                </a:cubicBezTo>
                <a:cubicBezTo>
                  <a:pt x="14597" y="7891"/>
                  <a:pt x="14621" y="7856"/>
                  <a:pt x="14656" y="7821"/>
                </a:cubicBezTo>
                <a:cubicBezTo>
                  <a:pt x="14680" y="7785"/>
                  <a:pt x="14714" y="7751"/>
                  <a:pt x="14738" y="7704"/>
                </a:cubicBezTo>
                <a:cubicBezTo>
                  <a:pt x="14738" y="7704"/>
                  <a:pt x="14750" y="7692"/>
                  <a:pt x="14750" y="7680"/>
                </a:cubicBezTo>
                <a:cubicBezTo>
                  <a:pt x="14773" y="7645"/>
                  <a:pt x="14797" y="7598"/>
                  <a:pt x="14808" y="7563"/>
                </a:cubicBezTo>
                <a:cubicBezTo>
                  <a:pt x="14808" y="7551"/>
                  <a:pt x="14820" y="7551"/>
                  <a:pt x="14820" y="7540"/>
                </a:cubicBezTo>
                <a:cubicBezTo>
                  <a:pt x="14832" y="7504"/>
                  <a:pt x="14855" y="7469"/>
                  <a:pt x="14867" y="7434"/>
                </a:cubicBezTo>
                <a:lnTo>
                  <a:pt x="14867" y="7410"/>
                </a:lnTo>
                <a:cubicBezTo>
                  <a:pt x="14878" y="7363"/>
                  <a:pt x="14891" y="7316"/>
                  <a:pt x="14902" y="7282"/>
                </a:cubicBezTo>
                <a:cubicBezTo>
                  <a:pt x="14902" y="7270"/>
                  <a:pt x="14914" y="7258"/>
                  <a:pt x="14914" y="7246"/>
                </a:cubicBezTo>
                <a:cubicBezTo>
                  <a:pt x="14925" y="7211"/>
                  <a:pt x="14925" y="7164"/>
                  <a:pt x="14938" y="7118"/>
                </a:cubicBezTo>
                <a:cubicBezTo>
                  <a:pt x="14938" y="7024"/>
                  <a:pt x="14949" y="6930"/>
                  <a:pt x="14938" y="6836"/>
                </a:cubicBezTo>
                <a:cubicBezTo>
                  <a:pt x="14972" y="5969"/>
                  <a:pt x="14328" y="5042"/>
                  <a:pt x="13401" y="5031"/>
                </a:cubicBezTo>
                <a:cubicBezTo>
                  <a:pt x="13155" y="5031"/>
                  <a:pt x="12898" y="5101"/>
                  <a:pt x="12616" y="5242"/>
                </a:cubicBezTo>
                <a:cubicBezTo>
                  <a:pt x="12124" y="5500"/>
                  <a:pt x="11913" y="5969"/>
                  <a:pt x="11924" y="6461"/>
                </a:cubicBezTo>
                <a:lnTo>
                  <a:pt x="11924" y="6472"/>
                </a:lnTo>
                <a:lnTo>
                  <a:pt x="11924" y="6531"/>
                </a:lnTo>
                <a:lnTo>
                  <a:pt x="11924" y="6636"/>
                </a:lnTo>
                <a:lnTo>
                  <a:pt x="11924" y="6649"/>
                </a:lnTo>
                <a:lnTo>
                  <a:pt x="11924" y="6672"/>
                </a:lnTo>
                <a:cubicBezTo>
                  <a:pt x="11408" y="6754"/>
                  <a:pt x="10892" y="6860"/>
                  <a:pt x="10389" y="6941"/>
                </a:cubicBezTo>
                <a:cubicBezTo>
                  <a:pt x="10060" y="5758"/>
                  <a:pt x="9087" y="4737"/>
                  <a:pt x="7786" y="4737"/>
                </a:cubicBezTo>
                <a:cubicBezTo>
                  <a:pt x="7586" y="4737"/>
                  <a:pt x="7387" y="4761"/>
                  <a:pt x="7176" y="4807"/>
                </a:cubicBezTo>
                <a:cubicBezTo>
                  <a:pt x="7023" y="4187"/>
                  <a:pt x="6824" y="3588"/>
                  <a:pt x="6672" y="2967"/>
                </a:cubicBezTo>
                <a:cubicBezTo>
                  <a:pt x="6672" y="2955"/>
                  <a:pt x="6684" y="2955"/>
                  <a:pt x="6684" y="2955"/>
                </a:cubicBezTo>
                <a:cubicBezTo>
                  <a:pt x="6695" y="2944"/>
                  <a:pt x="6707" y="2944"/>
                  <a:pt x="6707" y="2932"/>
                </a:cubicBezTo>
                <a:cubicBezTo>
                  <a:pt x="6754" y="2908"/>
                  <a:pt x="6789" y="2885"/>
                  <a:pt x="6824" y="2861"/>
                </a:cubicBezTo>
                <a:cubicBezTo>
                  <a:pt x="6824" y="2850"/>
                  <a:pt x="6836" y="2850"/>
                  <a:pt x="6848" y="2838"/>
                </a:cubicBezTo>
                <a:cubicBezTo>
                  <a:pt x="6883" y="2814"/>
                  <a:pt x="6918" y="2780"/>
                  <a:pt x="6953" y="2744"/>
                </a:cubicBezTo>
                <a:cubicBezTo>
                  <a:pt x="6953" y="2733"/>
                  <a:pt x="6965" y="2733"/>
                  <a:pt x="6976" y="2721"/>
                </a:cubicBezTo>
                <a:cubicBezTo>
                  <a:pt x="7000" y="2686"/>
                  <a:pt x="7035" y="2650"/>
                  <a:pt x="7070" y="2615"/>
                </a:cubicBezTo>
                <a:cubicBezTo>
                  <a:pt x="7094" y="2580"/>
                  <a:pt x="7117" y="2533"/>
                  <a:pt x="7140" y="2498"/>
                </a:cubicBezTo>
                <a:lnTo>
                  <a:pt x="7164" y="2475"/>
                </a:lnTo>
                <a:cubicBezTo>
                  <a:pt x="7176" y="2439"/>
                  <a:pt x="7200" y="2392"/>
                  <a:pt x="7223" y="2358"/>
                </a:cubicBezTo>
                <a:cubicBezTo>
                  <a:pt x="7223" y="2345"/>
                  <a:pt x="7223" y="2345"/>
                  <a:pt x="7234" y="2334"/>
                </a:cubicBezTo>
                <a:cubicBezTo>
                  <a:pt x="7246" y="2298"/>
                  <a:pt x="7258" y="2264"/>
                  <a:pt x="7270" y="2217"/>
                </a:cubicBezTo>
                <a:cubicBezTo>
                  <a:pt x="7281" y="2217"/>
                  <a:pt x="7281" y="2205"/>
                  <a:pt x="7281" y="2205"/>
                </a:cubicBezTo>
                <a:cubicBezTo>
                  <a:pt x="7293" y="2158"/>
                  <a:pt x="7305" y="2111"/>
                  <a:pt x="7317" y="2076"/>
                </a:cubicBezTo>
                <a:lnTo>
                  <a:pt x="7317" y="2041"/>
                </a:lnTo>
                <a:cubicBezTo>
                  <a:pt x="7328" y="1994"/>
                  <a:pt x="7340" y="1959"/>
                  <a:pt x="7340" y="1912"/>
                </a:cubicBezTo>
                <a:cubicBezTo>
                  <a:pt x="7445" y="1021"/>
                  <a:pt x="6778" y="1"/>
                  <a:pt x="5804"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1948" name="Google Shape;1948;p65"/>
          <p:cNvGrpSpPr/>
          <p:nvPr/>
        </p:nvGrpSpPr>
        <p:grpSpPr>
          <a:xfrm flipH="1" rot="-5400000">
            <a:off x="7592635" y="3478533"/>
            <a:ext cx="2241432" cy="2283840"/>
            <a:chOff x="5510175" y="238275"/>
            <a:chExt cx="2841932" cy="2895701"/>
          </a:xfrm>
        </p:grpSpPr>
        <p:sp>
          <p:nvSpPr>
            <p:cNvPr id="1949" name="Google Shape;1949;p65"/>
            <p:cNvSpPr/>
            <p:nvPr/>
          </p:nvSpPr>
          <p:spPr>
            <a:xfrm>
              <a:off x="5510175" y="238275"/>
              <a:ext cx="2841932" cy="2895701"/>
            </a:xfrm>
            <a:custGeom>
              <a:rect b="b" l="l" r="r" t="t"/>
              <a:pathLst>
                <a:path extrusionOk="0" h="31343" w="30761">
                  <a:moveTo>
                    <a:pt x="25462" y="1"/>
                  </a:moveTo>
                  <a:cubicBezTo>
                    <a:pt x="25003" y="1"/>
                    <a:pt x="24504" y="84"/>
                    <a:pt x="23962" y="262"/>
                  </a:cubicBezTo>
                  <a:cubicBezTo>
                    <a:pt x="22714" y="644"/>
                    <a:pt x="21848" y="1706"/>
                    <a:pt x="21270" y="2862"/>
                  </a:cubicBezTo>
                  <a:cubicBezTo>
                    <a:pt x="20785" y="3728"/>
                    <a:pt x="20693" y="5740"/>
                    <a:pt x="19919" y="6421"/>
                  </a:cubicBezTo>
                  <a:cubicBezTo>
                    <a:pt x="19549" y="6724"/>
                    <a:pt x="19197" y="6855"/>
                    <a:pt x="18859" y="6855"/>
                  </a:cubicBezTo>
                  <a:cubicBezTo>
                    <a:pt x="16740" y="6855"/>
                    <a:pt x="15176" y="1692"/>
                    <a:pt x="13183" y="1603"/>
                  </a:cubicBezTo>
                  <a:cubicBezTo>
                    <a:pt x="13116" y="1599"/>
                    <a:pt x="13051" y="1598"/>
                    <a:pt x="12987" y="1598"/>
                  </a:cubicBezTo>
                  <a:cubicBezTo>
                    <a:pt x="9937" y="1598"/>
                    <a:pt x="10508" y="5882"/>
                    <a:pt x="11357" y="7762"/>
                  </a:cubicBezTo>
                  <a:cubicBezTo>
                    <a:pt x="11842" y="8917"/>
                    <a:pt x="12420" y="10072"/>
                    <a:pt x="13276" y="11134"/>
                  </a:cubicBezTo>
                  <a:cubicBezTo>
                    <a:pt x="13956" y="12094"/>
                    <a:pt x="15205" y="12867"/>
                    <a:pt x="15586" y="14116"/>
                  </a:cubicBezTo>
                  <a:cubicBezTo>
                    <a:pt x="16357" y="16711"/>
                    <a:pt x="14815" y="17501"/>
                    <a:pt x="12974" y="17501"/>
                  </a:cubicBezTo>
                  <a:cubicBezTo>
                    <a:pt x="11807" y="17501"/>
                    <a:pt x="10520" y="17184"/>
                    <a:pt x="9624" y="16808"/>
                  </a:cubicBezTo>
                  <a:cubicBezTo>
                    <a:pt x="8752" y="16450"/>
                    <a:pt x="7859" y="16277"/>
                    <a:pt x="6986" y="16277"/>
                  </a:cubicBezTo>
                  <a:cubicBezTo>
                    <a:pt x="4586" y="16277"/>
                    <a:pt x="2333" y="17587"/>
                    <a:pt x="1062" y="19985"/>
                  </a:cubicBezTo>
                  <a:cubicBezTo>
                    <a:pt x="0" y="22203"/>
                    <a:pt x="93" y="25472"/>
                    <a:pt x="1248" y="27783"/>
                  </a:cubicBezTo>
                  <a:cubicBezTo>
                    <a:pt x="1953" y="29293"/>
                    <a:pt x="2762" y="29890"/>
                    <a:pt x="3534" y="29890"/>
                  </a:cubicBezTo>
                  <a:cubicBezTo>
                    <a:pt x="4978" y="29890"/>
                    <a:pt x="6291" y="27799"/>
                    <a:pt x="6540" y="25669"/>
                  </a:cubicBezTo>
                  <a:cubicBezTo>
                    <a:pt x="6754" y="23757"/>
                    <a:pt x="7623" y="23083"/>
                    <a:pt x="8725" y="23083"/>
                  </a:cubicBezTo>
                  <a:cubicBezTo>
                    <a:pt x="10121" y="23083"/>
                    <a:pt x="11892" y="24164"/>
                    <a:pt x="13183" y="25184"/>
                  </a:cubicBezTo>
                  <a:cubicBezTo>
                    <a:pt x="14106" y="25895"/>
                    <a:pt x="14783" y="26188"/>
                    <a:pt x="15317" y="26188"/>
                  </a:cubicBezTo>
                  <a:cubicBezTo>
                    <a:pt x="16736" y="26188"/>
                    <a:pt x="17148" y="24117"/>
                    <a:pt x="18474" y="22295"/>
                  </a:cubicBezTo>
                  <a:cubicBezTo>
                    <a:pt x="19049" y="21552"/>
                    <a:pt x="19836" y="21252"/>
                    <a:pt x="20692" y="21252"/>
                  </a:cubicBezTo>
                  <a:cubicBezTo>
                    <a:pt x="22710" y="21252"/>
                    <a:pt x="25108" y="22925"/>
                    <a:pt x="25984" y="24410"/>
                  </a:cubicBezTo>
                  <a:cubicBezTo>
                    <a:pt x="26655" y="25669"/>
                    <a:pt x="26944" y="27010"/>
                    <a:pt x="27336" y="28454"/>
                  </a:cubicBezTo>
                  <a:cubicBezTo>
                    <a:pt x="27624" y="29227"/>
                    <a:pt x="27624" y="30671"/>
                    <a:pt x="28006" y="31342"/>
                  </a:cubicBezTo>
                  <a:lnTo>
                    <a:pt x="28099" y="31146"/>
                  </a:lnTo>
                  <a:cubicBezTo>
                    <a:pt x="28129" y="31161"/>
                    <a:pt x="28159" y="31168"/>
                    <a:pt x="28189" y="31168"/>
                  </a:cubicBezTo>
                  <a:cubicBezTo>
                    <a:pt x="28548" y="31168"/>
                    <a:pt x="28887" y="30143"/>
                    <a:pt x="29069" y="29609"/>
                  </a:cubicBezTo>
                  <a:cubicBezTo>
                    <a:pt x="30502" y="24802"/>
                    <a:pt x="29935" y="19315"/>
                    <a:pt x="30409" y="14311"/>
                  </a:cubicBezTo>
                  <a:cubicBezTo>
                    <a:pt x="30760" y="10859"/>
                    <a:pt x="30710" y="1"/>
                    <a:pt x="25462"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50" name="Google Shape;1950;p65"/>
            <p:cNvSpPr/>
            <p:nvPr/>
          </p:nvSpPr>
          <p:spPr>
            <a:xfrm>
              <a:off x="5774125" y="2413353"/>
              <a:ext cx="160200" cy="180987"/>
            </a:xfrm>
            <a:custGeom>
              <a:rect b="b" l="l" r="r" t="t"/>
              <a:pathLst>
                <a:path extrusionOk="0" h="1959" w="1734">
                  <a:moveTo>
                    <a:pt x="991" y="1"/>
                  </a:moveTo>
                  <a:cubicBezTo>
                    <a:pt x="816" y="1"/>
                    <a:pt x="681" y="104"/>
                    <a:pt x="578" y="249"/>
                  </a:cubicBezTo>
                  <a:cubicBezTo>
                    <a:pt x="568" y="258"/>
                    <a:pt x="557" y="279"/>
                    <a:pt x="537" y="300"/>
                  </a:cubicBezTo>
                  <a:cubicBezTo>
                    <a:pt x="351" y="320"/>
                    <a:pt x="217" y="465"/>
                    <a:pt x="145" y="650"/>
                  </a:cubicBezTo>
                  <a:cubicBezTo>
                    <a:pt x="0" y="1012"/>
                    <a:pt x="0" y="1393"/>
                    <a:pt x="248" y="1703"/>
                  </a:cubicBezTo>
                  <a:cubicBezTo>
                    <a:pt x="381" y="1873"/>
                    <a:pt x="606" y="1959"/>
                    <a:pt x="825" y="1959"/>
                  </a:cubicBezTo>
                  <a:cubicBezTo>
                    <a:pt x="910" y="1959"/>
                    <a:pt x="995" y="1946"/>
                    <a:pt x="1073" y="1920"/>
                  </a:cubicBezTo>
                  <a:cubicBezTo>
                    <a:pt x="1373" y="1837"/>
                    <a:pt x="1630" y="1579"/>
                    <a:pt x="1692" y="1269"/>
                  </a:cubicBezTo>
                  <a:cubicBezTo>
                    <a:pt x="1733" y="1074"/>
                    <a:pt x="1713" y="898"/>
                    <a:pt x="1661" y="733"/>
                  </a:cubicBezTo>
                  <a:cubicBezTo>
                    <a:pt x="1692" y="547"/>
                    <a:pt x="1579" y="362"/>
                    <a:pt x="1424" y="258"/>
                  </a:cubicBezTo>
                  <a:cubicBezTo>
                    <a:pt x="1393" y="228"/>
                    <a:pt x="1362" y="187"/>
                    <a:pt x="1331" y="145"/>
                  </a:cubicBezTo>
                  <a:cubicBezTo>
                    <a:pt x="1259" y="52"/>
                    <a:pt x="1104" y="1"/>
                    <a:pt x="991" y="1"/>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51" name="Google Shape;1951;p65"/>
            <p:cNvSpPr/>
            <p:nvPr/>
          </p:nvSpPr>
          <p:spPr>
            <a:xfrm>
              <a:off x="5898017" y="1960377"/>
              <a:ext cx="158260" cy="159738"/>
            </a:xfrm>
            <a:custGeom>
              <a:rect b="b" l="l" r="r" t="t"/>
              <a:pathLst>
                <a:path extrusionOk="0" h="1729" w="1713">
                  <a:moveTo>
                    <a:pt x="814" y="0"/>
                  </a:moveTo>
                  <a:cubicBezTo>
                    <a:pt x="725" y="0"/>
                    <a:pt x="637" y="23"/>
                    <a:pt x="568" y="66"/>
                  </a:cubicBezTo>
                  <a:cubicBezTo>
                    <a:pt x="444" y="138"/>
                    <a:pt x="372" y="242"/>
                    <a:pt x="341" y="375"/>
                  </a:cubicBezTo>
                  <a:cubicBezTo>
                    <a:pt x="341" y="386"/>
                    <a:pt x="330" y="396"/>
                    <a:pt x="330" y="407"/>
                  </a:cubicBezTo>
                  <a:cubicBezTo>
                    <a:pt x="330" y="399"/>
                    <a:pt x="329" y="396"/>
                    <a:pt x="328" y="396"/>
                  </a:cubicBezTo>
                  <a:cubicBezTo>
                    <a:pt x="324" y="396"/>
                    <a:pt x="318" y="412"/>
                    <a:pt x="323" y="412"/>
                  </a:cubicBezTo>
                  <a:cubicBezTo>
                    <a:pt x="324" y="412"/>
                    <a:pt x="327" y="410"/>
                    <a:pt x="330" y="407"/>
                  </a:cubicBezTo>
                  <a:lnTo>
                    <a:pt x="330" y="407"/>
                  </a:lnTo>
                  <a:cubicBezTo>
                    <a:pt x="310" y="437"/>
                    <a:pt x="289" y="478"/>
                    <a:pt x="268" y="510"/>
                  </a:cubicBezTo>
                  <a:cubicBezTo>
                    <a:pt x="217" y="613"/>
                    <a:pt x="155" y="716"/>
                    <a:pt x="103" y="819"/>
                  </a:cubicBezTo>
                  <a:cubicBezTo>
                    <a:pt x="0" y="1005"/>
                    <a:pt x="21" y="1242"/>
                    <a:pt x="176" y="1397"/>
                  </a:cubicBezTo>
                  <a:lnTo>
                    <a:pt x="279" y="1500"/>
                  </a:lnTo>
                  <a:cubicBezTo>
                    <a:pt x="330" y="1551"/>
                    <a:pt x="424" y="1603"/>
                    <a:pt x="506" y="1624"/>
                  </a:cubicBezTo>
                  <a:cubicBezTo>
                    <a:pt x="591" y="1695"/>
                    <a:pt x="696" y="1729"/>
                    <a:pt x="802" y="1729"/>
                  </a:cubicBezTo>
                  <a:cubicBezTo>
                    <a:pt x="926" y="1729"/>
                    <a:pt x="1051" y="1682"/>
                    <a:pt x="1146" y="1592"/>
                  </a:cubicBezTo>
                  <a:cubicBezTo>
                    <a:pt x="1331" y="1417"/>
                    <a:pt x="1527" y="1262"/>
                    <a:pt x="1600" y="1015"/>
                  </a:cubicBezTo>
                  <a:cubicBezTo>
                    <a:pt x="1713" y="581"/>
                    <a:pt x="1362" y="283"/>
                    <a:pt x="1052" y="66"/>
                  </a:cubicBezTo>
                  <a:cubicBezTo>
                    <a:pt x="982" y="21"/>
                    <a:pt x="897" y="0"/>
                    <a:pt x="814"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52" name="Google Shape;1952;p65"/>
            <p:cNvSpPr/>
            <p:nvPr/>
          </p:nvSpPr>
          <p:spPr>
            <a:xfrm>
              <a:off x="6434602" y="2116420"/>
              <a:ext cx="143016" cy="187085"/>
            </a:xfrm>
            <a:custGeom>
              <a:rect b="b" l="l" r="r" t="t"/>
              <a:pathLst>
                <a:path extrusionOk="0" h="2025" w="1548">
                  <a:moveTo>
                    <a:pt x="601" y="0"/>
                  </a:moveTo>
                  <a:cubicBezTo>
                    <a:pt x="436" y="0"/>
                    <a:pt x="276" y="83"/>
                    <a:pt x="175" y="265"/>
                  </a:cubicBezTo>
                  <a:cubicBezTo>
                    <a:pt x="72" y="440"/>
                    <a:pt x="51" y="646"/>
                    <a:pt x="41" y="832"/>
                  </a:cubicBezTo>
                  <a:cubicBezTo>
                    <a:pt x="0" y="1224"/>
                    <a:pt x="10" y="1698"/>
                    <a:pt x="361" y="1946"/>
                  </a:cubicBezTo>
                  <a:cubicBezTo>
                    <a:pt x="443" y="2000"/>
                    <a:pt x="526" y="2024"/>
                    <a:pt x="608" y="2024"/>
                  </a:cubicBezTo>
                  <a:cubicBezTo>
                    <a:pt x="743" y="2024"/>
                    <a:pt x="875" y="1960"/>
                    <a:pt x="990" y="1863"/>
                  </a:cubicBezTo>
                  <a:cubicBezTo>
                    <a:pt x="1186" y="1853"/>
                    <a:pt x="1372" y="1719"/>
                    <a:pt x="1434" y="1523"/>
                  </a:cubicBezTo>
                  <a:cubicBezTo>
                    <a:pt x="1454" y="1420"/>
                    <a:pt x="1475" y="1327"/>
                    <a:pt x="1485" y="1234"/>
                  </a:cubicBezTo>
                  <a:cubicBezTo>
                    <a:pt x="1516" y="1173"/>
                    <a:pt x="1547" y="1100"/>
                    <a:pt x="1547" y="1017"/>
                  </a:cubicBezTo>
                  <a:cubicBezTo>
                    <a:pt x="1547" y="863"/>
                    <a:pt x="1475" y="749"/>
                    <a:pt x="1382" y="667"/>
                  </a:cubicBezTo>
                  <a:cubicBezTo>
                    <a:pt x="1351" y="616"/>
                    <a:pt x="1320" y="574"/>
                    <a:pt x="1279" y="522"/>
                  </a:cubicBezTo>
                  <a:cubicBezTo>
                    <a:pt x="1238" y="471"/>
                    <a:pt x="1186" y="440"/>
                    <a:pt x="1135" y="389"/>
                  </a:cubicBezTo>
                  <a:cubicBezTo>
                    <a:pt x="1124" y="347"/>
                    <a:pt x="1103" y="295"/>
                    <a:pt x="1073" y="254"/>
                  </a:cubicBezTo>
                  <a:cubicBezTo>
                    <a:pt x="951" y="91"/>
                    <a:pt x="774" y="0"/>
                    <a:pt x="601"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53" name="Google Shape;1953;p65"/>
            <p:cNvSpPr/>
            <p:nvPr/>
          </p:nvSpPr>
          <p:spPr>
            <a:xfrm>
              <a:off x="6864018" y="1933954"/>
              <a:ext cx="156689" cy="160200"/>
            </a:xfrm>
            <a:custGeom>
              <a:rect b="b" l="l" r="r" t="t"/>
              <a:pathLst>
                <a:path extrusionOk="0" h="1734" w="1696">
                  <a:moveTo>
                    <a:pt x="1146" y="1"/>
                  </a:moveTo>
                  <a:cubicBezTo>
                    <a:pt x="1140" y="1"/>
                    <a:pt x="1134" y="1"/>
                    <a:pt x="1129" y="1"/>
                  </a:cubicBezTo>
                  <a:cubicBezTo>
                    <a:pt x="973" y="1"/>
                    <a:pt x="829" y="42"/>
                    <a:pt x="705" y="115"/>
                  </a:cubicBezTo>
                  <a:cubicBezTo>
                    <a:pt x="592" y="145"/>
                    <a:pt x="489" y="218"/>
                    <a:pt x="427" y="331"/>
                  </a:cubicBezTo>
                  <a:cubicBezTo>
                    <a:pt x="386" y="414"/>
                    <a:pt x="334" y="476"/>
                    <a:pt x="283" y="548"/>
                  </a:cubicBezTo>
                  <a:cubicBezTo>
                    <a:pt x="180" y="693"/>
                    <a:pt x="128" y="858"/>
                    <a:pt x="86" y="1023"/>
                  </a:cubicBezTo>
                  <a:cubicBezTo>
                    <a:pt x="1" y="1347"/>
                    <a:pt x="259" y="1627"/>
                    <a:pt x="559" y="1627"/>
                  </a:cubicBezTo>
                  <a:cubicBezTo>
                    <a:pt x="584" y="1627"/>
                    <a:pt x="609" y="1625"/>
                    <a:pt x="633" y="1621"/>
                  </a:cubicBezTo>
                  <a:cubicBezTo>
                    <a:pt x="726" y="1683"/>
                    <a:pt x="829" y="1734"/>
                    <a:pt x="932" y="1734"/>
                  </a:cubicBezTo>
                  <a:cubicBezTo>
                    <a:pt x="1149" y="1734"/>
                    <a:pt x="1314" y="1590"/>
                    <a:pt x="1386" y="1404"/>
                  </a:cubicBezTo>
                  <a:cubicBezTo>
                    <a:pt x="1417" y="1383"/>
                    <a:pt x="1448" y="1363"/>
                    <a:pt x="1469" y="1332"/>
                  </a:cubicBezTo>
                  <a:cubicBezTo>
                    <a:pt x="1696" y="1085"/>
                    <a:pt x="1613" y="785"/>
                    <a:pt x="1613" y="476"/>
                  </a:cubicBezTo>
                  <a:cubicBezTo>
                    <a:pt x="1613" y="223"/>
                    <a:pt x="1406" y="1"/>
                    <a:pt x="1146" y="1"/>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54" name="Google Shape;1954;p65"/>
            <p:cNvSpPr/>
            <p:nvPr/>
          </p:nvSpPr>
          <p:spPr>
            <a:xfrm>
              <a:off x="7359861" y="1915384"/>
              <a:ext cx="163988" cy="152162"/>
            </a:xfrm>
            <a:custGeom>
              <a:rect b="b" l="l" r="r" t="t"/>
              <a:pathLst>
                <a:path extrusionOk="0" h="1647" w="1775">
                  <a:moveTo>
                    <a:pt x="1056" y="1"/>
                  </a:moveTo>
                  <a:cubicBezTo>
                    <a:pt x="1034" y="1"/>
                    <a:pt x="1013" y="3"/>
                    <a:pt x="991" y="6"/>
                  </a:cubicBezTo>
                  <a:lnTo>
                    <a:pt x="960" y="6"/>
                  </a:lnTo>
                  <a:cubicBezTo>
                    <a:pt x="775" y="6"/>
                    <a:pt x="651" y="99"/>
                    <a:pt x="548" y="243"/>
                  </a:cubicBezTo>
                  <a:cubicBezTo>
                    <a:pt x="465" y="346"/>
                    <a:pt x="383" y="460"/>
                    <a:pt x="321" y="573"/>
                  </a:cubicBezTo>
                  <a:cubicBezTo>
                    <a:pt x="259" y="687"/>
                    <a:pt x="218" y="800"/>
                    <a:pt x="156" y="914"/>
                  </a:cubicBezTo>
                  <a:cubicBezTo>
                    <a:pt x="1" y="1234"/>
                    <a:pt x="186" y="1646"/>
                    <a:pt x="578" y="1646"/>
                  </a:cubicBezTo>
                  <a:cubicBezTo>
                    <a:pt x="672" y="1646"/>
                    <a:pt x="775" y="1636"/>
                    <a:pt x="878" y="1636"/>
                  </a:cubicBezTo>
                  <a:cubicBezTo>
                    <a:pt x="904" y="1641"/>
                    <a:pt x="930" y="1643"/>
                    <a:pt x="954" y="1643"/>
                  </a:cubicBezTo>
                  <a:cubicBezTo>
                    <a:pt x="1045" y="1643"/>
                    <a:pt x="1124" y="1615"/>
                    <a:pt x="1197" y="1574"/>
                  </a:cubicBezTo>
                  <a:cubicBezTo>
                    <a:pt x="1352" y="1522"/>
                    <a:pt x="1486" y="1440"/>
                    <a:pt x="1589" y="1295"/>
                  </a:cubicBezTo>
                  <a:cubicBezTo>
                    <a:pt x="1775" y="1017"/>
                    <a:pt x="1610" y="646"/>
                    <a:pt x="1517" y="357"/>
                  </a:cubicBezTo>
                  <a:cubicBezTo>
                    <a:pt x="1452" y="170"/>
                    <a:pt x="1260" y="1"/>
                    <a:pt x="1056" y="1"/>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55" name="Google Shape;1955;p65"/>
            <p:cNvSpPr/>
            <p:nvPr/>
          </p:nvSpPr>
          <p:spPr>
            <a:xfrm>
              <a:off x="7171206" y="1552025"/>
              <a:ext cx="161124" cy="141538"/>
            </a:xfrm>
            <a:custGeom>
              <a:rect b="b" l="l" r="r" t="t"/>
              <a:pathLst>
                <a:path extrusionOk="0" h="1532" w="1744">
                  <a:moveTo>
                    <a:pt x="1074" y="1"/>
                  </a:moveTo>
                  <a:cubicBezTo>
                    <a:pt x="1033" y="1"/>
                    <a:pt x="992" y="4"/>
                    <a:pt x="949" y="9"/>
                  </a:cubicBezTo>
                  <a:cubicBezTo>
                    <a:pt x="867" y="20"/>
                    <a:pt x="795" y="61"/>
                    <a:pt x="733" y="112"/>
                  </a:cubicBezTo>
                  <a:lnTo>
                    <a:pt x="733" y="102"/>
                  </a:lnTo>
                  <a:cubicBezTo>
                    <a:pt x="681" y="91"/>
                    <a:pt x="640" y="82"/>
                    <a:pt x="599" y="82"/>
                  </a:cubicBezTo>
                  <a:lnTo>
                    <a:pt x="589" y="82"/>
                  </a:lnTo>
                  <a:cubicBezTo>
                    <a:pt x="577" y="80"/>
                    <a:pt x="566" y="79"/>
                    <a:pt x="554" y="79"/>
                  </a:cubicBezTo>
                  <a:cubicBezTo>
                    <a:pt x="407" y="79"/>
                    <a:pt x="243" y="195"/>
                    <a:pt x="176" y="318"/>
                  </a:cubicBezTo>
                  <a:cubicBezTo>
                    <a:pt x="83" y="494"/>
                    <a:pt x="62" y="731"/>
                    <a:pt x="32" y="927"/>
                  </a:cubicBezTo>
                  <a:cubicBezTo>
                    <a:pt x="0" y="1102"/>
                    <a:pt x="32" y="1257"/>
                    <a:pt x="155" y="1391"/>
                  </a:cubicBezTo>
                  <a:cubicBezTo>
                    <a:pt x="247" y="1484"/>
                    <a:pt x="372" y="1532"/>
                    <a:pt x="498" y="1532"/>
                  </a:cubicBezTo>
                  <a:cubicBezTo>
                    <a:pt x="583" y="1532"/>
                    <a:pt x="668" y="1510"/>
                    <a:pt x="743" y="1464"/>
                  </a:cubicBezTo>
                  <a:cubicBezTo>
                    <a:pt x="826" y="1412"/>
                    <a:pt x="919" y="1361"/>
                    <a:pt x="1011" y="1319"/>
                  </a:cubicBezTo>
                  <a:cubicBezTo>
                    <a:pt x="1022" y="1319"/>
                    <a:pt x="1032" y="1319"/>
                    <a:pt x="1032" y="1309"/>
                  </a:cubicBezTo>
                  <a:cubicBezTo>
                    <a:pt x="1063" y="1309"/>
                    <a:pt x="1084" y="1299"/>
                    <a:pt x="1104" y="1278"/>
                  </a:cubicBezTo>
                  <a:cubicBezTo>
                    <a:pt x="1125" y="1278"/>
                    <a:pt x="1146" y="1267"/>
                    <a:pt x="1156" y="1257"/>
                  </a:cubicBezTo>
                  <a:cubicBezTo>
                    <a:pt x="1341" y="1164"/>
                    <a:pt x="1465" y="969"/>
                    <a:pt x="1589" y="814"/>
                  </a:cubicBezTo>
                  <a:cubicBezTo>
                    <a:pt x="1744" y="607"/>
                    <a:pt x="1651" y="360"/>
                    <a:pt x="1476" y="215"/>
                  </a:cubicBezTo>
                  <a:cubicBezTo>
                    <a:pt x="1465" y="185"/>
                    <a:pt x="1444" y="153"/>
                    <a:pt x="1414" y="133"/>
                  </a:cubicBezTo>
                  <a:cubicBezTo>
                    <a:pt x="1312" y="32"/>
                    <a:pt x="1199" y="1"/>
                    <a:pt x="1074" y="1"/>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56" name="Google Shape;1956;p65"/>
            <p:cNvSpPr/>
            <p:nvPr/>
          </p:nvSpPr>
          <p:spPr>
            <a:xfrm>
              <a:off x="7460008" y="1266547"/>
              <a:ext cx="133500" cy="156504"/>
            </a:xfrm>
            <a:custGeom>
              <a:rect b="b" l="l" r="r" t="t"/>
              <a:pathLst>
                <a:path extrusionOk="0" h="1694" w="1445">
                  <a:moveTo>
                    <a:pt x="564" y="1"/>
                  </a:moveTo>
                  <a:cubicBezTo>
                    <a:pt x="351" y="1"/>
                    <a:pt x="135" y="145"/>
                    <a:pt x="83" y="355"/>
                  </a:cubicBezTo>
                  <a:cubicBezTo>
                    <a:pt x="62" y="448"/>
                    <a:pt x="51" y="541"/>
                    <a:pt x="62" y="634"/>
                  </a:cubicBezTo>
                  <a:cubicBezTo>
                    <a:pt x="21" y="747"/>
                    <a:pt x="0" y="871"/>
                    <a:pt x="0" y="985"/>
                  </a:cubicBezTo>
                  <a:cubicBezTo>
                    <a:pt x="0" y="1180"/>
                    <a:pt x="72" y="1335"/>
                    <a:pt x="196" y="1490"/>
                  </a:cubicBezTo>
                  <a:cubicBezTo>
                    <a:pt x="268" y="1583"/>
                    <a:pt x="413" y="1666"/>
                    <a:pt x="526" y="1686"/>
                  </a:cubicBezTo>
                  <a:cubicBezTo>
                    <a:pt x="571" y="1691"/>
                    <a:pt x="614" y="1694"/>
                    <a:pt x="656" y="1694"/>
                  </a:cubicBezTo>
                  <a:cubicBezTo>
                    <a:pt x="787" y="1694"/>
                    <a:pt x="907" y="1669"/>
                    <a:pt x="1032" y="1614"/>
                  </a:cubicBezTo>
                  <a:cubicBezTo>
                    <a:pt x="1279" y="1510"/>
                    <a:pt x="1444" y="1212"/>
                    <a:pt x="1424" y="943"/>
                  </a:cubicBezTo>
                  <a:cubicBezTo>
                    <a:pt x="1382" y="552"/>
                    <a:pt x="1114" y="273"/>
                    <a:pt x="794" y="66"/>
                  </a:cubicBezTo>
                  <a:cubicBezTo>
                    <a:pt x="724" y="21"/>
                    <a:pt x="644" y="1"/>
                    <a:pt x="564" y="1"/>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57" name="Google Shape;1957;p65"/>
            <p:cNvSpPr/>
            <p:nvPr/>
          </p:nvSpPr>
          <p:spPr>
            <a:xfrm>
              <a:off x="6821520" y="1081218"/>
              <a:ext cx="162048" cy="180340"/>
            </a:xfrm>
            <a:custGeom>
              <a:rect b="b" l="l" r="r" t="t"/>
              <a:pathLst>
                <a:path extrusionOk="0" h="1952" w="1754">
                  <a:moveTo>
                    <a:pt x="850" y="0"/>
                  </a:moveTo>
                  <a:cubicBezTo>
                    <a:pt x="689" y="0"/>
                    <a:pt x="526" y="60"/>
                    <a:pt x="381" y="154"/>
                  </a:cubicBezTo>
                  <a:cubicBezTo>
                    <a:pt x="196" y="277"/>
                    <a:pt x="103" y="504"/>
                    <a:pt x="175" y="721"/>
                  </a:cubicBezTo>
                  <a:cubicBezTo>
                    <a:pt x="41" y="979"/>
                    <a:pt x="0" y="1278"/>
                    <a:pt x="175" y="1547"/>
                  </a:cubicBezTo>
                  <a:cubicBezTo>
                    <a:pt x="335" y="1786"/>
                    <a:pt x="631" y="1952"/>
                    <a:pt x="928" y="1952"/>
                  </a:cubicBezTo>
                  <a:cubicBezTo>
                    <a:pt x="1015" y="1952"/>
                    <a:pt x="1102" y="1938"/>
                    <a:pt x="1186" y="1907"/>
                  </a:cubicBezTo>
                  <a:cubicBezTo>
                    <a:pt x="1424" y="1815"/>
                    <a:pt x="1578" y="1660"/>
                    <a:pt x="1671" y="1423"/>
                  </a:cubicBezTo>
                  <a:cubicBezTo>
                    <a:pt x="1754" y="1185"/>
                    <a:pt x="1671" y="917"/>
                    <a:pt x="1589" y="701"/>
                  </a:cubicBezTo>
                  <a:cubicBezTo>
                    <a:pt x="1495" y="463"/>
                    <a:pt x="1392" y="206"/>
                    <a:pt x="1155" y="82"/>
                  </a:cubicBezTo>
                  <a:cubicBezTo>
                    <a:pt x="1058" y="25"/>
                    <a:pt x="955" y="0"/>
                    <a:pt x="850"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58" name="Google Shape;1958;p65"/>
            <p:cNvSpPr/>
            <p:nvPr/>
          </p:nvSpPr>
          <p:spPr>
            <a:xfrm>
              <a:off x="7283641" y="981994"/>
              <a:ext cx="146896" cy="132484"/>
            </a:xfrm>
            <a:custGeom>
              <a:rect b="b" l="l" r="r" t="t"/>
              <a:pathLst>
                <a:path extrusionOk="0" h="1434" w="1590">
                  <a:moveTo>
                    <a:pt x="1115" y="1"/>
                  </a:moveTo>
                  <a:cubicBezTo>
                    <a:pt x="867" y="10"/>
                    <a:pt x="640" y="93"/>
                    <a:pt x="486" y="289"/>
                  </a:cubicBezTo>
                  <a:cubicBezTo>
                    <a:pt x="300" y="310"/>
                    <a:pt x="124" y="464"/>
                    <a:pt x="73" y="650"/>
                  </a:cubicBezTo>
                  <a:cubicBezTo>
                    <a:pt x="1" y="898"/>
                    <a:pt x="135" y="1115"/>
                    <a:pt x="362" y="1218"/>
                  </a:cubicBezTo>
                  <a:cubicBezTo>
                    <a:pt x="383" y="1228"/>
                    <a:pt x="403" y="1238"/>
                    <a:pt x="413" y="1248"/>
                  </a:cubicBezTo>
                  <a:lnTo>
                    <a:pt x="537" y="1310"/>
                  </a:lnTo>
                  <a:cubicBezTo>
                    <a:pt x="671" y="1383"/>
                    <a:pt x="805" y="1434"/>
                    <a:pt x="950" y="1434"/>
                  </a:cubicBezTo>
                  <a:cubicBezTo>
                    <a:pt x="1167" y="1434"/>
                    <a:pt x="1373" y="1310"/>
                    <a:pt x="1476" y="1115"/>
                  </a:cubicBezTo>
                  <a:cubicBezTo>
                    <a:pt x="1579" y="929"/>
                    <a:pt x="1589" y="702"/>
                    <a:pt x="1589" y="485"/>
                  </a:cubicBezTo>
                  <a:cubicBezTo>
                    <a:pt x="1589" y="228"/>
                    <a:pt x="1373" y="1"/>
                    <a:pt x="1115" y="1"/>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59" name="Google Shape;1959;p65"/>
            <p:cNvSpPr/>
            <p:nvPr/>
          </p:nvSpPr>
          <p:spPr>
            <a:xfrm>
              <a:off x="6712873" y="724603"/>
              <a:ext cx="149483" cy="159461"/>
            </a:xfrm>
            <a:custGeom>
              <a:rect b="b" l="l" r="r" t="t"/>
              <a:pathLst>
                <a:path extrusionOk="0" h="1726" w="1618">
                  <a:moveTo>
                    <a:pt x="830" y="0"/>
                  </a:moveTo>
                  <a:cubicBezTo>
                    <a:pt x="792" y="0"/>
                    <a:pt x="752" y="4"/>
                    <a:pt x="711" y="11"/>
                  </a:cubicBezTo>
                  <a:cubicBezTo>
                    <a:pt x="526" y="53"/>
                    <a:pt x="402" y="187"/>
                    <a:pt x="310" y="352"/>
                  </a:cubicBezTo>
                  <a:cubicBezTo>
                    <a:pt x="83" y="497"/>
                    <a:pt x="0" y="785"/>
                    <a:pt x="134" y="1012"/>
                  </a:cubicBezTo>
                  <a:cubicBezTo>
                    <a:pt x="258" y="1229"/>
                    <a:pt x="340" y="1497"/>
                    <a:pt x="557" y="1641"/>
                  </a:cubicBezTo>
                  <a:cubicBezTo>
                    <a:pt x="638" y="1687"/>
                    <a:pt x="735" y="1716"/>
                    <a:pt x="827" y="1716"/>
                  </a:cubicBezTo>
                  <a:cubicBezTo>
                    <a:pt x="840" y="1716"/>
                    <a:pt x="854" y="1715"/>
                    <a:pt x="867" y="1714"/>
                  </a:cubicBezTo>
                  <a:lnTo>
                    <a:pt x="1000" y="1714"/>
                  </a:lnTo>
                  <a:cubicBezTo>
                    <a:pt x="1037" y="1721"/>
                    <a:pt x="1075" y="1725"/>
                    <a:pt x="1112" y="1725"/>
                  </a:cubicBezTo>
                  <a:cubicBezTo>
                    <a:pt x="1374" y="1725"/>
                    <a:pt x="1618" y="1539"/>
                    <a:pt x="1609" y="1249"/>
                  </a:cubicBezTo>
                  <a:cubicBezTo>
                    <a:pt x="1599" y="868"/>
                    <a:pt x="1465" y="548"/>
                    <a:pt x="1259" y="238"/>
                  </a:cubicBezTo>
                  <a:cubicBezTo>
                    <a:pt x="1148" y="78"/>
                    <a:pt x="1004" y="0"/>
                    <a:pt x="830"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60" name="Google Shape;1960;p65"/>
            <p:cNvSpPr/>
            <p:nvPr/>
          </p:nvSpPr>
          <p:spPr>
            <a:xfrm>
              <a:off x="7596187" y="679887"/>
              <a:ext cx="123984" cy="142462"/>
            </a:xfrm>
            <a:custGeom>
              <a:rect b="b" l="l" r="r" t="t"/>
              <a:pathLst>
                <a:path extrusionOk="0" h="1542" w="1342">
                  <a:moveTo>
                    <a:pt x="517" y="0"/>
                  </a:moveTo>
                  <a:cubicBezTo>
                    <a:pt x="362" y="0"/>
                    <a:pt x="166" y="93"/>
                    <a:pt x="104" y="238"/>
                  </a:cubicBezTo>
                  <a:cubicBezTo>
                    <a:pt x="22" y="433"/>
                    <a:pt x="1" y="578"/>
                    <a:pt x="32" y="774"/>
                  </a:cubicBezTo>
                  <a:lnTo>
                    <a:pt x="63" y="867"/>
                  </a:lnTo>
                  <a:cubicBezTo>
                    <a:pt x="22" y="1063"/>
                    <a:pt x="73" y="1259"/>
                    <a:pt x="280" y="1382"/>
                  </a:cubicBezTo>
                  <a:cubicBezTo>
                    <a:pt x="342" y="1414"/>
                    <a:pt x="424" y="1434"/>
                    <a:pt x="507" y="1444"/>
                  </a:cubicBezTo>
                  <a:cubicBezTo>
                    <a:pt x="584" y="1511"/>
                    <a:pt x="691" y="1542"/>
                    <a:pt x="798" y="1542"/>
                  </a:cubicBezTo>
                  <a:cubicBezTo>
                    <a:pt x="890" y="1542"/>
                    <a:pt x="981" y="1519"/>
                    <a:pt x="1053" y="1476"/>
                  </a:cubicBezTo>
                  <a:cubicBezTo>
                    <a:pt x="1291" y="1331"/>
                    <a:pt x="1342" y="1052"/>
                    <a:pt x="1218" y="816"/>
                  </a:cubicBezTo>
                  <a:cubicBezTo>
                    <a:pt x="1218" y="816"/>
                    <a:pt x="1218" y="805"/>
                    <a:pt x="1208" y="795"/>
                  </a:cubicBezTo>
                  <a:cubicBezTo>
                    <a:pt x="1249" y="630"/>
                    <a:pt x="1229" y="465"/>
                    <a:pt x="1136" y="320"/>
                  </a:cubicBezTo>
                  <a:cubicBezTo>
                    <a:pt x="1074" y="227"/>
                    <a:pt x="991" y="145"/>
                    <a:pt x="899" y="93"/>
                  </a:cubicBezTo>
                  <a:cubicBezTo>
                    <a:pt x="816" y="42"/>
                    <a:pt x="723" y="0"/>
                    <a:pt x="610"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61" name="Google Shape;1961;p65"/>
            <p:cNvSpPr/>
            <p:nvPr/>
          </p:nvSpPr>
          <p:spPr>
            <a:xfrm>
              <a:off x="6845264" y="2369284"/>
              <a:ext cx="134516" cy="124261"/>
            </a:xfrm>
            <a:custGeom>
              <a:rect b="b" l="l" r="r" t="t"/>
              <a:pathLst>
                <a:path extrusionOk="0" h="1345" w="1456">
                  <a:moveTo>
                    <a:pt x="894" y="0"/>
                  </a:moveTo>
                  <a:cubicBezTo>
                    <a:pt x="878" y="0"/>
                    <a:pt x="862" y="1"/>
                    <a:pt x="846" y="3"/>
                  </a:cubicBezTo>
                  <a:cubicBezTo>
                    <a:pt x="733" y="13"/>
                    <a:pt x="630" y="55"/>
                    <a:pt x="537" y="107"/>
                  </a:cubicBezTo>
                  <a:cubicBezTo>
                    <a:pt x="496" y="127"/>
                    <a:pt x="465" y="137"/>
                    <a:pt x="434" y="158"/>
                  </a:cubicBezTo>
                  <a:cubicBezTo>
                    <a:pt x="321" y="240"/>
                    <a:pt x="238" y="343"/>
                    <a:pt x="186" y="478"/>
                  </a:cubicBezTo>
                  <a:cubicBezTo>
                    <a:pt x="176" y="488"/>
                    <a:pt x="156" y="509"/>
                    <a:pt x="145" y="529"/>
                  </a:cubicBezTo>
                  <a:cubicBezTo>
                    <a:pt x="1" y="746"/>
                    <a:pt x="104" y="1056"/>
                    <a:pt x="321" y="1189"/>
                  </a:cubicBezTo>
                  <a:cubicBezTo>
                    <a:pt x="351" y="1200"/>
                    <a:pt x="383" y="1221"/>
                    <a:pt x="413" y="1231"/>
                  </a:cubicBezTo>
                  <a:cubicBezTo>
                    <a:pt x="475" y="1272"/>
                    <a:pt x="537" y="1313"/>
                    <a:pt x="619" y="1324"/>
                  </a:cubicBezTo>
                  <a:cubicBezTo>
                    <a:pt x="733" y="1344"/>
                    <a:pt x="836" y="1344"/>
                    <a:pt x="950" y="1344"/>
                  </a:cubicBezTo>
                  <a:cubicBezTo>
                    <a:pt x="1197" y="1344"/>
                    <a:pt x="1435" y="1127"/>
                    <a:pt x="1424" y="870"/>
                  </a:cubicBezTo>
                  <a:cubicBezTo>
                    <a:pt x="1424" y="808"/>
                    <a:pt x="1414" y="756"/>
                    <a:pt x="1403" y="705"/>
                  </a:cubicBezTo>
                  <a:cubicBezTo>
                    <a:pt x="1455" y="509"/>
                    <a:pt x="1393" y="282"/>
                    <a:pt x="1218" y="178"/>
                  </a:cubicBezTo>
                  <a:cubicBezTo>
                    <a:pt x="1144" y="77"/>
                    <a:pt x="1029" y="0"/>
                    <a:pt x="894"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62" name="Google Shape;1962;p65"/>
            <p:cNvSpPr/>
            <p:nvPr/>
          </p:nvSpPr>
          <p:spPr>
            <a:xfrm>
              <a:off x="7625844" y="1755831"/>
              <a:ext cx="99132" cy="115392"/>
            </a:xfrm>
            <a:custGeom>
              <a:rect b="b" l="l" r="r" t="t"/>
              <a:pathLst>
                <a:path extrusionOk="0" h="1249" w="1073">
                  <a:moveTo>
                    <a:pt x="484" y="0"/>
                  </a:moveTo>
                  <a:cubicBezTo>
                    <a:pt x="227" y="0"/>
                    <a:pt x="0" y="217"/>
                    <a:pt x="0" y="485"/>
                  </a:cubicBezTo>
                  <a:cubicBezTo>
                    <a:pt x="0" y="588"/>
                    <a:pt x="41" y="681"/>
                    <a:pt x="103" y="764"/>
                  </a:cubicBezTo>
                  <a:lnTo>
                    <a:pt x="103" y="774"/>
                  </a:lnTo>
                  <a:cubicBezTo>
                    <a:pt x="103" y="1032"/>
                    <a:pt x="319" y="1248"/>
                    <a:pt x="578" y="1248"/>
                  </a:cubicBezTo>
                  <a:cubicBezTo>
                    <a:pt x="846" y="1248"/>
                    <a:pt x="1062" y="1032"/>
                    <a:pt x="1062" y="774"/>
                  </a:cubicBezTo>
                  <a:cubicBezTo>
                    <a:pt x="1062" y="599"/>
                    <a:pt x="1073" y="423"/>
                    <a:pt x="980" y="269"/>
                  </a:cubicBezTo>
                  <a:cubicBezTo>
                    <a:pt x="876" y="83"/>
                    <a:pt x="691" y="0"/>
                    <a:pt x="484"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1963" name="Google Shape;1963;p65"/>
          <p:cNvGrpSpPr/>
          <p:nvPr/>
        </p:nvGrpSpPr>
        <p:grpSpPr>
          <a:xfrm flipH="1">
            <a:off x="8587918" y="272431"/>
            <a:ext cx="458032" cy="801281"/>
            <a:chOff x="2458950" y="394315"/>
            <a:chExt cx="267012" cy="467110"/>
          </a:xfrm>
        </p:grpSpPr>
        <p:sp>
          <p:nvSpPr>
            <p:cNvPr id="1964" name="Google Shape;1964;p65"/>
            <p:cNvSpPr/>
            <p:nvPr/>
          </p:nvSpPr>
          <p:spPr>
            <a:xfrm>
              <a:off x="2637962" y="394315"/>
              <a:ext cx="88000" cy="100225"/>
            </a:xfrm>
            <a:custGeom>
              <a:rect b="b" l="l" r="r" t="t"/>
              <a:pathLst>
                <a:path extrusionOk="0" h="4009" w="3520">
                  <a:moveTo>
                    <a:pt x="2021" y="1"/>
                  </a:moveTo>
                  <a:cubicBezTo>
                    <a:pt x="1846" y="1"/>
                    <a:pt x="1681" y="99"/>
                    <a:pt x="1636" y="325"/>
                  </a:cubicBezTo>
                  <a:cubicBezTo>
                    <a:pt x="1585" y="645"/>
                    <a:pt x="1502" y="965"/>
                    <a:pt x="1420" y="1284"/>
                  </a:cubicBezTo>
                  <a:cubicBezTo>
                    <a:pt x="1203" y="1192"/>
                    <a:pt x="976" y="1099"/>
                    <a:pt x="749" y="1037"/>
                  </a:cubicBezTo>
                  <a:cubicBezTo>
                    <a:pt x="704" y="1024"/>
                    <a:pt x="661" y="1018"/>
                    <a:pt x="620" y="1018"/>
                  </a:cubicBezTo>
                  <a:cubicBezTo>
                    <a:pt x="159" y="1018"/>
                    <a:pt x="0" y="1761"/>
                    <a:pt x="512" y="1903"/>
                  </a:cubicBezTo>
                  <a:cubicBezTo>
                    <a:pt x="728" y="1965"/>
                    <a:pt x="945" y="2048"/>
                    <a:pt x="1152" y="2141"/>
                  </a:cubicBezTo>
                  <a:cubicBezTo>
                    <a:pt x="1007" y="2584"/>
                    <a:pt x="842" y="3028"/>
                    <a:pt x="677" y="3461"/>
                  </a:cubicBezTo>
                  <a:cubicBezTo>
                    <a:pt x="552" y="3791"/>
                    <a:pt x="823" y="4008"/>
                    <a:pt x="1099" y="4008"/>
                  </a:cubicBezTo>
                  <a:cubicBezTo>
                    <a:pt x="1281" y="4008"/>
                    <a:pt x="1466" y="3915"/>
                    <a:pt x="1544" y="3698"/>
                  </a:cubicBezTo>
                  <a:cubicBezTo>
                    <a:pt x="1698" y="3306"/>
                    <a:pt x="1842" y="2904"/>
                    <a:pt x="1977" y="2512"/>
                  </a:cubicBezTo>
                  <a:cubicBezTo>
                    <a:pt x="2224" y="2615"/>
                    <a:pt x="2472" y="2698"/>
                    <a:pt x="2740" y="2749"/>
                  </a:cubicBezTo>
                  <a:cubicBezTo>
                    <a:pt x="2775" y="2756"/>
                    <a:pt x="2809" y="2759"/>
                    <a:pt x="2841" y="2759"/>
                  </a:cubicBezTo>
                  <a:cubicBezTo>
                    <a:pt x="3334" y="2759"/>
                    <a:pt x="3519" y="1990"/>
                    <a:pt x="2977" y="1883"/>
                  </a:cubicBezTo>
                  <a:cubicBezTo>
                    <a:pt x="2729" y="1831"/>
                    <a:pt x="2482" y="1749"/>
                    <a:pt x="2255" y="1656"/>
                  </a:cubicBezTo>
                  <a:cubicBezTo>
                    <a:pt x="2358" y="1295"/>
                    <a:pt x="2441" y="934"/>
                    <a:pt x="2513" y="573"/>
                  </a:cubicBezTo>
                  <a:cubicBezTo>
                    <a:pt x="2575" y="225"/>
                    <a:pt x="2286" y="1"/>
                    <a:pt x="2021" y="1"/>
                  </a:cubicBez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65" name="Google Shape;1965;p65"/>
            <p:cNvSpPr/>
            <p:nvPr/>
          </p:nvSpPr>
          <p:spPr>
            <a:xfrm>
              <a:off x="2458950" y="728400"/>
              <a:ext cx="67825" cy="58925"/>
            </a:xfrm>
            <a:custGeom>
              <a:rect b="b" l="l" r="r" t="t"/>
              <a:pathLst>
                <a:path extrusionOk="0" h="2357" w="2713">
                  <a:moveTo>
                    <a:pt x="1510" y="0"/>
                  </a:moveTo>
                  <a:cubicBezTo>
                    <a:pt x="1288" y="0"/>
                    <a:pt x="1065" y="67"/>
                    <a:pt x="877" y="205"/>
                  </a:cubicBezTo>
                  <a:cubicBezTo>
                    <a:pt x="774" y="287"/>
                    <a:pt x="671" y="370"/>
                    <a:pt x="558" y="452"/>
                  </a:cubicBezTo>
                  <a:cubicBezTo>
                    <a:pt x="93" y="792"/>
                    <a:pt x="0" y="1473"/>
                    <a:pt x="351" y="1938"/>
                  </a:cubicBezTo>
                  <a:cubicBezTo>
                    <a:pt x="552" y="2212"/>
                    <a:pt x="872" y="2357"/>
                    <a:pt x="1196" y="2357"/>
                  </a:cubicBezTo>
                  <a:cubicBezTo>
                    <a:pt x="1421" y="2357"/>
                    <a:pt x="1647" y="2288"/>
                    <a:pt x="1837" y="2144"/>
                  </a:cubicBezTo>
                  <a:cubicBezTo>
                    <a:pt x="1940" y="2072"/>
                    <a:pt x="2053" y="1989"/>
                    <a:pt x="2156" y="1906"/>
                  </a:cubicBezTo>
                  <a:cubicBezTo>
                    <a:pt x="2621" y="1556"/>
                    <a:pt x="2713" y="886"/>
                    <a:pt x="2362" y="421"/>
                  </a:cubicBezTo>
                  <a:cubicBezTo>
                    <a:pt x="2160" y="145"/>
                    <a:pt x="1837" y="0"/>
                    <a:pt x="1510" y="0"/>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66" name="Google Shape;1966;p65"/>
            <p:cNvSpPr/>
            <p:nvPr/>
          </p:nvSpPr>
          <p:spPr>
            <a:xfrm>
              <a:off x="2521600" y="807300"/>
              <a:ext cx="63725" cy="54125"/>
            </a:xfrm>
            <a:custGeom>
              <a:rect b="b" l="l" r="r" t="t"/>
              <a:pathLst>
                <a:path extrusionOk="0" h="2165" w="2549">
                  <a:moveTo>
                    <a:pt x="1157" y="1"/>
                  </a:moveTo>
                  <a:cubicBezTo>
                    <a:pt x="631" y="1"/>
                    <a:pt x="159" y="384"/>
                    <a:pt x="83" y="917"/>
                  </a:cubicBezTo>
                  <a:cubicBezTo>
                    <a:pt x="1" y="1484"/>
                    <a:pt x="413" y="2031"/>
                    <a:pt x="991" y="2113"/>
                  </a:cubicBezTo>
                  <a:lnTo>
                    <a:pt x="1270" y="2154"/>
                  </a:lnTo>
                  <a:cubicBezTo>
                    <a:pt x="1319" y="2162"/>
                    <a:pt x="1367" y="2165"/>
                    <a:pt x="1415" y="2165"/>
                  </a:cubicBezTo>
                  <a:cubicBezTo>
                    <a:pt x="1927" y="2165"/>
                    <a:pt x="2391" y="1776"/>
                    <a:pt x="2466" y="1257"/>
                  </a:cubicBezTo>
                  <a:cubicBezTo>
                    <a:pt x="2549" y="680"/>
                    <a:pt x="2136" y="133"/>
                    <a:pt x="1569" y="50"/>
                  </a:cubicBezTo>
                  <a:lnTo>
                    <a:pt x="1290" y="9"/>
                  </a:lnTo>
                  <a:cubicBezTo>
                    <a:pt x="1246" y="3"/>
                    <a:pt x="1201" y="1"/>
                    <a:pt x="1157" y="1"/>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67" name="Google Shape;1967;p65"/>
            <p:cNvSpPr/>
            <p:nvPr/>
          </p:nvSpPr>
          <p:spPr>
            <a:xfrm>
              <a:off x="2562825" y="714100"/>
              <a:ext cx="72325" cy="53275"/>
            </a:xfrm>
            <a:custGeom>
              <a:rect b="b" l="l" r="r" t="t"/>
              <a:pathLst>
                <a:path extrusionOk="0" h="2131" w="2893">
                  <a:moveTo>
                    <a:pt x="1426" y="1"/>
                  </a:moveTo>
                  <a:cubicBezTo>
                    <a:pt x="216" y="1"/>
                    <a:pt x="1" y="1930"/>
                    <a:pt x="1302" y="2118"/>
                  </a:cubicBezTo>
                  <a:cubicBezTo>
                    <a:pt x="1362" y="2127"/>
                    <a:pt x="1420" y="2131"/>
                    <a:pt x="1475" y="2131"/>
                  </a:cubicBezTo>
                  <a:cubicBezTo>
                    <a:pt x="2677" y="2131"/>
                    <a:pt x="2892" y="200"/>
                    <a:pt x="1601" y="14"/>
                  </a:cubicBezTo>
                  <a:cubicBezTo>
                    <a:pt x="1541" y="5"/>
                    <a:pt x="1482" y="1"/>
                    <a:pt x="1426" y="1"/>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1968" name="Google Shape;1968;p65"/>
          <p:cNvGrpSpPr/>
          <p:nvPr/>
        </p:nvGrpSpPr>
        <p:grpSpPr>
          <a:xfrm flipH="1">
            <a:off x="1318103" y="599275"/>
            <a:ext cx="211171" cy="242778"/>
            <a:chOff x="2084367" y="2625888"/>
            <a:chExt cx="211171" cy="242778"/>
          </a:xfrm>
        </p:grpSpPr>
        <p:sp>
          <p:nvSpPr>
            <p:cNvPr id="1969" name="Google Shape;1969;p65"/>
            <p:cNvSpPr/>
            <p:nvPr/>
          </p:nvSpPr>
          <p:spPr>
            <a:xfrm>
              <a:off x="2119678" y="2802384"/>
              <a:ext cx="85335" cy="66281"/>
            </a:xfrm>
            <a:custGeom>
              <a:rect b="b" l="l" r="r" t="t"/>
              <a:pathLst>
                <a:path extrusionOk="0" h="3157" w="4065">
                  <a:moveTo>
                    <a:pt x="2032" y="0"/>
                  </a:moveTo>
                  <a:cubicBezTo>
                    <a:pt x="1" y="0"/>
                    <a:pt x="1" y="3157"/>
                    <a:pt x="2032" y="3157"/>
                  </a:cubicBezTo>
                  <a:cubicBezTo>
                    <a:pt x="4065" y="3157"/>
                    <a:pt x="4065" y="0"/>
                    <a:pt x="2032" y="0"/>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70" name="Google Shape;1970;p65"/>
            <p:cNvSpPr/>
            <p:nvPr/>
          </p:nvSpPr>
          <p:spPr>
            <a:xfrm>
              <a:off x="2084367" y="2625888"/>
              <a:ext cx="85335" cy="66302"/>
            </a:xfrm>
            <a:custGeom>
              <a:rect b="b" l="l" r="r" t="t"/>
              <a:pathLst>
                <a:path extrusionOk="0" h="3158" w="4065">
                  <a:moveTo>
                    <a:pt x="2033" y="1"/>
                  </a:moveTo>
                  <a:cubicBezTo>
                    <a:pt x="1" y="1"/>
                    <a:pt x="1" y="3157"/>
                    <a:pt x="2033" y="3157"/>
                  </a:cubicBezTo>
                  <a:cubicBezTo>
                    <a:pt x="4065" y="3157"/>
                    <a:pt x="4065" y="1"/>
                    <a:pt x="2033" y="1"/>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71" name="Google Shape;1971;p65"/>
            <p:cNvSpPr/>
            <p:nvPr/>
          </p:nvSpPr>
          <p:spPr>
            <a:xfrm>
              <a:off x="2214297" y="2670227"/>
              <a:ext cx="81241" cy="74847"/>
            </a:xfrm>
            <a:custGeom>
              <a:rect b="b" l="l" r="r" t="t"/>
              <a:pathLst>
                <a:path extrusionOk="0" h="3565" w="3870">
                  <a:moveTo>
                    <a:pt x="2147" y="1"/>
                  </a:moveTo>
                  <a:cubicBezTo>
                    <a:pt x="1742" y="1"/>
                    <a:pt x="1337" y="153"/>
                    <a:pt x="1032" y="457"/>
                  </a:cubicBezTo>
                  <a:cubicBezTo>
                    <a:pt x="888" y="591"/>
                    <a:pt x="754" y="736"/>
                    <a:pt x="610" y="880"/>
                  </a:cubicBezTo>
                  <a:cubicBezTo>
                    <a:pt x="1" y="1478"/>
                    <a:pt x="1" y="2499"/>
                    <a:pt x="610" y="3108"/>
                  </a:cubicBezTo>
                  <a:cubicBezTo>
                    <a:pt x="914" y="3412"/>
                    <a:pt x="1321" y="3564"/>
                    <a:pt x="1728" y="3564"/>
                  </a:cubicBezTo>
                  <a:cubicBezTo>
                    <a:pt x="2134" y="3564"/>
                    <a:pt x="2539" y="3412"/>
                    <a:pt x="2838" y="3108"/>
                  </a:cubicBezTo>
                  <a:cubicBezTo>
                    <a:pt x="2982" y="2964"/>
                    <a:pt x="3127" y="2829"/>
                    <a:pt x="3260" y="2685"/>
                  </a:cubicBezTo>
                  <a:cubicBezTo>
                    <a:pt x="3869" y="2077"/>
                    <a:pt x="3869" y="1066"/>
                    <a:pt x="3260" y="457"/>
                  </a:cubicBezTo>
                  <a:cubicBezTo>
                    <a:pt x="2956" y="153"/>
                    <a:pt x="2552" y="1"/>
                    <a:pt x="2147" y="1"/>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1972" name="Google Shape;1972;p65"/>
          <p:cNvGrpSpPr/>
          <p:nvPr/>
        </p:nvGrpSpPr>
        <p:grpSpPr>
          <a:xfrm flipH="1">
            <a:off x="251690" y="248679"/>
            <a:ext cx="469882" cy="778495"/>
            <a:chOff x="3330825" y="1367375"/>
            <a:chExt cx="280075" cy="464025"/>
          </a:xfrm>
        </p:grpSpPr>
        <p:sp>
          <p:nvSpPr>
            <p:cNvPr id="1973" name="Google Shape;1973;p65"/>
            <p:cNvSpPr/>
            <p:nvPr/>
          </p:nvSpPr>
          <p:spPr>
            <a:xfrm>
              <a:off x="3484800" y="1720525"/>
              <a:ext cx="115550" cy="110875"/>
            </a:xfrm>
            <a:custGeom>
              <a:rect b="b" l="l" r="r" t="t"/>
              <a:pathLst>
                <a:path extrusionOk="0" h="4435" w="4622">
                  <a:moveTo>
                    <a:pt x="2311" y="0"/>
                  </a:moveTo>
                  <a:cubicBezTo>
                    <a:pt x="2159" y="0"/>
                    <a:pt x="2006" y="13"/>
                    <a:pt x="1857" y="37"/>
                  </a:cubicBezTo>
                  <a:cubicBezTo>
                    <a:pt x="764" y="233"/>
                    <a:pt x="0" y="1265"/>
                    <a:pt x="51" y="2348"/>
                  </a:cubicBezTo>
                  <a:cubicBezTo>
                    <a:pt x="51" y="2461"/>
                    <a:pt x="72" y="2574"/>
                    <a:pt x="93" y="2678"/>
                  </a:cubicBezTo>
                  <a:cubicBezTo>
                    <a:pt x="113" y="2998"/>
                    <a:pt x="196" y="3307"/>
                    <a:pt x="351" y="3606"/>
                  </a:cubicBezTo>
                  <a:cubicBezTo>
                    <a:pt x="665" y="4200"/>
                    <a:pt x="1226" y="4435"/>
                    <a:pt x="1815" y="4435"/>
                  </a:cubicBezTo>
                  <a:cubicBezTo>
                    <a:pt x="2249" y="4435"/>
                    <a:pt x="2698" y="4307"/>
                    <a:pt x="3074" y="4101"/>
                  </a:cubicBezTo>
                  <a:cubicBezTo>
                    <a:pt x="4054" y="3555"/>
                    <a:pt x="4621" y="2430"/>
                    <a:pt x="4312" y="1337"/>
                  </a:cubicBezTo>
                  <a:cubicBezTo>
                    <a:pt x="4057" y="414"/>
                    <a:pt x="3188" y="0"/>
                    <a:pt x="2311" y="0"/>
                  </a:cubicBezTo>
                  <a:close/>
                </a:path>
              </a:pathLst>
            </a:custGeom>
            <a:solidFill>
              <a:srgbClr val="AAB3EA"/>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74" name="Google Shape;1974;p65"/>
            <p:cNvSpPr/>
            <p:nvPr/>
          </p:nvSpPr>
          <p:spPr>
            <a:xfrm>
              <a:off x="3477400" y="1543325"/>
              <a:ext cx="133500" cy="103775"/>
            </a:xfrm>
            <a:custGeom>
              <a:rect b="b" l="l" r="r" t="t"/>
              <a:pathLst>
                <a:path extrusionOk="0" h="4151" w="5340">
                  <a:moveTo>
                    <a:pt x="2983" y="1"/>
                  </a:moveTo>
                  <a:cubicBezTo>
                    <a:pt x="2469" y="1"/>
                    <a:pt x="1956" y="154"/>
                    <a:pt x="1575" y="451"/>
                  </a:cubicBezTo>
                  <a:cubicBezTo>
                    <a:pt x="0" y="1662"/>
                    <a:pt x="1018" y="4151"/>
                    <a:pt x="2737" y="4151"/>
                  </a:cubicBezTo>
                  <a:cubicBezTo>
                    <a:pt x="2819" y="4151"/>
                    <a:pt x="2903" y="4145"/>
                    <a:pt x="2988" y="4134"/>
                  </a:cubicBezTo>
                  <a:cubicBezTo>
                    <a:pt x="3494" y="4134"/>
                    <a:pt x="3999" y="3938"/>
                    <a:pt x="4432" y="3576"/>
                  </a:cubicBezTo>
                  <a:cubicBezTo>
                    <a:pt x="5340" y="2834"/>
                    <a:pt x="5340" y="1555"/>
                    <a:pt x="4629" y="699"/>
                  </a:cubicBezTo>
                  <a:cubicBezTo>
                    <a:pt x="4237" y="228"/>
                    <a:pt x="3610" y="1"/>
                    <a:pt x="2983" y="1"/>
                  </a:cubicBezTo>
                  <a:close/>
                </a:path>
              </a:pathLst>
            </a:custGeom>
            <a:solidFill>
              <a:srgbClr val="AAB3EA"/>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75" name="Google Shape;1975;p65"/>
            <p:cNvSpPr/>
            <p:nvPr/>
          </p:nvSpPr>
          <p:spPr>
            <a:xfrm>
              <a:off x="3330825" y="1489400"/>
              <a:ext cx="143400" cy="134750"/>
            </a:xfrm>
            <a:custGeom>
              <a:rect b="b" l="l" r="r" t="t"/>
              <a:pathLst>
                <a:path extrusionOk="0" h="5390" w="5736">
                  <a:moveTo>
                    <a:pt x="2327" y="0"/>
                  </a:moveTo>
                  <a:cubicBezTo>
                    <a:pt x="1872" y="0"/>
                    <a:pt x="1427" y="134"/>
                    <a:pt x="1043" y="452"/>
                  </a:cubicBezTo>
                  <a:cubicBezTo>
                    <a:pt x="775" y="669"/>
                    <a:pt x="610" y="947"/>
                    <a:pt x="506" y="1267"/>
                  </a:cubicBezTo>
                  <a:cubicBezTo>
                    <a:pt x="32" y="2134"/>
                    <a:pt x="1" y="3361"/>
                    <a:pt x="424" y="4145"/>
                  </a:cubicBezTo>
                  <a:cubicBezTo>
                    <a:pt x="881" y="4994"/>
                    <a:pt x="1728" y="5389"/>
                    <a:pt x="2600" y="5389"/>
                  </a:cubicBezTo>
                  <a:cubicBezTo>
                    <a:pt x="3223" y="5389"/>
                    <a:pt x="3859" y="5188"/>
                    <a:pt x="4374" y="4805"/>
                  </a:cubicBezTo>
                  <a:cubicBezTo>
                    <a:pt x="5664" y="3836"/>
                    <a:pt x="5736" y="2134"/>
                    <a:pt x="4612" y="1030"/>
                  </a:cubicBezTo>
                  <a:cubicBezTo>
                    <a:pt x="4019" y="444"/>
                    <a:pt x="3156" y="0"/>
                    <a:pt x="2327" y="0"/>
                  </a:cubicBezTo>
                  <a:close/>
                </a:path>
              </a:pathLst>
            </a:custGeom>
            <a:solidFill>
              <a:srgbClr val="AAB3EA"/>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76" name="Google Shape;1976;p65"/>
            <p:cNvSpPr/>
            <p:nvPr/>
          </p:nvSpPr>
          <p:spPr>
            <a:xfrm>
              <a:off x="3451275" y="1367375"/>
              <a:ext cx="111650" cy="100400"/>
            </a:xfrm>
            <a:custGeom>
              <a:rect b="b" l="l" r="r" t="t"/>
              <a:pathLst>
                <a:path extrusionOk="0" h="4016" w="4466">
                  <a:moveTo>
                    <a:pt x="2077" y="0"/>
                  </a:moveTo>
                  <a:cubicBezTo>
                    <a:pt x="1557" y="0"/>
                    <a:pt x="1026" y="185"/>
                    <a:pt x="660" y="506"/>
                  </a:cubicBezTo>
                  <a:cubicBezTo>
                    <a:pt x="640" y="537"/>
                    <a:pt x="608" y="558"/>
                    <a:pt x="588" y="578"/>
                  </a:cubicBezTo>
                  <a:cubicBezTo>
                    <a:pt x="299" y="805"/>
                    <a:pt x="134" y="1145"/>
                    <a:pt x="83" y="1517"/>
                  </a:cubicBezTo>
                  <a:cubicBezTo>
                    <a:pt x="0" y="1950"/>
                    <a:pt x="62" y="2404"/>
                    <a:pt x="258" y="2827"/>
                  </a:cubicBezTo>
                  <a:cubicBezTo>
                    <a:pt x="340" y="3002"/>
                    <a:pt x="443" y="3146"/>
                    <a:pt x="567" y="3270"/>
                  </a:cubicBezTo>
                  <a:cubicBezTo>
                    <a:pt x="805" y="3570"/>
                    <a:pt x="1104" y="3817"/>
                    <a:pt x="1465" y="3930"/>
                  </a:cubicBezTo>
                  <a:cubicBezTo>
                    <a:pt x="1650" y="3988"/>
                    <a:pt x="1827" y="4015"/>
                    <a:pt x="1997" y="4015"/>
                  </a:cubicBezTo>
                  <a:cubicBezTo>
                    <a:pt x="3607" y="4015"/>
                    <a:pt x="4465" y="1592"/>
                    <a:pt x="3280" y="444"/>
                  </a:cubicBezTo>
                  <a:cubicBezTo>
                    <a:pt x="2965" y="138"/>
                    <a:pt x="2525" y="0"/>
                    <a:pt x="2077" y="0"/>
                  </a:cubicBezTo>
                  <a:close/>
                </a:path>
              </a:pathLst>
            </a:custGeom>
            <a:solidFill>
              <a:srgbClr val="AAB3EA"/>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77" name="Google Shape;1977;p65"/>
            <p:cNvSpPr/>
            <p:nvPr/>
          </p:nvSpPr>
          <p:spPr>
            <a:xfrm>
              <a:off x="3353000" y="1520100"/>
              <a:ext cx="54450" cy="76825"/>
            </a:xfrm>
            <a:custGeom>
              <a:rect b="b" l="l" r="r" t="t"/>
              <a:pathLst>
                <a:path extrusionOk="0" h="3073" w="2178">
                  <a:moveTo>
                    <a:pt x="1092" y="1"/>
                  </a:moveTo>
                  <a:cubicBezTo>
                    <a:pt x="1037" y="1"/>
                    <a:pt x="980" y="21"/>
                    <a:pt x="929" y="70"/>
                  </a:cubicBezTo>
                  <a:cubicBezTo>
                    <a:pt x="1" y="906"/>
                    <a:pt x="558" y="2999"/>
                    <a:pt x="1868" y="3072"/>
                  </a:cubicBezTo>
                  <a:cubicBezTo>
                    <a:pt x="1875" y="3073"/>
                    <a:pt x="1881" y="3073"/>
                    <a:pt x="1887" y="3073"/>
                  </a:cubicBezTo>
                  <a:cubicBezTo>
                    <a:pt x="2178" y="3073"/>
                    <a:pt x="2171" y="2607"/>
                    <a:pt x="1868" y="2598"/>
                  </a:cubicBezTo>
                  <a:cubicBezTo>
                    <a:pt x="960" y="2546"/>
                    <a:pt x="672" y="947"/>
                    <a:pt x="1270" y="411"/>
                  </a:cubicBezTo>
                  <a:cubicBezTo>
                    <a:pt x="1446" y="243"/>
                    <a:pt x="1281" y="1"/>
                    <a:pt x="1092" y="1"/>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78" name="Google Shape;1978;p65"/>
            <p:cNvSpPr/>
            <p:nvPr/>
          </p:nvSpPr>
          <p:spPr>
            <a:xfrm>
              <a:off x="3451525" y="1381525"/>
              <a:ext cx="55450" cy="76050"/>
            </a:xfrm>
            <a:custGeom>
              <a:rect b="b" l="l" r="r" t="t"/>
              <a:pathLst>
                <a:path extrusionOk="0" h="3042" w="2218">
                  <a:moveTo>
                    <a:pt x="1304" y="0"/>
                  </a:moveTo>
                  <a:cubicBezTo>
                    <a:pt x="1263" y="0"/>
                    <a:pt x="1220" y="13"/>
                    <a:pt x="1176" y="43"/>
                  </a:cubicBezTo>
                  <a:cubicBezTo>
                    <a:pt x="0" y="827"/>
                    <a:pt x="815" y="2395"/>
                    <a:pt x="1754" y="3004"/>
                  </a:cubicBezTo>
                  <a:cubicBezTo>
                    <a:pt x="1795" y="3030"/>
                    <a:pt x="1837" y="3042"/>
                    <a:pt x="1876" y="3042"/>
                  </a:cubicBezTo>
                  <a:cubicBezTo>
                    <a:pt x="2079" y="3042"/>
                    <a:pt x="2218" y="2729"/>
                    <a:pt x="2001" y="2591"/>
                  </a:cubicBezTo>
                  <a:cubicBezTo>
                    <a:pt x="1382" y="2188"/>
                    <a:pt x="578" y="1012"/>
                    <a:pt x="1424" y="455"/>
                  </a:cubicBezTo>
                  <a:cubicBezTo>
                    <a:pt x="1638" y="310"/>
                    <a:pt x="1504" y="0"/>
                    <a:pt x="1304" y="0"/>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79" name="Google Shape;1979;p65"/>
            <p:cNvSpPr/>
            <p:nvPr/>
          </p:nvSpPr>
          <p:spPr>
            <a:xfrm>
              <a:off x="3507475" y="1562550"/>
              <a:ext cx="38475" cy="55175"/>
            </a:xfrm>
            <a:custGeom>
              <a:rect b="b" l="l" r="r" t="t"/>
              <a:pathLst>
                <a:path extrusionOk="0" h="2207" w="1539">
                  <a:moveTo>
                    <a:pt x="743" y="0"/>
                  </a:moveTo>
                  <a:cubicBezTo>
                    <a:pt x="669" y="0"/>
                    <a:pt x="593" y="31"/>
                    <a:pt x="537" y="105"/>
                  </a:cubicBezTo>
                  <a:cubicBezTo>
                    <a:pt x="1" y="817"/>
                    <a:pt x="372" y="1859"/>
                    <a:pt x="1166" y="2189"/>
                  </a:cubicBezTo>
                  <a:cubicBezTo>
                    <a:pt x="1196" y="2201"/>
                    <a:pt x="1224" y="2206"/>
                    <a:pt x="1251" y="2206"/>
                  </a:cubicBezTo>
                  <a:cubicBezTo>
                    <a:pt x="1467" y="2206"/>
                    <a:pt x="1539" y="1826"/>
                    <a:pt x="1290" y="1725"/>
                  </a:cubicBezTo>
                  <a:cubicBezTo>
                    <a:pt x="754" y="1508"/>
                    <a:pt x="630" y="786"/>
                    <a:pt x="950" y="343"/>
                  </a:cubicBezTo>
                  <a:cubicBezTo>
                    <a:pt x="1080" y="169"/>
                    <a:pt x="916" y="0"/>
                    <a:pt x="743" y="0"/>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80" name="Google Shape;1980;p65"/>
            <p:cNvSpPr/>
            <p:nvPr/>
          </p:nvSpPr>
          <p:spPr>
            <a:xfrm>
              <a:off x="3501025" y="1742650"/>
              <a:ext cx="41675" cy="55450"/>
            </a:xfrm>
            <a:custGeom>
              <a:rect b="b" l="l" r="r" t="t"/>
              <a:pathLst>
                <a:path extrusionOk="0" h="2218" w="1667">
                  <a:moveTo>
                    <a:pt x="651" y="1"/>
                  </a:moveTo>
                  <a:cubicBezTo>
                    <a:pt x="578" y="1"/>
                    <a:pt x="505" y="33"/>
                    <a:pt x="454" y="112"/>
                  </a:cubicBezTo>
                  <a:cubicBezTo>
                    <a:pt x="1" y="875"/>
                    <a:pt x="454" y="1927"/>
                    <a:pt x="1280" y="2205"/>
                  </a:cubicBezTo>
                  <a:cubicBezTo>
                    <a:pt x="1306" y="2214"/>
                    <a:pt x="1331" y="2218"/>
                    <a:pt x="1354" y="2218"/>
                  </a:cubicBezTo>
                  <a:cubicBezTo>
                    <a:pt x="1588" y="2218"/>
                    <a:pt x="1666" y="1826"/>
                    <a:pt x="1403" y="1741"/>
                  </a:cubicBezTo>
                  <a:cubicBezTo>
                    <a:pt x="867" y="1556"/>
                    <a:pt x="578" y="844"/>
                    <a:pt x="878" y="359"/>
                  </a:cubicBezTo>
                  <a:cubicBezTo>
                    <a:pt x="985" y="172"/>
                    <a:pt x="818" y="1"/>
                    <a:pt x="651" y="1"/>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1981" name="Google Shape;1981;p65"/>
          <p:cNvSpPr/>
          <p:nvPr/>
        </p:nvSpPr>
        <p:spPr>
          <a:xfrm flipH="1">
            <a:off x="2029825" y="-270775"/>
            <a:ext cx="941978" cy="949101"/>
          </a:xfrm>
          <a:custGeom>
            <a:rect b="b" l="l" r="r" t="t"/>
            <a:pathLst>
              <a:path extrusionOk="0" h="15724" w="15606">
                <a:moveTo>
                  <a:pt x="12171" y="1"/>
                </a:moveTo>
                <a:cubicBezTo>
                  <a:pt x="11362" y="1"/>
                  <a:pt x="10564" y="470"/>
                  <a:pt x="10389" y="1561"/>
                </a:cubicBezTo>
                <a:cubicBezTo>
                  <a:pt x="10272" y="2229"/>
                  <a:pt x="10577" y="2768"/>
                  <a:pt x="11046" y="3108"/>
                </a:cubicBezTo>
                <a:lnTo>
                  <a:pt x="11057" y="3120"/>
                </a:lnTo>
                <a:cubicBezTo>
                  <a:pt x="11080" y="3132"/>
                  <a:pt x="11093" y="3143"/>
                  <a:pt x="11116" y="3155"/>
                </a:cubicBezTo>
                <a:cubicBezTo>
                  <a:pt x="11139" y="3179"/>
                  <a:pt x="11174" y="3213"/>
                  <a:pt x="11210" y="3237"/>
                </a:cubicBezTo>
                <a:cubicBezTo>
                  <a:pt x="11221" y="3237"/>
                  <a:pt x="11221" y="3237"/>
                  <a:pt x="11233" y="3249"/>
                </a:cubicBezTo>
                <a:cubicBezTo>
                  <a:pt x="11233" y="3249"/>
                  <a:pt x="11244" y="3249"/>
                  <a:pt x="11244" y="3260"/>
                </a:cubicBezTo>
                <a:cubicBezTo>
                  <a:pt x="10952" y="3812"/>
                  <a:pt x="10682" y="4375"/>
                  <a:pt x="10389" y="4925"/>
                </a:cubicBezTo>
                <a:cubicBezTo>
                  <a:pt x="9920" y="4738"/>
                  <a:pt x="9415" y="4633"/>
                  <a:pt x="8923" y="4633"/>
                </a:cubicBezTo>
                <a:cubicBezTo>
                  <a:pt x="7751" y="4633"/>
                  <a:pt x="6602" y="5183"/>
                  <a:pt x="6051" y="6438"/>
                </a:cubicBezTo>
                <a:cubicBezTo>
                  <a:pt x="5348" y="6144"/>
                  <a:pt x="4621" y="5899"/>
                  <a:pt x="3917" y="5594"/>
                </a:cubicBezTo>
                <a:lnTo>
                  <a:pt x="3917" y="5570"/>
                </a:lnTo>
                <a:lnTo>
                  <a:pt x="3917" y="5535"/>
                </a:lnTo>
                <a:cubicBezTo>
                  <a:pt x="3929" y="5488"/>
                  <a:pt x="3929" y="5430"/>
                  <a:pt x="3929" y="5371"/>
                </a:cubicBezTo>
                <a:lnTo>
                  <a:pt x="3929" y="5347"/>
                </a:lnTo>
                <a:cubicBezTo>
                  <a:pt x="3929" y="5289"/>
                  <a:pt x="3917" y="5230"/>
                  <a:pt x="3905" y="5172"/>
                </a:cubicBezTo>
                <a:lnTo>
                  <a:pt x="3905" y="5136"/>
                </a:lnTo>
                <a:cubicBezTo>
                  <a:pt x="3894" y="5078"/>
                  <a:pt x="3882" y="5019"/>
                  <a:pt x="3870" y="4972"/>
                </a:cubicBezTo>
                <a:cubicBezTo>
                  <a:pt x="3858" y="4914"/>
                  <a:pt x="3835" y="4867"/>
                  <a:pt x="3811" y="4808"/>
                </a:cubicBezTo>
                <a:cubicBezTo>
                  <a:pt x="3811" y="4797"/>
                  <a:pt x="3811" y="4784"/>
                  <a:pt x="3800" y="4773"/>
                </a:cubicBezTo>
                <a:lnTo>
                  <a:pt x="3730" y="4633"/>
                </a:lnTo>
                <a:cubicBezTo>
                  <a:pt x="3730" y="4620"/>
                  <a:pt x="3730" y="4620"/>
                  <a:pt x="3718" y="4609"/>
                </a:cubicBezTo>
                <a:cubicBezTo>
                  <a:pt x="3694" y="4562"/>
                  <a:pt x="3671" y="4527"/>
                  <a:pt x="3647" y="4480"/>
                </a:cubicBezTo>
                <a:cubicBezTo>
                  <a:pt x="3636" y="4480"/>
                  <a:pt x="3636" y="4468"/>
                  <a:pt x="3624" y="4456"/>
                </a:cubicBezTo>
                <a:cubicBezTo>
                  <a:pt x="3600" y="4421"/>
                  <a:pt x="3566" y="4375"/>
                  <a:pt x="3530" y="4339"/>
                </a:cubicBezTo>
                <a:cubicBezTo>
                  <a:pt x="3519" y="4328"/>
                  <a:pt x="3519" y="4316"/>
                  <a:pt x="3506" y="4316"/>
                </a:cubicBezTo>
                <a:cubicBezTo>
                  <a:pt x="3472" y="4269"/>
                  <a:pt x="3436" y="4234"/>
                  <a:pt x="3389" y="4198"/>
                </a:cubicBezTo>
                <a:cubicBezTo>
                  <a:pt x="3003" y="3823"/>
                  <a:pt x="2451" y="3612"/>
                  <a:pt x="1901" y="3612"/>
                </a:cubicBezTo>
                <a:cubicBezTo>
                  <a:pt x="1080" y="3612"/>
                  <a:pt x="294" y="4081"/>
                  <a:pt x="106" y="5172"/>
                </a:cubicBezTo>
                <a:cubicBezTo>
                  <a:pt x="0" y="5840"/>
                  <a:pt x="294" y="6379"/>
                  <a:pt x="763" y="6719"/>
                </a:cubicBezTo>
                <a:cubicBezTo>
                  <a:pt x="775" y="6719"/>
                  <a:pt x="775" y="6731"/>
                  <a:pt x="786" y="6731"/>
                </a:cubicBezTo>
                <a:cubicBezTo>
                  <a:pt x="833" y="6766"/>
                  <a:pt x="892" y="6801"/>
                  <a:pt x="951" y="6837"/>
                </a:cubicBezTo>
                <a:cubicBezTo>
                  <a:pt x="1010" y="6871"/>
                  <a:pt x="1068" y="6907"/>
                  <a:pt x="1127" y="6930"/>
                </a:cubicBezTo>
                <a:cubicBezTo>
                  <a:pt x="1138" y="6942"/>
                  <a:pt x="1162" y="6942"/>
                  <a:pt x="1185" y="6954"/>
                </a:cubicBezTo>
                <a:cubicBezTo>
                  <a:pt x="1221" y="6977"/>
                  <a:pt x="1268" y="6989"/>
                  <a:pt x="1315" y="7012"/>
                </a:cubicBezTo>
                <a:cubicBezTo>
                  <a:pt x="1338" y="7012"/>
                  <a:pt x="1361" y="7024"/>
                  <a:pt x="1373" y="7024"/>
                </a:cubicBezTo>
                <a:cubicBezTo>
                  <a:pt x="1443" y="7048"/>
                  <a:pt x="1502" y="7071"/>
                  <a:pt x="1572" y="7082"/>
                </a:cubicBezTo>
                <a:cubicBezTo>
                  <a:pt x="1643" y="7106"/>
                  <a:pt x="1701" y="7106"/>
                  <a:pt x="1771" y="7118"/>
                </a:cubicBezTo>
                <a:cubicBezTo>
                  <a:pt x="1795" y="7129"/>
                  <a:pt x="1807" y="7129"/>
                  <a:pt x="1830" y="7129"/>
                </a:cubicBezTo>
                <a:cubicBezTo>
                  <a:pt x="1877" y="7129"/>
                  <a:pt x="1924" y="7142"/>
                  <a:pt x="1982" y="7142"/>
                </a:cubicBezTo>
                <a:lnTo>
                  <a:pt x="2252" y="7142"/>
                </a:lnTo>
                <a:cubicBezTo>
                  <a:pt x="2311" y="7142"/>
                  <a:pt x="2381" y="7129"/>
                  <a:pt x="2440" y="7118"/>
                </a:cubicBezTo>
                <a:cubicBezTo>
                  <a:pt x="2463" y="7118"/>
                  <a:pt x="2487" y="7118"/>
                  <a:pt x="2498" y="7106"/>
                </a:cubicBezTo>
                <a:cubicBezTo>
                  <a:pt x="2545" y="7106"/>
                  <a:pt x="2592" y="7095"/>
                  <a:pt x="2639" y="7082"/>
                </a:cubicBezTo>
                <a:cubicBezTo>
                  <a:pt x="2662" y="7071"/>
                  <a:pt x="2686" y="7071"/>
                  <a:pt x="2698" y="7059"/>
                </a:cubicBezTo>
                <a:cubicBezTo>
                  <a:pt x="2768" y="7048"/>
                  <a:pt x="2826" y="7024"/>
                  <a:pt x="2886" y="7001"/>
                </a:cubicBezTo>
                <a:cubicBezTo>
                  <a:pt x="2897" y="7001"/>
                  <a:pt x="2897" y="6989"/>
                  <a:pt x="2897" y="6989"/>
                </a:cubicBezTo>
                <a:cubicBezTo>
                  <a:pt x="2956" y="6965"/>
                  <a:pt x="3014" y="6942"/>
                  <a:pt x="3073" y="6907"/>
                </a:cubicBezTo>
                <a:cubicBezTo>
                  <a:pt x="3084" y="6895"/>
                  <a:pt x="3108" y="6884"/>
                  <a:pt x="3120" y="6871"/>
                </a:cubicBezTo>
                <a:cubicBezTo>
                  <a:pt x="3167" y="6848"/>
                  <a:pt x="3202" y="6825"/>
                  <a:pt x="3249" y="6790"/>
                </a:cubicBezTo>
                <a:cubicBezTo>
                  <a:pt x="3261" y="6778"/>
                  <a:pt x="3272" y="6766"/>
                  <a:pt x="3295" y="6754"/>
                </a:cubicBezTo>
                <a:cubicBezTo>
                  <a:pt x="3342" y="6719"/>
                  <a:pt x="3401" y="6673"/>
                  <a:pt x="3448" y="6626"/>
                </a:cubicBezTo>
                <a:lnTo>
                  <a:pt x="3448" y="6613"/>
                </a:lnTo>
                <a:cubicBezTo>
                  <a:pt x="3495" y="6567"/>
                  <a:pt x="3542" y="6520"/>
                  <a:pt x="3577" y="6462"/>
                </a:cubicBezTo>
                <a:cubicBezTo>
                  <a:pt x="3589" y="6449"/>
                  <a:pt x="3600" y="6426"/>
                  <a:pt x="3612" y="6402"/>
                </a:cubicBezTo>
                <a:cubicBezTo>
                  <a:pt x="3636" y="6379"/>
                  <a:pt x="3659" y="6344"/>
                  <a:pt x="3683" y="6321"/>
                </a:cubicBezTo>
                <a:cubicBezTo>
                  <a:pt x="4386" y="6613"/>
                  <a:pt x="5113" y="6860"/>
                  <a:pt x="5817" y="7165"/>
                </a:cubicBezTo>
                <a:cubicBezTo>
                  <a:pt x="5804" y="7235"/>
                  <a:pt x="5781" y="7306"/>
                  <a:pt x="5770" y="7376"/>
                </a:cubicBezTo>
                <a:cubicBezTo>
                  <a:pt x="5606" y="8372"/>
                  <a:pt x="5969" y="9205"/>
                  <a:pt x="6590" y="9802"/>
                </a:cubicBezTo>
                <a:cubicBezTo>
                  <a:pt x="6109" y="10612"/>
                  <a:pt x="5734" y="11467"/>
                  <a:pt x="5289" y="12288"/>
                </a:cubicBezTo>
                <a:cubicBezTo>
                  <a:pt x="5078" y="12230"/>
                  <a:pt x="4866" y="12194"/>
                  <a:pt x="4655" y="12194"/>
                </a:cubicBezTo>
                <a:cubicBezTo>
                  <a:pt x="3847" y="12194"/>
                  <a:pt x="3050" y="12663"/>
                  <a:pt x="2873" y="13754"/>
                </a:cubicBezTo>
                <a:cubicBezTo>
                  <a:pt x="2756" y="14422"/>
                  <a:pt x="3061" y="14950"/>
                  <a:pt x="3530" y="15302"/>
                </a:cubicBezTo>
                <a:cubicBezTo>
                  <a:pt x="3530" y="15302"/>
                  <a:pt x="3542" y="15302"/>
                  <a:pt x="3542" y="15313"/>
                </a:cubicBezTo>
                <a:cubicBezTo>
                  <a:pt x="3600" y="15349"/>
                  <a:pt x="3647" y="15383"/>
                  <a:pt x="3706" y="15419"/>
                </a:cubicBezTo>
                <a:lnTo>
                  <a:pt x="3718" y="15419"/>
                </a:lnTo>
                <a:cubicBezTo>
                  <a:pt x="3764" y="15454"/>
                  <a:pt x="3823" y="15477"/>
                  <a:pt x="3882" y="15513"/>
                </a:cubicBezTo>
                <a:cubicBezTo>
                  <a:pt x="3905" y="15513"/>
                  <a:pt x="3917" y="15524"/>
                  <a:pt x="3941" y="15536"/>
                </a:cubicBezTo>
                <a:cubicBezTo>
                  <a:pt x="3988" y="15547"/>
                  <a:pt x="4035" y="15571"/>
                  <a:pt x="4081" y="15583"/>
                </a:cubicBezTo>
                <a:cubicBezTo>
                  <a:pt x="4093" y="15594"/>
                  <a:pt x="4116" y="15606"/>
                  <a:pt x="4140" y="15606"/>
                </a:cubicBezTo>
                <a:cubicBezTo>
                  <a:pt x="4199" y="15630"/>
                  <a:pt x="4269" y="15653"/>
                  <a:pt x="4327" y="15665"/>
                </a:cubicBezTo>
                <a:lnTo>
                  <a:pt x="4339" y="15665"/>
                </a:lnTo>
                <a:cubicBezTo>
                  <a:pt x="4398" y="15677"/>
                  <a:pt x="4468" y="15688"/>
                  <a:pt x="4527" y="15700"/>
                </a:cubicBezTo>
                <a:cubicBezTo>
                  <a:pt x="4550" y="15700"/>
                  <a:pt x="4574" y="15700"/>
                  <a:pt x="4585" y="15711"/>
                </a:cubicBezTo>
                <a:cubicBezTo>
                  <a:pt x="4644" y="15711"/>
                  <a:pt x="4691" y="15724"/>
                  <a:pt x="4738" y="15724"/>
                </a:cubicBezTo>
                <a:lnTo>
                  <a:pt x="5007" y="15724"/>
                </a:lnTo>
                <a:cubicBezTo>
                  <a:pt x="5078" y="15724"/>
                  <a:pt x="5137" y="15711"/>
                  <a:pt x="5207" y="15700"/>
                </a:cubicBezTo>
                <a:cubicBezTo>
                  <a:pt x="5218" y="15700"/>
                  <a:pt x="5242" y="15688"/>
                  <a:pt x="5265" y="15688"/>
                </a:cubicBezTo>
                <a:lnTo>
                  <a:pt x="5406" y="15653"/>
                </a:lnTo>
                <a:cubicBezTo>
                  <a:pt x="5429" y="15653"/>
                  <a:pt x="5441" y="15641"/>
                  <a:pt x="5465" y="15641"/>
                </a:cubicBezTo>
                <a:cubicBezTo>
                  <a:pt x="5523" y="15618"/>
                  <a:pt x="5593" y="15606"/>
                  <a:pt x="5652" y="15571"/>
                </a:cubicBezTo>
                <a:cubicBezTo>
                  <a:pt x="5711" y="15547"/>
                  <a:pt x="5770" y="15513"/>
                  <a:pt x="5828" y="15489"/>
                </a:cubicBezTo>
                <a:cubicBezTo>
                  <a:pt x="5851" y="15477"/>
                  <a:pt x="5864" y="15466"/>
                  <a:pt x="5887" y="15454"/>
                </a:cubicBezTo>
                <a:cubicBezTo>
                  <a:pt x="5922" y="15430"/>
                  <a:pt x="5969" y="15407"/>
                  <a:pt x="6004" y="15372"/>
                </a:cubicBezTo>
                <a:cubicBezTo>
                  <a:pt x="6015" y="15360"/>
                  <a:pt x="6039" y="15349"/>
                  <a:pt x="6051" y="15336"/>
                </a:cubicBezTo>
                <a:cubicBezTo>
                  <a:pt x="6109" y="15289"/>
                  <a:pt x="6156" y="15255"/>
                  <a:pt x="6203" y="15196"/>
                </a:cubicBezTo>
                <a:cubicBezTo>
                  <a:pt x="6250" y="15149"/>
                  <a:pt x="6297" y="15091"/>
                  <a:pt x="6344" y="15044"/>
                </a:cubicBezTo>
                <a:cubicBezTo>
                  <a:pt x="6356" y="15020"/>
                  <a:pt x="6367" y="15008"/>
                  <a:pt x="6379" y="14985"/>
                </a:cubicBezTo>
                <a:cubicBezTo>
                  <a:pt x="6414" y="14938"/>
                  <a:pt x="6438" y="14903"/>
                  <a:pt x="6461" y="14844"/>
                </a:cubicBezTo>
                <a:cubicBezTo>
                  <a:pt x="6473" y="14833"/>
                  <a:pt x="6484" y="14809"/>
                  <a:pt x="6497" y="14797"/>
                </a:cubicBezTo>
                <a:cubicBezTo>
                  <a:pt x="6531" y="14727"/>
                  <a:pt x="6567" y="14656"/>
                  <a:pt x="6590" y="14575"/>
                </a:cubicBezTo>
                <a:cubicBezTo>
                  <a:pt x="6614" y="14516"/>
                  <a:pt x="6625" y="14445"/>
                  <a:pt x="6649" y="14375"/>
                </a:cubicBezTo>
                <a:lnTo>
                  <a:pt x="6649" y="14340"/>
                </a:lnTo>
                <a:cubicBezTo>
                  <a:pt x="6661" y="14270"/>
                  <a:pt x="6672" y="14211"/>
                  <a:pt x="6684" y="14153"/>
                </a:cubicBezTo>
                <a:lnTo>
                  <a:pt x="6684" y="14117"/>
                </a:lnTo>
                <a:lnTo>
                  <a:pt x="6684" y="13953"/>
                </a:lnTo>
                <a:lnTo>
                  <a:pt x="6684" y="13918"/>
                </a:lnTo>
                <a:cubicBezTo>
                  <a:pt x="6684" y="13859"/>
                  <a:pt x="6684" y="13812"/>
                  <a:pt x="6672" y="13754"/>
                </a:cubicBezTo>
                <a:cubicBezTo>
                  <a:pt x="6672" y="13742"/>
                  <a:pt x="6672" y="13731"/>
                  <a:pt x="6661" y="13718"/>
                </a:cubicBezTo>
                <a:cubicBezTo>
                  <a:pt x="6649" y="13601"/>
                  <a:pt x="6614" y="13496"/>
                  <a:pt x="6578" y="13390"/>
                </a:cubicBezTo>
                <a:cubicBezTo>
                  <a:pt x="6567" y="13379"/>
                  <a:pt x="6567" y="13367"/>
                  <a:pt x="6567" y="13355"/>
                </a:cubicBezTo>
                <a:lnTo>
                  <a:pt x="6497" y="13215"/>
                </a:lnTo>
                <a:cubicBezTo>
                  <a:pt x="6484" y="13202"/>
                  <a:pt x="6484" y="13191"/>
                  <a:pt x="6484" y="13191"/>
                </a:cubicBezTo>
                <a:cubicBezTo>
                  <a:pt x="6461" y="13144"/>
                  <a:pt x="6426" y="13097"/>
                  <a:pt x="6403" y="13062"/>
                </a:cubicBezTo>
                <a:cubicBezTo>
                  <a:pt x="6403" y="13051"/>
                  <a:pt x="6391" y="13051"/>
                  <a:pt x="6391" y="13038"/>
                </a:cubicBezTo>
                <a:cubicBezTo>
                  <a:pt x="6356" y="13004"/>
                  <a:pt x="6320" y="12957"/>
                  <a:pt x="6286" y="12910"/>
                </a:cubicBezTo>
                <a:cubicBezTo>
                  <a:pt x="6286" y="12910"/>
                  <a:pt x="6273" y="12898"/>
                  <a:pt x="6273" y="12886"/>
                </a:cubicBezTo>
                <a:cubicBezTo>
                  <a:pt x="6239" y="12851"/>
                  <a:pt x="6192" y="12816"/>
                  <a:pt x="6156" y="12769"/>
                </a:cubicBezTo>
                <a:cubicBezTo>
                  <a:pt x="6098" y="12722"/>
                  <a:pt x="6039" y="12675"/>
                  <a:pt x="5969" y="12628"/>
                </a:cubicBezTo>
                <a:cubicBezTo>
                  <a:pt x="6403" y="11842"/>
                  <a:pt x="6755" y="11034"/>
                  <a:pt x="7200" y="10271"/>
                </a:cubicBezTo>
                <a:cubicBezTo>
                  <a:pt x="7211" y="10284"/>
                  <a:pt x="7235" y="10284"/>
                  <a:pt x="7247" y="10295"/>
                </a:cubicBezTo>
                <a:cubicBezTo>
                  <a:pt x="7247" y="10307"/>
                  <a:pt x="7258" y="10307"/>
                  <a:pt x="7258" y="10307"/>
                </a:cubicBezTo>
                <a:lnTo>
                  <a:pt x="7399" y="10377"/>
                </a:lnTo>
                <a:cubicBezTo>
                  <a:pt x="7422" y="10389"/>
                  <a:pt x="7435" y="10401"/>
                  <a:pt x="7446" y="10412"/>
                </a:cubicBezTo>
                <a:cubicBezTo>
                  <a:pt x="7493" y="10424"/>
                  <a:pt x="7528" y="10448"/>
                  <a:pt x="7563" y="10459"/>
                </a:cubicBezTo>
                <a:cubicBezTo>
                  <a:pt x="7587" y="10471"/>
                  <a:pt x="7599" y="10482"/>
                  <a:pt x="7610" y="10482"/>
                </a:cubicBezTo>
                <a:cubicBezTo>
                  <a:pt x="7669" y="10506"/>
                  <a:pt x="7716" y="10529"/>
                  <a:pt x="7774" y="10553"/>
                </a:cubicBezTo>
                <a:lnTo>
                  <a:pt x="7786" y="10553"/>
                </a:lnTo>
                <a:cubicBezTo>
                  <a:pt x="7833" y="10576"/>
                  <a:pt x="7891" y="10600"/>
                  <a:pt x="7938" y="10612"/>
                </a:cubicBezTo>
                <a:cubicBezTo>
                  <a:pt x="7962" y="10623"/>
                  <a:pt x="7974" y="10623"/>
                  <a:pt x="7997" y="10635"/>
                </a:cubicBezTo>
                <a:cubicBezTo>
                  <a:pt x="8032" y="10647"/>
                  <a:pt x="8079" y="10659"/>
                  <a:pt x="8115" y="10670"/>
                </a:cubicBezTo>
                <a:cubicBezTo>
                  <a:pt x="8138" y="10682"/>
                  <a:pt x="8149" y="10682"/>
                  <a:pt x="8173" y="10682"/>
                </a:cubicBezTo>
                <a:cubicBezTo>
                  <a:pt x="8220" y="10706"/>
                  <a:pt x="8279" y="10717"/>
                  <a:pt x="8337" y="10729"/>
                </a:cubicBezTo>
                <a:lnTo>
                  <a:pt x="8349" y="10729"/>
                </a:lnTo>
                <a:cubicBezTo>
                  <a:pt x="8407" y="10740"/>
                  <a:pt x="8454" y="10753"/>
                  <a:pt x="8513" y="10764"/>
                </a:cubicBezTo>
                <a:cubicBezTo>
                  <a:pt x="8537" y="10776"/>
                  <a:pt x="8548" y="10776"/>
                  <a:pt x="8571" y="10776"/>
                </a:cubicBezTo>
                <a:cubicBezTo>
                  <a:pt x="8607" y="10787"/>
                  <a:pt x="8654" y="10787"/>
                  <a:pt x="8701" y="10799"/>
                </a:cubicBezTo>
                <a:cubicBezTo>
                  <a:pt x="8712" y="10799"/>
                  <a:pt x="8735" y="10799"/>
                  <a:pt x="8748" y="10811"/>
                </a:cubicBezTo>
                <a:cubicBezTo>
                  <a:pt x="8806" y="10811"/>
                  <a:pt x="8865" y="10823"/>
                  <a:pt x="8923" y="10823"/>
                </a:cubicBezTo>
                <a:lnTo>
                  <a:pt x="8935" y="10823"/>
                </a:lnTo>
                <a:cubicBezTo>
                  <a:pt x="8993" y="10834"/>
                  <a:pt x="9052" y="10834"/>
                  <a:pt x="9111" y="10834"/>
                </a:cubicBezTo>
                <a:lnTo>
                  <a:pt x="9158" y="10834"/>
                </a:lnTo>
                <a:cubicBezTo>
                  <a:pt x="9204" y="10846"/>
                  <a:pt x="9251" y="10846"/>
                  <a:pt x="9287" y="10846"/>
                </a:cubicBezTo>
                <a:lnTo>
                  <a:pt x="9345" y="10846"/>
                </a:lnTo>
                <a:cubicBezTo>
                  <a:pt x="9404" y="10846"/>
                  <a:pt x="9462" y="10834"/>
                  <a:pt x="9521" y="10834"/>
                </a:cubicBezTo>
                <a:lnTo>
                  <a:pt x="9533" y="10834"/>
                </a:lnTo>
                <a:cubicBezTo>
                  <a:pt x="9580" y="10834"/>
                  <a:pt x="9639" y="10823"/>
                  <a:pt x="9697" y="10823"/>
                </a:cubicBezTo>
                <a:cubicBezTo>
                  <a:pt x="9709" y="10823"/>
                  <a:pt x="9733" y="10811"/>
                  <a:pt x="9744" y="10811"/>
                </a:cubicBezTo>
                <a:cubicBezTo>
                  <a:pt x="9791" y="10811"/>
                  <a:pt x="9838" y="10799"/>
                  <a:pt x="9884" y="10799"/>
                </a:cubicBezTo>
                <a:cubicBezTo>
                  <a:pt x="9897" y="10787"/>
                  <a:pt x="9908" y="10787"/>
                  <a:pt x="9931" y="10787"/>
                </a:cubicBezTo>
                <a:lnTo>
                  <a:pt x="10108" y="10753"/>
                </a:lnTo>
                <a:cubicBezTo>
                  <a:pt x="10166" y="10740"/>
                  <a:pt x="10225" y="10729"/>
                  <a:pt x="10272" y="10706"/>
                </a:cubicBezTo>
                <a:cubicBezTo>
                  <a:pt x="10295" y="10706"/>
                  <a:pt x="10307" y="10706"/>
                  <a:pt x="10319" y="10694"/>
                </a:cubicBezTo>
                <a:cubicBezTo>
                  <a:pt x="10366" y="10682"/>
                  <a:pt x="10413" y="10670"/>
                  <a:pt x="10447" y="10659"/>
                </a:cubicBezTo>
                <a:cubicBezTo>
                  <a:pt x="10459" y="10647"/>
                  <a:pt x="10483" y="10647"/>
                  <a:pt x="10494" y="10635"/>
                </a:cubicBezTo>
                <a:cubicBezTo>
                  <a:pt x="10553" y="10623"/>
                  <a:pt x="10611" y="10600"/>
                  <a:pt x="10658" y="10576"/>
                </a:cubicBezTo>
                <a:lnTo>
                  <a:pt x="10670" y="10576"/>
                </a:lnTo>
                <a:cubicBezTo>
                  <a:pt x="10717" y="10553"/>
                  <a:pt x="10764" y="10529"/>
                  <a:pt x="10822" y="10506"/>
                </a:cubicBezTo>
                <a:cubicBezTo>
                  <a:pt x="10835" y="10495"/>
                  <a:pt x="10846" y="10482"/>
                  <a:pt x="10869" y="10482"/>
                </a:cubicBezTo>
                <a:cubicBezTo>
                  <a:pt x="10905" y="10459"/>
                  <a:pt x="10940" y="10436"/>
                  <a:pt x="10987" y="10412"/>
                </a:cubicBezTo>
                <a:cubicBezTo>
                  <a:pt x="10999" y="10412"/>
                  <a:pt x="11010" y="10401"/>
                  <a:pt x="11022" y="10389"/>
                </a:cubicBezTo>
                <a:cubicBezTo>
                  <a:pt x="11080" y="10365"/>
                  <a:pt x="11127" y="10331"/>
                  <a:pt x="11174" y="10295"/>
                </a:cubicBezTo>
                <a:lnTo>
                  <a:pt x="11280" y="10225"/>
                </a:lnTo>
                <a:cubicBezTo>
                  <a:pt x="11549" y="10506"/>
                  <a:pt x="11819" y="10787"/>
                  <a:pt x="12101" y="11069"/>
                </a:cubicBezTo>
                <a:cubicBezTo>
                  <a:pt x="11948" y="11280"/>
                  <a:pt x="11843" y="11561"/>
                  <a:pt x="11784" y="11889"/>
                </a:cubicBezTo>
                <a:cubicBezTo>
                  <a:pt x="11679" y="12546"/>
                  <a:pt x="11971" y="13085"/>
                  <a:pt x="12453" y="13426"/>
                </a:cubicBezTo>
                <a:lnTo>
                  <a:pt x="12440" y="13426"/>
                </a:lnTo>
                <a:cubicBezTo>
                  <a:pt x="12453" y="13437"/>
                  <a:pt x="12453" y="13437"/>
                  <a:pt x="12464" y="13437"/>
                </a:cubicBezTo>
                <a:cubicBezTo>
                  <a:pt x="12511" y="13484"/>
                  <a:pt x="12570" y="13520"/>
                  <a:pt x="12628" y="13543"/>
                </a:cubicBezTo>
                <a:cubicBezTo>
                  <a:pt x="12628" y="13554"/>
                  <a:pt x="12628" y="13554"/>
                  <a:pt x="12640" y="13554"/>
                </a:cubicBezTo>
                <a:cubicBezTo>
                  <a:pt x="12687" y="13590"/>
                  <a:pt x="12745" y="13613"/>
                  <a:pt x="12804" y="13637"/>
                </a:cubicBezTo>
                <a:cubicBezTo>
                  <a:pt x="12828" y="13648"/>
                  <a:pt x="12839" y="13660"/>
                  <a:pt x="12862" y="13660"/>
                </a:cubicBezTo>
                <a:cubicBezTo>
                  <a:pt x="12909" y="13684"/>
                  <a:pt x="12956" y="13707"/>
                  <a:pt x="12992" y="13718"/>
                </a:cubicBezTo>
                <a:cubicBezTo>
                  <a:pt x="13015" y="13731"/>
                  <a:pt x="13039" y="13731"/>
                  <a:pt x="13050" y="13742"/>
                </a:cubicBezTo>
                <a:cubicBezTo>
                  <a:pt x="13120" y="13754"/>
                  <a:pt x="13179" y="13777"/>
                  <a:pt x="13250" y="13789"/>
                </a:cubicBezTo>
                <a:cubicBezTo>
                  <a:pt x="13250" y="13801"/>
                  <a:pt x="13261" y="13801"/>
                  <a:pt x="13261" y="13801"/>
                </a:cubicBezTo>
                <a:cubicBezTo>
                  <a:pt x="13320" y="13812"/>
                  <a:pt x="13390" y="13824"/>
                  <a:pt x="13449" y="13836"/>
                </a:cubicBezTo>
                <a:lnTo>
                  <a:pt x="13508" y="13836"/>
                </a:lnTo>
                <a:cubicBezTo>
                  <a:pt x="13555" y="13848"/>
                  <a:pt x="13613" y="13848"/>
                  <a:pt x="13660" y="13848"/>
                </a:cubicBezTo>
                <a:cubicBezTo>
                  <a:pt x="13683" y="13859"/>
                  <a:pt x="13695" y="13859"/>
                  <a:pt x="13719" y="13859"/>
                </a:cubicBezTo>
                <a:lnTo>
                  <a:pt x="13918" y="13859"/>
                </a:lnTo>
                <a:cubicBezTo>
                  <a:pt x="13930" y="13859"/>
                  <a:pt x="13930" y="13848"/>
                  <a:pt x="13930" y="13848"/>
                </a:cubicBezTo>
                <a:cubicBezTo>
                  <a:pt x="14000" y="13848"/>
                  <a:pt x="14058" y="13836"/>
                  <a:pt x="14117" y="13836"/>
                </a:cubicBezTo>
                <a:cubicBezTo>
                  <a:pt x="14141" y="13824"/>
                  <a:pt x="14164" y="13824"/>
                  <a:pt x="14188" y="13824"/>
                </a:cubicBezTo>
                <a:lnTo>
                  <a:pt x="14328" y="13789"/>
                </a:lnTo>
                <a:cubicBezTo>
                  <a:pt x="14340" y="13789"/>
                  <a:pt x="14363" y="13777"/>
                  <a:pt x="14387" y="13777"/>
                </a:cubicBezTo>
                <a:cubicBezTo>
                  <a:pt x="14446" y="13754"/>
                  <a:pt x="14504" y="13731"/>
                  <a:pt x="14574" y="13707"/>
                </a:cubicBezTo>
                <a:cubicBezTo>
                  <a:pt x="14633" y="13671"/>
                  <a:pt x="14691" y="13648"/>
                  <a:pt x="14750" y="13613"/>
                </a:cubicBezTo>
                <a:cubicBezTo>
                  <a:pt x="14762" y="13613"/>
                  <a:pt x="14785" y="13601"/>
                  <a:pt x="14797" y="13590"/>
                </a:cubicBezTo>
                <a:cubicBezTo>
                  <a:pt x="14844" y="13566"/>
                  <a:pt x="14879" y="13531"/>
                  <a:pt x="14926" y="13507"/>
                </a:cubicBezTo>
                <a:cubicBezTo>
                  <a:pt x="14938" y="13496"/>
                  <a:pt x="14962" y="13484"/>
                  <a:pt x="14973" y="13473"/>
                </a:cubicBezTo>
                <a:cubicBezTo>
                  <a:pt x="15020" y="13426"/>
                  <a:pt x="15079" y="13379"/>
                  <a:pt x="15126" y="13332"/>
                </a:cubicBezTo>
                <a:cubicBezTo>
                  <a:pt x="15173" y="13285"/>
                  <a:pt x="15219" y="13226"/>
                  <a:pt x="15254" y="13168"/>
                </a:cubicBezTo>
                <a:cubicBezTo>
                  <a:pt x="15278" y="13156"/>
                  <a:pt x="15290" y="13132"/>
                  <a:pt x="15301" y="13121"/>
                </a:cubicBezTo>
                <a:cubicBezTo>
                  <a:pt x="15324" y="13074"/>
                  <a:pt x="15360" y="13027"/>
                  <a:pt x="15384" y="12980"/>
                </a:cubicBezTo>
                <a:cubicBezTo>
                  <a:pt x="15395" y="12957"/>
                  <a:pt x="15407" y="12945"/>
                  <a:pt x="15418" y="12921"/>
                </a:cubicBezTo>
                <a:cubicBezTo>
                  <a:pt x="15454" y="12851"/>
                  <a:pt x="15489" y="12780"/>
                  <a:pt x="15512" y="12710"/>
                </a:cubicBezTo>
                <a:cubicBezTo>
                  <a:pt x="15536" y="12640"/>
                  <a:pt x="15548" y="12569"/>
                  <a:pt x="15559" y="12511"/>
                </a:cubicBezTo>
                <a:cubicBezTo>
                  <a:pt x="15571" y="12499"/>
                  <a:pt x="15571" y="12476"/>
                  <a:pt x="15571" y="12464"/>
                </a:cubicBezTo>
                <a:cubicBezTo>
                  <a:pt x="15582" y="12405"/>
                  <a:pt x="15595" y="12335"/>
                  <a:pt x="15595" y="12277"/>
                </a:cubicBezTo>
                <a:lnTo>
                  <a:pt x="15595" y="12253"/>
                </a:lnTo>
                <a:cubicBezTo>
                  <a:pt x="15606" y="12194"/>
                  <a:pt x="15606" y="12136"/>
                  <a:pt x="15606" y="12089"/>
                </a:cubicBezTo>
                <a:lnTo>
                  <a:pt x="15606" y="12054"/>
                </a:lnTo>
                <a:cubicBezTo>
                  <a:pt x="15606" y="11995"/>
                  <a:pt x="15595" y="11936"/>
                  <a:pt x="15595" y="11878"/>
                </a:cubicBezTo>
                <a:cubicBezTo>
                  <a:pt x="15582" y="11866"/>
                  <a:pt x="15582" y="11855"/>
                  <a:pt x="15582" y="11842"/>
                </a:cubicBezTo>
                <a:cubicBezTo>
                  <a:pt x="15571" y="11784"/>
                  <a:pt x="15559" y="11737"/>
                  <a:pt x="15548" y="11678"/>
                </a:cubicBezTo>
                <a:cubicBezTo>
                  <a:pt x="15536" y="11620"/>
                  <a:pt x="15512" y="11573"/>
                  <a:pt x="15501" y="11526"/>
                </a:cubicBezTo>
                <a:cubicBezTo>
                  <a:pt x="15489" y="11514"/>
                  <a:pt x="15489" y="11503"/>
                  <a:pt x="15477" y="11491"/>
                </a:cubicBezTo>
                <a:cubicBezTo>
                  <a:pt x="15465" y="11433"/>
                  <a:pt x="15442" y="11386"/>
                  <a:pt x="15418" y="11339"/>
                </a:cubicBezTo>
                <a:cubicBezTo>
                  <a:pt x="15407" y="11339"/>
                  <a:pt x="15407" y="11327"/>
                  <a:pt x="15395" y="11315"/>
                </a:cubicBezTo>
                <a:cubicBezTo>
                  <a:pt x="15371" y="11280"/>
                  <a:pt x="15348" y="11233"/>
                  <a:pt x="15324" y="11198"/>
                </a:cubicBezTo>
                <a:cubicBezTo>
                  <a:pt x="15313" y="11186"/>
                  <a:pt x="15313" y="11175"/>
                  <a:pt x="15313" y="11175"/>
                </a:cubicBezTo>
                <a:cubicBezTo>
                  <a:pt x="15278" y="11128"/>
                  <a:pt x="15243" y="11092"/>
                  <a:pt x="15207" y="11045"/>
                </a:cubicBezTo>
                <a:cubicBezTo>
                  <a:pt x="15207" y="11034"/>
                  <a:pt x="15196" y="11034"/>
                  <a:pt x="15184" y="11022"/>
                </a:cubicBezTo>
                <a:cubicBezTo>
                  <a:pt x="15149" y="10975"/>
                  <a:pt x="15113" y="10940"/>
                  <a:pt x="15079" y="10905"/>
                </a:cubicBezTo>
                <a:cubicBezTo>
                  <a:pt x="14680" y="10529"/>
                  <a:pt x="14129" y="10318"/>
                  <a:pt x="13578" y="10318"/>
                </a:cubicBezTo>
                <a:cubicBezTo>
                  <a:pt x="13261" y="10318"/>
                  <a:pt x="12933" y="10401"/>
                  <a:pt x="12664" y="10553"/>
                </a:cubicBezTo>
                <a:cubicBezTo>
                  <a:pt x="12370" y="10271"/>
                  <a:pt x="12089" y="9990"/>
                  <a:pt x="11819" y="9709"/>
                </a:cubicBezTo>
                <a:cubicBezTo>
                  <a:pt x="11843" y="9685"/>
                  <a:pt x="11854" y="9651"/>
                  <a:pt x="11878" y="9627"/>
                </a:cubicBezTo>
                <a:lnTo>
                  <a:pt x="11913" y="9591"/>
                </a:lnTo>
                <a:cubicBezTo>
                  <a:pt x="11948" y="9533"/>
                  <a:pt x="11984" y="9486"/>
                  <a:pt x="12018" y="9427"/>
                </a:cubicBezTo>
                <a:cubicBezTo>
                  <a:pt x="12054" y="9369"/>
                  <a:pt x="12089" y="9322"/>
                  <a:pt x="12112" y="9263"/>
                </a:cubicBezTo>
                <a:cubicBezTo>
                  <a:pt x="12124" y="9240"/>
                  <a:pt x="12135" y="9228"/>
                  <a:pt x="12148" y="9205"/>
                </a:cubicBezTo>
                <a:cubicBezTo>
                  <a:pt x="12159" y="9169"/>
                  <a:pt x="12182" y="9122"/>
                  <a:pt x="12206" y="9076"/>
                </a:cubicBezTo>
                <a:cubicBezTo>
                  <a:pt x="12218" y="9052"/>
                  <a:pt x="12229" y="9041"/>
                  <a:pt x="12229" y="9017"/>
                </a:cubicBezTo>
                <a:cubicBezTo>
                  <a:pt x="12265" y="8958"/>
                  <a:pt x="12288" y="8888"/>
                  <a:pt x="12312" y="8830"/>
                </a:cubicBezTo>
                <a:cubicBezTo>
                  <a:pt x="12335" y="8747"/>
                  <a:pt x="12359" y="8677"/>
                  <a:pt x="12370" y="8595"/>
                </a:cubicBezTo>
                <a:cubicBezTo>
                  <a:pt x="12382" y="8572"/>
                  <a:pt x="12382" y="8548"/>
                  <a:pt x="12393" y="8525"/>
                </a:cubicBezTo>
                <a:cubicBezTo>
                  <a:pt x="12406" y="8478"/>
                  <a:pt x="12417" y="8431"/>
                  <a:pt x="12417" y="8372"/>
                </a:cubicBezTo>
                <a:cubicBezTo>
                  <a:pt x="12429" y="8349"/>
                  <a:pt x="12429" y="8325"/>
                  <a:pt x="12440" y="8302"/>
                </a:cubicBezTo>
                <a:cubicBezTo>
                  <a:pt x="12440" y="8244"/>
                  <a:pt x="12453" y="8197"/>
                  <a:pt x="12453" y="8150"/>
                </a:cubicBezTo>
                <a:cubicBezTo>
                  <a:pt x="12464" y="8126"/>
                  <a:pt x="12464" y="8103"/>
                  <a:pt x="12464" y="8079"/>
                </a:cubicBezTo>
                <a:cubicBezTo>
                  <a:pt x="12476" y="7939"/>
                  <a:pt x="12476" y="7798"/>
                  <a:pt x="12476" y="7669"/>
                </a:cubicBezTo>
                <a:lnTo>
                  <a:pt x="12476" y="7598"/>
                </a:lnTo>
                <a:cubicBezTo>
                  <a:pt x="12464" y="7551"/>
                  <a:pt x="12464" y="7505"/>
                  <a:pt x="12464" y="7470"/>
                </a:cubicBezTo>
                <a:cubicBezTo>
                  <a:pt x="12464" y="7446"/>
                  <a:pt x="12453" y="7423"/>
                  <a:pt x="12453" y="7399"/>
                </a:cubicBezTo>
                <a:cubicBezTo>
                  <a:pt x="12453" y="7353"/>
                  <a:pt x="12440" y="7306"/>
                  <a:pt x="12429" y="7259"/>
                </a:cubicBezTo>
                <a:cubicBezTo>
                  <a:pt x="12429" y="7235"/>
                  <a:pt x="12429" y="7223"/>
                  <a:pt x="12417" y="7200"/>
                </a:cubicBezTo>
                <a:cubicBezTo>
                  <a:pt x="12393" y="7071"/>
                  <a:pt x="12359" y="6954"/>
                  <a:pt x="12323" y="6837"/>
                </a:cubicBezTo>
                <a:cubicBezTo>
                  <a:pt x="12312" y="6813"/>
                  <a:pt x="12312" y="6801"/>
                  <a:pt x="12300" y="6778"/>
                </a:cubicBezTo>
                <a:cubicBezTo>
                  <a:pt x="12288" y="6743"/>
                  <a:pt x="12265" y="6696"/>
                  <a:pt x="12253" y="6660"/>
                </a:cubicBezTo>
                <a:cubicBezTo>
                  <a:pt x="12241" y="6637"/>
                  <a:pt x="12229" y="6626"/>
                  <a:pt x="12229" y="6602"/>
                </a:cubicBezTo>
                <a:cubicBezTo>
                  <a:pt x="12206" y="6567"/>
                  <a:pt x="12195" y="6520"/>
                  <a:pt x="12171" y="6485"/>
                </a:cubicBezTo>
                <a:cubicBezTo>
                  <a:pt x="12159" y="6462"/>
                  <a:pt x="12148" y="6449"/>
                  <a:pt x="12148" y="6438"/>
                </a:cubicBezTo>
                <a:cubicBezTo>
                  <a:pt x="12089" y="6321"/>
                  <a:pt x="12018" y="6215"/>
                  <a:pt x="11948" y="6121"/>
                </a:cubicBezTo>
                <a:cubicBezTo>
                  <a:pt x="11937" y="6110"/>
                  <a:pt x="11924" y="6086"/>
                  <a:pt x="11913" y="6074"/>
                </a:cubicBezTo>
                <a:lnTo>
                  <a:pt x="11843" y="5969"/>
                </a:lnTo>
                <a:cubicBezTo>
                  <a:pt x="11819" y="5957"/>
                  <a:pt x="11807" y="5946"/>
                  <a:pt x="11796" y="5922"/>
                </a:cubicBezTo>
                <a:cubicBezTo>
                  <a:pt x="11773" y="5887"/>
                  <a:pt x="11737" y="5863"/>
                  <a:pt x="11713" y="5828"/>
                </a:cubicBezTo>
                <a:cubicBezTo>
                  <a:pt x="11702" y="5816"/>
                  <a:pt x="11690" y="5793"/>
                  <a:pt x="11679" y="5782"/>
                </a:cubicBezTo>
                <a:cubicBezTo>
                  <a:pt x="11491" y="5594"/>
                  <a:pt x="11291" y="5430"/>
                  <a:pt x="11069" y="5277"/>
                </a:cubicBezTo>
                <a:cubicBezTo>
                  <a:pt x="11362" y="4714"/>
                  <a:pt x="11632" y="4140"/>
                  <a:pt x="11937" y="3577"/>
                </a:cubicBezTo>
                <a:cubicBezTo>
                  <a:pt x="11960" y="3589"/>
                  <a:pt x="11995" y="3601"/>
                  <a:pt x="12018" y="3601"/>
                </a:cubicBezTo>
                <a:cubicBezTo>
                  <a:pt x="12089" y="3612"/>
                  <a:pt x="12148" y="3624"/>
                  <a:pt x="12218" y="3636"/>
                </a:cubicBezTo>
                <a:cubicBezTo>
                  <a:pt x="12241" y="3636"/>
                  <a:pt x="12253" y="3648"/>
                  <a:pt x="12276" y="3648"/>
                </a:cubicBezTo>
                <a:cubicBezTo>
                  <a:pt x="12323" y="3648"/>
                  <a:pt x="12382" y="3659"/>
                  <a:pt x="12429" y="3659"/>
                </a:cubicBezTo>
                <a:lnTo>
                  <a:pt x="12698" y="3659"/>
                </a:lnTo>
                <a:cubicBezTo>
                  <a:pt x="12757" y="3659"/>
                  <a:pt x="12828" y="3648"/>
                  <a:pt x="12886" y="3636"/>
                </a:cubicBezTo>
                <a:cubicBezTo>
                  <a:pt x="12909" y="3636"/>
                  <a:pt x="12933" y="3636"/>
                  <a:pt x="12945" y="3624"/>
                </a:cubicBezTo>
                <a:cubicBezTo>
                  <a:pt x="12992" y="3624"/>
                  <a:pt x="13050" y="3612"/>
                  <a:pt x="13097" y="3589"/>
                </a:cubicBezTo>
                <a:cubicBezTo>
                  <a:pt x="13109" y="3589"/>
                  <a:pt x="13133" y="3589"/>
                  <a:pt x="13156" y="3577"/>
                </a:cubicBezTo>
                <a:cubicBezTo>
                  <a:pt x="13214" y="3565"/>
                  <a:pt x="13273" y="3542"/>
                  <a:pt x="13344" y="3518"/>
                </a:cubicBezTo>
                <a:lnTo>
                  <a:pt x="13344" y="3507"/>
                </a:lnTo>
                <a:cubicBezTo>
                  <a:pt x="13402" y="3484"/>
                  <a:pt x="13461" y="3460"/>
                  <a:pt x="13519" y="3424"/>
                </a:cubicBezTo>
                <a:cubicBezTo>
                  <a:pt x="13531" y="3413"/>
                  <a:pt x="13555" y="3401"/>
                  <a:pt x="13566" y="3390"/>
                </a:cubicBezTo>
                <a:cubicBezTo>
                  <a:pt x="13613" y="3366"/>
                  <a:pt x="13648" y="3343"/>
                  <a:pt x="13695" y="3307"/>
                </a:cubicBezTo>
                <a:cubicBezTo>
                  <a:pt x="13707" y="3296"/>
                  <a:pt x="13719" y="3284"/>
                  <a:pt x="13742" y="3273"/>
                </a:cubicBezTo>
                <a:cubicBezTo>
                  <a:pt x="13789" y="3237"/>
                  <a:pt x="13847" y="3190"/>
                  <a:pt x="13894" y="3143"/>
                </a:cubicBezTo>
                <a:lnTo>
                  <a:pt x="13894" y="3132"/>
                </a:lnTo>
                <a:cubicBezTo>
                  <a:pt x="13941" y="3085"/>
                  <a:pt x="13988" y="3038"/>
                  <a:pt x="14024" y="2979"/>
                </a:cubicBezTo>
                <a:cubicBezTo>
                  <a:pt x="14047" y="2955"/>
                  <a:pt x="14058" y="2944"/>
                  <a:pt x="14070" y="2921"/>
                </a:cubicBezTo>
                <a:cubicBezTo>
                  <a:pt x="14094" y="2885"/>
                  <a:pt x="14129" y="2838"/>
                  <a:pt x="14152" y="2791"/>
                </a:cubicBezTo>
                <a:cubicBezTo>
                  <a:pt x="14164" y="2768"/>
                  <a:pt x="14176" y="2744"/>
                  <a:pt x="14188" y="2733"/>
                </a:cubicBezTo>
                <a:cubicBezTo>
                  <a:pt x="14222" y="2663"/>
                  <a:pt x="14246" y="2593"/>
                  <a:pt x="14282" y="2522"/>
                </a:cubicBezTo>
                <a:cubicBezTo>
                  <a:pt x="14305" y="2452"/>
                  <a:pt x="14316" y="2381"/>
                  <a:pt x="14328" y="2311"/>
                </a:cubicBezTo>
                <a:cubicBezTo>
                  <a:pt x="14328" y="2299"/>
                  <a:pt x="14340" y="2288"/>
                  <a:pt x="14340" y="2275"/>
                </a:cubicBezTo>
                <a:cubicBezTo>
                  <a:pt x="14352" y="2205"/>
                  <a:pt x="14363" y="2147"/>
                  <a:pt x="14363" y="2088"/>
                </a:cubicBezTo>
                <a:lnTo>
                  <a:pt x="14363" y="2053"/>
                </a:lnTo>
                <a:cubicBezTo>
                  <a:pt x="14375" y="1994"/>
                  <a:pt x="14375" y="1947"/>
                  <a:pt x="14375" y="1889"/>
                </a:cubicBezTo>
                <a:lnTo>
                  <a:pt x="14375" y="1866"/>
                </a:lnTo>
                <a:cubicBezTo>
                  <a:pt x="14375" y="1807"/>
                  <a:pt x="14363" y="1748"/>
                  <a:pt x="14363" y="1689"/>
                </a:cubicBezTo>
                <a:cubicBezTo>
                  <a:pt x="14352" y="1678"/>
                  <a:pt x="14352" y="1666"/>
                  <a:pt x="14352" y="1655"/>
                </a:cubicBezTo>
                <a:cubicBezTo>
                  <a:pt x="14340" y="1595"/>
                  <a:pt x="14328" y="1537"/>
                  <a:pt x="14316" y="1490"/>
                </a:cubicBezTo>
                <a:lnTo>
                  <a:pt x="14316" y="1478"/>
                </a:lnTo>
                <a:cubicBezTo>
                  <a:pt x="14305" y="1431"/>
                  <a:pt x="14282" y="1373"/>
                  <a:pt x="14258" y="1326"/>
                </a:cubicBezTo>
                <a:cubicBezTo>
                  <a:pt x="14258" y="1314"/>
                  <a:pt x="14258" y="1303"/>
                  <a:pt x="14246" y="1291"/>
                </a:cubicBezTo>
                <a:cubicBezTo>
                  <a:pt x="14235" y="1244"/>
                  <a:pt x="14211" y="1197"/>
                  <a:pt x="14176" y="1150"/>
                </a:cubicBezTo>
                <a:cubicBezTo>
                  <a:pt x="14176" y="1139"/>
                  <a:pt x="14176" y="1139"/>
                  <a:pt x="14164" y="1127"/>
                </a:cubicBezTo>
                <a:cubicBezTo>
                  <a:pt x="14141" y="1080"/>
                  <a:pt x="14117" y="1045"/>
                  <a:pt x="14094" y="998"/>
                </a:cubicBezTo>
                <a:cubicBezTo>
                  <a:pt x="14082" y="998"/>
                  <a:pt x="14082" y="986"/>
                  <a:pt x="14070" y="975"/>
                </a:cubicBezTo>
                <a:cubicBezTo>
                  <a:pt x="14047" y="939"/>
                  <a:pt x="14011" y="892"/>
                  <a:pt x="13977" y="857"/>
                </a:cubicBezTo>
                <a:cubicBezTo>
                  <a:pt x="13977" y="845"/>
                  <a:pt x="13964" y="834"/>
                  <a:pt x="13953" y="822"/>
                </a:cubicBezTo>
                <a:lnTo>
                  <a:pt x="13847" y="717"/>
                </a:lnTo>
                <a:cubicBezTo>
                  <a:pt x="13766" y="634"/>
                  <a:pt x="13672" y="564"/>
                  <a:pt x="13578" y="506"/>
                </a:cubicBezTo>
                <a:cubicBezTo>
                  <a:pt x="13191" y="189"/>
                  <a:pt x="12675" y="1"/>
                  <a:pt x="12171"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1982" name="Google Shape;1982;p65"/>
          <p:cNvGrpSpPr/>
          <p:nvPr/>
        </p:nvGrpSpPr>
        <p:grpSpPr>
          <a:xfrm flipH="1" rot="3707652">
            <a:off x="-291291" y="2777434"/>
            <a:ext cx="1767069" cy="870534"/>
            <a:chOff x="5928075" y="1199831"/>
            <a:chExt cx="2240310" cy="1103673"/>
          </a:xfrm>
        </p:grpSpPr>
        <p:sp>
          <p:nvSpPr>
            <p:cNvPr id="1983" name="Google Shape;1983;p65"/>
            <p:cNvSpPr/>
            <p:nvPr/>
          </p:nvSpPr>
          <p:spPr>
            <a:xfrm>
              <a:off x="5928075" y="1199831"/>
              <a:ext cx="158260" cy="159738"/>
            </a:xfrm>
            <a:custGeom>
              <a:rect b="b" l="l" r="r" t="t"/>
              <a:pathLst>
                <a:path extrusionOk="0" h="1729" w="1713">
                  <a:moveTo>
                    <a:pt x="814" y="0"/>
                  </a:moveTo>
                  <a:cubicBezTo>
                    <a:pt x="725" y="0"/>
                    <a:pt x="637" y="23"/>
                    <a:pt x="568" y="66"/>
                  </a:cubicBezTo>
                  <a:cubicBezTo>
                    <a:pt x="444" y="138"/>
                    <a:pt x="372" y="242"/>
                    <a:pt x="341" y="375"/>
                  </a:cubicBezTo>
                  <a:cubicBezTo>
                    <a:pt x="341" y="386"/>
                    <a:pt x="330" y="396"/>
                    <a:pt x="330" y="407"/>
                  </a:cubicBezTo>
                  <a:cubicBezTo>
                    <a:pt x="330" y="399"/>
                    <a:pt x="329" y="396"/>
                    <a:pt x="328" y="396"/>
                  </a:cubicBezTo>
                  <a:cubicBezTo>
                    <a:pt x="324" y="396"/>
                    <a:pt x="318" y="412"/>
                    <a:pt x="323" y="412"/>
                  </a:cubicBezTo>
                  <a:cubicBezTo>
                    <a:pt x="324" y="412"/>
                    <a:pt x="327" y="410"/>
                    <a:pt x="330" y="407"/>
                  </a:cubicBezTo>
                  <a:lnTo>
                    <a:pt x="330" y="407"/>
                  </a:lnTo>
                  <a:cubicBezTo>
                    <a:pt x="310" y="437"/>
                    <a:pt x="289" y="478"/>
                    <a:pt x="268" y="510"/>
                  </a:cubicBezTo>
                  <a:cubicBezTo>
                    <a:pt x="217" y="613"/>
                    <a:pt x="155" y="716"/>
                    <a:pt x="103" y="819"/>
                  </a:cubicBezTo>
                  <a:cubicBezTo>
                    <a:pt x="0" y="1005"/>
                    <a:pt x="21" y="1242"/>
                    <a:pt x="176" y="1397"/>
                  </a:cubicBezTo>
                  <a:lnTo>
                    <a:pt x="279" y="1500"/>
                  </a:lnTo>
                  <a:cubicBezTo>
                    <a:pt x="330" y="1551"/>
                    <a:pt x="424" y="1603"/>
                    <a:pt x="506" y="1624"/>
                  </a:cubicBezTo>
                  <a:cubicBezTo>
                    <a:pt x="591" y="1695"/>
                    <a:pt x="696" y="1729"/>
                    <a:pt x="802" y="1729"/>
                  </a:cubicBezTo>
                  <a:cubicBezTo>
                    <a:pt x="926" y="1729"/>
                    <a:pt x="1051" y="1682"/>
                    <a:pt x="1146" y="1592"/>
                  </a:cubicBezTo>
                  <a:cubicBezTo>
                    <a:pt x="1331" y="1417"/>
                    <a:pt x="1527" y="1262"/>
                    <a:pt x="1600" y="1015"/>
                  </a:cubicBezTo>
                  <a:cubicBezTo>
                    <a:pt x="1713" y="581"/>
                    <a:pt x="1362" y="283"/>
                    <a:pt x="1052" y="66"/>
                  </a:cubicBezTo>
                  <a:cubicBezTo>
                    <a:pt x="982" y="21"/>
                    <a:pt x="897" y="0"/>
                    <a:pt x="814"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84" name="Google Shape;1984;p65"/>
            <p:cNvSpPr/>
            <p:nvPr/>
          </p:nvSpPr>
          <p:spPr>
            <a:xfrm>
              <a:off x="6434602" y="2116420"/>
              <a:ext cx="143016" cy="187085"/>
            </a:xfrm>
            <a:custGeom>
              <a:rect b="b" l="l" r="r" t="t"/>
              <a:pathLst>
                <a:path extrusionOk="0" h="2025" w="1548">
                  <a:moveTo>
                    <a:pt x="601" y="0"/>
                  </a:moveTo>
                  <a:cubicBezTo>
                    <a:pt x="436" y="0"/>
                    <a:pt x="276" y="83"/>
                    <a:pt x="175" y="265"/>
                  </a:cubicBezTo>
                  <a:cubicBezTo>
                    <a:pt x="72" y="440"/>
                    <a:pt x="51" y="646"/>
                    <a:pt x="41" y="832"/>
                  </a:cubicBezTo>
                  <a:cubicBezTo>
                    <a:pt x="0" y="1224"/>
                    <a:pt x="10" y="1698"/>
                    <a:pt x="361" y="1946"/>
                  </a:cubicBezTo>
                  <a:cubicBezTo>
                    <a:pt x="443" y="2000"/>
                    <a:pt x="526" y="2024"/>
                    <a:pt x="608" y="2024"/>
                  </a:cubicBezTo>
                  <a:cubicBezTo>
                    <a:pt x="743" y="2024"/>
                    <a:pt x="875" y="1960"/>
                    <a:pt x="990" y="1863"/>
                  </a:cubicBezTo>
                  <a:cubicBezTo>
                    <a:pt x="1186" y="1853"/>
                    <a:pt x="1372" y="1719"/>
                    <a:pt x="1434" y="1523"/>
                  </a:cubicBezTo>
                  <a:cubicBezTo>
                    <a:pt x="1454" y="1420"/>
                    <a:pt x="1475" y="1327"/>
                    <a:pt x="1485" y="1234"/>
                  </a:cubicBezTo>
                  <a:cubicBezTo>
                    <a:pt x="1516" y="1173"/>
                    <a:pt x="1547" y="1100"/>
                    <a:pt x="1547" y="1017"/>
                  </a:cubicBezTo>
                  <a:cubicBezTo>
                    <a:pt x="1547" y="863"/>
                    <a:pt x="1475" y="749"/>
                    <a:pt x="1382" y="667"/>
                  </a:cubicBezTo>
                  <a:cubicBezTo>
                    <a:pt x="1351" y="616"/>
                    <a:pt x="1320" y="574"/>
                    <a:pt x="1279" y="522"/>
                  </a:cubicBezTo>
                  <a:cubicBezTo>
                    <a:pt x="1238" y="471"/>
                    <a:pt x="1186" y="440"/>
                    <a:pt x="1135" y="389"/>
                  </a:cubicBezTo>
                  <a:cubicBezTo>
                    <a:pt x="1124" y="347"/>
                    <a:pt x="1103" y="295"/>
                    <a:pt x="1073" y="254"/>
                  </a:cubicBezTo>
                  <a:cubicBezTo>
                    <a:pt x="951" y="91"/>
                    <a:pt x="774" y="0"/>
                    <a:pt x="601"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85" name="Google Shape;1985;p65"/>
            <p:cNvSpPr/>
            <p:nvPr/>
          </p:nvSpPr>
          <p:spPr>
            <a:xfrm>
              <a:off x="6864018" y="1933954"/>
              <a:ext cx="156689" cy="160200"/>
            </a:xfrm>
            <a:custGeom>
              <a:rect b="b" l="l" r="r" t="t"/>
              <a:pathLst>
                <a:path extrusionOk="0" h="1734" w="1696">
                  <a:moveTo>
                    <a:pt x="1146" y="1"/>
                  </a:moveTo>
                  <a:cubicBezTo>
                    <a:pt x="1140" y="1"/>
                    <a:pt x="1134" y="1"/>
                    <a:pt x="1129" y="1"/>
                  </a:cubicBezTo>
                  <a:cubicBezTo>
                    <a:pt x="973" y="1"/>
                    <a:pt x="829" y="42"/>
                    <a:pt x="705" y="115"/>
                  </a:cubicBezTo>
                  <a:cubicBezTo>
                    <a:pt x="592" y="145"/>
                    <a:pt x="489" y="218"/>
                    <a:pt x="427" y="331"/>
                  </a:cubicBezTo>
                  <a:cubicBezTo>
                    <a:pt x="386" y="414"/>
                    <a:pt x="334" y="476"/>
                    <a:pt x="283" y="548"/>
                  </a:cubicBezTo>
                  <a:cubicBezTo>
                    <a:pt x="180" y="693"/>
                    <a:pt x="128" y="858"/>
                    <a:pt x="86" y="1023"/>
                  </a:cubicBezTo>
                  <a:cubicBezTo>
                    <a:pt x="1" y="1347"/>
                    <a:pt x="259" y="1627"/>
                    <a:pt x="559" y="1627"/>
                  </a:cubicBezTo>
                  <a:cubicBezTo>
                    <a:pt x="584" y="1627"/>
                    <a:pt x="609" y="1625"/>
                    <a:pt x="633" y="1621"/>
                  </a:cubicBezTo>
                  <a:cubicBezTo>
                    <a:pt x="726" y="1683"/>
                    <a:pt x="829" y="1734"/>
                    <a:pt x="932" y="1734"/>
                  </a:cubicBezTo>
                  <a:cubicBezTo>
                    <a:pt x="1149" y="1734"/>
                    <a:pt x="1314" y="1590"/>
                    <a:pt x="1386" y="1404"/>
                  </a:cubicBezTo>
                  <a:cubicBezTo>
                    <a:pt x="1417" y="1383"/>
                    <a:pt x="1448" y="1363"/>
                    <a:pt x="1469" y="1332"/>
                  </a:cubicBezTo>
                  <a:cubicBezTo>
                    <a:pt x="1696" y="1085"/>
                    <a:pt x="1613" y="785"/>
                    <a:pt x="1613" y="476"/>
                  </a:cubicBezTo>
                  <a:cubicBezTo>
                    <a:pt x="1613" y="223"/>
                    <a:pt x="1406" y="1"/>
                    <a:pt x="1146"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86" name="Google Shape;1986;p65"/>
            <p:cNvSpPr/>
            <p:nvPr/>
          </p:nvSpPr>
          <p:spPr>
            <a:xfrm>
              <a:off x="7359861" y="1915384"/>
              <a:ext cx="163988" cy="152162"/>
            </a:xfrm>
            <a:custGeom>
              <a:rect b="b" l="l" r="r" t="t"/>
              <a:pathLst>
                <a:path extrusionOk="0" h="1647" w="1775">
                  <a:moveTo>
                    <a:pt x="1056" y="1"/>
                  </a:moveTo>
                  <a:cubicBezTo>
                    <a:pt x="1034" y="1"/>
                    <a:pt x="1013" y="3"/>
                    <a:pt x="991" y="6"/>
                  </a:cubicBezTo>
                  <a:lnTo>
                    <a:pt x="960" y="6"/>
                  </a:lnTo>
                  <a:cubicBezTo>
                    <a:pt x="775" y="6"/>
                    <a:pt x="651" y="99"/>
                    <a:pt x="548" y="243"/>
                  </a:cubicBezTo>
                  <a:cubicBezTo>
                    <a:pt x="465" y="346"/>
                    <a:pt x="383" y="460"/>
                    <a:pt x="321" y="573"/>
                  </a:cubicBezTo>
                  <a:cubicBezTo>
                    <a:pt x="259" y="687"/>
                    <a:pt x="218" y="800"/>
                    <a:pt x="156" y="914"/>
                  </a:cubicBezTo>
                  <a:cubicBezTo>
                    <a:pt x="1" y="1234"/>
                    <a:pt x="186" y="1646"/>
                    <a:pt x="578" y="1646"/>
                  </a:cubicBezTo>
                  <a:cubicBezTo>
                    <a:pt x="672" y="1646"/>
                    <a:pt x="775" y="1636"/>
                    <a:pt x="878" y="1636"/>
                  </a:cubicBezTo>
                  <a:cubicBezTo>
                    <a:pt x="904" y="1641"/>
                    <a:pt x="930" y="1643"/>
                    <a:pt x="954" y="1643"/>
                  </a:cubicBezTo>
                  <a:cubicBezTo>
                    <a:pt x="1045" y="1643"/>
                    <a:pt x="1124" y="1615"/>
                    <a:pt x="1197" y="1574"/>
                  </a:cubicBezTo>
                  <a:cubicBezTo>
                    <a:pt x="1352" y="1522"/>
                    <a:pt x="1486" y="1440"/>
                    <a:pt x="1589" y="1295"/>
                  </a:cubicBezTo>
                  <a:cubicBezTo>
                    <a:pt x="1775" y="1017"/>
                    <a:pt x="1610" y="646"/>
                    <a:pt x="1517" y="357"/>
                  </a:cubicBezTo>
                  <a:cubicBezTo>
                    <a:pt x="1452" y="170"/>
                    <a:pt x="1260" y="1"/>
                    <a:pt x="1056"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87" name="Google Shape;1987;p65"/>
            <p:cNvSpPr/>
            <p:nvPr/>
          </p:nvSpPr>
          <p:spPr>
            <a:xfrm>
              <a:off x="7171206" y="1552025"/>
              <a:ext cx="161124" cy="141538"/>
            </a:xfrm>
            <a:custGeom>
              <a:rect b="b" l="l" r="r" t="t"/>
              <a:pathLst>
                <a:path extrusionOk="0" h="1532" w="1744">
                  <a:moveTo>
                    <a:pt x="1074" y="1"/>
                  </a:moveTo>
                  <a:cubicBezTo>
                    <a:pt x="1033" y="1"/>
                    <a:pt x="992" y="4"/>
                    <a:pt x="949" y="9"/>
                  </a:cubicBezTo>
                  <a:cubicBezTo>
                    <a:pt x="867" y="20"/>
                    <a:pt x="795" y="61"/>
                    <a:pt x="733" y="112"/>
                  </a:cubicBezTo>
                  <a:lnTo>
                    <a:pt x="733" y="102"/>
                  </a:lnTo>
                  <a:cubicBezTo>
                    <a:pt x="681" y="91"/>
                    <a:pt x="640" y="82"/>
                    <a:pt x="599" y="82"/>
                  </a:cubicBezTo>
                  <a:lnTo>
                    <a:pt x="589" y="82"/>
                  </a:lnTo>
                  <a:cubicBezTo>
                    <a:pt x="577" y="80"/>
                    <a:pt x="566" y="79"/>
                    <a:pt x="554" y="79"/>
                  </a:cubicBezTo>
                  <a:cubicBezTo>
                    <a:pt x="407" y="79"/>
                    <a:pt x="243" y="195"/>
                    <a:pt x="176" y="318"/>
                  </a:cubicBezTo>
                  <a:cubicBezTo>
                    <a:pt x="83" y="494"/>
                    <a:pt x="62" y="731"/>
                    <a:pt x="32" y="927"/>
                  </a:cubicBezTo>
                  <a:cubicBezTo>
                    <a:pt x="0" y="1102"/>
                    <a:pt x="32" y="1257"/>
                    <a:pt x="155" y="1391"/>
                  </a:cubicBezTo>
                  <a:cubicBezTo>
                    <a:pt x="247" y="1484"/>
                    <a:pt x="372" y="1532"/>
                    <a:pt x="498" y="1532"/>
                  </a:cubicBezTo>
                  <a:cubicBezTo>
                    <a:pt x="583" y="1532"/>
                    <a:pt x="668" y="1510"/>
                    <a:pt x="743" y="1464"/>
                  </a:cubicBezTo>
                  <a:cubicBezTo>
                    <a:pt x="826" y="1412"/>
                    <a:pt x="919" y="1361"/>
                    <a:pt x="1011" y="1319"/>
                  </a:cubicBezTo>
                  <a:cubicBezTo>
                    <a:pt x="1022" y="1319"/>
                    <a:pt x="1032" y="1319"/>
                    <a:pt x="1032" y="1309"/>
                  </a:cubicBezTo>
                  <a:cubicBezTo>
                    <a:pt x="1063" y="1309"/>
                    <a:pt x="1084" y="1299"/>
                    <a:pt x="1104" y="1278"/>
                  </a:cubicBezTo>
                  <a:cubicBezTo>
                    <a:pt x="1125" y="1278"/>
                    <a:pt x="1146" y="1267"/>
                    <a:pt x="1156" y="1257"/>
                  </a:cubicBezTo>
                  <a:cubicBezTo>
                    <a:pt x="1341" y="1164"/>
                    <a:pt x="1465" y="969"/>
                    <a:pt x="1589" y="814"/>
                  </a:cubicBezTo>
                  <a:cubicBezTo>
                    <a:pt x="1744" y="607"/>
                    <a:pt x="1651" y="360"/>
                    <a:pt x="1476" y="215"/>
                  </a:cubicBezTo>
                  <a:cubicBezTo>
                    <a:pt x="1465" y="185"/>
                    <a:pt x="1444" y="153"/>
                    <a:pt x="1414" y="133"/>
                  </a:cubicBezTo>
                  <a:cubicBezTo>
                    <a:pt x="1312" y="32"/>
                    <a:pt x="1199" y="1"/>
                    <a:pt x="1074"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88" name="Google Shape;1988;p65"/>
            <p:cNvSpPr/>
            <p:nvPr/>
          </p:nvSpPr>
          <p:spPr>
            <a:xfrm>
              <a:off x="7460008" y="1266547"/>
              <a:ext cx="133500" cy="156504"/>
            </a:xfrm>
            <a:custGeom>
              <a:rect b="b" l="l" r="r" t="t"/>
              <a:pathLst>
                <a:path extrusionOk="0" h="1694" w="1445">
                  <a:moveTo>
                    <a:pt x="564" y="1"/>
                  </a:moveTo>
                  <a:cubicBezTo>
                    <a:pt x="351" y="1"/>
                    <a:pt x="135" y="145"/>
                    <a:pt x="83" y="355"/>
                  </a:cubicBezTo>
                  <a:cubicBezTo>
                    <a:pt x="62" y="448"/>
                    <a:pt x="51" y="541"/>
                    <a:pt x="62" y="634"/>
                  </a:cubicBezTo>
                  <a:cubicBezTo>
                    <a:pt x="21" y="747"/>
                    <a:pt x="0" y="871"/>
                    <a:pt x="0" y="985"/>
                  </a:cubicBezTo>
                  <a:cubicBezTo>
                    <a:pt x="0" y="1180"/>
                    <a:pt x="72" y="1335"/>
                    <a:pt x="196" y="1490"/>
                  </a:cubicBezTo>
                  <a:cubicBezTo>
                    <a:pt x="268" y="1583"/>
                    <a:pt x="413" y="1666"/>
                    <a:pt x="526" y="1686"/>
                  </a:cubicBezTo>
                  <a:cubicBezTo>
                    <a:pt x="571" y="1691"/>
                    <a:pt x="614" y="1694"/>
                    <a:pt x="656" y="1694"/>
                  </a:cubicBezTo>
                  <a:cubicBezTo>
                    <a:pt x="787" y="1694"/>
                    <a:pt x="907" y="1669"/>
                    <a:pt x="1032" y="1614"/>
                  </a:cubicBezTo>
                  <a:cubicBezTo>
                    <a:pt x="1279" y="1510"/>
                    <a:pt x="1444" y="1212"/>
                    <a:pt x="1424" y="943"/>
                  </a:cubicBezTo>
                  <a:cubicBezTo>
                    <a:pt x="1382" y="552"/>
                    <a:pt x="1114" y="273"/>
                    <a:pt x="794" y="66"/>
                  </a:cubicBezTo>
                  <a:cubicBezTo>
                    <a:pt x="724" y="21"/>
                    <a:pt x="644" y="1"/>
                    <a:pt x="564"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89" name="Google Shape;1989;p65"/>
            <p:cNvSpPr/>
            <p:nvPr/>
          </p:nvSpPr>
          <p:spPr>
            <a:xfrm>
              <a:off x="6400988" y="1624472"/>
              <a:ext cx="162048" cy="180340"/>
            </a:xfrm>
            <a:custGeom>
              <a:rect b="b" l="l" r="r" t="t"/>
              <a:pathLst>
                <a:path extrusionOk="0" h="1952" w="1754">
                  <a:moveTo>
                    <a:pt x="850" y="0"/>
                  </a:moveTo>
                  <a:cubicBezTo>
                    <a:pt x="689" y="0"/>
                    <a:pt x="526" y="60"/>
                    <a:pt x="381" y="154"/>
                  </a:cubicBezTo>
                  <a:cubicBezTo>
                    <a:pt x="196" y="277"/>
                    <a:pt x="103" y="504"/>
                    <a:pt x="175" y="721"/>
                  </a:cubicBezTo>
                  <a:cubicBezTo>
                    <a:pt x="41" y="979"/>
                    <a:pt x="0" y="1278"/>
                    <a:pt x="175" y="1547"/>
                  </a:cubicBezTo>
                  <a:cubicBezTo>
                    <a:pt x="335" y="1786"/>
                    <a:pt x="631" y="1952"/>
                    <a:pt x="928" y="1952"/>
                  </a:cubicBezTo>
                  <a:cubicBezTo>
                    <a:pt x="1015" y="1952"/>
                    <a:pt x="1102" y="1938"/>
                    <a:pt x="1186" y="1907"/>
                  </a:cubicBezTo>
                  <a:cubicBezTo>
                    <a:pt x="1424" y="1815"/>
                    <a:pt x="1578" y="1660"/>
                    <a:pt x="1671" y="1423"/>
                  </a:cubicBezTo>
                  <a:cubicBezTo>
                    <a:pt x="1754" y="1185"/>
                    <a:pt x="1671" y="917"/>
                    <a:pt x="1589" y="701"/>
                  </a:cubicBezTo>
                  <a:cubicBezTo>
                    <a:pt x="1495" y="463"/>
                    <a:pt x="1392" y="206"/>
                    <a:pt x="1155" y="82"/>
                  </a:cubicBezTo>
                  <a:cubicBezTo>
                    <a:pt x="1058" y="25"/>
                    <a:pt x="955" y="0"/>
                    <a:pt x="850"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90" name="Google Shape;1990;p65"/>
            <p:cNvSpPr/>
            <p:nvPr/>
          </p:nvSpPr>
          <p:spPr>
            <a:xfrm>
              <a:off x="6733218" y="1235015"/>
              <a:ext cx="146896" cy="132484"/>
            </a:xfrm>
            <a:custGeom>
              <a:rect b="b" l="l" r="r" t="t"/>
              <a:pathLst>
                <a:path extrusionOk="0" h="1434" w="1590">
                  <a:moveTo>
                    <a:pt x="1115" y="1"/>
                  </a:moveTo>
                  <a:cubicBezTo>
                    <a:pt x="867" y="10"/>
                    <a:pt x="640" y="93"/>
                    <a:pt x="486" y="289"/>
                  </a:cubicBezTo>
                  <a:cubicBezTo>
                    <a:pt x="300" y="310"/>
                    <a:pt x="124" y="464"/>
                    <a:pt x="73" y="650"/>
                  </a:cubicBezTo>
                  <a:cubicBezTo>
                    <a:pt x="1" y="898"/>
                    <a:pt x="135" y="1115"/>
                    <a:pt x="362" y="1218"/>
                  </a:cubicBezTo>
                  <a:cubicBezTo>
                    <a:pt x="383" y="1228"/>
                    <a:pt x="403" y="1238"/>
                    <a:pt x="413" y="1248"/>
                  </a:cubicBezTo>
                  <a:lnTo>
                    <a:pt x="537" y="1310"/>
                  </a:lnTo>
                  <a:cubicBezTo>
                    <a:pt x="671" y="1383"/>
                    <a:pt x="805" y="1434"/>
                    <a:pt x="950" y="1434"/>
                  </a:cubicBezTo>
                  <a:cubicBezTo>
                    <a:pt x="1167" y="1434"/>
                    <a:pt x="1373" y="1310"/>
                    <a:pt x="1476" y="1115"/>
                  </a:cubicBezTo>
                  <a:cubicBezTo>
                    <a:pt x="1579" y="929"/>
                    <a:pt x="1589" y="702"/>
                    <a:pt x="1589" y="485"/>
                  </a:cubicBezTo>
                  <a:cubicBezTo>
                    <a:pt x="1589" y="228"/>
                    <a:pt x="1373" y="1"/>
                    <a:pt x="1115"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91" name="Google Shape;1991;p65"/>
            <p:cNvSpPr/>
            <p:nvPr/>
          </p:nvSpPr>
          <p:spPr>
            <a:xfrm>
              <a:off x="8044400" y="1329760"/>
              <a:ext cx="123984" cy="142462"/>
            </a:xfrm>
            <a:custGeom>
              <a:rect b="b" l="l" r="r" t="t"/>
              <a:pathLst>
                <a:path extrusionOk="0" h="1542" w="1342">
                  <a:moveTo>
                    <a:pt x="517" y="0"/>
                  </a:moveTo>
                  <a:cubicBezTo>
                    <a:pt x="362" y="0"/>
                    <a:pt x="166" y="93"/>
                    <a:pt x="104" y="238"/>
                  </a:cubicBezTo>
                  <a:cubicBezTo>
                    <a:pt x="22" y="433"/>
                    <a:pt x="1" y="578"/>
                    <a:pt x="32" y="774"/>
                  </a:cubicBezTo>
                  <a:lnTo>
                    <a:pt x="63" y="867"/>
                  </a:lnTo>
                  <a:cubicBezTo>
                    <a:pt x="22" y="1063"/>
                    <a:pt x="73" y="1259"/>
                    <a:pt x="280" y="1382"/>
                  </a:cubicBezTo>
                  <a:cubicBezTo>
                    <a:pt x="342" y="1414"/>
                    <a:pt x="424" y="1434"/>
                    <a:pt x="507" y="1444"/>
                  </a:cubicBezTo>
                  <a:cubicBezTo>
                    <a:pt x="584" y="1511"/>
                    <a:pt x="691" y="1542"/>
                    <a:pt x="798" y="1542"/>
                  </a:cubicBezTo>
                  <a:cubicBezTo>
                    <a:pt x="890" y="1542"/>
                    <a:pt x="981" y="1519"/>
                    <a:pt x="1053" y="1476"/>
                  </a:cubicBezTo>
                  <a:cubicBezTo>
                    <a:pt x="1291" y="1331"/>
                    <a:pt x="1342" y="1052"/>
                    <a:pt x="1218" y="816"/>
                  </a:cubicBezTo>
                  <a:cubicBezTo>
                    <a:pt x="1218" y="816"/>
                    <a:pt x="1218" y="805"/>
                    <a:pt x="1208" y="795"/>
                  </a:cubicBezTo>
                  <a:cubicBezTo>
                    <a:pt x="1249" y="630"/>
                    <a:pt x="1229" y="465"/>
                    <a:pt x="1136" y="320"/>
                  </a:cubicBezTo>
                  <a:cubicBezTo>
                    <a:pt x="1074" y="227"/>
                    <a:pt x="991" y="145"/>
                    <a:pt x="899" y="93"/>
                  </a:cubicBezTo>
                  <a:cubicBezTo>
                    <a:pt x="816" y="42"/>
                    <a:pt x="723" y="0"/>
                    <a:pt x="610"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1992" name="Google Shape;1992;p65"/>
          <p:cNvSpPr/>
          <p:nvPr/>
        </p:nvSpPr>
        <p:spPr>
          <a:xfrm flipH="1">
            <a:off x="5000874" y="-339700"/>
            <a:ext cx="868895" cy="778512"/>
          </a:xfrm>
          <a:custGeom>
            <a:rect b="b" l="l" r="r" t="t"/>
            <a:pathLst>
              <a:path extrusionOk="0" h="16650" w="18583">
                <a:moveTo>
                  <a:pt x="8583" y="411"/>
                </a:moveTo>
                <a:cubicBezTo>
                  <a:pt x="9474" y="411"/>
                  <a:pt x="10201" y="1068"/>
                  <a:pt x="10763" y="1889"/>
                </a:cubicBezTo>
                <a:cubicBezTo>
                  <a:pt x="9860" y="2264"/>
                  <a:pt x="9005" y="2814"/>
                  <a:pt x="8312" y="3296"/>
                </a:cubicBezTo>
                <a:cubicBezTo>
                  <a:pt x="8067" y="3460"/>
                  <a:pt x="7820" y="3647"/>
                  <a:pt x="7586" y="3823"/>
                </a:cubicBezTo>
                <a:cubicBezTo>
                  <a:pt x="6952" y="3741"/>
                  <a:pt x="6308" y="3682"/>
                  <a:pt x="5663" y="3671"/>
                </a:cubicBezTo>
                <a:cubicBezTo>
                  <a:pt x="5897" y="2405"/>
                  <a:pt x="6449" y="1243"/>
                  <a:pt x="7668" y="634"/>
                </a:cubicBezTo>
                <a:cubicBezTo>
                  <a:pt x="7996" y="482"/>
                  <a:pt x="8301" y="411"/>
                  <a:pt x="8583" y="411"/>
                </a:cubicBezTo>
                <a:close/>
                <a:moveTo>
                  <a:pt x="11032" y="2311"/>
                </a:moveTo>
                <a:cubicBezTo>
                  <a:pt x="11384" y="2897"/>
                  <a:pt x="11654" y="3518"/>
                  <a:pt x="11842" y="4022"/>
                </a:cubicBezTo>
                <a:cubicBezTo>
                  <a:pt x="11947" y="4280"/>
                  <a:pt x="12029" y="4550"/>
                  <a:pt x="12123" y="4820"/>
                </a:cubicBezTo>
                <a:cubicBezTo>
                  <a:pt x="10998" y="4456"/>
                  <a:pt x="9837" y="4198"/>
                  <a:pt x="8711" y="3999"/>
                </a:cubicBezTo>
                <a:cubicBezTo>
                  <a:pt x="8559" y="3976"/>
                  <a:pt x="8395" y="3940"/>
                  <a:pt x="8242" y="3916"/>
                </a:cubicBezTo>
                <a:lnTo>
                  <a:pt x="8735" y="3565"/>
                </a:lnTo>
                <a:cubicBezTo>
                  <a:pt x="9427" y="3096"/>
                  <a:pt x="10212" y="2627"/>
                  <a:pt x="11032" y="2311"/>
                </a:cubicBezTo>
                <a:close/>
                <a:moveTo>
                  <a:pt x="5980" y="4187"/>
                </a:moveTo>
                <a:cubicBezTo>
                  <a:pt x="6332" y="4198"/>
                  <a:pt x="6683" y="4210"/>
                  <a:pt x="7058" y="4245"/>
                </a:cubicBezTo>
                <a:cubicBezTo>
                  <a:pt x="6507" y="4690"/>
                  <a:pt x="5968" y="5183"/>
                  <a:pt x="5475" y="5711"/>
                </a:cubicBezTo>
                <a:cubicBezTo>
                  <a:pt x="5487" y="5218"/>
                  <a:pt x="5511" y="4690"/>
                  <a:pt x="5581" y="4187"/>
                </a:cubicBezTo>
                <a:close/>
                <a:moveTo>
                  <a:pt x="12616" y="1947"/>
                </a:moveTo>
                <a:cubicBezTo>
                  <a:pt x="12674" y="2592"/>
                  <a:pt x="13284" y="3202"/>
                  <a:pt x="13952" y="3202"/>
                </a:cubicBezTo>
                <a:cubicBezTo>
                  <a:pt x="14175" y="3202"/>
                  <a:pt x="14398" y="3131"/>
                  <a:pt x="14620" y="2979"/>
                </a:cubicBezTo>
                <a:cubicBezTo>
                  <a:pt x="14737" y="2885"/>
                  <a:pt x="14831" y="2780"/>
                  <a:pt x="14901" y="2662"/>
                </a:cubicBezTo>
                <a:cubicBezTo>
                  <a:pt x="15852" y="3530"/>
                  <a:pt x="15523" y="4914"/>
                  <a:pt x="14961" y="6074"/>
                </a:cubicBezTo>
                <a:cubicBezTo>
                  <a:pt x="14245" y="5652"/>
                  <a:pt x="13483" y="5300"/>
                  <a:pt x="12686" y="5007"/>
                </a:cubicBezTo>
                <a:cubicBezTo>
                  <a:pt x="12416" y="4010"/>
                  <a:pt x="12041" y="3014"/>
                  <a:pt x="11514" y="2147"/>
                </a:cubicBezTo>
                <a:cubicBezTo>
                  <a:pt x="11877" y="2041"/>
                  <a:pt x="12252" y="1970"/>
                  <a:pt x="12616" y="1947"/>
                </a:cubicBezTo>
                <a:close/>
                <a:moveTo>
                  <a:pt x="12827" y="5534"/>
                </a:moveTo>
                <a:lnTo>
                  <a:pt x="12827" y="5534"/>
                </a:lnTo>
                <a:cubicBezTo>
                  <a:pt x="13495" y="5805"/>
                  <a:pt x="14140" y="6121"/>
                  <a:pt x="14750" y="6485"/>
                </a:cubicBezTo>
                <a:cubicBezTo>
                  <a:pt x="14620" y="6707"/>
                  <a:pt x="14492" y="6918"/>
                  <a:pt x="14374" y="7105"/>
                </a:cubicBezTo>
                <a:cubicBezTo>
                  <a:pt x="14057" y="7574"/>
                  <a:pt x="13718" y="8032"/>
                  <a:pt x="13354" y="8466"/>
                </a:cubicBezTo>
                <a:cubicBezTo>
                  <a:pt x="13296" y="8009"/>
                  <a:pt x="13225" y="7551"/>
                  <a:pt x="13155" y="7105"/>
                </a:cubicBezTo>
                <a:cubicBezTo>
                  <a:pt x="13061" y="6602"/>
                  <a:pt x="12955" y="6074"/>
                  <a:pt x="12827" y="5534"/>
                </a:cubicBezTo>
                <a:close/>
                <a:moveTo>
                  <a:pt x="5077" y="4198"/>
                </a:moveTo>
                <a:lnTo>
                  <a:pt x="5077" y="4198"/>
                </a:lnTo>
                <a:cubicBezTo>
                  <a:pt x="4995" y="4878"/>
                  <a:pt x="4983" y="5581"/>
                  <a:pt x="5006" y="6238"/>
                </a:cubicBezTo>
                <a:cubicBezTo>
                  <a:pt x="4198" y="7188"/>
                  <a:pt x="3529" y="8231"/>
                  <a:pt x="3083" y="9345"/>
                </a:cubicBezTo>
                <a:cubicBezTo>
                  <a:pt x="2169" y="8700"/>
                  <a:pt x="1454" y="7845"/>
                  <a:pt x="1290" y="6660"/>
                </a:cubicBezTo>
                <a:cubicBezTo>
                  <a:pt x="1278" y="6543"/>
                  <a:pt x="1267" y="6414"/>
                  <a:pt x="1267" y="6308"/>
                </a:cubicBezTo>
                <a:lnTo>
                  <a:pt x="1267" y="6308"/>
                </a:lnTo>
                <a:cubicBezTo>
                  <a:pt x="1372" y="6332"/>
                  <a:pt x="1489" y="6355"/>
                  <a:pt x="1595" y="6355"/>
                </a:cubicBezTo>
                <a:cubicBezTo>
                  <a:pt x="1817" y="6355"/>
                  <a:pt x="2040" y="6285"/>
                  <a:pt x="2251" y="6133"/>
                </a:cubicBezTo>
                <a:cubicBezTo>
                  <a:pt x="2767" y="5722"/>
                  <a:pt x="2814" y="5125"/>
                  <a:pt x="2603" y="4656"/>
                </a:cubicBezTo>
                <a:cubicBezTo>
                  <a:pt x="3354" y="4339"/>
                  <a:pt x="4279" y="4234"/>
                  <a:pt x="5077" y="4198"/>
                </a:cubicBezTo>
                <a:close/>
                <a:moveTo>
                  <a:pt x="5030" y="6941"/>
                </a:moveTo>
                <a:cubicBezTo>
                  <a:pt x="5042" y="7024"/>
                  <a:pt x="5042" y="7118"/>
                  <a:pt x="5053" y="7211"/>
                </a:cubicBezTo>
                <a:cubicBezTo>
                  <a:pt x="5123" y="8314"/>
                  <a:pt x="5276" y="9450"/>
                  <a:pt x="5546" y="10576"/>
                </a:cubicBezTo>
                <a:cubicBezTo>
                  <a:pt x="4854" y="10318"/>
                  <a:pt x="4139" y="10002"/>
                  <a:pt x="3482" y="9603"/>
                </a:cubicBezTo>
                <a:cubicBezTo>
                  <a:pt x="3565" y="9392"/>
                  <a:pt x="3658" y="9181"/>
                  <a:pt x="3752" y="8981"/>
                </a:cubicBezTo>
                <a:cubicBezTo>
                  <a:pt x="4092" y="8267"/>
                  <a:pt x="4526" y="7574"/>
                  <a:pt x="5030" y="6941"/>
                </a:cubicBezTo>
                <a:close/>
                <a:moveTo>
                  <a:pt x="15172" y="6754"/>
                </a:moveTo>
                <a:cubicBezTo>
                  <a:pt x="15230" y="6789"/>
                  <a:pt x="15289" y="6836"/>
                  <a:pt x="15359" y="6871"/>
                </a:cubicBezTo>
                <a:cubicBezTo>
                  <a:pt x="15805" y="7199"/>
                  <a:pt x="16261" y="7551"/>
                  <a:pt x="16519" y="7997"/>
                </a:cubicBezTo>
                <a:cubicBezTo>
                  <a:pt x="16321" y="8067"/>
                  <a:pt x="16097" y="8196"/>
                  <a:pt x="15898" y="8419"/>
                </a:cubicBezTo>
                <a:cubicBezTo>
                  <a:pt x="15370" y="9005"/>
                  <a:pt x="15675" y="9814"/>
                  <a:pt x="16250" y="10224"/>
                </a:cubicBezTo>
                <a:cubicBezTo>
                  <a:pt x="16215" y="10271"/>
                  <a:pt x="16168" y="10318"/>
                  <a:pt x="16133" y="10365"/>
                </a:cubicBezTo>
                <a:cubicBezTo>
                  <a:pt x="15500" y="11139"/>
                  <a:pt x="14445" y="11467"/>
                  <a:pt x="13495" y="11631"/>
                </a:cubicBezTo>
                <a:cubicBezTo>
                  <a:pt x="13541" y="10799"/>
                  <a:pt x="13507" y="9943"/>
                  <a:pt x="13424" y="9111"/>
                </a:cubicBezTo>
                <a:cubicBezTo>
                  <a:pt x="14081" y="8384"/>
                  <a:pt x="14703" y="7598"/>
                  <a:pt x="15172" y="6754"/>
                </a:cubicBezTo>
                <a:close/>
                <a:moveTo>
                  <a:pt x="7738" y="4304"/>
                </a:moveTo>
                <a:cubicBezTo>
                  <a:pt x="9250" y="4468"/>
                  <a:pt x="10810" y="4796"/>
                  <a:pt x="12275" y="5323"/>
                </a:cubicBezTo>
                <a:cubicBezTo>
                  <a:pt x="12604" y="6508"/>
                  <a:pt x="12815" y="7727"/>
                  <a:pt x="12932" y="8947"/>
                </a:cubicBezTo>
                <a:cubicBezTo>
                  <a:pt x="12275" y="9650"/>
                  <a:pt x="11572" y="10307"/>
                  <a:pt x="10834" y="10916"/>
                </a:cubicBezTo>
                <a:cubicBezTo>
                  <a:pt x="10517" y="11174"/>
                  <a:pt x="10188" y="11432"/>
                  <a:pt x="9860" y="11678"/>
                </a:cubicBezTo>
                <a:cubicBezTo>
                  <a:pt x="8559" y="11514"/>
                  <a:pt x="7269" y="11174"/>
                  <a:pt x="6061" y="10763"/>
                </a:cubicBezTo>
                <a:cubicBezTo>
                  <a:pt x="5686" y="9333"/>
                  <a:pt x="5511" y="7845"/>
                  <a:pt x="5487" y="6402"/>
                </a:cubicBezTo>
                <a:cubicBezTo>
                  <a:pt x="6167" y="5628"/>
                  <a:pt x="6929" y="4925"/>
                  <a:pt x="7738" y="4304"/>
                </a:cubicBezTo>
                <a:close/>
                <a:moveTo>
                  <a:pt x="12979" y="9568"/>
                </a:moveTo>
                <a:cubicBezTo>
                  <a:pt x="13038" y="10271"/>
                  <a:pt x="13049" y="10987"/>
                  <a:pt x="13014" y="11701"/>
                </a:cubicBezTo>
                <a:cubicBezTo>
                  <a:pt x="12533" y="11760"/>
                  <a:pt x="12064" y="11795"/>
                  <a:pt x="11584" y="11795"/>
                </a:cubicBezTo>
                <a:cubicBezTo>
                  <a:pt x="11232" y="11795"/>
                  <a:pt x="10892" y="11784"/>
                  <a:pt x="10552" y="11748"/>
                </a:cubicBezTo>
                <a:cubicBezTo>
                  <a:pt x="11150" y="11279"/>
                  <a:pt x="11736" y="10776"/>
                  <a:pt x="12275" y="10271"/>
                </a:cubicBezTo>
                <a:cubicBezTo>
                  <a:pt x="12510" y="10049"/>
                  <a:pt x="12744" y="9814"/>
                  <a:pt x="12979" y="9568"/>
                </a:cubicBezTo>
                <a:close/>
                <a:moveTo>
                  <a:pt x="6226" y="11315"/>
                </a:moveTo>
                <a:lnTo>
                  <a:pt x="6226" y="11315"/>
                </a:lnTo>
                <a:cubicBezTo>
                  <a:pt x="6577" y="11420"/>
                  <a:pt x="6918" y="11526"/>
                  <a:pt x="7246" y="11608"/>
                </a:cubicBezTo>
                <a:cubicBezTo>
                  <a:pt x="7903" y="11795"/>
                  <a:pt x="8606" y="11948"/>
                  <a:pt x="9309" y="12065"/>
                </a:cubicBezTo>
                <a:cubicBezTo>
                  <a:pt x="8583" y="12546"/>
                  <a:pt x="7820" y="12968"/>
                  <a:pt x="7012" y="13285"/>
                </a:cubicBezTo>
                <a:cubicBezTo>
                  <a:pt x="6694" y="12652"/>
                  <a:pt x="6437" y="11995"/>
                  <a:pt x="6226" y="11315"/>
                </a:cubicBezTo>
                <a:close/>
                <a:moveTo>
                  <a:pt x="3318" y="10083"/>
                </a:moveTo>
                <a:cubicBezTo>
                  <a:pt x="4057" y="10529"/>
                  <a:pt x="4878" y="10869"/>
                  <a:pt x="5686" y="11139"/>
                </a:cubicBezTo>
                <a:cubicBezTo>
                  <a:pt x="5909" y="11936"/>
                  <a:pt x="6202" y="12710"/>
                  <a:pt x="6566" y="13437"/>
                </a:cubicBezTo>
                <a:cubicBezTo>
                  <a:pt x="6554" y="13449"/>
                  <a:pt x="6543" y="13449"/>
                  <a:pt x="6519" y="13449"/>
                </a:cubicBezTo>
                <a:cubicBezTo>
                  <a:pt x="6061" y="13589"/>
                  <a:pt x="5605" y="13718"/>
                  <a:pt x="5159" y="13718"/>
                </a:cubicBezTo>
                <a:cubicBezTo>
                  <a:pt x="4714" y="13718"/>
                  <a:pt x="4279" y="13589"/>
                  <a:pt x="3904" y="13202"/>
                </a:cubicBezTo>
                <a:cubicBezTo>
                  <a:pt x="3541" y="12850"/>
                  <a:pt x="3330" y="12370"/>
                  <a:pt x="3213" y="11889"/>
                </a:cubicBezTo>
                <a:cubicBezTo>
                  <a:pt x="3083" y="11292"/>
                  <a:pt x="3154" y="10682"/>
                  <a:pt x="3318" y="10083"/>
                </a:cubicBezTo>
                <a:close/>
                <a:moveTo>
                  <a:pt x="10001" y="12159"/>
                </a:moveTo>
                <a:cubicBezTo>
                  <a:pt x="10552" y="12229"/>
                  <a:pt x="11115" y="12264"/>
                  <a:pt x="11666" y="12264"/>
                </a:cubicBezTo>
                <a:cubicBezTo>
                  <a:pt x="12111" y="12264"/>
                  <a:pt x="12545" y="12241"/>
                  <a:pt x="12967" y="12194"/>
                </a:cubicBezTo>
                <a:lnTo>
                  <a:pt x="12967" y="12194"/>
                </a:lnTo>
                <a:cubicBezTo>
                  <a:pt x="12908" y="12874"/>
                  <a:pt x="12780" y="13554"/>
                  <a:pt x="12569" y="14199"/>
                </a:cubicBezTo>
                <a:cubicBezTo>
                  <a:pt x="12252" y="15137"/>
                  <a:pt x="11889" y="15992"/>
                  <a:pt x="10821" y="16169"/>
                </a:cubicBezTo>
                <a:cubicBezTo>
                  <a:pt x="10716" y="16192"/>
                  <a:pt x="10610" y="16192"/>
                  <a:pt x="10505" y="16192"/>
                </a:cubicBezTo>
                <a:cubicBezTo>
                  <a:pt x="10107" y="16192"/>
                  <a:pt x="9708" y="16086"/>
                  <a:pt x="9356" y="15934"/>
                </a:cubicBezTo>
                <a:cubicBezTo>
                  <a:pt x="8395" y="15512"/>
                  <a:pt x="7726" y="14574"/>
                  <a:pt x="7234" y="13695"/>
                </a:cubicBezTo>
                <a:cubicBezTo>
                  <a:pt x="8207" y="13308"/>
                  <a:pt x="9133" y="12780"/>
                  <a:pt x="10001" y="12159"/>
                </a:cubicBezTo>
                <a:close/>
                <a:moveTo>
                  <a:pt x="8570" y="1"/>
                </a:moveTo>
                <a:cubicBezTo>
                  <a:pt x="7668" y="1"/>
                  <a:pt x="6765" y="458"/>
                  <a:pt x="6120" y="1267"/>
                </a:cubicBezTo>
                <a:cubicBezTo>
                  <a:pt x="5605" y="1936"/>
                  <a:pt x="5300" y="2780"/>
                  <a:pt x="5147" y="3682"/>
                </a:cubicBezTo>
                <a:cubicBezTo>
                  <a:pt x="4162" y="3705"/>
                  <a:pt x="3201" y="3870"/>
                  <a:pt x="2345" y="4268"/>
                </a:cubicBezTo>
                <a:cubicBezTo>
                  <a:pt x="2122" y="4010"/>
                  <a:pt x="1806" y="3835"/>
                  <a:pt x="1465" y="3835"/>
                </a:cubicBezTo>
                <a:cubicBezTo>
                  <a:pt x="1161" y="3835"/>
                  <a:pt x="832" y="3976"/>
                  <a:pt x="528" y="4315"/>
                </a:cubicBezTo>
                <a:cubicBezTo>
                  <a:pt x="0" y="4890"/>
                  <a:pt x="293" y="5699"/>
                  <a:pt x="856" y="6097"/>
                </a:cubicBezTo>
                <a:cubicBezTo>
                  <a:pt x="739" y="6941"/>
                  <a:pt x="1032" y="7891"/>
                  <a:pt x="1595" y="8618"/>
                </a:cubicBezTo>
                <a:cubicBezTo>
                  <a:pt x="1947" y="9087"/>
                  <a:pt x="2403" y="9486"/>
                  <a:pt x="2919" y="9826"/>
                </a:cubicBezTo>
                <a:cubicBezTo>
                  <a:pt x="2627" y="10740"/>
                  <a:pt x="2591" y="11737"/>
                  <a:pt x="2966" y="12639"/>
                </a:cubicBezTo>
                <a:cubicBezTo>
                  <a:pt x="3213" y="13202"/>
                  <a:pt x="3646" y="13707"/>
                  <a:pt x="4174" y="13999"/>
                </a:cubicBezTo>
                <a:cubicBezTo>
                  <a:pt x="4467" y="14152"/>
                  <a:pt x="4772" y="14210"/>
                  <a:pt x="5089" y="14210"/>
                </a:cubicBezTo>
                <a:cubicBezTo>
                  <a:pt x="5605" y="14210"/>
                  <a:pt x="6144" y="14058"/>
                  <a:pt x="6613" y="13918"/>
                </a:cubicBezTo>
                <a:cubicBezTo>
                  <a:pt x="6671" y="13894"/>
                  <a:pt x="6730" y="13871"/>
                  <a:pt x="6788" y="13859"/>
                </a:cubicBezTo>
                <a:cubicBezTo>
                  <a:pt x="6999" y="14246"/>
                  <a:pt x="7246" y="14632"/>
                  <a:pt x="7527" y="14996"/>
                </a:cubicBezTo>
                <a:cubicBezTo>
                  <a:pt x="8125" y="15770"/>
                  <a:pt x="8981" y="16450"/>
                  <a:pt x="9977" y="16614"/>
                </a:cubicBezTo>
                <a:cubicBezTo>
                  <a:pt x="10154" y="16638"/>
                  <a:pt x="10329" y="16649"/>
                  <a:pt x="10505" y="16649"/>
                </a:cubicBezTo>
                <a:cubicBezTo>
                  <a:pt x="10904" y="16649"/>
                  <a:pt x="11303" y="16579"/>
                  <a:pt x="11678" y="16391"/>
                </a:cubicBezTo>
                <a:cubicBezTo>
                  <a:pt x="12428" y="16028"/>
                  <a:pt x="12756" y="15090"/>
                  <a:pt x="13014" y="14351"/>
                </a:cubicBezTo>
                <a:cubicBezTo>
                  <a:pt x="13249" y="13636"/>
                  <a:pt x="13389" y="12886"/>
                  <a:pt x="13460" y="12123"/>
                </a:cubicBezTo>
                <a:cubicBezTo>
                  <a:pt x="13940" y="12030"/>
                  <a:pt x="14421" y="11912"/>
                  <a:pt x="14878" y="11737"/>
                </a:cubicBezTo>
                <a:cubicBezTo>
                  <a:pt x="15605" y="11479"/>
                  <a:pt x="16227" y="11034"/>
                  <a:pt x="16672" y="10424"/>
                </a:cubicBezTo>
                <a:cubicBezTo>
                  <a:pt x="16766" y="10447"/>
                  <a:pt x="16871" y="10459"/>
                  <a:pt x="16977" y="10459"/>
                </a:cubicBezTo>
                <a:cubicBezTo>
                  <a:pt x="17188" y="10459"/>
                  <a:pt x="17423" y="10388"/>
                  <a:pt x="17634" y="10236"/>
                </a:cubicBezTo>
                <a:cubicBezTo>
                  <a:pt x="18583" y="9474"/>
                  <a:pt x="17926" y="8103"/>
                  <a:pt x="17001" y="7962"/>
                </a:cubicBezTo>
                <a:cubicBezTo>
                  <a:pt x="16719" y="7399"/>
                  <a:pt x="16203" y="6918"/>
                  <a:pt x="15617" y="6485"/>
                </a:cubicBezTo>
                <a:cubicBezTo>
                  <a:pt x="15535" y="6438"/>
                  <a:pt x="15453" y="6391"/>
                  <a:pt x="15383" y="6332"/>
                </a:cubicBezTo>
                <a:cubicBezTo>
                  <a:pt x="15594" y="5886"/>
                  <a:pt x="15769" y="5417"/>
                  <a:pt x="15886" y="4948"/>
                </a:cubicBezTo>
                <a:cubicBezTo>
                  <a:pt x="16156" y="3788"/>
                  <a:pt x="15805" y="2874"/>
                  <a:pt x="15066" y="2264"/>
                </a:cubicBezTo>
                <a:cubicBezTo>
                  <a:pt x="15195" y="1513"/>
                  <a:pt x="14573" y="693"/>
                  <a:pt x="13823" y="693"/>
                </a:cubicBezTo>
                <a:cubicBezTo>
                  <a:pt x="13518" y="693"/>
                  <a:pt x="13190" y="833"/>
                  <a:pt x="12885" y="1162"/>
                </a:cubicBezTo>
                <a:cubicBezTo>
                  <a:pt x="12803" y="1243"/>
                  <a:pt x="12744" y="1337"/>
                  <a:pt x="12697" y="1431"/>
                </a:cubicBezTo>
                <a:cubicBezTo>
                  <a:pt x="12217" y="1443"/>
                  <a:pt x="11712" y="1548"/>
                  <a:pt x="11232" y="1712"/>
                </a:cubicBezTo>
                <a:cubicBezTo>
                  <a:pt x="10986" y="1361"/>
                  <a:pt x="10716" y="1045"/>
                  <a:pt x="10423" y="763"/>
                </a:cubicBezTo>
                <a:cubicBezTo>
                  <a:pt x="9860" y="235"/>
                  <a:pt x="9216" y="1"/>
                  <a:pt x="8570"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93" name="Google Shape;1993;p65"/>
          <p:cNvSpPr txBox="1"/>
          <p:nvPr>
            <p:ph type="ctrTitle"/>
          </p:nvPr>
        </p:nvSpPr>
        <p:spPr>
          <a:xfrm flipH="1">
            <a:off x="3896475" y="1473375"/>
            <a:ext cx="4528800" cy="2104800"/>
          </a:xfrm>
          <a:prstGeom prst="rect">
            <a:avLst/>
          </a:prstGeom>
        </p:spPr>
        <p:txBody>
          <a:bodyPr anchorCtr="0" anchor="ctr" bIns="91425" lIns="91425" spcFirstLastPara="1" rIns="91425" wrap="square" tIns="91425">
            <a:noAutofit/>
          </a:bodyPr>
          <a:lstStyle>
            <a:lvl1pPr lvl="0" rtl="0" algn="r">
              <a:spcBef>
                <a:spcPts val="0"/>
              </a:spcBef>
              <a:spcAft>
                <a:spcPts val="0"/>
              </a:spcAft>
              <a:buSzPts val="5200"/>
              <a:buNone/>
              <a:defRPr sz="3600"/>
            </a:lvl1pPr>
            <a:lvl2pPr lvl="1" rtl="0" algn="ctr">
              <a:spcBef>
                <a:spcPts val="0"/>
              </a:spcBef>
              <a:spcAft>
                <a:spcPts val="0"/>
              </a:spcAft>
              <a:buSzPts val="5200"/>
              <a:buNone/>
              <a:defRPr sz="5200"/>
            </a:lvl2pPr>
            <a:lvl3pPr lvl="2" rtl="0" algn="ctr">
              <a:spcBef>
                <a:spcPts val="0"/>
              </a:spcBef>
              <a:spcAft>
                <a:spcPts val="0"/>
              </a:spcAft>
              <a:buSzPts val="5200"/>
              <a:buNone/>
              <a:defRPr sz="5200"/>
            </a:lvl3pPr>
            <a:lvl4pPr lvl="3" rtl="0" algn="ctr">
              <a:spcBef>
                <a:spcPts val="0"/>
              </a:spcBef>
              <a:spcAft>
                <a:spcPts val="0"/>
              </a:spcAft>
              <a:buSzPts val="5200"/>
              <a:buNone/>
              <a:defRPr sz="5200"/>
            </a:lvl4pPr>
            <a:lvl5pPr lvl="4" rtl="0" algn="ctr">
              <a:spcBef>
                <a:spcPts val="0"/>
              </a:spcBef>
              <a:spcAft>
                <a:spcPts val="0"/>
              </a:spcAft>
              <a:buSzPts val="5200"/>
              <a:buNone/>
              <a:defRPr sz="5200"/>
            </a:lvl5pPr>
            <a:lvl6pPr lvl="5" rtl="0" algn="ctr">
              <a:spcBef>
                <a:spcPts val="0"/>
              </a:spcBef>
              <a:spcAft>
                <a:spcPts val="0"/>
              </a:spcAft>
              <a:buSzPts val="5200"/>
              <a:buNone/>
              <a:defRPr sz="5200"/>
            </a:lvl6pPr>
            <a:lvl7pPr lvl="6" rtl="0" algn="ctr">
              <a:spcBef>
                <a:spcPts val="0"/>
              </a:spcBef>
              <a:spcAft>
                <a:spcPts val="0"/>
              </a:spcAft>
              <a:buSzPts val="5200"/>
              <a:buNone/>
              <a:defRPr sz="5200"/>
            </a:lvl7pPr>
            <a:lvl8pPr lvl="7" rtl="0" algn="ctr">
              <a:spcBef>
                <a:spcPts val="0"/>
              </a:spcBef>
              <a:spcAft>
                <a:spcPts val="0"/>
              </a:spcAft>
              <a:buSzPts val="5200"/>
              <a:buNone/>
              <a:defRPr sz="5200"/>
            </a:lvl8pPr>
            <a:lvl9pPr lvl="8" rtl="0" algn="ctr">
              <a:spcBef>
                <a:spcPts val="0"/>
              </a:spcBef>
              <a:spcAft>
                <a:spcPts val="0"/>
              </a:spcAft>
              <a:buSzPts val="5200"/>
              <a:buNone/>
              <a:defRPr sz="5200"/>
            </a:lvl9pPr>
          </a:lstStyle>
          <a:p/>
        </p:txBody>
      </p:sp>
      <p:sp>
        <p:nvSpPr>
          <p:cNvPr id="1994" name="Google Shape;1994;p65"/>
          <p:cNvSpPr txBox="1"/>
          <p:nvPr>
            <p:ph idx="1" type="subTitle"/>
          </p:nvPr>
        </p:nvSpPr>
        <p:spPr>
          <a:xfrm flipH="1">
            <a:off x="5901075" y="3406825"/>
            <a:ext cx="2524200" cy="666600"/>
          </a:xfrm>
          <a:prstGeom prst="rect">
            <a:avLst/>
          </a:prstGeom>
        </p:spPr>
        <p:txBody>
          <a:bodyPr anchorCtr="0" anchor="t" bIns="91425" lIns="91425" spcFirstLastPara="1" rIns="91425" wrap="square" tIns="91425">
            <a:noAutofit/>
          </a:bodyPr>
          <a:lstStyle>
            <a:lvl1pPr lvl="0" rtl="0" algn="r">
              <a:lnSpc>
                <a:spcPct val="100000"/>
              </a:lnSpc>
              <a:spcBef>
                <a:spcPts val="0"/>
              </a:spcBef>
              <a:spcAft>
                <a:spcPts val="0"/>
              </a:spcAft>
              <a:buSzPts val="1400"/>
              <a:buNone/>
              <a:defRPr sz="1600"/>
            </a:lvl1pPr>
            <a:lvl2pPr lvl="1" rtl="0" algn="ctr">
              <a:lnSpc>
                <a:spcPct val="100000"/>
              </a:lnSpc>
              <a:spcBef>
                <a:spcPts val="0"/>
              </a:spcBef>
              <a:spcAft>
                <a:spcPts val="0"/>
              </a:spcAft>
              <a:buSzPts val="1800"/>
              <a:buNone/>
              <a:defRPr sz="1800"/>
            </a:lvl2pPr>
            <a:lvl3pPr lvl="2" rtl="0" algn="ctr">
              <a:lnSpc>
                <a:spcPct val="100000"/>
              </a:lnSpc>
              <a:spcBef>
                <a:spcPts val="0"/>
              </a:spcBef>
              <a:spcAft>
                <a:spcPts val="0"/>
              </a:spcAft>
              <a:buSzPts val="1800"/>
              <a:buNone/>
              <a:defRPr sz="1800"/>
            </a:lvl3pPr>
            <a:lvl4pPr lvl="3" rtl="0" algn="ctr">
              <a:lnSpc>
                <a:spcPct val="100000"/>
              </a:lnSpc>
              <a:spcBef>
                <a:spcPts val="0"/>
              </a:spcBef>
              <a:spcAft>
                <a:spcPts val="0"/>
              </a:spcAft>
              <a:buSzPts val="1800"/>
              <a:buNone/>
              <a:defRPr sz="1800"/>
            </a:lvl4pPr>
            <a:lvl5pPr lvl="4" rtl="0" algn="ctr">
              <a:lnSpc>
                <a:spcPct val="100000"/>
              </a:lnSpc>
              <a:spcBef>
                <a:spcPts val="0"/>
              </a:spcBef>
              <a:spcAft>
                <a:spcPts val="0"/>
              </a:spcAft>
              <a:buSzPts val="1800"/>
              <a:buNone/>
              <a:defRPr sz="1800"/>
            </a:lvl5pPr>
            <a:lvl6pPr lvl="5" rtl="0" algn="ctr">
              <a:lnSpc>
                <a:spcPct val="100000"/>
              </a:lnSpc>
              <a:spcBef>
                <a:spcPts val="0"/>
              </a:spcBef>
              <a:spcAft>
                <a:spcPts val="0"/>
              </a:spcAft>
              <a:buSzPts val="1800"/>
              <a:buNone/>
              <a:defRPr sz="1800"/>
            </a:lvl6pPr>
            <a:lvl7pPr lvl="6" rtl="0" algn="ctr">
              <a:lnSpc>
                <a:spcPct val="100000"/>
              </a:lnSpc>
              <a:spcBef>
                <a:spcPts val="0"/>
              </a:spcBef>
              <a:spcAft>
                <a:spcPts val="0"/>
              </a:spcAft>
              <a:buSzPts val="1800"/>
              <a:buNone/>
              <a:defRPr sz="1800"/>
            </a:lvl7pPr>
            <a:lvl8pPr lvl="7" rtl="0" algn="ctr">
              <a:lnSpc>
                <a:spcPct val="100000"/>
              </a:lnSpc>
              <a:spcBef>
                <a:spcPts val="0"/>
              </a:spcBef>
              <a:spcAft>
                <a:spcPts val="0"/>
              </a:spcAft>
              <a:buSzPts val="1800"/>
              <a:buNone/>
              <a:defRPr sz="1800"/>
            </a:lvl8pPr>
            <a:lvl9pPr lvl="8" rtl="0" algn="ctr">
              <a:lnSpc>
                <a:spcPct val="100000"/>
              </a:lnSpc>
              <a:spcBef>
                <a:spcPts val="0"/>
              </a:spcBef>
              <a:spcAft>
                <a:spcPts val="0"/>
              </a:spcAft>
              <a:buSzPts val="1800"/>
              <a:buNone/>
              <a:defRPr sz="1800"/>
            </a:lvl9pPr>
          </a:lstStyle>
          <a:p/>
        </p:txBody>
      </p:sp>
    </p:spTree>
  </p:cSld>
  <p:clrMapOvr>
    <a:masterClrMapping/>
  </p:clrMapOvr>
</p:sldLayout>
</file>

<file path=ppt/slideLayouts/slideLayout6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995" name="Shape 1995"/>
        <p:cNvGrpSpPr/>
        <p:nvPr/>
      </p:nvGrpSpPr>
      <p:grpSpPr>
        <a:xfrm>
          <a:off x="0" y="0"/>
          <a:ext cx="0" cy="0"/>
          <a:chOff x="0" y="0"/>
          <a:chExt cx="0" cy="0"/>
        </a:xfrm>
      </p:grpSpPr>
      <p:grpSp>
        <p:nvGrpSpPr>
          <p:cNvPr id="1996" name="Google Shape;1996;p66"/>
          <p:cNvGrpSpPr/>
          <p:nvPr/>
        </p:nvGrpSpPr>
        <p:grpSpPr>
          <a:xfrm>
            <a:off x="-304808" y="-2386708"/>
            <a:ext cx="9163869" cy="7193678"/>
            <a:chOff x="-304808" y="-2386708"/>
            <a:chExt cx="9163869" cy="7193678"/>
          </a:xfrm>
        </p:grpSpPr>
        <p:grpSp>
          <p:nvGrpSpPr>
            <p:cNvPr id="1997" name="Google Shape;1997;p66"/>
            <p:cNvGrpSpPr/>
            <p:nvPr/>
          </p:nvGrpSpPr>
          <p:grpSpPr>
            <a:xfrm rot="5400000">
              <a:off x="-365093" y="-2326424"/>
              <a:ext cx="6493094" cy="6372526"/>
              <a:chOff x="4654307" y="-1438674"/>
              <a:chExt cx="6493094" cy="6372526"/>
            </a:xfrm>
          </p:grpSpPr>
          <p:sp>
            <p:nvSpPr>
              <p:cNvPr id="1998" name="Google Shape;1998;p66"/>
              <p:cNvSpPr/>
              <p:nvPr/>
            </p:nvSpPr>
            <p:spPr>
              <a:xfrm rot="5400000">
                <a:off x="4714592" y="-1498958"/>
                <a:ext cx="6372526" cy="6493094"/>
              </a:xfrm>
              <a:custGeom>
                <a:rect b="b" l="l" r="r" t="t"/>
                <a:pathLst>
                  <a:path extrusionOk="0" h="31343" w="30761">
                    <a:moveTo>
                      <a:pt x="25462" y="1"/>
                    </a:moveTo>
                    <a:cubicBezTo>
                      <a:pt x="25003" y="1"/>
                      <a:pt x="24504" y="84"/>
                      <a:pt x="23962" y="262"/>
                    </a:cubicBezTo>
                    <a:cubicBezTo>
                      <a:pt x="22714" y="644"/>
                      <a:pt x="21848" y="1706"/>
                      <a:pt x="21270" y="2862"/>
                    </a:cubicBezTo>
                    <a:cubicBezTo>
                      <a:pt x="20785" y="3728"/>
                      <a:pt x="20693" y="5740"/>
                      <a:pt x="19919" y="6421"/>
                    </a:cubicBezTo>
                    <a:cubicBezTo>
                      <a:pt x="19549" y="6724"/>
                      <a:pt x="19197" y="6855"/>
                      <a:pt x="18859" y="6855"/>
                    </a:cubicBezTo>
                    <a:cubicBezTo>
                      <a:pt x="16740" y="6855"/>
                      <a:pt x="15176" y="1692"/>
                      <a:pt x="13183" y="1603"/>
                    </a:cubicBezTo>
                    <a:cubicBezTo>
                      <a:pt x="13116" y="1599"/>
                      <a:pt x="13051" y="1598"/>
                      <a:pt x="12987" y="1598"/>
                    </a:cubicBezTo>
                    <a:cubicBezTo>
                      <a:pt x="9937" y="1598"/>
                      <a:pt x="10508" y="5882"/>
                      <a:pt x="11357" y="7762"/>
                    </a:cubicBezTo>
                    <a:cubicBezTo>
                      <a:pt x="11842" y="8917"/>
                      <a:pt x="12420" y="10072"/>
                      <a:pt x="13276" y="11134"/>
                    </a:cubicBezTo>
                    <a:cubicBezTo>
                      <a:pt x="13956" y="12094"/>
                      <a:pt x="15205" y="12867"/>
                      <a:pt x="15586" y="14116"/>
                    </a:cubicBezTo>
                    <a:cubicBezTo>
                      <a:pt x="16357" y="16711"/>
                      <a:pt x="14815" y="17501"/>
                      <a:pt x="12974" y="17501"/>
                    </a:cubicBezTo>
                    <a:cubicBezTo>
                      <a:pt x="11807" y="17501"/>
                      <a:pt x="10520" y="17184"/>
                      <a:pt x="9624" y="16808"/>
                    </a:cubicBezTo>
                    <a:cubicBezTo>
                      <a:pt x="8752" y="16450"/>
                      <a:pt x="7859" y="16277"/>
                      <a:pt x="6986" y="16277"/>
                    </a:cubicBezTo>
                    <a:cubicBezTo>
                      <a:pt x="4586" y="16277"/>
                      <a:pt x="2333" y="17587"/>
                      <a:pt x="1062" y="19985"/>
                    </a:cubicBezTo>
                    <a:cubicBezTo>
                      <a:pt x="0" y="22203"/>
                      <a:pt x="93" y="25472"/>
                      <a:pt x="1248" y="27783"/>
                    </a:cubicBezTo>
                    <a:cubicBezTo>
                      <a:pt x="1953" y="29293"/>
                      <a:pt x="2762" y="29890"/>
                      <a:pt x="3534" y="29890"/>
                    </a:cubicBezTo>
                    <a:cubicBezTo>
                      <a:pt x="4978" y="29890"/>
                      <a:pt x="6291" y="27799"/>
                      <a:pt x="6540" y="25669"/>
                    </a:cubicBezTo>
                    <a:cubicBezTo>
                      <a:pt x="6754" y="23757"/>
                      <a:pt x="7623" y="23083"/>
                      <a:pt x="8725" y="23083"/>
                    </a:cubicBezTo>
                    <a:cubicBezTo>
                      <a:pt x="10121" y="23083"/>
                      <a:pt x="11892" y="24164"/>
                      <a:pt x="13183" y="25184"/>
                    </a:cubicBezTo>
                    <a:cubicBezTo>
                      <a:pt x="14106" y="25895"/>
                      <a:pt x="14783" y="26188"/>
                      <a:pt x="15317" y="26188"/>
                    </a:cubicBezTo>
                    <a:cubicBezTo>
                      <a:pt x="16736" y="26188"/>
                      <a:pt x="17148" y="24117"/>
                      <a:pt x="18474" y="22295"/>
                    </a:cubicBezTo>
                    <a:cubicBezTo>
                      <a:pt x="19049" y="21552"/>
                      <a:pt x="19836" y="21252"/>
                      <a:pt x="20692" y="21252"/>
                    </a:cubicBezTo>
                    <a:cubicBezTo>
                      <a:pt x="22710" y="21252"/>
                      <a:pt x="25108" y="22925"/>
                      <a:pt x="25984" y="24410"/>
                    </a:cubicBezTo>
                    <a:cubicBezTo>
                      <a:pt x="26655" y="25669"/>
                      <a:pt x="26944" y="27010"/>
                      <a:pt x="27336" y="28454"/>
                    </a:cubicBezTo>
                    <a:cubicBezTo>
                      <a:pt x="27624" y="29227"/>
                      <a:pt x="27624" y="30671"/>
                      <a:pt x="28006" y="31342"/>
                    </a:cubicBezTo>
                    <a:lnTo>
                      <a:pt x="28099" y="31146"/>
                    </a:lnTo>
                    <a:cubicBezTo>
                      <a:pt x="28129" y="31161"/>
                      <a:pt x="28159" y="31168"/>
                      <a:pt x="28189" y="31168"/>
                    </a:cubicBezTo>
                    <a:cubicBezTo>
                      <a:pt x="28548" y="31168"/>
                      <a:pt x="28887" y="30143"/>
                      <a:pt x="29069" y="29609"/>
                    </a:cubicBezTo>
                    <a:cubicBezTo>
                      <a:pt x="30502" y="24802"/>
                      <a:pt x="29935" y="19315"/>
                      <a:pt x="30409" y="14311"/>
                    </a:cubicBezTo>
                    <a:cubicBezTo>
                      <a:pt x="30760" y="10859"/>
                      <a:pt x="30710" y="1"/>
                      <a:pt x="25462" y="1"/>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1999" name="Google Shape;1999;p66"/>
              <p:cNvGrpSpPr/>
              <p:nvPr/>
            </p:nvGrpSpPr>
            <p:grpSpPr>
              <a:xfrm flipH="1" rot="-5400000">
                <a:off x="9434656" y="3291996"/>
                <a:ext cx="1162458" cy="1280547"/>
                <a:chOff x="6246280" y="679887"/>
                <a:chExt cx="1473892" cy="1623617"/>
              </a:xfrm>
            </p:grpSpPr>
            <p:sp>
              <p:nvSpPr>
                <p:cNvPr id="2000" name="Google Shape;2000;p66"/>
                <p:cNvSpPr/>
                <p:nvPr/>
              </p:nvSpPr>
              <p:spPr>
                <a:xfrm>
                  <a:off x="6246280" y="1552015"/>
                  <a:ext cx="158260" cy="159738"/>
                </a:xfrm>
                <a:custGeom>
                  <a:rect b="b" l="l" r="r" t="t"/>
                  <a:pathLst>
                    <a:path extrusionOk="0" h="1729" w="1713">
                      <a:moveTo>
                        <a:pt x="814" y="0"/>
                      </a:moveTo>
                      <a:cubicBezTo>
                        <a:pt x="725" y="0"/>
                        <a:pt x="637" y="23"/>
                        <a:pt x="568" y="66"/>
                      </a:cubicBezTo>
                      <a:cubicBezTo>
                        <a:pt x="444" y="138"/>
                        <a:pt x="372" y="242"/>
                        <a:pt x="341" y="375"/>
                      </a:cubicBezTo>
                      <a:cubicBezTo>
                        <a:pt x="341" y="386"/>
                        <a:pt x="330" y="396"/>
                        <a:pt x="330" y="407"/>
                      </a:cubicBezTo>
                      <a:cubicBezTo>
                        <a:pt x="330" y="399"/>
                        <a:pt x="329" y="396"/>
                        <a:pt x="328" y="396"/>
                      </a:cubicBezTo>
                      <a:cubicBezTo>
                        <a:pt x="324" y="396"/>
                        <a:pt x="318" y="412"/>
                        <a:pt x="323" y="412"/>
                      </a:cubicBezTo>
                      <a:cubicBezTo>
                        <a:pt x="324" y="412"/>
                        <a:pt x="327" y="410"/>
                        <a:pt x="330" y="407"/>
                      </a:cubicBezTo>
                      <a:lnTo>
                        <a:pt x="330" y="407"/>
                      </a:lnTo>
                      <a:cubicBezTo>
                        <a:pt x="310" y="437"/>
                        <a:pt x="289" y="478"/>
                        <a:pt x="268" y="510"/>
                      </a:cubicBezTo>
                      <a:cubicBezTo>
                        <a:pt x="217" y="613"/>
                        <a:pt x="155" y="716"/>
                        <a:pt x="103" y="819"/>
                      </a:cubicBezTo>
                      <a:cubicBezTo>
                        <a:pt x="0" y="1005"/>
                        <a:pt x="21" y="1242"/>
                        <a:pt x="176" y="1397"/>
                      </a:cubicBezTo>
                      <a:lnTo>
                        <a:pt x="279" y="1500"/>
                      </a:lnTo>
                      <a:cubicBezTo>
                        <a:pt x="330" y="1551"/>
                        <a:pt x="424" y="1603"/>
                        <a:pt x="506" y="1624"/>
                      </a:cubicBezTo>
                      <a:cubicBezTo>
                        <a:pt x="591" y="1695"/>
                        <a:pt x="696" y="1729"/>
                        <a:pt x="802" y="1729"/>
                      </a:cubicBezTo>
                      <a:cubicBezTo>
                        <a:pt x="926" y="1729"/>
                        <a:pt x="1051" y="1682"/>
                        <a:pt x="1146" y="1592"/>
                      </a:cubicBezTo>
                      <a:cubicBezTo>
                        <a:pt x="1331" y="1417"/>
                        <a:pt x="1527" y="1262"/>
                        <a:pt x="1600" y="1015"/>
                      </a:cubicBezTo>
                      <a:cubicBezTo>
                        <a:pt x="1713" y="581"/>
                        <a:pt x="1362" y="283"/>
                        <a:pt x="1052" y="66"/>
                      </a:cubicBezTo>
                      <a:cubicBezTo>
                        <a:pt x="982" y="21"/>
                        <a:pt x="897" y="0"/>
                        <a:pt x="814"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01" name="Google Shape;2001;p66"/>
                <p:cNvSpPr/>
                <p:nvPr/>
              </p:nvSpPr>
              <p:spPr>
                <a:xfrm>
                  <a:off x="6434602" y="2116420"/>
                  <a:ext cx="143016" cy="187085"/>
                </a:xfrm>
                <a:custGeom>
                  <a:rect b="b" l="l" r="r" t="t"/>
                  <a:pathLst>
                    <a:path extrusionOk="0" h="2025" w="1548">
                      <a:moveTo>
                        <a:pt x="601" y="0"/>
                      </a:moveTo>
                      <a:cubicBezTo>
                        <a:pt x="436" y="0"/>
                        <a:pt x="276" y="83"/>
                        <a:pt x="175" y="265"/>
                      </a:cubicBezTo>
                      <a:cubicBezTo>
                        <a:pt x="72" y="440"/>
                        <a:pt x="51" y="646"/>
                        <a:pt x="41" y="832"/>
                      </a:cubicBezTo>
                      <a:cubicBezTo>
                        <a:pt x="0" y="1224"/>
                        <a:pt x="10" y="1698"/>
                        <a:pt x="361" y="1946"/>
                      </a:cubicBezTo>
                      <a:cubicBezTo>
                        <a:pt x="443" y="2000"/>
                        <a:pt x="526" y="2024"/>
                        <a:pt x="608" y="2024"/>
                      </a:cubicBezTo>
                      <a:cubicBezTo>
                        <a:pt x="743" y="2024"/>
                        <a:pt x="875" y="1960"/>
                        <a:pt x="990" y="1863"/>
                      </a:cubicBezTo>
                      <a:cubicBezTo>
                        <a:pt x="1186" y="1853"/>
                        <a:pt x="1372" y="1719"/>
                        <a:pt x="1434" y="1523"/>
                      </a:cubicBezTo>
                      <a:cubicBezTo>
                        <a:pt x="1454" y="1420"/>
                        <a:pt x="1475" y="1327"/>
                        <a:pt x="1485" y="1234"/>
                      </a:cubicBezTo>
                      <a:cubicBezTo>
                        <a:pt x="1516" y="1173"/>
                        <a:pt x="1547" y="1100"/>
                        <a:pt x="1547" y="1017"/>
                      </a:cubicBezTo>
                      <a:cubicBezTo>
                        <a:pt x="1547" y="863"/>
                        <a:pt x="1475" y="749"/>
                        <a:pt x="1382" y="667"/>
                      </a:cubicBezTo>
                      <a:cubicBezTo>
                        <a:pt x="1351" y="616"/>
                        <a:pt x="1320" y="574"/>
                        <a:pt x="1279" y="522"/>
                      </a:cubicBezTo>
                      <a:cubicBezTo>
                        <a:pt x="1238" y="471"/>
                        <a:pt x="1186" y="440"/>
                        <a:pt x="1135" y="389"/>
                      </a:cubicBezTo>
                      <a:cubicBezTo>
                        <a:pt x="1124" y="347"/>
                        <a:pt x="1103" y="295"/>
                        <a:pt x="1073" y="254"/>
                      </a:cubicBezTo>
                      <a:cubicBezTo>
                        <a:pt x="951" y="91"/>
                        <a:pt x="774" y="0"/>
                        <a:pt x="601"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02" name="Google Shape;2002;p66"/>
                <p:cNvSpPr/>
                <p:nvPr/>
              </p:nvSpPr>
              <p:spPr>
                <a:xfrm>
                  <a:off x="6864018" y="1933954"/>
                  <a:ext cx="156689" cy="160200"/>
                </a:xfrm>
                <a:custGeom>
                  <a:rect b="b" l="l" r="r" t="t"/>
                  <a:pathLst>
                    <a:path extrusionOk="0" h="1734" w="1696">
                      <a:moveTo>
                        <a:pt x="1146" y="1"/>
                      </a:moveTo>
                      <a:cubicBezTo>
                        <a:pt x="1140" y="1"/>
                        <a:pt x="1134" y="1"/>
                        <a:pt x="1129" y="1"/>
                      </a:cubicBezTo>
                      <a:cubicBezTo>
                        <a:pt x="973" y="1"/>
                        <a:pt x="829" y="42"/>
                        <a:pt x="705" y="115"/>
                      </a:cubicBezTo>
                      <a:cubicBezTo>
                        <a:pt x="592" y="145"/>
                        <a:pt x="489" y="218"/>
                        <a:pt x="427" y="331"/>
                      </a:cubicBezTo>
                      <a:cubicBezTo>
                        <a:pt x="386" y="414"/>
                        <a:pt x="334" y="476"/>
                        <a:pt x="283" y="548"/>
                      </a:cubicBezTo>
                      <a:cubicBezTo>
                        <a:pt x="180" y="693"/>
                        <a:pt x="128" y="858"/>
                        <a:pt x="86" y="1023"/>
                      </a:cubicBezTo>
                      <a:cubicBezTo>
                        <a:pt x="1" y="1347"/>
                        <a:pt x="259" y="1627"/>
                        <a:pt x="559" y="1627"/>
                      </a:cubicBezTo>
                      <a:cubicBezTo>
                        <a:pt x="584" y="1627"/>
                        <a:pt x="609" y="1625"/>
                        <a:pt x="633" y="1621"/>
                      </a:cubicBezTo>
                      <a:cubicBezTo>
                        <a:pt x="726" y="1683"/>
                        <a:pt x="829" y="1734"/>
                        <a:pt x="932" y="1734"/>
                      </a:cubicBezTo>
                      <a:cubicBezTo>
                        <a:pt x="1149" y="1734"/>
                        <a:pt x="1314" y="1590"/>
                        <a:pt x="1386" y="1404"/>
                      </a:cubicBezTo>
                      <a:cubicBezTo>
                        <a:pt x="1417" y="1383"/>
                        <a:pt x="1448" y="1363"/>
                        <a:pt x="1469" y="1332"/>
                      </a:cubicBezTo>
                      <a:cubicBezTo>
                        <a:pt x="1696" y="1085"/>
                        <a:pt x="1613" y="785"/>
                        <a:pt x="1613" y="476"/>
                      </a:cubicBezTo>
                      <a:cubicBezTo>
                        <a:pt x="1613" y="223"/>
                        <a:pt x="1406" y="1"/>
                        <a:pt x="1146" y="1"/>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03" name="Google Shape;2003;p66"/>
                <p:cNvSpPr/>
                <p:nvPr/>
              </p:nvSpPr>
              <p:spPr>
                <a:xfrm>
                  <a:off x="7359861" y="1915384"/>
                  <a:ext cx="163988" cy="152162"/>
                </a:xfrm>
                <a:custGeom>
                  <a:rect b="b" l="l" r="r" t="t"/>
                  <a:pathLst>
                    <a:path extrusionOk="0" h="1647" w="1775">
                      <a:moveTo>
                        <a:pt x="1056" y="1"/>
                      </a:moveTo>
                      <a:cubicBezTo>
                        <a:pt x="1034" y="1"/>
                        <a:pt x="1013" y="3"/>
                        <a:pt x="991" y="6"/>
                      </a:cubicBezTo>
                      <a:lnTo>
                        <a:pt x="960" y="6"/>
                      </a:lnTo>
                      <a:cubicBezTo>
                        <a:pt x="775" y="6"/>
                        <a:pt x="651" y="99"/>
                        <a:pt x="548" y="243"/>
                      </a:cubicBezTo>
                      <a:cubicBezTo>
                        <a:pt x="465" y="346"/>
                        <a:pt x="383" y="460"/>
                        <a:pt x="321" y="573"/>
                      </a:cubicBezTo>
                      <a:cubicBezTo>
                        <a:pt x="259" y="687"/>
                        <a:pt x="218" y="800"/>
                        <a:pt x="156" y="914"/>
                      </a:cubicBezTo>
                      <a:cubicBezTo>
                        <a:pt x="1" y="1234"/>
                        <a:pt x="186" y="1646"/>
                        <a:pt x="578" y="1646"/>
                      </a:cubicBezTo>
                      <a:cubicBezTo>
                        <a:pt x="672" y="1646"/>
                        <a:pt x="775" y="1636"/>
                        <a:pt x="878" y="1636"/>
                      </a:cubicBezTo>
                      <a:cubicBezTo>
                        <a:pt x="904" y="1641"/>
                        <a:pt x="930" y="1643"/>
                        <a:pt x="954" y="1643"/>
                      </a:cubicBezTo>
                      <a:cubicBezTo>
                        <a:pt x="1045" y="1643"/>
                        <a:pt x="1124" y="1615"/>
                        <a:pt x="1197" y="1574"/>
                      </a:cubicBezTo>
                      <a:cubicBezTo>
                        <a:pt x="1352" y="1522"/>
                        <a:pt x="1486" y="1440"/>
                        <a:pt x="1589" y="1295"/>
                      </a:cubicBezTo>
                      <a:cubicBezTo>
                        <a:pt x="1775" y="1017"/>
                        <a:pt x="1610" y="646"/>
                        <a:pt x="1517" y="357"/>
                      </a:cubicBezTo>
                      <a:cubicBezTo>
                        <a:pt x="1452" y="170"/>
                        <a:pt x="1260" y="1"/>
                        <a:pt x="1056" y="1"/>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04" name="Google Shape;2004;p66"/>
                <p:cNvSpPr/>
                <p:nvPr/>
              </p:nvSpPr>
              <p:spPr>
                <a:xfrm>
                  <a:off x="7171206" y="1552025"/>
                  <a:ext cx="161124" cy="141538"/>
                </a:xfrm>
                <a:custGeom>
                  <a:rect b="b" l="l" r="r" t="t"/>
                  <a:pathLst>
                    <a:path extrusionOk="0" h="1532" w="1744">
                      <a:moveTo>
                        <a:pt x="1074" y="1"/>
                      </a:moveTo>
                      <a:cubicBezTo>
                        <a:pt x="1033" y="1"/>
                        <a:pt x="992" y="4"/>
                        <a:pt x="949" y="9"/>
                      </a:cubicBezTo>
                      <a:cubicBezTo>
                        <a:pt x="867" y="20"/>
                        <a:pt x="795" y="61"/>
                        <a:pt x="733" y="112"/>
                      </a:cubicBezTo>
                      <a:lnTo>
                        <a:pt x="733" y="102"/>
                      </a:lnTo>
                      <a:cubicBezTo>
                        <a:pt x="681" y="91"/>
                        <a:pt x="640" y="82"/>
                        <a:pt x="599" y="82"/>
                      </a:cubicBezTo>
                      <a:lnTo>
                        <a:pt x="589" y="82"/>
                      </a:lnTo>
                      <a:cubicBezTo>
                        <a:pt x="577" y="80"/>
                        <a:pt x="566" y="79"/>
                        <a:pt x="554" y="79"/>
                      </a:cubicBezTo>
                      <a:cubicBezTo>
                        <a:pt x="407" y="79"/>
                        <a:pt x="243" y="195"/>
                        <a:pt x="176" y="318"/>
                      </a:cubicBezTo>
                      <a:cubicBezTo>
                        <a:pt x="83" y="494"/>
                        <a:pt x="62" y="731"/>
                        <a:pt x="32" y="927"/>
                      </a:cubicBezTo>
                      <a:cubicBezTo>
                        <a:pt x="0" y="1102"/>
                        <a:pt x="32" y="1257"/>
                        <a:pt x="155" y="1391"/>
                      </a:cubicBezTo>
                      <a:cubicBezTo>
                        <a:pt x="247" y="1484"/>
                        <a:pt x="372" y="1532"/>
                        <a:pt x="498" y="1532"/>
                      </a:cubicBezTo>
                      <a:cubicBezTo>
                        <a:pt x="583" y="1532"/>
                        <a:pt x="668" y="1510"/>
                        <a:pt x="743" y="1464"/>
                      </a:cubicBezTo>
                      <a:cubicBezTo>
                        <a:pt x="826" y="1412"/>
                        <a:pt x="919" y="1361"/>
                        <a:pt x="1011" y="1319"/>
                      </a:cubicBezTo>
                      <a:cubicBezTo>
                        <a:pt x="1022" y="1319"/>
                        <a:pt x="1032" y="1319"/>
                        <a:pt x="1032" y="1309"/>
                      </a:cubicBezTo>
                      <a:cubicBezTo>
                        <a:pt x="1063" y="1309"/>
                        <a:pt x="1084" y="1299"/>
                        <a:pt x="1104" y="1278"/>
                      </a:cubicBezTo>
                      <a:cubicBezTo>
                        <a:pt x="1125" y="1278"/>
                        <a:pt x="1146" y="1267"/>
                        <a:pt x="1156" y="1257"/>
                      </a:cubicBezTo>
                      <a:cubicBezTo>
                        <a:pt x="1341" y="1164"/>
                        <a:pt x="1465" y="969"/>
                        <a:pt x="1589" y="814"/>
                      </a:cubicBezTo>
                      <a:cubicBezTo>
                        <a:pt x="1744" y="607"/>
                        <a:pt x="1651" y="360"/>
                        <a:pt x="1476" y="215"/>
                      </a:cubicBezTo>
                      <a:cubicBezTo>
                        <a:pt x="1465" y="185"/>
                        <a:pt x="1444" y="153"/>
                        <a:pt x="1414" y="133"/>
                      </a:cubicBezTo>
                      <a:cubicBezTo>
                        <a:pt x="1312" y="32"/>
                        <a:pt x="1199" y="1"/>
                        <a:pt x="1074" y="1"/>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05" name="Google Shape;2005;p66"/>
                <p:cNvSpPr/>
                <p:nvPr/>
              </p:nvSpPr>
              <p:spPr>
                <a:xfrm>
                  <a:off x="7460008" y="1266547"/>
                  <a:ext cx="133500" cy="156504"/>
                </a:xfrm>
                <a:custGeom>
                  <a:rect b="b" l="l" r="r" t="t"/>
                  <a:pathLst>
                    <a:path extrusionOk="0" h="1694" w="1445">
                      <a:moveTo>
                        <a:pt x="564" y="1"/>
                      </a:moveTo>
                      <a:cubicBezTo>
                        <a:pt x="351" y="1"/>
                        <a:pt x="135" y="145"/>
                        <a:pt x="83" y="355"/>
                      </a:cubicBezTo>
                      <a:cubicBezTo>
                        <a:pt x="62" y="448"/>
                        <a:pt x="51" y="541"/>
                        <a:pt x="62" y="634"/>
                      </a:cubicBezTo>
                      <a:cubicBezTo>
                        <a:pt x="21" y="747"/>
                        <a:pt x="0" y="871"/>
                        <a:pt x="0" y="985"/>
                      </a:cubicBezTo>
                      <a:cubicBezTo>
                        <a:pt x="0" y="1180"/>
                        <a:pt x="72" y="1335"/>
                        <a:pt x="196" y="1490"/>
                      </a:cubicBezTo>
                      <a:cubicBezTo>
                        <a:pt x="268" y="1583"/>
                        <a:pt x="413" y="1666"/>
                        <a:pt x="526" y="1686"/>
                      </a:cubicBezTo>
                      <a:cubicBezTo>
                        <a:pt x="571" y="1691"/>
                        <a:pt x="614" y="1694"/>
                        <a:pt x="656" y="1694"/>
                      </a:cubicBezTo>
                      <a:cubicBezTo>
                        <a:pt x="787" y="1694"/>
                        <a:pt x="907" y="1669"/>
                        <a:pt x="1032" y="1614"/>
                      </a:cubicBezTo>
                      <a:cubicBezTo>
                        <a:pt x="1279" y="1510"/>
                        <a:pt x="1444" y="1212"/>
                        <a:pt x="1424" y="943"/>
                      </a:cubicBezTo>
                      <a:cubicBezTo>
                        <a:pt x="1382" y="552"/>
                        <a:pt x="1114" y="273"/>
                        <a:pt x="794" y="66"/>
                      </a:cubicBezTo>
                      <a:cubicBezTo>
                        <a:pt x="724" y="21"/>
                        <a:pt x="644" y="1"/>
                        <a:pt x="564" y="1"/>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06" name="Google Shape;2006;p66"/>
                <p:cNvSpPr/>
                <p:nvPr/>
              </p:nvSpPr>
              <p:spPr>
                <a:xfrm>
                  <a:off x="6821520" y="1081218"/>
                  <a:ext cx="162048" cy="180340"/>
                </a:xfrm>
                <a:custGeom>
                  <a:rect b="b" l="l" r="r" t="t"/>
                  <a:pathLst>
                    <a:path extrusionOk="0" h="1952" w="1754">
                      <a:moveTo>
                        <a:pt x="850" y="0"/>
                      </a:moveTo>
                      <a:cubicBezTo>
                        <a:pt x="689" y="0"/>
                        <a:pt x="526" y="60"/>
                        <a:pt x="381" y="154"/>
                      </a:cubicBezTo>
                      <a:cubicBezTo>
                        <a:pt x="196" y="277"/>
                        <a:pt x="103" y="504"/>
                        <a:pt x="175" y="721"/>
                      </a:cubicBezTo>
                      <a:cubicBezTo>
                        <a:pt x="41" y="979"/>
                        <a:pt x="0" y="1278"/>
                        <a:pt x="175" y="1547"/>
                      </a:cubicBezTo>
                      <a:cubicBezTo>
                        <a:pt x="335" y="1786"/>
                        <a:pt x="631" y="1952"/>
                        <a:pt x="928" y="1952"/>
                      </a:cubicBezTo>
                      <a:cubicBezTo>
                        <a:pt x="1015" y="1952"/>
                        <a:pt x="1102" y="1938"/>
                        <a:pt x="1186" y="1907"/>
                      </a:cubicBezTo>
                      <a:cubicBezTo>
                        <a:pt x="1424" y="1815"/>
                        <a:pt x="1578" y="1660"/>
                        <a:pt x="1671" y="1423"/>
                      </a:cubicBezTo>
                      <a:cubicBezTo>
                        <a:pt x="1754" y="1185"/>
                        <a:pt x="1671" y="917"/>
                        <a:pt x="1589" y="701"/>
                      </a:cubicBezTo>
                      <a:cubicBezTo>
                        <a:pt x="1495" y="463"/>
                        <a:pt x="1392" y="206"/>
                        <a:pt x="1155" y="82"/>
                      </a:cubicBezTo>
                      <a:cubicBezTo>
                        <a:pt x="1058" y="25"/>
                        <a:pt x="955" y="0"/>
                        <a:pt x="850"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07" name="Google Shape;2007;p66"/>
                <p:cNvSpPr/>
                <p:nvPr/>
              </p:nvSpPr>
              <p:spPr>
                <a:xfrm>
                  <a:off x="7283641" y="981994"/>
                  <a:ext cx="146896" cy="132484"/>
                </a:xfrm>
                <a:custGeom>
                  <a:rect b="b" l="l" r="r" t="t"/>
                  <a:pathLst>
                    <a:path extrusionOk="0" h="1434" w="1590">
                      <a:moveTo>
                        <a:pt x="1115" y="1"/>
                      </a:moveTo>
                      <a:cubicBezTo>
                        <a:pt x="867" y="10"/>
                        <a:pt x="640" y="93"/>
                        <a:pt x="486" y="289"/>
                      </a:cubicBezTo>
                      <a:cubicBezTo>
                        <a:pt x="300" y="310"/>
                        <a:pt x="124" y="464"/>
                        <a:pt x="73" y="650"/>
                      </a:cubicBezTo>
                      <a:cubicBezTo>
                        <a:pt x="1" y="898"/>
                        <a:pt x="135" y="1115"/>
                        <a:pt x="362" y="1218"/>
                      </a:cubicBezTo>
                      <a:cubicBezTo>
                        <a:pt x="383" y="1228"/>
                        <a:pt x="403" y="1238"/>
                        <a:pt x="413" y="1248"/>
                      </a:cubicBezTo>
                      <a:lnTo>
                        <a:pt x="537" y="1310"/>
                      </a:lnTo>
                      <a:cubicBezTo>
                        <a:pt x="671" y="1383"/>
                        <a:pt x="805" y="1434"/>
                        <a:pt x="950" y="1434"/>
                      </a:cubicBezTo>
                      <a:cubicBezTo>
                        <a:pt x="1167" y="1434"/>
                        <a:pt x="1373" y="1310"/>
                        <a:pt x="1476" y="1115"/>
                      </a:cubicBezTo>
                      <a:cubicBezTo>
                        <a:pt x="1579" y="929"/>
                        <a:pt x="1589" y="702"/>
                        <a:pt x="1589" y="485"/>
                      </a:cubicBezTo>
                      <a:cubicBezTo>
                        <a:pt x="1589" y="228"/>
                        <a:pt x="1373" y="1"/>
                        <a:pt x="1115" y="1"/>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08" name="Google Shape;2008;p66"/>
                <p:cNvSpPr/>
                <p:nvPr/>
              </p:nvSpPr>
              <p:spPr>
                <a:xfrm>
                  <a:off x="6712873" y="724603"/>
                  <a:ext cx="149483" cy="159461"/>
                </a:xfrm>
                <a:custGeom>
                  <a:rect b="b" l="l" r="r" t="t"/>
                  <a:pathLst>
                    <a:path extrusionOk="0" h="1726" w="1618">
                      <a:moveTo>
                        <a:pt x="830" y="0"/>
                      </a:moveTo>
                      <a:cubicBezTo>
                        <a:pt x="792" y="0"/>
                        <a:pt x="752" y="4"/>
                        <a:pt x="711" y="11"/>
                      </a:cubicBezTo>
                      <a:cubicBezTo>
                        <a:pt x="526" y="53"/>
                        <a:pt x="402" y="187"/>
                        <a:pt x="310" y="352"/>
                      </a:cubicBezTo>
                      <a:cubicBezTo>
                        <a:pt x="83" y="497"/>
                        <a:pt x="0" y="785"/>
                        <a:pt x="134" y="1012"/>
                      </a:cubicBezTo>
                      <a:cubicBezTo>
                        <a:pt x="258" y="1229"/>
                        <a:pt x="340" y="1497"/>
                        <a:pt x="557" y="1641"/>
                      </a:cubicBezTo>
                      <a:cubicBezTo>
                        <a:pt x="638" y="1687"/>
                        <a:pt x="735" y="1716"/>
                        <a:pt x="827" y="1716"/>
                      </a:cubicBezTo>
                      <a:cubicBezTo>
                        <a:pt x="840" y="1716"/>
                        <a:pt x="854" y="1715"/>
                        <a:pt x="867" y="1714"/>
                      </a:cubicBezTo>
                      <a:lnTo>
                        <a:pt x="1000" y="1714"/>
                      </a:lnTo>
                      <a:cubicBezTo>
                        <a:pt x="1037" y="1721"/>
                        <a:pt x="1075" y="1725"/>
                        <a:pt x="1112" y="1725"/>
                      </a:cubicBezTo>
                      <a:cubicBezTo>
                        <a:pt x="1374" y="1725"/>
                        <a:pt x="1618" y="1539"/>
                        <a:pt x="1609" y="1249"/>
                      </a:cubicBezTo>
                      <a:cubicBezTo>
                        <a:pt x="1599" y="868"/>
                        <a:pt x="1465" y="548"/>
                        <a:pt x="1259" y="238"/>
                      </a:cubicBezTo>
                      <a:cubicBezTo>
                        <a:pt x="1148" y="78"/>
                        <a:pt x="1004" y="0"/>
                        <a:pt x="830"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09" name="Google Shape;2009;p66"/>
                <p:cNvSpPr/>
                <p:nvPr/>
              </p:nvSpPr>
              <p:spPr>
                <a:xfrm>
                  <a:off x="7596187" y="679887"/>
                  <a:ext cx="123984" cy="142462"/>
                </a:xfrm>
                <a:custGeom>
                  <a:rect b="b" l="l" r="r" t="t"/>
                  <a:pathLst>
                    <a:path extrusionOk="0" h="1542" w="1342">
                      <a:moveTo>
                        <a:pt x="517" y="0"/>
                      </a:moveTo>
                      <a:cubicBezTo>
                        <a:pt x="362" y="0"/>
                        <a:pt x="166" y="93"/>
                        <a:pt x="104" y="238"/>
                      </a:cubicBezTo>
                      <a:cubicBezTo>
                        <a:pt x="22" y="433"/>
                        <a:pt x="1" y="578"/>
                        <a:pt x="32" y="774"/>
                      </a:cubicBezTo>
                      <a:lnTo>
                        <a:pt x="63" y="867"/>
                      </a:lnTo>
                      <a:cubicBezTo>
                        <a:pt x="22" y="1063"/>
                        <a:pt x="73" y="1259"/>
                        <a:pt x="280" y="1382"/>
                      </a:cubicBezTo>
                      <a:cubicBezTo>
                        <a:pt x="342" y="1414"/>
                        <a:pt x="424" y="1434"/>
                        <a:pt x="507" y="1444"/>
                      </a:cubicBezTo>
                      <a:cubicBezTo>
                        <a:pt x="584" y="1511"/>
                        <a:pt x="691" y="1542"/>
                        <a:pt x="798" y="1542"/>
                      </a:cubicBezTo>
                      <a:cubicBezTo>
                        <a:pt x="890" y="1542"/>
                        <a:pt x="981" y="1519"/>
                        <a:pt x="1053" y="1476"/>
                      </a:cubicBezTo>
                      <a:cubicBezTo>
                        <a:pt x="1291" y="1331"/>
                        <a:pt x="1342" y="1052"/>
                        <a:pt x="1218" y="816"/>
                      </a:cubicBezTo>
                      <a:cubicBezTo>
                        <a:pt x="1218" y="816"/>
                        <a:pt x="1218" y="805"/>
                        <a:pt x="1208" y="795"/>
                      </a:cubicBezTo>
                      <a:cubicBezTo>
                        <a:pt x="1249" y="630"/>
                        <a:pt x="1229" y="465"/>
                        <a:pt x="1136" y="320"/>
                      </a:cubicBezTo>
                      <a:cubicBezTo>
                        <a:pt x="1074" y="227"/>
                        <a:pt x="991" y="145"/>
                        <a:pt x="899" y="93"/>
                      </a:cubicBezTo>
                      <a:cubicBezTo>
                        <a:pt x="816" y="42"/>
                        <a:pt x="723" y="0"/>
                        <a:pt x="610"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2010" name="Google Shape;2010;p66"/>
              <p:cNvGrpSpPr/>
              <p:nvPr/>
            </p:nvGrpSpPr>
            <p:grpSpPr>
              <a:xfrm flipH="1" rot="4230358">
                <a:off x="6798065" y="2153049"/>
                <a:ext cx="1437155" cy="1280566"/>
                <a:chOff x="5898017" y="679887"/>
                <a:chExt cx="1822155" cy="1623617"/>
              </a:xfrm>
            </p:grpSpPr>
            <p:sp>
              <p:nvSpPr>
                <p:cNvPr id="2011" name="Google Shape;2011;p66"/>
                <p:cNvSpPr/>
                <p:nvPr/>
              </p:nvSpPr>
              <p:spPr>
                <a:xfrm>
                  <a:off x="5898017" y="1960377"/>
                  <a:ext cx="158260" cy="159738"/>
                </a:xfrm>
                <a:custGeom>
                  <a:rect b="b" l="l" r="r" t="t"/>
                  <a:pathLst>
                    <a:path extrusionOk="0" h="1729" w="1713">
                      <a:moveTo>
                        <a:pt x="814" y="0"/>
                      </a:moveTo>
                      <a:cubicBezTo>
                        <a:pt x="725" y="0"/>
                        <a:pt x="637" y="23"/>
                        <a:pt x="568" y="66"/>
                      </a:cubicBezTo>
                      <a:cubicBezTo>
                        <a:pt x="444" y="138"/>
                        <a:pt x="372" y="242"/>
                        <a:pt x="341" y="375"/>
                      </a:cubicBezTo>
                      <a:cubicBezTo>
                        <a:pt x="341" y="386"/>
                        <a:pt x="330" y="396"/>
                        <a:pt x="330" y="407"/>
                      </a:cubicBezTo>
                      <a:cubicBezTo>
                        <a:pt x="330" y="399"/>
                        <a:pt x="329" y="396"/>
                        <a:pt x="328" y="396"/>
                      </a:cubicBezTo>
                      <a:cubicBezTo>
                        <a:pt x="324" y="396"/>
                        <a:pt x="318" y="412"/>
                        <a:pt x="323" y="412"/>
                      </a:cubicBezTo>
                      <a:cubicBezTo>
                        <a:pt x="324" y="412"/>
                        <a:pt x="327" y="410"/>
                        <a:pt x="330" y="407"/>
                      </a:cubicBezTo>
                      <a:lnTo>
                        <a:pt x="330" y="407"/>
                      </a:lnTo>
                      <a:cubicBezTo>
                        <a:pt x="310" y="437"/>
                        <a:pt x="289" y="478"/>
                        <a:pt x="268" y="510"/>
                      </a:cubicBezTo>
                      <a:cubicBezTo>
                        <a:pt x="217" y="613"/>
                        <a:pt x="155" y="716"/>
                        <a:pt x="103" y="819"/>
                      </a:cubicBezTo>
                      <a:cubicBezTo>
                        <a:pt x="0" y="1005"/>
                        <a:pt x="21" y="1242"/>
                        <a:pt x="176" y="1397"/>
                      </a:cubicBezTo>
                      <a:lnTo>
                        <a:pt x="279" y="1500"/>
                      </a:lnTo>
                      <a:cubicBezTo>
                        <a:pt x="330" y="1551"/>
                        <a:pt x="424" y="1603"/>
                        <a:pt x="506" y="1624"/>
                      </a:cubicBezTo>
                      <a:cubicBezTo>
                        <a:pt x="591" y="1695"/>
                        <a:pt x="696" y="1729"/>
                        <a:pt x="802" y="1729"/>
                      </a:cubicBezTo>
                      <a:cubicBezTo>
                        <a:pt x="926" y="1729"/>
                        <a:pt x="1051" y="1682"/>
                        <a:pt x="1146" y="1592"/>
                      </a:cubicBezTo>
                      <a:cubicBezTo>
                        <a:pt x="1331" y="1417"/>
                        <a:pt x="1527" y="1262"/>
                        <a:pt x="1600" y="1015"/>
                      </a:cubicBezTo>
                      <a:cubicBezTo>
                        <a:pt x="1713" y="581"/>
                        <a:pt x="1362" y="283"/>
                        <a:pt x="1052" y="66"/>
                      </a:cubicBezTo>
                      <a:cubicBezTo>
                        <a:pt x="982" y="21"/>
                        <a:pt x="897" y="0"/>
                        <a:pt x="814"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12" name="Google Shape;2012;p66"/>
                <p:cNvSpPr/>
                <p:nvPr/>
              </p:nvSpPr>
              <p:spPr>
                <a:xfrm>
                  <a:off x="6434602" y="2116420"/>
                  <a:ext cx="143016" cy="187085"/>
                </a:xfrm>
                <a:custGeom>
                  <a:rect b="b" l="l" r="r" t="t"/>
                  <a:pathLst>
                    <a:path extrusionOk="0" h="2025" w="1548">
                      <a:moveTo>
                        <a:pt x="601" y="0"/>
                      </a:moveTo>
                      <a:cubicBezTo>
                        <a:pt x="436" y="0"/>
                        <a:pt x="276" y="83"/>
                        <a:pt x="175" y="265"/>
                      </a:cubicBezTo>
                      <a:cubicBezTo>
                        <a:pt x="72" y="440"/>
                        <a:pt x="51" y="646"/>
                        <a:pt x="41" y="832"/>
                      </a:cubicBezTo>
                      <a:cubicBezTo>
                        <a:pt x="0" y="1224"/>
                        <a:pt x="10" y="1698"/>
                        <a:pt x="361" y="1946"/>
                      </a:cubicBezTo>
                      <a:cubicBezTo>
                        <a:pt x="443" y="2000"/>
                        <a:pt x="526" y="2024"/>
                        <a:pt x="608" y="2024"/>
                      </a:cubicBezTo>
                      <a:cubicBezTo>
                        <a:pt x="743" y="2024"/>
                        <a:pt x="875" y="1960"/>
                        <a:pt x="990" y="1863"/>
                      </a:cubicBezTo>
                      <a:cubicBezTo>
                        <a:pt x="1186" y="1853"/>
                        <a:pt x="1372" y="1719"/>
                        <a:pt x="1434" y="1523"/>
                      </a:cubicBezTo>
                      <a:cubicBezTo>
                        <a:pt x="1454" y="1420"/>
                        <a:pt x="1475" y="1327"/>
                        <a:pt x="1485" y="1234"/>
                      </a:cubicBezTo>
                      <a:cubicBezTo>
                        <a:pt x="1516" y="1173"/>
                        <a:pt x="1547" y="1100"/>
                        <a:pt x="1547" y="1017"/>
                      </a:cubicBezTo>
                      <a:cubicBezTo>
                        <a:pt x="1547" y="863"/>
                        <a:pt x="1475" y="749"/>
                        <a:pt x="1382" y="667"/>
                      </a:cubicBezTo>
                      <a:cubicBezTo>
                        <a:pt x="1351" y="616"/>
                        <a:pt x="1320" y="574"/>
                        <a:pt x="1279" y="522"/>
                      </a:cubicBezTo>
                      <a:cubicBezTo>
                        <a:pt x="1238" y="471"/>
                        <a:pt x="1186" y="440"/>
                        <a:pt x="1135" y="389"/>
                      </a:cubicBezTo>
                      <a:cubicBezTo>
                        <a:pt x="1124" y="347"/>
                        <a:pt x="1103" y="295"/>
                        <a:pt x="1073" y="254"/>
                      </a:cubicBezTo>
                      <a:cubicBezTo>
                        <a:pt x="951" y="91"/>
                        <a:pt x="774" y="0"/>
                        <a:pt x="601"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13" name="Google Shape;2013;p66"/>
                <p:cNvSpPr/>
                <p:nvPr/>
              </p:nvSpPr>
              <p:spPr>
                <a:xfrm>
                  <a:off x="6864018" y="1933954"/>
                  <a:ext cx="156689" cy="160200"/>
                </a:xfrm>
                <a:custGeom>
                  <a:rect b="b" l="l" r="r" t="t"/>
                  <a:pathLst>
                    <a:path extrusionOk="0" h="1734" w="1696">
                      <a:moveTo>
                        <a:pt x="1146" y="1"/>
                      </a:moveTo>
                      <a:cubicBezTo>
                        <a:pt x="1140" y="1"/>
                        <a:pt x="1134" y="1"/>
                        <a:pt x="1129" y="1"/>
                      </a:cubicBezTo>
                      <a:cubicBezTo>
                        <a:pt x="973" y="1"/>
                        <a:pt x="829" y="42"/>
                        <a:pt x="705" y="115"/>
                      </a:cubicBezTo>
                      <a:cubicBezTo>
                        <a:pt x="592" y="145"/>
                        <a:pt x="489" y="218"/>
                        <a:pt x="427" y="331"/>
                      </a:cubicBezTo>
                      <a:cubicBezTo>
                        <a:pt x="386" y="414"/>
                        <a:pt x="334" y="476"/>
                        <a:pt x="283" y="548"/>
                      </a:cubicBezTo>
                      <a:cubicBezTo>
                        <a:pt x="180" y="693"/>
                        <a:pt x="128" y="858"/>
                        <a:pt x="86" y="1023"/>
                      </a:cubicBezTo>
                      <a:cubicBezTo>
                        <a:pt x="1" y="1347"/>
                        <a:pt x="259" y="1627"/>
                        <a:pt x="559" y="1627"/>
                      </a:cubicBezTo>
                      <a:cubicBezTo>
                        <a:pt x="584" y="1627"/>
                        <a:pt x="609" y="1625"/>
                        <a:pt x="633" y="1621"/>
                      </a:cubicBezTo>
                      <a:cubicBezTo>
                        <a:pt x="726" y="1683"/>
                        <a:pt x="829" y="1734"/>
                        <a:pt x="932" y="1734"/>
                      </a:cubicBezTo>
                      <a:cubicBezTo>
                        <a:pt x="1149" y="1734"/>
                        <a:pt x="1314" y="1590"/>
                        <a:pt x="1386" y="1404"/>
                      </a:cubicBezTo>
                      <a:cubicBezTo>
                        <a:pt x="1417" y="1383"/>
                        <a:pt x="1448" y="1363"/>
                        <a:pt x="1469" y="1332"/>
                      </a:cubicBezTo>
                      <a:cubicBezTo>
                        <a:pt x="1696" y="1085"/>
                        <a:pt x="1613" y="785"/>
                        <a:pt x="1613" y="476"/>
                      </a:cubicBezTo>
                      <a:cubicBezTo>
                        <a:pt x="1613" y="223"/>
                        <a:pt x="1406" y="1"/>
                        <a:pt x="1146" y="1"/>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14" name="Google Shape;2014;p66"/>
                <p:cNvSpPr/>
                <p:nvPr/>
              </p:nvSpPr>
              <p:spPr>
                <a:xfrm>
                  <a:off x="7359861" y="1915384"/>
                  <a:ext cx="163988" cy="152162"/>
                </a:xfrm>
                <a:custGeom>
                  <a:rect b="b" l="l" r="r" t="t"/>
                  <a:pathLst>
                    <a:path extrusionOk="0" h="1647" w="1775">
                      <a:moveTo>
                        <a:pt x="1056" y="1"/>
                      </a:moveTo>
                      <a:cubicBezTo>
                        <a:pt x="1034" y="1"/>
                        <a:pt x="1013" y="3"/>
                        <a:pt x="991" y="6"/>
                      </a:cubicBezTo>
                      <a:lnTo>
                        <a:pt x="960" y="6"/>
                      </a:lnTo>
                      <a:cubicBezTo>
                        <a:pt x="775" y="6"/>
                        <a:pt x="651" y="99"/>
                        <a:pt x="548" y="243"/>
                      </a:cubicBezTo>
                      <a:cubicBezTo>
                        <a:pt x="465" y="346"/>
                        <a:pt x="383" y="460"/>
                        <a:pt x="321" y="573"/>
                      </a:cubicBezTo>
                      <a:cubicBezTo>
                        <a:pt x="259" y="687"/>
                        <a:pt x="218" y="800"/>
                        <a:pt x="156" y="914"/>
                      </a:cubicBezTo>
                      <a:cubicBezTo>
                        <a:pt x="1" y="1234"/>
                        <a:pt x="186" y="1646"/>
                        <a:pt x="578" y="1646"/>
                      </a:cubicBezTo>
                      <a:cubicBezTo>
                        <a:pt x="672" y="1646"/>
                        <a:pt x="775" y="1636"/>
                        <a:pt x="878" y="1636"/>
                      </a:cubicBezTo>
                      <a:cubicBezTo>
                        <a:pt x="904" y="1641"/>
                        <a:pt x="930" y="1643"/>
                        <a:pt x="954" y="1643"/>
                      </a:cubicBezTo>
                      <a:cubicBezTo>
                        <a:pt x="1045" y="1643"/>
                        <a:pt x="1124" y="1615"/>
                        <a:pt x="1197" y="1574"/>
                      </a:cubicBezTo>
                      <a:cubicBezTo>
                        <a:pt x="1352" y="1522"/>
                        <a:pt x="1486" y="1440"/>
                        <a:pt x="1589" y="1295"/>
                      </a:cubicBezTo>
                      <a:cubicBezTo>
                        <a:pt x="1775" y="1017"/>
                        <a:pt x="1610" y="646"/>
                        <a:pt x="1517" y="357"/>
                      </a:cubicBezTo>
                      <a:cubicBezTo>
                        <a:pt x="1452" y="170"/>
                        <a:pt x="1260" y="1"/>
                        <a:pt x="1056" y="1"/>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15" name="Google Shape;2015;p66"/>
                <p:cNvSpPr/>
                <p:nvPr/>
              </p:nvSpPr>
              <p:spPr>
                <a:xfrm>
                  <a:off x="7171206" y="1552025"/>
                  <a:ext cx="161124" cy="141538"/>
                </a:xfrm>
                <a:custGeom>
                  <a:rect b="b" l="l" r="r" t="t"/>
                  <a:pathLst>
                    <a:path extrusionOk="0" h="1532" w="1744">
                      <a:moveTo>
                        <a:pt x="1074" y="1"/>
                      </a:moveTo>
                      <a:cubicBezTo>
                        <a:pt x="1033" y="1"/>
                        <a:pt x="992" y="4"/>
                        <a:pt x="949" y="9"/>
                      </a:cubicBezTo>
                      <a:cubicBezTo>
                        <a:pt x="867" y="20"/>
                        <a:pt x="795" y="61"/>
                        <a:pt x="733" y="112"/>
                      </a:cubicBezTo>
                      <a:lnTo>
                        <a:pt x="733" y="102"/>
                      </a:lnTo>
                      <a:cubicBezTo>
                        <a:pt x="681" y="91"/>
                        <a:pt x="640" y="82"/>
                        <a:pt x="599" y="82"/>
                      </a:cubicBezTo>
                      <a:lnTo>
                        <a:pt x="589" y="82"/>
                      </a:lnTo>
                      <a:cubicBezTo>
                        <a:pt x="577" y="80"/>
                        <a:pt x="566" y="79"/>
                        <a:pt x="554" y="79"/>
                      </a:cubicBezTo>
                      <a:cubicBezTo>
                        <a:pt x="407" y="79"/>
                        <a:pt x="243" y="195"/>
                        <a:pt x="176" y="318"/>
                      </a:cubicBezTo>
                      <a:cubicBezTo>
                        <a:pt x="83" y="494"/>
                        <a:pt x="62" y="731"/>
                        <a:pt x="32" y="927"/>
                      </a:cubicBezTo>
                      <a:cubicBezTo>
                        <a:pt x="0" y="1102"/>
                        <a:pt x="32" y="1257"/>
                        <a:pt x="155" y="1391"/>
                      </a:cubicBezTo>
                      <a:cubicBezTo>
                        <a:pt x="247" y="1484"/>
                        <a:pt x="372" y="1532"/>
                        <a:pt x="498" y="1532"/>
                      </a:cubicBezTo>
                      <a:cubicBezTo>
                        <a:pt x="583" y="1532"/>
                        <a:pt x="668" y="1510"/>
                        <a:pt x="743" y="1464"/>
                      </a:cubicBezTo>
                      <a:cubicBezTo>
                        <a:pt x="826" y="1412"/>
                        <a:pt x="919" y="1361"/>
                        <a:pt x="1011" y="1319"/>
                      </a:cubicBezTo>
                      <a:cubicBezTo>
                        <a:pt x="1022" y="1319"/>
                        <a:pt x="1032" y="1319"/>
                        <a:pt x="1032" y="1309"/>
                      </a:cubicBezTo>
                      <a:cubicBezTo>
                        <a:pt x="1063" y="1309"/>
                        <a:pt x="1084" y="1299"/>
                        <a:pt x="1104" y="1278"/>
                      </a:cubicBezTo>
                      <a:cubicBezTo>
                        <a:pt x="1125" y="1278"/>
                        <a:pt x="1146" y="1267"/>
                        <a:pt x="1156" y="1257"/>
                      </a:cubicBezTo>
                      <a:cubicBezTo>
                        <a:pt x="1341" y="1164"/>
                        <a:pt x="1465" y="969"/>
                        <a:pt x="1589" y="814"/>
                      </a:cubicBezTo>
                      <a:cubicBezTo>
                        <a:pt x="1744" y="607"/>
                        <a:pt x="1651" y="360"/>
                        <a:pt x="1476" y="215"/>
                      </a:cubicBezTo>
                      <a:cubicBezTo>
                        <a:pt x="1465" y="185"/>
                        <a:pt x="1444" y="153"/>
                        <a:pt x="1414" y="133"/>
                      </a:cubicBezTo>
                      <a:cubicBezTo>
                        <a:pt x="1312" y="32"/>
                        <a:pt x="1199" y="1"/>
                        <a:pt x="1074" y="1"/>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16" name="Google Shape;2016;p66"/>
                <p:cNvSpPr/>
                <p:nvPr/>
              </p:nvSpPr>
              <p:spPr>
                <a:xfrm>
                  <a:off x="7460008" y="1266547"/>
                  <a:ext cx="133500" cy="156504"/>
                </a:xfrm>
                <a:custGeom>
                  <a:rect b="b" l="l" r="r" t="t"/>
                  <a:pathLst>
                    <a:path extrusionOk="0" h="1694" w="1445">
                      <a:moveTo>
                        <a:pt x="564" y="1"/>
                      </a:moveTo>
                      <a:cubicBezTo>
                        <a:pt x="351" y="1"/>
                        <a:pt x="135" y="145"/>
                        <a:pt x="83" y="355"/>
                      </a:cubicBezTo>
                      <a:cubicBezTo>
                        <a:pt x="62" y="448"/>
                        <a:pt x="51" y="541"/>
                        <a:pt x="62" y="634"/>
                      </a:cubicBezTo>
                      <a:cubicBezTo>
                        <a:pt x="21" y="747"/>
                        <a:pt x="0" y="871"/>
                        <a:pt x="0" y="985"/>
                      </a:cubicBezTo>
                      <a:cubicBezTo>
                        <a:pt x="0" y="1180"/>
                        <a:pt x="72" y="1335"/>
                        <a:pt x="196" y="1490"/>
                      </a:cubicBezTo>
                      <a:cubicBezTo>
                        <a:pt x="268" y="1583"/>
                        <a:pt x="413" y="1666"/>
                        <a:pt x="526" y="1686"/>
                      </a:cubicBezTo>
                      <a:cubicBezTo>
                        <a:pt x="571" y="1691"/>
                        <a:pt x="614" y="1694"/>
                        <a:pt x="656" y="1694"/>
                      </a:cubicBezTo>
                      <a:cubicBezTo>
                        <a:pt x="787" y="1694"/>
                        <a:pt x="907" y="1669"/>
                        <a:pt x="1032" y="1614"/>
                      </a:cubicBezTo>
                      <a:cubicBezTo>
                        <a:pt x="1279" y="1510"/>
                        <a:pt x="1444" y="1212"/>
                        <a:pt x="1424" y="943"/>
                      </a:cubicBezTo>
                      <a:cubicBezTo>
                        <a:pt x="1382" y="552"/>
                        <a:pt x="1114" y="273"/>
                        <a:pt x="794" y="66"/>
                      </a:cubicBezTo>
                      <a:cubicBezTo>
                        <a:pt x="724" y="21"/>
                        <a:pt x="644" y="1"/>
                        <a:pt x="564" y="1"/>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17" name="Google Shape;2017;p66"/>
                <p:cNvSpPr/>
                <p:nvPr/>
              </p:nvSpPr>
              <p:spPr>
                <a:xfrm>
                  <a:off x="6821520" y="1081218"/>
                  <a:ext cx="162048" cy="180340"/>
                </a:xfrm>
                <a:custGeom>
                  <a:rect b="b" l="l" r="r" t="t"/>
                  <a:pathLst>
                    <a:path extrusionOk="0" h="1952" w="1754">
                      <a:moveTo>
                        <a:pt x="850" y="0"/>
                      </a:moveTo>
                      <a:cubicBezTo>
                        <a:pt x="689" y="0"/>
                        <a:pt x="526" y="60"/>
                        <a:pt x="381" y="154"/>
                      </a:cubicBezTo>
                      <a:cubicBezTo>
                        <a:pt x="196" y="277"/>
                        <a:pt x="103" y="504"/>
                        <a:pt x="175" y="721"/>
                      </a:cubicBezTo>
                      <a:cubicBezTo>
                        <a:pt x="41" y="979"/>
                        <a:pt x="0" y="1278"/>
                        <a:pt x="175" y="1547"/>
                      </a:cubicBezTo>
                      <a:cubicBezTo>
                        <a:pt x="335" y="1786"/>
                        <a:pt x="631" y="1952"/>
                        <a:pt x="928" y="1952"/>
                      </a:cubicBezTo>
                      <a:cubicBezTo>
                        <a:pt x="1015" y="1952"/>
                        <a:pt x="1102" y="1938"/>
                        <a:pt x="1186" y="1907"/>
                      </a:cubicBezTo>
                      <a:cubicBezTo>
                        <a:pt x="1424" y="1815"/>
                        <a:pt x="1578" y="1660"/>
                        <a:pt x="1671" y="1423"/>
                      </a:cubicBezTo>
                      <a:cubicBezTo>
                        <a:pt x="1754" y="1185"/>
                        <a:pt x="1671" y="917"/>
                        <a:pt x="1589" y="701"/>
                      </a:cubicBezTo>
                      <a:cubicBezTo>
                        <a:pt x="1495" y="463"/>
                        <a:pt x="1392" y="206"/>
                        <a:pt x="1155" y="82"/>
                      </a:cubicBezTo>
                      <a:cubicBezTo>
                        <a:pt x="1058" y="25"/>
                        <a:pt x="955" y="0"/>
                        <a:pt x="850"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18" name="Google Shape;2018;p66"/>
                <p:cNvSpPr/>
                <p:nvPr/>
              </p:nvSpPr>
              <p:spPr>
                <a:xfrm>
                  <a:off x="7283641" y="981994"/>
                  <a:ext cx="146896" cy="132484"/>
                </a:xfrm>
                <a:custGeom>
                  <a:rect b="b" l="l" r="r" t="t"/>
                  <a:pathLst>
                    <a:path extrusionOk="0" h="1434" w="1590">
                      <a:moveTo>
                        <a:pt x="1115" y="1"/>
                      </a:moveTo>
                      <a:cubicBezTo>
                        <a:pt x="867" y="10"/>
                        <a:pt x="640" y="93"/>
                        <a:pt x="486" y="289"/>
                      </a:cubicBezTo>
                      <a:cubicBezTo>
                        <a:pt x="300" y="310"/>
                        <a:pt x="124" y="464"/>
                        <a:pt x="73" y="650"/>
                      </a:cubicBezTo>
                      <a:cubicBezTo>
                        <a:pt x="1" y="898"/>
                        <a:pt x="135" y="1115"/>
                        <a:pt x="362" y="1218"/>
                      </a:cubicBezTo>
                      <a:cubicBezTo>
                        <a:pt x="383" y="1228"/>
                        <a:pt x="403" y="1238"/>
                        <a:pt x="413" y="1248"/>
                      </a:cubicBezTo>
                      <a:lnTo>
                        <a:pt x="537" y="1310"/>
                      </a:lnTo>
                      <a:cubicBezTo>
                        <a:pt x="671" y="1383"/>
                        <a:pt x="805" y="1434"/>
                        <a:pt x="950" y="1434"/>
                      </a:cubicBezTo>
                      <a:cubicBezTo>
                        <a:pt x="1167" y="1434"/>
                        <a:pt x="1373" y="1310"/>
                        <a:pt x="1476" y="1115"/>
                      </a:cubicBezTo>
                      <a:cubicBezTo>
                        <a:pt x="1579" y="929"/>
                        <a:pt x="1589" y="702"/>
                        <a:pt x="1589" y="485"/>
                      </a:cubicBezTo>
                      <a:cubicBezTo>
                        <a:pt x="1589" y="228"/>
                        <a:pt x="1373" y="1"/>
                        <a:pt x="1115" y="1"/>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19" name="Google Shape;2019;p66"/>
                <p:cNvSpPr/>
                <p:nvPr/>
              </p:nvSpPr>
              <p:spPr>
                <a:xfrm>
                  <a:off x="7596187" y="679887"/>
                  <a:ext cx="123984" cy="142462"/>
                </a:xfrm>
                <a:custGeom>
                  <a:rect b="b" l="l" r="r" t="t"/>
                  <a:pathLst>
                    <a:path extrusionOk="0" h="1542" w="1342">
                      <a:moveTo>
                        <a:pt x="517" y="0"/>
                      </a:moveTo>
                      <a:cubicBezTo>
                        <a:pt x="362" y="0"/>
                        <a:pt x="166" y="93"/>
                        <a:pt x="104" y="238"/>
                      </a:cubicBezTo>
                      <a:cubicBezTo>
                        <a:pt x="22" y="433"/>
                        <a:pt x="1" y="578"/>
                        <a:pt x="32" y="774"/>
                      </a:cubicBezTo>
                      <a:lnTo>
                        <a:pt x="63" y="867"/>
                      </a:lnTo>
                      <a:cubicBezTo>
                        <a:pt x="22" y="1063"/>
                        <a:pt x="73" y="1259"/>
                        <a:pt x="280" y="1382"/>
                      </a:cubicBezTo>
                      <a:cubicBezTo>
                        <a:pt x="342" y="1414"/>
                        <a:pt x="424" y="1434"/>
                        <a:pt x="507" y="1444"/>
                      </a:cubicBezTo>
                      <a:cubicBezTo>
                        <a:pt x="584" y="1511"/>
                        <a:pt x="691" y="1542"/>
                        <a:pt x="798" y="1542"/>
                      </a:cubicBezTo>
                      <a:cubicBezTo>
                        <a:pt x="890" y="1542"/>
                        <a:pt x="981" y="1519"/>
                        <a:pt x="1053" y="1476"/>
                      </a:cubicBezTo>
                      <a:cubicBezTo>
                        <a:pt x="1291" y="1331"/>
                        <a:pt x="1342" y="1052"/>
                        <a:pt x="1218" y="816"/>
                      </a:cubicBezTo>
                      <a:cubicBezTo>
                        <a:pt x="1218" y="816"/>
                        <a:pt x="1218" y="805"/>
                        <a:pt x="1208" y="795"/>
                      </a:cubicBezTo>
                      <a:cubicBezTo>
                        <a:pt x="1249" y="630"/>
                        <a:pt x="1229" y="465"/>
                        <a:pt x="1136" y="320"/>
                      </a:cubicBezTo>
                      <a:cubicBezTo>
                        <a:pt x="1074" y="227"/>
                        <a:pt x="991" y="145"/>
                        <a:pt x="899" y="93"/>
                      </a:cubicBezTo>
                      <a:cubicBezTo>
                        <a:pt x="816" y="42"/>
                        <a:pt x="723" y="0"/>
                        <a:pt x="610"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grpSp>
          <p:nvGrpSpPr>
            <p:cNvPr id="2020" name="Google Shape;2020;p66"/>
            <p:cNvGrpSpPr/>
            <p:nvPr/>
          </p:nvGrpSpPr>
          <p:grpSpPr>
            <a:xfrm rot="-9000035">
              <a:off x="720024" y="760479"/>
              <a:ext cx="700648" cy="1160889"/>
              <a:chOff x="3330825" y="1367375"/>
              <a:chExt cx="280075" cy="464025"/>
            </a:xfrm>
          </p:grpSpPr>
          <p:sp>
            <p:nvSpPr>
              <p:cNvPr id="2021" name="Google Shape;2021;p66"/>
              <p:cNvSpPr/>
              <p:nvPr/>
            </p:nvSpPr>
            <p:spPr>
              <a:xfrm>
                <a:off x="3484800" y="1720525"/>
                <a:ext cx="115550" cy="110875"/>
              </a:xfrm>
              <a:custGeom>
                <a:rect b="b" l="l" r="r" t="t"/>
                <a:pathLst>
                  <a:path extrusionOk="0" h="4435" w="4622">
                    <a:moveTo>
                      <a:pt x="2311" y="0"/>
                    </a:moveTo>
                    <a:cubicBezTo>
                      <a:pt x="2159" y="0"/>
                      <a:pt x="2006" y="13"/>
                      <a:pt x="1857" y="37"/>
                    </a:cubicBezTo>
                    <a:cubicBezTo>
                      <a:pt x="764" y="233"/>
                      <a:pt x="0" y="1265"/>
                      <a:pt x="51" y="2348"/>
                    </a:cubicBezTo>
                    <a:cubicBezTo>
                      <a:pt x="51" y="2461"/>
                      <a:pt x="72" y="2574"/>
                      <a:pt x="93" y="2678"/>
                    </a:cubicBezTo>
                    <a:cubicBezTo>
                      <a:pt x="113" y="2998"/>
                      <a:pt x="196" y="3307"/>
                      <a:pt x="351" y="3606"/>
                    </a:cubicBezTo>
                    <a:cubicBezTo>
                      <a:pt x="665" y="4200"/>
                      <a:pt x="1226" y="4435"/>
                      <a:pt x="1815" y="4435"/>
                    </a:cubicBezTo>
                    <a:cubicBezTo>
                      <a:pt x="2249" y="4435"/>
                      <a:pt x="2698" y="4307"/>
                      <a:pt x="3074" y="4101"/>
                    </a:cubicBezTo>
                    <a:cubicBezTo>
                      <a:pt x="4054" y="3555"/>
                      <a:pt x="4621" y="2430"/>
                      <a:pt x="4312" y="1337"/>
                    </a:cubicBezTo>
                    <a:cubicBezTo>
                      <a:pt x="4057" y="414"/>
                      <a:pt x="3188" y="0"/>
                      <a:pt x="2311" y="0"/>
                    </a:cubicBez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22" name="Google Shape;2022;p66"/>
              <p:cNvSpPr/>
              <p:nvPr/>
            </p:nvSpPr>
            <p:spPr>
              <a:xfrm>
                <a:off x="3477400" y="1543325"/>
                <a:ext cx="133500" cy="103775"/>
              </a:xfrm>
              <a:custGeom>
                <a:rect b="b" l="l" r="r" t="t"/>
                <a:pathLst>
                  <a:path extrusionOk="0" h="4151" w="5340">
                    <a:moveTo>
                      <a:pt x="2983" y="1"/>
                    </a:moveTo>
                    <a:cubicBezTo>
                      <a:pt x="2469" y="1"/>
                      <a:pt x="1956" y="154"/>
                      <a:pt x="1575" y="451"/>
                    </a:cubicBezTo>
                    <a:cubicBezTo>
                      <a:pt x="0" y="1662"/>
                      <a:pt x="1018" y="4151"/>
                      <a:pt x="2737" y="4151"/>
                    </a:cubicBezTo>
                    <a:cubicBezTo>
                      <a:pt x="2819" y="4151"/>
                      <a:pt x="2903" y="4145"/>
                      <a:pt x="2988" y="4134"/>
                    </a:cubicBezTo>
                    <a:cubicBezTo>
                      <a:pt x="3494" y="4134"/>
                      <a:pt x="3999" y="3938"/>
                      <a:pt x="4432" y="3576"/>
                    </a:cubicBezTo>
                    <a:cubicBezTo>
                      <a:pt x="5340" y="2834"/>
                      <a:pt x="5340" y="1555"/>
                      <a:pt x="4629" y="699"/>
                    </a:cubicBezTo>
                    <a:cubicBezTo>
                      <a:pt x="4237" y="228"/>
                      <a:pt x="3610" y="1"/>
                      <a:pt x="2983" y="1"/>
                    </a:cubicBez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23" name="Google Shape;2023;p66"/>
              <p:cNvSpPr/>
              <p:nvPr/>
            </p:nvSpPr>
            <p:spPr>
              <a:xfrm>
                <a:off x="3330825" y="1489400"/>
                <a:ext cx="143400" cy="134750"/>
              </a:xfrm>
              <a:custGeom>
                <a:rect b="b" l="l" r="r" t="t"/>
                <a:pathLst>
                  <a:path extrusionOk="0" h="5390" w="5736">
                    <a:moveTo>
                      <a:pt x="2327" y="0"/>
                    </a:moveTo>
                    <a:cubicBezTo>
                      <a:pt x="1872" y="0"/>
                      <a:pt x="1427" y="134"/>
                      <a:pt x="1043" y="452"/>
                    </a:cubicBezTo>
                    <a:cubicBezTo>
                      <a:pt x="775" y="669"/>
                      <a:pt x="610" y="947"/>
                      <a:pt x="506" y="1267"/>
                    </a:cubicBezTo>
                    <a:cubicBezTo>
                      <a:pt x="32" y="2134"/>
                      <a:pt x="1" y="3361"/>
                      <a:pt x="424" y="4145"/>
                    </a:cubicBezTo>
                    <a:cubicBezTo>
                      <a:pt x="881" y="4994"/>
                      <a:pt x="1728" y="5389"/>
                      <a:pt x="2600" y="5389"/>
                    </a:cubicBezTo>
                    <a:cubicBezTo>
                      <a:pt x="3223" y="5389"/>
                      <a:pt x="3859" y="5188"/>
                      <a:pt x="4374" y="4805"/>
                    </a:cubicBezTo>
                    <a:cubicBezTo>
                      <a:pt x="5664" y="3836"/>
                      <a:pt x="5736" y="2134"/>
                      <a:pt x="4612" y="1030"/>
                    </a:cubicBezTo>
                    <a:cubicBezTo>
                      <a:pt x="4019" y="444"/>
                      <a:pt x="3156" y="0"/>
                      <a:pt x="2327" y="0"/>
                    </a:cubicBez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24" name="Google Shape;2024;p66"/>
              <p:cNvSpPr/>
              <p:nvPr/>
            </p:nvSpPr>
            <p:spPr>
              <a:xfrm>
                <a:off x="3451275" y="1367375"/>
                <a:ext cx="111650" cy="100400"/>
              </a:xfrm>
              <a:custGeom>
                <a:rect b="b" l="l" r="r" t="t"/>
                <a:pathLst>
                  <a:path extrusionOk="0" h="4016" w="4466">
                    <a:moveTo>
                      <a:pt x="2077" y="0"/>
                    </a:moveTo>
                    <a:cubicBezTo>
                      <a:pt x="1557" y="0"/>
                      <a:pt x="1026" y="185"/>
                      <a:pt x="660" y="506"/>
                    </a:cubicBezTo>
                    <a:cubicBezTo>
                      <a:pt x="640" y="537"/>
                      <a:pt x="608" y="558"/>
                      <a:pt x="588" y="578"/>
                    </a:cubicBezTo>
                    <a:cubicBezTo>
                      <a:pt x="299" y="805"/>
                      <a:pt x="134" y="1145"/>
                      <a:pt x="83" y="1517"/>
                    </a:cubicBezTo>
                    <a:cubicBezTo>
                      <a:pt x="0" y="1950"/>
                      <a:pt x="62" y="2404"/>
                      <a:pt x="258" y="2827"/>
                    </a:cubicBezTo>
                    <a:cubicBezTo>
                      <a:pt x="340" y="3002"/>
                      <a:pt x="443" y="3146"/>
                      <a:pt x="567" y="3270"/>
                    </a:cubicBezTo>
                    <a:cubicBezTo>
                      <a:pt x="805" y="3570"/>
                      <a:pt x="1104" y="3817"/>
                      <a:pt x="1465" y="3930"/>
                    </a:cubicBezTo>
                    <a:cubicBezTo>
                      <a:pt x="1650" y="3988"/>
                      <a:pt x="1827" y="4015"/>
                      <a:pt x="1997" y="4015"/>
                    </a:cubicBezTo>
                    <a:cubicBezTo>
                      <a:pt x="3607" y="4015"/>
                      <a:pt x="4465" y="1592"/>
                      <a:pt x="3280" y="444"/>
                    </a:cubicBezTo>
                    <a:cubicBezTo>
                      <a:pt x="2965" y="138"/>
                      <a:pt x="2525" y="0"/>
                      <a:pt x="2077" y="0"/>
                    </a:cubicBez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25" name="Google Shape;2025;p66"/>
              <p:cNvSpPr/>
              <p:nvPr/>
            </p:nvSpPr>
            <p:spPr>
              <a:xfrm>
                <a:off x="3353000" y="1520100"/>
                <a:ext cx="54450" cy="76825"/>
              </a:xfrm>
              <a:custGeom>
                <a:rect b="b" l="l" r="r" t="t"/>
                <a:pathLst>
                  <a:path extrusionOk="0" h="3073" w="2178">
                    <a:moveTo>
                      <a:pt x="1092" y="1"/>
                    </a:moveTo>
                    <a:cubicBezTo>
                      <a:pt x="1037" y="1"/>
                      <a:pt x="980" y="21"/>
                      <a:pt x="929" y="70"/>
                    </a:cubicBezTo>
                    <a:cubicBezTo>
                      <a:pt x="1" y="906"/>
                      <a:pt x="558" y="2999"/>
                      <a:pt x="1868" y="3072"/>
                    </a:cubicBezTo>
                    <a:cubicBezTo>
                      <a:pt x="1875" y="3073"/>
                      <a:pt x="1881" y="3073"/>
                      <a:pt x="1887" y="3073"/>
                    </a:cubicBezTo>
                    <a:cubicBezTo>
                      <a:pt x="2178" y="3073"/>
                      <a:pt x="2171" y="2607"/>
                      <a:pt x="1868" y="2598"/>
                    </a:cubicBezTo>
                    <a:cubicBezTo>
                      <a:pt x="960" y="2546"/>
                      <a:pt x="672" y="947"/>
                      <a:pt x="1270" y="411"/>
                    </a:cubicBezTo>
                    <a:cubicBezTo>
                      <a:pt x="1446" y="243"/>
                      <a:pt x="1281" y="1"/>
                      <a:pt x="1092" y="1"/>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26" name="Google Shape;2026;p66"/>
              <p:cNvSpPr/>
              <p:nvPr/>
            </p:nvSpPr>
            <p:spPr>
              <a:xfrm>
                <a:off x="3451525" y="1381525"/>
                <a:ext cx="55450" cy="76050"/>
              </a:xfrm>
              <a:custGeom>
                <a:rect b="b" l="l" r="r" t="t"/>
                <a:pathLst>
                  <a:path extrusionOk="0" h="3042" w="2218">
                    <a:moveTo>
                      <a:pt x="1304" y="0"/>
                    </a:moveTo>
                    <a:cubicBezTo>
                      <a:pt x="1263" y="0"/>
                      <a:pt x="1220" y="13"/>
                      <a:pt x="1176" y="43"/>
                    </a:cubicBezTo>
                    <a:cubicBezTo>
                      <a:pt x="0" y="827"/>
                      <a:pt x="815" y="2395"/>
                      <a:pt x="1754" y="3004"/>
                    </a:cubicBezTo>
                    <a:cubicBezTo>
                      <a:pt x="1795" y="3030"/>
                      <a:pt x="1837" y="3042"/>
                      <a:pt x="1876" y="3042"/>
                    </a:cubicBezTo>
                    <a:cubicBezTo>
                      <a:pt x="2079" y="3042"/>
                      <a:pt x="2218" y="2729"/>
                      <a:pt x="2001" y="2591"/>
                    </a:cubicBezTo>
                    <a:cubicBezTo>
                      <a:pt x="1382" y="2188"/>
                      <a:pt x="578" y="1012"/>
                      <a:pt x="1424" y="455"/>
                    </a:cubicBezTo>
                    <a:cubicBezTo>
                      <a:pt x="1638" y="310"/>
                      <a:pt x="1504" y="0"/>
                      <a:pt x="1304" y="0"/>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27" name="Google Shape;2027;p66"/>
              <p:cNvSpPr/>
              <p:nvPr/>
            </p:nvSpPr>
            <p:spPr>
              <a:xfrm>
                <a:off x="3507475" y="1562550"/>
                <a:ext cx="38475" cy="55175"/>
              </a:xfrm>
              <a:custGeom>
                <a:rect b="b" l="l" r="r" t="t"/>
                <a:pathLst>
                  <a:path extrusionOk="0" h="2207" w="1539">
                    <a:moveTo>
                      <a:pt x="743" y="0"/>
                    </a:moveTo>
                    <a:cubicBezTo>
                      <a:pt x="669" y="0"/>
                      <a:pt x="593" y="31"/>
                      <a:pt x="537" y="105"/>
                    </a:cubicBezTo>
                    <a:cubicBezTo>
                      <a:pt x="1" y="817"/>
                      <a:pt x="372" y="1859"/>
                      <a:pt x="1166" y="2189"/>
                    </a:cubicBezTo>
                    <a:cubicBezTo>
                      <a:pt x="1196" y="2201"/>
                      <a:pt x="1224" y="2206"/>
                      <a:pt x="1251" y="2206"/>
                    </a:cubicBezTo>
                    <a:cubicBezTo>
                      <a:pt x="1467" y="2206"/>
                      <a:pt x="1539" y="1826"/>
                      <a:pt x="1290" y="1725"/>
                    </a:cubicBezTo>
                    <a:cubicBezTo>
                      <a:pt x="754" y="1508"/>
                      <a:pt x="630" y="786"/>
                      <a:pt x="950" y="343"/>
                    </a:cubicBezTo>
                    <a:cubicBezTo>
                      <a:pt x="1080" y="169"/>
                      <a:pt x="916" y="0"/>
                      <a:pt x="743" y="0"/>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28" name="Google Shape;2028;p66"/>
              <p:cNvSpPr/>
              <p:nvPr/>
            </p:nvSpPr>
            <p:spPr>
              <a:xfrm>
                <a:off x="3501025" y="1742650"/>
                <a:ext cx="41675" cy="55450"/>
              </a:xfrm>
              <a:custGeom>
                <a:rect b="b" l="l" r="r" t="t"/>
                <a:pathLst>
                  <a:path extrusionOk="0" h="2218" w="1667">
                    <a:moveTo>
                      <a:pt x="651" y="1"/>
                    </a:moveTo>
                    <a:cubicBezTo>
                      <a:pt x="578" y="1"/>
                      <a:pt x="505" y="33"/>
                      <a:pt x="454" y="112"/>
                    </a:cubicBezTo>
                    <a:cubicBezTo>
                      <a:pt x="1" y="875"/>
                      <a:pt x="454" y="1927"/>
                      <a:pt x="1280" y="2205"/>
                    </a:cubicBezTo>
                    <a:cubicBezTo>
                      <a:pt x="1306" y="2214"/>
                      <a:pt x="1331" y="2218"/>
                      <a:pt x="1354" y="2218"/>
                    </a:cubicBezTo>
                    <a:cubicBezTo>
                      <a:pt x="1588" y="2218"/>
                      <a:pt x="1666" y="1826"/>
                      <a:pt x="1403" y="1741"/>
                    </a:cubicBezTo>
                    <a:cubicBezTo>
                      <a:pt x="867" y="1556"/>
                      <a:pt x="578" y="844"/>
                      <a:pt x="878" y="359"/>
                    </a:cubicBezTo>
                    <a:cubicBezTo>
                      <a:pt x="985" y="172"/>
                      <a:pt x="818" y="1"/>
                      <a:pt x="651" y="1"/>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2029" name="Google Shape;2029;p66"/>
            <p:cNvGrpSpPr/>
            <p:nvPr/>
          </p:nvGrpSpPr>
          <p:grpSpPr>
            <a:xfrm>
              <a:off x="8423992" y="323232"/>
              <a:ext cx="435069" cy="720816"/>
              <a:chOff x="3330825" y="1367375"/>
              <a:chExt cx="280075" cy="464025"/>
            </a:xfrm>
          </p:grpSpPr>
          <p:sp>
            <p:nvSpPr>
              <p:cNvPr id="2030" name="Google Shape;2030;p66"/>
              <p:cNvSpPr/>
              <p:nvPr/>
            </p:nvSpPr>
            <p:spPr>
              <a:xfrm>
                <a:off x="3484800" y="1720525"/>
                <a:ext cx="115550" cy="110875"/>
              </a:xfrm>
              <a:custGeom>
                <a:rect b="b" l="l" r="r" t="t"/>
                <a:pathLst>
                  <a:path extrusionOk="0" h="4435" w="4622">
                    <a:moveTo>
                      <a:pt x="2311" y="0"/>
                    </a:moveTo>
                    <a:cubicBezTo>
                      <a:pt x="2159" y="0"/>
                      <a:pt x="2006" y="13"/>
                      <a:pt x="1857" y="37"/>
                    </a:cubicBezTo>
                    <a:cubicBezTo>
                      <a:pt x="764" y="233"/>
                      <a:pt x="0" y="1265"/>
                      <a:pt x="51" y="2348"/>
                    </a:cubicBezTo>
                    <a:cubicBezTo>
                      <a:pt x="51" y="2461"/>
                      <a:pt x="72" y="2574"/>
                      <a:pt x="93" y="2678"/>
                    </a:cubicBezTo>
                    <a:cubicBezTo>
                      <a:pt x="113" y="2998"/>
                      <a:pt x="196" y="3307"/>
                      <a:pt x="351" y="3606"/>
                    </a:cubicBezTo>
                    <a:cubicBezTo>
                      <a:pt x="665" y="4200"/>
                      <a:pt x="1226" y="4435"/>
                      <a:pt x="1815" y="4435"/>
                    </a:cubicBezTo>
                    <a:cubicBezTo>
                      <a:pt x="2249" y="4435"/>
                      <a:pt x="2698" y="4307"/>
                      <a:pt x="3074" y="4101"/>
                    </a:cubicBezTo>
                    <a:cubicBezTo>
                      <a:pt x="4054" y="3555"/>
                      <a:pt x="4621" y="2430"/>
                      <a:pt x="4312" y="1337"/>
                    </a:cubicBezTo>
                    <a:cubicBezTo>
                      <a:pt x="4057" y="414"/>
                      <a:pt x="3188" y="0"/>
                      <a:pt x="2311" y="0"/>
                    </a:cubicBez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31" name="Google Shape;2031;p66"/>
              <p:cNvSpPr/>
              <p:nvPr/>
            </p:nvSpPr>
            <p:spPr>
              <a:xfrm>
                <a:off x="3477400" y="1543325"/>
                <a:ext cx="133500" cy="103775"/>
              </a:xfrm>
              <a:custGeom>
                <a:rect b="b" l="l" r="r" t="t"/>
                <a:pathLst>
                  <a:path extrusionOk="0" h="4151" w="5340">
                    <a:moveTo>
                      <a:pt x="2983" y="1"/>
                    </a:moveTo>
                    <a:cubicBezTo>
                      <a:pt x="2469" y="1"/>
                      <a:pt x="1956" y="154"/>
                      <a:pt x="1575" y="451"/>
                    </a:cubicBezTo>
                    <a:cubicBezTo>
                      <a:pt x="0" y="1662"/>
                      <a:pt x="1018" y="4151"/>
                      <a:pt x="2737" y="4151"/>
                    </a:cubicBezTo>
                    <a:cubicBezTo>
                      <a:pt x="2819" y="4151"/>
                      <a:pt x="2903" y="4145"/>
                      <a:pt x="2988" y="4134"/>
                    </a:cubicBezTo>
                    <a:cubicBezTo>
                      <a:pt x="3494" y="4134"/>
                      <a:pt x="3999" y="3938"/>
                      <a:pt x="4432" y="3576"/>
                    </a:cubicBezTo>
                    <a:cubicBezTo>
                      <a:pt x="5340" y="2834"/>
                      <a:pt x="5340" y="1555"/>
                      <a:pt x="4629" y="699"/>
                    </a:cubicBezTo>
                    <a:cubicBezTo>
                      <a:pt x="4237" y="228"/>
                      <a:pt x="3610" y="1"/>
                      <a:pt x="2983" y="1"/>
                    </a:cubicBez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32" name="Google Shape;2032;p66"/>
              <p:cNvSpPr/>
              <p:nvPr/>
            </p:nvSpPr>
            <p:spPr>
              <a:xfrm>
                <a:off x="3330825" y="1489400"/>
                <a:ext cx="143400" cy="134750"/>
              </a:xfrm>
              <a:custGeom>
                <a:rect b="b" l="l" r="r" t="t"/>
                <a:pathLst>
                  <a:path extrusionOk="0" h="5390" w="5736">
                    <a:moveTo>
                      <a:pt x="2327" y="0"/>
                    </a:moveTo>
                    <a:cubicBezTo>
                      <a:pt x="1872" y="0"/>
                      <a:pt x="1427" y="134"/>
                      <a:pt x="1043" y="452"/>
                    </a:cubicBezTo>
                    <a:cubicBezTo>
                      <a:pt x="775" y="669"/>
                      <a:pt x="610" y="947"/>
                      <a:pt x="506" y="1267"/>
                    </a:cubicBezTo>
                    <a:cubicBezTo>
                      <a:pt x="32" y="2134"/>
                      <a:pt x="1" y="3361"/>
                      <a:pt x="424" y="4145"/>
                    </a:cubicBezTo>
                    <a:cubicBezTo>
                      <a:pt x="881" y="4994"/>
                      <a:pt x="1728" y="5389"/>
                      <a:pt x="2600" y="5389"/>
                    </a:cubicBezTo>
                    <a:cubicBezTo>
                      <a:pt x="3223" y="5389"/>
                      <a:pt x="3859" y="5188"/>
                      <a:pt x="4374" y="4805"/>
                    </a:cubicBezTo>
                    <a:cubicBezTo>
                      <a:pt x="5664" y="3836"/>
                      <a:pt x="5736" y="2134"/>
                      <a:pt x="4612" y="1030"/>
                    </a:cubicBezTo>
                    <a:cubicBezTo>
                      <a:pt x="4019" y="444"/>
                      <a:pt x="3156" y="0"/>
                      <a:pt x="2327" y="0"/>
                    </a:cubicBez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33" name="Google Shape;2033;p66"/>
              <p:cNvSpPr/>
              <p:nvPr/>
            </p:nvSpPr>
            <p:spPr>
              <a:xfrm>
                <a:off x="3451275" y="1367375"/>
                <a:ext cx="111650" cy="100400"/>
              </a:xfrm>
              <a:custGeom>
                <a:rect b="b" l="l" r="r" t="t"/>
                <a:pathLst>
                  <a:path extrusionOk="0" h="4016" w="4466">
                    <a:moveTo>
                      <a:pt x="2077" y="0"/>
                    </a:moveTo>
                    <a:cubicBezTo>
                      <a:pt x="1557" y="0"/>
                      <a:pt x="1026" y="185"/>
                      <a:pt x="660" y="506"/>
                    </a:cubicBezTo>
                    <a:cubicBezTo>
                      <a:pt x="640" y="537"/>
                      <a:pt x="608" y="558"/>
                      <a:pt x="588" y="578"/>
                    </a:cubicBezTo>
                    <a:cubicBezTo>
                      <a:pt x="299" y="805"/>
                      <a:pt x="134" y="1145"/>
                      <a:pt x="83" y="1517"/>
                    </a:cubicBezTo>
                    <a:cubicBezTo>
                      <a:pt x="0" y="1950"/>
                      <a:pt x="62" y="2404"/>
                      <a:pt x="258" y="2827"/>
                    </a:cubicBezTo>
                    <a:cubicBezTo>
                      <a:pt x="340" y="3002"/>
                      <a:pt x="443" y="3146"/>
                      <a:pt x="567" y="3270"/>
                    </a:cubicBezTo>
                    <a:cubicBezTo>
                      <a:pt x="805" y="3570"/>
                      <a:pt x="1104" y="3817"/>
                      <a:pt x="1465" y="3930"/>
                    </a:cubicBezTo>
                    <a:cubicBezTo>
                      <a:pt x="1650" y="3988"/>
                      <a:pt x="1827" y="4015"/>
                      <a:pt x="1997" y="4015"/>
                    </a:cubicBezTo>
                    <a:cubicBezTo>
                      <a:pt x="3607" y="4015"/>
                      <a:pt x="4465" y="1592"/>
                      <a:pt x="3280" y="444"/>
                    </a:cubicBezTo>
                    <a:cubicBezTo>
                      <a:pt x="2965" y="138"/>
                      <a:pt x="2525" y="0"/>
                      <a:pt x="2077" y="0"/>
                    </a:cubicBez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34" name="Google Shape;2034;p66"/>
              <p:cNvSpPr/>
              <p:nvPr/>
            </p:nvSpPr>
            <p:spPr>
              <a:xfrm>
                <a:off x="3353000" y="1520100"/>
                <a:ext cx="54450" cy="76825"/>
              </a:xfrm>
              <a:custGeom>
                <a:rect b="b" l="l" r="r" t="t"/>
                <a:pathLst>
                  <a:path extrusionOk="0" h="3073" w="2178">
                    <a:moveTo>
                      <a:pt x="1092" y="1"/>
                    </a:moveTo>
                    <a:cubicBezTo>
                      <a:pt x="1037" y="1"/>
                      <a:pt x="980" y="21"/>
                      <a:pt x="929" y="70"/>
                    </a:cubicBezTo>
                    <a:cubicBezTo>
                      <a:pt x="1" y="906"/>
                      <a:pt x="558" y="2999"/>
                      <a:pt x="1868" y="3072"/>
                    </a:cubicBezTo>
                    <a:cubicBezTo>
                      <a:pt x="1875" y="3073"/>
                      <a:pt x="1881" y="3073"/>
                      <a:pt x="1887" y="3073"/>
                    </a:cubicBezTo>
                    <a:cubicBezTo>
                      <a:pt x="2178" y="3073"/>
                      <a:pt x="2171" y="2607"/>
                      <a:pt x="1868" y="2598"/>
                    </a:cubicBezTo>
                    <a:cubicBezTo>
                      <a:pt x="960" y="2546"/>
                      <a:pt x="672" y="947"/>
                      <a:pt x="1270" y="411"/>
                    </a:cubicBezTo>
                    <a:cubicBezTo>
                      <a:pt x="1446" y="243"/>
                      <a:pt x="1281" y="1"/>
                      <a:pt x="1092" y="1"/>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35" name="Google Shape;2035;p66"/>
              <p:cNvSpPr/>
              <p:nvPr/>
            </p:nvSpPr>
            <p:spPr>
              <a:xfrm>
                <a:off x="3451525" y="1381525"/>
                <a:ext cx="55450" cy="76050"/>
              </a:xfrm>
              <a:custGeom>
                <a:rect b="b" l="l" r="r" t="t"/>
                <a:pathLst>
                  <a:path extrusionOk="0" h="3042" w="2218">
                    <a:moveTo>
                      <a:pt x="1304" y="0"/>
                    </a:moveTo>
                    <a:cubicBezTo>
                      <a:pt x="1263" y="0"/>
                      <a:pt x="1220" y="13"/>
                      <a:pt x="1176" y="43"/>
                    </a:cubicBezTo>
                    <a:cubicBezTo>
                      <a:pt x="0" y="827"/>
                      <a:pt x="815" y="2395"/>
                      <a:pt x="1754" y="3004"/>
                    </a:cubicBezTo>
                    <a:cubicBezTo>
                      <a:pt x="1795" y="3030"/>
                      <a:pt x="1837" y="3042"/>
                      <a:pt x="1876" y="3042"/>
                    </a:cubicBezTo>
                    <a:cubicBezTo>
                      <a:pt x="2079" y="3042"/>
                      <a:pt x="2218" y="2729"/>
                      <a:pt x="2001" y="2591"/>
                    </a:cubicBezTo>
                    <a:cubicBezTo>
                      <a:pt x="1382" y="2188"/>
                      <a:pt x="578" y="1012"/>
                      <a:pt x="1424" y="455"/>
                    </a:cubicBezTo>
                    <a:cubicBezTo>
                      <a:pt x="1638" y="310"/>
                      <a:pt x="1504" y="0"/>
                      <a:pt x="1304" y="0"/>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36" name="Google Shape;2036;p66"/>
              <p:cNvSpPr/>
              <p:nvPr/>
            </p:nvSpPr>
            <p:spPr>
              <a:xfrm>
                <a:off x="3507475" y="1562550"/>
                <a:ext cx="38475" cy="55175"/>
              </a:xfrm>
              <a:custGeom>
                <a:rect b="b" l="l" r="r" t="t"/>
                <a:pathLst>
                  <a:path extrusionOk="0" h="2207" w="1539">
                    <a:moveTo>
                      <a:pt x="743" y="0"/>
                    </a:moveTo>
                    <a:cubicBezTo>
                      <a:pt x="669" y="0"/>
                      <a:pt x="593" y="31"/>
                      <a:pt x="537" y="105"/>
                    </a:cubicBezTo>
                    <a:cubicBezTo>
                      <a:pt x="1" y="817"/>
                      <a:pt x="372" y="1859"/>
                      <a:pt x="1166" y="2189"/>
                    </a:cubicBezTo>
                    <a:cubicBezTo>
                      <a:pt x="1196" y="2201"/>
                      <a:pt x="1224" y="2206"/>
                      <a:pt x="1251" y="2206"/>
                    </a:cubicBezTo>
                    <a:cubicBezTo>
                      <a:pt x="1467" y="2206"/>
                      <a:pt x="1539" y="1826"/>
                      <a:pt x="1290" y="1725"/>
                    </a:cubicBezTo>
                    <a:cubicBezTo>
                      <a:pt x="754" y="1508"/>
                      <a:pt x="630" y="786"/>
                      <a:pt x="950" y="343"/>
                    </a:cubicBezTo>
                    <a:cubicBezTo>
                      <a:pt x="1080" y="169"/>
                      <a:pt x="916" y="0"/>
                      <a:pt x="743" y="0"/>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37" name="Google Shape;2037;p66"/>
              <p:cNvSpPr/>
              <p:nvPr/>
            </p:nvSpPr>
            <p:spPr>
              <a:xfrm>
                <a:off x="3501025" y="1742650"/>
                <a:ext cx="41675" cy="55450"/>
              </a:xfrm>
              <a:custGeom>
                <a:rect b="b" l="l" r="r" t="t"/>
                <a:pathLst>
                  <a:path extrusionOk="0" h="2218" w="1667">
                    <a:moveTo>
                      <a:pt x="651" y="1"/>
                    </a:moveTo>
                    <a:cubicBezTo>
                      <a:pt x="578" y="1"/>
                      <a:pt x="505" y="33"/>
                      <a:pt x="454" y="112"/>
                    </a:cubicBezTo>
                    <a:cubicBezTo>
                      <a:pt x="1" y="875"/>
                      <a:pt x="454" y="1927"/>
                      <a:pt x="1280" y="2205"/>
                    </a:cubicBezTo>
                    <a:cubicBezTo>
                      <a:pt x="1306" y="2214"/>
                      <a:pt x="1331" y="2218"/>
                      <a:pt x="1354" y="2218"/>
                    </a:cubicBezTo>
                    <a:cubicBezTo>
                      <a:pt x="1588" y="2218"/>
                      <a:pt x="1666" y="1826"/>
                      <a:pt x="1403" y="1741"/>
                    </a:cubicBezTo>
                    <a:cubicBezTo>
                      <a:pt x="867" y="1556"/>
                      <a:pt x="578" y="844"/>
                      <a:pt x="878" y="359"/>
                    </a:cubicBezTo>
                    <a:cubicBezTo>
                      <a:pt x="985" y="172"/>
                      <a:pt x="818" y="1"/>
                      <a:pt x="651" y="1"/>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2038" name="Google Shape;2038;p66"/>
            <p:cNvSpPr/>
            <p:nvPr/>
          </p:nvSpPr>
          <p:spPr>
            <a:xfrm>
              <a:off x="585613" y="4366570"/>
              <a:ext cx="268771" cy="293851"/>
            </a:xfrm>
            <a:custGeom>
              <a:rect b="b" l="l" r="r" t="t"/>
              <a:pathLst>
                <a:path extrusionOk="0" h="5835" w="5337">
                  <a:moveTo>
                    <a:pt x="1857" y="0"/>
                  </a:moveTo>
                  <a:cubicBezTo>
                    <a:pt x="1460" y="0"/>
                    <a:pt x="1059" y="321"/>
                    <a:pt x="1209" y="807"/>
                  </a:cubicBezTo>
                  <a:cubicBezTo>
                    <a:pt x="1374" y="1323"/>
                    <a:pt x="1590" y="1829"/>
                    <a:pt x="1828" y="2313"/>
                  </a:cubicBezTo>
                  <a:cubicBezTo>
                    <a:pt x="1456" y="2448"/>
                    <a:pt x="1074" y="2571"/>
                    <a:pt x="703" y="2716"/>
                  </a:cubicBezTo>
                  <a:cubicBezTo>
                    <a:pt x="1" y="2983"/>
                    <a:pt x="201" y="4030"/>
                    <a:pt x="821" y="4030"/>
                  </a:cubicBezTo>
                  <a:cubicBezTo>
                    <a:pt x="893" y="4030"/>
                    <a:pt x="971" y="4015"/>
                    <a:pt x="1054" y="3984"/>
                  </a:cubicBezTo>
                  <a:cubicBezTo>
                    <a:pt x="1498" y="3809"/>
                    <a:pt x="1952" y="3654"/>
                    <a:pt x="2395" y="3500"/>
                  </a:cubicBezTo>
                  <a:cubicBezTo>
                    <a:pt x="2674" y="4098"/>
                    <a:pt x="2921" y="4706"/>
                    <a:pt x="3045" y="5356"/>
                  </a:cubicBezTo>
                  <a:cubicBezTo>
                    <a:pt x="3111" y="5690"/>
                    <a:pt x="3353" y="5834"/>
                    <a:pt x="3609" y="5834"/>
                  </a:cubicBezTo>
                  <a:cubicBezTo>
                    <a:pt x="3994" y="5834"/>
                    <a:pt x="4413" y="5507"/>
                    <a:pt x="4313" y="5006"/>
                  </a:cubicBezTo>
                  <a:cubicBezTo>
                    <a:pt x="4180" y="4314"/>
                    <a:pt x="3911" y="3675"/>
                    <a:pt x="3612" y="3035"/>
                  </a:cubicBezTo>
                  <a:cubicBezTo>
                    <a:pt x="3983" y="2881"/>
                    <a:pt x="4355" y="2716"/>
                    <a:pt x="4716" y="2510"/>
                  </a:cubicBezTo>
                  <a:cubicBezTo>
                    <a:pt x="5336" y="2160"/>
                    <a:pt x="4957" y="1292"/>
                    <a:pt x="4375" y="1292"/>
                  </a:cubicBezTo>
                  <a:cubicBezTo>
                    <a:pt x="4270" y="1292"/>
                    <a:pt x="4159" y="1320"/>
                    <a:pt x="4045" y="1385"/>
                  </a:cubicBezTo>
                  <a:cubicBezTo>
                    <a:pt x="3726" y="1561"/>
                    <a:pt x="3385" y="1715"/>
                    <a:pt x="3045" y="1859"/>
                  </a:cubicBezTo>
                  <a:cubicBezTo>
                    <a:pt x="2828" y="1405"/>
                    <a:pt x="2632" y="942"/>
                    <a:pt x="2477" y="456"/>
                  </a:cubicBezTo>
                  <a:cubicBezTo>
                    <a:pt x="2375" y="138"/>
                    <a:pt x="2117" y="0"/>
                    <a:pt x="1857" y="0"/>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39" name="Google Shape;2039;p66"/>
            <p:cNvSpPr/>
            <p:nvPr/>
          </p:nvSpPr>
          <p:spPr>
            <a:xfrm>
              <a:off x="1149400" y="4660424"/>
              <a:ext cx="134052" cy="146546"/>
            </a:xfrm>
            <a:custGeom>
              <a:rect b="b" l="l" r="r" t="t"/>
              <a:pathLst>
                <a:path extrusionOk="0" h="5835" w="5337">
                  <a:moveTo>
                    <a:pt x="1857" y="0"/>
                  </a:moveTo>
                  <a:cubicBezTo>
                    <a:pt x="1460" y="0"/>
                    <a:pt x="1059" y="321"/>
                    <a:pt x="1209" y="807"/>
                  </a:cubicBezTo>
                  <a:cubicBezTo>
                    <a:pt x="1374" y="1323"/>
                    <a:pt x="1590" y="1829"/>
                    <a:pt x="1828" y="2313"/>
                  </a:cubicBezTo>
                  <a:cubicBezTo>
                    <a:pt x="1456" y="2448"/>
                    <a:pt x="1074" y="2571"/>
                    <a:pt x="703" y="2716"/>
                  </a:cubicBezTo>
                  <a:cubicBezTo>
                    <a:pt x="1" y="2983"/>
                    <a:pt x="201" y="4030"/>
                    <a:pt x="821" y="4030"/>
                  </a:cubicBezTo>
                  <a:cubicBezTo>
                    <a:pt x="893" y="4030"/>
                    <a:pt x="971" y="4015"/>
                    <a:pt x="1054" y="3984"/>
                  </a:cubicBezTo>
                  <a:cubicBezTo>
                    <a:pt x="1498" y="3809"/>
                    <a:pt x="1952" y="3654"/>
                    <a:pt x="2395" y="3500"/>
                  </a:cubicBezTo>
                  <a:cubicBezTo>
                    <a:pt x="2674" y="4098"/>
                    <a:pt x="2921" y="4706"/>
                    <a:pt x="3045" y="5356"/>
                  </a:cubicBezTo>
                  <a:cubicBezTo>
                    <a:pt x="3111" y="5690"/>
                    <a:pt x="3353" y="5834"/>
                    <a:pt x="3609" y="5834"/>
                  </a:cubicBezTo>
                  <a:cubicBezTo>
                    <a:pt x="3994" y="5834"/>
                    <a:pt x="4413" y="5507"/>
                    <a:pt x="4313" y="5006"/>
                  </a:cubicBezTo>
                  <a:cubicBezTo>
                    <a:pt x="4180" y="4314"/>
                    <a:pt x="3911" y="3675"/>
                    <a:pt x="3612" y="3035"/>
                  </a:cubicBezTo>
                  <a:cubicBezTo>
                    <a:pt x="3983" y="2881"/>
                    <a:pt x="4355" y="2716"/>
                    <a:pt x="4716" y="2510"/>
                  </a:cubicBezTo>
                  <a:cubicBezTo>
                    <a:pt x="5336" y="2160"/>
                    <a:pt x="4957" y="1292"/>
                    <a:pt x="4375" y="1292"/>
                  </a:cubicBezTo>
                  <a:cubicBezTo>
                    <a:pt x="4270" y="1292"/>
                    <a:pt x="4159" y="1320"/>
                    <a:pt x="4045" y="1385"/>
                  </a:cubicBezTo>
                  <a:cubicBezTo>
                    <a:pt x="3726" y="1561"/>
                    <a:pt x="3385" y="1715"/>
                    <a:pt x="3045" y="1859"/>
                  </a:cubicBezTo>
                  <a:cubicBezTo>
                    <a:pt x="2828" y="1405"/>
                    <a:pt x="2632" y="942"/>
                    <a:pt x="2477" y="456"/>
                  </a:cubicBezTo>
                  <a:cubicBezTo>
                    <a:pt x="2375" y="138"/>
                    <a:pt x="2117" y="0"/>
                    <a:pt x="1857" y="0"/>
                  </a:cubicBez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2040" name="Google Shape;2040;p66"/>
          <p:cNvSpPr txBox="1"/>
          <p:nvPr>
            <p:ph type="title"/>
          </p:nvPr>
        </p:nvSpPr>
        <p:spPr>
          <a:xfrm>
            <a:off x="3879500" y="2150850"/>
            <a:ext cx="4544400" cy="841800"/>
          </a:xfrm>
          <a:prstGeom prst="rect">
            <a:avLst/>
          </a:prstGeom>
        </p:spPr>
        <p:txBody>
          <a:bodyPr anchorCtr="0" anchor="ctr" bIns="91425" lIns="91425" spcFirstLastPara="1" rIns="91425" wrap="square" tIns="91425">
            <a:noAutofit/>
          </a:bodyPr>
          <a:lstStyle>
            <a:lvl1pPr lvl="0" rtl="0" algn="r">
              <a:spcBef>
                <a:spcPts val="0"/>
              </a:spcBef>
              <a:spcAft>
                <a:spcPts val="0"/>
              </a:spcAft>
              <a:buSzPts val="3600"/>
              <a:buNone/>
              <a:defRPr sz="4500"/>
            </a:lvl1pPr>
            <a:lvl2pPr lvl="1" rtl="0" algn="ctr">
              <a:spcBef>
                <a:spcPts val="0"/>
              </a:spcBef>
              <a:spcAft>
                <a:spcPts val="0"/>
              </a:spcAft>
              <a:buSzPts val="3600"/>
              <a:buNone/>
              <a:defRPr sz="3600"/>
            </a:lvl2pPr>
            <a:lvl3pPr lvl="2" rtl="0" algn="ctr">
              <a:spcBef>
                <a:spcPts val="0"/>
              </a:spcBef>
              <a:spcAft>
                <a:spcPts val="0"/>
              </a:spcAft>
              <a:buSzPts val="3600"/>
              <a:buNone/>
              <a:defRPr sz="3600"/>
            </a:lvl3pPr>
            <a:lvl4pPr lvl="3" rtl="0" algn="ctr">
              <a:spcBef>
                <a:spcPts val="0"/>
              </a:spcBef>
              <a:spcAft>
                <a:spcPts val="0"/>
              </a:spcAft>
              <a:buSzPts val="3600"/>
              <a:buNone/>
              <a:defRPr sz="3600"/>
            </a:lvl4pPr>
            <a:lvl5pPr lvl="4" rtl="0" algn="ctr">
              <a:spcBef>
                <a:spcPts val="0"/>
              </a:spcBef>
              <a:spcAft>
                <a:spcPts val="0"/>
              </a:spcAft>
              <a:buSzPts val="3600"/>
              <a:buNone/>
              <a:defRPr sz="3600"/>
            </a:lvl5pPr>
            <a:lvl6pPr lvl="5" rtl="0" algn="ctr">
              <a:spcBef>
                <a:spcPts val="0"/>
              </a:spcBef>
              <a:spcAft>
                <a:spcPts val="0"/>
              </a:spcAft>
              <a:buSzPts val="3600"/>
              <a:buNone/>
              <a:defRPr sz="3600"/>
            </a:lvl6pPr>
            <a:lvl7pPr lvl="6" rtl="0" algn="ctr">
              <a:spcBef>
                <a:spcPts val="0"/>
              </a:spcBef>
              <a:spcAft>
                <a:spcPts val="0"/>
              </a:spcAft>
              <a:buSzPts val="3600"/>
              <a:buNone/>
              <a:defRPr sz="3600"/>
            </a:lvl7pPr>
            <a:lvl8pPr lvl="7" rtl="0" algn="ctr">
              <a:spcBef>
                <a:spcPts val="0"/>
              </a:spcBef>
              <a:spcAft>
                <a:spcPts val="0"/>
              </a:spcAft>
              <a:buSzPts val="3600"/>
              <a:buNone/>
              <a:defRPr sz="3600"/>
            </a:lvl8pPr>
            <a:lvl9pPr lvl="8" rtl="0" algn="ctr">
              <a:spcBef>
                <a:spcPts val="0"/>
              </a:spcBef>
              <a:spcAft>
                <a:spcPts val="0"/>
              </a:spcAft>
              <a:buSzPts val="3600"/>
              <a:buNone/>
              <a:defRPr sz="3600"/>
            </a:lvl9pPr>
          </a:lstStyle>
          <a:p/>
        </p:txBody>
      </p:sp>
      <p:sp>
        <p:nvSpPr>
          <p:cNvPr id="2041" name="Google Shape;2041;p66"/>
          <p:cNvSpPr txBox="1"/>
          <p:nvPr>
            <p:ph hasCustomPrompt="1" idx="2" type="title"/>
          </p:nvPr>
        </p:nvSpPr>
        <p:spPr>
          <a:xfrm>
            <a:off x="7049225" y="910000"/>
            <a:ext cx="1374900" cy="841800"/>
          </a:xfrm>
          <a:prstGeom prst="rect">
            <a:avLst/>
          </a:prstGeom>
        </p:spPr>
        <p:txBody>
          <a:bodyPr anchorCtr="0" anchor="b" bIns="91425" lIns="91425" spcFirstLastPara="1" rIns="91425" wrap="square" tIns="91425">
            <a:noAutofit/>
          </a:bodyPr>
          <a:lstStyle>
            <a:lvl1pPr lvl="0" rtl="0" algn="r">
              <a:spcBef>
                <a:spcPts val="0"/>
              </a:spcBef>
              <a:spcAft>
                <a:spcPts val="0"/>
              </a:spcAft>
              <a:buSzPts val="6000"/>
              <a:buNone/>
              <a:defRPr sz="6000">
                <a:solidFill>
                  <a:schemeClr val="accent4"/>
                </a:solidFill>
              </a:defRPr>
            </a:lvl1pPr>
            <a:lvl2pPr lvl="1" rtl="0" algn="ctr">
              <a:spcBef>
                <a:spcPts val="0"/>
              </a:spcBef>
              <a:spcAft>
                <a:spcPts val="0"/>
              </a:spcAft>
              <a:buSzPts val="6000"/>
              <a:buNone/>
              <a:defRPr sz="6000"/>
            </a:lvl2pPr>
            <a:lvl3pPr lvl="2" rtl="0" algn="ctr">
              <a:spcBef>
                <a:spcPts val="0"/>
              </a:spcBef>
              <a:spcAft>
                <a:spcPts val="0"/>
              </a:spcAft>
              <a:buSzPts val="6000"/>
              <a:buNone/>
              <a:defRPr sz="6000"/>
            </a:lvl3pPr>
            <a:lvl4pPr lvl="3" rtl="0" algn="ctr">
              <a:spcBef>
                <a:spcPts val="0"/>
              </a:spcBef>
              <a:spcAft>
                <a:spcPts val="0"/>
              </a:spcAft>
              <a:buSzPts val="6000"/>
              <a:buNone/>
              <a:defRPr sz="6000"/>
            </a:lvl4pPr>
            <a:lvl5pPr lvl="4" rtl="0" algn="ctr">
              <a:spcBef>
                <a:spcPts val="0"/>
              </a:spcBef>
              <a:spcAft>
                <a:spcPts val="0"/>
              </a:spcAft>
              <a:buSzPts val="6000"/>
              <a:buNone/>
              <a:defRPr sz="6000"/>
            </a:lvl5pPr>
            <a:lvl6pPr lvl="5" rtl="0" algn="ctr">
              <a:spcBef>
                <a:spcPts val="0"/>
              </a:spcBef>
              <a:spcAft>
                <a:spcPts val="0"/>
              </a:spcAft>
              <a:buSzPts val="6000"/>
              <a:buNone/>
              <a:defRPr sz="6000"/>
            </a:lvl6pPr>
            <a:lvl7pPr lvl="6" rtl="0" algn="ctr">
              <a:spcBef>
                <a:spcPts val="0"/>
              </a:spcBef>
              <a:spcAft>
                <a:spcPts val="0"/>
              </a:spcAft>
              <a:buSzPts val="6000"/>
              <a:buNone/>
              <a:defRPr sz="6000"/>
            </a:lvl7pPr>
            <a:lvl8pPr lvl="7" rtl="0" algn="ctr">
              <a:spcBef>
                <a:spcPts val="0"/>
              </a:spcBef>
              <a:spcAft>
                <a:spcPts val="0"/>
              </a:spcAft>
              <a:buSzPts val="6000"/>
              <a:buNone/>
              <a:defRPr sz="6000"/>
            </a:lvl8pPr>
            <a:lvl9pPr lvl="8" rtl="0" algn="ctr">
              <a:spcBef>
                <a:spcPts val="0"/>
              </a:spcBef>
              <a:spcAft>
                <a:spcPts val="0"/>
              </a:spcAft>
              <a:buSzPts val="6000"/>
              <a:buNone/>
              <a:defRPr sz="6000"/>
            </a:lvl9pPr>
          </a:lstStyle>
          <a:p>
            <a:r>
              <a:t>xx%</a:t>
            </a:r>
          </a:p>
        </p:txBody>
      </p:sp>
      <p:sp>
        <p:nvSpPr>
          <p:cNvPr id="2042" name="Google Shape;2042;p66"/>
          <p:cNvSpPr txBox="1"/>
          <p:nvPr>
            <p:ph idx="1" type="subTitle"/>
          </p:nvPr>
        </p:nvSpPr>
        <p:spPr>
          <a:xfrm>
            <a:off x="4322850" y="3621841"/>
            <a:ext cx="4101300" cy="283800"/>
          </a:xfrm>
          <a:prstGeom prst="rect">
            <a:avLst/>
          </a:prstGeom>
          <a:solidFill>
            <a:schemeClr val="accent1"/>
          </a:solidFill>
        </p:spPr>
        <p:txBody>
          <a:bodyPr anchorCtr="0" anchor="ctr" bIns="91425" lIns="91425" spcFirstLastPara="1" rIns="91425" wrap="square" tIns="91425">
            <a:noAutofit/>
          </a:bodyPr>
          <a:lstStyle>
            <a:lvl1pPr lvl="0" rtl="0" algn="r">
              <a:lnSpc>
                <a:spcPct val="100000"/>
              </a:lnSpc>
              <a:spcBef>
                <a:spcPts val="0"/>
              </a:spcBef>
              <a:spcAft>
                <a:spcPts val="0"/>
              </a:spcAft>
              <a:buSzPts val="1400"/>
              <a:buNone/>
              <a:defRPr sz="1600">
                <a:solidFill>
                  <a:schemeClr val="lt1"/>
                </a:solidFill>
              </a:defRPr>
            </a:lvl1pPr>
            <a:lvl2pPr lvl="1" rtl="0" algn="ctr">
              <a:lnSpc>
                <a:spcPct val="100000"/>
              </a:lnSpc>
              <a:spcBef>
                <a:spcPts val="0"/>
              </a:spcBef>
              <a:spcAft>
                <a:spcPts val="0"/>
              </a:spcAft>
              <a:buSzPts val="1400"/>
              <a:buNone/>
              <a:defRPr/>
            </a:lvl2pPr>
            <a:lvl3pPr lvl="2" rtl="0" algn="ctr">
              <a:lnSpc>
                <a:spcPct val="100000"/>
              </a:lnSpc>
              <a:spcBef>
                <a:spcPts val="1600"/>
              </a:spcBef>
              <a:spcAft>
                <a:spcPts val="0"/>
              </a:spcAft>
              <a:buSzPts val="1400"/>
              <a:buNone/>
              <a:defRPr/>
            </a:lvl3pPr>
            <a:lvl4pPr lvl="3" rtl="0" algn="ctr">
              <a:lnSpc>
                <a:spcPct val="100000"/>
              </a:lnSpc>
              <a:spcBef>
                <a:spcPts val="1600"/>
              </a:spcBef>
              <a:spcAft>
                <a:spcPts val="0"/>
              </a:spcAft>
              <a:buSzPts val="1400"/>
              <a:buNone/>
              <a:defRPr/>
            </a:lvl4pPr>
            <a:lvl5pPr lvl="4" rtl="0" algn="ctr">
              <a:lnSpc>
                <a:spcPct val="100000"/>
              </a:lnSpc>
              <a:spcBef>
                <a:spcPts val="1600"/>
              </a:spcBef>
              <a:spcAft>
                <a:spcPts val="0"/>
              </a:spcAft>
              <a:buSzPts val="1400"/>
              <a:buNone/>
              <a:defRPr/>
            </a:lvl5pPr>
            <a:lvl6pPr lvl="5" rtl="0" algn="ctr">
              <a:lnSpc>
                <a:spcPct val="100000"/>
              </a:lnSpc>
              <a:spcBef>
                <a:spcPts val="1600"/>
              </a:spcBef>
              <a:spcAft>
                <a:spcPts val="0"/>
              </a:spcAft>
              <a:buSzPts val="1400"/>
              <a:buNone/>
              <a:defRPr/>
            </a:lvl6pPr>
            <a:lvl7pPr lvl="6" rtl="0" algn="ctr">
              <a:lnSpc>
                <a:spcPct val="100000"/>
              </a:lnSpc>
              <a:spcBef>
                <a:spcPts val="1600"/>
              </a:spcBef>
              <a:spcAft>
                <a:spcPts val="0"/>
              </a:spcAft>
              <a:buSzPts val="1400"/>
              <a:buNone/>
              <a:defRPr/>
            </a:lvl7pPr>
            <a:lvl8pPr lvl="7" rtl="0" algn="ctr">
              <a:lnSpc>
                <a:spcPct val="100000"/>
              </a:lnSpc>
              <a:spcBef>
                <a:spcPts val="1600"/>
              </a:spcBef>
              <a:spcAft>
                <a:spcPts val="0"/>
              </a:spcAft>
              <a:buSzPts val="1400"/>
              <a:buNone/>
              <a:defRPr/>
            </a:lvl8pPr>
            <a:lvl9pPr lvl="8" rtl="0" algn="ctr">
              <a:lnSpc>
                <a:spcPct val="100000"/>
              </a:lnSpc>
              <a:spcBef>
                <a:spcPts val="1600"/>
              </a:spcBef>
              <a:spcAft>
                <a:spcPts val="1600"/>
              </a:spcAft>
              <a:buSzPts val="1400"/>
              <a:buNone/>
              <a:defRPr/>
            </a:lvl9pPr>
          </a:lstStyle>
          <a:p/>
        </p:txBody>
      </p:sp>
      <p:sp>
        <p:nvSpPr>
          <p:cNvPr id="2043" name="Google Shape;2043;p66"/>
          <p:cNvSpPr/>
          <p:nvPr/>
        </p:nvSpPr>
        <p:spPr>
          <a:xfrm flipH="1" rot="9844509">
            <a:off x="8100653" y="4356638"/>
            <a:ext cx="1443168" cy="1470473"/>
          </a:xfrm>
          <a:custGeom>
            <a:rect b="b" l="l" r="r" t="t"/>
            <a:pathLst>
              <a:path extrusionOk="0" h="31343" w="30761">
                <a:moveTo>
                  <a:pt x="25462" y="1"/>
                </a:moveTo>
                <a:cubicBezTo>
                  <a:pt x="25003" y="1"/>
                  <a:pt x="24504" y="84"/>
                  <a:pt x="23962" y="262"/>
                </a:cubicBezTo>
                <a:cubicBezTo>
                  <a:pt x="22714" y="644"/>
                  <a:pt x="21848" y="1706"/>
                  <a:pt x="21270" y="2862"/>
                </a:cubicBezTo>
                <a:cubicBezTo>
                  <a:pt x="20785" y="3728"/>
                  <a:pt x="20693" y="5740"/>
                  <a:pt x="19919" y="6421"/>
                </a:cubicBezTo>
                <a:cubicBezTo>
                  <a:pt x="19549" y="6724"/>
                  <a:pt x="19197" y="6855"/>
                  <a:pt x="18859" y="6855"/>
                </a:cubicBezTo>
                <a:cubicBezTo>
                  <a:pt x="16740" y="6855"/>
                  <a:pt x="15176" y="1692"/>
                  <a:pt x="13183" y="1603"/>
                </a:cubicBezTo>
                <a:cubicBezTo>
                  <a:pt x="13116" y="1599"/>
                  <a:pt x="13051" y="1598"/>
                  <a:pt x="12987" y="1598"/>
                </a:cubicBezTo>
                <a:cubicBezTo>
                  <a:pt x="9937" y="1598"/>
                  <a:pt x="10508" y="5882"/>
                  <a:pt x="11357" y="7762"/>
                </a:cubicBezTo>
                <a:cubicBezTo>
                  <a:pt x="11842" y="8917"/>
                  <a:pt x="12420" y="10072"/>
                  <a:pt x="13276" y="11134"/>
                </a:cubicBezTo>
                <a:cubicBezTo>
                  <a:pt x="13956" y="12094"/>
                  <a:pt x="15205" y="12867"/>
                  <a:pt x="15586" y="14116"/>
                </a:cubicBezTo>
                <a:cubicBezTo>
                  <a:pt x="16357" y="16711"/>
                  <a:pt x="14815" y="17501"/>
                  <a:pt x="12974" y="17501"/>
                </a:cubicBezTo>
                <a:cubicBezTo>
                  <a:pt x="11807" y="17501"/>
                  <a:pt x="10520" y="17184"/>
                  <a:pt x="9624" y="16808"/>
                </a:cubicBezTo>
                <a:cubicBezTo>
                  <a:pt x="8752" y="16450"/>
                  <a:pt x="7859" y="16277"/>
                  <a:pt x="6986" y="16277"/>
                </a:cubicBezTo>
                <a:cubicBezTo>
                  <a:pt x="4586" y="16277"/>
                  <a:pt x="2333" y="17587"/>
                  <a:pt x="1062" y="19985"/>
                </a:cubicBezTo>
                <a:cubicBezTo>
                  <a:pt x="0" y="22203"/>
                  <a:pt x="93" y="25472"/>
                  <a:pt x="1248" y="27783"/>
                </a:cubicBezTo>
                <a:cubicBezTo>
                  <a:pt x="1953" y="29293"/>
                  <a:pt x="2762" y="29890"/>
                  <a:pt x="3534" y="29890"/>
                </a:cubicBezTo>
                <a:cubicBezTo>
                  <a:pt x="4978" y="29890"/>
                  <a:pt x="6291" y="27799"/>
                  <a:pt x="6540" y="25669"/>
                </a:cubicBezTo>
                <a:cubicBezTo>
                  <a:pt x="6754" y="23757"/>
                  <a:pt x="7623" y="23083"/>
                  <a:pt x="8725" y="23083"/>
                </a:cubicBezTo>
                <a:cubicBezTo>
                  <a:pt x="10121" y="23083"/>
                  <a:pt x="11892" y="24164"/>
                  <a:pt x="13183" y="25184"/>
                </a:cubicBezTo>
                <a:cubicBezTo>
                  <a:pt x="14106" y="25895"/>
                  <a:pt x="14783" y="26188"/>
                  <a:pt x="15317" y="26188"/>
                </a:cubicBezTo>
                <a:cubicBezTo>
                  <a:pt x="16736" y="26188"/>
                  <a:pt x="17148" y="24117"/>
                  <a:pt x="18474" y="22295"/>
                </a:cubicBezTo>
                <a:cubicBezTo>
                  <a:pt x="19049" y="21552"/>
                  <a:pt x="19836" y="21252"/>
                  <a:pt x="20692" y="21252"/>
                </a:cubicBezTo>
                <a:cubicBezTo>
                  <a:pt x="22710" y="21252"/>
                  <a:pt x="25108" y="22925"/>
                  <a:pt x="25984" y="24410"/>
                </a:cubicBezTo>
                <a:cubicBezTo>
                  <a:pt x="26655" y="25669"/>
                  <a:pt x="26944" y="27010"/>
                  <a:pt x="27336" y="28454"/>
                </a:cubicBezTo>
                <a:cubicBezTo>
                  <a:pt x="27624" y="29227"/>
                  <a:pt x="27624" y="30671"/>
                  <a:pt x="28006" y="31342"/>
                </a:cubicBezTo>
                <a:lnTo>
                  <a:pt x="28099" y="31146"/>
                </a:lnTo>
                <a:cubicBezTo>
                  <a:pt x="28129" y="31161"/>
                  <a:pt x="28159" y="31168"/>
                  <a:pt x="28189" y="31168"/>
                </a:cubicBezTo>
                <a:cubicBezTo>
                  <a:pt x="28548" y="31168"/>
                  <a:pt x="28887" y="30143"/>
                  <a:pt x="29069" y="29609"/>
                </a:cubicBezTo>
                <a:cubicBezTo>
                  <a:pt x="30502" y="24802"/>
                  <a:pt x="29935" y="19315"/>
                  <a:pt x="30409" y="14311"/>
                </a:cubicBezTo>
                <a:cubicBezTo>
                  <a:pt x="30760" y="10859"/>
                  <a:pt x="30710" y="1"/>
                  <a:pt x="25462"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Layout>
</file>

<file path=ppt/slideLayouts/slideLayout6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2044" name="Shape 2044"/>
        <p:cNvGrpSpPr/>
        <p:nvPr/>
      </p:nvGrpSpPr>
      <p:grpSpPr>
        <a:xfrm>
          <a:off x="0" y="0"/>
          <a:ext cx="0" cy="0"/>
          <a:chOff x="0" y="0"/>
          <a:chExt cx="0" cy="0"/>
        </a:xfrm>
      </p:grpSpPr>
      <p:sp>
        <p:nvSpPr>
          <p:cNvPr id="2045" name="Google Shape;2045;p67"/>
          <p:cNvSpPr txBox="1"/>
          <p:nvPr>
            <p:ph type="title"/>
          </p:nvPr>
        </p:nvSpPr>
        <p:spPr>
          <a:xfrm>
            <a:off x="720000" y="445025"/>
            <a:ext cx="7704000" cy="572700"/>
          </a:xfrm>
          <a:prstGeom prst="rect">
            <a:avLst/>
          </a:prstGeom>
        </p:spPr>
        <p:txBody>
          <a:bodyPr anchorCtr="0" anchor="t" bIns="91425" lIns="91425" spcFirstLastPara="1" rIns="91425" wrap="square" tIns="91425">
            <a:noAutofit/>
          </a:bodyPr>
          <a:lstStyle>
            <a:lvl1pPr lvl="0" rtl="0">
              <a:spcBef>
                <a:spcPts val="0"/>
              </a:spcBef>
              <a:spcAft>
                <a:spcPts val="0"/>
              </a:spcAft>
              <a:buSzPts val="3000"/>
              <a:buNone/>
              <a:defRPr/>
            </a:lvl1pPr>
            <a:lvl2pPr lvl="1" rtl="0">
              <a:spcBef>
                <a:spcPts val="0"/>
              </a:spcBef>
              <a:spcAft>
                <a:spcPts val="0"/>
              </a:spcAft>
              <a:buSzPts val="3000"/>
              <a:buNone/>
              <a:defRPr/>
            </a:lvl2pPr>
            <a:lvl3pPr lvl="2" rtl="0">
              <a:spcBef>
                <a:spcPts val="0"/>
              </a:spcBef>
              <a:spcAft>
                <a:spcPts val="0"/>
              </a:spcAft>
              <a:buSzPts val="3000"/>
              <a:buNone/>
              <a:defRPr/>
            </a:lvl3pPr>
            <a:lvl4pPr lvl="3" rtl="0">
              <a:spcBef>
                <a:spcPts val="0"/>
              </a:spcBef>
              <a:spcAft>
                <a:spcPts val="0"/>
              </a:spcAft>
              <a:buSzPts val="3000"/>
              <a:buNone/>
              <a:defRPr/>
            </a:lvl4pPr>
            <a:lvl5pPr lvl="4" rtl="0">
              <a:spcBef>
                <a:spcPts val="0"/>
              </a:spcBef>
              <a:spcAft>
                <a:spcPts val="0"/>
              </a:spcAft>
              <a:buSzPts val="3000"/>
              <a:buNone/>
              <a:defRPr/>
            </a:lvl5pPr>
            <a:lvl6pPr lvl="5" rtl="0">
              <a:spcBef>
                <a:spcPts val="0"/>
              </a:spcBef>
              <a:spcAft>
                <a:spcPts val="0"/>
              </a:spcAft>
              <a:buSzPts val="3000"/>
              <a:buNone/>
              <a:defRPr/>
            </a:lvl6pPr>
            <a:lvl7pPr lvl="6" rtl="0">
              <a:spcBef>
                <a:spcPts val="0"/>
              </a:spcBef>
              <a:spcAft>
                <a:spcPts val="0"/>
              </a:spcAft>
              <a:buSzPts val="3000"/>
              <a:buNone/>
              <a:defRPr/>
            </a:lvl7pPr>
            <a:lvl8pPr lvl="7" rtl="0">
              <a:spcBef>
                <a:spcPts val="0"/>
              </a:spcBef>
              <a:spcAft>
                <a:spcPts val="0"/>
              </a:spcAft>
              <a:buSzPts val="3000"/>
              <a:buNone/>
              <a:defRPr/>
            </a:lvl8pPr>
            <a:lvl9pPr lvl="8" rtl="0">
              <a:spcBef>
                <a:spcPts val="0"/>
              </a:spcBef>
              <a:spcAft>
                <a:spcPts val="0"/>
              </a:spcAft>
              <a:buSzPts val="3000"/>
              <a:buNone/>
              <a:defRPr/>
            </a:lvl9pPr>
          </a:lstStyle>
          <a:p/>
        </p:txBody>
      </p:sp>
      <p:sp>
        <p:nvSpPr>
          <p:cNvPr id="2046" name="Google Shape;2046;p67"/>
          <p:cNvSpPr txBox="1"/>
          <p:nvPr>
            <p:ph idx="1" type="body"/>
          </p:nvPr>
        </p:nvSpPr>
        <p:spPr>
          <a:xfrm>
            <a:off x="720000" y="1139552"/>
            <a:ext cx="7704000" cy="3416400"/>
          </a:xfrm>
          <a:prstGeom prst="rect">
            <a:avLst/>
          </a:prstGeom>
        </p:spPr>
        <p:txBody>
          <a:bodyPr anchorCtr="0" anchor="t" bIns="91425" lIns="91425" spcFirstLastPara="1" rIns="91425" wrap="square" tIns="91425">
            <a:noAutofit/>
          </a:bodyPr>
          <a:lstStyle>
            <a:lvl1pPr indent="-304800" lvl="0" marL="457200" rtl="0">
              <a:lnSpc>
                <a:spcPct val="100000"/>
              </a:lnSpc>
              <a:spcBef>
                <a:spcPts val="0"/>
              </a:spcBef>
              <a:spcAft>
                <a:spcPts val="0"/>
              </a:spcAft>
              <a:buSzPts val="1200"/>
              <a:buAutoNum type="arabicPeriod"/>
              <a:defRPr sz="1250"/>
            </a:lvl1pPr>
            <a:lvl2pPr indent="-304800" lvl="1" marL="914400" rtl="0">
              <a:lnSpc>
                <a:spcPct val="115000"/>
              </a:lnSpc>
              <a:spcBef>
                <a:spcPts val="1600"/>
              </a:spcBef>
              <a:spcAft>
                <a:spcPts val="0"/>
              </a:spcAft>
              <a:buSzPts val="1200"/>
              <a:buFont typeface="Roboto Condensed Light"/>
              <a:buAutoNum type="alphaLcPeriod"/>
              <a:defRPr/>
            </a:lvl2pPr>
            <a:lvl3pPr indent="-304800" lvl="2" marL="1371600" rtl="0">
              <a:lnSpc>
                <a:spcPct val="115000"/>
              </a:lnSpc>
              <a:spcBef>
                <a:spcPts val="1600"/>
              </a:spcBef>
              <a:spcAft>
                <a:spcPts val="0"/>
              </a:spcAft>
              <a:buSzPts val="1200"/>
              <a:buFont typeface="Roboto Condensed Light"/>
              <a:buAutoNum type="romanLcPeriod"/>
              <a:defRPr/>
            </a:lvl3pPr>
            <a:lvl4pPr indent="-304800" lvl="3" marL="1828800" rtl="0">
              <a:lnSpc>
                <a:spcPct val="115000"/>
              </a:lnSpc>
              <a:spcBef>
                <a:spcPts val="1600"/>
              </a:spcBef>
              <a:spcAft>
                <a:spcPts val="0"/>
              </a:spcAft>
              <a:buSzPts val="1200"/>
              <a:buFont typeface="Roboto Condensed Light"/>
              <a:buAutoNum type="arabicPeriod"/>
              <a:defRPr/>
            </a:lvl4pPr>
            <a:lvl5pPr indent="-304800" lvl="4" marL="2286000" rtl="0">
              <a:lnSpc>
                <a:spcPct val="115000"/>
              </a:lnSpc>
              <a:spcBef>
                <a:spcPts val="1600"/>
              </a:spcBef>
              <a:spcAft>
                <a:spcPts val="0"/>
              </a:spcAft>
              <a:buSzPts val="1200"/>
              <a:buFont typeface="Roboto Condensed Light"/>
              <a:buAutoNum type="alphaLcPeriod"/>
              <a:defRPr/>
            </a:lvl5pPr>
            <a:lvl6pPr indent="-304800" lvl="5" marL="2743200" rtl="0">
              <a:lnSpc>
                <a:spcPct val="115000"/>
              </a:lnSpc>
              <a:spcBef>
                <a:spcPts val="1600"/>
              </a:spcBef>
              <a:spcAft>
                <a:spcPts val="0"/>
              </a:spcAft>
              <a:buSzPts val="1200"/>
              <a:buFont typeface="Roboto Condensed Light"/>
              <a:buAutoNum type="romanLcPeriod"/>
              <a:defRPr/>
            </a:lvl6pPr>
            <a:lvl7pPr indent="-304800" lvl="6" marL="3200400" rtl="0">
              <a:lnSpc>
                <a:spcPct val="115000"/>
              </a:lnSpc>
              <a:spcBef>
                <a:spcPts val="1600"/>
              </a:spcBef>
              <a:spcAft>
                <a:spcPts val="0"/>
              </a:spcAft>
              <a:buSzPts val="1200"/>
              <a:buFont typeface="Roboto Condensed Light"/>
              <a:buAutoNum type="arabicPeriod"/>
              <a:defRPr/>
            </a:lvl7pPr>
            <a:lvl8pPr indent="-304800" lvl="7" marL="3657600" rtl="0">
              <a:lnSpc>
                <a:spcPct val="115000"/>
              </a:lnSpc>
              <a:spcBef>
                <a:spcPts val="1600"/>
              </a:spcBef>
              <a:spcAft>
                <a:spcPts val="0"/>
              </a:spcAft>
              <a:buSzPts val="1200"/>
              <a:buFont typeface="Roboto Condensed Light"/>
              <a:buAutoNum type="alphaLcPeriod"/>
              <a:defRPr/>
            </a:lvl8pPr>
            <a:lvl9pPr indent="-304800" lvl="8" marL="4114800" rtl="0">
              <a:lnSpc>
                <a:spcPct val="115000"/>
              </a:lnSpc>
              <a:spcBef>
                <a:spcPts val="1600"/>
              </a:spcBef>
              <a:spcAft>
                <a:spcPts val="1600"/>
              </a:spcAft>
              <a:buSzPts val="1200"/>
              <a:buFont typeface="Roboto Condensed Light"/>
              <a:buAutoNum type="romanLcPeriod"/>
              <a:defRPr/>
            </a:lvl9pPr>
          </a:lstStyle>
          <a:p/>
        </p:txBody>
      </p:sp>
      <p:grpSp>
        <p:nvGrpSpPr>
          <p:cNvPr id="2047" name="Google Shape;2047;p67"/>
          <p:cNvGrpSpPr/>
          <p:nvPr/>
        </p:nvGrpSpPr>
        <p:grpSpPr>
          <a:xfrm>
            <a:off x="-760571" y="142502"/>
            <a:ext cx="10272611" cy="5199839"/>
            <a:chOff x="-760571" y="142502"/>
            <a:chExt cx="10272611" cy="5199839"/>
          </a:xfrm>
        </p:grpSpPr>
        <p:grpSp>
          <p:nvGrpSpPr>
            <p:cNvPr id="2048" name="Google Shape;2048;p67"/>
            <p:cNvGrpSpPr/>
            <p:nvPr/>
          </p:nvGrpSpPr>
          <p:grpSpPr>
            <a:xfrm flipH="1">
              <a:off x="7603342" y="238429"/>
              <a:ext cx="1296652" cy="913867"/>
              <a:chOff x="2458950" y="370151"/>
              <a:chExt cx="697050" cy="491274"/>
            </a:xfrm>
          </p:grpSpPr>
          <p:sp>
            <p:nvSpPr>
              <p:cNvPr id="2049" name="Google Shape;2049;p67"/>
              <p:cNvSpPr/>
              <p:nvPr/>
            </p:nvSpPr>
            <p:spPr>
              <a:xfrm>
                <a:off x="2541639" y="370151"/>
                <a:ext cx="88000" cy="100225"/>
              </a:xfrm>
              <a:custGeom>
                <a:rect b="b" l="l" r="r" t="t"/>
                <a:pathLst>
                  <a:path extrusionOk="0" h="4009" w="3520">
                    <a:moveTo>
                      <a:pt x="2021" y="1"/>
                    </a:moveTo>
                    <a:cubicBezTo>
                      <a:pt x="1846" y="1"/>
                      <a:pt x="1681" y="99"/>
                      <a:pt x="1636" y="325"/>
                    </a:cubicBezTo>
                    <a:cubicBezTo>
                      <a:pt x="1585" y="645"/>
                      <a:pt x="1502" y="965"/>
                      <a:pt x="1420" y="1284"/>
                    </a:cubicBezTo>
                    <a:cubicBezTo>
                      <a:pt x="1203" y="1192"/>
                      <a:pt x="976" y="1099"/>
                      <a:pt x="749" y="1037"/>
                    </a:cubicBezTo>
                    <a:cubicBezTo>
                      <a:pt x="704" y="1024"/>
                      <a:pt x="661" y="1018"/>
                      <a:pt x="620" y="1018"/>
                    </a:cubicBezTo>
                    <a:cubicBezTo>
                      <a:pt x="159" y="1018"/>
                      <a:pt x="0" y="1761"/>
                      <a:pt x="512" y="1903"/>
                    </a:cubicBezTo>
                    <a:cubicBezTo>
                      <a:pt x="728" y="1965"/>
                      <a:pt x="945" y="2048"/>
                      <a:pt x="1152" y="2141"/>
                    </a:cubicBezTo>
                    <a:cubicBezTo>
                      <a:pt x="1007" y="2584"/>
                      <a:pt x="842" y="3028"/>
                      <a:pt x="677" y="3461"/>
                    </a:cubicBezTo>
                    <a:cubicBezTo>
                      <a:pt x="552" y="3791"/>
                      <a:pt x="823" y="4008"/>
                      <a:pt x="1099" y="4008"/>
                    </a:cubicBezTo>
                    <a:cubicBezTo>
                      <a:pt x="1281" y="4008"/>
                      <a:pt x="1466" y="3915"/>
                      <a:pt x="1544" y="3698"/>
                    </a:cubicBezTo>
                    <a:cubicBezTo>
                      <a:pt x="1698" y="3306"/>
                      <a:pt x="1842" y="2904"/>
                      <a:pt x="1977" y="2512"/>
                    </a:cubicBezTo>
                    <a:cubicBezTo>
                      <a:pt x="2224" y="2615"/>
                      <a:pt x="2472" y="2698"/>
                      <a:pt x="2740" y="2749"/>
                    </a:cubicBezTo>
                    <a:cubicBezTo>
                      <a:pt x="2775" y="2756"/>
                      <a:pt x="2809" y="2759"/>
                      <a:pt x="2841" y="2759"/>
                    </a:cubicBezTo>
                    <a:cubicBezTo>
                      <a:pt x="3334" y="2759"/>
                      <a:pt x="3519" y="1990"/>
                      <a:pt x="2977" y="1883"/>
                    </a:cubicBezTo>
                    <a:cubicBezTo>
                      <a:pt x="2729" y="1831"/>
                      <a:pt x="2482" y="1749"/>
                      <a:pt x="2255" y="1656"/>
                    </a:cubicBezTo>
                    <a:cubicBezTo>
                      <a:pt x="2358" y="1295"/>
                      <a:pt x="2441" y="934"/>
                      <a:pt x="2513" y="573"/>
                    </a:cubicBezTo>
                    <a:cubicBezTo>
                      <a:pt x="2575" y="225"/>
                      <a:pt x="2286" y="1"/>
                      <a:pt x="2021" y="1"/>
                    </a:cubicBez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50" name="Google Shape;2050;p67"/>
              <p:cNvSpPr/>
              <p:nvPr/>
            </p:nvSpPr>
            <p:spPr>
              <a:xfrm>
                <a:off x="2458950" y="728400"/>
                <a:ext cx="67825" cy="58925"/>
              </a:xfrm>
              <a:custGeom>
                <a:rect b="b" l="l" r="r" t="t"/>
                <a:pathLst>
                  <a:path extrusionOk="0" h="2357" w="2713">
                    <a:moveTo>
                      <a:pt x="1510" y="0"/>
                    </a:moveTo>
                    <a:cubicBezTo>
                      <a:pt x="1288" y="0"/>
                      <a:pt x="1065" y="67"/>
                      <a:pt x="877" y="205"/>
                    </a:cubicBezTo>
                    <a:cubicBezTo>
                      <a:pt x="774" y="287"/>
                      <a:pt x="671" y="370"/>
                      <a:pt x="558" y="452"/>
                    </a:cubicBezTo>
                    <a:cubicBezTo>
                      <a:pt x="93" y="792"/>
                      <a:pt x="0" y="1473"/>
                      <a:pt x="351" y="1938"/>
                    </a:cubicBezTo>
                    <a:cubicBezTo>
                      <a:pt x="552" y="2212"/>
                      <a:pt x="872" y="2357"/>
                      <a:pt x="1196" y="2357"/>
                    </a:cubicBezTo>
                    <a:cubicBezTo>
                      <a:pt x="1421" y="2357"/>
                      <a:pt x="1647" y="2288"/>
                      <a:pt x="1837" y="2144"/>
                    </a:cubicBezTo>
                    <a:cubicBezTo>
                      <a:pt x="1940" y="2072"/>
                      <a:pt x="2053" y="1989"/>
                      <a:pt x="2156" y="1906"/>
                    </a:cubicBezTo>
                    <a:cubicBezTo>
                      <a:pt x="2621" y="1556"/>
                      <a:pt x="2713" y="886"/>
                      <a:pt x="2362" y="421"/>
                    </a:cubicBezTo>
                    <a:cubicBezTo>
                      <a:pt x="2160" y="145"/>
                      <a:pt x="1837" y="0"/>
                      <a:pt x="1510" y="0"/>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51" name="Google Shape;2051;p67"/>
              <p:cNvSpPr/>
              <p:nvPr/>
            </p:nvSpPr>
            <p:spPr>
              <a:xfrm>
                <a:off x="2521600" y="807300"/>
                <a:ext cx="63725" cy="54125"/>
              </a:xfrm>
              <a:custGeom>
                <a:rect b="b" l="l" r="r" t="t"/>
                <a:pathLst>
                  <a:path extrusionOk="0" h="2165" w="2549">
                    <a:moveTo>
                      <a:pt x="1157" y="1"/>
                    </a:moveTo>
                    <a:cubicBezTo>
                      <a:pt x="631" y="1"/>
                      <a:pt x="159" y="384"/>
                      <a:pt x="83" y="917"/>
                    </a:cubicBezTo>
                    <a:cubicBezTo>
                      <a:pt x="1" y="1484"/>
                      <a:pt x="413" y="2031"/>
                      <a:pt x="991" y="2113"/>
                    </a:cubicBezTo>
                    <a:lnTo>
                      <a:pt x="1270" y="2154"/>
                    </a:lnTo>
                    <a:cubicBezTo>
                      <a:pt x="1319" y="2162"/>
                      <a:pt x="1367" y="2165"/>
                      <a:pt x="1415" y="2165"/>
                    </a:cubicBezTo>
                    <a:cubicBezTo>
                      <a:pt x="1927" y="2165"/>
                      <a:pt x="2391" y="1776"/>
                      <a:pt x="2466" y="1257"/>
                    </a:cubicBezTo>
                    <a:cubicBezTo>
                      <a:pt x="2549" y="680"/>
                      <a:pt x="2136" y="133"/>
                      <a:pt x="1569" y="50"/>
                    </a:cubicBezTo>
                    <a:lnTo>
                      <a:pt x="1290" y="9"/>
                    </a:lnTo>
                    <a:cubicBezTo>
                      <a:pt x="1246" y="3"/>
                      <a:pt x="1201" y="1"/>
                      <a:pt x="1157" y="1"/>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52" name="Google Shape;2052;p67"/>
              <p:cNvSpPr/>
              <p:nvPr/>
            </p:nvSpPr>
            <p:spPr>
              <a:xfrm>
                <a:off x="2562825" y="714100"/>
                <a:ext cx="72325" cy="53275"/>
              </a:xfrm>
              <a:custGeom>
                <a:rect b="b" l="l" r="r" t="t"/>
                <a:pathLst>
                  <a:path extrusionOk="0" h="2131" w="2893">
                    <a:moveTo>
                      <a:pt x="1426" y="1"/>
                    </a:moveTo>
                    <a:cubicBezTo>
                      <a:pt x="216" y="1"/>
                      <a:pt x="1" y="1930"/>
                      <a:pt x="1302" y="2118"/>
                    </a:cubicBezTo>
                    <a:cubicBezTo>
                      <a:pt x="1362" y="2127"/>
                      <a:pt x="1420" y="2131"/>
                      <a:pt x="1475" y="2131"/>
                    </a:cubicBezTo>
                    <a:cubicBezTo>
                      <a:pt x="2677" y="2131"/>
                      <a:pt x="2892" y="200"/>
                      <a:pt x="1601" y="14"/>
                    </a:cubicBezTo>
                    <a:cubicBezTo>
                      <a:pt x="1541" y="5"/>
                      <a:pt x="1482" y="1"/>
                      <a:pt x="1426" y="1"/>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53" name="Google Shape;2053;p67"/>
              <p:cNvSpPr/>
              <p:nvPr/>
            </p:nvSpPr>
            <p:spPr>
              <a:xfrm>
                <a:off x="3033750" y="467675"/>
                <a:ext cx="46950" cy="40975"/>
              </a:xfrm>
              <a:custGeom>
                <a:rect b="b" l="l" r="r" t="t"/>
                <a:pathLst>
                  <a:path extrusionOk="0" h="1639" w="1878">
                    <a:moveTo>
                      <a:pt x="1045" y="0"/>
                    </a:moveTo>
                    <a:cubicBezTo>
                      <a:pt x="892" y="0"/>
                      <a:pt x="739" y="47"/>
                      <a:pt x="610" y="143"/>
                    </a:cubicBezTo>
                    <a:cubicBezTo>
                      <a:pt x="527" y="205"/>
                      <a:pt x="454" y="257"/>
                      <a:pt x="383" y="319"/>
                    </a:cubicBezTo>
                    <a:cubicBezTo>
                      <a:pt x="62" y="556"/>
                      <a:pt x="1" y="1020"/>
                      <a:pt x="238" y="1350"/>
                    </a:cubicBezTo>
                    <a:cubicBezTo>
                      <a:pt x="378" y="1539"/>
                      <a:pt x="602" y="1638"/>
                      <a:pt x="828" y="1638"/>
                    </a:cubicBezTo>
                    <a:cubicBezTo>
                      <a:pt x="983" y="1638"/>
                      <a:pt x="1139" y="1591"/>
                      <a:pt x="1270" y="1495"/>
                    </a:cubicBezTo>
                    <a:cubicBezTo>
                      <a:pt x="1342" y="1433"/>
                      <a:pt x="1414" y="1381"/>
                      <a:pt x="1486" y="1330"/>
                    </a:cubicBezTo>
                    <a:cubicBezTo>
                      <a:pt x="1816" y="1082"/>
                      <a:pt x="1878" y="617"/>
                      <a:pt x="1641" y="298"/>
                    </a:cubicBezTo>
                    <a:cubicBezTo>
                      <a:pt x="1494" y="102"/>
                      <a:pt x="1269" y="0"/>
                      <a:pt x="1045" y="0"/>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54" name="Google Shape;2054;p67"/>
              <p:cNvSpPr/>
              <p:nvPr/>
            </p:nvSpPr>
            <p:spPr>
              <a:xfrm>
                <a:off x="3077075" y="522600"/>
                <a:ext cx="44125" cy="37525"/>
              </a:xfrm>
              <a:custGeom>
                <a:rect b="b" l="l" r="r" t="t"/>
                <a:pathLst>
                  <a:path extrusionOk="0" h="1501" w="1765">
                    <a:moveTo>
                      <a:pt x="789" y="1"/>
                    </a:moveTo>
                    <a:cubicBezTo>
                      <a:pt x="429" y="1"/>
                      <a:pt x="110" y="272"/>
                      <a:pt x="62" y="628"/>
                    </a:cubicBezTo>
                    <a:cubicBezTo>
                      <a:pt x="1" y="1031"/>
                      <a:pt x="289" y="1402"/>
                      <a:pt x="681" y="1464"/>
                    </a:cubicBezTo>
                    <a:lnTo>
                      <a:pt x="878" y="1494"/>
                    </a:lnTo>
                    <a:cubicBezTo>
                      <a:pt x="910" y="1499"/>
                      <a:pt x="942" y="1501"/>
                      <a:pt x="974" y="1501"/>
                    </a:cubicBezTo>
                    <a:cubicBezTo>
                      <a:pt x="1339" y="1501"/>
                      <a:pt x="1666" y="1235"/>
                      <a:pt x="1713" y="866"/>
                    </a:cubicBezTo>
                    <a:cubicBezTo>
                      <a:pt x="1765" y="463"/>
                      <a:pt x="1486" y="91"/>
                      <a:pt x="1084" y="30"/>
                    </a:cubicBezTo>
                    <a:lnTo>
                      <a:pt x="898" y="9"/>
                    </a:lnTo>
                    <a:cubicBezTo>
                      <a:pt x="862" y="3"/>
                      <a:pt x="825" y="1"/>
                      <a:pt x="789" y="1"/>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55" name="Google Shape;2055;p67"/>
              <p:cNvSpPr/>
              <p:nvPr/>
            </p:nvSpPr>
            <p:spPr>
              <a:xfrm>
                <a:off x="3105725" y="457875"/>
                <a:ext cx="50275" cy="36825"/>
              </a:xfrm>
              <a:custGeom>
                <a:rect b="b" l="l" r="r" t="t"/>
                <a:pathLst>
                  <a:path extrusionOk="0" h="1473" w="2011">
                    <a:moveTo>
                      <a:pt x="983" y="0"/>
                    </a:moveTo>
                    <a:cubicBezTo>
                      <a:pt x="149" y="0"/>
                      <a:pt x="0" y="1336"/>
                      <a:pt x="897" y="1463"/>
                    </a:cubicBezTo>
                    <a:cubicBezTo>
                      <a:pt x="938" y="1469"/>
                      <a:pt x="978" y="1472"/>
                      <a:pt x="1017" y="1472"/>
                    </a:cubicBezTo>
                    <a:cubicBezTo>
                      <a:pt x="1853" y="1472"/>
                      <a:pt x="2010" y="137"/>
                      <a:pt x="1103" y="9"/>
                    </a:cubicBezTo>
                    <a:cubicBezTo>
                      <a:pt x="1062" y="3"/>
                      <a:pt x="1022" y="0"/>
                      <a:pt x="983" y="0"/>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2056" name="Google Shape;2056;p67"/>
            <p:cNvGrpSpPr/>
            <p:nvPr/>
          </p:nvGrpSpPr>
          <p:grpSpPr>
            <a:xfrm rot="5400000">
              <a:off x="-746918" y="3885557"/>
              <a:ext cx="1443133" cy="1470437"/>
              <a:chOff x="5510175" y="238275"/>
              <a:chExt cx="2841932" cy="2895701"/>
            </a:xfrm>
          </p:grpSpPr>
          <p:sp>
            <p:nvSpPr>
              <p:cNvPr id="2057" name="Google Shape;2057;p67"/>
              <p:cNvSpPr/>
              <p:nvPr/>
            </p:nvSpPr>
            <p:spPr>
              <a:xfrm>
                <a:off x="5510175" y="238275"/>
                <a:ext cx="2841932" cy="2895701"/>
              </a:xfrm>
              <a:custGeom>
                <a:rect b="b" l="l" r="r" t="t"/>
                <a:pathLst>
                  <a:path extrusionOk="0" h="31343" w="30761">
                    <a:moveTo>
                      <a:pt x="25462" y="1"/>
                    </a:moveTo>
                    <a:cubicBezTo>
                      <a:pt x="25003" y="1"/>
                      <a:pt x="24504" y="84"/>
                      <a:pt x="23962" y="262"/>
                    </a:cubicBezTo>
                    <a:cubicBezTo>
                      <a:pt x="22714" y="644"/>
                      <a:pt x="21848" y="1706"/>
                      <a:pt x="21270" y="2862"/>
                    </a:cubicBezTo>
                    <a:cubicBezTo>
                      <a:pt x="20785" y="3728"/>
                      <a:pt x="20693" y="5740"/>
                      <a:pt x="19919" y="6421"/>
                    </a:cubicBezTo>
                    <a:cubicBezTo>
                      <a:pt x="19549" y="6724"/>
                      <a:pt x="19197" y="6855"/>
                      <a:pt x="18859" y="6855"/>
                    </a:cubicBezTo>
                    <a:cubicBezTo>
                      <a:pt x="16740" y="6855"/>
                      <a:pt x="15176" y="1692"/>
                      <a:pt x="13183" y="1603"/>
                    </a:cubicBezTo>
                    <a:cubicBezTo>
                      <a:pt x="13116" y="1599"/>
                      <a:pt x="13051" y="1598"/>
                      <a:pt x="12987" y="1598"/>
                    </a:cubicBezTo>
                    <a:cubicBezTo>
                      <a:pt x="9937" y="1598"/>
                      <a:pt x="10508" y="5882"/>
                      <a:pt x="11357" y="7762"/>
                    </a:cubicBezTo>
                    <a:cubicBezTo>
                      <a:pt x="11842" y="8917"/>
                      <a:pt x="12420" y="10072"/>
                      <a:pt x="13276" y="11134"/>
                    </a:cubicBezTo>
                    <a:cubicBezTo>
                      <a:pt x="13956" y="12094"/>
                      <a:pt x="15205" y="12867"/>
                      <a:pt x="15586" y="14116"/>
                    </a:cubicBezTo>
                    <a:cubicBezTo>
                      <a:pt x="16357" y="16711"/>
                      <a:pt x="14815" y="17501"/>
                      <a:pt x="12974" y="17501"/>
                    </a:cubicBezTo>
                    <a:cubicBezTo>
                      <a:pt x="11807" y="17501"/>
                      <a:pt x="10520" y="17184"/>
                      <a:pt x="9624" y="16808"/>
                    </a:cubicBezTo>
                    <a:cubicBezTo>
                      <a:pt x="8752" y="16450"/>
                      <a:pt x="7859" y="16277"/>
                      <a:pt x="6986" y="16277"/>
                    </a:cubicBezTo>
                    <a:cubicBezTo>
                      <a:pt x="4586" y="16277"/>
                      <a:pt x="2333" y="17587"/>
                      <a:pt x="1062" y="19985"/>
                    </a:cubicBezTo>
                    <a:cubicBezTo>
                      <a:pt x="0" y="22203"/>
                      <a:pt x="93" y="25472"/>
                      <a:pt x="1248" y="27783"/>
                    </a:cubicBezTo>
                    <a:cubicBezTo>
                      <a:pt x="1953" y="29293"/>
                      <a:pt x="2762" y="29890"/>
                      <a:pt x="3534" y="29890"/>
                    </a:cubicBezTo>
                    <a:cubicBezTo>
                      <a:pt x="4978" y="29890"/>
                      <a:pt x="6291" y="27799"/>
                      <a:pt x="6540" y="25669"/>
                    </a:cubicBezTo>
                    <a:cubicBezTo>
                      <a:pt x="6754" y="23757"/>
                      <a:pt x="7623" y="23083"/>
                      <a:pt x="8725" y="23083"/>
                    </a:cubicBezTo>
                    <a:cubicBezTo>
                      <a:pt x="10121" y="23083"/>
                      <a:pt x="11892" y="24164"/>
                      <a:pt x="13183" y="25184"/>
                    </a:cubicBezTo>
                    <a:cubicBezTo>
                      <a:pt x="14106" y="25895"/>
                      <a:pt x="14783" y="26188"/>
                      <a:pt x="15317" y="26188"/>
                    </a:cubicBezTo>
                    <a:cubicBezTo>
                      <a:pt x="16736" y="26188"/>
                      <a:pt x="17148" y="24117"/>
                      <a:pt x="18474" y="22295"/>
                    </a:cubicBezTo>
                    <a:cubicBezTo>
                      <a:pt x="19049" y="21552"/>
                      <a:pt x="19836" y="21252"/>
                      <a:pt x="20692" y="21252"/>
                    </a:cubicBezTo>
                    <a:cubicBezTo>
                      <a:pt x="22710" y="21252"/>
                      <a:pt x="25108" y="22925"/>
                      <a:pt x="25984" y="24410"/>
                    </a:cubicBezTo>
                    <a:cubicBezTo>
                      <a:pt x="26655" y="25669"/>
                      <a:pt x="26944" y="27010"/>
                      <a:pt x="27336" y="28454"/>
                    </a:cubicBezTo>
                    <a:cubicBezTo>
                      <a:pt x="27624" y="29227"/>
                      <a:pt x="27624" y="30671"/>
                      <a:pt x="28006" y="31342"/>
                    </a:cubicBezTo>
                    <a:lnTo>
                      <a:pt x="28099" y="31146"/>
                    </a:lnTo>
                    <a:cubicBezTo>
                      <a:pt x="28129" y="31161"/>
                      <a:pt x="28159" y="31168"/>
                      <a:pt x="28189" y="31168"/>
                    </a:cubicBezTo>
                    <a:cubicBezTo>
                      <a:pt x="28548" y="31168"/>
                      <a:pt x="28887" y="30143"/>
                      <a:pt x="29069" y="29609"/>
                    </a:cubicBezTo>
                    <a:cubicBezTo>
                      <a:pt x="30502" y="24802"/>
                      <a:pt x="29935" y="19315"/>
                      <a:pt x="30409" y="14311"/>
                    </a:cubicBezTo>
                    <a:cubicBezTo>
                      <a:pt x="30760" y="10859"/>
                      <a:pt x="30710" y="1"/>
                      <a:pt x="25462"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58" name="Google Shape;2058;p67"/>
              <p:cNvSpPr/>
              <p:nvPr/>
            </p:nvSpPr>
            <p:spPr>
              <a:xfrm>
                <a:off x="5774125" y="2413353"/>
                <a:ext cx="160200" cy="180987"/>
              </a:xfrm>
              <a:custGeom>
                <a:rect b="b" l="l" r="r" t="t"/>
                <a:pathLst>
                  <a:path extrusionOk="0" h="1959" w="1734">
                    <a:moveTo>
                      <a:pt x="991" y="1"/>
                    </a:moveTo>
                    <a:cubicBezTo>
                      <a:pt x="816" y="1"/>
                      <a:pt x="681" y="104"/>
                      <a:pt x="578" y="249"/>
                    </a:cubicBezTo>
                    <a:cubicBezTo>
                      <a:pt x="568" y="258"/>
                      <a:pt x="557" y="279"/>
                      <a:pt x="537" y="300"/>
                    </a:cubicBezTo>
                    <a:cubicBezTo>
                      <a:pt x="351" y="320"/>
                      <a:pt x="217" y="465"/>
                      <a:pt x="145" y="650"/>
                    </a:cubicBezTo>
                    <a:cubicBezTo>
                      <a:pt x="0" y="1012"/>
                      <a:pt x="0" y="1393"/>
                      <a:pt x="248" y="1703"/>
                    </a:cubicBezTo>
                    <a:cubicBezTo>
                      <a:pt x="381" y="1873"/>
                      <a:pt x="606" y="1959"/>
                      <a:pt x="825" y="1959"/>
                    </a:cubicBezTo>
                    <a:cubicBezTo>
                      <a:pt x="910" y="1959"/>
                      <a:pt x="995" y="1946"/>
                      <a:pt x="1073" y="1920"/>
                    </a:cubicBezTo>
                    <a:cubicBezTo>
                      <a:pt x="1373" y="1837"/>
                      <a:pt x="1630" y="1579"/>
                      <a:pt x="1692" y="1269"/>
                    </a:cubicBezTo>
                    <a:cubicBezTo>
                      <a:pt x="1733" y="1074"/>
                      <a:pt x="1713" y="898"/>
                      <a:pt x="1661" y="733"/>
                    </a:cubicBezTo>
                    <a:cubicBezTo>
                      <a:pt x="1692" y="547"/>
                      <a:pt x="1579" y="362"/>
                      <a:pt x="1424" y="258"/>
                    </a:cubicBezTo>
                    <a:cubicBezTo>
                      <a:pt x="1393" y="228"/>
                      <a:pt x="1362" y="187"/>
                      <a:pt x="1331" y="145"/>
                    </a:cubicBezTo>
                    <a:cubicBezTo>
                      <a:pt x="1259" y="52"/>
                      <a:pt x="1104" y="1"/>
                      <a:pt x="991" y="1"/>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59" name="Google Shape;2059;p67"/>
              <p:cNvSpPr/>
              <p:nvPr/>
            </p:nvSpPr>
            <p:spPr>
              <a:xfrm>
                <a:off x="5898017" y="1960377"/>
                <a:ext cx="158260" cy="159738"/>
              </a:xfrm>
              <a:custGeom>
                <a:rect b="b" l="l" r="r" t="t"/>
                <a:pathLst>
                  <a:path extrusionOk="0" h="1729" w="1713">
                    <a:moveTo>
                      <a:pt x="814" y="0"/>
                    </a:moveTo>
                    <a:cubicBezTo>
                      <a:pt x="725" y="0"/>
                      <a:pt x="637" y="23"/>
                      <a:pt x="568" y="66"/>
                    </a:cubicBezTo>
                    <a:cubicBezTo>
                      <a:pt x="444" y="138"/>
                      <a:pt x="372" y="242"/>
                      <a:pt x="341" y="375"/>
                    </a:cubicBezTo>
                    <a:cubicBezTo>
                      <a:pt x="341" y="386"/>
                      <a:pt x="330" y="396"/>
                      <a:pt x="330" y="407"/>
                    </a:cubicBezTo>
                    <a:cubicBezTo>
                      <a:pt x="330" y="399"/>
                      <a:pt x="329" y="396"/>
                      <a:pt x="328" y="396"/>
                    </a:cubicBezTo>
                    <a:cubicBezTo>
                      <a:pt x="324" y="396"/>
                      <a:pt x="318" y="412"/>
                      <a:pt x="323" y="412"/>
                    </a:cubicBezTo>
                    <a:cubicBezTo>
                      <a:pt x="324" y="412"/>
                      <a:pt x="327" y="410"/>
                      <a:pt x="330" y="407"/>
                    </a:cubicBezTo>
                    <a:lnTo>
                      <a:pt x="330" y="407"/>
                    </a:lnTo>
                    <a:cubicBezTo>
                      <a:pt x="310" y="437"/>
                      <a:pt x="289" y="478"/>
                      <a:pt x="268" y="510"/>
                    </a:cubicBezTo>
                    <a:cubicBezTo>
                      <a:pt x="217" y="613"/>
                      <a:pt x="155" y="716"/>
                      <a:pt x="103" y="819"/>
                    </a:cubicBezTo>
                    <a:cubicBezTo>
                      <a:pt x="0" y="1005"/>
                      <a:pt x="21" y="1242"/>
                      <a:pt x="176" y="1397"/>
                    </a:cubicBezTo>
                    <a:lnTo>
                      <a:pt x="279" y="1500"/>
                    </a:lnTo>
                    <a:cubicBezTo>
                      <a:pt x="330" y="1551"/>
                      <a:pt x="424" y="1603"/>
                      <a:pt x="506" y="1624"/>
                    </a:cubicBezTo>
                    <a:cubicBezTo>
                      <a:pt x="591" y="1695"/>
                      <a:pt x="696" y="1729"/>
                      <a:pt x="802" y="1729"/>
                    </a:cubicBezTo>
                    <a:cubicBezTo>
                      <a:pt x="926" y="1729"/>
                      <a:pt x="1051" y="1682"/>
                      <a:pt x="1146" y="1592"/>
                    </a:cubicBezTo>
                    <a:cubicBezTo>
                      <a:pt x="1331" y="1417"/>
                      <a:pt x="1527" y="1262"/>
                      <a:pt x="1600" y="1015"/>
                    </a:cubicBezTo>
                    <a:cubicBezTo>
                      <a:pt x="1713" y="581"/>
                      <a:pt x="1362" y="283"/>
                      <a:pt x="1052" y="66"/>
                    </a:cubicBezTo>
                    <a:cubicBezTo>
                      <a:pt x="982" y="21"/>
                      <a:pt x="897" y="0"/>
                      <a:pt x="814"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60" name="Google Shape;2060;p67"/>
              <p:cNvSpPr/>
              <p:nvPr/>
            </p:nvSpPr>
            <p:spPr>
              <a:xfrm>
                <a:off x="6434602" y="2116420"/>
                <a:ext cx="143016" cy="187085"/>
              </a:xfrm>
              <a:custGeom>
                <a:rect b="b" l="l" r="r" t="t"/>
                <a:pathLst>
                  <a:path extrusionOk="0" h="2025" w="1548">
                    <a:moveTo>
                      <a:pt x="601" y="0"/>
                    </a:moveTo>
                    <a:cubicBezTo>
                      <a:pt x="436" y="0"/>
                      <a:pt x="276" y="83"/>
                      <a:pt x="175" y="265"/>
                    </a:cubicBezTo>
                    <a:cubicBezTo>
                      <a:pt x="72" y="440"/>
                      <a:pt x="51" y="646"/>
                      <a:pt x="41" y="832"/>
                    </a:cubicBezTo>
                    <a:cubicBezTo>
                      <a:pt x="0" y="1224"/>
                      <a:pt x="10" y="1698"/>
                      <a:pt x="361" y="1946"/>
                    </a:cubicBezTo>
                    <a:cubicBezTo>
                      <a:pt x="443" y="2000"/>
                      <a:pt x="526" y="2024"/>
                      <a:pt x="608" y="2024"/>
                    </a:cubicBezTo>
                    <a:cubicBezTo>
                      <a:pt x="743" y="2024"/>
                      <a:pt x="875" y="1960"/>
                      <a:pt x="990" y="1863"/>
                    </a:cubicBezTo>
                    <a:cubicBezTo>
                      <a:pt x="1186" y="1853"/>
                      <a:pt x="1372" y="1719"/>
                      <a:pt x="1434" y="1523"/>
                    </a:cubicBezTo>
                    <a:cubicBezTo>
                      <a:pt x="1454" y="1420"/>
                      <a:pt x="1475" y="1327"/>
                      <a:pt x="1485" y="1234"/>
                    </a:cubicBezTo>
                    <a:cubicBezTo>
                      <a:pt x="1516" y="1173"/>
                      <a:pt x="1547" y="1100"/>
                      <a:pt x="1547" y="1017"/>
                    </a:cubicBezTo>
                    <a:cubicBezTo>
                      <a:pt x="1547" y="863"/>
                      <a:pt x="1475" y="749"/>
                      <a:pt x="1382" y="667"/>
                    </a:cubicBezTo>
                    <a:cubicBezTo>
                      <a:pt x="1351" y="616"/>
                      <a:pt x="1320" y="574"/>
                      <a:pt x="1279" y="522"/>
                    </a:cubicBezTo>
                    <a:cubicBezTo>
                      <a:pt x="1238" y="471"/>
                      <a:pt x="1186" y="440"/>
                      <a:pt x="1135" y="389"/>
                    </a:cubicBezTo>
                    <a:cubicBezTo>
                      <a:pt x="1124" y="347"/>
                      <a:pt x="1103" y="295"/>
                      <a:pt x="1073" y="254"/>
                    </a:cubicBezTo>
                    <a:cubicBezTo>
                      <a:pt x="951" y="91"/>
                      <a:pt x="774" y="0"/>
                      <a:pt x="601"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61" name="Google Shape;2061;p67"/>
              <p:cNvSpPr/>
              <p:nvPr/>
            </p:nvSpPr>
            <p:spPr>
              <a:xfrm>
                <a:off x="6864018" y="1933954"/>
                <a:ext cx="156689" cy="160200"/>
              </a:xfrm>
              <a:custGeom>
                <a:rect b="b" l="l" r="r" t="t"/>
                <a:pathLst>
                  <a:path extrusionOk="0" h="1734" w="1696">
                    <a:moveTo>
                      <a:pt x="1146" y="1"/>
                    </a:moveTo>
                    <a:cubicBezTo>
                      <a:pt x="1140" y="1"/>
                      <a:pt x="1134" y="1"/>
                      <a:pt x="1129" y="1"/>
                    </a:cubicBezTo>
                    <a:cubicBezTo>
                      <a:pt x="973" y="1"/>
                      <a:pt x="829" y="42"/>
                      <a:pt x="705" y="115"/>
                    </a:cubicBezTo>
                    <a:cubicBezTo>
                      <a:pt x="592" y="145"/>
                      <a:pt x="489" y="218"/>
                      <a:pt x="427" y="331"/>
                    </a:cubicBezTo>
                    <a:cubicBezTo>
                      <a:pt x="386" y="414"/>
                      <a:pt x="334" y="476"/>
                      <a:pt x="283" y="548"/>
                    </a:cubicBezTo>
                    <a:cubicBezTo>
                      <a:pt x="180" y="693"/>
                      <a:pt x="128" y="858"/>
                      <a:pt x="86" y="1023"/>
                    </a:cubicBezTo>
                    <a:cubicBezTo>
                      <a:pt x="1" y="1347"/>
                      <a:pt x="259" y="1627"/>
                      <a:pt x="559" y="1627"/>
                    </a:cubicBezTo>
                    <a:cubicBezTo>
                      <a:pt x="584" y="1627"/>
                      <a:pt x="609" y="1625"/>
                      <a:pt x="633" y="1621"/>
                    </a:cubicBezTo>
                    <a:cubicBezTo>
                      <a:pt x="726" y="1683"/>
                      <a:pt x="829" y="1734"/>
                      <a:pt x="932" y="1734"/>
                    </a:cubicBezTo>
                    <a:cubicBezTo>
                      <a:pt x="1149" y="1734"/>
                      <a:pt x="1314" y="1590"/>
                      <a:pt x="1386" y="1404"/>
                    </a:cubicBezTo>
                    <a:cubicBezTo>
                      <a:pt x="1417" y="1383"/>
                      <a:pt x="1448" y="1363"/>
                      <a:pt x="1469" y="1332"/>
                    </a:cubicBezTo>
                    <a:cubicBezTo>
                      <a:pt x="1696" y="1085"/>
                      <a:pt x="1613" y="785"/>
                      <a:pt x="1613" y="476"/>
                    </a:cubicBezTo>
                    <a:cubicBezTo>
                      <a:pt x="1613" y="223"/>
                      <a:pt x="1406" y="1"/>
                      <a:pt x="1146" y="1"/>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62" name="Google Shape;2062;p67"/>
              <p:cNvSpPr/>
              <p:nvPr/>
            </p:nvSpPr>
            <p:spPr>
              <a:xfrm>
                <a:off x="7359861" y="1915384"/>
                <a:ext cx="163988" cy="152162"/>
              </a:xfrm>
              <a:custGeom>
                <a:rect b="b" l="l" r="r" t="t"/>
                <a:pathLst>
                  <a:path extrusionOk="0" h="1647" w="1775">
                    <a:moveTo>
                      <a:pt x="1056" y="1"/>
                    </a:moveTo>
                    <a:cubicBezTo>
                      <a:pt x="1034" y="1"/>
                      <a:pt x="1013" y="3"/>
                      <a:pt x="991" y="6"/>
                    </a:cubicBezTo>
                    <a:lnTo>
                      <a:pt x="960" y="6"/>
                    </a:lnTo>
                    <a:cubicBezTo>
                      <a:pt x="775" y="6"/>
                      <a:pt x="651" y="99"/>
                      <a:pt x="548" y="243"/>
                    </a:cubicBezTo>
                    <a:cubicBezTo>
                      <a:pt x="465" y="346"/>
                      <a:pt x="383" y="460"/>
                      <a:pt x="321" y="573"/>
                    </a:cubicBezTo>
                    <a:cubicBezTo>
                      <a:pt x="259" y="687"/>
                      <a:pt x="218" y="800"/>
                      <a:pt x="156" y="914"/>
                    </a:cubicBezTo>
                    <a:cubicBezTo>
                      <a:pt x="1" y="1234"/>
                      <a:pt x="186" y="1646"/>
                      <a:pt x="578" y="1646"/>
                    </a:cubicBezTo>
                    <a:cubicBezTo>
                      <a:pt x="672" y="1646"/>
                      <a:pt x="775" y="1636"/>
                      <a:pt x="878" y="1636"/>
                    </a:cubicBezTo>
                    <a:cubicBezTo>
                      <a:pt x="904" y="1641"/>
                      <a:pt x="930" y="1643"/>
                      <a:pt x="954" y="1643"/>
                    </a:cubicBezTo>
                    <a:cubicBezTo>
                      <a:pt x="1045" y="1643"/>
                      <a:pt x="1124" y="1615"/>
                      <a:pt x="1197" y="1574"/>
                    </a:cubicBezTo>
                    <a:cubicBezTo>
                      <a:pt x="1352" y="1522"/>
                      <a:pt x="1486" y="1440"/>
                      <a:pt x="1589" y="1295"/>
                    </a:cubicBezTo>
                    <a:cubicBezTo>
                      <a:pt x="1775" y="1017"/>
                      <a:pt x="1610" y="646"/>
                      <a:pt x="1517" y="357"/>
                    </a:cubicBezTo>
                    <a:cubicBezTo>
                      <a:pt x="1452" y="170"/>
                      <a:pt x="1260" y="1"/>
                      <a:pt x="1056" y="1"/>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63" name="Google Shape;2063;p67"/>
              <p:cNvSpPr/>
              <p:nvPr/>
            </p:nvSpPr>
            <p:spPr>
              <a:xfrm>
                <a:off x="7171206" y="1552025"/>
                <a:ext cx="161124" cy="141538"/>
              </a:xfrm>
              <a:custGeom>
                <a:rect b="b" l="l" r="r" t="t"/>
                <a:pathLst>
                  <a:path extrusionOk="0" h="1532" w="1744">
                    <a:moveTo>
                      <a:pt x="1074" y="1"/>
                    </a:moveTo>
                    <a:cubicBezTo>
                      <a:pt x="1033" y="1"/>
                      <a:pt x="992" y="4"/>
                      <a:pt x="949" y="9"/>
                    </a:cubicBezTo>
                    <a:cubicBezTo>
                      <a:pt x="867" y="20"/>
                      <a:pt x="795" y="61"/>
                      <a:pt x="733" y="112"/>
                    </a:cubicBezTo>
                    <a:lnTo>
                      <a:pt x="733" y="102"/>
                    </a:lnTo>
                    <a:cubicBezTo>
                      <a:pt x="681" y="91"/>
                      <a:pt x="640" y="82"/>
                      <a:pt x="599" y="82"/>
                    </a:cubicBezTo>
                    <a:lnTo>
                      <a:pt x="589" y="82"/>
                    </a:lnTo>
                    <a:cubicBezTo>
                      <a:pt x="577" y="80"/>
                      <a:pt x="566" y="79"/>
                      <a:pt x="554" y="79"/>
                    </a:cubicBezTo>
                    <a:cubicBezTo>
                      <a:pt x="407" y="79"/>
                      <a:pt x="243" y="195"/>
                      <a:pt x="176" y="318"/>
                    </a:cubicBezTo>
                    <a:cubicBezTo>
                      <a:pt x="83" y="494"/>
                      <a:pt x="62" y="731"/>
                      <a:pt x="32" y="927"/>
                    </a:cubicBezTo>
                    <a:cubicBezTo>
                      <a:pt x="0" y="1102"/>
                      <a:pt x="32" y="1257"/>
                      <a:pt x="155" y="1391"/>
                    </a:cubicBezTo>
                    <a:cubicBezTo>
                      <a:pt x="247" y="1484"/>
                      <a:pt x="372" y="1532"/>
                      <a:pt x="498" y="1532"/>
                    </a:cubicBezTo>
                    <a:cubicBezTo>
                      <a:pt x="583" y="1532"/>
                      <a:pt x="668" y="1510"/>
                      <a:pt x="743" y="1464"/>
                    </a:cubicBezTo>
                    <a:cubicBezTo>
                      <a:pt x="826" y="1412"/>
                      <a:pt x="919" y="1361"/>
                      <a:pt x="1011" y="1319"/>
                    </a:cubicBezTo>
                    <a:cubicBezTo>
                      <a:pt x="1022" y="1319"/>
                      <a:pt x="1032" y="1319"/>
                      <a:pt x="1032" y="1309"/>
                    </a:cubicBezTo>
                    <a:cubicBezTo>
                      <a:pt x="1063" y="1309"/>
                      <a:pt x="1084" y="1299"/>
                      <a:pt x="1104" y="1278"/>
                    </a:cubicBezTo>
                    <a:cubicBezTo>
                      <a:pt x="1125" y="1278"/>
                      <a:pt x="1146" y="1267"/>
                      <a:pt x="1156" y="1257"/>
                    </a:cubicBezTo>
                    <a:cubicBezTo>
                      <a:pt x="1341" y="1164"/>
                      <a:pt x="1465" y="969"/>
                      <a:pt x="1589" y="814"/>
                    </a:cubicBezTo>
                    <a:cubicBezTo>
                      <a:pt x="1744" y="607"/>
                      <a:pt x="1651" y="360"/>
                      <a:pt x="1476" y="215"/>
                    </a:cubicBezTo>
                    <a:cubicBezTo>
                      <a:pt x="1465" y="185"/>
                      <a:pt x="1444" y="153"/>
                      <a:pt x="1414" y="133"/>
                    </a:cubicBezTo>
                    <a:cubicBezTo>
                      <a:pt x="1312" y="32"/>
                      <a:pt x="1199" y="1"/>
                      <a:pt x="1074" y="1"/>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64" name="Google Shape;2064;p67"/>
              <p:cNvSpPr/>
              <p:nvPr/>
            </p:nvSpPr>
            <p:spPr>
              <a:xfrm>
                <a:off x="7460008" y="1266547"/>
                <a:ext cx="133500" cy="156504"/>
              </a:xfrm>
              <a:custGeom>
                <a:rect b="b" l="l" r="r" t="t"/>
                <a:pathLst>
                  <a:path extrusionOk="0" h="1694" w="1445">
                    <a:moveTo>
                      <a:pt x="564" y="1"/>
                    </a:moveTo>
                    <a:cubicBezTo>
                      <a:pt x="351" y="1"/>
                      <a:pt x="135" y="145"/>
                      <a:pt x="83" y="355"/>
                    </a:cubicBezTo>
                    <a:cubicBezTo>
                      <a:pt x="62" y="448"/>
                      <a:pt x="51" y="541"/>
                      <a:pt x="62" y="634"/>
                    </a:cubicBezTo>
                    <a:cubicBezTo>
                      <a:pt x="21" y="747"/>
                      <a:pt x="0" y="871"/>
                      <a:pt x="0" y="985"/>
                    </a:cubicBezTo>
                    <a:cubicBezTo>
                      <a:pt x="0" y="1180"/>
                      <a:pt x="72" y="1335"/>
                      <a:pt x="196" y="1490"/>
                    </a:cubicBezTo>
                    <a:cubicBezTo>
                      <a:pt x="268" y="1583"/>
                      <a:pt x="413" y="1666"/>
                      <a:pt x="526" y="1686"/>
                    </a:cubicBezTo>
                    <a:cubicBezTo>
                      <a:pt x="571" y="1691"/>
                      <a:pt x="614" y="1694"/>
                      <a:pt x="656" y="1694"/>
                    </a:cubicBezTo>
                    <a:cubicBezTo>
                      <a:pt x="787" y="1694"/>
                      <a:pt x="907" y="1669"/>
                      <a:pt x="1032" y="1614"/>
                    </a:cubicBezTo>
                    <a:cubicBezTo>
                      <a:pt x="1279" y="1510"/>
                      <a:pt x="1444" y="1212"/>
                      <a:pt x="1424" y="943"/>
                    </a:cubicBezTo>
                    <a:cubicBezTo>
                      <a:pt x="1382" y="552"/>
                      <a:pt x="1114" y="273"/>
                      <a:pt x="794" y="66"/>
                    </a:cubicBezTo>
                    <a:cubicBezTo>
                      <a:pt x="724" y="21"/>
                      <a:pt x="644" y="1"/>
                      <a:pt x="564" y="1"/>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65" name="Google Shape;2065;p67"/>
              <p:cNvSpPr/>
              <p:nvPr/>
            </p:nvSpPr>
            <p:spPr>
              <a:xfrm>
                <a:off x="6821520" y="1081218"/>
                <a:ext cx="162048" cy="180340"/>
              </a:xfrm>
              <a:custGeom>
                <a:rect b="b" l="l" r="r" t="t"/>
                <a:pathLst>
                  <a:path extrusionOk="0" h="1952" w="1754">
                    <a:moveTo>
                      <a:pt x="850" y="0"/>
                    </a:moveTo>
                    <a:cubicBezTo>
                      <a:pt x="689" y="0"/>
                      <a:pt x="526" y="60"/>
                      <a:pt x="381" y="154"/>
                    </a:cubicBezTo>
                    <a:cubicBezTo>
                      <a:pt x="196" y="277"/>
                      <a:pt x="103" y="504"/>
                      <a:pt x="175" y="721"/>
                    </a:cubicBezTo>
                    <a:cubicBezTo>
                      <a:pt x="41" y="979"/>
                      <a:pt x="0" y="1278"/>
                      <a:pt x="175" y="1547"/>
                    </a:cubicBezTo>
                    <a:cubicBezTo>
                      <a:pt x="335" y="1786"/>
                      <a:pt x="631" y="1952"/>
                      <a:pt x="928" y="1952"/>
                    </a:cubicBezTo>
                    <a:cubicBezTo>
                      <a:pt x="1015" y="1952"/>
                      <a:pt x="1102" y="1938"/>
                      <a:pt x="1186" y="1907"/>
                    </a:cubicBezTo>
                    <a:cubicBezTo>
                      <a:pt x="1424" y="1815"/>
                      <a:pt x="1578" y="1660"/>
                      <a:pt x="1671" y="1423"/>
                    </a:cubicBezTo>
                    <a:cubicBezTo>
                      <a:pt x="1754" y="1185"/>
                      <a:pt x="1671" y="917"/>
                      <a:pt x="1589" y="701"/>
                    </a:cubicBezTo>
                    <a:cubicBezTo>
                      <a:pt x="1495" y="463"/>
                      <a:pt x="1392" y="206"/>
                      <a:pt x="1155" y="82"/>
                    </a:cubicBezTo>
                    <a:cubicBezTo>
                      <a:pt x="1058" y="25"/>
                      <a:pt x="955" y="0"/>
                      <a:pt x="850"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66" name="Google Shape;2066;p67"/>
              <p:cNvSpPr/>
              <p:nvPr/>
            </p:nvSpPr>
            <p:spPr>
              <a:xfrm>
                <a:off x="7283641" y="981994"/>
                <a:ext cx="146896" cy="132484"/>
              </a:xfrm>
              <a:custGeom>
                <a:rect b="b" l="l" r="r" t="t"/>
                <a:pathLst>
                  <a:path extrusionOk="0" h="1434" w="1590">
                    <a:moveTo>
                      <a:pt x="1115" y="1"/>
                    </a:moveTo>
                    <a:cubicBezTo>
                      <a:pt x="867" y="10"/>
                      <a:pt x="640" y="93"/>
                      <a:pt x="486" y="289"/>
                    </a:cubicBezTo>
                    <a:cubicBezTo>
                      <a:pt x="300" y="310"/>
                      <a:pt x="124" y="464"/>
                      <a:pt x="73" y="650"/>
                    </a:cubicBezTo>
                    <a:cubicBezTo>
                      <a:pt x="1" y="898"/>
                      <a:pt x="135" y="1115"/>
                      <a:pt x="362" y="1218"/>
                    </a:cubicBezTo>
                    <a:cubicBezTo>
                      <a:pt x="383" y="1228"/>
                      <a:pt x="403" y="1238"/>
                      <a:pt x="413" y="1248"/>
                    </a:cubicBezTo>
                    <a:lnTo>
                      <a:pt x="537" y="1310"/>
                    </a:lnTo>
                    <a:cubicBezTo>
                      <a:pt x="671" y="1383"/>
                      <a:pt x="805" y="1434"/>
                      <a:pt x="950" y="1434"/>
                    </a:cubicBezTo>
                    <a:cubicBezTo>
                      <a:pt x="1167" y="1434"/>
                      <a:pt x="1373" y="1310"/>
                      <a:pt x="1476" y="1115"/>
                    </a:cubicBezTo>
                    <a:cubicBezTo>
                      <a:pt x="1579" y="929"/>
                      <a:pt x="1589" y="702"/>
                      <a:pt x="1589" y="485"/>
                    </a:cubicBezTo>
                    <a:cubicBezTo>
                      <a:pt x="1589" y="228"/>
                      <a:pt x="1373" y="1"/>
                      <a:pt x="1115" y="1"/>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67" name="Google Shape;2067;p67"/>
              <p:cNvSpPr/>
              <p:nvPr/>
            </p:nvSpPr>
            <p:spPr>
              <a:xfrm>
                <a:off x="6712873" y="724603"/>
                <a:ext cx="149483" cy="159461"/>
              </a:xfrm>
              <a:custGeom>
                <a:rect b="b" l="l" r="r" t="t"/>
                <a:pathLst>
                  <a:path extrusionOk="0" h="1726" w="1618">
                    <a:moveTo>
                      <a:pt x="830" y="0"/>
                    </a:moveTo>
                    <a:cubicBezTo>
                      <a:pt x="792" y="0"/>
                      <a:pt x="752" y="4"/>
                      <a:pt x="711" y="11"/>
                    </a:cubicBezTo>
                    <a:cubicBezTo>
                      <a:pt x="526" y="53"/>
                      <a:pt x="402" y="187"/>
                      <a:pt x="310" y="352"/>
                    </a:cubicBezTo>
                    <a:cubicBezTo>
                      <a:pt x="83" y="497"/>
                      <a:pt x="0" y="785"/>
                      <a:pt x="134" y="1012"/>
                    </a:cubicBezTo>
                    <a:cubicBezTo>
                      <a:pt x="258" y="1229"/>
                      <a:pt x="340" y="1497"/>
                      <a:pt x="557" y="1641"/>
                    </a:cubicBezTo>
                    <a:cubicBezTo>
                      <a:pt x="638" y="1687"/>
                      <a:pt x="735" y="1716"/>
                      <a:pt x="827" y="1716"/>
                    </a:cubicBezTo>
                    <a:cubicBezTo>
                      <a:pt x="840" y="1716"/>
                      <a:pt x="854" y="1715"/>
                      <a:pt x="867" y="1714"/>
                    </a:cubicBezTo>
                    <a:lnTo>
                      <a:pt x="1000" y="1714"/>
                    </a:lnTo>
                    <a:cubicBezTo>
                      <a:pt x="1037" y="1721"/>
                      <a:pt x="1075" y="1725"/>
                      <a:pt x="1112" y="1725"/>
                    </a:cubicBezTo>
                    <a:cubicBezTo>
                      <a:pt x="1374" y="1725"/>
                      <a:pt x="1618" y="1539"/>
                      <a:pt x="1609" y="1249"/>
                    </a:cubicBezTo>
                    <a:cubicBezTo>
                      <a:pt x="1599" y="868"/>
                      <a:pt x="1465" y="548"/>
                      <a:pt x="1259" y="238"/>
                    </a:cubicBezTo>
                    <a:cubicBezTo>
                      <a:pt x="1148" y="78"/>
                      <a:pt x="1004" y="0"/>
                      <a:pt x="830"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68" name="Google Shape;2068;p67"/>
              <p:cNvSpPr/>
              <p:nvPr/>
            </p:nvSpPr>
            <p:spPr>
              <a:xfrm>
                <a:off x="7596187" y="679887"/>
                <a:ext cx="123984" cy="142462"/>
              </a:xfrm>
              <a:custGeom>
                <a:rect b="b" l="l" r="r" t="t"/>
                <a:pathLst>
                  <a:path extrusionOk="0" h="1542" w="1342">
                    <a:moveTo>
                      <a:pt x="517" y="0"/>
                    </a:moveTo>
                    <a:cubicBezTo>
                      <a:pt x="362" y="0"/>
                      <a:pt x="166" y="93"/>
                      <a:pt x="104" y="238"/>
                    </a:cubicBezTo>
                    <a:cubicBezTo>
                      <a:pt x="22" y="433"/>
                      <a:pt x="1" y="578"/>
                      <a:pt x="32" y="774"/>
                    </a:cubicBezTo>
                    <a:lnTo>
                      <a:pt x="63" y="867"/>
                    </a:lnTo>
                    <a:cubicBezTo>
                      <a:pt x="22" y="1063"/>
                      <a:pt x="73" y="1259"/>
                      <a:pt x="280" y="1382"/>
                    </a:cubicBezTo>
                    <a:cubicBezTo>
                      <a:pt x="342" y="1414"/>
                      <a:pt x="424" y="1434"/>
                      <a:pt x="507" y="1444"/>
                    </a:cubicBezTo>
                    <a:cubicBezTo>
                      <a:pt x="584" y="1511"/>
                      <a:pt x="691" y="1542"/>
                      <a:pt x="798" y="1542"/>
                    </a:cubicBezTo>
                    <a:cubicBezTo>
                      <a:pt x="890" y="1542"/>
                      <a:pt x="981" y="1519"/>
                      <a:pt x="1053" y="1476"/>
                    </a:cubicBezTo>
                    <a:cubicBezTo>
                      <a:pt x="1291" y="1331"/>
                      <a:pt x="1342" y="1052"/>
                      <a:pt x="1218" y="816"/>
                    </a:cubicBezTo>
                    <a:cubicBezTo>
                      <a:pt x="1218" y="816"/>
                      <a:pt x="1218" y="805"/>
                      <a:pt x="1208" y="795"/>
                    </a:cubicBezTo>
                    <a:cubicBezTo>
                      <a:pt x="1249" y="630"/>
                      <a:pt x="1229" y="465"/>
                      <a:pt x="1136" y="320"/>
                    </a:cubicBezTo>
                    <a:cubicBezTo>
                      <a:pt x="1074" y="227"/>
                      <a:pt x="991" y="145"/>
                      <a:pt x="899" y="93"/>
                    </a:cubicBezTo>
                    <a:cubicBezTo>
                      <a:pt x="816" y="42"/>
                      <a:pt x="723" y="0"/>
                      <a:pt x="610"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69" name="Google Shape;2069;p67"/>
              <p:cNvSpPr/>
              <p:nvPr/>
            </p:nvSpPr>
            <p:spPr>
              <a:xfrm>
                <a:off x="6845264" y="2369284"/>
                <a:ext cx="134516" cy="124261"/>
              </a:xfrm>
              <a:custGeom>
                <a:rect b="b" l="l" r="r" t="t"/>
                <a:pathLst>
                  <a:path extrusionOk="0" h="1345" w="1456">
                    <a:moveTo>
                      <a:pt x="894" y="0"/>
                    </a:moveTo>
                    <a:cubicBezTo>
                      <a:pt x="878" y="0"/>
                      <a:pt x="862" y="1"/>
                      <a:pt x="846" y="3"/>
                    </a:cubicBezTo>
                    <a:cubicBezTo>
                      <a:pt x="733" y="13"/>
                      <a:pt x="630" y="55"/>
                      <a:pt x="537" y="107"/>
                    </a:cubicBezTo>
                    <a:cubicBezTo>
                      <a:pt x="496" y="127"/>
                      <a:pt x="465" y="137"/>
                      <a:pt x="434" y="158"/>
                    </a:cubicBezTo>
                    <a:cubicBezTo>
                      <a:pt x="321" y="240"/>
                      <a:pt x="238" y="343"/>
                      <a:pt x="186" y="478"/>
                    </a:cubicBezTo>
                    <a:cubicBezTo>
                      <a:pt x="176" y="488"/>
                      <a:pt x="156" y="509"/>
                      <a:pt x="145" y="529"/>
                    </a:cubicBezTo>
                    <a:cubicBezTo>
                      <a:pt x="1" y="746"/>
                      <a:pt x="104" y="1056"/>
                      <a:pt x="321" y="1189"/>
                    </a:cubicBezTo>
                    <a:cubicBezTo>
                      <a:pt x="351" y="1200"/>
                      <a:pt x="383" y="1221"/>
                      <a:pt x="413" y="1231"/>
                    </a:cubicBezTo>
                    <a:cubicBezTo>
                      <a:pt x="475" y="1272"/>
                      <a:pt x="537" y="1313"/>
                      <a:pt x="619" y="1324"/>
                    </a:cubicBezTo>
                    <a:cubicBezTo>
                      <a:pt x="733" y="1344"/>
                      <a:pt x="836" y="1344"/>
                      <a:pt x="950" y="1344"/>
                    </a:cubicBezTo>
                    <a:cubicBezTo>
                      <a:pt x="1197" y="1344"/>
                      <a:pt x="1435" y="1127"/>
                      <a:pt x="1424" y="870"/>
                    </a:cubicBezTo>
                    <a:cubicBezTo>
                      <a:pt x="1424" y="808"/>
                      <a:pt x="1414" y="756"/>
                      <a:pt x="1403" y="705"/>
                    </a:cubicBezTo>
                    <a:cubicBezTo>
                      <a:pt x="1455" y="509"/>
                      <a:pt x="1393" y="282"/>
                      <a:pt x="1218" y="178"/>
                    </a:cubicBezTo>
                    <a:cubicBezTo>
                      <a:pt x="1144" y="77"/>
                      <a:pt x="1029" y="0"/>
                      <a:pt x="894"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70" name="Google Shape;2070;p67"/>
              <p:cNvSpPr/>
              <p:nvPr/>
            </p:nvSpPr>
            <p:spPr>
              <a:xfrm>
                <a:off x="7625844" y="1755831"/>
                <a:ext cx="99132" cy="115392"/>
              </a:xfrm>
              <a:custGeom>
                <a:rect b="b" l="l" r="r" t="t"/>
                <a:pathLst>
                  <a:path extrusionOk="0" h="1249" w="1073">
                    <a:moveTo>
                      <a:pt x="484" y="0"/>
                    </a:moveTo>
                    <a:cubicBezTo>
                      <a:pt x="227" y="0"/>
                      <a:pt x="0" y="217"/>
                      <a:pt x="0" y="485"/>
                    </a:cubicBezTo>
                    <a:cubicBezTo>
                      <a:pt x="0" y="588"/>
                      <a:pt x="41" y="681"/>
                      <a:pt x="103" y="764"/>
                    </a:cubicBezTo>
                    <a:lnTo>
                      <a:pt x="103" y="774"/>
                    </a:lnTo>
                    <a:cubicBezTo>
                      <a:pt x="103" y="1032"/>
                      <a:pt x="319" y="1248"/>
                      <a:pt x="578" y="1248"/>
                    </a:cubicBezTo>
                    <a:cubicBezTo>
                      <a:pt x="846" y="1248"/>
                      <a:pt x="1062" y="1032"/>
                      <a:pt x="1062" y="774"/>
                    </a:cubicBezTo>
                    <a:cubicBezTo>
                      <a:pt x="1062" y="599"/>
                      <a:pt x="1073" y="423"/>
                      <a:pt x="980" y="269"/>
                    </a:cubicBezTo>
                    <a:cubicBezTo>
                      <a:pt x="876" y="83"/>
                      <a:pt x="691" y="0"/>
                      <a:pt x="484"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2071" name="Google Shape;2071;p67"/>
            <p:cNvGrpSpPr/>
            <p:nvPr/>
          </p:nvGrpSpPr>
          <p:grpSpPr>
            <a:xfrm flipH="1" rot="-5400000">
              <a:off x="7930732" y="3885557"/>
              <a:ext cx="1443133" cy="1470437"/>
              <a:chOff x="5510175" y="238275"/>
              <a:chExt cx="2841932" cy="2895701"/>
            </a:xfrm>
          </p:grpSpPr>
          <p:sp>
            <p:nvSpPr>
              <p:cNvPr id="2072" name="Google Shape;2072;p67"/>
              <p:cNvSpPr/>
              <p:nvPr/>
            </p:nvSpPr>
            <p:spPr>
              <a:xfrm>
                <a:off x="5510175" y="238275"/>
                <a:ext cx="2841932" cy="2895701"/>
              </a:xfrm>
              <a:custGeom>
                <a:rect b="b" l="l" r="r" t="t"/>
                <a:pathLst>
                  <a:path extrusionOk="0" h="31343" w="30761">
                    <a:moveTo>
                      <a:pt x="25462" y="1"/>
                    </a:moveTo>
                    <a:cubicBezTo>
                      <a:pt x="25003" y="1"/>
                      <a:pt x="24504" y="84"/>
                      <a:pt x="23962" y="262"/>
                    </a:cubicBezTo>
                    <a:cubicBezTo>
                      <a:pt x="22714" y="644"/>
                      <a:pt x="21848" y="1706"/>
                      <a:pt x="21270" y="2862"/>
                    </a:cubicBezTo>
                    <a:cubicBezTo>
                      <a:pt x="20785" y="3728"/>
                      <a:pt x="20693" y="5740"/>
                      <a:pt x="19919" y="6421"/>
                    </a:cubicBezTo>
                    <a:cubicBezTo>
                      <a:pt x="19549" y="6724"/>
                      <a:pt x="19197" y="6855"/>
                      <a:pt x="18859" y="6855"/>
                    </a:cubicBezTo>
                    <a:cubicBezTo>
                      <a:pt x="16740" y="6855"/>
                      <a:pt x="15176" y="1692"/>
                      <a:pt x="13183" y="1603"/>
                    </a:cubicBezTo>
                    <a:cubicBezTo>
                      <a:pt x="13116" y="1599"/>
                      <a:pt x="13051" y="1598"/>
                      <a:pt x="12987" y="1598"/>
                    </a:cubicBezTo>
                    <a:cubicBezTo>
                      <a:pt x="9937" y="1598"/>
                      <a:pt x="10508" y="5882"/>
                      <a:pt x="11357" y="7762"/>
                    </a:cubicBezTo>
                    <a:cubicBezTo>
                      <a:pt x="11842" y="8917"/>
                      <a:pt x="12420" y="10072"/>
                      <a:pt x="13276" y="11134"/>
                    </a:cubicBezTo>
                    <a:cubicBezTo>
                      <a:pt x="13956" y="12094"/>
                      <a:pt x="15205" y="12867"/>
                      <a:pt x="15586" y="14116"/>
                    </a:cubicBezTo>
                    <a:cubicBezTo>
                      <a:pt x="16357" y="16711"/>
                      <a:pt x="14815" y="17501"/>
                      <a:pt x="12974" y="17501"/>
                    </a:cubicBezTo>
                    <a:cubicBezTo>
                      <a:pt x="11807" y="17501"/>
                      <a:pt x="10520" y="17184"/>
                      <a:pt x="9624" y="16808"/>
                    </a:cubicBezTo>
                    <a:cubicBezTo>
                      <a:pt x="8752" y="16450"/>
                      <a:pt x="7859" y="16277"/>
                      <a:pt x="6986" y="16277"/>
                    </a:cubicBezTo>
                    <a:cubicBezTo>
                      <a:pt x="4586" y="16277"/>
                      <a:pt x="2333" y="17587"/>
                      <a:pt x="1062" y="19985"/>
                    </a:cubicBezTo>
                    <a:cubicBezTo>
                      <a:pt x="0" y="22203"/>
                      <a:pt x="93" y="25472"/>
                      <a:pt x="1248" y="27783"/>
                    </a:cubicBezTo>
                    <a:cubicBezTo>
                      <a:pt x="1953" y="29293"/>
                      <a:pt x="2762" y="29890"/>
                      <a:pt x="3534" y="29890"/>
                    </a:cubicBezTo>
                    <a:cubicBezTo>
                      <a:pt x="4978" y="29890"/>
                      <a:pt x="6291" y="27799"/>
                      <a:pt x="6540" y="25669"/>
                    </a:cubicBezTo>
                    <a:cubicBezTo>
                      <a:pt x="6754" y="23757"/>
                      <a:pt x="7623" y="23083"/>
                      <a:pt x="8725" y="23083"/>
                    </a:cubicBezTo>
                    <a:cubicBezTo>
                      <a:pt x="10121" y="23083"/>
                      <a:pt x="11892" y="24164"/>
                      <a:pt x="13183" y="25184"/>
                    </a:cubicBezTo>
                    <a:cubicBezTo>
                      <a:pt x="14106" y="25895"/>
                      <a:pt x="14783" y="26188"/>
                      <a:pt x="15317" y="26188"/>
                    </a:cubicBezTo>
                    <a:cubicBezTo>
                      <a:pt x="16736" y="26188"/>
                      <a:pt x="17148" y="24117"/>
                      <a:pt x="18474" y="22295"/>
                    </a:cubicBezTo>
                    <a:cubicBezTo>
                      <a:pt x="19049" y="21552"/>
                      <a:pt x="19836" y="21252"/>
                      <a:pt x="20692" y="21252"/>
                    </a:cubicBezTo>
                    <a:cubicBezTo>
                      <a:pt x="22710" y="21252"/>
                      <a:pt x="25108" y="22925"/>
                      <a:pt x="25984" y="24410"/>
                    </a:cubicBezTo>
                    <a:cubicBezTo>
                      <a:pt x="26655" y="25669"/>
                      <a:pt x="26944" y="27010"/>
                      <a:pt x="27336" y="28454"/>
                    </a:cubicBezTo>
                    <a:cubicBezTo>
                      <a:pt x="27624" y="29227"/>
                      <a:pt x="27624" y="30671"/>
                      <a:pt x="28006" y="31342"/>
                    </a:cubicBezTo>
                    <a:lnTo>
                      <a:pt x="28099" y="31146"/>
                    </a:lnTo>
                    <a:cubicBezTo>
                      <a:pt x="28129" y="31161"/>
                      <a:pt x="28159" y="31168"/>
                      <a:pt x="28189" y="31168"/>
                    </a:cubicBezTo>
                    <a:cubicBezTo>
                      <a:pt x="28548" y="31168"/>
                      <a:pt x="28887" y="30143"/>
                      <a:pt x="29069" y="29609"/>
                    </a:cubicBezTo>
                    <a:cubicBezTo>
                      <a:pt x="30502" y="24802"/>
                      <a:pt x="29935" y="19315"/>
                      <a:pt x="30409" y="14311"/>
                    </a:cubicBezTo>
                    <a:cubicBezTo>
                      <a:pt x="30760" y="10859"/>
                      <a:pt x="30710" y="1"/>
                      <a:pt x="25462"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73" name="Google Shape;2073;p67"/>
              <p:cNvSpPr/>
              <p:nvPr/>
            </p:nvSpPr>
            <p:spPr>
              <a:xfrm>
                <a:off x="5774125" y="2413353"/>
                <a:ext cx="160200" cy="180987"/>
              </a:xfrm>
              <a:custGeom>
                <a:rect b="b" l="l" r="r" t="t"/>
                <a:pathLst>
                  <a:path extrusionOk="0" h="1959" w="1734">
                    <a:moveTo>
                      <a:pt x="991" y="1"/>
                    </a:moveTo>
                    <a:cubicBezTo>
                      <a:pt x="816" y="1"/>
                      <a:pt x="681" y="104"/>
                      <a:pt x="578" y="249"/>
                    </a:cubicBezTo>
                    <a:cubicBezTo>
                      <a:pt x="568" y="258"/>
                      <a:pt x="557" y="279"/>
                      <a:pt x="537" y="300"/>
                    </a:cubicBezTo>
                    <a:cubicBezTo>
                      <a:pt x="351" y="320"/>
                      <a:pt x="217" y="465"/>
                      <a:pt x="145" y="650"/>
                    </a:cubicBezTo>
                    <a:cubicBezTo>
                      <a:pt x="0" y="1012"/>
                      <a:pt x="0" y="1393"/>
                      <a:pt x="248" y="1703"/>
                    </a:cubicBezTo>
                    <a:cubicBezTo>
                      <a:pt x="381" y="1873"/>
                      <a:pt x="606" y="1959"/>
                      <a:pt x="825" y="1959"/>
                    </a:cubicBezTo>
                    <a:cubicBezTo>
                      <a:pt x="910" y="1959"/>
                      <a:pt x="995" y="1946"/>
                      <a:pt x="1073" y="1920"/>
                    </a:cubicBezTo>
                    <a:cubicBezTo>
                      <a:pt x="1373" y="1837"/>
                      <a:pt x="1630" y="1579"/>
                      <a:pt x="1692" y="1269"/>
                    </a:cubicBezTo>
                    <a:cubicBezTo>
                      <a:pt x="1733" y="1074"/>
                      <a:pt x="1713" y="898"/>
                      <a:pt x="1661" y="733"/>
                    </a:cubicBezTo>
                    <a:cubicBezTo>
                      <a:pt x="1692" y="547"/>
                      <a:pt x="1579" y="362"/>
                      <a:pt x="1424" y="258"/>
                    </a:cubicBezTo>
                    <a:cubicBezTo>
                      <a:pt x="1393" y="228"/>
                      <a:pt x="1362" y="187"/>
                      <a:pt x="1331" y="145"/>
                    </a:cubicBezTo>
                    <a:cubicBezTo>
                      <a:pt x="1259" y="52"/>
                      <a:pt x="1104" y="1"/>
                      <a:pt x="991" y="1"/>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74" name="Google Shape;2074;p67"/>
              <p:cNvSpPr/>
              <p:nvPr/>
            </p:nvSpPr>
            <p:spPr>
              <a:xfrm>
                <a:off x="5898017" y="1960377"/>
                <a:ext cx="158260" cy="159738"/>
              </a:xfrm>
              <a:custGeom>
                <a:rect b="b" l="l" r="r" t="t"/>
                <a:pathLst>
                  <a:path extrusionOk="0" h="1729" w="1713">
                    <a:moveTo>
                      <a:pt x="814" y="0"/>
                    </a:moveTo>
                    <a:cubicBezTo>
                      <a:pt x="725" y="0"/>
                      <a:pt x="637" y="23"/>
                      <a:pt x="568" y="66"/>
                    </a:cubicBezTo>
                    <a:cubicBezTo>
                      <a:pt x="444" y="138"/>
                      <a:pt x="372" y="242"/>
                      <a:pt x="341" y="375"/>
                    </a:cubicBezTo>
                    <a:cubicBezTo>
                      <a:pt x="341" y="386"/>
                      <a:pt x="330" y="396"/>
                      <a:pt x="330" y="407"/>
                    </a:cubicBezTo>
                    <a:cubicBezTo>
                      <a:pt x="330" y="399"/>
                      <a:pt x="329" y="396"/>
                      <a:pt x="328" y="396"/>
                    </a:cubicBezTo>
                    <a:cubicBezTo>
                      <a:pt x="324" y="396"/>
                      <a:pt x="318" y="412"/>
                      <a:pt x="323" y="412"/>
                    </a:cubicBezTo>
                    <a:cubicBezTo>
                      <a:pt x="324" y="412"/>
                      <a:pt x="327" y="410"/>
                      <a:pt x="330" y="407"/>
                    </a:cubicBezTo>
                    <a:lnTo>
                      <a:pt x="330" y="407"/>
                    </a:lnTo>
                    <a:cubicBezTo>
                      <a:pt x="310" y="437"/>
                      <a:pt x="289" y="478"/>
                      <a:pt x="268" y="510"/>
                    </a:cubicBezTo>
                    <a:cubicBezTo>
                      <a:pt x="217" y="613"/>
                      <a:pt x="155" y="716"/>
                      <a:pt x="103" y="819"/>
                    </a:cubicBezTo>
                    <a:cubicBezTo>
                      <a:pt x="0" y="1005"/>
                      <a:pt x="21" y="1242"/>
                      <a:pt x="176" y="1397"/>
                    </a:cubicBezTo>
                    <a:lnTo>
                      <a:pt x="279" y="1500"/>
                    </a:lnTo>
                    <a:cubicBezTo>
                      <a:pt x="330" y="1551"/>
                      <a:pt x="424" y="1603"/>
                      <a:pt x="506" y="1624"/>
                    </a:cubicBezTo>
                    <a:cubicBezTo>
                      <a:pt x="591" y="1695"/>
                      <a:pt x="696" y="1729"/>
                      <a:pt x="802" y="1729"/>
                    </a:cubicBezTo>
                    <a:cubicBezTo>
                      <a:pt x="926" y="1729"/>
                      <a:pt x="1051" y="1682"/>
                      <a:pt x="1146" y="1592"/>
                    </a:cubicBezTo>
                    <a:cubicBezTo>
                      <a:pt x="1331" y="1417"/>
                      <a:pt x="1527" y="1262"/>
                      <a:pt x="1600" y="1015"/>
                    </a:cubicBezTo>
                    <a:cubicBezTo>
                      <a:pt x="1713" y="581"/>
                      <a:pt x="1362" y="283"/>
                      <a:pt x="1052" y="66"/>
                    </a:cubicBezTo>
                    <a:cubicBezTo>
                      <a:pt x="982" y="21"/>
                      <a:pt x="897" y="0"/>
                      <a:pt x="814"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75" name="Google Shape;2075;p67"/>
              <p:cNvSpPr/>
              <p:nvPr/>
            </p:nvSpPr>
            <p:spPr>
              <a:xfrm>
                <a:off x="6434602" y="2116420"/>
                <a:ext cx="143016" cy="187085"/>
              </a:xfrm>
              <a:custGeom>
                <a:rect b="b" l="l" r="r" t="t"/>
                <a:pathLst>
                  <a:path extrusionOk="0" h="2025" w="1548">
                    <a:moveTo>
                      <a:pt x="601" y="0"/>
                    </a:moveTo>
                    <a:cubicBezTo>
                      <a:pt x="436" y="0"/>
                      <a:pt x="276" y="83"/>
                      <a:pt x="175" y="265"/>
                    </a:cubicBezTo>
                    <a:cubicBezTo>
                      <a:pt x="72" y="440"/>
                      <a:pt x="51" y="646"/>
                      <a:pt x="41" y="832"/>
                    </a:cubicBezTo>
                    <a:cubicBezTo>
                      <a:pt x="0" y="1224"/>
                      <a:pt x="10" y="1698"/>
                      <a:pt x="361" y="1946"/>
                    </a:cubicBezTo>
                    <a:cubicBezTo>
                      <a:pt x="443" y="2000"/>
                      <a:pt x="526" y="2024"/>
                      <a:pt x="608" y="2024"/>
                    </a:cubicBezTo>
                    <a:cubicBezTo>
                      <a:pt x="743" y="2024"/>
                      <a:pt x="875" y="1960"/>
                      <a:pt x="990" y="1863"/>
                    </a:cubicBezTo>
                    <a:cubicBezTo>
                      <a:pt x="1186" y="1853"/>
                      <a:pt x="1372" y="1719"/>
                      <a:pt x="1434" y="1523"/>
                    </a:cubicBezTo>
                    <a:cubicBezTo>
                      <a:pt x="1454" y="1420"/>
                      <a:pt x="1475" y="1327"/>
                      <a:pt x="1485" y="1234"/>
                    </a:cubicBezTo>
                    <a:cubicBezTo>
                      <a:pt x="1516" y="1173"/>
                      <a:pt x="1547" y="1100"/>
                      <a:pt x="1547" y="1017"/>
                    </a:cubicBezTo>
                    <a:cubicBezTo>
                      <a:pt x="1547" y="863"/>
                      <a:pt x="1475" y="749"/>
                      <a:pt x="1382" y="667"/>
                    </a:cubicBezTo>
                    <a:cubicBezTo>
                      <a:pt x="1351" y="616"/>
                      <a:pt x="1320" y="574"/>
                      <a:pt x="1279" y="522"/>
                    </a:cubicBezTo>
                    <a:cubicBezTo>
                      <a:pt x="1238" y="471"/>
                      <a:pt x="1186" y="440"/>
                      <a:pt x="1135" y="389"/>
                    </a:cubicBezTo>
                    <a:cubicBezTo>
                      <a:pt x="1124" y="347"/>
                      <a:pt x="1103" y="295"/>
                      <a:pt x="1073" y="254"/>
                    </a:cubicBezTo>
                    <a:cubicBezTo>
                      <a:pt x="951" y="91"/>
                      <a:pt x="774" y="0"/>
                      <a:pt x="601"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76" name="Google Shape;2076;p67"/>
              <p:cNvSpPr/>
              <p:nvPr/>
            </p:nvSpPr>
            <p:spPr>
              <a:xfrm>
                <a:off x="6864018" y="1933954"/>
                <a:ext cx="156689" cy="160200"/>
              </a:xfrm>
              <a:custGeom>
                <a:rect b="b" l="l" r="r" t="t"/>
                <a:pathLst>
                  <a:path extrusionOk="0" h="1734" w="1696">
                    <a:moveTo>
                      <a:pt x="1146" y="1"/>
                    </a:moveTo>
                    <a:cubicBezTo>
                      <a:pt x="1140" y="1"/>
                      <a:pt x="1134" y="1"/>
                      <a:pt x="1129" y="1"/>
                    </a:cubicBezTo>
                    <a:cubicBezTo>
                      <a:pt x="973" y="1"/>
                      <a:pt x="829" y="42"/>
                      <a:pt x="705" y="115"/>
                    </a:cubicBezTo>
                    <a:cubicBezTo>
                      <a:pt x="592" y="145"/>
                      <a:pt x="489" y="218"/>
                      <a:pt x="427" y="331"/>
                    </a:cubicBezTo>
                    <a:cubicBezTo>
                      <a:pt x="386" y="414"/>
                      <a:pt x="334" y="476"/>
                      <a:pt x="283" y="548"/>
                    </a:cubicBezTo>
                    <a:cubicBezTo>
                      <a:pt x="180" y="693"/>
                      <a:pt x="128" y="858"/>
                      <a:pt x="86" y="1023"/>
                    </a:cubicBezTo>
                    <a:cubicBezTo>
                      <a:pt x="1" y="1347"/>
                      <a:pt x="259" y="1627"/>
                      <a:pt x="559" y="1627"/>
                    </a:cubicBezTo>
                    <a:cubicBezTo>
                      <a:pt x="584" y="1627"/>
                      <a:pt x="609" y="1625"/>
                      <a:pt x="633" y="1621"/>
                    </a:cubicBezTo>
                    <a:cubicBezTo>
                      <a:pt x="726" y="1683"/>
                      <a:pt x="829" y="1734"/>
                      <a:pt x="932" y="1734"/>
                    </a:cubicBezTo>
                    <a:cubicBezTo>
                      <a:pt x="1149" y="1734"/>
                      <a:pt x="1314" y="1590"/>
                      <a:pt x="1386" y="1404"/>
                    </a:cubicBezTo>
                    <a:cubicBezTo>
                      <a:pt x="1417" y="1383"/>
                      <a:pt x="1448" y="1363"/>
                      <a:pt x="1469" y="1332"/>
                    </a:cubicBezTo>
                    <a:cubicBezTo>
                      <a:pt x="1696" y="1085"/>
                      <a:pt x="1613" y="785"/>
                      <a:pt x="1613" y="476"/>
                    </a:cubicBezTo>
                    <a:cubicBezTo>
                      <a:pt x="1613" y="223"/>
                      <a:pt x="1406" y="1"/>
                      <a:pt x="1146" y="1"/>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77" name="Google Shape;2077;p67"/>
              <p:cNvSpPr/>
              <p:nvPr/>
            </p:nvSpPr>
            <p:spPr>
              <a:xfrm>
                <a:off x="7359861" y="1915384"/>
                <a:ext cx="163988" cy="152162"/>
              </a:xfrm>
              <a:custGeom>
                <a:rect b="b" l="l" r="r" t="t"/>
                <a:pathLst>
                  <a:path extrusionOk="0" h="1647" w="1775">
                    <a:moveTo>
                      <a:pt x="1056" y="1"/>
                    </a:moveTo>
                    <a:cubicBezTo>
                      <a:pt x="1034" y="1"/>
                      <a:pt x="1013" y="3"/>
                      <a:pt x="991" y="6"/>
                    </a:cubicBezTo>
                    <a:lnTo>
                      <a:pt x="960" y="6"/>
                    </a:lnTo>
                    <a:cubicBezTo>
                      <a:pt x="775" y="6"/>
                      <a:pt x="651" y="99"/>
                      <a:pt x="548" y="243"/>
                    </a:cubicBezTo>
                    <a:cubicBezTo>
                      <a:pt x="465" y="346"/>
                      <a:pt x="383" y="460"/>
                      <a:pt x="321" y="573"/>
                    </a:cubicBezTo>
                    <a:cubicBezTo>
                      <a:pt x="259" y="687"/>
                      <a:pt x="218" y="800"/>
                      <a:pt x="156" y="914"/>
                    </a:cubicBezTo>
                    <a:cubicBezTo>
                      <a:pt x="1" y="1234"/>
                      <a:pt x="186" y="1646"/>
                      <a:pt x="578" y="1646"/>
                    </a:cubicBezTo>
                    <a:cubicBezTo>
                      <a:pt x="672" y="1646"/>
                      <a:pt x="775" y="1636"/>
                      <a:pt x="878" y="1636"/>
                    </a:cubicBezTo>
                    <a:cubicBezTo>
                      <a:pt x="904" y="1641"/>
                      <a:pt x="930" y="1643"/>
                      <a:pt x="954" y="1643"/>
                    </a:cubicBezTo>
                    <a:cubicBezTo>
                      <a:pt x="1045" y="1643"/>
                      <a:pt x="1124" y="1615"/>
                      <a:pt x="1197" y="1574"/>
                    </a:cubicBezTo>
                    <a:cubicBezTo>
                      <a:pt x="1352" y="1522"/>
                      <a:pt x="1486" y="1440"/>
                      <a:pt x="1589" y="1295"/>
                    </a:cubicBezTo>
                    <a:cubicBezTo>
                      <a:pt x="1775" y="1017"/>
                      <a:pt x="1610" y="646"/>
                      <a:pt x="1517" y="357"/>
                    </a:cubicBezTo>
                    <a:cubicBezTo>
                      <a:pt x="1452" y="170"/>
                      <a:pt x="1260" y="1"/>
                      <a:pt x="1056" y="1"/>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78" name="Google Shape;2078;p67"/>
              <p:cNvSpPr/>
              <p:nvPr/>
            </p:nvSpPr>
            <p:spPr>
              <a:xfrm>
                <a:off x="7171206" y="1552025"/>
                <a:ext cx="161124" cy="141538"/>
              </a:xfrm>
              <a:custGeom>
                <a:rect b="b" l="l" r="r" t="t"/>
                <a:pathLst>
                  <a:path extrusionOk="0" h="1532" w="1744">
                    <a:moveTo>
                      <a:pt x="1074" y="1"/>
                    </a:moveTo>
                    <a:cubicBezTo>
                      <a:pt x="1033" y="1"/>
                      <a:pt x="992" y="4"/>
                      <a:pt x="949" y="9"/>
                    </a:cubicBezTo>
                    <a:cubicBezTo>
                      <a:pt x="867" y="20"/>
                      <a:pt x="795" y="61"/>
                      <a:pt x="733" y="112"/>
                    </a:cubicBezTo>
                    <a:lnTo>
                      <a:pt x="733" y="102"/>
                    </a:lnTo>
                    <a:cubicBezTo>
                      <a:pt x="681" y="91"/>
                      <a:pt x="640" y="82"/>
                      <a:pt x="599" y="82"/>
                    </a:cubicBezTo>
                    <a:lnTo>
                      <a:pt x="589" y="82"/>
                    </a:lnTo>
                    <a:cubicBezTo>
                      <a:pt x="577" y="80"/>
                      <a:pt x="566" y="79"/>
                      <a:pt x="554" y="79"/>
                    </a:cubicBezTo>
                    <a:cubicBezTo>
                      <a:pt x="407" y="79"/>
                      <a:pt x="243" y="195"/>
                      <a:pt x="176" y="318"/>
                    </a:cubicBezTo>
                    <a:cubicBezTo>
                      <a:pt x="83" y="494"/>
                      <a:pt x="62" y="731"/>
                      <a:pt x="32" y="927"/>
                    </a:cubicBezTo>
                    <a:cubicBezTo>
                      <a:pt x="0" y="1102"/>
                      <a:pt x="32" y="1257"/>
                      <a:pt x="155" y="1391"/>
                    </a:cubicBezTo>
                    <a:cubicBezTo>
                      <a:pt x="247" y="1484"/>
                      <a:pt x="372" y="1532"/>
                      <a:pt x="498" y="1532"/>
                    </a:cubicBezTo>
                    <a:cubicBezTo>
                      <a:pt x="583" y="1532"/>
                      <a:pt x="668" y="1510"/>
                      <a:pt x="743" y="1464"/>
                    </a:cubicBezTo>
                    <a:cubicBezTo>
                      <a:pt x="826" y="1412"/>
                      <a:pt x="919" y="1361"/>
                      <a:pt x="1011" y="1319"/>
                    </a:cubicBezTo>
                    <a:cubicBezTo>
                      <a:pt x="1022" y="1319"/>
                      <a:pt x="1032" y="1319"/>
                      <a:pt x="1032" y="1309"/>
                    </a:cubicBezTo>
                    <a:cubicBezTo>
                      <a:pt x="1063" y="1309"/>
                      <a:pt x="1084" y="1299"/>
                      <a:pt x="1104" y="1278"/>
                    </a:cubicBezTo>
                    <a:cubicBezTo>
                      <a:pt x="1125" y="1278"/>
                      <a:pt x="1146" y="1267"/>
                      <a:pt x="1156" y="1257"/>
                    </a:cubicBezTo>
                    <a:cubicBezTo>
                      <a:pt x="1341" y="1164"/>
                      <a:pt x="1465" y="969"/>
                      <a:pt x="1589" y="814"/>
                    </a:cubicBezTo>
                    <a:cubicBezTo>
                      <a:pt x="1744" y="607"/>
                      <a:pt x="1651" y="360"/>
                      <a:pt x="1476" y="215"/>
                    </a:cubicBezTo>
                    <a:cubicBezTo>
                      <a:pt x="1465" y="185"/>
                      <a:pt x="1444" y="153"/>
                      <a:pt x="1414" y="133"/>
                    </a:cubicBezTo>
                    <a:cubicBezTo>
                      <a:pt x="1312" y="32"/>
                      <a:pt x="1199" y="1"/>
                      <a:pt x="1074" y="1"/>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79" name="Google Shape;2079;p67"/>
              <p:cNvSpPr/>
              <p:nvPr/>
            </p:nvSpPr>
            <p:spPr>
              <a:xfrm>
                <a:off x="7460008" y="1266547"/>
                <a:ext cx="133500" cy="156504"/>
              </a:xfrm>
              <a:custGeom>
                <a:rect b="b" l="l" r="r" t="t"/>
                <a:pathLst>
                  <a:path extrusionOk="0" h="1694" w="1445">
                    <a:moveTo>
                      <a:pt x="564" y="1"/>
                    </a:moveTo>
                    <a:cubicBezTo>
                      <a:pt x="351" y="1"/>
                      <a:pt x="135" y="145"/>
                      <a:pt x="83" y="355"/>
                    </a:cubicBezTo>
                    <a:cubicBezTo>
                      <a:pt x="62" y="448"/>
                      <a:pt x="51" y="541"/>
                      <a:pt x="62" y="634"/>
                    </a:cubicBezTo>
                    <a:cubicBezTo>
                      <a:pt x="21" y="747"/>
                      <a:pt x="0" y="871"/>
                      <a:pt x="0" y="985"/>
                    </a:cubicBezTo>
                    <a:cubicBezTo>
                      <a:pt x="0" y="1180"/>
                      <a:pt x="72" y="1335"/>
                      <a:pt x="196" y="1490"/>
                    </a:cubicBezTo>
                    <a:cubicBezTo>
                      <a:pt x="268" y="1583"/>
                      <a:pt x="413" y="1666"/>
                      <a:pt x="526" y="1686"/>
                    </a:cubicBezTo>
                    <a:cubicBezTo>
                      <a:pt x="571" y="1691"/>
                      <a:pt x="614" y="1694"/>
                      <a:pt x="656" y="1694"/>
                    </a:cubicBezTo>
                    <a:cubicBezTo>
                      <a:pt x="787" y="1694"/>
                      <a:pt x="907" y="1669"/>
                      <a:pt x="1032" y="1614"/>
                    </a:cubicBezTo>
                    <a:cubicBezTo>
                      <a:pt x="1279" y="1510"/>
                      <a:pt x="1444" y="1212"/>
                      <a:pt x="1424" y="943"/>
                    </a:cubicBezTo>
                    <a:cubicBezTo>
                      <a:pt x="1382" y="552"/>
                      <a:pt x="1114" y="273"/>
                      <a:pt x="794" y="66"/>
                    </a:cubicBezTo>
                    <a:cubicBezTo>
                      <a:pt x="724" y="21"/>
                      <a:pt x="644" y="1"/>
                      <a:pt x="564" y="1"/>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80" name="Google Shape;2080;p67"/>
              <p:cNvSpPr/>
              <p:nvPr/>
            </p:nvSpPr>
            <p:spPr>
              <a:xfrm>
                <a:off x="6821520" y="1081218"/>
                <a:ext cx="162048" cy="180340"/>
              </a:xfrm>
              <a:custGeom>
                <a:rect b="b" l="l" r="r" t="t"/>
                <a:pathLst>
                  <a:path extrusionOk="0" h="1952" w="1754">
                    <a:moveTo>
                      <a:pt x="850" y="0"/>
                    </a:moveTo>
                    <a:cubicBezTo>
                      <a:pt x="689" y="0"/>
                      <a:pt x="526" y="60"/>
                      <a:pt x="381" y="154"/>
                    </a:cubicBezTo>
                    <a:cubicBezTo>
                      <a:pt x="196" y="277"/>
                      <a:pt x="103" y="504"/>
                      <a:pt x="175" y="721"/>
                    </a:cubicBezTo>
                    <a:cubicBezTo>
                      <a:pt x="41" y="979"/>
                      <a:pt x="0" y="1278"/>
                      <a:pt x="175" y="1547"/>
                    </a:cubicBezTo>
                    <a:cubicBezTo>
                      <a:pt x="335" y="1786"/>
                      <a:pt x="631" y="1952"/>
                      <a:pt x="928" y="1952"/>
                    </a:cubicBezTo>
                    <a:cubicBezTo>
                      <a:pt x="1015" y="1952"/>
                      <a:pt x="1102" y="1938"/>
                      <a:pt x="1186" y="1907"/>
                    </a:cubicBezTo>
                    <a:cubicBezTo>
                      <a:pt x="1424" y="1815"/>
                      <a:pt x="1578" y="1660"/>
                      <a:pt x="1671" y="1423"/>
                    </a:cubicBezTo>
                    <a:cubicBezTo>
                      <a:pt x="1754" y="1185"/>
                      <a:pt x="1671" y="917"/>
                      <a:pt x="1589" y="701"/>
                    </a:cubicBezTo>
                    <a:cubicBezTo>
                      <a:pt x="1495" y="463"/>
                      <a:pt x="1392" y="206"/>
                      <a:pt x="1155" y="82"/>
                    </a:cubicBezTo>
                    <a:cubicBezTo>
                      <a:pt x="1058" y="25"/>
                      <a:pt x="955" y="0"/>
                      <a:pt x="850"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81" name="Google Shape;2081;p67"/>
              <p:cNvSpPr/>
              <p:nvPr/>
            </p:nvSpPr>
            <p:spPr>
              <a:xfrm>
                <a:off x="7283641" y="981994"/>
                <a:ext cx="146896" cy="132484"/>
              </a:xfrm>
              <a:custGeom>
                <a:rect b="b" l="l" r="r" t="t"/>
                <a:pathLst>
                  <a:path extrusionOk="0" h="1434" w="1590">
                    <a:moveTo>
                      <a:pt x="1115" y="1"/>
                    </a:moveTo>
                    <a:cubicBezTo>
                      <a:pt x="867" y="10"/>
                      <a:pt x="640" y="93"/>
                      <a:pt x="486" y="289"/>
                    </a:cubicBezTo>
                    <a:cubicBezTo>
                      <a:pt x="300" y="310"/>
                      <a:pt x="124" y="464"/>
                      <a:pt x="73" y="650"/>
                    </a:cubicBezTo>
                    <a:cubicBezTo>
                      <a:pt x="1" y="898"/>
                      <a:pt x="135" y="1115"/>
                      <a:pt x="362" y="1218"/>
                    </a:cubicBezTo>
                    <a:cubicBezTo>
                      <a:pt x="383" y="1228"/>
                      <a:pt x="403" y="1238"/>
                      <a:pt x="413" y="1248"/>
                    </a:cubicBezTo>
                    <a:lnTo>
                      <a:pt x="537" y="1310"/>
                    </a:lnTo>
                    <a:cubicBezTo>
                      <a:pt x="671" y="1383"/>
                      <a:pt x="805" y="1434"/>
                      <a:pt x="950" y="1434"/>
                    </a:cubicBezTo>
                    <a:cubicBezTo>
                      <a:pt x="1167" y="1434"/>
                      <a:pt x="1373" y="1310"/>
                      <a:pt x="1476" y="1115"/>
                    </a:cubicBezTo>
                    <a:cubicBezTo>
                      <a:pt x="1579" y="929"/>
                      <a:pt x="1589" y="702"/>
                      <a:pt x="1589" y="485"/>
                    </a:cubicBezTo>
                    <a:cubicBezTo>
                      <a:pt x="1589" y="228"/>
                      <a:pt x="1373" y="1"/>
                      <a:pt x="1115" y="1"/>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82" name="Google Shape;2082;p67"/>
              <p:cNvSpPr/>
              <p:nvPr/>
            </p:nvSpPr>
            <p:spPr>
              <a:xfrm>
                <a:off x="6712873" y="724603"/>
                <a:ext cx="149483" cy="159461"/>
              </a:xfrm>
              <a:custGeom>
                <a:rect b="b" l="l" r="r" t="t"/>
                <a:pathLst>
                  <a:path extrusionOk="0" h="1726" w="1618">
                    <a:moveTo>
                      <a:pt x="830" y="0"/>
                    </a:moveTo>
                    <a:cubicBezTo>
                      <a:pt x="792" y="0"/>
                      <a:pt x="752" y="4"/>
                      <a:pt x="711" y="11"/>
                    </a:cubicBezTo>
                    <a:cubicBezTo>
                      <a:pt x="526" y="53"/>
                      <a:pt x="402" y="187"/>
                      <a:pt x="310" y="352"/>
                    </a:cubicBezTo>
                    <a:cubicBezTo>
                      <a:pt x="83" y="497"/>
                      <a:pt x="0" y="785"/>
                      <a:pt x="134" y="1012"/>
                    </a:cubicBezTo>
                    <a:cubicBezTo>
                      <a:pt x="258" y="1229"/>
                      <a:pt x="340" y="1497"/>
                      <a:pt x="557" y="1641"/>
                    </a:cubicBezTo>
                    <a:cubicBezTo>
                      <a:pt x="638" y="1687"/>
                      <a:pt x="735" y="1716"/>
                      <a:pt x="827" y="1716"/>
                    </a:cubicBezTo>
                    <a:cubicBezTo>
                      <a:pt x="840" y="1716"/>
                      <a:pt x="854" y="1715"/>
                      <a:pt x="867" y="1714"/>
                    </a:cubicBezTo>
                    <a:lnTo>
                      <a:pt x="1000" y="1714"/>
                    </a:lnTo>
                    <a:cubicBezTo>
                      <a:pt x="1037" y="1721"/>
                      <a:pt x="1075" y="1725"/>
                      <a:pt x="1112" y="1725"/>
                    </a:cubicBezTo>
                    <a:cubicBezTo>
                      <a:pt x="1374" y="1725"/>
                      <a:pt x="1618" y="1539"/>
                      <a:pt x="1609" y="1249"/>
                    </a:cubicBezTo>
                    <a:cubicBezTo>
                      <a:pt x="1599" y="868"/>
                      <a:pt x="1465" y="548"/>
                      <a:pt x="1259" y="238"/>
                    </a:cubicBezTo>
                    <a:cubicBezTo>
                      <a:pt x="1148" y="78"/>
                      <a:pt x="1004" y="0"/>
                      <a:pt x="830"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83" name="Google Shape;2083;p67"/>
              <p:cNvSpPr/>
              <p:nvPr/>
            </p:nvSpPr>
            <p:spPr>
              <a:xfrm>
                <a:off x="7596187" y="679887"/>
                <a:ext cx="123984" cy="142462"/>
              </a:xfrm>
              <a:custGeom>
                <a:rect b="b" l="l" r="r" t="t"/>
                <a:pathLst>
                  <a:path extrusionOk="0" h="1542" w="1342">
                    <a:moveTo>
                      <a:pt x="517" y="0"/>
                    </a:moveTo>
                    <a:cubicBezTo>
                      <a:pt x="362" y="0"/>
                      <a:pt x="166" y="93"/>
                      <a:pt x="104" y="238"/>
                    </a:cubicBezTo>
                    <a:cubicBezTo>
                      <a:pt x="22" y="433"/>
                      <a:pt x="1" y="578"/>
                      <a:pt x="32" y="774"/>
                    </a:cubicBezTo>
                    <a:lnTo>
                      <a:pt x="63" y="867"/>
                    </a:lnTo>
                    <a:cubicBezTo>
                      <a:pt x="22" y="1063"/>
                      <a:pt x="73" y="1259"/>
                      <a:pt x="280" y="1382"/>
                    </a:cubicBezTo>
                    <a:cubicBezTo>
                      <a:pt x="342" y="1414"/>
                      <a:pt x="424" y="1434"/>
                      <a:pt x="507" y="1444"/>
                    </a:cubicBezTo>
                    <a:cubicBezTo>
                      <a:pt x="584" y="1511"/>
                      <a:pt x="691" y="1542"/>
                      <a:pt x="798" y="1542"/>
                    </a:cubicBezTo>
                    <a:cubicBezTo>
                      <a:pt x="890" y="1542"/>
                      <a:pt x="981" y="1519"/>
                      <a:pt x="1053" y="1476"/>
                    </a:cubicBezTo>
                    <a:cubicBezTo>
                      <a:pt x="1291" y="1331"/>
                      <a:pt x="1342" y="1052"/>
                      <a:pt x="1218" y="816"/>
                    </a:cubicBezTo>
                    <a:cubicBezTo>
                      <a:pt x="1218" y="816"/>
                      <a:pt x="1218" y="805"/>
                      <a:pt x="1208" y="795"/>
                    </a:cubicBezTo>
                    <a:cubicBezTo>
                      <a:pt x="1249" y="630"/>
                      <a:pt x="1229" y="465"/>
                      <a:pt x="1136" y="320"/>
                    </a:cubicBezTo>
                    <a:cubicBezTo>
                      <a:pt x="1074" y="227"/>
                      <a:pt x="991" y="145"/>
                      <a:pt x="899" y="93"/>
                    </a:cubicBezTo>
                    <a:cubicBezTo>
                      <a:pt x="816" y="42"/>
                      <a:pt x="723" y="0"/>
                      <a:pt x="610"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84" name="Google Shape;2084;p67"/>
              <p:cNvSpPr/>
              <p:nvPr/>
            </p:nvSpPr>
            <p:spPr>
              <a:xfrm>
                <a:off x="6845264" y="2369284"/>
                <a:ext cx="134516" cy="124261"/>
              </a:xfrm>
              <a:custGeom>
                <a:rect b="b" l="l" r="r" t="t"/>
                <a:pathLst>
                  <a:path extrusionOk="0" h="1345" w="1456">
                    <a:moveTo>
                      <a:pt x="894" y="0"/>
                    </a:moveTo>
                    <a:cubicBezTo>
                      <a:pt x="878" y="0"/>
                      <a:pt x="862" y="1"/>
                      <a:pt x="846" y="3"/>
                    </a:cubicBezTo>
                    <a:cubicBezTo>
                      <a:pt x="733" y="13"/>
                      <a:pt x="630" y="55"/>
                      <a:pt x="537" y="107"/>
                    </a:cubicBezTo>
                    <a:cubicBezTo>
                      <a:pt x="496" y="127"/>
                      <a:pt x="465" y="137"/>
                      <a:pt x="434" y="158"/>
                    </a:cubicBezTo>
                    <a:cubicBezTo>
                      <a:pt x="321" y="240"/>
                      <a:pt x="238" y="343"/>
                      <a:pt x="186" y="478"/>
                    </a:cubicBezTo>
                    <a:cubicBezTo>
                      <a:pt x="176" y="488"/>
                      <a:pt x="156" y="509"/>
                      <a:pt x="145" y="529"/>
                    </a:cubicBezTo>
                    <a:cubicBezTo>
                      <a:pt x="1" y="746"/>
                      <a:pt x="104" y="1056"/>
                      <a:pt x="321" y="1189"/>
                    </a:cubicBezTo>
                    <a:cubicBezTo>
                      <a:pt x="351" y="1200"/>
                      <a:pt x="383" y="1221"/>
                      <a:pt x="413" y="1231"/>
                    </a:cubicBezTo>
                    <a:cubicBezTo>
                      <a:pt x="475" y="1272"/>
                      <a:pt x="537" y="1313"/>
                      <a:pt x="619" y="1324"/>
                    </a:cubicBezTo>
                    <a:cubicBezTo>
                      <a:pt x="733" y="1344"/>
                      <a:pt x="836" y="1344"/>
                      <a:pt x="950" y="1344"/>
                    </a:cubicBezTo>
                    <a:cubicBezTo>
                      <a:pt x="1197" y="1344"/>
                      <a:pt x="1435" y="1127"/>
                      <a:pt x="1424" y="870"/>
                    </a:cubicBezTo>
                    <a:cubicBezTo>
                      <a:pt x="1424" y="808"/>
                      <a:pt x="1414" y="756"/>
                      <a:pt x="1403" y="705"/>
                    </a:cubicBezTo>
                    <a:cubicBezTo>
                      <a:pt x="1455" y="509"/>
                      <a:pt x="1393" y="282"/>
                      <a:pt x="1218" y="178"/>
                    </a:cubicBezTo>
                    <a:cubicBezTo>
                      <a:pt x="1144" y="77"/>
                      <a:pt x="1029" y="0"/>
                      <a:pt x="894"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85" name="Google Shape;2085;p67"/>
              <p:cNvSpPr/>
              <p:nvPr/>
            </p:nvSpPr>
            <p:spPr>
              <a:xfrm>
                <a:off x="7625844" y="1755831"/>
                <a:ext cx="99132" cy="115392"/>
              </a:xfrm>
              <a:custGeom>
                <a:rect b="b" l="l" r="r" t="t"/>
                <a:pathLst>
                  <a:path extrusionOk="0" h="1249" w="1073">
                    <a:moveTo>
                      <a:pt x="484" y="0"/>
                    </a:moveTo>
                    <a:cubicBezTo>
                      <a:pt x="227" y="0"/>
                      <a:pt x="0" y="217"/>
                      <a:pt x="0" y="485"/>
                    </a:cubicBezTo>
                    <a:cubicBezTo>
                      <a:pt x="0" y="588"/>
                      <a:pt x="41" y="681"/>
                      <a:pt x="103" y="764"/>
                    </a:cubicBezTo>
                    <a:lnTo>
                      <a:pt x="103" y="774"/>
                    </a:lnTo>
                    <a:cubicBezTo>
                      <a:pt x="103" y="1032"/>
                      <a:pt x="319" y="1248"/>
                      <a:pt x="578" y="1248"/>
                    </a:cubicBezTo>
                    <a:cubicBezTo>
                      <a:pt x="846" y="1248"/>
                      <a:pt x="1062" y="1032"/>
                      <a:pt x="1062" y="774"/>
                    </a:cubicBezTo>
                    <a:cubicBezTo>
                      <a:pt x="1062" y="599"/>
                      <a:pt x="1073" y="423"/>
                      <a:pt x="980" y="269"/>
                    </a:cubicBezTo>
                    <a:cubicBezTo>
                      <a:pt x="876" y="83"/>
                      <a:pt x="691" y="0"/>
                      <a:pt x="484"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2086" name="Google Shape;2086;p67"/>
            <p:cNvGrpSpPr/>
            <p:nvPr/>
          </p:nvGrpSpPr>
          <p:grpSpPr>
            <a:xfrm rot="10800000">
              <a:off x="228246" y="142502"/>
              <a:ext cx="345669" cy="572700"/>
              <a:chOff x="3330825" y="1367375"/>
              <a:chExt cx="280075" cy="464025"/>
            </a:xfrm>
          </p:grpSpPr>
          <p:sp>
            <p:nvSpPr>
              <p:cNvPr id="2087" name="Google Shape;2087;p67"/>
              <p:cNvSpPr/>
              <p:nvPr/>
            </p:nvSpPr>
            <p:spPr>
              <a:xfrm>
                <a:off x="3484800" y="1720525"/>
                <a:ext cx="115550" cy="110875"/>
              </a:xfrm>
              <a:custGeom>
                <a:rect b="b" l="l" r="r" t="t"/>
                <a:pathLst>
                  <a:path extrusionOk="0" h="4435" w="4622">
                    <a:moveTo>
                      <a:pt x="2311" y="0"/>
                    </a:moveTo>
                    <a:cubicBezTo>
                      <a:pt x="2159" y="0"/>
                      <a:pt x="2006" y="13"/>
                      <a:pt x="1857" y="37"/>
                    </a:cubicBezTo>
                    <a:cubicBezTo>
                      <a:pt x="764" y="233"/>
                      <a:pt x="0" y="1265"/>
                      <a:pt x="51" y="2348"/>
                    </a:cubicBezTo>
                    <a:cubicBezTo>
                      <a:pt x="51" y="2461"/>
                      <a:pt x="72" y="2574"/>
                      <a:pt x="93" y="2678"/>
                    </a:cubicBezTo>
                    <a:cubicBezTo>
                      <a:pt x="113" y="2998"/>
                      <a:pt x="196" y="3307"/>
                      <a:pt x="351" y="3606"/>
                    </a:cubicBezTo>
                    <a:cubicBezTo>
                      <a:pt x="665" y="4200"/>
                      <a:pt x="1226" y="4435"/>
                      <a:pt x="1815" y="4435"/>
                    </a:cubicBezTo>
                    <a:cubicBezTo>
                      <a:pt x="2249" y="4435"/>
                      <a:pt x="2698" y="4307"/>
                      <a:pt x="3074" y="4101"/>
                    </a:cubicBezTo>
                    <a:cubicBezTo>
                      <a:pt x="4054" y="3555"/>
                      <a:pt x="4621" y="2430"/>
                      <a:pt x="4312" y="1337"/>
                    </a:cubicBezTo>
                    <a:cubicBezTo>
                      <a:pt x="4057" y="414"/>
                      <a:pt x="3188" y="0"/>
                      <a:pt x="2311" y="0"/>
                    </a:cubicBezTo>
                    <a:close/>
                  </a:path>
                </a:pathLst>
              </a:custGeom>
              <a:solidFill>
                <a:srgbClr val="AAB3EA"/>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88" name="Google Shape;2088;p67"/>
              <p:cNvSpPr/>
              <p:nvPr/>
            </p:nvSpPr>
            <p:spPr>
              <a:xfrm>
                <a:off x="3477400" y="1543325"/>
                <a:ext cx="133500" cy="103775"/>
              </a:xfrm>
              <a:custGeom>
                <a:rect b="b" l="l" r="r" t="t"/>
                <a:pathLst>
                  <a:path extrusionOk="0" h="4151" w="5340">
                    <a:moveTo>
                      <a:pt x="2983" y="1"/>
                    </a:moveTo>
                    <a:cubicBezTo>
                      <a:pt x="2469" y="1"/>
                      <a:pt x="1956" y="154"/>
                      <a:pt x="1575" y="451"/>
                    </a:cubicBezTo>
                    <a:cubicBezTo>
                      <a:pt x="0" y="1662"/>
                      <a:pt x="1018" y="4151"/>
                      <a:pt x="2737" y="4151"/>
                    </a:cubicBezTo>
                    <a:cubicBezTo>
                      <a:pt x="2819" y="4151"/>
                      <a:pt x="2903" y="4145"/>
                      <a:pt x="2988" y="4134"/>
                    </a:cubicBezTo>
                    <a:cubicBezTo>
                      <a:pt x="3494" y="4134"/>
                      <a:pt x="3999" y="3938"/>
                      <a:pt x="4432" y="3576"/>
                    </a:cubicBezTo>
                    <a:cubicBezTo>
                      <a:pt x="5340" y="2834"/>
                      <a:pt x="5340" y="1555"/>
                      <a:pt x="4629" y="699"/>
                    </a:cubicBezTo>
                    <a:cubicBezTo>
                      <a:pt x="4237" y="228"/>
                      <a:pt x="3610" y="1"/>
                      <a:pt x="2983" y="1"/>
                    </a:cubicBezTo>
                    <a:close/>
                  </a:path>
                </a:pathLst>
              </a:custGeom>
              <a:solidFill>
                <a:srgbClr val="AAB3EA"/>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89" name="Google Shape;2089;p67"/>
              <p:cNvSpPr/>
              <p:nvPr/>
            </p:nvSpPr>
            <p:spPr>
              <a:xfrm>
                <a:off x="3330825" y="1489400"/>
                <a:ext cx="143400" cy="134750"/>
              </a:xfrm>
              <a:custGeom>
                <a:rect b="b" l="l" r="r" t="t"/>
                <a:pathLst>
                  <a:path extrusionOk="0" h="5390" w="5736">
                    <a:moveTo>
                      <a:pt x="2327" y="0"/>
                    </a:moveTo>
                    <a:cubicBezTo>
                      <a:pt x="1872" y="0"/>
                      <a:pt x="1427" y="134"/>
                      <a:pt x="1043" y="452"/>
                    </a:cubicBezTo>
                    <a:cubicBezTo>
                      <a:pt x="775" y="669"/>
                      <a:pt x="610" y="947"/>
                      <a:pt x="506" y="1267"/>
                    </a:cubicBezTo>
                    <a:cubicBezTo>
                      <a:pt x="32" y="2134"/>
                      <a:pt x="1" y="3361"/>
                      <a:pt x="424" y="4145"/>
                    </a:cubicBezTo>
                    <a:cubicBezTo>
                      <a:pt x="881" y="4994"/>
                      <a:pt x="1728" y="5389"/>
                      <a:pt x="2600" y="5389"/>
                    </a:cubicBezTo>
                    <a:cubicBezTo>
                      <a:pt x="3223" y="5389"/>
                      <a:pt x="3859" y="5188"/>
                      <a:pt x="4374" y="4805"/>
                    </a:cubicBezTo>
                    <a:cubicBezTo>
                      <a:pt x="5664" y="3836"/>
                      <a:pt x="5736" y="2134"/>
                      <a:pt x="4612" y="1030"/>
                    </a:cubicBezTo>
                    <a:cubicBezTo>
                      <a:pt x="4019" y="444"/>
                      <a:pt x="3156" y="0"/>
                      <a:pt x="2327" y="0"/>
                    </a:cubicBezTo>
                    <a:close/>
                  </a:path>
                </a:pathLst>
              </a:custGeom>
              <a:solidFill>
                <a:srgbClr val="AAB3EA"/>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90" name="Google Shape;2090;p67"/>
              <p:cNvSpPr/>
              <p:nvPr/>
            </p:nvSpPr>
            <p:spPr>
              <a:xfrm>
                <a:off x="3451275" y="1367375"/>
                <a:ext cx="111650" cy="100400"/>
              </a:xfrm>
              <a:custGeom>
                <a:rect b="b" l="l" r="r" t="t"/>
                <a:pathLst>
                  <a:path extrusionOk="0" h="4016" w="4466">
                    <a:moveTo>
                      <a:pt x="2077" y="0"/>
                    </a:moveTo>
                    <a:cubicBezTo>
                      <a:pt x="1557" y="0"/>
                      <a:pt x="1026" y="185"/>
                      <a:pt x="660" y="506"/>
                    </a:cubicBezTo>
                    <a:cubicBezTo>
                      <a:pt x="640" y="537"/>
                      <a:pt x="608" y="558"/>
                      <a:pt x="588" y="578"/>
                    </a:cubicBezTo>
                    <a:cubicBezTo>
                      <a:pt x="299" y="805"/>
                      <a:pt x="134" y="1145"/>
                      <a:pt x="83" y="1517"/>
                    </a:cubicBezTo>
                    <a:cubicBezTo>
                      <a:pt x="0" y="1950"/>
                      <a:pt x="62" y="2404"/>
                      <a:pt x="258" y="2827"/>
                    </a:cubicBezTo>
                    <a:cubicBezTo>
                      <a:pt x="340" y="3002"/>
                      <a:pt x="443" y="3146"/>
                      <a:pt x="567" y="3270"/>
                    </a:cubicBezTo>
                    <a:cubicBezTo>
                      <a:pt x="805" y="3570"/>
                      <a:pt x="1104" y="3817"/>
                      <a:pt x="1465" y="3930"/>
                    </a:cubicBezTo>
                    <a:cubicBezTo>
                      <a:pt x="1650" y="3988"/>
                      <a:pt x="1827" y="4015"/>
                      <a:pt x="1997" y="4015"/>
                    </a:cubicBezTo>
                    <a:cubicBezTo>
                      <a:pt x="3607" y="4015"/>
                      <a:pt x="4465" y="1592"/>
                      <a:pt x="3280" y="444"/>
                    </a:cubicBezTo>
                    <a:cubicBezTo>
                      <a:pt x="2965" y="138"/>
                      <a:pt x="2525" y="0"/>
                      <a:pt x="2077" y="0"/>
                    </a:cubicBezTo>
                    <a:close/>
                  </a:path>
                </a:pathLst>
              </a:custGeom>
              <a:solidFill>
                <a:srgbClr val="AAB3EA"/>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91" name="Google Shape;2091;p67"/>
              <p:cNvSpPr/>
              <p:nvPr/>
            </p:nvSpPr>
            <p:spPr>
              <a:xfrm>
                <a:off x="3353000" y="1520100"/>
                <a:ext cx="54450" cy="76825"/>
              </a:xfrm>
              <a:custGeom>
                <a:rect b="b" l="l" r="r" t="t"/>
                <a:pathLst>
                  <a:path extrusionOk="0" h="3073" w="2178">
                    <a:moveTo>
                      <a:pt x="1092" y="1"/>
                    </a:moveTo>
                    <a:cubicBezTo>
                      <a:pt x="1037" y="1"/>
                      <a:pt x="980" y="21"/>
                      <a:pt x="929" y="70"/>
                    </a:cubicBezTo>
                    <a:cubicBezTo>
                      <a:pt x="1" y="906"/>
                      <a:pt x="558" y="2999"/>
                      <a:pt x="1868" y="3072"/>
                    </a:cubicBezTo>
                    <a:cubicBezTo>
                      <a:pt x="1875" y="3073"/>
                      <a:pt x="1881" y="3073"/>
                      <a:pt x="1887" y="3073"/>
                    </a:cubicBezTo>
                    <a:cubicBezTo>
                      <a:pt x="2178" y="3073"/>
                      <a:pt x="2171" y="2607"/>
                      <a:pt x="1868" y="2598"/>
                    </a:cubicBezTo>
                    <a:cubicBezTo>
                      <a:pt x="960" y="2546"/>
                      <a:pt x="672" y="947"/>
                      <a:pt x="1270" y="411"/>
                    </a:cubicBezTo>
                    <a:cubicBezTo>
                      <a:pt x="1446" y="243"/>
                      <a:pt x="1281" y="1"/>
                      <a:pt x="1092" y="1"/>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92" name="Google Shape;2092;p67"/>
              <p:cNvSpPr/>
              <p:nvPr/>
            </p:nvSpPr>
            <p:spPr>
              <a:xfrm>
                <a:off x="3451525" y="1381525"/>
                <a:ext cx="55450" cy="76050"/>
              </a:xfrm>
              <a:custGeom>
                <a:rect b="b" l="l" r="r" t="t"/>
                <a:pathLst>
                  <a:path extrusionOk="0" h="3042" w="2218">
                    <a:moveTo>
                      <a:pt x="1304" y="0"/>
                    </a:moveTo>
                    <a:cubicBezTo>
                      <a:pt x="1263" y="0"/>
                      <a:pt x="1220" y="13"/>
                      <a:pt x="1176" y="43"/>
                    </a:cubicBezTo>
                    <a:cubicBezTo>
                      <a:pt x="0" y="827"/>
                      <a:pt x="815" y="2395"/>
                      <a:pt x="1754" y="3004"/>
                    </a:cubicBezTo>
                    <a:cubicBezTo>
                      <a:pt x="1795" y="3030"/>
                      <a:pt x="1837" y="3042"/>
                      <a:pt x="1876" y="3042"/>
                    </a:cubicBezTo>
                    <a:cubicBezTo>
                      <a:pt x="2079" y="3042"/>
                      <a:pt x="2218" y="2729"/>
                      <a:pt x="2001" y="2591"/>
                    </a:cubicBezTo>
                    <a:cubicBezTo>
                      <a:pt x="1382" y="2188"/>
                      <a:pt x="578" y="1012"/>
                      <a:pt x="1424" y="455"/>
                    </a:cubicBezTo>
                    <a:cubicBezTo>
                      <a:pt x="1638" y="310"/>
                      <a:pt x="1504" y="0"/>
                      <a:pt x="1304" y="0"/>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93" name="Google Shape;2093;p67"/>
              <p:cNvSpPr/>
              <p:nvPr/>
            </p:nvSpPr>
            <p:spPr>
              <a:xfrm>
                <a:off x="3507475" y="1562550"/>
                <a:ext cx="38475" cy="55175"/>
              </a:xfrm>
              <a:custGeom>
                <a:rect b="b" l="l" r="r" t="t"/>
                <a:pathLst>
                  <a:path extrusionOk="0" h="2207" w="1539">
                    <a:moveTo>
                      <a:pt x="743" y="0"/>
                    </a:moveTo>
                    <a:cubicBezTo>
                      <a:pt x="669" y="0"/>
                      <a:pt x="593" y="31"/>
                      <a:pt x="537" y="105"/>
                    </a:cubicBezTo>
                    <a:cubicBezTo>
                      <a:pt x="1" y="817"/>
                      <a:pt x="372" y="1859"/>
                      <a:pt x="1166" y="2189"/>
                    </a:cubicBezTo>
                    <a:cubicBezTo>
                      <a:pt x="1196" y="2201"/>
                      <a:pt x="1224" y="2206"/>
                      <a:pt x="1251" y="2206"/>
                    </a:cubicBezTo>
                    <a:cubicBezTo>
                      <a:pt x="1467" y="2206"/>
                      <a:pt x="1539" y="1826"/>
                      <a:pt x="1290" y="1725"/>
                    </a:cubicBezTo>
                    <a:cubicBezTo>
                      <a:pt x="754" y="1508"/>
                      <a:pt x="630" y="786"/>
                      <a:pt x="950" y="343"/>
                    </a:cubicBezTo>
                    <a:cubicBezTo>
                      <a:pt x="1080" y="169"/>
                      <a:pt x="916" y="0"/>
                      <a:pt x="743" y="0"/>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94" name="Google Shape;2094;p67"/>
              <p:cNvSpPr/>
              <p:nvPr/>
            </p:nvSpPr>
            <p:spPr>
              <a:xfrm>
                <a:off x="3501025" y="1742650"/>
                <a:ext cx="41675" cy="55450"/>
              </a:xfrm>
              <a:custGeom>
                <a:rect b="b" l="l" r="r" t="t"/>
                <a:pathLst>
                  <a:path extrusionOk="0" h="2218" w="1667">
                    <a:moveTo>
                      <a:pt x="651" y="1"/>
                    </a:moveTo>
                    <a:cubicBezTo>
                      <a:pt x="578" y="1"/>
                      <a:pt x="505" y="33"/>
                      <a:pt x="454" y="112"/>
                    </a:cubicBezTo>
                    <a:cubicBezTo>
                      <a:pt x="1" y="875"/>
                      <a:pt x="454" y="1927"/>
                      <a:pt x="1280" y="2205"/>
                    </a:cubicBezTo>
                    <a:cubicBezTo>
                      <a:pt x="1306" y="2214"/>
                      <a:pt x="1331" y="2218"/>
                      <a:pt x="1354" y="2218"/>
                    </a:cubicBezTo>
                    <a:cubicBezTo>
                      <a:pt x="1588" y="2218"/>
                      <a:pt x="1666" y="1826"/>
                      <a:pt x="1403" y="1741"/>
                    </a:cubicBezTo>
                    <a:cubicBezTo>
                      <a:pt x="867" y="1556"/>
                      <a:pt x="578" y="844"/>
                      <a:pt x="878" y="359"/>
                    </a:cubicBezTo>
                    <a:cubicBezTo>
                      <a:pt x="985" y="172"/>
                      <a:pt x="818" y="1"/>
                      <a:pt x="651" y="1"/>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2095" name="Google Shape;2095;p67"/>
            <p:cNvSpPr/>
            <p:nvPr/>
          </p:nvSpPr>
          <p:spPr>
            <a:xfrm>
              <a:off x="228238" y="4129400"/>
              <a:ext cx="133425" cy="145875"/>
            </a:xfrm>
            <a:custGeom>
              <a:rect b="b" l="l" r="r" t="t"/>
              <a:pathLst>
                <a:path extrusionOk="0" h="5835" w="5337">
                  <a:moveTo>
                    <a:pt x="1857" y="0"/>
                  </a:moveTo>
                  <a:cubicBezTo>
                    <a:pt x="1460" y="0"/>
                    <a:pt x="1059" y="321"/>
                    <a:pt x="1209" y="807"/>
                  </a:cubicBezTo>
                  <a:cubicBezTo>
                    <a:pt x="1374" y="1323"/>
                    <a:pt x="1590" y="1829"/>
                    <a:pt x="1828" y="2313"/>
                  </a:cubicBezTo>
                  <a:cubicBezTo>
                    <a:pt x="1456" y="2448"/>
                    <a:pt x="1074" y="2571"/>
                    <a:pt x="703" y="2716"/>
                  </a:cubicBezTo>
                  <a:cubicBezTo>
                    <a:pt x="1" y="2983"/>
                    <a:pt x="201" y="4030"/>
                    <a:pt x="821" y="4030"/>
                  </a:cubicBezTo>
                  <a:cubicBezTo>
                    <a:pt x="893" y="4030"/>
                    <a:pt x="971" y="4015"/>
                    <a:pt x="1054" y="3984"/>
                  </a:cubicBezTo>
                  <a:cubicBezTo>
                    <a:pt x="1498" y="3809"/>
                    <a:pt x="1952" y="3654"/>
                    <a:pt x="2395" y="3500"/>
                  </a:cubicBezTo>
                  <a:cubicBezTo>
                    <a:pt x="2674" y="4098"/>
                    <a:pt x="2921" y="4706"/>
                    <a:pt x="3045" y="5356"/>
                  </a:cubicBezTo>
                  <a:cubicBezTo>
                    <a:pt x="3111" y="5690"/>
                    <a:pt x="3353" y="5834"/>
                    <a:pt x="3609" y="5834"/>
                  </a:cubicBezTo>
                  <a:cubicBezTo>
                    <a:pt x="3994" y="5834"/>
                    <a:pt x="4413" y="5507"/>
                    <a:pt x="4313" y="5006"/>
                  </a:cubicBezTo>
                  <a:cubicBezTo>
                    <a:pt x="4180" y="4314"/>
                    <a:pt x="3911" y="3675"/>
                    <a:pt x="3612" y="3035"/>
                  </a:cubicBezTo>
                  <a:cubicBezTo>
                    <a:pt x="3983" y="2881"/>
                    <a:pt x="4355" y="2716"/>
                    <a:pt x="4716" y="2510"/>
                  </a:cubicBezTo>
                  <a:cubicBezTo>
                    <a:pt x="5336" y="2160"/>
                    <a:pt x="4957" y="1292"/>
                    <a:pt x="4375" y="1292"/>
                  </a:cubicBezTo>
                  <a:cubicBezTo>
                    <a:pt x="4270" y="1292"/>
                    <a:pt x="4159" y="1320"/>
                    <a:pt x="4045" y="1385"/>
                  </a:cubicBezTo>
                  <a:cubicBezTo>
                    <a:pt x="3726" y="1561"/>
                    <a:pt x="3385" y="1715"/>
                    <a:pt x="3045" y="1859"/>
                  </a:cubicBezTo>
                  <a:cubicBezTo>
                    <a:pt x="2828" y="1405"/>
                    <a:pt x="2632" y="942"/>
                    <a:pt x="2477" y="456"/>
                  </a:cubicBezTo>
                  <a:cubicBezTo>
                    <a:pt x="2375" y="138"/>
                    <a:pt x="2117" y="0"/>
                    <a:pt x="1857" y="0"/>
                  </a:cubicBez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96" name="Google Shape;2096;p67"/>
            <p:cNvSpPr/>
            <p:nvPr/>
          </p:nvSpPr>
          <p:spPr>
            <a:xfrm>
              <a:off x="8570063" y="1596050"/>
              <a:ext cx="941978" cy="949101"/>
            </a:xfrm>
            <a:custGeom>
              <a:rect b="b" l="l" r="r" t="t"/>
              <a:pathLst>
                <a:path extrusionOk="0" h="15724" w="15606">
                  <a:moveTo>
                    <a:pt x="12171" y="1"/>
                  </a:moveTo>
                  <a:cubicBezTo>
                    <a:pt x="11362" y="1"/>
                    <a:pt x="10564" y="470"/>
                    <a:pt x="10389" y="1561"/>
                  </a:cubicBezTo>
                  <a:cubicBezTo>
                    <a:pt x="10272" y="2229"/>
                    <a:pt x="10577" y="2768"/>
                    <a:pt x="11046" y="3108"/>
                  </a:cubicBezTo>
                  <a:lnTo>
                    <a:pt x="11057" y="3120"/>
                  </a:lnTo>
                  <a:cubicBezTo>
                    <a:pt x="11080" y="3132"/>
                    <a:pt x="11093" y="3143"/>
                    <a:pt x="11116" y="3155"/>
                  </a:cubicBezTo>
                  <a:cubicBezTo>
                    <a:pt x="11139" y="3179"/>
                    <a:pt x="11174" y="3213"/>
                    <a:pt x="11210" y="3237"/>
                  </a:cubicBezTo>
                  <a:cubicBezTo>
                    <a:pt x="11221" y="3237"/>
                    <a:pt x="11221" y="3237"/>
                    <a:pt x="11233" y="3249"/>
                  </a:cubicBezTo>
                  <a:cubicBezTo>
                    <a:pt x="11233" y="3249"/>
                    <a:pt x="11244" y="3249"/>
                    <a:pt x="11244" y="3260"/>
                  </a:cubicBezTo>
                  <a:cubicBezTo>
                    <a:pt x="10952" y="3812"/>
                    <a:pt x="10682" y="4375"/>
                    <a:pt x="10389" y="4925"/>
                  </a:cubicBezTo>
                  <a:cubicBezTo>
                    <a:pt x="9920" y="4738"/>
                    <a:pt x="9415" y="4633"/>
                    <a:pt x="8923" y="4633"/>
                  </a:cubicBezTo>
                  <a:cubicBezTo>
                    <a:pt x="7751" y="4633"/>
                    <a:pt x="6602" y="5183"/>
                    <a:pt x="6051" y="6438"/>
                  </a:cubicBezTo>
                  <a:cubicBezTo>
                    <a:pt x="5348" y="6144"/>
                    <a:pt x="4621" y="5899"/>
                    <a:pt x="3917" y="5594"/>
                  </a:cubicBezTo>
                  <a:lnTo>
                    <a:pt x="3917" y="5570"/>
                  </a:lnTo>
                  <a:lnTo>
                    <a:pt x="3917" y="5535"/>
                  </a:lnTo>
                  <a:cubicBezTo>
                    <a:pt x="3929" y="5488"/>
                    <a:pt x="3929" y="5430"/>
                    <a:pt x="3929" y="5371"/>
                  </a:cubicBezTo>
                  <a:lnTo>
                    <a:pt x="3929" y="5347"/>
                  </a:lnTo>
                  <a:cubicBezTo>
                    <a:pt x="3929" y="5289"/>
                    <a:pt x="3917" y="5230"/>
                    <a:pt x="3905" y="5172"/>
                  </a:cubicBezTo>
                  <a:lnTo>
                    <a:pt x="3905" y="5136"/>
                  </a:lnTo>
                  <a:cubicBezTo>
                    <a:pt x="3894" y="5078"/>
                    <a:pt x="3882" y="5019"/>
                    <a:pt x="3870" y="4972"/>
                  </a:cubicBezTo>
                  <a:cubicBezTo>
                    <a:pt x="3858" y="4914"/>
                    <a:pt x="3835" y="4867"/>
                    <a:pt x="3811" y="4808"/>
                  </a:cubicBezTo>
                  <a:cubicBezTo>
                    <a:pt x="3811" y="4797"/>
                    <a:pt x="3811" y="4784"/>
                    <a:pt x="3800" y="4773"/>
                  </a:cubicBezTo>
                  <a:lnTo>
                    <a:pt x="3730" y="4633"/>
                  </a:lnTo>
                  <a:cubicBezTo>
                    <a:pt x="3730" y="4620"/>
                    <a:pt x="3730" y="4620"/>
                    <a:pt x="3718" y="4609"/>
                  </a:cubicBezTo>
                  <a:cubicBezTo>
                    <a:pt x="3694" y="4562"/>
                    <a:pt x="3671" y="4527"/>
                    <a:pt x="3647" y="4480"/>
                  </a:cubicBezTo>
                  <a:cubicBezTo>
                    <a:pt x="3636" y="4480"/>
                    <a:pt x="3636" y="4468"/>
                    <a:pt x="3624" y="4456"/>
                  </a:cubicBezTo>
                  <a:cubicBezTo>
                    <a:pt x="3600" y="4421"/>
                    <a:pt x="3566" y="4375"/>
                    <a:pt x="3530" y="4339"/>
                  </a:cubicBezTo>
                  <a:cubicBezTo>
                    <a:pt x="3519" y="4328"/>
                    <a:pt x="3519" y="4316"/>
                    <a:pt x="3506" y="4316"/>
                  </a:cubicBezTo>
                  <a:cubicBezTo>
                    <a:pt x="3472" y="4269"/>
                    <a:pt x="3436" y="4234"/>
                    <a:pt x="3389" y="4198"/>
                  </a:cubicBezTo>
                  <a:cubicBezTo>
                    <a:pt x="3003" y="3823"/>
                    <a:pt x="2451" y="3612"/>
                    <a:pt x="1901" y="3612"/>
                  </a:cubicBezTo>
                  <a:cubicBezTo>
                    <a:pt x="1080" y="3612"/>
                    <a:pt x="294" y="4081"/>
                    <a:pt x="106" y="5172"/>
                  </a:cubicBezTo>
                  <a:cubicBezTo>
                    <a:pt x="0" y="5840"/>
                    <a:pt x="294" y="6379"/>
                    <a:pt x="763" y="6719"/>
                  </a:cubicBezTo>
                  <a:cubicBezTo>
                    <a:pt x="775" y="6719"/>
                    <a:pt x="775" y="6731"/>
                    <a:pt x="786" y="6731"/>
                  </a:cubicBezTo>
                  <a:cubicBezTo>
                    <a:pt x="833" y="6766"/>
                    <a:pt x="892" y="6801"/>
                    <a:pt x="951" y="6837"/>
                  </a:cubicBezTo>
                  <a:cubicBezTo>
                    <a:pt x="1010" y="6871"/>
                    <a:pt x="1068" y="6907"/>
                    <a:pt x="1127" y="6930"/>
                  </a:cubicBezTo>
                  <a:cubicBezTo>
                    <a:pt x="1138" y="6942"/>
                    <a:pt x="1162" y="6942"/>
                    <a:pt x="1185" y="6954"/>
                  </a:cubicBezTo>
                  <a:cubicBezTo>
                    <a:pt x="1221" y="6977"/>
                    <a:pt x="1268" y="6989"/>
                    <a:pt x="1315" y="7012"/>
                  </a:cubicBezTo>
                  <a:cubicBezTo>
                    <a:pt x="1338" y="7012"/>
                    <a:pt x="1361" y="7024"/>
                    <a:pt x="1373" y="7024"/>
                  </a:cubicBezTo>
                  <a:cubicBezTo>
                    <a:pt x="1443" y="7048"/>
                    <a:pt x="1502" y="7071"/>
                    <a:pt x="1572" y="7082"/>
                  </a:cubicBezTo>
                  <a:cubicBezTo>
                    <a:pt x="1643" y="7106"/>
                    <a:pt x="1701" y="7106"/>
                    <a:pt x="1771" y="7118"/>
                  </a:cubicBezTo>
                  <a:cubicBezTo>
                    <a:pt x="1795" y="7129"/>
                    <a:pt x="1807" y="7129"/>
                    <a:pt x="1830" y="7129"/>
                  </a:cubicBezTo>
                  <a:cubicBezTo>
                    <a:pt x="1877" y="7129"/>
                    <a:pt x="1924" y="7142"/>
                    <a:pt x="1982" y="7142"/>
                  </a:cubicBezTo>
                  <a:lnTo>
                    <a:pt x="2252" y="7142"/>
                  </a:lnTo>
                  <a:cubicBezTo>
                    <a:pt x="2311" y="7142"/>
                    <a:pt x="2381" y="7129"/>
                    <a:pt x="2440" y="7118"/>
                  </a:cubicBezTo>
                  <a:cubicBezTo>
                    <a:pt x="2463" y="7118"/>
                    <a:pt x="2487" y="7118"/>
                    <a:pt x="2498" y="7106"/>
                  </a:cubicBezTo>
                  <a:cubicBezTo>
                    <a:pt x="2545" y="7106"/>
                    <a:pt x="2592" y="7095"/>
                    <a:pt x="2639" y="7082"/>
                  </a:cubicBezTo>
                  <a:cubicBezTo>
                    <a:pt x="2662" y="7071"/>
                    <a:pt x="2686" y="7071"/>
                    <a:pt x="2698" y="7059"/>
                  </a:cubicBezTo>
                  <a:cubicBezTo>
                    <a:pt x="2768" y="7048"/>
                    <a:pt x="2826" y="7024"/>
                    <a:pt x="2886" y="7001"/>
                  </a:cubicBezTo>
                  <a:cubicBezTo>
                    <a:pt x="2897" y="7001"/>
                    <a:pt x="2897" y="6989"/>
                    <a:pt x="2897" y="6989"/>
                  </a:cubicBezTo>
                  <a:cubicBezTo>
                    <a:pt x="2956" y="6965"/>
                    <a:pt x="3014" y="6942"/>
                    <a:pt x="3073" y="6907"/>
                  </a:cubicBezTo>
                  <a:cubicBezTo>
                    <a:pt x="3084" y="6895"/>
                    <a:pt x="3108" y="6884"/>
                    <a:pt x="3120" y="6871"/>
                  </a:cubicBezTo>
                  <a:cubicBezTo>
                    <a:pt x="3167" y="6848"/>
                    <a:pt x="3202" y="6825"/>
                    <a:pt x="3249" y="6790"/>
                  </a:cubicBezTo>
                  <a:cubicBezTo>
                    <a:pt x="3261" y="6778"/>
                    <a:pt x="3272" y="6766"/>
                    <a:pt x="3295" y="6754"/>
                  </a:cubicBezTo>
                  <a:cubicBezTo>
                    <a:pt x="3342" y="6719"/>
                    <a:pt x="3401" y="6673"/>
                    <a:pt x="3448" y="6626"/>
                  </a:cubicBezTo>
                  <a:lnTo>
                    <a:pt x="3448" y="6613"/>
                  </a:lnTo>
                  <a:cubicBezTo>
                    <a:pt x="3495" y="6567"/>
                    <a:pt x="3542" y="6520"/>
                    <a:pt x="3577" y="6462"/>
                  </a:cubicBezTo>
                  <a:cubicBezTo>
                    <a:pt x="3589" y="6449"/>
                    <a:pt x="3600" y="6426"/>
                    <a:pt x="3612" y="6402"/>
                  </a:cubicBezTo>
                  <a:cubicBezTo>
                    <a:pt x="3636" y="6379"/>
                    <a:pt x="3659" y="6344"/>
                    <a:pt x="3683" y="6321"/>
                  </a:cubicBezTo>
                  <a:cubicBezTo>
                    <a:pt x="4386" y="6613"/>
                    <a:pt x="5113" y="6860"/>
                    <a:pt x="5817" y="7165"/>
                  </a:cubicBezTo>
                  <a:cubicBezTo>
                    <a:pt x="5804" y="7235"/>
                    <a:pt x="5781" y="7306"/>
                    <a:pt x="5770" y="7376"/>
                  </a:cubicBezTo>
                  <a:cubicBezTo>
                    <a:pt x="5606" y="8372"/>
                    <a:pt x="5969" y="9205"/>
                    <a:pt x="6590" y="9802"/>
                  </a:cubicBezTo>
                  <a:cubicBezTo>
                    <a:pt x="6109" y="10612"/>
                    <a:pt x="5734" y="11467"/>
                    <a:pt x="5289" y="12288"/>
                  </a:cubicBezTo>
                  <a:cubicBezTo>
                    <a:pt x="5078" y="12230"/>
                    <a:pt x="4866" y="12194"/>
                    <a:pt x="4655" y="12194"/>
                  </a:cubicBezTo>
                  <a:cubicBezTo>
                    <a:pt x="3847" y="12194"/>
                    <a:pt x="3050" y="12663"/>
                    <a:pt x="2873" y="13754"/>
                  </a:cubicBezTo>
                  <a:cubicBezTo>
                    <a:pt x="2756" y="14422"/>
                    <a:pt x="3061" y="14950"/>
                    <a:pt x="3530" y="15302"/>
                  </a:cubicBezTo>
                  <a:cubicBezTo>
                    <a:pt x="3530" y="15302"/>
                    <a:pt x="3542" y="15302"/>
                    <a:pt x="3542" y="15313"/>
                  </a:cubicBezTo>
                  <a:cubicBezTo>
                    <a:pt x="3600" y="15349"/>
                    <a:pt x="3647" y="15383"/>
                    <a:pt x="3706" y="15419"/>
                  </a:cubicBezTo>
                  <a:lnTo>
                    <a:pt x="3718" y="15419"/>
                  </a:lnTo>
                  <a:cubicBezTo>
                    <a:pt x="3764" y="15454"/>
                    <a:pt x="3823" y="15477"/>
                    <a:pt x="3882" y="15513"/>
                  </a:cubicBezTo>
                  <a:cubicBezTo>
                    <a:pt x="3905" y="15513"/>
                    <a:pt x="3917" y="15524"/>
                    <a:pt x="3941" y="15536"/>
                  </a:cubicBezTo>
                  <a:cubicBezTo>
                    <a:pt x="3988" y="15547"/>
                    <a:pt x="4035" y="15571"/>
                    <a:pt x="4081" y="15583"/>
                  </a:cubicBezTo>
                  <a:cubicBezTo>
                    <a:pt x="4093" y="15594"/>
                    <a:pt x="4116" y="15606"/>
                    <a:pt x="4140" y="15606"/>
                  </a:cubicBezTo>
                  <a:cubicBezTo>
                    <a:pt x="4199" y="15630"/>
                    <a:pt x="4269" y="15653"/>
                    <a:pt x="4327" y="15665"/>
                  </a:cubicBezTo>
                  <a:lnTo>
                    <a:pt x="4339" y="15665"/>
                  </a:lnTo>
                  <a:cubicBezTo>
                    <a:pt x="4398" y="15677"/>
                    <a:pt x="4468" y="15688"/>
                    <a:pt x="4527" y="15700"/>
                  </a:cubicBezTo>
                  <a:cubicBezTo>
                    <a:pt x="4550" y="15700"/>
                    <a:pt x="4574" y="15700"/>
                    <a:pt x="4585" y="15711"/>
                  </a:cubicBezTo>
                  <a:cubicBezTo>
                    <a:pt x="4644" y="15711"/>
                    <a:pt x="4691" y="15724"/>
                    <a:pt x="4738" y="15724"/>
                  </a:cubicBezTo>
                  <a:lnTo>
                    <a:pt x="5007" y="15724"/>
                  </a:lnTo>
                  <a:cubicBezTo>
                    <a:pt x="5078" y="15724"/>
                    <a:pt x="5137" y="15711"/>
                    <a:pt x="5207" y="15700"/>
                  </a:cubicBezTo>
                  <a:cubicBezTo>
                    <a:pt x="5218" y="15700"/>
                    <a:pt x="5242" y="15688"/>
                    <a:pt x="5265" y="15688"/>
                  </a:cubicBezTo>
                  <a:lnTo>
                    <a:pt x="5406" y="15653"/>
                  </a:lnTo>
                  <a:cubicBezTo>
                    <a:pt x="5429" y="15653"/>
                    <a:pt x="5441" y="15641"/>
                    <a:pt x="5465" y="15641"/>
                  </a:cubicBezTo>
                  <a:cubicBezTo>
                    <a:pt x="5523" y="15618"/>
                    <a:pt x="5593" y="15606"/>
                    <a:pt x="5652" y="15571"/>
                  </a:cubicBezTo>
                  <a:cubicBezTo>
                    <a:pt x="5711" y="15547"/>
                    <a:pt x="5770" y="15513"/>
                    <a:pt x="5828" y="15489"/>
                  </a:cubicBezTo>
                  <a:cubicBezTo>
                    <a:pt x="5851" y="15477"/>
                    <a:pt x="5864" y="15466"/>
                    <a:pt x="5887" y="15454"/>
                  </a:cubicBezTo>
                  <a:cubicBezTo>
                    <a:pt x="5922" y="15430"/>
                    <a:pt x="5969" y="15407"/>
                    <a:pt x="6004" y="15372"/>
                  </a:cubicBezTo>
                  <a:cubicBezTo>
                    <a:pt x="6015" y="15360"/>
                    <a:pt x="6039" y="15349"/>
                    <a:pt x="6051" y="15336"/>
                  </a:cubicBezTo>
                  <a:cubicBezTo>
                    <a:pt x="6109" y="15289"/>
                    <a:pt x="6156" y="15255"/>
                    <a:pt x="6203" y="15196"/>
                  </a:cubicBezTo>
                  <a:cubicBezTo>
                    <a:pt x="6250" y="15149"/>
                    <a:pt x="6297" y="15091"/>
                    <a:pt x="6344" y="15044"/>
                  </a:cubicBezTo>
                  <a:cubicBezTo>
                    <a:pt x="6356" y="15020"/>
                    <a:pt x="6367" y="15008"/>
                    <a:pt x="6379" y="14985"/>
                  </a:cubicBezTo>
                  <a:cubicBezTo>
                    <a:pt x="6414" y="14938"/>
                    <a:pt x="6438" y="14903"/>
                    <a:pt x="6461" y="14844"/>
                  </a:cubicBezTo>
                  <a:cubicBezTo>
                    <a:pt x="6473" y="14833"/>
                    <a:pt x="6484" y="14809"/>
                    <a:pt x="6497" y="14797"/>
                  </a:cubicBezTo>
                  <a:cubicBezTo>
                    <a:pt x="6531" y="14727"/>
                    <a:pt x="6567" y="14656"/>
                    <a:pt x="6590" y="14575"/>
                  </a:cubicBezTo>
                  <a:cubicBezTo>
                    <a:pt x="6614" y="14516"/>
                    <a:pt x="6625" y="14445"/>
                    <a:pt x="6649" y="14375"/>
                  </a:cubicBezTo>
                  <a:lnTo>
                    <a:pt x="6649" y="14340"/>
                  </a:lnTo>
                  <a:cubicBezTo>
                    <a:pt x="6661" y="14270"/>
                    <a:pt x="6672" y="14211"/>
                    <a:pt x="6684" y="14153"/>
                  </a:cubicBezTo>
                  <a:lnTo>
                    <a:pt x="6684" y="14117"/>
                  </a:lnTo>
                  <a:lnTo>
                    <a:pt x="6684" y="13953"/>
                  </a:lnTo>
                  <a:lnTo>
                    <a:pt x="6684" y="13918"/>
                  </a:lnTo>
                  <a:cubicBezTo>
                    <a:pt x="6684" y="13859"/>
                    <a:pt x="6684" y="13812"/>
                    <a:pt x="6672" y="13754"/>
                  </a:cubicBezTo>
                  <a:cubicBezTo>
                    <a:pt x="6672" y="13742"/>
                    <a:pt x="6672" y="13731"/>
                    <a:pt x="6661" y="13718"/>
                  </a:cubicBezTo>
                  <a:cubicBezTo>
                    <a:pt x="6649" y="13601"/>
                    <a:pt x="6614" y="13496"/>
                    <a:pt x="6578" y="13390"/>
                  </a:cubicBezTo>
                  <a:cubicBezTo>
                    <a:pt x="6567" y="13379"/>
                    <a:pt x="6567" y="13367"/>
                    <a:pt x="6567" y="13355"/>
                  </a:cubicBezTo>
                  <a:lnTo>
                    <a:pt x="6497" y="13215"/>
                  </a:lnTo>
                  <a:cubicBezTo>
                    <a:pt x="6484" y="13202"/>
                    <a:pt x="6484" y="13191"/>
                    <a:pt x="6484" y="13191"/>
                  </a:cubicBezTo>
                  <a:cubicBezTo>
                    <a:pt x="6461" y="13144"/>
                    <a:pt x="6426" y="13097"/>
                    <a:pt x="6403" y="13062"/>
                  </a:cubicBezTo>
                  <a:cubicBezTo>
                    <a:pt x="6403" y="13051"/>
                    <a:pt x="6391" y="13051"/>
                    <a:pt x="6391" y="13038"/>
                  </a:cubicBezTo>
                  <a:cubicBezTo>
                    <a:pt x="6356" y="13004"/>
                    <a:pt x="6320" y="12957"/>
                    <a:pt x="6286" y="12910"/>
                  </a:cubicBezTo>
                  <a:cubicBezTo>
                    <a:pt x="6286" y="12910"/>
                    <a:pt x="6273" y="12898"/>
                    <a:pt x="6273" y="12886"/>
                  </a:cubicBezTo>
                  <a:cubicBezTo>
                    <a:pt x="6239" y="12851"/>
                    <a:pt x="6192" y="12816"/>
                    <a:pt x="6156" y="12769"/>
                  </a:cubicBezTo>
                  <a:cubicBezTo>
                    <a:pt x="6098" y="12722"/>
                    <a:pt x="6039" y="12675"/>
                    <a:pt x="5969" y="12628"/>
                  </a:cubicBezTo>
                  <a:cubicBezTo>
                    <a:pt x="6403" y="11842"/>
                    <a:pt x="6755" y="11034"/>
                    <a:pt x="7200" y="10271"/>
                  </a:cubicBezTo>
                  <a:cubicBezTo>
                    <a:pt x="7211" y="10284"/>
                    <a:pt x="7235" y="10284"/>
                    <a:pt x="7247" y="10295"/>
                  </a:cubicBezTo>
                  <a:cubicBezTo>
                    <a:pt x="7247" y="10307"/>
                    <a:pt x="7258" y="10307"/>
                    <a:pt x="7258" y="10307"/>
                  </a:cubicBezTo>
                  <a:lnTo>
                    <a:pt x="7399" y="10377"/>
                  </a:lnTo>
                  <a:cubicBezTo>
                    <a:pt x="7422" y="10389"/>
                    <a:pt x="7435" y="10401"/>
                    <a:pt x="7446" y="10412"/>
                  </a:cubicBezTo>
                  <a:cubicBezTo>
                    <a:pt x="7493" y="10424"/>
                    <a:pt x="7528" y="10448"/>
                    <a:pt x="7563" y="10459"/>
                  </a:cubicBezTo>
                  <a:cubicBezTo>
                    <a:pt x="7587" y="10471"/>
                    <a:pt x="7599" y="10482"/>
                    <a:pt x="7610" y="10482"/>
                  </a:cubicBezTo>
                  <a:cubicBezTo>
                    <a:pt x="7669" y="10506"/>
                    <a:pt x="7716" y="10529"/>
                    <a:pt x="7774" y="10553"/>
                  </a:cubicBezTo>
                  <a:lnTo>
                    <a:pt x="7786" y="10553"/>
                  </a:lnTo>
                  <a:cubicBezTo>
                    <a:pt x="7833" y="10576"/>
                    <a:pt x="7891" y="10600"/>
                    <a:pt x="7938" y="10612"/>
                  </a:cubicBezTo>
                  <a:cubicBezTo>
                    <a:pt x="7962" y="10623"/>
                    <a:pt x="7974" y="10623"/>
                    <a:pt x="7997" y="10635"/>
                  </a:cubicBezTo>
                  <a:cubicBezTo>
                    <a:pt x="8032" y="10647"/>
                    <a:pt x="8079" y="10659"/>
                    <a:pt x="8115" y="10670"/>
                  </a:cubicBezTo>
                  <a:cubicBezTo>
                    <a:pt x="8138" y="10682"/>
                    <a:pt x="8149" y="10682"/>
                    <a:pt x="8173" y="10682"/>
                  </a:cubicBezTo>
                  <a:cubicBezTo>
                    <a:pt x="8220" y="10706"/>
                    <a:pt x="8279" y="10717"/>
                    <a:pt x="8337" y="10729"/>
                  </a:cubicBezTo>
                  <a:lnTo>
                    <a:pt x="8349" y="10729"/>
                  </a:lnTo>
                  <a:cubicBezTo>
                    <a:pt x="8407" y="10740"/>
                    <a:pt x="8454" y="10753"/>
                    <a:pt x="8513" y="10764"/>
                  </a:cubicBezTo>
                  <a:cubicBezTo>
                    <a:pt x="8537" y="10776"/>
                    <a:pt x="8548" y="10776"/>
                    <a:pt x="8571" y="10776"/>
                  </a:cubicBezTo>
                  <a:cubicBezTo>
                    <a:pt x="8607" y="10787"/>
                    <a:pt x="8654" y="10787"/>
                    <a:pt x="8701" y="10799"/>
                  </a:cubicBezTo>
                  <a:cubicBezTo>
                    <a:pt x="8712" y="10799"/>
                    <a:pt x="8735" y="10799"/>
                    <a:pt x="8748" y="10811"/>
                  </a:cubicBezTo>
                  <a:cubicBezTo>
                    <a:pt x="8806" y="10811"/>
                    <a:pt x="8865" y="10823"/>
                    <a:pt x="8923" y="10823"/>
                  </a:cubicBezTo>
                  <a:lnTo>
                    <a:pt x="8935" y="10823"/>
                  </a:lnTo>
                  <a:cubicBezTo>
                    <a:pt x="8993" y="10834"/>
                    <a:pt x="9052" y="10834"/>
                    <a:pt x="9111" y="10834"/>
                  </a:cubicBezTo>
                  <a:lnTo>
                    <a:pt x="9158" y="10834"/>
                  </a:lnTo>
                  <a:cubicBezTo>
                    <a:pt x="9204" y="10846"/>
                    <a:pt x="9251" y="10846"/>
                    <a:pt x="9287" y="10846"/>
                  </a:cubicBezTo>
                  <a:lnTo>
                    <a:pt x="9345" y="10846"/>
                  </a:lnTo>
                  <a:cubicBezTo>
                    <a:pt x="9404" y="10846"/>
                    <a:pt x="9462" y="10834"/>
                    <a:pt x="9521" y="10834"/>
                  </a:cubicBezTo>
                  <a:lnTo>
                    <a:pt x="9533" y="10834"/>
                  </a:lnTo>
                  <a:cubicBezTo>
                    <a:pt x="9580" y="10834"/>
                    <a:pt x="9639" y="10823"/>
                    <a:pt x="9697" y="10823"/>
                  </a:cubicBezTo>
                  <a:cubicBezTo>
                    <a:pt x="9709" y="10823"/>
                    <a:pt x="9733" y="10811"/>
                    <a:pt x="9744" y="10811"/>
                  </a:cubicBezTo>
                  <a:cubicBezTo>
                    <a:pt x="9791" y="10811"/>
                    <a:pt x="9838" y="10799"/>
                    <a:pt x="9884" y="10799"/>
                  </a:cubicBezTo>
                  <a:cubicBezTo>
                    <a:pt x="9897" y="10787"/>
                    <a:pt x="9908" y="10787"/>
                    <a:pt x="9931" y="10787"/>
                  </a:cubicBezTo>
                  <a:lnTo>
                    <a:pt x="10108" y="10753"/>
                  </a:lnTo>
                  <a:cubicBezTo>
                    <a:pt x="10166" y="10740"/>
                    <a:pt x="10225" y="10729"/>
                    <a:pt x="10272" y="10706"/>
                  </a:cubicBezTo>
                  <a:cubicBezTo>
                    <a:pt x="10295" y="10706"/>
                    <a:pt x="10307" y="10706"/>
                    <a:pt x="10319" y="10694"/>
                  </a:cubicBezTo>
                  <a:cubicBezTo>
                    <a:pt x="10366" y="10682"/>
                    <a:pt x="10413" y="10670"/>
                    <a:pt x="10447" y="10659"/>
                  </a:cubicBezTo>
                  <a:cubicBezTo>
                    <a:pt x="10459" y="10647"/>
                    <a:pt x="10483" y="10647"/>
                    <a:pt x="10494" y="10635"/>
                  </a:cubicBezTo>
                  <a:cubicBezTo>
                    <a:pt x="10553" y="10623"/>
                    <a:pt x="10611" y="10600"/>
                    <a:pt x="10658" y="10576"/>
                  </a:cubicBezTo>
                  <a:lnTo>
                    <a:pt x="10670" y="10576"/>
                  </a:lnTo>
                  <a:cubicBezTo>
                    <a:pt x="10717" y="10553"/>
                    <a:pt x="10764" y="10529"/>
                    <a:pt x="10822" y="10506"/>
                  </a:cubicBezTo>
                  <a:cubicBezTo>
                    <a:pt x="10835" y="10495"/>
                    <a:pt x="10846" y="10482"/>
                    <a:pt x="10869" y="10482"/>
                  </a:cubicBezTo>
                  <a:cubicBezTo>
                    <a:pt x="10905" y="10459"/>
                    <a:pt x="10940" y="10436"/>
                    <a:pt x="10987" y="10412"/>
                  </a:cubicBezTo>
                  <a:cubicBezTo>
                    <a:pt x="10999" y="10412"/>
                    <a:pt x="11010" y="10401"/>
                    <a:pt x="11022" y="10389"/>
                  </a:cubicBezTo>
                  <a:cubicBezTo>
                    <a:pt x="11080" y="10365"/>
                    <a:pt x="11127" y="10331"/>
                    <a:pt x="11174" y="10295"/>
                  </a:cubicBezTo>
                  <a:lnTo>
                    <a:pt x="11280" y="10225"/>
                  </a:lnTo>
                  <a:cubicBezTo>
                    <a:pt x="11549" y="10506"/>
                    <a:pt x="11819" y="10787"/>
                    <a:pt x="12101" y="11069"/>
                  </a:cubicBezTo>
                  <a:cubicBezTo>
                    <a:pt x="11948" y="11280"/>
                    <a:pt x="11843" y="11561"/>
                    <a:pt x="11784" y="11889"/>
                  </a:cubicBezTo>
                  <a:cubicBezTo>
                    <a:pt x="11679" y="12546"/>
                    <a:pt x="11971" y="13085"/>
                    <a:pt x="12453" y="13426"/>
                  </a:cubicBezTo>
                  <a:lnTo>
                    <a:pt x="12440" y="13426"/>
                  </a:lnTo>
                  <a:cubicBezTo>
                    <a:pt x="12453" y="13437"/>
                    <a:pt x="12453" y="13437"/>
                    <a:pt x="12464" y="13437"/>
                  </a:cubicBezTo>
                  <a:cubicBezTo>
                    <a:pt x="12511" y="13484"/>
                    <a:pt x="12570" y="13520"/>
                    <a:pt x="12628" y="13543"/>
                  </a:cubicBezTo>
                  <a:cubicBezTo>
                    <a:pt x="12628" y="13554"/>
                    <a:pt x="12628" y="13554"/>
                    <a:pt x="12640" y="13554"/>
                  </a:cubicBezTo>
                  <a:cubicBezTo>
                    <a:pt x="12687" y="13590"/>
                    <a:pt x="12745" y="13613"/>
                    <a:pt x="12804" y="13637"/>
                  </a:cubicBezTo>
                  <a:cubicBezTo>
                    <a:pt x="12828" y="13648"/>
                    <a:pt x="12839" y="13660"/>
                    <a:pt x="12862" y="13660"/>
                  </a:cubicBezTo>
                  <a:cubicBezTo>
                    <a:pt x="12909" y="13684"/>
                    <a:pt x="12956" y="13707"/>
                    <a:pt x="12992" y="13718"/>
                  </a:cubicBezTo>
                  <a:cubicBezTo>
                    <a:pt x="13015" y="13731"/>
                    <a:pt x="13039" y="13731"/>
                    <a:pt x="13050" y="13742"/>
                  </a:cubicBezTo>
                  <a:cubicBezTo>
                    <a:pt x="13120" y="13754"/>
                    <a:pt x="13179" y="13777"/>
                    <a:pt x="13250" y="13789"/>
                  </a:cubicBezTo>
                  <a:cubicBezTo>
                    <a:pt x="13250" y="13801"/>
                    <a:pt x="13261" y="13801"/>
                    <a:pt x="13261" y="13801"/>
                  </a:cubicBezTo>
                  <a:cubicBezTo>
                    <a:pt x="13320" y="13812"/>
                    <a:pt x="13390" y="13824"/>
                    <a:pt x="13449" y="13836"/>
                  </a:cubicBezTo>
                  <a:lnTo>
                    <a:pt x="13508" y="13836"/>
                  </a:lnTo>
                  <a:cubicBezTo>
                    <a:pt x="13555" y="13848"/>
                    <a:pt x="13613" y="13848"/>
                    <a:pt x="13660" y="13848"/>
                  </a:cubicBezTo>
                  <a:cubicBezTo>
                    <a:pt x="13683" y="13859"/>
                    <a:pt x="13695" y="13859"/>
                    <a:pt x="13719" y="13859"/>
                  </a:cubicBezTo>
                  <a:lnTo>
                    <a:pt x="13918" y="13859"/>
                  </a:lnTo>
                  <a:cubicBezTo>
                    <a:pt x="13930" y="13859"/>
                    <a:pt x="13930" y="13848"/>
                    <a:pt x="13930" y="13848"/>
                  </a:cubicBezTo>
                  <a:cubicBezTo>
                    <a:pt x="14000" y="13848"/>
                    <a:pt x="14058" y="13836"/>
                    <a:pt x="14117" y="13836"/>
                  </a:cubicBezTo>
                  <a:cubicBezTo>
                    <a:pt x="14141" y="13824"/>
                    <a:pt x="14164" y="13824"/>
                    <a:pt x="14188" y="13824"/>
                  </a:cubicBezTo>
                  <a:lnTo>
                    <a:pt x="14328" y="13789"/>
                  </a:lnTo>
                  <a:cubicBezTo>
                    <a:pt x="14340" y="13789"/>
                    <a:pt x="14363" y="13777"/>
                    <a:pt x="14387" y="13777"/>
                  </a:cubicBezTo>
                  <a:cubicBezTo>
                    <a:pt x="14446" y="13754"/>
                    <a:pt x="14504" y="13731"/>
                    <a:pt x="14574" y="13707"/>
                  </a:cubicBezTo>
                  <a:cubicBezTo>
                    <a:pt x="14633" y="13671"/>
                    <a:pt x="14691" y="13648"/>
                    <a:pt x="14750" y="13613"/>
                  </a:cubicBezTo>
                  <a:cubicBezTo>
                    <a:pt x="14762" y="13613"/>
                    <a:pt x="14785" y="13601"/>
                    <a:pt x="14797" y="13590"/>
                  </a:cubicBezTo>
                  <a:cubicBezTo>
                    <a:pt x="14844" y="13566"/>
                    <a:pt x="14879" y="13531"/>
                    <a:pt x="14926" y="13507"/>
                  </a:cubicBezTo>
                  <a:cubicBezTo>
                    <a:pt x="14938" y="13496"/>
                    <a:pt x="14962" y="13484"/>
                    <a:pt x="14973" y="13473"/>
                  </a:cubicBezTo>
                  <a:cubicBezTo>
                    <a:pt x="15020" y="13426"/>
                    <a:pt x="15079" y="13379"/>
                    <a:pt x="15126" y="13332"/>
                  </a:cubicBezTo>
                  <a:cubicBezTo>
                    <a:pt x="15173" y="13285"/>
                    <a:pt x="15219" y="13226"/>
                    <a:pt x="15254" y="13168"/>
                  </a:cubicBezTo>
                  <a:cubicBezTo>
                    <a:pt x="15278" y="13156"/>
                    <a:pt x="15290" y="13132"/>
                    <a:pt x="15301" y="13121"/>
                  </a:cubicBezTo>
                  <a:cubicBezTo>
                    <a:pt x="15324" y="13074"/>
                    <a:pt x="15360" y="13027"/>
                    <a:pt x="15384" y="12980"/>
                  </a:cubicBezTo>
                  <a:cubicBezTo>
                    <a:pt x="15395" y="12957"/>
                    <a:pt x="15407" y="12945"/>
                    <a:pt x="15418" y="12921"/>
                  </a:cubicBezTo>
                  <a:cubicBezTo>
                    <a:pt x="15454" y="12851"/>
                    <a:pt x="15489" y="12780"/>
                    <a:pt x="15512" y="12710"/>
                  </a:cubicBezTo>
                  <a:cubicBezTo>
                    <a:pt x="15536" y="12640"/>
                    <a:pt x="15548" y="12569"/>
                    <a:pt x="15559" y="12511"/>
                  </a:cubicBezTo>
                  <a:cubicBezTo>
                    <a:pt x="15571" y="12499"/>
                    <a:pt x="15571" y="12476"/>
                    <a:pt x="15571" y="12464"/>
                  </a:cubicBezTo>
                  <a:cubicBezTo>
                    <a:pt x="15582" y="12405"/>
                    <a:pt x="15595" y="12335"/>
                    <a:pt x="15595" y="12277"/>
                  </a:cubicBezTo>
                  <a:lnTo>
                    <a:pt x="15595" y="12253"/>
                  </a:lnTo>
                  <a:cubicBezTo>
                    <a:pt x="15606" y="12194"/>
                    <a:pt x="15606" y="12136"/>
                    <a:pt x="15606" y="12089"/>
                  </a:cubicBezTo>
                  <a:lnTo>
                    <a:pt x="15606" y="12054"/>
                  </a:lnTo>
                  <a:cubicBezTo>
                    <a:pt x="15606" y="11995"/>
                    <a:pt x="15595" y="11936"/>
                    <a:pt x="15595" y="11878"/>
                  </a:cubicBezTo>
                  <a:cubicBezTo>
                    <a:pt x="15582" y="11866"/>
                    <a:pt x="15582" y="11855"/>
                    <a:pt x="15582" y="11842"/>
                  </a:cubicBezTo>
                  <a:cubicBezTo>
                    <a:pt x="15571" y="11784"/>
                    <a:pt x="15559" y="11737"/>
                    <a:pt x="15548" y="11678"/>
                  </a:cubicBezTo>
                  <a:cubicBezTo>
                    <a:pt x="15536" y="11620"/>
                    <a:pt x="15512" y="11573"/>
                    <a:pt x="15501" y="11526"/>
                  </a:cubicBezTo>
                  <a:cubicBezTo>
                    <a:pt x="15489" y="11514"/>
                    <a:pt x="15489" y="11503"/>
                    <a:pt x="15477" y="11491"/>
                  </a:cubicBezTo>
                  <a:cubicBezTo>
                    <a:pt x="15465" y="11433"/>
                    <a:pt x="15442" y="11386"/>
                    <a:pt x="15418" y="11339"/>
                  </a:cubicBezTo>
                  <a:cubicBezTo>
                    <a:pt x="15407" y="11339"/>
                    <a:pt x="15407" y="11327"/>
                    <a:pt x="15395" y="11315"/>
                  </a:cubicBezTo>
                  <a:cubicBezTo>
                    <a:pt x="15371" y="11280"/>
                    <a:pt x="15348" y="11233"/>
                    <a:pt x="15324" y="11198"/>
                  </a:cubicBezTo>
                  <a:cubicBezTo>
                    <a:pt x="15313" y="11186"/>
                    <a:pt x="15313" y="11175"/>
                    <a:pt x="15313" y="11175"/>
                  </a:cubicBezTo>
                  <a:cubicBezTo>
                    <a:pt x="15278" y="11128"/>
                    <a:pt x="15243" y="11092"/>
                    <a:pt x="15207" y="11045"/>
                  </a:cubicBezTo>
                  <a:cubicBezTo>
                    <a:pt x="15207" y="11034"/>
                    <a:pt x="15196" y="11034"/>
                    <a:pt x="15184" y="11022"/>
                  </a:cubicBezTo>
                  <a:cubicBezTo>
                    <a:pt x="15149" y="10975"/>
                    <a:pt x="15113" y="10940"/>
                    <a:pt x="15079" y="10905"/>
                  </a:cubicBezTo>
                  <a:cubicBezTo>
                    <a:pt x="14680" y="10529"/>
                    <a:pt x="14129" y="10318"/>
                    <a:pt x="13578" y="10318"/>
                  </a:cubicBezTo>
                  <a:cubicBezTo>
                    <a:pt x="13261" y="10318"/>
                    <a:pt x="12933" y="10401"/>
                    <a:pt x="12664" y="10553"/>
                  </a:cubicBezTo>
                  <a:cubicBezTo>
                    <a:pt x="12370" y="10271"/>
                    <a:pt x="12089" y="9990"/>
                    <a:pt x="11819" y="9709"/>
                  </a:cubicBezTo>
                  <a:cubicBezTo>
                    <a:pt x="11843" y="9685"/>
                    <a:pt x="11854" y="9651"/>
                    <a:pt x="11878" y="9627"/>
                  </a:cubicBezTo>
                  <a:lnTo>
                    <a:pt x="11913" y="9591"/>
                  </a:lnTo>
                  <a:cubicBezTo>
                    <a:pt x="11948" y="9533"/>
                    <a:pt x="11984" y="9486"/>
                    <a:pt x="12018" y="9427"/>
                  </a:cubicBezTo>
                  <a:cubicBezTo>
                    <a:pt x="12054" y="9369"/>
                    <a:pt x="12089" y="9322"/>
                    <a:pt x="12112" y="9263"/>
                  </a:cubicBezTo>
                  <a:cubicBezTo>
                    <a:pt x="12124" y="9240"/>
                    <a:pt x="12135" y="9228"/>
                    <a:pt x="12148" y="9205"/>
                  </a:cubicBezTo>
                  <a:cubicBezTo>
                    <a:pt x="12159" y="9169"/>
                    <a:pt x="12182" y="9122"/>
                    <a:pt x="12206" y="9076"/>
                  </a:cubicBezTo>
                  <a:cubicBezTo>
                    <a:pt x="12218" y="9052"/>
                    <a:pt x="12229" y="9041"/>
                    <a:pt x="12229" y="9017"/>
                  </a:cubicBezTo>
                  <a:cubicBezTo>
                    <a:pt x="12265" y="8958"/>
                    <a:pt x="12288" y="8888"/>
                    <a:pt x="12312" y="8830"/>
                  </a:cubicBezTo>
                  <a:cubicBezTo>
                    <a:pt x="12335" y="8747"/>
                    <a:pt x="12359" y="8677"/>
                    <a:pt x="12370" y="8595"/>
                  </a:cubicBezTo>
                  <a:cubicBezTo>
                    <a:pt x="12382" y="8572"/>
                    <a:pt x="12382" y="8548"/>
                    <a:pt x="12393" y="8525"/>
                  </a:cubicBezTo>
                  <a:cubicBezTo>
                    <a:pt x="12406" y="8478"/>
                    <a:pt x="12417" y="8431"/>
                    <a:pt x="12417" y="8372"/>
                  </a:cubicBezTo>
                  <a:cubicBezTo>
                    <a:pt x="12429" y="8349"/>
                    <a:pt x="12429" y="8325"/>
                    <a:pt x="12440" y="8302"/>
                  </a:cubicBezTo>
                  <a:cubicBezTo>
                    <a:pt x="12440" y="8244"/>
                    <a:pt x="12453" y="8197"/>
                    <a:pt x="12453" y="8150"/>
                  </a:cubicBezTo>
                  <a:cubicBezTo>
                    <a:pt x="12464" y="8126"/>
                    <a:pt x="12464" y="8103"/>
                    <a:pt x="12464" y="8079"/>
                  </a:cubicBezTo>
                  <a:cubicBezTo>
                    <a:pt x="12476" y="7939"/>
                    <a:pt x="12476" y="7798"/>
                    <a:pt x="12476" y="7669"/>
                  </a:cubicBezTo>
                  <a:lnTo>
                    <a:pt x="12476" y="7598"/>
                  </a:lnTo>
                  <a:cubicBezTo>
                    <a:pt x="12464" y="7551"/>
                    <a:pt x="12464" y="7505"/>
                    <a:pt x="12464" y="7470"/>
                  </a:cubicBezTo>
                  <a:cubicBezTo>
                    <a:pt x="12464" y="7446"/>
                    <a:pt x="12453" y="7423"/>
                    <a:pt x="12453" y="7399"/>
                  </a:cubicBezTo>
                  <a:cubicBezTo>
                    <a:pt x="12453" y="7353"/>
                    <a:pt x="12440" y="7306"/>
                    <a:pt x="12429" y="7259"/>
                  </a:cubicBezTo>
                  <a:cubicBezTo>
                    <a:pt x="12429" y="7235"/>
                    <a:pt x="12429" y="7223"/>
                    <a:pt x="12417" y="7200"/>
                  </a:cubicBezTo>
                  <a:cubicBezTo>
                    <a:pt x="12393" y="7071"/>
                    <a:pt x="12359" y="6954"/>
                    <a:pt x="12323" y="6837"/>
                  </a:cubicBezTo>
                  <a:cubicBezTo>
                    <a:pt x="12312" y="6813"/>
                    <a:pt x="12312" y="6801"/>
                    <a:pt x="12300" y="6778"/>
                  </a:cubicBezTo>
                  <a:cubicBezTo>
                    <a:pt x="12288" y="6743"/>
                    <a:pt x="12265" y="6696"/>
                    <a:pt x="12253" y="6660"/>
                  </a:cubicBezTo>
                  <a:cubicBezTo>
                    <a:pt x="12241" y="6637"/>
                    <a:pt x="12229" y="6626"/>
                    <a:pt x="12229" y="6602"/>
                  </a:cubicBezTo>
                  <a:cubicBezTo>
                    <a:pt x="12206" y="6567"/>
                    <a:pt x="12195" y="6520"/>
                    <a:pt x="12171" y="6485"/>
                  </a:cubicBezTo>
                  <a:cubicBezTo>
                    <a:pt x="12159" y="6462"/>
                    <a:pt x="12148" y="6449"/>
                    <a:pt x="12148" y="6438"/>
                  </a:cubicBezTo>
                  <a:cubicBezTo>
                    <a:pt x="12089" y="6321"/>
                    <a:pt x="12018" y="6215"/>
                    <a:pt x="11948" y="6121"/>
                  </a:cubicBezTo>
                  <a:cubicBezTo>
                    <a:pt x="11937" y="6110"/>
                    <a:pt x="11924" y="6086"/>
                    <a:pt x="11913" y="6074"/>
                  </a:cubicBezTo>
                  <a:lnTo>
                    <a:pt x="11843" y="5969"/>
                  </a:lnTo>
                  <a:cubicBezTo>
                    <a:pt x="11819" y="5957"/>
                    <a:pt x="11807" y="5946"/>
                    <a:pt x="11796" y="5922"/>
                  </a:cubicBezTo>
                  <a:cubicBezTo>
                    <a:pt x="11773" y="5887"/>
                    <a:pt x="11737" y="5863"/>
                    <a:pt x="11713" y="5828"/>
                  </a:cubicBezTo>
                  <a:cubicBezTo>
                    <a:pt x="11702" y="5816"/>
                    <a:pt x="11690" y="5793"/>
                    <a:pt x="11679" y="5782"/>
                  </a:cubicBezTo>
                  <a:cubicBezTo>
                    <a:pt x="11491" y="5594"/>
                    <a:pt x="11291" y="5430"/>
                    <a:pt x="11069" y="5277"/>
                  </a:cubicBezTo>
                  <a:cubicBezTo>
                    <a:pt x="11362" y="4714"/>
                    <a:pt x="11632" y="4140"/>
                    <a:pt x="11937" y="3577"/>
                  </a:cubicBezTo>
                  <a:cubicBezTo>
                    <a:pt x="11960" y="3589"/>
                    <a:pt x="11995" y="3601"/>
                    <a:pt x="12018" y="3601"/>
                  </a:cubicBezTo>
                  <a:cubicBezTo>
                    <a:pt x="12089" y="3612"/>
                    <a:pt x="12148" y="3624"/>
                    <a:pt x="12218" y="3636"/>
                  </a:cubicBezTo>
                  <a:cubicBezTo>
                    <a:pt x="12241" y="3636"/>
                    <a:pt x="12253" y="3648"/>
                    <a:pt x="12276" y="3648"/>
                  </a:cubicBezTo>
                  <a:cubicBezTo>
                    <a:pt x="12323" y="3648"/>
                    <a:pt x="12382" y="3659"/>
                    <a:pt x="12429" y="3659"/>
                  </a:cubicBezTo>
                  <a:lnTo>
                    <a:pt x="12698" y="3659"/>
                  </a:lnTo>
                  <a:cubicBezTo>
                    <a:pt x="12757" y="3659"/>
                    <a:pt x="12828" y="3648"/>
                    <a:pt x="12886" y="3636"/>
                  </a:cubicBezTo>
                  <a:cubicBezTo>
                    <a:pt x="12909" y="3636"/>
                    <a:pt x="12933" y="3636"/>
                    <a:pt x="12945" y="3624"/>
                  </a:cubicBezTo>
                  <a:cubicBezTo>
                    <a:pt x="12992" y="3624"/>
                    <a:pt x="13050" y="3612"/>
                    <a:pt x="13097" y="3589"/>
                  </a:cubicBezTo>
                  <a:cubicBezTo>
                    <a:pt x="13109" y="3589"/>
                    <a:pt x="13133" y="3589"/>
                    <a:pt x="13156" y="3577"/>
                  </a:cubicBezTo>
                  <a:cubicBezTo>
                    <a:pt x="13214" y="3565"/>
                    <a:pt x="13273" y="3542"/>
                    <a:pt x="13344" y="3518"/>
                  </a:cubicBezTo>
                  <a:lnTo>
                    <a:pt x="13344" y="3507"/>
                  </a:lnTo>
                  <a:cubicBezTo>
                    <a:pt x="13402" y="3484"/>
                    <a:pt x="13461" y="3460"/>
                    <a:pt x="13519" y="3424"/>
                  </a:cubicBezTo>
                  <a:cubicBezTo>
                    <a:pt x="13531" y="3413"/>
                    <a:pt x="13555" y="3401"/>
                    <a:pt x="13566" y="3390"/>
                  </a:cubicBezTo>
                  <a:cubicBezTo>
                    <a:pt x="13613" y="3366"/>
                    <a:pt x="13648" y="3343"/>
                    <a:pt x="13695" y="3307"/>
                  </a:cubicBezTo>
                  <a:cubicBezTo>
                    <a:pt x="13707" y="3296"/>
                    <a:pt x="13719" y="3284"/>
                    <a:pt x="13742" y="3273"/>
                  </a:cubicBezTo>
                  <a:cubicBezTo>
                    <a:pt x="13789" y="3237"/>
                    <a:pt x="13847" y="3190"/>
                    <a:pt x="13894" y="3143"/>
                  </a:cubicBezTo>
                  <a:lnTo>
                    <a:pt x="13894" y="3132"/>
                  </a:lnTo>
                  <a:cubicBezTo>
                    <a:pt x="13941" y="3085"/>
                    <a:pt x="13988" y="3038"/>
                    <a:pt x="14024" y="2979"/>
                  </a:cubicBezTo>
                  <a:cubicBezTo>
                    <a:pt x="14047" y="2955"/>
                    <a:pt x="14058" y="2944"/>
                    <a:pt x="14070" y="2921"/>
                  </a:cubicBezTo>
                  <a:cubicBezTo>
                    <a:pt x="14094" y="2885"/>
                    <a:pt x="14129" y="2838"/>
                    <a:pt x="14152" y="2791"/>
                  </a:cubicBezTo>
                  <a:cubicBezTo>
                    <a:pt x="14164" y="2768"/>
                    <a:pt x="14176" y="2744"/>
                    <a:pt x="14188" y="2733"/>
                  </a:cubicBezTo>
                  <a:cubicBezTo>
                    <a:pt x="14222" y="2663"/>
                    <a:pt x="14246" y="2593"/>
                    <a:pt x="14282" y="2522"/>
                  </a:cubicBezTo>
                  <a:cubicBezTo>
                    <a:pt x="14305" y="2452"/>
                    <a:pt x="14316" y="2381"/>
                    <a:pt x="14328" y="2311"/>
                  </a:cubicBezTo>
                  <a:cubicBezTo>
                    <a:pt x="14328" y="2299"/>
                    <a:pt x="14340" y="2288"/>
                    <a:pt x="14340" y="2275"/>
                  </a:cubicBezTo>
                  <a:cubicBezTo>
                    <a:pt x="14352" y="2205"/>
                    <a:pt x="14363" y="2147"/>
                    <a:pt x="14363" y="2088"/>
                  </a:cubicBezTo>
                  <a:lnTo>
                    <a:pt x="14363" y="2053"/>
                  </a:lnTo>
                  <a:cubicBezTo>
                    <a:pt x="14375" y="1994"/>
                    <a:pt x="14375" y="1947"/>
                    <a:pt x="14375" y="1889"/>
                  </a:cubicBezTo>
                  <a:lnTo>
                    <a:pt x="14375" y="1866"/>
                  </a:lnTo>
                  <a:cubicBezTo>
                    <a:pt x="14375" y="1807"/>
                    <a:pt x="14363" y="1748"/>
                    <a:pt x="14363" y="1689"/>
                  </a:cubicBezTo>
                  <a:cubicBezTo>
                    <a:pt x="14352" y="1678"/>
                    <a:pt x="14352" y="1666"/>
                    <a:pt x="14352" y="1655"/>
                  </a:cubicBezTo>
                  <a:cubicBezTo>
                    <a:pt x="14340" y="1595"/>
                    <a:pt x="14328" y="1537"/>
                    <a:pt x="14316" y="1490"/>
                  </a:cubicBezTo>
                  <a:lnTo>
                    <a:pt x="14316" y="1478"/>
                  </a:lnTo>
                  <a:cubicBezTo>
                    <a:pt x="14305" y="1431"/>
                    <a:pt x="14282" y="1373"/>
                    <a:pt x="14258" y="1326"/>
                  </a:cubicBezTo>
                  <a:cubicBezTo>
                    <a:pt x="14258" y="1314"/>
                    <a:pt x="14258" y="1303"/>
                    <a:pt x="14246" y="1291"/>
                  </a:cubicBezTo>
                  <a:cubicBezTo>
                    <a:pt x="14235" y="1244"/>
                    <a:pt x="14211" y="1197"/>
                    <a:pt x="14176" y="1150"/>
                  </a:cubicBezTo>
                  <a:cubicBezTo>
                    <a:pt x="14176" y="1139"/>
                    <a:pt x="14176" y="1139"/>
                    <a:pt x="14164" y="1127"/>
                  </a:cubicBezTo>
                  <a:cubicBezTo>
                    <a:pt x="14141" y="1080"/>
                    <a:pt x="14117" y="1045"/>
                    <a:pt x="14094" y="998"/>
                  </a:cubicBezTo>
                  <a:cubicBezTo>
                    <a:pt x="14082" y="998"/>
                    <a:pt x="14082" y="986"/>
                    <a:pt x="14070" y="975"/>
                  </a:cubicBezTo>
                  <a:cubicBezTo>
                    <a:pt x="14047" y="939"/>
                    <a:pt x="14011" y="892"/>
                    <a:pt x="13977" y="857"/>
                  </a:cubicBezTo>
                  <a:cubicBezTo>
                    <a:pt x="13977" y="845"/>
                    <a:pt x="13964" y="834"/>
                    <a:pt x="13953" y="822"/>
                  </a:cubicBezTo>
                  <a:lnTo>
                    <a:pt x="13847" y="717"/>
                  </a:lnTo>
                  <a:cubicBezTo>
                    <a:pt x="13766" y="634"/>
                    <a:pt x="13672" y="564"/>
                    <a:pt x="13578" y="506"/>
                  </a:cubicBezTo>
                  <a:cubicBezTo>
                    <a:pt x="13191" y="189"/>
                    <a:pt x="12675" y="1"/>
                    <a:pt x="12171"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2097" name="Google Shape;2097;p67"/>
          <p:cNvGrpSpPr/>
          <p:nvPr/>
        </p:nvGrpSpPr>
        <p:grpSpPr>
          <a:xfrm rot="10800000">
            <a:off x="811408" y="159639"/>
            <a:ext cx="184985" cy="212691"/>
            <a:chOff x="2189450" y="2335450"/>
            <a:chExt cx="251475" cy="289100"/>
          </a:xfrm>
        </p:grpSpPr>
        <p:sp>
          <p:nvSpPr>
            <p:cNvPr id="2098" name="Google Shape;2098;p67"/>
            <p:cNvSpPr/>
            <p:nvPr/>
          </p:nvSpPr>
          <p:spPr>
            <a:xfrm>
              <a:off x="2231500" y="2545625"/>
              <a:ext cx="101625" cy="78925"/>
            </a:xfrm>
            <a:custGeom>
              <a:rect b="b" l="l" r="r" t="t"/>
              <a:pathLst>
                <a:path extrusionOk="0" h="3157" w="4065">
                  <a:moveTo>
                    <a:pt x="2032" y="0"/>
                  </a:moveTo>
                  <a:cubicBezTo>
                    <a:pt x="1" y="0"/>
                    <a:pt x="1" y="3157"/>
                    <a:pt x="2032" y="3157"/>
                  </a:cubicBezTo>
                  <a:cubicBezTo>
                    <a:pt x="4065" y="3157"/>
                    <a:pt x="4065" y="0"/>
                    <a:pt x="2032" y="0"/>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99" name="Google Shape;2099;p67"/>
            <p:cNvSpPr/>
            <p:nvPr/>
          </p:nvSpPr>
          <p:spPr>
            <a:xfrm>
              <a:off x="2189450" y="2335450"/>
              <a:ext cx="101625" cy="78950"/>
            </a:xfrm>
            <a:custGeom>
              <a:rect b="b" l="l" r="r" t="t"/>
              <a:pathLst>
                <a:path extrusionOk="0" h="3158" w="4065">
                  <a:moveTo>
                    <a:pt x="2033" y="1"/>
                  </a:moveTo>
                  <a:cubicBezTo>
                    <a:pt x="1" y="1"/>
                    <a:pt x="1" y="3157"/>
                    <a:pt x="2033" y="3157"/>
                  </a:cubicBezTo>
                  <a:cubicBezTo>
                    <a:pt x="4065" y="3157"/>
                    <a:pt x="4065" y="1"/>
                    <a:pt x="2033" y="1"/>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00" name="Google Shape;2100;p67"/>
            <p:cNvSpPr/>
            <p:nvPr/>
          </p:nvSpPr>
          <p:spPr>
            <a:xfrm>
              <a:off x="2344175" y="2388250"/>
              <a:ext cx="96750" cy="89125"/>
            </a:xfrm>
            <a:custGeom>
              <a:rect b="b" l="l" r="r" t="t"/>
              <a:pathLst>
                <a:path extrusionOk="0" h="3565" w="3870">
                  <a:moveTo>
                    <a:pt x="2147" y="1"/>
                  </a:moveTo>
                  <a:cubicBezTo>
                    <a:pt x="1742" y="1"/>
                    <a:pt x="1337" y="153"/>
                    <a:pt x="1032" y="457"/>
                  </a:cubicBezTo>
                  <a:cubicBezTo>
                    <a:pt x="888" y="591"/>
                    <a:pt x="754" y="736"/>
                    <a:pt x="610" y="880"/>
                  </a:cubicBezTo>
                  <a:cubicBezTo>
                    <a:pt x="1" y="1478"/>
                    <a:pt x="1" y="2499"/>
                    <a:pt x="610" y="3108"/>
                  </a:cubicBezTo>
                  <a:cubicBezTo>
                    <a:pt x="914" y="3412"/>
                    <a:pt x="1321" y="3564"/>
                    <a:pt x="1728" y="3564"/>
                  </a:cubicBezTo>
                  <a:cubicBezTo>
                    <a:pt x="2134" y="3564"/>
                    <a:pt x="2539" y="3412"/>
                    <a:pt x="2838" y="3108"/>
                  </a:cubicBezTo>
                  <a:cubicBezTo>
                    <a:pt x="2982" y="2964"/>
                    <a:pt x="3127" y="2829"/>
                    <a:pt x="3260" y="2685"/>
                  </a:cubicBezTo>
                  <a:cubicBezTo>
                    <a:pt x="3869" y="2077"/>
                    <a:pt x="3869" y="1066"/>
                    <a:pt x="3260" y="457"/>
                  </a:cubicBezTo>
                  <a:cubicBezTo>
                    <a:pt x="2956" y="153"/>
                    <a:pt x="2552" y="1"/>
                    <a:pt x="2147" y="1"/>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Tree>
  </p:cSld>
  <p:clrMapOvr>
    <a:masterClrMapping/>
  </p:clrMapOvr>
</p:sldLayout>
</file>

<file path=ppt/slideLayouts/slideLayout6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101" name="Shape 2101"/>
        <p:cNvGrpSpPr/>
        <p:nvPr/>
      </p:nvGrpSpPr>
      <p:grpSpPr>
        <a:xfrm>
          <a:off x="0" y="0"/>
          <a:ext cx="0" cy="0"/>
          <a:chOff x="0" y="0"/>
          <a:chExt cx="0" cy="0"/>
        </a:xfrm>
      </p:grpSpPr>
      <p:grpSp>
        <p:nvGrpSpPr>
          <p:cNvPr id="2102" name="Google Shape;2102;p68"/>
          <p:cNvGrpSpPr/>
          <p:nvPr/>
        </p:nvGrpSpPr>
        <p:grpSpPr>
          <a:xfrm>
            <a:off x="-710005" y="-665670"/>
            <a:ext cx="12115854" cy="6406839"/>
            <a:chOff x="-710005" y="-665670"/>
            <a:chExt cx="12115854" cy="6406839"/>
          </a:xfrm>
        </p:grpSpPr>
        <p:grpSp>
          <p:nvGrpSpPr>
            <p:cNvPr id="2103" name="Google Shape;2103;p68"/>
            <p:cNvGrpSpPr/>
            <p:nvPr/>
          </p:nvGrpSpPr>
          <p:grpSpPr>
            <a:xfrm>
              <a:off x="99316" y="230981"/>
              <a:ext cx="1119520" cy="842731"/>
              <a:chOff x="2458950" y="370151"/>
              <a:chExt cx="652629" cy="491274"/>
            </a:xfrm>
          </p:grpSpPr>
          <p:sp>
            <p:nvSpPr>
              <p:cNvPr id="2104" name="Google Shape;2104;p68"/>
              <p:cNvSpPr/>
              <p:nvPr/>
            </p:nvSpPr>
            <p:spPr>
              <a:xfrm>
                <a:off x="2820776" y="370151"/>
                <a:ext cx="88000" cy="100225"/>
              </a:xfrm>
              <a:custGeom>
                <a:rect b="b" l="l" r="r" t="t"/>
                <a:pathLst>
                  <a:path extrusionOk="0" h="4009" w="3520">
                    <a:moveTo>
                      <a:pt x="2021" y="1"/>
                    </a:moveTo>
                    <a:cubicBezTo>
                      <a:pt x="1846" y="1"/>
                      <a:pt x="1681" y="99"/>
                      <a:pt x="1636" y="325"/>
                    </a:cubicBezTo>
                    <a:cubicBezTo>
                      <a:pt x="1585" y="645"/>
                      <a:pt x="1502" y="965"/>
                      <a:pt x="1420" y="1284"/>
                    </a:cubicBezTo>
                    <a:cubicBezTo>
                      <a:pt x="1203" y="1192"/>
                      <a:pt x="976" y="1099"/>
                      <a:pt x="749" y="1037"/>
                    </a:cubicBezTo>
                    <a:cubicBezTo>
                      <a:pt x="704" y="1024"/>
                      <a:pt x="661" y="1018"/>
                      <a:pt x="620" y="1018"/>
                    </a:cubicBezTo>
                    <a:cubicBezTo>
                      <a:pt x="159" y="1018"/>
                      <a:pt x="0" y="1761"/>
                      <a:pt x="512" y="1903"/>
                    </a:cubicBezTo>
                    <a:cubicBezTo>
                      <a:pt x="728" y="1965"/>
                      <a:pt x="945" y="2048"/>
                      <a:pt x="1152" y="2141"/>
                    </a:cubicBezTo>
                    <a:cubicBezTo>
                      <a:pt x="1007" y="2584"/>
                      <a:pt x="842" y="3028"/>
                      <a:pt x="677" y="3461"/>
                    </a:cubicBezTo>
                    <a:cubicBezTo>
                      <a:pt x="552" y="3791"/>
                      <a:pt x="823" y="4008"/>
                      <a:pt x="1099" y="4008"/>
                    </a:cubicBezTo>
                    <a:cubicBezTo>
                      <a:pt x="1281" y="4008"/>
                      <a:pt x="1466" y="3915"/>
                      <a:pt x="1544" y="3698"/>
                    </a:cubicBezTo>
                    <a:cubicBezTo>
                      <a:pt x="1698" y="3306"/>
                      <a:pt x="1842" y="2904"/>
                      <a:pt x="1977" y="2512"/>
                    </a:cubicBezTo>
                    <a:cubicBezTo>
                      <a:pt x="2224" y="2615"/>
                      <a:pt x="2472" y="2698"/>
                      <a:pt x="2740" y="2749"/>
                    </a:cubicBezTo>
                    <a:cubicBezTo>
                      <a:pt x="2775" y="2756"/>
                      <a:pt x="2809" y="2759"/>
                      <a:pt x="2841" y="2759"/>
                    </a:cubicBezTo>
                    <a:cubicBezTo>
                      <a:pt x="3334" y="2759"/>
                      <a:pt x="3519" y="1990"/>
                      <a:pt x="2977" y="1883"/>
                    </a:cubicBezTo>
                    <a:cubicBezTo>
                      <a:pt x="2729" y="1831"/>
                      <a:pt x="2482" y="1749"/>
                      <a:pt x="2255" y="1656"/>
                    </a:cubicBezTo>
                    <a:cubicBezTo>
                      <a:pt x="2358" y="1295"/>
                      <a:pt x="2441" y="934"/>
                      <a:pt x="2513" y="573"/>
                    </a:cubicBezTo>
                    <a:cubicBezTo>
                      <a:pt x="2575" y="225"/>
                      <a:pt x="2286" y="1"/>
                      <a:pt x="2021" y="1"/>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05" name="Google Shape;2105;p68"/>
              <p:cNvSpPr/>
              <p:nvPr/>
            </p:nvSpPr>
            <p:spPr>
              <a:xfrm>
                <a:off x="2458950" y="728400"/>
                <a:ext cx="67825" cy="58925"/>
              </a:xfrm>
              <a:custGeom>
                <a:rect b="b" l="l" r="r" t="t"/>
                <a:pathLst>
                  <a:path extrusionOk="0" h="2357" w="2713">
                    <a:moveTo>
                      <a:pt x="1510" y="0"/>
                    </a:moveTo>
                    <a:cubicBezTo>
                      <a:pt x="1288" y="0"/>
                      <a:pt x="1065" y="67"/>
                      <a:pt x="877" y="205"/>
                    </a:cubicBezTo>
                    <a:cubicBezTo>
                      <a:pt x="774" y="287"/>
                      <a:pt x="671" y="370"/>
                      <a:pt x="558" y="452"/>
                    </a:cubicBezTo>
                    <a:cubicBezTo>
                      <a:pt x="93" y="792"/>
                      <a:pt x="0" y="1473"/>
                      <a:pt x="351" y="1938"/>
                    </a:cubicBezTo>
                    <a:cubicBezTo>
                      <a:pt x="552" y="2212"/>
                      <a:pt x="872" y="2357"/>
                      <a:pt x="1196" y="2357"/>
                    </a:cubicBezTo>
                    <a:cubicBezTo>
                      <a:pt x="1421" y="2357"/>
                      <a:pt x="1647" y="2288"/>
                      <a:pt x="1837" y="2144"/>
                    </a:cubicBezTo>
                    <a:cubicBezTo>
                      <a:pt x="1940" y="2072"/>
                      <a:pt x="2053" y="1989"/>
                      <a:pt x="2156" y="1906"/>
                    </a:cubicBezTo>
                    <a:cubicBezTo>
                      <a:pt x="2621" y="1556"/>
                      <a:pt x="2713" y="886"/>
                      <a:pt x="2362" y="421"/>
                    </a:cubicBezTo>
                    <a:cubicBezTo>
                      <a:pt x="2160" y="145"/>
                      <a:pt x="1837" y="0"/>
                      <a:pt x="1510" y="0"/>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06" name="Google Shape;2106;p68"/>
              <p:cNvSpPr/>
              <p:nvPr/>
            </p:nvSpPr>
            <p:spPr>
              <a:xfrm>
                <a:off x="2521600" y="807300"/>
                <a:ext cx="63725" cy="54125"/>
              </a:xfrm>
              <a:custGeom>
                <a:rect b="b" l="l" r="r" t="t"/>
                <a:pathLst>
                  <a:path extrusionOk="0" h="2165" w="2549">
                    <a:moveTo>
                      <a:pt x="1157" y="1"/>
                    </a:moveTo>
                    <a:cubicBezTo>
                      <a:pt x="631" y="1"/>
                      <a:pt x="159" y="384"/>
                      <a:pt x="83" y="917"/>
                    </a:cubicBezTo>
                    <a:cubicBezTo>
                      <a:pt x="1" y="1484"/>
                      <a:pt x="413" y="2031"/>
                      <a:pt x="991" y="2113"/>
                    </a:cubicBezTo>
                    <a:lnTo>
                      <a:pt x="1270" y="2154"/>
                    </a:lnTo>
                    <a:cubicBezTo>
                      <a:pt x="1319" y="2162"/>
                      <a:pt x="1367" y="2165"/>
                      <a:pt x="1415" y="2165"/>
                    </a:cubicBezTo>
                    <a:cubicBezTo>
                      <a:pt x="1927" y="2165"/>
                      <a:pt x="2391" y="1776"/>
                      <a:pt x="2466" y="1257"/>
                    </a:cubicBezTo>
                    <a:cubicBezTo>
                      <a:pt x="2549" y="680"/>
                      <a:pt x="2136" y="133"/>
                      <a:pt x="1569" y="50"/>
                    </a:cubicBezTo>
                    <a:lnTo>
                      <a:pt x="1290" y="9"/>
                    </a:lnTo>
                    <a:cubicBezTo>
                      <a:pt x="1246" y="3"/>
                      <a:pt x="1201" y="1"/>
                      <a:pt x="1157" y="1"/>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07" name="Google Shape;2107;p68"/>
              <p:cNvSpPr/>
              <p:nvPr/>
            </p:nvSpPr>
            <p:spPr>
              <a:xfrm>
                <a:off x="2562825" y="714100"/>
                <a:ext cx="72325" cy="53275"/>
              </a:xfrm>
              <a:custGeom>
                <a:rect b="b" l="l" r="r" t="t"/>
                <a:pathLst>
                  <a:path extrusionOk="0" h="2131" w="2893">
                    <a:moveTo>
                      <a:pt x="1426" y="1"/>
                    </a:moveTo>
                    <a:cubicBezTo>
                      <a:pt x="216" y="1"/>
                      <a:pt x="1" y="1930"/>
                      <a:pt x="1302" y="2118"/>
                    </a:cubicBezTo>
                    <a:cubicBezTo>
                      <a:pt x="1362" y="2127"/>
                      <a:pt x="1420" y="2131"/>
                      <a:pt x="1475" y="2131"/>
                    </a:cubicBezTo>
                    <a:cubicBezTo>
                      <a:pt x="2677" y="2131"/>
                      <a:pt x="2892" y="200"/>
                      <a:pt x="1601" y="14"/>
                    </a:cubicBezTo>
                    <a:cubicBezTo>
                      <a:pt x="1541" y="5"/>
                      <a:pt x="1482" y="1"/>
                      <a:pt x="1426" y="1"/>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08" name="Google Shape;2108;p68"/>
              <p:cNvSpPr/>
              <p:nvPr/>
            </p:nvSpPr>
            <p:spPr>
              <a:xfrm>
                <a:off x="2989329" y="556517"/>
                <a:ext cx="46950" cy="40975"/>
              </a:xfrm>
              <a:custGeom>
                <a:rect b="b" l="l" r="r" t="t"/>
                <a:pathLst>
                  <a:path extrusionOk="0" h="1639" w="1878">
                    <a:moveTo>
                      <a:pt x="1045" y="0"/>
                    </a:moveTo>
                    <a:cubicBezTo>
                      <a:pt x="892" y="0"/>
                      <a:pt x="739" y="47"/>
                      <a:pt x="610" y="143"/>
                    </a:cubicBezTo>
                    <a:cubicBezTo>
                      <a:pt x="527" y="205"/>
                      <a:pt x="454" y="257"/>
                      <a:pt x="383" y="319"/>
                    </a:cubicBezTo>
                    <a:cubicBezTo>
                      <a:pt x="62" y="556"/>
                      <a:pt x="1" y="1020"/>
                      <a:pt x="238" y="1350"/>
                    </a:cubicBezTo>
                    <a:cubicBezTo>
                      <a:pt x="378" y="1539"/>
                      <a:pt x="602" y="1638"/>
                      <a:pt x="828" y="1638"/>
                    </a:cubicBezTo>
                    <a:cubicBezTo>
                      <a:pt x="983" y="1638"/>
                      <a:pt x="1139" y="1591"/>
                      <a:pt x="1270" y="1495"/>
                    </a:cubicBezTo>
                    <a:cubicBezTo>
                      <a:pt x="1342" y="1433"/>
                      <a:pt x="1414" y="1381"/>
                      <a:pt x="1486" y="1330"/>
                    </a:cubicBezTo>
                    <a:cubicBezTo>
                      <a:pt x="1816" y="1082"/>
                      <a:pt x="1878" y="617"/>
                      <a:pt x="1641" y="298"/>
                    </a:cubicBezTo>
                    <a:cubicBezTo>
                      <a:pt x="1494" y="102"/>
                      <a:pt x="1269" y="0"/>
                      <a:pt x="1045" y="0"/>
                    </a:cubicBez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09" name="Google Shape;2109;p68"/>
              <p:cNvSpPr/>
              <p:nvPr/>
            </p:nvSpPr>
            <p:spPr>
              <a:xfrm>
                <a:off x="3032654" y="611442"/>
                <a:ext cx="44125" cy="37525"/>
              </a:xfrm>
              <a:custGeom>
                <a:rect b="b" l="l" r="r" t="t"/>
                <a:pathLst>
                  <a:path extrusionOk="0" h="1501" w="1765">
                    <a:moveTo>
                      <a:pt x="789" y="1"/>
                    </a:moveTo>
                    <a:cubicBezTo>
                      <a:pt x="429" y="1"/>
                      <a:pt x="110" y="272"/>
                      <a:pt x="62" y="628"/>
                    </a:cubicBezTo>
                    <a:cubicBezTo>
                      <a:pt x="1" y="1031"/>
                      <a:pt x="289" y="1402"/>
                      <a:pt x="681" y="1464"/>
                    </a:cubicBezTo>
                    <a:lnTo>
                      <a:pt x="878" y="1494"/>
                    </a:lnTo>
                    <a:cubicBezTo>
                      <a:pt x="910" y="1499"/>
                      <a:pt x="942" y="1501"/>
                      <a:pt x="974" y="1501"/>
                    </a:cubicBezTo>
                    <a:cubicBezTo>
                      <a:pt x="1339" y="1501"/>
                      <a:pt x="1666" y="1235"/>
                      <a:pt x="1713" y="866"/>
                    </a:cubicBezTo>
                    <a:cubicBezTo>
                      <a:pt x="1765" y="463"/>
                      <a:pt x="1486" y="91"/>
                      <a:pt x="1084" y="30"/>
                    </a:cubicBezTo>
                    <a:lnTo>
                      <a:pt x="898" y="9"/>
                    </a:lnTo>
                    <a:cubicBezTo>
                      <a:pt x="862" y="3"/>
                      <a:pt x="825" y="1"/>
                      <a:pt x="789" y="1"/>
                    </a:cubicBez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10" name="Google Shape;2110;p68"/>
              <p:cNvSpPr/>
              <p:nvPr/>
            </p:nvSpPr>
            <p:spPr>
              <a:xfrm>
                <a:off x="3061304" y="546717"/>
                <a:ext cx="50275" cy="36825"/>
              </a:xfrm>
              <a:custGeom>
                <a:rect b="b" l="l" r="r" t="t"/>
                <a:pathLst>
                  <a:path extrusionOk="0" h="1473" w="2011">
                    <a:moveTo>
                      <a:pt x="983" y="0"/>
                    </a:moveTo>
                    <a:cubicBezTo>
                      <a:pt x="149" y="0"/>
                      <a:pt x="0" y="1336"/>
                      <a:pt x="897" y="1463"/>
                    </a:cubicBezTo>
                    <a:cubicBezTo>
                      <a:pt x="938" y="1469"/>
                      <a:pt x="978" y="1472"/>
                      <a:pt x="1017" y="1472"/>
                    </a:cubicBezTo>
                    <a:cubicBezTo>
                      <a:pt x="1853" y="1472"/>
                      <a:pt x="2010" y="137"/>
                      <a:pt x="1103" y="9"/>
                    </a:cubicBezTo>
                    <a:cubicBezTo>
                      <a:pt x="1062" y="3"/>
                      <a:pt x="1022" y="0"/>
                      <a:pt x="983" y="0"/>
                    </a:cubicBez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2111" name="Google Shape;2111;p68"/>
            <p:cNvGrpSpPr/>
            <p:nvPr/>
          </p:nvGrpSpPr>
          <p:grpSpPr>
            <a:xfrm>
              <a:off x="8392221" y="3711604"/>
              <a:ext cx="414973" cy="929737"/>
              <a:chOff x="4951600" y="0"/>
              <a:chExt cx="384554" cy="861426"/>
            </a:xfrm>
          </p:grpSpPr>
          <p:sp>
            <p:nvSpPr>
              <p:cNvPr id="2112" name="Google Shape;2112;p68"/>
              <p:cNvSpPr/>
              <p:nvPr/>
            </p:nvSpPr>
            <p:spPr>
              <a:xfrm>
                <a:off x="5114358" y="0"/>
                <a:ext cx="189332" cy="182293"/>
              </a:xfrm>
              <a:custGeom>
                <a:rect b="b" l="l" r="r" t="t"/>
                <a:pathLst>
                  <a:path extrusionOk="0" h="3341" w="3470">
                    <a:moveTo>
                      <a:pt x="697" y="1"/>
                    </a:moveTo>
                    <a:cubicBezTo>
                      <a:pt x="330" y="1"/>
                      <a:pt x="1" y="450"/>
                      <a:pt x="339" y="749"/>
                    </a:cubicBezTo>
                    <a:cubicBezTo>
                      <a:pt x="587" y="965"/>
                      <a:pt x="824" y="1192"/>
                      <a:pt x="1051" y="1429"/>
                    </a:cubicBezTo>
                    <a:cubicBezTo>
                      <a:pt x="855" y="1563"/>
                      <a:pt x="669" y="1708"/>
                      <a:pt x="494" y="1873"/>
                    </a:cubicBezTo>
                    <a:cubicBezTo>
                      <a:pt x="173" y="2185"/>
                      <a:pt x="475" y="2654"/>
                      <a:pt x="824" y="2654"/>
                    </a:cubicBezTo>
                    <a:cubicBezTo>
                      <a:pt x="925" y="2654"/>
                      <a:pt x="1029" y="2615"/>
                      <a:pt x="1123" y="2523"/>
                    </a:cubicBezTo>
                    <a:cubicBezTo>
                      <a:pt x="1288" y="2368"/>
                      <a:pt x="1463" y="2234"/>
                      <a:pt x="1649" y="2100"/>
                    </a:cubicBezTo>
                    <a:cubicBezTo>
                      <a:pt x="1958" y="2450"/>
                      <a:pt x="2247" y="2812"/>
                      <a:pt x="2547" y="3183"/>
                    </a:cubicBezTo>
                    <a:cubicBezTo>
                      <a:pt x="2635" y="3294"/>
                      <a:pt x="2740" y="3340"/>
                      <a:pt x="2844" y="3340"/>
                    </a:cubicBezTo>
                    <a:cubicBezTo>
                      <a:pt x="3164" y="3340"/>
                      <a:pt x="3469" y="2897"/>
                      <a:pt x="3196" y="2553"/>
                    </a:cubicBezTo>
                    <a:cubicBezTo>
                      <a:pt x="2928" y="2223"/>
                      <a:pt x="2660" y="1893"/>
                      <a:pt x="2392" y="1574"/>
                    </a:cubicBezTo>
                    <a:cubicBezTo>
                      <a:pt x="2609" y="1419"/>
                      <a:pt x="2804" y="1244"/>
                      <a:pt x="2990" y="1047"/>
                    </a:cubicBezTo>
                    <a:cubicBezTo>
                      <a:pt x="3283" y="715"/>
                      <a:pt x="2987" y="255"/>
                      <a:pt x="2656" y="255"/>
                    </a:cubicBezTo>
                    <a:cubicBezTo>
                      <a:pt x="2556" y="255"/>
                      <a:pt x="2452" y="297"/>
                      <a:pt x="2361" y="398"/>
                    </a:cubicBezTo>
                    <a:cubicBezTo>
                      <a:pt x="2185" y="584"/>
                      <a:pt x="2000" y="749"/>
                      <a:pt x="1793" y="903"/>
                    </a:cubicBezTo>
                    <a:cubicBezTo>
                      <a:pt x="1536" y="635"/>
                      <a:pt x="1278" y="367"/>
                      <a:pt x="999" y="119"/>
                    </a:cubicBezTo>
                    <a:cubicBezTo>
                      <a:pt x="905" y="36"/>
                      <a:pt x="799" y="1"/>
                      <a:pt x="697" y="1"/>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13" name="Google Shape;2113;p68"/>
              <p:cNvSpPr/>
              <p:nvPr/>
            </p:nvSpPr>
            <p:spPr>
              <a:xfrm>
                <a:off x="4951600" y="571101"/>
                <a:ext cx="148083" cy="128604"/>
              </a:xfrm>
              <a:custGeom>
                <a:rect b="b" l="l" r="r" t="t"/>
                <a:pathLst>
                  <a:path extrusionOk="0" h="2357" w="2714">
                    <a:moveTo>
                      <a:pt x="1511" y="0"/>
                    </a:moveTo>
                    <a:cubicBezTo>
                      <a:pt x="1288" y="0"/>
                      <a:pt x="1065" y="67"/>
                      <a:pt x="877" y="205"/>
                    </a:cubicBezTo>
                    <a:cubicBezTo>
                      <a:pt x="774" y="287"/>
                      <a:pt x="671" y="370"/>
                      <a:pt x="558" y="452"/>
                    </a:cubicBezTo>
                    <a:cubicBezTo>
                      <a:pt x="93" y="792"/>
                      <a:pt x="1" y="1473"/>
                      <a:pt x="352" y="1938"/>
                    </a:cubicBezTo>
                    <a:cubicBezTo>
                      <a:pt x="553" y="2212"/>
                      <a:pt x="873" y="2357"/>
                      <a:pt x="1197" y="2357"/>
                    </a:cubicBezTo>
                    <a:cubicBezTo>
                      <a:pt x="1421" y="2357"/>
                      <a:pt x="1647" y="2288"/>
                      <a:pt x="1837" y="2144"/>
                    </a:cubicBezTo>
                    <a:cubicBezTo>
                      <a:pt x="1940" y="2072"/>
                      <a:pt x="2053" y="1989"/>
                      <a:pt x="2156" y="1906"/>
                    </a:cubicBezTo>
                    <a:cubicBezTo>
                      <a:pt x="2621" y="1556"/>
                      <a:pt x="2713" y="886"/>
                      <a:pt x="2373" y="421"/>
                    </a:cubicBezTo>
                    <a:cubicBezTo>
                      <a:pt x="2164" y="145"/>
                      <a:pt x="1839" y="0"/>
                      <a:pt x="1511" y="0"/>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14" name="Google Shape;2114;p68"/>
              <p:cNvSpPr/>
              <p:nvPr/>
            </p:nvSpPr>
            <p:spPr>
              <a:xfrm>
                <a:off x="5088332" y="743298"/>
                <a:ext cx="139134" cy="118128"/>
              </a:xfrm>
              <a:custGeom>
                <a:rect b="b" l="l" r="r" t="t"/>
                <a:pathLst>
                  <a:path extrusionOk="0" h="2165" w="2550">
                    <a:moveTo>
                      <a:pt x="1157" y="1"/>
                    </a:moveTo>
                    <a:cubicBezTo>
                      <a:pt x="631" y="1"/>
                      <a:pt x="160" y="384"/>
                      <a:pt x="83" y="917"/>
                    </a:cubicBezTo>
                    <a:cubicBezTo>
                      <a:pt x="1" y="1484"/>
                      <a:pt x="414" y="2031"/>
                      <a:pt x="991" y="2113"/>
                    </a:cubicBezTo>
                    <a:lnTo>
                      <a:pt x="1270" y="2154"/>
                    </a:lnTo>
                    <a:cubicBezTo>
                      <a:pt x="1319" y="2162"/>
                      <a:pt x="1367" y="2165"/>
                      <a:pt x="1415" y="2165"/>
                    </a:cubicBezTo>
                    <a:cubicBezTo>
                      <a:pt x="1928" y="2165"/>
                      <a:pt x="2391" y="1776"/>
                      <a:pt x="2467" y="1257"/>
                    </a:cubicBezTo>
                    <a:cubicBezTo>
                      <a:pt x="2549" y="680"/>
                      <a:pt x="2147" y="133"/>
                      <a:pt x="1569" y="50"/>
                    </a:cubicBezTo>
                    <a:lnTo>
                      <a:pt x="1291" y="9"/>
                    </a:lnTo>
                    <a:cubicBezTo>
                      <a:pt x="1246" y="3"/>
                      <a:pt x="1201" y="1"/>
                      <a:pt x="1157" y="1"/>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15" name="Google Shape;2115;p68"/>
              <p:cNvSpPr/>
              <p:nvPr/>
            </p:nvSpPr>
            <p:spPr>
              <a:xfrm>
                <a:off x="5178360" y="539891"/>
                <a:ext cx="157795" cy="116273"/>
              </a:xfrm>
              <a:custGeom>
                <a:rect b="b" l="l" r="r" t="t"/>
                <a:pathLst>
                  <a:path extrusionOk="0" h="2131" w="2892">
                    <a:moveTo>
                      <a:pt x="1425" y="1"/>
                    </a:moveTo>
                    <a:cubicBezTo>
                      <a:pt x="216" y="1"/>
                      <a:pt x="0" y="1930"/>
                      <a:pt x="1301" y="2118"/>
                    </a:cubicBezTo>
                    <a:cubicBezTo>
                      <a:pt x="1361" y="2127"/>
                      <a:pt x="1419" y="2131"/>
                      <a:pt x="1475" y="2131"/>
                    </a:cubicBezTo>
                    <a:cubicBezTo>
                      <a:pt x="2676" y="2131"/>
                      <a:pt x="2892" y="200"/>
                      <a:pt x="1601" y="14"/>
                    </a:cubicBezTo>
                    <a:cubicBezTo>
                      <a:pt x="1540" y="5"/>
                      <a:pt x="1482" y="1"/>
                      <a:pt x="1425" y="1"/>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2116" name="Google Shape;2116;p68"/>
            <p:cNvSpPr/>
            <p:nvPr/>
          </p:nvSpPr>
          <p:spPr>
            <a:xfrm>
              <a:off x="8151063" y="4547500"/>
              <a:ext cx="133425" cy="145875"/>
            </a:xfrm>
            <a:custGeom>
              <a:rect b="b" l="l" r="r" t="t"/>
              <a:pathLst>
                <a:path extrusionOk="0" h="5835" w="5337">
                  <a:moveTo>
                    <a:pt x="1857" y="0"/>
                  </a:moveTo>
                  <a:cubicBezTo>
                    <a:pt x="1460" y="0"/>
                    <a:pt x="1059" y="321"/>
                    <a:pt x="1209" y="807"/>
                  </a:cubicBezTo>
                  <a:cubicBezTo>
                    <a:pt x="1374" y="1323"/>
                    <a:pt x="1590" y="1829"/>
                    <a:pt x="1828" y="2313"/>
                  </a:cubicBezTo>
                  <a:cubicBezTo>
                    <a:pt x="1456" y="2448"/>
                    <a:pt x="1074" y="2571"/>
                    <a:pt x="703" y="2716"/>
                  </a:cubicBezTo>
                  <a:cubicBezTo>
                    <a:pt x="1" y="2983"/>
                    <a:pt x="201" y="4030"/>
                    <a:pt x="821" y="4030"/>
                  </a:cubicBezTo>
                  <a:cubicBezTo>
                    <a:pt x="893" y="4030"/>
                    <a:pt x="971" y="4015"/>
                    <a:pt x="1054" y="3984"/>
                  </a:cubicBezTo>
                  <a:cubicBezTo>
                    <a:pt x="1498" y="3809"/>
                    <a:pt x="1952" y="3654"/>
                    <a:pt x="2395" y="3500"/>
                  </a:cubicBezTo>
                  <a:cubicBezTo>
                    <a:pt x="2674" y="4098"/>
                    <a:pt x="2921" y="4706"/>
                    <a:pt x="3045" y="5356"/>
                  </a:cubicBezTo>
                  <a:cubicBezTo>
                    <a:pt x="3111" y="5690"/>
                    <a:pt x="3353" y="5834"/>
                    <a:pt x="3609" y="5834"/>
                  </a:cubicBezTo>
                  <a:cubicBezTo>
                    <a:pt x="3994" y="5834"/>
                    <a:pt x="4413" y="5507"/>
                    <a:pt x="4313" y="5006"/>
                  </a:cubicBezTo>
                  <a:cubicBezTo>
                    <a:pt x="4180" y="4314"/>
                    <a:pt x="3911" y="3675"/>
                    <a:pt x="3612" y="3035"/>
                  </a:cubicBezTo>
                  <a:cubicBezTo>
                    <a:pt x="3983" y="2881"/>
                    <a:pt x="4355" y="2716"/>
                    <a:pt x="4716" y="2510"/>
                  </a:cubicBezTo>
                  <a:cubicBezTo>
                    <a:pt x="5336" y="2160"/>
                    <a:pt x="4957" y="1292"/>
                    <a:pt x="4375" y="1292"/>
                  </a:cubicBezTo>
                  <a:cubicBezTo>
                    <a:pt x="4270" y="1292"/>
                    <a:pt x="4159" y="1320"/>
                    <a:pt x="4045" y="1385"/>
                  </a:cubicBezTo>
                  <a:cubicBezTo>
                    <a:pt x="3726" y="1561"/>
                    <a:pt x="3385" y="1715"/>
                    <a:pt x="3045" y="1859"/>
                  </a:cubicBezTo>
                  <a:cubicBezTo>
                    <a:pt x="2828" y="1405"/>
                    <a:pt x="2632" y="942"/>
                    <a:pt x="2477" y="456"/>
                  </a:cubicBezTo>
                  <a:cubicBezTo>
                    <a:pt x="2375" y="138"/>
                    <a:pt x="2117" y="0"/>
                    <a:pt x="1857" y="0"/>
                  </a:cubicBez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17" name="Google Shape;2117;p68"/>
            <p:cNvSpPr/>
            <p:nvPr/>
          </p:nvSpPr>
          <p:spPr>
            <a:xfrm>
              <a:off x="8807188" y="4809938"/>
              <a:ext cx="117275" cy="126575"/>
            </a:xfrm>
            <a:custGeom>
              <a:rect b="b" l="l" r="r" t="t"/>
              <a:pathLst>
                <a:path extrusionOk="0" h="5063" w="4691">
                  <a:moveTo>
                    <a:pt x="3051" y="1"/>
                  </a:moveTo>
                  <a:cubicBezTo>
                    <a:pt x="2874" y="1"/>
                    <a:pt x="2702" y="89"/>
                    <a:pt x="2600" y="300"/>
                  </a:cubicBezTo>
                  <a:cubicBezTo>
                    <a:pt x="2383" y="723"/>
                    <a:pt x="2228" y="1167"/>
                    <a:pt x="2084" y="1611"/>
                  </a:cubicBezTo>
                  <a:cubicBezTo>
                    <a:pt x="1764" y="1466"/>
                    <a:pt x="1454" y="1322"/>
                    <a:pt x="1135" y="1187"/>
                  </a:cubicBezTo>
                  <a:cubicBezTo>
                    <a:pt x="1054" y="1154"/>
                    <a:pt x="975" y="1138"/>
                    <a:pt x="899" y="1138"/>
                  </a:cubicBezTo>
                  <a:cubicBezTo>
                    <a:pt x="350" y="1138"/>
                    <a:pt x="0" y="1934"/>
                    <a:pt x="599" y="2188"/>
                  </a:cubicBezTo>
                  <a:cubicBezTo>
                    <a:pt x="980" y="2353"/>
                    <a:pt x="1351" y="2528"/>
                    <a:pt x="1723" y="2693"/>
                  </a:cubicBezTo>
                  <a:cubicBezTo>
                    <a:pt x="1537" y="3240"/>
                    <a:pt x="1331" y="3766"/>
                    <a:pt x="1021" y="4251"/>
                  </a:cubicBezTo>
                  <a:cubicBezTo>
                    <a:pt x="752" y="4676"/>
                    <a:pt x="1139" y="5062"/>
                    <a:pt x="1536" y="5062"/>
                  </a:cubicBezTo>
                  <a:cubicBezTo>
                    <a:pt x="1717" y="5062"/>
                    <a:pt x="1899" y="4982"/>
                    <a:pt x="2022" y="4788"/>
                  </a:cubicBezTo>
                  <a:cubicBezTo>
                    <a:pt x="2352" y="4272"/>
                    <a:pt x="2568" y="3715"/>
                    <a:pt x="2765" y="3137"/>
                  </a:cubicBezTo>
                  <a:cubicBezTo>
                    <a:pt x="3095" y="3261"/>
                    <a:pt x="3425" y="3374"/>
                    <a:pt x="3765" y="3467"/>
                  </a:cubicBezTo>
                  <a:cubicBezTo>
                    <a:pt x="3819" y="3481"/>
                    <a:pt x="3871" y="3488"/>
                    <a:pt x="3920" y="3488"/>
                  </a:cubicBezTo>
                  <a:cubicBezTo>
                    <a:pt x="4512" y="3488"/>
                    <a:pt x="4691" y="2525"/>
                    <a:pt x="4033" y="2363"/>
                  </a:cubicBezTo>
                  <a:cubicBezTo>
                    <a:pt x="3714" y="2281"/>
                    <a:pt x="3414" y="2177"/>
                    <a:pt x="3116" y="2054"/>
                  </a:cubicBezTo>
                  <a:cubicBezTo>
                    <a:pt x="3249" y="1641"/>
                    <a:pt x="3404" y="1228"/>
                    <a:pt x="3600" y="836"/>
                  </a:cubicBezTo>
                  <a:cubicBezTo>
                    <a:pt x="3818" y="395"/>
                    <a:pt x="3425" y="1"/>
                    <a:pt x="3051" y="1"/>
                  </a:cubicBez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18" name="Google Shape;2118;p68"/>
            <p:cNvSpPr/>
            <p:nvPr/>
          </p:nvSpPr>
          <p:spPr>
            <a:xfrm>
              <a:off x="-562933" y="1643895"/>
              <a:ext cx="1231155" cy="1179107"/>
            </a:xfrm>
            <a:custGeom>
              <a:rect b="b" l="l" r="r" t="t"/>
              <a:pathLst>
                <a:path extrusionOk="0" h="14340" w="14973">
                  <a:moveTo>
                    <a:pt x="5804" y="1"/>
                  </a:moveTo>
                  <a:cubicBezTo>
                    <a:pt x="5569" y="1"/>
                    <a:pt x="5300" y="71"/>
                    <a:pt x="5030" y="212"/>
                  </a:cubicBezTo>
                  <a:cubicBezTo>
                    <a:pt x="4538" y="469"/>
                    <a:pt x="4327" y="938"/>
                    <a:pt x="4339" y="1431"/>
                  </a:cubicBezTo>
                  <a:lnTo>
                    <a:pt x="4327" y="1431"/>
                  </a:lnTo>
                  <a:lnTo>
                    <a:pt x="4339" y="1443"/>
                  </a:lnTo>
                  <a:cubicBezTo>
                    <a:pt x="4339" y="1501"/>
                    <a:pt x="4339" y="1560"/>
                    <a:pt x="4350" y="1607"/>
                  </a:cubicBezTo>
                  <a:lnTo>
                    <a:pt x="4350" y="1618"/>
                  </a:lnTo>
                  <a:cubicBezTo>
                    <a:pt x="4350" y="1665"/>
                    <a:pt x="4362" y="1724"/>
                    <a:pt x="4374" y="1771"/>
                  </a:cubicBezTo>
                  <a:cubicBezTo>
                    <a:pt x="4374" y="1795"/>
                    <a:pt x="4386" y="1806"/>
                    <a:pt x="4386" y="1829"/>
                  </a:cubicBezTo>
                  <a:cubicBezTo>
                    <a:pt x="4397" y="1865"/>
                    <a:pt x="4409" y="1900"/>
                    <a:pt x="4420" y="1947"/>
                  </a:cubicBezTo>
                  <a:cubicBezTo>
                    <a:pt x="4420" y="1959"/>
                    <a:pt x="4433" y="1970"/>
                    <a:pt x="4433" y="1994"/>
                  </a:cubicBezTo>
                  <a:cubicBezTo>
                    <a:pt x="4456" y="2041"/>
                    <a:pt x="4467" y="2100"/>
                    <a:pt x="4491" y="2147"/>
                  </a:cubicBezTo>
                  <a:cubicBezTo>
                    <a:pt x="4491" y="2147"/>
                    <a:pt x="4491" y="2158"/>
                    <a:pt x="4503" y="2158"/>
                  </a:cubicBezTo>
                  <a:cubicBezTo>
                    <a:pt x="4514" y="2205"/>
                    <a:pt x="4550" y="2252"/>
                    <a:pt x="4573" y="2298"/>
                  </a:cubicBezTo>
                  <a:cubicBezTo>
                    <a:pt x="4573" y="2322"/>
                    <a:pt x="4585" y="2334"/>
                    <a:pt x="4597" y="2345"/>
                  </a:cubicBezTo>
                  <a:lnTo>
                    <a:pt x="4667" y="2451"/>
                  </a:lnTo>
                  <a:cubicBezTo>
                    <a:pt x="4667" y="2463"/>
                    <a:pt x="4678" y="2475"/>
                    <a:pt x="4691" y="2498"/>
                  </a:cubicBezTo>
                  <a:cubicBezTo>
                    <a:pt x="4725" y="2545"/>
                    <a:pt x="4761" y="2580"/>
                    <a:pt x="4796" y="2627"/>
                  </a:cubicBezTo>
                  <a:cubicBezTo>
                    <a:pt x="4831" y="2674"/>
                    <a:pt x="4866" y="2709"/>
                    <a:pt x="4913" y="2744"/>
                  </a:cubicBezTo>
                  <a:lnTo>
                    <a:pt x="4949" y="2780"/>
                  </a:lnTo>
                  <a:cubicBezTo>
                    <a:pt x="4972" y="2814"/>
                    <a:pt x="5007" y="2838"/>
                    <a:pt x="5042" y="2861"/>
                  </a:cubicBezTo>
                  <a:lnTo>
                    <a:pt x="5077" y="2897"/>
                  </a:lnTo>
                  <a:cubicBezTo>
                    <a:pt x="5124" y="2932"/>
                    <a:pt x="5171" y="2955"/>
                    <a:pt x="5218" y="2991"/>
                  </a:cubicBezTo>
                  <a:lnTo>
                    <a:pt x="5230" y="2991"/>
                  </a:lnTo>
                  <a:lnTo>
                    <a:pt x="5371" y="3061"/>
                  </a:lnTo>
                  <a:cubicBezTo>
                    <a:pt x="5382" y="3072"/>
                    <a:pt x="5405" y="3072"/>
                    <a:pt x="5417" y="3084"/>
                  </a:cubicBezTo>
                  <a:cubicBezTo>
                    <a:pt x="5452" y="3096"/>
                    <a:pt x="5488" y="3108"/>
                    <a:pt x="5535" y="3119"/>
                  </a:cubicBezTo>
                  <a:cubicBezTo>
                    <a:pt x="5546" y="3119"/>
                    <a:pt x="5569" y="3131"/>
                    <a:pt x="5582" y="3131"/>
                  </a:cubicBezTo>
                  <a:cubicBezTo>
                    <a:pt x="5640" y="3143"/>
                    <a:pt x="5687" y="3155"/>
                    <a:pt x="5746" y="3166"/>
                  </a:cubicBezTo>
                  <a:lnTo>
                    <a:pt x="5757" y="3166"/>
                  </a:lnTo>
                  <a:cubicBezTo>
                    <a:pt x="5804" y="3178"/>
                    <a:pt x="5863" y="3178"/>
                    <a:pt x="5921" y="3178"/>
                  </a:cubicBezTo>
                  <a:lnTo>
                    <a:pt x="5980" y="3178"/>
                  </a:lnTo>
                  <a:cubicBezTo>
                    <a:pt x="6004" y="3178"/>
                    <a:pt x="6038" y="3166"/>
                    <a:pt x="6074" y="3166"/>
                  </a:cubicBezTo>
                  <a:cubicBezTo>
                    <a:pt x="6226" y="3788"/>
                    <a:pt x="6426" y="4398"/>
                    <a:pt x="6578" y="5018"/>
                  </a:cubicBezTo>
                  <a:cubicBezTo>
                    <a:pt x="6531" y="5042"/>
                    <a:pt x="6473" y="5078"/>
                    <a:pt x="6414" y="5101"/>
                  </a:cubicBezTo>
                  <a:cubicBezTo>
                    <a:pt x="5675" y="5487"/>
                    <a:pt x="5300" y="6144"/>
                    <a:pt x="5218" y="6860"/>
                  </a:cubicBezTo>
                  <a:cubicBezTo>
                    <a:pt x="4433" y="6953"/>
                    <a:pt x="3670" y="7141"/>
                    <a:pt x="2909" y="7246"/>
                  </a:cubicBezTo>
                  <a:cubicBezTo>
                    <a:pt x="2674" y="6660"/>
                    <a:pt x="2158" y="6167"/>
                    <a:pt x="1478" y="6167"/>
                  </a:cubicBezTo>
                  <a:cubicBezTo>
                    <a:pt x="1244" y="6167"/>
                    <a:pt x="974" y="6238"/>
                    <a:pt x="704" y="6379"/>
                  </a:cubicBezTo>
                  <a:cubicBezTo>
                    <a:pt x="212" y="6636"/>
                    <a:pt x="1" y="7105"/>
                    <a:pt x="12" y="7598"/>
                  </a:cubicBezTo>
                  <a:lnTo>
                    <a:pt x="1" y="7598"/>
                  </a:lnTo>
                  <a:cubicBezTo>
                    <a:pt x="12" y="7598"/>
                    <a:pt x="12" y="7610"/>
                    <a:pt x="12" y="7610"/>
                  </a:cubicBezTo>
                  <a:cubicBezTo>
                    <a:pt x="12" y="7668"/>
                    <a:pt x="12" y="7727"/>
                    <a:pt x="24" y="7774"/>
                  </a:cubicBezTo>
                  <a:lnTo>
                    <a:pt x="24" y="7785"/>
                  </a:lnTo>
                  <a:cubicBezTo>
                    <a:pt x="24" y="7832"/>
                    <a:pt x="36" y="7891"/>
                    <a:pt x="48" y="7938"/>
                  </a:cubicBezTo>
                  <a:cubicBezTo>
                    <a:pt x="48" y="7962"/>
                    <a:pt x="59" y="7973"/>
                    <a:pt x="59" y="7985"/>
                  </a:cubicBezTo>
                  <a:cubicBezTo>
                    <a:pt x="71" y="8032"/>
                    <a:pt x="83" y="8067"/>
                    <a:pt x="95" y="8114"/>
                  </a:cubicBezTo>
                  <a:cubicBezTo>
                    <a:pt x="95" y="8126"/>
                    <a:pt x="106" y="8137"/>
                    <a:pt x="106" y="8161"/>
                  </a:cubicBezTo>
                  <a:cubicBezTo>
                    <a:pt x="129" y="8207"/>
                    <a:pt x="142" y="8267"/>
                    <a:pt x="165" y="8313"/>
                  </a:cubicBezTo>
                  <a:lnTo>
                    <a:pt x="165" y="8325"/>
                  </a:lnTo>
                  <a:cubicBezTo>
                    <a:pt x="188" y="8372"/>
                    <a:pt x="223" y="8419"/>
                    <a:pt x="247" y="8465"/>
                  </a:cubicBezTo>
                  <a:cubicBezTo>
                    <a:pt x="247" y="8489"/>
                    <a:pt x="259" y="8501"/>
                    <a:pt x="270" y="8512"/>
                  </a:cubicBezTo>
                  <a:lnTo>
                    <a:pt x="340" y="8618"/>
                  </a:lnTo>
                  <a:cubicBezTo>
                    <a:pt x="340" y="8630"/>
                    <a:pt x="353" y="8642"/>
                    <a:pt x="364" y="8665"/>
                  </a:cubicBezTo>
                  <a:cubicBezTo>
                    <a:pt x="400" y="8712"/>
                    <a:pt x="434" y="8747"/>
                    <a:pt x="470" y="8794"/>
                  </a:cubicBezTo>
                  <a:cubicBezTo>
                    <a:pt x="505" y="8841"/>
                    <a:pt x="540" y="8876"/>
                    <a:pt x="587" y="8911"/>
                  </a:cubicBezTo>
                  <a:lnTo>
                    <a:pt x="622" y="8947"/>
                  </a:lnTo>
                  <a:cubicBezTo>
                    <a:pt x="645" y="8981"/>
                    <a:pt x="681" y="9005"/>
                    <a:pt x="716" y="9028"/>
                  </a:cubicBezTo>
                  <a:lnTo>
                    <a:pt x="751" y="9064"/>
                  </a:lnTo>
                  <a:cubicBezTo>
                    <a:pt x="798" y="9099"/>
                    <a:pt x="845" y="9122"/>
                    <a:pt x="892" y="9158"/>
                  </a:cubicBezTo>
                  <a:cubicBezTo>
                    <a:pt x="939" y="9181"/>
                    <a:pt x="997" y="9205"/>
                    <a:pt x="1044" y="9228"/>
                  </a:cubicBezTo>
                  <a:cubicBezTo>
                    <a:pt x="1056" y="9239"/>
                    <a:pt x="1080" y="9239"/>
                    <a:pt x="1091" y="9251"/>
                  </a:cubicBezTo>
                  <a:cubicBezTo>
                    <a:pt x="1126" y="9263"/>
                    <a:pt x="1161" y="9275"/>
                    <a:pt x="1208" y="9286"/>
                  </a:cubicBezTo>
                  <a:cubicBezTo>
                    <a:pt x="1220" y="9286"/>
                    <a:pt x="1244" y="9298"/>
                    <a:pt x="1255" y="9298"/>
                  </a:cubicBezTo>
                  <a:cubicBezTo>
                    <a:pt x="1314" y="9310"/>
                    <a:pt x="1361" y="9322"/>
                    <a:pt x="1419" y="9333"/>
                  </a:cubicBezTo>
                  <a:cubicBezTo>
                    <a:pt x="1478" y="9345"/>
                    <a:pt x="1536" y="9345"/>
                    <a:pt x="1595" y="9345"/>
                  </a:cubicBezTo>
                  <a:lnTo>
                    <a:pt x="1654" y="9345"/>
                  </a:lnTo>
                  <a:cubicBezTo>
                    <a:pt x="1700" y="9333"/>
                    <a:pt x="1736" y="9333"/>
                    <a:pt x="1783" y="9333"/>
                  </a:cubicBezTo>
                  <a:cubicBezTo>
                    <a:pt x="1806" y="9322"/>
                    <a:pt x="1830" y="9322"/>
                    <a:pt x="1841" y="9322"/>
                  </a:cubicBezTo>
                  <a:cubicBezTo>
                    <a:pt x="1900" y="9310"/>
                    <a:pt x="1971" y="9298"/>
                    <a:pt x="2029" y="9275"/>
                  </a:cubicBezTo>
                  <a:cubicBezTo>
                    <a:pt x="2088" y="9251"/>
                    <a:pt x="2146" y="9239"/>
                    <a:pt x="2193" y="9216"/>
                  </a:cubicBezTo>
                  <a:cubicBezTo>
                    <a:pt x="2205" y="9205"/>
                    <a:pt x="2216" y="9205"/>
                    <a:pt x="2229" y="9192"/>
                  </a:cubicBezTo>
                  <a:cubicBezTo>
                    <a:pt x="2275" y="9169"/>
                    <a:pt x="2322" y="9145"/>
                    <a:pt x="2357" y="9122"/>
                  </a:cubicBezTo>
                  <a:cubicBezTo>
                    <a:pt x="2369" y="9111"/>
                    <a:pt x="2380" y="9111"/>
                    <a:pt x="2380" y="9099"/>
                  </a:cubicBezTo>
                  <a:cubicBezTo>
                    <a:pt x="2427" y="9075"/>
                    <a:pt x="2463" y="9052"/>
                    <a:pt x="2498" y="9028"/>
                  </a:cubicBezTo>
                  <a:cubicBezTo>
                    <a:pt x="2498" y="9017"/>
                    <a:pt x="2510" y="9017"/>
                    <a:pt x="2521" y="9005"/>
                  </a:cubicBezTo>
                  <a:cubicBezTo>
                    <a:pt x="2557" y="8981"/>
                    <a:pt x="2591" y="8947"/>
                    <a:pt x="2627" y="8911"/>
                  </a:cubicBezTo>
                  <a:cubicBezTo>
                    <a:pt x="2627" y="8900"/>
                    <a:pt x="2638" y="8900"/>
                    <a:pt x="2651" y="8887"/>
                  </a:cubicBezTo>
                  <a:cubicBezTo>
                    <a:pt x="2709" y="8817"/>
                    <a:pt x="2768" y="8747"/>
                    <a:pt x="2815" y="8665"/>
                  </a:cubicBezTo>
                  <a:cubicBezTo>
                    <a:pt x="2826" y="8653"/>
                    <a:pt x="2826" y="8653"/>
                    <a:pt x="2826" y="8642"/>
                  </a:cubicBezTo>
                  <a:cubicBezTo>
                    <a:pt x="2849" y="8606"/>
                    <a:pt x="2873" y="8559"/>
                    <a:pt x="2896" y="8525"/>
                  </a:cubicBezTo>
                  <a:cubicBezTo>
                    <a:pt x="2896" y="8512"/>
                    <a:pt x="2896" y="8512"/>
                    <a:pt x="2909" y="8501"/>
                  </a:cubicBezTo>
                  <a:cubicBezTo>
                    <a:pt x="2920" y="8465"/>
                    <a:pt x="2932" y="8431"/>
                    <a:pt x="2943" y="8384"/>
                  </a:cubicBezTo>
                  <a:cubicBezTo>
                    <a:pt x="2955" y="8384"/>
                    <a:pt x="2955" y="8372"/>
                    <a:pt x="2955" y="8372"/>
                  </a:cubicBezTo>
                  <a:lnTo>
                    <a:pt x="2990" y="8231"/>
                  </a:lnTo>
                  <a:lnTo>
                    <a:pt x="2990" y="8207"/>
                  </a:lnTo>
                  <a:cubicBezTo>
                    <a:pt x="3002" y="8161"/>
                    <a:pt x="3014" y="8126"/>
                    <a:pt x="3014" y="8079"/>
                  </a:cubicBezTo>
                  <a:cubicBezTo>
                    <a:pt x="3026" y="8009"/>
                    <a:pt x="3026" y="7950"/>
                    <a:pt x="3026" y="7879"/>
                  </a:cubicBezTo>
                  <a:cubicBezTo>
                    <a:pt x="3753" y="7774"/>
                    <a:pt x="4480" y="7598"/>
                    <a:pt x="5206" y="7504"/>
                  </a:cubicBezTo>
                  <a:cubicBezTo>
                    <a:pt x="5218" y="7527"/>
                    <a:pt x="5218" y="7540"/>
                    <a:pt x="5218" y="7551"/>
                  </a:cubicBezTo>
                  <a:lnTo>
                    <a:pt x="5218" y="7574"/>
                  </a:lnTo>
                  <a:cubicBezTo>
                    <a:pt x="5218" y="7610"/>
                    <a:pt x="5230" y="7657"/>
                    <a:pt x="5241" y="7704"/>
                  </a:cubicBezTo>
                  <a:lnTo>
                    <a:pt x="5241" y="7739"/>
                  </a:lnTo>
                  <a:cubicBezTo>
                    <a:pt x="5253" y="7785"/>
                    <a:pt x="5253" y="7821"/>
                    <a:pt x="5265" y="7856"/>
                  </a:cubicBezTo>
                  <a:cubicBezTo>
                    <a:pt x="5265" y="7868"/>
                    <a:pt x="5277" y="7879"/>
                    <a:pt x="5277" y="7891"/>
                  </a:cubicBezTo>
                  <a:lnTo>
                    <a:pt x="5312" y="8032"/>
                  </a:lnTo>
                  <a:lnTo>
                    <a:pt x="5312" y="8043"/>
                  </a:lnTo>
                  <a:cubicBezTo>
                    <a:pt x="5324" y="8090"/>
                    <a:pt x="5335" y="8137"/>
                    <a:pt x="5358" y="8173"/>
                  </a:cubicBezTo>
                  <a:cubicBezTo>
                    <a:pt x="5358" y="8196"/>
                    <a:pt x="5358" y="8207"/>
                    <a:pt x="5371" y="8220"/>
                  </a:cubicBezTo>
                  <a:lnTo>
                    <a:pt x="5405" y="8325"/>
                  </a:lnTo>
                  <a:cubicBezTo>
                    <a:pt x="5417" y="8337"/>
                    <a:pt x="5417" y="8348"/>
                    <a:pt x="5417" y="8360"/>
                  </a:cubicBezTo>
                  <a:cubicBezTo>
                    <a:pt x="5441" y="8407"/>
                    <a:pt x="5452" y="8454"/>
                    <a:pt x="5476" y="8501"/>
                  </a:cubicBezTo>
                  <a:cubicBezTo>
                    <a:pt x="5476" y="8501"/>
                    <a:pt x="5476" y="8512"/>
                    <a:pt x="5488" y="8512"/>
                  </a:cubicBezTo>
                  <a:cubicBezTo>
                    <a:pt x="5499" y="8548"/>
                    <a:pt x="5523" y="8595"/>
                    <a:pt x="5546" y="8642"/>
                  </a:cubicBezTo>
                  <a:cubicBezTo>
                    <a:pt x="5546" y="8653"/>
                    <a:pt x="5558" y="8665"/>
                    <a:pt x="5558" y="8676"/>
                  </a:cubicBezTo>
                  <a:cubicBezTo>
                    <a:pt x="5582" y="8712"/>
                    <a:pt x="5593" y="8747"/>
                    <a:pt x="5616" y="8770"/>
                  </a:cubicBezTo>
                  <a:cubicBezTo>
                    <a:pt x="5616" y="8782"/>
                    <a:pt x="5629" y="8806"/>
                    <a:pt x="5640" y="8817"/>
                  </a:cubicBezTo>
                  <a:cubicBezTo>
                    <a:pt x="5663" y="8853"/>
                    <a:pt x="5687" y="8900"/>
                    <a:pt x="5710" y="8947"/>
                  </a:cubicBezTo>
                  <a:cubicBezTo>
                    <a:pt x="5746" y="8993"/>
                    <a:pt x="5769" y="9028"/>
                    <a:pt x="5793" y="9064"/>
                  </a:cubicBezTo>
                  <a:cubicBezTo>
                    <a:pt x="5804" y="9075"/>
                    <a:pt x="5804" y="9087"/>
                    <a:pt x="5816" y="9099"/>
                  </a:cubicBezTo>
                  <a:cubicBezTo>
                    <a:pt x="5840" y="9134"/>
                    <a:pt x="5863" y="9158"/>
                    <a:pt x="5886" y="9192"/>
                  </a:cubicBezTo>
                  <a:cubicBezTo>
                    <a:pt x="5898" y="9205"/>
                    <a:pt x="5898" y="9216"/>
                    <a:pt x="5910" y="9228"/>
                  </a:cubicBezTo>
                  <a:cubicBezTo>
                    <a:pt x="5945" y="9263"/>
                    <a:pt x="5968" y="9298"/>
                    <a:pt x="6004" y="9345"/>
                  </a:cubicBezTo>
                  <a:lnTo>
                    <a:pt x="6109" y="9450"/>
                  </a:lnTo>
                  <a:cubicBezTo>
                    <a:pt x="6109" y="9462"/>
                    <a:pt x="6121" y="9474"/>
                    <a:pt x="6132" y="9486"/>
                  </a:cubicBezTo>
                  <a:cubicBezTo>
                    <a:pt x="6156" y="9509"/>
                    <a:pt x="6191" y="9533"/>
                    <a:pt x="6215" y="9556"/>
                  </a:cubicBezTo>
                  <a:cubicBezTo>
                    <a:pt x="6226" y="9567"/>
                    <a:pt x="6238" y="9580"/>
                    <a:pt x="6238" y="9591"/>
                  </a:cubicBezTo>
                  <a:cubicBezTo>
                    <a:pt x="6273" y="9627"/>
                    <a:pt x="6320" y="9661"/>
                    <a:pt x="6355" y="9685"/>
                  </a:cubicBezTo>
                  <a:lnTo>
                    <a:pt x="6355" y="9697"/>
                  </a:lnTo>
                  <a:cubicBezTo>
                    <a:pt x="6390" y="9720"/>
                    <a:pt x="6426" y="9755"/>
                    <a:pt x="6473" y="9779"/>
                  </a:cubicBezTo>
                  <a:cubicBezTo>
                    <a:pt x="6484" y="9791"/>
                    <a:pt x="6496" y="9802"/>
                    <a:pt x="6507" y="9802"/>
                  </a:cubicBezTo>
                  <a:cubicBezTo>
                    <a:pt x="6531" y="9825"/>
                    <a:pt x="6566" y="9849"/>
                    <a:pt x="6590" y="9872"/>
                  </a:cubicBezTo>
                  <a:cubicBezTo>
                    <a:pt x="6601" y="9872"/>
                    <a:pt x="6613" y="9885"/>
                    <a:pt x="6625" y="9896"/>
                  </a:cubicBezTo>
                  <a:cubicBezTo>
                    <a:pt x="6672" y="9919"/>
                    <a:pt x="6707" y="9943"/>
                    <a:pt x="6754" y="9966"/>
                  </a:cubicBezTo>
                  <a:cubicBezTo>
                    <a:pt x="6801" y="10002"/>
                    <a:pt x="6836" y="10013"/>
                    <a:pt x="6883" y="10036"/>
                  </a:cubicBezTo>
                  <a:cubicBezTo>
                    <a:pt x="6895" y="10049"/>
                    <a:pt x="6906" y="10049"/>
                    <a:pt x="6918" y="10060"/>
                  </a:cubicBezTo>
                  <a:cubicBezTo>
                    <a:pt x="6953" y="10072"/>
                    <a:pt x="6989" y="10096"/>
                    <a:pt x="7023" y="10107"/>
                  </a:cubicBezTo>
                  <a:cubicBezTo>
                    <a:pt x="7035" y="10107"/>
                    <a:pt x="7047" y="10119"/>
                    <a:pt x="7059" y="10119"/>
                  </a:cubicBezTo>
                  <a:cubicBezTo>
                    <a:pt x="7106" y="10142"/>
                    <a:pt x="7153" y="10154"/>
                    <a:pt x="7200" y="10177"/>
                  </a:cubicBezTo>
                  <a:cubicBezTo>
                    <a:pt x="7234" y="10189"/>
                    <a:pt x="7270" y="10201"/>
                    <a:pt x="7293" y="10213"/>
                  </a:cubicBezTo>
                  <a:cubicBezTo>
                    <a:pt x="7246" y="10529"/>
                    <a:pt x="7200" y="10857"/>
                    <a:pt x="7153" y="11174"/>
                  </a:cubicBezTo>
                  <a:cubicBezTo>
                    <a:pt x="6929" y="11185"/>
                    <a:pt x="6695" y="11256"/>
                    <a:pt x="6449" y="11385"/>
                  </a:cubicBezTo>
                  <a:cubicBezTo>
                    <a:pt x="5945" y="11643"/>
                    <a:pt x="5746" y="12112"/>
                    <a:pt x="5746" y="12605"/>
                  </a:cubicBezTo>
                  <a:lnTo>
                    <a:pt x="5746" y="12616"/>
                  </a:lnTo>
                  <a:cubicBezTo>
                    <a:pt x="5757" y="12675"/>
                    <a:pt x="5757" y="12722"/>
                    <a:pt x="5757" y="12780"/>
                  </a:cubicBezTo>
                  <a:cubicBezTo>
                    <a:pt x="5757" y="12780"/>
                    <a:pt x="5769" y="12780"/>
                    <a:pt x="5769" y="12792"/>
                  </a:cubicBezTo>
                  <a:cubicBezTo>
                    <a:pt x="5769" y="12839"/>
                    <a:pt x="5780" y="12897"/>
                    <a:pt x="5793" y="12944"/>
                  </a:cubicBezTo>
                  <a:cubicBezTo>
                    <a:pt x="5793" y="12956"/>
                    <a:pt x="5804" y="12980"/>
                    <a:pt x="5804" y="12991"/>
                  </a:cubicBezTo>
                  <a:cubicBezTo>
                    <a:pt x="5816" y="13038"/>
                    <a:pt x="5827" y="13074"/>
                    <a:pt x="5840" y="13108"/>
                  </a:cubicBezTo>
                  <a:cubicBezTo>
                    <a:pt x="5840" y="13132"/>
                    <a:pt x="5851" y="13144"/>
                    <a:pt x="5851" y="13167"/>
                  </a:cubicBezTo>
                  <a:cubicBezTo>
                    <a:pt x="5874" y="13214"/>
                    <a:pt x="5886" y="13261"/>
                    <a:pt x="5910" y="13319"/>
                  </a:cubicBezTo>
                  <a:lnTo>
                    <a:pt x="5921" y="13331"/>
                  </a:lnTo>
                  <a:cubicBezTo>
                    <a:pt x="5933" y="13378"/>
                    <a:pt x="5957" y="13425"/>
                    <a:pt x="5992" y="13472"/>
                  </a:cubicBezTo>
                  <a:cubicBezTo>
                    <a:pt x="5992" y="13483"/>
                    <a:pt x="6004" y="13496"/>
                    <a:pt x="6015" y="13519"/>
                  </a:cubicBezTo>
                  <a:cubicBezTo>
                    <a:pt x="6038" y="13554"/>
                    <a:pt x="6062" y="13589"/>
                    <a:pt x="6074" y="13624"/>
                  </a:cubicBezTo>
                  <a:lnTo>
                    <a:pt x="6109" y="13660"/>
                  </a:lnTo>
                  <a:lnTo>
                    <a:pt x="6215" y="13800"/>
                  </a:lnTo>
                  <a:cubicBezTo>
                    <a:pt x="6249" y="13847"/>
                    <a:pt x="6285" y="13882"/>
                    <a:pt x="6332" y="13918"/>
                  </a:cubicBezTo>
                  <a:lnTo>
                    <a:pt x="6367" y="13952"/>
                  </a:lnTo>
                  <a:cubicBezTo>
                    <a:pt x="6390" y="13976"/>
                    <a:pt x="6426" y="14011"/>
                    <a:pt x="6460" y="14035"/>
                  </a:cubicBezTo>
                  <a:cubicBezTo>
                    <a:pt x="6473" y="14046"/>
                    <a:pt x="6484" y="14058"/>
                    <a:pt x="6496" y="14058"/>
                  </a:cubicBezTo>
                  <a:cubicBezTo>
                    <a:pt x="6543" y="14093"/>
                    <a:pt x="6590" y="14129"/>
                    <a:pt x="6637" y="14152"/>
                  </a:cubicBezTo>
                  <a:lnTo>
                    <a:pt x="6648" y="14163"/>
                  </a:lnTo>
                  <a:lnTo>
                    <a:pt x="6789" y="14234"/>
                  </a:lnTo>
                  <a:cubicBezTo>
                    <a:pt x="6801" y="14234"/>
                    <a:pt x="6812" y="14246"/>
                    <a:pt x="6836" y="14246"/>
                  </a:cubicBezTo>
                  <a:cubicBezTo>
                    <a:pt x="6871" y="14269"/>
                    <a:pt x="6906" y="14281"/>
                    <a:pt x="6953" y="14293"/>
                  </a:cubicBezTo>
                  <a:cubicBezTo>
                    <a:pt x="6965" y="14293"/>
                    <a:pt x="6976" y="14293"/>
                    <a:pt x="7000" y="14304"/>
                  </a:cubicBezTo>
                  <a:cubicBezTo>
                    <a:pt x="7059" y="14316"/>
                    <a:pt x="7106" y="14328"/>
                    <a:pt x="7164" y="14340"/>
                  </a:cubicBezTo>
                  <a:lnTo>
                    <a:pt x="7398" y="14340"/>
                  </a:lnTo>
                  <a:cubicBezTo>
                    <a:pt x="7445" y="14340"/>
                    <a:pt x="7481" y="14340"/>
                    <a:pt x="7528" y="14328"/>
                  </a:cubicBezTo>
                  <a:lnTo>
                    <a:pt x="7586" y="14328"/>
                  </a:lnTo>
                  <a:cubicBezTo>
                    <a:pt x="7645" y="14316"/>
                    <a:pt x="7715" y="14304"/>
                    <a:pt x="7774" y="14281"/>
                  </a:cubicBezTo>
                  <a:cubicBezTo>
                    <a:pt x="7833" y="14257"/>
                    <a:pt x="7880" y="14234"/>
                    <a:pt x="7938" y="14210"/>
                  </a:cubicBezTo>
                  <a:cubicBezTo>
                    <a:pt x="7950" y="14210"/>
                    <a:pt x="7961" y="14199"/>
                    <a:pt x="7973" y="14199"/>
                  </a:cubicBezTo>
                  <a:cubicBezTo>
                    <a:pt x="8020" y="14176"/>
                    <a:pt x="8067" y="14152"/>
                    <a:pt x="8102" y="14117"/>
                  </a:cubicBezTo>
                  <a:cubicBezTo>
                    <a:pt x="8114" y="14117"/>
                    <a:pt x="8125" y="14117"/>
                    <a:pt x="8125" y="14105"/>
                  </a:cubicBezTo>
                  <a:cubicBezTo>
                    <a:pt x="8172" y="14082"/>
                    <a:pt x="8208" y="14058"/>
                    <a:pt x="8243" y="14023"/>
                  </a:cubicBezTo>
                  <a:lnTo>
                    <a:pt x="8255" y="14011"/>
                  </a:lnTo>
                  <a:cubicBezTo>
                    <a:pt x="8302" y="13976"/>
                    <a:pt x="8336" y="13952"/>
                    <a:pt x="8372" y="13918"/>
                  </a:cubicBezTo>
                  <a:cubicBezTo>
                    <a:pt x="8372" y="13905"/>
                    <a:pt x="8383" y="13894"/>
                    <a:pt x="8383" y="13894"/>
                  </a:cubicBezTo>
                  <a:cubicBezTo>
                    <a:pt x="8419" y="13859"/>
                    <a:pt x="8454" y="13824"/>
                    <a:pt x="8477" y="13788"/>
                  </a:cubicBezTo>
                  <a:cubicBezTo>
                    <a:pt x="8513" y="13741"/>
                    <a:pt x="8536" y="13707"/>
                    <a:pt x="8560" y="13671"/>
                  </a:cubicBezTo>
                  <a:cubicBezTo>
                    <a:pt x="8571" y="13660"/>
                    <a:pt x="8571" y="13648"/>
                    <a:pt x="8571" y="13648"/>
                  </a:cubicBezTo>
                  <a:cubicBezTo>
                    <a:pt x="8594" y="13601"/>
                    <a:pt x="8618" y="13566"/>
                    <a:pt x="8641" y="13530"/>
                  </a:cubicBezTo>
                  <a:lnTo>
                    <a:pt x="8641" y="13507"/>
                  </a:lnTo>
                  <a:cubicBezTo>
                    <a:pt x="8665" y="13460"/>
                    <a:pt x="8677" y="13425"/>
                    <a:pt x="8688" y="13390"/>
                  </a:cubicBezTo>
                  <a:cubicBezTo>
                    <a:pt x="8688" y="13378"/>
                    <a:pt x="8700" y="13378"/>
                    <a:pt x="8700" y="13366"/>
                  </a:cubicBezTo>
                  <a:cubicBezTo>
                    <a:pt x="8712" y="13331"/>
                    <a:pt x="8724" y="13285"/>
                    <a:pt x="8735" y="13238"/>
                  </a:cubicBezTo>
                  <a:lnTo>
                    <a:pt x="8735" y="13214"/>
                  </a:lnTo>
                  <a:cubicBezTo>
                    <a:pt x="8747" y="13167"/>
                    <a:pt x="8758" y="13120"/>
                    <a:pt x="8758" y="13085"/>
                  </a:cubicBezTo>
                  <a:cubicBezTo>
                    <a:pt x="8841" y="12370"/>
                    <a:pt x="8430" y="11584"/>
                    <a:pt x="7774" y="11291"/>
                  </a:cubicBezTo>
                  <a:lnTo>
                    <a:pt x="7914" y="10307"/>
                  </a:lnTo>
                  <a:lnTo>
                    <a:pt x="8044" y="10307"/>
                  </a:lnTo>
                  <a:cubicBezTo>
                    <a:pt x="8091" y="10307"/>
                    <a:pt x="8149" y="10307"/>
                    <a:pt x="8196" y="10294"/>
                  </a:cubicBezTo>
                  <a:cubicBezTo>
                    <a:pt x="8255" y="10294"/>
                    <a:pt x="8313" y="10283"/>
                    <a:pt x="8360" y="10271"/>
                  </a:cubicBezTo>
                  <a:lnTo>
                    <a:pt x="8407" y="10271"/>
                  </a:lnTo>
                  <a:cubicBezTo>
                    <a:pt x="8454" y="10260"/>
                    <a:pt x="8489" y="10248"/>
                    <a:pt x="8536" y="10248"/>
                  </a:cubicBezTo>
                  <a:cubicBezTo>
                    <a:pt x="8547" y="10236"/>
                    <a:pt x="8571" y="10236"/>
                    <a:pt x="8583" y="10236"/>
                  </a:cubicBezTo>
                  <a:cubicBezTo>
                    <a:pt x="8641" y="10224"/>
                    <a:pt x="8688" y="10201"/>
                    <a:pt x="8747" y="10189"/>
                  </a:cubicBezTo>
                  <a:cubicBezTo>
                    <a:pt x="8818" y="10166"/>
                    <a:pt x="8876" y="10142"/>
                    <a:pt x="8935" y="10119"/>
                  </a:cubicBezTo>
                  <a:cubicBezTo>
                    <a:pt x="8946" y="10107"/>
                    <a:pt x="8969" y="10096"/>
                    <a:pt x="8993" y="10096"/>
                  </a:cubicBezTo>
                  <a:cubicBezTo>
                    <a:pt x="9029" y="10072"/>
                    <a:pt x="9063" y="10060"/>
                    <a:pt x="9110" y="10036"/>
                  </a:cubicBezTo>
                  <a:cubicBezTo>
                    <a:pt x="9122" y="10025"/>
                    <a:pt x="9146" y="10013"/>
                    <a:pt x="9169" y="10002"/>
                  </a:cubicBezTo>
                  <a:cubicBezTo>
                    <a:pt x="9204" y="9990"/>
                    <a:pt x="9240" y="9966"/>
                    <a:pt x="9274" y="9943"/>
                  </a:cubicBezTo>
                  <a:cubicBezTo>
                    <a:pt x="9298" y="9931"/>
                    <a:pt x="9310" y="9919"/>
                    <a:pt x="9321" y="9919"/>
                  </a:cubicBezTo>
                  <a:cubicBezTo>
                    <a:pt x="9427" y="9849"/>
                    <a:pt x="9521" y="9779"/>
                    <a:pt x="9603" y="9708"/>
                  </a:cubicBezTo>
                  <a:cubicBezTo>
                    <a:pt x="9626" y="9697"/>
                    <a:pt x="9638" y="9685"/>
                    <a:pt x="9649" y="9673"/>
                  </a:cubicBezTo>
                  <a:cubicBezTo>
                    <a:pt x="9673" y="9650"/>
                    <a:pt x="9709" y="9627"/>
                    <a:pt x="9732" y="9603"/>
                  </a:cubicBezTo>
                  <a:cubicBezTo>
                    <a:pt x="9743" y="9591"/>
                    <a:pt x="9767" y="9580"/>
                    <a:pt x="9779" y="9556"/>
                  </a:cubicBezTo>
                  <a:lnTo>
                    <a:pt x="9861" y="9474"/>
                  </a:lnTo>
                  <a:cubicBezTo>
                    <a:pt x="9861" y="9462"/>
                    <a:pt x="9873" y="9450"/>
                    <a:pt x="9884" y="9439"/>
                  </a:cubicBezTo>
                  <a:cubicBezTo>
                    <a:pt x="9954" y="9356"/>
                    <a:pt x="10025" y="9275"/>
                    <a:pt x="10084" y="9192"/>
                  </a:cubicBezTo>
                  <a:cubicBezTo>
                    <a:pt x="10095" y="9181"/>
                    <a:pt x="10095" y="9169"/>
                    <a:pt x="10107" y="9145"/>
                  </a:cubicBezTo>
                  <a:cubicBezTo>
                    <a:pt x="10131" y="9122"/>
                    <a:pt x="10142" y="9087"/>
                    <a:pt x="10165" y="9052"/>
                  </a:cubicBezTo>
                  <a:cubicBezTo>
                    <a:pt x="10178" y="9040"/>
                    <a:pt x="10178" y="9028"/>
                    <a:pt x="10189" y="9005"/>
                  </a:cubicBezTo>
                  <a:cubicBezTo>
                    <a:pt x="10212" y="8981"/>
                    <a:pt x="10224" y="8947"/>
                    <a:pt x="10236" y="8911"/>
                  </a:cubicBezTo>
                  <a:cubicBezTo>
                    <a:pt x="10248" y="8900"/>
                    <a:pt x="10259" y="8887"/>
                    <a:pt x="10259" y="8864"/>
                  </a:cubicBezTo>
                  <a:cubicBezTo>
                    <a:pt x="10306" y="8770"/>
                    <a:pt x="10342" y="8676"/>
                    <a:pt x="10376" y="8583"/>
                  </a:cubicBezTo>
                  <a:cubicBezTo>
                    <a:pt x="10376" y="8571"/>
                    <a:pt x="10376" y="8548"/>
                    <a:pt x="10389" y="8536"/>
                  </a:cubicBezTo>
                  <a:cubicBezTo>
                    <a:pt x="10400" y="8501"/>
                    <a:pt x="10400" y="8465"/>
                    <a:pt x="10412" y="8431"/>
                  </a:cubicBezTo>
                  <a:cubicBezTo>
                    <a:pt x="10423" y="8419"/>
                    <a:pt x="10423" y="8395"/>
                    <a:pt x="10423" y="8384"/>
                  </a:cubicBezTo>
                  <a:cubicBezTo>
                    <a:pt x="10435" y="8348"/>
                    <a:pt x="10447" y="8313"/>
                    <a:pt x="10447" y="8278"/>
                  </a:cubicBezTo>
                  <a:cubicBezTo>
                    <a:pt x="10447" y="8254"/>
                    <a:pt x="10459" y="8243"/>
                    <a:pt x="10459" y="8231"/>
                  </a:cubicBezTo>
                  <a:cubicBezTo>
                    <a:pt x="10494" y="8020"/>
                    <a:pt x="10506" y="7798"/>
                    <a:pt x="10494" y="7574"/>
                  </a:cubicBezTo>
                  <a:cubicBezTo>
                    <a:pt x="11009" y="7481"/>
                    <a:pt x="11538" y="7376"/>
                    <a:pt x="12065" y="7293"/>
                  </a:cubicBezTo>
                  <a:cubicBezTo>
                    <a:pt x="12065" y="7316"/>
                    <a:pt x="12077" y="7340"/>
                    <a:pt x="12088" y="7352"/>
                  </a:cubicBezTo>
                  <a:lnTo>
                    <a:pt x="12088" y="7363"/>
                  </a:lnTo>
                  <a:lnTo>
                    <a:pt x="12158" y="7504"/>
                  </a:lnTo>
                  <a:cubicBezTo>
                    <a:pt x="12171" y="7527"/>
                    <a:pt x="12182" y="7540"/>
                    <a:pt x="12182" y="7551"/>
                  </a:cubicBezTo>
                  <a:lnTo>
                    <a:pt x="12252" y="7657"/>
                  </a:lnTo>
                  <a:cubicBezTo>
                    <a:pt x="12264" y="7668"/>
                    <a:pt x="12276" y="7692"/>
                    <a:pt x="12276" y="7704"/>
                  </a:cubicBezTo>
                  <a:cubicBezTo>
                    <a:pt x="12311" y="7751"/>
                    <a:pt x="12346" y="7798"/>
                    <a:pt x="12382" y="7832"/>
                  </a:cubicBezTo>
                  <a:lnTo>
                    <a:pt x="12393" y="7832"/>
                  </a:lnTo>
                  <a:cubicBezTo>
                    <a:pt x="12429" y="7879"/>
                    <a:pt x="12463" y="7915"/>
                    <a:pt x="12499" y="7962"/>
                  </a:cubicBezTo>
                  <a:lnTo>
                    <a:pt x="12534" y="7996"/>
                  </a:lnTo>
                  <a:cubicBezTo>
                    <a:pt x="12569" y="8020"/>
                    <a:pt x="12604" y="8043"/>
                    <a:pt x="12627" y="8067"/>
                  </a:cubicBezTo>
                  <a:cubicBezTo>
                    <a:pt x="12640" y="8079"/>
                    <a:pt x="12663" y="8090"/>
                    <a:pt x="12674" y="8102"/>
                  </a:cubicBezTo>
                  <a:cubicBezTo>
                    <a:pt x="12721" y="8137"/>
                    <a:pt x="12757" y="8161"/>
                    <a:pt x="12815" y="8196"/>
                  </a:cubicBezTo>
                  <a:lnTo>
                    <a:pt x="12956" y="8267"/>
                  </a:lnTo>
                  <a:cubicBezTo>
                    <a:pt x="12979" y="8278"/>
                    <a:pt x="12991" y="8278"/>
                    <a:pt x="13003" y="8290"/>
                  </a:cubicBezTo>
                  <a:cubicBezTo>
                    <a:pt x="13049" y="8301"/>
                    <a:pt x="13085" y="8313"/>
                    <a:pt x="13120" y="8325"/>
                  </a:cubicBezTo>
                  <a:cubicBezTo>
                    <a:pt x="13143" y="8337"/>
                    <a:pt x="13155" y="8337"/>
                    <a:pt x="13167" y="8337"/>
                  </a:cubicBezTo>
                  <a:cubicBezTo>
                    <a:pt x="13226" y="8360"/>
                    <a:pt x="13284" y="8372"/>
                    <a:pt x="13343" y="8372"/>
                  </a:cubicBezTo>
                  <a:cubicBezTo>
                    <a:pt x="13401" y="8384"/>
                    <a:pt x="13448" y="8384"/>
                    <a:pt x="13507" y="8384"/>
                  </a:cubicBezTo>
                  <a:lnTo>
                    <a:pt x="13565" y="8384"/>
                  </a:lnTo>
                  <a:cubicBezTo>
                    <a:pt x="13612" y="8384"/>
                    <a:pt x="13659" y="8372"/>
                    <a:pt x="13706" y="8372"/>
                  </a:cubicBezTo>
                  <a:cubicBezTo>
                    <a:pt x="13718" y="8372"/>
                    <a:pt x="13742" y="8360"/>
                    <a:pt x="13753" y="8360"/>
                  </a:cubicBezTo>
                  <a:cubicBezTo>
                    <a:pt x="13823" y="8348"/>
                    <a:pt x="13882" y="8337"/>
                    <a:pt x="13953" y="8313"/>
                  </a:cubicBezTo>
                  <a:cubicBezTo>
                    <a:pt x="14000" y="8301"/>
                    <a:pt x="14058" y="8278"/>
                    <a:pt x="14105" y="8254"/>
                  </a:cubicBezTo>
                  <a:cubicBezTo>
                    <a:pt x="14117" y="8243"/>
                    <a:pt x="14128" y="8243"/>
                    <a:pt x="14140" y="8231"/>
                  </a:cubicBezTo>
                  <a:lnTo>
                    <a:pt x="14281" y="8161"/>
                  </a:lnTo>
                  <a:cubicBezTo>
                    <a:pt x="14292" y="8149"/>
                    <a:pt x="14292" y="8149"/>
                    <a:pt x="14304" y="8149"/>
                  </a:cubicBezTo>
                  <a:cubicBezTo>
                    <a:pt x="14339" y="8114"/>
                    <a:pt x="14375" y="8090"/>
                    <a:pt x="14410" y="8067"/>
                  </a:cubicBezTo>
                  <a:cubicBezTo>
                    <a:pt x="14422" y="8056"/>
                    <a:pt x="14422" y="8056"/>
                    <a:pt x="14433" y="8056"/>
                  </a:cubicBezTo>
                  <a:lnTo>
                    <a:pt x="14539" y="7950"/>
                  </a:lnTo>
                  <a:cubicBezTo>
                    <a:pt x="14550" y="7950"/>
                    <a:pt x="14550" y="7938"/>
                    <a:pt x="14562" y="7926"/>
                  </a:cubicBezTo>
                  <a:cubicBezTo>
                    <a:pt x="14597" y="7891"/>
                    <a:pt x="14621" y="7856"/>
                    <a:pt x="14656" y="7821"/>
                  </a:cubicBezTo>
                  <a:cubicBezTo>
                    <a:pt x="14680" y="7785"/>
                    <a:pt x="14714" y="7751"/>
                    <a:pt x="14738" y="7704"/>
                  </a:cubicBezTo>
                  <a:cubicBezTo>
                    <a:pt x="14738" y="7704"/>
                    <a:pt x="14750" y="7692"/>
                    <a:pt x="14750" y="7680"/>
                  </a:cubicBezTo>
                  <a:cubicBezTo>
                    <a:pt x="14773" y="7645"/>
                    <a:pt x="14797" y="7598"/>
                    <a:pt x="14808" y="7563"/>
                  </a:cubicBezTo>
                  <a:cubicBezTo>
                    <a:pt x="14808" y="7551"/>
                    <a:pt x="14820" y="7551"/>
                    <a:pt x="14820" y="7540"/>
                  </a:cubicBezTo>
                  <a:cubicBezTo>
                    <a:pt x="14832" y="7504"/>
                    <a:pt x="14855" y="7469"/>
                    <a:pt x="14867" y="7434"/>
                  </a:cubicBezTo>
                  <a:lnTo>
                    <a:pt x="14867" y="7410"/>
                  </a:lnTo>
                  <a:cubicBezTo>
                    <a:pt x="14878" y="7363"/>
                    <a:pt x="14891" y="7316"/>
                    <a:pt x="14902" y="7282"/>
                  </a:cubicBezTo>
                  <a:cubicBezTo>
                    <a:pt x="14902" y="7270"/>
                    <a:pt x="14914" y="7258"/>
                    <a:pt x="14914" y="7246"/>
                  </a:cubicBezTo>
                  <a:cubicBezTo>
                    <a:pt x="14925" y="7211"/>
                    <a:pt x="14925" y="7164"/>
                    <a:pt x="14938" y="7118"/>
                  </a:cubicBezTo>
                  <a:cubicBezTo>
                    <a:pt x="14938" y="7024"/>
                    <a:pt x="14949" y="6930"/>
                    <a:pt x="14938" y="6836"/>
                  </a:cubicBezTo>
                  <a:cubicBezTo>
                    <a:pt x="14972" y="5969"/>
                    <a:pt x="14328" y="5042"/>
                    <a:pt x="13401" y="5031"/>
                  </a:cubicBezTo>
                  <a:cubicBezTo>
                    <a:pt x="13155" y="5031"/>
                    <a:pt x="12898" y="5101"/>
                    <a:pt x="12616" y="5242"/>
                  </a:cubicBezTo>
                  <a:cubicBezTo>
                    <a:pt x="12124" y="5500"/>
                    <a:pt x="11913" y="5969"/>
                    <a:pt x="11924" y="6461"/>
                  </a:cubicBezTo>
                  <a:lnTo>
                    <a:pt x="11924" y="6472"/>
                  </a:lnTo>
                  <a:lnTo>
                    <a:pt x="11924" y="6531"/>
                  </a:lnTo>
                  <a:lnTo>
                    <a:pt x="11924" y="6636"/>
                  </a:lnTo>
                  <a:lnTo>
                    <a:pt x="11924" y="6649"/>
                  </a:lnTo>
                  <a:lnTo>
                    <a:pt x="11924" y="6672"/>
                  </a:lnTo>
                  <a:cubicBezTo>
                    <a:pt x="11408" y="6754"/>
                    <a:pt x="10892" y="6860"/>
                    <a:pt x="10389" y="6941"/>
                  </a:cubicBezTo>
                  <a:cubicBezTo>
                    <a:pt x="10060" y="5758"/>
                    <a:pt x="9087" y="4737"/>
                    <a:pt x="7786" y="4737"/>
                  </a:cubicBezTo>
                  <a:cubicBezTo>
                    <a:pt x="7586" y="4737"/>
                    <a:pt x="7387" y="4761"/>
                    <a:pt x="7176" y="4807"/>
                  </a:cubicBezTo>
                  <a:cubicBezTo>
                    <a:pt x="7023" y="4187"/>
                    <a:pt x="6824" y="3588"/>
                    <a:pt x="6672" y="2967"/>
                  </a:cubicBezTo>
                  <a:cubicBezTo>
                    <a:pt x="6672" y="2955"/>
                    <a:pt x="6684" y="2955"/>
                    <a:pt x="6684" y="2955"/>
                  </a:cubicBezTo>
                  <a:cubicBezTo>
                    <a:pt x="6695" y="2944"/>
                    <a:pt x="6707" y="2944"/>
                    <a:pt x="6707" y="2932"/>
                  </a:cubicBezTo>
                  <a:cubicBezTo>
                    <a:pt x="6754" y="2908"/>
                    <a:pt x="6789" y="2885"/>
                    <a:pt x="6824" y="2861"/>
                  </a:cubicBezTo>
                  <a:cubicBezTo>
                    <a:pt x="6824" y="2850"/>
                    <a:pt x="6836" y="2850"/>
                    <a:pt x="6848" y="2838"/>
                  </a:cubicBezTo>
                  <a:cubicBezTo>
                    <a:pt x="6883" y="2814"/>
                    <a:pt x="6918" y="2780"/>
                    <a:pt x="6953" y="2744"/>
                  </a:cubicBezTo>
                  <a:cubicBezTo>
                    <a:pt x="6953" y="2733"/>
                    <a:pt x="6965" y="2733"/>
                    <a:pt x="6976" y="2721"/>
                  </a:cubicBezTo>
                  <a:cubicBezTo>
                    <a:pt x="7000" y="2686"/>
                    <a:pt x="7035" y="2650"/>
                    <a:pt x="7070" y="2615"/>
                  </a:cubicBezTo>
                  <a:cubicBezTo>
                    <a:pt x="7094" y="2580"/>
                    <a:pt x="7117" y="2533"/>
                    <a:pt x="7140" y="2498"/>
                  </a:cubicBezTo>
                  <a:lnTo>
                    <a:pt x="7164" y="2475"/>
                  </a:lnTo>
                  <a:cubicBezTo>
                    <a:pt x="7176" y="2439"/>
                    <a:pt x="7200" y="2392"/>
                    <a:pt x="7223" y="2358"/>
                  </a:cubicBezTo>
                  <a:cubicBezTo>
                    <a:pt x="7223" y="2345"/>
                    <a:pt x="7223" y="2345"/>
                    <a:pt x="7234" y="2334"/>
                  </a:cubicBezTo>
                  <a:cubicBezTo>
                    <a:pt x="7246" y="2298"/>
                    <a:pt x="7258" y="2264"/>
                    <a:pt x="7270" y="2217"/>
                  </a:cubicBezTo>
                  <a:cubicBezTo>
                    <a:pt x="7281" y="2217"/>
                    <a:pt x="7281" y="2205"/>
                    <a:pt x="7281" y="2205"/>
                  </a:cubicBezTo>
                  <a:cubicBezTo>
                    <a:pt x="7293" y="2158"/>
                    <a:pt x="7305" y="2111"/>
                    <a:pt x="7317" y="2076"/>
                  </a:cubicBezTo>
                  <a:lnTo>
                    <a:pt x="7317" y="2041"/>
                  </a:lnTo>
                  <a:cubicBezTo>
                    <a:pt x="7328" y="1994"/>
                    <a:pt x="7340" y="1959"/>
                    <a:pt x="7340" y="1912"/>
                  </a:cubicBezTo>
                  <a:cubicBezTo>
                    <a:pt x="7445" y="1021"/>
                    <a:pt x="6778" y="1"/>
                    <a:pt x="5804"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2119" name="Google Shape;2119;p68"/>
            <p:cNvGrpSpPr/>
            <p:nvPr/>
          </p:nvGrpSpPr>
          <p:grpSpPr>
            <a:xfrm rot="5400000">
              <a:off x="-688801" y="3478533"/>
              <a:ext cx="2241432" cy="2283840"/>
              <a:chOff x="5510175" y="238275"/>
              <a:chExt cx="2841932" cy="2895701"/>
            </a:xfrm>
          </p:grpSpPr>
          <p:sp>
            <p:nvSpPr>
              <p:cNvPr id="2120" name="Google Shape;2120;p68"/>
              <p:cNvSpPr/>
              <p:nvPr/>
            </p:nvSpPr>
            <p:spPr>
              <a:xfrm>
                <a:off x="5510175" y="238275"/>
                <a:ext cx="2841932" cy="2895701"/>
              </a:xfrm>
              <a:custGeom>
                <a:rect b="b" l="l" r="r" t="t"/>
                <a:pathLst>
                  <a:path extrusionOk="0" h="31343" w="30761">
                    <a:moveTo>
                      <a:pt x="25462" y="1"/>
                    </a:moveTo>
                    <a:cubicBezTo>
                      <a:pt x="25003" y="1"/>
                      <a:pt x="24504" y="84"/>
                      <a:pt x="23962" y="262"/>
                    </a:cubicBezTo>
                    <a:cubicBezTo>
                      <a:pt x="22714" y="644"/>
                      <a:pt x="21848" y="1706"/>
                      <a:pt x="21270" y="2862"/>
                    </a:cubicBezTo>
                    <a:cubicBezTo>
                      <a:pt x="20785" y="3728"/>
                      <a:pt x="20693" y="5740"/>
                      <a:pt x="19919" y="6421"/>
                    </a:cubicBezTo>
                    <a:cubicBezTo>
                      <a:pt x="19549" y="6724"/>
                      <a:pt x="19197" y="6855"/>
                      <a:pt x="18859" y="6855"/>
                    </a:cubicBezTo>
                    <a:cubicBezTo>
                      <a:pt x="16740" y="6855"/>
                      <a:pt x="15176" y="1692"/>
                      <a:pt x="13183" y="1603"/>
                    </a:cubicBezTo>
                    <a:cubicBezTo>
                      <a:pt x="13116" y="1599"/>
                      <a:pt x="13051" y="1598"/>
                      <a:pt x="12987" y="1598"/>
                    </a:cubicBezTo>
                    <a:cubicBezTo>
                      <a:pt x="9937" y="1598"/>
                      <a:pt x="10508" y="5882"/>
                      <a:pt x="11357" y="7762"/>
                    </a:cubicBezTo>
                    <a:cubicBezTo>
                      <a:pt x="11842" y="8917"/>
                      <a:pt x="12420" y="10072"/>
                      <a:pt x="13276" y="11134"/>
                    </a:cubicBezTo>
                    <a:cubicBezTo>
                      <a:pt x="13956" y="12094"/>
                      <a:pt x="15205" y="12867"/>
                      <a:pt x="15586" y="14116"/>
                    </a:cubicBezTo>
                    <a:cubicBezTo>
                      <a:pt x="16357" y="16711"/>
                      <a:pt x="14815" y="17501"/>
                      <a:pt x="12974" y="17501"/>
                    </a:cubicBezTo>
                    <a:cubicBezTo>
                      <a:pt x="11807" y="17501"/>
                      <a:pt x="10520" y="17184"/>
                      <a:pt x="9624" y="16808"/>
                    </a:cubicBezTo>
                    <a:cubicBezTo>
                      <a:pt x="8752" y="16450"/>
                      <a:pt x="7859" y="16277"/>
                      <a:pt x="6986" y="16277"/>
                    </a:cubicBezTo>
                    <a:cubicBezTo>
                      <a:pt x="4586" y="16277"/>
                      <a:pt x="2333" y="17587"/>
                      <a:pt x="1062" y="19985"/>
                    </a:cubicBezTo>
                    <a:cubicBezTo>
                      <a:pt x="0" y="22203"/>
                      <a:pt x="93" y="25472"/>
                      <a:pt x="1248" y="27783"/>
                    </a:cubicBezTo>
                    <a:cubicBezTo>
                      <a:pt x="1953" y="29293"/>
                      <a:pt x="2762" y="29890"/>
                      <a:pt x="3534" y="29890"/>
                    </a:cubicBezTo>
                    <a:cubicBezTo>
                      <a:pt x="4978" y="29890"/>
                      <a:pt x="6291" y="27799"/>
                      <a:pt x="6540" y="25669"/>
                    </a:cubicBezTo>
                    <a:cubicBezTo>
                      <a:pt x="6754" y="23757"/>
                      <a:pt x="7623" y="23083"/>
                      <a:pt x="8725" y="23083"/>
                    </a:cubicBezTo>
                    <a:cubicBezTo>
                      <a:pt x="10121" y="23083"/>
                      <a:pt x="11892" y="24164"/>
                      <a:pt x="13183" y="25184"/>
                    </a:cubicBezTo>
                    <a:cubicBezTo>
                      <a:pt x="14106" y="25895"/>
                      <a:pt x="14783" y="26188"/>
                      <a:pt x="15317" y="26188"/>
                    </a:cubicBezTo>
                    <a:cubicBezTo>
                      <a:pt x="16736" y="26188"/>
                      <a:pt x="17148" y="24117"/>
                      <a:pt x="18474" y="22295"/>
                    </a:cubicBezTo>
                    <a:cubicBezTo>
                      <a:pt x="19049" y="21552"/>
                      <a:pt x="19836" y="21252"/>
                      <a:pt x="20692" y="21252"/>
                    </a:cubicBezTo>
                    <a:cubicBezTo>
                      <a:pt x="22710" y="21252"/>
                      <a:pt x="25108" y="22925"/>
                      <a:pt x="25984" y="24410"/>
                    </a:cubicBezTo>
                    <a:cubicBezTo>
                      <a:pt x="26655" y="25669"/>
                      <a:pt x="26944" y="27010"/>
                      <a:pt x="27336" y="28454"/>
                    </a:cubicBezTo>
                    <a:cubicBezTo>
                      <a:pt x="27624" y="29227"/>
                      <a:pt x="27624" y="30671"/>
                      <a:pt x="28006" y="31342"/>
                    </a:cubicBezTo>
                    <a:lnTo>
                      <a:pt x="28099" y="31146"/>
                    </a:lnTo>
                    <a:cubicBezTo>
                      <a:pt x="28129" y="31161"/>
                      <a:pt x="28159" y="31168"/>
                      <a:pt x="28189" y="31168"/>
                    </a:cubicBezTo>
                    <a:cubicBezTo>
                      <a:pt x="28548" y="31168"/>
                      <a:pt x="28887" y="30143"/>
                      <a:pt x="29069" y="29609"/>
                    </a:cubicBezTo>
                    <a:cubicBezTo>
                      <a:pt x="30502" y="24802"/>
                      <a:pt x="29935" y="19315"/>
                      <a:pt x="30409" y="14311"/>
                    </a:cubicBezTo>
                    <a:cubicBezTo>
                      <a:pt x="30760" y="10859"/>
                      <a:pt x="30710" y="1"/>
                      <a:pt x="25462"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21" name="Google Shape;2121;p68"/>
              <p:cNvSpPr/>
              <p:nvPr/>
            </p:nvSpPr>
            <p:spPr>
              <a:xfrm>
                <a:off x="5774125" y="2413353"/>
                <a:ext cx="160200" cy="180987"/>
              </a:xfrm>
              <a:custGeom>
                <a:rect b="b" l="l" r="r" t="t"/>
                <a:pathLst>
                  <a:path extrusionOk="0" h="1959" w="1734">
                    <a:moveTo>
                      <a:pt x="991" y="1"/>
                    </a:moveTo>
                    <a:cubicBezTo>
                      <a:pt x="816" y="1"/>
                      <a:pt x="681" y="104"/>
                      <a:pt x="578" y="249"/>
                    </a:cubicBezTo>
                    <a:cubicBezTo>
                      <a:pt x="568" y="258"/>
                      <a:pt x="557" y="279"/>
                      <a:pt x="537" y="300"/>
                    </a:cubicBezTo>
                    <a:cubicBezTo>
                      <a:pt x="351" y="320"/>
                      <a:pt x="217" y="465"/>
                      <a:pt x="145" y="650"/>
                    </a:cubicBezTo>
                    <a:cubicBezTo>
                      <a:pt x="0" y="1012"/>
                      <a:pt x="0" y="1393"/>
                      <a:pt x="248" y="1703"/>
                    </a:cubicBezTo>
                    <a:cubicBezTo>
                      <a:pt x="381" y="1873"/>
                      <a:pt x="606" y="1959"/>
                      <a:pt x="825" y="1959"/>
                    </a:cubicBezTo>
                    <a:cubicBezTo>
                      <a:pt x="910" y="1959"/>
                      <a:pt x="995" y="1946"/>
                      <a:pt x="1073" y="1920"/>
                    </a:cubicBezTo>
                    <a:cubicBezTo>
                      <a:pt x="1373" y="1837"/>
                      <a:pt x="1630" y="1579"/>
                      <a:pt x="1692" y="1269"/>
                    </a:cubicBezTo>
                    <a:cubicBezTo>
                      <a:pt x="1733" y="1074"/>
                      <a:pt x="1713" y="898"/>
                      <a:pt x="1661" y="733"/>
                    </a:cubicBezTo>
                    <a:cubicBezTo>
                      <a:pt x="1692" y="547"/>
                      <a:pt x="1579" y="362"/>
                      <a:pt x="1424" y="258"/>
                    </a:cubicBezTo>
                    <a:cubicBezTo>
                      <a:pt x="1393" y="228"/>
                      <a:pt x="1362" y="187"/>
                      <a:pt x="1331" y="145"/>
                    </a:cubicBezTo>
                    <a:cubicBezTo>
                      <a:pt x="1259" y="52"/>
                      <a:pt x="1104" y="1"/>
                      <a:pt x="991" y="1"/>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22" name="Google Shape;2122;p68"/>
              <p:cNvSpPr/>
              <p:nvPr/>
            </p:nvSpPr>
            <p:spPr>
              <a:xfrm>
                <a:off x="5898017" y="1960377"/>
                <a:ext cx="158260" cy="159738"/>
              </a:xfrm>
              <a:custGeom>
                <a:rect b="b" l="l" r="r" t="t"/>
                <a:pathLst>
                  <a:path extrusionOk="0" h="1729" w="1713">
                    <a:moveTo>
                      <a:pt x="814" y="0"/>
                    </a:moveTo>
                    <a:cubicBezTo>
                      <a:pt x="725" y="0"/>
                      <a:pt x="637" y="23"/>
                      <a:pt x="568" y="66"/>
                    </a:cubicBezTo>
                    <a:cubicBezTo>
                      <a:pt x="444" y="138"/>
                      <a:pt x="372" y="242"/>
                      <a:pt x="341" y="375"/>
                    </a:cubicBezTo>
                    <a:cubicBezTo>
                      <a:pt x="341" y="386"/>
                      <a:pt x="330" y="396"/>
                      <a:pt x="330" y="407"/>
                    </a:cubicBezTo>
                    <a:cubicBezTo>
                      <a:pt x="330" y="399"/>
                      <a:pt x="329" y="396"/>
                      <a:pt x="328" y="396"/>
                    </a:cubicBezTo>
                    <a:cubicBezTo>
                      <a:pt x="324" y="396"/>
                      <a:pt x="318" y="412"/>
                      <a:pt x="323" y="412"/>
                    </a:cubicBezTo>
                    <a:cubicBezTo>
                      <a:pt x="324" y="412"/>
                      <a:pt x="327" y="410"/>
                      <a:pt x="330" y="407"/>
                    </a:cubicBezTo>
                    <a:lnTo>
                      <a:pt x="330" y="407"/>
                    </a:lnTo>
                    <a:cubicBezTo>
                      <a:pt x="310" y="437"/>
                      <a:pt x="289" y="478"/>
                      <a:pt x="268" y="510"/>
                    </a:cubicBezTo>
                    <a:cubicBezTo>
                      <a:pt x="217" y="613"/>
                      <a:pt x="155" y="716"/>
                      <a:pt x="103" y="819"/>
                    </a:cubicBezTo>
                    <a:cubicBezTo>
                      <a:pt x="0" y="1005"/>
                      <a:pt x="21" y="1242"/>
                      <a:pt x="176" y="1397"/>
                    </a:cubicBezTo>
                    <a:lnTo>
                      <a:pt x="279" y="1500"/>
                    </a:lnTo>
                    <a:cubicBezTo>
                      <a:pt x="330" y="1551"/>
                      <a:pt x="424" y="1603"/>
                      <a:pt x="506" y="1624"/>
                    </a:cubicBezTo>
                    <a:cubicBezTo>
                      <a:pt x="591" y="1695"/>
                      <a:pt x="696" y="1729"/>
                      <a:pt x="802" y="1729"/>
                    </a:cubicBezTo>
                    <a:cubicBezTo>
                      <a:pt x="926" y="1729"/>
                      <a:pt x="1051" y="1682"/>
                      <a:pt x="1146" y="1592"/>
                    </a:cubicBezTo>
                    <a:cubicBezTo>
                      <a:pt x="1331" y="1417"/>
                      <a:pt x="1527" y="1262"/>
                      <a:pt x="1600" y="1015"/>
                    </a:cubicBezTo>
                    <a:cubicBezTo>
                      <a:pt x="1713" y="581"/>
                      <a:pt x="1362" y="283"/>
                      <a:pt x="1052" y="66"/>
                    </a:cubicBezTo>
                    <a:cubicBezTo>
                      <a:pt x="982" y="21"/>
                      <a:pt x="897" y="0"/>
                      <a:pt x="814"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23" name="Google Shape;2123;p68"/>
              <p:cNvSpPr/>
              <p:nvPr/>
            </p:nvSpPr>
            <p:spPr>
              <a:xfrm>
                <a:off x="6434602" y="2116420"/>
                <a:ext cx="143016" cy="187085"/>
              </a:xfrm>
              <a:custGeom>
                <a:rect b="b" l="l" r="r" t="t"/>
                <a:pathLst>
                  <a:path extrusionOk="0" h="2025" w="1548">
                    <a:moveTo>
                      <a:pt x="601" y="0"/>
                    </a:moveTo>
                    <a:cubicBezTo>
                      <a:pt x="436" y="0"/>
                      <a:pt x="276" y="83"/>
                      <a:pt x="175" y="265"/>
                    </a:cubicBezTo>
                    <a:cubicBezTo>
                      <a:pt x="72" y="440"/>
                      <a:pt x="51" y="646"/>
                      <a:pt x="41" y="832"/>
                    </a:cubicBezTo>
                    <a:cubicBezTo>
                      <a:pt x="0" y="1224"/>
                      <a:pt x="10" y="1698"/>
                      <a:pt x="361" y="1946"/>
                    </a:cubicBezTo>
                    <a:cubicBezTo>
                      <a:pt x="443" y="2000"/>
                      <a:pt x="526" y="2024"/>
                      <a:pt x="608" y="2024"/>
                    </a:cubicBezTo>
                    <a:cubicBezTo>
                      <a:pt x="743" y="2024"/>
                      <a:pt x="875" y="1960"/>
                      <a:pt x="990" y="1863"/>
                    </a:cubicBezTo>
                    <a:cubicBezTo>
                      <a:pt x="1186" y="1853"/>
                      <a:pt x="1372" y="1719"/>
                      <a:pt x="1434" y="1523"/>
                    </a:cubicBezTo>
                    <a:cubicBezTo>
                      <a:pt x="1454" y="1420"/>
                      <a:pt x="1475" y="1327"/>
                      <a:pt x="1485" y="1234"/>
                    </a:cubicBezTo>
                    <a:cubicBezTo>
                      <a:pt x="1516" y="1173"/>
                      <a:pt x="1547" y="1100"/>
                      <a:pt x="1547" y="1017"/>
                    </a:cubicBezTo>
                    <a:cubicBezTo>
                      <a:pt x="1547" y="863"/>
                      <a:pt x="1475" y="749"/>
                      <a:pt x="1382" y="667"/>
                    </a:cubicBezTo>
                    <a:cubicBezTo>
                      <a:pt x="1351" y="616"/>
                      <a:pt x="1320" y="574"/>
                      <a:pt x="1279" y="522"/>
                    </a:cubicBezTo>
                    <a:cubicBezTo>
                      <a:pt x="1238" y="471"/>
                      <a:pt x="1186" y="440"/>
                      <a:pt x="1135" y="389"/>
                    </a:cubicBezTo>
                    <a:cubicBezTo>
                      <a:pt x="1124" y="347"/>
                      <a:pt x="1103" y="295"/>
                      <a:pt x="1073" y="254"/>
                    </a:cubicBezTo>
                    <a:cubicBezTo>
                      <a:pt x="951" y="91"/>
                      <a:pt x="774" y="0"/>
                      <a:pt x="601"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24" name="Google Shape;2124;p68"/>
              <p:cNvSpPr/>
              <p:nvPr/>
            </p:nvSpPr>
            <p:spPr>
              <a:xfrm>
                <a:off x="6864018" y="1933954"/>
                <a:ext cx="156689" cy="160200"/>
              </a:xfrm>
              <a:custGeom>
                <a:rect b="b" l="l" r="r" t="t"/>
                <a:pathLst>
                  <a:path extrusionOk="0" h="1734" w="1696">
                    <a:moveTo>
                      <a:pt x="1146" y="1"/>
                    </a:moveTo>
                    <a:cubicBezTo>
                      <a:pt x="1140" y="1"/>
                      <a:pt x="1134" y="1"/>
                      <a:pt x="1129" y="1"/>
                    </a:cubicBezTo>
                    <a:cubicBezTo>
                      <a:pt x="973" y="1"/>
                      <a:pt x="829" y="42"/>
                      <a:pt x="705" y="115"/>
                    </a:cubicBezTo>
                    <a:cubicBezTo>
                      <a:pt x="592" y="145"/>
                      <a:pt x="489" y="218"/>
                      <a:pt x="427" y="331"/>
                    </a:cubicBezTo>
                    <a:cubicBezTo>
                      <a:pt x="386" y="414"/>
                      <a:pt x="334" y="476"/>
                      <a:pt x="283" y="548"/>
                    </a:cubicBezTo>
                    <a:cubicBezTo>
                      <a:pt x="180" y="693"/>
                      <a:pt x="128" y="858"/>
                      <a:pt x="86" y="1023"/>
                    </a:cubicBezTo>
                    <a:cubicBezTo>
                      <a:pt x="1" y="1347"/>
                      <a:pt x="259" y="1627"/>
                      <a:pt x="559" y="1627"/>
                    </a:cubicBezTo>
                    <a:cubicBezTo>
                      <a:pt x="584" y="1627"/>
                      <a:pt x="609" y="1625"/>
                      <a:pt x="633" y="1621"/>
                    </a:cubicBezTo>
                    <a:cubicBezTo>
                      <a:pt x="726" y="1683"/>
                      <a:pt x="829" y="1734"/>
                      <a:pt x="932" y="1734"/>
                    </a:cubicBezTo>
                    <a:cubicBezTo>
                      <a:pt x="1149" y="1734"/>
                      <a:pt x="1314" y="1590"/>
                      <a:pt x="1386" y="1404"/>
                    </a:cubicBezTo>
                    <a:cubicBezTo>
                      <a:pt x="1417" y="1383"/>
                      <a:pt x="1448" y="1363"/>
                      <a:pt x="1469" y="1332"/>
                    </a:cubicBezTo>
                    <a:cubicBezTo>
                      <a:pt x="1696" y="1085"/>
                      <a:pt x="1613" y="785"/>
                      <a:pt x="1613" y="476"/>
                    </a:cubicBezTo>
                    <a:cubicBezTo>
                      <a:pt x="1613" y="223"/>
                      <a:pt x="1406" y="1"/>
                      <a:pt x="1146" y="1"/>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25" name="Google Shape;2125;p68"/>
              <p:cNvSpPr/>
              <p:nvPr/>
            </p:nvSpPr>
            <p:spPr>
              <a:xfrm>
                <a:off x="7359861" y="1915384"/>
                <a:ext cx="163988" cy="152162"/>
              </a:xfrm>
              <a:custGeom>
                <a:rect b="b" l="l" r="r" t="t"/>
                <a:pathLst>
                  <a:path extrusionOk="0" h="1647" w="1775">
                    <a:moveTo>
                      <a:pt x="1056" y="1"/>
                    </a:moveTo>
                    <a:cubicBezTo>
                      <a:pt x="1034" y="1"/>
                      <a:pt x="1013" y="3"/>
                      <a:pt x="991" y="6"/>
                    </a:cubicBezTo>
                    <a:lnTo>
                      <a:pt x="960" y="6"/>
                    </a:lnTo>
                    <a:cubicBezTo>
                      <a:pt x="775" y="6"/>
                      <a:pt x="651" y="99"/>
                      <a:pt x="548" y="243"/>
                    </a:cubicBezTo>
                    <a:cubicBezTo>
                      <a:pt x="465" y="346"/>
                      <a:pt x="383" y="460"/>
                      <a:pt x="321" y="573"/>
                    </a:cubicBezTo>
                    <a:cubicBezTo>
                      <a:pt x="259" y="687"/>
                      <a:pt x="218" y="800"/>
                      <a:pt x="156" y="914"/>
                    </a:cubicBezTo>
                    <a:cubicBezTo>
                      <a:pt x="1" y="1234"/>
                      <a:pt x="186" y="1646"/>
                      <a:pt x="578" y="1646"/>
                    </a:cubicBezTo>
                    <a:cubicBezTo>
                      <a:pt x="672" y="1646"/>
                      <a:pt x="775" y="1636"/>
                      <a:pt x="878" y="1636"/>
                    </a:cubicBezTo>
                    <a:cubicBezTo>
                      <a:pt x="904" y="1641"/>
                      <a:pt x="930" y="1643"/>
                      <a:pt x="954" y="1643"/>
                    </a:cubicBezTo>
                    <a:cubicBezTo>
                      <a:pt x="1045" y="1643"/>
                      <a:pt x="1124" y="1615"/>
                      <a:pt x="1197" y="1574"/>
                    </a:cubicBezTo>
                    <a:cubicBezTo>
                      <a:pt x="1352" y="1522"/>
                      <a:pt x="1486" y="1440"/>
                      <a:pt x="1589" y="1295"/>
                    </a:cubicBezTo>
                    <a:cubicBezTo>
                      <a:pt x="1775" y="1017"/>
                      <a:pt x="1610" y="646"/>
                      <a:pt x="1517" y="357"/>
                    </a:cubicBezTo>
                    <a:cubicBezTo>
                      <a:pt x="1452" y="170"/>
                      <a:pt x="1260" y="1"/>
                      <a:pt x="1056" y="1"/>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26" name="Google Shape;2126;p68"/>
              <p:cNvSpPr/>
              <p:nvPr/>
            </p:nvSpPr>
            <p:spPr>
              <a:xfrm>
                <a:off x="7171206" y="1552025"/>
                <a:ext cx="161124" cy="141538"/>
              </a:xfrm>
              <a:custGeom>
                <a:rect b="b" l="l" r="r" t="t"/>
                <a:pathLst>
                  <a:path extrusionOk="0" h="1532" w="1744">
                    <a:moveTo>
                      <a:pt x="1074" y="1"/>
                    </a:moveTo>
                    <a:cubicBezTo>
                      <a:pt x="1033" y="1"/>
                      <a:pt x="992" y="4"/>
                      <a:pt x="949" y="9"/>
                    </a:cubicBezTo>
                    <a:cubicBezTo>
                      <a:pt x="867" y="20"/>
                      <a:pt x="795" y="61"/>
                      <a:pt x="733" y="112"/>
                    </a:cubicBezTo>
                    <a:lnTo>
                      <a:pt x="733" y="102"/>
                    </a:lnTo>
                    <a:cubicBezTo>
                      <a:pt x="681" y="91"/>
                      <a:pt x="640" y="82"/>
                      <a:pt x="599" y="82"/>
                    </a:cubicBezTo>
                    <a:lnTo>
                      <a:pt x="589" y="82"/>
                    </a:lnTo>
                    <a:cubicBezTo>
                      <a:pt x="577" y="80"/>
                      <a:pt x="566" y="79"/>
                      <a:pt x="554" y="79"/>
                    </a:cubicBezTo>
                    <a:cubicBezTo>
                      <a:pt x="407" y="79"/>
                      <a:pt x="243" y="195"/>
                      <a:pt x="176" y="318"/>
                    </a:cubicBezTo>
                    <a:cubicBezTo>
                      <a:pt x="83" y="494"/>
                      <a:pt x="62" y="731"/>
                      <a:pt x="32" y="927"/>
                    </a:cubicBezTo>
                    <a:cubicBezTo>
                      <a:pt x="0" y="1102"/>
                      <a:pt x="32" y="1257"/>
                      <a:pt x="155" y="1391"/>
                    </a:cubicBezTo>
                    <a:cubicBezTo>
                      <a:pt x="247" y="1484"/>
                      <a:pt x="372" y="1532"/>
                      <a:pt x="498" y="1532"/>
                    </a:cubicBezTo>
                    <a:cubicBezTo>
                      <a:pt x="583" y="1532"/>
                      <a:pt x="668" y="1510"/>
                      <a:pt x="743" y="1464"/>
                    </a:cubicBezTo>
                    <a:cubicBezTo>
                      <a:pt x="826" y="1412"/>
                      <a:pt x="919" y="1361"/>
                      <a:pt x="1011" y="1319"/>
                    </a:cubicBezTo>
                    <a:cubicBezTo>
                      <a:pt x="1022" y="1319"/>
                      <a:pt x="1032" y="1319"/>
                      <a:pt x="1032" y="1309"/>
                    </a:cubicBezTo>
                    <a:cubicBezTo>
                      <a:pt x="1063" y="1309"/>
                      <a:pt x="1084" y="1299"/>
                      <a:pt x="1104" y="1278"/>
                    </a:cubicBezTo>
                    <a:cubicBezTo>
                      <a:pt x="1125" y="1278"/>
                      <a:pt x="1146" y="1267"/>
                      <a:pt x="1156" y="1257"/>
                    </a:cubicBezTo>
                    <a:cubicBezTo>
                      <a:pt x="1341" y="1164"/>
                      <a:pt x="1465" y="969"/>
                      <a:pt x="1589" y="814"/>
                    </a:cubicBezTo>
                    <a:cubicBezTo>
                      <a:pt x="1744" y="607"/>
                      <a:pt x="1651" y="360"/>
                      <a:pt x="1476" y="215"/>
                    </a:cubicBezTo>
                    <a:cubicBezTo>
                      <a:pt x="1465" y="185"/>
                      <a:pt x="1444" y="153"/>
                      <a:pt x="1414" y="133"/>
                    </a:cubicBezTo>
                    <a:cubicBezTo>
                      <a:pt x="1312" y="32"/>
                      <a:pt x="1199" y="1"/>
                      <a:pt x="1074" y="1"/>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27" name="Google Shape;2127;p68"/>
              <p:cNvSpPr/>
              <p:nvPr/>
            </p:nvSpPr>
            <p:spPr>
              <a:xfrm>
                <a:off x="7460008" y="1266547"/>
                <a:ext cx="133500" cy="156504"/>
              </a:xfrm>
              <a:custGeom>
                <a:rect b="b" l="l" r="r" t="t"/>
                <a:pathLst>
                  <a:path extrusionOk="0" h="1694" w="1445">
                    <a:moveTo>
                      <a:pt x="564" y="1"/>
                    </a:moveTo>
                    <a:cubicBezTo>
                      <a:pt x="351" y="1"/>
                      <a:pt x="135" y="145"/>
                      <a:pt x="83" y="355"/>
                    </a:cubicBezTo>
                    <a:cubicBezTo>
                      <a:pt x="62" y="448"/>
                      <a:pt x="51" y="541"/>
                      <a:pt x="62" y="634"/>
                    </a:cubicBezTo>
                    <a:cubicBezTo>
                      <a:pt x="21" y="747"/>
                      <a:pt x="0" y="871"/>
                      <a:pt x="0" y="985"/>
                    </a:cubicBezTo>
                    <a:cubicBezTo>
                      <a:pt x="0" y="1180"/>
                      <a:pt x="72" y="1335"/>
                      <a:pt x="196" y="1490"/>
                    </a:cubicBezTo>
                    <a:cubicBezTo>
                      <a:pt x="268" y="1583"/>
                      <a:pt x="413" y="1666"/>
                      <a:pt x="526" y="1686"/>
                    </a:cubicBezTo>
                    <a:cubicBezTo>
                      <a:pt x="571" y="1691"/>
                      <a:pt x="614" y="1694"/>
                      <a:pt x="656" y="1694"/>
                    </a:cubicBezTo>
                    <a:cubicBezTo>
                      <a:pt x="787" y="1694"/>
                      <a:pt x="907" y="1669"/>
                      <a:pt x="1032" y="1614"/>
                    </a:cubicBezTo>
                    <a:cubicBezTo>
                      <a:pt x="1279" y="1510"/>
                      <a:pt x="1444" y="1212"/>
                      <a:pt x="1424" y="943"/>
                    </a:cubicBezTo>
                    <a:cubicBezTo>
                      <a:pt x="1382" y="552"/>
                      <a:pt x="1114" y="273"/>
                      <a:pt x="794" y="66"/>
                    </a:cubicBezTo>
                    <a:cubicBezTo>
                      <a:pt x="724" y="21"/>
                      <a:pt x="644" y="1"/>
                      <a:pt x="564" y="1"/>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28" name="Google Shape;2128;p68"/>
              <p:cNvSpPr/>
              <p:nvPr/>
            </p:nvSpPr>
            <p:spPr>
              <a:xfrm>
                <a:off x="6821520" y="1081218"/>
                <a:ext cx="162048" cy="180340"/>
              </a:xfrm>
              <a:custGeom>
                <a:rect b="b" l="l" r="r" t="t"/>
                <a:pathLst>
                  <a:path extrusionOk="0" h="1952" w="1754">
                    <a:moveTo>
                      <a:pt x="850" y="0"/>
                    </a:moveTo>
                    <a:cubicBezTo>
                      <a:pt x="689" y="0"/>
                      <a:pt x="526" y="60"/>
                      <a:pt x="381" y="154"/>
                    </a:cubicBezTo>
                    <a:cubicBezTo>
                      <a:pt x="196" y="277"/>
                      <a:pt x="103" y="504"/>
                      <a:pt x="175" y="721"/>
                    </a:cubicBezTo>
                    <a:cubicBezTo>
                      <a:pt x="41" y="979"/>
                      <a:pt x="0" y="1278"/>
                      <a:pt x="175" y="1547"/>
                    </a:cubicBezTo>
                    <a:cubicBezTo>
                      <a:pt x="335" y="1786"/>
                      <a:pt x="631" y="1952"/>
                      <a:pt x="928" y="1952"/>
                    </a:cubicBezTo>
                    <a:cubicBezTo>
                      <a:pt x="1015" y="1952"/>
                      <a:pt x="1102" y="1938"/>
                      <a:pt x="1186" y="1907"/>
                    </a:cubicBezTo>
                    <a:cubicBezTo>
                      <a:pt x="1424" y="1815"/>
                      <a:pt x="1578" y="1660"/>
                      <a:pt x="1671" y="1423"/>
                    </a:cubicBezTo>
                    <a:cubicBezTo>
                      <a:pt x="1754" y="1185"/>
                      <a:pt x="1671" y="917"/>
                      <a:pt x="1589" y="701"/>
                    </a:cubicBezTo>
                    <a:cubicBezTo>
                      <a:pt x="1495" y="463"/>
                      <a:pt x="1392" y="206"/>
                      <a:pt x="1155" y="82"/>
                    </a:cubicBezTo>
                    <a:cubicBezTo>
                      <a:pt x="1058" y="25"/>
                      <a:pt x="955" y="0"/>
                      <a:pt x="850"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29" name="Google Shape;2129;p68"/>
              <p:cNvSpPr/>
              <p:nvPr/>
            </p:nvSpPr>
            <p:spPr>
              <a:xfrm>
                <a:off x="7283641" y="981994"/>
                <a:ext cx="146896" cy="132484"/>
              </a:xfrm>
              <a:custGeom>
                <a:rect b="b" l="l" r="r" t="t"/>
                <a:pathLst>
                  <a:path extrusionOk="0" h="1434" w="1590">
                    <a:moveTo>
                      <a:pt x="1115" y="1"/>
                    </a:moveTo>
                    <a:cubicBezTo>
                      <a:pt x="867" y="10"/>
                      <a:pt x="640" y="93"/>
                      <a:pt x="486" y="289"/>
                    </a:cubicBezTo>
                    <a:cubicBezTo>
                      <a:pt x="300" y="310"/>
                      <a:pt x="124" y="464"/>
                      <a:pt x="73" y="650"/>
                    </a:cubicBezTo>
                    <a:cubicBezTo>
                      <a:pt x="1" y="898"/>
                      <a:pt x="135" y="1115"/>
                      <a:pt x="362" y="1218"/>
                    </a:cubicBezTo>
                    <a:cubicBezTo>
                      <a:pt x="383" y="1228"/>
                      <a:pt x="403" y="1238"/>
                      <a:pt x="413" y="1248"/>
                    </a:cubicBezTo>
                    <a:lnTo>
                      <a:pt x="537" y="1310"/>
                    </a:lnTo>
                    <a:cubicBezTo>
                      <a:pt x="671" y="1383"/>
                      <a:pt x="805" y="1434"/>
                      <a:pt x="950" y="1434"/>
                    </a:cubicBezTo>
                    <a:cubicBezTo>
                      <a:pt x="1167" y="1434"/>
                      <a:pt x="1373" y="1310"/>
                      <a:pt x="1476" y="1115"/>
                    </a:cubicBezTo>
                    <a:cubicBezTo>
                      <a:pt x="1579" y="929"/>
                      <a:pt x="1589" y="702"/>
                      <a:pt x="1589" y="485"/>
                    </a:cubicBezTo>
                    <a:cubicBezTo>
                      <a:pt x="1589" y="228"/>
                      <a:pt x="1373" y="1"/>
                      <a:pt x="1115" y="1"/>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30" name="Google Shape;2130;p68"/>
              <p:cNvSpPr/>
              <p:nvPr/>
            </p:nvSpPr>
            <p:spPr>
              <a:xfrm>
                <a:off x="6712873" y="724603"/>
                <a:ext cx="149483" cy="159461"/>
              </a:xfrm>
              <a:custGeom>
                <a:rect b="b" l="l" r="r" t="t"/>
                <a:pathLst>
                  <a:path extrusionOk="0" h="1726" w="1618">
                    <a:moveTo>
                      <a:pt x="830" y="0"/>
                    </a:moveTo>
                    <a:cubicBezTo>
                      <a:pt x="792" y="0"/>
                      <a:pt x="752" y="4"/>
                      <a:pt x="711" y="11"/>
                    </a:cubicBezTo>
                    <a:cubicBezTo>
                      <a:pt x="526" y="53"/>
                      <a:pt x="402" y="187"/>
                      <a:pt x="310" y="352"/>
                    </a:cubicBezTo>
                    <a:cubicBezTo>
                      <a:pt x="83" y="497"/>
                      <a:pt x="0" y="785"/>
                      <a:pt x="134" y="1012"/>
                    </a:cubicBezTo>
                    <a:cubicBezTo>
                      <a:pt x="258" y="1229"/>
                      <a:pt x="340" y="1497"/>
                      <a:pt x="557" y="1641"/>
                    </a:cubicBezTo>
                    <a:cubicBezTo>
                      <a:pt x="638" y="1687"/>
                      <a:pt x="735" y="1716"/>
                      <a:pt x="827" y="1716"/>
                    </a:cubicBezTo>
                    <a:cubicBezTo>
                      <a:pt x="840" y="1716"/>
                      <a:pt x="854" y="1715"/>
                      <a:pt x="867" y="1714"/>
                    </a:cubicBezTo>
                    <a:lnTo>
                      <a:pt x="1000" y="1714"/>
                    </a:lnTo>
                    <a:cubicBezTo>
                      <a:pt x="1037" y="1721"/>
                      <a:pt x="1075" y="1725"/>
                      <a:pt x="1112" y="1725"/>
                    </a:cubicBezTo>
                    <a:cubicBezTo>
                      <a:pt x="1374" y="1725"/>
                      <a:pt x="1618" y="1539"/>
                      <a:pt x="1609" y="1249"/>
                    </a:cubicBezTo>
                    <a:cubicBezTo>
                      <a:pt x="1599" y="868"/>
                      <a:pt x="1465" y="548"/>
                      <a:pt x="1259" y="238"/>
                    </a:cubicBezTo>
                    <a:cubicBezTo>
                      <a:pt x="1148" y="78"/>
                      <a:pt x="1004" y="0"/>
                      <a:pt x="830"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31" name="Google Shape;2131;p68"/>
              <p:cNvSpPr/>
              <p:nvPr/>
            </p:nvSpPr>
            <p:spPr>
              <a:xfrm>
                <a:off x="7596187" y="679887"/>
                <a:ext cx="123984" cy="142462"/>
              </a:xfrm>
              <a:custGeom>
                <a:rect b="b" l="l" r="r" t="t"/>
                <a:pathLst>
                  <a:path extrusionOk="0" h="1542" w="1342">
                    <a:moveTo>
                      <a:pt x="517" y="0"/>
                    </a:moveTo>
                    <a:cubicBezTo>
                      <a:pt x="362" y="0"/>
                      <a:pt x="166" y="93"/>
                      <a:pt x="104" y="238"/>
                    </a:cubicBezTo>
                    <a:cubicBezTo>
                      <a:pt x="22" y="433"/>
                      <a:pt x="1" y="578"/>
                      <a:pt x="32" y="774"/>
                    </a:cubicBezTo>
                    <a:lnTo>
                      <a:pt x="63" y="867"/>
                    </a:lnTo>
                    <a:cubicBezTo>
                      <a:pt x="22" y="1063"/>
                      <a:pt x="73" y="1259"/>
                      <a:pt x="280" y="1382"/>
                    </a:cubicBezTo>
                    <a:cubicBezTo>
                      <a:pt x="342" y="1414"/>
                      <a:pt x="424" y="1434"/>
                      <a:pt x="507" y="1444"/>
                    </a:cubicBezTo>
                    <a:cubicBezTo>
                      <a:pt x="584" y="1511"/>
                      <a:pt x="691" y="1542"/>
                      <a:pt x="798" y="1542"/>
                    </a:cubicBezTo>
                    <a:cubicBezTo>
                      <a:pt x="890" y="1542"/>
                      <a:pt x="981" y="1519"/>
                      <a:pt x="1053" y="1476"/>
                    </a:cubicBezTo>
                    <a:cubicBezTo>
                      <a:pt x="1291" y="1331"/>
                      <a:pt x="1342" y="1052"/>
                      <a:pt x="1218" y="816"/>
                    </a:cubicBezTo>
                    <a:cubicBezTo>
                      <a:pt x="1218" y="816"/>
                      <a:pt x="1218" y="805"/>
                      <a:pt x="1208" y="795"/>
                    </a:cubicBezTo>
                    <a:cubicBezTo>
                      <a:pt x="1249" y="630"/>
                      <a:pt x="1229" y="465"/>
                      <a:pt x="1136" y="320"/>
                    </a:cubicBezTo>
                    <a:cubicBezTo>
                      <a:pt x="1074" y="227"/>
                      <a:pt x="991" y="145"/>
                      <a:pt x="899" y="93"/>
                    </a:cubicBezTo>
                    <a:cubicBezTo>
                      <a:pt x="816" y="42"/>
                      <a:pt x="723" y="0"/>
                      <a:pt x="610"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32" name="Google Shape;2132;p68"/>
              <p:cNvSpPr/>
              <p:nvPr/>
            </p:nvSpPr>
            <p:spPr>
              <a:xfrm>
                <a:off x="6845264" y="2369284"/>
                <a:ext cx="134516" cy="124261"/>
              </a:xfrm>
              <a:custGeom>
                <a:rect b="b" l="l" r="r" t="t"/>
                <a:pathLst>
                  <a:path extrusionOk="0" h="1345" w="1456">
                    <a:moveTo>
                      <a:pt x="894" y="0"/>
                    </a:moveTo>
                    <a:cubicBezTo>
                      <a:pt x="878" y="0"/>
                      <a:pt x="862" y="1"/>
                      <a:pt x="846" y="3"/>
                    </a:cubicBezTo>
                    <a:cubicBezTo>
                      <a:pt x="733" y="13"/>
                      <a:pt x="630" y="55"/>
                      <a:pt x="537" y="107"/>
                    </a:cubicBezTo>
                    <a:cubicBezTo>
                      <a:pt x="496" y="127"/>
                      <a:pt x="465" y="137"/>
                      <a:pt x="434" y="158"/>
                    </a:cubicBezTo>
                    <a:cubicBezTo>
                      <a:pt x="321" y="240"/>
                      <a:pt x="238" y="343"/>
                      <a:pt x="186" y="478"/>
                    </a:cubicBezTo>
                    <a:cubicBezTo>
                      <a:pt x="176" y="488"/>
                      <a:pt x="156" y="509"/>
                      <a:pt x="145" y="529"/>
                    </a:cubicBezTo>
                    <a:cubicBezTo>
                      <a:pt x="1" y="746"/>
                      <a:pt x="104" y="1056"/>
                      <a:pt x="321" y="1189"/>
                    </a:cubicBezTo>
                    <a:cubicBezTo>
                      <a:pt x="351" y="1200"/>
                      <a:pt x="383" y="1221"/>
                      <a:pt x="413" y="1231"/>
                    </a:cubicBezTo>
                    <a:cubicBezTo>
                      <a:pt x="475" y="1272"/>
                      <a:pt x="537" y="1313"/>
                      <a:pt x="619" y="1324"/>
                    </a:cubicBezTo>
                    <a:cubicBezTo>
                      <a:pt x="733" y="1344"/>
                      <a:pt x="836" y="1344"/>
                      <a:pt x="950" y="1344"/>
                    </a:cubicBezTo>
                    <a:cubicBezTo>
                      <a:pt x="1197" y="1344"/>
                      <a:pt x="1435" y="1127"/>
                      <a:pt x="1424" y="870"/>
                    </a:cubicBezTo>
                    <a:cubicBezTo>
                      <a:pt x="1424" y="808"/>
                      <a:pt x="1414" y="756"/>
                      <a:pt x="1403" y="705"/>
                    </a:cubicBezTo>
                    <a:cubicBezTo>
                      <a:pt x="1455" y="509"/>
                      <a:pt x="1393" y="282"/>
                      <a:pt x="1218" y="178"/>
                    </a:cubicBezTo>
                    <a:cubicBezTo>
                      <a:pt x="1144" y="77"/>
                      <a:pt x="1029" y="0"/>
                      <a:pt x="894"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33" name="Google Shape;2133;p68"/>
              <p:cNvSpPr/>
              <p:nvPr/>
            </p:nvSpPr>
            <p:spPr>
              <a:xfrm>
                <a:off x="7625844" y="1755831"/>
                <a:ext cx="99132" cy="115392"/>
              </a:xfrm>
              <a:custGeom>
                <a:rect b="b" l="l" r="r" t="t"/>
                <a:pathLst>
                  <a:path extrusionOk="0" h="1249" w="1073">
                    <a:moveTo>
                      <a:pt x="484" y="0"/>
                    </a:moveTo>
                    <a:cubicBezTo>
                      <a:pt x="227" y="0"/>
                      <a:pt x="0" y="217"/>
                      <a:pt x="0" y="485"/>
                    </a:cubicBezTo>
                    <a:cubicBezTo>
                      <a:pt x="0" y="588"/>
                      <a:pt x="41" y="681"/>
                      <a:pt x="103" y="764"/>
                    </a:cubicBezTo>
                    <a:lnTo>
                      <a:pt x="103" y="774"/>
                    </a:lnTo>
                    <a:cubicBezTo>
                      <a:pt x="103" y="1032"/>
                      <a:pt x="319" y="1248"/>
                      <a:pt x="578" y="1248"/>
                    </a:cubicBezTo>
                    <a:cubicBezTo>
                      <a:pt x="846" y="1248"/>
                      <a:pt x="1062" y="1032"/>
                      <a:pt x="1062" y="774"/>
                    </a:cubicBezTo>
                    <a:cubicBezTo>
                      <a:pt x="1062" y="599"/>
                      <a:pt x="1073" y="423"/>
                      <a:pt x="980" y="269"/>
                    </a:cubicBezTo>
                    <a:cubicBezTo>
                      <a:pt x="876" y="83"/>
                      <a:pt x="691" y="0"/>
                      <a:pt x="484"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2134" name="Google Shape;2134;p68"/>
            <p:cNvGrpSpPr/>
            <p:nvPr/>
          </p:nvGrpSpPr>
          <p:grpSpPr>
            <a:xfrm rot="-8972292">
              <a:off x="7252076" y="-11680"/>
              <a:ext cx="3520867" cy="3455489"/>
              <a:chOff x="-5101468" y="-829074"/>
              <a:chExt cx="6493094" cy="6372526"/>
            </a:xfrm>
          </p:grpSpPr>
          <p:sp>
            <p:nvSpPr>
              <p:cNvPr id="2135" name="Google Shape;2135;p68"/>
              <p:cNvSpPr/>
              <p:nvPr/>
            </p:nvSpPr>
            <p:spPr>
              <a:xfrm rot="5400000">
                <a:off x="-5041183" y="-889358"/>
                <a:ext cx="6372526" cy="6493094"/>
              </a:xfrm>
              <a:custGeom>
                <a:rect b="b" l="l" r="r" t="t"/>
                <a:pathLst>
                  <a:path extrusionOk="0" h="31343" w="30761">
                    <a:moveTo>
                      <a:pt x="25462" y="1"/>
                    </a:moveTo>
                    <a:cubicBezTo>
                      <a:pt x="25003" y="1"/>
                      <a:pt x="24504" y="84"/>
                      <a:pt x="23962" y="262"/>
                    </a:cubicBezTo>
                    <a:cubicBezTo>
                      <a:pt x="22714" y="644"/>
                      <a:pt x="21848" y="1706"/>
                      <a:pt x="21270" y="2862"/>
                    </a:cubicBezTo>
                    <a:cubicBezTo>
                      <a:pt x="20785" y="3728"/>
                      <a:pt x="20693" y="5740"/>
                      <a:pt x="19919" y="6421"/>
                    </a:cubicBezTo>
                    <a:cubicBezTo>
                      <a:pt x="19549" y="6724"/>
                      <a:pt x="19197" y="6855"/>
                      <a:pt x="18859" y="6855"/>
                    </a:cubicBezTo>
                    <a:cubicBezTo>
                      <a:pt x="16740" y="6855"/>
                      <a:pt x="15176" y="1692"/>
                      <a:pt x="13183" y="1603"/>
                    </a:cubicBezTo>
                    <a:cubicBezTo>
                      <a:pt x="13116" y="1599"/>
                      <a:pt x="13051" y="1598"/>
                      <a:pt x="12987" y="1598"/>
                    </a:cubicBezTo>
                    <a:cubicBezTo>
                      <a:pt x="9937" y="1598"/>
                      <a:pt x="10508" y="5882"/>
                      <a:pt x="11357" y="7762"/>
                    </a:cubicBezTo>
                    <a:cubicBezTo>
                      <a:pt x="11842" y="8917"/>
                      <a:pt x="12420" y="10072"/>
                      <a:pt x="13276" y="11134"/>
                    </a:cubicBezTo>
                    <a:cubicBezTo>
                      <a:pt x="13956" y="12094"/>
                      <a:pt x="15205" y="12867"/>
                      <a:pt x="15586" y="14116"/>
                    </a:cubicBezTo>
                    <a:cubicBezTo>
                      <a:pt x="16357" y="16711"/>
                      <a:pt x="14815" y="17501"/>
                      <a:pt x="12974" y="17501"/>
                    </a:cubicBezTo>
                    <a:cubicBezTo>
                      <a:pt x="11807" y="17501"/>
                      <a:pt x="10520" y="17184"/>
                      <a:pt x="9624" y="16808"/>
                    </a:cubicBezTo>
                    <a:cubicBezTo>
                      <a:pt x="8752" y="16450"/>
                      <a:pt x="7859" y="16277"/>
                      <a:pt x="6986" y="16277"/>
                    </a:cubicBezTo>
                    <a:cubicBezTo>
                      <a:pt x="4586" y="16277"/>
                      <a:pt x="2333" y="17587"/>
                      <a:pt x="1062" y="19985"/>
                    </a:cubicBezTo>
                    <a:cubicBezTo>
                      <a:pt x="0" y="22203"/>
                      <a:pt x="93" y="25472"/>
                      <a:pt x="1248" y="27783"/>
                    </a:cubicBezTo>
                    <a:cubicBezTo>
                      <a:pt x="1953" y="29293"/>
                      <a:pt x="2762" y="29890"/>
                      <a:pt x="3534" y="29890"/>
                    </a:cubicBezTo>
                    <a:cubicBezTo>
                      <a:pt x="4978" y="29890"/>
                      <a:pt x="6291" y="27799"/>
                      <a:pt x="6540" y="25669"/>
                    </a:cubicBezTo>
                    <a:cubicBezTo>
                      <a:pt x="6754" y="23757"/>
                      <a:pt x="7623" y="23083"/>
                      <a:pt x="8725" y="23083"/>
                    </a:cubicBezTo>
                    <a:cubicBezTo>
                      <a:pt x="10121" y="23083"/>
                      <a:pt x="11892" y="24164"/>
                      <a:pt x="13183" y="25184"/>
                    </a:cubicBezTo>
                    <a:cubicBezTo>
                      <a:pt x="14106" y="25895"/>
                      <a:pt x="14783" y="26188"/>
                      <a:pt x="15317" y="26188"/>
                    </a:cubicBezTo>
                    <a:cubicBezTo>
                      <a:pt x="16736" y="26188"/>
                      <a:pt x="17148" y="24117"/>
                      <a:pt x="18474" y="22295"/>
                    </a:cubicBezTo>
                    <a:cubicBezTo>
                      <a:pt x="19049" y="21552"/>
                      <a:pt x="19836" y="21252"/>
                      <a:pt x="20692" y="21252"/>
                    </a:cubicBezTo>
                    <a:cubicBezTo>
                      <a:pt x="22710" y="21252"/>
                      <a:pt x="25108" y="22925"/>
                      <a:pt x="25984" y="24410"/>
                    </a:cubicBezTo>
                    <a:cubicBezTo>
                      <a:pt x="26655" y="25669"/>
                      <a:pt x="26944" y="27010"/>
                      <a:pt x="27336" y="28454"/>
                    </a:cubicBezTo>
                    <a:cubicBezTo>
                      <a:pt x="27624" y="29227"/>
                      <a:pt x="27624" y="30671"/>
                      <a:pt x="28006" y="31342"/>
                    </a:cubicBezTo>
                    <a:lnTo>
                      <a:pt x="28099" y="31146"/>
                    </a:lnTo>
                    <a:cubicBezTo>
                      <a:pt x="28129" y="31161"/>
                      <a:pt x="28159" y="31168"/>
                      <a:pt x="28189" y="31168"/>
                    </a:cubicBezTo>
                    <a:cubicBezTo>
                      <a:pt x="28548" y="31168"/>
                      <a:pt x="28887" y="30143"/>
                      <a:pt x="29069" y="29609"/>
                    </a:cubicBezTo>
                    <a:cubicBezTo>
                      <a:pt x="30502" y="24802"/>
                      <a:pt x="29935" y="19315"/>
                      <a:pt x="30409" y="14311"/>
                    </a:cubicBezTo>
                    <a:cubicBezTo>
                      <a:pt x="30760" y="10859"/>
                      <a:pt x="30710" y="1"/>
                      <a:pt x="25462" y="1"/>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2136" name="Google Shape;2136;p68"/>
              <p:cNvGrpSpPr/>
              <p:nvPr/>
            </p:nvGrpSpPr>
            <p:grpSpPr>
              <a:xfrm flipH="1" rot="-5400000">
                <a:off x="-218007" y="3904809"/>
                <a:ext cx="1337234" cy="899547"/>
                <a:chOff x="5898017" y="1162960"/>
                <a:chExt cx="1695492" cy="1140544"/>
              </a:xfrm>
            </p:grpSpPr>
            <p:sp>
              <p:nvSpPr>
                <p:cNvPr id="2137" name="Google Shape;2137;p68"/>
                <p:cNvSpPr/>
                <p:nvPr/>
              </p:nvSpPr>
              <p:spPr>
                <a:xfrm>
                  <a:off x="5898017" y="1960377"/>
                  <a:ext cx="158260" cy="159738"/>
                </a:xfrm>
                <a:custGeom>
                  <a:rect b="b" l="l" r="r" t="t"/>
                  <a:pathLst>
                    <a:path extrusionOk="0" h="1729" w="1713">
                      <a:moveTo>
                        <a:pt x="814" y="0"/>
                      </a:moveTo>
                      <a:cubicBezTo>
                        <a:pt x="725" y="0"/>
                        <a:pt x="637" y="23"/>
                        <a:pt x="568" y="66"/>
                      </a:cubicBezTo>
                      <a:cubicBezTo>
                        <a:pt x="444" y="138"/>
                        <a:pt x="372" y="242"/>
                        <a:pt x="341" y="375"/>
                      </a:cubicBezTo>
                      <a:cubicBezTo>
                        <a:pt x="341" y="386"/>
                        <a:pt x="330" y="396"/>
                        <a:pt x="330" y="407"/>
                      </a:cubicBezTo>
                      <a:cubicBezTo>
                        <a:pt x="330" y="399"/>
                        <a:pt x="329" y="396"/>
                        <a:pt x="328" y="396"/>
                      </a:cubicBezTo>
                      <a:cubicBezTo>
                        <a:pt x="324" y="396"/>
                        <a:pt x="318" y="412"/>
                        <a:pt x="323" y="412"/>
                      </a:cubicBezTo>
                      <a:cubicBezTo>
                        <a:pt x="324" y="412"/>
                        <a:pt x="327" y="410"/>
                        <a:pt x="330" y="407"/>
                      </a:cubicBezTo>
                      <a:lnTo>
                        <a:pt x="330" y="407"/>
                      </a:lnTo>
                      <a:cubicBezTo>
                        <a:pt x="310" y="437"/>
                        <a:pt x="289" y="478"/>
                        <a:pt x="268" y="510"/>
                      </a:cubicBezTo>
                      <a:cubicBezTo>
                        <a:pt x="217" y="613"/>
                        <a:pt x="155" y="716"/>
                        <a:pt x="103" y="819"/>
                      </a:cubicBezTo>
                      <a:cubicBezTo>
                        <a:pt x="0" y="1005"/>
                        <a:pt x="21" y="1242"/>
                        <a:pt x="176" y="1397"/>
                      </a:cubicBezTo>
                      <a:lnTo>
                        <a:pt x="279" y="1500"/>
                      </a:lnTo>
                      <a:cubicBezTo>
                        <a:pt x="330" y="1551"/>
                        <a:pt x="424" y="1603"/>
                        <a:pt x="506" y="1624"/>
                      </a:cubicBezTo>
                      <a:cubicBezTo>
                        <a:pt x="591" y="1695"/>
                        <a:pt x="696" y="1729"/>
                        <a:pt x="802" y="1729"/>
                      </a:cubicBezTo>
                      <a:cubicBezTo>
                        <a:pt x="926" y="1729"/>
                        <a:pt x="1051" y="1682"/>
                        <a:pt x="1146" y="1592"/>
                      </a:cubicBezTo>
                      <a:cubicBezTo>
                        <a:pt x="1331" y="1417"/>
                        <a:pt x="1527" y="1262"/>
                        <a:pt x="1600" y="1015"/>
                      </a:cubicBezTo>
                      <a:cubicBezTo>
                        <a:pt x="1713" y="581"/>
                        <a:pt x="1362" y="283"/>
                        <a:pt x="1052" y="66"/>
                      </a:cubicBezTo>
                      <a:cubicBezTo>
                        <a:pt x="982" y="21"/>
                        <a:pt x="897" y="0"/>
                        <a:pt x="814"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38" name="Google Shape;2138;p68"/>
                <p:cNvSpPr/>
                <p:nvPr/>
              </p:nvSpPr>
              <p:spPr>
                <a:xfrm>
                  <a:off x="6434602" y="2116420"/>
                  <a:ext cx="143016" cy="187085"/>
                </a:xfrm>
                <a:custGeom>
                  <a:rect b="b" l="l" r="r" t="t"/>
                  <a:pathLst>
                    <a:path extrusionOk="0" h="2025" w="1548">
                      <a:moveTo>
                        <a:pt x="601" y="0"/>
                      </a:moveTo>
                      <a:cubicBezTo>
                        <a:pt x="436" y="0"/>
                        <a:pt x="276" y="83"/>
                        <a:pt x="175" y="265"/>
                      </a:cubicBezTo>
                      <a:cubicBezTo>
                        <a:pt x="72" y="440"/>
                        <a:pt x="51" y="646"/>
                        <a:pt x="41" y="832"/>
                      </a:cubicBezTo>
                      <a:cubicBezTo>
                        <a:pt x="0" y="1224"/>
                        <a:pt x="10" y="1698"/>
                        <a:pt x="361" y="1946"/>
                      </a:cubicBezTo>
                      <a:cubicBezTo>
                        <a:pt x="443" y="2000"/>
                        <a:pt x="526" y="2024"/>
                        <a:pt x="608" y="2024"/>
                      </a:cubicBezTo>
                      <a:cubicBezTo>
                        <a:pt x="743" y="2024"/>
                        <a:pt x="875" y="1960"/>
                        <a:pt x="990" y="1863"/>
                      </a:cubicBezTo>
                      <a:cubicBezTo>
                        <a:pt x="1186" y="1853"/>
                        <a:pt x="1372" y="1719"/>
                        <a:pt x="1434" y="1523"/>
                      </a:cubicBezTo>
                      <a:cubicBezTo>
                        <a:pt x="1454" y="1420"/>
                        <a:pt x="1475" y="1327"/>
                        <a:pt x="1485" y="1234"/>
                      </a:cubicBezTo>
                      <a:cubicBezTo>
                        <a:pt x="1516" y="1173"/>
                        <a:pt x="1547" y="1100"/>
                        <a:pt x="1547" y="1017"/>
                      </a:cubicBezTo>
                      <a:cubicBezTo>
                        <a:pt x="1547" y="863"/>
                        <a:pt x="1475" y="749"/>
                        <a:pt x="1382" y="667"/>
                      </a:cubicBezTo>
                      <a:cubicBezTo>
                        <a:pt x="1351" y="616"/>
                        <a:pt x="1320" y="574"/>
                        <a:pt x="1279" y="522"/>
                      </a:cubicBezTo>
                      <a:cubicBezTo>
                        <a:pt x="1238" y="471"/>
                        <a:pt x="1186" y="440"/>
                        <a:pt x="1135" y="389"/>
                      </a:cubicBezTo>
                      <a:cubicBezTo>
                        <a:pt x="1124" y="347"/>
                        <a:pt x="1103" y="295"/>
                        <a:pt x="1073" y="254"/>
                      </a:cubicBezTo>
                      <a:cubicBezTo>
                        <a:pt x="951" y="91"/>
                        <a:pt x="774" y="0"/>
                        <a:pt x="601"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39" name="Google Shape;2139;p68"/>
                <p:cNvSpPr/>
                <p:nvPr/>
              </p:nvSpPr>
              <p:spPr>
                <a:xfrm>
                  <a:off x="6864018" y="1933954"/>
                  <a:ext cx="156689" cy="160200"/>
                </a:xfrm>
                <a:custGeom>
                  <a:rect b="b" l="l" r="r" t="t"/>
                  <a:pathLst>
                    <a:path extrusionOk="0" h="1734" w="1696">
                      <a:moveTo>
                        <a:pt x="1146" y="1"/>
                      </a:moveTo>
                      <a:cubicBezTo>
                        <a:pt x="1140" y="1"/>
                        <a:pt x="1134" y="1"/>
                        <a:pt x="1129" y="1"/>
                      </a:cubicBezTo>
                      <a:cubicBezTo>
                        <a:pt x="973" y="1"/>
                        <a:pt x="829" y="42"/>
                        <a:pt x="705" y="115"/>
                      </a:cubicBezTo>
                      <a:cubicBezTo>
                        <a:pt x="592" y="145"/>
                        <a:pt x="489" y="218"/>
                        <a:pt x="427" y="331"/>
                      </a:cubicBezTo>
                      <a:cubicBezTo>
                        <a:pt x="386" y="414"/>
                        <a:pt x="334" y="476"/>
                        <a:pt x="283" y="548"/>
                      </a:cubicBezTo>
                      <a:cubicBezTo>
                        <a:pt x="180" y="693"/>
                        <a:pt x="128" y="858"/>
                        <a:pt x="86" y="1023"/>
                      </a:cubicBezTo>
                      <a:cubicBezTo>
                        <a:pt x="1" y="1347"/>
                        <a:pt x="259" y="1627"/>
                        <a:pt x="559" y="1627"/>
                      </a:cubicBezTo>
                      <a:cubicBezTo>
                        <a:pt x="584" y="1627"/>
                        <a:pt x="609" y="1625"/>
                        <a:pt x="633" y="1621"/>
                      </a:cubicBezTo>
                      <a:cubicBezTo>
                        <a:pt x="726" y="1683"/>
                        <a:pt x="829" y="1734"/>
                        <a:pt x="932" y="1734"/>
                      </a:cubicBezTo>
                      <a:cubicBezTo>
                        <a:pt x="1149" y="1734"/>
                        <a:pt x="1314" y="1590"/>
                        <a:pt x="1386" y="1404"/>
                      </a:cubicBezTo>
                      <a:cubicBezTo>
                        <a:pt x="1417" y="1383"/>
                        <a:pt x="1448" y="1363"/>
                        <a:pt x="1469" y="1332"/>
                      </a:cubicBezTo>
                      <a:cubicBezTo>
                        <a:pt x="1696" y="1085"/>
                        <a:pt x="1613" y="785"/>
                        <a:pt x="1613" y="476"/>
                      </a:cubicBezTo>
                      <a:cubicBezTo>
                        <a:pt x="1613" y="223"/>
                        <a:pt x="1406" y="1"/>
                        <a:pt x="1146"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40" name="Google Shape;2140;p68"/>
                <p:cNvSpPr/>
                <p:nvPr/>
              </p:nvSpPr>
              <p:spPr>
                <a:xfrm>
                  <a:off x="7359861" y="1915384"/>
                  <a:ext cx="163988" cy="152162"/>
                </a:xfrm>
                <a:custGeom>
                  <a:rect b="b" l="l" r="r" t="t"/>
                  <a:pathLst>
                    <a:path extrusionOk="0" h="1647" w="1775">
                      <a:moveTo>
                        <a:pt x="1056" y="1"/>
                      </a:moveTo>
                      <a:cubicBezTo>
                        <a:pt x="1034" y="1"/>
                        <a:pt x="1013" y="3"/>
                        <a:pt x="991" y="6"/>
                      </a:cubicBezTo>
                      <a:lnTo>
                        <a:pt x="960" y="6"/>
                      </a:lnTo>
                      <a:cubicBezTo>
                        <a:pt x="775" y="6"/>
                        <a:pt x="651" y="99"/>
                        <a:pt x="548" y="243"/>
                      </a:cubicBezTo>
                      <a:cubicBezTo>
                        <a:pt x="465" y="346"/>
                        <a:pt x="383" y="460"/>
                        <a:pt x="321" y="573"/>
                      </a:cubicBezTo>
                      <a:cubicBezTo>
                        <a:pt x="259" y="687"/>
                        <a:pt x="218" y="800"/>
                        <a:pt x="156" y="914"/>
                      </a:cubicBezTo>
                      <a:cubicBezTo>
                        <a:pt x="1" y="1234"/>
                        <a:pt x="186" y="1646"/>
                        <a:pt x="578" y="1646"/>
                      </a:cubicBezTo>
                      <a:cubicBezTo>
                        <a:pt x="672" y="1646"/>
                        <a:pt x="775" y="1636"/>
                        <a:pt x="878" y="1636"/>
                      </a:cubicBezTo>
                      <a:cubicBezTo>
                        <a:pt x="904" y="1641"/>
                        <a:pt x="930" y="1643"/>
                        <a:pt x="954" y="1643"/>
                      </a:cubicBezTo>
                      <a:cubicBezTo>
                        <a:pt x="1045" y="1643"/>
                        <a:pt x="1124" y="1615"/>
                        <a:pt x="1197" y="1574"/>
                      </a:cubicBezTo>
                      <a:cubicBezTo>
                        <a:pt x="1352" y="1522"/>
                        <a:pt x="1486" y="1440"/>
                        <a:pt x="1589" y="1295"/>
                      </a:cubicBezTo>
                      <a:cubicBezTo>
                        <a:pt x="1775" y="1017"/>
                        <a:pt x="1610" y="646"/>
                        <a:pt x="1517" y="357"/>
                      </a:cubicBezTo>
                      <a:cubicBezTo>
                        <a:pt x="1452" y="170"/>
                        <a:pt x="1260" y="1"/>
                        <a:pt x="1056"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41" name="Google Shape;2141;p68"/>
                <p:cNvSpPr/>
                <p:nvPr/>
              </p:nvSpPr>
              <p:spPr>
                <a:xfrm>
                  <a:off x="7171206" y="1552025"/>
                  <a:ext cx="161124" cy="141538"/>
                </a:xfrm>
                <a:custGeom>
                  <a:rect b="b" l="l" r="r" t="t"/>
                  <a:pathLst>
                    <a:path extrusionOk="0" h="1532" w="1744">
                      <a:moveTo>
                        <a:pt x="1074" y="1"/>
                      </a:moveTo>
                      <a:cubicBezTo>
                        <a:pt x="1033" y="1"/>
                        <a:pt x="992" y="4"/>
                        <a:pt x="949" y="9"/>
                      </a:cubicBezTo>
                      <a:cubicBezTo>
                        <a:pt x="867" y="20"/>
                        <a:pt x="795" y="61"/>
                        <a:pt x="733" y="112"/>
                      </a:cubicBezTo>
                      <a:lnTo>
                        <a:pt x="733" y="102"/>
                      </a:lnTo>
                      <a:cubicBezTo>
                        <a:pt x="681" y="91"/>
                        <a:pt x="640" y="82"/>
                        <a:pt x="599" y="82"/>
                      </a:cubicBezTo>
                      <a:lnTo>
                        <a:pt x="589" y="82"/>
                      </a:lnTo>
                      <a:cubicBezTo>
                        <a:pt x="577" y="80"/>
                        <a:pt x="566" y="79"/>
                        <a:pt x="554" y="79"/>
                      </a:cubicBezTo>
                      <a:cubicBezTo>
                        <a:pt x="407" y="79"/>
                        <a:pt x="243" y="195"/>
                        <a:pt x="176" y="318"/>
                      </a:cubicBezTo>
                      <a:cubicBezTo>
                        <a:pt x="83" y="494"/>
                        <a:pt x="62" y="731"/>
                        <a:pt x="32" y="927"/>
                      </a:cubicBezTo>
                      <a:cubicBezTo>
                        <a:pt x="0" y="1102"/>
                        <a:pt x="32" y="1257"/>
                        <a:pt x="155" y="1391"/>
                      </a:cubicBezTo>
                      <a:cubicBezTo>
                        <a:pt x="247" y="1484"/>
                        <a:pt x="372" y="1532"/>
                        <a:pt x="498" y="1532"/>
                      </a:cubicBezTo>
                      <a:cubicBezTo>
                        <a:pt x="583" y="1532"/>
                        <a:pt x="668" y="1510"/>
                        <a:pt x="743" y="1464"/>
                      </a:cubicBezTo>
                      <a:cubicBezTo>
                        <a:pt x="826" y="1412"/>
                        <a:pt x="919" y="1361"/>
                        <a:pt x="1011" y="1319"/>
                      </a:cubicBezTo>
                      <a:cubicBezTo>
                        <a:pt x="1022" y="1319"/>
                        <a:pt x="1032" y="1319"/>
                        <a:pt x="1032" y="1309"/>
                      </a:cubicBezTo>
                      <a:cubicBezTo>
                        <a:pt x="1063" y="1309"/>
                        <a:pt x="1084" y="1299"/>
                        <a:pt x="1104" y="1278"/>
                      </a:cubicBezTo>
                      <a:cubicBezTo>
                        <a:pt x="1125" y="1278"/>
                        <a:pt x="1146" y="1267"/>
                        <a:pt x="1156" y="1257"/>
                      </a:cubicBezTo>
                      <a:cubicBezTo>
                        <a:pt x="1341" y="1164"/>
                        <a:pt x="1465" y="969"/>
                        <a:pt x="1589" y="814"/>
                      </a:cubicBezTo>
                      <a:cubicBezTo>
                        <a:pt x="1744" y="607"/>
                        <a:pt x="1651" y="360"/>
                        <a:pt x="1476" y="215"/>
                      </a:cubicBezTo>
                      <a:cubicBezTo>
                        <a:pt x="1465" y="185"/>
                        <a:pt x="1444" y="153"/>
                        <a:pt x="1414" y="133"/>
                      </a:cubicBezTo>
                      <a:cubicBezTo>
                        <a:pt x="1312" y="32"/>
                        <a:pt x="1199" y="1"/>
                        <a:pt x="1074"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42" name="Google Shape;2142;p68"/>
                <p:cNvSpPr/>
                <p:nvPr/>
              </p:nvSpPr>
              <p:spPr>
                <a:xfrm>
                  <a:off x="7460008" y="1266547"/>
                  <a:ext cx="133500" cy="156504"/>
                </a:xfrm>
                <a:custGeom>
                  <a:rect b="b" l="l" r="r" t="t"/>
                  <a:pathLst>
                    <a:path extrusionOk="0" h="1694" w="1445">
                      <a:moveTo>
                        <a:pt x="564" y="1"/>
                      </a:moveTo>
                      <a:cubicBezTo>
                        <a:pt x="351" y="1"/>
                        <a:pt x="135" y="145"/>
                        <a:pt x="83" y="355"/>
                      </a:cubicBezTo>
                      <a:cubicBezTo>
                        <a:pt x="62" y="448"/>
                        <a:pt x="51" y="541"/>
                        <a:pt x="62" y="634"/>
                      </a:cubicBezTo>
                      <a:cubicBezTo>
                        <a:pt x="21" y="747"/>
                        <a:pt x="0" y="871"/>
                        <a:pt x="0" y="985"/>
                      </a:cubicBezTo>
                      <a:cubicBezTo>
                        <a:pt x="0" y="1180"/>
                        <a:pt x="72" y="1335"/>
                        <a:pt x="196" y="1490"/>
                      </a:cubicBezTo>
                      <a:cubicBezTo>
                        <a:pt x="268" y="1583"/>
                        <a:pt x="413" y="1666"/>
                        <a:pt x="526" y="1686"/>
                      </a:cubicBezTo>
                      <a:cubicBezTo>
                        <a:pt x="571" y="1691"/>
                        <a:pt x="614" y="1694"/>
                        <a:pt x="656" y="1694"/>
                      </a:cubicBezTo>
                      <a:cubicBezTo>
                        <a:pt x="787" y="1694"/>
                        <a:pt x="907" y="1669"/>
                        <a:pt x="1032" y="1614"/>
                      </a:cubicBezTo>
                      <a:cubicBezTo>
                        <a:pt x="1279" y="1510"/>
                        <a:pt x="1444" y="1212"/>
                        <a:pt x="1424" y="943"/>
                      </a:cubicBezTo>
                      <a:cubicBezTo>
                        <a:pt x="1382" y="552"/>
                        <a:pt x="1114" y="273"/>
                        <a:pt x="794" y="66"/>
                      </a:cubicBezTo>
                      <a:cubicBezTo>
                        <a:pt x="724" y="21"/>
                        <a:pt x="644" y="1"/>
                        <a:pt x="564"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43" name="Google Shape;2143;p68"/>
                <p:cNvSpPr/>
                <p:nvPr/>
              </p:nvSpPr>
              <p:spPr>
                <a:xfrm>
                  <a:off x="6145217" y="1564292"/>
                  <a:ext cx="162048" cy="180340"/>
                </a:xfrm>
                <a:custGeom>
                  <a:rect b="b" l="l" r="r" t="t"/>
                  <a:pathLst>
                    <a:path extrusionOk="0" h="1952" w="1754">
                      <a:moveTo>
                        <a:pt x="850" y="0"/>
                      </a:moveTo>
                      <a:cubicBezTo>
                        <a:pt x="689" y="0"/>
                        <a:pt x="526" y="60"/>
                        <a:pt x="381" y="154"/>
                      </a:cubicBezTo>
                      <a:cubicBezTo>
                        <a:pt x="196" y="277"/>
                        <a:pt x="103" y="504"/>
                        <a:pt x="175" y="721"/>
                      </a:cubicBezTo>
                      <a:cubicBezTo>
                        <a:pt x="41" y="979"/>
                        <a:pt x="0" y="1278"/>
                        <a:pt x="175" y="1547"/>
                      </a:cubicBezTo>
                      <a:cubicBezTo>
                        <a:pt x="335" y="1786"/>
                        <a:pt x="631" y="1952"/>
                        <a:pt x="928" y="1952"/>
                      </a:cubicBezTo>
                      <a:cubicBezTo>
                        <a:pt x="1015" y="1952"/>
                        <a:pt x="1102" y="1938"/>
                        <a:pt x="1186" y="1907"/>
                      </a:cubicBezTo>
                      <a:cubicBezTo>
                        <a:pt x="1424" y="1815"/>
                        <a:pt x="1578" y="1660"/>
                        <a:pt x="1671" y="1423"/>
                      </a:cubicBezTo>
                      <a:cubicBezTo>
                        <a:pt x="1754" y="1185"/>
                        <a:pt x="1671" y="917"/>
                        <a:pt x="1589" y="701"/>
                      </a:cubicBezTo>
                      <a:cubicBezTo>
                        <a:pt x="1495" y="463"/>
                        <a:pt x="1392" y="206"/>
                        <a:pt x="1155" y="82"/>
                      </a:cubicBezTo>
                      <a:cubicBezTo>
                        <a:pt x="1058" y="25"/>
                        <a:pt x="955" y="0"/>
                        <a:pt x="850"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44" name="Google Shape;2144;p68"/>
                <p:cNvSpPr/>
                <p:nvPr/>
              </p:nvSpPr>
              <p:spPr>
                <a:xfrm>
                  <a:off x="6607338" y="1465067"/>
                  <a:ext cx="146896" cy="132484"/>
                </a:xfrm>
                <a:custGeom>
                  <a:rect b="b" l="l" r="r" t="t"/>
                  <a:pathLst>
                    <a:path extrusionOk="0" h="1434" w="1590">
                      <a:moveTo>
                        <a:pt x="1115" y="1"/>
                      </a:moveTo>
                      <a:cubicBezTo>
                        <a:pt x="867" y="10"/>
                        <a:pt x="640" y="93"/>
                        <a:pt x="486" y="289"/>
                      </a:cubicBezTo>
                      <a:cubicBezTo>
                        <a:pt x="300" y="310"/>
                        <a:pt x="124" y="464"/>
                        <a:pt x="73" y="650"/>
                      </a:cubicBezTo>
                      <a:cubicBezTo>
                        <a:pt x="1" y="898"/>
                        <a:pt x="135" y="1115"/>
                        <a:pt x="362" y="1218"/>
                      </a:cubicBezTo>
                      <a:cubicBezTo>
                        <a:pt x="383" y="1228"/>
                        <a:pt x="403" y="1238"/>
                        <a:pt x="413" y="1248"/>
                      </a:cubicBezTo>
                      <a:lnTo>
                        <a:pt x="537" y="1310"/>
                      </a:lnTo>
                      <a:cubicBezTo>
                        <a:pt x="671" y="1383"/>
                        <a:pt x="805" y="1434"/>
                        <a:pt x="950" y="1434"/>
                      </a:cubicBezTo>
                      <a:cubicBezTo>
                        <a:pt x="1167" y="1434"/>
                        <a:pt x="1373" y="1310"/>
                        <a:pt x="1476" y="1115"/>
                      </a:cubicBezTo>
                      <a:cubicBezTo>
                        <a:pt x="1579" y="929"/>
                        <a:pt x="1589" y="702"/>
                        <a:pt x="1589" y="485"/>
                      </a:cubicBezTo>
                      <a:cubicBezTo>
                        <a:pt x="1589" y="228"/>
                        <a:pt x="1373" y="1"/>
                        <a:pt x="1115"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45" name="Google Shape;2145;p68"/>
                <p:cNvSpPr/>
                <p:nvPr/>
              </p:nvSpPr>
              <p:spPr>
                <a:xfrm>
                  <a:off x="6036570" y="1207676"/>
                  <a:ext cx="149483" cy="159461"/>
                </a:xfrm>
                <a:custGeom>
                  <a:rect b="b" l="l" r="r" t="t"/>
                  <a:pathLst>
                    <a:path extrusionOk="0" h="1726" w="1618">
                      <a:moveTo>
                        <a:pt x="830" y="0"/>
                      </a:moveTo>
                      <a:cubicBezTo>
                        <a:pt x="792" y="0"/>
                        <a:pt x="752" y="4"/>
                        <a:pt x="711" y="11"/>
                      </a:cubicBezTo>
                      <a:cubicBezTo>
                        <a:pt x="526" y="53"/>
                        <a:pt x="402" y="187"/>
                        <a:pt x="310" y="352"/>
                      </a:cubicBezTo>
                      <a:cubicBezTo>
                        <a:pt x="83" y="497"/>
                        <a:pt x="0" y="785"/>
                        <a:pt x="134" y="1012"/>
                      </a:cubicBezTo>
                      <a:cubicBezTo>
                        <a:pt x="258" y="1229"/>
                        <a:pt x="340" y="1497"/>
                        <a:pt x="557" y="1641"/>
                      </a:cubicBezTo>
                      <a:cubicBezTo>
                        <a:pt x="638" y="1687"/>
                        <a:pt x="735" y="1716"/>
                        <a:pt x="827" y="1716"/>
                      </a:cubicBezTo>
                      <a:cubicBezTo>
                        <a:pt x="840" y="1716"/>
                        <a:pt x="854" y="1715"/>
                        <a:pt x="867" y="1714"/>
                      </a:cubicBezTo>
                      <a:lnTo>
                        <a:pt x="1000" y="1714"/>
                      </a:lnTo>
                      <a:cubicBezTo>
                        <a:pt x="1037" y="1721"/>
                        <a:pt x="1075" y="1725"/>
                        <a:pt x="1112" y="1725"/>
                      </a:cubicBezTo>
                      <a:cubicBezTo>
                        <a:pt x="1374" y="1725"/>
                        <a:pt x="1618" y="1539"/>
                        <a:pt x="1609" y="1249"/>
                      </a:cubicBezTo>
                      <a:cubicBezTo>
                        <a:pt x="1599" y="868"/>
                        <a:pt x="1465" y="548"/>
                        <a:pt x="1259" y="238"/>
                      </a:cubicBezTo>
                      <a:cubicBezTo>
                        <a:pt x="1148" y="78"/>
                        <a:pt x="1004" y="0"/>
                        <a:pt x="830"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46" name="Google Shape;2146;p68"/>
                <p:cNvSpPr/>
                <p:nvPr/>
              </p:nvSpPr>
              <p:spPr>
                <a:xfrm>
                  <a:off x="6919885" y="1162960"/>
                  <a:ext cx="123984" cy="142462"/>
                </a:xfrm>
                <a:custGeom>
                  <a:rect b="b" l="l" r="r" t="t"/>
                  <a:pathLst>
                    <a:path extrusionOk="0" h="1542" w="1342">
                      <a:moveTo>
                        <a:pt x="517" y="0"/>
                      </a:moveTo>
                      <a:cubicBezTo>
                        <a:pt x="362" y="0"/>
                        <a:pt x="166" y="93"/>
                        <a:pt x="104" y="238"/>
                      </a:cubicBezTo>
                      <a:cubicBezTo>
                        <a:pt x="22" y="433"/>
                        <a:pt x="1" y="578"/>
                        <a:pt x="32" y="774"/>
                      </a:cubicBezTo>
                      <a:lnTo>
                        <a:pt x="63" y="867"/>
                      </a:lnTo>
                      <a:cubicBezTo>
                        <a:pt x="22" y="1063"/>
                        <a:pt x="73" y="1259"/>
                        <a:pt x="280" y="1382"/>
                      </a:cubicBezTo>
                      <a:cubicBezTo>
                        <a:pt x="342" y="1414"/>
                        <a:pt x="424" y="1434"/>
                        <a:pt x="507" y="1444"/>
                      </a:cubicBezTo>
                      <a:cubicBezTo>
                        <a:pt x="584" y="1511"/>
                        <a:pt x="691" y="1542"/>
                        <a:pt x="798" y="1542"/>
                      </a:cubicBezTo>
                      <a:cubicBezTo>
                        <a:pt x="890" y="1542"/>
                        <a:pt x="981" y="1519"/>
                        <a:pt x="1053" y="1476"/>
                      </a:cubicBezTo>
                      <a:cubicBezTo>
                        <a:pt x="1291" y="1331"/>
                        <a:pt x="1342" y="1052"/>
                        <a:pt x="1218" y="816"/>
                      </a:cubicBezTo>
                      <a:cubicBezTo>
                        <a:pt x="1218" y="816"/>
                        <a:pt x="1218" y="805"/>
                        <a:pt x="1208" y="795"/>
                      </a:cubicBezTo>
                      <a:cubicBezTo>
                        <a:pt x="1249" y="630"/>
                        <a:pt x="1229" y="465"/>
                        <a:pt x="1136" y="320"/>
                      </a:cubicBezTo>
                      <a:cubicBezTo>
                        <a:pt x="1074" y="227"/>
                        <a:pt x="991" y="145"/>
                        <a:pt x="899" y="93"/>
                      </a:cubicBezTo>
                      <a:cubicBezTo>
                        <a:pt x="816" y="42"/>
                        <a:pt x="723" y="0"/>
                        <a:pt x="610"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grpSp>
      <p:sp>
        <p:nvSpPr>
          <p:cNvPr id="2147" name="Google Shape;2147;p68"/>
          <p:cNvSpPr txBox="1"/>
          <p:nvPr>
            <p:ph type="title"/>
          </p:nvPr>
        </p:nvSpPr>
        <p:spPr>
          <a:xfrm>
            <a:off x="1975300" y="3122067"/>
            <a:ext cx="1866900" cy="260100"/>
          </a:xfrm>
          <a:prstGeom prst="rect">
            <a:avLst/>
          </a:prstGeom>
          <a:solidFill>
            <a:schemeClr val="lt2"/>
          </a:solidFill>
          <a:ln>
            <a:noFill/>
          </a:ln>
        </p:spPr>
        <p:txBody>
          <a:bodyPr anchorCtr="0" anchor="t" bIns="91425" lIns="91425" spcFirstLastPara="1" rIns="91425" wrap="square" tIns="91425">
            <a:noAutofit/>
          </a:bodyPr>
          <a:lstStyle>
            <a:lvl1pPr lvl="0" rtl="0" algn="ctr">
              <a:spcBef>
                <a:spcPts val="0"/>
              </a:spcBef>
              <a:spcAft>
                <a:spcPts val="0"/>
              </a:spcAft>
              <a:buSzPts val="3000"/>
              <a:buNone/>
              <a:defRPr b="0" sz="2100">
                <a:solidFill>
                  <a:schemeClr val="lt1"/>
                </a:solidFill>
              </a:defRPr>
            </a:lvl1pPr>
            <a:lvl2pPr lvl="1" rtl="0">
              <a:spcBef>
                <a:spcPts val="0"/>
              </a:spcBef>
              <a:spcAft>
                <a:spcPts val="0"/>
              </a:spcAft>
              <a:buSzPts val="3000"/>
              <a:buNone/>
              <a:defRPr/>
            </a:lvl2pPr>
            <a:lvl3pPr lvl="2" rtl="0">
              <a:spcBef>
                <a:spcPts val="0"/>
              </a:spcBef>
              <a:spcAft>
                <a:spcPts val="0"/>
              </a:spcAft>
              <a:buSzPts val="3000"/>
              <a:buNone/>
              <a:defRPr/>
            </a:lvl3pPr>
            <a:lvl4pPr lvl="3" rtl="0">
              <a:spcBef>
                <a:spcPts val="0"/>
              </a:spcBef>
              <a:spcAft>
                <a:spcPts val="0"/>
              </a:spcAft>
              <a:buSzPts val="3000"/>
              <a:buNone/>
              <a:defRPr/>
            </a:lvl4pPr>
            <a:lvl5pPr lvl="4" rtl="0">
              <a:spcBef>
                <a:spcPts val="0"/>
              </a:spcBef>
              <a:spcAft>
                <a:spcPts val="0"/>
              </a:spcAft>
              <a:buSzPts val="3000"/>
              <a:buNone/>
              <a:defRPr/>
            </a:lvl5pPr>
            <a:lvl6pPr lvl="5" rtl="0">
              <a:spcBef>
                <a:spcPts val="0"/>
              </a:spcBef>
              <a:spcAft>
                <a:spcPts val="0"/>
              </a:spcAft>
              <a:buSzPts val="3000"/>
              <a:buNone/>
              <a:defRPr/>
            </a:lvl6pPr>
            <a:lvl7pPr lvl="6" rtl="0">
              <a:spcBef>
                <a:spcPts val="0"/>
              </a:spcBef>
              <a:spcAft>
                <a:spcPts val="0"/>
              </a:spcAft>
              <a:buSzPts val="3000"/>
              <a:buNone/>
              <a:defRPr/>
            </a:lvl7pPr>
            <a:lvl8pPr lvl="7" rtl="0">
              <a:spcBef>
                <a:spcPts val="0"/>
              </a:spcBef>
              <a:spcAft>
                <a:spcPts val="0"/>
              </a:spcAft>
              <a:buSzPts val="3000"/>
              <a:buNone/>
              <a:defRPr/>
            </a:lvl8pPr>
            <a:lvl9pPr lvl="8" rtl="0">
              <a:spcBef>
                <a:spcPts val="0"/>
              </a:spcBef>
              <a:spcAft>
                <a:spcPts val="0"/>
              </a:spcAft>
              <a:buSzPts val="3000"/>
              <a:buNone/>
              <a:defRPr/>
            </a:lvl9pPr>
          </a:lstStyle>
          <a:p/>
        </p:txBody>
      </p:sp>
      <p:sp>
        <p:nvSpPr>
          <p:cNvPr id="2148" name="Google Shape;2148;p68"/>
          <p:cNvSpPr txBox="1"/>
          <p:nvPr>
            <p:ph idx="2" type="title"/>
          </p:nvPr>
        </p:nvSpPr>
        <p:spPr>
          <a:xfrm>
            <a:off x="5242597" y="3122067"/>
            <a:ext cx="1866900" cy="260100"/>
          </a:xfrm>
          <a:prstGeom prst="rect">
            <a:avLst/>
          </a:prstGeom>
          <a:solidFill>
            <a:schemeClr val="accent1"/>
          </a:solidFill>
          <a:ln>
            <a:noFill/>
          </a:ln>
        </p:spPr>
        <p:txBody>
          <a:bodyPr anchorCtr="0" anchor="t" bIns="91425" lIns="91425" spcFirstLastPara="1" rIns="91425" wrap="square" tIns="91425">
            <a:noAutofit/>
          </a:bodyPr>
          <a:lstStyle>
            <a:lvl1pPr lvl="0" rtl="0" algn="ctr">
              <a:spcBef>
                <a:spcPts val="0"/>
              </a:spcBef>
              <a:spcAft>
                <a:spcPts val="0"/>
              </a:spcAft>
              <a:buSzPts val="3000"/>
              <a:buNone/>
              <a:defRPr b="0" sz="2100">
                <a:solidFill>
                  <a:schemeClr val="lt1"/>
                </a:solidFill>
              </a:defRPr>
            </a:lvl1pPr>
            <a:lvl2pPr lvl="1" rtl="0">
              <a:spcBef>
                <a:spcPts val="0"/>
              </a:spcBef>
              <a:spcAft>
                <a:spcPts val="0"/>
              </a:spcAft>
              <a:buSzPts val="3000"/>
              <a:buNone/>
              <a:defRPr/>
            </a:lvl2pPr>
            <a:lvl3pPr lvl="2" rtl="0">
              <a:spcBef>
                <a:spcPts val="0"/>
              </a:spcBef>
              <a:spcAft>
                <a:spcPts val="0"/>
              </a:spcAft>
              <a:buSzPts val="3000"/>
              <a:buNone/>
              <a:defRPr/>
            </a:lvl3pPr>
            <a:lvl4pPr lvl="3" rtl="0">
              <a:spcBef>
                <a:spcPts val="0"/>
              </a:spcBef>
              <a:spcAft>
                <a:spcPts val="0"/>
              </a:spcAft>
              <a:buSzPts val="3000"/>
              <a:buNone/>
              <a:defRPr/>
            </a:lvl4pPr>
            <a:lvl5pPr lvl="4" rtl="0">
              <a:spcBef>
                <a:spcPts val="0"/>
              </a:spcBef>
              <a:spcAft>
                <a:spcPts val="0"/>
              </a:spcAft>
              <a:buSzPts val="3000"/>
              <a:buNone/>
              <a:defRPr/>
            </a:lvl5pPr>
            <a:lvl6pPr lvl="5" rtl="0">
              <a:spcBef>
                <a:spcPts val="0"/>
              </a:spcBef>
              <a:spcAft>
                <a:spcPts val="0"/>
              </a:spcAft>
              <a:buSzPts val="3000"/>
              <a:buNone/>
              <a:defRPr/>
            </a:lvl6pPr>
            <a:lvl7pPr lvl="6" rtl="0">
              <a:spcBef>
                <a:spcPts val="0"/>
              </a:spcBef>
              <a:spcAft>
                <a:spcPts val="0"/>
              </a:spcAft>
              <a:buSzPts val="3000"/>
              <a:buNone/>
              <a:defRPr/>
            </a:lvl7pPr>
            <a:lvl8pPr lvl="7" rtl="0">
              <a:spcBef>
                <a:spcPts val="0"/>
              </a:spcBef>
              <a:spcAft>
                <a:spcPts val="0"/>
              </a:spcAft>
              <a:buSzPts val="3000"/>
              <a:buNone/>
              <a:defRPr/>
            </a:lvl8pPr>
            <a:lvl9pPr lvl="8" rtl="0">
              <a:spcBef>
                <a:spcPts val="0"/>
              </a:spcBef>
              <a:spcAft>
                <a:spcPts val="0"/>
              </a:spcAft>
              <a:buSzPts val="3000"/>
              <a:buNone/>
              <a:defRPr/>
            </a:lvl9pPr>
          </a:lstStyle>
          <a:p/>
        </p:txBody>
      </p:sp>
      <p:sp>
        <p:nvSpPr>
          <p:cNvPr id="2149" name="Google Shape;2149;p68"/>
          <p:cNvSpPr txBox="1"/>
          <p:nvPr>
            <p:ph idx="1" type="subTitle"/>
          </p:nvPr>
        </p:nvSpPr>
        <p:spPr>
          <a:xfrm>
            <a:off x="4923247" y="3578997"/>
            <a:ext cx="2505600" cy="1010700"/>
          </a:xfrm>
          <a:prstGeom prst="rect">
            <a:avLst/>
          </a:prstGeom>
        </p:spPr>
        <p:txBody>
          <a:bodyPr anchorCtr="0" anchor="ctr" bIns="91425" lIns="91425" spcFirstLastPara="1" rIns="91425" wrap="square" tIns="91425">
            <a:noAutofit/>
          </a:bodyPr>
          <a:lstStyle>
            <a:lvl1pPr lvl="0" rtl="0" algn="ctr">
              <a:lnSpc>
                <a:spcPct val="100000"/>
              </a:lnSpc>
              <a:spcBef>
                <a:spcPts val="0"/>
              </a:spcBef>
              <a:spcAft>
                <a:spcPts val="0"/>
              </a:spcAft>
              <a:buSzPts val="2800"/>
              <a:buNone/>
              <a:defRPr b="0" sz="1400"/>
            </a:lvl1pPr>
            <a:lvl2pPr lvl="1" rtl="0" algn="ctr">
              <a:lnSpc>
                <a:spcPct val="100000"/>
              </a:lnSpc>
              <a:spcBef>
                <a:spcPts val="0"/>
              </a:spcBef>
              <a:spcAft>
                <a:spcPts val="0"/>
              </a:spcAft>
              <a:buSzPts val="2800"/>
              <a:buNone/>
              <a:defRPr sz="2800"/>
            </a:lvl2pPr>
            <a:lvl3pPr lvl="2" rtl="0" algn="ctr">
              <a:lnSpc>
                <a:spcPct val="100000"/>
              </a:lnSpc>
              <a:spcBef>
                <a:spcPts val="0"/>
              </a:spcBef>
              <a:spcAft>
                <a:spcPts val="0"/>
              </a:spcAft>
              <a:buSzPts val="2800"/>
              <a:buNone/>
              <a:defRPr sz="2800"/>
            </a:lvl3pPr>
            <a:lvl4pPr lvl="3" rtl="0" algn="ctr">
              <a:lnSpc>
                <a:spcPct val="100000"/>
              </a:lnSpc>
              <a:spcBef>
                <a:spcPts val="0"/>
              </a:spcBef>
              <a:spcAft>
                <a:spcPts val="0"/>
              </a:spcAft>
              <a:buSzPts val="2800"/>
              <a:buNone/>
              <a:defRPr sz="2800"/>
            </a:lvl4pPr>
            <a:lvl5pPr lvl="4" rtl="0" algn="ctr">
              <a:lnSpc>
                <a:spcPct val="100000"/>
              </a:lnSpc>
              <a:spcBef>
                <a:spcPts val="0"/>
              </a:spcBef>
              <a:spcAft>
                <a:spcPts val="0"/>
              </a:spcAft>
              <a:buSzPts val="2800"/>
              <a:buNone/>
              <a:defRPr sz="2800"/>
            </a:lvl5pPr>
            <a:lvl6pPr lvl="5" rtl="0" algn="ctr">
              <a:lnSpc>
                <a:spcPct val="100000"/>
              </a:lnSpc>
              <a:spcBef>
                <a:spcPts val="0"/>
              </a:spcBef>
              <a:spcAft>
                <a:spcPts val="0"/>
              </a:spcAft>
              <a:buSzPts val="2800"/>
              <a:buNone/>
              <a:defRPr sz="2800"/>
            </a:lvl6pPr>
            <a:lvl7pPr lvl="6" rtl="0" algn="ctr">
              <a:lnSpc>
                <a:spcPct val="100000"/>
              </a:lnSpc>
              <a:spcBef>
                <a:spcPts val="0"/>
              </a:spcBef>
              <a:spcAft>
                <a:spcPts val="0"/>
              </a:spcAft>
              <a:buSzPts val="2800"/>
              <a:buNone/>
              <a:defRPr sz="2800"/>
            </a:lvl7pPr>
            <a:lvl8pPr lvl="7" rtl="0" algn="ctr">
              <a:lnSpc>
                <a:spcPct val="100000"/>
              </a:lnSpc>
              <a:spcBef>
                <a:spcPts val="0"/>
              </a:spcBef>
              <a:spcAft>
                <a:spcPts val="0"/>
              </a:spcAft>
              <a:buSzPts val="2800"/>
              <a:buNone/>
              <a:defRPr sz="2800"/>
            </a:lvl8pPr>
            <a:lvl9pPr lvl="8" rtl="0" algn="ctr">
              <a:lnSpc>
                <a:spcPct val="100000"/>
              </a:lnSpc>
              <a:spcBef>
                <a:spcPts val="0"/>
              </a:spcBef>
              <a:spcAft>
                <a:spcPts val="0"/>
              </a:spcAft>
              <a:buSzPts val="2800"/>
              <a:buNone/>
              <a:defRPr sz="2800"/>
            </a:lvl9pPr>
          </a:lstStyle>
          <a:p/>
        </p:txBody>
      </p:sp>
      <p:sp>
        <p:nvSpPr>
          <p:cNvPr id="2150" name="Google Shape;2150;p68"/>
          <p:cNvSpPr txBox="1"/>
          <p:nvPr>
            <p:ph idx="3" type="subTitle"/>
          </p:nvPr>
        </p:nvSpPr>
        <p:spPr>
          <a:xfrm>
            <a:off x="1655950" y="3578997"/>
            <a:ext cx="2505600" cy="1010700"/>
          </a:xfrm>
          <a:prstGeom prst="rect">
            <a:avLst/>
          </a:prstGeom>
        </p:spPr>
        <p:txBody>
          <a:bodyPr anchorCtr="0" anchor="ctr" bIns="91425" lIns="91425" spcFirstLastPara="1" rIns="91425" wrap="square" tIns="91425">
            <a:noAutofit/>
          </a:bodyPr>
          <a:lstStyle>
            <a:lvl1pPr lvl="0" rtl="0" algn="ctr">
              <a:lnSpc>
                <a:spcPct val="100000"/>
              </a:lnSpc>
              <a:spcBef>
                <a:spcPts val="0"/>
              </a:spcBef>
              <a:spcAft>
                <a:spcPts val="0"/>
              </a:spcAft>
              <a:buSzPts val="2800"/>
              <a:buNone/>
              <a:defRPr b="0" sz="1400"/>
            </a:lvl1pPr>
            <a:lvl2pPr lvl="1" rtl="0" algn="ctr">
              <a:lnSpc>
                <a:spcPct val="100000"/>
              </a:lnSpc>
              <a:spcBef>
                <a:spcPts val="0"/>
              </a:spcBef>
              <a:spcAft>
                <a:spcPts val="0"/>
              </a:spcAft>
              <a:buSzPts val="2800"/>
              <a:buNone/>
              <a:defRPr sz="2800"/>
            </a:lvl2pPr>
            <a:lvl3pPr lvl="2" rtl="0" algn="ctr">
              <a:lnSpc>
                <a:spcPct val="100000"/>
              </a:lnSpc>
              <a:spcBef>
                <a:spcPts val="0"/>
              </a:spcBef>
              <a:spcAft>
                <a:spcPts val="0"/>
              </a:spcAft>
              <a:buSzPts val="2800"/>
              <a:buNone/>
              <a:defRPr sz="2800"/>
            </a:lvl3pPr>
            <a:lvl4pPr lvl="3" rtl="0" algn="ctr">
              <a:lnSpc>
                <a:spcPct val="100000"/>
              </a:lnSpc>
              <a:spcBef>
                <a:spcPts val="0"/>
              </a:spcBef>
              <a:spcAft>
                <a:spcPts val="0"/>
              </a:spcAft>
              <a:buSzPts val="2800"/>
              <a:buNone/>
              <a:defRPr sz="2800"/>
            </a:lvl4pPr>
            <a:lvl5pPr lvl="4" rtl="0" algn="ctr">
              <a:lnSpc>
                <a:spcPct val="100000"/>
              </a:lnSpc>
              <a:spcBef>
                <a:spcPts val="0"/>
              </a:spcBef>
              <a:spcAft>
                <a:spcPts val="0"/>
              </a:spcAft>
              <a:buSzPts val="2800"/>
              <a:buNone/>
              <a:defRPr sz="2800"/>
            </a:lvl5pPr>
            <a:lvl6pPr lvl="5" rtl="0" algn="ctr">
              <a:lnSpc>
                <a:spcPct val="100000"/>
              </a:lnSpc>
              <a:spcBef>
                <a:spcPts val="0"/>
              </a:spcBef>
              <a:spcAft>
                <a:spcPts val="0"/>
              </a:spcAft>
              <a:buSzPts val="2800"/>
              <a:buNone/>
              <a:defRPr sz="2800"/>
            </a:lvl6pPr>
            <a:lvl7pPr lvl="6" rtl="0" algn="ctr">
              <a:lnSpc>
                <a:spcPct val="100000"/>
              </a:lnSpc>
              <a:spcBef>
                <a:spcPts val="0"/>
              </a:spcBef>
              <a:spcAft>
                <a:spcPts val="0"/>
              </a:spcAft>
              <a:buSzPts val="2800"/>
              <a:buNone/>
              <a:defRPr sz="2800"/>
            </a:lvl7pPr>
            <a:lvl8pPr lvl="7" rtl="0" algn="ctr">
              <a:lnSpc>
                <a:spcPct val="100000"/>
              </a:lnSpc>
              <a:spcBef>
                <a:spcPts val="0"/>
              </a:spcBef>
              <a:spcAft>
                <a:spcPts val="0"/>
              </a:spcAft>
              <a:buSzPts val="2800"/>
              <a:buNone/>
              <a:defRPr sz="2800"/>
            </a:lvl8pPr>
            <a:lvl9pPr lvl="8" rtl="0" algn="ctr">
              <a:lnSpc>
                <a:spcPct val="100000"/>
              </a:lnSpc>
              <a:spcBef>
                <a:spcPts val="0"/>
              </a:spcBef>
              <a:spcAft>
                <a:spcPts val="0"/>
              </a:spcAft>
              <a:buSzPts val="2800"/>
              <a:buNone/>
              <a:defRPr sz="2800"/>
            </a:lvl9pPr>
          </a:lstStyle>
          <a:p/>
        </p:txBody>
      </p:sp>
      <p:sp>
        <p:nvSpPr>
          <p:cNvPr id="2151" name="Google Shape;2151;p68"/>
          <p:cNvSpPr txBox="1"/>
          <p:nvPr>
            <p:ph idx="4" type="title"/>
          </p:nvPr>
        </p:nvSpPr>
        <p:spPr>
          <a:xfrm>
            <a:off x="720000" y="445025"/>
            <a:ext cx="7704000" cy="572700"/>
          </a:xfrm>
          <a:prstGeom prst="rect">
            <a:avLst/>
          </a:prstGeom>
        </p:spPr>
        <p:txBody>
          <a:bodyPr anchorCtr="0" anchor="t" bIns="91425" lIns="91425" spcFirstLastPara="1" rIns="91425" wrap="square" tIns="91425">
            <a:noAutofit/>
          </a:bodyPr>
          <a:lstStyle>
            <a:lvl1pPr lvl="0" rtl="0" algn="ctr">
              <a:spcBef>
                <a:spcPts val="0"/>
              </a:spcBef>
              <a:spcAft>
                <a:spcPts val="0"/>
              </a:spcAft>
              <a:buSzPts val="3000"/>
              <a:buNone/>
              <a:defRPr/>
            </a:lvl1pPr>
            <a:lvl2pPr lvl="1" rtl="0">
              <a:spcBef>
                <a:spcPts val="0"/>
              </a:spcBef>
              <a:spcAft>
                <a:spcPts val="0"/>
              </a:spcAft>
              <a:buSzPts val="3000"/>
              <a:buNone/>
              <a:defRPr/>
            </a:lvl2pPr>
            <a:lvl3pPr lvl="2" rtl="0">
              <a:spcBef>
                <a:spcPts val="0"/>
              </a:spcBef>
              <a:spcAft>
                <a:spcPts val="0"/>
              </a:spcAft>
              <a:buSzPts val="3000"/>
              <a:buNone/>
              <a:defRPr/>
            </a:lvl3pPr>
            <a:lvl4pPr lvl="3" rtl="0">
              <a:spcBef>
                <a:spcPts val="0"/>
              </a:spcBef>
              <a:spcAft>
                <a:spcPts val="0"/>
              </a:spcAft>
              <a:buSzPts val="3000"/>
              <a:buNone/>
              <a:defRPr/>
            </a:lvl4pPr>
            <a:lvl5pPr lvl="4" rtl="0">
              <a:spcBef>
                <a:spcPts val="0"/>
              </a:spcBef>
              <a:spcAft>
                <a:spcPts val="0"/>
              </a:spcAft>
              <a:buSzPts val="3000"/>
              <a:buNone/>
              <a:defRPr/>
            </a:lvl5pPr>
            <a:lvl6pPr lvl="5" rtl="0">
              <a:spcBef>
                <a:spcPts val="0"/>
              </a:spcBef>
              <a:spcAft>
                <a:spcPts val="0"/>
              </a:spcAft>
              <a:buSzPts val="3000"/>
              <a:buNone/>
              <a:defRPr/>
            </a:lvl6pPr>
            <a:lvl7pPr lvl="6" rtl="0">
              <a:spcBef>
                <a:spcPts val="0"/>
              </a:spcBef>
              <a:spcAft>
                <a:spcPts val="0"/>
              </a:spcAft>
              <a:buSzPts val="3000"/>
              <a:buNone/>
              <a:defRPr/>
            </a:lvl7pPr>
            <a:lvl8pPr lvl="7" rtl="0">
              <a:spcBef>
                <a:spcPts val="0"/>
              </a:spcBef>
              <a:spcAft>
                <a:spcPts val="0"/>
              </a:spcAft>
              <a:buSzPts val="3000"/>
              <a:buNone/>
              <a:defRPr/>
            </a:lvl8pPr>
            <a:lvl9pPr lvl="8" rtl="0">
              <a:spcBef>
                <a:spcPts val="0"/>
              </a:spcBef>
              <a:spcAft>
                <a:spcPts val="0"/>
              </a:spcAft>
              <a:buSzPts val="3000"/>
              <a:buNone/>
              <a:defRPr/>
            </a:lvl9pPr>
          </a:lstStyle>
          <a:p/>
        </p:txBody>
      </p:sp>
    </p:spTree>
  </p:cSld>
  <p:clrMapOvr>
    <a:masterClrMapping/>
  </p:clrMapOvr>
</p:sldLayout>
</file>

<file path=ppt/slideLayouts/slideLayout6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152" name="Shape 2152"/>
        <p:cNvGrpSpPr/>
        <p:nvPr/>
      </p:nvGrpSpPr>
      <p:grpSpPr>
        <a:xfrm>
          <a:off x="0" y="0"/>
          <a:ext cx="0" cy="0"/>
          <a:chOff x="0" y="0"/>
          <a:chExt cx="0" cy="0"/>
        </a:xfrm>
      </p:grpSpPr>
      <p:sp>
        <p:nvSpPr>
          <p:cNvPr id="2153" name="Google Shape;2153;p69"/>
          <p:cNvSpPr txBox="1"/>
          <p:nvPr>
            <p:ph type="title"/>
          </p:nvPr>
        </p:nvSpPr>
        <p:spPr>
          <a:xfrm>
            <a:off x="720000" y="445025"/>
            <a:ext cx="7704000" cy="572700"/>
          </a:xfrm>
          <a:prstGeom prst="rect">
            <a:avLst/>
          </a:prstGeom>
        </p:spPr>
        <p:txBody>
          <a:bodyPr anchorCtr="0" anchor="t" bIns="91425" lIns="91425" spcFirstLastPara="1" rIns="91425" wrap="square" tIns="91425">
            <a:noAutofit/>
          </a:bodyPr>
          <a:lstStyle>
            <a:lvl1pPr lvl="0" rtl="0" algn="ctr">
              <a:spcBef>
                <a:spcPts val="0"/>
              </a:spcBef>
              <a:spcAft>
                <a:spcPts val="0"/>
              </a:spcAft>
              <a:buSzPts val="3000"/>
              <a:buNone/>
              <a:defRPr/>
            </a:lvl1pPr>
            <a:lvl2pPr lvl="1" rtl="0">
              <a:spcBef>
                <a:spcPts val="0"/>
              </a:spcBef>
              <a:spcAft>
                <a:spcPts val="0"/>
              </a:spcAft>
              <a:buSzPts val="3000"/>
              <a:buNone/>
              <a:defRPr/>
            </a:lvl2pPr>
            <a:lvl3pPr lvl="2" rtl="0">
              <a:spcBef>
                <a:spcPts val="0"/>
              </a:spcBef>
              <a:spcAft>
                <a:spcPts val="0"/>
              </a:spcAft>
              <a:buSzPts val="3000"/>
              <a:buNone/>
              <a:defRPr/>
            </a:lvl3pPr>
            <a:lvl4pPr lvl="3" rtl="0">
              <a:spcBef>
                <a:spcPts val="0"/>
              </a:spcBef>
              <a:spcAft>
                <a:spcPts val="0"/>
              </a:spcAft>
              <a:buSzPts val="3000"/>
              <a:buNone/>
              <a:defRPr/>
            </a:lvl4pPr>
            <a:lvl5pPr lvl="4" rtl="0">
              <a:spcBef>
                <a:spcPts val="0"/>
              </a:spcBef>
              <a:spcAft>
                <a:spcPts val="0"/>
              </a:spcAft>
              <a:buSzPts val="3000"/>
              <a:buNone/>
              <a:defRPr/>
            </a:lvl5pPr>
            <a:lvl6pPr lvl="5" rtl="0">
              <a:spcBef>
                <a:spcPts val="0"/>
              </a:spcBef>
              <a:spcAft>
                <a:spcPts val="0"/>
              </a:spcAft>
              <a:buSzPts val="3000"/>
              <a:buNone/>
              <a:defRPr/>
            </a:lvl6pPr>
            <a:lvl7pPr lvl="6" rtl="0">
              <a:spcBef>
                <a:spcPts val="0"/>
              </a:spcBef>
              <a:spcAft>
                <a:spcPts val="0"/>
              </a:spcAft>
              <a:buSzPts val="3000"/>
              <a:buNone/>
              <a:defRPr/>
            </a:lvl7pPr>
            <a:lvl8pPr lvl="7" rtl="0">
              <a:spcBef>
                <a:spcPts val="0"/>
              </a:spcBef>
              <a:spcAft>
                <a:spcPts val="0"/>
              </a:spcAft>
              <a:buSzPts val="3000"/>
              <a:buNone/>
              <a:defRPr/>
            </a:lvl8pPr>
            <a:lvl9pPr lvl="8" rtl="0">
              <a:spcBef>
                <a:spcPts val="0"/>
              </a:spcBef>
              <a:spcAft>
                <a:spcPts val="0"/>
              </a:spcAft>
              <a:buSzPts val="3000"/>
              <a:buNone/>
              <a:defRPr/>
            </a:lvl9pPr>
          </a:lstStyle>
          <a:p/>
        </p:txBody>
      </p:sp>
      <p:grpSp>
        <p:nvGrpSpPr>
          <p:cNvPr id="2154" name="Google Shape;2154;p69"/>
          <p:cNvGrpSpPr/>
          <p:nvPr/>
        </p:nvGrpSpPr>
        <p:grpSpPr>
          <a:xfrm>
            <a:off x="288171" y="229503"/>
            <a:ext cx="1195720" cy="801006"/>
            <a:chOff x="2458950" y="394475"/>
            <a:chExt cx="697050" cy="466950"/>
          </a:xfrm>
        </p:grpSpPr>
        <p:sp>
          <p:nvSpPr>
            <p:cNvPr id="2155" name="Google Shape;2155;p69"/>
            <p:cNvSpPr/>
            <p:nvPr/>
          </p:nvSpPr>
          <p:spPr>
            <a:xfrm>
              <a:off x="2585335" y="394475"/>
              <a:ext cx="88000" cy="100225"/>
            </a:xfrm>
            <a:custGeom>
              <a:rect b="b" l="l" r="r" t="t"/>
              <a:pathLst>
                <a:path extrusionOk="0" h="4009" w="3520">
                  <a:moveTo>
                    <a:pt x="2021" y="1"/>
                  </a:moveTo>
                  <a:cubicBezTo>
                    <a:pt x="1846" y="1"/>
                    <a:pt x="1681" y="99"/>
                    <a:pt x="1636" y="325"/>
                  </a:cubicBezTo>
                  <a:cubicBezTo>
                    <a:pt x="1585" y="645"/>
                    <a:pt x="1502" y="965"/>
                    <a:pt x="1420" y="1284"/>
                  </a:cubicBezTo>
                  <a:cubicBezTo>
                    <a:pt x="1203" y="1192"/>
                    <a:pt x="976" y="1099"/>
                    <a:pt x="749" y="1037"/>
                  </a:cubicBezTo>
                  <a:cubicBezTo>
                    <a:pt x="704" y="1024"/>
                    <a:pt x="661" y="1018"/>
                    <a:pt x="620" y="1018"/>
                  </a:cubicBezTo>
                  <a:cubicBezTo>
                    <a:pt x="159" y="1018"/>
                    <a:pt x="0" y="1761"/>
                    <a:pt x="512" y="1903"/>
                  </a:cubicBezTo>
                  <a:cubicBezTo>
                    <a:pt x="728" y="1965"/>
                    <a:pt x="945" y="2048"/>
                    <a:pt x="1152" y="2141"/>
                  </a:cubicBezTo>
                  <a:cubicBezTo>
                    <a:pt x="1007" y="2584"/>
                    <a:pt x="842" y="3028"/>
                    <a:pt x="677" y="3461"/>
                  </a:cubicBezTo>
                  <a:cubicBezTo>
                    <a:pt x="552" y="3791"/>
                    <a:pt x="823" y="4008"/>
                    <a:pt x="1099" y="4008"/>
                  </a:cubicBezTo>
                  <a:cubicBezTo>
                    <a:pt x="1281" y="4008"/>
                    <a:pt x="1466" y="3915"/>
                    <a:pt x="1544" y="3698"/>
                  </a:cubicBezTo>
                  <a:cubicBezTo>
                    <a:pt x="1698" y="3306"/>
                    <a:pt x="1842" y="2904"/>
                    <a:pt x="1977" y="2512"/>
                  </a:cubicBezTo>
                  <a:cubicBezTo>
                    <a:pt x="2224" y="2615"/>
                    <a:pt x="2472" y="2698"/>
                    <a:pt x="2740" y="2749"/>
                  </a:cubicBezTo>
                  <a:cubicBezTo>
                    <a:pt x="2775" y="2756"/>
                    <a:pt x="2809" y="2759"/>
                    <a:pt x="2841" y="2759"/>
                  </a:cubicBezTo>
                  <a:cubicBezTo>
                    <a:pt x="3334" y="2759"/>
                    <a:pt x="3519" y="1990"/>
                    <a:pt x="2977" y="1883"/>
                  </a:cubicBezTo>
                  <a:cubicBezTo>
                    <a:pt x="2729" y="1831"/>
                    <a:pt x="2482" y="1749"/>
                    <a:pt x="2255" y="1656"/>
                  </a:cubicBezTo>
                  <a:cubicBezTo>
                    <a:pt x="2358" y="1295"/>
                    <a:pt x="2441" y="934"/>
                    <a:pt x="2513" y="573"/>
                  </a:cubicBezTo>
                  <a:cubicBezTo>
                    <a:pt x="2575" y="225"/>
                    <a:pt x="2286" y="1"/>
                    <a:pt x="2021" y="1"/>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56" name="Google Shape;2156;p69"/>
            <p:cNvSpPr/>
            <p:nvPr/>
          </p:nvSpPr>
          <p:spPr>
            <a:xfrm>
              <a:off x="2458950" y="728400"/>
              <a:ext cx="67825" cy="58925"/>
            </a:xfrm>
            <a:custGeom>
              <a:rect b="b" l="l" r="r" t="t"/>
              <a:pathLst>
                <a:path extrusionOk="0" h="2357" w="2713">
                  <a:moveTo>
                    <a:pt x="1510" y="0"/>
                  </a:moveTo>
                  <a:cubicBezTo>
                    <a:pt x="1288" y="0"/>
                    <a:pt x="1065" y="67"/>
                    <a:pt x="877" y="205"/>
                  </a:cubicBezTo>
                  <a:cubicBezTo>
                    <a:pt x="774" y="287"/>
                    <a:pt x="671" y="370"/>
                    <a:pt x="558" y="452"/>
                  </a:cubicBezTo>
                  <a:cubicBezTo>
                    <a:pt x="93" y="792"/>
                    <a:pt x="0" y="1473"/>
                    <a:pt x="351" y="1938"/>
                  </a:cubicBezTo>
                  <a:cubicBezTo>
                    <a:pt x="552" y="2212"/>
                    <a:pt x="872" y="2357"/>
                    <a:pt x="1196" y="2357"/>
                  </a:cubicBezTo>
                  <a:cubicBezTo>
                    <a:pt x="1421" y="2357"/>
                    <a:pt x="1647" y="2288"/>
                    <a:pt x="1837" y="2144"/>
                  </a:cubicBezTo>
                  <a:cubicBezTo>
                    <a:pt x="1940" y="2072"/>
                    <a:pt x="2053" y="1989"/>
                    <a:pt x="2156" y="1906"/>
                  </a:cubicBezTo>
                  <a:cubicBezTo>
                    <a:pt x="2621" y="1556"/>
                    <a:pt x="2713" y="886"/>
                    <a:pt x="2362" y="421"/>
                  </a:cubicBezTo>
                  <a:cubicBezTo>
                    <a:pt x="2160" y="145"/>
                    <a:pt x="1837" y="0"/>
                    <a:pt x="1510" y="0"/>
                  </a:cubicBez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57" name="Google Shape;2157;p69"/>
            <p:cNvSpPr/>
            <p:nvPr/>
          </p:nvSpPr>
          <p:spPr>
            <a:xfrm>
              <a:off x="2521600" y="807300"/>
              <a:ext cx="63725" cy="54125"/>
            </a:xfrm>
            <a:custGeom>
              <a:rect b="b" l="l" r="r" t="t"/>
              <a:pathLst>
                <a:path extrusionOk="0" h="2165" w="2549">
                  <a:moveTo>
                    <a:pt x="1157" y="1"/>
                  </a:moveTo>
                  <a:cubicBezTo>
                    <a:pt x="631" y="1"/>
                    <a:pt x="159" y="384"/>
                    <a:pt x="83" y="917"/>
                  </a:cubicBezTo>
                  <a:cubicBezTo>
                    <a:pt x="1" y="1484"/>
                    <a:pt x="413" y="2031"/>
                    <a:pt x="991" y="2113"/>
                  </a:cubicBezTo>
                  <a:lnTo>
                    <a:pt x="1270" y="2154"/>
                  </a:lnTo>
                  <a:cubicBezTo>
                    <a:pt x="1319" y="2162"/>
                    <a:pt x="1367" y="2165"/>
                    <a:pt x="1415" y="2165"/>
                  </a:cubicBezTo>
                  <a:cubicBezTo>
                    <a:pt x="1927" y="2165"/>
                    <a:pt x="2391" y="1776"/>
                    <a:pt x="2466" y="1257"/>
                  </a:cubicBezTo>
                  <a:cubicBezTo>
                    <a:pt x="2549" y="680"/>
                    <a:pt x="2136" y="133"/>
                    <a:pt x="1569" y="50"/>
                  </a:cubicBezTo>
                  <a:lnTo>
                    <a:pt x="1290" y="9"/>
                  </a:lnTo>
                  <a:cubicBezTo>
                    <a:pt x="1246" y="3"/>
                    <a:pt x="1201" y="1"/>
                    <a:pt x="1157" y="1"/>
                  </a:cubicBez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58" name="Google Shape;2158;p69"/>
            <p:cNvSpPr/>
            <p:nvPr/>
          </p:nvSpPr>
          <p:spPr>
            <a:xfrm>
              <a:off x="2562825" y="714100"/>
              <a:ext cx="72325" cy="53275"/>
            </a:xfrm>
            <a:custGeom>
              <a:rect b="b" l="l" r="r" t="t"/>
              <a:pathLst>
                <a:path extrusionOk="0" h="2131" w="2893">
                  <a:moveTo>
                    <a:pt x="1426" y="1"/>
                  </a:moveTo>
                  <a:cubicBezTo>
                    <a:pt x="216" y="1"/>
                    <a:pt x="1" y="1930"/>
                    <a:pt x="1302" y="2118"/>
                  </a:cubicBezTo>
                  <a:cubicBezTo>
                    <a:pt x="1362" y="2127"/>
                    <a:pt x="1420" y="2131"/>
                    <a:pt x="1475" y="2131"/>
                  </a:cubicBezTo>
                  <a:cubicBezTo>
                    <a:pt x="2677" y="2131"/>
                    <a:pt x="2892" y="200"/>
                    <a:pt x="1601" y="14"/>
                  </a:cubicBezTo>
                  <a:cubicBezTo>
                    <a:pt x="1541" y="5"/>
                    <a:pt x="1482" y="1"/>
                    <a:pt x="1426" y="1"/>
                  </a:cubicBez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59" name="Google Shape;2159;p69"/>
            <p:cNvSpPr/>
            <p:nvPr/>
          </p:nvSpPr>
          <p:spPr>
            <a:xfrm>
              <a:off x="3033750" y="467675"/>
              <a:ext cx="46950" cy="40975"/>
            </a:xfrm>
            <a:custGeom>
              <a:rect b="b" l="l" r="r" t="t"/>
              <a:pathLst>
                <a:path extrusionOk="0" h="1639" w="1878">
                  <a:moveTo>
                    <a:pt x="1045" y="0"/>
                  </a:moveTo>
                  <a:cubicBezTo>
                    <a:pt x="892" y="0"/>
                    <a:pt x="739" y="47"/>
                    <a:pt x="610" y="143"/>
                  </a:cubicBezTo>
                  <a:cubicBezTo>
                    <a:pt x="527" y="205"/>
                    <a:pt x="454" y="257"/>
                    <a:pt x="383" y="319"/>
                  </a:cubicBezTo>
                  <a:cubicBezTo>
                    <a:pt x="62" y="556"/>
                    <a:pt x="1" y="1020"/>
                    <a:pt x="238" y="1350"/>
                  </a:cubicBezTo>
                  <a:cubicBezTo>
                    <a:pt x="378" y="1539"/>
                    <a:pt x="602" y="1638"/>
                    <a:pt x="828" y="1638"/>
                  </a:cubicBezTo>
                  <a:cubicBezTo>
                    <a:pt x="983" y="1638"/>
                    <a:pt x="1139" y="1591"/>
                    <a:pt x="1270" y="1495"/>
                  </a:cubicBezTo>
                  <a:cubicBezTo>
                    <a:pt x="1342" y="1433"/>
                    <a:pt x="1414" y="1381"/>
                    <a:pt x="1486" y="1330"/>
                  </a:cubicBezTo>
                  <a:cubicBezTo>
                    <a:pt x="1816" y="1082"/>
                    <a:pt x="1878" y="617"/>
                    <a:pt x="1641" y="298"/>
                  </a:cubicBezTo>
                  <a:cubicBezTo>
                    <a:pt x="1494" y="102"/>
                    <a:pt x="1269" y="0"/>
                    <a:pt x="1045" y="0"/>
                  </a:cubicBez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60" name="Google Shape;2160;p69"/>
            <p:cNvSpPr/>
            <p:nvPr/>
          </p:nvSpPr>
          <p:spPr>
            <a:xfrm>
              <a:off x="3077075" y="522600"/>
              <a:ext cx="44125" cy="37525"/>
            </a:xfrm>
            <a:custGeom>
              <a:rect b="b" l="l" r="r" t="t"/>
              <a:pathLst>
                <a:path extrusionOk="0" h="1501" w="1765">
                  <a:moveTo>
                    <a:pt x="789" y="1"/>
                  </a:moveTo>
                  <a:cubicBezTo>
                    <a:pt x="429" y="1"/>
                    <a:pt x="110" y="272"/>
                    <a:pt x="62" y="628"/>
                  </a:cubicBezTo>
                  <a:cubicBezTo>
                    <a:pt x="1" y="1031"/>
                    <a:pt x="289" y="1402"/>
                    <a:pt x="681" y="1464"/>
                  </a:cubicBezTo>
                  <a:lnTo>
                    <a:pt x="878" y="1494"/>
                  </a:lnTo>
                  <a:cubicBezTo>
                    <a:pt x="910" y="1499"/>
                    <a:pt x="942" y="1501"/>
                    <a:pt x="974" y="1501"/>
                  </a:cubicBezTo>
                  <a:cubicBezTo>
                    <a:pt x="1339" y="1501"/>
                    <a:pt x="1666" y="1235"/>
                    <a:pt x="1713" y="866"/>
                  </a:cubicBezTo>
                  <a:cubicBezTo>
                    <a:pt x="1765" y="463"/>
                    <a:pt x="1486" y="91"/>
                    <a:pt x="1084" y="30"/>
                  </a:cubicBezTo>
                  <a:lnTo>
                    <a:pt x="898" y="9"/>
                  </a:lnTo>
                  <a:cubicBezTo>
                    <a:pt x="862" y="3"/>
                    <a:pt x="825" y="1"/>
                    <a:pt x="789" y="1"/>
                  </a:cubicBez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61" name="Google Shape;2161;p69"/>
            <p:cNvSpPr/>
            <p:nvPr/>
          </p:nvSpPr>
          <p:spPr>
            <a:xfrm>
              <a:off x="3105725" y="457875"/>
              <a:ext cx="50275" cy="36825"/>
            </a:xfrm>
            <a:custGeom>
              <a:rect b="b" l="l" r="r" t="t"/>
              <a:pathLst>
                <a:path extrusionOk="0" h="1473" w="2011">
                  <a:moveTo>
                    <a:pt x="983" y="0"/>
                  </a:moveTo>
                  <a:cubicBezTo>
                    <a:pt x="149" y="0"/>
                    <a:pt x="0" y="1336"/>
                    <a:pt x="897" y="1463"/>
                  </a:cubicBezTo>
                  <a:cubicBezTo>
                    <a:pt x="938" y="1469"/>
                    <a:pt x="978" y="1472"/>
                    <a:pt x="1017" y="1472"/>
                  </a:cubicBezTo>
                  <a:cubicBezTo>
                    <a:pt x="1853" y="1472"/>
                    <a:pt x="2010" y="137"/>
                    <a:pt x="1103" y="9"/>
                  </a:cubicBezTo>
                  <a:cubicBezTo>
                    <a:pt x="1062" y="3"/>
                    <a:pt x="1022" y="0"/>
                    <a:pt x="983" y="0"/>
                  </a:cubicBez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2162" name="Google Shape;2162;p69"/>
          <p:cNvGrpSpPr/>
          <p:nvPr/>
        </p:nvGrpSpPr>
        <p:grpSpPr>
          <a:xfrm rot="1800362">
            <a:off x="7623583" y="4314678"/>
            <a:ext cx="1600852" cy="1630996"/>
            <a:chOff x="5510175" y="238275"/>
            <a:chExt cx="2841932" cy="2895701"/>
          </a:xfrm>
        </p:grpSpPr>
        <p:sp>
          <p:nvSpPr>
            <p:cNvPr id="2163" name="Google Shape;2163;p69"/>
            <p:cNvSpPr/>
            <p:nvPr/>
          </p:nvSpPr>
          <p:spPr>
            <a:xfrm>
              <a:off x="5510175" y="238275"/>
              <a:ext cx="2841932" cy="2895701"/>
            </a:xfrm>
            <a:custGeom>
              <a:rect b="b" l="l" r="r" t="t"/>
              <a:pathLst>
                <a:path extrusionOk="0" h="31343" w="30761">
                  <a:moveTo>
                    <a:pt x="25462" y="1"/>
                  </a:moveTo>
                  <a:cubicBezTo>
                    <a:pt x="25003" y="1"/>
                    <a:pt x="24504" y="84"/>
                    <a:pt x="23962" y="262"/>
                  </a:cubicBezTo>
                  <a:cubicBezTo>
                    <a:pt x="22714" y="644"/>
                    <a:pt x="21848" y="1706"/>
                    <a:pt x="21270" y="2862"/>
                  </a:cubicBezTo>
                  <a:cubicBezTo>
                    <a:pt x="20785" y="3728"/>
                    <a:pt x="20693" y="5740"/>
                    <a:pt x="19919" y="6421"/>
                  </a:cubicBezTo>
                  <a:cubicBezTo>
                    <a:pt x="19549" y="6724"/>
                    <a:pt x="19197" y="6855"/>
                    <a:pt x="18859" y="6855"/>
                  </a:cubicBezTo>
                  <a:cubicBezTo>
                    <a:pt x="16740" y="6855"/>
                    <a:pt x="15176" y="1692"/>
                    <a:pt x="13183" y="1603"/>
                  </a:cubicBezTo>
                  <a:cubicBezTo>
                    <a:pt x="13116" y="1599"/>
                    <a:pt x="13051" y="1598"/>
                    <a:pt x="12987" y="1598"/>
                  </a:cubicBezTo>
                  <a:cubicBezTo>
                    <a:pt x="9937" y="1598"/>
                    <a:pt x="10508" y="5882"/>
                    <a:pt x="11357" y="7762"/>
                  </a:cubicBezTo>
                  <a:cubicBezTo>
                    <a:pt x="11842" y="8917"/>
                    <a:pt x="12420" y="10072"/>
                    <a:pt x="13276" y="11134"/>
                  </a:cubicBezTo>
                  <a:cubicBezTo>
                    <a:pt x="13956" y="12094"/>
                    <a:pt x="15205" y="12867"/>
                    <a:pt x="15586" y="14116"/>
                  </a:cubicBezTo>
                  <a:cubicBezTo>
                    <a:pt x="16357" y="16711"/>
                    <a:pt x="14815" y="17501"/>
                    <a:pt x="12974" y="17501"/>
                  </a:cubicBezTo>
                  <a:cubicBezTo>
                    <a:pt x="11807" y="17501"/>
                    <a:pt x="10520" y="17184"/>
                    <a:pt x="9624" y="16808"/>
                  </a:cubicBezTo>
                  <a:cubicBezTo>
                    <a:pt x="8752" y="16450"/>
                    <a:pt x="7859" y="16277"/>
                    <a:pt x="6986" y="16277"/>
                  </a:cubicBezTo>
                  <a:cubicBezTo>
                    <a:pt x="4586" y="16277"/>
                    <a:pt x="2333" y="17587"/>
                    <a:pt x="1062" y="19985"/>
                  </a:cubicBezTo>
                  <a:cubicBezTo>
                    <a:pt x="0" y="22203"/>
                    <a:pt x="93" y="25472"/>
                    <a:pt x="1248" y="27783"/>
                  </a:cubicBezTo>
                  <a:cubicBezTo>
                    <a:pt x="1953" y="29293"/>
                    <a:pt x="2762" y="29890"/>
                    <a:pt x="3534" y="29890"/>
                  </a:cubicBezTo>
                  <a:cubicBezTo>
                    <a:pt x="4978" y="29890"/>
                    <a:pt x="6291" y="27799"/>
                    <a:pt x="6540" y="25669"/>
                  </a:cubicBezTo>
                  <a:cubicBezTo>
                    <a:pt x="6754" y="23757"/>
                    <a:pt x="7623" y="23083"/>
                    <a:pt x="8725" y="23083"/>
                  </a:cubicBezTo>
                  <a:cubicBezTo>
                    <a:pt x="10121" y="23083"/>
                    <a:pt x="11892" y="24164"/>
                    <a:pt x="13183" y="25184"/>
                  </a:cubicBezTo>
                  <a:cubicBezTo>
                    <a:pt x="14106" y="25895"/>
                    <a:pt x="14783" y="26188"/>
                    <a:pt x="15317" y="26188"/>
                  </a:cubicBezTo>
                  <a:cubicBezTo>
                    <a:pt x="16736" y="26188"/>
                    <a:pt x="17148" y="24117"/>
                    <a:pt x="18474" y="22295"/>
                  </a:cubicBezTo>
                  <a:cubicBezTo>
                    <a:pt x="19049" y="21552"/>
                    <a:pt x="19836" y="21252"/>
                    <a:pt x="20692" y="21252"/>
                  </a:cubicBezTo>
                  <a:cubicBezTo>
                    <a:pt x="22710" y="21252"/>
                    <a:pt x="25108" y="22925"/>
                    <a:pt x="25984" y="24410"/>
                  </a:cubicBezTo>
                  <a:cubicBezTo>
                    <a:pt x="26655" y="25669"/>
                    <a:pt x="26944" y="27010"/>
                    <a:pt x="27336" y="28454"/>
                  </a:cubicBezTo>
                  <a:cubicBezTo>
                    <a:pt x="27624" y="29227"/>
                    <a:pt x="27624" y="30671"/>
                    <a:pt x="28006" y="31342"/>
                  </a:cubicBezTo>
                  <a:lnTo>
                    <a:pt x="28099" y="31146"/>
                  </a:lnTo>
                  <a:cubicBezTo>
                    <a:pt x="28129" y="31161"/>
                    <a:pt x="28159" y="31168"/>
                    <a:pt x="28189" y="31168"/>
                  </a:cubicBezTo>
                  <a:cubicBezTo>
                    <a:pt x="28548" y="31168"/>
                    <a:pt x="28887" y="30143"/>
                    <a:pt x="29069" y="29609"/>
                  </a:cubicBezTo>
                  <a:cubicBezTo>
                    <a:pt x="30502" y="24802"/>
                    <a:pt x="29935" y="19315"/>
                    <a:pt x="30409" y="14311"/>
                  </a:cubicBezTo>
                  <a:cubicBezTo>
                    <a:pt x="30760" y="10859"/>
                    <a:pt x="30710" y="1"/>
                    <a:pt x="25462"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64" name="Google Shape;2164;p69"/>
            <p:cNvSpPr/>
            <p:nvPr/>
          </p:nvSpPr>
          <p:spPr>
            <a:xfrm>
              <a:off x="5774125" y="2413353"/>
              <a:ext cx="160200" cy="180987"/>
            </a:xfrm>
            <a:custGeom>
              <a:rect b="b" l="l" r="r" t="t"/>
              <a:pathLst>
                <a:path extrusionOk="0" h="1959" w="1734">
                  <a:moveTo>
                    <a:pt x="991" y="1"/>
                  </a:moveTo>
                  <a:cubicBezTo>
                    <a:pt x="816" y="1"/>
                    <a:pt x="681" y="104"/>
                    <a:pt x="578" y="249"/>
                  </a:cubicBezTo>
                  <a:cubicBezTo>
                    <a:pt x="568" y="258"/>
                    <a:pt x="557" y="279"/>
                    <a:pt x="537" y="300"/>
                  </a:cubicBezTo>
                  <a:cubicBezTo>
                    <a:pt x="351" y="320"/>
                    <a:pt x="217" y="465"/>
                    <a:pt x="145" y="650"/>
                  </a:cubicBezTo>
                  <a:cubicBezTo>
                    <a:pt x="0" y="1012"/>
                    <a:pt x="0" y="1393"/>
                    <a:pt x="248" y="1703"/>
                  </a:cubicBezTo>
                  <a:cubicBezTo>
                    <a:pt x="381" y="1873"/>
                    <a:pt x="606" y="1959"/>
                    <a:pt x="825" y="1959"/>
                  </a:cubicBezTo>
                  <a:cubicBezTo>
                    <a:pt x="910" y="1959"/>
                    <a:pt x="995" y="1946"/>
                    <a:pt x="1073" y="1920"/>
                  </a:cubicBezTo>
                  <a:cubicBezTo>
                    <a:pt x="1373" y="1837"/>
                    <a:pt x="1630" y="1579"/>
                    <a:pt x="1692" y="1269"/>
                  </a:cubicBezTo>
                  <a:cubicBezTo>
                    <a:pt x="1733" y="1074"/>
                    <a:pt x="1713" y="898"/>
                    <a:pt x="1661" y="733"/>
                  </a:cubicBezTo>
                  <a:cubicBezTo>
                    <a:pt x="1692" y="547"/>
                    <a:pt x="1579" y="362"/>
                    <a:pt x="1424" y="258"/>
                  </a:cubicBezTo>
                  <a:cubicBezTo>
                    <a:pt x="1393" y="228"/>
                    <a:pt x="1362" y="187"/>
                    <a:pt x="1331" y="145"/>
                  </a:cubicBezTo>
                  <a:cubicBezTo>
                    <a:pt x="1259" y="52"/>
                    <a:pt x="1104" y="1"/>
                    <a:pt x="991" y="1"/>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65" name="Google Shape;2165;p69"/>
            <p:cNvSpPr/>
            <p:nvPr/>
          </p:nvSpPr>
          <p:spPr>
            <a:xfrm>
              <a:off x="5898017" y="1960377"/>
              <a:ext cx="158260" cy="159738"/>
            </a:xfrm>
            <a:custGeom>
              <a:rect b="b" l="l" r="r" t="t"/>
              <a:pathLst>
                <a:path extrusionOk="0" h="1729" w="1713">
                  <a:moveTo>
                    <a:pt x="814" y="0"/>
                  </a:moveTo>
                  <a:cubicBezTo>
                    <a:pt x="725" y="0"/>
                    <a:pt x="637" y="23"/>
                    <a:pt x="568" y="66"/>
                  </a:cubicBezTo>
                  <a:cubicBezTo>
                    <a:pt x="444" y="138"/>
                    <a:pt x="372" y="242"/>
                    <a:pt x="341" y="375"/>
                  </a:cubicBezTo>
                  <a:cubicBezTo>
                    <a:pt x="341" y="386"/>
                    <a:pt x="330" y="396"/>
                    <a:pt x="330" y="407"/>
                  </a:cubicBezTo>
                  <a:cubicBezTo>
                    <a:pt x="330" y="399"/>
                    <a:pt x="329" y="396"/>
                    <a:pt x="328" y="396"/>
                  </a:cubicBezTo>
                  <a:cubicBezTo>
                    <a:pt x="324" y="396"/>
                    <a:pt x="318" y="412"/>
                    <a:pt x="323" y="412"/>
                  </a:cubicBezTo>
                  <a:cubicBezTo>
                    <a:pt x="324" y="412"/>
                    <a:pt x="327" y="410"/>
                    <a:pt x="330" y="407"/>
                  </a:cubicBezTo>
                  <a:lnTo>
                    <a:pt x="330" y="407"/>
                  </a:lnTo>
                  <a:cubicBezTo>
                    <a:pt x="310" y="437"/>
                    <a:pt x="289" y="478"/>
                    <a:pt x="268" y="510"/>
                  </a:cubicBezTo>
                  <a:cubicBezTo>
                    <a:pt x="217" y="613"/>
                    <a:pt x="155" y="716"/>
                    <a:pt x="103" y="819"/>
                  </a:cubicBezTo>
                  <a:cubicBezTo>
                    <a:pt x="0" y="1005"/>
                    <a:pt x="21" y="1242"/>
                    <a:pt x="176" y="1397"/>
                  </a:cubicBezTo>
                  <a:lnTo>
                    <a:pt x="279" y="1500"/>
                  </a:lnTo>
                  <a:cubicBezTo>
                    <a:pt x="330" y="1551"/>
                    <a:pt x="424" y="1603"/>
                    <a:pt x="506" y="1624"/>
                  </a:cubicBezTo>
                  <a:cubicBezTo>
                    <a:pt x="591" y="1695"/>
                    <a:pt x="696" y="1729"/>
                    <a:pt x="802" y="1729"/>
                  </a:cubicBezTo>
                  <a:cubicBezTo>
                    <a:pt x="926" y="1729"/>
                    <a:pt x="1051" y="1682"/>
                    <a:pt x="1146" y="1592"/>
                  </a:cubicBezTo>
                  <a:cubicBezTo>
                    <a:pt x="1331" y="1417"/>
                    <a:pt x="1527" y="1262"/>
                    <a:pt x="1600" y="1015"/>
                  </a:cubicBezTo>
                  <a:cubicBezTo>
                    <a:pt x="1713" y="581"/>
                    <a:pt x="1362" y="283"/>
                    <a:pt x="1052" y="66"/>
                  </a:cubicBezTo>
                  <a:cubicBezTo>
                    <a:pt x="982" y="21"/>
                    <a:pt x="897" y="0"/>
                    <a:pt x="814"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66" name="Google Shape;2166;p69"/>
            <p:cNvSpPr/>
            <p:nvPr/>
          </p:nvSpPr>
          <p:spPr>
            <a:xfrm>
              <a:off x="6434602" y="2116420"/>
              <a:ext cx="143016" cy="187085"/>
            </a:xfrm>
            <a:custGeom>
              <a:rect b="b" l="l" r="r" t="t"/>
              <a:pathLst>
                <a:path extrusionOk="0" h="2025" w="1548">
                  <a:moveTo>
                    <a:pt x="601" y="0"/>
                  </a:moveTo>
                  <a:cubicBezTo>
                    <a:pt x="436" y="0"/>
                    <a:pt x="276" y="83"/>
                    <a:pt x="175" y="265"/>
                  </a:cubicBezTo>
                  <a:cubicBezTo>
                    <a:pt x="72" y="440"/>
                    <a:pt x="51" y="646"/>
                    <a:pt x="41" y="832"/>
                  </a:cubicBezTo>
                  <a:cubicBezTo>
                    <a:pt x="0" y="1224"/>
                    <a:pt x="10" y="1698"/>
                    <a:pt x="361" y="1946"/>
                  </a:cubicBezTo>
                  <a:cubicBezTo>
                    <a:pt x="443" y="2000"/>
                    <a:pt x="526" y="2024"/>
                    <a:pt x="608" y="2024"/>
                  </a:cubicBezTo>
                  <a:cubicBezTo>
                    <a:pt x="743" y="2024"/>
                    <a:pt x="875" y="1960"/>
                    <a:pt x="990" y="1863"/>
                  </a:cubicBezTo>
                  <a:cubicBezTo>
                    <a:pt x="1186" y="1853"/>
                    <a:pt x="1372" y="1719"/>
                    <a:pt x="1434" y="1523"/>
                  </a:cubicBezTo>
                  <a:cubicBezTo>
                    <a:pt x="1454" y="1420"/>
                    <a:pt x="1475" y="1327"/>
                    <a:pt x="1485" y="1234"/>
                  </a:cubicBezTo>
                  <a:cubicBezTo>
                    <a:pt x="1516" y="1173"/>
                    <a:pt x="1547" y="1100"/>
                    <a:pt x="1547" y="1017"/>
                  </a:cubicBezTo>
                  <a:cubicBezTo>
                    <a:pt x="1547" y="863"/>
                    <a:pt x="1475" y="749"/>
                    <a:pt x="1382" y="667"/>
                  </a:cubicBezTo>
                  <a:cubicBezTo>
                    <a:pt x="1351" y="616"/>
                    <a:pt x="1320" y="574"/>
                    <a:pt x="1279" y="522"/>
                  </a:cubicBezTo>
                  <a:cubicBezTo>
                    <a:pt x="1238" y="471"/>
                    <a:pt x="1186" y="440"/>
                    <a:pt x="1135" y="389"/>
                  </a:cubicBezTo>
                  <a:cubicBezTo>
                    <a:pt x="1124" y="347"/>
                    <a:pt x="1103" y="295"/>
                    <a:pt x="1073" y="254"/>
                  </a:cubicBezTo>
                  <a:cubicBezTo>
                    <a:pt x="951" y="91"/>
                    <a:pt x="774" y="0"/>
                    <a:pt x="601"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67" name="Google Shape;2167;p69"/>
            <p:cNvSpPr/>
            <p:nvPr/>
          </p:nvSpPr>
          <p:spPr>
            <a:xfrm>
              <a:off x="6864018" y="1933954"/>
              <a:ext cx="156689" cy="160200"/>
            </a:xfrm>
            <a:custGeom>
              <a:rect b="b" l="l" r="r" t="t"/>
              <a:pathLst>
                <a:path extrusionOk="0" h="1734" w="1696">
                  <a:moveTo>
                    <a:pt x="1146" y="1"/>
                  </a:moveTo>
                  <a:cubicBezTo>
                    <a:pt x="1140" y="1"/>
                    <a:pt x="1134" y="1"/>
                    <a:pt x="1129" y="1"/>
                  </a:cubicBezTo>
                  <a:cubicBezTo>
                    <a:pt x="973" y="1"/>
                    <a:pt x="829" y="42"/>
                    <a:pt x="705" y="115"/>
                  </a:cubicBezTo>
                  <a:cubicBezTo>
                    <a:pt x="592" y="145"/>
                    <a:pt x="489" y="218"/>
                    <a:pt x="427" y="331"/>
                  </a:cubicBezTo>
                  <a:cubicBezTo>
                    <a:pt x="386" y="414"/>
                    <a:pt x="334" y="476"/>
                    <a:pt x="283" y="548"/>
                  </a:cubicBezTo>
                  <a:cubicBezTo>
                    <a:pt x="180" y="693"/>
                    <a:pt x="128" y="858"/>
                    <a:pt x="86" y="1023"/>
                  </a:cubicBezTo>
                  <a:cubicBezTo>
                    <a:pt x="1" y="1347"/>
                    <a:pt x="259" y="1627"/>
                    <a:pt x="559" y="1627"/>
                  </a:cubicBezTo>
                  <a:cubicBezTo>
                    <a:pt x="584" y="1627"/>
                    <a:pt x="609" y="1625"/>
                    <a:pt x="633" y="1621"/>
                  </a:cubicBezTo>
                  <a:cubicBezTo>
                    <a:pt x="726" y="1683"/>
                    <a:pt x="829" y="1734"/>
                    <a:pt x="932" y="1734"/>
                  </a:cubicBezTo>
                  <a:cubicBezTo>
                    <a:pt x="1149" y="1734"/>
                    <a:pt x="1314" y="1590"/>
                    <a:pt x="1386" y="1404"/>
                  </a:cubicBezTo>
                  <a:cubicBezTo>
                    <a:pt x="1417" y="1383"/>
                    <a:pt x="1448" y="1363"/>
                    <a:pt x="1469" y="1332"/>
                  </a:cubicBezTo>
                  <a:cubicBezTo>
                    <a:pt x="1696" y="1085"/>
                    <a:pt x="1613" y="785"/>
                    <a:pt x="1613" y="476"/>
                  </a:cubicBezTo>
                  <a:cubicBezTo>
                    <a:pt x="1613" y="223"/>
                    <a:pt x="1406" y="1"/>
                    <a:pt x="1146" y="1"/>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68" name="Google Shape;2168;p69"/>
            <p:cNvSpPr/>
            <p:nvPr/>
          </p:nvSpPr>
          <p:spPr>
            <a:xfrm>
              <a:off x="7359861" y="1915384"/>
              <a:ext cx="163988" cy="152162"/>
            </a:xfrm>
            <a:custGeom>
              <a:rect b="b" l="l" r="r" t="t"/>
              <a:pathLst>
                <a:path extrusionOk="0" h="1647" w="1775">
                  <a:moveTo>
                    <a:pt x="1056" y="1"/>
                  </a:moveTo>
                  <a:cubicBezTo>
                    <a:pt x="1034" y="1"/>
                    <a:pt x="1013" y="3"/>
                    <a:pt x="991" y="6"/>
                  </a:cubicBezTo>
                  <a:lnTo>
                    <a:pt x="960" y="6"/>
                  </a:lnTo>
                  <a:cubicBezTo>
                    <a:pt x="775" y="6"/>
                    <a:pt x="651" y="99"/>
                    <a:pt x="548" y="243"/>
                  </a:cubicBezTo>
                  <a:cubicBezTo>
                    <a:pt x="465" y="346"/>
                    <a:pt x="383" y="460"/>
                    <a:pt x="321" y="573"/>
                  </a:cubicBezTo>
                  <a:cubicBezTo>
                    <a:pt x="259" y="687"/>
                    <a:pt x="218" y="800"/>
                    <a:pt x="156" y="914"/>
                  </a:cubicBezTo>
                  <a:cubicBezTo>
                    <a:pt x="1" y="1234"/>
                    <a:pt x="186" y="1646"/>
                    <a:pt x="578" y="1646"/>
                  </a:cubicBezTo>
                  <a:cubicBezTo>
                    <a:pt x="672" y="1646"/>
                    <a:pt x="775" y="1636"/>
                    <a:pt x="878" y="1636"/>
                  </a:cubicBezTo>
                  <a:cubicBezTo>
                    <a:pt x="904" y="1641"/>
                    <a:pt x="930" y="1643"/>
                    <a:pt x="954" y="1643"/>
                  </a:cubicBezTo>
                  <a:cubicBezTo>
                    <a:pt x="1045" y="1643"/>
                    <a:pt x="1124" y="1615"/>
                    <a:pt x="1197" y="1574"/>
                  </a:cubicBezTo>
                  <a:cubicBezTo>
                    <a:pt x="1352" y="1522"/>
                    <a:pt x="1486" y="1440"/>
                    <a:pt x="1589" y="1295"/>
                  </a:cubicBezTo>
                  <a:cubicBezTo>
                    <a:pt x="1775" y="1017"/>
                    <a:pt x="1610" y="646"/>
                    <a:pt x="1517" y="357"/>
                  </a:cubicBezTo>
                  <a:cubicBezTo>
                    <a:pt x="1452" y="170"/>
                    <a:pt x="1260" y="1"/>
                    <a:pt x="1056" y="1"/>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69" name="Google Shape;2169;p69"/>
            <p:cNvSpPr/>
            <p:nvPr/>
          </p:nvSpPr>
          <p:spPr>
            <a:xfrm>
              <a:off x="7171206" y="1552025"/>
              <a:ext cx="161124" cy="141538"/>
            </a:xfrm>
            <a:custGeom>
              <a:rect b="b" l="l" r="r" t="t"/>
              <a:pathLst>
                <a:path extrusionOk="0" h="1532" w="1744">
                  <a:moveTo>
                    <a:pt x="1074" y="1"/>
                  </a:moveTo>
                  <a:cubicBezTo>
                    <a:pt x="1033" y="1"/>
                    <a:pt x="992" y="4"/>
                    <a:pt x="949" y="9"/>
                  </a:cubicBezTo>
                  <a:cubicBezTo>
                    <a:pt x="867" y="20"/>
                    <a:pt x="795" y="61"/>
                    <a:pt x="733" y="112"/>
                  </a:cubicBezTo>
                  <a:lnTo>
                    <a:pt x="733" y="102"/>
                  </a:lnTo>
                  <a:cubicBezTo>
                    <a:pt x="681" y="91"/>
                    <a:pt x="640" y="82"/>
                    <a:pt x="599" y="82"/>
                  </a:cubicBezTo>
                  <a:lnTo>
                    <a:pt x="589" y="82"/>
                  </a:lnTo>
                  <a:cubicBezTo>
                    <a:pt x="577" y="80"/>
                    <a:pt x="566" y="79"/>
                    <a:pt x="554" y="79"/>
                  </a:cubicBezTo>
                  <a:cubicBezTo>
                    <a:pt x="407" y="79"/>
                    <a:pt x="243" y="195"/>
                    <a:pt x="176" y="318"/>
                  </a:cubicBezTo>
                  <a:cubicBezTo>
                    <a:pt x="83" y="494"/>
                    <a:pt x="62" y="731"/>
                    <a:pt x="32" y="927"/>
                  </a:cubicBezTo>
                  <a:cubicBezTo>
                    <a:pt x="0" y="1102"/>
                    <a:pt x="32" y="1257"/>
                    <a:pt x="155" y="1391"/>
                  </a:cubicBezTo>
                  <a:cubicBezTo>
                    <a:pt x="247" y="1484"/>
                    <a:pt x="372" y="1532"/>
                    <a:pt x="498" y="1532"/>
                  </a:cubicBezTo>
                  <a:cubicBezTo>
                    <a:pt x="583" y="1532"/>
                    <a:pt x="668" y="1510"/>
                    <a:pt x="743" y="1464"/>
                  </a:cubicBezTo>
                  <a:cubicBezTo>
                    <a:pt x="826" y="1412"/>
                    <a:pt x="919" y="1361"/>
                    <a:pt x="1011" y="1319"/>
                  </a:cubicBezTo>
                  <a:cubicBezTo>
                    <a:pt x="1022" y="1319"/>
                    <a:pt x="1032" y="1319"/>
                    <a:pt x="1032" y="1309"/>
                  </a:cubicBezTo>
                  <a:cubicBezTo>
                    <a:pt x="1063" y="1309"/>
                    <a:pt x="1084" y="1299"/>
                    <a:pt x="1104" y="1278"/>
                  </a:cubicBezTo>
                  <a:cubicBezTo>
                    <a:pt x="1125" y="1278"/>
                    <a:pt x="1146" y="1267"/>
                    <a:pt x="1156" y="1257"/>
                  </a:cubicBezTo>
                  <a:cubicBezTo>
                    <a:pt x="1341" y="1164"/>
                    <a:pt x="1465" y="969"/>
                    <a:pt x="1589" y="814"/>
                  </a:cubicBezTo>
                  <a:cubicBezTo>
                    <a:pt x="1744" y="607"/>
                    <a:pt x="1651" y="360"/>
                    <a:pt x="1476" y="215"/>
                  </a:cubicBezTo>
                  <a:cubicBezTo>
                    <a:pt x="1465" y="185"/>
                    <a:pt x="1444" y="153"/>
                    <a:pt x="1414" y="133"/>
                  </a:cubicBezTo>
                  <a:cubicBezTo>
                    <a:pt x="1312" y="32"/>
                    <a:pt x="1199" y="1"/>
                    <a:pt x="1074" y="1"/>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70" name="Google Shape;2170;p69"/>
            <p:cNvSpPr/>
            <p:nvPr/>
          </p:nvSpPr>
          <p:spPr>
            <a:xfrm>
              <a:off x="7460008" y="1266547"/>
              <a:ext cx="133500" cy="156504"/>
            </a:xfrm>
            <a:custGeom>
              <a:rect b="b" l="l" r="r" t="t"/>
              <a:pathLst>
                <a:path extrusionOk="0" h="1694" w="1445">
                  <a:moveTo>
                    <a:pt x="564" y="1"/>
                  </a:moveTo>
                  <a:cubicBezTo>
                    <a:pt x="351" y="1"/>
                    <a:pt x="135" y="145"/>
                    <a:pt x="83" y="355"/>
                  </a:cubicBezTo>
                  <a:cubicBezTo>
                    <a:pt x="62" y="448"/>
                    <a:pt x="51" y="541"/>
                    <a:pt x="62" y="634"/>
                  </a:cubicBezTo>
                  <a:cubicBezTo>
                    <a:pt x="21" y="747"/>
                    <a:pt x="0" y="871"/>
                    <a:pt x="0" y="985"/>
                  </a:cubicBezTo>
                  <a:cubicBezTo>
                    <a:pt x="0" y="1180"/>
                    <a:pt x="72" y="1335"/>
                    <a:pt x="196" y="1490"/>
                  </a:cubicBezTo>
                  <a:cubicBezTo>
                    <a:pt x="268" y="1583"/>
                    <a:pt x="413" y="1666"/>
                    <a:pt x="526" y="1686"/>
                  </a:cubicBezTo>
                  <a:cubicBezTo>
                    <a:pt x="571" y="1691"/>
                    <a:pt x="614" y="1694"/>
                    <a:pt x="656" y="1694"/>
                  </a:cubicBezTo>
                  <a:cubicBezTo>
                    <a:pt x="787" y="1694"/>
                    <a:pt x="907" y="1669"/>
                    <a:pt x="1032" y="1614"/>
                  </a:cubicBezTo>
                  <a:cubicBezTo>
                    <a:pt x="1279" y="1510"/>
                    <a:pt x="1444" y="1212"/>
                    <a:pt x="1424" y="943"/>
                  </a:cubicBezTo>
                  <a:cubicBezTo>
                    <a:pt x="1382" y="552"/>
                    <a:pt x="1114" y="273"/>
                    <a:pt x="794" y="66"/>
                  </a:cubicBezTo>
                  <a:cubicBezTo>
                    <a:pt x="724" y="21"/>
                    <a:pt x="644" y="1"/>
                    <a:pt x="564" y="1"/>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71" name="Google Shape;2171;p69"/>
            <p:cNvSpPr/>
            <p:nvPr/>
          </p:nvSpPr>
          <p:spPr>
            <a:xfrm>
              <a:off x="6821520" y="1081218"/>
              <a:ext cx="162048" cy="180340"/>
            </a:xfrm>
            <a:custGeom>
              <a:rect b="b" l="l" r="r" t="t"/>
              <a:pathLst>
                <a:path extrusionOk="0" h="1952" w="1754">
                  <a:moveTo>
                    <a:pt x="850" y="0"/>
                  </a:moveTo>
                  <a:cubicBezTo>
                    <a:pt x="689" y="0"/>
                    <a:pt x="526" y="60"/>
                    <a:pt x="381" y="154"/>
                  </a:cubicBezTo>
                  <a:cubicBezTo>
                    <a:pt x="196" y="277"/>
                    <a:pt x="103" y="504"/>
                    <a:pt x="175" y="721"/>
                  </a:cubicBezTo>
                  <a:cubicBezTo>
                    <a:pt x="41" y="979"/>
                    <a:pt x="0" y="1278"/>
                    <a:pt x="175" y="1547"/>
                  </a:cubicBezTo>
                  <a:cubicBezTo>
                    <a:pt x="335" y="1786"/>
                    <a:pt x="631" y="1952"/>
                    <a:pt x="928" y="1952"/>
                  </a:cubicBezTo>
                  <a:cubicBezTo>
                    <a:pt x="1015" y="1952"/>
                    <a:pt x="1102" y="1938"/>
                    <a:pt x="1186" y="1907"/>
                  </a:cubicBezTo>
                  <a:cubicBezTo>
                    <a:pt x="1424" y="1815"/>
                    <a:pt x="1578" y="1660"/>
                    <a:pt x="1671" y="1423"/>
                  </a:cubicBezTo>
                  <a:cubicBezTo>
                    <a:pt x="1754" y="1185"/>
                    <a:pt x="1671" y="917"/>
                    <a:pt x="1589" y="701"/>
                  </a:cubicBezTo>
                  <a:cubicBezTo>
                    <a:pt x="1495" y="463"/>
                    <a:pt x="1392" y="206"/>
                    <a:pt x="1155" y="82"/>
                  </a:cubicBezTo>
                  <a:cubicBezTo>
                    <a:pt x="1058" y="25"/>
                    <a:pt x="955" y="0"/>
                    <a:pt x="850"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72" name="Google Shape;2172;p69"/>
            <p:cNvSpPr/>
            <p:nvPr/>
          </p:nvSpPr>
          <p:spPr>
            <a:xfrm>
              <a:off x="7283641" y="981994"/>
              <a:ext cx="146896" cy="132484"/>
            </a:xfrm>
            <a:custGeom>
              <a:rect b="b" l="l" r="r" t="t"/>
              <a:pathLst>
                <a:path extrusionOk="0" h="1434" w="1590">
                  <a:moveTo>
                    <a:pt x="1115" y="1"/>
                  </a:moveTo>
                  <a:cubicBezTo>
                    <a:pt x="867" y="10"/>
                    <a:pt x="640" y="93"/>
                    <a:pt x="486" y="289"/>
                  </a:cubicBezTo>
                  <a:cubicBezTo>
                    <a:pt x="300" y="310"/>
                    <a:pt x="124" y="464"/>
                    <a:pt x="73" y="650"/>
                  </a:cubicBezTo>
                  <a:cubicBezTo>
                    <a:pt x="1" y="898"/>
                    <a:pt x="135" y="1115"/>
                    <a:pt x="362" y="1218"/>
                  </a:cubicBezTo>
                  <a:cubicBezTo>
                    <a:pt x="383" y="1228"/>
                    <a:pt x="403" y="1238"/>
                    <a:pt x="413" y="1248"/>
                  </a:cubicBezTo>
                  <a:lnTo>
                    <a:pt x="537" y="1310"/>
                  </a:lnTo>
                  <a:cubicBezTo>
                    <a:pt x="671" y="1383"/>
                    <a:pt x="805" y="1434"/>
                    <a:pt x="950" y="1434"/>
                  </a:cubicBezTo>
                  <a:cubicBezTo>
                    <a:pt x="1167" y="1434"/>
                    <a:pt x="1373" y="1310"/>
                    <a:pt x="1476" y="1115"/>
                  </a:cubicBezTo>
                  <a:cubicBezTo>
                    <a:pt x="1579" y="929"/>
                    <a:pt x="1589" y="702"/>
                    <a:pt x="1589" y="485"/>
                  </a:cubicBezTo>
                  <a:cubicBezTo>
                    <a:pt x="1589" y="228"/>
                    <a:pt x="1373" y="1"/>
                    <a:pt x="1115" y="1"/>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73" name="Google Shape;2173;p69"/>
            <p:cNvSpPr/>
            <p:nvPr/>
          </p:nvSpPr>
          <p:spPr>
            <a:xfrm>
              <a:off x="6712873" y="724603"/>
              <a:ext cx="149483" cy="159461"/>
            </a:xfrm>
            <a:custGeom>
              <a:rect b="b" l="l" r="r" t="t"/>
              <a:pathLst>
                <a:path extrusionOk="0" h="1726" w="1618">
                  <a:moveTo>
                    <a:pt x="830" y="0"/>
                  </a:moveTo>
                  <a:cubicBezTo>
                    <a:pt x="792" y="0"/>
                    <a:pt x="752" y="4"/>
                    <a:pt x="711" y="11"/>
                  </a:cubicBezTo>
                  <a:cubicBezTo>
                    <a:pt x="526" y="53"/>
                    <a:pt x="402" y="187"/>
                    <a:pt x="310" y="352"/>
                  </a:cubicBezTo>
                  <a:cubicBezTo>
                    <a:pt x="83" y="497"/>
                    <a:pt x="0" y="785"/>
                    <a:pt x="134" y="1012"/>
                  </a:cubicBezTo>
                  <a:cubicBezTo>
                    <a:pt x="258" y="1229"/>
                    <a:pt x="340" y="1497"/>
                    <a:pt x="557" y="1641"/>
                  </a:cubicBezTo>
                  <a:cubicBezTo>
                    <a:pt x="638" y="1687"/>
                    <a:pt x="735" y="1716"/>
                    <a:pt x="827" y="1716"/>
                  </a:cubicBezTo>
                  <a:cubicBezTo>
                    <a:pt x="840" y="1716"/>
                    <a:pt x="854" y="1715"/>
                    <a:pt x="867" y="1714"/>
                  </a:cubicBezTo>
                  <a:lnTo>
                    <a:pt x="1000" y="1714"/>
                  </a:lnTo>
                  <a:cubicBezTo>
                    <a:pt x="1037" y="1721"/>
                    <a:pt x="1075" y="1725"/>
                    <a:pt x="1112" y="1725"/>
                  </a:cubicBezTo>
                  <a:cubicBezTo>
                    <a:pt x="1374" y="1725"/>
                    <a:pt x="1618" y="1539"/>
                    <a:pt x="1609" y="1249"/>
                  </a:cubicBezTo>
                  <a:cubicBezTo>
                    <a:pt x="1599" y="868"/>
                    <a:pt x="1465" y="548"/>
                    <a:pt x="1259" y="238"/>
                  </a:cubicBezTo>
                  <a:cubicBezTo>
                    <a:pt x="1148" y="78"/>
                    <a:pt x="1004" y="0"/>
                    <a:pt x="830"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74" name="Google Shape;2174;p69"/>
            <p:cNvSpPr/>
            <p:nvPr/>
          </p:nvSpPr>
          <p:spPr>
            <a:xfrm>
              <a:off x="7596187" y="679887"/>
              <a:ext cx="123984" cy="142462"/>
            </a:xfrm>
            <a:custGeom>
              <a:rect b="b" l="l" r="r" t="t"/>
              <a:pathLst>
                <a:path extrusionOk="0" h="1542" w="1342">
                  <a:moveTo>
                    <a:pt x="517" y="0"/>
                  </a:moveTo>
                  <a:cubicBezTo>
                    <a:pt x="362" y="0"/>
                    <a:pt x="166" y="93"/>
                    <a:pt x="104" y="238"/>
                  </a:cubicBezTo>
                  <a:cubicBezTo>
                    <a:pt x="22" y="433"/>
                    <a:pt x="1" y="578"/>
                    <a:pt x="32" y="774"/>
                  </a:cubicBezTo>
                  <a:lnTo>
                    <a:pt x="63" y="867"/>
                  </a:lnTo>
                  <a:cubicBezTo>
                    <a:pt x="22" y="1063"/>
                    <a:pt x="73" y="1259"/>
                    <a:pt x="280" y="1382"/>
                  </a:cubicBezTo>
                  <a:cubicBezTo>
                    <a:pt x="342" y="1414"/>
                    <a:pt x="424" y="1434"/>
                    <a:pt x="507" y="1444"/>
                  </a:cubicBezTo>
                  <a:cubicBezTo>
                    <a:pt x="584" y="1511"/>
                    <a:pt x="691" y="1542"/>
                    <a:pt x="798" y="1542"/>
                  </a:cubicBezTo>
                  <a:cubicBezTo>
                    <a:pt x="890" y="1542"/>
                    <a:pt x="981" y="1519"/>
                    <a:pt x="1053" y="1476"/>
                  </a:cubicBezTo>
                  <a:cubicBezTo>
                    <a:pt x="1291" y="1331"/>
                    <a:pt x="1342" y="1052"/>
                    <a:pt x="1218" y="816"/>
                  </a:cubicBezTo>
                  <a:cubicBezTo>
                    <a:pt x="1218" y="816"/>
                    <a:pt x="1218" y="805"/>
                    <a:pt x="1208" y="795"/>
                  </a:cubicBezTo>
                  <a:cubicBezTo>
                    <a:pt x="1249" y="630"/>
                    <a:pt x="1229" y="465"/>
                    <a:pt x="1136" y="320"/>
                  </a:cubicBezTo>
                  <a:cubicBezTo>
                    <a:pt x="1074" y="227"/>
                    <a:pt x="991" y="145"/>
                    <a:pt x="899" y="93"/>
                  </a:cubicBezTo>
                  <a:cubicBezTo>
                    <a:pt x="816" y="42"/>
                    <a:pt x="723" y="0"/>
                    <a:pt x="610"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75" name="Google Shape;2175;p69"/>
            <p:cNvSpPr/>
            <p:nvPr/>
          </p:nvSpPr>
          <p:spPr>
            <a:xfrm>
              <a:off x="6845264" y="2369284"/>
              <a:ext cx="134516" cy="124261"/>
            </a:xfrm>
            <a:custGeom>
              <a:rect b="b" l="l" r="r" t="t"/>
              <a:pathLst>
                <a:path extrusionOk="0" h="1345" w="1456">
                  <a:moveTo>
                    <a:pt x="894" y="0"/>
                  </a:moveTo>
                  <a:cubicBezTo>
                    <a:pt x="878" y="0"/>
                    <a:pt x="862" y="1"/>
                    <a:pt x="846" y="3"/>
                  </a:cubicBezTo>
                  <a:cubicBezTo>
                    <a:pt x="733" y="13"/>
                    <a:pt x="630" y="55"/>
                    <a:pt x="537" y="107"/>
                  </a:cubicBezTo>
                  <a:cubicBezTo>
                    <a:pt x="496" y="127"/>
                    <a:pt x="465" y="137"/>
                    <a:pt x="434" y="158"/>
                  </a:cubicBezTo>
                  <a:cubicBezTo>
                    <a:pt x="321" y="240"/>
                    <a:pt x="238" y="343"/>
                    <a:pt x="186" y="478"/>
                  </a:cubicBezTo>
                  <a:cubicBezTo>
                    <a:pt x="176" y="488"/>
                    <a:pt x="156" y="509"/>
                    <a:pt x="145" y="529"/>
                  </a:cubicBezTo>
                  <a:cubicBezTo>
                    <a:pt x="1" y="746"/>
                    <a:pt x="104" y="1056"/>
                    <a:pt x="321" y="1189"/>
                  </a:cubicBezTo>
                  <a:cubicBezTo>
                    <a:pt x="351" y="1200"/>
                    <a:pt x="383" y="1221"/>
                    <a:pt x="413" y="1231"/>
                  </a:cubicBezTo>
                  <a:cubicBezTo>
                    <a:pt x="475" y="1272"/>
                    <a:pt x="537" y="1313"/>
                    <a:pt x="619" y="1324"/>
                  </a:cubicBezTo>
                  <a:cubicBezTo>
                    <a:pt x="733" y="1344"/>
                    <a:pt x="836" y="1344"/>
                    <a:pt x="950" y="1344"/>
                  </a:cubicBezTo>
                  <a:cubicBezTo>
                    <a:pt x="1197" y="1344"/>
                    <a:pt x="1435" y="1127"/>
                    <a:pt x="1424" y="870"/>
                  </a:cubicBezTo>
                  <a:cubicBezTo>
                    <a:pt x="1424" y="808"/>
                    <a:pt x="1414" y="756"/>
                    <a:pt x="1403" y="705"/>
                  </a:cubicBezTo>
                  <a:cubicBezTo>
                    <a:pt x="1455" y="509"/>
                    <a:pt x="1393" y="282"/>
                    <a:pt x="1218" y="178"/>
                  </a:cubicBezTo>
                  <a:cubicBezTo>
                    <a:pt x="1144" y="77"/>
                    <a:pt x="1029" y="0"/>
                    <a:pt x="894"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76" name="Google Shape;2176;p69"/>
            <p:cNvSpPr/>
            <p:nvPr/>
          </p:nvSpPr>
          <p:spPr>
            <a:xfrm>
              <a:off x="7625844" y="1755831"/>
              <a:ext cx="99132" cy="115392"/>
            </a:xfrm>
            <a:custGeom>
              <a:rect b="b" l="l" r="r" t="t"/>
              <a:pathLst>
                <a:path extrusionOk="0" h="1249" w="1073">
                  <a:moveTo>
                    <a:pt x="484" y="0"/>
                  </a:moveTo>
                  <a:cubicBezTo>
                    <a:pt x="227" y="0"/>
                    <a:pt x="0" y="217"/>
                    <a:pt x="0" y="485"/>
                  </a:cubicBezTo>
                  <a:cubicBezTo>
                    <a:pt x="0" y="588"/>
                    <a:pt x="41" y="681"/>
                    <a:pt x="103" y="764"/>
                  </a:cubicBezTo>
                  <a:lnTo>
                    <a:pt x="103" y="774"/>
                  </a:lnTo>
                  <a:cubicBezTo>
                    <a:pt x="103" y="1032"/>
                    <a:pt x="319" y="1248"/>
                    <a:pt x="578" y="1248"/>
                  </a:cubicBezTo>
                  <a:cubicBezTo>
                    <a:pt x="846" y="1248"/>
                    <a:pt x="1062" y="1032"/>
                    <a:pt x="1062" y="774"/>
                  </a:cubicBezTo>
                  <a:cubicBezTo>
                    <a:pt x="1062" y="599"/>
                    <a:pt x="1073" y="423"/>
                    <a:pt x="980" y="269"/>
                  </a:cubicBezTo>
                  <a:cubicBezTo>
                    <a:pt x="876" y="83"/>
                    <a:pt x="691" y="0"/>
                    <a:pt x="484"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2177" name="Google Shape;2177;p69"/>
          <p:cNvGrpSpPr/>
          <p:nvPr/>
        </p:nvGrpSpPr>
        <p:grpSpPr>
          <a:xfrm rot="3716836">
            <a:off x="-710548" y="4009883"/>
            <a:ext cx="1600793" cy="1630961"/>
            <a:chOff x="5510175" y="238275"/>
            <a:chExt cx="2841932" cy="2895701"/>
          </a:xfrm>
        </p:grpSpPr>
        <p:sp>
          <p:nvSpPr>
            <p:cNvPr id="2178" name="Google Shape;2178;p69"/>
            <p:cNvSpPr/>
            <p:nvPr/>
          </p:nvSpPr>
          <p:spPr>
            <a:xfrm>
              <a:off x="5510175" y="238275"/>
              <a:ext cx="2841932" cy="2895701"/>
            </a:xfrm>
            <a:custGeom>
              <a:rect b="b" l="l" r="r" t="t"/>
              <a:pathLst>
                <a:path extrusionOk="0" h="31343" w="30761">
                  <a:moveTo>
                    <a:pt x="25462" y="1"/>
                  </a:moveTo>
                  <a:cubicBezTo>
                    <a:pt x="25003" y="1"/>
                    <a:pt x="24504" y="84"/>
                    <a:pt x="23962" y="262"/>
                  </a:cubicBezTo>
                  <a:cubicBezTo>
                    <a:pt x="22714" y="644"/>
                    <a:pt x="21848" y="1706"/>
                    <a:pt x="21270" y="2862"/>
                  </a:cubicBezTo>
                  <a:cubicBezTo>
                    <a:pt x="20785" y="3728"/>
                    <a:pt x="20693" y="5740"/>
                    <a:pt x="19919" y="6421"/>
                  </a:cubicBezTo>
                  <a:cubicBezTo>
                    <a:pt x="19549" y="6724"/>
                    <a:pt x="19197" y="6855"/>
                    <a:pt x="18859" y="6855"/>
                  </a:cubicBezTo>
                  <a:cubicBezTo>
                    <a:pt x="16740" y="6855"/>
                    <a:pt x="15176" y="1692"/>
                    <a:pt x="13183" y="1603"/>
                  </a:cubicBezTo>
                  <a:cubicBezTo>
                    <a:pt x="13116" y="1599"/>
                    <a:pt x="13051" y="1598"/>
                    <a:pt x="12987" y="1598"/>
                  </a:cubicBezTo>
                  <a:cubicBezTo>
                    <a:pt x="9937" y="1598"/>
                    <a:pt x="10508" y="5882"/>
                    <a:pt x="11357" y="7762"/>
                  </a:cubicBezTo>
                  <a:cubicBezTo>
                    <a:pt x="11842" y="8917"/>
                    <a:pt x="12420" y="10072"/>
                    <a:pt x="13276" y="11134"/>
                  </a:cubicBezTo>
                  <a:cubicBezTo>
                    <a:pt x="13956" y="12094"/>
                    <a:pt x="15205" y="12867"/>
                    <a:pt x="15586" y="14116"/>
                  </a:cubicBezTo>
                  <a:cubicBezTo>
                    <a:pt x="16357" y="16711"/>
                    <a:pt x="14815" y="17501"/>
                    <a:pt x="12974" y="17501"/>
                  </a:cubicBezTo>
                  <a:cubicBezTo>
                    <a:pt x="11807" y="17501"/>
                    <a:pt x="10520" y="17184"/>
                    <a:pt x="9624" y="16808"/>
                  </a:cubicBezTo>
                  <a:cubicBezTo>
                    <a:pt x="8752" y="16450"/>
                    <a:pt x="7859" y="16277"/>
                    <a:pt x="6986" y="16277"/>
                  </a:cubicBezTo>
                  <a:cubicBezTo>
                    <a:pt x="4586" y="16277"/>
                    <a:pt x="2333" y="17587"/>
                    <a:pt x="1062" y="19985"/>
                  </a:cubicBezTo>
                  <a:cubicBezTo>
                    <a:pt x="0" y="22203"/>
                    <a:pt x="93" y="25472"/>
                    <a:pt x="1248" y="27783"/>
                  </a:cubicBezTo>
                  <a:cubicBezTo>
                    <a:pt x="1953" y="29293"/>
                    <a:pt x="2762" y="29890"/>
                    <a:pt x="3534" y="29890"/>
                  </a:cubicBezTo>
                  <a:cubicBezTo>
                    <a:pt x="4978" y="29890"/>
                    <a:pt x="6291" y="27799"/>
                    <a:pt x="6540" y="25669"/>
                  </a:cubicBezTo>
                  <a:cubicBezTo>
                    <a:pt x="6754" y="23757"/>
                    <a:pt x="7623" y="23083"/>
                    <a:pt x="8725" y="23083"/>
                  </a:cubicBezTo>
                  <a:cubicBezTo>
                    <a:pt x="10121" y="23083"/>
                    <a:pt x="11892" y="24164"/>
                    <a:pt x="13183" y="25184"/>
                  </a:cubicBezTo>
                  <a:cubicBezTo>
                    <a:pt x="14106" y="25895"/>
                    <a:pt x="14783" y="26188"/>
                    <a:pt x="15317" y="26188"/>
                  </a:cubicBezTo>
                  <a:cubicBezTo>
                    <a:pt x="16736" y="26188"/>
                    <a:pt x="17148" y="24117"/>
                    <a:pt x="18474" y="22295"/>
                  </a:cubicBezTo>
                  <a:cubicBezTo>
                    <a:pt x="19049" y="21552"/>
                    <a:pt x="19836" y="21252"/>
                    <a:pt x="20692" y="21252"/>
                  </a:cubicBezTo>
                  <a:cubicBezTo>
                    <a:pt x="22710" y="21252"/>
                    <a:pt x="25108" y="22925"/>
                    <a:pt x="25984" y="24410"/>
                  </a:cubicBezTo>
                  <a:cubicBezTo>
                    <a:pt x="26655" y="25669"/>
                    <a:pt x="26944" y="27010"/>
                    <a:pt x="27336" y="28454"/>
                  </a:cubicBezTo>
                  <a:cubicBezTo>
                    <a:pt x="27624" y="29227"/>
                    <a:pt x="27624" y="30671"/>
                    <a:pt x="28006" y="31342"/>
                  </a:cubicBezTo>
                  <a:lnTo>
                    <a:pt x="28099" y="31146"/>
                  </a:lnTo>
                  <a:cubicBezTo>
                    <a:pt x="28129" y="31161"/>
                    <a:pt x="28159" y="31168"/>
                    <a:pt x="28189" y="31168"/>
                  </a:cubicBezTo>
                  <a:cubicBezTo>
                    <a:pt x="28548" y="31168"/>
                    <a:pt x="28887" y="30143"/>
                    <a:pt x="29069" y="29609"/>
                  </a:cubicBezTo>
                  <a:cubicBezTo>
                    <a:pt x="30502" y="24802"/>
                    <a:pt x="29935" y="19315"/>
                    <a:pt x="30409" y="14311"/>
                  </a:cubicBezTo>
                  <a:cubicBezTo>
                    <a:pt x="30760" y="10859"/>
                    <a:pt x="30710" y="1"/>
                    <a:pt x="25462"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79" name="Google Shape;2179;p69"/>
            <p:cNvSpPr/>
            <p:nvPr/>
          </p:nvSpPr>
          <p:spPr>
            <a:xfrm>
              <a:off x="5774125" y="2413353"/>
              <a:ext cx="160200" cy="180987"/>
            </a:xfrm>
            <a:custGeom>
              <a:rect b="b" l="l" r="r" t="t"/>
              <a:pathLst>
                <a:path extrusionOk="0" h="1959" w="1734">
                  <a:moveTo>
                    <a:pt x="991" y="1"/>
                  </a:moveTo>
                  <a:cubicBezTo>
                    <a:pt x="816" y="1"/>
                    <a:pt x="681" y="104"/>
                    <a:pt x="578" y="249"/>
                  </a:cubicBezTo>
                  <a:cubicBezTo>
                    <a:pt x="568" y="258"/>
                    <a:pt x="557" y="279"/>
                    <a:pt x="537" y="300"/>
                  </a:cubicBezTo>
                  <a:cubicBezTo>
                    <a:pt x="351" y="320"/>
                    <a:pt x="217" y="465"/>
                    <a:pt x="145" y="650"/>
                  </a:cubicBezTo>
                  <a:cubicBezTo>
                    <a:pt x="0" y="1012"/>
                    <a:pt x="0" y="1393"/>
                    <a:pt x="248" y="1703"/>
                  </a:cubicBezTo>
                  <a:cubicBezTo>
                    <a:pt x="381" y="1873"/>
                    <a:pt x="606" y="1959"/>
                    <a:pt x="825" y="1959"/>
                  </a:cubicBezTo>
                  <a:cubicBezTo>
                    <a:pt x="910" y="1959"/>
                    <a:pt x="995" y="1946"/>
                    <a:pt x="1073" y="1920"/>
                  </a:cubicBezTo>
                  <a:cubicBezTo>
                    <a:pt x="1373" y="1837"/>
                    <a:pt x="1630" y="1579"/>
                    <a:pt x="1692" y="1269"/>
                  </a:cubicBezTo>
                  <a:cubicBezTo>
                    <a:pt x="1733" y="1074"/>
                    <a:pt x="1713" y="898"/>
                    <a:pt x="1661" y="733"/>
                  </a:cubicBezTo>
                  <a:cubicBezTo>
                    <a:pt x="1692" y="547"/>
                    <a:pt x="1579" y="362"/>
                    <a:pt x="1424" y="258"/>
                  </a:cubicBezTo>
                  <a:cubicBezTo>
                    <a:pt x="1393" y="228"/>
                    <a:pt x="1362" y="187"/>
                    <a:pt x="1331" y="145"/>
                  </a:cubicBezTo>
                  <a:cubicBezTo>
                    <a:pt x="1259" y="52"/>
                    <a:pt x="1104" y="1"/>
                    <a:pt x="991" y="1"/>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80" name="Google Shape;2180;p69"/>
            <p:cNvSpPr/>
            <p:nvPr/>
          </p:nvSpPr>
          <p:spPr>
            <a:xfrm>
              <a:off x="5898017" y="1960377"/>
              <a:ext cx="158260" cy="159738"/>
            </a:xfrm>
            <a:custGeom>
              <a:rect b="b" l="l" r="r" t="t"/>
              <a:pathLst>
                <a:path extrusionOk="0" h="1729" w="1713">
                  <a:moveTo>
                    <a:pt x="814" y="0"/>
                  </a:moveTo>
                  <a:cubicBezTo>
                    <a:pt x="725" y="0"/>
                    <a:pt x="637" y="23"/>
                    <a:pt x="568" y="66"/>
                  </a:cubicBezTo>
                  <a:cubicBezTo>
                    <a:pt x="444" y="138"/>
                    <a:pt x="372" y="242"/>
                    <a:pt x="341" y="375"/>
                  </a:cubicBezTo>
                  <a:cubicBezTo>
                    <a:pt x="341" y="386"/>
                    <a:pt x="330" y="396"/>
                    <a:pt x="330" y="407"/>
                  </a:cubicBezTo>
                  <a:cubicBezTo>
                    <a:pt x="330" y="399"/>
                    <a:pt x="329" y="396"/>
                    <a:pt x="328" y="396"/>
                  </a:cubicBezTo>
                  <a:cubicBezTo>
                    <a:pt x="324" y="396"/>
                    <a:pt x="318" y="412"/>
                    <a:pt x="323" y="412"/>
                  </a:cubicBezTo>
                  <a:cubicBezTo>
                    <a:pt x="324" y="412"/>
                    <a:pt x="327" y="410"/>
                    <a:pt x="330" y="407"/>
                  </a:cubicBezTo>
                  <a:lnTo>
                    <a:pt x="330" y="407"/>
                  </a:lnTo>
                  <a:cubicBezTo>
                    <a:pt x="310" y="437"/>
                    <a:pt x="289" y="478"/>
                    <a:pt x="268" y="510"/>
                  </a:cubicBezTo>
                  <a:cubicBezTo>
                    <a:pt x="217" y="613"/>
                    <a:pt x="155" y="716"/>
                    <a:pt x="103" y="819"/>
                  </a:cubicBezTo>
                  <a:cubicBezTo>
                    <a:pt x="0" y="1005"/>
                    <a:pt x="21" y="1242"/>
                    <a:pt x="176" y="1397"/>
                  </a:cubicBezTo>
                  <a:lnTo>
                    <a:pt x="279" y="1500"/>
                  </a:lnTo>
                  <a:cubicBezTo>
                    <a:pt x="330" y="1551"/>
                    <a:pt x="424" y="1603"/>
                    <a:pt x="506" y="1624"/>
                  </a:cubicBezTo>
                  <a:cubicBezTo>
                    <a:pt x="591" y="1695"/>
                    <a:pt x="696" y="1729"/>
                    <a:pt x="802" y="1729"/>
                  </a:cubicBezTo>
                  <a:cubicBezTo>
                    <a:pt x="926" y="1729"/>
                    <a:pt x="1051" y="1682"/>
                    <a:pt x="1146" y="1592"/>
                  </a:cubicBezTo>
                  <a:cubicBezTo>
                    <a:pt x="1331" y="1417"/>
                    <a:pt x="1527" y="1262"/>
                    <a:pt x="1600" y="1015"/>
                  </a:cubicBezTo>
                  <a:cubicBezTo>
                    <a:pt x="1713" y="581"/>
                    <a:pt x="1362" y="283"/>
                    <a:pt x="1052" y="66"/>
                  </a:cubicBezTo>
                  <a:cubicBezTo>
                    <a:pt x="982" y="21"/>
                    <a:pt x="897" y="0"/>
                    <a:pt x="814"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81" name="Google Shape;2181;p69"/>
            <p:cNvSpPr/>
            <p:nvPr/>
          </p:nvSpPr>
          <p:spPr>
            <a:xfrm>
              <a:off x="6434602" y="2116420"/>
              <a:ext cx="143016" cy="187085"/>
            </a:xfrm>
            <a:custGeom>
              <a:rect b="b" l="l" r="r" t="t"/>
              <a:pathLst>
                <a:path extrusionOk="0" h="2025" w="1548">
                  <a:moveTo>
                    <a:pt x="601" y="0"/>
                  </a:moveTo>
                  <a:cubicBezTo>
                    <a:pt x="436" y="0"/>
                    <a:pt x="276" y="83"/>
                    <a:pt x="175" y="265"/>
                  </a:cubicBezTo>
                  <a:cubicBezTo>
                    <a:pt x="72" y="440"/>
                    <a:pt x="51" y="646"/>
                    <a:pt x="41" y="832"/>
                  </a:cubicBezTo>
                  <a:cubicBezTo>
                    <a:pt x="0" y="1224"/>
                    <a:pt x="10" y="1698"/>
                    <a:pt x="361" y="1946"/>
                  </a:cubicBezTo>
                  <a:cubicBezTo>
                    <a:pt x="443" y="2000"/>
                    <a:pt x="526" y="2024"/>
                    <a:pt x="608" y="2024"/>
                  </a:cubicBezTo>
                  <a:cubicBezTo>
                    <a:pt x="743" y="2024"/>
                    <a:pt x="875" y="1960"/>
                    <a:pt x="990" y="1863"/>
                  </a:cubicBezTo>
                  <a:cubicBezTo>
                    <a:pt x="1186" y="1853"/>
                    <a:pt x="1372" y="1719"/>
                    <a:pt x="1434" y="1523"/>
                  </a:cubicBezTo>
                  <a:cubicBezTo>
                    <a:pt x="1454" y="1420"/>
                    <a:pt x="1475" y="1327"/>
                    <a:pt x="1485" y="1234"/>
                  </a:cubicBezTo>
                  <a:cubicBezTo>
                    <a:pt x="1516" y="1173"/>
                    <a:pt x="1547" y="1100"/>
                    <a:pt x="1547" y="1017"/>
                  </a:cubicBezTo>
                  <a:cubicBezTo>
                    <a:pt x="1547" y="863"/>
                    <a:pt x="1475" y="749"/>
                    <a:pt x="1382" y="667"/>
                  </a:cubicBezTo>
                  <a:cubicBezTo>
                    <a:pt x="1351" y="616"/>
                    <a:pt x="1320" y="574"/>
                    <a:pt x="1279" y="522"/>
                  </a:cubicBezTo>
                  <a:cubicBezTo>
                    <a:pt x="1238" y="471"/>
                    <a:pt x="1186" y="440"/>
                    <a:pt x="1135" y="389"/>
                  </a:cubicBezTo>
                  <a:cubicBezTo>
                    <a:pt x="1124" y="347"/>
                    <a:pt x="1103" y="295"/>
                    <a:pt x="1073" y="254"/>
                  </a:cubicBezTo>
                  <a:cubicBezTo>
                    <a:pt x="951" y="91"/>
                    <a:pt x="774" y="0"/>
                    <a:pt x="601"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82" name="Google Shape;2182;p69"/>
            <p:cNvSpPr/>
            <p:nvPr/>
          </p:nvSpPr>
          <p:spPr>
            <a:xfrm>
              <a:off x="6864018" y="1933954"/>
              <a:ext cx="156689" cy="160200"/>
            </a:xfrm>
            <a:custGeom>
              <a:rect b="b" l="l" r="r" t="t"/>
              <a:pathLst>
                <a:path extrusionOk="0" h="1734" w="1696">
                  <a:moveTo>
                    <a:pt x="1146" y="1"/>
                  </a:moveTo>
                  <a:cubicBezTo>
                    <a:pt x="1140" y="1"/>
                    <a:pt x="1134" y="1"/>
                    <a:pt x="1129" y="1"/>
                  </a:cubicBezTo>
                  <a:cubicBezTo>
                    <a:pt x="973" y="1"/>
                    <a:pt x="829" y="42"/>
                    <a:pt x="705" y="115"/>
                  </a:cubicBezTo>
                  <a:cubicBezTo>
                    <a:pt x="592" y="145"/>
                    <a:pt x="489" y="218"/>
                    <a:pt x="427" y="331"/>
                  </a:cubicBezTo>
                  <a:cubicBezTo>
                    <a:pt x="386" y="414"/>
                    <a:pt x="334" y="476"/>
                    <a:pt x="283" y="548"/>
                  </a:cubicBezTo>
                  <a:cubicBezTo>
                    <a:pt x="180" y="693"/>
                    <a:pt x="128" y="858"/>
                    <a:pt x="86" y="1023"/>
                  </a:cubicBezTo>
                  <a:cubicBezTo>
                    <a:pt x="1" y="1347"/>
                    <a:pt x="259" y="1627"/>
                    <a:pt x="559" y="1627"/>
                  </a:cubicBezTo>
                  <a:cubicBezTo>
                    <a:pt x="584" y="1627"/>
                    <a:pt x="609" y="1625"/>
                    <a:pt x="633" y="1621"/>
                  </a:cubicBezTo>
                  <a:cubicBezTo>
                    <a:pt x="726" y="1683"/>
                    <a:pt x="829" y="1734"/>
                    <a:pt x="932" y="1734"/>
                  </a:cubicBezTo>
                  <a:cubicBezTo>
                    <a:pt x="1149" y="1734"/>
                    <a:pt x="1314" y="1590"/>
                    <a:pt x="1386" y="1404"/>
                  </a:cubicBezTo>
                  <a:cubicBezTo>
                    <a:pt x="1417" y="1383"/>
                    <a:pt x="1448" y="1363"/>
                    <a:pt x="1469" y="1332"/>
                  </a:cubicBezTo>
                  <a:cubicBezTo>
                    <a:pt x="1696" y="1085"/>
                    <a:pt x="1613" y="785"/>
                    <a:pt x="1613" y="476"/>
                  </a:cubicBezTo>
                  <a:cubicBezTo>
                    <a:pt x="1613" y="223"/>
                    <a:pt x="1406" y="1"/>
                    <a:pt x="1146" y="1"/>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83" name="Google Shape;2183;p69"/>
            <p:cNvSpPr/>
            <p:nvPr/>
          </p:nvSpPr>
          <p:spPr>
            <a:xfrm>
              <a:off x="7359861" y="1915384"/>
              <a:ext cx="163988" cy="152162"/>
            </a:xfrm>
            <a:custGeom>
              <a:rect b="b" l="l" r="r" t="t"/>
              <a:pathLst>
                <a:path extrusionOk="0" h="1647" w="1775">
                  <a:moveTo>
                    <a:pt x="1056" y="1"/>
                  </a:moveTo>
                  <a:cubicBezTo>
                    <a:pt x="1034" y="1"/>
                    <a:pt x="1013" y="3"/>
                    <a:pt x="991" y="6"/>
                  </a:cubicBezTo>
                  <a:lnTo>
                    <a:pt x="960" y="6"/>
                  </a:lnTo>
                  <a:cubicBezTo>
                    <a:pt x="775" y="6"/>
                    <a:pt x="651" y="99"/>
                    <a:pt x="548" y="243"/>
                  </a:cubicBezTo>
                  <a:cubicBezTo>
                    <a:pt x="465" y="346"/>
                    <a:pt x="383" y="460"/>
                    <a:pt x="321" y="573"/>
                  </a:cubicBezTo>
                  <a:cubicBezTo>
                    <a:pt x="259" y="687"/>
                    <a:pt x="218" y="800"/>
                    <a:pt x="156" y="914"/>
                  </a:cubicBezTo>
                  <a:cubicBezTo>
                    <a:pt x="1" y="1234"/>
                    <a:pt x="186" y="1646"/>
                    <a:pt x="578" y="1646"/>
                  </a:cubicBezTo>
                  <a:cubicBezTo>
                    <a:pt x="672" y="1646"/>
                    <a:pt x="775" y="1636"/>
                    <a:pt x="878" y="1636"/>
                  </a:cubicBezTo>
                  <a:cubicBezTo>
                    <a:pt x="904" y="1641"/>
                    <a:pt x="930" y="1643"/>
                    <a:pt x="954" y="1643"/>
                  </a:cubicBezTo>
                  <a:cubicBezTo>
                    <a:pt x="1045" y="1643"/>
                    <a:pt x="1124" y="1615"/>
                    <a:pt x="1197" y="1574"/>
                  </a:cubicBezTo>
                  <a:cubicBezTo>
                    <a:pt x="1352" y="1522"/>
                    <a:pt x="1486" y="1440"/>
                    <a:pt x="1589" y="1295"/>
                  </a:cubicBezTo>
                  <a:cubicBezTo>
                    <a:pt x="1775" y="1017"/>
                    <a:pt x="1610" y="646"/>
                    <a:pt x="1517" y="357"/>
                  </a:cubicBezTo>
                  <a:cubicBezTo>
                    <a:pt x="1452" y="170"/>
                    <a:pt x="1260" y="1"/>
                    <a:pt x="1056" y="1"/>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84" name="Google Shape;2184;p69"/>
            <p:cNvSpPr/>
            <p:nvPr/>
          </p:nvSpPr>
          <p:spPr>
            <a:xfrm>
              <a:off x="7171206" y="1552025"/>
              <a:ext cx="161124" cy="141538"/>
            </a:xfrm>
            <a:custGeom>
              <a:rect b="b" l="l" r="r" t="t"/>
              <a:pathLst>
                <a:path extrusionOk="0" h="1532" w="1744">
                  <a:moveTo>
                    <a:pt x="1074" y="1"/>
                  </a:moveTo>
                  <a:cubicBezTo>
                    <a:pt x="1033" y="1"/>
                    <a:pt x="992" y="4"/>
                    <a:pt x="949" y="9"/>
                  </a:cubicBezTo>
                  <a:cubicBezTo>
                    <a:pt x="867" y="20"/>
                    <a:pt x="795" y="61"/>
                    <a:pt x="733" y="112"/>
                  </a:cubicBezTo>
                  <a:lnTo>
                    <a:pt x="733" y="102"/>
                  </a:lnTo>
                  <a:cubicBezTo>
                    <a:pt x="681" y="91"/>
                    <a:pt x="640" y="82"/>
                    <a:pt x="599" y="82"/>
                  </a:cubicBezTo>
                  <a:lnTo>
                    <a:pt x="589" y="82"/>
                  </a:lnTo>
                  <a:cubicBezTo>
                    <a:pt x="577" y="80"/>
                    <a:pt x="566" y="79"/>
                    <a:pt x="554" y="79"/>
                  </a:cubicBezTo>
                  <a:cubicBezTo>
                    <a:pt x="407" y="79"/>
                    <a:pt x="243" y="195"/>
                    <a:pt x="176" y="318"/>
                  </a:cubicBezTo>
                  <a:cubicBezTo>
                    <a:pt x="83" y="494"/>
                    <a:pt x="62" y="731"/>
                    <a:pt x="32" y="927"/>
                  </a:cubicBezTo>
                  <a:cubicBezTo>
                    <a:pt x="0" y="1102"/>
                    <a:pt x="32" y="1257"/>
                    <a:pt x="155" y="1391"/>
                  </a:cubicBezTo>
                  <a:cubicBezTo>
                    <a:pt x="247" y="1484"/>
                    <a:pt x="372" y="1532"/>
                    <a:pt x="498" y="1532"/>
                  </a:cubicBezTo>
                  <a:cubicBezTo>
                    <a:pt x="583" y="1532"/>
                    <a:pt x="668" y="1510"/>
                    <a:pt x="743" y="1464"/>
                  </a:cubicBezTo>
                  <a:cubicBezTo>
                    <a:pt x="826" y="1412"/>
                    <a:pt x="919" y="1361"/>
                    <a:pt x="1011" y="1319"/>
                  </a:cubicBezTo>
                  <a:cubicBezTo>
                    <a:pt x="1022" y="1319"/>
                    <a:pt x="1032" y="1319"/>
                    <a:pt x="1032" y="1309"/>
                  </a:cubicBezTo>
                  <a:cubicBezTo>
                    <a:pt x="1063" y="1309"/>
                    <a:pt x="1084" y="1299"/>
                    <a:pt x="1104" y="1278"/>
                  </a:cubicBezTo>
                  <a:cubicBezTo>
                    <a:pt x="1125" y="1278"/>
                    <a:pt x="1146" y="1267"/>
                    <a:pt x="1156" y="1257"/>
                  </a:cubicBezTo>
                  <a:cubicBezTo>
                    <a:pt x="1341" y="1164"/>
                    <a:pt x="1465" y="969"/>
                    <a:pt x="1589" y="814"/>
                  </a:cubicBezTo>
                  <a:cubicBezTo>
                    <a:pt x="1744" y="607"/>
                    <a:pt x="1651" y="360"/>
                    <a:pt x="1476" y="215"/>
                  </a:cubicBezTo>
                  <a:cubicBezTo>
                    <a:pt x="1465" y="185"/>
                    <a:pt x="1444" y="153"/>
                    <a:pt x="1414" y="133"/>
                  </a:cubicBezTo>
                  <a:cubicBezTo>
                    <a:pt x="1312" y="32"/>
                    <a:pt x="1199" y="1"/>
                    <a:pt x="1074" y="1"/>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85" name="Google Shape;2185;p69"/>
            <p:cNvSpPr/>
            <p:nvPr/>
          </p:nvSpPr>
          <p:spPr>
            <a:xfrm>
              <a:off x="7460008" y="1266547"/>
              <a:ext cx="133500" cy="156504"/>
            </a:xfrm>
            <a:custGeom>
              <a:rect b="b" l="l" r="r" t="t"/>
              <a:pathLst>
                <a:path extrusionOk="0" h="1694" w="1445">
                  <a:moveTo>
                    <a:pt x="564" y="1"/>
                  </a:moveTo>
                  <a:cubicBezTo>
                    <a:pt x="351" y="1"/>
                    <a:pt x="135" y="145"/>
                    <a:pt x="83" y="355"/>
                  </a:cubicBezTo>
                  <a:cubicBezTo>
                    <a:pt x="62" y="448"/>
                    <a:pt x="51" y="541"/>
                    <a:pt x="62" y="634"/>
                  </a:cubicBezTo>
                  <a:cubicBezTo>
                    <a:pt x="21" y="747"/>
                    <a:pt x="0" y="871"/>
                    <a:pt x="0" y="985"/>
                  </a:cubicBezTo>
                  <a:cubicBezTo>
                    <a:pt x="0" y="1180"/>
                    <a:pt x="72" y="1335"/>
                    <a:pt x="196" y="1490"/>
                  </a:cubicBezTo>
                  <a:cubicBezTo>
                    <a:pt x="268" y="1583"/>
                    <a:pt x="413" y="1666"/>
                    <a:pt x="526" y="1686"/>
                  </a:cubicBezTo>
                  <a:cubicBezTo>
                    <a:pt x="571" y="1691"/>
                    <a:pt x="614" y="1694"/>
                    <a:pt x="656" y="1694"/>
                  </a:cubicBezTo>
                  <a:cubicBezTo>
                    <a:pt x="787" y="1694"/>
                    <a:pt x="907" y="1669"/>
                    <a:pt x="1032" y="1614"/>
                  </a:cubicBezTo>
                  <a:cubicBezTo>
                    <a:pt x="1279" y="1510"/>
                    <a:pt x="1444" y="1212"/>
                    <a:pt x="1424" y="943"/>
                  </a:cubicBezTo>
                  <a:cubicBezTo>
                    <a:pt x="1382" y="552"/>
                    <a:pt x="1114" y="273"/>
                    <a:pt x="794" y="66"/>
                  </a:cubicBezTo>
                  <a:cubicBezTo>
                    <a:pt x="724" y="21"/>
                    <a:pt x="644" y="1"/>
                    <a:pt x="564" y="1"/>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86" name="Google Shape;2186;p69"/>
            <p:cNvSpPr/>
            <p:nvPr/>
          </p:nvSpPr>
          <p:spPr>
            <a:xfrm>
              <a:off x="6821520" y="1081218"/>
              <a:ext cx="162048" cy="180340"/>
            </a:xfrm>
            <a:custGeom>
              <a:rect b="b" l="l" r="r" t="t"/>
              <a:pathLst>
                <a:path extrusionOk="0" h="1952" w="1754">
                  <a:moveTo>
                    <a:pt x="850" y="0"/>
                  </a:moveTo>
                  <a:cubicBezTo>
                    <a:pt x="689" y="0"/>
                    <a:pt x="526" y="60"/>
                    <a:pt x="381" y="154"/>
                  </a:cubicBezTo>
                  <a:cubicBezTo>
                    <a:pt x="196" y="277"/>
                    <a:pt x="103" y="504"/>
                    <a:pt x="175" y="721"/>
                  </a:cubicBezTo>
                  <a:cubicBezTo>
                    <a:pt x="41" y="979"/>
                    <a:pt x="0" y="1278"/>
                    <a:pt x="175" y="1547"/>
                  </a:cubicBezTo>
                  <a:cubicBezTo>
                    <a:pt x="335" y="1786"/>
                    <a:pt x="631" y="1952"/>
                    <a:pt x="928" y="1952"/>
                  </a:cubicBezTo>
                  <a:cubicBezTo>
                    <a:pt x="1015" y="1952"/>
                    <a:pt x="1102" y="1938"/>
                    <a:pt x="1186" y="1907"/>
                  </a:cubicBezTo>
                  <a:cubicBezTo>
                    <a:pt x="1424" y="1815"/>
                    <a:pt x="1578" y="1660"/>
                    <a:pt x="1671" y="1423"/>
                  </a:cubicBezTo>
                  <a:cubicBezTo>
                    <a:pt x="1754" y="1185"/>
                    <a:pt x="1671" y="917"/>
                    <a:pt x="1589" y="701"/>
                  </a:cubicBezTo>
                  <a:cubicBezTo>
                    <a:pt x="1495" y="463"/>
                    <a:pt x="1392" y="206"/>
                    <a:pt x="1155" y="82"/>
                  </a:cubicBezTo>
                  <a:cubicBezTo>
                    <a:pt x="1058" y="25"/>
                    <a:pt x="955" y="0"/>
                    <a:pt x="850"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87" name="Google Shape;2187;p69"/>
            <p:cNvSpPr/>
            <p:nvPr/>
          </p:nvSpPr>
          <p:spPr>
            <a:xfrm>
              <a:off x="7283641" y="981994"/>
              <a:ext cx="146896" cy="132484"/>
            </a:xfrm>
            <a:custGeom>
              <a:rect b="b" l="l" r="r" t="t"/>
              <a:pathLst>
                <a:path extrusionOk="0" h="1434" w="1590">
                  <a:moveTo>
                    <a:pt x="1115" y="1"/>
                  </a:moveTo>
                  <a:cubicBezTo>
                    <a:pt x="867" y="10"/>
                    <a:pt x="640" y="93"/>
                    <a:pt x="486" y="289"/>
                  </a:cubicBezTo>
                  <a:cubicBezTo>
                    <a:pt x="300" y="310"/>
                    <a:pt x="124" y="464"/>
                    <a:pt x="73" y="650"/>
                  </a:cubicBezTo>
                  <a:cubicBezTo>
                    <a:pt x="1" y="898"/>
                    <a:pt x="135" y="1115"/>
                    <a:pt x="362" y="1218"/>
                  </a:cubicBezTo>
                  <a:cubicBezTo>
                    <a:pt x="383" y="1228"/>
                    <a:pt x="403" y="1238"/>
                    <a:pt x="413" y="1248"/>
                  </a:cubicBezTo>
                  <a:lnTo>
                    <a:pt x="537" y="1310"/>
                  </a:lnTo>
                  <a:cubicBezTo>
                    <a:pt x="671" y="1383"/>
                    <a:pt x="805" y="1434"/>
                    <a:pt x="950" y="1434"/>
                  </a:cubicBezTo>
                  <a:cubicBezTo>
                    <a:pt x="1167" y="1434"/>
                    <a:pt x="1373" y="1310"/>
                    <a:pt x="1476" y="1115"/>
                  </a:cubicBezTo>
                  <a:cubicBezTo>
                    <a:pt x="1579" y="929"/>
                    <a:pt x="1589" y="702"/>
                    <a:pt x="1589" y="485"/>
                  </a:cubicBezTo>
                  <a:cubicBezTo>
                    <a:pt x="1589" y="228"/>
                    <a:pt x="1373" y="1"/>
                    <a:pt x="1115" y="1"/>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88" name="Google Shape;2188;p69"/>
            <p:cNvSpPr/>
            <p:nvPr/>
          </p:nvSpPr>
          <p:spPr>
            <a:xfrm>
              <a:off x="6712873" y="724603"/>
              <a:ext cx="149483" cy="159461"/>
            </a:xfrm>
            <a:custGeom>
              <a:rect b="b" l="l" r="r" t="t"/>
              <a:pathLst>
                <a:path extrusionOk="0" h="1726" w="1618">
                  <a:moveTo>
                    <a:pt x="830" y="0"/>
                  </a:moveTo>
                  <a:cubicBezTo>
                    <a:pt x="792" y="0"/>
                    <a:pt x="752" y="4"/>
                    <a:pt x="711" y="11"/>
                  </a:cubicBezTo>
                  <a:cubicBezTo>
                    <a:pt x="526" y="53"/>
                    <a:pt x="402" y="187"/>
                    <a:pt x="310" y="352"/>
                  </a:cubicBezTo>
                  <a:cubicBezTo>
                    <a:pt x="83" y="497"/>
                    <a:pt x="0" y="785"/>
                    <a:pt x="134" y="1012"/>
                  </a:cubicBezTo>
                  <a:cubicBezTo>
                    <a:pt x="258" y="1229"/>
                    <a:pt x="340" y="1497"/>
                    <a:pt x="557" y="1641"/>
                  </a:cubicBezTo>
                  <a:cubicBezTo>
                    <a:pt x="638" y="1687"/>
                    <a:pt x="735" y="1716"/>
                    <a:pt x="827" y="1716"/>
                  </a:cubicBezTo>
                  <a:cubicBezTo>
                    <a:pt x="840" y="1716"/>
                    <a:pt x="854" y="1715"/>
                    <a:pt x="867" y="1714"/>
                  </a:cubicBezTo>
                  <a:lnTo>
                    <a:pt x="1000" y="1714"/>
                  </a:lnTo>
                  <a:cubicBezTo>
                    <a:pt x="1037" y="1721"/>
                    <a:pt x="1075" y="1725"/>
                    <a:pt x="1112" y="1725"/>
                  </a:cubicBezTo>
                  <a:cubicBezTo>
                    <a:pt x="1374" y="1725"/>
                    <a:pt x="1618" y="1539"/>
                    <a:pt x="1609" y="1249"/>
                  </a:cubicBezTo>
                  <a:cubicBezTo>
                    <a:pt x="1599" y="868"/>
                    <a:pt x="1465" y="548"/>
                    <a:pt x="1259" y="238"/>
                  </a:cubicBezTo>
                  <a:cubicBezTo>
                    <a:pt x="1148" y="78"/>
                    <a:pt x="1004" y="0"/>
                    <a:pt x="830"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89" name="Google Shape;2189;p69"/>
            <p:cNvSpPr/>
            <p:nvPr/>
          </p:nvSpPr>
          <p:spPr>
            <a:xfrm>
              <a:off x="7596187" y="679887"/>
              <a:ext cx="123984" cy="142462"/>
            </a:xfrm>
            <a:custGeom>
              <a:rect b="b" l="l" r="r" t="t"/>
              <a:pathLst>
                <a:path extrusionOk="0" h="1542" w="1342">
                  <a:moveTo>
                    <a:pt x="517" y="0"/>
                  </a:moveTo>
                  <a:cubicBezTo>
                    <a:pt x="362" y="0"/>
                    <a:pt x="166" y="93"/>
                    <a:pt x="104" y="238"/>
                  </a:cubicBezTo>
                  <a:cubicBezTo>
                    <a:pt x="22" y="433"/>
                    <a:pt x="1" y="578"/>
                    <a:pt x="32" y="774"/>
                  </a:cubicBezTo>
                  <a:lnTo>
                    <a:pt x="63" y="867"/>
                  </a:lnTo>
                  <a:cubicBezTo>
                    <a:pt x="22" y="1063"/>
                    <a:pt x="73" y="1259"/>
                    <a:pt x="280" y="1382"/>
                  </a:cubicBezTo>
                  <a:cubicBezTo>
                    <a:pt x="342" y="1414"/>
                    <a:pt x="424" y="1434"/>
                    <a:pt x="507" y="1444"/>
                  </a:cubicBezTo>
                  <a:cubicBezTo>
                    <a:pt x="584" y="1511"/>
                    <a:pt x="691" y="1542"/>
                    <a:pt x="798" y="1542"/>
                  </a:cubicBezTo>
                  <a:cubicBezTo>
                    <a:pt x="890" y="1542"/>
                    <a:pt x="981" y="1519"/>
                    <a:pt x="1053" y="1476"/>
                  </a:cubicBezTo>
                  <a:cubicBezTo>
                    <a:pt x="1291" y="1331"/>
                    <a:pt x="1342" y="1052"/>
                    <a:pt x="1218" y="816"/>
                  </a:cubicBezTo>
                  <a:cubicBezTo>
                    <a:pt x="1218" y="816"/>
                    <a:pt x="1218" y="805"/>
                    <a:pt x="1208" y="795"/>
                  </a:cubicBezTo>
                  <a:cubicBezTo>
                    <a:pt x="1249" y="630"/>
                    <a:pt x="1229" y="465"/>
                    <a:pt x="1136" y="320"/>
                  </a:cubicBezTo>
                  <a:cubicBezTo>
                    <a:pt x="1074" y="227"/>
                    <a:pt x="991" y="145"/>
                    <a:pt x="899" y="93"/>
                  </a:cubicBezTo>
                  <a:cubicBezTo>
                    <a:pt x="816" y="42"/>
                    <a:pt x="723" y="0"/>
                    <a:pt x="610"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90" name="Google Shape;2190;p69"/>
            <p:cNvSpPr/>
            <p:nvPr/>
          </p:nvSpPr>
          <p:spPr>
            <a:xfrm>
              <a:off x="6845264" y="2369284"/>
              <a:ext cx="134516" cy="124261"/>
            </a:xfrm>
            <a:custGeom>
              <a:rect b="b" l="l" r="r" t="t"/>
              <a:pathLst>
                <a:path extrusionOk="0" h="1345" w="1456">
                  <a:moveTo>
                    <a:pt x="894" y="0"/>
                  </a:moveTo>
                  <a:cubicBezTo>
                    <a:pt x="878" y="0"/>
                    <a:pt x="862" y="1"/>
                    <a:pt x="846" y="3"/>
                  </a:cubicBezTo>
                  <a:cubicBezTo>
                    <a:pt x="733" y="13"/>
                    <a:pt x="630" y="55"/>
                    <a:pt x="537" y="107"/>
                  </a:cubicBezTo>
                  <a:cubicBezTo>
                    <a:pt x="496" y="127"/>
                    <a:pt x="465" y="137"/>
                    <a:pt x="434" y="158"/>
                  </a:cubicBezTo>
                  <a:cubicBezTo>
                    <a:pt x="321" y="240"/>
                    <a:pt x="238" y="343"/>
                    <a:pt x="186" y="478"/>
                  </a:cubicBezTo>
                  <a:cubicBezTo>
                    <a:pt x="176" y="488"/>
                    <a:pt x="156" y="509"/>
                    <a:pt x="145" y="529"/>
                  </a:cubicBezTo>
                  <a:cubicBezTo>
                    <a:pt x="1" y="746"/>
                    <a:pt x="104" y="1056"/>
                    <a:pt x="321" y="1189"/>
                  </a:cubicBezTo>
                  <a:cubicBezTo>
                    <a:pt x="351" y="1200"/>
                    <a:pt x="383" y="1221"/>
                    <a:pt x="413" y="1231"/>
                  </a:cubicBezTo>
                  <a:cubicBezTo>
                    <a:pt x="475" y="1272"/>
                    <a:pt x="537" y="1313"/>
                    <a:pt x="619" y="1324"/>
                  </a:cubicBezTo>
                  <a:cubicBezTo>
                    <a:pt x="733" y="1344"/>
                    <a:pt x="836" y="1344"/>
                    <a:pt x="950" y="1344"/>
                  </a:cubicBezTo>
                  <a:cubicBezTo>
                    <a:pt x="1197" y="1344"/>
                    <a:pt x="1435" y="1127"/>
                    <a:pt x="1424" y="870"/>
                  </a:cubicBezTo>
                  <a:cubicBezTo>
                    <a:pt x="1424" y="808"/>
                    <a:pt x="1414" y="756"/>
                    <a:pt x="1403" y="705"/>
                  </a:cubicBezTo>
                  <a:cubicBezTo>
                    <a:pt x="1455" y="509"/>
                    <a:pt x="1393" y="282"/>
                    <a:pt x="1218" y="178"/>
                  </a:cubicBezTo>
                  <a:cubicBezTo>
                    <a:pt x="1144" y="77"/>
                    <a:pt x="1029" y="0"/>
                    <a:pt x="894"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91" name="Google Shape;2191;p69"/>
            <p:cNvSpPr/>
            <p:nvPr/>
          </p:nvSpPr>
          <p:spPr>
            <a:xfrm>
              <a:off x="7625844" y="1755831"/>
              <a:ext cx="99132" cy="115392"/>
            </a:xfrm>
            <a:custGeom>
              <a:rect b="b" l="l" r="r" t="t"/>
              <a:pathLst>
                <a:path extrusionOk="0" h="1249" w="1073">
                  <a:moveTo>
                    <a:pt x="484" y="0"/>
                  </a:moveTo>
                  <a:cubicBezTo>
                    <a:pt x="227" y="0"/>
                    <a:pt x="0" y="217"/>
                    <a:pt x="0" y="485"/>
                  </a:cubicBezTo>
                  <a:cubicBezTo>
                    <a:pt x="0" y="588"/>
                    <a:pt x="41" y="681"/>
                    <a:pt x="103" y="764"/>
                  </a:cubicBezTo>
                  <a:lnTo>
                    <a:pt x="103" y="774"/>
                  </a:lnTo>
                  <a:cubicBezTo>
                    <a:pt x="103" y="1032"/>
                    <a:pt x="319" y="1248"/>
                    <a:pt x="578" y="1248"/>
                  </a:cubicBezTo>
                  <a:cubicBezTo>
                    <a:pt x="846" y="1248"/>
                    <a:pt x="1062" y="1032"/>
                    <a:pt x="1062" y="774"/>
                  </a:cubicBezTo>
                  <a:cubicBezTo>
                    <a:pt x="1062" y="599"/>
                    <a:pt x="1073" y="423"/>
                    <a:pt x="980" y="269"/>
                  </a:cubicBezTo>
                  <a:cubicBezTo>
                    <a:pt x="876" y="83"/>
                    <a:pt x="691" y="0"/>
                    <a:pt x="484"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2192" name="Google Shape;2192;p69"/>
          <p:cNvSpPr/>
          <p:nvPr/>
        </p:nvSpPr>
        <p:spPr>
          <a:xfrm>
            <a:off x="8249410" y="319637"/>
            <a:ext cx="694785" cy="665412"/>
          </a:xfrm>
          <a:custGeom>
            <a:rect b="b" l="l" r="r" t="t"/>
            <a:pathLst>
              <a:path extrusionOk="0" h="14340" w="14973">
                <a:moveTo>
                  <a:pt x="5804" y="1"/>
                </a:moveTo>
                <a:cubicBezTo>
                  <a:pt x="5569" y="1"/>
                  <a:pt x="5300" y="71"/>
                  <a:pt x="5030" y="212"/>
                </a:cubicBezTo>
                <a:cubicBezTo>
                  <a:pt x="4538" y="469"/>
                  <a:pt x="4327" y="938"/>
                  <a:pt x="4339" y="1431"/>
                </a:cubicBezTo>
                <a:lnTo>
                  <a:pt x="4327" y="1431"/>
                </a:lnTo>
                <a:lnTo>
                  <a:pt x="4339" y="1443"/>
                </a:lnTo>
                <a:cubicBezTo>
                  <a:pt x="4339" y="1501"/>
                  <a:pt x="4339" y="1560"/>
                  <a:pt x="4350" y="1607"/>
                </a:cubicBezTo>
                <a:lnTo>
                  <a:pt x="4350" y="1618"/>
                </a:lnTo>
                <a:cubicBezTo>
                  <a:pt x="4350" y="1665"/>
                  <a:pt x="4362" y="1724"/>
                  <a:pt x="4374" y="1771"/>
                </a:cubicBezTo>
                <a:cubicBezTo>
                  <a:pt x="4374" y="1795"/>
                  <a:pt x="4386" y="1806"/>
                  <a:pt x="4386" y="1829"/>
                </a:cubicBezTo>
                <a:cubicBezTo>
                  <a:pt x="4397" y="1865"/>
                  <a:pt x="4409" y="1900"/>
                  <a:pt x="4420" y="1947"/>
                </a:cubicBezTo>
                <a:cubicBezTo>
                  <a:pt x="4420" y="1959"/>
                  <a:pt x="4433" y="1970"/>
                  <a:pt x="4433" y="1994"/>
                </a:cubicBezTo>
                <a:cubicBezTo>
                  <a:pt x="4456" y="2041"/>
                  <a:pt x="4467" y="2100"/>
                  <a:pt x="4491" y="2147"/>
                </a:cubicBezTo>
                <a:cubicBezTo>
                  <a:pt x="4491" y="2147"/>
                  <a:pt x="4491" y="2158"/>
                  <a:pt x="4503" y="2158"/>
                </a:cubicBezTo>
                <a:cubicBezTo>
                  <a:pt x="4514" y="2205"/>
                  <a:pt x="4550" y="2252"/>
                  <a:pt x="4573" y="2298"/>
                </a:cubicBezTo>
                <a:cubicBezTo>
                  <a:pt x="4573" y="2322"/>
                  <a:pt x="4585" y="2334"/>
                  <a:pt x="4597" y="2345"/>
                </a:cubicBezTo>
                <a:lnTo>
                  <a:pt x="4667" y="2451"/>
                </a:lnTo>
                <a:cubicBezTo>
                  <a:pt x="4667" y="2463"/>
                  <a:pt x="4678" y="2475"/>
                  <a:pt x="4691" y="2498"/>
                </a:cubicBezTo>
                <a:cubicBezTo>
                  <a:pt x="4725" y="2545"/>
                  <a:pt x="4761" y="2580"/>
                  <a:pt x="4796" y="2627"/>
                </a:cubicBezTo>
                <a:cubicBezTo>
                  <a:pt x="4831" y="2674"/>
                  <a:pt x="4866" y="2709"/>
                  <a:pt x="4913" y="2744"/>
                </a:cubicBezTo>
                <a:lnTo>
                  <a:pt x="4949" y="2780"/>
                </a:lnTo>
                <a:cubicBezTo>
                  <a:pt x="4972" y="2814"/>
                  <a:pt x="5007" y="2838"/>
                  <a:pt x="5042" y="2861"/>
                </a:cubicBezTo>
                <a:lnTo>
                  <a:pt x="5077" y="2897"/>
                </a:lnTo>
                <a:cubicBezTo>
                  <a:pt x="5124" y="2932"/>
                  <a:pt x="5171" y="2955"/>
                  <a:pt x="5218" y="2991"/>
                </a:cubicBezTo>
                <a:lnTo>
                  <a:pt x="5230" y="2991"/>
                </a:lnTo>
                <a:lnTo>
                  <a:pt x="5371" y="3061"/>
                </a:lnTo>
                <a:cubicBezTo>
                  <a:pt x="5382" y="3072"/>
                  <a:pt x="5405" y="3072"/>
                  <a:pt x="5417" y="3084"/>
                </a:cubicBezTo>
                <a:cubicBezTo>
                  <a:pt x="5452" y="3096"/>
                  <a:pt x="5488" y="3108"/>
                  <a:pt x="5535" y="3119"/>
                </a:cubicBezTo>
                <a:cubicBezTo>
                  <a:pt x="5546" y="3119"/>
                  <a:pt x="5569" y="3131"/>
                  <a:pt x="5582" y="3131"/>
                </a:cubicBezTo>
                <a:cubicBezTo>
                  <a:pt x="5640" y="3143"/>
                  <a:pt x="5687" y="3155"/>
                  <a:pt x="5746" y="3166"/>
                </a:cubicBezTo>
                <a:lnTo>
                  <a:pt x="5757" y="3166"/>
                </a:lnTo>
                <a:cubicBezTo>
                  <a:pt x="5804" y="3178"/>
                  <a:pt x="5863" y="3178"/>
                  <a:pt x="5921" y="3178"/>
                </a:cubicBezTo>
                <a:lnTo>
                  <a:pt x="5980" y="3178"/>
                </a:lnTo>
                <a:cubicBezTo>
                  <a:pt x="6004" y="3178"/>
                  <a:pt x="6038" y="3166"/>
                  <a:pt x="6074" y="3166"/>
                </a:cubicBezTo>
                <a:cubicBezTo>
                  <a:pt x="6226" y="3788"/>
                  <a:pt x="6426" y="4398"/>
                  <a:pt x="6578" y="5018"/>
                </a:cubicBezTo>
                <a:cubicBezTo>
                  <a:pt x="6531" y="5042"/>
                  <a:pt x="6473" y="5078"/>
                  <a:pt x="6414" y="5101"/>
                </a:cubicBezTo>
                <a:cubicBezTo>
                  <a:pt x="5675" y="5487"/>
                  <a:pt x="5300" y="6144"/>
                  <a:pt x="5218" y="6860"/>
                </a:cubicBezTo>
                <a:cubicBezTo>
                  <a:pt x="4433" y="6953"/>
                  <a:pt x="3670" y="7141"/>
                  <a:pt x="2909" y="7246"/>
                </a:cubicBezTo>
                <a:cubicBezTo>
                  <a:pt x="2674" y="6660"/>
                  <a:pt x="2158" y="6167"/>
                  <a:pt x="1478" y="6167"/>
                </a:cubicBezTo>
                <a:cubicBezTo>
                  <a:pt x="1244" y="6167"/>
                  <a:pt x="974" y="6238"/>
                  <a:pt x="704" y="6379"/>
                </a:cubicBezTo>
                <a:cubicBezTo>
                  <a:pt x="212" y="6636"/>
                  <a:pt x="1" y="7105"/>
                  <a:pt x="12" y="7598"/>
                </a:cubicBezTo>
                <a:lnTo>
                  <a:pt x="1" y="7598"/>
                </a:lnTo>
                <a:cubicBezTo>
                  <a:pt x="12" y="7598"/>
                  <a:pt x="12" y="7610"/>
                  <a:pt x="12" y="7610"/>
                </a:cubicBezTo>
                <a:cubicBezTo>
                  <a:pt x="12" y="7668"/>
                  <a:pt x="12" y="7727"/>
                  <a:pt x="24" y="7774"/>
                </a:cubicBezTo>
                <a:lnTo>
                  <a:pt x="24" y="7785"/>
                </a:lnTo>
                <a:cubicBezTo>
                  <a:pt x="24" y="7832"/>
                  <a:pt x="36" y="7891"/>
                  <a:pt x="48" y="7938"/>
                </a:cubicBezTo>
                <a:cubicBezTo>
                  <a:pt x="48" y="7962"/>
                  <a:pt x="59" y="7973"/>
                  <a:pt x="59" y="7985"/>
                </a:cubicBezTo>
                <a:cubicBezTo>
                  <a:pt x="71" y="8032"/>
                  <a:pt x="83" y="8067"/>
                  <a:pt x="95" y="8114"/>
                </a:cubicBezTo>
                <a:cubicBezTo>
                  <a:pt x="95" y="8126"/>
                  <a:pt x="106" y="8137"/>
                  <a:pt x="106" y="8161"/>
                </a:cubicBezTo>
                <a:cubicBezTo>
                  <a:pt x="129" y="8207"/>
                  <a:pt x="142" y="8267"/>
                  <a:pt x="165" y="8313"/>
                </a:cubicBezTo>
                <a:lnTo>
                  <a:pt x="165" y="8325"/>
                </a:lnTo>
                <a:cubicBezTo>
                  <a:pt x="188" y="8372"/>
                  <a:pt x="223" y="8419"/>
                  <a:pt x="247" y="8465"/>
                </a:cubicBezTo>
                <a:cubicBezTo>
                  <a:pt x="247" y="8489"/>
                  <a:pt x="259" y="8501"/>
                  <a:pt x="270" y="8512"/>
                </a:cubicBezTo>
                <a:lnTo>
                  <a:pt x="340" y="8618"/>
                </a:lnTo>
                <a:cubicBezTo>
                  <a:pt x="340" y="8630"/>
                  <a:pt x="353" y="8642"/>
                  <a:pt x="364" y="8665"/>
                </a:cubicBezTo>
                <a:cubicBezTo>
                  <a:pt x="400" y="8712"/>
                  <a:pt x="434" y="8747"/>
                  <a:pt x="470" y="8794"/>
                </a:cubicBezTo>
                <a:cubicBezTo>
                  <a:pt x="505" y="8841"/>
                  <a:pt x="540" y="8876"/>
                  <a:pt x="587" y="8911"/>
                </a:cubicBezTo>
                <a:lnTo>
                  <a:pt x="622" y="8947"/>
                </a:lnTo>
                <a:cubicBezTo>
                  <a:pt x="645" y="8981"/>
                  <a:pt x="681" y="9005"/>
                  <a:pt x="716" y="9028"/>
                </a:cubicBezTo>
                <a:lnTo>
                  <a:pt x="751" y="9064"/>
                </a:lnTo>
                <a:cubicBezTo>
                  <a:pt x="798" y="9099"/>
                  <a:pt x="845" y="9122"/>
                  <a:pt x="892" y="9158"/>
                </a:cubicBezTo>
                <a:cubicBezTo>
                  <a:pt x="939" y="9181"/>
                  <a:pt x="997" y="9205"/>
                  <a:pt x="1044" y="9228"/>
                </a:cubicBezTo>
                <a:cubicBezTo>
                  <a:pt x="1056" y="9239"/>
                  <a:pt x="1080" y="9239"/>
                  <a:pt x="1091" y="9251"/>
                </a:cubicBezTo>
                <a:cubicBezTo>
                  <a:pt x="1126" y="9263"/>
                  <a:pt x="1161" y="9275"/>
                  <a:pt x="1208" y="9286"/>
                </a:cubicBezTo>
                <a:cubicBezTo>
                  <a:pt x="1220" y="9286"/>
                  <a:pt x="1244" y="9298"/>
                  <a:pt x="1255" y="9298"/>
                </a:cubicBezTo>
                <a:cubicBezTo>
                  <a:pt x="1314" y="9310"/>
                  <a:pt x="1361" y="9322"/>
                  <a:pt x="1419" y="9333"/>
                </a:cubicBezTo>
                <a:cubicBezTo>
                  <a:pt x="1478" y="9345"/>
                  <a:pt x="1536" y="9345"/>
                  <a:pt x="1595" y="9345"/>
                </a:cubicBezTo>
                <a:lnTo>
                  <a:pt x="1654" y="9345"/>
                </a:lnTo>
                <a:cubicBezTo>
                  <a:pt x="1700" y="9333"/>
                  <a:pt x="1736" y="9333"/>
                  <a:pt x="1783" y="9333"/>
                </a:cubicBezTo>
                <a:cubicBezTo>
                  <a:pt x="1806" y="9322"/>
                  <a:pt x="1830" y="9322"/>
                  <a:pt x="1841" y="9322"/>
                </a:cubicBezTo>
                <a:cubicBezTo>
                  <a:pt x="1900" y="9310"/>
                  <a:pt x="1971" y="9298"/>
                  <a:pt x="2029" y="9275"/>
                </a:cubicBezTo>
                <a:cubicBezTo>
                  <a:pt x="2088" y="9251"/>
                  <a:pt x="2146" y="9239"/>
                  <a:pt x="2193" y="9216"/>
                </a:cubicBezTo>
                <a:cubicBezTo>
                  <a:pt x="2205" y="9205"/>
                  <a:pt x="2216" y="9205"/>
                  <a:pt x="2229" y="9192"/>
                </a:cubicBezTo>
                <a:cubicBezTo>
                  <a:pt x="2275" y="9169"/>
                  <a:pt x="2322" y="9145"/>
                  <a:pt x="2357" y="9122"/>
                </a:cubicBezTo>
                <a:cubicBezTo>
                  <a:pt x="2369" y="9111"/>
                  <a:pt x="2380" y="9111"/>
                  <a:pt x="2380" y="9099"/>
                </a:cubicBezTo>
                <a:cubicBezTo>
                  <a:pt x="2427" y="9075"/>
                  <a:pt x="2463" y="9052"/>
                  <a:pt x="2498" y="9028"/>
                </a:cubicBezTo>
                <a:cubicBezTo>
                  <a:pt x="2498" y="9017"/>
                  <a:pt x="2510" y="9017"/>
                  <a:pt x="2521" y="9005"/>
                </a:cubicBezTo>
                <a:cubicBezTo>
                  <a:pt x="2557" y="8981"/>
                  <a:pt x="2591" y="8947"/>
                  <a:pt x="2627" y="8911"/>
                </a:cubicBezTo>
                <a:cubicBezTo>
                  <a:pt x="2627" y="8900"/>
                  <a:pt x="2638" y="8900"/>
                  <a:pt x="2651" y="8887"/>
                </a:cubicBezTo>
                <a:cubicBezTo>
                  <a:pt x="2709" y="8817"/>
                  <a:pt x="2768" y="8747"/>
                  <a:pt x="2815" y="8665"/>
                </a:cubicBezTo>
                <a:cubicBezTo>
                  <a:pt x="2826" y="8653"/>
                  <a:pt x="2826" y="8653"/>
                  <a:pt x="2826" y="8642"/>
                </a:cubicBezTo>
                <a:cubicBezTo>
                  <a:pt x="2849" y="8606"/>
                  <a:pt x="2873" y="8559"/>
                  <a:pt x="2896" y="8525"/>
                </a:cubicBezTo>
                <a:cubicBezTo>
                  <a:pt x="2896" y="8512"/>
                  <a:pt x="2896" y="8512"/>
                  <a:pt x="2909" y="8501"/>
                </a:cubicBezTo>
                <a:cubicBezTo>
                  <a:pt x="2920" y="8465"/>
                  <a:pt x="2932" y="8431"/>
                  <a:pt x="2943" y="8384"/>
                </a:cubicBezTo>
                <a:cubicBezTo>
                  <a:pt x="2955" y="8384"/>
                  <a:pt x="2955" y="8372"/>
                  <a:pt x="2955" y="8372"/>
                </a:cubicBezTo>
                <a:lnTo>
                  <a:pt x="2990" y="8231"/>
                </a:lnTo>
                <a:lnTo>
                  <a:pt x="2990" y="8207"/>
                </a:lnTo>
                <a:cubicBezTo>
                  <a:pt x="3002" y="8161"/>
                  <a:pt x="3014" y="8126"/>
                  <a:pt x="3014" y="8079"/>
                </a:cubicBezTo>
                <a:cubicBezTo>
                  <a:pt x="3026" y="8009"/>
                  <a:pt x="3026" y="7950"/>
                  <a:pt x="3026" y="7879"/>
                </a:cubicBezTo>
                <a:cubicBezTo>
                  <a:pt x="3753" y="7774"/>
                  <a:pt x="4480" y="7598"/>
                  <a:pt x="5206" y="7504"/>
                </a:cubicBezTo>
                <a:cubicBezTo>
                  <a:pt x="5218" y="7527"/>
                  <a:pt x="5218" y="7540"/>
                  <a:pt x="5218" y="7551"/>
                </a:cubicBezTo>
                <a:lnTo>
                  <a:pt x="5218" y="7574"/>
                </a:lnTo>
                <a:cubicBezTo>
                  <a:pt x="5218" y="7610"/>
                  <a:pt x="5230" y="7657"/>
                  <a:pt x="5241" y="7704"/>
                </a:cubicBezTo>
                <a:lnTo>
                  <a:pt x="5241" y="7739"/>
                </a:lnTo>
                <a:cubicBezTo>
                  <a:pt x="5253" y="7785"/>
                  <a:pt x="5253" y="7821"/>
                  <a:pt x="5265" y="7856"/>
                </a:cubicBezTo>
                <a:cubicBezTo>
                  <a:pt x="5265" y="7868"/>
                  <a:pt x="5277" y="7879"/>
                  <a:pt x="5277" y="7891"/>
                </a:cubicBezTo>
                <a:lnTo>
                  <a:pt x="5312" y="8032"/>
                </a:lnTo>
                <a:lnTo>
                  <a:pt x="5312" y="8043"/>
                </a:lnTo>
                <a:cubicBezTo>
                  <a:pt x="5324" y="8090"/>
                  <a:pt x="5335" y="8137"/>
                  <a:pt x="5358" y="8173"/>
                </a:cubicBezTo>
                <a:cubicBezTo>
                  <a:pt x="5358" y="8196"/>
                  <a:pt x="5358" y="8207"/>
                  <a:pt x="5371" y="8220"/>
                </a:cubicBezTo>
                <a:lnTo>
                  <a:pt x="5405" y="8325"/>
                </a:lnTo>
                <a:cubicBezTo>
                  <a:pt x="5417" y="8337"/>
                  <a:pt x="5417" y="8348"/>
                  <a:pt x="5417" y="8360"/>
                </a:cubicBezTo>
                <a:cubicBezTo>
                  <a:pt x="5441" y="8407"/>
                  <a:pt x="5452" y="8454"/>
                  <a:pt x="5476" y="8501"/>
                </a:cubicBezTo>
                <a:cubicBezTo>
                  <a:pt x="5476" y="8501"/>
                  <a:pt x="5476" y="8512"/>
                  <a:pt x="5488" y="8512"/>
                </a:cubicBezTo>
                <a:cubicBezTo>
                  <a:pt x="5499" y="8548"/>
                  <a:pt x="5523" y="8595"/>
                  <a:pt x="5546" y="8642"/>
                </a:cubicBezTo>
                <a:cubicBezTo>
                  <a:pt x="5546" y="8653"/>
                  <a:pt x="5558" y="8665"/>
                  <a:pt x="5558" y="8676"/>
                </a:cubicBezTo>
                <a:cubicBezTo>
                  <a:pt x="5582" y="8712"/>
                  <a:pt x="5593" y="8747"/>
                  <a:pt x="5616" y="8770"/>
                </a:cubicBezTo>
                <a:cubicBezTo>
                  <a:pt x="5616" y="8782"/>
                  <a:pt x="5629" y="8806"/>
                  <a:pt x="5640" y="8817"/>
                </a:cubicBezTo>
                <a:cubicBezTo>
                  <a:pt x="5663" y="8853"/>
                  <a:pt x="5687" y="8900"/>
                  <a:pt x="5710" y="8947"/>
                </a:cubicBezTo>
                <a:cubicBezTo>
                  <a:pt x="5746" y="8993"/>
                  <a:pt x="5769" y="9028"/>
                  <a:pt x="5793" y="9064"/>
                </a:cubicBezTo>
                <a:cubicBezTo>
                  <a:pt x="5804" y="9075"/>
                  <a:pt x="5804" y="9087"/>
                  <a:pt x="5816" y="9099"/>
                </a:cubicBezTo>
                <a:cubicBezTo>
                  <a:pt x="5840" y="9134"/>
                  <a:pt x="5863" y="9158"/>
                  <a:pt x="5886" y="9192"/>
                </a:cubicBezTo>
                <a:cubicBezTo>
                  <a:pt x="5898" y="9205"/>
                  <a:pt x="5898" y="9216"/>
                  <a:pt x="5910" y="9228"/>
                </a:cubicBezTo>
                <a:cubicBezTo>
                  <a:pt x="5945" y="9263"/>
                  <a:pt x="5968" y="9298"/>
                  <a:pt x="6004" y="9345"/>
                </a:cubicBezTo>
                <a:lnTo>
                  <a:pt x="6109" y="9450"/>
                </a:lnTo>
                <a:cubicBezTo>
                  <a:pt x="6109" y="9462"/>
                  <a:pt x="6121" y="9474"/>
                  <a:pt x="6132" y="9486"/>
                </a:cubicBezTo>
                <a:cubicBezTo>
                  <a:pt x="6156" y="9509"/>
                  <a:pt x="6191" y="9533"/>
                  <a:pt x="6215" y="9556"/>
                </a:cubicBezTo>
                <a:cubicBezTo>
                  <a:pt x="6226" y="9567"/>
                  <a:pt x="6238" y="9580"/>
                  <a:pt x="6238" y="9591"/>
                </a:cubicBezTo>
                <a:cubicBezTo>
                  <a:pt x="6273" y="9627"/>
                  <a:pt x="6320" y="9661"/>
                  <a:pt x="6355" y="9685"/>
                </a:cubicBezTo>
                <a:lnTo>
                  <a:pt x="6355" y="9697"/>
                </a:lnTo>
                <a:cubicBezTo>
                  <a:pt x="6390" y="9720"/>
                  <a:pt x="6426" y="9755"/>
                  <a:pt x="6473" y="9779"/>
                </a:cubicBezTo>
                <a:cubicBezTo>
                  <a:pt x="6484" y="9791"/>
                  <a:pt x="6496" y="9802"/>
                  <a:pt x="6507" y="9802"/>
                </a:cubicBezTo>
                <a:cubicBezTo>
                  <a:pt x="6531" y="9825"/>
                  <a:pt x="6566" y="9849"/>
                  <a:pt x="6590" y="9872"/>
                </a:cubicBezTo>
                <a:cubicBezTo>
                  <a:pt x="6601" y="9872"/>
                  <a:pt x="6613" y="9885"/>
                  <a:pt x="6625" y="9896"/>
                </a:cubicBezTo>
                <a:cubicBezTo>
                  <a:pt x="6672" y="9919"/>
                  <a:pt x="6707" y="9943"/>
                  <a:pt x="6754" y="9966"/>
                </a:cubicBezTo>
                <a:cubicBezTo>
                  <a:pt x="6801" y="10002"/>
                  <a:pt x="6836" y="10013"/>
                  <a:pt x="6883" y="10036"/>
                </a:cubicBezTo>
                <a:cubicBezTo>
                  <a:pt x="6895" y="10049"/>
                  <a:pt x="6906" y="10049"/>
                  <a:pt x="6918" y="10060"/>
                </a:cubicBezTo>
                <a:cubicBezTo>
                  <a:pt x="6953" y="10072"/>
                  <a:pt x="6989" y="10096"/>
                  <a:pt x="7023" y="10107"/>
                </a:cubicBezTo>
                <a:cubicBezTo>
                  <a:pt x="7035" y="10107"/>
                  <a:pt x="7047" y="10119"/>
                  <a:pt x="7059" y="10119"/>
                </a:cubicBezTo>
                <a:cubicBezTo>
                  <a:pt x="7106" y="10142"/>
                  <a:pt x="7153" y="10154"/>
                  <a:pt x="7200" y="10177"/>
                </a:cubicBezTo>
                <a:cubicBezTo>
                  <a:pt x="7234" y="10189"/>
                  <a:pt x="7270" y="10201"/>
                  <a:pt x="7293" y="10213"/>
                </a:cubicBezTo>
                <a:cubicBezTo>
                  <a:pt x="7246" y="10529"/>
                  <a:pt x="7200" y="10857"/>
                  <a:pt x="7153" y="11174"/>
                </a:cubicBezTo>
                <a:cubicBezTo>
                  <a:pt x="6929" y="11185"/>
                  <a:pt x="6695" y="11256"/>
                  <a:pt x="6449" y="11385"/>
                </a:cubicBezTo>
                <a:cubicBezTo>
                  <a:pt x="5945" y="11643"/>
                  <a:pt x="5746" y="12112"/>
                  <a:pt x="5746" y="12605"/>
                </a:cubicBezTo>
                <a:lnTo>
                  <a:pt x="5746" y="12616"/>
                </a:lnTo>
                <a:cubicBezTo>
                  <a:pt x="5757" y="12675"/>
                  <a:pt x="5757" y="12722"/>
                  <a:pt x="5757" y="12780"/>
                </a:cubicBezTo>
                <a:cubicBezTo>
                  <a:pt x="5757" y="12780"/>
                  <a:pt x="5769" y="12780"/>
                  <a:pt x="5769" y="12792"/>
                </a:cubicBezTo>
                <a:cubicBezTo>
                  <a:pt x="5769" y="12839"/>
                  <a:pt x="5780" y="12897"/>
                  <a:pt x="5793" y="12944"/>
                </a:cubicBezTo>
                <a:cubicBezTo>
                  <a:pt x="5793" y="12956"/>
                  <a:pt x="5804" y="12980"/>
                  <a:pt x="5804" y="12991"/>
                </a:cubicBezTo>
                <a:cubicBezTo>
                  <a:pt x="5816" y="13038"/>
                  <a:pt x="5827" y="13074"/>
                  <a:pt x="5840" y="13108"/>
                </a:cubicBezTo>
                <a:cubicBezTo>
                  <a:pt x="5840" y="13132"/>
                  <a:pt x="5851" y="13144"/>
                  <a:pt x="5851" y="13167"/>
                </a:cubicBezTo>
                <a:cubicBezTo>
                  <a:pt x="5874" y="13214"/>
                  <a:pt x="5886" y="13261"/>
                  <a:pt x="5910" y="13319"/>
                </a:cubicBezTo>
                <a:lnTo>
                  <a:pt x="5921" y="13331"/>
                </a:lnTo>
                <a:cubicBezTo>
                  <a:pt x="5933" y="13378"/>
                  <a:pt x="5957" y="13425"/>
                  <a:pt x="5992" y="13472"/>
                </a:cubicBezTo>
                <a:cubicBezTo>
                  <a:pt x="5992" y="13483"/>
                  <a:pt x="6004" y="13496"/>
                  <a:pt x="6015" y="13519"/>
                </a:cubicBezTo>
                <a:cubicBezTo>
                  <a:pt x="6038" y="13554"/>
                  <a:pt x="6062" y="13589"/>
                  <a:pt x="6074" y="13624"/>
                </a:cubicBezTo>
                <a:lnTo>
                  <a:pt x="6109" y="13660"/>
                </a:lnTo>
                <a:lnTo>
                  <a:pt x="6215" y="13800"/>
                </a:lnTo>
                <a:cubicBezTo>
                  <a:pt x="6249" y="13847"/>
                  <a:pt x="6285" y="13882"/>
                  <a:pt x="6332" y="13918"/>
                </a:cubicBezTo>
                <a:lnTo>
                  <a:pt x="6367" y="13952"/>
                </a:lnTo>
                <a:cubicBezTo>
                  <a:pt x="6390" y="13976"/>
                  <a:pt x="6426" y="14011"/>
                  <a:pt x="6460" y="14035"/>
                </a:cubicBezTo>
                <a:cubicBezTo>
                  <a:pt x="6473" y="14046"/>
                  <a:pt x="6484" y="14058"/>
                  <a:pt x="6496" y="14058"/>
                </a:cubicBezTo>
                <a:cubicBezTo>
                  <a:pt x="6543" y="14093"/>
                  <a:pt x="6590" y="14129"/>
                  <a:pt x="6637" y="14152"/>
                </a:cubicBezTo>
                <a:lnTo>
                  <a:pt x="6648" y="14163"/>
                </a:lnTo>
                <a:lnTo>
                  <a:pt x="6789" y="14234"/>
                </a:lnTo>
                <a:cubicBezTo>
                  <a:pt x="6801" y="14234"/>
                  <a:pt x="6812" y="14246"/>
                  <a:pt x="6836" y="14246"/>
                </a:cubicBezTo>
                <a:cubicBezTo>
                  <a:pt x="6871" y="14269"/>
                  <a:pt x="6906" y="14281"/>
                  <a:pt x="6953" y="14293"/>
                </a:cubicBezTo>
                <a:cubicBezTo>
                  <a:pt x="6965" y="14293"/>
                  <a:pt x="6976" y="14293"/>
                  <a:pt x="7000" y="14304"/>
                </a:cubicBezTo>
                <a:cubicBezTo>
                  <a:pt x="7059" y="14316"/>
                  <a:pt x="7106" y="14328"/>
                  <a:pt x="7164" y="14340"/>
                </a:cubicBezTo>
                <a:lnTo>
                  <a:pt x="7398" y="14340"/>
                </a:lnTo>
                <a:cubicBezTo>
                  <a:pt x="7445" y="14340"/>
                  <a:pt x="7481" y="14340"/>
                  <a:pt x="7528" y="14328"/>
                </a:cubicBezTo>
                <a:lnTo>
                  <a:pt x="7586" y="14328"/>
                </a:lnTo>
                <a:cubicBezTo>
                  <a:pt x="7645" y="14316"/>
                  <a:pt x="7715" y="14304"/>
                  <a:pt x="7774" y="14281"/>
                </a:cubicBezTo>
                <a:cubicBezTo>
                  <a:pt x="7833" y="14257"/>
                  <a:pt x="7880" y="14234"/>
                  <a:pt x="7938" y="14210"/>
                </a:cubicBezTo>
                <a:cubicBezTo>
                  <a:pt x="7950" y="14210"/>
                  <a:pt x="7961" y="14199"/>
                  <a:pt x="7973" y="14199"/>
                </a:cubicBezTo>
                <a:cubicBezTo>
                  <a:pt x="8020" y="14176"/>
                  <a:pt x="8067" y="14152"/>
                  <a:pt x="8102" y="14117"/>
                </a:cubicBezTo>
                <a:cubicBezTo>
                  <a:pt x="8114" y="14117"/>
                  <a:pt x="8125" y="14117"/>
                  <a:pt x="8125" y="14105"/>
                </a:cubicBezTo>
                <a:cubicBezTo>
                  <a:pt x="8172" y="14082"/>
                  <a:pt x="8208" y="14058"/>
                  <a:pt x="8243" y="14023"/>
                </a:cubicBezTo>
                <a:lnTo>
                  <a:pt x="8255" y="14011"/>
                </a:lnTo>
                <a:cubicBezTo>
                  <a:pt x="8302" y="13976"/>
                  <a:pt x="8336" y="13952"/>
                  <a:pt x="8372" y="13918"/>
                </a:cubicBezTo>
                <a:cubicBezTo>
                  <a:pt x="8372" y="13905"/>
                  <a:pt x="8383" y="13894"/>
                  <a:pt x="8383" y="13894"/>
                </a:cubicBezTo>
                <a:cubicBezTo>
                  <a:pt x="8419" y="13859"/>
                  <a:pt x="8454" y="13824"/>
                  <a:pt x="8477" y="13788"/>
                </a:cubicBezTo>
                <a:cubicBezTo>
                  <a:pt x="8513" y="13741"/>
                  <a:pt x="8536" y="13707"/>
                  <a:pt x="8560" y="13671"/>
                </a:cubicBezTo>
                <a:cubicBezTo>
                  <a:pt x="8571" y="13660"/>
                  <a:pt x="8571" y="13648"/>
                  <a:pt x="8571" y="13648"/>
                </a:cubicBezTo>
                <a:cubicBezTo>
                  <a:pt x="8594" y="13601"/>
                  <a:pt x="8618" y="13566"/>
                  <a:pt x="8641" y="13530"/>
                </a:cubicBezTo>
                <a:lnTo>
                  <a:pt x="8641" y="13507"/>
                </a:lnTo>
                <a:cubicBezTo>
                  <a:pt x="8665" y="13460"/>
                  <a:pt x="8677" y="13425"/>
                  <a:pt x="8688" y="13390"/>
                </a:cubicBezTo>
                <a:cubicBezTo>
                  <a:pt x="8688" y="13378"/>
                  <a:pt x="8700" y="13378"/>
                  <a:pt x="8700" y="13366"/>
                </a:cubicBezTo>
                <a:cubicBezTo>
                  <a:pt x="8712" y="13331"/>
                  <a:pt x="8724" y="13285"/>
                  <a:pt x="8735" y="13238"/>
                </a:cubicBezTo>
                <a:lnTo>
                  <a:pt x="8735" y="13214"/>
                </a:lnTo>
                <a:cubicBezTo>
                  <a:pt x="8747" y="13167"/>
                  <a:pt x="8758" y="13120"/>
                  <a:pt x="8758" y="13085"/>
                </a:cubicBezTo>
                <a:cubicBezTo>
                  <a:pt x="8841" y="12370"/>
                  <a:pt x="8430" y="11584"/>
                  <a:pt x="7774" y="11291"/>
                </a:cubicBezTo>
                <a:lnTo>
                  <a:pt x="7914" y="10307"/>
                </a:lnTo>
                <a:lnTo>
                  <a:pt x="8044" y="10307"/>
                </a:lnTo>
                <a:cubicBezTo>
                  <a:pt x="8091" y="10307"/>
                  <a:pt x="8149" y="10307"/>
                  <a:pt x="8196" y="10294"/>
                </a:cubicBezTo>
                <a:cubicBezTo>
                  <a:pt x="8255" y="10294"/>
                  <a:pt x="8313" y="10283"/>
                  <a:pt x="8360" y="10271"/>
                </a:cubicBezTo>
                <a:lnTo>
                  <a:pt x="8407" y="10271"/>
                </a:lnTo>
                <a:cubicBezTo>
                  <a:pt x="8454" y="10260"/>
                  <a:pt x="8489" y="10248"/>
                  <a:pt x="8536" y="10248"/>
                </a:cubicBezTo>
                <a:cubicBezTo>
                  <a:pt x="8547" y="10236"/>
                  <a:pt x="8571" y="10236"/>
                  <a:pt x="8583" y="10236"/>
                </a:cubicBezTo>
                <a:cubicBezTo>
                  <a:pt x="8641" y="10224"/>
                  <a:pt x="8688" y="10201"/>
                  <a:pt x="8747" y="10189"/>
                </a:cubicBezTo>
                <a:cubicBezTo>
                  <a:pt x="8818" y="10166"/>
                  <a:pt x="8876" y="10142"/>
                  <a:pt x="8935" y="10119"/>
                </a:cubicBezTo>
                <a:cubicBezTo>
                  <a:pt x="8946" y="10107"/>
                  <a:pt x="8969" y="10096"/>
                  <a:pt x="8993" y="10096"/>
                </a:cubicBezTo>
                <a:cubicBezTo>
                  <a:pt x="9029" y="10072"/>
                  <a:pt x="9063" y="10060"/>
                  <a:pt x="9110" y="10036"/>
                </a:cubicBezTo>
                <a:cubicBezTo>
                  <a:pt x="9122" y="10025"/>
                  <a:pt x="9146" y="10013"/>
                  <a:pt x="9169" y="10002"/>
                </a:cubicBezTo>
                <a:cubicBezTo>
                  <a:pt x="9204" y="9990"/>
                  <a:pt x="9240" y="9966"/>
                  <a:pt x="9274" y="9943"/>
                </a:cubicBezTo>
                <a:cubicBezTo>
                  <a:pt x="9298" y="9931"/>
                  <a:pt x="9310" y="9919"/>
                  <a:pt x="9321" y="9919"/>
                </a:cubicBezTo>
                <a:cubicBezTo>
                  <a:pt x="9427" y="9849"/>
                  <a:pt x="9521" y="9779"/>
                  <a:pt x="9603" y="9708"/>
                </a:cubicBezTo>
                <a:cubicBezTo>
                  <a:pt x="9626" y="9697"/>
                  <a:pt x="9638" y="9685"/>
                  <a:pt x="9649" y="9673"/>
                </a:cubicBezTo>
                <a:cubicBezTo>
                  <a:pt x="9673" y="9650"/>
                  <a:pt x="9709" y="9627"/>
                  <a:pt x="9732" y="9603"/>
                </a:cubicBezTo>
                <a:cubicBezTo>
                  <a:pt x="9743" y="9591"/>
                  <a:pt x="9767" y="9580"/>
                  <a:pt x="9779" y="9556"/>
                </a:cubicBezTo>
                <a:lnTo>
                  <a:pt x="9861" y="9474"/>
                </a:lnTo>
                <a:cubicBezTo>
                  <a:pt x="9861" y="9462"/>
                  <a:pt x="9873" y="9450"/>
                  <a:pt x="9884" y="9439"/>
                </a:cubicBezTo>
                <a:cubicBezTo>
                  <a:pt x="9954" y="9356"/>
                  <a:pt x="10025" y="9275"/>
                  <a:pt x="10084" y="9192"/>
                </a:cubicBezTo>
                <a:cubicBezTo>
                  <a:pt x="10095" y="9181"/>
                  <a:pt x="10095" y="9169"/>
                  <a:pt x="10107" y="9145"/>
                </a:cubicBezTo>
                <a:cubicBezTo>
                  <a:pt x="10131" y="9122"/>
                  <a:pt x="10142" y="9087"/>
                  <a:pt x="10165" y="9052"/>
                </a:cubicBezTo>
                <a:cubicBezTo>
                  <a:pt x="10178" y="9040"/>
                  <a:pt x="10178" y="9028"/>
                  <a:pt x="10189" y="9005"/>
                </a:cubicBezTo>
                <a:cubicBezTo>
                  <a:pt x="10212" y="8981"/>
                  <a:pt x="10224" y="8947"/>
                  <a:pt x="10236" y="8911"/>
                </a:cubicBezTo>
                <a:cubicBezTo>
                  <a:pt x="10248" y="8900"/>
                  <a:pt x="10259" y="8887"/>
                  <a:pt x="10259" y="8864"/>
                </a:cubicBezTo>
                <a:cubicBezTo>
                  <a:pt x="10306" y="8770"/>
                  <a:pt x="10342" y="8676"/>
                  <a:pt x="10376" y="8583"/>
                </a:cubicBezTo>
                <a:cubicBezTo>
                  <a:pt x="10376" y="8571"/>
                  <a:pt x="10376" y="8548"/>
                  <a:pt x="10389" y="8536"/>
                </a:cubicBezTo>
                <a:cubicBezTo>
                  <a:pt x="10400" y="8501"/>
                  <a:pt x="10400" y="8465"/>
                  <a:pt x="10412" y="8431"/>
                </a:cubicBezTo>
                <a:cubicBezTo>
                  <a:pt x="10423" y="8419"/>
                  <a:pt x="10423" y="8395"/>
                  <a:pt x="10423" y="8384"/>
                </a:cubicBezTo>
                <a:cubicBezTo>
                  <a:pt x="10435" y="8348"/>
                  <a:pt x="10447" y="8313"/>
                  <a:pt x="10447" y="8278"/>
                </a:cubicBezTo>
                <a:cubicBezTo>
                  <a:pt x="10447" y="8254"/>
                  <a:pt x="10459" y="8243"/>
                  <a:pt x="10459" y="8231"/>
                </a:cubicBezTo>
                <a:cubicBezTo>
                  <a:pt x="10494" y="8020"/>
                  <a:pt x="10506" y="7798"/>
                  <a:pt x="10494" y="7574"/>
                </a:cubicBezTo>
                <a:cubicBezTo>
                  <a:pt x="11009" y="7481"/>
                  <a:pt x="11538" y="7376"/>
                  <a:pt x="12065" y="7293"/>
                </a:cubicBezTo>
                <a:cubicBezTo>
                  <a:pt x="12065" y="7316"/>
                  <a:pt x="12077" y="7340"/>
                  <a:pt x="12088" y="7352"/>
                </a:cubicBezTo>
                <a:lnTo>
                  <a:pt x="12088" y="7363"/>
                </a:lnTo>
                <a:lnTo>
                  <a:pt x="12158" y="7504"/>
                </a:lnTo>
                <a:cubicBezTo>
                  <a:pt x="12171" y="7527"/>
                  <a:pt x="12182" y="7540"/>
                  <a:pt x="12182" y="7551"/>
                </a:cubicBezTo>
                <a:lnTo>
                  <a:pt x="12252" y="7657"/>
                </a:lnTo>
                <a:cubicBezTo>
                  <a:pt x="12264" y="7668"/>
                  <a:pt x="12276" y="7692"/>
                  <a:pt x="12276" y="7704"/>
                </a:cubicBezTo>
                <a:cubicBezTo>
                  <a:pt x="12311" y="7751"/>
                  <a:pt x="12346" y="7798"/>
                  <a:pt x="12382" y="7832"/>
                </a:cubicBezTo>
                <a:lnTo>
                  <a:pt x="12393" y="7832"/>
                </a:lnTo>
                <a:cubicBezTo>
                  <a:pt x="12429" y="7879"/>
                  <a:pt x="12463" y="7915"/>
                  <a:pt x="12499" y="7962"/>
                </a:cubicBezTo>
                <a:lnTo>
                  <a:pt x="12534" y="7996"/>
                </a:lnTo>
                <a:cubicBezTo>
                  <a:pt x="12569" y="8020"/>
                  <a:pt x="12604" y="8043"/>
                  <a:pt x="12627" y="8067"/>
                </a:cubicBezTo>
                <a:cubicBezTo>
                  <a:pt x="12640" y="8079"/>
                  <a:pt x="12663" y="8090"/>
                  <a:pt x="12674" y="8102"/>
                </a:cubicBezTo>
                <a:cubicBezTo>
                  <a:pt x="12721" y="8137"/>
                  <a:pt x="12757" y="8161"/>
                  <a:pt x="12815" y="8196"/>
                </a:cubicBezTo>
                <a:lnTo>
                  <a:pt x="12956" y="8267"/>
                </a:lnTo>
                <a:cubicBezTo>
                  <a:pt x="12979" y="8278"/>
                  <a:pt x="12991" y="8278"/>
                  <a:pt x="13003" y="8290"/>
                </a:cubicBezTo>
                <a:cubicBezTo>
                  <a:pt x="13049" y="8301"/>
                  <a:pt x="13085" y="8313"/>
                  <a:pt x="13120" y="8325"/>
                </a:cubicBezTo>
                <a:cubicBezTo>
                  <a:pt x="13143" y="8337"/>
                  <a:pt x="13155" y="8337"/>
                  <a:pt x="13167" y="8337"/>
                </a:cubicBezTo>
                <a:cubicBezTo>
                  <a:pt x="13226" y="8360"/>
                  <a:pt x="13284" y="8372"/>
                  <a:pt x="13343" y="8372"/>
                </a:cubicBezTo>
                <a:cubicBezTo>
                  <a:pt x="13401" y="8384"/>
                  <a:pt x="13448" y="8384"/>
                  <a:pt x="13507" y="8384"/>
                </a:cubicBezTo>
                <a:lnTo>
                  <a:pt x="13565" y="8384"/>
                </a:lnTo>
                <a:cubicBezTo>
                  <a:pt x="13612" y="8384"/>
                  <a:pt x="13659" y="8372"/>
                  <a:pt x="13706" y="8372"/>
                </a:cubicBezTo>
                <a:cubicBezTo>
                  <a:pt x="13718" y="8372"/>
                  <a:pt x="13742" y="8360"/>
                  <a:pt x="13753" y="8360"/>
                </a:cubicBezTo>
                <a:cubicBezTo>
                  <a:pt x="13823" y="8348"/>
                  <a:pt x="13882" y="8337"/>
                  <a:pt x="13953" y="8313"/>
                </a:cubicBezTo>
                <a:cubicBezTo>
                  <a:pt x="14000" y="8301"/>
                  <a:pt x="14058" y="8278"/>
                  <a:pt x="14105" y="8254"/>
                </a:cubicBezTo>
                <a:cubicBezTo>
                  <a:pt x="14117" y="8243"/>
                  <a:pt x="14128" y="8243"/>
                  <a:pt x="14140" y="8231"/>
                </a:cubicBezTo>
                <a:lnTo>
                  <a:pt x="14281" y="8161"/>
                </a:lnTo>
                <a:cubicBezTo>
                  <a:pt x="14292" y="8149"/>
                  <a:pt x="14292" y="8149"/>
                  <a:pt x="14304" y="8149"/>
                </a:cubicBezTo>
                <a:cubicBezTo>
                  <a:pt x="14339" y="8114"/>
                  <a:pt x="14375" y="8090"/>
                  <a:pt x="14410" y="8067"/>
                </a:cubicBezTo>
                <a:cubicBezTo>
                  <a:pt x="14422" y="8056"/>
                  <a:pt x="14422" y="8056"/>
                  <a:pt x="14433" y="8056"/>
                </a:cubicBezTo>
                <a:lnTo>
                  <a:pt x="14539" y="7950"/>
                </a:lnTo>
                <a:cubicBezTo>
                  <a:pt x="14550" y="7950"/>
                  <a:pt x="14550" y="7938"/>
                  <a:pt x="14562" y="7926"/>
                </a:cubicBezTo>
                <a:cubicBezTo>
                  <a:pt x="14597" y="7891"/>
                  <a:pt x="14621" y="7856"/>
                  <a:pt x="14656" y="7821"/>
                </a:cubicBezTo>
                <a:cubicBezTo>
                  <a:pt x="14680" y="7785"/>
                  <a:pt x="14714" y="7751"/>
                  <a:pt x="14738" y="7704"/>
                </a:cubicBezTo>
                <a:cubicBezTo>
                  <a:pt x="14738" y="7704"/>
                  <a:pt x="14750" y="7692"/>
                  <a:pt x="14750" y="7680"/>
                </a:cubicBezTo>
                <a:cubicBezTo>
                  <a:pt x="14773" y="7645"/>
                  <a:pt x="14797" y="7598"/>
                  <a:pt x="14808" y="7563"/>
                </a:cubicBezTo>
                <a:cubicBezTo>
                  <a:pt x="14808" y="7551"/>
                  <a:pt x="14820" y="7551"/>
                  <a:pt x="14820" y="7540"/>
                </a:cubicBezTo>
                <a:cubicBezTo>
                  <a:pt x="14832" y="7504"/>
                  <a:pt x="14855" y="7469"/>
                  <a:pt x="14867" y="7434"/>
                </a:cubicBezTo>
                <a:lnTo>
                  <a:pt x="14867" y="7410"/>
                </a:lnTo>
                <a:cubicBezTo>
                  <a:pt x="14878" y="7363"/>
                  <a:pt x="14891" y="7316"/>
                  <a:pt x="14902" y="7282"/>
                </a:cubicBezTo>
                <a:cubicBezTo>
                  <a:pt x="14902" y="7270"/>
                  <a:pt x="14914" y="7258"/>
                  <a:pt x="14914" y="7246"/>
                </a:cubicBezTo>
                <a:cubicBezTo>
                  <a:pt x="14925" y="7211"/>
                  <a:pt x="14925" y="7164"/>
                  <a:pt x="14938" y="7118"/>
                </a:cubicBezTo>
                <a:cubicBezTo>
                  <a:pt x="14938" y="7024"/>
                  <a:pt x="14949" y="6930"/>
                  <a:pt x="14938" y="6836"/>
                </a:cubicBezTo>
                <a:cubicBezTo>
                  <a:pt x="14972" y="5969"/>
                  <a:pt x="14328" y="5042"/>
                  <a:pt x="13401" y="5031"/>
                </a:cubicBezTo>
                <a:cubicBezTo>
                  <a:pt x="13155" y="5031"/>
                  <a:pt x="12898" y="5101"/>
                  <a:pt x="12616" y="5242"/>
                </a:cubicBezTo>
                <a:cubicBezTo>
                  <a:pt x="12124" y="5500"/>
                  <a:pt x="11913" y="5969"/>
                  <a:pt x="11924" y="6461"/>
                </a:cubicBezTo>
                <a:lnTo>
                  <a:pt x="11924" y="6472"/>
                </a:lnTo>
                <a:lnTo>
                  <a:pt x="11924" y="6531"/>
                </a:lnTo>
                <a:lnTo>
                  <a:pt x="11924" y="6636"/>
                </a:lnTo>
                <a:lnTo>
                  <a:pt x="11924" y="6649"/>
                </a:lnTo>
                <a:lnTo>
                  <a:pt x="11924" y="6672"/>
                </a:lnTo>
                <a:cubicBezTo>
                  <a:pt x="11408" y="6754"/>
                  <a:pt x="10892" y="6860"/>
                  <a:pt x="10389" y="6941"/>
                </a:cubicBezTo>
                <a:cubicBezTo>
                  <a:pt x="10060" y="5758"/>
                  <a:pt x="9087" y="4737"/>
                  <a:pt x="7786" y="4737"/>
                </a:cubicBezTo>
                <a:cubicBezTo>
                  <a:pt x="7586" y="4737"/>
                  <a:pt x="7387" y="4761"/>
                  <a:pt x="7176" y="4807"/>
                </a:cubicBezTo>
                <a:cubicBezTo>
                  <a:pt x="7023" y="4187"/>
                  <a:pt x="6824" y="3588"/>
                  <a:pt x="6672" y="2967"/>
                </a:cubicBezTo>
                <a:cubicBezTo>
                  <a:pt x="6672" y="2955"/>
                  <a:pt x="6684" y="2955"/>
                  <a:pt x="6684" y="2955"/>
                </a:cubicBezTo>
                <a:cubicBezTo>
                  <a:pt x="6695" y="2944"/>
                  <a:pt x="6707" y="2944"/>
                  <a:pt x="6707" y="2932"/>
                </a:cubicBezTo>
                <a:cubicBezTo>
                  <a:pt x="6754" y="2908"/>
                  <a:pt x="6789" y="2885"/>
                  <a:pt x="6824" y="2861"/>
                </a:cubicBezTo>
                <a:cubicBezTo>
                  <a:pt x="6824" y="2850"/>
                  <a:pt x="6836" y="2850"/>
                  <a:pt x="6848" y="2838"/>
                </a:cubicBezTo>
                <a:cubicBezTo>
                  <a:pt x="6883" y="2814"/>
                  <a:pt x="6918" y="2780"/>
                  <a:pt x="6953" y="2744"/>
                </a:cubicBezTo>
                <a:cubicBezTo>
                  <a:pt x="6953" y="2733"/>
                  <a:pt x="6965" y="2733"/>
                  <a:pt x="6976" y="2721"/>
                </a:cubicBezTo>
                <a:cubicBezTo>
                  <a:pt x="7000" y="2686"/>
                  <a:pt x="7035" y="2650"/>
                  <a:pt x="7070" y="2615"/>
                </a:cubicBezTo>
                <a:cubicBezTo>
                  <a:pt x="7094" y="2580"/>
                  <a:pt x="7117" y="2533"/>
                  <a:pt x="7140" y="2498"/>
                </a:cubicBezTo>
                <a:lnTo>
                  <a:pt x="7164" y="2475"/>
                </a:lnTo>
                <a:cubicBezTo>
                  <a:pt x="7176" y="2439"/>
                  <a:pt x="7200" y="2392"/>
                  <a:pt x="7223" y="2358"/>
                </a:cubicBezTo>
                <a:cubicBezTo>
                  <a:pt x="7223" y="2345"/>
                  <a:pt x="7223" y="2345"/>
                  <a:pt x="7234" y="2334"/>
                </a:cubicBezTo>
                <a:cubicBezTo>
                  <a:pt x="7246" y="2298"/>
                  <a:pt x="7258" y="2264"/>
                  <a:pt x="7270" y="2217"/>
                </a:cubicBezTo>
                <a:cubicBezTo>
                  <a:pt x="7281" y="2217"/>
                  <a:pt x="7281" y="2205"/>
                  <a:pt x="7281" y="2205"/>
                </a:cubicBezTo>
                <a:cubicBezTo>
                  <a:pt x="7293" y="2158"/>
                  <a:pt x="7305" y="2111"/>
                  <a:pt x="7317" y="2076"/>
                </a:cubicBezTo>
                <a:lnTo>
                  <a:pt x="7317" y="2041"/>
                </a:lnTo>
                <a:cubicBezTo>
                  <a:pt x="7328" y="1994"/>
                  <a:pt x="7340" y="1959"/>
                  <a:pt x="7340" y="1912"/>
                </a:cubicBezTo>
                <a:cubicBezTo>
                  <a:pt x="7445" y="1021"/>
                  <a:pt x="6778" y="1"/>
                  <a:pt x="5804"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Layout>
</file>

<file path=ppt/slideLayouts/slideLayout6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193" name="Shape 2193"/>
        <p:cNvGrpSpPr/>
        <p:nvPr/>
      </p:nvGrpSpPr>
      <p:grpSpPr>
        <a:xfrm>
          <a:off x="0" y="0"/>
          <a:ext cx="0" cy="0"/>
          <a:chOff x="0" y="0"/>
          <a:chExt cx="0" cy="0"/>
        </a:xfrm>
      </p:grpSpPr>
      <p:grpSp>
        <p:nvGrpSpPr>
          <p:cNvPr id="2194" name="Google Shape;2194;p70"/>
          <p:cNvGrpSpPr/>
          <p:nvPr/>
        </p:nvGrpSpPr>
        <p:grpSpPr>
          <a:xfrm>
            <a:off x="-710005" y="-614511"/>
            <a:ext cx="11980232" cy="6372526"/>
            <a:chOff x="-710005" y="-614511"/>
            <a:chExt cx="11980232" cy="6372526"/>
          </a:xfrm>
        </p:grpSpPr>
        <p:grpSp>
          <p:nvGrpSpPr>
            <p:cNvPr id="2195" name="Google Shape;2195;p70"/>
            <p:cNvGrpSpPr/>
            <p:nvPr/>
          </p:nvGrpSpPr>
          <p:grpSpPr>
            <a:xfrm>
              <a:off x="4777132" y="-614511"/>
              <a:ext cx="6493094" cy="6372526"/>
              <a:chOff x="4601307" y="-614499"/>
              <a:chExt cx="6493094" cy="6372526"/>
            </a:xfrm>
          </p:grpSpPr>
          <p:sp>
            <p:nvSpPr>
              <p:cNvPr id="2196" name="Google Shape;2196;p70"/>
              <p:cNvSpPr/>
              <p:nvPr/>
            </p:nvSpPr>
            <p:spPr>
              <a:xfrm rot="-5400000">
                <a:off x="4661592" y="-674783"/>
                <a:ext cx="6372526" cy="6493094"/>
              </a:xfrm>
              <a:custGeom>
                <a:rect b="b" l="l" r="r" t="t"/>
                <a:pathLst>
                  <a:path extrusionOk="0" h="31343" w="30761">
                    <a:moveTo>
                      <a:pt x="25462" y="1"/>
                    </a:moveTo>
                    <a:cubicBezTo>
                      <a:pt x="25003" y="1"/>
                      <a:pt x="24504" y="84"/>
                      <a:pt x="23962" y="262"/>
                    </a:cubicBezTo>
                    <a:cubicBezTo>
                      <a:pt x="22714" y="644"/>
                      <a:pt x="21848" y="1706"/>
                      <a:pt x="21270" y="2862"/>
                    </a:cubicBezTo>
                    <a:cubicBezTo>
                      <a:pt x="20785" y="3728"/>
                      <a:pt x="20693" y="5740"/>
                      <a:pt x="19919" y="6421"/>
                    </a:cubicBezTo>
                    <a:cubicBezTo>
                      <a:pt x="19549" y="6724"/>
                      <a:pt x="19197" y="6855"/>
                      <a:pt x="18859" y="6855"/>
                    </a:cubicBezTo>
                    <a:cubicBezTo>
                      <a:pt x="16740" y="6855"/>
                      <a:pt x="15176" y="1692"/>
                      <a:pt x="13183" y="1603"/>
                    </a:cubicBezTo>
                    <a:cubicBezTo>
                      <a:pt x="13116" y="1599"/>
                      <a:pt x="13051" y="1598"/>
                      <a:pt x="12987" y="1598"/>
                    </a:cubicBezTo>
                    <a:cubicBezTo>
                      <a:pt x="9937" y="1598"/>
                      <a:pt x="10508" y="5882"/>
                      <a:pt x="11357" y="7762"/>
                    </a:cubicBezTo>
                    <a:cubicBezTo>
                      <a:pt x="11842" y="8917"/>
                      <a:pt x="12420" y="10072"/>
                      <a:pt x="13276" y="11134"/>
                    </a:cubicBezTo>
                    <a:cubicBezTo>
                      <a:pt x="13956" y="12094"/>
                      <a:pt x="15205" y="12867"/>
                      <a:pt x="15586" y="14116"/>
                    </a:cubicBezTo>
                    <a:cubicBezTo>
                      <a:pt x="16357" y="16711"/>
                      <a:pt x="14815" y="17501"/>
                      <a:pt x="12974" y="17501"/>
                    </a:cubicBezTo>
                    <a:cubicBezTo>
                      <a:pt x="11807" y="17501"/>
                      <a:pt x="10520" y="17184"/>
                      <a:pt x="9624" y="16808"/>
                    </a:cubicBezTo>
                    <a:cubicBezTo>
                      <a:pt x="8752" y="16450"/>
                      <a:pt x="7859" y="16277"/>
                      <a:pt x="6986" y="16277"/>
                    </a:cubicBezTo>
                    <a:cubicBezTo>
                      <a:pt x="4586" y="16277"/>
                      <a:pt x="2333" y="17587"/>
                      <a:pt x="1062" y="19985"/>
                    </a:cubicBezTo>
                    <a:cubicBezTo>
                      <a:pt x="0" y="22203"/>
                      <a:pt x="93" y="25472"/>
                      <a:pt x="1248" y="27783"/>
                    </a:cubicBezTo>
                    <a:cubicBezTo>
                      <a:pt x="1953" y="29293"/>
                      <a:pt x="2762" y="29890"/>
                      <a:pt x="3534" y="29890"/>
                    </a:cubicBezTo>
                    <a:cubicBezTo>
                      <a:pt x="4978" y="29890"/>
                      <a:pt x="6291" y="27799"/>
                      <a:pt x="6540" y="25669"/>
                    </a:cubicBezTo>
                    <a:cubicBezTo>
                      <a:pt x="6754" y="23757"/>
                      <a:pt x="7623" y="23083"/>
                      <a:pt x="8725" y="23083"/>
                    </a:cubicBezTo>
                    <a:cubicBezTo>
                      <a:pt x="10121" y="23083"/>
                      <a:pt x="11892" y="24164"/>
                      <a:pt x="13183" y="25184"/>
                    </a:cubicBezTo>
                    <a:cubicBezTo>
                      <a:pt x="14106" y="25895"/>
                      <a:pt x="14783" y="26188"/>
                      <a:pt x="15317" y="26188"/>
                    </a:cubicBezTo>
                    <a:cubicBezTo>
                      <a:pt x="16736" y="26188"/>
                      <a:pt x="17148" y="24117"/>
                      <a:pt x="18474" y="22295"/>
                    </a:cubicBezTo>
                    <a:cubicBezTo>
                      <a:pt x="19049" y="21552"/>
                      <a:pt x="19836" y="21252"/>
                      <a:pt x="20692" y="21252"/>
                    </a:cubicBezTo>
                    <a:cubicBezTo>
                      <a:pt x="22710" y="21252"/>
                      <a:pt x="25108" y="22925"/>
                      <a:pt x="25984" y="24410"/>
                    </a:cubicBezTo>
                    <a:cubicBezTo>
                      <a:pt x="26655" y="25669"/>
                      <a:pt x="26944" y="27010"/>
                      <a:pt x="27336" y="28454"/>
                    </a:cubicBezTo>
                    <a:cubicBezTo>
                      <a:pt x="27624" y="29227"/>
                      <a:pt x="27624" y="30671"/>
                      <a:pt x="28006" y="31342"/>
                    </a:cubicBezTo>
                    <a:lnTo>
                      <a:pt x="28099" y="31146"/>
                    </a:lnTo>
                    <a:cubicBezTo>
                      <a:pt x="28129" y="31161"/>
                      <a:pt x="28159" y="31168"/>
                      <a:pt x="28189" y="31168"/>
                    </a:cubicBezTo>
                    <a:cubicBezTo>
                      <a:pt x="28548" y="31168"/>
                      <a:pt x="28887" y="30143"/>
                      <a:pt x="29069" y="29609"/>
                    </a:cubicBezTo>
                    <a:cubicBezTo>
                      <a:pt x="30502" y="24802"/>
                      <a:pt x="29935" y="19315"/>
                      <a:pt x="30409" y="14311"/>
                    </a:cubicBezTo>
                    <a:cubicBezTo>
                      <a:pt x="30760" y="10859"/>
                      <a:pt x="30710" y="1"/>
                      <a:pt x="25462" y="1"/>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2197" name="Google Shape;2197;p70"/>
              <p:cNvGrpSpPr/>
              <p:nvPr/>
            </p:nvGrpSpPr>
            <p:grpSpPr>
              <a:xfrm flipH="1" rot="8999737">
                <a:off x="5263499" y="-136247"/>
                <a:ext cx="1641696" cy="1338569"/>
                <a:chOff x="5511975" y="1266547"/>
                <a:chExt cx="2081534" cy="1697194"/>
              </a:xfrm>
            </p:grpSpPr>
            <p:sp>
              <p:nvSpPr>
                <p:cNvPr id="2198" name="Google Shape;2198;p70"/>
                <p:cNvSpPr/>
                <p:nvPr/>
              </p:nvSpPr>
              <p:spPr>
                <a:xfrm>
                  <a:off x="5898017" y="1960377"/>
                  <a:ext cx="158260" cy="159738"/>
                </a:xfrm>
                <a:custGeom>
                  <a:rect b="b" l="l" r="r" t="t"/>
                  <a:pathLst>
                    <a:path extrusionOk="0" h="1729" w="1713">
                      <a:moveTo>
                        <a:pt x="814" y="0"/>
                      </a:moveTo>
                      <a:cubicBezTo>
                        <a:pt x="725" y="0"/>
                        <a:pt x="637" y="23"/>
                        <a:pt x="568" y="66"/>
                      </a:cubicBezTo>
                      <a:cubicBezTo>
                        <a:pt x="444" y="138"/>
                        <a:pt x="372" y="242"/>
                        <a:pt x="341" y="375"/>
                      </a:cubicBezTo>
                      <a:cubicBezTo>
                        <a:pt x="341" y="386"/>
                        <a:pt x="330" y="396"/>
                        <a:pt x="330" y="407"/>
                      </a:cubicBezTo>
                      <a:cubicBezTo>
                        <a:pt x="330" y="399"/>
                        <a:pt x="329" y="396"/>
                        <a:pt x="328" y="396"/>
                      </a:cubicBezTo>
                      <a:cubicBezTo>
                        <a:pt x="324" y="396"/>
                        <a:pt x="318" y="412"/>
                        <a:pt x="323" y="412"/>
                      </a:cubicBezTo>
                      <a:cubicBezTo>
                        <a:pt x="324" y="412"/>
                        <a:pt x="327" y="410"/>
                        <a:pt x="330" y="407"/>
                      </a:cubicBezTo>
                      <a:lnTo>
                        <a:pt x="330" y="407"/>
                      </a:lnTo>
                      <a:cubicBezTo>
                        <a:pt x="310" y="437"/>
                        <a:pt x="289" y="478"/>
                        <a:pt x="268" y="510"/>
                      </a:cubicBezTo>
                      <a:cubicBezTo>
                        <a:pt x="217" y="613"/>
                        <a:pt x="155" y="716"/>
                        <a:pt x="103" y="819"/>
                      </a:cubicBezTo>
                      <a:cubicBezTo>
                        <a:pt x="0" y="1005"/>
                        <a:pt x="21" y="1242"/>
                        <a:pt x="176" y="1397"/>
                      </a:cubicBezTo>
                      <a:lnTo>
                        <a:pt x="279" y="1500"/>
                      </a:lnTo>
                      <a:cubicBezTo>
                        <a:pt x="330" y="1551"/>
                        <a:pt x="424" y="1603"/>
                        <a:pt x="506" y="1624"/>
                      </a:cubicBezTo>
                      <a:cubicBezTo>
                        <a:pt x="591" y="1695"/>
                        <a:pt x="696" y="1729"/>
                        <a:pt x="802" y="1729"/>
                      </a:cubicBezTo>
                      <a:cubicBezTo>
                        <a:pt x="926" y="1729"/>
                        <a:pt x="1051" y="1682"/>
                        <a:pt x="1146" y="1592"/>
                      </a:cubicBezTo>
                      <a:cubicBezTo>
                        <a:pt x="1331" y="1417"/>
                        <a:pt x="1527" y="1262"/>
                        <a:pt x="1600" y="1015"/>
                      </a:cubicBezTo>
                      <a:cubicBezTo>
                        <a:pt x="1713" y="581"/>
                        <a:pt x="1362" y="283"/>
                        <a:pt x="1052" y="66"/>
                      </a:cubicBezTo>
                      <a:cubicBezTo>
                        <a:pt x="982" y="21"/>
                        <a:pt x="897" y="0"/>
                        <a:pt x="814"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99" name="Google Shape;2199;p70"/>
                <p:cNvSpPr/>
                <p:nvPr/>
              </p:nvSpPr>
              <p:spPr>
                <a:xfrm>
                  <a:off x="6434602" y="2116420"/>
                  <a:ext cx="143016" cy="187085"/>
                </a:xfrm>
                <a:custGeom>
                  <a:rect b="b" l="l" r="r" t="t"/>
                  <a:pathLst>
                    <a:path extrusionOk="0" h="2025" w="1548">
                      <a:moveTo>
                        <a:pt x="601" y="0"/>
                      </a:moveTo>
                      <a:cubicBezTo>
                        <a:pt x="436" y="0"/>
                        <a:pt x="276" y="83"/>
                        <a:pt x="175" y="265"/>
                      </a:cubicBezTo>
                      <a:cubicBezTo>
                        <a:pt x="72" y="440"/>
                        <a:pt x="51" y="646"/>
                        <a:pt x="41" y="832"/>
                      </a:cubicBezTo>
                      <a:cubicBezTo>
                        <a:pt x="0" y="1224"/>
                        <a:pt x="10" y="1698"/>
                        <a:pt x="361" y="1946"/>
                      </a:cubicBezTo>
                      <a:cubicBezTo>
                        <a:pt x="443" y="2000"/>
                        <a:pt x="526" y="2024"/>
                        <a:pt x="608" y="2024"/>
                      </a:cubicBezTo>
                      <a:cubicBezTo>
                        <a:pt x="743" y="2024"/>
                        <a:pt x="875" y="1960"/>
                        <a:pt x="990" y="1863"/>
                      </a:cubicBezTo>
                      <a:cubicBezTo>
                        <a:pt x="1186" y="1853"/>
                        <a:pt x="1372" y="1719"/>
                        <a:pt x="1434" y="1523"/>
                      </a:cubicBezTo>
                      <a:cubicBezTo>
                        <a:pt x="1454" y="1420"/>
                        <a:pt x="1475" y="1327"/>
                        <a:pt x="1485" y="1234"/>
                      </a:cubicBezTo>
                      <a:cubicBezTo>
                        <a:pt x="1516" y="1173"/>
                        <a:pt x="1547" y="1100"/>
                        <a:pt x="1547" y="1017"/>
                      </a:cubicBezTo>
                      <a:cubicBezTo>
                        <a:pt x="1547" y="863"/>
                        <a:pt x="1475" y="749"/>
                        <a:pt x="1382" y="667"/>
                      </a:cubicBezTo>
                      <a:cubicBezTo>
                        <a:pt x="1351" y="616"/>
                        <a:pt x="1320" y="574"/>
                        <a:pt x="1279" y="522"/>
                      </a:cubicBezTo>
                      <a:cubicBezTo>
                        <a:pt x="1238" y="471"/>
                        <a:pt x="1186" y="440"/>
                        <a:pt x="1135" y="389"/>
                      </a:cubicBezTo>
                      <a:cubicBezTo>
                        <a:pt x="1124" y="347"/>
                        <a:pt x="1103" y="295"/>
                        <a:pt x="1073" y="254"/>
                      </a:cubicBezTo>
                      <a:cubicBezTo>
                        <a:pt x="951" y="91"/>
                        <a:pt x="774" y="0"/>
                        <a:pt x="601"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00" name="Google Shape;2200;p70"/>
                <p:cNvSpPr/>
                <p:nvPr/>
              </p:nvSpPr>
              <p:spPr>
                <a:xfrm>
                  <a:off x="6864018" y="1933954"/>
                  <a:ext cx="156689" cy="160200"/>
                </a:xfrm>
                <a:custGeom>
                  <a:rect b="b" l="l" r="r" t="t"/>
                  <a:pathLst>
                    <a:path extrusionOk="0" h="1734" w="1696">
                      <a:moveTo>
                        <a:pt x="1146" y="1"/>
                      </a:moveTo>
                      <a:cubicBezTo>
                        <a:pt x="1140" y="1"/>
                        <a:pt x="1134" y="1"/>
                        <a:pt x="1129" y="1"/>
                      </a:cubicBezTo>
                      <a:cubicBezTo>
                        <a:pt x="973" y="1"/>
                        <a:pt x="829" y="42"/>
                        <a:pt x="705" y="115"/>
                      </a:cubicBezTo>
                      <a:cubicBezTo>
                        <a:pt x="592" y="145"/>
                        <a:pt x="489" y="218"/>
                        <a:pt x="427" y="331"/>
                      </a:cubicBezTo>
                      <a:cubicBezTo>
                        <a:pt x="386" y="414"/>
                        <a:pt x="334" y="476"/>
                        <a:pt x="283" y="548"/>
                      </a:cubicBezTo>
                      <a:cubicBezTo>
                        <a:pt x="180" y="693"/>
                        <a:pt x="128" y="858"/>
                        <a:pt x="86" y="1023"/>
                      </a:cubicBezTo>
                      <a:cubicBezTo>
                        <a:pt x="1" y="1347"/>
                        <a:pt x="259" y="1627"/>
                        <a:pt x="559" y="1627"/>
                      </a:cubicBezTo>
                      <a:cubicBezTo>
                        <a:pt x="584" y="1627"/>
                        <a:pt x="609" y="1625"/>
                        <a:pt x="633" y="1621"/>
                      </a:cubicBezTo>
                      <a:cubicBezTo>
                        <a:pt x="726" y="1683"/>
                        <a:pt x="829" y="1734"/>
                        <a:pt x="932" y="1734"/>
                      </a:cubicBezTo>
                      <a:cubicBezTo>
                        <a:pt x="1149" y="1734"/>
                        <a:pt x="1314" y="1590"/>
                        <a:pt x="1386" y="1404"/>
                      </a:cubicBezTo>
                      <a:cubicBezTo>
                        <a:pt x="1417" y="1383"/>
                        <a:pt x="1448" y="1363"/>
                        <a:pt x="1469" y="1332"/>
                      </a:cubicBezTo>
                      <a:cubicBezTo>
                        <a:pt x="1696" y="1085"/>
                        <a:pt x="1613" y="785"/>
                        <a:pt x="1613" y="476"/>
                      </a:cubicBezTo>
                      <a:cubicBezTo>
                        <a:pt x="1613" y="223"/>
                        <a:pt x="1406" y="1"/>
                        <a:pt x="1146"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01" name="Google Shape;2201;p70"/>
                <p:cNvSpPr/>
                <p:nvPr/>
              </p:nvSpPr>
              <p:spPr>
                <a:xfrm>
                  <a:off x="7359861" y="1915384"/>
                  <a:ext cx="163988" cy="152162"/>
                </a:xfrm>
                <a:custGeom>
                  <a:rect b="b" l="l" r="r" t="t"/>
                  <a:pathLst>
                    <a:path extrusionOk="0" h="1647" w="1775">
                      <a:moveTo>
                        <a:pt x="1056" y="1"/>
                      </a:moveTo>
                      <a:cubicBezTo>
                        <a:pt x="1034" y="1"/>
                        <a:pt x="1013" y="3"/>
                        <a:pt x="991" y="6"/>
                      </a:cubicBezTo>
                      <a:lnTo>
                        <a:pt x="960" y="6"/>
                      </a:lnTo>
                      <a:cubicBezTo>
                        <a:pt x="775" y="6"/>
                        <a:pt x="651" y="99"/>
                        <a:pt x="548" y="243"/>
                      </a:cubicBezTo>
                      <a:cubicBezTo>
                        <a:pt x="465" y="346"/>
                        <a:pt x="383" y="460"/>
                        <a:pt x="321" y="573"/>
                      </a:cubicBezTo>
                      <a:cubicBezTo>
                        <a:pt x="259" y="687"/>
                        <a:pt x="218" y="800"/>
                        <a:pt x="156" y="914"/>
                      </a:cubicBezTo>
                      <a:cubicBezTo>
                        <a:pt x="1" y="1234"/>
                        <a:pt x="186" y="1646"/>
                        <a:pt x="578" y="1646"/>
                      </a:cubicBezTo>
                      <a:cubicBezTo>
                        <a:pt x="672" y="1646"/>
                        <a:pt x="775" y="1636"/>
                        <a:pt x="878" y="1636"/>
                      </a:cubicBezTo>
                      <a:cubicBezTo>
                        <a:pt x="904" y="1641"/>
                        <a:pt x="930" y="1643"/>
                        <a:pt x="954" y="1643"/>
                      </a:cubicBezTo>
                      <a:cubicBezTo>
                        <a:pt x="1045" y="1643"/>
                        <a:pt x="1124" y="1615"/>
                        <a:pt x="1197" y="1574"/>
                      </a:cubicBezTo>
                      <a:cubicBezTo>
                        <a:pt x="1352" y="1522"/>
                        <a:pt x="1486" y="1440"/>
                        <a:pt x="1589" y="1295"/>
                      </a:cubicBezTo>
                      <a:cubicBezTo>
                        <a:pt x="1775" y="1017"/>
                        <a:pt x="1610" y="646"/>
                        <a:pt x="1517" y="357"/>
                      </a:cubicBezTo>
                      <a:cubicBezTo>
                        <a:pt x="1452" y="170"/>
                        <a:pt x="1260" y="1"/>
                        <a:pt x="1056"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02" name="Google Shape;2202;p70"/>
                <p:cNvSpPr/>
                <p:nvPr/>
              </p:nvSpPr>
              <p:spPr>
                <a:xfrm>
                  <a:off x="7171206" y="1552025"/>
                  <a:ext cx="161124" cy="141538"/>
                </a:xfrm>
                <a:custGeom>
                  <a:rect b="b" l="l" r="r" t="t"/>
                  <a:pathLst>
                    <a:path extrusionOk="0" h="1532" w="1744">
                      <a:moveTo>
                        <a:pt x="1074" y="1"/>
                      </a:moveTo>
                      <a:cubicBezTo>
                        <a:pt x="1033" y="1"/>
                        <a:pt x="992" y="4"/>
                        <a:pt x="949" y="9"/>
                      </a:cubicBezTo>
                      <a:cubicBezTo>
                        <a:pt x="867" y="20"/>
                        <a:pt x="795" y="61"/>
                        <a:pt x="733" y="112"/>
                      </a:cubicBezTo>
                      <a:lnTo>
                        <a:pt x="733" y="102"/>
                      </a:lnTo>
                      <a:cubicBezTo>
                        <a:pt x="681" y="91"/>
                        <a:pt x="640" y="82"/>
                        <a:pt x="599" y="82"/>
                      </a:cubicBezTo>
                      <a:lnTo>
                        <a:pt x="589" y="82"/>
                      </a:lnTo>
                      <a:cubicBezTo>
                        <a:pt x="577" y="80"/>
                        <a:pt x="566" y="79"/>
                        <a:pt x="554" y="79"/>
                      </a:cubicBezTo>
                      <a:cubicBezTo>
                        <a:pt x="407" y="79"/>
                        <a:pt x="243" y="195"/>
                        <a:pt x="176" y="318"/>
                      </a:cubicBezTo>
                      <a:cubicBezTo>
                        <a:pt x="83" y="494"/>
                        <a:pt x="62" y="731"/>
                        <a:pt x="32" y="927"/>
                      </a:cubicBezTo>
                      <a:cubicBezTo>
                        <a:pt x="0" y="1102"/>
                        <a:pt x="32" y="1257"/>
                        <a:pt x="155" y="1391"/>
                      </a:cubicBezTo>
                      <a:cubicBezTo>
                        <a:pt x="247" y="1484"/>
                        <a:pt x="372" y="1532"/>
                        <a:pt x="498" y="1532"/>
                      </a:cubicBezTo>
                      <a:cubicBezTo>
                        <a:pt x="583" y="1532"/>
                        <a:pt x="668" y="1510"/>
                        <a:pt x="743" y="1464"/>
                      </a:cubicBezTo>
                      <a:cubicBezTo>
                        <a:pt x="826" y="1412"/>
                        <a:pt x="919" y="1361"/>
                        <a:pt x="1011" y="1319"/>
                      </a:cubicBezTo>
                      <a:cubicBezTo>
                        <a:pt x="1022" y="1319"/>
                        <a:pt x="1032" y="1319"/>
                        <a:pt x="1032" y="1309"/>
                      </a:cubicBezTo>
                      <a:cubicBezTo>
                        <a:pt x="1063" y="1309"/>
                        <a:pt x="1084" y="1299"/>
                        <a:pt x="1104" y="1278"/>
                      </a:cubicBezTo>
                      <a:cubicBezTo>
                        <a:pt x="1125" y="1278"/>
                        <a:pt x="1146" y="1267"/>
                        <a:pt x="1156" y="1257"/>
                      </a:cubicBezTo>
                      <a:cubicBezTo>
                        <a:pt x="1341" y="1164"/>
                        <a:pt x="1465" y="969"/>
                        <a:pt x="1589" y="814"/>
                      </a:cubicBezTo>
                      <a:cubicBezTo>
                        <a:pt x="1744" y="607"/>
                        <a:pt x="1651" y="360"/>
                        <a:pt x="1476" y="215"/>
                      </a:cubicBezTo>
                      <a:cubicBezTo>
                        <a:pt x="1465" y="185"/>
                        <a:pt x="1444" y="153"/>
                        <a:pt x="1414" y="133"/>
                      </a:cubicBezTo>
                      <a:cubicBezTo>
                        <a:pt x="1312" y="32"/>
                        <a:pt x="1199" y="1"/>
                        <a:pt x="1074"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03" name="Google Shape;2203;p70"/>
                <p:cNvSpPr/>
                <p:nvPr/>
              </p:nvSpPr>
              <p:spPr>
                <a:xfrm>
                  <a:off x="7460008" y="1266547"/>
                  <a:ext cx="133500" cy="156504"/>
                </a:xfrm>
                <a:custGeom>
                  <a:rect b="b" l="l" r="r" t="t"/>
                  <a:pathLst>
                    <a:path extrusionOk="0" h="1694" w="1445">
                      <a:moveTo>
                        <a:pt x="564" y="1"/>
                      </a:moveTo>
                      <a:cubicBezTo>
                        <a:pt x="351" y="1"/>
                        <a:pt x="135" y="145"/>
                        <a:pt x="83" y="355"/>
                      </a:cubicBezTo>
                      <a:cubicBezTo>
                        <a:pt x="62" y="448"/>
                        <a:pt x="51" y="541"/>
                        <a:pt x="62" y="634"/>
                      </a:cubicBezTo>
                      <a:cubicBezTo>
                        <a:pt x="21" y="747"/>
                        <a:pt x="0" y="871"/>
                        <a:pt x="0" y="985"/>
                      </a:cubicBezTo>
                      <a:cubicBezTo>
                        <a:pt x="0" y="1180"/>
                        <a:pt x="72" y="1335"/>
                        <a:pt x="196" y="1490"/>
                      </a:cubicBezTo>
                      <a:cubicBezTo>
                        <a:pt x="268" y="1583"/>
                        <a:pt x="413" y="1666"/>
                        <a:pt x="526" y="1686"/>
                      </a:cubicBezTo>
                      <a:cubicBezTo>
                        <a:pt x="571" y="1691"/>
                        <a:pt x="614" y="1694"/>
                        <a:pt x="656" y="1694"/>
                      </a:cubicBezTo>
                      <a:cubicBezTo>
                        <a:pt x="787" y="1694"/>
                        <a:pt x="907" y="1669"/>
                        <a:pt x="1032" y="1614"/>
                      </a:cubicBezTo>
                      <a:cubicBezTo>
                        <a:pt x="1279" y="1510"/>
                        <a:pt x="1444" y="1212"/>
                        <a:pt x="1424" y="943"/>
                      </a:cubicBezTo>
                      <a:cubicBezTo>
                        <a:pt x="1382" y="552"/>
                        <a:pt x="1114" y="273"/>
                        <a:pt x="794" y="66"/>
                      </a:cubicBezTo>
                      <a:cubicBezTo>
                        <a:pt x="724" y="21"/>
                        <a:pt x="644" y="1"/>
                        <a:pt x="564"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04" name="Google Shape;2204;p70"/>
                <p:cNvSpPr/>
                <p:nvPr/>
              </p:nvSpPr>
              <p:spPr>
                <a:xfrm>
                  <a:off x="5511975" y="2437188"/>
                  <a:ext cx="162048" cy="180340"/>
                </a:xfrm>
                <a:custGeom>
                  <a:rect b="b" l="l" r="r" t="t"/>
                  <a:pathLst>
                    <a:path extrusionOk="0" h="1952" w="1754">
                      <a:moveTo>
                        <a:pt x="850" y="0"/>
                      </a:moveTo>
                      <a:cubicBezTo>
                        <a:pt x="689" y="0"/>
                        <a:pt x="526" y="60"/>
                        <a:pt x="381" y="154"/>
                      </a:cubicBezTo>
                      <a:cubicBezTo>
                        <a:pt x="196" y="277"/>
                        <a:pt x="103" y="504"/>
                        <a:pt x="175" y="721"/>
                      </a:cubicBezTo>
                      <a:cubicBezTo>
                        <a:pt x="41" y="979"/>
                        <a:pt x="0" y="1278"/>
                        <a:pt x="175" y="1547"/>
                      </a:cubicBezTo>
                      <a:cubicBezTo>
                        <a:pt x="335" y="1786"/>
                        <a:pt x="631" y="1952"/>
                        <a:pt x="928" y="1952"/>
                      </a:cubicBezTo>
                      <a:cubicBezTo>
                        <a:pt x="1015" y="1952"/>
                        <a:pt x="1102" y="1938"/>
                        <a:pt x="1186" y="1907"/>
                      </a:cubicBezTo>
                      <a:cubicBezTo>
                        <a:pt x="1424" y="1815"/>
                        <a:pt x="1578" y="1660"/>
                        <a:pt x="1671" y="1423"/>
                      </a:cubicBezTo>
                      <a:cubicBezTo>
                        <a:pt x="1754" y="1185"/>
                        <a:pt x="1671" y="917"/>
                        <a:pt x="1589" y="701"/>
                      </a:cubicBezTo>
                      <a:cubicBezTo>
                        <a:pt x="1495" y="463"/>
                        <a:pt x="1392" y="206"/>
                        <a:pt x="1155" y="82"/>
                      </a:cubicBezTo>
                      <a:cubicBezTo>
                        <a:pt x="1058" y="25"/>
                        <a:pt x="955" y="0"/>
                        <a:pt x="850"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05" name="Google Shape;2205;p70"/>
                <p:cNvSpPr/>
                <p:nvPr/>
              </p:nvSpPr>
              <p:spPr>
                <a:xfrm>
                  <a:off x="6607338" y="1465067"/>
                  <a:ext cx="146896" cy="132484"/>
                </a:xfrm>
                <a:custGeom>
                  <a:rect b="b" l="l" r="r" t="t"/>
                  <a:pathLst>
                    <a:path extrusionOk="0" h="1434" w="1590">
                      <a:moveTo>
                        <a:pt x="1115" y="1"/>
                      </a:moveTo>
                      <a:cubicBezTo>
                        <a:pt x="867" y="10"/>
                        <a:pt x="640" y="93"/>
                        <a:pt x="486" y="289"/>
                      </a:cubicBezTo>
                      <a:cubicBezTo>
                        <a:pt x="300" y="310"/>
                        <a:pt x="124" y="464"/>
                        <a:pt x="73" y="650"/>
                      </a:cubicBezTo>
                      <a:cubicBezTo>
                        <a:pt x="1" y="898"/>
                        <a:pt x="135" y="1115"/>
                        <a:pt x="362" y="1218"/>
                      </a:cubicBezTo>
                      <a:cubicBezTo>
                        <a:pt x="383" y="1228"/>
                        <a:pt x="403" y="1238"/>
                        <a:pt x="413" y="1248"/>
                      </a:cubicBezTo>
                      <a:lnTo>
                        <a:pt x="537" y="1310"/>
                      </a:lnTo>
                      <a:cubicBezTo>
                        <a:pt x="671" y="1383"/>
                        <a:pt x="805" y="1434"/>
                        <a:pt x="950" y="1434"/>
                      </a:cubicBezTo>
                      <a:cubicBezTo>
                        <a:pt x="1167" y="1434"/>
                        <a:pt x="1373" y="1310"/>
                        <a:pt x="1476" y="1115"/>
                      </a:cubicBezTo>
                      <a:cubicBezTo>
                        <a:pt x="1579" y="929"/>
                        <a:pt x="1589" y="702"/>
                        <a:pt x="1589" y="485"/>
                      </a:cubicBezTo>
                      <a:cubicBezTo>
                        <a:pt x="1589" y="228"/>
                        <a:pt x="1373" y="1"/>
                        <a:pt x="1115"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06" name="Google Shape;2206;p70"/>
                <p:cNvSpPr/>
                <p:nvPr/>
              </p:nvSpPr>
              <p:spPr>
                <a:xfrm>
                  <a:off x="5943819" y="2804281"/>
                  <a:ext cx="149483" cy="159461"/>
                </a:xfrm>
                <a:custGeom>
                  <a:rect b="b" l="l" r="r" t="t"/>
                  <a:pathLst>
                    <a:path extrusionOk="0" h="1726" w="1618">
                      <a:moveTo>
                        <a:pt x="830" y="0"/>
                      </a:moveTo>
                      <a:cubicBezTo>
                        <a:pt x="792" y="0"/>
                        <a:pt x="752" y="4"/>
                        <a:pt x="711" y="11"/>
                      </a:cubicBezTo>
                      <a:cubicBezTo>
                        <a:pt x="526" y="53"/>
                        <a:pt x="402" y="187"/>
                        <a:pt x="310" y="352"/>
                      </a:cubicBezTo>
                      <a:cubicBezTo>
                        <a:pt x="83" y="497"/>
                        <a:pt x="0" y="785"/>
                        <a:pt x="134" y="1012"/>
                      </a:cubicBezTo>
                      <a:cubicBezTo>
                        <a:pt x="258" y="1229"/>
                        <a:pt x="340" y="1497"/>
                        <a:pt x="557" y="1641"/>
                      </a:cubicBezTo>
                      <a:cubicBezTo>
                        <a:pt x="638" y="1687"/>
                        <a:pt x="735" y="1716"/>
                        <a:pt x="827" y="1716"/>
                      </a:cubicBezTo>
                      <a:cubicBezTo>
                        <a:pt x="840" y="1716"/>
                        <a:pt x="854" y="1715"/>
                        <a:pt x="867" y="1714"/>
                      </a:cubicBezTo>
                      <a:lnTo>
                        <a:pt x="1000" y="1714"/>
                      </a:lnTo>
                      <a:cubicBezTo>
                        <a:pt x="1037" y="1721"/>
                        <a:pt x="1075" y="1725"/>
                        <a:pt x="1112" y="1725"/>
                      </a:cubicBezTo>
                      <a:cubicBezTo>
                        <a:pt x="1374" y="1725"/>
                        <a:pt x="1618" y="1539"/>
                        <a:pt x="1609" y="1249"/>
                      </a:cubicBezTo>
                      <a:cubicBezTo>
                        <a:pt x="1599" y="868"/>
                        <a:pt x="1465" y="548"/>
                        <a:pt x="1259" y="238"/>
                      </a:cubicBezTo>
                      <a:cubicBezTo>
                        <a:pt x="1148" y="78"/>
                        <a:pt x="1004" y="0"/>
                        <a:pt x="830"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sp>
          <p:nvSpPr>
            <p:cNvPr id="2207" name="Google Shape;2207;p70"/>
            <p:cNvSpPr/>
            <p:nvPr/>
          </p:nvSpPr>
          <p:spPr>
            <a:xfrm>
              <a:off x="4476967" y="4280020"/>
              <a:ext cx="1231155" cy="1179107"/>
            </a:xfrm>
            <a:custGeom>
              <a:rect b="b" l="l" r="r" t="t"/>
              <a:pathLst>
                <a:path extrusionOk="0" h="14340" w="14973">
                  <a:moveTo>
                    <a:pt x="5804" y="1"/>
                  </a:moveTo>
                  <a:cubicBezTo>
                    <a:pt x="5569" y="1"/>
                    <a:pt x="5300" y="71"/>
                    <a:pt x="5030" y="212"/>
                  </a:cubicBezTo>
                  <a:cubicBezTo>
                    <a:pt x="4538" y="469"/>
                    <a:pt x="4327" y="938"/>
                    <a:pt x="4339" y="1431"/>
                  </a:cubicBezTo>
                  <a:lnTo>
                    <a:pt x="4327" y="1431"/>
                  </a:lnTo>
                  <a:lnTo>
                    <a:pt x="4339" y="1443"/>
                  </a:lnTo>
                  <a:cubicBezTo>
                    <a:pt x="4339" y="1501"/>
                    <a:pt x="4339" y="1560"/>
                    <a:pt x="4350" y="1607"/>
                  </a:cubicBezTo>
                  <a:lnTo>
                    <a:pt x="4350" y="1618"/>
                  </a:lnTo>
                  <a:cubicBezTo>
                    <a:pt x="4350" y="1665"/>
                    <a:pt x="4362" y="1724"/>
                    <a:pt x="4374" y="1771"/>
                  </a:cubicBezTo>
                  <a:cubicBezTo>
                    <a:pt x="4374" y="1795"/>
                    <a:pt x="4386" y="1806"/>
                    <a:pt x="4386" y="1829"/>
                  </a:cubicBezTo>
                  <a:cubicBezTo>
                    <a:pt x="4397" y="1865"/>
                    <a:pt x="4409" y="1900"/>
                    <a:pt x="4420" y="1947"/>
                  </a:cubicBezTo>
                  <a:cubicBezTo>
                    <a:pt x="4420" y="1959"/>
                    <a:pt x="4433" y="1970"/>
                    <a:pt x="4433" y="1994"/>
                  </a:cubicBezTo>
                  <a:cubicBezTo>
                    <a:pt x="4456" y="2041"/>
                    <a:pt x="4467" y="2100"/>
                    <a:pt x="4491" y="2147"/>
                  </a:cubicBezTo>
                  <a:cubicBezTo>
                    <a:pt x="4491" y="2147"/>
                    <a:pt x="4491" y="2158"/>
                    <a:pt x="4503" y="2158"/>
                  </a:cubicBezTo>
                  <a:cubicBezTo>
                    <a:pt x="4514" y="2205"/>
                    <a:pt x="4550" y="2252"/>
                    <a:pt x="4573" y="2298"/>
                  </a:cubicBezTo>
                  <a:cubicBezTo>
                    <a:pt x="4573" y="2322"/>
                    <a:pt x="4585" y="2334"/>
                    <a:pt x="4597" y="2345"/>
                  </a:cubicBezTo>
                  <a:lnTo>
                    <a:pt x="4667" y="2451"/>
                  </a:lnTo>
                  <a:cubicBezTo>
                    <a:pt x="4667" y="2463"/>
                    <a:pt x="4678" y="2475"/>
                    <a:pt x="4691" y="2498"/>
                  </a:cubicBezTo>
                  <a:cubicBezTo>
                    <a:pt x="4725" y="2545"/>
                    <a:pt x="4761" y="2580"/>
                    <a:pt x="4796" y="2627"/>
                  </a:cubicBezTo>
                  <a:cubicBezTo>
                    <a:pt x="4831" y="2674"/>
                    <a:pt x="4866" y="2709"/>
                    <a:pt x="4913" y="2744"/>
                  </a:cubicBezTo>
                  <a:lnTo>
                    <a:pt x="4949" y="2780"/>
                  </a:lnTo>
                  <a:cubicBezTo>
                    <a:pt x="4972" y="2814"/>
                    <a:pt x="5007" y="2838"/>
                    <a:pt x="5042" y="2861"/>
                  </a:cubicBezTo>
                  <a:lnTo>
                    <a:pt x="5077" y="2897"/>
                  </a:lnTo>
                  <a:cubicBezTo>
                    <a:pt x="5124" y="2932"/>
                    <a:pt x="5171" y="2955"/>
                    <a:pt x="5218" y="2991"/>
                  </a:cubicBezTo>
                  <a:lnTo>
                    <a:pt x="5230" y="2991"/>
                  </a:lnTo>
                  <a:lnTo>
                    <a:pt x="5371" y="3061"/>
                  </a:lnTo>
                  <a:cubicBezTo>
                    <a:pt x="5382" y="3072"/>
                    <a:pt x="5405" y="3072"/>
                    <a:pt x="5417" y="3084"/>
                  </a:cubicBezTo>
                  <a:cubicBezTo>
                    <a:pt x="5452" y="3096"/>
                    <a:pt x="5488" y="3108"/>
                    <a:pt x="5535" y="3119"/>
                  </a:cubicBezTo>
                  <a:cubicBezTo>
                    <a:pt x="5546" y="3119"/>
                    <a:pt x="5569" y="3131"/>
                    <a:pt x="5582" y="3131"/>
                  </a:cubicBezTo>
                  <a:cubicBezTo>
                    <a:pt x="5640" y="3143"/>
                    <a:pt x="5687" y="3155"/>
                    <a:pt x="5746" y="3166"/>
                  </a:cubicBezTo>
                  <a:lnTo>
                    <a:pt x="5757" y="3166"/>
                  </a:lnTo>
                  <a:cubicBezTo>
                    <a:pt x="5804" y="3178"/>
                    <a:pt x="5863" y="3178"/>
                    <a:pt x="5921" y="3178"/>
                  </a:cubicBezTo>
                  <a:lnTo>
                    <a:pt x="5980" y="3178"/>
                  </a:lnTo>
                  <a:cubicBezTo>
                    <a:pt x="6004" y="3178"/>
                    <a:pt x="6038" y="3166"/>
                    <a:pt x="6074" y="3166"/>
                  </a:cubicBezTo>
                  <a:cubicBezTo>
                    <a:pt x="6226" y="3788"/>
                    <a:pt x="6426" y="4398"/>
                    <a:pt x="6578" y="5018"/>
                  </a:cubicBezTo>
                  <a:cubicBezTo>
                    <a:pt x="6531" y="5042"/>
                    <a:pt x="6473" y="5078"/>
                    <a:pt x="6414" y="5101"/>
                  </a:cubicBezTo>
                  <a:cubicBezTo>
                    <a:pt x="5675" y="5487"/>
                    <a:pt x="5300" y="6144"/>
                    <a:pt x="5218" y="6860"/>
                  </a:cubicBezTo>
                  <a:cubicBezTo>
                    <a:pt x="4433" y="6953"/>
                    <a:pt x="3670" y="7141"/>
                    <a:pt x="2909" y="7246"/>
                  </a:cubicBezTo>
                  <a:cubicBezTo>
                    <a:pt x="2674" y="6660"/>
                    <a:pt x="2158" y="6167"/>
                    <a:pt x="1478" y="6167"/>
                  </a:cubicBezTo>
                  <a:cubicBezTo>
                    <a:pt x="1244" y="6167"/>
                    <a:pt x="974" y="6238"/>
                    <a:pt x="704" y="6379"/>
                  </a:cubicBezTo>
                  <a:cubicBezTo>
                    <a:pt x="212" y="6636"/>
                    <a:pt x="1" y="7105"/>
                    <a:pt x="12" y="7598"/>
                  </a:cubicBezTo>
                  <a:lnTo>
                    <a:pt x="1" y="7598"/>
                  </a:lnTo>
                  <a:cubicBezTo>
                    <a:pt x="12" y="7598"/>
                    <a:pt x="12" y="7610"/>
                    <a:pt x="12" y="7610"/>
                  </a:cubicBezTo>
                  <a:cubicBezTo>
                    <a:pt x="12" y="7668"/>
                    <a:pt x="12" y="7727"/>
                    <a:pt x="24" y="7774"/>
                  </a:cubicBezTo>
                  <a:lnTo>
                    <a:pt x="24" y="7785"/>
                  </a:lnTo>
                  <a:cubicBezTo>
                    <a:pt x="24" y="7832"/>
                    <a:pt x="36" y="7891"/>
                    <a:pt x="48" y="7938"/>
                  </a:cubicBezTo>
                  <a:cubicBezTo>
                    <a:pt x="48" y="7962"/>
                    <a:pt x="59" y="7973"/>
                    <a:pt x="59" y="7985"/>
                  </a:cubicBezTo>
                  <a:cubicBezTo>
                    <a:pt x="71" y="8032"/>
                    <a:pt x="83" y="8067"/>
                    <a:pt x="95" y="8114"/>
                  </a:cubicBezTo>
                  <a:cubicBezTo>
                    <a:pt x="95" y="8126"/>
                    <a:pt x="106" y="8137"/>
                    <a:pt x="106" y="8161"/>
                  </a:cubicBezTo>
                  <a:cubicBezTo>
                    <a:pt x="129" y="8207"/>
                    <a:pt x="142" y="8267"/>
                    <a:pt x="165" y="8313"/>
                  </a:cubicBezTo>
                  <a:lnTo>
                    <a:pt x="165" y="8325"/>
                  </a:lnTo>
                  <a:cubicBezTo>
                    <a:pt x="188" y="8372"/>
                    <a:pt x="223" y="8419"/>
                    <a:pt x="247" y="8465"/>
                  </a:cubicBezTo>
                  <a:cubicBezTo>
                    <a:pt x="247" y="8489"/>
                    <a:pt x="259" y="8501"/>
                    <a:pt x="270" y="8512"/>
                  </a:cubicBezTo>
                  <a:lnTo>
                    <a:pt x="340" y="8618"/>
                  </a:lnTo>
                  <a:cubicBezTo>
                    <a:pt x="340" y="8630"/>
                    <a:pt x="353" y="8642"/>
                    <a:pt x="364" y="8665"/>
                  </a:cubicBezTo>
                  <a:cubicBezTo>
                    <a:pt x="400" y="8712"/>
                    <a:pt x="434" y="8747"/>
                    <a:pt x="470" y="8794"/>
                  </a:cubicBezTo>
                  <a:cubicBezTo>
                    <a:pt x="505" y="8841"/>
                    <a:pt x="540" y="8876"/>
                    <a:pt x="587" y="8911"/>
                  </a:cubicBezTo>
                  <a:lnTo>
                    <a:pt x="622" y="8947"/>
                  </a:lnTo>
                  <a:cubicBezTo>
                    <a:pt x="645" y="8981"/>
                    <a:pt x="681" y="9005"/>
                    <a:pt x="716" y="9028"/>
                  </a:cubicBezTo>
                  <a:lnTo>
                    <a:pt x="751" y="9064"/>
                  </a:lnTo>
                  <a:cubicBezTo>
                    <a:pt x="798" y="9099"/>
                    <a:pt x="845" y="9122"/>
                    <a:pt x="892" y="9158"/>
                  </a:cubicBezTo>
                  <a:cubicBezTo>
                    <a:pt x="939" y="9181"/>
                    <a:pt x="997" y="9205"/>
                    <a:pt x="1044" y="9228"/>
                  </a:cubicBezTo>
                  <a:cubicBezTo>
                    <a:pt x="1056" y="9239"/>
                    <a:pt x="1080" y="9239"/>
                    <a:pt x="1091" y="9251"/>
                  </a:cubicBezTo>
                  <a:cubicBezTo>
                    <a:pt x="1126" y="9263"/>
                    <a:pt x="1161" y="9275"/>
                    <a:pt x="1208" y="9286"/>
                  </a:cubicBezTo>
                  <a:cubicBezTo>
                    <a:pt x="1220" y="9286"/>
                    <a:pt x="1244" y="9298"/>
                    <a:pt x="1255" y="9298"/>
                  </a:cubicBezTo>
                  <a:cubicBezTo>
                    <a:pt x="1314" y="9310"/>
                    <a:pt x="1361" y="9322"/>
                    <a:pt x="1419" y="9333"/>
                  </a:cubicBezTo>
                  <a:cubicBezTo>
                    <a:pt x="1478" y="9345"/>
                    <a:pt x="1536" y="9345"/>
                    <a:pt x="1595" y="9345"/>
                  </a:cubicBezTo>
                  <a:lnTo>
                    <a:pt x="1654" y="9345"/>
                  </a:lnTo>
                  <a:cubicBezTo>
                    <a:pt x="1700" y="9333"/>
                    <a:pt x="1736" y="9333"/>
                    <a:pt x="1783" y="9333"/>
                  </a:cubicBezTo>
                  <a:cubicBezTo>
                    <a:pt x="1806" y="9322"/>
                    <a:pt x="1830" y="9322"/>
                    <a:pt x="1841" y="9322"/>
                  </a:cubicBezTo>
                  <a:cubicBezTo>
                    <a:pt x="1900" y="9310"/>
                    <a:pt x="1971" y="9298"/>
                    <a:pt x="2029" y="9275"/>
                  </a:cubicBezTo>
                  <a:cubicBezTo>
                    <a:pt x="2088" y="9251"/>
                    <a:pt x="2146" y="9239"/>
                    <a:pt x="2193" y="9216"/>
                  </a:cubicBezTo>
                  <a:cubicBezTo>
                    <a:pt x="2205" y="9205"/>
                    <a:pt x="2216" y="9205"/>
                    <a:pt x="2229" y="9192"/>
                  </a:cubicBezTo>
                  <a:cubicBezTo>
                    <a:pt x="2275" y="9169"/>
                    <a:pt x="2322" y="9145"/>
                    <a:pt x="2357" y="9122"/>
                  </a:cubicBezTo>
                  <a:cubicBezTo>
                    <a:pt x="2369" y="9111"/>
                    <a:pt x="2380" y="9111"/>
                    <a:pt x="2380" y="9099"/>
                  </a:cubicBezTo>
                  <a:cubicBezTo>
                    <a:pt x="2427" y="9075"/>
                    <a:pt x="2463" y="9052"/>
                    <a:pt x="2498" y="9028"/>
                  </a:cubicBezTo>
                  <a:cubicBezTo>
                    <a:pt x="2498" y="9017"/>
                    <a:pt x="2510" y="9017"/>
                    <a:pt x="2521" y="9005"/>
                  </a:cubicBezTo>
                  <a:cubicBezTo>
                    <a:pt x="2557" y="8981"/>
                    <a:pt x="2591" y="8947"/>
                    <a:pt x="2627" y="8911"/>
                  </a:cubicBezTo>
                  <a:cubicBezTo>
                    <a:pt x="2627" y="8900"/>
                    <a:pt x="2638" y="8900"/>
                    <a:pt x="2651" y="8887"/>
                  </a:cubicBezTo>
                  <a:cubicBezTo>
                    <a:pt x="2709" y="8817"/>
                    <a:pt x="2768" y="8747"/>
                    <a:pt x="2815" y="8665"/>
                  </a:cubicBezTo>
                  <a:cubicBezTo>
                    <a:pt x="2826" y="8653"/>
                    <a:pt x="2826" y="8653"/>
                    <a:pt x="2826" y="8642"/>
                  </a:cubicBezTo>
                  <a:cubicBezTo>
                    <a:pt x="2849" y="8606"/>
                    <a:pt x="2873" y="8559"/>
                    <a:pt x="2896" y="8525"/>
                  </a:cubicBezTo>
                  <a:cubicBezTo>
                    <a:pt x="2896" y="8512"/>
                    <a:pt x="2896" y="8512"/>
                    <a:pt x="2909" y="8501"/>
                  </a:cubicBezTo>
                  <a:cubicBezTo>
                    <a:pt x="2920" y="8465"/>
                    <a:pt x="2932" y="8431"/>
                    <a:pt x="2943" y="8384"/>
                  </a:cubicBezTo>
                  <a:cubicBezTo>
                    <a:pt x="2955" y="8384"/>
                    <a:pt x="2955" y="8372"/>
                    <a:pt x="2955" y="8372"/>
                  </a:cubicBezTo>
                  <a:lnTo>
                    <a:pt x="2990" y="8231"/>
                  </a:lnTo>
                  <a:lnTo>
                    <a:pt x="2990" y="8207"/>
                  </a:lnTo>
                  <a:cubicBezTo>
                    <a:pt x="3002" y="8161"/>
                    <a:pt x="3014" y="8126"/>
                    <a:pt x="3014" y="8079"/>
                  </a:cubicBezTo>
                  <a:cubicBezTo>
                    <a:pt x="3026" y="8009"/>
                    <a:pt x="3026" y="7950"/>
                    <a:pt x="3026" y="7879"/>
                  </a:cubicBezTo>
                  <a:cubicBezTo>
                    <a:pt x="3753" y="7774"/>
                    <a:pt x="4480" y="7598"/>
                    <a:pt x="5206" y="7504"/>
                  </a:cubicBezTo>
                  <a:cubicBezTo>
                    <a:pt x="5218" y="7527"/>
                    <a:pt x="5218" y="7540"/>
                    <a:pt x="5218" y="7551"/>
                  </a:cubicBezTo>
                  <a:lnTo>
                    <a:pt x="5218" y="7574"/>
                  </a:lnTo>
                  <a:cubicBezTo>
                    <a:pt x="5218" y="7610"/>
                    <a:pt x="5230" y="7657"/>
                    <a:pt x="5241" y="7704"/>
                  </a:cubicBezTo>
                  <a:lnTo>
                    <a:pt x="5241" y="7739"/>
                  </a:lnTo>
                  <a:cubicBezTo>
                    <a:pt x="5253" y="7785"/>
                    <a:pt x="5253" y="7821"/>
                    <a:pt x="5265" y="7856"/>
                  </a:cubicBezTo>
                  <a:cubicBezTo>
                    <a:pt x="5265" y="7868"/>
                    <a:pt x="5277" y="7879"/>
                    <a:pt x="5277" y="7891"/>
                  </a:cubicBezTo>
                  <a:lnTo>
                    <a:pt x="5312" y="8032"/>
                  </a:lnTo>
                  <a:lnTo>
                    <a:pt x="5312" y="8043"/>
                  </a:lnTo>
                  <a:cubicBezTo>
                    <a:pt x="5324" y="8090"/>
                    <a:pt x="5335" y="8137"/>
                    <a:pt x="5358" y="8173"/>
                  </a:cubicBezTo>
                  <a:cubicBezTo>
                    <a:pt x="5358" y="8196"/>
                    <a:pt x="5358" y="8207"/>
                    <a:pt x="5371" y="8220"/>
                  </a:cubicBezTo>
                  <a:lnTo>
                    <a:pt x="5405" y="8325"/>
                  </a:lnTo>
                  <a:cubicBezTo>
                    <a:pt x="5417" y="8337"/>
                    <a:pt x="5417" y="8348"/>
                    <a:pt x="5417" y="8360"/>
                  </a:cubicBezTo>
                  <a:cubicBezTo>
                    <a:pt x="5441" y="8407"/>
                    <a:pt x="5452" y="8454"/>
                    <a:pt x="5476" y="8501"/>
                  </a:cubicBezTo>
                  <a:cubicBezTo>
                    <a:pt x="5476" y="8501"/>
                    <a:pt x="5476" y="8512"/>
                    <a:pt x="5488" y="8512"/>
                  </a:cubicBezTo>
                  <a:cubicBezTo>
                    <a:pt x="5499" y="8548"/>
                    <a:pt x="5523" y="8595"/>
                    <a:pt x="5546" y="8642"/>
                  </a:cubicBezTo>
                  <a:cubicBezTo>
                    <a:pt x="5546" y="8653"/>
                    <a:pt x="5558" y="8665"/>
                    <a:pt x="5558" y="8676"/>
                  </a:cubicBezTo>
                  <a:cubicBezTo>
                    <a:pt x="5582" y="8712"/>
                    <a:pt x="5593" y="8747"/>
                    <a:pt x="5616" y="8770"/>
                  </a:cubicBezTo>
                  <a:cubicBezTo>
                    <a:pt x="5616" y="8782"/>
                    <a:pt x="5629" y="8806"/>
                    <a:pt x="5640" y="8817"/>
                  </a:cubicBezTo>
                  <a:cubicBezTo>
                    <a:pt x="5663" y="8853"/>
                    <a:pt x="5687" y="8900"/>
                    <a:pt x="5710" y="8947"/>
                  </a:cubicBezTo>
                  <a:cubicBezTo>
                    <a:pt x="5746" y="8993"/>
                    <a:pt x="5769" y="9028"/>
                    <a:pt x="5793" y="9064"/>
                  </a:cubicBezTo>
                  <a:cubicBezTo>
                    <a:pt x="5804" y="9075"/>
                    <a:pt x="5804" y="9087"/>
                    <a:pt x="5816" y="9099"/>
                  </a:cubicBezTo>
                  <a:cubicBezTo>
                    <a:pt x="5840" y="9134"/>
                    <a:pt x="5863" y="9158"/>
                    <a:pt x="5886" y="9192"/>
                  </a:cubicBezTo>
                  <a:cubicBezTo>
                    <a:pt x="5898" y="9205"/>
                    <a:pt x="5898" y="9216"/>
                    <a:pt x="5910" y="9228"/>
                  </a:cubicBezTo>
                  <a:cubicBezTo>
                    <a:pt x="5945" y="9263"/>
                    <a:pt x="5968" y="9298"/>
                    <a:pt x="6004" y="9345"/>
                  </a:cubicBezTo>
                  <a:lnTo>
                    <a:pt x="6109" y="9450"/>
                  </a:lnTo>
                  <a:cubicBezTo>
                    <a:pt x="6109" y="9462"/>
                    <a:pt x="6121" y="9474"/>
                    <a:pt x="6132" y="9486"/>
                  </a:cubicBezTo>
                  <a:cubicBezTo>
                    <a:pt x="6156" y="9509"/>
                    <a:pt x="6191" y="9533"/>
                    <a:pt x="6215" y="9556"/>
                  </a:cubicBezTo>
                  <a:cubicBezTo>
                    <a:pt x="6226" y="9567"/>
                    <a:pt x="6238" y="9580"/>
                    <a:pt x="6238" y="9591"/>
                  </a:cubicBezTo>
                  <a:cubicBezTo>
                    <a:pt x="6273" y="9627"/>
                    <a:pt x="6320" y="9661"/>
                    <a:pt x="6355" y="9685"/>
                  </a:cubicBezTo>
                  <a:lnTo>
                    <a:pt x="6355" y="9697"/>
                  </a:lnTo>
                  <a:cubicBezTo>
                    <a:pt x="6390" y="9720"/>
                    <a:pt x="6426" y="9755"/>
                    <a:pt x="6473" y="9779"/>
                  </a:cubicBezTo>
                  <a:cubicBezTo>
                    <a:pt x="6484" y="9791"/>
                    <a:pt x="6496" y="9802"/>
                    <a:pt x="6507" y="9802"/>
                  </a:cubicBezTo>
                  <a:cubicBezTo>
                    <a:pt x="6531" y="9825"/>
                    <a:pt x="6566" y="9849"/>
                    <a:pt x="6590" y="9872"/>
                  </a:cubicBezTo>
                  <a:cubicBezTo>
                    <a:pt x="6601" y="9872"/>
                    <a:pt x="6613" y="9885"/>
                    <a:pt x="6625" y="9896"/>
                  </a:cubicBezTo>
                  <a:cubicBezTo>
                    <a:pt x="6672" y="9919"/>
                    <a:pt x="6707" y="9943"/>
                    <a:pt x="6754" y="9966"/>
                  </a:cubicBezTo>
                  <a:cubicBezTo>
                    <a:pt x="6801" y="10002"/>
                    <a:pt x="6836" y="10013"/>
                    <a:pt x="6883" y="10036"/>
                  </a:cubicBezTo>
                  <a:cubicBezTo>
                    <a:pt x="6895" y="10049"/>
                    <a:pt x="6906" y="10049"/>
                    <a:pt x="6918" y="10060"/>
                  </a:cubicBezTo>
                  <a:cubicBezTo>
                    <a:pt x="6953" y="10072"/>
                    <a:pt x="6989" y="10096"/>
                    <a:pt x="7023" y="10107"/>
                  </a:cubicBezTo>
                  <a:cubicBezTo>
                    <a:pt x="7035" y="10107"/>
                    <a:pt x="7047" y="10119"/>
                    <a:pt x="7059" y="10119"/>
                  </a:cubicBezTo>
                  <a:cubicBezTo>
                    <a:pt x="7106" y="10142"/>
                    <a:pt x="7153" y="10154"/>
                    <a:pt x="7200" y="10177"/>
                  </a:cubicBezTo>
                  <a:cubicBezTo>
                    <a:pt x="7234" y="10189"/>
                    <a:pt x="7270" y="10201"/>
                    <a:pt x="7293" y="10213"/>
                  </a:cubicBezTo>
                  <a:cubicBezTo>
                    <a:pt x="7246" y="10529"/>
                    <a:pt x="7200" y="10857"/>
                    <a:pt x="7153" y="11174"/>
                  </a:cubicBezTo>
                  <a:cubicBezTo>
                    <a:pt x="6929" y="11185"/>
                    <a:pt x="6695" y="11256"/>
                    <a:pt x="6449" y="11385"/>
                  </a:cubicBezTo>
                  <a:cubicBezTo>
                    <a:pt x="5945" y="11643"/>
                    <a:pt x="5746" y="12112"/>
                    <a:pt x="5746" y="12605"/>
                  </a:cubicBezTo>
                  <a:lnTo>
                    <a:pt x="5746" y="12616"/>
                  </a:lnTo>
                  <a:cubicBezTo>
                    <a:pt x="5757" y="12675"/>
                    <a:pt x="5757" y="12722"/>
                    <a:pt x="5757" y="12780"/>
                  </a:cubicBezTo>
                  <a:cubicBezTo>
                    <a:pt x="5757" y="12780"/>
                    <a:pt x="5769" y="12780"/>
                    <a:pt x="5769" y="12792"/>
                  </a:cubicBezTo>
                  <a:cubicBezTo>
                    <a:pt x="5769" y="12839"/>
                    <a:pt x="5780" y="12897"/>
                    <a:pt x="5793" y="12944"/>
                  </a:cubicBezTo>
                  <a:cubicBezTo>
                    <a:pt x="5793" y="12956"/>
                    <a:pt x="5804" y="12980"/>
                    <a:pt x="5804" y="12991"/>
                  </a:cubicBezTo>
                  <a:cubicBezTo>
                    <a:pt x="5816" y="13038"/>
                    <a:pt x="5827" y="13074"/>
                    <a:pt x="5840" y="13108"/>
                  </a:cubicBezTo>
                  <a:cubicBezTo>
                    <a:pt x="5840" y="13132"/>
                    <a:pt x="5851" y="13144"/>
                    <a:pt x="5851" y="13167"/>
                  </a:cubicBezTo>
                  <a:cubicBezTo>
                    <a:pt x="5874" y="13214"/>
                    <a:pt x="5886" y="13261"/>
                    <a:pt x="5910" y="13319"/>
                  </a:cubicBezTo>
                  <a:lnTo>
                    <a:pt x="5921" y="13331"/>
                  </a:lnTo>
                  <a:cubicBezTo>
                    <a:pt x="5933" y="13378"/>
                    <a:pt x="5957" y="13425"/>
                    <a:pt x="5992" y="13472"/>
                  </a:cubicBezTo>
                  <a:cubicBezTo>
                    <a:pt x="5992" y="13483"/>
                    <a:pt x="6004" y="13496"/>
                    <a:pt x="6015" y="13519"/>
                  </a:cubicBezTo>
                  <a:cubicBezTo>
                    <a:pt x="6038" y="13554"/>
                    <a:pt x="6062" y="13589"/>
                    <a:pt x="6074" y="13624"/>
                  </a:cubicBezTo>
                  <a:lnTo>
                    <a:pt x="6109" y="13660"/>
                  </a:lnTo>
                  <a:lnTo>
                    <a:pt x="6215" y="13800"/>
                  </a:lnTo>
                  <a:cubicBezTo>
                    <a:pt x="6249" y="13847"/>
                    <a:pt x="6285" y="13882"/>
                    <a:pt x="6332" y="13918"/>
                  </a:cubicBezTo>
                  <a:lnTo>
                    <a:pt x="6367" y="13952"/>
                  </a:lnTo>
                  <a:cubicBezTo>
                    <a:pt x="6390" y="13976"/>
                    <a:pt x="6426" y="14011"/>
                    <a:pt x="6460" y="14035"/>
                  </a:cubicBezTo>
                  <a:cubicBezTo>
                    <a:pt x="6473" y="14046"/>
                    <a:pt x="6484" y="14058"/>
                    <a:pt x="6496" y="14058"/>
                  </a:cubicBezTo>
                  <a:cubicBezTo>
                    <a:pt x="6543" y="14093"/>
                    <a:pt x="6590" y="14129"/>
                    <a:pt x="6637" y="14152"/>
                  </a:cubicBezTo>
                  <a:lnTo>
                    <a:pt x="6648" y="14163"/>
                  </a:lnTo>
                  <a:lnTo>
                    <a:pt x="6789" y="14234"/>
                  </a:lnTo>
                  <a:cubicBezTo>
                    <a:pt x="6801" y="14234"/>
                    <a:pt x="6812" y="14246"/>
                    <a:pt x="6836" y="14246"/>
                  </a:cubicBezTo>
                  <a:cubicBezTo>
                    <a:pt x="6871" y="14269"/>
                    <a:pt x="6906" y="14281"/>
                    <a:pt x="6953" y="14293"/>
                  </a:cubicBezTo>
                  <a:cubicBezTo>
                    <a:pt x="6965" y="14293"/>
                    <a:pt x="6976" y="14293"/>
                    <a:pt x="7000" y="14304"/>
                  </a:cubicBezTo>
                  <a:cubicBezTo>
                    <a:pt x="7059" y="14316"/>
                    <a:pt x="7106" y="14328"/>
                    <a:pt x="7164" y="14340"/>
                  </a:cubicBezTo>
                  <a:lnTo>
                    <a:pt x="7398" y="14340"/>
                  </a:lnTo>
                  <a:cubicBezTo>
                    <a:pt x="7445" y="14340"/>
                    <a:pt x="7481" y="14340"/>
                    <a:pt x="7528" y="14328"/>
                  </a:cubicBezTo>
                  <a:lnTo>
                    <a:pt x="7586" y="14328"/>
                  </a:lnTo>
                  <a:cubicBezTo>
                    <a:pt x="7645" y="14316"/>
                    <a:pt x="7715" y="14304"/>
                    <a:pt x="7774" y="14281"/>
                  </a:cubicBezTo>
                  <a:cubicBezTo>
                    <a:pt x="7833" y="14257"/>
                    <a:pt x="7880" y="14234"/>
                    <a:pt x="7938" y="14210"/>
                  </a:cubicBezTo>
                  <a:cubicBezTo>
                    <a:pt x="7950" y="14210"/>
                    <a:pt x="7961" y="14199"/>
                    <a:pt x="7973" y="14199"/>
                  </a:cubicBezTo>
                  <a:cubicBezTo>
                    <a:pt x="8020" y="14176"/>
                    <a:pt x="8067" y="14152"/>
                    <a:pt x="8102" y="14117"/>
                  </a:cubicBezTo>
                  <a:cubicBezTo>
                    <a:pt x="8114" y="14117"/>
                    <a:pt x="8125" y="14117"/>
                    <a:pt x="8125" y="14105"/>
                  </a:cubicBezTo>
                  <a:cubicBezTo>
                    <a:pt x="8172" y="14082"/>
                    <a:pt x="8208" y="14058"/>
                    <a:pt x="8243" y="14023"/>
                  </a:cubicBezTo>
                  <a:lnTo>
                    <a:pt x="8255" y="14011"/>
                  </a:lnTo>
                  <a:cubicBezTo>
                    <a:pt x="8302" y="13976"/>
                    <a:pt x="8336" y="13952"/>
                    <a:pt x="8372" y="13918"/>
                  </a:cubicBezTo>
                  <a:cubicBezTo>
                    <a:pt x="8372" y="13905"/>
                    <a:pt x="8383" y="13894"/>
                    <a:pt x="8383" y="13894"/>
                  </a:cubicBezTo>
                  <a:cubicBezTo>
                    <a:pt x="8419" y="13859"/>
                    <a:pt x="8454" y="13824"/>
                    <a:pt x="8477" y="13788"/>
                  </a:cubicBezTo>
                  <a:cubicBezTo>
                    <a:pt x="8513" y="13741"/>
                    <a:pt x="8536" y="13707"/>
                    <a:pt x="8560" y="13671"/>
                  </a:cubicBezTo>
                  <a:cubicBezTo>
                    <a:pt x="8571" y="13660"/>
                    <a:pt x="8571" y="13648"/>
                    <a:pt x="8571" y="13648"/>
                  </a:cubicBezTo>
                  <a:cubicBezTo>
                    <a:pt x="8594" y="13601"/>
                    <a:pt x="8618" y="13566"/>
                    <a:pt x="8641" y="13530"/>
                  </a:cubicBezTo>
                  <a:lnTo>
                    <a:pt x="8641" y="13507"/>
                  </a:lnTo>
                  <a:cubicBezTo>
                    <a:pt x="8665" y="13460"/>
                    <a:pt x="8677" y="13425"/>
                    <a:pt x="8688" y="13390"/>
                  </a:cubicBezTo>
                  <a:cubicBezTo>
                    <a:pt x="8688" y="13378"/>
                    <a:pt x="8700" y="13378"/>
                    <a:pt x="8700" y="13366"/>
                  </a:cubicBezTo>
                  <a:cubicBezTo>
                    <a:pt x="8712" y="13331"/>
                    <a:pt x="8724" y="13285"/>
                    <a:pt x="8735" y="13238"/>
                  </a:cubicBezTo>
                  <a:lnTo>
                    <a:pt x="8735" y="13214"/>
                  </a:lnTo>
                  <a:cubicBezTo>
                    <a:pt x="8747" y="13167"/>
                    <a:pt x="8758" y="13120"/>
                    <a:pt x="8758" y="13085"/>
                  </a:cubicBezTo>
                  <a:cubicBezTo>
                    <a:pt x="8841" y="12370"/>
                    <a:pt x="8430" y="11584"/>
                    <a:pt x="7774" y="11291"/>
                  </a:cubicBezTo>
                  <a:lnTo>
                    <a:pt x="7914" y="10307"/>
                  </a:lnTo>
                  <a:lnTo>
                    <a:pt x="8044" y="10307"/>
                  </a:lnTo>
                  <a:cubicBezTo>
                    <a:pt x="8091" y="10307"/>
                    <a:pt x="8149" y="10307"/>
                    <a:pt x="8196" y="10294"/>
                  </a:cubicBezTo>
                  <a:cubicBezTo>
                    <a:pt x="8255" y="10294"/>
                    <a:pt x="8313" y="10283"/>
                    <a:pt x="8360" y="10271"/>
                  </a:cubicBezTo>
                  <a:lnTo>
                    <a:pt x="8407" y="10271"/>
                  </a:lnTo>
                  <a:cubicBezTo>
                    <a:pt x="8454" y="10260"/>
                    <a:pt x="8489" y="10248"/>
                    <a:pt x="8536" y="10248"/>
                  </a:cubicBezTo>
                  <a:cubicBezTo>
                    <a:pt x="8547" y="10236"/>
                    <a:pt x="8571" y="10236"/>
                    <a:pt x="8583" y="10236"/>
                  </a:cubicBezTo>
                  <a:cubicBezTo>
                    <a:pt x="8641" y="10224"/>
                    <a:pt x="8688" y="10201"/>
                    <a:pt x="8747" y="10189"/>
                  </a:cubicBezTo>
                  <a:cubicBezTo>
                    <a:pt x="8818" y="10166"/>
                    <a:pt x="8876" y="10142"/>
                    <a:pt x="8935" y="10119"/>
                  </a:cubicBezTo>
                  <a:cubicBezTo>
                    <a:pt x="8946" y="10107"/>
                    <a:pt x="8969" y="10096"/>
                    <a:pt x="8993" y="10096"/>
                  </a:cubicBezTo>
                  <a:cubicBezTo>
                    <a:pt x="9029" y="10072"/>
                    <a:pt x="9063" y="10060"/>
                    <a:pt x="9110" y="10036"/>
                  </a:cubicBezTo>
                  <a:cubicBezTo>
                    <a:pt x="9122" y="10025"/>
                    <a:pt x="9146" y="10013"/>
                    <a:pt x="9169" y="10002"/>
                  </a:cubicBezTo>
                  <a:cubicBezTo>
                    <a:pt x="9204" y="9990"/>
                    <a:pt x="9240" y="9966"/>
                    <a:pt x="9274" y="9943"/>
                  </a:cubicBezTo>
                  <a:cubicBezTo>
                    <a:pt x="9298" y="9931"/>
                    <a:pt x="9310" y="9919"/>
                    <a:pt x="9321" y="9919"/>
                  </a:cubicBezTo>
                  <a:cubicBezTo>
                    <a:pt x="9427" y="9849"/>
                    <a:pt x="9521" y="9779"/>
                    <a:pt x="9603" y="9708"/>
                  </a:cubicBezTo>
                  <a:cubicBezTo>
                    <a:pt x="9626" y="9697"/>
                    <a:pt x="9638" y="9685"/>
                    <a:pt x="9649" y="9673"/>
                  </a:cubicBezTo>
                  <a:cubicBezTo>
                    <a:pt x="9673" y="9650"/>
                    <a:pt x="9709" y="9627"/>
                    <a:pt x="9732" y="9603"/>
                  </a:cubicBezTo>
                  <a:cubicBezTo>
                    <a:pt x="9743" y="9591"/>
                    <a:pt x="9767" y="9580"/>
                    <a:pt x="9779" y="9556"/>
                  </a:cubicBezTo>
                  <a:lnTo>
                    <a:pt x="9861" y="9474"/>
                  </a:lnTo>
                  <a:cubicBezTo>
                    <a:pt x="9861" y="9462"/>
                    <a:pt x="9873" y="9450"/>
                    <a:pt x="9884" y="9439"/>
                  </a:cubicBezTo>
                  <a:cubicBezTo>
                    <a:pt x="9954" y="9356"/>
                    <a:pt x="10025" y="9275"/>
                    <a:pt x="10084" y="9192"/>
                  </a:cubicBezTo>
                  <a:cubicBezTo>
                    <a:pt x="10095" y="9181"/>
                    <a:pt x="10095" y="9169"/>
                    <a:pt x="10107" y="9145"/>
                  </a:cubicBezTo>
                  <a:cubicBezTo>
                    <a:pt x="10131" y="9122"/>
                    <a:pt x="10142" y="9087"/>
                    <a:pt x="10165" y="9052"/>
                  </a:cubicBezTo>
                  <a:cubicBezTo>
                    <a:pt x="10178" y="9040"/>
                    <a:pt x="10178" y="9028"/>
                    <a:pt x="10189" y="9005"/>
                  </a:cubicBezTo>
                  <a:cubicBezTo>
                    <a:pt x="10212" y="8981"/>
                    <a:pt x="10224" y="8947"/>
                    <a:pt x="10236" y="8911"/>
                  </a:cubicBezTo>
                  <a:cubicBezTo>
                    <a:pt x="10248" y="8900"/>
                    <a:pt x="10259" y="8887"/>
                    <a:pt x="10259" y="8864"/>
                  </a:cubicBezTo>
                  <a:cubicBezTo>
                    <a:pt x="10306" y="8770"/>
                    <a:pt x="10342" y="8676"/>
                    <a:pt x="10376" y="8583"/>
                  </a:cubicBezTo>
                  <a:cubicBezTo>
                    <a:pt x="10376" y="8571"/>
                    <a:pt x="10376" y="8548"/>
                    <a:pt x="10389" y="8536"/>
                  </a:cubicBezTo>
                  <a:cubicBezTo>
                    <a:pt x="10400" y="8501"/>
                    <a:pt x="10400" y="8465"/>
                    <a:pt x="10412" y="8431"/>
                  </a:cubicBezTo>
                  <a:cubicBezTo>
                    <a:pt x="10423" y="8419"/>
                    <a:pt x="10423" y="8395"/>
                    <a:pt x="10423" y="8384"/>
                  </a:cubicBezTo>
                  <a:cubicBezTo>
                    <a:pt x="10435" y="8348"/>
                    <a:pt x="10447" y="8313"/>
                    <a:pt x="10447" y="8278"/>
                  </a:cubicBezTo>
                  <a:cubicBezTo>
                    <a:pt x="10447" y="8254"/>
                    <a:pt x="10459" y="8243"/>
                    <a:pt x="10459" y="8231"/>
                  </a:cubicBezTo>
                  <a:cubicBezTo>
                    <a:pt x="10494" y="8020"/>
                    <a:pt x="10506" y="7798"/>
                    <a:pt x="10494" y="7574"/>
                  </a:cubicBezTo>
                  <a:cubicBezTo>
                    <a:pt x="11009" y="7481"/>
                    <a:pt x="11538" y="7376"/>
                    <a:pt x="12065" y="7293"/>
                  </a:cubicBezTo>
                  <a:cubicBezTo>
                    <a:pt x="12065" y="7316"/>
                    <a:pt x="12077" y="7340"/>
                    <a:pt x="12088" y="7352"/>
                  </a:cubicBezTo>
                  <a:lnTo>
                    <a:pt x="12088" y="7363"/>
                  </a:lnTo>
                  <a:lnTo>
                    <a:pt x="12158" y="7504"/>
                  </a:lnTo>
                  <a:cubicBezTo>
                    <a:pt x="12171" y="7527"/>
                    <a:pt x="12182" y="7540"/>
                    <a:pt x="12182" y="7551"/>
                  </a:cubicBezTo>
                  <a:lnTo>
                    <a:pt x="12252" y="7657"/>
                  </a:lnTo>
                  <a:cubicBezTo>
                    <a:pt x="12264" y="7668"/>
                    <a:pt x="12276" y="7692"/>
                    <a:pt x="12276" y="7704"/>
                  </a:cubicBezTo>
                  <a:cubicBezTo>
                    <a:pt x="12311" y="7751"/>
                    <a:pt x="12346" y="7798"/>
                    <a:pt x="12382" y="7832"/>
                  </a:cubicBezTo>
                  <a:lnTo>
                    <a:pt x="12393" y="7832"/>
                  </a:lnTo>
                  <a:cubicBezTo>
                    <a:pt x="12429" y="7879"/>
                    <a:pt x="12463" y="7915"/>
                    <a:pt x="12499" y="7962"/>
                  </a:cubicBezTo>
                  <a:lnTo>
                    <a:pt x="12534" y="7996"/>
                  </a:lnTo>
                  <a:cubicBezTo>
                    <a:pt x="12569" y="8020"/>
                    <a:pt x="12604" y="8043"/>
                    <a:pt x="12627" y="8067"/>
                  </a:cubicBezTo>
                  <a:cubicBezTo>
                    <a:pt x="12640" y="8079"/>
                    <a:pt x="12663" y="8090"/>
                    <a:pt x="12674" y="8102"/>
                  </a:cubicBezTo>
                  <a:cubicBezTo>
                    <a:pt x="12721" y="8137"/>
                    <a:pt x="12757" y="8161"/>
                    <a:pt x="12815" y="8196"/>
                  </a:cubicBezTo>
                  <a:lnTo>
                    <a:pt x="12956" y="8267"/>
                  </a:lnTo>
                  <a:cubicBezTo>
                    <a:pt x="12979" y="8278"/>
                    <a:pt x="12991" y="8278"/>
                    <a:pt x="13003" y="8290"/>
                  </a:cubicBezTo>
                  <a:cubicBezTo>
                    <a:pt x="13049" y="8301"/>
                    <a:pt x="13085" y="8313"/>
                    <a:pt x="13120" y="8325"/>
                  </a:cubicBezTo>
                  <a:cubicBezTo>
                    <a:pt x="13143" y="8337"/>
                    <a:pt x="13155" y="8337"/>
                    <a:pt x="13167" y="8337"/>
                  </a:cubicBezTo>
                  <a:cubicBezTo>
                    <a:pt x="13226" y="8360"/>
                    <a:pt x="13284" y="8372"/>
                    <a:pt x="13343" y="8372"/>
                  </a:cubicBezTo>
                  <a:cubicBezTo>
                    <a:pt x="13401" y="8384"/>
                    <a:pt x="13448" y="8384"/>
                    <a:pt x="13507" y="8384"/>
                  </a:cubicBezTo>
                  <a:lnTo>
                    <a:pt x="13565" y="8384"/>
                  </a:lnTo>
                  <a:cubicBezTo>
                    <a:pt x="13612" y="8384"/>
                    <a:pt x="13659" y="8372"/>
                    <a:pt x="13706" y="8372"/>
                  </a:cubicBezTo>
                  <a:cubicBezTo>
                    <a:pt x="13718" y="8372"/>
                    <a:pt x="13742" y="8360"/>
                    <a:pt x="13753" y="8360"/>
                  </a:cubicBezTo>
                  <a:cubicBezTo>
                    <a:pt x="13823" y="8348"/>
                    <a:pt x="13882" y="8337"/>
                    <a:pt x="13953" y="8313"/>
                  </a:cubicBezTo>
                  <a:cubicBezTo>
                    <a:pt x="14000" y="8301"/>
                    <a:pt x="14058" y="8278"/>
                    <a:pt x="14105" y="8254"/>
                  </a:cubicBezTo>
                  <a:cubicBezTo>
                    <a:pt x="14117" y="8243"/>
                    <a:pt x="14128" y="8243"/>
                    <a:pt x="14140" y="8231"/>
                  </a:cubicBezTo>
                  <a:lnTo>
                    <a:pt x="14281" y="8161"/>
                  </a:lnTo>
                  <a:cubicBezTo>
                    <a:pt x="14292" y="8149"/>
                    <a:pt x="14292" y="8149"/>
                    <a:pt x="14304" y="8149"/>
                  </a:cubicBezTo>
                  <a:cubicBezTo>
                    <a:pt x="14339" y="8114"/>
                    <a:pt x="14375" y="8090"/>
                    <a:pt x="14410" y="8067"/>
                  </a:cubicBezTo>
                  <a:cubicBezTo>
                    <a:pt x="14422" y="8056"/>
                    <a:pt x="14422" y="8056"/>
                    <a:pt x="14433" y="8056"/>
                  </a:cubicBezTo>
                  <a:lnTo>
                    <a:pt x="14539" y="7950"/>
                  </a:lnTo>
                  <a:cubicBezTo>
                    <a:pt x="14550" y="7950"/>
                    <a:pt x="14550" y="7938"/>
                    <a:pt x="14562" y="7926"/>
                  </a:cubicBezTo>
                  <a:cubicBezTo>
                    <a:pt x="14597" y="7891"/>
                    <a:pt x="14621" y="7856"/>
                    <a:pt x="14656" y="7821"/>
                  </a:cubicBezTo>
                  <a:cubicBezTo>
                    <a:pt x="14680" y="7785"/>
                    <a:pt x="14714" y="7751"/>
                    <a:pt x="14738" y="7704"/>
                  </a:cubicBezTo>
                  <a:cubicBezTo>
                    <a:pt x="14738" y="7704"/>
                    <a:pt x="14750" y="7692"/>
                    <a:pt x="14750" y="7680"/>
                  </a:cubicBezTo>
                  <a:cubicBezTo>
                    <a:pt x="14773" y="7645"/>
                    <a:pt x="14797" y="7598"/>
                    <a:pt x="14808" y="7563"/>
                  </a:cubicBezTo>
                  <a:cubicBezTo>
                    <a:pt x="14808" y="7551"/>
                    <a:pt x="14820" y="7551"/>
                    <a:pt x="14820" y="7540"/>
                  </a:cubicBezTo>
                  <a:cubicBezTo>
                    <a:pt x="14832" y="7504"/>
                    <a:pt x="14855" y="7469"/>
                    <a:pt x="14867" y="7434"/>
                  </a:cubicBezTo>
                  <a:lnTo>
                    <a:pt x="14867" y="7410"/>
                  </a:lnTo>
                  <a:cubicBezTo>
                    <a:pt x="14878" y="7363"/>
                    <a:pt x="14891" y="7316"/>
                    <a:pt x="14902" y="7282"/>
                  </a:cubicBezTo>
                  <a:cubicBezTo>
                    <a:pt x="14902" y="7270"/>
                    <a:pt x="14914" y="7258"/>
                    <a:pt x="14914" y="7246"/>
                  </a:cubicBezTo>
                  <a:cubicBezTo>
                    <a:pt x="14925" y="7211"/>
                    <a:pt x="14925" y="7164"/>
                    <a:pt x="14938" y="7118"/>
                  </a:cubicBezTo>
                  <a:cubicBezTo>
                    <a:pt x="14938" y="7024"/>
                    <a:pt x="14949" y="6930"/>
                    <a:pt x="14938" y="6836"/>
                  </a:cubicBezTo>
                  <a:cubicBezTo>
                    <a:pt x="14972" y="5969"/>
                    <a:pt x="14328" y="5042"/>
                    <a:pt x="13401" y="5031"/>
                  </a:cubicBezTo>
                  <a:cubicBezTo>
                    <a:pt x="13155" y="5031"/>
                    <a:pt x="12898" y="5101"/>
                    <a:pt x="12616" y="5242"/>
                  </a:cubicBezTo>
                  <a:cubicBezTo>
                    <a:pt x="12124" y="5500"/>
                    <a:pt x="11913" y="5969"/>
                    <a:pt x="11924" y="6461"/>
                  </a:cubicBezTo>
                  <a:lnTo>
                    <a:pt x="11924" y="6472"/>
                  </a:lnTo>
                  <a:lnTo>
                    <a:pt x="11924" y="6531"/>
                  </a:lnTo>
                  <a:lnTo>
                    <a:pt x="11924" y="6636"/>
                  </a:lnTo>
                  <a:lnTo>
                    <a:pt x="11924" y="6649"/>
                  </a:lnTo>
                  <a:lnTo>
                    <a:pt x="11924" y="6672"/>
                  </a:lnTo>
                  <a:cubicBezTo>
                    <a:pt x="11408" y="6754"/>
                    <a:pt x="10892" y="6860"/>
                    <a:pt x="10389" y="6941"/>
                  </a:cubicBezTo>
                  <a:cubicBezTo>
                    <a:pt x="10060" y="5758"/>
                    <a:pt x="9087" y="4737"/>
                    <a:pt x="7786" y="4737"/>
                  </a:cubicBezTo>
                  <a:cubicBezTo>
                    <a:pt x="7586" y="4737"/>
                    <a:pt x="7387" y="4761"/>
                    <a:pt x="7176" y="4807"/>
                  </a:cubicBezTo>
                  <a:cubicBezTo>
                    <a:pt x="7023" y="4187"/>
                    <a:pt x="6824" y="3588"/>
                    <a:pt x="6672" y="2967"/>
                  </a:cubicBezTo>
                  <a:cubicBezTo>
                    <a:pt x="6672" y="2955"/>
                    <a:pt x="6684" y="2955"/>
                    <a:pt x="6684" y="2955"/>
                  </a:cubicBezTo>
                  <a:cubicBezTo>
                    <a:pt x="6695" y="2944"/>
                    <a:pt x="6707" y="2944"/>
                    <a:pt x="6707" y="2932"/>
                  </a:cubicBezTo>
                  <a:cubicBezTo>
                    <a:pt x="6754" y="2908"/>
                    <a:pt x="6789" y="2885"/>
                    <a:pt x="6824" y="2861"/>
                  </a:cubicBezTo>
                  <a:cubicBezTo>
                    <a:pt x="6824" y="2850"/>
                    <a:pt x="6836" y="2850"/>
                    <a:pt x="6848" y="2838"/>
                  </a:cubicBezTo>
                  <a:cubicBezTo>
                    <a:pt x="6883" y="2814"/>
                    <a:pt x="6918" y="2780"/>
                    <a:pt x="6953" y="2744"/>
                  </a:cubicBezTo>
                  <a:cubicBezTo>
                    <a:pt x="6953" y="2733"/>
                    <a:pt x="6965" y="2733"/>
                    <a:pt x="6976" y="2721"/>
                  </a:cubicBezTo>
                  <a:cubicBezTo>
                    <a:pt x="7000" y="2686"/>
                    <a:pt x="7035" y="2650"/>
                    <a:pt x="7070" y="2615"/>
                  </a:cubicBezTo>
                  <a:cubicBezTo>
                    <a:pt x="7094" y="2580"/>
                    <a:pt x="7117" y="2533"/>
                    <a:pt x="7140" y="2498"/>
                  </a:cubicBezTo>
                  <a:lnTo>
                    <a:pt x="7164" y="2475"/>
                  </a:lnTo>
                  <a:cubicBezTo>
                    <a:pt x="7176" y="2439"/>
                    <a:pt x="7200" y="2392"/>
                    <a:pt x="7223" y="2358"/>
                  </a:cubicBezTo>
                  <a:cubicBezTo>
                    <a:pt x="7223" y="2345"/>
                    <a:pt x="7223" y="2345"/>
                    <a:pt x="7234" y="2334"/>
                  </a:cubicBezTo>
                  <a:cubicBezTo>
                    <a:pt x="7246" y="2298"/>
                    <a:pt x="7258" y="2264"/>
                    <a:pt x="7270" y="2217"/>
                  </a:cubicBezTo>
                  <a:cubicBezTo>
                    <a:pt x="7281" y="2217"/>
                    <a:pt x="7281" y="2205"/>
                    <a:pt x="7281" y="2205"/>
                  </a:cubicBezTo>
                  <a:cubicBezTo>
                    <a:pt x="7293" y="2158"/>
                    <a:pt x="7305" y="2111"/>
                    <a:pt x="7317" y="2076"/>
                  </a:cubicBezTo>
                  <a:lnTo>
                    <a:pt x="7317" y="2041"/>
                  </a:lnTo>
                  <a:cubicBezTo>
                    <a:pt x="7328" y="1994"/>
                    <a:pt x="7340" y="1959"/>
                    <a:pt x="7340" y="1912"/>
                  </a:cubicBezTo>
                  <a:cubicBezTo>
                    <a:pt x="7445" y="1021"/>
                    <a:pt x="6778" y="1"/>
                    <a:pt x="5804"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2208" name="Google Shape;2208;p70"/>
            <p:cNvGrpSpPr/>
            <p:nvPr/>
          </p:nvGrpSpPr>
          <p:grpSpPr>
            <a:xfrm rot="5400000">
              <a:off x="-688801" y="3478533"/>
              <a:ext cx="2241432" cy="2283840"/>
              <a:chOff x="5510175" y="238275"/>
              <a:chExt cx="2841932" cy="2895701"/>
            </a:xfrm>
          </p:grpSpPr>
          <p:sp>
            <p:nvSpPr>
              <p:cNvPr id="2209" name="Google Shape;2209;p70"/>
              <p:cNvSpPr/>
              <p:nvPr/>
            </p:nvSpPr>
            <p:spPr>
              <a:xfrm>
                <a:off x="5510175" y="238275"/>
                <a:ext cx="2841932" cy="2895701"/>
              </a:xfrm>
              <a:custGeom>
                <a:rect b="b" l="l" r="r" t="t"/>
                <a:pathLst>
                  <a:path extrusionOk="0" h="31343" w="30761">
                    <a:moveTo>
                      <a:pt x="25462" y="1"/>
                    </a:moveTo>
                    <a:cubicBezTo>
                      <a:pt x="25003" y="1"/>
                      <a:pt x="24504" y="84"/>
                      <a:pt x="23962" y="262"/>
                    </a:cubicBezTo>
                    <a:cubicBezTo>
                      <a:pt x="22714" y="644"/>
                      <a:pt x="21848" y="1706"/>
                      <a:pt x="21270" y="2862"/>
                    </a:cubicBezTo>
                    <a:cubicBezTo>
                      <a:pt x="20785" y="3728"/>
                      <a:pt x="20693" y="5740"/>
                      <a:pt x="19919" y="6421"/>
                    </a:cubicBezTo>
                    <a:cubicBezTo>
                      <a:pt x="19549" y="6724"/>
                      <a:pt x="19197" y="6855"/>
                      <a:pt x="18859" y="6855"/>
                    </a:cubicBezTo>
                    <a:cubicBezTo>
                      <a:pt x="16740" y="6855"/>
                      <a:pt x="15176" y="1692"/>
                      <a:pt x="13183" y="1603"/>
                    </a:cubicBezTo>
                    <a:cubicBezTo>
                      <a:pt x="13116" y="1599"/>
                      <a:pt x="13051" y="1598"/>
                      <a:pt x="12987" y="1598"/>
                    </a:cubicBezTo>
                    <a:cubicBezTo>
                      <a:pt x="9937" y="1598"/>
                      <a:pt x="10508" y="5882"/>
                      <a:pt x="11357" y="7762"/>
                    </a:cubicBezTo>
                    <a:cubicBezTo>
                      <a:pt x="11842" y="8917"/>
                      <a:pt x="12420" y="10072"/>
                      <a:pt x="13276" y="11134"/>
                    </a:cubicBezTo>
                    <a:cubicBezTo>
                      <a:pt x="13956" y="12094"/>
                      <a:pt x="15205" y="12867"/>
                      <a:pt x="15586" y="14116"/>
                    </a:cubicBezTo>
                    <a:cubicBezTo>
                      <a:pt x="16357" y="16711"/>
                      <a:pt x="14815" y="17501"/>
                      <a:pt x="12974" y="17501"/>
                    </a:cubicBezTo>
                    <a:cubicBezTo>
                      <a:pt x="11807" y="17501"/>
                      <a:pt x="10520" y="17184"/>
                      <a:pt x="9624" y="16808"/>
                    </a:cubicBezTo>
                    <a:cubicBezTo>
                      <a:pt x="8752" y="16450"/>
                      <a:pt x="7859" y="16277"/>
                      <a:pt x="6986" y="16277"/>
                    </a:cubicBezTo>
                    <a:cubicBezTo>
                      <a:pt x="4586" y="16277"/>
                      <a:pt x="2333" y="17587"/>
                      <a:pt x="1062" y="19985"/>
                    </a:cubicBezTo>
                    <a:cubicBezTo>
                      <a:pt x="0" y="22203"/>
                      <a:pt x="93" y="25472"/>
                      <a:pt x="1248" y="27783"/>
                    </a:cubicBezTo>
                    <a:cubicBezTo>
                      <a:pt x="1953" y="29293"/>
                      <a:pt x="2762" y="29890"/>
                      <a:pt x="3534" y="29890"/>
                    </a:cubicBezTo>
                    <a:cubicBezTo>
                      <a:pt x="4978" y="29890"/>
                      <a:pt x="6291" y="27799"/>
                      <a:pt x="6540" y="25669"/>
                    </a:cubicBezTo>
                    <a:cubicBezTo>
                      <a:pt x="6754" y="23757"/>
                      <a:pt x="7623" y="23083"/>
                      <a:pt x="8725" y="23083"/>
                    </a:cubicBezTo>
                    <a:cubicBezTo>
                      <a:pt x="10121" y="23083"/>
                      <a:pt x="11892" y="24164"/>
                      <a:pt x="13183" y="25184"/>
                    </a:cubicBezTo>
                    <a:cubicBezTo>
                      <a:pt x="14106" y="25895"/>
                      <a:pt x="14783" y="26188"/>
                      <a:pt x="15317" y="26188"/>
                    </a:cubicBezTo>
                    <a:cubicBezTo>
                      <a:pt x="16736" y="26188"/>
                      <a:pt x="17148" y="24117"/>
                      <a:pt x="18474" y="22295"/>
                    </a:cubicBezTo>
                    <a:cubicBezTo>
                      <a:pt x="19049" y="21552"/>
                      <a:pt x="19836" y="21252"/>
                      <a:pt x="20692" y="21252"/>
                    </a:cubicBezTo>
                    <a:cubicBezTo>
                      <a:pt x="22710" y="21252"/>
                      <a:pt x="25108" y="22925"/>
                      <a:pt x="25984" y="24410"/>
                    </a:cubicBezTo>
                    <a:cubicBezTo>
                      <a:pt x="26655" y="25669"/>
                      <a:pt x="26944" y="27010"/>
                      <a:pt x="27336" y="28454"/>
                    </a:cubicBezTo>
                    <a:cubicBezTo>
                      <a:pt x="27624" y="29227"/>
                      <a:pt x="27624" y="30671"/>
                      <a:pt x="28006" y="31342"/>
                    </a:cubicBezTo>
                    <a:lnTo>
                      <a:pt x="28099" y="31146"/>
                    </a:lnTo>
                    <a:cubicBezTo>
                      <a:pt x="28129" y="31161"/>
                      <a:pt x="28159" y="31168"/>
                      <a:pt x="28189" y="31168"/>
                    </a:cubicBezTo>
                    <a:cubicBezTo>
                      <a:pt x="28548" y="31168"/>
                      <a:pt x="28887" y="30143"/>
                      <a:pt x="29069" y="29609"/>
                    </a:cubicBezTo>
                    <a:cubicBezTo>
                      <a:pt x="30502" y="24802"/>
                      <a:pt x="29935" y="19315"/>
                      <a:pt x="30409" y="14311"/>
                    </a:cubicBezTo>
                    <a:cubicBezTo>
                      <a:pt x="30760" y="10859"/>
                      <a:pt x="30710" y="1"/>
                      <a:pt x="25462"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10" name="Google Shape;2210;p70"/>
              <p:cNvSpPr/>
              <p:nvPr/>
            </p:nvSpPr>
            <p:spPr>
              <a:xfrm>
                <a:off x="5774125" y="2413353"/>
                <a:ext cx="160200" cy="180987"/>
              </a:xfrm>
              <a:custGeom>
                <a:rect b="b" l="l" r="r" t="t"/>
                <a:pathLst>
                  <a:path extrusionOk="0" h="1959" w="1734">
                    <a:moveTo>
                      <a:pt x="991" y="1"/>
                    </a:moveTo>
                    <a:cubicBezTo>
                      <a:pt x="816" y="1"/>
                      <a:pt x="681" y="104"/>
                      <a:pt x="578" y="249"/>
                    </a:cubicBezTo>
                    <a:cubicBezTo>
                      <a:pt x="568" y="258"/>
                      <a:pt x="557" y="279"/>
                      <a:pt x="537" y="300"/>
                    </a:cubicBezTo>
                    <a:cubicBezTo>
                      <a:pt x="351" y="320"/>
                      <a:pt x="217" y="465"/>
                      <a:pt x="145" y="650"/>
                    </a:cubicBezTo>
                    <a:cubicBezTo>
                      <a:pt x="0" y="1012"/>
                      <a:pt x="0" y="1393"/>
                      <a:pt x="248" y="1703"/>
                    </a:cubicBezTo>
                    <a:cubicBezTo>
                      <a:pt x="381" y="1873"/>
                      <a:pt x="606" y="1959"/>
                      <a:pt x="825" y="1959"/>
                    </a:cubicBezTo>
                    <a:cubicBezTo>
                      <a:pt x="910" y="1959"/>
                      <a:pt x="995" y="1946"/>
                      <a:pt x="1073" y="1920"/>
                    </a:cubicBezTo>
                    <a:cubicBezTo>
                      <a:pt x="1373" y="1837"/>
                      <a:pt x="1630" y="1579"/>
                      <a:pt x="1692" y="1269"/>
                    </a:cubicBezTo>
                    <a:cubicBezTo>
                      <a:pt x="1733" y="1074"/>
                      <a:pt x="1713" y="898"/>
                      <a:pt x="1661" y="733"/>
                    </a:cubicBezTo>
                    <a:cubicBezTo>
                      <a:pt x="1692" y="547"/>
                      <a:pt x="1579" y="362"/>
                      <a:pt x="1424" y="258"/>
                    </a:cubicBezTo>
                    <a:cubicBezTo>
                      <a:pt x="1393" y="228"/>
                      <a:pt x="1362" y="187"/>
                      <a:pt x="1331" y="145"/>
                    </a:cubicBezTo>
                    <a:cubicBezTo>
                      <a:pt x="1259" y="52"/>
                      <a:pt x="1104" y="1"/>
                      <a:pt x="991" y="1"/>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11" name="Google Shape;2211;p70"/>
              <p:cNvSpPr/>
              <p:nvPr/>
            </p:nvSpPr>
            <p:spPr>
              <a:xfrm>
                <a:off x="5898017" y="1960377"/>
                <a:ext cx="158260" cy="159738"/>
              </a:xfrm>
              <a:custGeom>
                <a:rect b="b" l="l" r="r" t="t"/>
                <a:pathLst>
                  <a:path extrusionOk="0" h="1729" w="1713">
                    <a:moveTo>
                      <a:pt x="814" y="0"/>
                    </a:moveTo>
                    <a:cubicBezTo>
                      <a:pt x="725" y="0"/>
                      <a:pt x="637" y="23"/>
                      <a:pt x="568" y="66"/>
                    </a:cubicBezTo>
                    <a:cubicBezTo>
                      <a:pt x="444" y="138"/>
                      <a:pt x="372" y="242"/>
                      <a:pt x="341" y="375"/>
                    </a:cubicBezTo>
                    <a:cubicBezTo>
                      <a:pt x="341" y="386"/>
                      <a:pt x="330" y="396"/>
                      <a:pt x="330" y="407"/>
                    </a:cubicBezTo>
                    <a:cubicBezTo>
                      <a:pt x="330" y="399"/>
                      <a:pt x="329" y="396"/>
                      <a:pt x="328" y="396"/>
                    </a:cubicBezTo>
                    <a:cubicBezTo>
                      <a:pt x="324" y="396"/>
                      <a:pt x="318" y="412"/>
                      <a:pt x="323" y="412"/>
                    </a:cubicBezTo>
                    <a:cubicBezTo>
                      <a:pt x="324" y="412"/>
                      <a:pt x="327" y="410"/>
                      <a:pt x="330" y="407"/>
                    </a:cubicBezTo>
                    <a:lnTo>
                      <a:pt x="330" y="407"/>
                    </a:lnTo>
                    <a:cubicBezTo>
                      <a:pt x="310" y="437"/>
                      <a:pt x="289" y="478"/>
                      <a:pt x="268" y="510"/>
                    </a:cubicBezTo>
                    <a:cubicBezTo>
                      <a:pt x="217" y="613"/>
                      <a:pt x="155" y="716"/>
                      <a:pt x="103" y="819"/>
                    </a:cubicBezTo>
                    <a:cubicBezTo>
                      <a:pt x="0" y="1005"/>
                      <a:pt x="21" y="1242"/>
                      <a:pt x="176" y="1397"/>
                    </a:cubicBezTo>
                    <a:lnTo>
                      <a:pt x="279" y="1500"/>
                    </a:lnTo>
                    <a:cubicBezTo>
                      <a:pt x="330" y="1551"/>
                      <a:pt x="424" y="1603"/>
                      <a:pt x="506" y="1624"/>
                    </a:cubicBezTo>
                    <a:cubicBezTo>
                      <a:pt x="591" y="1695"/>
                      <a:pt x="696" y="1729"/>
                      <a:pt x="802" y="1729"/>
                    </a:cubicBezTo>
                    <a:cubicBezTo>
                      <a:pt x="926" y="1729"/>
                      <a:pt x="1051" y="1682"/>
                      <a:pt x="1146" y="1592"/>
                    </a:cubicBezTo>
                    <a:cubicBezTo>
                      <a:pt x="1331" y="1417"/>
                      <a:pt x="1527" y="1262"/>
                      <a:pt x="1600" y="1015"/>
                    </a:cubicBezTo>
                    <a:cubicBezTo>
                      <a:pt x="1713" y="581"/>
                      <a:pt x="1362" y="283"/>
                      <a:pt x="1052" y="66"/>
                    </a:cubicBezTo>
                    <a:cubicBezTo>
                      <a:pt x="982" y="21"/>
                      <a:pt x="897" y="0"/>
                      <a:pt x="814"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12" name="Google Shape;2212;p70"/>
              <p:cNvSpPr/>
              <p:nvPr/>
            </p:nvSpPr>
            <p:spPr>
              <a:xfrm>
                <a:off x="6434602" y="2116420"/>
                <a:ext cx="143016" cy="187085"/>
              </a:xfrm>
              <a:custGeom>
                <a:rect b="b" l="l" r="r" t="t"/>
                <a:pathLst>
                  <a:path extrusionOk="0" h="2025" w="1548">
                    <a:moveTo>
                      <a:pt x="601" y="0"/>
                    </a:moveTo>
                    <a:cubicBezTo>
                      <a:pt x="436" y="0"/>
                      <a:pt x="276" y="83"/>
                      <a:pt x="175" y="265"/>
                    </a:cubicBezTo>
                    <a:cubicBezTo>
                      <a:pt x="72" y="440"/>
                      <a:pt x="51" y="646"/>
                      <a:pt x="41" y="832"/>
                    </a:cubicBezTo>
                    <a:cubicBezTo>
                      <a:pt x="0" y="1224"/>
                      <a:pt x="10" y="1698"/>
                      <a:pt x="361" y="1946"/>
                    </a:cubicBezTo>
                    <a:cubicBezTo>
                      <a:pt x="443" y="2000"/>
                      <a:pt x="526" y="2024"/>
                      <a:pt x="608" y="2024"/>
                    </a:cubicBezTo>
                    <a:cubicBezTo>
                      <a:pt x="743" y="2024"/>
                      <a:pt x="875" y="1960"/>
                      <a:pt x="990" y="1863"/>
                    </a:cubicBezTo>
                    <a:cubicBezTo>
                      <a:pt x="1186" y="1853"/>
                      <a:pt x="1372" y="1719"/>
                      <a:pt x="1434" y="1523"/>
                    </a:cubicBezTo>
                    <a:cubicBezTo>
                      <a:pt x="1454" y="1420"/>
                      <a:pt x="1475" y="1327"/>
                      <a:pt x="1485" y="1234"/>
                    </a:cubicBezTo>
                    <a:cubicBezTo>
                      <a:pt x="1516" y="1173"/>
                      <a:pt x="1547" y="1100"/>
                      <a:pt x="1547" y="1017"/>
                    </a:cubicBezTo>
                    <a:cubicBezTo>
                      <a:pt x="1547" y="863"/>
                      <a:pt x="1475" y="749"/>
                      <a:pt x="1382" y="667"/>
                    </a:cubicBezTo>
                    <a:cubicBezTo>
                      <a:pt x="1351" y="616"/>
                      <a:pt x="1320" y="574"/>
                      <a:pt x="1279" y="522"/>
                    </a:cubicBezTo>
                    <a:cubicBezTo>
                      <a:pt x="1238" y="471"/>
                      <a:pt x="1186" y="440"/>
                      <a:pt x="1135" y="389"/>
                    </a:cubicBezTo>
                    <a:cubicBezTo>
                      <a:pt x="1124" y="347"/>
                      <a:pt x="1103" y="295"/>
                      <a:pt x="1073" y="254"/>
                    </a:cubicBezTo>
                    <a:cubicBezTo>
                      <a:pt x="951" y="91"/>
                      <a:pt x="774" y="0"/>
                      <a:pt x="601"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13" name="Google Shape;2213;p70"/>
              <p:cNvSpPr/>
              <p:nvPr/>
            </p:nvSpPr>
            <p:spPr>
              <a:xfrm>
                <a:off x="6864018" y="1933954"/>
                <a:ext cx="156689" cy="160200"/>
              </a:xfrm>
              <a:custGeom>
                <a:rect b="b" l="l" r="r" t="t"/>
                <a:pathLst>
                  <a:path extrusionOk="0" h="1734" w="1696">
                    <a:moveTo>
                      <a:pt x="1146" y="1"/>
                    </a:moveTo>
                    <a:cubicBezTo>
                      <a:pt x="1140" y="1"/>
                      <a:pt x="1134" y="1"/>
                      <a:pt x="1129" y="1"/>
                    </a:cubicBezTo>
                    <a:cubicBezTo>
                      <a:pt x="973" y="1"/>
                      <a:pt x="829" y="42"/>
                      <a:pt x="705" y="115"/>
                    </a:cubicBezTo>
                    <a:cubicBezTo>
                      <a:pt x="592" y="145"/>
                      <a:pt x="489" y="218"/>
                      <a:pt x="427" y="331"/>
                    </a:cubicBezTo>
                    <a:cubicBezTo>
                      <a:pt x="386" y="414"/>
                      <a:pt x="334" y="476"/>
                      <a:pt x="283" y="548"/>
                    </a:cubicBezTo>
                    <a:cubicBezTo>
                      <a:pt x="180" y="693"/>
                      <a:pt x="128" y="858"/>
                      <a:pt x="86" y="1023"/>
                    </a:cubicBezTo>
                    <a:cubicBezTo>
                      <a:pt x="1" y="1347"/>
                      <a:pt x="259" y="1627"/>
                      <a:pt x="559" y="1627"/>
                    </a:cubicBezTo>
                    <a:cubicBezTo>
                      <a:pt x="584" y="1627"/>
                      <a:pt x="609" y="1625"/>
                      <a:pt x="633" y="1621"/>
                    </a:cubicBezTo>
                    <a:cubicBezTo>
                      <a:pt x="726" y="1683"/>
                      <a:pt x="829" y="1734"/>
                      <a:pt x="932" y="1734"/>
                    </a:cubicBezTo>
                    <a:cubicBezTo>
                      <a:pt x="1149" y="1734"/>
                      <a:pt x="1314" y="1590"/>
                      <a:pt x="1386" y="1404"/>
                    </a:cubicBezTo>
                    <a:cubicBezTo>
                      <a:pt x="1417" y="1383"/>
                      <a:pt x="1448" y="1363"/>
                      <a:pt x="1469" y="1332"/>
                    </a:cubicBezTo>
                    <a:cubicBezTo>
                      <a:pt x="1696" y="1085"/>
                      <a:pt x="1613" y="785"/>
                      <a:pt x="1613" y="476"/>
                    </a:cubicBezTo>
                    <a:cubicBezTo>
                      <a:pt x="1613" y="223"/>
                      <a:pt x="1406" y="1"/>
                      <a:pt x="1146" y="1"/>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14" name="Google Shape;2214;p70"/>
              <p:cNvSpPr/>
              <p:nvPr/>
            </p:nvSpPr>
            <p:spPr>
              <a:xfrm>
                <a:off x="7359861" y="1915384"/>
                <a:ext cx="163988" cy="152162"/>
              </a:xfrm>
              <a:custGeom>
                <a:rect b="b" l="l" r="r" t="t"/>
                <a:pathLst>
                  <a:path extrusionOk="0" h="1647" w="1775">
                    <a:moveTo>
                      <a:pt x="1056" y="1"/>
                    </a:moveTo>
                    <a:cubicBezTo>
                      <a:pt x="1034" y="1"/>
                      <a:pt x="1013" y="3"/>
                      <a:pt x="991" y="6"/>
                    </a:cubicBezTo>
                    <a:lnTo>
                      <a:pt x="960" y="6"/>
                    </a:lnTo>
                    <a:cubicBezTo>
                      <a:pt x="775" y="6"/>
                      <a:pt x="651" y="99"/>
                      <a:pt x="548" y="243"/>
                    </a:cubicBezTo>
                    <a:cubicBezTo>
                      <a:pt x="465" y="346"/>
                      <a:pt x="383" y="460"/>
                      <a:pt x="321" y="573"/>
                    </a:cubicBezTo>
                    <a:cubicBezTo>
                      <a:pt x="259" y="687"/>
                      <a:pt x="218" y="800"/>
                      <a:pt x="156" y="914"/>
                    </a:cubicBezTo>
                    <a:cubicBezTo>
                      <a:pt x="1" y="1234"/>
                      <a:pt x="186" y="1646"/>
                      <a:pt x="578" y="1646"/>
                    </a:cubicBezTo>
                    <a:cubicBezTo>
                      <a:pt x="672" y="1646"/>
                      <a:pt x="775" y="1636"/>
                      <a:pt x="878" y="1636"/>
                    </a:cubicBezTo>
                    <a:cubicBezTo>
                      <a:pt x="904" y="1641"/>
                      <a:pt x="930" y="1643"/>
                      <a:pt x="954" y="1643"/>
                    </a:cubicBezTo>
                    <a:cubicBezTo>
                      <a:pt x="1045" y="1643"/>
                      <a:pt x="1124" y="1615"/>
                      <a:pt x="1197" y="1574"/>
                    </a:cubicBezTo>
                    <a:cubicBezTo>
                      <a:pt x="1352" y="1522"/>
                      <a:pt x="1486" y="1440"/>
                      <a:pt x="1589" y="1295"/>
                    </a:cubicBezTo>
                    <a:cubicBezTo>
                      <a:pt x="1775" y="1017"/>
                      <a:pt x="1610" y="646"/>
                      <a:pt x="1517" y="357"/>
                    </a:cubicBezTo>
                    <a:cubicBezTo>
                      <a:pt x="1452" y="170"/>
                      <a:pt x="1260" y="1"/>
                      <a:pt x="1056" y="1"/>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15" name="Google Shape;2215;p70"/>
              <p:cNvSpPr/>
              <p:nvPr/>
            </p:nvSpPr>
            <p:spPr>
              <a:xfrm>
                <a:off x="7171206" y="1552025"/>
                <a:ext cx="161124" cy="141538"/>
              </a:xfrm>
              <a:custGeom>
                <a:rect b="b" l="l" r="r" t="t"/>
                <a:pathLst>
                  <a:path extrusionOk="0" h="1532" w="1744">
                    <a:moveTo>
                      <a:pt x="1074" y="1"/>
                    </a:moveTo>
                    <a:cubicBezTo>
                      <a:pt x="1033" y="1"/>
                      <a:pt x="992" y="4"/>
                      <a:pt x="949" y="9"/>
                    </a:cubicBezTo>
                    <a:cubicBezTo>
                      <a:pt x="867" y="20"/>
                      <a:pt x="795" y="61"/>
                      <a:pt x="733" y="112"/>
                    </a:cubicBezTo>
                    <a:lnTo>
                      <a:pt x="733" y="102"/>
                    </a:lnTo>
                    <a:cubicBezTo>
                      <a:pt x="681" y="91"/>
                      <a:pt x="640" y="82"/>
                      <a:pt x="599" y="82"/>
                    </a:cubicBezTo>
                    <a:lnTo>
                      <a:pt x="589" y="82"/>
                    </a:lnTo>
                    <a:cubicBezTo>
                      <a:pt x="577" y="80"/>
                      <a:pt x="566" y="79"/>
                      <a:pt x="554" y="79"/>
                    </a:cubicBezTo>
                    <a:cubicBezTo>
                      <a:pt x="407" y="79"/>
                      <a:pt x="243" y="195"/>
                      <a:pt x="176" y="318"/>
                    </a:cubicBezTo>
                    <a:cubicBezTo>
                      <a:pt x="83" y="494"/>
                      <a:pt x="62" y="731"/>
                      <a:pt x="32" y="927"/>
                    </a:cubicBezTo>
                    <a:cubicBezTo>
                      <a:pt x="0" y="1102"/>
                      <a:pt x="32" y="1257"/>
                      <a:pt x="155" y="1391"/>
                    </a:cubicBezTo>
                    <a:cubicBezTo>
                      <a:pt x="247" y="1484"/>
                      <a:pt x="372" y="1532"/>
                      <a:pt x="498" y="1532"/>
                    </a:cubicBezTo>
                    <a:cubicBezTo>
                      <a:pt x="583" y="1532"/>
                      <a:pt x="668" y="1510"/>
                      <a:pt x="743" y="1464"/>
                    </a:cubicBezTo>
                    <a:cubicBezTo>
                      <a:pt x="826" y="1412"/>
                      <a:pt x="919" y="1361"/>
                      <a:pt x="1011" y="1319"/>
                    </a:cubicBezTo>
                    <a:cubicBezTo>
                      <a:pt x="1022" y="1319"/>
                      <a:pt x="1032" y="1319"/>
                      <a:pt x="1032" y="1309"/>
                    </a:cubicBezTo>
                    <a:cubicBezTo>
                      <a:pt x="1063" y="1309"/>
                      <a:pt x="1084" y="1299"/>
                      <a:pt x="1104" y="1278"/>
                    </a:cubicBezTo>
                    <a:cubicBezTo>
                      <a:pt x="1125" y="1278"/>
                      <a:pt x="1146" y="1267"/>
                      <a:pt x="1156" y="1257"/>
                    </a:cubicBezTo>
                    <a:cubicBezTo>
                      <a:pt x="1341" y="1164"/>
                      <a:pt x="1465" y="969"/>
                      <a:pt x="1589" y="814"/>
                    </a:cubicBezTo>
                    <a:cubicBezTo>
                      <a:pt x="1744" y="607"/>
                      <a:pt x="1651" y="360"/>
                      <a:pt x="1476" y="215"/>
                    </a:cubicBezTo>
                    <a:cubicBezTo>
                      <a:pt x="1465" y="185"/>
                      <a:pt x="1444" y="153"/>
                      <a:pt x="1414" y="133"/>
                    </a:cubicBezTo>
                    <a:cubicBezTo>
                      <a:pt x="1312" y="32"/>
                      <a:pt x="1199" y="1"/>
                      <a:pt x="1074" y="1"/>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16" name="Google Shape;2216;p70"/>
              <p:cNvSpPr/>
              <p:nvPr/>
            </p:nvSpPr>
            <p:spPr>
              <a:xfrm>
                <a:off x="7460008" y="1266547"/>
                <a:ext cx="133500" cy="156504"/>
              </a:xfrm>
              <a:custGeom>
                <a:rect b="b" l="l" r="r" t="t"/>
                <a:pathLst>
                  <a:path extrusionOk="0" h="1694" w="1445">
                    <a:moveTo>
                      <a:pt x="564" y="1"/>
                    </a:moveTo>
                    <a:cubicBezTo>
                      <a:pt x="351" y="1"/>
                      <a:pt x="135" y="145"/>
                      <a:pt x="83" y="355"/>
                    </a:cubicBezTo>
                    <a:cubicBezTo>
                      <a:pt x="62" y="448"/>
                      <a:pt x="51" y="541"/>
                      <a:pt x="62" y="634"/>
                    </a:cubicBezTo>
                    <a:cubicBezTo>
                      <a:pt x="21" y="747"/>
                      <a:pt x="0" y="871"/>
                      <a:pt x="0" y="985"/>
                    </a:cubicBezTo>
                    <a:cubicBezTo>
                      <a:pt x="0" y="1180"/>
                      <a:pt x="72" y="1335"/>
                      <a:pt x="196" y="1490"/>
                    </a:cubicBezTo>
                    <a:cubicBezTo>
                      <a:pt x="268" y="1583"/>
                      <a:pt x="413" y="1666"/>
                      <a:pt x="526" y="1686"/>
                    </a:cubicBezTo>
                    <a:cubicBezTo>
                      <a:pt x="571" y="1691"/>
                      <a:pt x="614" y="1694"/>
                      <a:pt x="656" y="1694"/>
                    </a:cubicBezTo>
                    <a:cubicBezTo>
                      <a:pt x="787" y="1694"/>
                      <a:pt x="907" y="1669"/>
                      <a:pt x="1032" y="1614"/>
                    </a:cubicBezTo>
                    <a:cubicBezTo>
                      <a:pt x="1279" y="1510"/>
                      <a:pt x="1444" y="1212"/>
                      <a:pt x="1424" y="943"/>
                    </a:cubicBezTo>
                    <a:cubicBezTo>
                      <a:pt x="1382" y="552"/>
                      <a:pt x="1114" y="273"/>
                      <a:pt x="794" y="66"/>
                    </a:cubicBezTo>
                    <a:cubicBezTo>
                      <a:pt x="724" y="21"/>
                      <a:pt x="644" y="1"/>
                      <a:pt x="564" y="1"/>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17" name="Google Shape;2217;p70"/>
              <p:cNvSpPr/>
              <p:nvPr/>
            </p:nvSpPr>
            <p:spPr>
              <a:xfrm>
                <a:off x="6821520" y="1081218"/>
                <a:ext cx="162048" cy="180340"/>
              </a:xfrm>
              <a:custGeom>
                <a:rect b="b" l="l" r="r" t="t"/>
                <a:pathLst>
                  <a:path extrusionOk="0" h="1952" w="1754">
                    <a:moveTo>
                      <a:pt x="850" y="0"/>
                    </a:moveTo>
                    <a:cubicBezTo>
                      <a:pt x="689" y="0"/>
                      <a:pt x="526" y="60"/>
                      <a:pt x="381" y="154"/>
                    </a:cubicBezTo>
                    <a:cubicBezTo>
                      <a:pt x="196" y="277"/>
                      <a:pt x="103" y="504"/>
                      <a:pt x="175" y="721"/>
                    </a:cubicBezTo>
                    <a:cubicBezTo>
                      <a:pt x="41" y="979"/>
                      <a:pt x="0" y="1278"/>
                      <a:pt x="175" y="1547"/>
                    </a:cubicBezTo>
                    <a:cubicBezTo>
                      <a:pt x="335" y="1786"/>
                      <a:pt x="631" y="1952"/>
                      <a:pt x="928" y="1952"/>
                    </a:cubicBezTo>
                    <a:cubicBezTo>
                      <a:pt x="1015" y="1952"/>
                      <a:pt x="1102" y="1938"/>
                      <a:pt x="1186" y="1907"/>
                    </a:cubicBezTo>
                    <a:cubicBezTo>
                      <a:pt x="1424" y="1815"/>
                      <a:pt x="1578" y="1660"/>
                      <a:pt x="1671" y="1423"/>
                    </a:cubicBezTo>
                    <a:cubicBezTo>
                      <a:pt x="1754" y="1185"/>
                      <a:pt x="1671" y="917"/>
                      <a:pt x="1589" y="701"/>
                    </a:cubicBezTo>
                    <a:cubicBezTo>
                      <a:pt x="1495" y="463"/>
                      <a:pt x="1392" y="206"/>
                      <a:pt x="1155" y="82"/>
                    </a:cubicBezTo>
                    <a:cubicBezTo>
                      <a:pt x="1058" y="25"/>
                      <a:pt x="955" y="0"/>
                      <a:pt x="850"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18" name="Google Shape;2218;p70"/>
              <p:cNvSpPr/>
              <p:nvPr/>
            </p:nvSpPr>
            <p:spPr>
              <a:xfrm>
                <a:off x="7283641" y="981994"/>
                <a:ext cx="146896" cy="132484"/>
              </a:xfrm>
              <a:custGeom>
                <a:rect b="b" l="l" r="r" t="t"/>
                <a:pathLst>
                  <a:path extrusionOk="0" h="1434" w="1590">
                    <a:moveTo>
                      <a:pt x="1115" y="1"/>
                    </a:moveTo>
                    <a:cubicBezTo>
                      <a:pt x="867" y="10"/>
                      <a:pt x="640" y="93"/>
                      <a:pt x="486" y="289"/>
                    </a:cubicBezTo>
                    <a:cubicBezTo>
                      <a:pt x="300" y="310"/>
                      <a:pt x="124" y="464"/>
                      <a:pt x="73" y="650"/>
                    </a:cubicBezTo>
                    <a:cubicBezTo>
                      <a:pt x="1" y="898"/>
                      <a:pt x="135" y="1115"/>
                      <a:pt x="362" y="1218"/>
                    </a:cubicBezTo>
                    <a:cubicBezTo>
                      <a:pt x="383" y="1228"/>
                      <a:pt x="403" y="1238"/>
                      <a:pt x="413" y="1248"/>
                    </a:cubicBezTo>
                    <a:lnTo>
                      <a:pt x="537" y="1310"/>
                    </a:lnTo>
                    <a:cubicBezTo>
                      <a:pt x="671" y="1383"/>
                      <a:pt x="805" y="1434"/>
                      <a:pt x="950" y="1434"/>
                    </a:cubicBezTo>
                    <a:cubicBezTo>
                      <a:pt x="1167" y="1434"/>
                      <a:pt x="1373" y="1310"/>
                      <a:pt x="1476" y="1115"/>
                    </a:cubicBezTo>
                    <a:cubicBezTo>
                      <a:pt x="1579" y="929"/>
                      <a:pt x="1589" y="702"/>
                      <a:pt x="1589" y="485"/>
                    </a:cubicBezTo>
                    <a:cubicBezTo>
                      <a:pt x="1589" y="228"/>
                      <a:pt x="1373" y="1"/>
                      <a:pt x="1115" y="1"/>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19" name="Google Shape;2219;p70"/>
              <p:cNvSpPr/>
              <p:nvPr/>
            </p:nvSpPr>
            <p:spPr>
              <a:xfrm>
                <a:off x="6712873" y="724603"/>
                <a:ext cx="149483" cy="159461"/>
              </a:xfrm>
              <a:custGeom>
                <a:rect b="b" l="l" r="r" t="t"/>
                <a:pathLst>
                  <a:path extrusionOk="0" h="1726" w="1618">
                    <a:moveTo>
                      <a:pt x="830" y="0"/>
                    </a:moveTo>
                    <a:cubicBezTo>
                      <a:pt x="792" y="0"/>
                      <a:pt x="752" y="4"/>
                      <a:pt x="711" y="11"/>
                    </a:cubicBezTo>
                    <a:cubicBezTo>
                      <a:pt x="526" y="53"/>
                      <a:pt x="402" y="187"/>
                      <a:pt x="310" y="352"/>
                    </a:cubicBezTo>
                    <a:cubicBezTo>
                      <a:pt x="83" y="497"/>
                      <a:pt x="0" y="785"/>
                      <a:pt x="134" y="1012"/>
                    </a:cubicBezTo>
                    <a:cubicBezTo>
                      <a:pt x="258" y="1229"/>
                      <a:pt x="340" y="1497"/>
                      <a:pt x="557" y="1641"/>
                    </a:cubicBezTo>
                    <a:cubicBezTo>
                      <a:pt x="638" y="1687"/>
                      <a:pt x="735" y="1716"/>
                      <a:pt x="827" y="1716"/>
                    </a:cubicBezTo>
                    <a:cubicBezTo>
                      <a:pt x="840" y="1716"/>
                      <a:pt x="854" y="1715"/>
                      <a:pt x="867" y="1714"/>
                    </a:cubicBezTo>
                    <a:lnTo>
                      <a:pt x="1000" y="1714"/>
                    </a:lnTo>
                    <a:cubicBezTo>
                      <a:pt x="1037" y="1721"/>
                      <a:pt x="1075" y="1725"/>
                      <a:pt x="1112" y="1725"/>
                    </a:cubicBezTo>
                    <a:cubicBezTo>
                      <a:pt x="1374" y="1725"/>
                      <a:pt x="1618" y="1539"/>
                      <a:pt x="1609" y="1249"/>
                    </a:cubicBezTo>
                    <a:cubicBezTo>
                      <a:pt x="1599" y="868"/>
                      <a:pt x="1465" y="548"/>
                      <a:pt x="1259" y="238"/>
                    </a:cubicBezTo>
                    <a:cubicBezTo>
                      <a:pt x="1148" y="78"/>
                      <a:pt x="1004" y="0"/>
                      <a:pt x="830"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20" name="Google Shape;2220;p70"/>
              <p:cNvSpPr/>
              <p:nvPr/>
            </p:nvSpPr>
            <p:spPr>
              <a:xfrm>
                <a:off x="7596187" y="679887"/>
                <a:ext cx="123984" cy="142462"/>
              </a:xfrm>
              <a:custGeom>
                <a:rect b="b" l="l" r="r" t="t"/>
                <a:pathLst>
                  <a:path extrusionOk="0" h="1542" w="1342">
                    <a:moveTo>
                      <a:pt x="517" y="0"/>
                    </a:moveTo>
                    <a:cubicBezTo>
                      <a:pt x="362" y="0"/>
                      <a:pt x="166" y="93"/>
                      <a:pt x="104" y="238"/>
                    </a:cubicBezTo>
                    <a:cubicBezTo>
                      <a:pt x="22" y="433"/>
                      <a:pt x="1" y="578"/>
                      <a:pt x="32" y="774"/>
                    </a:cubicBezTo>
                    <a:lnTo>
                      <a:pt x="63" y="867"/>
                    </a:lnTo>
                    <a:cubicBezTo>
                      <a:pt x="22" y="1063"/>
                      <a:pt x="73" y="1259"/>
                      <a:pt x="280" y="1382"/>
                    </a:cubicBezTo>
                    <a:cubicBezTo>
                      <a:pt x="342" y="1414"/>
                      <a:pt x="424" y="1434"/>
                      <a:pt x="507" y="1444"/>
                    </a:cubicBezTo>
                    <a:cubicBezTo>
                      <a:pt x="584" y="1511"/>
                      <a:pt x="691" y="1542"/>
                      <a:pt x="798" y="1542"/>
                    </a:cubicBezTo>
                    <a:cubicBezTo>
                      <a:pt x="890" y="1542"/>
                      <a:pt x="981" y="1519"/>
                      <a:pt x="1053" y="1476"/>
                    </a:cubicBezTo>
                    <a:cubicBezTo>
                      <a:pt x="1291" y="1331"/>
                      <a:pt x="1342" y="1052"/>
                      <a:pt x="1218" y="816"/>
                    </a:cubicBezTo>
                    <a:cubicBezTo>
                      <a:pt x="1218" y="816"/>
                      <a:pt x="1218" y="805"/>
                      <a:pt x="1208" y="795"/>
                    </a:cubicBezTo>
                    <a:cubicBezTo>
                      <a:pt x="1249" y="630"/>
                      <a:pt x="1229" y="465"/>
                      <a:pt x="1136" y="320"/>
                    </a:cubicBezTo>
                    <a:cubicBezTo>
                      <a:pt x="1074" y="227"/>
                      <a:pt x="991" y="145"/>
                      <a:pt x="899" y="93"/>
                    </a:cubicBezTo>
                    <a:cubicBezTo>
                      <a:pt x="816" y="42"/>
                      <a:pt x="723" y="0"/>
                      <a:pt x="610"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21" name="Google Shape;2221;p70"/>
              <p:cNvSpPr/>
              <p:nvPr/>
            </p:nvSpPr>
            <p:spPr>
              <a:xfrm>
                <a:off x="6845264" y="2369284"/>
                <a:ext cx="134516" cy="124261"/>
              </a:xfrm>
              <a:custGeom>
                <a:rect b="b" l="l" r="r" t="t"/>
                <a:pathLst>
                  <a:path extrusionOk="0" h="1345" w="1456">
                    <a:moveTo>
                      <a:pt x="894" y="0"/>
                    </a:moveTo>
                    <a:cubicBezTo>
                      <a:pt x="878" y="0"/>
                      <a:pt x="862" y="1"/>
                      <a:pt x="846" y="3"/>
                    </a:cubicBezTo>
                    <a:cubicBezTo>
                      <a:pt x="733" y="13"/>
                      <a:pt x="630" y="55"/>
                      <a:pt x="537" y="107"/>
                    </a:cubicBezTo>
                    <a:cubicBezTo>
                      <a:pt x="496" y="127"/>
                      <a:pt x="465" y="137"/>
                      <a:pt x="434" y="158"/>
                    </a:cubicBezTo>
                    <a:cubicBezTo>
                      <a:pt x="321" y="240"/>
                      <a:pt x="238" y="343"/>
                      <a:pt x="186" y="478"/>
                    </a:cubicBezTo>
                    <a:cubicBezTo>
                      <a:pt x="176" y="488"/>
                      <a:pt x="156" y="509"/>
                      <a:pt x="145" y="529"/>
                    </a:cubicBezTo>
                    <a:cubicBezTo>
                      <a:pt x="1" y="746"/>
                      <a:pt x="104" y="1056"/>
                      <a:pt x="321" y="1189"/>
                    </a:cubicBezTo>
                    <a:cubicBezTo>
                      <a:pt x="351" y="1200"/>
                      <a:pt x="383" y="1221"/>
                      <a:pt x="413" y="1231"/>
                    </a:cubicBezTo>
                    <a:cubicBezTo>
                      <a:pt x="475" y="1272"/>
                      <a:pt x="537" y="1313"/>
                      <a:pt x="619" y="1324"/>
                    </a:cubicBezTo>
                    <a:cubicBezTo>
                      <a:pt x="733" y="1344"/>
                      <a:pt x="836" y="1344"/>
                      <a:pt x="950" y="1344"/>
                    </a:cubicBezTo>
                    <a:cubicBezTo>
                      <a:pt x="1197" y="1344"/>
                      <a:pt x="1435" y="1127"/>
                      <a:pt x="1424" y="870"/>
                    </a:cubicBezTo>
                    <a:cubicBezTo>
                      <a:pt x="1424" y="808"/>
                      <a:pt x="1414" y="756"/>
                      <a:pt x="1403" y="705"/>
                    </a:cubicBezTo>
                    <a:cubicBezTo>
                      <a:pt x="1455" y="509"/>
                      <a:pt x="1393" y="282"/>
                      <a:pt x="1218" y="178"/>
                    </a:cubicBezTo>
                    <a:cubicBezTo>
                      <a:pt x="1144" y="77"/>
                      <a:pt x="1029" y="0"/>
                      <a:pt x="894"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22" name="Google Shape;2222;p70"/>
              <p:cNvSpPr/>
              <p:nvPr/>
            </p:nvSpPr>
            <p:spPr>
              <a:xfrm>
                <a:off x="7625844" y="1755831"/>
                <a:ext cx="99132" cy="115392"/>
              </a:xfrm>
              <a:custGeom>
                <a:rect b="b" l="l" r="r" t="t"/>
                <a:pathLst>
                  <a:path extrusionOk="0" h="1249" w="1073">
                    <a:moveTo>
                      <a:pt x="484" y="0"/>
                    </a:moveTo>
                    <a:cubicBezTo>
                      <a:pt x="227" y="0"/>
                      <a:pt x="0" y="217"/>
                      <a:pt x="0" y="485"/>
                    </a:cubicBezTo>
                    <a:cubicBezTo>
                      <a:pt x="0" y="588"/>
                      <a:pt x="41" y="681"/>
                      <a:pt x="103" y="764"/>
                    </a:cubicBezTo>
                    <a:lnTo>
                      <a:pt x="103" y="774"/>
                    </a:lnTo>
                    <a:cubicBezTo>
                      <a:pt x="103" y="1032"/>
                      <a:pt x="319" y="1248"/>
                      <a:pt x="578" y="1248"/>
                    </a:cubicBezTo>
                    <a:cubicBezTo>
                      <a:pt x="846" y="1248"/>
                      <a:pt x="1062" y="1032"/>
                      <a:pt x="1062" y="774"/>
                    </a:cubicBezTo>
                    <a:cubicBezTo>
                      <a:pt x="1062" y="599"/>
                      <a:pt x="1073" y="423"/>
                      <a:pt x="980" y="269"/>
                    </a:cubicBezTo>
                    <a:cubicBezTo>
                      <a:pt x="876" y="83"/>
                      <a:pt x="691" y="0"/>
                      <a:pt x="484"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2223" name="Google Shape;2223;p70"/>
            <p:cNvSpPr/>
            <p:nvPr/>
          </p:nvSpPr>
          <p:spPr>
            <a:xfrm>
              <a:off x="140923" y="287571"/>
              <a:ext cx="579071" cy="473817"/>
            </a:xfrm>
            <a:custGeom>
              <a:rect b="b" l="l" r="r" t="t"/>
              <a:pathLst>
                <a:path extrusionOk="0" h="6326" w="7731">
                  <a:moveTo>
                    <a:pt x="6794" y="1"/>
                  </a:moveTo>
                  <a:cubicBezTo>
                    <a:pt x="6485" y="1"/>
                    <a:pt x="6187" y="171"/>
                    <a:pt x="6038" y="480"/>
                  </a:cubicBezTo>
                  <a:cubicBezTo>
                    <a:pt x="5846" y="885"/>
                    <a:pt x="6027" y="1385"/>
                    <a:pt x="6443" y="1576"/>
                  </a:cubicBezTo>
                  <a:lnTo>
                    <a:pt x="6453" y="1576"/>
                  </a:lnTo>
                  <a:lnTo>
                    <a:pt x="6006" y="3727"/>
                  </a:lnTo>
                  <a:cubicBezTo>
                    <a:pt x="5920" y="3717"/>
                    <a:pt x="5835" y="3706"/>
                    <a:pt x="5750" y="3706"/>
                  </a:cubicBezTo>
                  <a:cubicBezTo>
                    <a:pt x="5260" y="3706"/>
                    <a:pt x="4792" y="3983"/>
                    <a:pt x="4569" y="4462"/>
                  </a:cubicBezTo>
                  <a:cubicBezTo>
                    <a:pt x="4515" y="4569"/>
                    <a:pt x="4483" y="4675"/>
                    <a:pt x="4462" y="4782"/>
                  </a:cubicBezTo>
                  <a:lnTo>
                    <a:pt x="1746" y="4686"/>
                  </a:lnTo>
                  <a:cubicBezTo>
                    <a:pt x="1704" y="4430"/>
                    <a:pt x="1545" y="4196"/>
                    <a:pt x="1289" y="4079"/>
                  </a:cubicBezTo>
                  <a:cubicBezTo>
                    <a:pt x="1171" y="4025"/>
                    <a:pt x="1055" y="3994"/>
                    <a:pt x="937" y="3994"/>
                  </a:cubicBezTo>
                  <a:cubicBezTo>
                    <a:pt x="629" y="3994"/>
                    <a:pt x="331" y="4175"/>
                    <a:pt x="192" y="4473"/>
                  </a:cubicBezTo>
                  <a:cubicBezTo>
                    <a:pt x="0" y="4888"/>
                    <a:pt x="171" y="5378"/>
                    <a:pt x="586" y="5570"/>
                  </a:cubicBezTo>
                  <a:cubicBezTo>
                    <a:pt x="703" y="5623"/>
                    <a:pt x="820" y="5655"/>
                    <a:pt x="937" y="5655"/>
                  </a:cubicBezTo>
                  <a:cubicBezTo>
                    <a:pt x="1246" y="5655"/>
                    <a:pt x="1545" y="5474"/>
                    <a:pt x="1683" y="5175"/>
                  </a:cubicBezTo>
                  <a:cubicBezTo>
                    <a:pt x="1725" y="5101"/>
                    <a:pt x="1746" y="5026"/>
                    <a:pt x="1758" y="4941"/>
                  </a:cubicBezTo>
                  <a:lnTo>
                    <a:pt x="4441" y="5048"/>
                  </a:lnTo>
                  <a:cubicBezTo>
                    <a:pt x="4451" y="5527"/>
                    <a:pt x="4728" y="5985"/>
                    <a:pt x="5196" y="6198"/>
                  </a:cubicBezTo>
                  <a:cubicBezTo>
                    <a:pt x="5378" y="6283"/>
                    <a:pt x="5569" y="6325"/>
                    <a:pt x="5750" y="6325"/>
                  </a:cubicBezTo>
                  <a:cubicBezTo>
                    <a:pt x="6240" y="6325"/>
                    <a:pt x="6719" y="6049"/>
                    <a:pt x="6943" y="5570"/>
                  </a:cubicBezTo>
                  <a:cubicBezTo>
                    <a:pt x="7241" y="4910"/>
                    <a:pt x="6964" y="4132"/>
                    <a:pt x="6304" y="3824"/>
                  </a:cubicBezTo>
                  <a:cubicBezTo>
                    <a:pt x="6294" y="3824"/>
                    <a:pt x="6272" y="3813"/>
                    <a:pt x="6261" y="3813"/>
                  </a:cubicBezTo>
                  <a:lnTo>
                    <a:pt x="6708" y="1651"/>
                  </a:lnTo>
                  <a:lnTo>
                    <a:pt x="6794" y="1651"/>
                  </a:lnTo>
                  <a:cubicBezTo>
                    <a:pt x="7103" y="1651"/>
                    <a:pt x="7401" y="1470"/>
                    <a:pt x="7539" y="1172"/>
                  </a:cubicBezTo>
                  <a:cubicBezTo>
                    <a:pt x="7731" y="757"/>
                    <a:pt x="7550" y="267"/>
                    <a:pt x="7145" y="75"/>
                  </a:cubicBezTo>
                  <a:cubicBezTo>
                    <a:pt x="7028" y="22"/>
                    <a:pt x="6911" y="1"/>
                    <a:pt x="6794"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24" name="Google Shape;2224;p70"/>
            <p:cNvSpPr/>
            <p:nvPr/>
          </p:nvSpPr>
          <p:spPr>
            <a:xfrm>
              <a:off x="2546656" y="-343875"/>
              <a:ext cx="1248545" cy="1118630"/>
            </a:xfrm>
            <a:custGeom>
              <a:rect b="b" l="l" r="r" t="t"/>
              <a:pathLst>
                <a:path extrusionOk="0" h="16650" w="18583">
                  <a:moveTo>
                    <a:pt x="8583" y="411"/>
                  </a:moveTo>
                  <a:cubicBezTo>
                    <a:pt x="9474" y="411"/>
                    <a:pt x="10201" y="1068"/>
                    <a:pt x="10763" y="1889"/>
                  </a:cubicBezTo>
                  <a:cubicBezTo>
                    <a:pt x="9860" y="2264"/>
                    <a:pt x="9005" y="2814"/>
                    <a:pt x="8312" y="3296"/>
                  </a:cubicBezTo>
                  <a:cubicBezTo>
                    <a:pt x="8067" y="3460"/>
                    <a:pt x="7820" y="3647"/>
                    <a:pt x="7586" y="3823"/>
                  </a:cubicBezTo>
                  <a:cubicBezTo>
                    <a:pt x="6952" y="3741"/>
                    <a:pt x="6308" y="3682"/>
                    <a:pt x="5663" y="3671"/>
                  </a:cubicBezTo>
                  <a:cubicBezTo>
                    <a:pt x="5897" y="2405"/>
                    <a:pt x="6449" y="1243"/>
                    <a:pt x="7668" y="634"/>
                  </a:cubicBezTo>
                  <a:cubicBezTo>
                    <a:pt x="7996" y="482"/>
                    <a:pt x="8301" y="411"/>
                    <a:pt x="8583" y="411"/>
                  </a:cubicBezTo>
                  <a:close/>
                  <a:moveTo>
                    <a:pt x="11032" y="2311"/>
                  </a:moveTo>
                  <a:cubicBezTo>
                    <a:pt x="11384" y="2897"/>
                    <a:pt x="11654" y="3518"/>
                    <a:pt x="11842" y="4022"/>
                  </a:cubicBezTo>
                  <a:cubicBezTo>
                    <a:pt x="11947" y="4280"/>
                    <a:pt x="12029" y="4550"/>
                    <a:pt x="12123" y="4820"/>
                  </a:cubicBezTo>
                  <a:cubicBezTo>
                    <a:pt x="10998" y="4456"/>
                    <a:pt x="9837" y="4198"/>
                    <a:pt x="8711" y="3999"/>
                  </a:cubicBezTo>
                  <a:cubicBezTo>
                    <a:pt x="8559" y="3976"/>
                    <a:pt x="8395" y="3940"/>
                    <a:pt x="8242" y="3916"/>
                  </a:cubicBezTo>
                  <a:lnTo>
                    <a:pt x="8735" y="3565"/>
                  </a:lnTo>
                  <a:cubicBezTo>
                    <a:pt x="9427" y="3096"/>
                    <a:pt x="10212" y="2627"/>
                    <a:pt x="11032" y="2311"/>
                  </a:cubicBezTo>
                  <a:close/>
                  <a:moveTo>
                    <a:pt x="5980" y="4187"/>
                  </a:moveTo>
                  <a:cubicBezTo>
                    <a:pt x="6332" y="4198"/>
                    <a:pt x="6683" y="4210"/>
                    <a:pt x="7058" y="4245"/>
                  </a:cubicBezTo>
                  <a:cubicBezTo>
                    <a:pt x="6507" y="4690"/>
                    <a:pt x="5968" y="5183"/>
                    <a:pt x="5475" y="5711"/>
                  </a:cubicBezTo>
                  <a:cubicBezTo>
                    <a:pt x="5487" y="5218"/>
                    <a:pt x="5511" y="4690"/>
                    <a:pt x="5581" y="4187"/>
                  </a:cubicBezTo>
                  <a:close/>
                  <a:moveTo>
                    <a:pt x="12616" y="1947"/>
                  </a:moveTo>
                  <a:cubicBezTo>
                    <a:pt x="12674" y="2592"/>
                    <a:pt x="13284" y="3202"/>
                    <a:pt x="13952" y="3202"/>
                  </a:cubicBezTo>
                  <a:cubicBezTo>
                    <a:pt x="14175" y="3202"/>
                    <a:pt x="14398" y="3131"/>
                    <a:pt x="14620" y="2979"/>
                  </a:cubicBezTo>
                  <a:cubicBezTo>
                    <a:pt x="14737" y="2885"/>
                    <a:pt x="14831" y="2780"/>
                    <a:pt x="14901" y="2662"/>
                  </a:cubicBezTo>
                  <a:cubicBezTo>
                    <a:pt x="15852" y="3530"/>
                    <a:pt x="15523" y="4914"/>
                    <a:pt x="14961" y="6074"/>
                  </a:cubicBezTo>
                  <a:cubicBezTo>
                    <a:pt x="14245" y="5652"/>
                    <a:pt x="13483" y="5300"/>
                    <a:pt x="12686" y="5007"/>
                  </a:cubicBezTo>
                  <a:cubicBezTo>
                    <a:pt x="12416" y="4010"/>
                    <a:pt x="12041" y="3014"/>
                    <a:pt x="11514" y="2147"/>
                  </a:cubicBezTo>
                  <a:cubicBezTo>
                    <a:pt x="11877" y="2041"/>
                    <a:pt x="12252" y="1970"/>
                    <a:pt x="12616" y="1947"/>
                  </a:cubicBezTo>
                  <a:close/>
                  <a:moveTo>
                    <a:pt x="12827" y="5534"/>
                  </a:moveTo>
                  <a:lnTo>
                    <a:pt x="12827" y="5534"/>
                  </a:lnTo>
                  <a:cubicBezTo>
                    <a:pt x="13495" y="5805"/>
                    <a:pt x="14140" y="6121"/>
                    <a:pt x="14750" y="6485"/>
                  </a:cubicBezTo>
                  <a:cubicBezTo>
                    <a:pt x="14620" y="6707"/>
                    <a:pt x="14492" y="6918"/>
                    <a:pt x="14374" y="7105"/>
                  </a:cubicBezTo>
                  <a:cubicBezTo>
                    <a:pt x="14057" y="7574"/>
                    <a:pt x="13718" y="8032"/>
                    <a:pt x="13354" y="8466"/>
                  </a:cubicBezTo>
                  <a:cubicBezTo>
                    <a:pt x="13296" y="8009"/>
                    <a:pt x="13225" y="7551"/>
                    <a:pt x="13155" y="7105"/>
                  </a:cubicBezTo>
                  <a:cubicBezTo>
                    <a:pt x="13061" y="6602"/>
                    <a:pt x="12955" y="6074"/>
                    <a:pt x="12827" y="5534"/>
                  </a:cubicBezTo>
                  <a:close/>
                  <a:moveTo>
                    <a:pt x="5077" y="4198"/>
                  </a:moveTo>
                  <a:lnTo>
                    <a:pt x="5077" y="4198"/>
                  </a:lnTo>
                  <a:cubicBezTo>
                    <a:pt x="4995" y="4878"/>
                    <a:pt x="4983" y="5581"/>
                    <a:pt x="5006" y="6238"/>
                  </a:cubicBezTo>
                  <a:cubicBezTo>
                    <a:pt x="4198" y="7188"/>
                    <a:pt x="3529" y="8231"/>
                    <a:pt x="3083" y="9345"/>
                  </a:cubicBezTo>
                  <a:cubicBezTo>
                    <a:pt x="2169" y="8700"/>
                    <a:pt x="1454" y="7845"/>
                    <a:pt x="1290" y="6660"/>
                  </a:cubicBezTo>
                  <a:cubicBezTo>
                    <a:pt x="1278" y="6543"/>
                    <a:pt x="1267" y="6414"/>
                    <a:pt x="1267" y="6308"/>
                  </a:cubicBezTo>
                  <a:lnTo>
                    <a:pt x="1267" y="6308"/>
                  </a:lnTo>
                  <a:cubicBezTo>
                    <a:pt x="1372" y="6332"/>
                    <a:pt x="1489" y="6355"/>
                    <a:pt x="1595" y="6355"/>
                  </a:cubicBezTo>
                  <a:cubicBezTo>
                    <a:pt x="1817" y="6355"/>
                    <a:pt x="2040" y="6285"/>
                    <a:pt x="2251" y="6133"/>
                  </a:cubicBezTo>
                  <a:cubicBezTo>
                    <a:pt x="2767" y="5722"/>
                    <a:pt x="2814" y="5125"/>
                    <a:pt x="2603" y="4656"/>
                  </a:cubicBezTo>
                  <a:cubicBezTo>
                    <a:pt x="3354" y="4339"/>
                    <a:pt x="4279" y="4234"/>
                    <a:pt x="5077" y="4198"/>
                  </a:cubicBezTo>
                  <a:close/>
                  <a:moveTo>
                    <a:pt x="5030" y="6941"/>
                  </a:moveTo>
                  <a:cubicBezTo>
                    <a:pt x="5042" y="7024"/>
                    <a:pt x="5042" y="7118"/>
                    <a:pt x="5053" y="7211"/>
                  </a:cubicBezTo>
                  <a:cubicBezTo>
                    <a:pt x="5123" y="8314"/>
                    <a:pt x="5276" y="9450"/>
                    <a:pt x="5546" y="10576"/>
                  </a:cubicBezTo>
                  <a:cubicBezTo>
                    <a:pt x="4854" y="10318"/>
                    <a:pt x="4139" y="10002"/>
                    <a:pt x="3482" y="9603"/>
                  </a:cubicBezTo>
                  <a:cubicBezTo>
                    <a:pt x="3565" y="9392"/>
                    <a:pt x="3658" y="9181"/>
                    <a:pt x="3752" y="8981"/>
                  </a:cubicBezTo>
                  <a:cubicBezTo>
                    <a:pt x="4092" y="8267"/>
                    <a:pt x="4526" y="7574"/>
                    <a:pt x="5030" y="6941"/>
                  </a:cubicBezTo>
                  <a:close/>
                  <a:moveTo>
                    <a:pt x="15172" y="6754"/>
                  </a:moveTo>
                  <a:cubicBezTo>
                    <a:pt x="15230" y="6789"/>
                    <a:pt x="15289" y="6836"/>
                    <a:pt x="15359" y="6871"/>
                  </a:cubicBezTo>
                  <a:cubicBezTo>
                    <a:pt x="15805" y="7199"/>
                    <a:pt x="16261" y="7551"/>
                    <a:pt x="16519" y="7997"/>
                  </a:cubicBezTo>
                  <a:cubicBezTo>
                    <a:pt x="16321" y="8067"/>
                    <a:pt x="16097" y="8196"/>
                    <a:pt x="15898" y="8419"/>
                  </a:cubicBezTo>
                  <a:cubicBezTo>
                    <a:pt x="15370" y="9005"/>
                    <a:pt x="15675" y="9814"/>
                    <a:pt x="16250" y="10224"/>
                  </a:cubicBezTo>
                  <a:cubicBezTo>
                    <a:pt x="16215" y="10271"/>
                    <a:pt x="16168" y="10318"/>
                    <a:pt x="16133" y="10365"/>
                  </a:cubicBezTo>
                  <a:cubicBezTo>
                    <a:pt x="15500" y="11139"/>
                    <a:pt x="14445" y="11467"/>
                    <a:pt x="13495" y="11631"/>
                  </a:cubicBezTo>
                  <a:cubicBezTo>
                    <a:pt x="13541" y="10799"/>
                    <a:pt x="13507" y="9943"/>
                    <a:pt x="13424" y="9111"/>
                  </a:cubicBezTo>
                  <a:cubicBezTo>
                    <a:pt x="14081" y="8384"/>
                    <a:pt x="14703" y="7598"/>
                    <a:pt x="15172" y="6754"/>
                  </a:cubicBezTo>
                  <a:close/>
                  <a:moveTo>
                    <a:pt x="7738" y="4304"/>
                  </a:moveTo>
                  <a:cubicBezTo>
                    <a:pt x="9250" y="4468"/>
                    <a:pt x="10810" y="4796"/>
                    <a:pt x="12275" y="5323"/>
                  </a:cubicBezTo>
                  <a:cubicBezTo>
                    <a:pt x="12604" y="6508"/>
                    <a:pt x="12815" y="7727"/>
                    <a:pt x="12932" y="8947"/>
                  </a:cubicBezTo>
                  <a:cubicBezTo>
                    <a:pt x="12275" y="9650"/>
                    <a:pt x="11572" y="10307"/>
                    <a:pt x="10834" y="10916"/>
                  </a:cubicBezTo>
                  <a:cubicBezTo>
                    <a:pt x="10517" y="11174"/>
                    <a:pt x="10188" y="11432"/>
                    <a:pt x="9860" y="11678"/>
                  </a:cubicBezTo>
                  <a:cubicBezTo>
                    <a:pt x="8559" y="11514"/>
                    <a:pt x="7269" y="11174"/>
                    <a:pt x="6061" y="10763"/>
                  </a:cubicBezTo>
                  <a:cubicBezTo>
                    <a:pt x="5686" y="9333"/>
                    <a:pt x="5511" y="7845"/>
                    <a:pt x="5487" y="6402"/>
                  </a:cubicBezTo>
                  <a:cubicBezTo>
                    <a:pt x="6167" y="5628"/>
                    <a:pt x="6929" y="4925"/>
                    <a:pt x="7738" y="4304"/>
                  </a:cubicBezTo>
                  <a:close/>
                  <a:moveTo>
                    <a:pt x="12979" y="9568"/>
                  </a:moveTo>
                  <a:cubicBezTo>
                    <a:pt x="13038" y="10271"/>
                    <a:pt x="13049" y="10987"/>
                    <a:pt x="13014" y="11701"/>
                  </a:cubicBezTo>
                  <a:cubicBezTo>
                    <a:pt x="12533" y="11760"/>
                    <a:pt x="12064" y="11795"/>
                    <a:pt x="11584" y="11795"/>
                  </a:cubicBezTo>
                  <a:cubicBezTo>
                    <a:pt x="11232" y="11795"/>
                    <a:pt x="10892" y="11784"/>
                    <a:pt x="10552" y="11748"/>
                  </a:cubicBezTo>
                  <a:cubicBezTo>
                    <a:pt x="11150" y="11279"/>
                    <a:pt x="11736" y="10776"/>
                    <a:pt x="12275" y="10271"/>
                  </a:cubicBezTo>
                  <a:cubicBezTo>
                    <a:pt x="12510" y="10049"/>
                    <a:pt x="12744" y="9814"/>
                    <a:pt x="12979" y="9568"/>
                  </a:cubicBezTo>
                  <a:close/>
                  <a:moveTo>
                    <a:pt x="6226" y="11315"/>
                  </a:moveTo>
                  <a:lnTo>
                    <a:pt x="6226" y="11315"/>
                  </a:lnTo>
                  <a:cubicBezTo>
                    <a:pt x="6577" y="11420"/>
                    <a:pt x="6918" y="11526"/>
                    <a:pt x="7246" y="11608"/>
                  </a:cubicBezTo>
                  <a:cubicBezTo>
                    <a:pt x="7903" y="11795"/>
                    <a:pt x="8606" y="11948"/>
                    <a:pt x="9309" y="12065"/>
                  </a:cubicBezTo>
                  <a:cubicBezTo>
                    <a:pt x="8583" y="12546"/>
                    <a:pt x="7820" y="12968"/>
                    <a:pt x="7012" y="13285"/>
                  </a:cubicBezTo>
                  <a:cubicBezTo>
                    <a:pt x="6694" y="12652"/>
                    <a:pt x="6437" y="11995"/>
                    <a:pt x="6226" y="11315"/>
                  </a:cubicBezTo>
                  <a:close/>
                  <a:moveTo>
                    <a:pt x="3318" y="10083"/>
                  </a:moveTo>
                  <a:cubicBezTo>
                    <a:pt x="4057" y="10529"/>
                    <a:pt x="4878" y="10869"/>
                    <a:pt x="5686" y="11139"/>
                  </a:cubicBezTo>
                  <a:cubicBezTo>
                    <a:pt x="5909" y="11936"/>
                    <a:pt x="6202" y="12710"/>
                    <a:pt x="6566" y="13437"/>
                  </a:cubicBezTo>
                  <a:cubicBezTo>
                    <a:pt x="6554" y="13449"/>
                    <a:pt x="6543" y="13449"/>
                    <a:pt x="6519" y="13449"/>
                  </a:cubicBezTo>
                  <a:cubicBezTo>
                    <a:pt x="6061" y="13589"/>
                    <a:pt x="5605" y="13718"/>
                    <a:pt x="5159" y="13718"/>
                  </a:cubicBezTo>
                  <a:cubicBezTo>
                    <a:pt x="4714" y="13718"/>
                    <a:pt x="4279" y="13589"/>
                    <a:pt x="3904" y="13202"/>
                  </a:cubicBezTo>
                  <a:cubicBezTo>
                    <a:pt x="3541" y="12850"/>
                    <a:pt x="3330" y="12370"/>
                    <a:pt x="3213" y="11889"/>
                  </a:cubicBezTo>
                  <a:cubicBezTo>
                    <a:pt x="3083" y="11292"/>
                    <a:pt x="3154" y="10682"/>
                    <a:pt x="3318" y="10083"/>
                  </a:cubicBezTo>
                  <a:close/>
                  <a:moveTo>
                    <a:pt x="10001" y="12159"/>
                  </a:moveTo>
                  <a:cubicBezTo>
                    <a:pt x="10552" y="12229"/>
                    <a:pt x="11115" y="12264"/>
                    <a:pt x="11666" y="12264"/>
                  </a:cubicBezTo>
                  <a:cubicBezTo>
                    <a:pt x="12111" y="12264"/>
                    <a:pt x="12545" y="12241"/>
                    <a:pt x="12967" y="12194"/>
                  </a:cubicBezTo>
                  <a:lnTo>
                    <a:pt x="12967" y="12194"/>
                  </a:lnTo>
                  <a:cubicBezTo>
                    <a:pt x="12908" y="12874"/>
                    <a:pt x="12780" y="13554"/>
                    <a:pt x="12569" y="14199"/>
                  </a:cubicBezTo>
                  <a:cubicBezTo>
                    <a:pt x="12252" y="15137"/>
                    <a:pt x="11889" y="15992"/>
                    <a:pt x="10821" y="16169"/>
                  </a:cubicBezTo>
                  <a:cubicBezTo>
                    <a:pt x="10716" y="16192"/>
                    <a:pt x="10610" y="16192"/>
                    <a:pt x="10505" y="16192"/>
                  </a:cubicBezTo>
                  <a:cubicBezTo>
                    <a:pt x="10107" y="16192"/>
                    <a:pt x="9708" y="16086"/>
                    <a:pt x="9356" y="15934"/>
                  </a:cubicBezTo>
                  <a:cubicBezTo>
                    <a:pt x="8395" y="15512"/>
                    <a:pt x="7726" y="14574"/>
                    <a:pt x="7234" y="13695"/>
                  </a:cubicBezTo>
                  <a:cubicBezTo>
                    <a:pt x="8207" y="13308"/>
                    <a:pt x="9133" y="12780"/>
                    <a:pt x="10001" y="12159"/>
                  </a:cubicBezTo>
                  <a:close/>
                  <a:moveTo>
                    <a:pt x="8570" y="1"/>
                  </a:moveTo>
                  <a:cubicBezTo>
                    <a:pt x="7668" y="1"/>
                    <a:pt x="6765" y="458"/>
                    <a:pt x="6120" y="1267"/>
                  </a:cubicBezTo>
                  <a:cubicBezTo>
                    <a:pt x="5605" y="1936"/>
                    <a:pt x="5300" y="2780"/>
                    <a:pt x="5147" y="3682"/>
                  </a:cubicBezTo>
                  <a:cubicBezTo>
                    <a:pt x="4162" y="3705"/>
                    <a:pt x="3201" y="3870"/>
                    <a:pt x="2345" y="4268"/>
                  </a:cubicBezTo>
                  <a:cubicBezTo>
                    <a:pt x="2122" y="4010"/>
                    <a:pt x="1806" y="3835"/>
                    <a:pt x="1465" y="3835"/>
                  </a:cubicBezTo>
                  <a:cubicBezTo>
                    <a:pt x="1161" y="3835"/>
                    <a:pt x="832" y="3976"/>
                    <a:pt x="528" y="4315"/>
                  </a:cubicBezTo>
                  <a:cubicBezTo>
                    <a:pt x="0" y="4890"/>
                    <a:pt x="293" y="5699"/>
                    <a:pt x="856" y="6097"/>
                  </a:cubicBezTo>
                  <a:cubicBezTo>
                    <a:pt x="739" y="6941"/>
                    <a:pt x="1032" y="7891"/>
                    <a:pt x="1595" y="8618"/>
                  </a:cubicBezTo>
                  <a:cubicBezTo>
                    <a:pt x="1947" y="9087"/>
                    <a:pt x="2403" y="9486"/>
                    <a:pt x="2919" y="9826"/>
                  </a:cubicBezTo>
                  <a:cubicBezTo>
                    <a:pt x="2627" y="10740"/>
                    <a:pt x="2591" y="11737"/>
                    <a:pt x="2966" y="12639"/>
                  </a:cubicBezTo>
                  <a:cubicBezTo>
                    <a:pt x="3213" y="13202"/>
                    <a:pt x="3646" y="13707"/>
                    <a:pt x="4174" y="13999"/>
                  </a:cubicBezTo>
                  <a:cubicBezTo>
                    <a:pt x="4467" y="14152"/>
                    <a:pt x="4772" y="14210"/>
                    <a:pt x="5089" y="14210"/>
                  </a:cubicBezTo>
                  <a:cubicBezTo>
                    <a:pt x="5605" y="14210"/>
                    <a:pt x="6144" y="14058"/>
                    <a:pt x="6613" y="13918"/>
                  </a:cubicBezTo>
                  <a:cubicBezTo>
                    <a:pt x="6671" y="13894"/>
                    <a:pt x="6730" y="13871"/>
                    <a:pt x="6788" y="13859"/>
                  </a:cubicBezTo>
                  <a:cubicBezTo>
                    <a:pt x="6999" y="14246"/>
                    <a:pt x="7246" y="14632"/>
                    <a:pt x="7527" y="14996"/>
                  </a:cubicBezTo>
                  <a:cubicBezTo>
                    <a:pt x="8125" y="15770"/>
                    <a:pt x="8981" y="16450"/>
                    <a:pt x="9977" y="16614"/>
                  </a:cubicBezTo>
                  <a:cubicBezTo>
                    <a:pt x="10154" y="16638"/>
                    <a:pt x="10329" y="16649"/>
                    <a:pt x="10505" y="16649"/>
                  </a:cubicBezTo>
                  <a:cubicBezTo>
                    <a:pt x="10904" y="16649"/>
                    <a:pt x="11303" y="16579"/>
                    <a:pt x="11678" y="16391"/>
                  </a:cubicBezTo>
                  <a:cubicBezTo>
                    <a:pt x="12428" y="16028"/>
                    <a:pt x="12756" y="15090"/>
                    <a:pt x="13014" y="14351"/>
                  </a:cubicBezTo>
                  <a:cubicBezTo>
                    <a:pt x="13249" y="13636"/>
                    <a:pt x="13389" y="12886"/>
                    <a:pt x="13460" y="12123"/>
                  </a:cubicBezTo>
                  <a:cubicBezTo>
                    <a:pt x="13940" y="12030"/>
                    <a:pt x="14421" y="11912"/>
                    <a:pt x="14878" y="11737"/>
                  </a:cubicBezTo>
                  <a:cubicBezTo>
                    <a:pt x="15605" y="11479"/>
                    <a:pt x="16227" y="11034"/>
                    <a:pt x="16672" y="10424"/>
                  </a:cubicBezTo>
                  <a:cubicBezTo>
                    <a:pt x="16766" y="10447"/>
                    <a:pt x="16871" y="10459"/>
                    <a:pt x="16977" y="10459"/>
                  </a:cubicBezTo>
                  <a:cubicBezTo>
                    <a:pt x="17188" y="10459"/>
                    <a:pt x="17423" y="10388"/>
                    <a:pt x="17634" y="10236"/>
                  </a:cubicBezTo>
                  <a:cubicBezTo>
                    <a:pt x="18583" y="9474"/>
                    <a:pt x="17926" y="8103"/>
                    <a:pt x="17001" y="7962"/>
                  </a:cubicBezTo>
                  <a:cubicBezTo>
                    <a:pt x="16719" y="7399"/>
                    <a:pt x="16203" y="6918"/>
                    <a:pt x="15617" y="6485"/>
                  </a:cubicBezTo>
                  <a:cubicBezTo>
                    <a:pt x="15535" y="6438"/>
                    <a:pt x="15453" y="6391"/>
                    <a:pt x="15383" y="6332"/>
                  </a:cubicBezTo>
                  <a:cubicBezTo>
                    <a:pt x="15594" y="5886"/>
                    <a:pt x="15769" y="5417"/>
                    <a:pt x="15886" y="4948"/>
                  </a:cubicBezTo>
                  <a:cubicBezTo>
                    <a:pt x="16156" y="3788"/>
                    <a:pt x="15805" y="2874"/>
                    <a:pt x="15066" y="2264"/>
                  </a:cubicBezTo>
                  <a:cubicBezTo>
                    <a:pt x="15195" y="1513"/>
                    <a:pt x="14573" y="693"/>
                    <a:pt x="13823" y="693"/>
                  </a:cubicBezTo>
                  <a:cubicBezTo>
                    <a:pt x="13518" y="693"/>
                    <a:pt x="13190" y="833"/>
                    <a:pt x="12885" y="1162"/>
                  </a:cubicBezTo>
                  <a:cubicBezTo>
                    <a:pt x="12803" y="1243"/>
                    <a:pt x="12744" y="1337"/>
                    <a:pt x="12697" y="1431"/>
                  </a:cubicBezTo>
                  <a:cubicBezTo>
                    <a:pt x="12217" y="1443"/>
                    <a:pt x="11712" y="1548"/>
                    <a:pt x="11232" y="1712"/>
                  </a:cubicBezTo>
                  <a:cubicBezTo>
                    <a:pt x="10986" y="1361"/>
                    <a:pt x="10716" y="1045"/>
                    <a:pt x="10423" y="763"/>
                  </a:cubicBezTo>
                  <a:cubicBezTo>
                    <a:pt x="9860" y="235"/>
                    <a:pt x="9216" y="1"/>
                    <a:pt x="8570"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2225" name="Google Shape;2225;p70"/>
          <p:cNvSpPr txBox="1"/>
          <p:nvPr>
            <p:ph type="title"/>
          </p:nvPr>
        </p:nvSpPr>
        <p:spPr>
          <a:xfrm>
            <a:off x="720000" y="1015750"/>
            <a:ext cx="4294800" cy="572700"/>
          </a:xfrm>
          <a:prstGeom prst="rect">
            <a:avLst/>
          </a:prstGeom>
        </p:spPr>
        <p:txBody>
          <a:bodyPr anchorCtr="0" anchor="t" bIns="91425" lIns="91425" spcFirstLastPara="1" rIns="91425" wrap="square" tIns="91425">
            <a:noAutofit/>
          </a:bodyPr>
          <a:lstStyle>
            <a:lvl1pPr lvl="0" rtl="0">
              <a:spcBef>
                <a:spcPts val="0"/>
              </a:spcBef>
              <a:spcAft>
                <a:spcPts val="0"/>
              </a:spcAft>
              <a:buSzPts val="3000"/>
              <a:buNone/>
              <a:defRPr/>
            </a:lvl1pPr>
            <a:lvl2pPr lvl="1" rtl="0">
              <a:spcBef>
                <a:spcPts val="0"/>
              </a:spcBef>
              <a:spcAft>
                <a:spcPts val="0"/>
              </a:spcAft>
              <a:buSzPts val="3000"/>
              <a:buNone/>
              <a:defRPr/>
            </a:lvl2pPr>
            <a:lvl3pPr lvl="2" rtl="0">
              <a:spcBef>
                <a:spcPts val="0"/>
              </a:spcBef>
              <a:spcAft>
                <a:spcPts val="0"/>
              </a:spcAft>
              <a:buSzPts val="3000"/>
              <a:buNone/>
              <a:defRPr/>
            </a:lvl3pPr>
            <a:lvl4pPr lvl="3" rtl="0">
              <a:spcBef>
                <a:spcPts val="0"/>
              </a:spcBef>
              <a:spcAft>
                <a:spcPts val="0"/>
              </a:spcAft>
              <a:buSzPts val="3000"/>
              <a:buNone/>
              <a:defRPr/>
            </a:lvl4pPr>
            <a:lvl5pPr lvl="4" rtl="0">
              <a:spcBef>
                <a:spcPts val="0"/>
              </a:spcBef>
              <a:spcAft>
                <a:spcPts val="0"/>
              </a:spcAft>
              <a:buSzPts val="3000"/>
              <a:buNone/>
              <a:defRPr/>
            </a:lvl5pPr>
            <a:lvl6pPr lvl="5" rtl="0">
              <a:spcBef>
                <a:spcPts val="0"/>
              </a:spcBef>
              <a:spcAft>
                <a:spcPts val="0"/>
              </a:spcAft>
              <a:buSzPts val="3000"/>
              <a:buNone/>
              <a:defRPr/>
            </a:lvl6pPr>
            <a:lvl7pPr lvl="6" rtl="0">
              <a:spcBef>
                <a:spcPts val="0"/>
              </a:spcBef>
              <a:spcAft>
                <a:spcPts val="0"/>
              </a:spcAft>
              <a:buSzPts val="3000"/>
              <a:buNone/>
              <a:defRPr/>
            </a:lvl7pPr>
            <a:lvl8pPr lvl="7" rtl="0">
              <a:spcBef>
                <a:spcPts val="0"/>
              </a:spcBef>
              <a:spcAft>
                <a:spcPts val="0"/>
              </a:spcAft>
              <a:buSzPts val="3000"/>
              <a:buNone/>
              <a:defRPr/>
            </a:lvl8pPr>
            <a:lvl9pPr lvl="8" rtl="0">
              <a:spcBef>
                <a:spcPts val="0"/>
              </a:spcBef>
              <a:spcAft>
                <a:spcPts val="0"/>
              </a:spcAft>
              <a:buSzPts val="3000"/>
              <a:buNone/>
              <a:defRPr/>
            </a:lvl9pPr>
          </a:lstStyle>
          <a:p/>
        </p:txBody>
      </p:sp>
      <p:sp>
        <p:nvSpPr>
          <p:cNvPr id="2226" name="Google Shape;2226;p70"/>
          <p:cNvSpPr txBox="1"/>
          <p:nvPr>
            <p:ph idx="1" type="subTitle"/>
          </p:nvPr>
        </p:nvSpPr>
        <p:spPr>
          <a:xfrm>
            <a:off x="720000" y="1829450"/>
            <a:ext cx="4294800" cy="2298300"/>
          </a:xfrm>
          <a:prstGeom prst="rect">
            <a:avLst/>
          </a:prstGeom>
        </p:spPr>
        <p:txBody>
          <a:bodyPr anchorCtr="0" anchor="ctr" bIns="91425" lIns="91425" spcFirstLastPara="1" rIns="91425" wrap="square" tIns="91425">
            <a:noAutofit/>
          </a:bodyPr>
          <a:lstStyle>
            <a:lvl1pPr lvl="0" rtl="0">
              <a:spcBef>
                <a:spcPts val="0"/>
              </a:spcBef>
              <a:spcAft>
                <a:spcPts val="0"/>
              </a:spcAft>
              <a:buClr>
                <a:srgbClr val="999999"/>
              </a:buClr>
              <a:buSzPts val="800"/>
              <a:buFont typeface="Open Sans"/>
              <a:buChar char="●"/>
              <a:defRPr sz="1400"/>
            </a:lvl1pPr>
            <a:lvl2pPr lvl="1" rtl="0" algn="ctr">
              <a:lnSpc>
                <a:spcPct val="100000"/>
              </a:lnSpc>
              <a:spcBef>
                <a:spcPts val="0"/>
              </a:spcBef>
              <a:spcAft>
                <a:spcPts val="0"/>
              </a:spcAft>
              <a:buClr>
                <a:srgbClr val="999999"/>
              </a:buClr>
              <a:buSzPts val="800"/>
              <a:buFont typeface="Open Sans"/>
              <a:buChar char="○"/>
              <a:defRPr/>
            </a:lvl2pPr>
            <a:lvl3pPr lvl="2" rtl="0" algn="ctr">
              <a:lnSpc>
                <a:spcPct val="100000"/>
              </a:lnSpc>
              <a:spcBef>
                <a:spcPts val="1600"/>
              </a:spcBef>
              <a:spcAft>
                <a:spcPts val="0"/>
              </a:spcAft>
              <a:buClr>
                <a:srgbClr val="999999"/>
              </a:buClr>
              <a:buSzPts val="800"/>
              <a:buFont typeface="Open Sans"/>
              <a:buChar char="■"/>
              <a:defRPr/>
            </a:lvl3pPr>
            <a:lvl4pPr lvl="3" rtl="0" algn="ctr">
              <a:lnSpc>
                <a:spcPct val="100000"/>
              </a:lnSpc>
              <a:spcBef>
                <a:spcPts val="1600"/>
              </a:spcBef>
              <a:spcAft>
                <a:spcPts val="0"/>
              </a:spcAft>
              <a:buClr>
                <a:srgbClr val="999999"/>
              </a:buClr>
              <a:buSzPts val="800"/>
              <a:buFont typeface="Open Sans"/>
              <a:buChar char="●"/>
              <a:defRPr/>
            </a:lvl4pPr>
            <a:lvl5pPr lvl="4" rtl="0" algn="ctr">
              <a:lnSpc>
                <a:spcPct val="100000"/>
              </a:lnSpc>
              <a:spcBef>
                <a:spcPts val="1600"/>
              </a:spcBef>
              <a:spcAft>
                <a:spcPts val="0"/>
              </a:spcAft>
              <a:buClr>
                <a:srgbClr val="999999"/>
              </a:buClr>
              <a:buSzPts val="1200"/>
              <a:buFont typeface="Open Sans"/>
              <a:buChar char="○"/>
              <a:defRPr/>
            </a:lvl5pPr>
            <a:lvl6pPr lvl="5" rtl="0" algn="ctr">
              <a:lnSpc>
                <a:spcPct val="100000"/>
              </a:lnSpc>
              <a:spcBef>
                <a:spcPts val="1600"/>
              </a:spcBef>
              <a:spcAft>
                <a:spcPts val="0"/>
              </a:spcAft>
              <a:buClr>
                <a:srgbClr val="999999"/>
              </a:buClr>
              <a:buSzPts val="1200"/>
              <a:buFont typeface="Open Sans"/>
              <a:buChar char="■"/>
              <a:defRPr/>
            </a:lvl6pPr>
            <a:lvl7pPr lvl="6" rtl="0" algn="ctr">
              <a:lnSpc>
                <a:spcPct val="100000"/>
              </a:lnSpc>
              <a:spcBef>
                <a:spcPts val="1600"/>
              </a:spcBef>
              <a:spcAft>
                <a:spcPts val="0"/>
              </a:spcAft>
              <a:buClr>
                <a:srgbClr val="999999"/>
              </a:buClr>
              <a:buSzPts val="700"/>
              <a:buFont typeface="Open Sans"/>
              <a:buChar char="●"/>
              <a:defRPr/>
            </a:lvl7pPr>
            <a:lvl8pPr lvl="7" rtl="0" algn="ctr">
              <a:lnSpc>
                <a:spcPct val="100000"/>
              </a:lnSpc>
              <a:spcBef>
                <a:spcPts val="1600"/>
              </a:spcBef>
              <a:spcAft>
                <a:spcPts val="0"/>
              </a:spcAft>
              <a:buClr>
                <a:srgbClr val="999999"/>
              </a:buClr>
              <a:buSzPts val="700"/>
              <a:buFont typeface="Open Sans"/>
              <a:buChar char="○"/>
              <a:defRPr/>
            </a:lvl8pPr>
            <a:lvl9pPr lvl="8" rtl="0" algn="ctr">
              <a:lnSpc>
                <a:spcPct val="100000"/>
              </a:lnSpc>
              <a:spcBef>
                <a:spcPts val="1600"/>
              </a:spcBef>
              <a:spcAft>
                <a:spcPts val="1600"/>
              </a:spcAft>
              <a:buClr>
                <a:srgbClr val="999999"/>
              </a:buClr>
              <a:buSzPts val="600"/>
              <a:buFont typeface="Open Sans"/>
              <a:buChar char="■"/>
              <a:defRPr/>
            </a:lvl9pPr>
          </a:lstStyle>
          <a:p/>
        </p:txBody>
      </p:sp>
    </p:spTree>
  </p:cSld>
  <p:clrMapOvr>
    <a:masterClrMapping/>
  </p:clrMapOvr>
</p:sldLayout>
</file>

<file path=ppt/slideLayouts/slideLayout6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bg>
      <p:bgPr>
        <a:solidFill>
          <a:schemeClr val="lt2"/>
        </a:solidFill>
      </p:bgPr>
    </p:bg>
    <p:spTree>
      <p:nvGrpSpPr>
        <p:cNvPr id="2227" name="Shape 2227"/>
        <p:cNvGrpSpPr/>
        <p:nvPr/>
      </p:nvGrpSpPr>
      <p:grpSpPr>
        <a:xfrm>
          <a:off x="0" y="0"/>
          <a:ext cx="0" cy="0"/>
          <a:chOff x="0" y="0"/>
          <a:chExt cx="0" cy="0"/>
        </a:xfrm>
      </p:grpSpPr>
      <p:sp>
        <p:nvSpPr>
          <p:cNvPr id="2228" name="Google Shape;2228;p71"/>
          <p:cNvSpPr txBox="1"/>
          <p:nvPr>
            <p:ph type="title"/>
          </p:nvPr>
        </p:nvSpPr>
        <p:spPr>
          <a:xfrm>
            <a:off x="720000" y="1307100"/>
            <a:ext cx="7703700" cy="2529300"/>
          </a:xfrm>
          <a:prstGeom prst="rect">
            <a:avLst/>
          </a:prstGeom>
        </p:spPr>
        <p:txBody>
          <a:bodyPr anchorCtr="0" anchor="ctr" bIns="91425" lIns="91425" spcFirstLastPara="1" rIns="91425" wrap="square" tIns="91425">
            <a:noAutofit/>
          </a:bodyPr>
          <a:lstStyle>
            <a:lvl1pPr lvl="0" rtl="0" algn="ctr">
              <a:lnSpc>
                <a:spcPct val="80000"/>
              </a:lnSpc>
              <a:spcBef>
                <a:spcPts val="0"/>
              </a:spcBef>
              <a:spcAft>
                <a:spcPts val="0"/>
              </a:spcAft>
              <a:buSzPts val="4800"/>
              <a:buNone/>
              <a:defRPr sz="9600"/>
            </a:lvl1pPr>
            <a:lvl2pPr lvl="1" rtl="0">
              <a:spcBef>
                <a:spcPts val="0"/>
              </a:spcBef>
              <a:spcAft>
                <a:spcPts val="0"/>
              </a:spcAft>
              <a:buSzPts val="4800"/>
              <a:buNone/>
              <a:defRPr sz="4800"/>
            </a:lvl2pPr>
            <a:lvl3pPr lvl="2" rtl="0">
              <a:spcBef>
                <a:spcPts val="0"/>
              </a:spcBef>
              <a:spcAft>
                <a:spcPts val="0"/>
              </a:spcAft>
              <a:buSzPts val="4800"/>
              <a:buNone/>
              <a:defRPr sz="4800"/>
            </a:lvl3pPr>
            <a:lvl4pPr lvl="3" rtl="0">
              <a:spcBef>
                <a:spcPts val="0"/>
              </a:spcBef>
              <a:spcAft>
                <a:spcPts val="0"/>
              </a:spcAft>
              <a:buSzPts val="4800"/>
              <a:buNone/>
              <a:defRPr sz="4800"/>
            </a:lvl4pPr>
            <a:lvl5pPr lvl="4" rtl="0">
              <a:spcBef>
                <a:spcPts val="0"/>
              </a:spcBef>
              <a:spcAft>
                <a:spcPts val="0"/>
              </a:spcAft>
              <a:buSzPts val="4800"/>
              <a:buNone/>
              <a:defRPr sz="4800"/>
            </a:lvl5pPr>
            <a:lvl6pPr lvl="5" rtl="0">
              <a:spcBef>
                <a:spcPts val="0"/>
              </a:spcBef>
              <a:spcAft>
                <a:spcPts val="0"/>
              </a:spcAft>
              <a:buSzPts val="4800"/>
              <a:buNone/>
              <a:defRPr sz="4800"/>
            </a:lvl6pPr>
            <a:lvl7pPr lvl="6" rtl="0">
              <a:spcBef>
                <a:spcPts val="0"/>
              </a:spcBef>
              <a:spcAft>
                <a:spcPts val="0"/>
              </a:spcAft>
              <a:buSzPts val="4800"/>
              <a:buNone/>
              <a:defRPr sz="4800"/>
            </a:lvl7pPr>
            <a:lvl8pPr lvl="7" rtl="0">
              <a:spcBef>
                <a:spcPts val="0"/>
              </a:spcBef>
              <a:spcAft>
                <a:spcPts val="0"/>
              </a:spcAft>
              <a:buSzPts val="4800"/>
              <a:buNone/>
              <a:defRPr sz="4800"/>
            </a:lvl8pPr>
            <a:lvl9pPr lvl="8" rtl="0">
              <a:spcBef>
                <a:spcPts val="0"/>
              </a:spcBef>
              <a:spcAft>
                <a:spcPts val="0"/>
              </a:spcAft>
              <a:buSzPts val="4800"/>
              <a:buNone/>
              <a:defRPr sz="4800"/>
            </a:lvl9pPr>
          </a:lstStyle>
          <a:p/>
        </p:txBody>
      </p:sp>
      <p:grpSp>
        <p:nvGrpSpPr>
          <p:cNvPr id="2229" name="Google Shape;2229;p71"/>
          <p:cNvGrpSpPr/>
          <p:nvPr/>
        </p:nvGrpSpPr>
        <p:grpSpPr>
          <a:xfrm flipH="1">
            <a:off x="7570777" y="-989449"/>
            <a:ext cx="6493094" cy="6372526"/>
            <a:chOff x="-5101468" y="-829074"/>
            <a:chExt cx="6493094" cy="6372526"/>
          </a:xfrm>
        </p:grpSpPr>
        <p:sp>
          <p:nvSpPr>
            <p:cNvPr id="2230" name="Google Shape;2230;p71"/>
            <p:cNvSpPr/>
            <p:nvPr/>
          </p:nvSpPr>
          <p:spPr>
            <a:xfrm rot="5400000">
              <a:off x="-5041183" y="-889358"/>
              <a:ext cx="6372526" cy="6493094"/>
            </a:xfrm>
            <a:custGeom>
              <a:rect b="b" l="l" r="r" t="t"/>
              <a:pathLst>
                <a:path extrusionOk="0" h="31343" w="30761">
                  <a:moveTo>
                    <a:pt x="25462" y="1"/>
                  </a:moveTo>
                  <a:cubicBezTo>
                    <a:pt x="25003" y="1"/>
                    <a:pt x="24504" y="84"/>
                    <a:pt x="23962" y="262"/>
                  </a:cubicBezTo>
                  <a:cubicBezTo>
                    <a:pt x="22714" y="644"/>
                    <a:pt x="21848" y="1706"/>
                    <a:pt x="21270" y="2862"/>
                  </a:cubicBezTo>
                  <a:cubicBezTo>
                    <a:pt x="20785" y="3728"/>
                    <a:pt x="20693" y="5740"/>
                    <a:pt x="19919" y="6421"/>
                  </a:cubicBezTo>
                  <a:cubicBezTo>
                    <a:pt x="19549" y="6724"/>
                    <a:pt x="19197" y="6855"/>
                    <a:pt x="18859" y="6855"/>
                  </a:cubicBezTo>
                  <a:cubicBezTo>
                    <a:pt x="16740" y="6855"/>
                    <a:pt x="15176" y="1692"/>
                    <a:pt x="13183" y="1603"/>
                  </a:cubicBezTo>
                  <a:cubicBezTo>
                    <a:pt x="13116" y="1599"/>
                    <a:pt x="13051" y="1598"/>
                    <a:pt x="12987" y="1598"/>
                  </a:cubicBezTo>
                  <a:cubicBezTo>
                    <a:pt x="9937" y="1598"/>
                    <a:pt x="10508" y="5882"/>
                    <a:pt x="11357" y="7762"/>
                  </a:cubicBezTo>
                  <a:cubicBezTo>
                    <a:pt x="11842" y="8917"/>
                    <a:pt x="12420" y="10072"/>
                    <a:pt x="13276" y="11134"/>
                  </a:cubicBezTo>
                  <a:cubicBezTo>
                    <a:pt x="13956" y="12094"/>
                    <a:pt x="15205" y="12867"/>
                    <a:pt x="15586" y="14116"/>
                  </a:cubicBezTo>
                  <a:cubicBezTo>
                    <a:pt x="16357" y="16711"/>
                    <a:pt x="14815" y="17501"/>
                    <a:pt x="12974" y="17501"/>
                  </a:cubicBezTo>
                  <a:cubicBezTo>
                    <a:pt x="11807" y="17501"/>
                    <a:pt x="10520" y="17184"/>
                    <a:pt x="9624" y="16808"/>
                  </a:cubicBezTo>
                  <a:cubicBezTo>
                    <a:pt x="8752" y="16450"/>
                    <a:pt x="7859" y="16277"/>
                    <a:pt x="6986" y="16277"/>
                  </a:cubicBezTo>
                  <a:cubicBezTo>
                    <a:pt x="4586" y="16277"/>
                    <a:pt x="2333" y="17587"/>
                    <a:pt x="1062" y="19985"/>
                  </a:cubicBezTo>
                  <a:cubicBezTo>
                    <a:pt x="0" y="22203"/>
                    <a:pt x="93" y="25472"/>
                    <a:pt x="1248" y="27783"/>
                  </a:cubicBezTo>
                  <a:cubicBezTo>
                    <a:pt x="1953" y="29293"/>
                    <a:pt x="2762" y="29890"/>
                    <a:pt x="3534" y="29890"/>
                  </a:cubicBezTo>
                  <a:cubicBezTo>
                    <a:pt x="4978" y="29890"/>
                    <a:pt x="6291" y="27799"/>
                    <a:pt x="6540" y="25669"/>
                  </a:cubicBezTo>
                  <a:cubicBezTo>
                    <a:pt x="6754" y="23757"/>
                    <a:pt x="7623" y="23083"/>
                    <a:pt x="8725" y="23083"/>
                  </a:cubicBezTo>
                  <a:cubicBezTo>
                    <a:pt x="10121" y="23083"/>
                    <a:pt x="11892" y="24164"/>
                    <a:pt x="13183" y="25184"/>
                  </a:cubicBezTo>
                  <a:cubicBezTo>
                    <a:pt x="14106" y="25895"/>
                    <a:pt x="14783" y="26188"/>
                    <a:pt x="15317" y="26188"/>
                  </a:cubicBezTo>
                  <a:cubicBezTo>
                    <a:pt x="16736" y="26188"/>
                    <a:pt x="17148" y="24117"/>
                    <a:pt x="18474" y="22295"/>
                  </a:cubicBezTo>
                  <a:cubicBezTo>
                    <a:pt x="19049" y="21552"/>
                    <a:pt x="19836" y="21252"/>
                    <a:pt x="20692" y="21252"/>
                  </a:cubicBezTo>
                  <a:cubicBezTo>
                    <a:pt x="22710" y="21252"/>
                    <a:pt x="25108" y="22925"/>
                    <a:pt x="25984" y="24410"/>
                  </a:cubicBezTo>
                  <a:cubicBezTo>
                    <a:pt x="26655" y="25669"/>
                    <a:pt x="26944" y="27010"/>
                    <a:pt x="27336" y="28454"/>
                  </a:cubicBezTo>
                  <a:cubicBezTo>
                    <a:pt x="27624" y="29227"/>
                    <a:pt x="27624" y="30671"/>
                    <a:pt x="28006" y="31342"/>
                  </a:cubicBezTo>
                  <a:lnTo>
                    <a:pt x="28099" y="31146"/>
                  </a:lnTo>
                  <a:cubicBezTo>
                    <a:pt x="28129" y="31161"/>
                    <a:pt x="28159" y="31168"/>
                    <a:pt x="28189" y="31168"/>
                  </a:cubicBezTo>
                  <a:cubicBezTo>
                    <a:pt x="28548" y="31168"/>
                    <a:pt x="28887" y="30143"/>
                    <a:pt x="29069" y="29609"/>
                  </a:cubicBezTo>
                  <a:cubicBezTo>
                    <a:pt x="30502" y="24802"/>
                    <a:pt x="29935" y="19315"/>
                    <a:pt x="30409" y="14311"/>
                  </a:cubicBezTo>
                  <a:cubicBezTo>
                    <a:pt x="30760" y="10859"/>
                    <a:pt x="30710" y="1"/>
                    <a:pt x="25462"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2231" name="Google Shape;2231;p71"/>
            <p:cNvGrpSpPr/>
            <p:nvPr/>
          </p:nvGrpSpPr>
          <p:grpSpPr>
            <a:xfrm flipH="1" rot="-5400000">
              <a:off x="-218007" y="3904809"/>
              <a:ext cx="1337234" cy="899547"/>
              <a:chOff x="5898017" y="1162960"/>
              <a:chExt cx="1695492" cy="1140544"/>
            </a:xfrm>
          </p:grpSpPr>
          <p:sp>
            <p:nvSpPr>
              <p:cNvPr id="2232" name="Google Shape;2232;p71"/>
              <p:cNvSpPr/>
              <p:nvPr/>
            </p:nvSpPr>
            <p:spPr>
              <a:xfrm>
                <a:off x="5898017" y="1960377"/>
                <a:ext cx="158260" cy="159738"/>
              </a:xfrm>
              <a:custGeom>
                <a:rect b="b" l="l" r="r" t="t"/>
                <a:pathLst>
                  <a:path extrusionOk="0" h="1729" w="1713">
                    <a:moveTo>
                      <a:pt x="814" y="0"/>
                    </a:moveTo>
                    <a:cubicBezTo>
                      <a:pt x="725" y="0"/>
                      <a:pt x="637" y="23"/>
                      <a:pt x="568" y="66"/>
                    </a:cubicBezTo>
                    <a:cubicBezTo>
                      <a:pt x="444" y="138"/>
                      <a:pt x="372" y="242"/>
                      <a:pt x="341" y="375"/>
                    </a:cubicBezTo>
                    <a:cubicBezTo>
                      <a:pt x="341" y="386"/>
                      <a:pt x="330" y="396"/>
                      <a:pt x="330" y="407"/>
                    </a:cubicBezTo>
                    <a:cubicBezTo>
                      <a:pt x="330" y="399"/>
                      <a:pt x="329" y="396"/>
                      <a:pt x="328" y="396"/>
                    </a:cubicBezTo>
                    <a:cubicBezTo>
                      <a:pt x="324" y="396"/>
                      <a:pt x="318" y="412"/>
                      <a:pt x="323" y="412"/>
                    </a:cubicBezTo>
                    <a:cubicBezTo>
                      <a:pt x="324" y="412"/>
                      <a:pt x="327" y="410"/>
                      <a:pt x="330" y="407"/>
                    </a:cubicBezTo>
                    <a:lnTo>
                      <a:pt x="330" y="407"/>
                    </a:lnTo>
                    <a:cubicBezTo>
                      <a:pt x="310" y="437"/>
                      <a:pt x="289" y="478"/>
                      <a:pt x="268" y="510"/>
                    </a:cubicBezTo>
                    <a:cubicBezTo>
                      <a:pt x="217" y="613"/>
                      <a:pt x="155" y="716"/>
                      <a:pt x="103" y="819"/>
                    </a:cubicBezTo>
                    <a:cubicBezTo>
                      <a:pt x="0" y="1005"/>
                      <a:pt x="21" y="1242"/>
                      <a:pt x="176" y="1397"/>
                    </a:cubicBezTo>
                    <a:lnTo>
                      <a:pt x="279" y="1500"/>
                    </a:lnTo>
                    <a:cubicBezTo>
                      <a:pt x="330" y="1551"/>
                      <a:pt x="424" y="1603"/>
                      <a:pt x="506" y="1624"/>
                    </a:cubicBezTo>
                    <a:cubicBezTo>
                      <a:pt x="591" y="1695"/>
                      <a:pt x="696" y="1729"/>
                      <a:pt x="802" y="1729"/>
                    </a:cubicBezTo>
                    <a:cubicBezTo>
                      <a:pt x="926" y="1729"/>
                      <a:pt x="1051" y="1682"/>
                      <a:pt x="1146" y="1592"/>
                    </a:cubicBezTo>
                    <a:cubicBezTo>
                      <a:pt x="1331" y="1417"/>
                      <a:pt x="1527" y="1262"/>
                      <a:pt x="1600" y="1015"/>
                    </a:cubicBezTo>
                    <a:cubicBezTo>
                      <a:pt x="1713" y="581"/>
                      <a:pt x="1362" y="283"/>
                      <a:pt x="1052" y="66"/>
                    </a:cubicBezTo>
                    <a:cubicBezTo>
                      <a:pt x="982" y="21"/>
                      <a:pt x="897" y="0"/>
                      <a:pt x="814" y="0"/>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33" name="Google Shape;2233;p71"/>
              <p:cNvSpPr/>
              <p:nvPr/>
            </p:nvSpPr>
            <p:spPr>
              <a:xfrm>
                <a:off x="6434602" y="2116420"/>
                <a:ext cx="143016" cy="187085"/>
              </a:xfrm>
              <a:custGeom>
                <a:rect b="b" l="l" r="r" t="t"/>
                <a:pathLst>
                  <a:path extrusionOk="0" h="2025" w="1548">
                    <a:moveTo>
                      <a:pt x="601" y="0"/>
                    </a:moveTo>
                    <a:cubicBezTo>
                      <a:pt x="436" y="0"/>
                      <a:pt x="276" y="83"/>
                      <a:pt x="175" y="265"/>
                    </a:cubicBezTo>
                    <a:cubicBezTo>
                      <a:pt x="72" y="440"/>
                      <a:pt x="51" y="646"/>
                      <a:pt x="41" y="832"/>
                    </a:cubicBezTo>
                    <a:cubicBezTo>
                      <a:pt x="0" y="1224"/>
                      <a:pt x="10" y="1698"/>
                      <a:pt x="361" y="1946"/>
                    </a:cubicBezTo>
                    <a:cubicBezTo>
                      <a:pt x="443" y="2000"/>
                      <a:pt x="526" y="2024"/>
                      <a:pt x="608" y="2024"/>
                    </a:cubicBezTo>
                    <a:cubicBezTo>
                      <a:pt x="743" y="2024"/>
                      <a:pt x="875" y="1960"/>
                      <a:pt x="990" y="1863"/>
                    </a:cubicBezTo>
                    <a:cubicBezTo>
                      <a:pt x="1186" y="1853"/>
                      <a:pt x="1372" y="1719"/>
                      <a:pt x="1434" y="1523"/>
                    </a:cubicBezTo>
                    <a:cubicBezTo>
                      <a:pt x="1454" y="1420"/>
                      <a:pt x="1475" y="1327"/>
                      <a:pt x="1485" y="1234"/>
                    </a:cubicBezTo>
                    <a:cubicBezTo>
                      <a:pt x="1516" y="1173"/>
                      <a:pt x="1547" y="1100"/>
                      <a:pt x="1547" y="1017"/>
                    </a:cubicBezTo>
                    <a:cubicBezTo>
                      <a:pt x="1547" y="863"/>
                      <a:pt x="1475" y="749"/>
                      <a:pt x="1382" y="667"/>
                    </a:cubicBezTo>
                    <a:cubicBezTo>
                      <a:pt x="1351" y="616"/>
                      <a:pt x="1320" y="574"/>
                      <a:pt x="1279" y="522"/>
                    </a:cubicBezTo>
                    <a:cubicBezTo>
                      <a:pt x="1238" y="471"/>
                      <a:pt x="1186" y="440"/>
                      <a:pt x="1135" y="389"/>
                    </a:cubicBezTo>
                    <a:cubicBezTo>
                      <a:pt x="1124" y="347"/>
                      <a:pt x="1103" y="295"/>
                      <a:pt x="1073" y="254"/>
                    </a:cubicBezTo>
                    <a:cubicBezTo>
                      <a:pt x="951" y="91"/>
                      <a:pt x="774" y="0"/>
                      <a:pt x="601" y="0"/>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34" name="Google Shape;2234;p71"/>
              <p:cNvSpPr/>
              <p:nvPr/>
            </p:nvSpPr>
            <p:spPr>
              <a:xfrm>
                <a:off x="6864018" y="1933954"/>
                <a:ext cx="156689" cy="160200"/>
              </a:xfrm>
              <a:custGeom>
                <a:rect b="b" l="l" r="r" t="t"/>
                <a:pathLst>
                  <a:path extrusionOk="0" h="1734" w="1696">
                    <a:moveTo>
                      <a:pt x="1146" y="1"/>
                    </a:moveTo>
                    <a:cubicBezTo>
                      <a:pt x="1140" y="1"/>
                      <a:pt x="1134" y="1"/>
                      <a:pt x="1129" y="1"/>
                    </a:cubicBezTo>
                    <a:cubicBezTo>
                      <a:pt x="973" y="1"/>
                      <a:pt x="829" y="42"/>
                      <a:pt x="705" y="115"/>
                    </a:cubicBezTo>
                    <a:cubicBezTo>
                      <a:pt x="592" y="145"/>
                      <a:pt x="489" y="218"/>
                      <a:pt x="427" y="331"/>
                    </a:cubicBezTo>
                    <a:cubicBezTo>
                      <a:pt x="386" y="414"/>
                      <a:pt x="334" y="476"/>
                      <a:pt x="283" y="548"/>
                    </a:cubicBezTo>
                    <a:cubicBezTo>
                      <a:pt x="180" y="693"/>
                      <a:pt x="128" y="858"/>
                      <a:pt x="86" y="1023"/>
                    </a:cubicBezTo>
                    <a:cubicBezTo>
                      <a:pt x="1" y="1347"/>
                      <a:pt x="259" y="1627"/>
                      <a:pt x="559" y="1627"/>
                    </a:cubicBezTo>
                    <a:cubicBezTo>
                      <a:pt x="584" y="1627"/>
                      <a:pt x="609" y="1625"/>
                      <a:pt x="633" y="1621"/>
                    </a:cubicBezTo>
                    <a:cubicBezTo>
                      <a:pt x="726" y="1683"/>
                      <a:pt x="829" y="1734"/>
                      <a:pt x="932" y="1734"/>
                    </a:cubicBezTo>
                    <a:cubicBezTo>
                      <a:pt x="1149" y="1734"/>
                      <a:pt x="1314" y="1590"/>
                      <a:pt x="1386" y="1404"/>
                    </a:cubicBezTo>
                    <a:cubicBezTo>
                      <a:pt x="1417" y="1383"/>
                      <a:pt x="1448" y="1363"/>
                      <a:pt x="1469" y="1332"/>
                    </a:cubicBezTo>
                    <a:cubicBezTo>
                      <a:pt x="1696" y="1085"/>
                      <a:pt x="1613" y="785"/>
                      <a:pt x="1613" y="476"/>
                    </a:cubicBezTo>
                    <a:cubicBezTo>
                      <a:pt x="1613" y="223"/>
                      <a:pt x="1406" y="1"/>
                      <a:pt x="1146" y="1"/>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35" name="Google Shape;2235;p71"/>
              <p:cNvSpPr/>
              <p:nvPr/>
            </p:nvSpPr>
            <p:spPr>
              <a:xfrm>
                <a:off x="7359861" y="1915384"/>
                <a:ext cx="163988" cy="152162"/>
              </a:xfrm>
              <a:custGeom>
                <a:rect b="b" l="l" r="r" t="t"/>
                <a:pathLst>
                  <a:path extrusionOk="0" h="1647" w="1775">
                    <a:moveTo>
                      <a:pt x="1056" y="1"/>
                    </a:moveTo>
                    <a:cubicBezTo>
                      <a:pt x="1034" y="1"/>
                      <a:pt x="1013" y="3"/>
                      <a:pt x="991" y="6"/>
                    </a:cubicBezTo>
                    <a:lnTo>
                      <a:pt x="960" y="6"/>
                    </a:lnTo>
                    <a:cubicBezTo>
                      <a:pt x="775" y="6"/>
                      <a:pt x="651" y="99"/>
                      <a:pt x="548" y="243"/>
                    </a:cubicBezTo>
                    <a:cubicBezTo>
                      <a:pt x="465" y="346"/>
                      <a:pt x="383" y="460"/>
                      <a:pt x="321" y="573"/>
                    </a:cubicBezTo>
                    <a:cubicBezTo>
                      <a:pt x="259" y="687"/>
                      <a:pt x="218" y="800"/>
                      <a:pt x="156" y="914"/>
                    </a:cubicBezTo>
                    <a:cubicBezTo>
                      <a:pt x="1" y="1234"/>
                      <a:pt x="186" y="1646"/>
                      <a:pt x="578" y="1646"/>
                    </a:cubicBezTo>
                    <a:cubicBezTo>
                      <a:pt x="672" y="1646"/>
                      <a:pt x="775" y="1636"/>
                      <a:pt x="878" y="1636"/>
                    </a:cubicBezTo>
                    <a:cubicBezTo>
                      <a:pt x="904" y="1641"/>
                      <a:pt x="930" y="1643"/>
                      <a:pt x="954" y="1643"/>
                    </a:cubicBezTo>
                    <a:cubicBezTo>
                      <a:pt x="1045" y="1643"/>
                      <a:pt x="1124" y="1615"/>
                      <a:pt x="1197" y="1574"/>
                    </a:cubicBezTo>
                    <a:cubicBezTo>
                      <a:pt x="1352" y="1522"/>
                      <a:pt x="1486" y="1440"/>
                      <a:pt x="1589" y="1295"/>
                    </a:cubicBezTo>
                    <a:cubicBezTo>
                      <a:pt x="1775" y="1017"/>
                      <a:pt x="1610" y="646"/>
                      <a:pt x="1517" y="357"/>
                    </a:cubicBezTo>
                    <a:cubicBezTo>
                      <a:pt x="1452" y="170"/>
                      <a:pt x="1260" y="1"/>
                      <a:pt x="1056" y="1"/>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36" name="Google Shape;2236;p71"/>
              <p:cNvSpPr/>
              <p:nvPr/>
            </p:nvSpPr>
            <p:spPr>
              <a:xfrm>
                <a:off x="7171206" y="1552025"/>
                <a:ext cx="161124" cy="141538"/>
              </a:xfrm>
              <a:custGeom>
                <a:rect b="b" l="l" r="r" t="t"/>
                <a:pathLst>
                  <a:path extrusionOk="0" h="1532" w="1744">
                    <a:moveTo>
                      <a:pt x="1074" y="1"/>
                    </a:moveTo>
                    <a:cubicBezTo>
                      <a:pt x="1033" y="1"/>
                      <a:pt x="992" y="4"/>
                      <a:pt x="949" y="9"/>
                    </a:cubicBezTo>
                    <a:cubicBezTo>
                      <a:pt x="867" y="20"/>
                      <a:pt x="795" y="61"/>
                      <a:pt x="733" y="112"/>
                    </a:cubicBezTo>
                    <a:lnTo>
                      <a:pt x="733" y="102"/>
                    </a:lnTo>
                    <a:cubicBezTo>
                      <a:pt x="681" y="91"/>
                      <a:pt x="640" y="82"/>
                      <a:pt x="599" y="82"/>
                    </a:cubicBezTo>
                    <a:lnTo>
                      <a:pt x="589" y="82"/>
                    </a:lnTo>
                    <a:cubicBezTo>
                      <a:pt x="577" y="80"/>
                      <a:pt x="566" y="79"/>
                      <a:pt x="554" y="79"/>
                    </a:cubicBezTo>
                    <a:cubicBezTo>
                      <a:pt x="407" y="79"/>
                      <a:pt x="243" y="195"/>
                      <a:pt x="176" y="318"/>
                    </a:cubicBezTo>
                    <a:cubicBezTo>
                      <a:pt x="83" y="494"/>
                      <a:pt x="62" y="731"/>
                      <a:pt x="32" y="927"/>
                    </a:cubicBezTo>
                    <a:cubicBezTo>
                      <a:pt x="0" y="1102"/>
                      <a:pt x="32" y="1257"/>
                      <a:pt x="155" y="1391"/>
                    </a:cubicBezTo>
                    <a:cubicBezTo>
                      <a:pt x="247" y="1484"/>
                      <a:pt x="372" y="1532"/>
                      <a:pt x="498" y="1532"/>
                    </a:cubicBezTo>
                    <a:cubicBezTo>
                      <a:pt x="583" y="1532"/>
                      <a:pt x="668" y="1510"/>
                      <a:pt x="743" y="1464"/>
                    </a:cubicBezTo>
                    <a:cubicBezTo>
                      <a:pt x="826" y="1412"/>
                      <a:pt x="919" y="1361"/>
                      <a:pt x="1011" y="1319"/>
                    </a:cubicBezTo>
                    <a:cubicBezTo>
                      <a:pt x="1022" y="1319"/>
                      <a:pt x="1032" y="1319"/>
                      <a:pt x="1032" y="1309"/>
                    </a:cubicBezTo>
                    <a:cubicBezTo>
                      <a:pt x="1063" y="1309"/>
                      <a:pt x="1084" y="1299"/>
                      <a:pt x="1104" y="1278"/>
                    </a:cubicBezTo>
                    <a:cubicBezTo>
                      <a:pt x="1125" y="1278"/>
                      <a:pt x="1146" y="1267"/>
                      <a:pt x="1156" y="1257"/>
                    </a:cubicBezTo>
                    <a:cubicBezTo>
                      <a:pt x="1341" y="1164"/>
                      <a:pt x="1465" y="969"/>
                      <a:pt x="1589" y="814"/>
                    </a:cubicBezTo>
                    <a:cubicBezTo>
                      <a:pt x="1744" y="607"/>
                      <a:pt x="1651" y="360"/>
                      <a:pt x="1476" y="215"/>
                    </a:cubicBezTo>
                    <a:cubicBezTo>
                      <a:pt x="1465" y="185"/>
                      <a:pt x="1444" y="153"/>
                      <a:pt x="1414" y="133"/>
                    </a:cubicBezTo>
                    <a:cubicBezTo>
                      <a:pt x="1312" y="32"/>
                      <a:pt x="1199" y="1"/>
                      <a:pt x="1074" y="1"/>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37" name="Google Shape;2237;p71"/>
              <p:cNvSpPr/>
              <p:nvPr/>
            </p:nvSpPr>
            <p:spPr>
              <a:xfrm>
                <a:off x="7460008" y="1266547"/>
                <a:ext cx="133500" cy="156504"/>
              </a:xfrm>
              <a:custGeom>
                <a:rect b="b" l="l" r="r" t="t"/>
                <a:pathLst>
                  <a:path extrusionOk="0" h="1694" w="1445">
                    <a:moveTo>
                      <a:pt x="564" y="1"/>
                    </a:moveTo>
                    <a:cubicBezTo>
                      <a:pt x="351" y="1"/>
                      <a:pt x="135" y="145"/>
                      <a:pt x="83" y="355"/>
                    </a:cubicBezTo>
                    <a:cubicBezTo>
                      <a:pt x="62" y="448"/>
                      <a:pt x="51" y="541"/>
                      <a:pt x="62" y="634"/>
                    </a:cubicBezTo>
                    <a:cubicBezTo>
                      <a:pt x="21" y="747"/>
                      <a:pt x="0" y="871"/>
                      <a:pt x="0" y="985"/>
                    </a:cubicBezTo>
                    <a:cubicBezTo>
                      <a:pt x="0" y="1180"/>
                      <a:pt x="72" y="1335"/>
                      <a:pt x="196" y="1490"/>
                    </a:cubicBezTo>
                    <a:cubicBezTo>
                      <a:pt x="268" y="1583"/>
                      <a:pt x="413" y="1666"/>
                      <a:pt x="526" y="1686"/>
                    </a:cubicBezTo>
                    <a:cubicBezTo>
                      <a:pt x="571" y="1691"/>
                      <a:pt x="614" y="1694"/>
                      <a:pt x="656" y="1694"/>
                    </a:cubicBezTo>
                    <a:cubicBezTo>
                      <a:pt x="787" y="1694"/>
                      <a:pt x="907" y="1669"/>
                      <a:pt x="1032" y="1614"/>
                    </a:cubicBezTo>
                    <a:cubicBezTo>
                      <a:pt x="1279" y="1510"/>
                      <a:pt x="1444" y="1212"/>
                      <a:pt x="1424" y="943"/>
                    </a:cubicBezTo>
                    <a:cubicBezTo>
                      <a:pt x="1382" y="552"/>
                      <a:pt x="1114" y="273"/>
                      <a:pt x="794" y="66"/>
                    </a:cubicBezTo>
                    <a:cubicBezTo>
                      <a:pt x="724" y="21"/>
                      <a:pt x="644" y="1"/>
                      <a:pt x="564" y="1"/>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38" name="Google Shape;2238;p71"/>
              <p:cNvSpPr/>
              <p:nvPr/>
            </p:nvSpPr>
            <p:spPr>
              <a:xfrm>
                <a:off x="6145217" y="1564292"/>
                <a:ext cx="162048" cy="180340"/>
              </a:xfrm>
              <a:custGeom>
                <a:rect b="b" l="l" r="r" t="t"/>
                <a:pathLst>
                  <a:path extrusionOk="0" h="1952" w="1754">
                    <a:moveTo>
                      <a:pt x="850" y="0"/>
                    </a:moveTo>
                    <a:cubicBezTo>
                      <a:pt x="689" y="0"/>
                      <a:pt x="526" y="60"/>
                      <a:pt x="381" y="154"/>
                    </a:cubicBezTo>
                    <a:cubicBezTo>
                      <a:pt x="196" y="277"/>
                      <a:pt x="103" y="504"/>
                      <a:pt x="175" y="721"/>
                    </a:cubicBezTo>
                    <a:cubicBezTo>
                      <a:pt x="41" y="979"/>
                      <a:pt x="0" y="1278"/>
                      <a:pt x="175" y="1547"/>
                    </a:cubicBezTo>
                    <a:cubicBezTo>
                      <a:pt x="335" y="1786"/>
                      <a:pt x="631" y="1952"/>
                      <a:pt x="928" y="1952"/>
                    </a:cubicBezTo>
                    <a:cubicBezTo>
                      <a:pt x="1015" y="1952"/>
                      <a:pt x="1102" y="1938"/>
                      <a:pt x="1186" y="1907"/>
                    </a:cubicBezTo>
                    <a:cubicBezTo>
                      <a:pt x="1424" y="1815"/>
                      <a:pt x="1578" y="1660"/>
                      <a:pt x="1671" y="1423"/>
                    </a:cubicBezTo>
                    <a:cubicBezTo>
                      <a:pt x="1754" y="1185"/>
                      <a:pt x="1671" y="917"/>
                      <a:pt x="1589" y="701"/>
                    </a:cubicBezTo>
                    <a:cubicBezTo>
                      <a:pt x="1495" y="463"/>
                      <a:pt x="1392" y="206"/>
                      <a:pt x="1155" y="82"/>
                    </a:cubicBezTo>
                    <a:cubicBezTo>
                      <a:pt x="1058" y="25"/>
                      <a:pt x="955" y="0"/>
                      <a:pt x="850" y="0"/>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39" name="Google Shape;2239;p71"/>
              <p:cNvSpPr/>
              <p:nvPr/>
            </p:nvSpPr>
            <p:spPr>
              <a:xfrm>
                <a:off x="6607338" y="1465067"/>
                <a:ext cx="146896" cy="132484"/>
              </a:xfrm>
              <a:custGeom>
                <a:rect b="b" l="l" r="r" t="t"/>
                <a:pathLst>
                  <a:path extrusionOk="0" h="1434" w="1590">
                    <a:moveTo>
                      <a:pt x="1115" y="1"/>
                    </a:moveTo>
                    <a:cubicBezTo>
                      <a:pt x="867" y="10"/>
                      <a:pt x="640" y="93"/>
                      <a:pt x="486" y="289"/>
                    </a:cubicBezTo>
                    <a:cubicBezTo>
                      <a:pt x="300" y="310"/>
                      <a:pt x="124" y="464"/>
                      <a:pt x="73" y="650"/>
                    </a:cubicBezTo>
                    <a:cubicBezTo>
                      <a:pt x="1" y="898"/>
                      <a:pt x="135" y="1115"/>
                      <a:pt x="362" y="1218"/>
                    </a:cubicBezTo>
                    <a:cubicBezTo>
                      <a:pt x="383" y="1228"/>
                      <a:pt x="403" y="1238"/>
                      <a:pt x="413" y="1248"/>
                    </a:cubicBezTo>
                    <a:lnTo>
                      <a:pt x="537" y="1310"/>
                    </a:lnTo>
                    <a:cubicBezTo>
                      <a:pt x="671" y="1383"/>
                      <a:pt x="805" y="1434"/>
                      <a:pt x="950" y="1434"/>
                    </a:cubicBezTo>
                    <a:cubicBezTo>
                      <a:pt x="1167" y="1434"/>
                      <a:pt x="1373" y="1310"/>
                      <a:pt x="1476" y="1115"/>
                    </a:cubicBezTo>
                    <a:cubicBezTo>
                      <a:pt x="1579" y="929"/>
                      <a:pt x="1589" y="702"/>
                      <a:pt x="1589" y="485"/>
                    </a:cubicBezTo>
                    <a:cubicBezTo>
                      <a:pt x="1589" y="228"/>
                      <a:pt x="1373" y="1"/>
                      <a:pt x="1115" y="1"/>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40" name="Google Shape;2240;p71"/>
              <p:cNvSpPr/>
              <p:nvPr/>
            </p:nvSpPr>
            <p:spPr>
              <a:xfrm>
                <a:off x="6036570" y="1207676"/>
                <a:ext cx="149483" cy="159461"/>
              </a:xfrm>
              <a:custGeom>
                <a:rect b="b" l="l" r="r" t="t"/>
                <a:pathLst>
                  <a:path extrusionOk="0" h="1726" w="1618">
                    <a:moveTo>
                      <a:pt x="830" y="0"/>
                    </a:moveTo>
                    <a:cubicBezTo>
                      <a:pt x="792" y="0"/>
                      <a:pt x="752" y="4"/>
                      <a:pt x="711" y="11"/>
                    </a:cubicBezTo>
                    <a:cubicBezTo>
                      <a:pt x="526" y="53"/>
                      <a:pt x="402" y="187"/>
                      <a:pt x="310" y="352"/>
                    </a:cubicBezTo>
                    <a:cubicBezTo>
                      <a:pt x="83" y="497"/>
                      <a:pt x="0" y="785"/>
                      <a:pt x="134" y="1012"/>
                    </a:cubicBezTo>
                    <a:cubicBezTo>
                      <a:pt x="258" y="1229"/>
                      <a:pt x="340" y="1497"/>
                      <a:pt x="557" y="1641"/>
                    </a:cubicBezTo>
                    <a:cubicBezTo>
                      <a:pt x="638" y="1687"/>
                      <a:pt x="735" y="1716"/>
                      <a:pt x="827" y="1716"/>
                    </a:cubicBezTo>
                    <a:cubicBezTo>
                      <a:pt x="840" y="1716"/>
                      <a:pt x="854" y="1715"/>
                      <a:pt x="867" y="1714"/>
                    </a:cubicBezTo>
                    <a:lnTo>
                      <a:pt x="1000" y="1714"/>
                    </a:lnTo>
                    <a:cubicBezTo>
                      <a:pt x="1037" y="1721"/>
                      <a:pt x="1075" y="1725"/>
                      <a:pt x="1112" y="1725"/>
                    </a:cubicBezTo>
                    <a:cubicBezTo>
                      <a:pt x="1374" y="1725"/>
                      <a:pt x="1618" y="1539"/>
                      <a:pt x="1609" y="1249"/>
                    </a:cubicBezTo>
                    <a:cubicBezTo>
                      <a:pt x="1599" y="868"/>
                      <a:pt x="1465" y="548"/>
                      <a:pt x="1259" y="238"/>
                    </a:cubicBezTo>
                    <a:cubicBezTo>
                      <a:pt x="1148" y="78"/>
                      <a:pt x="1004" y="0"/>
                      <a:pt x="830" y="0"/>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41" name="Google Shape;2241;p71"/>
              <p:cNvSpPr/>
              <p:nvPr/>
            </p:nvSpPr>
            <p:spPr>
              <a:xfrm>
                <a:off x="6919885" y="1162960"/>
                <a:ext cx="123984" cy="142462"/>
              </a:xfrm>
              <a:custGeom>
                <a:rect b="b" l="l" r="r" t="t"/>
                <a:pathLst>
                  <a:path extrusionOk="0" h="1542" w="1342">
                    <a:moveTo>
                      <a:pt x="517" y="0"/>
                    </a:moveTo>
                    <a:cubicBezTo>
                      <a:pt x="362" y="0"/>
                      <a:pt x="166" y="93"/>
                      <a:pt x="104" y="238"/>
                    </a:cubicBezTo>
                    <a:cubicBezTo>
                      <a:pt x="22" y="433"/>
                      <a:pt x="1" y="578"/>
                      <a:pt x="32" y="774"/>
                    </a:cubicBezTo>
                    <a:lnTo>
                      <a:pt x="63" y="867"/>
                    </a:lnTo>
                    <a:cubicBezTo>
                      <a:pt x="22" y="1063"/>
                      <a:pt x="73" y="1259"/>
                      <a:pt x="280" y="1382"/>
                    </a:cubicBezTo>
                    <a:cubicBezTo>
                      <a:pt x="342" y="1414"/>
                      <a:pt x="424" y="1434"/>
                      <a:pt x="507" y="1444"/>
                    </a:cubicBezTo>
                    <a:cubicBezTo>
                      <a:pt x="584" y="1511"/>
                      <a:pt x="691" y="1542"/>
                      <a:pt x="798" y="1542"/>
                    </a:cubicBezTo>
                    <a:cubicBezTo>
                      <a:pt x="890" y="1542"/>
                      <a:pt x="981" y="1519"/>
                      <a:pt x="1053" y="1476"/>
                    </a:cubicBezTo>
                    <a:cubicBezTo>
                      <a:pt x="1291" y="1331"/>
                      <a:pt x="1342" y="1052"/>
                      <a:pt x="1218" y="816"/>
                    </a:cubicBezTo>
                    <a:cubicBezTo>
                      <a:pt x="1218" y="816"/>
                      <a:pt x="1218" y="805"/>
                      <a:pt x="1208" y="795"/>
                    </a:cubicBezTo>
                    <a:cubicBezTo>
                      <a:pt x="1249" y="630"/>
                      <a:pt x="1229" y="465"/>
                      <a:pt x="1136" y="320"/>
                    </a:cubicBezTo>
                    <a:cubicBezTo>
                      <a:pt x="1074" y="227"/>
                      <a:pt x="991" y="145"/>
                      <a:pt x="899" y="93"/>
                    </a:cubicBezTo>
                    <a:cubicBezTo>
                      <a:pt x="816" y="42"/>
                      <a:pt x="723" y="0"/>
                      <a:pt x="610" y="0"/>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grpSp>
        <p:nvGrpSpPr>
          <p:cNvPr id="2242" name="Google Shape;2242;p71"/>
          <p:cNvGrpSpPr/>
          <p:nvPr/>
        </p:nvGrpSpPr>
        <p:grpSpPr>
          <a:xfrm flipH="1">
            <a:off x="-732339" y="-5450658"/>
            <a:ext cx="6372526" cy="6493094"/>
            <a:chOff x="3322217" y="-5290283"/>
            <a:chExt cx="6372526" cy="6493094"/>
          </a:xfrm>
        </p:grpSpPr>
        <p:sp>
          <p:nvSpPr>
            <p:cNvPr id="2243" name="Google Shape;2243;p71"/>
            <p:cNvSpPr/>
            <p:nvPr/>
          </p:nvSpPr>
          <p:spPr>
            <a:xfrm flipH="1" rot="10800000">
              <a:off x="3322217" y="-5290283"/>
              <a:ext cx="6372526" cy="6493094"/>
            </a:xfrm>
            <a:custGeom>
              <a:rect b="b" l="l" r="r" t="t"/>
              <a:pathLst>
                <a:path extrusionOk="0" h="31343" w="30761">
                  <a:moveTo>
                    <a:pt x="25462" y="1"/>
                  </a:moveTo>
                  <a:cubicBezTo>
                    <a:pt x="25003" y="1"/>
                    <a:pt x="24504" y="84"/>
                    <a:pt x="23962" y="262"/>
                  </a:cubicBezTo>
                  <a:cubicBezTo>
                    <a:pt x="22714" y="644"/>
                    <a:pt x="21848" y="1706"/>
                    <a:pt x="21270" y="2862"/>
                  </a:cubicBezTo>
                  <a:cubicBezTo>
                    <a:pt x="20785" y="3728"/>
                    <a:pt x="20693" y="5740"/>
                    <a:pt x="19919" y="6421"/>
                  </a:cubicBezTo>
                  <a:cubicBezTo>
                    <a:pt x="19549" y="6724"/>
                    <a:pt x="19197" y="6855"/>
                    <a:pt x="18859" y="6855"/>
                  </a:cubicBezTo>
                  <a:cubicBezTo>
                    <a:pt x="16740" y="6855"/>
                    <a:pt x="15176" y="1692"/>
                    <a:pt x="13183" y="1603"/>
                  </a:cubicBezTo>
                  <a:cubicBezTo>
                    <a:pt x="13116" y="1599"/>
                    <a:pt x="13051" y="1598"/>
                    <a:pt x="12987" y="1598"/>
                  </a:cubicBezTo>
                  <a:cubicBezTo>
                    <a:pt x="9937" y="1598"/>
                    <a:pt x="10508" y="5882"/>
                    <a:pt x="11357" y="7762"/>
                  </a:cubicBezTo>
                  <a:cubicBezTo>
                    <a:pt x="11842" y="8917"/>
                    <a:pt x="12420" y="10072"/>
                    <a:pt x="13276" y="11134"/>
                  </a:cubicBezTo>
                  <a:cubicBezTo>
                    <a:pt x="13956" y="12094"/>
                    <a:pt x="15205" y="12867"/>
                    <a:pt x="15586" y="14116"/>
                  </a:cubicBezTo>
                  <a:cubicBezTo>
                    <a:pt x="16357" y="16711"/>
                    <a:pt x="14815" y="17501"/>
                    <a:pt x="12974" y="17501"/>
                  </a:cubicBezTo>
                  <a:cubicBezTo>
                    <a:pt x="11807" y="17501"/>
                    <a:pt x="10520" y="17184"/>
                    <a:pt x="9624" y="16808"/>
                  </a:cubicBezTo>
                  <a:cubicBezTo>
                    <a:pt x="8752" y="16450"/>
                    <a:pt x="7859" y="16277"/>
                    <a:pt x="6986" y="16277"/>
                  </a:cubicBezTo>
                  <a:cubicBezTo>
                    <a:pt x="4586" y="16277"/>
                    <a:pt x="2333" y="17587"/>
                    <a:pt x="1062" y="19985"/>
                  </a:cubicBezTo>
                  <a:cubicBezTo>
                    <a:pt x="0" y="22203"/>
                    <a:pt x="93" y="25472"/>
                    <a:pt x="1248" y="27783"/>
                  </a:cubicBezTo>
                  <a:cubicBezTo>
                    <a:pt x="1953" y="29293"/>
                    <a:pt x="2762" y="29890"/>
                    <a:pt x="3534" y="29890"/>
                  </a:cubicBezTo>
                  <a:cubicBezTo>
                    <a:pt x="4978" y="29890"/>
                    <a:pt x="6291" y="27799"/>
                    <a:pt x="6540" y="25669"/>
                  </a:cubicBezTo>
                  <a:cubicBezTo>
                    <a:pt x="6754" y="23757"/>
                    <a:pt x="7623" y="23083"/>
                    <a:pt x="8725" y="23083"/>
                  </a:cubicBezTo>
                  <a:cubicBezTo>
                    <a:pt x="10121" y="23083"/>
                    <a:pt x="11892" y="24164"/>
                    <a:pt x="13183" y="25184"/>
                  </a:cubicBezTo>
                  <a:cubicBezTo>
                    <a:pt x="14106" y="25895"/>
                    <a:pt x="14783" y="26188"/>
                    <a:pt x="15317" y="26188"/>
                  </a:cubicBezTo>
                  <a:cubicBezTo>
                    <a:pt x="16736" y="26188"/>
                    <a:pt x="17148" y="24117"/>
                    <a:pt x="18474" y="22295"/>
                  </a:cubicBezTo>
                  <a:cubicBezTo>
                    <a:pt x="19049" y="21552"/>
                    <a:pt x="19836" y="21252"/>
                    <a:pt x="20692" y="21252"/>
                  </a:cubicBezTo>
                  <a:cubicBezTo>
                    <a:pt x="22710" y="21252"/>
                    <a:pt x="25108" y="22925"/>
                    <a:pt x="25984" y="24410"/>
                  </a:cubicBezTo>
                  <a:cubicBezTo>
                    <a:pt x="26655" y="25669"/>
                    <a:pt x="26944" y="27010"/>
                    <a:pt x="27336" y="28454"/>
                  </a:cubicBezTo>
                  <a:cubicBezTo>
                    <a:pt x="27624" y="29227"/>
                    <a:pt x="27624" y="30671"/>
                    <a:pt x="28006" y="31342"/>
                  </a:cubicBezTo>
                  <a:lnTo>
                    <a:pt x="28099" y="31146"/>
                  </a:lnTo>
                  <a:cubicBezTo>
                    <a:pt x="28129" y="31161"/>
                    <a:pt x="28159" y="31168"/>
                    <a:pt x="28189" y="31168"/>
                  </a:cubicBezTo>
                  <a:cubicBezTo>
                    <a:pt x="28548" y="31168"/>
                    <a:pt x="28887" y="30143"/>
                    <a:pt x="29069" y="29609"/>
                  </a:cubicBezTo>
                  <a:cubicBezTo>
                    <a:pt x="30502" y="24802"/>
                    <a:pt x="29935" y="19315"/>
                    <a:pt x="30409" y="14311"/>
                  </a:cubicBezTo>
                  <a:cubicBezTo>
                    <a:pt x="30760" y="10859"/>
                    <a:pt x="30710" y="1"/>
                    <a:pt x="25462"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2244" name="Google Shape;2244;p71"/>
            <p:cNvGrpSpPr/>
            <p:nvPr/>
          </p:nvGrpSpPr>
          <p:grpSpPr>
            <a:xfrm>
              <a:off x="7837255" y="-568979"/>
              <a:ext cx="1437133" cy="1280547"/>
              <a:chOff x="5898017" y="679887"/>
              <a:chExt cx="1822155" cy="1623617"/>
            </a:xfrm>
          </p:grpSpPr>
          <p:sp>
            <p:nvSpPr>
              <p:cNvPr id="2245" name="Google Shape;2245;p71"/>
              <p:cNvSpPr/>
              <p:nvPr/>
            </p:nvSpPr>
            <p:spPr>
              <a:xfrm>
                <a:off x="5898017" y="1960377"/>
                <a:ext cx="158260" cy="159738"/>
              </a:xfrm>
              <a:custGeom>
                <a:rect b="b" l="l" r="r" t="t"/>
                <a:pathLst>
                  <a:path extrusionOk="0" h="1729" w="1713">
                    <a:moveTo>
                      <a:pt x="814" y="0"/>
                    </a:moveTo>
                    <a:cubicBezTo>
                      <a:pt x="725" y="0"/>
                      <a:pt x="637" y="23"/>
                      <a:pt x="568" y="66"/>
                    </a:cubicBezTo>
                    <a:cubicBezTo>
                      <a:pt x="444" y="138"/>
                      <a:pt x="372" y="242"/>
                      <a:pt x="341" y="375"/>
                    </a:cubicBezTo>
                    <a:cubicBezTo>
                      <a:pt x="341" y="386"/>
                      <a:pt x="330" y="396"/>
                      <a:pt x="330" y="407"/>
                    </a:cubicBezTo>
                    <a:cubicBezTo>
                      <a:pt x="330" y="399"/>
                      <a:pt x="329" y="396"/>
                      <a:pt x="328" y="396"/>
                    </a:cubicBezTo>
                    <a:cubicBezTo>
                      <a:pt x="324" y="396"/>
                      <a:pt x="318" y="412"/>
                      <a:pt x="323" y="412"/>
                    </a:cubicBezTo>
                    <a:cubicBezTo>
                      <a:pt x="324" y="412"/>
                      <a:pt x="327" y="410"/>
                      <a:pt x="330" y="407"/>
                    </a:cubicBezTo>
                    <a:lnTo>
                      <a:pt x="330" y="407"/>
                    </a:lnTo>
                    <a:cubicBezTo>
                      <a:pt x="310" y="437"/>
                      <a:pt x="289" y="478"/>
                      <a:pt x="268" y="510"/>
                    </a:cubicBezTo>
                    <a:cubicBezTo>
                      <a:pt x="217" y="613"/>
                      <a:pt x="155" y="716"/>
                      <a:pt x="103" y="819"/>
                    </a:cubicBezTo>
                    <a:cubicBezTo>
                      <a:pt x="0" y="1005"/>
                      <a:pt x="21" y="1242"/>
                      <a:pt x="176" y="1397"/>
                    </a:cubicBezTo>
                    <a:lnTo>
                      <a:pt x="279" y="1500"/>
                    </a:lnTo>
                    <a:cubicBezTo>
                      <a:pt x="330" y="1551"/>
                      <a:pt x="424" y="1603"/>
                      <a:pt x="506" y="1624"/>
                    </a:cubicBezTo>
                    <a:cubicBezTo>
                      <a:pt x="591" y="1695"/>
                      <a:pt x="696" y="1729"/>
                      <a:pt x="802" y="1729"/>
                    </a:cubicBezTo>
                    <a:cubicBezTo>
                      <a:pt x="926" y="1729"/>
                      <a:pt x="1051" y="1682"/>
                      <a:pt x="1146" y="1592"/>
                    </a:cubicBezTo>
                    <a:cubicBezTo>
                      <a:pt x="1331" y="1417"/>
                      <a:pt x="1527" y="1262"/>
                      <a:pt x="1600" y="1015"/>
                    </a:cubicBezTo>
                    <a:cubicBezTo>
                      <a:pt x="1713" y="581"/>
                      <a:pt x="1362" y="283"/>
                      <a:pt x="1052" y="66"/>
                    </a:cubicBezTo>
                    <a:cubicBezTo>
                      <a:pt x="982" y="21"/>
                      <a:pt x="897" y="0"/>
                      <a:pt x="814" y="0"/>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46" name="Google Shape;2246;p71"/>
              <p:cNvSpPr/>
              <p:nvPr/>
            </p:nvSpPr>
            <p:spPr>
              <a:xfrm>
                <a:off x="6434602" y="2116420"/>
                <a:ext cx="143016" cy="187085"/>
              </a:xfrm>
              <a:custGeom>
                <a:rect b="b" l="l" r="r" t="t"/>
                <a:pathLst>
                  <a:path extrusionOk="0" h="2025" w="1548">
                    <a:moveTo>
                      <a:pt x="601" y="0"/>
                    </a:moveTo>
                    <a:cubicBezTo>
                      <a:pt x="436" y="0"/>
                      <a:pt x="276" y="83"/>
                      <a:pt x="175" y="265"/>
                    </a:cubicBezTo>
                    <a:cubicBezTo>
                      <a:pt x="72" y="440"/>
                      <a:pt x="51" y="646"/>
                      <a:pt x="41" y="832"/>
                    </a:cubicBezTo>
                    <a:cubicBezTo>
                      <a:pt x="0" y="1224"/>
                      <a:pt x="10" y="1698"/>
                      <a:pt x="361" y="1946"/>
                    </a:cubicBezTo>
                    <a:cubicBezTo>
                      <a:pt x="443" y="2000"/>
                      <a:pt x="526" y="2024"/>
                      <a:pt x="608" y="2024"/>
                    </a:cubicBezTo>
                    <a:cubicBezTo>
                      <a:pt x="743" y="2024"/>
                      <a:pt x="875" y="1960"/>
                      <a:pt x="990" y="1863"/>
                    </a:cubicBezTo>
                    <a:cubicBezTo>
                      <a:pt x="1186" y="1853"/>
                      <a:pt x="1372" y="1719"/>
                      <a:pt x="1434" y="1523"/>
                    </a:cubicBezTo>
                    <a:cubicBezTo>
                      <a:pt x="1454" y="1420"/>
                      <a:pt x="1475" y="1327"/>
                      <a:pt x="1485" y="1234"/>
                    </a:cubicBezTo>
                    <a:cubicBezTo>
                      <a:pt x="1516" y="1173"/>
                      <a:pt x="1547" y="1100"/>
                      <a:pt x="1547" y="1017"/>
                    </a:cubicBezTo>
                    <a:cubicBezTo>
                      <a:pt x="1547" y="863"/>
                      <a:pt x="1475" y="749"/>
                      <a:pt x="1382" y="667"/>
                    </a:cubicBezTo>
                    <a:cubicBezTo>
                      <a:pt x="1351" y="616"/>
                      <a:pt x="1320" y="574"/>
                      <a:pt x="1279" y="522"/>
                    </a:cubicBezTo>
                    <a:cubicBezTo>
                      <a:pt x="1238" y="471"/>
                      <a:pt x="1186" y="440"/>
                      <a:pt x="1135" y="389"/>
                    </a:cubicBezTo>
                    <a:cubicBezTo>
                      <a:pt x="1124" y="347"/>
                      <a:pt x="1103" y="295"/>
                      <a:pt x="1073" y="254"/>
                    </a:cubicBezTo>
                    <a:cubicBezTo>
                      <a:pt x="951" y="91"/>
                      <a:pt x="774" y="0"/>
                      <a:pt x="601" y="0"/>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47" name="Google Shape;2247;p71"/>
              <p:cNvSpPr/>
              <p:nvPr/>
            </p:nvSpPr>
            <p:spPr>
              <a:xfrm>
                <a:off x="6864018" y="1933954"/>
                <a:ext cx="156689" cy="160200"/>
              </a:xfrm>
              <a:custGeom>
                <a:rect b="b" l="l" r="r" t="t"/>
                <a:pathLst>
                  <a:path extrusionOk="0" h="1734" w="1696">
                    <a:moveTo>
                      <a:pt x="1146" y="1"/>
                    </a:moveTo>
                    <a:cubicBezTo>
                      <a:pt x="1140" y="1"/>
                      <a:pt x="1134" y="1"/>
                      <a:pt x="1129" y="1"/>
                    </a:cubicBezTo>
                    <a:cubicBezTo>
                      <a:pt x="973" y="1"/>
                      <a:pt x="829" y="42"/>
                      <a:pt x="705" y="115"/>
                    </a:cubicBezTo>
                    <a:cubicBezTo>
                      <a:pt x="592" y="145"/>
                      <a:pt x="489" y="218"/>
                      <a:pt x="427" y="331"/>
                    </a:cubicBezTo>
                    <a:cubicBezTo>
                      <a:pt x="386" y="414"/>
                      <a:pt x="334" y="476"/>
                      <a:pt x="283" y="548"/>
                    </a:cubicBezTo>
                    <a:cubicBezTo>
                      <a:pt x="180" y="693"/>
                      <a:pt x="128" y="858"/>
                      <a:pt x="86" y="1023"/>
                    </a:cubicBezTo>
                    <a:cubicBezTo>
                      <a:pt x="1" y="1347"/>
                      <a:pt x="259" y="1627"/>
                      <a:pt x="559" y="1627"/>
                    </a:cubicBezTo>
                    <a:cubicBezTo>
                      <a:pt x="584" y="1627"/>
                      <a:pt x="609" y="1625"/>
                      <a:pt x="633" y="1621"/>
                    </a:cubicBezTo>
                    <a:cubicBezTo>
                      <a:pt x="726" y="1683"/>
                      <a:pt x="829" y="1734"/>
                      <a:pt x="932" y="1734"/>
                    </a:cubicBezTo>
                    <a:cubicBezTo>
                      <a:pt x="1149" y="1734"/>
                      <a:pt x="1314" y="1590"/>
                      <a:pt x="1386" y="1404"/>
                    </a:cubicBezTo>
                    <a:cubicBezTo>
                      <a:pt x="1417" y="1383"/>
                      <a:pt x="1448" y="1363"/>
                      <a:pt x="1469" y="1332"/>
                    </a:cubicBezTo>
                    <a:cubicBezTo>
                      <a:pt x="1696" y="1085"/>
                      <a:pt x="1613" y="785"/>
                      <a:pt x="1613" y="476"/>
                    </a:cubicBezTo>
                    <a:cubicBezTo>
                      <a:pt x="1613" y="223"/>
                      <a:pt x="1406" y="1"/>
                      <a:pt x="1146" y="1"/>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48" name="Google Shape;2248;p71"/>
              <p:cNvSpPr/>
              <p:nvPr/>
            </p:nvSpPr>
            <p:spPr>
              <a:xfrm>
                <a:off x="7359861" y="1915384"/>
                <a:ext cx="163988" cy="152162"/>
              </a:xfrm>
              <a:custGeom>
                <a:rect b="b" l="l" r="r" t="t"/>
                <a:pathLst>
                  <a:path extrusionOk="0" h="1647" w="1775">
                    <a:moveTo>
                      <a:pt x="1056" y="1"/>
                    </a:moveTo>
                    <a:cubicBezTo>
                      <a:pt x="1034" y="1"/>
                      <a:pt x="1013" y="3"/>
                      <a:pt x="991" y="6"/>
                    </a:cubicBezTo>
                    <a:lnTo>
                      <a:pt x="960" y="6"/>
                    </a:lnTo>
                    <a:cubicBezTo>
                      <a:pt x="775" y="6"/>
                      <a:pt x="651" y="99"/>
                      <a:pt x="548" y="243"/>
                    </a:cubicBezTo>
                    <a:cubicBezTo>
                      <a:pt x="465" y="346"/>
                      <a:pt x="383" y="460"/>
                      <a:pt x="321" y="573"/>
                    </a:cubicBezTo>
                    <a:cubicBezTo>
                      <a:pt x="259" y="687"/>
                      <a:pt x="218" y="800"/>
                      <a:pt x="156" y="914"/>
                    </a:cubicBezTo>
                    <a:cubicBezTo>
                      <a:pt x="1" y="1234"/>
                      <a:pt x="186" y="1646"/>
                      <a:pt x="578" y="1646"/>
                    </a:cubicBezTo>
                    <a:cubicBezTo>
                      <a:pt x="672" y="1646"/>
                      <a:pt x="775" y="1636"/>
                      <a:pt x="878" y="1636"/>
                    </a:cubicBezTo>
                    <a:cubicBezTo>
                      <a:pt x="904" y="1641"/>
                      <a:pt x="930" y="1643"/>
                      <a:pt x="954" y="1643"/>
                    </a:cubicBezTo>
                    <a:cubicBezTo>
                      <a:pt x="1045" y="1643"/>
                      <a:pt x="1124" y="1615"/>
                      <a:pt x="1197" y="1574"/>
                    </a:cubicBezTo>
                    <a:cubicBezTo>
                      <a:pt x="1352" y="1522"/>
                      <a:pt x="1486" y="1440"/>
                      <a:pt x="1589" y="1295"/>
                    </a:cubicBezTo>
                    <a:cubicBezTo>
                      <a:pt x="1775" y="1017"/>
                      <a:pt x="1610" y="646"/>
                      <a:pt x="1517" y="357"/>
                    </a:cubicBezTo>
                    <a:cubicBezTo>
                      <a:pt x="1452" y="170"/>
                      <a:pt x="1260" y="1"/>
                      <a:pt x="1056" y="1"/>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49" name="Google Shape;2249;p71"/>
              <p:cNvSpPr/>
              <p:nvPr/>
            </p:nvSpPr>
            <p:spPr>
              <a:xfrm>
                <a:off x="7171206" y="1552025"/>
                <a:ext cx="161124" cy="141538"/>
              </a:xfrm>
              <a:custGeom>
                <a:rect b="b" l="l" r="r" t="t"/>
                <a:pathLst>
                  <a:path extrusionOk="0" h="1532" w="1744">
                    <a:moveTo>
                      <a:pt x="1074" y="1"/>
                    </a:moveTo>
                    <a:cubicBezTo>
                      <a:pt x="1033" y="1"/>
                      <a:pt x="992" y="4"/>
                      <a:pt x="949" y="9"/>
                    </a:cubicBezTo>
                    <a:cubicBezTo>
                      <a:pt x="867" y="20"/>
                      <a:pt x="795" y="61"/>
                      <a:pt x="733" y="112"/>
                    </a:cubicBezTo>
                    <a:lnTo>
                      <a:pt x="733" y="102"/>
                    </a:lnTo>
                    <a:cubicBezTo>
                      <a:pt x="681" y="91"/>
                      <a:pt x="640" y="82"/>
                      <a:pt x="599" y="82"/>
                    </a:cubicBezTo>
                    <a:lnTo>
                      <a:pt x="589" y="82"/>
                    </a:lnTo>
                    <a:cubicBezTo>
                      <a:pt x="577" y="80"/>
                      <a:pt x="566" y="79"/>
                      <a:pt x="554" y="79"/>
                    </a:cubicBezTo>
                    <a:cubicBezTo>
                      <a:pt x="407" y="79"/>
                      <a:pt x="243" y="195"/>
                      <a:pt x="176" y="318"/>
                    </a:cubicBezTo>
                    <a:cubicBezTo>
                      <a:pt x="83" y="494"/>
                      <a:pt x="62" y="731"/>
                      <a:pt x="32" y="927"/>
                    </a:cubicBezTo>
                    <a:cubicBezTo>
                      <a:pt x="0" y="1102"/>
                      <a:pt x="32" y="1257"/>
                      <a:pt x="155" y="1391"/>
                    </a:cubicBezTo>
                    <a:cubicBezTo>
                      <a:pt x="247" y="1484"/>
                      <a:pt x="372" y="1532"/>
                      <a:pt x="498" y="1532"/>
                    </a:cubicBezTo>
                    <a:cubicBezTo>
                      <a:pt x="583" y="1532"/>
                      <a:pt x="668" y="1510"/>
                      <a:pt x="743" y="1464"/>
                    </a:cubicBezTo>
                    <a:cubicBezTo>
                      <a:pt x="826" y="1412"/>
                      <a:pt x="919" y="1361"/>
                      <a:pt x="1011" y="1319"/>
                    </a:cubicBezTo>
                    <a:cubicBezTo>
                      <a:pt x="1022" y="1319"/>
                      <a:pt x="1032" y="1319"/>
                      <a:pt x="1032" y="1309"/>
                    </a:cubicBezTo>
                    <a:cubicBezTo>
                      <a:pt x="1063" y="1309"/>
                      <a:pt x="1084" y="1299"/>
                      <a:pt x="1104" y="1278"/>
                    </a:cubicBezTo>
                    <a:cubicBezTo>
                      <a:pt x="1125" y="1278"/>
                      <a:pt x="1146" y="1267"/>
                      <a:pt x="1156" y="1257"/>
                    </a:cubicBezTo>
                    <a:cubicBezTo>
                      <a:pt x="1341" y="1164"/>
                      <a:pt x="1465" y="969"/>
                      <a:pt x="1589" y="814"/>
                    </a:cubicBezTo>
                    <a:cubicBezTo>
                      <a:pt x="1744" y="607"/>
                      <a:pt x="1651" y="360"/>
                      <a:pt x="1476" y="215"/>
                    </a:cubicBezTo>
                    <a:cubicBezTo>
                      <a:pt x="1465" y="185"/>
                      <a:pt x="1444" y="153"/>
                      <a:pt x="1414" y="133"/>
                    </a:cubicBezTo>
                    <a:cubicBezTo>
                      <a:pt x="1312" y="32"/>
                      <a:pt x="1199" y="1"/>
                      <a:pt x="1074" y="1"/>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50" name="Google Shape;2250;p71"/>
              <p:cNvSpPr/>
              <p:nvPr/>
            </p:nvSpPr>
            <p:spPr>
              <a:xfrm>
                <a:off x="7460008" y="1266547"/>
                <a:ext cx="133500" cy="156504"/>
              </a:xfrm>
              <a:custGeom>
                <a:rect b="b" l="l" r="r" t="t"/>
                <a:pathLst>
                  <a:path extrusionOk="0" h="1694" w="1445">
                    <a:moveTo>
                      <a:pt x="564" y="1"/>
                    </a:moveTo>
                    <a:cubicBezTo>
                      <a:pt x="351" y="1"/>
                      <a:pt x="135" y="145"/>
                      <a:pt x="83" y="355"/>
                    </a:cubicBezTo>
                    <a:cubicBezTo>
                      <a:pt x="62" y="448"/>
                      <a:pt x="51" y="541"/>
                      <a:pt x="62" y="634"/>
                    </a:cubicBezTo>
                    <a:cubicBezTo>
                      <a:pt x="21" y="747"/>
                      <a:pt x="0" y="871"/>
                      <a:pt x="0" y="985"/>
                    </a:cubicBezTo>
                    <a:cubicBezTo>
                      <a:pt x="0" y="1180"/>
                      <a:pt x="72" y="1335"/>
                      <a:pt x="196" y="1490"/>
                    </a:cubicBezTo>
                    <a:cubicBezTo>
                      <a:pt x="268" y="1583"/>
                      <a:pt x="413" y="1666"/>
                      <a:pt x="526" y="1686"/>
                    </a:cubicBezTo>
                    <a:cubicBezTo>
                      <a:pt x="571" y="1691"/>
                      <a:pt x="614" y="1694"/>
                      <a:pt x="656" y="1694"/>
                    </a:cubicBezTo>
                    <a:cubicBezTo>
                      <a:pt x="787" y="1694"/>
                      <a:pt x="907" y="1669"/>
                      <a:pt x="1032" y="1614"/>
                    </a:cubicBezTo>
                    <a:cubicBezTo>
                      <a:pt x="1279" y="1510"/>
                      <a:pt x="1444" y="1212"/>
                      <a:pt x="1424" y="943"/>
                    </a:cubicBezTo>
                    <a:cubicBezTo>
                      <a:pt x="1382" y="552"/>
                      <a:pt x="1114" y="273"/>
                      <a:pt x="794" y="66"/>
                    </a:cubicBezTo>
                    <a:cubicBezTo>
                      <a:pt x="724" y="21"/>
                      <a:pt x="644" y="1"/>
                      <a:pt x="564" y="1"/>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51" name="Google Shape;2251;p71"/>
              <p:cNvSpPr/>
              <p:nvPr/>
            </p:nvSpPr>
            <p:spPr>
              <a:xfrm>
                <a:off x="6821520" y="1081218"/>
                <a:ext cx="162048" cy="180340"/>
              </a:xfrm>
              <a:custGeom>
                <a:rect b="b" l="l" r="r" t="t"/>
                <a:pathLst>
                  <a:path extrusionOk="0" h="1952" w="1754">
                    <a:moveTo>
                      <a:pt x="850" y="0"/>
                    </a:moveTo>
                    <a:cubicBezTo>
                      <a:pt x="689" y="0"/>
                      <a:pt x="526" y="60"/>
                      <a:pt x="381" y="154"/>
                    </a:cubicBezTo>
                    <a:cubicBezTo>
                      <a:pt x="196" y="277"/>
                      <a:pt x="103" y="504"/>
                      <a:pt x="175" y="721"/>
                    </a:cubicBezTo>
                    <a:cubicBezTo>
                      <a:pt x="41" y="979"/>
                      <a:pt x="0" y="1278"/>
                      <a:pt x="175" y="1547"/>
                    </a:cubicBezTo>
                    <a:cubicBezTo>
                      <a:pt x="335" y="1786"/>
                      <a:pt x="631" y="1952"/>
                      <a:pt x="928" y="1952"/>
                    </a:cubicBezTo>
                    <a:cubicBezTo>
                      <a:pt x="1015" y="1952"/>
                      <a:pt x="1102" y="1938"/>
                      <a:pt x="1186" y="1907"/>
                    </a:cubicBezTo>
                    <a:cubicBezTo>
                      <a:pt x="1424" y="1815"/>
                      <a:pt x="1578" y="1660"/>
                      <a:pt x="1671" y="1423"/>
                    </a:cubicBezTo>
                    <a:cubicBezTo>
                      <a:pt x="1754" y="1185"/>
                      <a:pt x="1671" y="917"/>
                      <a:pt x="1589" y="701"/>
                    </a:cubicBezTo>
                    <a:cubicBezTo>
                      <a:pt x="1495" y="463"/>
                      <a:pt x="1392" y="206"/>
                      <a:pt x="1155" y="82"/>
                    </a:cubicBezTo>
                    <a:cubicBezTo>
                      <a:pt x="1058" y="25"/>
                      <a:pt x="955" y="0"/>
                      <a:pt x="850" y="0"/>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52" name="Google Shape;2252;p71"/>
              <p:cNvSpPr/>
              <p:nvPr/>
            </p:nvSpPr>
            <p:spPr>
              <a:xfrm>
                <a:off x="7283641" y="981994"/>
                <a:ext cx="146896" cy="132484"/>
              </a:xfrm>
              <a:custGeom>
                <a:rect b="b" l="l" r="r" t="t"/>
                <a:pathLst>
                  <a:path extrusionOk="0" h="1434" w="1590">
                    <a:moveTo>
                      <a:pt x="1115" y="1"/>
                    </a:moveTo>
                    <a:cubicBezTo>
                      <a:pt x="867" y="10"/>
                      <a:pt x="640" y="93"/>
                      <a:pt x="486" y="289"/>
                    </a:cubicBezTo>
                    <a:cubicBezTo>
                      <a:pt x="300" y="310"/>
                      <a:pt x="124" y="464"/>
                      <a:pt x="73" y="650"/>
                    </a:cubicBezTo>
                    <a:cubicBezTo>
                      <a:pt x="1" y="898"/>
                      <a:pt x="135" y="1115"/>
                      <a:pt x="362" y="1218"/>
                    </a:cubicBezTo>
                    <a:cubicBezTo>
                      <a:pt x="383" y="1228"/>
                      <a:pt x="403" y="1238"/>
                      <a:pt x="413" y="1248"/>
                    </a:cubicBezTo>
                    <a:lnTo>
                      <a:pt x="537" y="1310"/>
                    </a:lnTo>
                    <a:cubicBezTo>
                      <a:pt x="671" y="1383"/>
                      <a:pt x="805" y="1434"/>
                      <a:pt x="950" y="1434"/>
                    </a:cubicBezTo>
                    <a:cubicBezTo>
                      <a:pt x="1167" y="1434"/>
                      <a:pt x="1373" y="1310"/>
                      <a:pt x="1476" y="1115"/>
                    </a:cubicBezTo>
                    <a:cubicBezTo>
                      <a:pt x="1579" y="929"/>
                      <a:pt x="1589" y="702"/>
                      <a:pt x="1589" y="485"/>
                    </a:cubicBezTo>
                    <a:cubicBezTo>
                      <a:pt x="1589" y="228"/>
                      <a:pt x="1373" y="1"/>
                      <a:pt x="1115" y="1"/>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53" name="Google Shape;2253;p71"/>
              <p:cNvSpPr/>
              <p:nvPr/>
            </p:nvSpPr>
            <p:spPr>
              <a:xfrm>
                <a:off x="6712873" y="724603"/>
                <a:ext cx="149483" cy="159461"/>
              </a:xfrm>
              <a:custGeom>
                <a:rect b="b" l="l" r="r" t="t"/>
                <a:pathLst>
                  <a:path extrusionOk="0" h="1726" w="1618">
                    <a:moveTo>
                      <a:pt x="830" y="0"/>
                    </a:moveTo>
                    <a:cubicBezTo>
                      <a:pt x="792" y="0"/>
                      <a:pt x="752" y="4"/>
                      <a:pt x="711" y="11"/>
                    </a:cubicBezTo>
                    <a:cubicBezTo>
                      <a:pt x="526" y="53"/>
                      <a:pt x="402" y="187"/>
                      <a:pt x="310" y="352"/>
                    </a:cubicBezTo>
                    <a:cubicBezTo>
                      <a:pt x="83" y="497"/>
                      <a:pt x="0" y="785"/>
                      <a:pt x="134" y="1012"/>
                    </a:cubicBezTo>
                    <a:cubicBezTo>
                      <a:pt x="258" y="1229"/>
                      <a:pt x="340" y="1497"/>
                      <a:pt x="557" y="1641"/>
                    </a:cubicBezTo>
                    <a:cubicBezTo>
                      <a:pt x="638" y="1687"/>
                      <a:pt x="735" y="1716"/>
                      <a:pt x="827" y="1716"/>
                    </a:cubicBezTo>
                    <a:cubicBezTo>
                      <a:pt x="840" y="1716"/>
                      <a:pt x="854" y="1715"/>
                      <a:pt x="867" y="1714"/>
                    </a:cubicBezTo>
                    <a:lnTo>
                      <a:pt x="1000" y="1714"/>
                    </a:lnTo>
                    <a:cubicBezTo>
                      <a:pt x="1037" y="1721"/>
                      <a:pt x="1075" y="1725"/>
                      <a:pt x="1112" y="1725"/>
                    </a:cubicBezTo>
                    <a:cubicBezTo>
                      <a:pt x="1374" y="1725"/>
                      <a:pt x="1618" y="1539"/>
                      <a:pt x="1609" y="1249"/>
                    </a:cubicBezTo>
                    <a:cubicBezTo>
                      <a:pt x="1599" y="868"/>
                      <a:pt x="1465" y="548"/>
                      <a:pt x="1259" y="238"/>
                    </a:cubicBezTo>
                    <a:cubicBezTo>
                      <a:pt x="1148" y="78"/>
                      <a:pt x="1004" y="0"/>
                      <a:pt x="830" y="0"/>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54" name="Google Shape;2254;p71"/>
              <p:cNvSpPr/>
              <p:nvPr/>
            </p:nvSpPr>
            <p:spPr>
              <a:xfrm>
                <a:off x="7596187" y="679887"/>
                <a:ext cx="123984" cy="142462"/>
              </a:xfrm>
              <a:custGeom>
                <a:rect b="b" l="l" r="r" t="t"/>
                <a:pathLst>
                  <a:path extrusionOk="0" h="1542" w="1342">
                    <a:moveTo>
                      <a:pt x="517" y="0"/>
                    </a:moveTo>
                    <a:cubicBezTo>
                      <a:pt x="362" y="0"/>
                      <a:pt x="166" y="93"/>
                      <a:pt x="104" y="238"/>
                    </a:cubicBezTo>
                    <a:cubicBezTo>
                      <a:pt x="22" y="433"/>
                      <a:pt x="1" y="578"/>
                      <a:pt x="32" y="774"/>
                    </a:cubicBezTo>
                    <a:lnTo>
                      <a:pt x="63" y="867"/>
                    </a:lnTo>
                    <a:cubicBezTo>
                      <a:pt x="22" y="1063"/>
                      <a:pt x="73" y="1259"/>
                      <a:pt x="280" y="1382"/>
                    </a:cubicBezTo>
                    <a:cubicBezTo>
                      <a:pt x="342" y="1414"/>
                      <a:pt x="424" y="1434"/>
                      <a:pt x="507" y="1444"/>
                    </a:cubicBezTo>
                    <a:cubicBezTo>
                      <a:pt x="584" y="1511"/>
                      <a:pt x="691" y="1542"/>
                      <a:pt x="798" y="1542"/>
                    </a:cubicBezTo>
                    <a:cubicBezTo>
                      <a:pt x="890" y="1542"/>
                      <a:pt x="981" y="1519"/>
                      <a:pt x="1053" y="1476"/>
                    </a:cubicBezTo>
                    <a:cubicBezTo>
                      <a:pt x="1291" y="1331"/>
                      <a:pt x="1342" y="1052"/>
                      <a:pt x="1218" y="816"/>
                    </a:cubicBezTo>
                    <a:cubicBezTo>
                      <a:pt x="1218" y="816"/>
                      <a:pt x="1218" y="805"/>
                      <a:pt x="1208" y="795"/>
                    </a:cubicBezTo>
                    <a:cubicBezTo>
                      <a:pt x="1249" y="630"/>
                      <a:pt x="1229" y="465"/>
                      <a:pt x="1136" y="320"/>
                    </a:cubicBezTo>
                    <a:cubicBezTo>
                      <a:pt x="1074" y="227"/>
                      <a:pt x="991" y="145"/>
                      <a:pt x="899" y="93"/>
                    </a:cubicBezTo>
                    <a:cubicBezTo>
                      <a:pt x="816" y="42"/>
                      <a:pt x="723" y="0"/>
                      <a:pt x="610" y="0"/>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grpSp>
        <p:nvGrpSpPr>
          <p:cNvPr id="2255" name="Google Shape;2255;p71"/>
          <p:cNvGrpSpPr/>
          <p:nvPr/>
        </p:nvGrpSpPr>
        <p:grpSpPr>
          <a:xfrm flipH="1">
            <a:off x="-1916868" y="3696948"/>
            <a:ext cx="3898111" cy="3971863"/>
            <a:chOff x="6981160" y="3857323"/>
            <a:chExt cx="3898111" cy="3971863"/>
          </a:xfrm>
        </p:grpSpPr>
        <p:sp>
          <p:nvSpPr>
            <p:cNvPr id="2256" name="Google Shape;2256;p71"/>
            <p:cNvSpPr/>
            <p:nvPr/>
          </p:nvSpPr>
          <p:spPr>
            <a:xfrm flipH="1">
              <a:off x="6981160" y="3857323"/>
              <a:ext cx="3898111" cy="3971863"/>
            </a:xfrm>
            <a:custGeom>
              <a:rect b="b" l="l" r="r" t="t"/>
              <a:pathLst>
                <a:path extrusionOk="0" h="31343" w="30761">
                  <a:moveTo>
                    <a:pt x="25462" y="1"/>
                  </a:moveTo>
                  <a:cubicBezTo>
                    <a:pt x="25003" y="1"/>
                    <a:pt x="24504" y="84"/>
                    <a:pt x="23962" y="262"/>
                  </a:cubicBezTo>
                  <a:cubicBezTo>
                    <a:pt x="22714" y="644"/>
                    <a:pt x="21848" y="1706"/>
                    <a:pt x="21270" y="2862"/>
                  </a:cubicBezTo>
                  <a:cubicBezTo>
                    <a:pt x="20785" y="3728"/>
                    <a:pt x="20693" y="5740"/>
                    <a:pt x="19919" y="6421"/>
                  </a:cubicBezTo>
                  <a:cubicBezTo>
                    <a:pt x="19549" y="6724"/>
                    <a:pt x="19197" y="6855"/>
                    <a:pt x="18859" y="6855"/>
                  </a:cubicBezTo>
                  <a:cubicBezTo>
                    <a:pt x="16740" y="6855"/>
                    <a:pt x="15176" y="1692"/>
                    <a:pt x="13183" y="1603"/>
                  </a:cubicBezTo>
                  <a:cubicBezTo>
                    <a:pt x="13116" y="1599"/>
                    <a:pt x="13051" y="1598"/>
                    <a:pt x="12987" y="1598"/>
                  </a:cubicBezTo>
                  <a:cubicBezTo>
                    <a:pt x="9937" y="1598"/>
                    <a:pt x="10508" y="5882"/>
                    <a:pt x="11357" y="7762"/>
                  </a:cubicBezTo>
                  <a:cubicBezTo>
                    <a:pt x="11842" y="8917"/>
                    <a:pt x="12420" y="10072"/>
                    <a:pt x="13276" y="11134"/>
                  </a:cubicBezTo>
                  <a:cubicBezTo>
                    <a:pt x="13956" y="12094"/>
                    <a:pt x="15205" y="12867"/>
                    <a:pt x="15586" y="14116"/>
                  </a:cubicBezTo>
                  <a:cubicBezTo>
                    <a:pt x="16357" y="16711"/>
                    <a:pt x="14815" y="17501"/>
                    <a:pt x="12974" y="17501"/>
                  </a:cubicBezTo>
                  <a:cubicBezTo>
                    <a:pt x="11807" y="17501"/>
                    <a:pt x="10520" y="17184"/>
                    <a:pt x="9624" y="16808"/>
                  </a:cubicBezTo>
                  <a:cubicBezTo>
                    <a:pt x="8752" y="16450"/>
                    <a:pt x="7859" y="16277"/>
                    <a:pt x="6986" y="16277"/>
                  </a:cubicBezTo>
                  <a:cubicBezTo>
                    <a:pt x="4586" y="16277"/>
                    <a:pt x="2333" y="17587"/>
                    <a:pt x="1062" y="19985"/>
                  </a:cubicBezTo>
                  <a:cubicBezTo>
                    <a:pt x="0" y="22203"/>
                    <a:pt x="93" y="25472"/>
                    <a:pt x="1248" y="27783"/>
                  </a:cubicBezTo>
                  <a:cubicBezTo>
                    <a:pt x="1953" y="29293"/>
                    <a:pt x="2762" y="29890"/>
                    <a:pt x="3534" y="29890"/>
                  </a:cubicBezTo>
                  <a:cubicBezTo>
                    <a:pt x="4978" y="29890"/>
                    <a:pt x="6291" y="27799"/>
                    <a:pt x="6540" y="25669"/>
                  </a:cubicBezTo>
                  <a:cubicBezTo>
                    <a:pt x="6754" y="23757"/>
                    <a:pt x="7623" y="23083"/>
                    <a:pt x="8725" y="23083"/>
                  </a:cubicBezTo>
                  <a:cubicBezTo>
                    <a:pt x="10121" y="23083"/>
                    <a:pt x="11892" y="24164"/>
                    <a:pt x="13183" y="25184"/>
                  </a:cubicBezTo>
                  <a:cubicBezTo>
                    <a:pt x="14106" y="25895"/>
                    <a:pt x="14783" y="26188"/>
                    <a:pt x="15317" y="26188"/>
                  </a:cubicBezTo>
                  <a:cubicBezTo>
                    <a:pt x="16736" y="26188"/>
                    <a:pt x="17148" y="24117"/>
                    <a:pt x="18474" y="22295"/>
                  </a:cubicBezTo>
                  <a:cubicBezTo>
                    <a:pt x="19049" y="21552"/>
                    <a:pt x="19836" y="21252"/>
                    <a:pt x="20692" y="21252"/>
                  </a:cubicBezTo>
                  <a:cubicBezTo>
                    <a:pt x="22710" y="21252"/>
                    <a:pt x="25108" y="22925"/>
                    <a:pt x="25984" y="24410"/>
                  </a:cubicBezTo>
                  <a:cubicBezTo>
                    <a:pt x="26655" y="25669"/>
                    <a:pt x="26944" y="27010"/>
                    <a:pt x="27336" y="28454"/>
                  </a:cubicBezTo>
                  <a:cubicBezTo>
                    <a:pt x="27624" y="29227"/>
                    <a:pt x="27624" y="30671"/>
                    <a:pt x="28006" y="31342"/>
                  </a:cubicBezTo>
                  <a:lnTo>
                    <a:pt x="28099" y="31146"/>
                  </a:lnTo>
                  <a:cubicBezTo>
                    <a:pt x="28129" y="31161"/>
                    <a:pt x="28159" y="31168"/>
                    <a:pt x="28189" y="31168"/>
                  </a:cubicBezTo>
                  <a:cubicBezTo>
                    <a:pt x="28548" y="31168"/>
                    <a:pt x="28887" y="30143"/>
                    <a:pt x="29069" y="29609"/>
                  </a:cubicBezTo>
                  <a:cubicBezTo>
                    <a:pt x="30502" y="24802"/>
                    <a:pt x="29935" y="19315"/>
                    <a:pt x="30409" y="14311"/>
                  </a:cubicBezTo>
                  <a:cubicBezTo>
                    <a:pt x="30760" y="10859"/>
                    <a:pt x="30710" y="1"/>
                    <a:pt x="25462"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2257" name="Google Shape;2257;p71"/>
            <p:cNvGrpSpPr/>
            <p:nvPr/>
          </p:nvGrpSpPr>
          <p:grpSpPr>
            <a:xfrm rot="10800000">
              <a:off x="7238697" y="4157927"/>
              <a:ext cx="879007" cy="783233"/>
              <a:chOff x="5898017" y="679887"/>
              <a:chExt cx="1822155" cy="1623617"/>
            </a:xfrm>
          </p:grpSpPr>
          <p:sp>
            <p:nvSpPr>
              <p:cNvPr id="2258" name="Google Shape;2258;p71"/>
              <p:cNvSpPr/>
              <p:nvPr/>
            </p:nvSpPr>
            <p:spPr>
              <a:xfrm>
                <a:off x="5898017" y="1960377"/>
                <a:ext cx="158260" cy="159738"/>
              </a:xfrm>
              <a:custGeom>
                <a:rect b="b" l="l" r="r" t="t"/>
                <a:pathLst>
                  <a:path extrusionOk="0" h="1729" w="1713">
                    <a:moveTo>
                      <a:pt x="814" y="0"/>
                    </a:moveTo>
                    <a:cubicBezTo>
                      <a:pt x="725" y="0"/>
                      <a:pt x="637" y="23"/>
                      <a:pt x="568" y="66"/>
                    </a:cubicBezTo>
                    <a:cubicBezTo>
                      <a:pt x="444" y="138"/>
                      <a:pt x="372" y="242"/>
                      <a:pt x="341" y="375"/>
                    </a:cubicBezTo>
                    <a:cubicBezTo>
                      <a:pt x="341" y="386"/>
                      <a:pt x="330" y="396"/>
                      <a:pt x="330" y="407"/>
                    </a:cubicBezTo>
                    <a:cubicBezTo>
                      <a:pt x="330" y="399"/>
                      <a:pt x="329" y="396"/>
                      <a:pt x="328" y="396"/>
                    </a:cubicBezTo>
                    <a:cubicBezTo>
                      <a:pt x="324" y="396"/>
                      <a:pt x="318" y="412"/>
                      <a:pt x="323" y="412"/>
                    </a:cubicBezTo>
                    <a:cubicBezTo>
                      <a:pt x="324" y="412"/>
                      <a:pt x="327" y="410"/>
                      <a:pt x="330" y="407"/>
                    </a:cubicBezTo>
                    <a:lnTo>
                      <a:pt x="330" y="407"/>
                    </a:lnTo>
                    <a:cubicBezTo>
                      <a:pt x="310" y="437"/>
                      <a:pt x="289" y="478"/>
                      <a:pt x="268" y="510"/>
                    </a:cubicBezTo>
                    <a:cubicBezTo>
                      <a:pt x="217" y="613"/>
                      <a:pt x="155" y="716"/>
                      <a:pt x="103" y="819"/>
                    </a:cubicBezTo>
                    <a:cubicBezTo>
                      <a:pt x="0" y="1005"/>
                      <a:pt x="21" y="1242"/>
                      <a:pt x="176" y="1397"/>
                    </a:cubicBezTo>
                    <a:lnTo>
                      <a:pt x="279" y="1500"/>
                    </a:lnTo>
                    <a:cubicBezTo>
                      <a:pt x="330" y="1551"/>
                      <a:pt x="424" y="1603"/>
                      <a:pt x="506" y="1624"/>
                    </a:cubicBezTo>
                    <a:cubicBezTo>
                      <a:pt x="591" y="1695"/>
                      <a:pt x="696" y="1729"/>
                      <a:pt x="802" y="1729"/>
                    </a:cubicBezTo>
                    <a:cubicBezTo>
                      <a:pt x="926" y="1729"/>
                      <a:pt x="1051" y="1682"/>
                      <a:pt x="1146" y="1592"/>
                    </a:cubicBezTo>
                    <a:cubicBezTo>
                      <a:pt x="1331" y="1417"/>
                      <a:pt x="1527" y="1262"/>
                      <a:pt x="1600" y="1015"/>
                    </a:cubicBezTo>
                    <a:cubicBezTo>
                      <a:pt x="1713" y="581"/>
                      <a:pt x="1362" y="283"/>
                      <a:pt x="1052" y="66"/>
                    </a:cubicBezTo>
                    <a:cubicBezTo>
                      <a:pt x="982" y="21"/>
                      <a:pt x="897" y="0"/>
                      <a:pt x="814" y="0"/>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59" name="Google Shape;2259;p71"/>
              <p:cNvSpPr/>
              <p:nvPr/>
            </p:nvSpPr>
            <p:spPr>
              <a:xfrm>
                <a:off x="6434602" y="2116420"/>
                <a:ext cx="143016" cy="187085"/>
              </a:xfrm>
              <a:custGeom>
                <a:rect b="b" l="l" r="r" t="t"/>
                <a:pathLst>
                  <a:path extrusionOk="0" h="2025" w="1548">
                    <a:moveTo>
                      <a:pt x="601" y="0"/>
                    </a:moveTo>
                    <a:cubicBezTo>
                      <a:pt x="436" y="0"/>
                      <a:pt x="276" y="83"/>
                      <a:pt x="175" y="265"/>
                    </a:cubicBezTo>
                    <a:cubicBezTo>
                      <a:pt x="72" y="440"/>
                      <a:pt x="51" y="646"/>
                      <a:pt x="41" y="832"/>
                    </a:cubicBezTo>
                    <a:cubicBezTo>
                      <a:pt x="0" y="1224"/>
                      <a:pt x="10" y="1698"/>
                      <a:pt x="361" y="1946"/>
                    </a:cubicBezTo>
                    <a:cubicBezTo>
                      <a:pt x="443" y="2000"/>
                      <a:pt x="526" y="2024"/>
                      <a:pt x="608" y="2024"/>
                    </a:cubicBezTo>
                    <a:cubicBezTo>
                      <a:pt x="743" y="2024"/>
                      <a:pt x="875" y="1960"/>
                      <a:pt x="990" y="1863"/>
                    </a:cubicBezTo>
                    <a:cubicBezTo>
                      <a:pt x="1186" y="1853"/>
                      <a:pt x="1372" y="1719"/>
                      <a:pt x="1434" y="1523"/>
                    </a:cubicBezTo>
                    <a:cubicBezTo>
                      <a:pt x="1454" y="1420"/>
                      <a:pt x="1475" y="1327"/>
                      <a:pt x="1485" y="1234"/>
                    </a:cubicBezTo>
                    <a:cubicBezTo>
                      <a:pt x="1516" y="1173"/>
                      <a:pt x="1547" y="1100"/>
                      <a:pt x="1547" y="1017"/>
                    </a:cubicBezTo>
                    <a:cubicBezTo>
                      <a:pt x="1547" y="863"/>
                      <a:pt x="1475" y="749"/>
                      <a:pt x="1382" y="667"/>
                    </a:cubicBezTo>
                    <a:cubicBezTo>
                      <a:pt x="1351" y="616"/>
                      <a:pt x="1320" y="574"/>
                      <a:pt x="1279" y="522"/>
                    </a:cubicBezTo>
                    <a:cubicBezTo>
                      <a:pt x="1238" y="471"/>
                      <a:pt x="1186" y="440"/>
                      <a:pt x="1135" y="389"/>
                    </a:cubicBezTo>
                    <a:cubicBezTo>
                      <a:pt x="1124" y="347"/>
                      <a:pt x="1103" y="295"/>
                      <a:pt x="1073" y="254"/>
                    </a:cubicBezTo>
                    <a:cubicBezTo>
                      <a:pt x="951" y="91"/>
                      <a:pt x="774" y="0"/>
                      <a:pt x="601" y="0"/>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60" name="Google Shape;2260;p71"/>
              <p:cNvSpPr/>
              <p:nvPr/>
            </p:nvSpPr>
            <p:spPr>
              <a:xfrm>
                <a:off x="6864018" y="1933954"/>
                <a:ext cx="156689" cy="160200"/>
              </a:xfrm>
              <a:custGeom>
                <a:rect b="b" l="l" r="r" t="t"/>
                <a:pathLst>
                  <a:path extrusionOk="0" h="1734" w="1696">
                    <a:moveTo>
                      <a:pt x="1146" y="1"/>
                    </a:moveTo>
                    <a:cubicBezTo>
                      <a:pt x="1140" y="1"/>
                      <a:pt x="1134" y="1"/>
                      <a:pt x="1129" y="1"/>
                    </a:cubicBezTo>
                    <a:cubicBezTo>
                      <a:pt x="973" y="1"/>
                      <a:pt x="829" y="42"/>
                      <a:pt x="705" y="115"/>
                    </a:cubicBezTo>
                    <a:cubicBezTo>
                      <a:pt x="592" y="145"/>
                      <a:pt x="489" y="218"/>
                      <a:pt x="427" y="331"/>
                    </a:cubicBezTo>
                    <a:cubicBezTo>
                      <a:pt x="386" y="414"/>
                      <a:pt x="334" y="476"/>
                      <a:pt x="283" y="548"/>
                    </a:cubicBezTo>
                    <a:cubicBezTo>
                      <a:pt x="180" y="693"/>
                      <a:pt x="128" y="858"/>
                      <a:pt x="86" y="1023"/>
                    </a:cubicBezTo>
                    <a:cubicBezTo>
                      <a:pt x="1" y="1347"/>
                      <a:pt x="259" y="1627"/>
                      <a:pt x="559" y="1627"/>
                    </a:cubicBezTo>
                    <a:cubicBezTo>
                      <a:pt x="584" y="1627"/>
                      <a:pt x="609" y="1625"/>
                      <a:pt x="633" y="1621"/>
                    </a:cubicBezTo>
                    <a:cubicBezTo>
                      <a:pt x="726" y="1683"/>
                      <a:pt x="829" y="1734"/>
                      <a:pt x="932" y="1734"/>
                    </a:cubicBezTo>
                    <a:cubicBezTo>
                      <a:pt x="1149" y="1734"/>
                      <a:pt x="1314" y="1590"/>
                      <a:pt x="1386" y="1404"/>
                    </a:cubicBezTo>
                    <a:cubicBezTo>
                      <a:pt x="1417" y="1383"/>
                      <a:pt x="1448" y="1363"/>
                      <a:pt x="1469" y="1332"/>
                    </a:cubicBezTo>
                    <a:cubicBezTo>
                      <a:pt x="1696" y="1085"/>
                      <a:pt x="1613" y="785"/>
                      <a:pt x="1613" y="476"/>
                    </a:cubicBezTo>
                    <a:cubicBezTo>
                      <a:pt x="1613" y="223"/>
                      <a:pt x="1406" y="1"/>
                      <a:pt x="1146" y="1"/>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61" name="Google Shape;2261;p71"/>
              <p:cNvSpPr/>
              <p:nvPr/>
            </p:nvSpPr>
            <p:spPr>
              <a:xfrm>
                <a:off x="7359861" y="1915384"/>
                <a:ext cx="163988" cy="152162"/>
              </a:xfrm>
              <a:custGeom>
                <a:rect b="b" l="l" r="r" t="t"/>
                <a:pathLst>
                  <a:path extrusionOk="0" h="1647" w="1775">
                    <a:moveTo>
                      <a:pt x="1056" y="1"/>
                    </a:moveTo>
                    <a:cubicBezTo>
                      <a:pt x="1034" y="1"/>
                      <a:pt x="1013" y="3"/>
                      <a:pt x="991" y="6"/>
                    </a:cubicBezTo>
                    <a:lnTo>
                      <a:pt x="960" y="6"/>
                    </a:lnTo>
                    <a:cubicBezTo>
                      <a:pt x="775" y="6"/>
                      <a:pt x="651" y="99"/>
                      <a:pt x="548" y="243"/>
                    </a:cubicBezTo>
                    <a:cubicBezTo>
                      <a:pt x="465" y="346"/>
                      <a:pt x="383" y="460"/>
                      <a:pt x="321" y="573"/>
                    </a:cubicBezTo>
                    <a:cubicBezTo>
                      <a:pt x="259" y="687"/>
                      <a:pt x="218" y="800"/>
                      <a:pt x="156" y="914"/>
                    </a:cubicBezTo>
                    <a:cubicBezTo>
                      <a:pt x="1" y="1234"/>
                      <a:pt x="186" y="1646"/>
                      <a:pt x="578" y="1646"/>
                    </a:cubicBezTo>
                    <a:cubicBezTo>
                      <a:pt x="672" y="1646"/>
                      <a:pt x="775" y="1636"/>
                      <a:pt x="878" y="1636"/>
                    </a:cubicBezTo>
                    <a:cubicBezTo>
                      <a:pt x="904" y="1641"/>
                      <a:pt x="930" y="1643"/>
                      <a:pt x="954" y="1643"/>
                    </a:cubicBezTo>
                    <a:cubicBezTo>
                      <a:pt x="1045" y="1643"/>
                      <a:pt x="1124" y="1615"/>
                      <a:pt x="1197" y="1574"/>
                    </a:cubicBezTo>
                    <a:cubicBezTo>
                      <a:pt x="1352" y="1522"/>
                      <a:pt x="1486" y="1440"/>
                      <a:pt x="1589" y="1295"/>
                    </a:cubicBezTo>
                    <a:cubicBezTo>
                      <a:pt x="1775" y="1017"/>
                      <a:pt x="1610" y="646"/>
                      <a:pt x="1517" y="357"/>
                    </a:cubicBezTo>
                    <a:cubicBezTo>
                      <a:pt x="1452" y="170"/>
                      <a:pt x="1260" y="1"/>
                      <a:pt x="1056" y="1"/>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62" name="Google Shape;2262;p71"/>
              <p:cNvSpPr/>
              <p:nvPr/>
            </p:nvSpPr>
            <p:spPr>
              <a:xfrm>
                <a:off x="7171206" y="1552025"/>
                <a:ext cx="161124" cy="141538"/>
              </a:xfrm>
              <a:custGeom>
                <a:rect b="b" l="l" r="r" t="t"/>
                <a:pathLst>
                  <a:path extrusionOk="0" h="1532" w="1744">
                    <a:moveTo>
                      <a:pt x="1074" y="1"/>
                    </a:moveTo>
                    <a:cubicBezTo>
                      <a:pt x="1033" y="1"/>
                      <a:pt x="992" y="4"/>
                      <a:pt x="949" y="9"/>
                    </a:cubicBezTo>
                    <a:cubicBezTo>
                      <a:pt x="867" y="20"/>
                      <a:pt x="795" y="61"/>
                      <a:pt x="733" y="112"/>
                    </a:cubicBezTo>
                    <a:lnTo>
                      <a:pt x="733" y="102"/>
                    </a:lnTo>
                    <a:cubicBezTo>
                      <a:pt x="681" y="91"/>
                      <a:pt x="640" y="82"/>
                      <a:pt x="599" y="82"/>
                    </a:cubicBezTo>
                    <a:lnTo>
                      <a:pt x="589" y="82"/>
                    </a:lnTo>
                    <a:cubicBezTo>
                      <a:pt x="577" y="80"/>
                      <a:pt x="566" y="79"/>
                      <a:pt x="554" y="79"/>
                    </a:cubicBezTo>
                    <a:cubicBezTo>
                      <a:pt x="407" y="79"/>
                      <a:pt x="243" y="195"/>
                      <a:pt x="176" y="318"/>
                    </a:cubicBezTo>
                    <a:cubicBezTo>
                      <a:pt x="83" y="494"/>
                      <a:pt x="62" y="731"/>
                      <a:pt x="32" y="927"/>
                    </a:cubicBezTo>
                    <a:cubicBezTo>
                      <a:pt x="0" y="1102"/>
                      <a:pt x="32" y="1257"/>
                      <a:pt x="155" y="1391"/>
                    </a:cubicBezTo>
                    <a:cubicBezTo>
                      <a:pt x="247" y="1484"/>
                      <a:pt x="372" y="1532"/>
                      <a:pt x="498" y="1532"/>
                    </a:cubicBezTo>
                    <a:cubicBezTo>
                      <a:pt x="583" y="1532"/>
                      <a:pt x="668" y="1510"/>
                      <a:pt x="743" y="1464"/>
                    </a:cubicBezTo>
                    <a:cubicBezTo>
                      <a:pt x="826" y="1412"/>
                      <a:pt x="919" y="1361"/>
                      <a:pt x="1011" y="1319"/>
                    </a:cubicBezTo>
                    <a:cubicBezTo>
                      <a:pt x="1022" y="1319"/>
                      <a:pt x="1032" y="1319"/>
                      <a:pt x="1032" y="1309"/>
                    </a:cubicBezTo>
                    <a:cubicBezTo>
                      <a:pt x="1063" y="1309"/>
                      <a:pt x="1084" y="1299"/>
                      <a:pt x="1104" y="1278"/>
                    </a:cubicBezTo>
                    <a:cubicBezTo>
                      <a:pt x="1125" y="1278"/>
                      <a:pt x="1146" y="1267"/>
                      <a:pt x="1156" y="1257"/>
                    </a:cubicBezTo>
                    <a:cubicBezTo>
                      <a:pt x="1341" y="1164"/>
                      <a:pt x="1465" y="969"/>
                      <a:pt x="1589" y="814"/>
                    </a:cubicBezTo>
                    <a:cubicBezTo>
                      <a:pt x="1744" y="607"/>
                      <a:pt x="1651" y="360"/>
                      <a:pt x="1476" y="215"/>
                    </a:cubicBezTo>
                    <a:cubicBezTo>
                      <a:pt x="1465" y="185"/>
                      <a:pt x="1444" y="153"/>
                      <a:pt x="1414" y="133"/>
                    </a:cubicBezTo>
                    <a:cubicBezTo>
                      <a:pt x="1312" y="32"/>
                      <a:pt x="1199" y="1"/>
                      <a:pt x="1074" y="1"/>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63" name="Google Shape;2263;p71"/>
              <p:cNvSpPr/>
              <p:nvPr/>
            </p:nvSpPr>
            <p:spPr>
              <a:xfrm>
                <a:off x="7460008" y="1266547"/>
                <a:ext cx="133500" cy="156504"/>
              </a:xfrm>
              <a:custGeom>
                <a:rect b="b" l="l" r="r" t="t"/>
                <a:pathLst>
                  <a:path extrusionOk="0" h="1694" w="1445">
                    <a:moveTo>
                      <a:pt x="564" y="1"/>
                    </a:moveTo>
                    <a:cubicBezTo>
                      <a:pt x="351" y="1"/>
                      <a:pt x="135" y="145"/>
                      <a:pt x="83" y="355"/>
                    </a:cubicBezTo>
                    <a:cubicBezTo>
                      <a:pt x="62" y="448"/>
                      <a:pt x="51" y="541"/>
                      <a:pt x="62" y="634"/>
                    </a:cubicBezTo>
                    <a:cubicBezTo>
                      <a:pt x="21" y="747"/>
                      <a:pt x="0" y="871"/>
                      <a:pt x="0" y="985"/>
                    </a:cubicBezTo>
                    <a:cubicBezTo>
                      <a:pt x="0" y="1180"/>
                      <a:pt x="72" y="1335"/>
                      <a:pt x="196" y="1490"/>
                    </a:cubicBezTo>
                    <a:cubicBezTo>
                      <a:pt x="268" y="1583"/>
                      <a:pt x="413" y="1666"/>
                      <a:pt x="526" y="1686"/>
                    </a:cubicBezTo>
                    <a:cubicBezTo>
                      <a:pt x="571" y="1691"/>
                      <a:pt x="614" y="1694"/>
                      <a:pt x="656" y="1694"/>
                    </a:cubicBezTo>
                    <a:cubicBezTo>
                      <a:pt x="787" y="1694"/>
                      <a:pt x="907" y="1669"/>
                      <a:pt x="1032" y="1614"/>
                    </a:cubicBezTo>
                    <a:cubicBezTo>
                      <a:pt x="1279" y="1510"/>
                      <a:pt x="1444" y="1212"/>
                      <a:pt x="1424" y="943"/>
                    </a:cubicBezTo>
                    <a:cubicBezTo>
                      <a:pt x="1382" y="552"/>
                      <a:pt x="1114" y="273"/>
                      <a:pt x="794" y="66"/>
                    </a:cubicBezTo>
                    <a:cubicBezTo>
                      <a:pt x="724" y="21"/>
                      <a:pt x="644" y="1"/>
                      <a:pt x="564" y="1"/>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64" name="Google Shape;2264;p71"/>
              <p:cNvSpPr/>
              <p:nvPr/>
            </p:nvSpPr>
            <p:spPr>
              <a:xfrm>
                <a:off x="6821520" y="1081218"/>
                <a:ext cx="162048" cy="180340"/>
              </a:xfrm>
              <a:custGeom>
                <a:rect b="b" l="l" r="r" t="t"/>
                <a:pathLst>
                  <a:path extrusionOk="0" h="1952" w="1754">
                    <a:moveTo>
                      <a:pt x="850" y="0"/>
                    </a:moveTo>
                    <a:cubicBezTo>
                      <a:pt x="689" y="0"/>
                      <a:pt x="526" y="60"/>
                      <a:pt x="381" y="154"/>
                    </a:cubicBezTo>
                    <a:cubicBezTo>
                      <a:pt x="196" y="277"/>
                      <a:pt x="103" y="504"/>
                      <a:pt x="175" y="721"/>
                    </a:cubicBezTo>
                    <a:cubicBezTo>
                      <a:pt x="41" y="979"/>
                      <a:pt x="0" y="1278"/>
                      <a:pt x="175" y="1547"/>
                    </a:cubicBezTo>
                    <a:cubicBezTo>
                      <a:pt x="335" y="1786"/>
                      <a:pt x="631" y="1952"/>
                      <a:pt x="928" y="1952"/>
                    </a:cubicBezTo>
                    <a:cubicBezTo>
                      <a:pt x="1015" y="1952"/>
                      <a:pt x="1102" y="1938"/>
                      <a:pt x="1186" y="1907"/>
                    </a:cubicBezTo>
                    <a:cubicBezTo>
                      <a:pt x="1424" y="1815"/>
                      <a:pt x="1578" y="1660"/>
                      <a:pt x="1671" y="1423"/>
                    </a:cubicBezTo>
                    <a:cubicBezTo>
                      <a:pt x="1754" y="1185"/>
                      <a:pt x="1671" y="917"/>
                      <a:pt x="1589" y="701"/>
                    </a:cubicBezTo>
                    <a:cubicBezTo>
                      <a:pt x="1495" y="463"/>
                      <a:pt x="1392" y="206"/>
                      <a:pt x="1155" y="82"/>
                    </a:cubicBezTo>
                    <a:cubicBezTo>
                      <a:pt x="1058" y="25"/>
                      <a:pt x="955" y="0"/>
                      <a:pt x="850" y="0"/>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65" name="Google Shape;2265;p71"/>
              <p:cNvSpPr/>
              <p:nvPr/>
            </p:nvSpPr>
            <p:spPr>
              <a:xfrm>
                <a:off x="7283641" y="981994"/>
                <a:ext cx="146896" cy="132484"/>
              </a:xfrm>
              <a:custGeom>
                <a:rect b="b" l="l" r="r" t="t"/>
                <a:pathLst>
                  <a:path extrusionOk="0" h="1434" w="1590">
                    <a:moveTo>
                      <a:pt x="1115" y="1"/>
                    </a:moveTo>
                    <a:cubicBezTo>
                      <a:pt x="867" y="10"/>
                      <a:pt x="640" y="93"/>
                      <a:pt x="486" y="289"/>
                    </a:cubicBezTo>
                    <a:cubicBezTo>
                      <a:pt x="300" y="310"/>
                      <a:pt x="124" y="464"/>
                      <a:pt x="73" y="650"/>
                    </a:cubicBezTo>
                    <a:cubicBezTo>
                      <a:pt x="1" y="898"/>
                      <a:pt x="135" y="1115"/>
                      <a:pt x="362" y="1218"/>
                    </a:cubicBezTo>
                    <a:cubicBezTo>
                      <a:pt x="383" y="1228"/>
                      <a:pt x="403" y="1238"/>
                      <a:pt x="413" y="1248"/>
                    </a:cubicBezTo>
                    <a:lnTo>
                      <a:pt x="537" y="1310"/>
                    </a:lnTo>
                    <a:cubicBezTo>
                      <a:pt x="671" y="1383"/>
                      <a:pt x="805" y="1434"/>
                      <a:pt x="950" y="1434"/>
                    </a:cubicBezTo>
                    <a:cubicBezTo>
                      <a:pt x="1167" y="1434"/>
                      <a:pt x="1373" y="1310"/>
                      <a:pt x="1476" y="1115"/>
                    </a:cubicBezTo>
                    <a:cubicBezTo>
                      <a:pt x="1579" y="929"/>
                      <a:pt x="1589" y="702"/>
                      <a:pt x="1589" y="485"/>
                    </a:cubicBezTo>
                    <a:cubicBezTo>
                      <a:pt x="1589" y="228"/>
                      <a:pt x="1373" y="1"/>
                      <a:pt x="1115" y="1"/>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66" name="Google Shape;2266;p71"/>
              <p:cNvSpPr/>
              <p:nvPr/>
            </p:nvSpPr>
            <p:spPr>
              <a:xfrm>
                <a:off x="6712873" y="724603"/>
                <a:ext cx="149483" cy="159461"/>
              </a:xfrm>
              <a:custGeom>
                <a:rect b="b" l="l" r="r" t="t"/>
                <a:pathLst>
                  <a:path extrusionOk="0" h="1726" w="1618">
                    <a:moveTo>
                      <a:pt x="830" y="0"/>
                    </a:moveTo>
                    <a:cubicBezTo>
                      <a:pt x="792" y="0"/>
                      <a:pt x="752" y="4"/>
                      <a:pt x="711" y="11"/>
                    </a:cubicBezTo>
                    <a:cubicBezTo>
                      <a:pt x="526" y="53"/>
                      <a:pt x="402" y="187"/>
                      <a:pt x="310" y="352"/>
                    </a:cubicBezTo>
                    <a:cubicBezTo>
                      <a:pt x="83" y="497"/>
                      <a:pt x="0" y="785"/>
                      <a:pt x="134" y="1012"/>
                    </a:cubicBezTo>
                    <a:cubicBezTo>
                      <a:pt x="258" y="1229"/>
                      <a:pt x="340" y="1497"/>
                      <a:pt x="557" y="1641"/>
                    </a:cubicBezTo>
                    <a:cubicBezTo>
                      <a:pt x="638" y="1687"/>
                      <a:pt x="735" y="1716"/>
                      <a:pt x="827" y="1716"/>
                    </a:cubicBezTo>
                    <a:cubicBezTo>
                      <a:pt x="840" y="1716"/>
                      <a:pt x="854" y="1715"/>
                      <a:pt x="867" y="1714"/>
                    </a:cubicBezTo>
                    <a:lnTo>
                      <a:pt x="1000" y="1714"/>
                    </a:lnTo>
                    <a:cubicBezTo>
                      <a:pt x="1037" y="1721"/>
                      <a:pt x="1075" y="1725"/>
                      <a:pt x="1112" y="1725"/>
                    </a:cubicBezTo>
                    <a:cubicBezTo>
                      <a:pt x="1374" y="1725"/>
                      <a:pt x="1618" y="1539"/>
                      <a:pt x="1609" y="1249"/>
                    </a:cubicBezTo>
                    <a:cubicBezTo>
                      <a:pt x="1599" y="868"/>
                      <a:pt x="1465" y="548"/>
                      <a:pt x="1259" y="238"/>
                    </a:cubicBezTo>
                    <a:cubicBezTo>
                      <a:pt x="1148" y="78"/>
                      <a:pt x="1004" y="0"/>
                      <a:pt x="830" y="0"/>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67" name="Google Shape;2267;p71"/>
              <p:cNvSpPr/>
              <p:nvPr/>
            </p:nvSpPr>
            <p:spPr>
              <a:xfrm>
                <a:off x="7596187" y="679887"/>
                <a:ext cx="123984" cy="142462"/>
              </a:xfrm>
              <a:custGeom>
                <a:rect b="b" l="l" r="r" t="t"/>
                <a:pathLst>
                  <a:path extrusionOk="0" h="1542" w="1342">
                    <a:moveTo>
                      <a:pt x="517" y="0"/>
                    </a:moveTo>
                    <a:cubicBezTo>
                      <a:pt x="362" y="0"/>
                      <a:pt x="166" y="93"/>
                      <a:pt x="104" y="238"/>
                    </a:cubicBezTo>
                    <a:cubicBezTo>
                      <a:pt x="22" y="433"/>
                      <a:pt x="1" y="578"/>
                      <a:pt x="32" y="774"/>
                    </a:cubicBezTo>
                    <a:lnTo>
                      <a:pt x="63" y="867"/>
                    </a:lnTo>
                    <a:cubicBezTo>
                      <a:pt x="22" y="1063"/>
                      <a:pt x="73" y="1259"/>
                      <a:pt x="280" y="1382"/>
                    </a:cubicBezTo>
                    <a:cubicBezTo>
                      <a:pt x="342" y="1414"/>
                      <a:pt x="424" y="1434"/>
                      <a:pt x="507" y="1444"/>
                    </a:cubicBezTo>
                    <a:cubicBezTo>
                      <a:pt x="584" y="1511"/>
                      <a:pt x="691" y="1542"/>
                      <a:pt x="798" y="1542"/>
                    </a:cubicBezTo>
                    <a:cubicBezTo>
                      <a:pt x="890" y="1542"/>
                      <a:pt x="981" y="1519"/>
                      <a:pt x="1053" y="1476"/>
                    </a:cubicBezTo>
                    <a:cubicBezTo>
                      <a:pt x="1291" y="1331"/>
                      <a:pt x="1342" y="1052"/>
                      <a:pt x="1218" y="816"/>
                    </a:cubicBezTo>
                    <a:cubicBezTo>
                      <a:pt x="1218" y="816"/>
                      <a:pt x="1218" y="805"/>
                      <a:pt x="1208" y="795"/>
                    </a:cubicBezTo>
                    <a:cubicBezTo>
                      <a:pt x="1249" y="630"/>
                      <a:pt x="1229" y="465"/>
                      <a:pt x="1136" y="320"/>
                    </a:cubicBezTo>
                    <a:cubicBezTo>
                      <a:pt x="1074" y="227"/>
                      <a:pt x="991" y="145"/>
                      <a:pt x="899" y="93"/>
                    </a:cubicBezTo>
                    <a:cubicBezTo>
                      <a:pt x="816" y="42"/>
                      <a:pt x="723" y="0"/>
                      <a:pt x="610" y="0"/>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sp>
        <p:nvSpPr>
          <p:cNvPr id="2268" name="Google Shape;2268;p71"/>
          <p:cNvSpPr/>
          <p:nvPr/>
        </p:nvSpPr>
        <p:spPr>
          <a:xfrm>
            <a:off x="7144276" y="-290401"/>
            <a:ext cx="961042" cy="920413"/>
          </a:xfrm>
          <a:custGeom>
            <a:rect b="b" l="l" r="r" t="t"/>
            <a:pathLst>
              <a:path extrusionOk="0" h="14340" w="14973">
                <a:moveTo>
                  <a:pt x="5804" y="1"/>
                </a:moveTo>
                <a:cubicBezTo>
                  <a:pt x="5569" y="1"/>
                  <a:pt x="5300" y="71"/>
                  <a:pt x="5030" y="212"/>
                </a:cubicBezTo>
                <a:cubicBezTo>
                  <a:pt x="4538" y="469"/>
                  <a:pt x="4327" y="938"/>
                  <a:pt x="4339" y="1431"/>
                </a:cubicBezTo>
                <a:lnTo>
                  <a:pt x="4327" y="1431"/>
                </a:lnTo>
                <a:lnTo>
                  <a:pt x="4339" y="1443"/>
                </a:lnTo>
                <a:cubicBezTo>
                  <a:pt x="4339" y="1501"/>
                  <a:pt x="4339" y="1560"/>
                  <a:pt x="4350" y="1607"/>
                </a:cubicBezTo>
                <a:lnTo>
                  <a:pt x="4350" y="1618"/>
                </a:lnTo>
                <a:cubicBezTo>
                  <a:pt x="4350" y="1665"/>
                  <a:pt x="4362" y="1724"/>
                  <a:pt x="4374" y="1771"/>
                </a:cubicBezTo>
                <a:cubicBezTo>
                  <a:pt x="4374" y="1795"/>
                  <a:pt x="4386" y="1806"/>
                  <a:pt x="4386" y="1829"/>
                </a:cubicBezTo>
                <a:cubicBezTo>
                  <a:pt x="4397" y="1865"/>
                  <a:pt x="4409" y="1900"/>
                  <a:pt x="4420" y="1947"/>
                </a:cubicBezTo>
                <a:cubicBezTo>
                  <a:pt x="4420" y="1959"/>
                  <a:pt x="4433" y="1970"/>
                  <a:pt x="4433" y="1994"/>
                </a:cubicBezTo>
                <a:cubicBezTo>
                  <a:pt x="4456" y="2041"/>
                  <a:pt x="4467" y="2100"/>
                  <a:pt x="4491" y="2147"/>
                </a:cubicBezTo>
                <a:cubicBezTo>
                  <a:pt x="4491" y="2147"/>
                  <a:pt x="4491" y="2158"/>
                  <a:pt x="4503" y="2158"/>
                </a:cubicBezTo>
                <a:cubicBezTo>
                  <a:pt x="4514" y="2205"/>
                  <a:pt x="4550" y="2252"/>
                  <a:pt x="4573" y="2298"/>
                </a:cubicBezTo>
                <a:cubicBezTo>
                  <a:pt x="4573" y="2322"/>
                  <a:pt x="4585" y="2334"/>
                  <a:pt x="4597" y="2345"/>
                </a:cubicBezTo>
                <a:lnTo>
                  <a:pt x="4667" y="2451"/>
                </a:lnTo>
                <a:cubicBezTo>
                  <a:pt x="4667" y="2463"/>
                  <a:pt x="4678" y="2475"/>
                  <a:pt x="4691" y="2498"/>
                </a:cubicBezTo>
                <a:cubicBezTo>
                  <a:pt x="4725" y="2545"/>
                  <a:pt x="4761" y="2580"/>
                  <a:pt x="4796" y="2627"/>
                </a:cubicBezTo>
                <a:cubicBezTo>
                  <a:pt x="4831" y="2674"/>
                  <a:pt x="4866" y="2709"/>
                  <a:pt x="4913" y="2744"/>
                </a:cubicBezTo>
                <a:lnTo>
                  <a:pt x="4949" y="2780"/>
                </a:lnTo>
                <a:cubicBezTo>
                  <a:pt x="4972" y="2814"/>
                  <a:pt x="5007" y="2838"/>
                  <a:pt x="5042" y="2861"/>
                </a:cubicBezTo>
                <a:lnTo>
                  <a:pt x="5077" y="2897"/>
                </a:lnTo>
                <a:cubicBezTo>
                  <a:pt x="5124" y="2932"/>
                  <a:pt x="5171" y="2955"/>
                  <a:pt x="5218" y="2991"/>
                </a:cubicBezTo>
                <a:lnTo>
                  <a:pt x="5230" y="2991"/>
                </a:lnTo>
                <a:lnTo>
                  <a:pt x="5371" y="3061"/>
                </a:lnTo>
                <a:cubicBezTo>
                  <a:pt x="5382" y="3072"/>
                  <a:pt x="5405" y="3072"/>
                  <a:pt x="5417" y="3084"/>
                </a:cubicBezTo>
                <a:cubicBezTo>
                  <a:pt x="5452" y="3096"/>
                  <a:pt x="5488" y="3108"/>
                  <a:pt x="5535" y="3119"/>
                </a:cubicBezTo>
                <a:cubicBezTo>
                  <a:pt x="5546" y="3119"/>
                  <a:pt x="5569" y="3131"/>
                  <a:pt x="5582" y="3131"/>
                </a:cubicBezTo>
                <a:cubicBezTo>
                  <a:pt x="5640" y="3143"/>
                  <a:pt x="5687" y="3155"/>
                  <a:pt x="5746" y="3166"/>
                </a:cubicBezTo>
                <a:lnTo>
                  <a:pt x="5757" y="3166"/>
                </a:lnTo>
                <a:cubicBezTo>
                  <a:pt x="5804" y="3178"/>
                  <a:pt x="5863" y="3178"/>
                  <a:pt x="5921" y="3178"/>
                </a:cubicBezTo>
                <a:lnTo>
                  <a:pt x="5980" y="3178"/>
                </a:lnTo>
                <a:cubicBezTo>
                  <a:pt x="6004" y="3178"/>
                  <a:pt x="6038" y="3166"/>
                  <a:pt x="6074" y="3166"/>
                </a:cubicBezTo>
                <a:cubicBezTo>
                  <a:pt x="6226" y="3788"/>
                  <a:pt x="6426" y="4398"/>
                  <a:pt x="6578" y="5018"/>
                </a:cubicBezTo>
                <a:cubicBezTo>
                  <a:pt x="6531" y="5042"/>
                  <a:pt x="6473" y="5078"/>
                  <a:pt x="6414" y="5101"/>
                </a:cubicBezTo>
                <a:cubicBezTo>
                  <a:pt x="5675" y="5487"/>
                  <a:pt x="5300" y="6144"/>
                  <a:pt x="5218" y="6860"/>
                </a:cubicBezTo>
                <a:cubicBezTo>
                  <a:pt x="4433" y="6953"/>
                  <a:pt x="3670" y="7141"/>
                  <a:pt x="2909" y="7246"/>
                </a:cubicBezTo>
                <a:cubicBezTo>
                  <a:pt x="2674" y="6660"/>
                  <a:pt x="2158" y="6167"/>
                  <a:pt x="1478" y="6167"/>
                </a:cubicBezTo>
                <a:cubicBezTo>
                  <a:pt x="1244" y="6167"/>
                  <a:pt x="974" y="6238"/>
                  <a:pt x="704" y="6379"/>
                </a:cubicBezTo>
                <a:cubicBezTo>
                  <a:pt x="212" y="6636"/>
                  <a:pt x="1" y="7105"/>
                  <a:pt x="12" y="7598"/>
                </a:cubicBezTo>
                <a:lnTo>
                  <a:pt x="1" y="7598"/>
                </a:lnTo>
                <a:cubicBezTo>
                  <a:pt x="12" y="7598"/>
                  <a:pt x="12" y="7610"/>
                  <a:pt x="12" y="7610"/>
                </a:cubicBezTo>
                <a:cubicBezTo>
                  <a:pt x="12" y="7668"/>
                  <a:pt x="12" y="7727"/>
                  <a:pt x="24" y="7774"/>
                </a:cubicBezTo>
                <a:lnTo>
                  <a:pt x="24" y="7785"/>
                </a:lnTo>
                <a:cubicBezTo>
                  <a:pt x="24" y="7832"/>
                  <a:pt x="36" y="7891"/>
                  <a:pt x="48" y="7938"/>
                </a:cubicBezTo>
                <a:cubicBezTo>
                  <a:pt x="48" y="7962"/>
                  <a:pt x="59" y="7973"/>
                  <a:pt x="59" y="7985"/>
                </a:cubicBezTo>
                <a:cubicBezTo>
                  <a:pt x="71" y="8032"/>
                  <a:pt x="83" y="8067"/>
                  <a:pt x="95" y="8114"/>
                </a:cubicBezTo>
                <a:cubicBezTo>
                  <a:pt x="95" y="8126"/>
                  <a:pt x="106" y="8137"/>
                  <a:pt x="106" y="8161"/>
                </a:cubicBezTo>
                <a:cubicBezTo>
                  <a:pt x="129" y="8207"/>
                  <a:pt x="142" y="8267"/>
                  <a:pt x="165" y="8313"/>
                </a:cubicBezTo>
                <a:lnTo>
                  <a:pt x="165" y="8325"/>
                </a:lnTo>
                <a:cubicBezTo>
                  <a:pt x="188" y="8372"/>
                  <a:pt x="223" y="8419"/>
                  <a:pt x="247" y="8465"/>
                </a:cubicBezTo>
                <a:cubicBezTo>
                  <a:pt x="247" y="8489"/>
                  <a:pt x="259" y="8501"/>
                  <a:pt x="270" y="8512"/>
                </a:cubicBezTo>
                <a:lnTo>
                  <a:pt x="340" y="8618"/>
                </a:lnTo>
                <a:cubicBezTo>
                  <a:pt x="340" y="8630"/>
                  <a:pt x="353" y="8642"/>
                  <a:pt x="364" y="8665"/>
                </a:cubicBezTo>
                <a:cubicBezTo>
                  <a:pt x="400" y="8712"/>
                  <a:pt x="434" y="8747"/>
                  <a:pt x="470" y="8794"/>
                </a:cubicBezTo>
                <a:cubicBezTo>
                  <a:pt x="505" y="8841"/>
                  <a:pt x="540" y="8876"/>
                  <a:pt x="587" y="8911"/>
                </a:cubicBezTo>
                <a:lnTo>
                  <a:pt x="622" y="8947"/>
                </a:lnTo>
                <a:cubicBezTo>
                  <a:pt x="645" y="8981"/>
                  <a:pt x="681" y="9005"/>
                  <a:pt x="716" y="9028"/>
                </a:cubicBezTo>
                <a:lnTo>
                  <a:pt x="751" y="9064"/>
                </a:lnTo>
                <a:cubicBezTo>
                  <a:pt x="798" y="9099"/>
                  <a:pt x="845" y="9122"/>
                  <a:pt x="892" y="9158"/>
                </a:cubicBezTo>
                <a:cubicBezTo>
                  <a:pt x="939" y="9181"/>
                  <a:pt x="997" y="9205"/>
                  <a:pt x="1044" y="9228"/>
                </a:cubicBezTo>
                <a:cubicBezTo>
                  <a:pt x="1056" y="9239"/>
                  <a:pt x="1080" y="9239"/>
                  <a:pt x="1091" y="9251"/>
                </a:cubicBezTo>
                <a:cubicBezTo>
                  <a:pt x="1126" y="9263"/>
                  <a:pt x="1161" y="9275"/>
                  <a:pt x="1208" y="9286"/>
                </a:cubicBezTo>
                <a:cubicBezTo>
                  <a:pt x="1220" y="9286"/>
                  <a:pt x="1244" y="9298"/>
                  <a:pt x="1255" y="9298"/>
                </a:cubicBezTo>
                <a:cubicBezTo>
                  <a:pt x="1314" y="9310"/>
                  <a:pt x="1361" y="9322"/>
                  <a:pt x="1419" y="9333"/>
                </a:cubicBezTo>
                <a:cubicBezTo>
                  <a:pt x="1478" y="9345"/>
                  <a:pt x="1536" y="9345"/>
                  <a:pt x="1595" y="9345"/>
                </a:cubicBezTo>
                <a:lnTo>
                  <a:pt x="1654" y="9345"/>
                </a:lnTo>
                <a:cubicBezTo>
                  <a:pt x="1700" y="9333"/>
                  <a:pt x="1736" y="9333"/>
                  <a:pt x="1783" y="9333"/>
                </a:cubicBezTo>
                <a:cubicBezTo>
                  <a:pt x="1806" y="9322"/>
                  <a:pt x="1830" y="9322"/>
                  <a:pt x="1841" y="9322"/>
                </a:cubicBezTo>
                <a:cubicBezTo>
                  <a:pt x="1900" y="9310"/>
                  <a:pt x="1971" y="9298"/>
                  <a:pt x="2029" y="9275"/>
                </a:cubicBezTo>
                <a:cubicBezTo>
                  <a:pt x="2088" y="9251"/>
                  <a:pt x="2146" y="9239"/>
                  <a:pt x="2193" y="9216"/>
                </a:cubicBezTo>
                <a:cubicBezTo>
                  <a:pt x="2205" y="9205"/>
                  <a:pt x="2216" y="9205"/>
                  <a:pt x="2229" y="9192"/>
                </a:cubicBezTo>
                <a:cubicBezTo>
                  <a:pt x="2275" y="9169"/>
                  <a:pt x="2322" y="9145"/>
                  <a:pt x="2357" y="9122"/>
                </a:cubicBezTo>
                <a:cubicBezTo>
                  <a:pt x="2369" y="9111"/>
                  <a:pt x="2380" y="9111"/>
                  <a:pt x="2380" y="9099"/>
                </a:cubicBezTo>
                <a:cubicBezTo>
                  <a:pt x="2427" y="9075"/>
                  <a:pt x="2463" y="9052"/>
                  <a:pt x="2498" y="9028"/>
                </a:cubicBezTo>
                <a:cubicBezTo>
                  <a:pt x="2498" y="9017"/>
                  <a:pt x="2510" y="9017"/>
                  <a:pt x="2521" y="9005"/>
                </a:cubicBezTo>
                <a:cubicBezTo>
                  <a:pt x="2557" y="8981"/>
                  <a:pt x="2591" y="8947"/>
                  <a:pt x="2627" y="8911"/>
                </a:cubicBezTo>
                <a:cubicBezTo>
                  <a:pt x="2627" y="8900"/>
                  <a:pt x="2638" y="8900"/>
                  <a:pt x="2651" y="8887"/>
                </a:cubicBezTo>
                <a:cubicBezTo>
                  <a:pt x="2709" y="8817"/>
                  <a:pt x="2768" y="8747"/>
                  <a:pt x="2815" y="8665"/>
                </a:cubicBezTo>
                <a:cubicBezTo>
                  <a:pt x="2826" y="8653"/>
                  <a:pt x="2826" y="8653"/>
                  <a:pt x="2826" y="8642"/>
                </a:cubicBezTo>
                <a:cubicBezTo>
                  <a:pt x="2849" y="8606"/>
                  <a:pt x="2873" y="8559"/>
                  <a:pt x="2896" y="8525"/>
                </a:cubicBezTo>
                <a:cubicBezTo>
                  <a:pt x="2896" y="8512"/>
                  <a:pt x="2896" y="8512"/>
                  <a:pt x="2909" y="8501"/>
                </a:cubicBezTo>
                <a:cubicBezTo>
                  <a:pt x="2920" y="8465"/>
                  <a:pt x="2932" y="8431"/>
                  <a:pt x="2943" y="8384"/>
                </a:cubicBezTo>
                <a:cubicBezTo>
                  <a:pt x="2955" y="8384"/>
                  <a:pt x="2955" y="8372"/>
                  <a:pt x="2955" y="8372"/>
                </a:cubicBezTo>
                <a:lnTo>
                  <a:pt x="2990" y="8231"/>
                </a:lnTo>
                <a:lnTo>
                  <a:pt x="2990" y="8207"/>
                </a:lnTo>
                <a:cubicBezTo>
                  <a:pt x="3002" y="8161"/>
                  <a:pt x="3014" y="8126"/>
                  <a:pt x="3014" y="8079"/>
                </a:cubicBezTo>
                <a:cubicBezTo>
                  <a:pt x="3026" y="8009"/>
                  <a:pt x="3026" y="7950"/>
                  <a:pt x="3026" y="7879"/>
                </a:cubicBezTo>
                <a:cubicBezTo>
                  <a:pt x="3753" y="7774"/>
                  <a:pt x="4480" y="7598"/>
                  <a:pt x="5206" y="7504"/>
                </a:cubicBezTo>
                <a:cubicBezTo>
                  <a:pt x="5218" y="7527"/>
                  <a:pt x="5218" y="7540"/>
                  <a:pt x="5218" y="7551"/>
                </a:cubicBezTo>
                <a:lnTo>
                  <a:pt x="5218" y="7574"/>
                </a:lnTo>
                <a:cubicBezTo>
                  <a:pt x="5218" y="7610"/>
                  <a:pt x="5230" y="7657"/>
                  <a:pt x="5241" y="7704"/>
                </a:cubicBezTo>
                <a:lnTo>
                  <a:pt x="5241" y="7739"/>
                </a:lnTo>
                <a:cubicBezTo>
                  <a:pt x="5253" y="7785"/>
                  <a:pt x="5253" y="7821"/>
                  <a:pt x="5265" y="7856"/>
                </a:cubicBezTo>
                <a:cubicBezTo>
                  <a:pt x="5265" y="7868"/>
                  <a:pt x="5277" y="7879"/>
                  <a:pt x="5277" y="7891"/>
                </a:cubicBezTo>
                <a:lnTo>
                  <a:pt x="5312" y="8032"/>
                </a:lnTo>
                <a:lnTo>
                  <a:pt x="5312" y="8043"/>
                </a:lnTo>
                <a:cubicBezTo>
                  <a:pt x="5324" y="8090"/>
                  <a:pt x="5335" y="8137"/>
                  <a:pt x="5358" y="8173"/>
                </a:cubicBezTo>
                <a:cubicBezTo>
                  <a:pt x="5358" y="8196"/>
                  <a:pt x="5358" y="8207"/>
                  <a:pt x="5371" y="8220"/>
                </a:cubicBezTo>
                <a:lnTo>
                  <a:pt x="5405" y="8325"/>
                </a:lnTo>
                <a:cubicBezTo>
                  <a:pt x="5417" y="8337"/>
                  <a:pt x="5417" y="8348"/>
                  <a:pt x="5417" y="8360"/>
                </a:cubicBezTo>
                <a:cubicBezTo>
                  <a:pt x="5441" y="8407"/>
                  <a:pt x="5452" y="8454"/>
                  <a:pt x="5476" y="8501"/>
                </a:cubicBezTo>
                <a:cubicBezTo>
                  <a:pt x="5476" y="8501"/>
                  <a:pt x="5476" y="8512"/>
                  <a:pt x="5488" y="8512"/>
                </a:cubicBezTo>
                <a:cubicBezTo>
                  <a:pt x="5499" y="8548"/>
                  <a:pt x="5523" y="8595"/>
                  <a:pt x="5546" y="8642"/>
                </a:cubicBezTo>
                <a:cubicBezTo>
                  <a:pt x="5546" y="8653"/>
                  <a:pt x="5558" y="8665"/>
                  <a:pt x="5558" y="8676"/>
                </a:cubicBezTo>
                <a:cubicBezTo>
                  <a:pt x="5582" y="8712"/>
                  <a:pt x="5593" y="8747"/>
                  <a:pt x="5616" y="8770"/>
                </a:cubicBezTo>
                <a:cubicBezTo>
                  <a:pt x="5616" y="8782"/>
                  <a:pt x="5629" y="8806"/>
                  <a:pt x="5640" y="8817"/>
                </a:cubicBezTo>
                <a:cubicBezTo>
                  <a:pt x="5663" y="8853"/>
                  <a:pt x="5687" y="8900"/>
                  <a:pt x="5710" y="8947"/>
                </a:cubicBezTo>
                <a:cubicBezTo>
                  <a:pt x="5746" y="8993"/>
                  <a:pt x="5769" y="9028"/>
                  <a:pt x="5793" y="9064"/>
                </a:cubicBezTo>
                <a:cubicBezTo>
                  <a:pt x="5804" y="9075"/>
                  <a:pt x="5804" y="9087"/>
                  <a:pt x="5816" y="9099"/>
                </a:cubicBezTo>
                <a:cubicBezTo>
                  <a:pt x="5840" y="9134"/>
                  <a:pt x="5863" y="9158"/>
                  <a:pt x="5886" y="9192"/>
                </a:cubicBezTo>
                <a:cubicBezTo>
                  <a:pt x="5898" y="9205"/>
                  <a:pt x="5898" y="9216"/>
                  <a:pt x="5910" y="9228"/>
                </a:cubicBezTo>
                <a:cubicBezTo>
                  <a:pt x="5945" y="9263"/>
                  <a:pt x="5968" y="9298"/>
                  <a:pt x="6004" y="9345"/>
                </a:cubicBezTo>
                <a:lnTo>
                  <a:pt x="6109" y="9450"/>
                </a:lnTo>
                <a:cubicBezTo>
                  <a:pt x="6109" y="9462"/>
                  <a:pt x="6121" y="9474"/>
                  <a:pt x="6132" y="9486"/>
                </a:cubicBezTo>
                <a:cubicBezTo>
                  <a:pt x="6156" y="9509"/>
                  <a:pt x="6191" y="9533"/>
                  <a:pt x="6215" y="9556"/>
                </a:cubicBezTo>
                <a:cubicBezTo>
                  <a:pt x="6226" y="9567"/>
                  <a:pt x="6238" y="9580"/>
                  <a:pt x="6238" y="9591"/>
                </a:cubicBezTo>
                <a:cubicBezTo>
                  <a:pt x="6273" y="9627"/>
                  <a:pt x="6320" y="9661"/>
                  <a:pt x="6355" y="9685"/>
                </a:cubicBezTo>
                <a:lnTo>
                  <a:pt x="6355" y="9697"/>
                </a:lnTo>
                <a:cubicBezTo>
                  <a:pt x="6390" y="9720"/>
                  <a:pt x="6426" y="9755"/>
                  <a:pt x="6473" y="9779"/>
                </a:cubicBezTo>
                <a:cubicBezTo>
                  <a:pt x="6484" y="9791"/>
                  <a:pt x="6496" y="9802"/>
                  <a:pt x="6507" y="9802"/>
                </a:cubicBezTo>
                <a:cubicBezTo>
                  <a:pt x="6531" y="9825"/>
                  <a:pt x="6566" y="9849"/>
                  <a:pt x="6590" y="9872"/>
                </a:cubicBezTo>
                <a:cubicBezTo>
                  <a:pt x="6601" y="9872"/>
                  <a:pt x="6613" y="9885"/>
                  <a:pt x="6625" y="9896"/>
                </a:cubicBezTo>
                <a:cubicBezTo>
                  <a:pt x="6672" y="9919"/>
                  <a:pt x="6707" y="9943"/>
                  <a:pt x="6754" y="9966"/>
                </a:cubicBezTo>
                <a:cubicBezTo>
                  <a:pt x="6801" y="10002"/>
                  <a:pt x="6836" y="10013"/>
                  <a:pt x="6883" y="10036"/>
                </a:cubicBezTo>
                <a:cubicBezTo>
                  <a:pt x="6895" y="10049"/>
                  <a:pt x="6906" y="10049"/>
                  <a:pt x="6918" y="10060"/>
                </a:cubicBezTo>
                <a:cubicBezTo>
                  <a:pt x="6953" y="10072"/>
                  <a:pt x="6989" y="10096"/>
                  <a:pt x="7023" y="10107"/>
                </a:cubicBezTo>
                <a:cubicBezTo>
                  <a:pt x="7035" y="10107"/>
                  <a:pt x="7047" y="10119"/>
                  <a:pt x="7059" y="10119"/>
                </a:cubicBezTo>
                <a:cubicBezTo>
                  <a:pt x="7106" y="10142"/>
                  <a:pt x="7153" y="10154"/>
                  <a:pt x="7200" y="10177"/>
                </a:cubicBezTo>
                <a:cubicBezTo>
                  <a:pt x="7234" y="10189"/>
                  <a:pt x="7270" y="10201"/>
                  <a:pt x="7293" y="10213"/>
                </a:cubicBezTo>
                <a:cubicBezTo>
                  <a:pt x="7246" y="10529"/>
                  <a:pt x="7200" y="10857"/>
                  <a:pt x="7153" y="11174"/>
                </a:cubicBezTo>
                <a:cubicBezTo>
                  <a:pt x="6929" y="11185"/>
                  <a:pt x="6695" y="11256"/>
                  <a:pt x="6449" y="11385"/>
                </a:cubicBezTo>
                <a:cubicBezTo>
                  <a:pt x="5945" y="11643"/>
                  <a:pt x="5746" y="12112"/>
                  <a:pt x="5746" y="12605"/>
                </a:cubicBezTo>
                <a:lnTo>
                  <a:pt x="5746" y="12616"/>
                </a:lnTo>
                <a:cubicBezTo>
                  <a:pt x="5757" y="12675"/>
                  <a:pt x="5757" y="12722"/>
                  <a:pt x="5757" y="12780"/>
                </a:cubicBezTo>
                <a:cubicBezTo>
                  <a:pt x="5757" y="12780"/>
                  <a:pt x="5769" y="12780"/>
                  <a:pt x="5769" y="12792"/>
                </a:cubicBezTo>
                <a:cubicBezTo>
                  <a:pt x="5769" y="12839"/>
                  <a:pt x="5780" y="12897"/>
                  <a:pt x="5793" y="12944"/>
                </a:cubicBezTo>
                <a:cubicBezTo>
                  <a:pt x="5793" y="12956"/>
                  <a:pt x="5804" y="12980"/>
                  <a:pt x="5804" y="12991"/>
                </a:cubicBezTo>
                <a:cubicBezTo>
                  <a:pt x="5816" y="13038"/>
                  <a:pt x="5827" y="13074"/>
                  <a:pt x="5840" y="13108"/>
                </a:cubicBezTo>
                <a:cubicBezTo>
                  <a:pt x="5840" y="13132"/>
                  <a:pt x="5851" y="13144"/>
                  <a:pt x="5851" y="13167"/>
                </a:cubicBezTo>
                <a:cubicBezTo>
                  <a:pt x="5874" y="13214"/>
                  <a:pt x="5886" y="13261"/>
                  <a:pt x="5910" y="13319"/>
                </a:cubicBezTo>
                <a:lnTo>
                  <a:pt x="5921" y="13331"/>
                </a:lnTo>
                <a:cubicBezTo>
                  <a:pt x="5933" y="13378"/>
                  <a:pt x="5957" y="13425"/>
                  <a:pt x="5992" y="13472"/>
                </a:cubicBezTo>
                <a:cubicBezTo>
                  <a:pt x="5992" y="13483"/>
                  <a:pt x="6004" y="13496"/>
                  <a:pt x="6015" y="13519"/>
                </a:cubicBezTo>
                <a:cubicBezTo>
                  <a:pt x="6038" y="13554"/>
                  <a:pt x="6062" y="13589"/>
                  <a:pt x="6074" y="13624"/>
                </a:cubicBezTo>
                <a:lnTo>
                  <a:pt x="6109" y="13660"/>
                </a:lnTo>
                <a:lnTo>
                  <a:pt x="6215" y="13800"/>
                </a:lnTo>
                <a:cubicBezTo>
                  <a:pt x="6249" y="13847"/>
                  <a:pt x="6285" y="13882"/>
                  <a:pt x="6332" y="13918"/>
                </a:cubicBezTo>
                <a:lnTo>
                  <a:pt x="6367" y="13952"/>
                </a:lnTo>
                <a:cubicBezTo>
                  <a:pt x="6390" y="13976"/>
                  <a:pt x="6426" y="14011"/>
                  <a:pt x="6460" y="14035"/>
                </a:cubicBezTo>
                <a:cubicBezTo>
                  <a:pt x="6473" y="14046"/>
                  <a:pt x="6484" y="14058"/>
                  <a:pt x="6496" y="14058"/>
                </a:cubicBezTo>
                <a:cubicBezTo>
                  <a:pt x="6543" y="14093"/>
                  <a:pt x="6590" y="14129"/>
                  <a:pt x="6637" y="14152"/>
                </a:cubicBezTo>
                <a:lnTo>
                  <a:pt x="6648" y="14163"/>
                </a:lnTo>
                <a:lnTo>
                  <a:pt x="6789" y="14234"/>
                </a:lnTo>
                <a:cubicBezTo>
                  <a:pt x="6801" y="14234"/>
                  <a:pt x="6812" y="14246"/>
                  <a:pt x="6836" y="14246"/>
                </a:cubicBezTo>
                <a:cubicBezTo>
                  <a:pt x="6871" y="14269"/>
                  <a:pt x="6906" y="14281"/>
                  <a:pt x="6953" y="14293"/>
                </a:cubicBezTo>
                <a:cubicBezTo>
                  <a:pt x="6965" y="14293"/>
                  <a:pt x="6976" y="14293"/>
                  <a:pt x="7000" y="14304"/>
                </a:cubicBezTo>
                <a:cubicBezTo>
                  <a:pt x="7059" y="14316"/>
                  <a:pt x="7106" y="14328"/>
                  <a:pt x="7164" y="14340"/>
                </a:cubicBezTo>
                <a:lnTo>
                  <a:pt x="7398" y="14340"/>
                </a:lnTo>
                <a:cubicBezTo>
                  <a:pt x="7445" y="14340"/>
                  <a:pt x="7481" y="14340"/>
                  <a:pt x="7528" y="14328"/>
                </a:cubicBezTo>
                <a:lnTo>
                  <a:pt x="7586" y="14328"/>
                </a:lnTo>
                <a:cubicBezTo>
                  <a:pt x="7645" y="14316"/>
                  <a:pt x="7715" y="14304"/>
                  <a:pt x="7774" y="14281"/>
                </a:cubicBezTo>
                <a:cubicBezTo>
                  <a:pt x="7833" y="14257"/>
                  <a:pt x="7880" y="14234"/>
                  <a:pt x="7938" y="14210"/>
                </a:cubicBezTo>
                <a:cubicBezTo>
                  <a:pt x="7950" y="14210"/>
                  <a:pt x="7961" y="14199"/>
                  <a:pt x="7973" y="14199"/>
                </a:cubicBezTo>
                <a:cubicBezTo>
                  <a:pt x="8020" y="14176"/>
                  <a:pt x="8067" y="14152"/>
                  <a:pt x="8102" y="14117"/>
                </a:cubicBezTo>
                <a:cubicBezTo>
                  <a:pt x="8114" y="14117"/>
                  <a:pt x="8125" y="14117"/>
                  <a:pt x="8125" y="14105"/>
                </a:cubicBezTo>
                <a:cubicBezTo>
                  <a:pt x="8172" y="14082"/>
                  <a:pt x="8208" y="14058"/>
                  <a:pt x="8243" y="14023"/>
                </a:cubicBezTo>
                <a:lnTo>
                  <a:pt x="8255" y="14011"/>
                </a:lnTo>
                <a:cubicBezTo>
                  <a:pt x="8302" y="13976"/>
                  <a:pt x="8336" y="13952"/>
                  <a:pt x="8372" y="13918"/>
                </a:cubicBezTo>
                <a:cubicBezTo>
                  <a:pt x="8372" y="13905"/>
                  <a:pt x="8383" y="13894"/>
                  <a:pt x="8383" y="13894"/>
                </a:cubicBezTo>
                <a:cubicBezTo>
                  <a:pt x="8419" y="13859"/>
                  <a:pt x="8454" y="13824"/>
                  <a:pt x="8477" y="13788"/>
                </a:cubicBezTo>
                <a:cubicBezTo>
                  <a:pt x="8513" y="13741"/>
                  <a:pt x="8536" y="13707"/>
                  <a:pt x="8560" y="13671"/>
                </a:cubicBezTo>
                <a:cubicBezTo>
                  <a:pt x="8571" y="13660"/>
                  <a:pt x="8571" y="13648"/>
                  <a:pt x="8571" y="13648"/>
                </a:cubicBezTo>
                <a:cubicBezTo>
                  <a:pt x="8594" y="13601"/>
                  <a:pt x="8618" y="13566"/>
                  <a:pt x="8641" y="13530"/>
                </a:cubicBezTo>
                <a:lnTo>
                  <a:pt x="8641" y="13507"/>
                </a:lnTo>
                <a:cubicBezTo>
                  <a:pt x="8665" y="13460"/>
                  <a:pt x="8677" y="13425"/>
                  <a:pt x="8688" y="13390"/>
                </a:cubicBezTo>
                <a:cubicBezTo>
                  <a:pt x="8688" y="13378"/>
                  <a:pt x="8700" y="13378"/>
                  <a:pt x="8700" y="13366"/>
                </a:cubicBezTo>
                <a:cubicBezTo>
                  <a:pt x="8712" y="13331"/>
                  <a:pt x="8724" y="13285"/>
                  <a:pt x="8735" y="13238"/>
                </a:cubicBezTo>
                <a:lnTo>
                  <a:pt x="8735" y="13214"/>
                </a:lnTo>
                <a:cubicBezTo>
                  <a:pt x="8747" y="13167"/>
                  <a:pt x="8758" y="13120"/>
                  <a:pt x="8758" y="13085"/>
                </a:cubicBezTo>
                <a:cubicBezTo>
                  <a:pt x="8841" y="12370"/>
                  <a:pt x="8430" y="11584"/>
                  <a:pt x="7774" y="11291"/>
                </a:cubicBezTo>
                <a:lnTo>
                  <a:pt x="7914" y="10307"/>
                </a:lnTo>
                <a:lnTo>
                  <a:pt x="8044" y="10307"/>
                </a:lnTo>
                <a:cubicBezTo>
                  <a:pt x="8091" y="10307"/>
                  <a:pt x="8149" y="10307"/>
                  <a:pt x="8196" y="10294"/>
                </a:cubicBezTo>
                <a:cubicBezTo>
                  <a:pt x="8255" y="10294"/>
                  <a:pt x="8313" y="10283"/>
                  <a:pt x="8360" y="10271"/>
                </a:cubicBezTo>
                <a:lnTo>
                  <a:pt x="8407" y="10271"/>
                </a:lnTo>
                <a:cubicBezTo>
                  <a:pt x="8454" y="10260"/>
                  <a:pt x="8489" y="10248"/>
                  <a:pt x="8536" y="10248"/>
                </a:cubicBezTo>
                <a:cubicBezTo>
                  <a:pt x="8547" y="10236"/>
                  <a:pt x="8571" y="10236"/>
                  <a:pt x="8583" y="10236"/>
                </a:cubicBezTo>
                <a:cubicBezTo>
                  <a:pt x="8641" y="10224"/>
                  <a:pt x="8688" y="10201"/>
                  <a:pt x="8747" y="10189"/>
                </a:cubicBezTo>
                <a:cubicBezTo>
                  <a:pt x="8818" y="10166"/>
                  <a:pt x="8876" y="10142"/>
                  <a:pt x="8935" y="10119"/>
                </a:cubicBezTo>
                <a:cubicBezTo>
                  <a:pt x="8946" y="10107"/>
                  <a:pt x="8969" y="10096"/>
                  <a:pt x="8993" y="10096"/>
                </a:cubicBezTo>
                <a:cubicBezTo>
                  <a:pt x="9029" y="10072"/>
                  <a:pt x="9063" y="10060"/>
                  <a:pt x="9110" y="10036"/>
                </a:cubicBezTo>
                <a:cubicBezTo>
                  <a:pt x="9122" y="10025"/>
                  <a:pt x="9146" y="10013"/>
                  <a:pt x="9169" y="10002"/>
                </a:cubicBezTo>
                <a:cubicBezTo>
                  <a:pt x="9204" y="9990"/>
                  <a:pt x="9240" y="9966"/>
                  <a:pt x="9274" y="9943"/>
                </a:cubicBezTo>
                <a:cubicBezTo>
                  <a:pt x="9298" y="9931"/>
                  <a:pt x="9310" y="9919"/>
                  <a:pt x="9321" y="9919"/>
                </a:cubicBezTo>
                <a:cubicBezTo>
                  <a:pt x="9427" y="9849"/>
                  <a:pt x="9521" y="9779"/>
                  <a:pt x="9603" y="9708"/>
                </a:cubicBezTo>
                <a:cubicBezTo>
                  <a:pt x="9626" y="9697"/>
                  <a:pt x="9638" y="9685"/>
                  <a:pt x="9649" y="9673"/>
                </a:cubicBezTo>
                <a:cubicBezTo>
                  <a:pt x="9673" y="9650"/>
                  <a:pt x="9709" y="9627"/>
                  <a:pt x="9732" y="9603"/>
                </a:cubicBezTo>
                <a:cubicBezTo>
                  <a:pt x="9743" y="9591"/>
                  <a:pt x="9767" y="9580"/>
                  <a:pt x="9779" y="9556"/>
                </a:cubicBezTo>
                <a:lnTo>
                  <a:pt x="9861" y="9474"/>
                </a:lnTo>
                <a:cubicBezTo>
                  <a:pt x="9861" y="9462"/>
                  <a:pt x="9873" y="9450"/>
                  <a:pt x="9884" y="9439"/>
                </a:cubicBezTo>
                <a:cubicBezTo>
                  <a:pt x="9954" y="9356"/>
                  <a:pt x="10025" y="9275"/>
                  <a:pt x="10084" y="9192"/>
                </a:cubicBezTo>
                <a:cubicBezTo>
                  <a:pt x="10095" y="9181"/>
                  <a:pt x="10095" y="9169"/>
                  <a:pt x="10107" y="9145"/>
                </a:cubicBezTo>
                <a:cubicBezTo>
                  <a:pt x="10131" y="9122"/>
                  <a:pt x="10142" y="9087"/>
                  <a:pt x="10165" y="9052"/>
                </a:cubicBezTo>
                <a:cubicBezTo>
                  <a:pt x="10178" y="9040"/>
                  <a:pt x="10178" y="9028"/>
                  <a:pt x="10189" y="9005"/>
                </a:cubicBezTo>
                <a:cubicBezTo>
                  <a:pt x="10212" y="8981"/>
                  <a:pt x="10224" y="8947"/>
                  <a:pt x="10236" y="8911"/>
                </a:cubicBezTo>
                <a:cubicBezTo>
                  <a:pt x="10248" y="8900"/>
                  <a:pt x="10259" y="8887"/>
                  <a:pt x="10259" y="8864"/>
                </a:cubicBezTo>
                <a:cubicBezTo>
                  <a:pt x="10306" y="8770"/>
                  <a:pt x="10342" y="8676"/>
                  <a:pt x="10376" y="8583"/>
                </a:cubicBezTo>
                <a:cubicBezTo>
                  <a:pt x="10376" y="8571"/>
                  <a:pt x="10376" y="8548"/>
                  <a:pt x="10389" y="8536"/>
                </a:cubicBezTo>
                <a:cubicBezTo>
                  <a:pt x="10400" y="8501"/>
                  <a:pt x="10400" y="8465"/>
                  <a:pt x="10412" y="8431"/>
                </a:cubicBezTo>
                <a:cubicBezTo>
                  <a:pt x="10423" y="8419"/>
                  <a:pt x="10423" y="8395"/>
                  <a:pt x="10423" y="8384"/>
                </a:cubicBezTo>
                <a:cubicBezTo>
                  <a:pt x="10435" y="8348"/>
                  <a:pt x="10447" y="8313"/>
                  <a:pt x="10447" y="8278"/>
                </a:cubicBezTo>
                <a:cubicBezTo>
                  <a:pt x="10447" y="8254"/>
                  <a:pt x="10459" y="8243"/>
                  <a:pt x="10459" y="8231"/>
                </a:cubicBezTo>
                <a:cubicBezTo>
                  <a:pt x="10494" y="8020"/>
                  <a:pt x="10506" y="7798"/>
                  <a:pt x="10494" y="7574"/>
                </a:cubicBezTo>
                <a:cubicBezTo>
                  <a:pt x="11009" y="7481"/>
                  <a:pt x="11538" y="7376"/>
                  <a:pt x="12065" y="7293"/>
                </a:cubicBezTo>
                <a:cubicBezTo>
                  <a:pt x="12065" y="7316"/>
                  <a:pt x="12077" y="7340"/>
                  <a:pt x="12088" y="7352"/>
                </a:cubicBezTo>
                <a:lnTo>
                  <a:pt x="12088" y="7363"/>
                </a:lnTo>
                <a:lnTo>
                  <a:pt x="12158" y="7504"/>
                </a:lnTo>
                <a:cubicBezTo>
                  <a:pt x="12171" y="7527"/>
                  <a:pt x="12182" y="7540"/>
                  <a:pt x="12182" y="7551"/>
                </a:cubicBezTo>
                <a:lnTo>
                  <a:pt x="12252" y="7657"/>
                </a:lnTo>
                <a:cubicBezTo>
                  <a:pt x="12264" y="7668"/>
                  <a:pt x="12276" y="7692"/>
                  <a:pt x="12276" y="7704"/>
                </a:cubicBezTo>
                <a:cubicBezTo>
                  <a:pt x="12311" y="7751"/>
                  <a:pt x="12346" y="7798"/>
                  <a:pt x="12382" y="7832"/>
                </a:cubicBezTo>
                <a:lnTo>
                  <a:pt x="12393" y="7832"/>
                </a:lnTo>
                <a:cubicBezTo>
                  <a:pt x="12429" y="7879"/>
                  <a:pt x="12463" y="7915"/>
                  <a:pt x="12499" y="7962"/>
                </a:cubicBezTo>
                <a:lnTo>
                  <a:pt x="12534" y="7996"/>
                </a:lnTo>
                <a:cubicBezTo>
                  <a:pt x="12569" y="8020"/>
                  <a:pt x="12604" y="8043"/>
                  <a:pt x="12627" y="8067"/>
                </a:cubicBezTo>
                <a:cubicBezTo>
                  <a:pt x="12640" y="8079"/>
                  <a:pt x="12663" y="8090"/>
                  <a:pt x="12674" y="8102"/>
                </a:cubicBezTo>
                <a:cubicBezTo>
                  <a:pt x="12721" y="8137"/>
                  <a:pt x="12757" y="8161"/>
                  <a:pt x="12815" y="8196"/>
                </a:cubicBezTo>
                <a:lnTo>
                  <a:pt x="12956" y="8267"/>
                </a:lnTo>
                <a:cubicBezTo>
                  <a:pt x="12979" y="8278"/>
                  <a:pt x="12991" y="8278"/>
                  <a:pt x="13003" y="8290"/>
                </a:cubicBezTo>
                <a:cubicBezTo>
                  <a:pt x="13049" y="8301"/>
                  <a:pt x="13085" y="8313"/>
                  <a:pt x="13120" y="8325"/>
                </a:cubicBezTo>
                <a:cubicBezTo>
                  <a:pt x="13143" y="8337"/>
                  <a:pt x="13155" y="8337"/>
                  <a:pt x="13167" y="8337"/>
                </a:cubicBezTo>
                <a:cubicBezTo>
                  <a:pt x="13226" y="8360"/>
                  <a:pt x="13284" y="8372"/>
                  <a:pt x="13343" y="8372"/>
                </a:cubicBezTo>
                <a:cubicBezTo>
                  <a:pt x="13401" y="8384"/>
                  <a:pt x="13448" y="8384"/>
                  <a:pt x="13507" y="8384"/>
                </a:cubicBezTo>
                <a:lnTo>
                  <a:pt x="13565" y="8384"/>
                </a:lnTo>
                <a:cubicBezTo>
                  <a:pt x="13612" y="8384"/>
                  <a:pt x="13659" y="8372"/>
                  <a:pt x="13706" y="8372"/>
                </a:cubicBezTo>
                <a:cubicBezTo>
                  <a:pt x="13718" y="8372"/>
                  <a:pt x="13742" y="8360"/>
                  <a:pt x="13753" y="8360"/>
                </a:cubicBezTo>
                <a:cubicBezTo>
                  <a:pt x="13823" y="8348"/>
                  <a:pt x="13882" y="8337"/>
                  <a:pt x="13953" y="8313"/>
                </a:cubicBezTo>
                <a:cubicBezTo>
                  <a:pt x="14000" y="8301"/>
                  <a:pt x="14058" y="8278"/>
                  <a:pt x="14105" y="8254"/>
                </a:cubicBezTo>
                <a:cubicBezTo>
                  <a:pt x="14117" y="8243"/>
                  <a:pt x="14128" y="8243"/>
                  <a:pt x="14140" y="8231"/>
                </a:cubicBezTo>
                <a:lnTo>
                  <a:pt x="14281" y="8161"/>
                </a:lnTo>
                <a:cubicBezTo>
                  <a:pt x="14292" y="8149"/>
                  <a:pt x="14292" y="8149"/>
                  <a:pt x="14304" y="8149"/>
                </a:cubicBezTo>
                <a:cubicBezTo>
                  <a:pt x="14339" y="8114"/>
                  <a:pt x="14375" y="8090"/>
                  <a:pt x="14410" y="8067"/>
                </a:cubicBezTo>
                <a:cubicBezTo>
                  <a:pt x="14422" y="8056"/>
                  <a:pt x="14422" y="8056"/>
                  <a:pt x="14433" y="8056"/>
                </a:cubicBezTo>
                <a:lnTo>
                  <a:pt x="14539" y="7950"/>
                </a:lnTo>
                <a:cubicBezTo>
                  <a:pt x="14550" y="7950"/>
                  <a:pt x="14550" y="7938"/>
                  <a:pt x="14562" y="7926"/>
                </a:cubicBezTo>
                <a:cubicBezTo>
                  <a:pt x="14597" y="7891"/>
                  <a:pt x="14621" y="7856"/>
                  <a:pt x="14656" y="7821"/>
                </a:cubicBezTo>
                <a:cubicBezTo>
                  <a:pt x="14680" y="7785"/>
                  <a:pt x="14714" y="7751"/>
                  <a:pt x="14738" y="7704"/>
                </a:cubicBezTo>
                <a:cubicBezTo>
                  <a:pt x="14738" y="7704"/>
                  <a:pt x="14750" y="7692"/>
                  <a:pt x="14750" y="7680"/>
                </a:cubicBezTo>
                <a:cubicBezTo>
                  <a:pt x="14773" y="7645"/>
                  <a:pt x="14797" y="7598"/>
                  <a:pt x="14808" y="7563"/>
                </a:cubicBezTo>
                <a:cubicBezTo>
                  <a:pt x="14808" y="7551"/>
                  <a:pt x="14820" y="7551"/>
                  <a:pt x="14820" y="7540"/>
                </a:cubicBezTo>
                <a:cubicBezTo>
                  <a:pt x="14832" y="7504"/>
                  <a:pt x="14855" y="7469"/>
                  <a:pt x="14867" y="7434"/>
                </a:cubicBezTo>
                <a:lnTo>
                  <a:pt x="14867" y="7410"/>
                </a:lnTo>
                <a:cubicBezTo>
                  <a:pt x="14878" y="7363"/>
                  <a:pt x="14891" y="7316"/>
                  <a:pt x="14902" y="7282"/>
                </a:cubicBezTo>
                <a:cubicBezTo>
                  <a:pt x="14902" y="7270"/>
                  <a:pt x="14914" y="7258"/>
                  <a:pt x="14914" y="7246"/>
                </a:cubicBezTo>
                <a:cubicBezTo>
                  <a:pt x="14925" y="7211"/>
                  <a:pt x="14925" y="7164"/>
                  <a:pt x="14938" y="7118"/>
                </a:cubicBezTo>
                <a:cubicBezTo>
                  <a:pt x="14938" y="7024"/>
                  <a:pt x="14949" y="6930"/>
                  <a:pt x="14938" y="6836"/>
                </a:cubicBezTo>
                <a:cubicBezTo>
                  <a:pt x="14972" y="5969"/>
                  <a:pt x="14328" y="5042"/>
                  <a:pt x="13401" y="5031"/>
                </a:cubicBezTo>
                <a:cubicBezTo>
                  <a:pt x="13155" y="5031"/>
                  <a:pt x="12898" y="5101"/>
                  <a:pt x="12616" y="5242"/>
                </a:cubicBezTo>
                <a:cubicBezTo>
                  <a:pt x="12124" y="5500"/>
                  <a:pt x="11913" y="5969"/>
                  <a:pt x="11924" y="6461"/>
                </a:cubicBezTo>
                <a:lnTo>
                  <a:pt x="11924" y="6472"/>
                </a:lnTo>
                <a:lnTo>
                  <a:pt x="11924" y="6531"/>
                </a:lnTo>
                <a:lnTo>
                  <a:pt x="11924" y="6636"/>
                </a:lnTo>
                <a:lnTo>
                  <a:pt x="11924" y="6649"/>
                </a:lnTo>
                <a:lnTo>
                  <a:pt x="11924" y="6672"/>
                </a:lnTo>
                <a:cubicBezTo>
                  <a:pt x="11408" y="6754"/>
                  <a:pt x="10892" y="6860"/>
                  <a:pt x="10389" y="6941"/>
                </a:cubicBezTo>
                <a:cubicBezTo>
                  <a:pt x="10060" y="5758"/>
                  <a:pt x="9087" y="4737"/>
                  <a:pt x="7786" y="4737"/>
                </a:cubicBezTo>
                <a:cubicBezTo>
                  <a:pt x="7586" y="4737"/>
                  <a:pt x="7387" y="4761"/>
                  <a:pt x="7176" y="4807"/>
                </a:cubicBezTo>
                <a:cubicBezTo>
                  <a:pt x="7023" y="4187"/>
                  <a:pt x="6824" y="3588"/>
                  <a:pt x="6672" y="2967"/>
                </a:cubicBezTo>
                <a:cubicBezTo>
                  <a:pt x="6672" y="2955"/>
                  <a:pt x="6684" y="2955"/>
                  <a:pt x="6684" y="2955"/>
                </a:cubicBezTo>
                <a:cubicBezTo>
                  <a:pt x="6695" y="2944"/>
                  <a:pt x="6707" y="2944"/>
                  <a:pt x="6707" y="2932"/>
                </a:cubicBezTo>
                <a:cubicBezTo>
                  <a:pt x="6754" y="2908"/>
                  <a:pt x="6789" y="2885"/>
                  <a:pt x="6824" y="2861"/>
                </a:cubicBezTo>
                <a:cubicBezTo>
                  <a:pt x="6824" y="2850"/>
                  <a:pt x="6836" y="2850"/>
                  <a:pt x="6848" y="2838"/>
                </a:cubicBezTo>
                <a:cubicBezTo>
                  <a:pt x="6883" y="2814"/>
                  <a:pt x="6918" y="2780"/>
                  <a:pt x="6953" y="2744"/>
                </a:cubicBezTo>
                <a:cubicBezTo>
                  <a:pt x="6953" y="2733"/>
                  <a:pt x="6965" y="2733"/>
                  <a:pt x="6976" y="2721"/>
                </a:cubicBezTo>
                <a:cubicBezTo>
                  <a:pt x="7000" y="2686"/>
                  <a:pt x="7035" y="2650"/>
                  <a:pt x="7070" y="2615"/>
                </a:cubicBezTo>
                <a:cubicBezTo>
                  <a:pt x="7094" y="2580"/>
                  <a:pt x="7117" y="2533"/>
                  <a:pt x="7140" y="2498"/>
                </a:cubicBezTo>
                <a:lnTo>
                  <a:pt x="7164" y="2475"/>
                </a:lnTo>
                <a:cubicBezTo>
                  <a:pt x="7176" y="2439"/>
                  <a:pt x="7200" y="2392"/>
                  <a:pt x="7223" y="2358"/>
                </a:cubicBezTo>
                <a:cubicBezTo>
                  <a:pt x="7223" y="2345"/>
                  <a:pt x="7223" y="2345"/>
                  <a:pt x="7234" y="2334"/>
                </a:cubicBezTo>
                <a:cubicBezTo>
                  <a:pt x="7246" y="2298"/>
                  <a:pt x="7258" y="2264"/>
                  <a:pt x="7270" y="2217"/>
                </a:cubicBezTo>
                <a:cubicBezTo>
                  <a:pt x="7281" y="2217"/>
                  <a:pt x="7281" y="2205"/>
                  <a:pt x="7281" y="2205"/>
                </a:cubicBezTo>
                <a:cubicBezTo>
                  <a:pt x="7293" y="2158"/>
                  <a:pt x="7305" y="2111"/>
                  <a:pt x="7317" y="2076"/>
                </a:cubicBezTo>
                <a:lnTo>
                  <a:pt x="7317" y="2041"/>
                </a:lnTo>
                <a:cubicBezTo>
                  <a:pt x="7328" y="1994"/>
                  <a:pt x="7340" y="1959"/>
                  <a:pt x="7340" y="1912"/>
                </a:cubicBezTo>
                <a:cubicBezTo>
                  <a:pt x="7445" y="1021"/>
                  <a:pt x="6778" y="1"/>
                  <a:pt x="5804"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2269" name="Google Shape;2269;p71"/>
          <p:cNvGrpSpPr/>
          <p:nvPr/>
        </p:nvGrpSpPr>
        <p:grpSpPr>
          <a:xfrm rot="10800000">
            <a:off x="1233376" y="477284"/>
            <a:ext cx="810251" cy="571057"/>
            <a:chOff x="2458950" y="370151"/>
            <a:chExt cx="697050" cy="491274"/>
          </a:xfrm>
        </p:grpSpPr>
        <p:sp>
          <p:nvSpPr>
            <p:cNvPr id="2270" name="Google Shape;2270;p71"/>
            <p:cNvSpPr/>
            <p:nvPr/>
          </p:nvSpPr>
          <p:spPr>
            <a:xfrm>
              <a:off x="2820776" y="370151"/>
              <a:ext cx="88000" cy="100225"/>
            </a:xfrm>
            <a:custGeom>
              <a:rect b="b" l="l" r="r" t="t"/>
              <a:pathLst>
                <a:path extrusionOk="0" h="4009" w="3520">
                  <a:moveTo>
                    <a:pt x="2021" y="1"/>
                  </a:moveTo>
                  <a:cubicBezTo>
                    <a:pt x="1846" y="1"/>
                    <a:pt x="1681" y="99"/>
                    <a:pt x="1636" y="325"/>
                  </a:cubicBezTo>
                  <a:cubicBezTo>
                    <a:pt x="1585" y="645"/>
                    <a:pt x="1502" y="965"/>
                    <a:pt x="1420" y="1284"/>
                  </a:cubicBezTo>
                  <a:cubicBezTo>
                    <a:pt x="1203" y="1192"/>
                    <a:pt x="976" y="1099"/>
                    <a:pt x="749" y="1037"/>
                  </a:cubicBezTo>
                  <a:cubicBezTo>
                    <a:pt x="704" y="1024"/>
                    <a:pt x="661" y="1018"/>
                    <a:pt x="620" y="1018"/>
                  </a:cubicBezTo>
                  <a:cubicBezTo>
                    <a:pt x="159" y="1018"/>
                    <a:pt x="0" y="1761"/>
                    <a:pt x="512" y="1903"/>
                  </a:cubicBezTo>
                  <a:cubicBezTo>
                    <a:pt x="728" y="1965"/>
                    <a:pt x="945" y="2048"/>
                    <a:pt x="1152" y="2141"/>
                  </a:cubicBezTo>
                  <a:cubicBezTo>
                    <a:pt x="1007" y="2584"/>
                    <a:pt x="842" y="3028"/>
                    <a:pt x="677" y="3461"/>
                  </a:cubicBezTo>
                  <a:cubicBezTo>
                    <a:pt x="552" y="3791"/>
                    <a:pt x="823" y="4008"/>
                    <a:pt x="1099" y="4008"/>
                  </a:cubicBezTo>
                  <a:cubicBezTo>
                    <a:pt x="1281" y="4008"/>
                    <a:pt x="1466" y="3915"/>
                    <a:pt x="1544" y="3698"/>
                  </a:cubicBezTo>
                  <a:cubicBezTo>
                    <a:pt x="1698" y="3306"/>
                    <a:pt x="1842" y="2904"/>
                    <a:pt x="1977" y="2512"/>
                  </a:cubicBezTo>
                  <a:cubicBezTo>
                    <a:pt x="2224" y="2615"/>
                    <a:pt x="2472" y="2698"/>
                    <a:pt x="2740" y="2749"/>
                  </a:cubicBezTo>
                  <a:cubicBezTo>
                    <a:pt x="2775" y="2756"/>
                    <a:pt x="2809" y="2759"/>
                    <a:pt x="2841" y="2759"/>
                  </a:cubicBezTo>
                  <a:cubicBezTo>
                    <a:pt x="3334" y="2759"/>
                    <a:pt x="3519" y="1990"/>
                    <a:pt x="2977" y="1883"/>
                  </a:cubicBezTo>
                  <a:cubicBezTo>
                    <a:pt x="2729" y="1831"/>
                    <a:pt x="2482" y="1749"/>
                    <a:pt x="2255" y="1656"/>
                  </a:cubicBezTo>
                  <a:cubicBezTo>
                    <a:pt x="2358" y="1295"/>
                    <a:pt x="2441" y="934"/>
                    <a:pt x="2513" y="573"/>
                  </a:cubicBezTo>
                  <a:cubicBezTo>
                    <a:pt x="2575" y="225"/>
                    <a:pt x="2286" y="1"/>
                    <a:pt x="2021" y="1"/>
                  </a:cubicBez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71" name="Google Shape;2271;p71"/>
            <p:cNvSpPr/>
            <p:nvPr/>
          </p:nvSpPr>
          <p:spPr>
            <a:xfrm>
              <a:off x="2458950" y="728400"/>
              <a:ext cx="67825" cy="58925"/>
            </a:xfrm>
            <a:custGeom>
              <a:rect b="b" l="l" r="r" t="t"/>
              <a:pathLst>
                <a:path extrusionOk="0" h="2357" w="2713">
                  <a:moveTo>
                    <a:pt x="1510" y="0"/>
                  </a:moveTo>
                  <a:cubicBezTo>
                    <a:pt x="1288" y="0"/>
                    <a:pt x="1065" y="67"/>
                    <a:pt x="877" y="205"/>
                  </a:cubicBezTo>
                  <a:cubicBezTo>
                    <a:pt x="774" y="287"/>
                    <a:pt x="671" y="370"/>
                    <a:pt x="558" y="452"/>
                  </a:cubicBezTo>
                  <a:cubicBezTo>
                    <a:pt x="93" y="792"/>
                    <a:pt x="0" y="1473"/>
                    <a:pt x="351" y="1938"/>
                  </a:cubicBezTo>
                  <a:cubicBezTo>
                    <a:pt x="552" y="2212"/>
                    <a:pt x="872" y="2357"/>
                    <a:pt x="1196" y="2357"/>
                  </a:cubicBezTo>
                  <a:cubicBezTo>
                    <a:pt x="1421" y="2357"/>
                    <a:pt x="1647" y="2288"/>
                    <a:pt x="1837" y="2144"/>
                  </a:cubicBezTo>
                  <a:cubicBezTo>
                    <a:pt x="1940" y="2072"/>
                    <a:pt x="2053" y="1989"/>
                    <a:pt x="2156" y="1906"/>
                  </a:cubicBezTo>
                  <a:cubicBezTo>
                    <a:pt x="2621" y="1556"/>
                    <a:pt x="2713" y="886"/>
                    <a:pt x="2362" y="421"/>
                  </a:cubicBezTo>
                  <a:cubicBezTo>
                    <a:pt x="2160" y="145"/>
                    <a:pt x="1837" y="0"/>
                    <a:pt x="1510" y="0"/>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72" name="Google Shape;2272;p71"/>
            <p:cNvSpPr/>
            <p:nvPr/>
          </p:nvSpPr>
          <p:spPr>
            <a:xfrm>
              <a:off x="2521600" y="807300"/>
              <a:ext cx="63725" cy="54125"/>
            </a:xfrm>
            <a:custGeom>
              <a:rect b="b" l="l" r="r" t="t"/>
              <a:pathLst>
                <a:path extrusionOk="0" h="2165" w="2549">
                  <a:moveTo>
                    <a:pt x="1157" y="1"/>
                  </a:moveTo>
                  <a:cubicBezTo>
                    <a:pt x="631" y="1"/>
                    <a:pt x="159" y="384"/>
                    <a:pt x="83" y="917"/>
                  </a:cubicBezTo>
                  <a:cubicBezTo>
                    <a:pt x="1" y="1484"/>
                    <a:pt x="413" y="2031"/>
                    <a:pt x="991" y="2113"/>
                  </a:cubicBezTo>
                  <a:lnTo>
                    <a:pt x="1270" y="2154"/>
                  </a:lnTo>
                  <a:cubicBezTo>
                    <a:pt x="1319" y="2162"/>
                    <a:pt x="1367" y="2165"/>
                    <a:pt x="1415" y="2165"/>
                  </a:cubicBezTo>
                  <a:cubicBezTo>
                    <a:pt x="1927" y="2165"/>
                    <a:pt x="2391" y="1776"/>
                    <a:pt x="2466" y="1257"/>
                  </a:cubicBezTo>
                  <a:cubicBezTo>
                    <a:pt x="2549" y="680"/>
                    <a:pt x="2136" y="133"/>
                    <a:pt x="1569" y="50"/>
                  </a:cubicBezTo>
                  <a:lnTo>
                    <a:pt x="1290" y="9"/>
                  </a:lnTo>
                  <a:cubicBezTo>
                    <a:pt x="1246" y="3"/>
                    <a:pt x="1201" y="1"/>
                    <a:pt x="1157" y="1"/>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73" name="Google Shape;2273;p71"/>
            <p:cNvSpPr/>
            <p:nvPr/>
          </p:nvSpPr>
          <p:spPr>
            <a:xfrm>
              <a:off x="2562825" y="714100"/>
              <a:ext cx="72325" cy="53275"/>
            </a:xfrm>
            <a:custGeom>
              <a:rect b="b" l="l" r="r" t="t"/>
              <a:pathLst>
                <a:path extrusionOk="0" h="2131" w="2893">
                  <a:moveTo>
                    <a:pt x="1426" y="1"/>
                  </a:moveTo>
                  <a:cubicBezTo>
                    <a:pt x="216" y="1"/>
                    <a:pt x="1" y="1930"/>
                    <a:pt x="1302" y="2118"/>
                  </a:cubicBezTo>
                  <a:cubicBezTo>
                    <a:pt x="1362" y="2127"/>
                    <a:pt x="1420" y="2131"/>
                    <a:pt x="1475" y="2131"/>
                  </a:cubicBezTo>
                  <a:cubicBezTo>
                    <a:pt x="2677" y="2131"/>
                    <a:pt x="2892" y="200"/>
                    <a:pt x="1601" y="14"/>
                  </a:cubicBezTo>
                  <a:cubicBezTo>
                    <a:pt x="1541" y="5"/>
                    <a:pt x="1482" y="1"/>
                    <a:pt x="1426" y="1"/>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74" name="Google Shape;2274;p71"/>
            <p:cNvSpPr/>
            <p:nvPr/>
          </p:nvSpPr>
          <p:spPr>
            <a:xfrm>
              <a:off x="3033750" y="467675"/>
              <a:ext cx="46950" cy="40975"/>
            </a:xfrm>
            <a:custGeom>
              <a:rect b="b" l="l" r="r" t="t"/>
              <a:pathLst>
                <a:path extrusionOk="0" h="1639" w="1878">
                  <a:moveTo>
                    <a:pt x="1045" y="0"/>
                  </a:moveTo>
                  <a:cubicBezTo>
                    <a:pt x="892" y="0"/>
                    <a:pt x="739" y="47"/>
                    <a:pt x="610" y="143"/>
                  </a:cubicBezTo>
                  <a:cubicBezTo>
                    <a:pt x="527" y="205"/>
                    <a:pt x="454" y="257"/>
                    <a:pt x="383" y="319"/>
                  </a:cubicBezTo>
                  <a:cubicBezTo>
                    <a:pt x="62" y="556"/>
                    <a:pt x="1" y="1020"/>
                    <a:pt x="238" y="1350"/>
                  </a:cubicBezTo>
                  <a:cubicBezTo>
                    <a:pt x="378" y="1539"/>
                    <a:pt x="602" y="1638"/>
                    <a:pt x="828" y="1638"/>
                  </a:cubicBezTo>
                  <a:cubicBezTo>
                    <a:pt x="983" y="1638"/>
                    <a:pt x="1139" y="1591"/>
                    <a:pt x="1270" y="1495"/>
                  </a:cubicBezTo>
                  <a:cubicBezTo>
                    <a:pt x="1342" y="1433"/>
                    <a:pt x="1414" y="1381"/>
                    <a:pt x="1486" y="1330"/>
                  </a:cubicBezTo>
                  <a:cubicBezTo>
                    <a:pt x="1816" y="1082"/>
                    <a:pt x="1878" y="617"/>
                    <a:pt x="1641" y="298"/>
                  </a:cubicBezTo>
                  <a:cubicBezTo>
                    <a:pt x="1494" y="102"/>
                    <a:pt x="1269" y="0"/>
                    <a:pt x="1045" y="0"/>
                  </a:cubicBez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75" name="Google Shape;2275;p71"/>
            <p:cNvSpPr/>
            <p:nvPr/>
          </p:nvSpPr>
          <p:spPr>
            <a:xfrm>
              <a:off x="3077075" y="522600"/>
              <a:ext cx="44125" cy="37525"/>
            </a:xfrm>
            <a:custGeom>
              <a:rect b="b" l="l" r="r" t="t"/>
              <a:pathLst>
                <a:path extrusionOk="0" h="1501" w="1765">
                  <a:moveTo>
                    <a:pt x="789" y="1"/>
                  </a:moveTo>
                  <a:cubicBezTo>
                    <a:pt x="429" y="1"/>
                    <a:pt x="110" y="272"/>
                    <a:pt x="62" y="628"/>
                  </a:cubicBezTo>
                  <a:cubicBezTo>
                    <a:pt x="1" y="1031"/>
                    <a:pt x="289" y="1402"/>
                    <a:pt x="681" y="1464"/>
                  </a:cubicBezTo>
                  <a:lnTo>
                    <a:pt x="878" y="1494"/>
                  </a:lnTo>
                  <a:cubicBezTo>
                    <a:pt x="910" y="1499"/>
                    <a:pt x="942" y="1501"/>
                    <a:pt x="974" y="1501"/>
                  </a:cubicBezTo>
                  <a:cubicBezTo>
                    <a:pt x="1339" y="1501"/>
                    <a:pt x="1666" y="1235"/>
                    <a:pt x="1713" y="866"/>
                  </a:cubicBezTo>
                  <a:cubicBezTo>
                    <a:pt x="1765" y="463"/>
                    <a:pt x="1486" y="91"/>
                    <a:pt x="1084" y="30"/>
                  </a:cubicBezTo>
                  <a:lnTo>
                    <a:pt x="898" y="9"/>
                  </a:lnTo>
                  <a:cubicBezTo>
                    <a:pt x="862" y="3"/>
                    <a:pt x="825" y="1"/>
                    <a:pt x="789" y="1"/>
                  </a:cubicBez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76" name="Google Shape;2276;p71"/>
            <p:cNvSpPr/>
            <p:nvPr/>
          </p:nvSpPr>
          <p:spPr>
            <a:xfrm>
              <a:off x="3105725" y="457875"/>
              <a:ext cx="50275" cy="36825"/>
            </a:xfrm>
            <a:custGeom>
              <a:rect b="b" l="l" r="r" t="t"/>
              <a:pathLst>
                <a:path extrusionOk="0" h="1473" w="2011">
                  <a:moveTo>
                    <a:pt x="983" y="0"/>
                  </a:moveTo>
                  <a:cubicBezTo>
                    <a:pt x="149" y="0"/>
                    <a:pt x="0" y="1336"/>
                    <a:pt x="897" y="1463"/>
                  </a:cubicBezTo>
                  <a:cubicBezTo>
                    <a:pt x="938" y="1469"/>
                    <a:pt x="978" y="1472"/>
                    <a:pt x="1017" y="1472"/>
                  </a:cubicBezTo>
                  <a:cubicBezTo>
                    <a:pt x="1853" y="1472"/>
                    <a:pt x="2010" y="137"/>
                    <a:pt x="1103" y="9"/>
                  </a:cubicBezTo>
                  <a:cubicBezTo>
                    <a:pt x="1062" y="3"/>
                    <a:pt x="1022" y="0"/>
                    <a:pt x="983" y="0"/>
                  </a:cubicBez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2277" name="Google Shape;2277;p71"/>
          <p:cNvGrpSpPr/>
          <p:nvPr/>
        </p:nvGrpSpPr>
        <p:grpSpPr>
          <a:xfrm rot="5400000">
            <a:off x="8018876" y="486909"/>
            <a:ext cx="810251" cy="571057"/>
            <a:chOff x="2458950" y="370151"/>
            <a:chExt cx="697050" cy="491274"/>
          </a:xfrm>
        </p:grpSpPr>
        <p:sp>
          <p:nvSpPr>
            <p:cNvPr id="2278" name="Google Shape;2278;p71"/>
            <p:cNvSpPr/>
            <p:nvPr/>
          </p:nvSpPr>
          <p:spPr>
            <a:xfrm>
              <a:off x="2820776" y="370151"/>
              <a:ext cx="88000" cy="100225"/>
            </a:xfrm>
            <a:custGeom>
              <a:rect b="b" l="l" r="r" t="t"/>
              <a:pathLst>
                <a:path extrusionOk="0" h="4009" w="3520">
                  <a:moveTo>
                    <a:pt x="2021" y="1"/>
                  </a:moveTo>
                  <a:cubicBezTo>
                    <a:pt x="1846" y="1"/>
                    <a:pt x="1681" y="99"/>
                    <a:pt x="1636" y="325"/>
                  </a:cubicBezTo>
                  <a:cubicBezTo>
                    <a:pt x="1585" y="645"/>
                    <a:pt x="1502" y="965"/>
                    <a:pt x="1420" y="1284"/>
                  </a:cubicBezTo>
                  <a:cubicBezTo>
                    <a:pt x="1203" y="1192"/>
                    <a:pt x="976" y="1099"/>
                    <a:pt x="749" y="1037"/>
                  </a:cubicBezTo>
                  <a:cubicBezTo>
                    <a:pt x="704" y="1024"/>
                    <a:pt x="661" y="1018"/>
                    <a:pt x="620" y="1018"/>
                  </a:cubicBezTo>
                  <a:cubicBezTo>
                    <a:pt x="159" y="1018"/>
                    <a:pt x="0" y="1761"/>
                    <a:pt x="512" y="1903"/>
                  </a:cubicBezTo>
                  <a:cubicBezTo>
                    <a:pt x="728" y="1965"/>
                    <a:pt x="945" y="2048"/>
                    <a:pt x="1152" y="2141"/>
                  </a:cubicBezTo>
                  <a:cubicBezTo>
                    <a:pt x="1007" y="2584"/>
                    <a:pt x="842" y="3028"/>
                    <a:pt x="677" y="3461"/>
                  </a:cubicBezTo>
                  <a:cubicBezTo>
                    <a:pt x="552" y="3791"/>
                    <a:pt x="823" y="4008"/>
                    <a:pt x="1099" y="4008"/>
                  </a:cubicBezTo>
                  <a:cubicBezTo>
                    <a:pt x="1281" y="4008"/>
                    <a:pt x="1466" y="3915"/>
                    <a:pt x="1544" y="3698"/>
                  </a:cubicBezTo>
                  <a:cubicBezTo>
                    <a:pt x="1698" y="3306"/>
                    <a:pt x="1842" y="2904"/>
                    <a:pt x="1977" y="2512"/>
                  </a:cubicBezTo>
                  <a:cubicBezTo>
                    <a:pt x="2224" y="2615"/>
                    <a:pt x="2472" y="2698"/>
                    <a:pt x="2740" y="2749"/>
                  </a:cubicBezTo>
                  <a:cubicBezTo>
                    <a:pt x="2775" y="2756"/>
                    <a:pt x="2809" y="2759"/>
                    <a:pt x="2841" y="2759"/>
                  </a:cubicBezTo>
                  <a:cubicBezTo>
                    <a:pt x="3334" y="2759"/>
                    <a:pt x="3519" y="1990"/>
                    <a:pt x="2977" y="1883"/>
                  </a:cubicBezTo>
                  <a:cubicBezTo>
                    <a:pt x="2729" y="1831"/>
                    <a:pt x="2482" y="1749"/>
                    <a:pt x="2255" y="1656"/>
                  </a:cubicBezTo>
                  <a:cubicBezTo>
                    <a:pt x="2358" y="1295"/>
                    <a:pt x="2441" y="934"/>
                    <a:pt x="2513" y="573"/>
                  </a:cubicBezTo>
                  <a:cubicBezTo>
                    <a:pt x="2575" y="225"/>
                    <a:pt x="2286" y="1"/>
                    <a:pt x="2021" y="1"/>
                  </a:cubicBez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79" name="Google Shape;2279;p71"/>
            <p:cNvSpPr/>
            <p:nvPr/>
          </p:nvSpPr>
          <p:spPr>
            <a:xfrm>
              <a:off x="2458950" y="728400"/>
              <a:ext cx="67825" cy="58925"/>
            </a:xfrm>
            <a:custGeom>
              <a:rect b="b" l="l" r="r" t="t"/>
              <a:pathLst>
                <a:path extrusionOk="0" h="2357" w="2713">
                  <a:moveTo>
                    <a:pt x="1510" y="0"/>
                  </a:moveTo>
                  <a:cubicBezTo>
                    <a:pt x="1288" y="0"/>
                    <a:pt x="1065" y="67"/>
                    <a:pt x="877" y="205"/>
                  </a:cubicBezTo>
                  <a:cubicBezTo>
                    <a:pt x="774" y="287"/>
                    <a:pt x="671" y="370"/>
                    <a:pt x="558" y="452"/>
                  </a:cubicBezTo>
                  <a:cubicBezTo>
                    <a:pt x="93" y="792"/>
                    <a:pt x="0" y="1473"/>
                    <a:pt x="351" y="1938"/>
                  </a:cubicBezTo>
                  <a:cubicBezTo>
                    <a:pt x="552" y="2212"/>
                    <a:pt x="872" y="2357"/>
                    <a:pt x="1196" y="2357"/>
                  </a:cubicBezTo>
                  <a:cubicBezTo>
                    <a:pt x="1421" y="2357"/>
                    <a:pt x="1647" y="2288"/>
                    <a:pt x="1837" y="2144"/>
                  </a:cubicBezTo>
                  <a:cubicBezTo>
                    <a:pt x="1940" y="2072"/>
                    <a:pt x="2053" y="1989"/>
                    <a:pt x="2156" y="1906"/>
                  </a:cubicBezTo>
                  <a:cubicBezTo>
                    <a:pt x="2621" y="1556"/>
                    <a:pt x="2713" y="886"/>
                    <a:pt x="2362" y="421"/>
                  </a:cubicBezTo>
                  <a:cubicBezTo>
                    <a:pt x="2160" y="145"/>
                    <a:pt x="1837" y="0"/>
                    <a:pt x="1510" y="0"/>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80" name="Google Shape;2280;p71"/>
            <p:cNvSpPr/>
            <p:nvPr/>
          </p:nvSpPr>
          <p:spPr>
            <a:xfrm>
              <a:off x="2521600" y="807300"/>
              <a:ext cx="63725" cy="54125"/>
            </a:xfrm>
            <a:custGeom>
              <a:rect b="b" l="l" r="r" t="t"/>
              <a:pathLst>
                <a:path extrusionOk="0" h="2165" w="2549">
                  <a:moveTo>
                    <a:pt x="1157" y="1"/>
                  </a:moveTo>
                  <a:cubicBezTo>
                    <a:pt x="631" y="1"/>
                    <a:pt x="159" y="384"/>
                    <a:pt x="83" y="917"/>
                  </a:cubicBezTo>
                  <a:cubicBezTo>
                    <a:pt x="1" y="1484"/>
                    <a:pt x="413" y="2031"/>
                    <a:pt x="991" y="2113"/>
                  </a:cubicBezTo>
                  <a:lnTo>
                    <a:pt x="1270" y="2154"/>
                  </a:lnTo>
                  <a:cubicBezTo>
                    <a:pt x="1319" y="2162"/>
                    <a:pt x="1367" y="2165"/>
                    <a:pt x="1415" y="2165"/>
                  </a:cubicBezTo>
                  <a:cubicBezTo>
                    <a:pt x="1927" y="2165"/>
                    <a:pt x="2391" y="1776"/>
                    <a:pt x="2466" y="1257"/>
                  </a:cubicBezTo>
                  <a:cubicBezTo>
                    <a:pt x="2549" y="680"/>
                    <a:pt x="2136" y="133"/>
                    <a:pt x="1569" y="50"/>
                  </a:cubicBezTo>
                  <a:lnTo>
                    <a:pt x="1290" y="9"/>
                  </a:lnTo>
                  <a:cubicBezTo>
                    <a:pt x="1246" y="3"/>
                    <a:pt x="1201" y="1"/>
                    <a:pt x="1157" y="1"/>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81" name="Google Shape;2281;p71"/>
            <p:cNvSpPr/>
            <p:nvPr/>
          </p:nvSpPr>
          <p:spPr>
            <a:xfrm>
              <a:off x="2562825" y="714100"/>
              <a:ext cx="72325" cy="53275"/>
            </a:xfrm>
            <a:custGeom>
              <a:rect b="b" l="l" r="r" t="t"/>
              <a:pathLst>
                <a:path extrusionOk="0" h="2131" w="2893">
                  <a:moveTo>
                    <a:pt x="1426" y="1"/>
                  </a:moveTo>
                  <a:cubicBezTo>
                    <a:pt x="216" y="1"/>
                    <a:pt x="1" y="1930"/>
                    <a:pt x="1302" y="2118"/>
                  </a:cubicBezTo>
                  <a:cubicBezTo>
                    <a:pt x="1362" y="2127"/>
                    <a:pt x="1420" y="2131"/>
                    <a:pt x="1475" y="2131"/>
                  </a:cubicBezTo>
                  <a:cubicBezTo>
                    <a:pt x="2677" y="2131"/>
                    <a:pt x="2892" y="200"/>
                    <a:pt x="1601" y="14"/>
                  </a:cubicBezTo>
                  <a:cubicBezTo>
                    <a:pt x="1541" y="5"/>
                    <a:pt x="1482" y="1"/>
                    <a:pt x="1426" y="1"/>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82" name="Google Shape;2282;p71"/>
            <p:cNvSpPr/>
            <p:nvPr/>
          </p:nvSpPr>
          <p:spPr>
            <a:xfrm>
              <a:off x="3033750" y="467675"/>
              <a:ext cx="46950" cy="40975"/>
            </a:xfrm>
            <a:custGeom>
              <a:rect b="b" l="l" r="r" t="t"/>
              <a:pathLst>
                <a:path extrusionOk="0" h="1639" w="1878">
                  <a:moveTo>
                    <a:pt x="1045" y="0"/>
                  </a:moveTo>
                  <a:cubicBezTo>
                    <a:pt x="892" y="0"/>
                    <a:pt x="739" y="47"/>
                    <a:pt x="610" y="143"/>
                  </a:cubicBezTo>
                  <a:cubicBezTo>
                    <a:pt x="527" y="205"/>
                    <a:pt x="454" y="257"/>
                    <a:pt x="383" y="319"/>
                  </a:cubicBezTo>
                  <a:cubicBezTo>
                    <a:pt x="62" y="556"/>
                    <a:pt x="1" y="1020"/>
                    <a:pt x="238" y="1350"/>
                  </a:cubicBezTo>
                  <a:cubicBezTo>
                    <a:pt x="378" y="1539"/>
                    <a:pt x="602" y="1638"/>
                    <a:pt x="828" y="1638"/>
                  </a:cubicBezTo>
                  <a:cubicBezTo>
                    <a:pt x="983" y="1638"/>
                    <a:pt x="1139" y="1591"/>
                    <a:pt x="1270" y="1495"/>
                  </a:cubicBezTo>
                  <a:cubicBezTo>
                    <a:pt x="1342" y="1433"/>
                    <a:pt x="1414" y="1381"/>
                    <a:pt x="1486" y="1330"/>
                  </a:cubicBezTo>
                  <a:cubicBezTo>
                    <a:pt x="1816" y="1082"/>
                    <a:pt x="1878" y="617"/>
                    <a:pt x="1641" y="298"/>
                  </a:cubicBezTo>
                  <a:cubicBezTo>
                    <a:pt x="1494" y="102"/>
                    <a:pt x="1269" y="0"/>
                    <a:pt x="1045" y="0"/>
                  </a:cubicBez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83" name="Google Shape;2283;p71"/>
            <p:cNvSpPr/>
            <p:nvPr/>
          </p:nvSpPr>
          <p:spPr>
            <a:xfrm>
              <a:off x="3077075" y="522600"/>
              <a:ext cx="44125" cy="37525"/>
            </a:xfrm>
            <a:custGeom>
              <a:rect b="b" l="l" r="r" t="t"/>
              <a:pathLst>
                <a:path extrusionOk="0" h="1501" w="1765">
                  <a:moveTo>
                    <a:pt x="789" y="1"/>
                  </a:moveTo>
                  <a:cubicBezTo>
                    <a:pt x="429" y="1"/>
                    <a:pt x="110" y="272"/>
                    <a:pt x="62" y="628"/>
                  </a:cubicBezTo>
                  <a:cubicBezTo>
                    <a:pt x="1" y="1031"/>
                    <a:pt x="289" y="1402"/>
                    <a:pt x="681" y="1464"/>
                  </a:cubicBezTo>
                  <a:lnTo>
                    <a:pt x="878" y="1494"/>
                  </a:lnTo>
                  <a:cubicBezTo>
                    <a:pt x="910" y="1499"/>
                    <a:pt x="942" y="1501"/>
                    <a:pt x="974" y="1501"/>
                  </a:cubicBezTo>
                  <a:cubicBezTo>
                    <a:pt x="1339" y="1501"/>
                    <a:pt x="1666" y="1235"/>
                    <a:pt x="1713" y="866"/>
                  </a:cubicBezTo>
                  <a:cubicBezTo>
                    <a:pt x="1765" y="463"/>
                    <a:pt x="1486" y="91"/>
                    <a:pt x="1084" y="30"/>
                  </a:cubicBezTo>
                  <a:lnTo>
                    <a:pt x="898" y="9"/>
                  </a:lnTo>
                  <a:cubicBezTo>
                    <a:pt x="862" y="3"/>
                    <a:pt x="825" y="1"/>
                    <a:pt x="789" y="1"/>
                  </a:cubicBez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84" name="Google Shape;2284;p71"/>
            <p:cNvSpPr/>
            <p:nvPr/>
          </p:nvSpPr>
          <p:spPr>
            <a:xfrm>
              <a:off x="3105725" y="457875"/>
              <a:ext cx="50275" cy="36825"/>
            </a:xfrm>
            <a:custGeom>
              <a:rect b="b" l="l" r="r" t="t"/>
              <a:pathLst>
                <a:path extrusionOk="0" h="1473" w="2011">
                  <a:moveTo>
                    <a:pt x="983" y="0"/>
                  </a:moveTo>
                  <a:cubicBezTo>
                    <a:pt x="149" y="0"/>
                    <a:pt x="0" y="1336"/>
                    <a:pt x="897" y="1463"/>
                  </a:cubicBezTo>
                  <a:cubicBezTo>
                    <a:pt x="938" y="1469"/>
                    <a:pt x="978" y="1472"/>
                    <a:pt x="1017" y="1472"/>
                  </a:cubicBezTo>
                  <a:cubicBezTo>
                    <a:pt x="1853" y="1472"/>
                    <a:pt x="2010" y="137"/>
                    <a:pt x="1103" y="9"/>
                  </a:cubicBezTo>
                  <a:cubicBezTo>
                    <a:pt x="1062" y="3"/>
                    <a:pt x="1022" y="0"/>
                    <a:pt x="983" y="0"/>
                  </a:cubicBez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bg>
      <p:bgPr>
        <a:solidFill>
          <a:schemeClr val="lt2"/>
        </a:solidFill>
      </p:bgPr>
    </p:bg>
    <p:spTree>
      <p:nvGrpSpPr>
        <p:cNvPr id="290" name="Shape 290"/>
        <p:cNvGrpSpPr/>
        <p:nvPr/>
      </p:nvGrpSpPr>
      <p:grpSpPr>
        <a:xfrm>
          <a:off x="0" y="0"/>
          <a:ext cx="0" cy="0"/>
          <a:chOff x="0" y="0"/>
          <a:chExt cx="0" cy="0"/>
        </a:xfrm>
      </p:grpSpPr>
      <p:sp>
        <p:nvSpPr>
          <p:cNvPr id="291" name="Google Shape;291;p8"/>
          <p:cNvSpPr txBox="1"/>
          <p:nvPr>
            <p:ph type="title"/>
          </p:nvPr>
        </p:nvSpPr>
        <p:spPr>
          <a:xfrm>
            <a:off x="720000" y="1307100"/>
            <a:ext cx="7703700" cy="2529300"/>
          </a:xfrm>
          <a:prstGeom prst="rect">
            <a:avLst/>
          </a:prstGeom>
        </p:spPr>
        <p:txBody>
          <a:bodyPr anchorCtr="0" anchor="ctr" bIns="91425" lIns="91425" spcFirstLastPara="1" rIns="91425" wrap="square" tIns="91425">
            <a:noAutofit/>
          </a:bodyPr>
          <a:lstStyle>
            <a:lvl1pPr lvl="0" algn="ctr">
              <a:lnSpc>
                <a:spcPct val="80000"/>
              </a:lnSpc>
              <a:spcBef>
                <a:spcPts val="0"/>
              </a:spcBef>
              <a:spcAft>
                <a:spcPts val="0"/>
              </a:spcAft>
              <a:buSzPts val="4800"/>
              <a:buNone/>
              <a:defRPr sz="96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grpSp>
        <p:nvGrpSpPr>
          <p:cNvPr id="292" name="Google Shape;292;p8"/>
          <p:cNvGrpSpPr/>
          <p:nvPr/>
        </p:nvGrpSpPr>
        <p:grpSpPr>
          <a:xfrm flipH="1">
            <a:off x="7570777" y="-989449"/>
            <a:ext cx="6493094" cy="6372526"/>
            <a:chOff x="-5101468" y="-829074"/>
            <a:chExt cx="6493094" cy="6372526"/>
          </a:xfrm>
        </p:grpSpPr>
        <p:sp>
          <p:nvSpPr>
            <p:cNvPr id="293" name="Google Shape;293;p8"/>
            <p:cNvSpPr/>
            <p:nvPr/>
          </p:nvSpPr>
          <p:spPr>
            <a:xfrm rot="5400000">
              <a:off x="-5041183" y="-889358"/>
              <a:ext cx="6372526" cy="6493094"/>
            </a:xfrm>
            <a:custGeom>
              <a:rect b="b" l="l" r="r" t="t"/>
              <a:pathLst>
                <a:path extrusionOk="0" h="31343" w="30761">
                  <a:moveTo>
                    <a:pt x="25462" y="1"/>
                  </a:moveTo>
                  <a:cubicBezTo>
                    <a:pt x="25003" y="1"/>
                    <a:pt x="24504" y="84"/>
                    <a:pt x="23962" y="262"/>
                  </a:cubicBezTo>
                  <a:cubicBezTo>
                    <a:pt x="22714" y="644"/>
                    <a:pt x="21848" y="1706"/>
                    <a:pt x="21270" y="2862"/>
                  </a:cubicBezTo>
                  <a:cubicBezTo>
                    <a:pt x="20785" y="3728"/>
                    <a:pt x="20693" y="5740"/>
                    <a:pt x="19919" y="6421"/>
                  </a:cubicBezTo>
                  <a:cubicBezTo>
                    <a:pt x="19549" y="6724"/>
                    <a:pt x="19197" y="6855"/>
                    <a:pt x="18859" y="6855"/>
                  </a:cubicBezTo>
                  <a:cubicBezTo>
                    <a:pt x="16740" y="6855"/>
                    <a:pt x="15176" y="1692"/>
                    <a:pt x="13183" y="1603"/>
                  </a:cubicBezTo>
                  <a:cubicBezTo>
                    <a:pt x="13116" y="1599"/>
                    <a:pt x="13051" y="1598"/>
                    <a:pt x="12987" y="1598"/>
                  </a:cubicBezTo>
                  <a:cubicBezTo>
                    <a:pt x="9937" y="1598"/>
                    <a:pt x="10508" y="5882"/>
                    <a:pt x="11357" y="7762"/>
                  </a:cubicBezTo>
                  <a:cubicBezTo>
                    <a:pt x="11842" y="8917"/>
                    <a:pt x="12420" y="10072"/>
                    <a:pt x="13276" y="11134"/>
                  </a:cubicBezTo>
                  <a:cubicBezTo>
                    <a:pt x="13956" y="12094"/>
                    <a:pt x="15205" y="12867"/>
                    <a:pt x="15586" y="14116"/>
                  </a:cubicBezTo>
                  <a:cubicBezTo>
                    <a:pt x="16357" y="16711"/>
                    <a:pt x="14815" y="17501"/>
                    <a:pt x="12974" y="17501"/>
                  </a:cubicBezTo>
                  <a:cubicBezTo>
                    <a:pt x="11807" y="17501"/>
                    <a:pt x="10520" y="17184"/>
                    <a:pt x="9624" y="16808"/>
                  </a:cubicBezTo>
                  <a:cubicBezTo>
                    <a:pt x="8752" y="16450"/>
                    <a:pt x="7859" y="16277"/>
                    <a:pt x="6986" y="16277"/>
                  </a:cubicBezTo>
                  <a:cubicBezTo>
                    <a:pt x="4586" y="16277"/>
                    <a:pt x="2333" y="17587"/>
                    <a:pt x="1062" y="19985"/>
                  </a:cubicBezTo>
                  <a:cubicBezTo>
                    <a:pt x="0" y="22203"/>
                    <a:pt x="93" y="25472"/>
                    <a:pt x="1248" y="27783"/>
                  </a:cubicBezTo>
                  <a:cubicBezTo>
                    <a:pt x="1953" y="29293"/>
                    <a:pt x="2762" y="29890"/>
                    <a:pt x="3534" y="29890"/>
                  </a:cubicBezTo>
                  <a:cubicBezTo>
                    <a:pt x="4978" y="29890"/>
                    <a:pt x="6291" y="27799"/>
                    <a:pt x="6540" y="25669"/>
                  </a:cubicBezTo>
                  <a:cubicBezTo>
                    <a:pt x="6754" y="23757"/>
                    <a:pt x="7623" y="23083"/>
                    <a:pt x="8725" y="23083"/>
                  </a:cubicBezTo>
                  <a:cubicBezTo>
                    <a:pt x="10121" y="23083"/>
                    <a:pt x="11892" y="24164"/>
                    <a:pt x="13183" y="25184"/>
                  </a:cubicBezTo>
                  <a:cubicBezTo>
                    <a:pt x="14106" y="25895"/>
                    <a:pt x="14783" y="26188"/>
                    <a:pt x="15317" y="26188"/>
                  </a:cubicBezTo>
                  <a:cubicBezTo>
                    <a:pt x="16736" y="26188"/>
                    <a:pt x="17148" y="24117"/>
                    <a:pt x="18474" y="22295"/>
                  </a:cubicBezTo>
                  <a:cubicBezTo>
                    <a:pt x="19049" y="21552"/>
                    <a:pt x="19836" y="21252"/>
                    <a:pt x="20692" y="21252"/>
                  </a:cubicBezTo>
                  <a:cubicBezTo>
                    <a:pt x="22710" y="21252"/>
                    <a:pt x="25108" y="22925"/>
                    <a:pt x="25984" y="24410"/>
                  </a:cubicBezTo>
                  <a:cubicBezTo>
                    <a:pt x="26655" y="25669"/>
                    <a:pt x="26944" y="27010"/>
                    <a:pt x="27336" y="28454"/>
                  </a:cubicBezTo>
                  <a:cubicBezTo>
                    <a:pt x="27624" y="29227"/>
                    <a:pt x="27624" y="30671"/>
                    <a:pt x="28006" y="31342"/>
                  </a:cubicBezTo>
                  <a:lnTo>
                    <a:pt x="28099" y="31146"/>
                  </a:lnTo>
                  <a:cubicBezTo>
                    <a:pt x="28129" y="31161"/>
                    <a:pt x="28159" y="31168"/>
                    <a:pt x="28189" y="31168"/>
                  </a:cubicBezTo>
                  <a:cubicBezTo>
                    <a:pt x="28548" y="31168"/>
                    <a:pt x="28887" y="30143"/>
                    <a:pt x="29069" y="29609"/>
                  </a:cubicBezTo>
                  <a:cubicBezTo>
                    <a:pt x="30502" y="24802"/>
                    <a:pt x="29935" y="19315"/>
                    <a:pt x="30409" y="14311"/>
                  </a:cubicBezTo>
                  <a:cubicBezTo>
                    <a:pt x="30760" y="10859"/>
                    <a:pt x="30710" y="1"/>
                    <a:pt x="25462"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294" name="Google Shape;294;p8"/>
            <p:cNvGrpSpPr/>
            <p:nvPr/>
          </p:nvGrpSpPr>
          <p:grpSpPr>
            <a:xfrm flipH="1" rot="-5400000">
              <a:off x="-218007" y="3904809"/>
              <a:ext cx="1337234" cy="899547"/>
              <a:chOff x="5898017" y="1162960"/>
              <a:chExt cx="1695492" cy="1140544"/>
            </a:xfrm>
          </p:grpSpPr>
          <p:sp>
            <p:nvSpPr>
              <p:cNvPr id="295" name="Google Shape;295;p8"/>
              <p:cNvSpPr/>
              <p:nvPr/>
            </p:nvSpPr>
            <p:spPr>
              <a:xfrm>
                <a:off x="5898017" y="1960377"/>
                <a:ext cx="158260" cy="159738"/>
              </a:xfrm>
              <a:custGeom>
                <a:rect b="b" l="l" r="r" t="t"/>
                <a:pathLst>
                  <a:path extrusionOk="0" h="1729" w="1713">
                    <a:moveTo>
                      <a:pt x="814" y="0"/>
                    </a:moveTo>
                    <a:cubicBezTo>
                      <a:pt x="725" y="0"/>
                      <a:pt x="637" y="23"/>
                      <a:pt x="568" y="66"/>
                    </a:cubicBezTo>
                    <a:cubicBezTo>
                      <a:pt x="444" y="138"/>
                      <a:pt x="372" y="242"/>
                      <a:pt x="341" y="375"/>
                    </a:cubicBezTo>
                    <a:cubicBezTo>
                      <a:pt x="341" y="386"/>
                      <a:pt x="330" y="396"/>
                      <a:pt x="330" y="407"/>
                    </a:cubicBezTo>
                    <a:cubicBezTo>
                      <a:pt x="330" y="399"/>
                      <a:pt x="329" y="396"/>
                      <a:pt x="328" y="396"/>
                    </a:cubicBezTo>
                    <a:cubicBezTo>
                      <a:pt x="324" y="396"/>
                      <a:pt x="318" y="412"/>
                      <a:pt x="323" y="412"/>
                    </a:cubicBezTo>
                    <a:cubicBezTo>
                      <a:pt x="324" y="412"/>
                      <a:pt x="327" y="410"/>
                      <a:pt x="330" y="407"/>
                    </a:cubicBezTo>
                    <a:lnTo>
                      <a:pt x="330" y="407"/>
                    </a:lnTo>
                    <a:cubicBezTo>
                      <a:pt x="310" y="437"/>
                      <a:pt x="289" y="478"/>
                      <a:pt x="268" y="510"/>
                    </a:cubicBezTo>
                    <a:cubicBezTo>
                      <a:pt x="217" y="613"/>
                      <a:pt x="155" y="716"/>
                      <a:pt x="103" y="819"/>
                    </a:cubicBezTo>
                    <a:cubicBezTo>
                      <a:pt x="0" y="1005"/>
                      <a:pt x="21" y="1242"/>
                      <a:pt x="176" y="1397"/>
                    </a:cubicBezTo>
                    <a:lnTo>
                      <a:pt x="279" y="1500"/>
                    </a:lnTo>
                    <a:cubicBezTo>
                      <a:pt x="330" y="1551"/>
                      <a:pt x="424" y="1603"/>
                      <a:pt x="506" y="1624"/>
                    </a:cubicBezTo>
                    <a:cubicBezTo>
                      <a:pt x="591" y="1695"/>
                      <a:pt x="696" y="1729"/>
                      <a:pt x="802" y="1729"/>
                    </a:cubicBezTo>
                    <a:cubicBezTo>
                      <a:pt x="926" y="1729"/>
                      <a:pt x="1051" y="1682"/>
                      <a:pt x="1146" y="1592"/>
                    </a:cubicBezTo>
                    <a:cubicBezTo>
                      <a:pt x="1331" y="1417"/>
                      <a:pt x="1527" y="1262"/>
                      <a:pt x="1600" y="1015"/>
                    </a:cubicBezTo>
                    <a:cubicBezTo>
                      <a:pt x="1713" y="581"/>
                      <a:pt x="1362" y="283"/>
                      <a:pt x="1052" y="66"/>
                    </a:cubicBezTo>
                    <a:cubicBezTo>
                      <a:pt x="982" y="21"/>
                      <a:pt x="897" y="0"/>
                      <a:pt x="814" y="0"/>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6" name="Google Shape;296;p8"/>
              <p:cNvSpPr/>
              <p:nvPr/>
            </p:nvSpPr>
            <p:spPr>
              <a:xfrm>
                <a:off x="6434602" y="2116420"/>
                <a:ext cx="143016" cy="187085"/>
              </a:xfrm>
              <a:custGeom>
                <a:rect b="b" l="l" r="r" t="t"/>
                <a:pathLst>
                  <a:path extrusionOk="0" h="2025" w="1548">
                    <a:moveTo>
                      <a:pt x="601" y="0"/>
                    </a:moveTo>
                    <a:cubicBezTo>
                      <a:pt x="436" y="0"/>
                      <a:pt x="276" y="83"/>
                      <a:pt x="175" y="265"/>
                    </a:cubicBezTo>
                    <a:cubicBezTo>
                      <a:pt x="72" y="440"/>
                      <a:pt x="51" y="646"/>
                      <a:pt x="41" y="832"/>
                    </a:cubicBezTo>
                    <a:cubicBezTo>
                      <a:pt x="0" y="1224"/>
                      <a:pt x="10" y="1698"/>
                      <a:pt x="361" y="1946"/>
                    </a:cubicBezTo>
                    <a:cubicBezTo>
                      <a:pt x="443" y="2000"/>
                      <a:pt x="526" y="2024"/>
                      <a:pt x="608" y="2024"/>
                    </a:cubicBezTo>
                    <a:cubicBezTo>
                      <a:pt x="743" y="2024"/>
                      <a:pt x="875" y="1960"/>
                      <a:pt x="990" y="1863"/>
                    </a:cubicBezTo>
                    <a:cubicBezTo>
                      <a:pt x="1186" y="1853"/>
                      <a:pt x="1372" y="1719"/>
                      <a:pt x="1434" y="1523"/>
                    </a:cubicBezTo>
                    <a:cubicBezTo>
                      <a:pt x="1454" y="1420"/>
                      <a:pt x="1475" y="1327"/>
                      <a:pt x="1485" y="1234"/>
                    </a:cubicBezTo>
                    <a:cubicBezTo>
                      <a:pt x="1516" y="1173"/>
                      <a:pt x="1547" y="1100"/>
                      <a:pt x="1547" y="1017"/>
                    </a:cubicBezTo>
                    <a:cubicBezTo>
                      <a:pt x="1547" y="863"/>
                      <a:pt x="1475" y="749"/>
                      <a:pt x="1382" y="667"/>
                    </a:cubicBezTo>
                    <a:cubicBezTo>
                      <a:pt x="1351" y="616"/>
                      <a:pt x="1320" y="574"/>
                      <a:pt x="1279" y="522"/>
                    </a:cubicBezTo>
                    <a:cubicBezTo>
                      <a:pt x="1238" y="471"/>
                      <a:pt x="1186" y="440"/>
                      <a:pt x="1135" y="389"/>
                    </a:cubicBezTo>
                    <a:cubicBezTo>
                      <a:pt x="1124" y="347"/>
                      <a:pt x="1103" y="295"/>
                      <a:pt x="1073" y="254"/>
                    </a:cubicBezTo>
                    <a:cubicBezTo>
                      <a:pt x="951" y="91"/>
                      <a:pt x="774" y="0"/>
                      <a:pt x="601" y="0"/>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7" name="Google Shape;297;p8"/>
              <p:cNvSpPr/>
              <p:nvPr/>
            </p:nvSpPr>
            <p:spPr>
              <a:xfrm>
                <a:off x="6864018" y="1933954"/>
                <a:ext cx="156689" cy="160200"/>
              </a:xfrm>
              <a:custGeom>
                <a:rect b="b" l="l" r="r" t="t"/>
                <a:pathLst>
                  <a:path extrusionOk="0" h="1734" w="1696">
                    <a:moveTo>
                      <a:pt x="1146" y="1"/>
                    </a:moveTo>
                    <a:cubicBezTo>
                      <a:pt x="1140" y="1"/>
                      <a:pt x="1134" y="1"/>
                      <a:pt x="1129" y="1"/>
                    </a:cubicBezTo>
                    <a:cubicBezTo>
                      <a:pt x="973" y="1"/>
                      <a:pt x="829" y="42"/>
                      <a:pt x="705" y="115"/>
                    </a:cubicBezTo>
                    <a:cubicBezTo>
                      <a:pt x="592" y="145"/>
                      <a:pt x="489" y="218"/>
                      <a:pt x="427" y="331"/>
                    </a:cubicBezTo>
                    <a:cubicBezTo>
                      <a:pt x="386" y="414"/>
                      <a:pt x="334" y="476"/>
                      <a:pt x="283" y="548"/>
                    </a:cubicBezTo>
                    <a:cubicBezTo>
                      <a:pt x="180" y="693"/>
                      <a:pt x="128" y="858"/>
                      <a:pt x="86" y="1023"/>
                    </a:cubicBezTo>
                    <a:cubicBezTo>
                      <a:pt x="1" y="1347"/>
                      <a:pt x="259" y="1627"/>
                      <a:pt x="559" y="1627"/>
                    </a:cubicBezTo>
                    <a:cubicBezTo>
                      <a:pt x="584" y="1627"/>
                      <a:pt x="609" y="1625"/>
                      <a:pt x="633" y="1621"/>
                    </a:cubicBezTo>
                    <a:cubicBezTo>
                      <a:pt x="726" y="1683"/>
                      <a:pt x="829" y="1734"/>
                      <a:pt x="932" y="1734"/>
                    </a:cubicBezTo>
                    <a:cubicBezTo>
                      <a:pt x="1149" y="1734"/>
                      <a:pt x="1314" y="1590"/>
                      <a:pt x="1386" y="1404"/>
                    </a:cubicBezTo>
                    <a:cubicBezTo>
                      <a:pt x="1417" y="1383"/>
                      <a:pt x="1448" y="1363"/>
                      <a:pt x="1469" y="1332"/>
                    </a:cubicBezTo>
                    <a:cubicBezTo>
                      <a:pt x="1696" y="1085"/>
                      <a:pt x="1613" y="785"/>
                      <a:pt x="1613" y="476"/>
                    </a:cubicBezTo>
                    <a:cubicBezTo>
                      <a:pt x="1613" y="223"/>
                      <a:pt x="1406" y="1"/>
                      <a:pt x="1146" y="1"/>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8" name="Google Shape;298;p8"/>
              <p:cNvSpPr/>
              <p:nvPr/>
            </p:nvSpPr>
            <p:spPr>
              <a:xfrm>
                <a:off x="7359861" y="1915384"/>
                <a:ext cx="163988" cy="152162"/>
              </a:xfrm>
              <a:custGeom>
                <a:rect b="b" l="l" r="r" t="t"/>
                <a:pathLst>
                  <a:path extrusionOk="0" h="1647" w="1775">
                    <a:moveTo>
                      <a:pt x="1056" y="1"/>
                    </a:moveTo>
                    <a:cubicBezTo>
                      <a:pt x="1034" y="1"/>
                      <a:pt x="1013" y="3"/>
                      <a:pt x="991" y="6"/>
                    </a:cubicBezTo>
                    <a:lnTo>
                      <a:pt x="960" y="6"/>
                    </a:lnTo>
                    <a:cubicBezTo>
                      <a:pt x="775" y="6"/>
                      <a:pt x="651" y="99"/>
                      <a:pt x="548" y="243"/>
                    </a:cubicBezTo>
                    <a:cubicBezTo>
                      <a:pt x="465" y="346"/>
                      <a:pt x="383" y="460"/>
                      <a:pt x="321" y="573"/>
                    </a:cubicBezTo>
                    <a:cubicBezTo>
                      <a:pt x="259" y="687"/>
                      <a:pt x="218" y="800"/>
                      <a:pt x="156" y="914"/>
                    </a:cubicBezTo>
                    <a:cubicBezTo>
                      <a:pt x="1" y="1234"/>
                      <a:pt x="186" y="1646"/>
                      <a:pt x="578" y="1646"/>
                    </a:cubicBezTo>
                    <a:cubicBezTo>
                      <a:pt x="672" y="1646"/>
                      <a:pt x="775" y="1636"/>
                      <a:pt x="878" y="1636"/>
                    </a:cubicBezTo>
                    <a:cubicBezTo>
                      <a:pt x="904" y="1641"/>
                      <a:pt x="930" y="1643"/>
                      <a:pt x="954" y="1643"/>
                    </a:cubicBezTo>
                    <a:cubicBezTo>
                      <a:pt x="1045" y="1643"/>
                      <a:pt x="1124" y="1615"/>
                      <a:pt x="1197" y="1574"/>
                    </a:cubicBezTo>
                    <a:cubicBezTo>
                      <a:pt x="1352" y="1522"/>
                      <a:pt x="1486" y="1440"/>
                      <a:pt x="1589" y="1295"/>
                    </a:cubicBezTo>
                    <a:cubicBezTo>
                      <a:pt x="1775" y="1017"/>
                      <a:pt x="1610" y="646"/>
                      <a:pt x="1517" y="357"/>
                    </a:cubicBezTo>
                    <a:cubicBezTo>
                      <a:pt x="1452" y="170"/>
                      <a:pt x="1260" y="1"/>
                      <a:pt x="1056" y="1"/>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9" name="Google Shape;299;p8"/>
              <p:cNvSpPr/>
              <p:nvPr/>
            </p:nvSpPr>
            <p:spPr>
              <a:xfrm>
                <a:off x="7171206" y="1552025"/>
                <a:ext cx="161124" cy="141538"/>
              </a:xfrm>
              <a:custGeom>
                <a:rect b="b" l="l" r="r" t="t"/>
                <a:pathLst>
                  <a:path extrusionOk="0" h="1532" w="1744">
                    <a:moveTo>
                      <a:pt x="1074" y="1"/>
                    </a:moveTo>
                    <a:cubicBezTo>
                      <a:pt x="1033" y="1"/>
                      <a:pt x="992" y="4"/>
                      <a:pt x="949" y="9"/>
                    </a:cubicBezTo>
                    <a:cubicBezTo>
                      <a:pt x="867" y="20"/>
                      <a:pt x="795" y="61"/>
                      <a:pt x="733" y="112"/>
                    </a:cubicBezTo>
                    <a:lnTo>
                      <a:pt x="733" y="102"/>
                    </a:lnTo>
                    <a:cubicBezTo>
                      <a:pt x="681" y="91"/>
                      <a:pt x="640" y="82"/>
                      <a:pt x="599" y="82"/>
                    </a:cubicBezTo>
                    <a:lnTo>
                      <a:pt x="589" y="82"/>
                    </a:lnTo>
                    <a:cubicBezTo>
                      <a:pt x="577" y="80"/>
                      <a:pt x="566" y="79"/>
                      <a:pt x="554" y="79"/>
                    </a:cubicBezTo>
                    <a:cubicBezTo>
                      <a:pt x="407" y="79"/>
                      <a:pt x="243" y="195"/>
                      <a:pt x="176" y="318"/>
                    </a:cubicBezTo>
                    <a:cubicBezTo>
                      <a:pt x="83" y="494"/>
                      <a:pt x="62" y="731"/>
                      <a:pt x="32" y="927"/>
                    </a:cubicBezTo>
                    <a:cubicBezTo>
                      <a:pt x="0" y="1102"/>
                      <a:pt x="32" y="1257"/>
                      <a:pt x="155" y="1391"/>
                    </a:cubicBezTo>
                    <a:cubicBezTo>
                      <a:pt x="247" y="1484"/>
                      <a:pt x="372" y="1532"/>
                      <a:pt x="498" y="1532"/>
                    </a:cubicBezTo>
                    <a:cubicBezTo>
                      <a:pt x="583" y="1532"/>
                      <a:pt x="668" y="1510"/>
                      <a:pt x="743" y="1464"/>
                    </a:cubicBezTo>
                    <a:cubicBezTo>
                      <a:pt x="826" y="1412"/>
                      <a:pt x="919" y="1361"/>
                      <a:pt x="1011" y="1319"/>
                    </a:cubicBezTo>
                    <a:cubicBezTo>
                      <a:pt x="1022" y="1319"/>
                      <a:pt x="1032" y="1319"/>
                      <a:pt x="1032" y="1309"/>
                    </a:cubicBezTo>
                    <a:cubicBezTo>
                      <a:pt x="1063" y="1309"/>
                      <a:pt x="1084" y="1299"/>
                      <a:pt x="1104" y="1278"/>
                    </a:cubicBezTo>
                    <a:cubicBezTo>
                      <a:pt x="1125" y="1278"/>
                      <a:pt x="1146" y="1267"/>
                      <a:pt x="1156" y="1257"/>
                    </a:cubicBezTo>
                    <a:cubicBezTo>
                      <a:pt x="1341" y="1164"/>
                      <a:pt x="1465" y="969"/>
                      <a:pt x="1589" y="814"/>
                    </a:cubicBezTo>
                    <a:cubicBezTo>
                      <a:pt x="1744" y="607"/>
                      <a:pt x="1651" y="360"/>
                      <a:pt x="1476" y="215"/>
                    </a:cubicBezTo>
                    <a:cubicBezTo>
                      <a:pt x="1465" y="185"/>
                      <a:pt x="1444" y="153"/>
                      <a:pt x="1414" y="133"/>
                    </a:cubicBezTo>
                    <a:cubicBezTo>
                      <a:pt x="1312" y="32"/>
                      <a:pt x="1199" y="1"/>
                      <a:pt x="1074" y="1"/>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0" name="Google Shape;300;p8"/>
              <p:cNvSpPr/>
              <p:nvPr/>
            </p:nvSpPr>
            <p:spPr>
              <a:xfrm>
                <a:off x="7460008" y="1266547"/>
                <a:ext cx="133500" cy="156504"/>
              </a:xfrm>
              <a:custGeom>
                <a:rect b="b" l="l" r="r" t="t"/>
                <a:pathLst>
                  <a:path extrusionOk="0" h="1694" w="1445">
                    <a:moveTo>
                      <a:pt x="564" y="1"/>
                    </a:moveTo>
                    <a:cubicBezTo>
                      <a:pt x="351" y="1"/>
                      <a:pt x="135" y="145"/>
                      <a:pt x="83" y="355"/>
                    </a:cubicBezTo>
                    <a:cubicBezTo>
                      <a:pt x="62" y="448"/>
                      <a:pt x="51" y="541"/>
                      <a:pt x="62" y="634"/>
                    </a:cubicBezTo>
                    <a:cubicBezTo>
                      <a:pt x="21" y="747"/>
                      <a:pt x="0" y="871"/>
                      <a:pt x="0" y="985"/>
                    </a:cubicBezTo>
                    <a:cubicBezTo>
                      <a:pt x="0" y="1180"/>
                      <a:pt x="72" y="1335"/>
                      <a:pt x="196" y="1490"/>
                    </a:cubicBezTo>
                    <a:cubicBezTo>
                      <a:pt x="268" y="1583"/>
                      <a:pt x="413" y="1666"/>
                      <a:pt x="526" y="1686"/>
                    </a:cubicBezTo>
                    <a:cubicBezTo>
                      <a:pt x="571" y="1691"/>
                      <a:pt x="614" y="1694"/>
                      <a:pt x="656" y="1694"/>
                    </a:cubicBezTo>
                    <a:cubicBezTo>
                      <a:pt x="787" y="1694"/>
                      <a:pt x="907" y="1669"/>
                      <a:pt x="1032" y="1614"/>
                    </a:cubicBezTo>
                    <a:cubicBezTo>
                      <a:pt x="1279" y="1510"/>
                      <a:pt x="1444" y="1212"/>
                      <a:pt x="1424" y="943"/>
                    </a:cubicBezTo>
                    <a:cubicBezTo>
                      <a:pt x="1382" y="552"/>
                      <a:pt x="1114" y="273"/>
                      <a:pt x="794" y="66"/>
                    </a:cubicBezTo>
                    <a:cubicBezTo>
                      <a:pt x="724" y="21"/>
                      <a:pt x="644" y="1"/>
                      <a:pt x="564" y="1"/>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1" name="Google Shape;301;p8"/>
              <p:cNvSpPr/>
              <p:nvPr/>
            </p:nvSpPr>
            <p:spPr>
              <a:xfrm>
                <a:off x="6145217" y="1564292"/>
                <a:ext cx="162048" cy="180340"/>
              </a:xfrm>
              <a:custGeom>
                <a:rect b="b" l="l" r="r" t="t"/>
                <a:pathLst>
                  <a:path extrusionOk="0" h="1952" w="1754">
                    <a:moveTo>
                      <a:pt x="850" y="0"/>
                    </a:moveTo>
                    <a:cubicBezTo>
                      <a:pt x="689" y="0"/>
                      <a:pt x="526" y="60"/>
                      <a:pt x="381" y="154"/>
                    </a:cubicBezTo>
                    <a:cubicBezTo>
                      <a:pt x="196" y="277"/>
                      <a:pt x="103" y="504"/>
                      <a:pt x="175" y="721"/>
                    </a:cubicBezTo>
                    <a:cubicBezTo>
                      <a:pt x="41" y="979"/>
                      <a:pt x="0" y="1278"/>
                      <a:pt x="175" y="1547"/>
                    </a:cubicBezTo>
                    <a:cubicBezTo>
                      <a:pt x="335" y="1786"/>
                      <a:pt x="631" y="1952"/>
                      <a:pt x="928" y="1952"/>
                    </a:cubicBezTo>
                    <a:cubicBezTo>
                      <a:pt x="1015" y="1952"/>
                      <a:pt x="1102" y="1938"/>
                      <a:pt x="1186" y="1907"/>
                    </a:cubicBezTo>
                    <a:cubicBezTo>
                      <a:pt x="1424" y="1815"/>
                      <a:pt x="1578" y="1660"/>
                      <a:pt x="1671" y="1423"/>
                    </a:cubicBezTo>
                    <a:cubicBezTo>
                      <a:pt x="1754" y="1185"/>
                      <a:pt x="1671" y="917"/>
                      <a:pt x="1589" y="701"/>
                    </a:cubicBezTo>
                    <a:cubicBezTo>
                      <a:pt x="1495" y="463"/>
                      <a:pt x="1392" y="206"/>
                      <a:pt x="1155" y="82"/>
                    </a:cubicBezTo>
                    <a:cubicBezTo>
                      <a:pt x="1058" y="25"/>
                      <a:pt x="955" y="0"/>
                      <a:pt x="850" y="0"/>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2" name="Google Shape;302;p8"/>
              <p:cNvSpPr/>
              <p:nvPr/>
            </p:nvSpPr>
            <p:spPr>
              <a:xfrm>
                <a:off x="6607338" y="1465067"/>
                <a:ext cx="146896" cy="132484"/>
              </a:xfrm>
              <a:custGeom>
                <a:rect b="b" l="l" r="r" t="t"/>
                <a:pathLst>
                  <a:path extrusionOk="0" h="1434" w="1590">
                    <a:moveTo>
                      <a:pt x="1115" y="1"/>
                    </a:moveTo>
                    <a:cubicBezTo>
                      <a:pt x="867" y="10"/>
                      <a:pt x="640" y="93"/>
                      <a:pt x="486" y="289"/>
                    </a:cubicBezTo>
                    <a:cubicBezTo>
                      <a:pt x="300" y="310"/>
                      <a:pt x="124" y="464"/>
                      <a:pt x="73" y="650"/>
                    </a:cubicBezTo>
                    <a:cubicBezTo>
                      <a:pt x="1" y="898"/>
                      <a:pt x="135" y="1115"/>
                      <a:pt x="362" y="1218"/>
                    </a:cubicBezTo>
                    <a:cubicBezTo>
                      <a:pt x="383" y="1228"/>
                      <a:pt x="403" y="1238"/>
                      <a:pt x="413" y="1248"/>
                    </a:cubicBezTo>
                    <a:lnTo>
                      <a:pt x="537" y="1310"/>
                    </a:lnTo>
                    <a:cubicBezTo>
                      <a:pt x="671" y="1383"/>
                      <a:pt x="805" y="1434"/>
                      <a:pt x="950" y="1434"/>
                    </a:cubicBezTo>
                    <a:cubicBezTo>
                      <a:pt x="1167" y="1434"/>
                      <a:pt x="1373" y="1310"/>
                      <a:pt x="1476" y="1115"/>
                    </a:cubicBezTo>
                    <a:cubicBezTo>
                      <a:pt x="1579" y="929"/>
                      <a:pt x="1589" y="702"/>
                      <a:pt x="1589" y="485"/>
                    </a:cubicBezTo>
                    <a:cubicBezTo>
                      <a:pt x="1589" y="228"/>
                      <a:pt x="1373" y="1"/>
                      <a:pt x="1115" y="1"/>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3" name="Google Shape;303;p8"/>
              <p:cNvSpPr/>
              <p:nvPr/>
            </p:nvSpPr>
            <p:spPr>
              <a:xfrm>
                <a:off x="6036570" y="1207676"/>
                <a:ext cx="149483" cy="159461"/>
              </a:xfrm>
              <a:custGeom>
                <a:rect b="b" l="l" r="r" t="t"/>
                <a:pathLst>
                  <a:path extrusionOk="0" h="1726" w="1618">
                    <a:moveTo>
                      <a:pt x="830" y="0"/>
                    </a:moveTo>
                    <a:cubicBezTo>
                      <a:pt x="792" y="0"/>
                      <a:pt x="752" y="4"/>
                      <a:pt x="711" y="11"/>
                    </a:cubicBezTo>
                    <a:cubicBezTo>
                      <a:pt x="526" y="53"/>
                      <a:pt x="402" y="187"/>
                      <a:pt x="310" y="352"/>
                    </a:cubicBezTo>
                    <a:cubicBezTo>
                      <a:pt x="83" y="497"/>
                      <a:pt x="0" y="785"/>
                      <a:pt x="134" y="1012"/>
                    </a:cubicBezTo>
                    <a:cubicBezTo>
                      <a:pt x="258" y="1229"/>
                      <a:pt x="340" y="1497"/>
                      <a:pt x="557" y="1641"/>
                    </a:cubicBezTo>
                    <a:cubicBezTo>
                      <a:pt x="638" y="1687"/>
                      <a:pt x="735" y="1716"/>
                      <a:pt x="827" y="1716"/>
                    </a:cubicBezTo>
                    <a:cubicBezTo>
                      <a:pt x="840" y="1716"/>
                      <a:pt x="854" y="1715"/>
                      <a:pt x="867" y="1714"/>
                    </a:cubicBezTo>
                    <a:lnTo>
                      <a:pt x="1000" y="1714"/>
                    </a:lnTo>
                    <a:cubicBezTo>
                      <a:pt x="1037" y="1721"/>
                      <a:pt x="1075" y="1725"/>
                      <a:pt x="1112" y="1725"/>
                    </a:cubicBezTo>
                    <a:cubicBezTo>
                      <a:pt x="1374" y="1725"/>
                      <a:pt x="1618" y="1539"/>
                      <a:pt x="1609" y="1249"/>
                    </a:cubicBezTo>
                    <a:cubicBezTo>
                      <a:pt x="1599" y="868"/>
                      <a:pt x="1465" y="548"/>
                      <a:pt x="1259" y="238"/>
                    </a:cubicBezTo>
                    <a:cubicBezTo>
                      <a:pt x="1148" y="78"/>
                      <a:pt x="1004" y="0"/>
                      <a:pt x="830" y="0"/>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4" name="Google Shape;304;p8"/>
              <p:cNvSpPr/>
              <p:nvPr/>
            </p:nvSpPr>
            <p:spPr>
              <a:xfrm>
                <a:off x="6919885" y="1162960"/>
                <a:ext cx="123984" cy="142462"/>
              </a:xfrm>
              <a:custGeom>
                <a:rect b="b" l="l" r="r" t="t"/>
                <a:pathLst>
                  <a:path extrusionOk="0" h="1542" w="1342">
                    <a:moveTo>
                      <a:pt x="517" y="0"/>
                    </a:moveTo>
                    <a:cubicBezTo>
                      <a:pt x="362" y="0"/>
                      <a:pt x="166" y="93"/>
                      <a:pt x="104" y="238"/>
                    </a:cubicBezTo>
                    <a:cubicBezTo>
                      <a:pt x="22" y="433"/>
                      <a:pt x="1" y="578"/>
                      <a:pt x="32" y="774"/>
                    </a:cubicBezTo>
                    <a:lnTo>
                      <a:pt x="63" y="867"/>
                    </a:lnTo>
                    <a:cubicBezTo>
                      <a:pt x="22" y="1063"/>
                      <a:pt x="73" y="1259"/>
                      <a:pt x="280" y="1382"/>
                    </a:cubicBezTo>
                    <a:cubicBezTo>
                      <a:pt x="342" y="1414"/>
                      <a:pt x="424" y="1434"/>
                      <a:pt x="507" y="1444"/>
                    </a:cubicBezTo>
                    <a:cubicBezTo>
                      <a:pt x="584" y="1511"/>
                      <a:pt x="691" y="1542"/>
                      <a:pt x="798" y="1542"/>
                    </a:cubicBezTo>
                    <a:cubicBezTo>
                      <a:pt x="890" y="1542"/>
                      <a:pt x="981" y="1519"/>
                      <a:pt x="1053" y="1476"/>
                    </a:cubicBezTo>
                    <a:cubicBezTo>
                      <a:pt x="1291" y="1331"/>
                      <a:pt x="1342" y="1052"/>
                      <a:pt x="1218" y="816"/>
                    </a:cubicBezTo>
                    <a:cubicBezTo>
                      <a:pt x="1218" y="816"/>
                      <a:pt x="1218" y="805"/>
                      <a:pt x="1208" y="795"/>
                    </a:cubicBezTo>
                    <a:cubicBezTo>
                      <a:pt x="1249" y="630"/>
                      <a:pt x="1229" y="465"/>
                      <a:pt x="1136" y="320"/>
                    </a:cubicBezTo>
                    <a:cubicBezTo>
                      <a:pt x="1074" y="227"/>
                      <a:pt x="991" y="145"/>
                      <a:pt x="899" y="93"/>
                    </a:cubicBezTo>
                    <a:cubicBezTo>
                      <a:pt x="816" y="42"/>
                      <a:pt x="723" y="0"/>
                      <a:pt x="610" y="0"/>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grpSp>
        <p:nvGrpSpPr>
          <p:cNvPr id="305" name="Google Shape;305;p8"/>
          <p:cNvGrpSpPr/>
          <p:nvPr/>
        </p:nvGrpSpPr>
        <p:grpSpPr>
          <a:xfrm flipH="1">
            <a:off x="-732339" y="-5450658"/>
            <a:ext cx="6372526" cy="6493094"/>
            <a:chOff x="3322217" y="-5290283"/>
            <a:chExt cx="6372526" cy="6493094"/>
          </a:xfrm>
        </p:grpSpPr>
        <p:sp>
          <p:nvSpPr>
            <p:cNvPr id="306" name="Google Shape;306;p8"/>
            <p:cNvSpPr/>
            <p:nvPr/>
          </p:nvSpPr>
          <p:spPr>
            <a:xfrm flipH="1" rot="10800000">
              <a:off x="3322217" y="-5290283"/>
              <a:ext cx="6372526" cy="6493094"/>
            </a:xfrm>
            <a:custGeom>
              <a:rect b="b" l="l" r="r" t="t"/>
              <a:pathLst>
                <a:path extrusionOk="0" h="31343" w="30761">
                  <a:moveTo>
                    <a:pt x="25462" y="1"/>
                  </a:moveTo>
                  <a:cubicBezTo>
                    <a:pt x="25003" y="1"/>
                    <a:pt x="24504" y="84"/>
                    <a:pt x="23962" y="262"/>
                  </a:cubicBezTo>
                  <a:cubicBezTo>
                    <a:pt x="22714" y="644"/>
                    <a:pt x="21848" y="1706"/>
                    <a:pt x="21270" y="2862"/>
                  </a:cubicBezTo>
                  <a:cubicBezTo>
                    <a:pt x="20785" y="3728"/>
                    <a:pt x="20693" y="5740"/>
                    <a:pt x="19919" y="6421"/>
                  </a:cubicBezTo>
                  <a:cubicBezTo>
                    <a:pt x="19549" y="6724"/>
                    <a:pt x="19197" y="6855"/>
                    <a:pt x="18859" y="6855"/>
                  </a:cubicBezTo>
                  <a:cubicBezTo>
                    <a:pt x="16740" y="6855"/>
                    <a:pt x="15176" y="1692"/>
                    <a:pt x="13183" y="1603"/>
                  </a:cubicBezTo>
                  <a:cubicBezTo>
                    <a:pt x="13116" y="1599"/>
                    <a:pt x="13051" y="1598"/>
                    <a:pt x="12987" y="1598"/>
                  </a:cubicBezTo>
                  <a:cubicBezTo>
                    <a:pt x="9937" y="1598"/>
                    <a:pt x="10508" y="5882"/>
                    <a:pt x="11357" y="7762"/>
                  </a:cubicBezTo>
                  <a:cubicBezTo>
                    <a:pt x="11842" y="8917"/>
                    <a:pt x="12420" y="10072"/>
                    <a:pt x="13276" y="11134"/>
                  </a:cubicBezTo>
                  <a:cubicBezTo>
                    <a:pt x="13956" y="12094"/>
                    <a:pt x="15205" y="12867"/>
                    <a:pt x="15586" y="14116"/>
                  </a:cubicBezTo>
                  <a:cubicBezTo>
                    <a:pt x="16357" y="16711"/>
                    <a:pt x="14815" y="17501"/>
                    <a:pt x="12974" y="17501"/>
                  </a:cubicBezTo>
                  <a:cubicBezTo>
                    <a:pt x="11807" y="17501"/>
                    <a:pt x="10520" y="17184"/>
                    <a:pt x="9624" y="16808"/>
                  </a:cubicBezTo>
                  <a:cubicBezTo>
                    <a:pt x="8752" y="16450"/>
                    <a:pt x="7859" y="16277"/>
                    <a:pt x="6986" y="16277"/>
                  </a:cubicBezTo>
                  <a:cubicBezTo>
                    <a:pt x="4586" y="16277"/>
                    <a:pt x="2333" y="17587"/>
                    <a:pt x="1062" y="19985"/>
                  </a:cubicBezTo>
                  <a:cubicBezTo>
                    <a:pt x="0" y="22203"/>
                    <a:pt x="93" y="25472"/>
                    <a:pt x="1248" y="27783"/>
                  </a:cubicBezTo>
                  <a:cubicBezTo>
                    <a:pt x="1953" y="29293"/>
                    <a:pt x="2762" y="29890"/>
                    <a:pt x="3534" y="29890"/>
                  </a:cubicBezTo>
                  <a:cubicBezTo>
                    <a:pt x="4978" y="29890"/>
                    <a:pt x="6291" y="27799"/>
                    <a:pt x="6540" y="25669"/>
                  </a:cubicBezTo>
                  <a:cubicBezTo>
                    <a:pt x="6754" y="23757"/>
                    <a:pt x="7623" y="23083"/>
                    <a:pt x="8725" y="23083"/>
                  </a:cubicBezTo>
                  <a:cubicBezTo>
                    <a:pt x="10121" y="23083"/>
                    <a:pt x="11892" y="24164"/>
                    <a:pt x="13183" y="25184"/>
                  </a:cubicBezTo>
                  <a:cubicBezTo>
                    <a:pt x="14106" y="25895"/>
                    <a:pt x="14783" y="26188"/>
                    <a:pt x="15317" y="26188"/>
                  </a:cubicBezTo>
                  <a:cubicBezTo>
                    <a:pt x="16736" y="26188"/>
                    <a:pt x="17148" y="24117"/>
                    <a:pt x="18474" y="22295"/>
                  </a:cubicBezTo>
                  <a:cubicBezTo>
                    <a:pt x="19049" y="21552"/>
                    <a:pt x="19836" y="21252"/>
                    <a:pt x="20692" y="21252"/>
                  </a:cubicBezTo>
                  <a:cubicBezTo>
                    <a:pt x="22710" y="21252"/>
                    <a:pt x="25108" y="22925"/>
                    <a:pt x="25984" y="24410"/>
                  </a:cubicBezTo>
                  <a:cubicBezTo>
                    <a:pt x="26655" y="25669"/>
                    <a:pt x="26944" y="27010"/>
                    <a:pt x="27336" y="28454"/>
                  </a:cubicBezTo>
                  <a:cubicBezTo>
                    <a:pt x="27624" y="29227"/>
                    <a:pt x="27624" y="30671"/>
                    <a:pt x="28006" y="31342"/>
                  </a:cubicBezTo>
                  <a:lnTo>
                    <a:pt x="28099" y="31146"/>
                  </a:lnTo>
                  <a:cubicBezTo>
                    <a:pt x="28129" y="31161"/>
                    <a:pt x="28159" y="31168"/>
                    <a:pt x="28189" y="31168"/>
                  </a:cubicBezTo>
                  <a:cubicBezTo>
                    <a:pt x="28548" y="31168"/>
                    <a:pt x="28887" y="30143"/>
                    <a:pt x="29069" y="29609"/>
                  </a:cubicBezTo>
                  <a:cubicBezTo>
                    <a:pt x="30502" y="24802"/>
                    <a:pt x="29935" y="19315"/>
                    <a:pt x="30409" y="14311"/>
                  </a:cubicBezTo>
                  <a:cubicBezTo>
                    <a:pt x="30760" y="10859"/>
                    <a:pt x="30710" y="1"/>
                    <a:pt x="25462"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307" name="Google Shape;307;p8"/>
            <p:cNvGrpSpPr/>
            <p:nvPr/>
          </p:nvGrpSpPr>
          <p:grpSpPr>
            <a:xfrm>
              <a:off x="7837255" y="-568979"/>
              <a:ext cx="1437133" cy="1280547"/>
              <a:chOff x="5898017" y="679887"/>
              <a:chExt cx="1822155" cy="1623617"/>
            </a:xfrm>
          </p:grpSpPr>
          <p:sp>
            <p:nvSpPr>
              <p:cNvPr id="308" name="Google Shape;308;p8"/>
              <p:cNvSpPr/>
              <p:nvPr/>
            </p:nvSpPr>
            <p:spPr>
              <a:xfrm>
                <a:off x="5898017" y="1960377"/>
                <a:ext cx="158260" cy="159738"/>
              </a:xfrm>
              <a:custGeom>
                <a:rect b="b" l="l" r="r" t="t"/>
                <a:pathLst>
                  <a:path extrusionOk="0" h="1729" w="1713">
                    <a:moveTo>
                      <a:pt x="814" y="0"/>
                    </a:moveTo>
                    <a:cubicBezTo>
                      <a:pt x="725" y="0"/>
                      <a:pt x="637" y="23"/>
                      <a:pt x="568" y="66"/>
                    </a:cubicBezTo>
                    <a:cubicBezTo>
                      <a:pt x="444" y="138"/>
                      <a:pt x="372" y="242"/>
                      <a:pt x="341" y="375"/>
                    </a:cubicBezTo>
                    <a:cubicBezTo>
                      <a:pt x="341" y="386"/>
                      <a:pt x="330" y="396"/>
                      <a:pt x="330" y="407"/>
                    </a:cubicBezTo>
                    <a:cubicBezTo>
                      <a:pt x="330" y="399"/>
                      <a:pt x="329" y="396"/>
                      <a:pt x="328" y="396"/>
                    </a:cubicBezTo>
                    <a:cubicBezTo>
                      <a:pt x="324" y="396"/>
                      <a:pt x="318" y="412"/>
                      <a:pt x="323" y="412"/>
                    </a:cubicBezTo>
                    <a:cubicBezTo>
                      <a:pt x="324" y="412"/>
                      <a:pt x="327" y="410"/>
                      <a:pt x="330" y="407"/>
                    </a:cubicBezTo>
                    <a:lnTo>
                      <a:pt x="330" y="407"/>
                    </a:lnTo>
                    <a:cubicBezTo>
                      <a:pt x="310" y="437"/>
                      <a:pt x="289" y="478"/>
                      <a:pt x="268" y="510"/>
                    </a:cubicBezTo>
                    <a:cubicBezTo>
                      <a:pt x="217" y="613"/>
                      <a:pt x="155" y="716"/>
                      <a:pt x="103" y="819"/>
                    </a:cubicBezTo>
                    <a:cubicBezTo>
                      <a:pt x="0" y="1005"/>
                      <a:pt x="21" y="1242"/>
                      <a:pt x="176" y="1397"/>
                    </a:cubicBezTo>
                    <a:lnTo>
                      <a:pt x="279" y="1500"/>
                    </a:lnTo>
                    <a:cubicBezTo>
                      <a:pt x="330" y="1551"/>
                      <a:pt x="424" y="1603"/>
                      <a:pt x="506" y="1624"/>
                    </a:cubicBezTo>
                    <a:cubicBezTo>
                      <a:pt x="591" y="1695"/>
                      <a:pt x="696" y="1729"/>
                      <a:pt x="802" y="1729"/>
                    </a:cubicBezTo>
                    <a:cubicBezTo>
                      <a:pt x="926" y="1729"/>
                      <a:pt x="1051" y="1682"/>
                      <a:pt x="1146" y="1592"/>
                    </a:cubicBezTo>
                    <a:cubicBezTo>
                      <a:pt x="1331" y="1417"/>
                      <a:pt x="1527" y="1262"/>
                      <a:pt x="1600" y="1015"/>
                    </a:cubicBezTo>
                    <a:cubicBezTo>
                      <a:pt x="1713" y="581"/>
                      <a:pt x="1362" y="283"/>
                      <a:pt x="1052" y="66"/>
                    </a:cubicBezTo>
                    <a:cubicBezTo>
                      <a:pt x="982" y="21"/>
                      <a:pt x="897" y="0"/>
                      <a:pt x="814" y="0"/>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9" name="Google Shape;309;p8"/>
              <p:cNvSpPr/>
              <p:nvPr/>
            </p:nvSpPr>
            <p:spPr>
              <a:xfrm>
                <a:off x="6434602" y="2116420"/>
                <a:ext cx="143016" cy="187085"/>
              </a:xfrm>
              <a:custGeom>
                <a:rect b="b" l="l" r="r" t="t"/>
                <a:pathLst>
                  <a:path extrusionOk="0" h="2025" w="1548">
                    <a:moveTo>
                      <a:pt x="601" y="0"/>
                    </a:moveTo>
                    <a:cubicBezTo>
                      <a:pt x="436" y="0"/>
                      <a:pt x="276" y="83"/>
                      <a:pt x="175" y="265"/>
                    </a:cubicBezTo>
                    <a:cubicBezTo>
                      <a:pt x="72" y="440"/>
                      <a:pt x="51" y="646"/>
                      <a:pt x="41" y="832"/>
                    </a:cubicBezTo>
                    <a:cubicBezTo>
                      <a:pt x="0" y="1224"/>
                      <a:pt x="10" y="1698"/>
                      <a:pt x="361" y="1946"/>
                    </a:cubicBezTo>
                    <a:cubicBezTo>
                      <a:pt x="443" y="2000"/>
                      <a:pt x="526" y="2024"/>
                      <a:pt x="608" y="2024"/>
                    </a:cubicBezTo>
                    <a:cubicBezTo>
                      <a:pt x="743" y="2024"/>
                      <a:pt x="875" y="1960"/>
                      <a:pt x="990" y="1863"/>
                    </a:cubicBezTo>
                    <a:cubicBezTo>
                      <a:pt x="1186" y="1853"/>
                      <a:pt x="1372" y="1719"/>
                      <a:pt x="1434" y="1523"/>
                    </a:cubicBezTo>
                    <a:cubicBezTo>
                      <a:pt x="1454" y="1420"/>
                      <a:pt x="1475" y="1327"/>
                      <a:pt x="1485" y="1234"/>
                    </a:cubicBezTo>
                    <a:cubicBezTo>
                      <a:pt x="1516" y="1173"/>
                      <a:pt x="1547" y="1100"/>
                      <a:pt x="1547" y="1017"/>
                    </a:cubicBezTo>
                    <a:cubicBezTo>
                      <a:pt x="1547" y="863"/>
                      <a:pt x="1475" y="749"/>
                      <a:pt x="1382" y="667"/>
                    </a:cubicBezTo>
                    <a:cubicBezTo>
                      <a:pt x="1351" y="616"/>
                      <a:pt x="1320" y="574"/>
                      <a:pt x="1279" y="522"/>
                    </a:cubicBezTo>
                    <a:cubicBezTo>
                      <a:pt x="1238" y="471"/>
                      <a:pt x="1186" y="440"/>
                      <a:pt x="1135" y="389"/>
                    </a:cubicBezTo>
                    <a:cubicBezTo>
                      <a:pt x="1124" y="347"/>
                      <a:pt x="1103" y="295"/>
                      <a:pt x="1073" y="254"/>
                    </a:cubicBezTo>
                    <a:cubicBezTo>
                      <a:pt x="951" y="91"/>
                      <a:pt x="774" y="0"/>
                      <a:pt x="601" y="0"/>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0" name="Google Shape;310;p8"/>
              <p:cNvSpPr/>
              <p:nvPr/>
            </p:nvSpPr>
            <p:spPr>
              <a:xfrm>
                <a:off x="6864018" y="1933954"/>
                <a:ext cx="156689" cy="160200"/>
              </a:xfrm>
              <a:custGeom>
                <a:rect b="b" l="l" r="r" t="t"/>
                <a:pathLst>
                  <a:path extrusionOk="0" h="1734" w="1696">
                    <a:moveTo>
                      <a:pt x="1146" y="1"/>
                    </a:moveTo>
                    <a:cubicBezTo>
                      <a:pt x="1140" y="1"/>
                      <a:pt x="1134" y="1"/>
                      <a:pt x="1129" y="1"/>
                    </a:cubicBezTo>
                    <a:cubicBezTo>
                      <a:pt x="973" y="1"/>
                      <a:pt x="829" y="42"/>
                      <a:pt x="705" y="115"/>
                    </a:cubicBezTo>
                    <a:cubicBezTo>
                      <a:pt x="592" y="145"/>
                      <a:pt x="489" y="218"/>
                      <a:pt x="427" y="331"/>
                    </a:cubicBezTo>
                    <a:cubicBezTo>
                      <a:pt x="386" y="414"/>
                      <a:pt x="334" y="476"/>
                      <a:pt x="283" y="548"/>
                    </a:cubicBezTo>
                    <a:cubicBezTo>
                      <a:pt x="180" y="693"/>
                      <a:pt x="128" y="858"/>
                      <a:pt x="86" y="1023"/>
                    </a:cubicBezTo>
                    <a:cubicBezTo>
                      <a:pt x="1" y="1347"/>
                      <a:pt x="259" y="1627"/>
                      <a:pt x="559" y="1627"/>
                    </a:cubicBezTo>
                    <a:cubicBezTo>
                      <a:pt x="584" y="1627"/>
                      <a:pt x="609" y="1625"/>
                      <a:pt x="633" y="1621"/>
                    </a:cubicBezTo>
                    <a:cubicBezTo>
                      <a:pt x="726" y="1683"/>
                      <a:pt x="829" y="1734"/>
                      <a:pt x="932" y="1734"/>
                    </a:cubicBezTo>
                    <a:cubicBezTo>
                      <a:pt x="1149" y="1734"/>
                      <a:pt x="1314" y="1590"/>
                      <a:pt x="1386" y="1404"/>
                    </a:cubicBezTo>
                    <a:cubicBezTo>
                      <a:pt x="1417" y="1383"/>
                      <a:pt x="1448" y="1363"/>
                      <a:pt x="1469" y="1332"/>
                    </a:cubicBezTo>
                    <a:cubicBezTo>
                      <a:pt x="1696" y="1085"/>
                      <a:pt x="1613" y="785"/>
                      <a:pt x="1613" y="476"/>
                    </a:cubicBezTo>
                    <a:cubicBezTo>
                      <a:pt x="1613" y="223"/>
                      <a:pt x="1406" y="1"/>
                      <a:pt x="1146" y="1"/>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1" name="Google Shape;311;p8"/>
              <p:cNvSpPr/>
              <p:nvPr/>
            </p:nvSpPr>
            <p:spPr>
              <a:xfrm>
                <a:off x="7359861" y="1915384"/>
                <a:ext cx="163988" cy="152162"/>
              </a:xfrm>
              <a:custGeom>
                <a:rect b="b" l="l" r="r" t="t"/>
                <a:pathLst>
                  <a:path extrusionOk="0" h="1647" w="1775">
                    <a:moveTo>
                      <a:pt x="1056" y="1"/>
                    </a:moveTo>
                    <a:cubicBezTo>
                      <a:pt x="1034" y="1"/>
                      <a:pt x="1013" y="3"/>
                      <a:pt x="991" y="6"/>
                    </a:cubicBezTo>
                    <a:lnTo>
                      <a:pt x="960" y="6"/>
                    </a:lnTo>
                    <a:cubicBezTo>
                      <a:pt x="775" y="6"/>
                      <a:pt x="651" y="99"/>
                      <a:pt x="548" y="243"/>
                    </a:cubicBezTo>
                    <a:cubicBezTo>
                      <a:pt x="465" y="346"/>
                      <a:pt x="383" y="460"/>
                      <a:pt x="321" y="573"/>
                    </a:cubicBezTo>
                    <a:cubicBezTo>
                      <a:pt x="259" y="687"/>
                      <a:pt x="218" y="800"/>
                      <a:pt x="156" y="914"/>
                    </a:cubicBezTo>
                    <a:cubicBezTo>
                      <a:pt x="1" y="1234"/>
                      <a:pt x="186" y="1646"/>
                      <a:pt x="578" y="1646"/>
                    </a:cubicBezTo>
                    <a:cubicBezTo>
                      <a:pt x="672" y="1646"/>
                      <a:pt x="775" y="1636"/>
                      <a:pt x="878" y="1636"/>
                    </a:cubicBezTo>
                    <a:cubicBezTo>
                      <a:pt x="904" y="1641"/>
                      <a:pt x="930" y="1643"/>
                      <a:pt x="954" y="1643"/>
                    </a:cubicBezTo>
                    <a:cubicBezTo>
                      <a:pt x="1045" y="1643"/>
                      <a:pt x="1124" y="1615"/>
                      <a:pt x="1197" y="1574"/>
                    </a:cubicBezTo>
                    <a:cubicBezTo>
                      <a:pt x="1352" y="1522"/>
                      <a:pt x="1486" y="1440"/>
                      <a:pt x="1589" y="1295"/>
                    </a:cubicBezTo>
                    <a:cubicBezTo>
                      <a:pt x="1775" y="1017"/>
                      <a:pt x="1610" y="646"/>
                      <a:pt x="1517" y="357"/>
                    </a:cubicBezTo>
                    <a:cubicBezTo>
                      <a:pt x="1452" y="170"/>
                      <a:pt x="1260" y="1"/>
                      <a:pt x="1056" y="1"/>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2" name="Google Shape;312;p8"/>
              <p:cNvSpPr/>
              <p:nvPr/>
            </p:nvSpPr>
            <p:spPr>
              <a:xfrm>
                <a:off x="7171206" y="1552025"/>
                <a:ext cx="161124" cy="141538"/>
              </a:xfrm>
              <a:custGeom>
                <a:rect b="b" l="l" r="r" t="t"/>
                <a:pathLst>
                  <a:path extrusionOk="0" h="1532" w="1744">
                    <a:moveTo>
                      <a:pt x="1074" y="1"/>
                    </a:moveTo>
                    <a:cubicBezTo>
                      <a:pt x="1033" y="1"/>
                      <a:pt x="992" y="4"/>
                      <a:pt x="949" y="9"/>
                    </a:cubicBezTo>
                    <a:cubicBezTo>
                      <a:pt x="867" y="20"/>
                      <a:pt x="795" y="61"/>
                      <a:pt x="733" y="112"/>
                    </a:cubicBezTo>
                    <a:lnTo>
                      <a:pt x="733" y="102"/>
                    </a:lnTo>
                    <a:cubicBezTo>
                      <a:pt x="681" y="91"/>
                      <a:pt x="640" y="82"/>
                      <a:pt x="599" y="82"/>
                    </a:cubicBezTo>
                    <a:lnTo>
                      <a:pt x="589" y="82"/>
                    </a:lnTo>
                    <a:cubicBezTo>
                      <a:pt x="577" y="80"/>
                      <a:pt x="566" y="79"/>
                      <a:pt x="554" y="79"/>
                    </a:cubicBezTo>
                    <a:cubicBezTo>
                      <a:pt x="407" y="79"/>
                      <a:pt x="243" y="195"/>
                      <a:pt x="176" y="318"/>
                    </a:cubicBezTo>
                    <a:cubicBezTo>
                      <a:pt x="83" y="494"/>
                      <a:pt x="62" y="731"/>
                      <a:pt x="32" y="927"/>
                    </a:cubicBezTo>
                    <a:cubicBezTo>
                      <a:pt x="0" y="1102"/>
                      <a:pt x="32" y="1257"/>
                      <a:pt x="155" y="1391"/>
                    </a:cubicBezTo>
                    <a:cubicBezTo>
                      <a:pt x="247" y="1484"/>
                      <a:pt x="372" y="1532"/>
                      <a:pt x="498" y="1532"/>
                    </a:cubicBezTo>
                    <a:cubicBezTo>
                      <a:pt x="583" y="1532"/>
                      <a:pt x="668" y="1510"/>
                      <a:pt x="743" y="1464"/>
                    </a:cubicBezTo>
                    <a:cubicBezTo>
                      <a:pt x="826" y="1412"/>
                      <a:pt x="919" y="1361"/>
                      <a:pt x="1011" y="1319"/>
                    </a:cubicBezTo>
                    <a:cubicBezTo>
                      <a:pt x="1022" y="1319"/>
                      <a:pt x="1032" y="1319"/>
                      <a:pt x="1032" y="1309"/>
                    </a:cubicBezTo>
                    <a:cubicBezTo>
                      <a:pt x="1063" y="1309"/>
                      <a:pt x="1084" y="1299"/>
                      <a:pt x="1104" y="1278"/>
                    </a:cubicBezTo>
                    <a:cubicBezTo>
                      <a:pt x="1125" y="1278"/>
                      <a:pt x="1146" y="1267"/>
                      <a:pt x="1156" y="1257"/>
                    </a:cubicBezTo>
                    <a:cubicBezTo>
                      <a:pt x="1341" y="1164"/>
                      <a:pt x="1465" y="969"/>
                      <a:pt x="1589" y="814"/>
                    </a:cubicBezTo>
                    <a:cubicBezTo>
                      <a:pt x="1744" y="607"/>
                      <a:pt x="1651" y="360"/>
                      <a:pt x="1476" y="215"/>
                    </a:cubicBezTo>
                    <a:cubicBezTo>
                      <a:pt x="1465" y="185"/>
                      <a:pt x="1444" y="153"/>
                      <a:pt x="1414" y="133"/>
                    </a:cubicBezTo>
                    <a:cubicBezTo>
                      <a:pt x="1312" y="32"/>
                      <a:pt x="1199" y="1"/>
                      <a:pt x="1074" y="1"/>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3" name="Google Shape;313;p8"/>
              <p:cNvSpPr/>
              <p:nvPr/>
            </p:nvSpPr>
            <p:spPr>
              <a:xfrm>
                <a:off x="7460008" y="1266547"/>
                <a:ext cx="133500" cy="156504"/>
              </a:xfrm>
              <a:custGeom>
                <a:rect b="b" l="l" r="r" t="t"/>
                <a:pathLst>
                  <a:path extrusionOk="0" h="1694" w="1445">
                    <a:moveTo>
                      <a:pt x="564" y="1"/>
                    </a:moveTo>
                    <a:cubicBezTo>
                      <a:pt x="351" y="1"/>
                      <a:pt x="135" y="145"/>
                      <a:pt x="83" y="355"/>
                    </a:cubicBezTo>
                    <a:cubicBezTo>
                      <a:pt x="62" y="448"/>
                      <a:pt x="51" y="541"/>
                      <a:pt x="62" y="634"/>
                    </a:cubicBezTo>
                    <a:cubicBezTo>
                      <a:pt x="21" y="747"/>
                      <a:pt x="0" y="871"/>
                      <a:pt x="0" y="985"/>
                    </a:cubicBezTo>
                    <a:cubicBezTo>
                      <a:pt x="0" y="1180"/>
                      <a:pt x="72" y="1335"/>
                      <a:pt x="196" y="1490"/>
                    </a:cubicBezTo>
                    <a:cubicBezTo>
                      <a:pt x="268" y="1583"/>
                      <a:pt x="413" y="1666"/>
                      <a:pt x="526" y="1686"/>
                    </a:cubicBezTo>
                    <a:cubicBezTo>
                      <a:pt x="571" y="1691"/>
                      <a:pt x="614" y="1694"/>
                      <a:pt x="656" y="1694"/>
                    </a:cubicBezTo>
                    <a:cubicBezTo>
                      <a:pt x="787" y="1694"/>
                      <a:pt x="907" y="1669"/>
                      <a:pt x="1032" y="1614"/>
                    </a:cubicBezTo>
                    <a:cubicBezTo>
                      <a:pt x="1279" y="1510"/>
                      <a:pt x="1444" y="1212"/>
                      <a:pt x="1424" y="943"/>
                    </a:cubicBezTo>
                    <a:cubicBezTo>
                      <a:pt x="1382" y="552"/>
                      <a:pt x="1114" y="273"/>
                      <a:pt x="794" y="66"/>
                    </a:cubicBezTo>
                    <a:cubicBezTo>
                      <a:pt x="724" y="21"/>
                      <a:pt x="644" y="1"/>
                      <a:pt x="564" y="1"/>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4" name="Google Shape;314;p8"/>
              <p:cNvSpPr/>
              <p:nvPr/>
            </p:nvSpPr>
            <p:spPr>
              <a:xfrm>
                <a:off x="6821520" y="1081218"/>
                <a:ext cx="162048" cy="180340"/>
              </a:xfrm>
              <a:custGeom>
                <a:rect b="b" l="l" r="r" t="t"/>
                <a:pathLst>
                  <a:path extrusionOk="0" h="1952" w="1754">
                    <a:moveTo>
                      <a:pt x="850" y="0"/>
                    </a:moveTo>
                    <a:cubicBezTo>
                      <a:pt x="689" y="0"/>
                      <a:pt x="526" y="60"/>
                      <a:pt x="381" y="154"/>
                    </a:cubicBezTo>
                    <a:cubicBezTo>
                      <a:pt x="196" y="277"/>
                      <a:pt x="103" y="504"/>
                      <a:pt x="175" y="721"/>
                    </a:cubicBezTo>
                    <a:cubicBezTo>
                      <a:pt x="41" y="979"/>
                      <a:pt x="0" y="1278"/>
                      <a:pt x="175" y="1547"/>
                    </a:cubicBezTo>
                    <a:cubicBezTo>
                      <a:pt x="335" y="1786"/>
                      <a:pt x="631" y="1952"/>
                      <a:pt x="928" y="1952"/>
                    </a:cubicBezTo>
                    <a:cubicBezTo>
                      <a:pt x="1015" y="1952"/>
                      <a:pt x="1102" y="1938"/>
                      <a:pt x="1186" y="1907"/>
                    </a:cubicBezTo>
                    <a:cubicBezTo>
                      <a:pt x="1424" y="1815"/>
                      <a:pt x="1578" y="1660"/>
                      <a:pt x="1671" y="1423"/>
                    </a:cubicBezTo>
                    <a:cubicBezTo>
                      <a:pt x="1754" y="1185"/>
                      <a:pt x="1671" y="917"/>
                      <a:pt x="1589" y="701"/>
                    </a:cubicBezTo>
                    <a:cubicBezTo>
                      <a:pt x="1495" y="463"/>
                      <a:pt x="1392" y="206"/>
                      <a:pt x="1155" y="82"/>
                    </a:cubicBezTo>
                    <a:cubicBezTo>
                      <a:pt x="1058" y="25"/>
                      <a:pt x="955" y="0"/>
                      <a:pt x="850" y="0"/>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5" name="Google Shape;315;p8"/>
              <p:cNvSpPr/>
              <p:nvPr/>
            </p:nvSpPr>
            <p:spPr>
              <a:xfrm>
                <a:off x="7283641" y="981994"/>
                <a:ext cx="146896" cy="132484"/>
              </a:xfrm>
              <a:custGeom>
                <a:rect b="b" l="l" r="r" t="t"/>
                <a:pathLst>
                  <a:path extrusionOk="0" h="1434" w="1590">
                    <a:moveTo>
                      <a:pt x="1115" y="1"/>
                    </a:moveTo>
                    <a:cubicBezTo>
                      <a:pt x="867" y="10"/>
                      <a:pt x="640" y="93"/>
                      <a:pt x="486" y="289"/>
                    </a:cubicBezTo>
                    <a:cubicBezTo>
                      <a:pt x="300" y="310"/>
                      <a:pt x="124" y="464"/>
                      <a:pt x="73" y="650"/>
                    </a:cubicBezTo>
                    <a:cubicBezTo>
                      <a:pt x="1" y="898"/>
                      <a:pt x="135" y="1115"/>
                      <a:pt x="362" y="1218"/>
                    </a:cubicBezTo>
                    <a:cubicBezTo>
                      <a:pt x="383" y="1228"/>
                      <a:pt x="403" y="1238"/>
                      <a:pt x="413" y="1248"/>
                    </a:cubicBezTo>
                    <a:lnTo>
                      <a:pt x="537" y="1310"/>
                    </a:lnTo>
                    <a:cubicBezTo>
                      <a:pt x="671" y="1383"/>
                      <a:pt x="805" y="1434"/>
                      <a:pt x="950" y="1434"/>
                    </a:cubicBezTo>
                    <a:cubicBezTo>
                      <a:pt x="1167" y="1434"/>
                      <a:pt x="1373" y="1310"/>
                      <a:pt x="1476" y="1115"/>
                    </a:cubicBezTo>
                    <a:cubicBezTo>
                      <a:pt x="1579" y="929"/>
                      <a:pt x="1589" y="702"/>
                      <a:pt x="1589" y="485"/>
                    </a:cubicBezTo>
                    <a:cubicBezTo>
                      <a:pt x="1589" y="228"/>
                      <a:pt x="1373" y="1"/>
                      <a:pt x="1115" y="1"/>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6" name="Google Shape;316;p8"/>
              <p:cNvSpPr/>
              <p:nvPr/>
            </p:nvSpPr>
            <p:spPr>
              <a:xfrm>
                <a:off x="6712873" y="724603"/>
                <a:ext cx="149483" cy="159461"/>
              </a:xfrm>
              <a:custGeom>
                <a:rect b="b" l="l" r="r" t="t"/>
                <a:pathLst>
                  <a:path extrusionOk="0" h="1726" w="1618">
                    <a:moveTo>
                      <a:pt x="830" y="0"/>
                    </a:moveTo>
                    <a:cubicBezTo>
                      <a:pt x="792" y="0"/>
                      <a:pt x="752" y="4"/>
                      <a:pt x="711" y="11"/>
                    </a:cubicBezTo>
                    <a:cubicBezTo>
                      <a:pt x="526" y="53"/>
                      <a:pt x="402" y="187"/>
                      <a:pt x="310" y="352"/>
                    </a:cubicBezTo>
                    <a:cubicBezTo>
                      <a:pt x="83" y="497"/>
                      <a:pt x="0" y="785"/>
                      <a:pt x="134" y="1012"/>
                    </a:cubicBezTo>
                    <a:cubicBezTo>
                      <a:pt x="258" y="1229"/>
                      <a:pt x="340" y="1497"/>
                      <a:pt x="557" y="1641"/>
                    </a:cubicBezTo>
                    <a:cubicBezTo>
                      <a:pt x="638" y="1687"/>
                      <a:pt x="735" y="1716"/>
                      <a:pt x="827" y="1716"/>
                    </a:cubicBezTo>
                    <a:cubicBezTo>
                      <a:pt x="840" y="1716"/>
                      <a:pt x="854" y="1715"/>
                      <a:pt x="867" y="1714"/>
                    </a:cubicBezTo>
                    <a:lnTo>
                      <a:pt x="1000" y="1714"/>
                    </a:lnTo>
                    <a:cubicBezTo>
                      <a:pt x="1037" y="1721"/>
                      <a:pt x="1075" y="1725"/>
                      <a:pt x="1112" y="1725"/>
                    </a:cubicBezTo>
                    <a:cubicBezTo>
                      <a:pt x="1374" y="1725"/>
                      <a:pt x="1618" y="1539"/>
                      <a:pt x="1609" y="1249"/>
                    </a:cubicBezTo>
                    <a:cubicBezTo>
                      <a:pt x="1599" y="868"/>
                      <a:pt x="1465" y="548"/>
                      <a:pt x="1259" y="238"/>
                    </a:cubicBezTo>
                    <a:cubicBezTo>
                      <a:pt x="1148" y="78"/>
                      <a:pt x="1004" y="0"/>
                      <a:pt x="830" y="0"/>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7" name="Google Shape;317;p8"/>
              <p:cNvSpPr/>
              <p:nvPr/>
            </p:nvSpPr>
            <p:spPr>
              <a:xfrm>
                <a:off x="7596187" y="679887"/>
                <a:ext cx="123984" cy="142462"/>
              </a:xfrm>
              <a:custGeom>
                <a:rect b="b" l="l" r="r" t="t"/>
                <a:pathLst>
                  <a:path extrusionOk="0" h="1542" w="1342">
                    <a:moveTo>
                      <a:pt x="517" y="0"/>
                    </a:moveTo>
                    <a:cubicBezTo>
                      <a:pt x="362" y="0"/>
                      <a:pt x="166" y="93"/>
                      <a:pt x="104" y="238"/>
                    </a:cubicBezTo>
                    <a:cubicBezTo>
                      <a:pt x="22" y="433"/>
                      <a:pt x="1" y="578"/>
                      <a:pt x="32" y="774"/>
                    </a:cubicBezTo>
                    <a:lnTo>
                      <a:pt x="63" y="867"/>
                    </a:lnTo>
                    <a:cubicBezTo>
                      <a:pt x="22" y="1063"/>
                      <a:pt x="73" y="1259"/>
                      <a:pt x="280" y="1382"/>
                    </a:cubicBezTo>
                    <a:cubicBezTo>
                      <a:pt x="342" y="1414"/>
                      <a:pt x="424" y="1434"/>
                      <a:pt x="507" y="1444"/>
                    </a:cubicBezTo>
                    <a:cubicBezTo>
                      <a:pt x="584" y="1511"/>
                      <a:pt x="691" y="1542"/>
                      <a:pt x="798" y="1542"/>
                    </a:cubicBezTo>
                    <a:cubicBezTo>
                      <a:pt x="890" y="1542"/>
                      <a:pt x="981" y="1519"/>
                      <a:pt x="1053" y="1476"/>
                    </a:cubicBezTo>
                    <a:cubicBezTo>
                      <a:pt x="1291" y="1331"/>
                      <a:pt x="1342" y="1052"/>
                      <a:pt x="1218" y="816"/>
                    </a:cubicBezTo>
                    <a:cubicBezTo>
                      <a:pt x="1218" y="816"/>
                      <a:pt x="1218" y="805"/>
                      <a:pt x="1208" y="795"/>
                    </a:cubicBezTo>
                    <a:cubicBezTo>
                      <a:pt x="1249" y="630"/>
                      <a:pt x="1229" y="465"/>
                      <a:pt x="1136" y="320"/>
                    </a:cubicBezTo>
                    <a:cubicBezTo>
                      <a:pt x="1074" y="227"/>
                      <a:pt x="991" y="145"/>
                      <a:pt x="899" y="93"/>
                    </a:cubicBezTo>
                    <a:cubicBezTo>
                      <a:pt x="816" y="42"/>
                      <a:pt x="723" y="0"/>
                      <a:pt x="610" y="0"/>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grpSp>
        <p:nvGrpSpPr>
          <p:cNvPr id="318" name="Google Shape;318;p8"/>
          <p:cNvGrpSpPr/>
          <p:nvPr/>
        </p:nvGrpSpPr>
        <p:grpSpPr>
          <a:xfrm flipH="1">
            <a:off x="-1916868" y="3696948"/>
            <a:ext cx="3898111" cy="3971863"/>
            <a:chOff x="6981160" y="3857323"/>
            <a:chExt cx="3898111" cy="3971863"/>
          </a:xfrm>
        </p:grpSpPr>
        <p:sp>
          <p:nvSpPr>
            <p:cNvPr id="319" name="Google Shape;319;p8"/>
            <p:cNvSpPr/>
            <p:nvPr/>
          </p:nvSpPr>
          <p:spPr>
            <a:xfrm flipH="1">
              <a:off x="6981160" y="3857323"/>
              <a:ext cx="3898111" cy="3971863"/>
            </a:xfrm>
            <a:custGeom>
              <a:rect b="b" l="l" r="r" t="t"/>
              <a:pathLst>
                <a:path extrusionOk="0" h="31343" w="30761">
                  <a:moveTo>
                    <a:pt x="25462" y="1"/>
                  </a:moveTo>
                  <a:cubicBezTo>
                    <a:pt x="25003" y="1"/>
                    <a:pt x="24504" y="84"/>
                    <a:pt x="23962" y="262"/>
                  </a:cubicBezTo>
                  <a:cubicBezTo>
                    <a:pt x="22714" y="644"/>
                    <a:pt x="21848" y="1706"/>
                    <a:pt x="21270" y="2862"/>
                  </a:cubicBezTo>
                  <a:cubicBezTo>
                    <a:pt x="20785" y="3728"/>
                    <a:pt x="20693" y="5740"/>
                    <a:pt x="19919" y="6421"/>
                  </a:cubicBezTo>
                  <a:cubicBezTo>
                    <a:pt x="19549" y="6724"/>
                    <a:pt x="19197" y="6855"/>
                    <a:pt x="18859" y="6855"/>
                  </a:cubicBezTo>
                  <a:cubicBezTo>
                    <a:pt x="16740" y="6855"/>
                    <a:pt x="15176" y="1692"/>
                    <a:pt x="13183" y="1603"/>
                  </a:cubicBezTo>
                  <a:cubicBezTo>
                    <a:pt x="13116" y="1599"/>
                    <a:pt x="13051" y="1598"/>
                    <a:pt x="12987" y="1598"/>
                  </a:cubicBezTo>
                  <a:cubicBezTo>
                    <a:pt x="9937" y="1598"/>
                    <a:pt x="10508" y="5882"/>
                    <a:pt x="11357" y="7762"/>
                  </a:cubicBezTo>
                  <a:cubicBezTo>
                    <a:pt x="11842" y="8917"/>
                    <a:pt x="12420" y="10072"/>
                    <a:pt x="13276" y="11134"/>
                  </a:cubicBezTo>
                  <a:cubicBezTo>
                    <a:pt x="13956" y="12094"/>
                    <a:pt x="15205" y="12867"/>
                    <a:pt x="15586" y="14116"/>
                  </a:cubicBezTo>
                  <a:cubicBezTo>
                    <a:pt x="16357" y="16711"/>
                    <a:pt x="14815" y="17501"/>
                    <a:pt x="12974" y="17501"/>
                  </a:cubicBezTo>
                  <a:cubicBezTo>
                    <a:pt x="11807" y="17501"/>
                    <a:pt x="10520" y="17184"/>
                    <a:pt x="9624" y="16808"/>
                  </a:cubicBezTo>
                  <a:cubicBezTo>
                    <a:pt x="8752" y="16450"/>
                    <a:pt x="7859" y="16277"/>
                    <a:pt x="6986" y="16277"/>
                  </a:cubicBezTo>
                  <a:cubicBezTo>
                    <a:pt x="4586" y="16277"/>
                    <a:pt x="2333" y="17587"/>
                    <a:pt x="1062" y="19985"/>
                  </a:cubicBezTo>
                  <a:cubicBezTo>
                    <a:pt x="0" y="22203"/>
                    <a:pt x="93" y="25472"/>
                    <a:pt x="1248" y="27783"/>
                  </a:cubicBezTo>
                  <a:cubicBezTo>
                    <a:pt x="1953" y="29293"/>
                    <a:pt x="2762" y="29890"/>
                    <a:pt x="3534" y="29890"/>
                  </a:cubicBezTo>
                  <a:cubicBezTo>
                    <a:pt x="4978" y="29890"/>
                    <a:pt x="6291" y="27799"/>
                    <a:pt x="6540" y="25669"/>
                  </a:cubicBezTo>
                  <a:cubicBezTo>
                    <a:pt x="6754" y="23757"/>
                    <a:pt x="7623" y="23083"/>
                    <a:pt x="8725" y="23083"/>
                  </a:cubicBezTo>
                  <a:cubicBezTo>
                    <a:pt x="10121" y="23083"/>
                    <a:pt x="11892" y="24164"/>
                    <a:pt x="13183" y="25184"/>
                  </a:cubicBezTo>
                  <a:cubicBezTo>
                    <a:pt x="14106" y="25895"/>
                    <a:pt x="14783" y="26188"/>
                    <a:pt x="15317" y="26188"/>
                  </a:cubicBezTo>
                  <a:cubicBezTo>
                    <a:pt x="16736" y="26188"/>
                    <a:pt x="17148" y="24117"/>
                    <a:pt x="18474" y="22295"/>
                  </a:cubicBezTo>
                  <a:cubicBezTo>
                    <a:pt x="19049" y="21552"/>
                    <a:pt x="19836" y="21252"/>
                    <a:pt x="20692" y="21252"/>
                  </a:cubicBezTo>
                  <a:cubicBezTo>
                    <a:pt x="22710" y="21252"/>
                    <a:pt x="25108" y="22925"/>
                    <a:pt x="25984" y="24410"/>
                  </a:cubicBezTo>
                  <a:cubicBezTo>
                    <a:pt x="26655" y="25669"/>
                    <a:pt x="26944" y="27010"/>
                    <a:pt x="27336" y="28454"/>
                  </a:cubicBezTo>
                  <a:cubicBezTo>
                    <a:pt x="27624" y="29227"/>
                    <a:pt x="27624" y="30671"/>
                    <a:pt x="28006" y="31342"/>
                  </a:cubicBezTo>
                  <a:lnTo>
                    <a:pt x="28099" y="31146"/>
                  </a:lnTo>
                  <a:cubicBezTo>
                    <a:pt x="28129" y="31161"/>
                    <a:pt x="28159" y="31168"/>
                    <a:pt x="28189" y="31168"/>
                  </a:cubicBezTo>
                  <a:cubicBezTo>
                    <a:pt x="28548" y="31168"/>
                    <a:pt x="28887" y="30143"/>
                    <a:pt x="29069" y="29609"/>
                  </a:cubicBezTo>
                  <a:cubicBezTo>
                    <a:pt x="30502" y="24802"/>
                    <a:pt x="29935" y="19315"/>
                    <a:pt x="30409" y="14311"/>
                  </a:cubicBezTo>
                  <a:cubicBezTo>
                    <a:pt x="30760" y="10859"/>
                    <a:pt x="30710" y="1"/>
                    <a:pt x="25462"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320" name="Google Shape;320;p8"/>
            <p:cNvGrpSpPr/>
            <p:nvPr/>
          </p:nvGrpSpPr>
          <p:grpSpPr>
            <a:xfrm rot="10800000">
              <a:off x="7238697" y="4157927"/>
              <a:ext cx="879007" cy="783233"/>
              <a:chOff x="5898017" y="679887"/>
              <a:chExt cx="1822155" cy="1623617"/>
            </a:xfrm>
          </p:grpSpPr>
          <p:sp>
            <p:nvSpPr>
              <p:cNvPr id="321" name="Google Shape;321;p8"/>
              <p:cNvSpPr/>
              <p:nvPr/>
            </p:nvSpPr>
            <p:spPr>
              <a:xfrm>
                <a:off x="5898017" y="1960377"/>
                <a:ext cx="158260" cy="159738"/>
              </a:xfrm>
              <a:custGeom>
                <a:rect b="b" l="l" r="r" t="t"/>
                <a:pathLst>
                  <a:path extrusionOk="0" h="1729" w="1713">
                    <a:moveTo>
                      <a:pt x="814" y="0"/>
                    </a:moveTo>
                    <a:cubicBezTo>
                      <a:pt x="725" y="0"/>
                      <a:pt x="637" y="23"/>
                      <a:pt x="568" y="66"/>
                    </a:cubicBezTo>
                    <a:cubicBezTo>
                      <a:pt x="444" y="138"/>
                      <a:pt x="372" y="242"/>
                      <a:pt x="341" y="375"/>
                    </a:cubicBezTo>
                    <a:cubicBezTo>
                      <a:pt x="341" y="386"/>
                      <a:pt x="330" y="396"/>
                      <a:pt x="330" y="407"/>
                    </a:cubicBezTo>
                    <a:cubicBezTo>
                      <a:pt x="330" y="399"/>
                      <a:pt x="329" y="396"/>
                      <a:pt x="328" y="396"/>
                    </a:cubicBezTo>
                    <a:cubicBezTo>
                      <a:pt x="324" y="396"/>
                      <a:pt x="318" y="412"/>
                      <a:pt x="323" y="412"/>
                    </a:cubicBezTo>
                    <a:cubicBezTo>
                      <a:pt x="324" y="412"/>
                      <a:pt x="327" y="410"/>
                      <a:pt x="330" y="407"/>
                    </a:cubicBezTo>
                    <a:lnTo>
                      <a:pt x="330" y="407"/>
                    </a:lnTo>
                    <a:cubicBezTo>
                      <a:pt x="310" y="437"/>
                      <a:pt x="289" y="478"/>
                      <a:pt x="268" y="510"/>
                    </a:cubicBezTo>
                    <a:cubicBezTo>
                      <a:pt x="217" y="613"/>
                      <a:pt x="155" y="716"/>
                      <a:pt x="103" y="819"/>
                    </a:cubicBezTo>
                    <a:cubicBezTo>
                      <a:pt x="0" y="1005"/>
                      <a:pt x="21" y="1242"/>
                      <a:pt x="176" y="1397"/>
                    </a:cubicBezTo>
                    <a:lnTo>
                      <a:pt x="279" y="1500"/>
                    </a:lnTo>
                    <a:cubicBezTo>
                      <a:pt x="330" y="1551"/>
                      <a:pt x="424" y="1603"/>
                      <a:pt x="506" y="1624"/>
                    </a:cubicBezTo>
                    <a:cubicBezTo>
                      <a:pt x="591" y="1695"/>
                      <a:pt x="696" y="1729"/>
                      <a:pt x="802" y="1729"/>
                    </a:cubicBezTo>
                    <a:cubicBezTo>
                      <a:pt x="926" y="1729"/>
                      <a:pt x="1051" y="1682"/>
                      <a:pt x="1146" y="1592"/>
                    </a:cubicBezTo>
                    <a:cubicBezTo>
                      <a:pt x="1331" y="1417"/>
                      <a:pt x="1527" y="1262"/>
                      <a:pt x="1600" y="1015"/>
                    </a:cubicBezTo>
                    <a:cubicBezTo>
                      <a:pt x="1713" y="581"/>
                      <a:pt x="1362" y="283"/>
                      <a:pt x="1052" y="66"/>
                    </a:cubicBezTo>
                    <a:cubicBezTo>
                      <a:pt x="982" y="21"/>
                      <a:pt x="897" y="0"/>
                      <a:pt x="814" y="0"/>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2" name="Google Shape;322;p8"/>
              <p:cNvSpPr/>
              <p:nvPr/>
            </p:nvSpPr>
            <p:spPr>
              <a:xfrm>
                <a:off x="6434602" y="2116420"/>
                <a:ext cx="143016" cy="187085"/>
              </a:xfrm>
              <a:custGeom>
                <a:rect b="b" l="l" r="r" t="t"/>
                <a:pathLst>
                  <a:path extrusionOk="0" h="2025" w="1548">
                    <a:moveTo>
                      <a:pt x="601" y="0"/>
                    </a:moveTo>
                    <a:cubicBezTo>
                      <a:pt x="436" y="0"/>
                      <a:pt x="276" y="83"/>
                      <a:pt x="175" y="265"/>
                    </a:cubicBezTo>
                    <a:cubicBezTo>
                      <a:pt x="72" y="440"/>
                      <a:pt x="51" y="646"/>
                      <a:pt x="41" y="832"/>
                    </a:cubicBezTo>
                    <a:cubicBezTo>
                      <a:pt x="0" y="1224"/>
                      <a:pt x="10" y="1698"/>
                      <a:pt x="361" y="1946"/>
                    </a:cubicBezTo>
                    <a:cubicBezTo>
                      <a:pt x="443" y="2000"/>
                      <a:pt x="526" y="2024"/>
                      <a:pt x="608" y="2024"/>
                    </a:cubicBezTo>
                    <a:cubicBezTo>
                      <a:pt x="743" y="2024"/>
                      <a:pt x="875" y="1960"/>
                      <a:pt x="990" y="1863"/>
                    </a:cubicBezTo>
                    <a:cubicBezTo>
                      <a:pt x="1186" y="1853"/>
                      <a:pt x="1372" y="1719"/>
                      <a:pt x="1434" y="1523"/>
                    </a:cubicBezTo>
                    <a:cubicBezTo>
                      <a:pt x="1454" y="1420"/>
                      <a:pt x="1475" y="1327"/>
                      <a:pt x="1485" y="1234"/>
                    </a:cubicBezTo>
                    <a:cubicBezTo>
                      <a:pt x="1516" y="1173"/>
                      <a:pt x="1547" y="1100"/>
                      <a:pt x="1547" y="1017"/>
                    </a:cubicBezTo>
                    <a:cubicBezTo>
                      <a:pt x="1547" y="863"/>
                      <a:pt x="1475" y="749"/>
                      <a:pt x="1382" y="667"/>
                    </a:cubicBezTo>
                    <a:cubicBezTo>
                      <a:pt x="1351" y="616"/>
                      <a:pt x="1320" y="574"/>
                      <a:pt x="1279" y="522"/>
                    </a:cubicBezTo>
                    <a:cubicBezTo>
                      <a:pt x="1238" y="471"/>
                      <a:pt x="1186" y="440"/>
                      <a:pt x="1135" y="389"/>
                    </a:cubicBezTo>
                    <a:cubicBezTo>
                      <a:pt x="1124" y="347"/>
                      <a:pt x="1103" y="295"/>
                      <a:pt x="1073" y="254"/>
                    </a:cubicBezTo>
                    <a:cubicBezTo>
                      <a:pt x="951" y="91"/>
                      <a:pt x="774" y="0"/>
                      <a:pt x="601" y="0"/>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3" name="Google Shape;323;p8"/>
              <p:cNvSpPr/>
              <p:nvPr/>
            </p:nvSpPr>
            <p:spPr>
              <a:xfrm>
                <a:off x="6864018" y="1933954"/>
                <a:ext cx="156689" cy="160200"/>
              </a:xfrm>
              <a:custGeom>
                <a:rect b="b" l="l" r="r" t="t"/>
                <a:pathLst>
                  <a:path extrusionOk="0" h="1734" w="1696">
                    <a:moveTo>
                      <a:pt x="1146" y="1"/>
                    </a:moveTo>
                    <a:cubicBezTo>
                      <a:pt x="1140" y="1"/>
                      <a:pt x="1134" y="1"/>
                      <a:pt x="1129" y="1"/>
                    </a:cubicBezTo>
                    <a:cubicBezTo>
                      <a:pt x="973" y="1"/>
                      <a:pt x="829" y="42"/>
                      <a:pt x="705" y="115"/>
                    </a:cubicBezTo>
                    <a:cubicBezTo>
                      <a:pt x="592" y="145"/>
                      <a:pt x="489" y="218"/>
                      <a:pt x="427" y="331"/>
                    </a:cubicBezTo>
                    <a:cubicBezTo>
                      <a:pt x="386" y="414"/>
                      <a:pt x="334" y="476"/>
                      <a:pt x="283" y="548"/>
                    </a:cubicBezTo>
                    <a:cubicBezTo>
                      <a:pt x="180" y="693"/>
                      <a:pt x="128" y="858"/>
                      <a:pt x="86" y="1023"/>
                    </a:cubicBezTo>
                    <a:cubicBezTo>
                      <a:pt x="1" y="1347"/>
                      <a:pt x="259" y="1627"/>
                      <a:pt x="559" y="1627"/>
                    </a:cubicBezTo>
                    <a:cubicBezTo>
                      <a:pt x="584" y="1627"/>
                      <a:pt x="609" y="1625"/>
                      <a:pt x="633" y="1621"/>
                    </a:cubicBezTo>
                    <a:cubicBezTo>
                      <a:pt x="726" y="1683"/>
                      <a:pt x="829" y="1734"/>
                      <a:pt x="932" y="1734"/>
                    </a:cubicBezTo>
                    <a:cubicBezTo>
                      <a:pt x="1149" y="1734"/>
                      <a:pt x="1314" y="1590"/>
                      <a:pt x="1386" y="1404"/>
                    </a:cubicBezTo>
                    <a:cubicBezTo>
                      <a:pt x="1417" y="1383"/>
                      <a:pt x="1448" y="1363"/>
                      <a:pt x="1469" y="1332"/>
                    </a:cubicBezTo>
                    <a:cubicBezTo>
                      <a:pt x="1696" y="1085"/>
                      <a:pt x="1613" y="785"/>
                      <a:pt x="1613" y="476"/>
                    </a:cubicBezTo>
                    <a:cubicBezTo>
                      <a:pt x="1613" y="223"/>
                      <a:pt x="1406" y="1"/>
                      <a:pt x="1146" y="1"/>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4" name="Google Shape;324;p8"/>
              <p:cNvSpPr/>
              <p:nvPr/>
            </p:nvSpPr>
            <p:spPr>
              <a:xfrm>
                <a:off x="7359861" y="1915384"/>
                <a:ext cx="163988" cy="152162"/>
              </a:xfrm>
              <a:custGeom>
                <a:rect b="b" l="l" r="r" t="t"/>
                <a:pathLst>
                  <a:path extrusionOk="0" h="1647" w="1775">
                    <a:moveTo>
                      <a:pt x="1056" y="1"/>
                    </a:moveTo>
                    <a:cubicBezTo>
                      <a:pt x="1034" y="1"/>
                      <a:pt x="1013" y="3"/>
                      <a:pt x="991" y="6"/>
                    </a:cubicBezTo>
                    <a:lnTo>
                      <a:pt x="960" y="6"/>
                    </a:lnTo>
                    <a:cubicBezTo>
                      <a:pt x="775" y="6"/>
                      <a:pt x="651" y="99"/>
                      <a:pt x="548" y="243"/>
                    </a:cubicBezTo>
                    <a:cubicBezTo>
                      <a:pt x="465" y="346"/>
                      <a:pt x="383" y="460"/>
                      <a:pt x="321" y="573"/>
                    </a:cubicBezTo>
                    <a:cubicBezTo>
                      <a:pt x="259" y="687"/>
                      <a:pt x="218" y="800"/>
                      <a:pt x="156" y="914"/>
                    </a:cubicBezTo>
                    <a:cubicBezTo>
                      <a:pt x="1" y="1234"/>
                      <a:pt x="186" y="1646"/>
                      <a:pt x="578" y="1646"/>
                    </a:cubicBezTo>
                    <a:cubicBezTo>
                      <a:pt x="672" y="1646"/>
                      <a:pt x="775" y="1636"/>
                      <a:pt x="878" y="1636"/>
                    </a:cubicBezTo>
                    <a:cubicBezTo>
                      <a:pt x="904" y="1641"/>
                      <a:pt x="930" y="1643"/>
                      <a:pt x="954" y="1643"/>
                    </a:cubicBezTo>
                    <a:cubicBezTo>
                      <a:pt x="1045" y="1643"/>
                      <a:pt x="1124" y="1615"/>
                      <a:pt x="1197" y="1574"/>
                    </a:cubicBezTo>
                    <a:cubicBezTo>
                      <a:pt x="1352" y="1522"/>
                      <a:pt x="1486" y="1440"/>
                      <a:pt x="1589" y="1295"/>
                    </a:cubicBezTo>
                    <a:cubicBezTo>
                      <a:pt x="1775" y="1017"/>
                      <a:pt x="1610" y="646"/>
                      <a:pt x="1517" y="357"/>
                    </a:cubicBezTo>
                    <a:cubicBezTo>
                      <a:pt x="1452" y="170"/>
                      <a:pt x="1260" y="1"/>
                      <a:pt x="1056" y="1"/>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5" name="Google Shape;325;p8"/>
              <p:cNvSpPr/>
              <p:nvPr/>
            </p:nvSpPr>
            <p:spPr>
              <a:xfrm>
                <a:off x="7171206" y="1552025"/>
                <a:ext cx="161124" cy="141538"/>
              </a:xfrm>
              <a:custGeom>
                <a:rect b="b" l="l" r="r" t="t"/>
                <a:pathLst>
                  <a:path extrusionOk="0" h="1532" w="1744">
                    <a:moveTo>
                      <a:pt x="1074" y="1"/>
                    </a:moveTo>
                    <a:cubicBezTo>
                      <a:pt x="1033" y="1"/>
                      <a:pt x="992" y="4"/>
                      <a:pt x="949" y="9"/>
                    </a:cubicBezTo>
                    <a:cubicBezTo>
                      <a:pt x="867" y="20"/>
                      <a:pt x="795" y="61"/>
                      <a:pt x="733" y="112"/>
                    </a:cubicBezTo>
                    <a:lnTo>
                      <a:pt x="733" y="102"/>
                    </a:lnTo>
                    <a:cubicBezTo>
                      <a:pt x="681" y="91"/>
                      <a:pt x="640" y="82"/>
                      <a:pt x="599" y="82"/>
                    </a:cubicBezTo>
                    <a:lnTo>
                      <a:pt x="589" y="82"/>
                    </a:lnTo>
                    <a:cubicBezTo>
                      <a:pt x="577" y="80"/>
                      <a:pt x="566" y="79"/>
                      <a:pt x="554" y="79"/>
                    </a:cubicBezTo>
                    <a:cubicBezTo>
                      <a:pt x="407" y="79"/>
                      <a:pt x="243" y="195"/>
                      <a:pt x="176" y="318"/>
                    </a:cubicBezTo>
                    <a:cubicBezTo>
                      <a:pt x="83" y="494"/>
                      <a:pt x="62" y="731"/>
                      <a:pt x="32" y="927"/>
                    </a:cubicBezTo>
                    <a:cubicBezTo>
                      <a:pt x="0" y="1102"/>
                      <a:pt x="32" y="1257"/>
                      <a:pt x="155" y="1391"/>
                    </a:cubicBezTo>
                    <a:cubicBezTo>
                      <a:pt x="247" y="1484"/>
                      <a:pt x="372" y="1532"/>
                      <a:pt x="498" y="1532"/>
                    </a:cubicBezTo>
                    <a:cubicBezTo>
                      <a:pt x="583" y="1532"/>
                      <a:pt x="668" y="1510"/>
                      <a:pt x="743" y="1464"/>
                    </a:cubicBezTo>
                    <a:cubicBezTo>
                      <a:pt x="826" y="1412"/>
                      <a:pt x="919" y="1361"/>
                      <a:pt x="1011" y="1319"/>
                    </a:cubicBezTo>
                    <a:cubicBezTo>
                      <a:pt x="1022" y="1319"/>
                      <a:pt x="1032" y="1319"/>
                      <a:pt x="1032" y="1309"/>
                    </a:cubicBezTo>
                    <a:cubicBezTo>
                      <a:pt x="1063" y="1309"/>
                      <a:pt x="1084" y="1299"/>
                      <a:pt x="1104" y="1278"/>
                    </a:cubicBezTo>
                    <a:cubicBezTo>
                      <a:pt x="1125" y="1278"/>
                      <a:pt x="1146" y="1267"/>
                      <a:pt x="1156" y="1257"/>
                    </a:cubicBezTo>
                    <a:cubicBezTo>
                      <a:pt x="1341" y="1164"/>
                      <a:pt x="1465" y="969"/>
                      <a:pt x="1589" y="814"/>
                    </a:cubicBezTo>
                    <a:cubicBezTo>
                      <a:pt x="1744" y="607"/>
                      <a:pt x="1651" y="360"/>
                      <a:pt x="1476" y="215"/>
                    </a:cubicBezTo>
                    <a:cubicBezTo>
                      <a:pt x="1465" y="185"/>
                      <a:pt x="1444" y="153"/>
                      <a:pt x="1414" y="133"/>
                    </a:cubicBezTo>
                    <a:cubicBezTo>
                      <a:pt x="1312" y="32"/>
                      <a:pt x="1199" y="1"/>
                      <a:pt x="1074" y="1"/>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6" name="Google Shape;326;p8"/>
              <p:cNvSpPr/>
              <p:nvPr/>
            </p:nvSpPr>
            <p:spPr>
              <a:xfrm>
                <a:off x="7460008" y="1266547"/>
                <a:ext cx="133500" cy="156504"/>
              </a:xfrm>
              <a:custGeom>
                <a:rect b="b" l="l" r="r" t="t"/>
                <a:pathLst>
                  <a:path extrusionOk="0" h="1694" w="1445">
                    <a:moveTo>
                      <a:pt x="564" y="1"/>
                    </a:moveTo>
                    <a:cubicBezTo>
                      <a:pt x="351" y="1"/>
                      <a:pt x="135" y="145"/>
                      <a:pt x="83" y="355"/>
                    </a:cubicBezTo>
                    <a:cubicBezTo>
                      <a:pt x="62" y="448"/>
                      <a:pt x="51" y="541"/>
                      <a:pt x="62" y="634"/>
                    </a:cubicBezTo>
                    <a:cubicBezTo>
                      <a:pt x="21" y="747"/>
                      <a:pt x="0" y="871"/>
                      <a:pt x="0" y="985"/>
                    </a:cubicBezTo>
                    <a:cubicBezTo>
                      <a:pt x="0" y="1180"/>
                      <a:pt x="72" y="1335"/>
                      <a:pt x="196" y="1490"/>
                    </a:cubicBezTo>
                    <a:cubicBezTo>
                      <a:pt x="268" y="1583"/>
                      <a:pt x="413" y="1666"/>
                      <a:pt x="526" y="1686"/>
                    </a:cubicBezTo>
                    <a:cubicBezTo>
                      <a:pt x="571" y="1691"/>
                      <a:pt x="614" y="1694"/>
                      <a:pt x="656" y="1694"/>
                    </a:cubicBezTo>
                    <a:cubicBezTo>
                      <a:pt x="787" y="1694"/>
                      <a:pt x="907" y="1669"/>
                      <a:pt x="1032" y="1614"/>
                    </a:cubicBezTo>
                    <a:cubicBezTo>
                      <a:pt x="1279" y="1510"/>
                      <a:pt x="1444" y="1212"/>
                      <a:pt x="1424" y="943"/>
                    </a:cubicBezTo>
                    <a:cubicBezTo>
                      <a:pt x="1382" y="552"/>
                      <a:pt x="1114" y="273"/>
                      <a:pt x="794" y="66"/>
                    </a:cubicBezTo>
                    <a:cubicBezTo>
                      <a:pt x="724" y="21"/>
                      <a:pt x="644" y="1"/>
                      <a:pt x="564" y="1"/>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7" name="Google Shape;327;p8"/>
              <p:cNvSpPr/>
              <p:nvPr/>
            </p:nvSpPr>
            <p:spPr>
              <a:xfrm>
                <a:off x="6821520" y="1081218"/>
                <a:ext cx="162048" cy="180340"/>
              </a:xfrm>
              <a:custGeom>
                <a:rect b="b" l="l" r="r" t="t"/>
                <a:pathLst>
                  <a:path extrusionOk="0" h="1952" w="1754">
                    <a:moveTo>
                      <a:pt x="850" y="0"/>
                    </a:moveTo>
                    <a:cubicBezTo>
                      <a:pt x="689" y="0"/>
                      <a:pt x="526" y="60"/>
                      <a:pt x="381" y="154"/>
                    </a:cubicBezTo>
                    <a:cubicBezTo>
                      <a:pt x="196" y="277"/>
                      <a:pt x="103" y="504"/>
                      <a:pt x="175" y="721"/>
                    </a:cubicBezTo>
                    <a:cubicBezTo>
                      <a:pt x="41" y="979"/>
                      <a:pt x="0" y="1278"/>
                      <a:pt x="175" y="1547"/>
                    </a:cubicBezTo>
                    <a:cubicBezTo>
                      <a:pt x="335" y="1786"/>
                      <a:pt x="631" y="1952"/>
                      <a:pt x="928" y="1952"/>
                    </a:cubicBezTo>
                    <a:cubicBezTo>
                      <a:pt x="1015" y="1952"/>
                      <a:pt x="1102" y="1938"/>
                      <a:pt x="1186" y="1907"/>
                    </a:cubicBezTo>
                    <a:cubicBezTo>
                      <a:pt x="1424" y="1815"/>
                      <a:pt x="1578" y="1660"/>
                      <a:pt x="1671" y="1423"/>
                    </a:cubicBezTo>
                    <a:cubicBezTo>
                      <a:pt x="1754" y="1185"/>
                      <a:pt x="1671" y="917"/>
                      <a:pt x="1589" y="701"/>
                    </a:cubicBezTo>
                    <a:cubicBezTo>
                      <a:pt x="1495" y="463"/>
                      <a:pt x="1392" y="206"/>
                      <a:pt x="1155" y="82"/>
                    </a:cubicBezTo>
                    <a:cubicBezTo>
                      <a:pt x="1058" y="25"/>
                      <a:pt x="955" y="0"/>
                      <a:pt x="850" y="0"/>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8" name="Google Shape;328;p8"/>
              <p:cNvSpPr/>
              <p:nvPr/>
            </p:nvSpPr>
            <p:spPr>
              <a:xfrm>
                <a:off x="7283641" y="981994"/>
                <a:ext cx="146896" cy="132484"/>
              </a:xfrm>
              <a:custGeom>
                <a:rect b="b" l="l" r="r" t="t"/>
                <a:pathLst>
                  <a:path extrusionOk="0" h="1434" w="1590">
                    <a:moveTo>
                      <a:pt x="1115" y="1"/>
                    </a:moveTo>
                    <a:cubicBezTo>
                      <a:pt x="867" y="10"/>
                      <a:pt x="640" y="93"/>
                      <a:pt x="486" y="289"/>
                    </a:cubicBezTo>
                    <a:cubicBezTo>
                      <a:pt x="300" y="310"/>
                      <a:pt x="124" y="464"/>
                      <a:pt x="73" y="650"/>
                    </a:cubicBezTo>
                    <a:cubicBezTo>
                      <a:pt x="1" y="898"/>
                      <a:pt x="135" y="1115"/>
                      <a:pt x="362" y="1218"/>
                    </a:cubicBezTo>
                    <a:cubicBezTo>
                      <a:pt x="383" y="1228"/>
                      <a:pt x="403" y="1238"/>
                      <a:pt x="413" y="1248"/>
                    </a:cubicBezTo>
                    <a:lnTo>
                      <a:pt x="537" y="1310"/>
                    </a:lnTo>
                    <a:cubicBezTo>
                      <a:pt x="671" y="1383"/>
                      <a:pt x="805" y="1434"/>
                      <a:pt x="950" y="1434"/>
                    </a:cubicBezTo>
                    <a:cubicBezTo>
                      <a:pt x="1167" y="1434"/>
                      <a:pt x="1373" y="1310"/>
                      <a:pt x="1476" y="1115"/>
                    </a:cubicBezTo>
                    <a:cubicBezTo>
                      <a:pt x="1579" y="929"/>
                      <a:pt x="1589" y="702"/>
                      <a:pt x="1589" y="485"/>
                    </a:cubicBezTo>
                    <a:cubicBezTo>
                      <a:pt x="1589" y="228"/>
                      <a:pt x="1373" y="1"/>
                      <a:pt x="1115" y="1"/>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9" name="Google Shape;329;p8"/>
              <p:cNvSpPr/>
              <p:nvPr/>
            </p:nvSpPr>
            <p:spPr>
              <a:xfrm>
                <a:off x="6712873" y="724603"/>
                <a:ext cx="149483" cy="159461"/>
              </a:xfrm>
              <a:custGeom>
                <a:rect b="b" l="l" r="r" t="t"/>
                <a:pathLst>
                  <a:path extrusionOk="0" h="1726" w="1618">
                    <a:moveTo>
                      <a:pt x="830" y="0"/>
                    </a:moveTo>
                    <a:cubicBezTo>
                      <a:pt x="792" y="0"/>
                      <a:pt x="752" y="4"/>
                      <a:pt x="711" y="11"/>
                    </a:cubicBezTo>
                    <a:cubicBezTo>
                      <a:pt x="526" y="53"/>
                      <a:pt x="402" y="187"/>
                      <a:pt x="310" y="352"/>
                    </a:cubicBezTo>
                    <a:cubicBezTo>
                      <a:pt x="83" y="497"/>
                      <a:pt x="0" y="785"/>
                      <a:pt x="134" y="1012"/>
                    </a:cubicBezTo>
                    <a:cubicBezTo>
                      <a:pt x="258" y="1229"/>
                      <a:pt x="340" y="1497"/>
                      <a:pt x="557" y="1641"/>
                    </a:cubicBezTo>
                    <a:cubicBezTo>
                      <a:pt x="638" y="1687"/>
                      <a:pt x="735" y="1716"/>
                      <a:pt x="827" y="1716"/>
                    </a:cubicBezTo>
                    <a:cubicBezTo>
                      <a:pt x="840" y="1716"/>
                      <a:pt x="854" y="1715"/>
                      <a:pt x="867" y="1714"/>
                    </a:cubicBezTo>
                    <a:lnTo>
                      <a:pt x="1000" y="1714"/>
                    </a:lnTo>
                    <a:cubicBezTo>
                      <a:pt x="1037" y="1721"/>
                      <a:pt x="1075" y="1725"/>
                      <a:pt x="1112" y="1725"/>
                    </a:cubicBezTo>
                    <a:cubicBezTo>
                      <a:pt x="1374" y="1725"/>
                      <a:pt x="1618" y="1539"/>
                      <a:pt x="1609" y="1249"/>
                    </a:cubicBezTo>
                    <a:cubicBezTo>
                      <a:pt x="1599" y="868"/>
                      <a:pt x="1465" y="548"/>
                      <a:pt x="1259" y="238"/>
                    </a:cubicBezTo>
                    <a:cubicBezTo>
                      <a:pt x="1148" y="78"/>
                      <a:pt x="1004" y="0"/>
                      <a:pt x="830" y="0"/>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0" name="Google Shape;330;p8"/>
              <p:cNvSpPr/>
              <p:nvPr/>
            </p:nvSpPr>
            <p:spPr>
              <a:xfrm>
                <a:off x="7596187" y="679887"/>
                <a:ext cx="123984" cy="142462"/>
              </a:xfrm>
              <a:custGeom>
                <a:rect b="b" l="l" r="r" t="t"/>
                <a:pathLst>
                  <a:path extrusionOk="0" h="1542" w="1342">
                    <a:moveTo>
                      <a:pt x="517" y="0"/>
                    </a:moveTo>
                    <a:cubicBezTo>
                      <a:pt x="362" y="0"/>
                      <a:pt x="166" y="93"/>
                      <a:pt x="104" y="238"/>
                    </a:cubicBezTo>
                    <a:cubicBezTo>
                      <a:pt x="22" y="433"/>
                      <a:pt x="1" y="578"/>
                      <a:pt x="32" y="774"/>
                    </a:cubicBezTo>
                    <a:lnTo>
                      <a:pt x="63" y="867"/>
                    </a:lnTo>
                    <a:cubicBezTo>
                      <a:pt x="22" y="1063"/>
                      <a:pt x="73" y="1259"/>
                      <a:pt x="280" y="1382"/>
                    </a:cubicBezTo>
                    <a:cubicBezTo>
                      <a:pt x="342" y="1414"/>
                      <a:pt x="424" y="1434"/>
                      <a:pt x="507" y="1444"/>
                    </a:cubicBezTo>
                    <a:cubicBezTo>
                      <a:pt x="584" y="1511"/>
                      <a:pt x="691" y="1542"/>
                      <a:pt x="798" y="1542"/>
                    </a:cubicBezTo>
                    <a:cubicBezTo>
                      <a:pt x="890" y="1542"/>
                      <a:pt x="981" y="1519"/>
                      <a:pt x="1053" y="1476"/>
                    </a:cubicBezTo>
                    <a:cubicBezTo>
                      <a:pt x="1291" y="1331"/>
                      <a:pt x="1342" y="1052"/>
                      <a:pt x="1218" y="816"/>
                    </a:cubicBezTo>
                    <a:cubicBezTo>
                      <a:pt x="1218" y="816"/>
                      <a:pt x="1218" y="805"/>
                      <a:pt x="1208" y="795"/>
                    </a:cubicBezTo>
                    <a:cubicBezTo>
                      <a:pt x="1249" y="630"/>
                      <a:pt x="1229" y="465"/>
                      <a:pt x="1136" y="320"/>
                    </a:cubicBezTo>
                    <a:cubicBezTo>
                      <a:pt x="1074" y="227"/>
                      <a:pt x="991" y="145"/>
                      <a:pt x="899" y="93"/>
                    </a:cubicBezTo>
                    <a:cubicBezTo>
                      <a:pt x="816" y="42"/>
                      <a:pt x="723" y="0"/>
                      <a:pt x="610" y="0"/>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sp>
        <p:nvSpPr>
          <p:cNvPr id="331" name="Google Shape;331;p8"/>
          <p:cNvSpPr/>
          <p:nvPr/>
        </p:nvSpPr>
        <p:spPr>
          <a:xfrm>
            <a:off x="7144276" y="-290401"/>
            <a:ext cx="961042" cy="920413"/>
          </a:xfrm>
          <a:custGeom>
            <a:rect b="b" l="l" r="r" t="t"/>
            <a:pathLst>
              <a:path extrusionOk="0" h="14340" w="14973">
                <a:moveTo>
                  <a:pt x="5804" y="1"/>
                </a:moveTo>
                <a:cubicBezTo>
                  <a:pt x="5569" y="1"/>
                  <a:pt x="5300" y="71"/>
                  <a:pt x="5030" y="212"/>
                </a:cubicBezTo>
                <a:cubicBezTo>
                  <a:pt x="4538" y="469"/>
                  <a:pt x="4327" y="938"/>
                  <a:pt x="4339" y="1431"/>
                </a:cubicBezTo>
                <a:lnTo>
                  <a:pt x="4327" y="1431"/>
                </a:lnTo>
                <a:lnTo>
                  <a:pt x="4339" y="1443"/>
                </a:lnTo>
                <a:cubicBezTo>
                  <a:pt x="4339" y="1501"/>
                  <a:pt x="4339" y="1560"/>
                  <a:pt x="4350" y="1607"/>
                </a:cubicBezTo>
                <a:lnTo>
                  <a:pt x="4350" y="1618"/>
                </a:lnTo>
                <a:cubicBezTo>
                  <a:pt x="4350" y="1665"/>
                  <a:pt x="4362" y="1724"/>
                  <a:pt x="4374" y="1771"/>
                </a:cubicBezTo>
                <a:cubicBezTo>
                  <a:pt x="4374" y="1795"/>
                  <a:pt x="4386" y="1806"/>
                  <a:pt x="4386" y="1829"/>
                </a:cubicBezTo>
                <a:cubicBezTo>
                  <a:pt x="4397" y="1865"/>
                  <a:pt x="4409" y="1900"/>
                  <a:pt x="4420" y="1947"/>
                </a:cubicBezTo>
                <a:cubicBezTo>
                  <a:pt x="4420" y="1959"/>
                  <a:pt x="4433" y="1970"/>
                  <a:pt x="4433" y="1994"/>
                </a:cubicBezTo>
                <a:cubicBezTo>
                  <a:pt x="4456" y="2041"/>
                  <a:pt x="4467" y="2100"/>
                  <a:pt x="4491" y="2147"/>
                </a:cubicBezTo>
                <a:cubicBezTo>
                  <a:pt x="4491" y="2147"/>
                  <a:pt x="4491" y="2158"/>
                  <a:pt x="4503" y="2158"/>
                </a:cubicBezTo>
                <a:cubicBezTo>
                  <a:pt x="4514" y="2205"/>
                  <a:pt x="4550" y="2252"/>
                  <a:pt x="4573" y="2298"/>
                </a:cubicBezTo>
                <a:cubicBezTo>
                  <a:pt x="4573" y="2322"/>
                  <a:pt x="4585" y="2334"/>
                  <a:pt x="4597" y="2345"/>
                </a:cubicBezTo>
                <a:lnTo>
                  <a:pt x="4667" y="2451"/>
                </a:lnTo>
                <a:cubicBezTo>
                  <a:pt x="4667" y="2463"/>
                  <a:pt x="4678" y="2475"/>
                  <a:pt x="4691" y="2498"/>
                </a:cubicBezTo>
                <a:cubicBezTo>
                  <a:pt x="4725" y="2545"/>
                  <a:pt x="4761" y="2580"/>
                  <a:pt x="4796" y="2627"/>
                </a:cubicBezTo>
                <a:cubicBezTo>
                  <a:pt x="4831" y="2674"/>
                  <a:pt x="4866" y="2709"/>
                  <a:pt x="4913" y="2744"/>
                </a:cubicBezTo>
                <a:lnTo>
                  <a:pt x="4949" y="2780"/>
                </a:lnTo>
                <a:cubicBezTo>
                  <a:pt x="4972" y="2814"/>
                  <a:pt x="5007" y="2838"/>
                  <a:pt x="5042" y="2861"/>
                </a:cubicBezTo>
                <a:lnTo>
                  <a:pt x="5077" y="2897"/>
                </a:lnTo>
                <a:cubicBezTo>
                  <a:pt x="5124" y="2932"/>
                  <a:pt x="5171" y="2955"/>
                  <a:pt x="5218" y="2991"/>
                </a:cubicBezTo>
                <a:lnTo>
                  <a:pt x="5230" y="2991"/>
                </a:lnTo>
                <a:lnTo>
                  <a:pt x="5371" y="3061"/>
                </a:lnTo>
                <a:cubicBezTo>
                  <a:pt x="5382" y="3072"/>
                  <a:pt x="5405" y="3072"/>
                  <a:pt x="5417" y="3084"/>
                </a:cubicBezTo>
                <a:cubicBezTo>
                  <a:pt x="5452" y="3096"/>
                  <a:pt x="5488" y="3108"/>
                  <a:pt x="5535" y="3119"/>
                </a:cubicBezTo>
                <a:cubicBezTo>
                  <a:pt x="5546" y="3119"/>
                  <a:pt x="5569" y="3131"/>
                  <a:pt x="5582" y="3131"/>
                </a:cubicBezTo>
                <a:cubicBezTo>
                  <a:pt x="5640" y="3143"/>
                  <a:pt x="5687" y="3155"/>
                  <a:pt x="5746" y="3166"/>
                </a:cubicBezTo>
                <a:lnTo>
                  <a:pt x="5757" y="3166"/>
                </a:lnTo>
                <a:cubicBezTo>
                  <a:pt x="5804" y="3178"/>
                  <a:pt x="5863" y="3178"/>
                  <a:pt x="5921" y="3178"/>
                </a:cubicBezTo>
                <a:lnTo>
                  <a:pt x="5980" y="3178"/>
                </a:lnTo>
                <a:cubicBezTo>
                  <a:pt x="6004" y="3178"/>
                  <a:pt x="6038" y="3166"/>
                  <a:pt x="6074" y="3166"/>
                </a:cubicBezTo>
                <a:cubicBezTo>
                  <a:pt x="6226" y="3788"/>
                  <a:pt x="6426" y="4398"/>
                  <a:pt x="6578" y="5018"/>
                </a:cubicBezTo>
                <a:cubicBezTo>
                  <a:pt x="6531" y="5042"/>
                  <a:pt x="6473" y="5078"/>
                  <a:pt x="6414" y="5101"/>
                </a:cubicBezTo>
                <a:cubicBezTo>
                  <a:pt x="5675" y="5487"/>
                  <a:pt x="5300" y="6144"/>
                  <a:pt x="5218" y="6860"/>
                </a:cubicBezTo>
                <a:cubicBezTo>
                  <a:pt x="4433" y="6953"/>
                  <a:pt x="3670" y="7141"/>
                  <a:pt x="2909" y="7246"/>
                </a:cubicBezTo>
                <a:cubicBezTo>
                  <a:pt x="2674" y="6660"/>
                  <a:pt x="2158" y="6167"/>
                  <a:pt x="1478" y="6167"/>
                </a:cubicBezTo>
                <a:cubicBezTo>
                  <a:pt x="1244" y="6167"/>
                  <a:pt x="974" y="6238"/>
                  <a:pt x="704" y="6379"/>
                </a:cubicBezTo>
                <a:cubicBezTo>
                  <a:pt x="212" y="6636"/>
                  <a:pt x="1" y="7105"/>
                  <a:pt x="12" y="7598"/>
                </a:cubicBezTo>
                <a:lnTo>
                  <a:pt x="1" y="7598"/>
                </a:lnTo>
                <a:cubicBezTo>
                  <a:pt x="12" y="7598"/>
                  <a:pt x="12" y="7610"/>
                  <a:pt x="12" y="7610"/>
                </a:cubicBezTo>
                <a:cubicBezTo>
                  <a:pt x="12" y="7668"/>
                  <a:pt x="12" y="7727"/>
                  <a:pt x="24" y="7774"/>
                </a:cubicBezTo>
                <a:lnTo>
                  <a:pt x="24" y="7785"/>
                </a:lnTo>
                <a:cubicBezTo>
                  <a:pt x="24" y="7832"/>
                  <a:pt x="36" y="7891"/>
                  <a:pt x="48" y="7938"/>
                </a:cubicBezTo>
                <a:cubicBezTo>
                  <a:pt x="48" y="7962"/>
                  <a:pt x="59" y="7973"/>
                  <a:pt x="59" y="7985"/>
                </a:cubicBezTo>
                <a:cubicBezTo>
                  <a:pt x="71" y="8032"/>
                  <a:pt x="83" y="8067"/>
                  <a:pt x="95" y="8114"/>
                </a:cubicBezTo>
                <a:cubicBezTo>
                  <a:pt x="95" y="8126"/>
                  <a:pt x="106" y="8137"/>
                  <a:pt x="106" y="8161"/>
                </a:cubicBezTo>
                <a:cubicBezTo>
                  <a:pt x="129" y="8207"/>
                  <a:pt x="142" y="8267"/>
                  <a:pt x="165" y="8313"/>
                </a:cubicBezTo>
                <a:lnTo>
                  <a:pt x="165" y="8325"/>
                </a:lnTo>
                <a:cubicBezTo>
                  <a:pt x="188" y="8372"/>
                  <a:pt x="223" y="8419"/>
                  <a:pt x="247" y="8465"/>
                </a:cubicBezTo>
                <a:cubicBezTo>
                  <a:pt x="247" y="8489"/>
                  <a:pt x="259" y="8501"/>
                  <a:pt x="270" y="8512"/>
                </a:cubicBezTo>
                <a:lnTo>
                  <a:pt x="340" y="8618"/>
                </a:lnTo>
                <a:cubicBezTo>
                  <a:pt x="340" y="8630"/>
                  <a:pt x="353" y="8642"/>
                  <a:pt x="364" y="8665"/>
                </a:cubicBezTo>
                <a:cubicBezTo>
                  <a:pt x="400" y="8712"/>
                  <a:pt x="434" y="8747"/>
                  <a:pt x="470" y="8794"/>
                </a:cubicBezTo>
                <a:cubicBezTo>
                  <a:pt x="505" y="8841"/>
                  <a:pt x="540" y="8876"/>
                  <a:pt x="587" y="8911"/>
                </a:cubicBezTo>
                <a:lnTo>
                  <a:pt x="622" y="8947"/>
                </a:lnTo>
                <a:cubicBezTo>
                  <a:pt x="645" y="8981"/>
                  <a:pt x="681" y="9005"/>
                  <a:pt x="716" y="9028"/>
                </a:cubicBezTo>
                <a:lnTo>
                  <a:pt x="751" y="9064"/>
                </a:lnTo>
                <a:cubicBezTo>
                  <a:pt x="798" y="9099"/>
                  <a:pt x="845" y="9122"/>
                  <a:pt x="892" y="9158"/>
                </a:cubicBezTo>
                <a:cubicBezTo>
                  <a:pt x="939" y="9181"/>
                  <a:pt x="997" y="9205"/>
                  <a:pt x="1044" y="9228"/>
                </a:cubicBezTo>
                <a:cubicBezTo>
                  <a:pt x="1056" y="9239"/>
                  <a:pt x="1080" y="9239"/>
                  <a:pt x="1091" y="9251"/>
                </a:cubicBezTo>
                <a:cubicBezTo>
                  <a:pt x="1126" y="9263"/>
                  <a:pt x="1161" y="9275"/>
                  <a:pt x="1208" y="9286"/>
                </a:cubicBezTo>
                <a:cubicBezTo>
                  <a:pt x="1220" y="9286"/>
                  <a:pt x="1244" y="9298"/>
                  <a:pt x="1255" y="9298"/>
                </a:cubicBezTo>
                <a:cubicBezTo>
                  <a:pt x="1314" y="9310"/>
                  <a:pt x="1361" y="9322"/>
                  <a:pt x="1419" y="9333"/>
                </a:cubicBezTo>
                <a:cubicBezTo>
                  <a:pt x="1478" y="9345"/>
                  <a:pt x="1536" y="9345"/>
                  <a:pt x="1595" y="9345"/>
                </a:cubicBezTo>
                <a:lnTo>
                  <a:pt x="1654" y="9345"/>
                </a:lnTo>
                <a:cubicBezTo>
                  <a:pt x="1700" y="9333"/>
                  <a:pt x="1736" y="9333"/>
                  <a:pt x="1783" y="9333"/>
                </a:cubicBezTo>
                <a:cubicBezTo>
                  <a:pt x="1806" y="9322"/>
                  <a:pt x="1830" y="9322"/>
                  <a:pt x="1841" y="9322"/>
                </a:cubicBezTo>
                <a:cubicBezTo>
                  <a:pt x="1900" y="9310"/>
                  <a:pt x="1971" y="9298"/>
                  <a:pt x="2029" y="9275"/>
                </a:cubicBezTo>
                <a:cubicBezTo>
                  <a:pt x="2088" y="9251"/>
                  <a:pt x="2146" y="9239"/>
                  <a:pt x="2193" y="9216"/>
                </a:cubicBezTo>
                <a:cubicBezTo>
                  <a:pt x="2205" y="9205"/>
                  <a:pt x="2216" y="9205"/>
                  <a:pt x="2229" y="9192"/>
                </a:cubicBezTo>
                <a:cubicBezTo>
                  <a:pt x="2275" y="9169"/>
                  <a:pt x="2322" y="9145"/>
                  <a:pt x="2357" y="9122"/>
                </a:cubicBezTo>
                <a:cubicBezTo>
                  <a:pt x="2369" y="9111"/>
                  <a:pt x="2380" y="9111"/>
                  <a:pt x="2380" y="9099"/>
                </a:cubicBezTo>
                <a:cubicBezTo>
                  <a:pt x="2427" y="9075"/>
                  <a:pt x="2463" y="9052"/>
                  <a:pt x="2498" y="9028"/>
                </a:cubicBezTo>
                <a:cubicBezTo>
                  <a:pt x="2498" y="9017"/>
                  <a:pt x="2510" y="9017"/>
                  <a:pt x="2521" y="9005"/>
                </a:cubicBezTo>
                <a:cubicBezTo>
                  <a:pt x="2557" y="8981"/>
                  <a:pt x="2591" y="8947"/>
                  <a:pt x="2627" y="8911"/>
                </a:cubicBezTo>
                <a:cubicBezTo>
                  <a:pt x="2627" y="8900"/>
                  <a:pt x="2638" y="8900"/>
                  <a:pt x="2651" y="8887"/>
                </a:cubicBezTo>
                <a:cubicBezTo>
                  <a:pt x="2709" y="8817"/>
                  <a:pt x="2768" y="8747"/>
                  <a:pt x="2815" y="8665"/>
                </a:cubicBezTo>
                <a:cubicBezTo>
                  <a:pt x="2826" y="8653"/>
                  <a:pt x="2826" y="8653"/>
                  <a:pt x="2826" y="8642"/>
                </a:cubicBezTo>
                <a:cubicBezTo>
                  <a:pt x="2849" y="8606"/>
                  <a:pt x="2873" y="8559"/>
                  <a:pt x="2896" y="8525"/>
                </a:cubicBezTo>
                <a:cubicBezTo>
                  <a:pt x="2896" y="8512"/>
                  <a:pt x="2896" y="8512"/>
                  <a:pt x="2909" y="8501"/>
                </a:cubicBezTo>
                <a:cubicBezTo>
                  <a:pt x="2920" y="8465"/>
                  <a:pt x="2932" y="8431"/>
                  <a:pt x="2943" y="8384"/>
                </a:cubicBezTo>
                <a:cubicBezTo>
                  <a:pt x="2955" y="8384"/>
                  <a:pt x="2955" y="8372"/>
                  <a:pt x="2955" y="8372"/>
                </a:cubicBezTo>
                <a:lnTo>
                  <a:pt x="2990" y="8231"/>
                </a:lnTo>
                <a:lnTo>
                  <a:pt x="2990" y="8207"/>
                </a:lnTo>
                <a:cubicBezTo>
                  <a:pt x="3002" y="8161"/>
                  <a:pt x="3014" y="8126"/>
                  <a:pt x="3014" y="8079"/>
                </a:cubicBezTo>
                <a:cubicBezTo>
                  <a:pt x="3026" y="8009"/>
                  <a:pt x="3026" y="7950"/>
                  <a:pt x="3026" y="7879"/>
                </a:cubicBezTo>
                <a:cubicBezTo>
                  <a:pt x="3753" y="7774"/>
                  <a:pt x="4480" y="7598"/>
                  <a:pt x="5206" y="7504"/>
                </a:cubicBezTo>
                <a:cubicBezTo>
                  <a:pt x="5218" y="7527"/>
                  <a:pt x="5218" y="7540"/>
                  <a:pt x="5218" y="7551"/>
                </a:cubicBezTo>
                <a:lnTo>
                  <a:pt x="5218" y="7574"/>
                </a:lnTo>
                <a:cubicBezTo>
                  <a:pt x="5218" y="7610"/>
                  <a:pt x="5230" y="7657"/>
                  <a:pt x="5241" y="7704"/>
                </a:cubicBezTo>
                <a:lnTo>
                  <a:pt x="5241" y="7739"/>
                </a:lnTo>
                <a:cubicBezTo>
                  <a:pt x="5253" y="7785"/>
                  <a:pt x="5253" y="7821"/>
                  <a:pt x="5265" y="7856"/>
                </a:cubicBezTo>
                <a:cubicBezTo>
                  <a:pt x="5265" y="7868"/>
                  <a:pt x="5277" y="7879"/>
                  <a:pt x="5277" y="7891"/>
                </a:cubicBezTo>
                <a:lnTo>
                  <a:pt x="5312" y="8032"/>
                </a:lnTo>
                <a:lnTo>
                  <a:pt x="5312" y="8043"/>
                </a:lnTo>
                <a:cubicBezTo>
                  <a:pt x="5324" y="8090"/>
                  <a:pt x="5335" y="8137"/>
                  <a:pt x="5358" y="8173"/>
                </a:cubicBezTo>
                <a:cubicBezTo>
                  <a:pt x="5358" y="8196"/>
                  <a:pt x="5358" y="8207"/>
                  <a:pt x="5371" y="8220"/>
                </a:cubicBezTo>
                <a:lnTo>
                  <a:pt x="5405" y="8325"/>
                </a:lnTo>
                <a:cubicBezTo>
                  <a:pt x="5417" y="8337"/>
                  <a:pt x="5417" y="8348"/>
                  <a:pt x="5417" y="8360"/>
                </a:cubicBezTo>
                <a:cubicBezTo>
                  <a:pt x="5441" y="8407"/>
                  <a:pt x="5452" y="8454"/>
                  <a:pt x="5476" y="8501"/>
                </a:cubicBezTo>
                <a:cubicBezTo>
                  <a:pt x="5476" y="8501"/>
                  <a:pt x="5476" y="8512"/>
                  <a:pt x="5488" y="8512"/>
                </a:cubicBezTo>
                <a:cubicBezTo>
                  <a:pt x="5499" y="8548"/>
                  <a:pt x="5523" y="8595"/>
                  <a:pt x="5546" y="8642"/>
                </a:cubicBezTo>
                <a:cubicBezTo>
                  <a:pt x="5546" y="8653"/>
                  <a:pt x="5558" y="8665"/>
                  <a:pt x="5558" y="8676"/>
                </a:cubicBezTo>
                <a:cubicBezTo>
                  <a:pt x="5582" y="8712"/>
                  <a:pt x="5593" y="8747"/>
                  <a:pt x="5616" y="8770"/>
                </a:cubicBezTo>
                <a:cubicBezTo>
                  <a:pt x="5616" y="8782"/>
                  <a:pt x="5629" y="8806"/>
                  <a:pt x="5640" y="8817"/>
                </a:cubicBezTo>
                <a:cubicBezTo>
                  <a:pt x="5663" y="8853"/>
                  <a:pt x="5687" y="8900"/>
                  <a:pt x="5710" y="8947"/>
                </a:cubicBezTo>
                <a:cubicBezTo>
                  <a:pt x="5746" y="8993"/>
                  <a:pt x="5769" y="9028"/>
                  <a:pt x="5793" y="9064"/>
                </a:cubicBezTo>
                <a:cubicBezTo>
                  <a:pt x="5804" y="9075"/>
                  <a:pt x="5804" y="9087"/>
                  <a:pt x="5816" y="9099"/>
                </a:cubicBezTo>
                <a:cubicBezTo>
                  <a:pt x="5840" y="9134"/>
                  <a:pt x="5863" y="9158"/>
                  <a:pt x="5886" y="9192"/>
                </a:cubicBezTo>
                <a:cubicBezTo>
                  <a:pt x="5898" y="9205"/>
                  <a:pt x="5898" y="9216"/>
                  <a:pt x="5910" y="9228"/>
                </a:cubicBezTo>
                <a:cubicBezTo>
                  <a:pt x="5945" y="9263"/>
                  <a:pt x="5968" y="9298"/>
                  <a:pt x="6004" y="9345"/>
                </a:cubicBezTo>
                <a:lnTo>
                  <a:pt x="6109" y="9450"/>
                </a:lnTo>
                <a:cubicBezTo>
                  <a:pt x="6109" y="9462"/>
                  <a:pt x="6121" y="9474"/>
                  <a:pt x="6132" y="9486"/>
                </a:cubicBezTo>
                <a:cubicBezTo>
                  <a:pt x="6156" y="9509"/>
                  <a:pt x="6191" y="9533"/>
                  <a:pt x="6215" y="9556"/>
                </a:cubicBezTo>
                <a:cubicBezTo>
                  <a:pt x="6226" y="9567"/>
                  <a:pt x="6238" y="9580"/>
                  <a:pt x="6238" y="9591"/>
                </a:cubicBezTo>
                <a:cubicBezTo>
                  <a:pt x="6273" y="9627"/>
                  <a:pt x="6320" y="9661"/>
                  <a:pt x="6355" y="9685"/>
                </a:cubicBezTo>
                <a:lnTo>
                  <a:pt x="6355" y="9697"/>
                </a:lnTo>
                <a:cubicBezTo>
                  <a:pt x="6390" y="9720"/>
                  <a:pt x="6426" y="9755"/>
                  <a:pt x="6473" y="9779"/>
                </a:cubicBezTo>
                <a:cubicBezTo>
                  <a:pt x="6484" y="9791"/>
                  <a:pt x="6496" y="9802"/>
                  <a:pt x="6507" y="9802"/>
                </a:cubicBezTo>
                <a:cubicBezTo>
                  <a:pt x="6531" y="9825"/>
                  <a:pt x="6566" y="9849"/>
                  <a:pt x="6590" y="9872"/>
                </a:cubicBezTo>
                <a:cubicBezTo>
                  <a:pt x="6601" y="9872"/>
                  <a:pt x="6613" y="9885"/>
                  <a:pt x="6625" y="9896"/>
                </a:cubicBezTo>
                <a:cubicBezTo>
                  <a:pt x="6672" y="9919"/>
                  <a:pt x="6707" y="9943"/>
                  <a:pt x="6754" y="9966"/>
                </a:cubicBezTo>
                <a:cubicBezTo>
                  <a:pt x="6801" y="10002"/>
                  <a:pt x="6836" y="10013"/>
                  <a:pt x="6883" y="10036"/>
                </a:cubicBezTo>
                <a:cubicBezTo>
                  <a:pt x="6895" y="10049"/>
                  <a:pt x="6906" y="10049"/>
                  <a:pt x="6918" y="10060"/>
                </a:cubicBezTo>
                <a:cubicBezTo>
                  <a:pt x="6953" y="10072"/>
                  <a:pt x="6989" y="10096"/>
                  <a:pt x="7023" y="10107"/>
                </a:cubicBezTo>
                <a:cubicBezTo>
                  <a:pt x="7035" y="10107"/>
                  <a:pt x="7047" y="10119"/>
                  <a:pt x="7059" y="10119"/>
                </a:cubicBezTo>
                <a:cubicBezTo>
                  <a:pt x="7106" y="10142"/>
                  <a:pt x="7153" y="10154"/>
                  <a:pt x="7200" y="10177"/>
                </a:cubicBezTo>
                <a:cubicBezTo>
                  <a:pt x="7234" y="10189"/>
                  <a:pt x="7270" y="10201"/>
                  <a:pt x="7293" y="10213"/>
                </a:cubicBezTo>
                <a:cubicBezTo>
                  <a:pt x="7246" y="10529"/>
                  <a:pt x="7200" y="10857"/>
                  <a:pt x="7153" y="11174"/>
                </a:cubicBezTo>
                <a:cubicBezTo>
                  <a:pt x="6929" y="11185"/>
                  <a:pt x="6695" y="11256"/>
                  <a:pt x="6449" y="11385"/>
                </a:cubicBezTo>
                <a:cubicBezTo>
                  <a:pt x="5945" y="11643"/>
                  <a:pt x="5746" y="12112"/>
                  <a:pt x="5746" y="12605"/>
                </a:cubicBezTo>
                <a:lnTo>
                  <a:pt x="5746" y="12616"/>
                </a:lnTo>
                <a:cubicBezTo>
                  <a:pt x="5757" y="12675"/>
                  <a:pt x="5757" y="12722"/>
                  <a:pt x="5757" y="12780"/>
                </a:cubicBezTo>
                <a:cubicBezTo>
                  <a:pt x="5757" y="12780"/>
                  <a:pt x="5769" y="12780"/>
                  <a:pt x="5769" y="12792"/>
                </a:cubicBezTo>
                <a:cubicBezTo>
                  <a:pt x="5769" y="12839"/>
                  <a:pt x="5780" y="12897"/>
                  <a:pt x="5793" y="12944"/>
                </a:cubicBezTo>
                <a:cubicBezTo>
                  <a:pt x="5793" y="12956"/>
                  <a:pt x="5804" y="12980"/>
                  <a:pt x="5804" y="12991"/>
                </a:cubicBezTo>
                <a:cubicBezTo>
                  <a:pt x="5816" y="13038"/>
                  <a:pt x="5827" y="13074"/>
                  <a:pt x="5840" y="13108"/>
                </a:cubicBezTo>
                <a:cubicBezTo>
                  <a:pt x="5840" y="13132"/>
                  <a:pt x="5851" y="13144"/>
                  <a:pt x="5851" y="13167"/>
                </a:cubicBezTo>
                <a:cubicBezTo>
                  <a:pt x="5874" y="13214"/>
                  <a:pt x="5886" y="13261"/>
                  <a:pt x="5910" y="13319"/>
                </a:cubicBezTo>
                <a:lnTo>
                  <a:pt x="5921" y="13331"/>
                </a:lnTo>
                <a:cubicBezTo>
                  <a:pt x="5933" y="13378"/>
                  <a:pt x="5957" y="13425"/>
                  <a:pt x="5992" y="13472"/>
                </a:cubicBezTo>
                <a:cubicBezTo>
                  <a:pt x="5992" y="13483"/>
                  <a:pt x="6004" y="13496"/>
                  <a:pt x="6015" y="13519"/>
                </a:cubicBezTo>
                <a:cubicBezTo>
                  <a:pt x="6038" y="13554"/>
                  <a:pt x="6062" y="13589"/>
                  <a:pt x="6074" y="13624"/>
                </a:cubicBezTo>
                <a:lnTo>
                  <a:pt x="6109" y="13660"/>
                </a:lnTo>
                <a:lnTo>
                  <a:pt x="6215" y="13800"/>
                </a:lnTo>
                <a:cubicBezTo>
                  <a:pt x="6249" y="13847"/>
                  <a:pt x="6285" y="13882"/>
                  <a:pt x="6332" y="13918"/>
                </a:cubicBezTo>
                <a:lnTo>
                  <a:pt x="6367" y="13952"/>
                </a:lnTo>
                <a:cubicBezTo>
                  <a:pt x="6390" y="13976"/>
                  <a:pt x="6426" y="14011"/>
                  <a:pt x="6460" y="14035"/>
                </a:cubicBezTo>
                <a:cubicBezTo>
                  <a:pt x="6473" y="14046"/>
                  <a:pt x="6484" y="14058"/>
                  <a:pt x="6496" y="14058"/>
                </a:cubicBezTo>
                <a:cubicBezTo>
                  <a:pt x="6543" y="14093"/>
                  <a:pt x="6590" y="14129"/>
                  <a:pt x="6637" y="14152"/>
                </a:cubicBezTo>
                <a:lnTo>
                  <a:pt x="6648" y="14163"/>
                </a:lnTo>
                <a:lnTo>
                  <a:pt x="6789" y="14234"/>
                </a:lnTo>
                <a:cubicBezTo>
                  <a:pt x="6801" y="14234"/>
                  <a:pt x="6812" y="14246"/>
                  <a:pt x="6836" y="14246"/>
                </a:cubicBezTo>
                <a:cubicBezTo>
                  <a:pt x="6871" y="14269"/>
                  <a:pt x="6906" y="14281"/>
                  <a:pt x="6953" y="14293"/>
                </a:cubicBezTo>
                <a:cubicBezTo>
                  <a:pt x="6965" y="14293"/>
                  <a:pt x="6976" y="14293"/>
                  <a:pt x="7000" y="14304"/>
                </a:cubicBezTo>
                <a:cubicBezTo>
                  <a:pt x="7059" y="14316"/>
                  <a:pt x="7106" y="14328"/>
                  <a:pt x="7164" y="14340"/>
                </a:cubicBezTo>
                <a:lnTo>
                  <a:pt x="7398" y="14340"/>
                </a:lnTo>
                <a:cubicBezTo>
                  <a:pt x="7445" y="14340"/>
                  <a:pt x="7481" y="14340"/>
                  <a:pt x="7528" y="14328"/>
                </a:cubicBezTo>
                <a:lnTo>
                  <a:pt x="7586" y="14328"/>
                </a:lnTo>
                <a:cubicBezTo>
                  <a:pt x="7645" y="14316"/>
                  <a:pt x="7715" y="14304"/>
                  <a:pt x="7774" y="14281"/>
                </a:cubicBezTo>
                <a:cubicBezTo>
                  <a:pt x="7833" y="14257"/>
                  <a:pt x="7880" y="14234"/>
                  <a:pt x="7938" y="14210"/>
                </a:cubicBezTo>
                <a:cubicBezTo>
                  <a:pt x="7950" y="14210"/>
                  <a:pt x="7961" y="14199"/>
                  <a:pt x="7973" y="14199"/>
                </a:cubicBezTo>
                <a:cubicBezTo>
                  <a:pt x="8020" y="14176"/>
                  <a:pt x="8067" y="14152"/>
                  <a:pt x="8102" y="14117"/>
                </a:cubicBezTo>
                <a:cubicBezTo>
                  <a:pt x="8114" y="14117"/>
                  <a:pt x="8125" y="14117"/>
                  <a:pt x="8125" y="14105"/>
                </a:cubicBezTo>
                <a:cubicBezTo>
                  <a:pt x="8172" y="14082"/>
                  <a:pt x="8208" y="14058"/>
                  <a:pt x="8243" y="14023"/>
                </a:cubicBezTo>
                <a:lnTo>
                  <a:pt x="8255" y="14011"/>
                </a:lnTo>
                <a:cubicBezTo>
                  <a:pt x="8302" y="13976"/>
                  <a:pt x="8336" y="13952"/>
                  <a:pt x="8372" y="13918"/>
                </a:cubicBezTo>
                <a:cubicBezTo>
                  <a:pt x="8372" y="13905"/>
                  <a:pt x="8383" y="13894"/>
                  <a:pt x="8383" y="13894"/>
                </a:cubicBezTo>
                <a:cubicBezTo>
                  <a:pt x="8419" y="13859"/>
                  <a:pt x="8454" y="13824"/>
                  <a:pt x="8477" y="13788"/>
                </a:cubicBezTo>
                <a:cubicBezTo>
                  <a:pt x="8513" y="13741"/>
                  <a:pt x="8536" y="13707"/>
                  <a:pt x="8560" y="13671"/>
                </a:cubicBezTo>
                <a:cubicBezTo>
                  <a:pt x="8571" y="13660"/>
                  <a:pt x="8571" y="13648"/>
                  <a:pt x="8571" y="13648"/>
                </a:cubicBezTo>
                <a:cubicBezTo>
                  <a:pt x="8594" y="13601"/>
                  <a:pt x="8618" y="13566"/>
                  <a:pt x="8641" y="13530"/>
                </a:cubicBezTo>
                <a:lnTo>
                  <a:pt x="8641" y="13507"/>
                </a:lnTo>
                <a:cubicBezTo>
                  <a:pt x="8665" y="13460"/>
                  <a:pt x="8677" y="13425"/>
                  <a:pt x="8688" y="13390"/>
                </a:cubicBezTo>
                <a:cubicBezTo>
                  <a:pt x="8688" y="13378"/>
                  <a:pt x="8700" y="13378"/>
                  <a:pt x="8700" y="13366"/>
                </a:cubicBezTo>
                <a:cubicBezTo>
                  <a:pt x="8712" y="13331"/>
                  <a:pt x="8724" y="13285"/>
                  <a:pt x="8735" y="13238"/>
                </a:cubicBezTo>
                <a:lnTo>
                  <a:pt x="8735" y="13214"/>
                </a:lnTo>
                <a:cubicBezTo>
                  <a:pt x="8747" y="13167"/>
                  <a:pt x="8758" y="13120"/>
                  <a:pt x="8758" y="13085"/>
                </a:cubicBezTo>
                <a:cubicBezTo>
                  <a:pt x="8841" y="12370"/>
                  <a:pt x="8430" y="11584"/>
                  <a:pt x="7774" y="11291"/>
                </a:cubicBezTo>
                <a:lnTo>
                  <a:pt x="7914" y="10307"/>
                </a:lnTo>
                <a:lnTo>
                  <a:pt x="8044" y="10307"/>
                </a:lnTo>
                <a:cubicBezTo>
                  <a:pt x="8091" y="10307"/>
                  <a:pt x="8149" y="10307"/>
                  <a:pt x="8196" y="10294"/>
                </a:cubicBezTo>
                <a:cubicBezTo>
                  <a:pt x="8255" y="10294"/>
                  <a:pt x="8313" y="10283"/>
                  <a:pt x="8360" y="10271"/>
                </a:cubicBezTo>
                <a:lnTo>
                  <a:pt x="8407" y="10271"/>
                </a:lnTo>
                <a:cubicBezTo>
                  <a:pt x="8454" y="10260"/>
                  <a:pt x="8489" y="10248"/>
                  <a:pt x="8536" y="10248"/>
                </a:cubicBezTo>
                <a:cubicBezTo>
                  <a:pt x="8547" y="10236"/>
                  <a:pt x="8571" y="10236"/>
                  <a:pt x="8583" y="10236"/>
                </a:cubicBezTo>
                <a:cubicBezTo>
                  <a:pt x="8641" y="10224"/>
                  <a:pt x="8688" y="10201"/>
                  <a:pt x="8747" y="10189"/>
                </a:cubicBezTo>
                <a:cubicBezTo>
                  <a:pt x="8818" y="10166"/>
                  <a:pt x="8876" y="10142"/>
                  <a:pt x="8935" y="10119"/>
                </a:cubicBezTo>
                <a:cubicBezTo>
                  <a:pt x="8946" y="10107"/>
                  <a:pt x="8969" y="10096"/>
                  <a:pt x="8993" y="10096"/>
                </a:cubicBezTo>
                <a:cubicBezTo>
                  <a:pt x="9029" y="10072"/>
                  <a:pt x="9063" y="10060"/>
                  <a:pt x="9110" y="10036"/>
                </a:cubicBezTo>
                <a:cubicBezTo>
                  <a:pt x="9122" y="10025"/>
                  <a:pt x="9146" y="10013"/>
                  <a:pt x="9169" y="10002"/>
                </a:cubicBezTo>
                <a:cubicBezTo>
                  <a:pt x="9204" y="9990"/>
                  <a:pt x="9240" y="9966"/>
                  <a:pt x="9274" y="9943"/>
                </a:cubicBezTo>
                <a:cubicBezTo>
                  <a:pt x="9298" y="9931"/>
                  <a:pt x="9310" y="9919"/>
                  <a:pt x="9321" y="9919"/>
                </a:cubicBezTo>
                <a:cubicBezTo>
                  <a:pt x="9427" y="9849"/>
                  <a:pt x="9521" y="9779"/>
                  <a:pt x="9603" y="9708"/>
                </a:cubicBezTo>
                <a:cubicBezTo>
                  <a:pt x="9626" y="9697"/>
                  <a:pt x="9638" y="9685"/>
                  <a:pt x="9649" y="9673"/>
                </a:cubicBezTo>
                <a:cubicBezTo>
                  <a:pt x="9673" y="9650"/>
                  <a:pt x="9709" y="9627"/>
                  <a:pt x="9732" y="9603"/>
                </a:cubicBezTo>
                <a:cubicBezTo>
                  <a:pt x="9743" y="9591"/>
                  <a:pt x="9767" y="9580"/>
                  <a:pt x="9779" y="9556"/>
                </a:cubicBezTo>
                <a:lnTo>
                  <a:pt x="9861" y="9474"/>
                </a:lnTo>
                <a:cubicBezTo>
                  <a:pt x="9861" y="9462"/>
                  <a:pt x="9873" y="9450"/>
                  <a:pt x="9884" y="9439"/>
                </a:cubicBezTo>
                <a:cubicBezTo>
                  <a:pt x="9954" y="9356"/>
                  <a:pt x="10025" y="9275"/>
                  <a:pt x="10084" y="9192"/>
                </a:cubicBezTo>
                <a:cubicBezTo>
                  <a:pt x="10095" y="9181"/>
                  <a:pt x="10095" y="9169"/>
                  <a:pt x="10107" y="9145"/>
                </a:cubicBezTo>
                <a:cubicBezTo>
                  <a:pt x="10131" y="9122"/>
                  <a:pt x="10142" y="9087"/>
                  <a:pt x="10165" y="9052"/>
                </a:cubicBezTo>
                <a:cubicBezTo>
                  <a:pt x="10178" y="9040"/>
                  <a:pt x="10178" y="9028"/>
                  <a:pt x="10189" y="9005"/>
                </a:cubicBezTo>
                <a:cubicBezTo>
                  <a:pt x="10212" y="8981"/>
                  <a:pt x="10224" y="8947"/>
                  <a:pt x="10236" y="8911"/>
                </a:cubicBezTo>
                <a:cubicBezTo>
                  <a:pt x="10248" y="8900"/>
                  <a:pt x="10259" y="8887"/>
                  <a:pt x="10259" y="8864"/>
                </a:cubicBezTo>
                <a:cubicBezTo>
                  <a:pt x="10306" y="8770"/>
                  <a:pt x="10342" y="8676"/>
                  <a:pt x="10376" y="8583"/>
                </a:cubicBezTo>
                <a:cubicBezTo>
                  <a:pt x="10376" y="8571"/>
                  <a:pt x="10376" y="8548"/>
                  <a:pt x="10389" y="8536"/>
                </a:cubicBezTo>
                <a:cubicBezTo>
                  <a:pt x="10400" y="8501"/>
                  <a:pt x="10400" y="8465"/>
                  <a:pt x="10412" y="8431"/>
                </a:cubicBezTo>
                <a:cubicBezTo>
                  <a:pt x="10423" y="8419"/>
                  <a:pt x="10423" y="8395"/>
                  <a:pt x="10423" y="8384"/>
                </a:cubicBezTo>
                <a:cubicBezTo>
                  <a:pt x="10435" y="8348"/>
                  <a:pt x="10447" y="8313"/>
                  <a:pt x="10447" y="8278"/>
                </a:cubicBezTo>
                <a:cubicBezTo>
                  <a:pt x="10447" y="8254"/>
                  <a:pt x="10459" y="8243"/>
                  <a:pt x="10459" y="8231"/>
                </a:cubicBezTo>
                <a:cubicBezTo>
                  <a:pt x="10494" y="8020"/>
                  <a:pt x="10506" y="7798"/>
                  <a:pt x="10494" y="7574"/>
                </a:cubicBezTo>
                <a:cubicBezTo>
                  <a:pt x="11009" y="7481"/>
                  <a:pt x="11538" y="7376"/>
                  <a:pt x="12065" y="7293"/>
                </a:cubicBezTo>
                <a:cubicBezTo>
                  <a:pt x="12065" y="7316"/>
                  <a:pt x="12077" y="7340"/>
                  <a:pt x="12088" y="7352"/>
                </a:cubicBezTo>
                <a:lnTo>
                  <a:pt x="12088" y="7363"/>
                </a:lnTo>
                <a:lnTo>
                  <a:pt x="12158" y="7504"/>
                </a:lnTo>
                <a:cubicBezTo>
                  <a:pt x="12171" y="7527"/>
                  <a:pt x="12182" y="7540"/>
                  <a:pt x="12182" y="7551"/>
                </a:cubicBezTo>
                <a:lnTo>
                  <a:pt x="12252" y="7657"/>
                </a:lnTo>
                <a:cubicBezTo>
                  <a:pt x="12264" y="7668"/>
                  <a:pt x="12276" y="7692"/>
                  <a:pt x="12276" y="7704"/>
                </a:cubicBezTo>
                <a:cubicBezTo>
                  <a:pt x="12311" y="7751"/>
                  <a:pt x="12346" y="7798"/>
                  <a:pt x="12382" y="7832"/>
                </a:cubicBezTo>
                <a:lnTo>
                  <a:pt x="12393" y="7832"/>
                </a:lnTo>
                <a:cubicBezTo>
                  <a:pt x="12429" y="7879"/>
                  <a:pt x="12463" y="7915"/>
                  <a:pt x="12499" y="7962"/>
                </a:cubicBezTo>
                <a:lnTo>
                  <a:pt x="12534" y="7996"/>
                </a:lnTo>
                <a:cubicBezTo>
                  <a:pt x="12569" y="8020"/>
                  <a:pt x="12604" y="8043"/>
                  <a:pt x="12627" y="8067"/>
                </a:cubicBezTo>
                <a:cubicBezTo>
                  <a:pt x="12640" y="8079"/>
                  <a:pt x="12663" y="8090"/>
                  <a:pt x="12674" y="8102"/>
                </a:cubicBezTo>
                <a:cubicBezTo>
                  <a:pt x="12721" y="8137"/>
                  <a:pt x="12757" y="8161"/>
                  <a:pt x="12815" y="8196"/>
                </a:cubicBezTo>
                <a:lnTo>
                  <a:pt x="12956" y="8267"/>
                </a:lnTo>
                <a:cubicBezTo>
                  <a:pt x="12979" y="8278"/>
                  <a:pt x="12991" y="8278"/>
                  <a:pt x="13003" y="8290"/>
                </a:cubicBezTo>
                <a:cubicBezTo>
                  <a:pt x="13049" y="8301"/>
                  <a:pt x="13085" y="8313"/>
                  <a:pt x="13120" y="8325"/>
                </a:cubicBezTo>
                <a:cubicBezTo>
                  <a:pt x="13143" y="8337"/>
                  <a:pt x="13155" y="8337"/>
                  <a:pt x="13167" y="8337"/>
                </a:cubicBezTo>
                <a:cubicBezTo>
                  <a:pt x="13226" y="8360"/>
                  <a:pt x="13284" y="8372"/>
                  <a:pt x="13343" y="8372"/>
                </a:cubicBezTo>
                <a:cubicBezTo>
                  <a:pt x="13401" y="8384"/>
                  <a:pt x="13448" y="8384"/>
                  <a:pt x="13507" y="8384"/>
                </a:cubicBezTo>
                <a:lnTo>
                  <a:pt x="13565" y="8384"/>
                </a:lnTo>
                <a:cubicBezTo>
                  <a:pt x="13612" y="8384"/>
                  <a:pt x="13659" y="8372"/>
                  <a:pt x="13706" y="8372"/>
                </a:cubicBezTo>
                <a:cubicBezTo>
                  <a:pt x="13718" y="8372"/>
                  <a:pt x="13742" y="8360"/>
                  <a:pt x="13753" y="8360"/>
                </a:cubicBezTo>
                <a:cubicBezTo>
                  <a:pt x="13823" y="8348"/>
                  <a:pt x="13882" y="8337"/>
                  <a:pt x="13953" y="8313"/>
                </a:cubicBezTo>
                <a:cubicBezTo>
                  <a:pt x="14000" y="8301"/>
                  <a:pt x="14058" y="8278"/>
                  <a:pt x="14105" y="8254"/>
                </a:cubicBezTo>
                <a:cubicBezTo>
                  <a:pt x="14117" y="8243"/>
                  <a:pt x="14128" y="8243"/>
                  <a:pt x="14140" y="8231"/>
                </a:cubicBezTo>
                <a:lnTo>
                  <a:pt x="14281" y="8161"/>
                </a:lnTo>
                <a:cubicBezTo>
                  <a:pt x="14292" y="8149"/>
                  <a:pt x="14292" y="8149"/>
                  <a:pt x="14304" y="8149"/>
                </a:cubicBezTo>
                <a:cubicBezTo>
                  <a:pt x="14339" y="8114"/>
                  <a:pt x="14375" y="8090"/>
                  <a:pt x="14410" y="8067"/>
                </a:cubicBezTo>
                <a:cubicBezTo>
                  <a:pt x="14422" y="8056"/>
                  <a:pt x="14422" y="8056"/>
                  <a:pt x="14433" y="8056"/>
                </a:cubicBezTo>
                <a:lnTo>
                  <a:pt x="14539" y="7950"/>
                </a:lnTo>
                <a:cubicBezTo>
                  <a:pt x="14550" y="7950"/>
                  <a:pt x="14550" y="7938"/>
                  <a:pt x="14562" y="7926"/>
                </a:cubicBezTo>
                <a:cubicBezTo>
                  <a:pt x="14597" y="7891"/>
                  <a:pt x="14621" y="7856"/>
                  <a:pt x="14656" y="7821"/>
                </a:cubicBezTo>
                <a:cubicBezTo>
                  <a:pt x="14680" y="7785"/>
                  <a:pt x="14714" y="7751"/>
                  <a:pt x="14738" y="7704"/>
                </a:cubicBezTo>
                <a:cubicBezTo>
                  <a:pt x="14738" y="7704"/>
                  <a:pt x="14750" y="7692"/>
                  <a:pt x="14750" y="7680"/>
                </a:cubicBezTo>
                <a:cubicBezTo>
                  <a:pt x="14773" y="7645"/>
                  <a:pt x="14797" y="7598"/>
                  <a:pt x="14808" y="7563"/>
                </a:cubicBezTo>
                <a:cubicBezTo>
                  <a:pt x="14808" y="7551"/>
                  <a:pt x="14820" y="7551"/>
                  <a:pt x="14820" y="7540"/>
                </a:cubicBezTo>
                <a:cubicBezTo>
                  <a:pt x="14832" y="7504"/>
                  <a:pt x="14855" y="7469"/>
                  <a:pt x="14867" y="7434"/>
                </a:cubicBezTo>
                <a:lnTo>
                  <a:pt x="14867" y="7410"/>
                </a:lnTo>
                <a:cubicBezTo>
                  <a:pt x="14878" y="7363"/>
                  <a:pt x="14891" y="7316"/>
                  <a:pt x="14902" y="7282"/>
                </a:cubicBezTo>
                <a:cubicBezTo>
                  <a:pt x="14902" y="7270"/>
                  <a:pt x="14914" y="7258"/>
                  <a:pt x="14914" y="7246"/>
                </a:cubicBezTo>
                <a:cubicBezTo>
                  <a:pt x="14925" y="7211"/>
                  <a:pt x="14925" y="7164"/>
                  <a:pt x="14938" y="7118"/>
                </a:cubicBezTo>
                <a:cubicBezTo>
                  <a:pt x="14938" y="7024"/>
                  <a:pt x="14949" y="6930"/>
                  <a:pt x="14938" y="6836"/>
                </a:cubicBezTo>
                <a:cubicBezTo>
                  <a:pt x="14972" y="5969"/>
                  <a:pt x="14328" y="5042"/>
                  <a:pt x="13401" y="5031"/>
                </a:cubicBezTo>
                <a:cubicBezTo>
                  <a:pt x="13155" y="5031"/>
                  <a:pt x="12898" y="5101"/>
                  <a:pt x="12616" y="5242"/>
                </a:cubicBezTo>
                <a:cubicBezTo>
                  <a:pt x="12124" y="5500"/>
                  <a:pt x="11913" y="5969"/>
                  <a:pt x="11924" y="6461"/>
                </a:cubicBezTo>
                <a:lnTo>
                  <a:pt x="11924" y="6472"/>
                </a:lnTo>
                <a:lnTo>
                  <a:pt x="11924" y="6531"/>
                </a:lnTo>
                <a:lnTo>
                  <a:pt x="11924" y="6636"/>
                </a:lnTo>
                <a:lnTo>
                  <a:pt x="11924" y="6649"/>
                </a:lnTo>
                <a:lnTo>
                  <a:pt x="11924" y="6672"/>
                </a:lnTo>
                <a:cubicBezTo>
                  <a:pt x="11408" y="6754"/>
                  <a:pt x="10892" y="6860"/>
                  <a:pt x="10389" y="6941"/>
                </a:cubicBezTo>
                <a:cubicBezTo>
                  <a:pt x="10060" y="5758"/>
                  <a:pt x="9087" y="4737"/>
                  <a:pt x="7786" y="4737"/>
                </a:cubicBezTo>
                <a:cubicBezTo>
                  <a:pt x="7586" y="4737"/>
                  <a:pt x="7387" y="4761"/>
                  <a:pt x="7176" y="4807"/>
                </a:cubicBezTo>
                <a:cubicBezTo>
                  <a:pt x="7023" y="4187"/>
                  <a:pt x="6824" y="3588"/>
                  <a:pt x="6672" y="2967"/>
                </a:cubicBezTo>
                <a:cubicBezTo>
                  <a:pt x="6672" y="2955"/>
                  <a:pt x="6684" y="2955"/>
                  <a:pt x="6684" y="2955"/>
                </a:cubicBezTo>
                <a:cubicBezTo>
                  <a:pt x="6695" y="2944"/>
                  <a:pt x="6707" y="2944"/>
                  <a:pt x="6707" y="2932"/>
                </a:cubicBezTo>
                <a:cubicBezTo>
                  <a:pt x="6754" y="2908"/>
                  <a:pt x="6789" y="2885"/>
                  <a:pt x="6824" y="2861"/>
                </a:cubicBezTo>
                <a:cubicBezTo>
                  <a:pt x="6824" y="2850"/>
                  <a:pt x="6836" y="2850"/>
                  <a:pt x="6848" y="2838"/>
                </a:cubicBezTo>
                <a:cubicBezTo>
                  <a:pt x="6883" y="2814"/>
                  <a:pt x="6918" y="2780"/>
                  <a:pt x="6953" y="2744"/>
                </a:cubicBezTo>
                <a:cubicBezTo>
                  <a:pt x="6953" y="2733"/>
                  <a:pt x="6965" y="2733"/>
                  <a:pt x="6976" y="2721"/>
                </a:cubicBezTo>
                <a:cubicBezTo>
                  <a:pt x="7000" y="2686"/>
                  <a:pt x="7035" y="2650"/>
                  <a:pt x="7070" y="2615"/>
                </a:cubicBezTo>
                <a:cubicBezTo>
                  <a:pt x="7094" y="2580"/>
                  <a:pt x="7117" y="2533"/>
                  <a:pt x="7140" y="2498"/>
                </a:cubicBezTo>
                <a:lnTo>
                  <a:pt x="7164" y="2475"/>
                </a:lnTo>
                <a:cubicBezTo>
                  <a:pt x="7176" y="2439"/>
                  <a:pt x="7200" y="2392"/>
                  <a:pt x="7223" y="2358"/>
                </a:cubicBezTo>
                <a:cubicBezTo>
                  <a:pt x="7223" y="2345"/>
                  <a:pt x="7223" y="2345"/>
                  <a:pt x="7234" y="2334"/>
                </a:cubicBezTo>
                <a:cubicBezTo>
                  <a:pt x="7246" y="2298"/>
                  <a:pt x="7258" y="2264"/>
                  <a:pt x="7270" y="2217"/>
                </a:cubicBezTo>
                <a:cubicBezTo>
                  <a:pt x="7281" y="2217"/>
                  <a:pt x="7281" y="2205"/>
                  <a:pt x="7281" y="2205"/>
                </a:cubicBezTo>
                <a:cubicBezTo>
                  <a:pt x="7293" y="2158"/>
                  <a:pt x="7305" y="2111"/>
                  <a:pt x="7317" y="2076"/>
                </a:cubicBezTo>
                <a:lnTo>
                  <a:pt x="7317" y="2041"/>
                </a:lnTo>
                <a:cubicBezTo>
                  <a:pt x="7328" y="1994"/>
                  <a:pt x="7340" y="1959"/>
                  <a:pt x="7340" y="1912"/>
                </a:cubicBezTo>
                <a:cubicBezTo>
                  <a:pt x="7445" y="1021"/>
                  <a:pt x="6778" y="1"/>
                  <a:pt x="5804"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332" name="Google Shape;332;p8"/>
          <p:cNvGrpSpPr/>
          <p:nvPr/>
        </p:nvGrpSpPr>
        <p:grpSpPr>
          <a:xfrm rot="10800000">
            <a:off x="1233376" y="477284"/>
            <a:ext cx="810251" cy="571057"/>
            <a:chOff x="2458950" y="370151"/>
            <a:chExt cx="697050" cy="491274"/>
          </a:xfrm>
        </p:grpSpPr>
        <p:sp>
          <p:nvSpPr>
            <p:cNvPr id="333" name="Google Shape;333;p8"/>
            <p:cNvSpPr/>
            <p:nvPr/>
          </p:nvSpPr>
          <p:spPr>
            <a:xfrm>
              <a:off x="2820776" y="370151"/>
              <a:ext cx="88000" cy="100225"/>
            </a:xfrm>
            <a:custGeom>
              <a:rect b="b" l="l" r="r" t="t"/>
              <a:pathLst>
                <a:path extrusionOk="0" h="4009" w="3520">
                  <a:moveTo>
                    <a:pt x="2021" y="1"/>
                  </a:moveTo>
                  <a:cubicBezTo>
                    <a:pt x="1846" y="1"/>
                    <a:pt x="1681" y="99"/>
                    <a:pt x="1636" y="325"/>
                  </a:cubicBezTo>
                  <a:cubicBezTo>
                    <a:pt x="1585" y="645"/>
                    <a:pt x="1502" y="965"/>
                    <a:pt x="1420" y="1284"/>
                  </a:cubicBezTo>
                  <a:cubicBezTo>
                    <a:pt x="1203" y="1192"/>
                    <a:pt x="976" y="1099"/>
                    <a:pt x="749" y="1037"/>
                  </a:cubicBezTo>
                  <a:cubicBezTo>
                    <a:pt x="704" y="1024"/>
                    <a:pt x="661" y="1018"/>
                    <a:pt x="620" y="1018"/>
                  </a:cubicBezTo>
                  <a:cubicBezTo>
                    <a:pt x="159" y="1018"/>
                    <a:pt x="0" y="1761"/>
                    <a:pt x="512" y="1903"/>
                  </a:cubicBezTo>
                  <a:cubicBezTo>
                    <a:pt x="728" y="1965"/>
                    <a:pt x="945" y="2048"/>
                    <a:pt x="1152" y="2141"/>
                  </a:cubicBezTo>
                  <a:cubicBezTo>
                    <a:pt x="1007" y="2584"/>
                    <a:pt x="842" y="3028"/>
                    <a:pt x="677" y="3461"/>
                  </a:cubicBezTo>
                  <a:cubicBezTo>
                    <a:pt x="552" y="3791"/>
                    <a:pt x="823" y="4008"/>
                    <a:pt x="1099" y="4008"/>
                  </a:cubicBezTo>
                  <a:cubicBezTo>
                    <a:pt x="1281" y="4008"/>
                    <a:pt x="1466" y="3915"/>
                    <a:pt x="1544" y="3698"/>
                  </a:cubicBezTo>
                  <a:cubicBezTo>
                    <a:pt x="1698" y="3306"/>
                    <a:pt x="1842" y="2904"/>
                    <a:pt x="1977" y="2512"/>
                  </a:cubicBezTo>
                  <a:cubicBezTo>
                    <a:pt x="2224" y="2615"/>
                    <a:pt x="2472" y="2698"/>
                    <a:pt x="2740" y="2749"/>
                  </a:cubicBezTo>
                  <a:cubicBezTo>
                    <a:pt x="2775" y="2756"/>
                    <a:pt x="2809" y="2759"/>
                    <a:pt x="2841" y="2759"/>
                  </a:cubicBezTo>
                  <a:cubicBezTo>
                    <a:pt x="3334" y="2759"/>
                    <a:pt x="3519" y="1990"/>
                    <a:pt x="2977" y="1883"/>
                  </a:cubicBezTo>
                  <a:cubicBezTo>
                    <a:pt x="2729" y="1831"/>
                    <a:pt x="2482" y="1749"/>
                    <a:pt x="2255" y="1656"/>
                  </a:cubicBezTo>
                  <a:cubicBezTo>
                    <a:pt x="2358" y="1295"/>
                    <a:pt x="2441" y="934"/>
                    <a:pt x="2513" y="573"/>
                  </a:cubicBezTo>
                  <a:cubicBezTo>
                    <a:pt x="2575" y="225"/>
                    <a:pt x="2286" y="1"/>
                    <a:pt x="2021" y="1"/>
                  </a:cubicBez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4" name="Google Shape;334;p8"/>
            <p:cNvSpPr/>
            <p:nvPr/>
          </p:nvSpPr>
          <p:spPr>
            <a:xfrm>
              <a:off x="2458950" y="728400"/>
              <a:ext cx="67825" cy="58925"/>
            </a:xfrm>
            <a:custGeom>
              <a:rect b="b" l="l" r="r" t="t"/>
              <a:pathLst>
                <a:path extrusionOk="0" h="2357" w="2713">
                  <a:moveTo>
                    <a:pt x="1510" y="0"/>
                  </a:moveTo>
                  <a:cubicBezTo>
                    <a:pt x="1288" y="0"/>
                    <a:pt x="1065" y="67"/>
                    <a:pt x="877" y="205"/>
                  </a:cubicBezTo>
                  <a:cubicBezTo>
                    <a:pt x="774" y="287"/>
                    <a:pt x="671" y="370"/>
                    <a:pt x="558" y="452"/>
                  </a:cubicBezTo>
                  <a:cubicBezTo>
                    <a:pt x="93" y="792"/>
                    <a:pt x="0" y="1473"/>
                    <a:pt x="351" y="1938"/>
                  </a:cubicBezTo>
                  <a:cubicBezTo>
                    <a:pt x="552" y="2212"/>
                    <a:pt x="872" y="2357"/>
                    <a:pt x="1196" y="2357"/>
                  </a:cubicBezTo>
                  <a:cubicBezTo>
                    <a:pt x="1421" y="2357"/>
                    <a:pt x="1647" y="2288"/>
                    <a:pt x="1837" y="2144"/>
                  </a:cubicBezTo>
                  <a:cubicBezTo>
                    <a:pt x="1940" y="2072"/>
                    <a:pt x="2053" y="1989"/>
                    <a:pt x="2156" y="1906"/>
                  </a:cubicBezTo>
                  <a:cubicBezTo>
                    <a:pt x="2621" y="1556"/>
                    <a:pt x="2713" y="886"/>
                    <a:pt x="2362" y="421"/>
                  </a:cubicBezTo>
                  <a:cubicBezTo>
                    <a:pt x="2160" y="145"/>
                    <a:pt x="1837" y="0"/>
                    <a:pt x="1510" y="0"/>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5" name="Google Shape;335;p8"/>
            <p:cNvSpPr/>
            <p:nvPr/>
          </p:nvSpPr>
          <p:spPr>
            <a:xfrm>
              <a:off x="2521600" y="807300"/>
              <a:ext cx="63725" cy="54125"/>
            </a:xfrm>
            <a:custGeom>
              <a:rect b="b" l="l" r="r" t="t"/>
              <a:pathLst>
                <a:path extrusionOk="0" h="2165" w="2549">
                  <a:moveTo>
                    <a:pt x="1157" y="1"/>
                  </a:moveTo>
                  <a:cubicBezTo>
                    <a:pt x="631" y="1"/>
                    <a:pt x="159" y="384"/>
                    <a:pt x="83" y="917"/>
                  </a:cubicBezTo>
                  <a:cubicBezTo>
                    <a:pt x="1" y="1484"/>
                    <a:pt x="413" y="2031"/>
                    <a:pt x="991" y="2113"/>
                  </a:cubicBezTo>
                  <a:lnTo>
                    <a:pt x="1270" y="2154"/>
                  </a:lnTo>
                  <a:cubicBezTo>
                    <a:pt x="1319" y="2162"/>
                    <a:pt x="1367" y="2165"/>
                    <a:pt x="1415" y="2165"/>
                  </a:cubicBezTo>
                  <a:cubicBezTo>
                    <a:pt x="1927" y="2165"/>
                    <a:pt x="2391" y="1776"/>
                    <a:pt x="2466" y="1257"/>
                  </a:cubicBezTo>
                  <a:cubicBezTo>
                    <a:pt x="2549" y="680"/>
                    <a:pt x="2136" y="133"/>
                    <a:pt x="1569" y="50"/>
                  </a:cubicBezTo>
                  <a:lnTo>
                    <a:pt x="1290" y="9"/>
                  </a:lnTo>
                  <a:cubicBezTo>
                    <a:pt x="1246" y="3"/>
                    <a:pt x="1201" y="1"/>
                    <a:pt x="1157" y="1"/>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6" name="Google Shape;336;p8"/>
            <p:cNvSpPr/>
            <p:nvPr/>
          </p:nvSpPr>
          <p:spPr>
            <a:xfrm>
              <a:off x="2562825" y="714100"/>
              <a:ext cx="72325" cy="53275"/>
            </a:xfrm>
            <a:custGeom>
              <a:rect b="b" l="l" r="r" t="t"/>
              <a:pathLst>
                <a:path extrusionOk="0" h="2131" w="2893">
                  <a:moveTo>
                    <a:pt x="1426" y="1"/>
                  </a:moveTo>
                  <a:cubicBezTo>
                    <a:pt x="216" y="1"/>
                    <a:pt x="1" y="1930"/>
                    <a:pt x="1302" y="2118"/>
                  </a:cubicBezTo>
                  <a:cubicBezTo>
                    <a:pt x="1362" y="2127"/>
                    <a:pt x="1420" y="2131"/>
                    <a:pt x="1475" y="2131"/>
                  </a:cubicBezTo>
                  <a:cubicBezTo>
                    <a:pt x="2677" y="2131"/>
                    <a:pt x="2892" y="200"/>
                    <a:pt x="1601" y="14"/>
                  </a:cubicBezTo>
                  <a:cubicBezTo>
                    <a:pt x="1541" y="5"/>
                    <a:pt x="1482" y="1"/>
                    <a:pt x="1426" y="1"/>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7" name="Google Shape;337;p8"/>
            <p:cNvSpPr/>
            <p:nvPr/>
          </p:nvSpPr>
          <p:spPr>
            <a:xfrm>
              <a:off x="3033750" y="467675"/>
              <a:ext cx="46950" cy="40975"/>
            </a:xfrm>
            <a:custGeom>
              <a:rect b="b" l="l" r="r" t="t"/>
              <a:pathLst>
                <a:path extrusionOk="0" h="1639" w="1878">
                  <a:moveTo>
                    <a:pt x="1045" y="0"/>
                  </a:moveTo>
                  <a:cubicBezTo>
                    <a:pt x="892" y="0"/>
                    <a:pt x="739" y="47"/>
                    <a:pt x="610" y="143"/>
                  </a:cubicBezTo>
                  <a:cubicBezTo>
                    <a:pt x="527" y="205"/>
                    <a:pt x="454" y="257"/>
                    <a:pt x="383" y="319"/>
                  </a:cubicBezTo>
                  <a:cubicBezTo>
                    <a:pt x="62" y="556"/>
                    <a:pt x="1" y="1020"/>
                    <a:pt x="238" y="1350"/>
                  </a:cubicBezTo>
                  <a:cubicBezTo>
                    <a:pt x="378" y="1539"/>
                    <a:pt x="602" y="1638"/>
                    <a:pt x="828" y="1638"/>
                  </a:cubicBezTo>
                  <a:cubicBezTo>
                    <a:pt x="983" y="1638"/>
                    <a:pt x="1139" y="1591"/>
                    <a:pt x="1270" y="1495"/>
                  </a:cubicBezTo>
                  <a:cubicBezTo>
                    <a:pt x="1342" y="1433"/>
                    <a:pt x="1414" y="1381"/>
                    <a:pt x="1486" y="1330"/>
                  </a:cubicBezTo>
                  <a:cubicBezTo>
                    <a:pt x="1816" y="1082"/>
                    <a:pt x="1878" y="617"/>
                    <a:pt x="1641" y="298"/>
                  </a:cubicBezTo>
                  <a:cubicBezTo>
                    <a:pt x="1494" y="102"/>
                    <a:pt x="1269" y="0"/>
                    <a:pt x="1045" y="0"/>
                  </a:cubicBez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8" name="Google Shape;338;p8"/>
            <p:cNvSpPr/>
            <p:nvPr/>
          </p:nvSpPr>
          <p:spPr>
            <a:xfrm>
              <a:off x="3077075" y="522600"/>
              <a:ext cx="44125" cy="37525"/>
            </a:xfrm>
            <a:custGeom>
              <a:rect b="b" l="l" r="r" t="t"/>
              <a:pathLst>
                <a:path extrusionOk="0" h="1501" w="1765">
                  <a:moveTo>
                    <a:pt x="789" y="1"/>
                  </a:moveTo>
                  <a:cubicBezTo>
                    <a:pt x="429" y="1"/>
                    <a:pt x="110" y="272"/>
                    <a:pt x="62" y="628"/>
                  </a:cubicBezTo>
                  <a:cubicBezTo>
                    <a:pt x="1" y="1031"/>
                    <a:pt x="289" y="1402"/>
                    <a:pt x="681" y="1464"/>
                  </a:cubicBezTo>
                  <a:lnTo>
                    <a:pt x="878" y="1494"/>
                  </a:lnTo>
                  <a:cubicBezTo>
                    <a:pt x="910" y="1499"/>
                    <a:pt x="942" y="1501"/>
                    <a:pt x="974" y="1501"/>
                  </a:cubicBezTo>
                  <a:cubicBezTo>
                    <a:pt x="1339" y="1501"/>
                    <a:pt x="1666" y="1235"/>
                    <a:pt x="1713" y="866"/>
                  </a:cubicBezTo>
                  <a:cubicBezTo>
                    <a:pt x="1765" y="463"/>
                    <a:pt x="1486" y="91"/>
                    <a:pt x="1084" y="30"/>
                  </a:cubicBezTo>
                  <a:lnTo>
                    <a:pt x="898" y="9"/>
                  </a:lnTo>
                  <a:cubicBezTo>
                    <a:pt x="862" y="3"/>
                    <a:pt x="825" y="1"/>
                    <a:pt x="789" y="1"/>
                  </a:cubicBez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9" name="Google Shape;339;p8"/>
            <p:cNvSpPr/>
            <p:nvPr/>
          </p:nvSpPr>
          <p:spPr>
            <a:xfrm>
              <a:off x="3105725" y="457875"/>
              <a:ext cx="50275" cy="36825"/>
            </a:xfrm>
            <a:custGeom>
              <a:rect b="b" l="l" r="r" t="t"/>
              <a:pathLst>
                <a:path extrusionOk="0" h="1473" w="2011">
                  <a:moveTo>
                    <a:pt x="983" y="0"/>
                  </a:moveTo>
                  <a:cubicBezTo>
                    <a:pt x="149" y="0"/>
                    <a:pt x="0" y="1336"/>
                    <a:pt x="897" y="1463"/>
                  </a:cubicBezTo>
                  <a:cubicBezTo>
                    <a:pt x="938" y="1469"/>
                    <a:pt x="978" y="1472"/>
                    <a:pt x="1017" y="1472"/>
                  </a:cubicBezTo>
                  <a:cubicBezTo>
                    <a:pt x="1853" y="1472"/>
                    <a:pt x="2010" y="137"/>
                    <a:pt x="1103" y="9"/>
                  </a:cubicBezTo>
                  <a:cubicBezTo>
                    <a:pt x="1062" y="3"/>
                    <a:pt x="1022" y="0"/>
                    <a:pt x="983" y="0"/>
                  </a:cubicBez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340" name="Google Shape;340;p8"/>
          <p:cNvGrpSpPr/>
          <p:nvPr/>
        </p:nvGrpSpPr>
        <p:grpSpPr>
          <a:xfrm rot="5400000">
            <a:off x="8018876" y="486909"/>
            <a:ext cx="810251" cy="571057"/>
            <a:chOff x="2458950" y="370151"/>
            <a:chExt cx="697050" cy="491274"/>
          </a:xfrm>
        </p:grpSpPr>
        <p:sp>
          <p:nvSpPr>
            <p:cNvPr id="341" name="Google Shape;341;p8"/>
            <p:cNvSpPr/>
            <p:nvPr/>
          </p:nvSpPr>
          <p:spPr>
            <a:xfrm>
              <a:off x="2820776" y="370151"/>
              <a:ext cx="88000" cy="100225"/>
            </a:xfrm>
            <a:custGeom>
              <a:rect b="b" l="l" r="r" t="t"/>
              <a:pathLst>
                <a:path extrusionOk="0" h="4009" w="3520">
                  <a:moveTo>
                    <a:pt x="2021" y="1"/>
                  </a:moveTo>
                  <a:cubicBezTo>
                    <a:pt x="1846" y="1"/>
                    <a:pt x="1681" y="99"/>
                    <a:pt x="1636" y="325"/>
                  </a:cubicBezTo>
                  <a:cubicBezTo>
                    <a:pt x="1585" y="645"/>
                    <a:pt x="1502" y="965"/>
                    <a:pt x="1420" y="1284"/>
                  </a:cubicBezTo>
                  <a:cubicBezTo>
                    <a:pt x="1203" y="1192"/>
                    <a:pt x="976" y="1099"/>
                    <a:pt x="749" y="1037"/>
                  </a:cubicBezTo>
                  <a:cubicBezTo>
                    <a:pt x="704" y="1024"/>
                    <a:pt x="661" y="1018"/>
                    <a:pt x="620" y="1018"/>
                  </a:cubicBezTo>
                  <a:cubicBezTo>
                    <a:pt x="159" y="1018"/>
                    <a:pt x="0" y="1761"/>
                    <a:pt x="512" y="1903"/>
                  </a:cubicBezTo>
                  <a:cubicBezTo>
                    <a:pt x="728" y="1965"/>
                    <a:pt x="945" y="2048"/>
                    <a:pt x="1152" y="2141"/>
                  </a:cubicBezTo>
                  <a:cubicBezTo>
                    <a:pt x="1007" y="2584"/>
                    <a:pt x="842" y="3028"/>
                    <a:pt x="677" y="3461"/>
                  </a:cubicBezTo>
                  <a:cubicBezTo>
                    <a:pt x="552" y="3791"/>
                    <a:pt x="823" y="4008"/>
                    <a:pt x="1099" y="4008"/>
                  </a:cubicBezTo>
                  <a:cubicBezTo>
                    <a:pt x="1281" y="4008"/>
                    <a:pt x="1466" y="3915"/>
                    <a:pt x="1544" y="3698"/>
                  </a:cubicBezTo>
                  <a:cubicBezTo>
                    <a:pt x="1698" y="3306"/>
                    <a:pt x="1842" y="2904"/>
                    <a:pt x="1977" y="2512"/>
                  </a:cubicBezTo>
                  <a:cubicBezTo>
                    <a:pt x="2224" y="2615"/>
                    <a:pt x="2472" y="2698"/>
                    <a:pt x="2740" y="2749"/>
                  </a:cubicBezTo>
                  <a:cubicBezTo>
                    <a:pt x="2775" y="2756"/>
                    <a:pt x="2809" y="2759"/>
                    <a:pt x="2841" y="2759"/>
                  </a:cubicBezTo>
                  <a:cubicBezTo>
                    <a:pt x="3334" y="2759"/>
                    <a:pt x="3519" y="1990"/>
                    <a:pt x="2977" y="1883"/>
                  </a:cubicBezTo>
                  <a:cubicBezTo>
                    <a:pt x="2729" y="1831"/>
                    <a:pt x="2482" y="1749"/>
                    <a:pt x="2255" y="1656"/>
                  </a:cubicBezTo>
                  <a:cubicBezTo>
                    <a:pt x="2358" y="1295"/>
                    <a:pt x="2441" y="934"/>
                    <a:pt x="2513" y="573"/>
                  </a:cubicBezTo>
                  <a:cubicBezTo>
                    <a:pt x="2575" y="225"/>
                    <a:pt x="2286" y="1"/>
                    <a:pt x="2021" y="1"/>
                  </a:cubicBez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2" name="Google Shape;342;p8"/>
            <p:cNvSpPr/>
            <p:nvPr/>
          </p:nvSpPr>
          <p:spPr>
            <a:xfrm>
              <a:off x="2458950" y="728400"/>
              <a:ext cx="67825" cy="58925"/>
            </a:xfrm>
            <a:custGeom>
              <a:rect b="b" l="l" r="r" t="t"/>
              <a:pathLst>
                <a:path extrusionOk="0" h="2357" w="2713">
                  <a:moveTo>
                    <a:pt x="1510" y="0"/>
                  </a:moveTo>
                  <a:cubicBezTo>
                    <a:pt x="1288" y="0"/>
                    <a:pt x="1065" y="67"/>
                    <a:pt x="877" y="205"/>
                  </a:cubicBezTo>
                  <a:cubicBezTo>
                    <a:pt x="774" y="287"/>
                    <a:pt x="671" y="370"/>
                    <a:pt x="558" y="452"/>
                  </a:cubicBezTo>
                  <a:cubicBezTo>
                    <a:pt x="93" y="792"/>
                    <a:pt x="0" y="1473"/>
                    <a:pt x="351" y="1938"/>
                  </a:cubicBezTo>
                  <a:cubicBezTo>
                    <a:pt x="552" y="2212"/>
                    <a:pt x="872" y="2357"/>
                    <a:pt x="1196" y="2357"/>
                  </a:cubicBezTo>
                  <a:cubicBezTo>
                    <a:pt x="1421" y="2357"/>
                    <a:pt x="1647" y="2288"/>
                    <a:pt x="1837" y="2144"/>
                  </a:cubicBezTo>
                  <a:cubicBezTo>
                    <a:pt x="1940" y="2072"/>
                    <a:pt x="2053" y="1989"/>
                    <a:pt x="2156" y="1906"/>
                  </a:cubicBezTo>
                  <a:cubicBezTo>
                    <a:pt x="2621" y="1556"/>
                    <a:pt x="2713" y="886"/>
                    <a:pt x="2362" y="421"/>
                  </a:cubicBezTo>
                  <a:cubicBezTo>
                    <a:pt x="2160" y="145"/>
                    <a:pt x="1837" y="0"/>
                    <a:pt x="1510" y="0"/>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3" name="Google Shape;343;p8"/>
            <p:cNvSpPr/>
            <p:nvPr/>
          </p:nvSpPr>
          <p:spPr>
            <a:xfrm>
              <a:off x="2521600" y="807300"/>
              <a:ext cx="63725" cy="54125"/>
            </a:xfrm>
            <a:custGeom>
              <a:rect b="b" l="l" r="r" t="t"/>
              <a:pathLst>
                <a:path extrusionOk="0" h="2165" w="2549">
                  <a:moveTo>
                    <a:pt x="1157" y="1"/>
                  </a:moveTo>
                  <a:cubicBezTo>
                    <a:pt x="631" y="1"/>
                    <a:pt x="159" y="384"/>
                    <a:pt x="83" y="917"/>
                  </a:cubicBezTo>
                  <a:cubicBezTo>
                    <a:pt x="1" y="1484"/>
                    <a:pt x="413" y="2031"/>
                    <a:pt x="991" y="2113"/>
                  </a:cubicBezTo>
                  <a:lnTo>
                    <a:pt x="1270" y="2154"/>
                  </a:lnTo>
                  <a:cubicBezTo>
                    <a:pt x="1319" y="2162"/>
                    <a:pt x="1367" y="2165"/>
                    <a:pt x="1415" y="2165"/>
                  </a:cubicBezTo>
                  <a:cubicBezTo>
                    <a:pt x="1927" y="2165"/>
                    <a:pt x="2391" y="1776"/>
                    <a:pt x="2466" y="1257"/>
                  </a:cubicBezTo>
                  <a:cubicBezTo>
                    <a:pt x="2549" y="680"/>
                    <a:pt x="2136" y="133"/>
                    <a:pt x="1569" y="50"/>
                  </a:cubicBezTo>
                  <a:lnTo>
                    <a:pt x="1290" y="9"/>
                  </a:lnTo>
                  <a:cubicBezTo>
                    <a:pt x="1246" y="3"/>
                    <a:pt x="1201" y="1"/>
                    <a:pt x="1157" y="1"/>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4" name="Google Shape;344;p8"/>
            <p:cNvSpPr/>
            <p:nvPr/>
          </p:nvSpPr>
          <p:spPr>
            <a:xfrm>
              <a:off x="2562825" y="714100"/>
              <a:ext cx="72325" cy="53275"/>
            </a:xfrm>
            <a:custGeom>
              <a:rect b="b" l="l" r="r" t="t"/>
              <a:pathLst>
                <a:path extrusionOk="0" h="2131" w="2893">
                  <a:moveTo>
                    <a:pt x="1426" y="1"/>
                  </a:moveTo>
                  <a:cubicBezTo>
                    <a:pt x="216" y="1"/>
                    <a:pt x="1" y="1930"/>
                    <a:pt x="1302" y="2118"/>
                  </a:cubicBezTo>
                  <a:cubicBezTo>
                    <a:pt x="1362" y="2127"/>
                    <a:pt x="1420" y="2131"/>
                    <a:pt x="1475" y="2131"/>
                  </a:cubicBezTo>
                  <a:cubicBezTo>
                    <a:pt x="2677" y="2131"/>
                    <a:pt x="2892" y="200"/>
                    <a:pt x="1601" y="14"/>
                  </a:cubicBezTo>
                  <a:cubicBezTo>
                    <a:pt x="1541" y="5"/>
                    <a:pt x="1482" y="1"/>
                    <a:pt x="1426" y="1"/>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5" name="Google Shape;345;p8"/>
            <p:cNvSpPr/>
            <p:nvPr/>
          </p:nvSpPr>
          <p:spPr>
            <a:xfrm>
              <a:off x="3033750" y="467675"/>
              <a:ext cx="46950" cy="40975"/>
            </a:xfrm>
            <a:custGeom>
              <a:rect b="b" l="l" r="r" t="t"/>
              <a:pathLst>
                <a:path extrusionOk="0" h="1639" w="1878">
                  <a:moveTo>
                    <a:pt x="1045" y="0"/>
                  </a:moveTo>
                  <a:cubicBezTo>
                    <a:pt x="892" y="0"/>
                    <a:pt x="739" y="47"/>
                    <a:pt x="610" y="143"/>
                  </a:cubicBezTo>
                  <a:cubicBezTo>
                    <a:pt x="527" y="205"/>
                    <a:pt x="454" y="257"/>
                    <a:pt x="383" y="319"/>
                  </a:cubicBezTo>
                  <a:cubicBezTo>
                    <a:pt x="62" y="556"/>
                    <a:pt x="1" y="1020"/>
                    <a:pt x="238" y="1350"/>
                  </a:cubicBezTo>
                  <a:cubicBezTo>
                    <a:pt x="378" y="1539"/>
                    <a:pt x="602" y="1638"/>
                    <a:pt x="828" y="1638"/>
                  </a:cubicBezTo>
                  <a:cubicBezTo>
                    <a:pt x="983" y="1638"/>
                    <a:pt x="1139" y="1591"/>
                    <a:pt x="1270" y="1495"/>
                  </a:cubicBezTo>
                  <a:cubicBezTo>
                    <a:pt x="1342" y="1433"/>
                    <a:pt x="1414" y="1381"/>
                    <a:pt x="1486" y="1330"/>
                  </a:cubicBezTo>
                  <a:cubicBezTo>
                    <a:pt x="1816" y="1082"/>
                    <a:pt x="1878" y="617"/>
                    <a:pt x="1641" y="298"/>
                  </a:cubicBezTo>
                  <a:cubicBezTo>
                    <a:pt x="1494" y="102"/>
                    <a:pt x="1269" y="0"/>
                    <a:pt x="1045" y="0"/>
                  </a:cubicBez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6" name="Google Shape;346;p8"/>
            <p:cNvSpPr/>
            <p:nvPr/>
          </p:nvSpPr>
          <p:spPr>
            <a:xfrm>
              <a:off x="3077075" y="522600"/>
              <a:ext cx="44125" cy="37525"/>
            </a:xfrm>
            <a:custGeom>
              <a:rect b="b" l="l" r="r" t="t"/>
              <a:pathLst>
                <a:path extrusionOk="0" h="1501" w="1765">
                  <a:moveTo>
                    <a:pt x="789" y="1"/>
                  </a:moveTo>
                  <a:cubicBezTo>
                    <a:pt x="429" y="1"/>
                    <a:pt x="110" y="272"/>
                    <a:pt x="62" y="628"/>
                  </a:cubicBezTo>
                  <a:cubicBezTo>
                    <a:pt x="1" y="1031"/>
                    <a:pt x="289" y="1402"/>
                    <a:pt x="681" y="1464"/>
                  </a:cubicBezTo>
                  <a:lnTo>
                    <a:pt x="878" y="1494"/>
                  </a:lnTo>
                  <a:cubicBezTo>
                    <a:pt x="910" y="1499"/>
                    <a:pt x="942" y="1501"/>
                    <a:pt x="974" y="1501"/>
                  </a:cubicBezTo>
                  <a:cubicBezTo>
                    <a:pt x="1339" y="1501"/>
                    <a:pt x="1666" y="1235"/>
                    <a:pt x="1713" y="866"/>
                  </a:cubicBezTo>
                  <a:cubicBezTo>
                    <a:pt x="1765" y="463"/>
                    <a:pt x="1486" y="91"/>
                    <a:pt x="1084" y="30"/>
                  </a:cubicBezTo>
                  <a:lnTo>
                    <a:pt x="898" y="9"/>
                  </a:lnTo>
                  <a:cubicBezTo>
                    <a:pt x="862" y="3"/>
                    <a:pt x="825" y="1"/>
                    <a:pt x="789" y="1"/>
                  </a:cubicBez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7" name="Google Shape;347;p8"/>
            <p:cNvSpPr/>
            <p:nvPr/>
          </p:nvSpPr>
          <p:spPr>
            <a:xfrm>
              <a:off x="3105725" y="457875"/>
              <a:ext cx="50275" cy="36825"/>
            </a:xfrm>
            <a:custGeom>
              <a:rect b="b" l="l" r="r" t="t"/>
              <a:pathLst>
                <a:path extrusionOk="0" h="1473" w="2011">
                  <a:moveTo>
                    <a:pt x="983" y="0"/>
                  </a:moveTo>
                  <a:cubicBezTo>
                    <a:pt x="149" y="0"/>
                    <a:pt x="0" y="1336"/>
                    <a:pt x="897" y="1463"/>
                  </a:cubicBezTo>
                  <a:cubicBezTo>
                    <a:pt x="938" y="1469"/>
                    <a:pt x="978" y="1472"/>
                    <a:pt x="1017" y="1472"/>
                  </a:cubicBezTo>
                  <a:cubicBezTo>
                    <a:pt x="1853" y="1472"/>
                    <a:pt x="2010" y="137"/>
                    <a:pt x="1103" y="9"/>
                  </a:cubicBezTo>
                  <a:cubicBezTo>
                    <a:pt x="1062" y="3"/>
                    <a:pt x="1022" y="0"/>
                    <a:pt x="983" y="0"/>
                  </a:cubicBez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Tree>
  </p:cSld>
  <p:clrMapOvr>
    <a:masterClrMapping/>
  </p:clrMapOvr>
</p:sldLayout>
</file>

<file path=ppt/slideLayouts/slideLayout7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2285" name="Shape 2285"/>
        <p:cNvGrpSpPr/>
        <p:nvPr/>
      </p:nvGrpSpPr>
      <p:grpSpPr>
        <a:xfrm>
          <a:off x="0" y="0"/>
          <a:ext cx="0" cy="0"/>
          <a:chOff x="0" y="0"/>
          <a:chExt cx="0" cy="0"/>
        </a:xfrm>
      </p:grpSpPr>
      <p:sp>
        <p:nvSpPr>
          <p:cNvPr id="2286" name="Google Shape;2286;p72"/>
          <p:cNvSpPr txBox="1"/>
          <p:nvPr>
            <p:ph type="title"/>
          </p:nvPr>
        </p:nvSpPr>
        <p:spPr>
          <a:xfrm>
            <a:off x="4174450" y="578175"/>
            <a:ext cx="4249500" cy="841800"/>
          </a:xfrm>
          <a:prstGeom prst="rect">
            <a:avLst/>
          </a:prstGeom>
        </p:spPr>
        <p:txBody>
          <a:bodyPr anchorCtr="0" anchor="ctr" bIns="91425" lIns="91425" spcFirstLastPara="1" rIns="91425" wrap="square" tIns="91425">
            <a:noAutofit/>
          </a:bodyPr>
          <a:lstStyle>
            <a:lvl1pPr lvl="0" rtl="0" algn="r">
              <a:spcBef>
                <a:spcPts val="0"/>
              </a:spcBef>
              <a:spcAft>
                <a:spcPts val="0"/>
              </a:spcAft>
              <a:buSzPts val="3600"/>
              <a:buNone/>
              <a:defRPr sz="4000"/>
            </a:lvl1pPr>
            <a:lvl2pPr lvl="1" rtl="0" algn="ctr">
              <a:spcBef>
                <a:spcPts val="0"/>
              </a:spcBef>
              <a:spcAft>
                <a:spcPts val="0"/>
              </a:spcAft>
              <a:buSzPts val="3600"/>
              <a:buNone/>
              <a:defRPr sz="3600"/>
            </a:lvl2pPr>
            <a:lvl3pPr lvl="2" rtl="0" algn="ctr">
              <a:spcBef>
                <a:spcPts val="0"/>
              </a:spcBef>
              <a:spcAft>
                <a:spcPts val="0"/>
              </a:spcAft>
              <a:buSzPts val="3600"/>
              <a:buNone/>
              <a:defRPr sz="3600"/>
            </a:lvl3pPr>
            <a:lvl4pPr lvl="3" rtl="0" algn="ctr">
              <a:spcBef>
                <a:spcPts val="0"/>
              </a:spcBef>
              <a:spcAft>
                <a:spcPts val="0"/>
              </a:spcAft>
              <a:buSzPts val="3600"/>
              <a:buNone/>
              <a:defRPr sz="3600"/>
            </a:lvl4pPr>
            <a:lvl5pPr lvl="4" rtl="0" algn="ctr">
              <a:spcBef>
                <a:spcPts val="0"/>
              </a:spcBef>
              <a:spcAft>
                <a:spcPts val="0"/>
              </a:spcAft>
              <a:buSzPts val="3600"/>
              <a:buNone/>
              <a:defRPr sz="3600"/>
            </a:lvl5pPr>
            <a:lvl6pPr lvl="5" rtl="0" algn="ctr">
              <a:spcBef>
                <a:spcPts val="0"/>
              </a:spcBef>
              <a:spcAft>
                <a:spcPts val="0"/>
              </a:spcAft>
              <a:buSzPts val="3600"/>
              <a:buNone/>
              <a:defRPr sz="3600"/>
            </a:lvl6pPr>
            <a:lvl7pPr lvl="6" rtl="0" algn="ctr">
              <a:spcBef>
                <a:spcPts val="0"/>
              </a:spcBef>
              <a:spcAft>
                <a:spcPts val="0"/>
              </a:spcAft>
              <a:buSzPts val="3600"/>
              <a:buNone/>
              <a:defRPr sz="3600"/>
            </a:lvl7pPr>
            <a:lvl8pPr lvl="7" rtl="0" algn="ctr">
              <a:spcBef>
                <a:spcPts val="0"/>
              </a:spcBef>
              <a:spcAft>
                <a:spcPts val="0"/>
              </a:spcAft>
              <a:buSzPts val="3600"/>
              <a:buNone/>
              <a:defRPr sz="3600"/>
            </a:lvl8pPr>
            <a:lvl9pPr lvl="8" rtl="0" algn="ctr">
              <a:spcBef>
                <a:spcPts val="0"/>
              </a:spcBef>
              <a:spcAft>
                <a:spcPts val="0"/>
              </a:spcAft>
              <a:buSzPts val="3600"/>
              <a:buNone/>
              <a:defRPr sz="3600"/>
            </a:lvl9pPr>
          </a:lstStyle>
          <a:p/>
        </p:txBody>
      </p:sp>
      <p:sp>
        <p:nvSpPr>
          <p:cNvPr id="2287" name="Google Shape;2287;p72"/>
          <p:cNvSpPr txBox="1"/>
          <p:nvPr>
            <p:ph idx="1" type="subTitle"/>
          </p:nvPr>
        </p:nvSpPr>
        <p:spPr>
          <a:xfrm>
            <a:off x="5253775" y="1507650"/>
            <a:ext cx="3170400" cy="1681800"/>
          </a:xfrm>
          <a:prstGeom prst="rect">
            <a:avLst/>
          </a:prstGeom>
        </p:spPr>
        <p:txBody>
          <a:bodyPr anchorCtr="0" anchor="ctr" bIns="91425" lIns="91425" spcFirstLastPara="1" rIns="91425" wrap="square" tIns="91425">
            <a:noAutofit/>
          </a:bodyPr>
          <a:lstStyle>
            <a:lvl1pPr lvl="0" rtl="0" algn="r">
              <a:lnSpc>
                <a:spcPct val="100000"/>
              </a:lnSpc>
              <a:spcBef>
                <a:spcPts val="0"/>
              </a:spcBef>
              <a:spcAft>
                <a:spcPts val="0"/>
              </a:spcAft>
              <a:buSzPts val="1400"/>
              <a:buNone/>
              <a:defRPr sz="1600"/>
            </a:lvl1pPr>
            <a:lvl2pPr lvl="1" rtl="0" algn="ctr">
              <a:lnSpc>
                <a:spcPct val="100000"/>
              </a:lnSpc>
              <a:spcBef>
                <a:spcPts val="1600"/>
              </a:spcBef>
              <a:spcAft>
                <a:spcPts val="0"/>
              </a:spcAft>
              <a:buSzPts val="1400"/>
              <a:buNone/>
              <a:defRPr/>
            </a:lvl2pPr>
            <a:lvl3pPr lvl="2" rtl="0" algn="ctr">
              <a:lnSpc>
                <a:spcPct val="100000"/>
              </a:lnSpc>
              <a:spcBef>
                <a:spcPts val="1600"/>
              </a:spcBef>
              <a:spcAft>
                <a:spcPts val="0"/>
              </a:spcAft>
              <a:buSzPts val="1400"/>
              <a:buNone/>
              <a:defRPr/>
            </a:lvl3pPr>
            <a:lvl4pPr lvl="3" rtl="0" algn="ctr">
              <a:lnSpc>
                <a:spcPct val="100000"/>
              </a:lnSpc>
              <a:spcBef>
                <a:spcPts val="1600"/>
              </a:spcBef>
              <a:spcAft>
                <a:spcPts val="0"/>
              </a:spcAft>
              <a:buSzPts val="1400"/>
              <a:buNone/>
              <a:defRPr/>
            </a:lvl4pPr>
            <a:lvl5pPr lvl="4" rtl="0" algn="ctr">
              <a:lnSpc>
                <a:spcPct val="100000"/>
              </a:lnSpc>
              <a:spcBef>
                <a:spcPts val="1600"/>
              </a:spcBef>
              <a:spcAft>
                <a:spcPts val="0"/>
              </a:spcAft>
              <a:buSzPts val="1400"/>
              <a:buNone/>
              <a:defRPr/>
            </a:lvl5pPr>
            <a:lvl6pPr lvl="5" rtl="0" algn="ctr">
              <a:lnSpc>
                <a:spcPct val="100000"/>
              </a:lnSpc>
              <a:spcBef>
                <a:spcPts val="1600"/>
              </a:spcBef>
              <a:spcAft>
                <a:spcPts val="0"/>
              </a:spcAft>
              <a:buSzPts val="1400"/>
              <a:buNone/>
              <a:defRPr/>
            </a:lvl6pPr>
            <a:lvl7pPr lvl="6" rtl="0" algn="ctr">
              <a:lnSpc>
                <a:spcPct val="100000"/>
              </a:lnSpc>
              <a:spcBef>
                <a:spcPts val="1600"/>
              </a:spcBef>
              <a:spcAft>
                <a:spcPts val="0"/>
              </a:spcAft>
              <a:buSzPts val="1400"/>
              <a:buNone/>
              <a:defRPr/>
            </a:lvl7pPr>
            <a:lvl8pPr lvl="7" rtl="0" algn="ctr">
              <a:lnSpc>
                <a:spcPct val="100000"/>
              </a:lnSpc>
              <a:spcBef>
                <a:spcPts val="1600"/>
              </a:spcBef>
              <a:spcAft>
                <a:spcPts val="0"/>
              </a:spcAft>
              <a:buSzPts val="1400"/>
              <a:buNone/>
              <a:defRPr/>
            </a:lvl8pPr>
            <a:lvl9pPr lvl="8" rtl="0" algn="ctr">
              <a:lnSpc>
                <a:spcPct val="100000"/>
              </a:lnSpc>
              <a:spcBef>
                <a:spcPts val="1600"/>
              </a:spcBef>
              <a:spcAft>
                <a:spcPts val="1600"/>
              </a:spcAft>
              <a:buSzPts val="1400"/>
              <a:buNone/>
              <a:defRPr/>
            </a:lvl9pPr>
          </a:lstStyle>
          <a:p/>
        </p:txBody>
      </p:sp>
      <p:grpSp>
        <p:nvGrpSpPr>
          <p:cNvPr id="2288" name="Google Shape;2288;p72"/>
          <p:cNvGrpSpPr/>
          <p:nvPr/>
        </p:nvGrpSpPr>
        <p:grpSpPr>
          <a:xfrm>
            <a:off x="-1865543" y="-676674"/>
            <a:ext cx="10740718" cy="6535751"/>
            <a:chOff x="-1865543" y="-676674"/>
            <a:chExt cx="10740718" cy="6535751"/>
          </a:xfrm>
        </p:grpSpPr>
        <p:sp>
          <p:nvSpPr>
            <p:cNvPr id="2289" name="Google Shape;2289;p72"/>
            <p:cNvSpPr/>
            <p:nvPr/>
          </p:nvSpPr>
          <p:spPr>
            <a:xfrm rot="5400000">
              <a:off x="-1805258" y="-736958"/>
              <a:ext cx="6372526" cy="6493094"/>
            </a:xfrm>
            <a:custGeom>
              <a:rect b="b" l="l" r="r" t="t"/>
              <a:pathLst>
                <a:path extrusionOk="0" h="31343" w="30761">
                  <a:moveTo>
                    <a:pt x="25462" y="1"/>
                  </a:moveTo>
                  <a:cubicBezTo>
                    <a:pt x="25003" y="1"/>
                    <a:pt x="24504" y="84"/>
                    <a:pt x="23962" y="262"/>
                  </a:cubicBezTo>
                  <a:cubicBezTo>
                    <a:pt x="22714" y="644"/>
                    <a:pt x="21848" y="1706"/>
                    <a:pt x="21270" y="2862"/>
                  </a:cubicBezTo>
                  <a:cubicBezTo>
                    <a:pt x="20785" y="3728"/>
                    <a:pt x="20693" y="5740"/>
                    <a:pt x="19919" y="6421"/>
                  </a:cubicBezTo>
                  <a:cubicBezTo>
                    <a:pt x="19549" y="6724"/>
                    <a:pt x="19197" y="6855"/>
                    <a:pt x="18859" y="6855"/>
                  </a:cubicBezTo>
                  <a:cubicBezTo>
                    <a:pt x="16740" y="6855"/>
                    <a:pt x="15176" y="1692"/>
                    <a:pt x="13183" y="1603"/>
                  </a:cubicBezTo>
                  <a:cubicBezTo>
                    <a:pt x="13116" y="1599"/>
                    <a:pt x="13051" y="1598"/>
                    <a:pt x="12987" y="1598"/>
                  </a:cubicBezTo>
                  <a:cubicBezTo>
                    <a:pt x="9937" y="1598"/>
                    <a:pt x="10508" y="5882"/>
                    <a:pt x="11357" y="7762"/>
                  </a:cubicBezTo>
                  <a:cubicBezTo>
                    <a:pt x="11842" y="8917"/>
                    <a:pt x="12420" y="10072"/>
                    <a:pt x="13276" y="11134"/>
                  </a:cubicBezTo>
                  <a:cubicBezTo>
                    <a:pt x="13956" y="12094"/>
                    <a:pt x="15205" y="12867"/>
                    <a:pt x="15586" y="14116"/>
                  </a:cubicBezTo>
                  <a:cubicBezTo>
                    <a:pt x="16357" y="16711"/>
                    <a:pt x="14815" y="17501"/>
                    <a:pt x="12974" y="17501"/>
                  </a:cubicBezTo>
                  <a:cubicBezTo>
                    <a:pt x="11807" y="17501"/>
                    <a:pt x="10520" y="17184"/>
                    <a:pt x="9624" y="16808"/>
                  </a:cubicBezTo>
                  <a:cubicBezTo>
                    <a:pt x="8752" y="16450"/>
                    <a:pt x="7859" y="16277"/>
                    <a:pt x="6986" y="16277"/>
                  </a:cubicBezTo>
                  <a:cubicBezTo>
                    <a:pt x="4586" y="16277"/>
                    <a:pt x="2333" y="17587"/>
                    <a:pt x="1062" y="19985"/>
                  </a:cubicBezTo>
                  <a:cubicBezTo>
                    <a:pt x="0" y="22203"/>
                    <a:pt x="93" y="25472"/>
                    <a:pt x="1248" y="27783"/>
                  </a:cubicBezTo>
                  <a:cubicBezTo>
                    <a:pt x="1953" y="29293"/>
                    <a:pt x="2762" y="29890"/>
                    <a:pt x="3534" y="29890"/>
                  </a:cubicBezTo>
                  <a:cubicBezTo>
                    <a:pt x="4978" y="29890"/>
                    <a:pt x="6291" y="27799"/>
                    <a:pt x="6540" y="25669"/>
                  </a:cubicBezTo>
                  <a:cubicBezTo>
                    <a:pt x="6754" y="23757"/>
                    <a:pt x="7623" y="23083"/>
                    <a:pt x="8725" y="23083"/>
                  </a:cubicBezTo>
                  <a:cubicBezTo>
                    <a:pt x="10121" y="23083"/>
                    <a:pt x="11892" y="24164"/>
                    <a:pt x="13183" y="25184"/>
                  </a:cubicBezTo>
                  <a:cubicBezTo>
                    <a:pt x="14106" y="25895"/>
                    <a:pt x="14783" y="26188"/>
                    <a:pt x="15317" y="26188"/>
                  </a:cubicBezTo>
                  <a:cubicBezTo>
                    <a:pt x="16736" y="26188"/>
                    <a:pt x="17148" y="24117"/>
                    <a:pt x="18474" y="22295"/>
                  </a:cubicBezTo>
                  <a:cubicBezTo>
                    <a:pt x="19049" y="21552"/>
                    <a:pt x="19836" y="21252"/>
                    <a:pt x="20692" y="21252"/>
                  </a:cubicBezTo>
                  <a:cubicBezTo>
                    <a:pt x="22710" y="21252"/>
                    <a:pt x="25108" y="22925"/>
                    <a:pt x="25984" y="24410"/>
                  </a:cubicBezTo>
                  <a:cubicBezTo>
                    <a:pt x="26655" y="25669"/>
                    <a:pt x="26944" y="27010"/>
                    <a:pt x="27336" y="28454"/>
                  </a:cubicBezTo>
                  <a:cubicBezTo>
                    <a:pt x="27624" y="29227"/>
                    <a:pt x="27624" y="30671"/>
                    <a:pt x="28006" y="31342"/>
                  </a:cubicBezTo>
                  <a:lnTo>
                    <a:pt x="28099" y="31146"/>
                  </a:lnTo>
                  <a:cubicBezTo>
                    <a:pt x="28129" y="31161"/>
                    <a:pt x="28159" y="31168"/>
                    <a:pt x="28189" y="31168"/>
                  </a:cubicBezTo>
                  <a:cubicBezTo>
                    <a:pt x="28548" y="31168"/>
                    <a:pt x="28887" y="30143"/>
                    <a:pt x="29069" y="29609"/>
                  </a:cubicBezTo>
                  <a:cubicBezTo>
                    <a:pt x="30502" y="24802"/>
                    <a:pt x="29935" y="19315"/>
                    <a:pt x="30409" y="14311"/>
                  </a:cubicBezTo>
                  <a:cubicBezTo>
                    <a:pt x="30760" y="10859"/>
                    <a:pt x="30710" y="1"/>
                    <a:pt x="25462" y="1"/>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90" name="Google Shape;2290;p72"/>
            <p:cNvSpPr/>
            <p:nvPr/>
          </p:nvSpPr>
          <p:spPr>
            <a:xfrm>
              <a:off x="5455457" y="4057589"/>
              <a:ext cx="2010681" cy="1801488"/>
            </a:xfrm>
            <a:custGeom>
              <a:rect b="b" l="l" r="r" t="t"/>
              <a:pathLst>
                <a:path extrusionOk="0" h="16650" w="18583">
                  <a:moveTo>
                    <a:pt x="8583" y="411"/>
                  </a:moveTo>
                  <a:cubicBezTo>
                    <a:pt x="9474" y="411"/>
                    <a:pt x="10201" y="1068"/>
                    <a:pt x="10763" y="1889"/>
                  </a:cubicBezTo>
                  <a:cubicBezTo>
                    <a:pt x="9860" y="2264"/>
                    <a:pt x="9005" y="2814"/>
                    <a:pt x="8312" y="3296"/>
                  </a:cubicBezTo>
                  <a:cubicBezTo>
                    <a:pt x="8067" y="3460"/>
                    <a:pt x="7820" y="3647"/>
                    <a:pt x="7586" y="3823"/>
                  </a:cubicBezTo>
                  <a:cubicBezTo>
                    <a:pt x="6952" y="3741"/>
                    <a:pt x="6308" y="3682"/>
                    <a:pt x="5663" y="3671"/>
                  </a:cubicBezTo>
                  <a:cubicBezTo>
                    <a:pt x="5897" y="2405"/>
                    <a:pt x="6449" y="1243"/>
                    <a:pt x="7668" y="634"/>
                  </a:cubicBezTo>
                  <a:cubicBezTo>
                    <a:pt x="7996" y="482"/>
                    <a:pt x="8301" y="411"/>
                    <a:pt x="8583" y="411"/>
                  </a:cubicBezTo>
                  <a:close/>
                  <a:moveTo>
                    <a:pt x="11032" y="2311"/>
                  </a:moveTo>
                  <a:cubicBezTo>
                    <a:pt x="11384" y="2897"/>
                    <a:pt x="11654" y="3518"/>
                    <a:pt x="11842" y="4022"/>
                  </a:cubicBezTo>
                  <a:cubicBezTo>
                    <a:pt x="11947" y="4280"/>
                    <a:pt x="12029" y="4550"/>
                    <a:pt x="12123" y="4820"/>
                  </a:cubicBezTo>
                  <a:cubicBezTo>
                    <a:pt x="10998" y="4456"/>
                    <a:pt x="9837" y="4198"/>
                    <a:pt x="8711" y="3999"/>
                  </a:cubicBezTo>
                  <a:cubicBezTo>
                    <a:pt x="8559" y="3976"/>
                    <a:pt x="8395" y="3940"/>
                    <a:pt x="8242" y="3916"/>
                  </a:cubicBezTo>
                  <a:lnTo>
                    <a:pt x="8735" y="3565"/>
                  </a:lnTo>
                  <a:cubicBezTo>
                    <a:pt x="9427" y="3096"/>
                    <a:pt x="10212" y="2627"/>
                    <a:pt x="11032" y="2311"/>
                  </a:cubicBezTo>
                  <a:close/>
                  <a:moveTo>
                    <a:pt x="5980" y="4187"/>
                  </a:moveTo>
                  <a:cubicBezTo>
                    <a:pt x="6332" y="4198"/>
                    <a:pt x="6683" y="4210"/>
                    <a:pt x="7058" y="4245"/>
                  </a:cubicBezTo>
                  <a:cubicBezTo>
                    <a:pt x="6507" y="4690"/>
                    <a:pt x="5968" y="5183"/>
                    <a:pt x="5475" y="5711"/>
                  </a:cubicBezTo>
                  <a:cubicBezTo>
                    <a:pt x="5487" y="5218"/>
                    <a:pt x="5511" y="4690"/>
                    <a:pt x="5581" y="4187"/>
                  </a:cubicBezTo>
                  <a:close/>
                  <a:moveTo>
                    <a:pt x="12616" y="1947"/>
                  </a:moveTo>
                  <a:cubicBezTo>
                    <a:pt x="12674" y="2592"/>
                    <a:pt x="13284" y="3202"/>
                    <a:pt x="13952" y="3202"/>
                  </a:cubicBezTo>
                  <a:cubicBezTo>
                    <a:pt x="14175" y="3202"/>
                    <a:pt x="14398" y="3131"/>
                    <a:pt x="14620" y="2979"/>
                  </a:cubicBezTo>
                  <a:cubicBezTo>
                    <a:pt x="14737" y="2885"/>
                    <a:pt x="14831" y="2780"/>
                    <a:pt x="14901" y="2662"/>
                  </a:cubicBezTo>
                  <a:cubicBezTo>
                    <a:pt x="15852" y="3530"/>
                    <a:pt x="15523" y="4914"/>
                    <a:pt x="14961" y="6074"/>
                  </a:cubicBezTo>
                  <a:cubicBezTo>
                    <a:pt x="14245" y="5652"/>
                    <a:pt x="13483" y="5300"/>
                    <a:pt x="12686" y="5007"/>
                  </a:cubicBezTo>
                  <a:cubicBezTo>
                    <a:pt x="12416" y="4010"/>
                    <a:pt x="12041" y="3014"/>
                    <a:pt x="11514" y="2147"/>
                  </a:cubicBezTo>
                  <a:cubicBezTo>
                    <a:pt x="11877" y="2041"/>
                    <a:pt x="12252" y="1970"/>
                    <a:pt x="12616" y="1947"/>
                  </a:cubicBezTo>
                  <a:close/>
                  <a:moveTo>
                    <a:pt x="12827" y="5534"/>
                  </a:moveTo>
                  <a:lnTo>
                    <a:pt x="12827" y="5534"/>
                  </a:lnTo>
                  <a:cubicBezTo>
                    <a:pt x="13495" y="5805"/>
                    <a:pt x="14140" y="6121"/>
                    <a:pt x="14750" y="6485"/>
                  </a:cubicBezTo>
                  <a:cubicBezTo>
                    <a:pt x="14620" y="6707"/>
                    <a:pt x="14492" y="6918"/>
                    <a:pt x="14374" y="7105"/>
                  </a:cubicBezTo>
                  <a:cubicBezTo>
                    <a:pt x="14057" y="7574"/>
                    <a:pt x="13718" y="8032"/>
                    <a:pt x="13354" y="8466"/>
                  </a:cubicBezTo>
                  <a:cubicBezTo>
                    <a:pt x="13296" y="8009"/>
                    <a:pt x="13225" y="7551"/>
                    <a:pt x="13155" y="7105"/>
                  </a:cubicBezTo>
                  <a:cubicBezTo>
                    <a:pt x="13061" y="6602"/>
                    <a:pt x="12955" y="6074"/>
                    <a:pt x="12827" y="5534"/>
                  </a:cubicBezTo>
                  <a:close/>
                  <a:moveTo>
                    <a:pt x="5077" y="4198"/>
                  </a:moveTo>
                  <a:lnTo>
                    <a:pt x="5077" y="4198"/>
                  </a:lnTo>
                  <a:cubicBezTo>
                    <a:pt x="4995" y="4878"/>
                    <a:pt x="4983" y="5581"/>
                    <a:pt x="5006" y="6238"/>
                  </a:cubicBezTo>
                  <a:cubicBezTo>
                    <a:pt x="4198" y="7188"/>
                    <a:pt x="3529" y="8231"/>
                    <a:pt x="3083" y="9345"/>
                  </a:cubicBezTo>
                  <a:cubicBezTo>
                    <a:pt x="2169" y="8700"/>
                    <a:pt x="1454" y="7845"/>
                    <a:pt x="1290" y="6660"/>
                  </a:cubicBezTo>
                  <a:cubicBezTo>
                    <a:pt x="1278" y="6543"/>
                    <a:pt x="1267" y="6414"/>
                    <a:pt x="1267" y="6308"/>
                  </a:cubicBezTo>
                  <a:lnTo>
                    <a:pt x="1267" y="6308"/>
                  </a:lnTo>
                  <a:cubicBezTo>
                    <a:pt x="1372" y="6332"/>
                    <a:pt x="1489" y="6355"/>
                    <a:pt x="1595" y="6355"/>
                  </a:cubicBezTo>
                  <a:cubicBezTo>
                    <a:pt x="1817" y="6355"/>
                    <a:pt x="2040" y="6285"/>
                    <a:pt x="2251" y="6133"/>
                  </a:cubicBezTo>
                  <a:cubicBezTo>
                    <a:pt x="2767" y="5722"/>
                    <a:pt x="2814" y="5125"/>
                    <a:pt x="2603" y="4656"/>
                  </a:cubicBezTo>
                  <a:cubicBezTo>
                    <a:pt x="3354" y="4339"/>
                    <a:pt x="4279" y="4234"/>
                    <a:pt x="5077" y="4198"/>
                  </a:cubicBezTo>
                  <a:close/>
                  <a:moveTo>
                    <a:pt x="5030" y="6941"/>
                  </a:moveTo>
                  <a:cubicBezTo>
                    <a:pt x="5042" y="7024"/>
                    <a:pt x="5042" y="7118"/>
                    <a:pt x="5053" y="7211"/>
                  </a:cubicBezTo>
                  <a:cubicBezTo>
                    <a:pt x="5123" y="8314"/>
                    <a:pt x="5276" y="9450"/>
                    <a:pt x="5546" y="10576"/>
                  </a:cubicBezTo>
                  <a:cubicBezTo>
                    <a:pt x="4854" y="10318"/>
                    <a:pt x="4139" y="10002"/>
                    <a:pt x="3482" y="9603"/>
                  </a:cubicBezTo>
                  <a:cubicBezTo>
                    <a:pt x="3565" y="9392"/>
                    <a:pt x="3658" y="9181"/>
                    <a:pt x="3752" y="8981"/>
                  </a:cubicBezTo>
                  <a:cubicBezTo>
                    <a:pt x="4092" y="8267"/>
                    <a:pt x="4526" y="7574"/>
                    <a:pt x="5030" y="6941"/>
                  </a:cubicBezTo>
                  <a:close/>
                  <a:moveTo>
                    <a:pt x="15172" y="6754"/>
                  </a:moveTo>
                  <a:cubicBezTo>
                    <a:pt x="15230" y="6789"/>
                    <a:pt x="15289" y="6836"/>
                    <a:pt x="15359" y="6871"/>
                  </a:cubicBezTo>
                  <a:cubicBezTo>
                    <a:pt x="15805" y="7199"/>
                    <a:pt x="16261" y="7551"/>
                    <a:pt x="16519" y="7997"/>
                  </a:cubicBezTo>
                  <a:cubicBezTo>
                    <a:pt x="16321" y="8067"/>
                    <a:pt x="16097" y="8196"/>
                    <a:pt x="15898" y="8419"/>
                  </a:cubicBezTo>
                  <a:cubicBezTo>
                    <a:pt x="15370" y="9005"/>
                    <a:pt x="15675" y="9814"/>
                    <a:pt x="16250" y="10224"/>
                  </a:cubicBezTo>
                  <a:cubicBezTo>
                    <a:pt x="16215" y="10271"/>
                    <a:pt x="16168" y="10318"/>
                    <a:pt x="16133" y="10365"/>
                  </a:cubicBezTo>
                  <a:cubicBezTo>
                    <a:pt x="15500" y="11139"/>
                    <a:pt x="14445" y="11467"/>
                    <a:pt x="13495" y="11631"/>
                  </a:cubicBezTo>
                  <a:cubicBezTo>
                    <a:pt x="13541" y="10799"/>
                    <a:pt x="13507" y="9943"/>
                    <a:pt x="13424" y="9111"/>
                  </a:cubicBezTo>
                  <a:cubicBezTo>
                    <a:pt x="14081" y="8384"/>
                    <a:pt x="14703" y="7598"/>
                    <a:pt x="15172" y="6754"/>
                  </a:cubicBezTo>
                  <a:close/>
                  <a:moveTo>
                    <a:pt x="7738" y="4304"/>
                  </a:moveTo>
                  <a:cubicBezTo>
                    <a:pt x="9250" y="4468"/>
                    <a:pt x="10810" y="4796"/>
                    <a:pt x="12275" y="5323"/>
                  </a:cubicBezTo>
                  <a:cubicBezTo>
                    <a:pt x="12604" y="6508"/>
                    <a:pt x="12815" y="7727"/>
                    <a:pt x="12932" y="8947"/>
                  </a:cubicBezTo>
                  <a:cubicBezTo>
                    <a:pt x="12275" y="9650"/>
                    <a:pt x="11572" y="10307"/>
                    <a:pt x="10834" y="10916"/>
                  </a:cubicBezTo>
                  <a:cubicBezTo>
                    <a:pt x="10517" y="11174"/>
                    <a:pt x="10188" y="11432"/>
                    <a:pt x="9860" y="11678"/>
                  </a:cubicBezTo>
                  <a:cubicBezTo>
                    <a:pt x="8559" y="11514"/>
                    <a:pt x="7269" y="11174"/>
                    <a:pt x="6061" y="10763"/>
                  </a:cubicBezTo>
                  <a:cubicBezTo>
                    <a:pt x="5686" y="9333"/>
                    <a:pt x="5511" y="7845"/>
                    <a:pt x="5487" y="6402"/>
                  </a:cubicBezTo>
                  <a:cubicBezTo>
                    <a:pt x="6167" y="5628"/>
                    <a:pt x="6929" y="4925"/>
                    <a:pt x="7738" y="4304"/>
                  </a:cubicBezTo>
                  <a:close/>
                  <a:moveTo>
                    <a:pt x="12979" y="9568"/>
                  </a:moveTo>
                  <a:cubicBezTo>
                    <a:pt x="13038" y="10271"/>
                    <a:pt x="13049" y="10987"/>
                    <a:pt x="13014" y="11701"/>
                  </a:cubicBezTo>
                  <a:cubicBezTo>
                    <a:pt x="12533" y="11760"/>
                    <a:pt x="12064" y="11795"/>
                    <a:pt x="11584" y="11795"/>
                  </a:cubicBezTo>
                  <a:cubicBezTo>
                    <a:pt x="11232" y="11795"/>
                    <a:pt x="10892" y="11784"/>
                    <a:pt x="10552" y="11748"/>
                  </a:cubicBezTo>
                  <a:cubicBezTo>
                    <a:pt x="11150" y="11279"/>
                    <a:pt x="11736" y="10776"/>
                    <a:pt x="12275" y="10271"/>
                  </a:cubicBezTo>
                  <a:cubicBezTo>
                    <a:pt x="12510" y="10049"/>
                    <a:pt x="12744" y="9814"/>
                    <a:pt x="12979" y="9568"/>
                  </a:cubicBezTo>
                  <a:close/>
                  <a:moveTo>
                    <a:pt x="6226" y="11315"/>
                  </a:moveTo>
                  <a:lnTo>
                    <a:pt x="6226" y="11315"/>
                  </a:lnTo>
                  <a:cubicBezTo>
                    <a:pt x="6577" y="11420"/>
                    <a:pt x="6918" y="11526"/>
                    <a:pt x="7246" y="11608"/>
                  </a:cubicBezTo>
                  <a:cubicBezTo>
                    <a:pt x="7903" y="11795"/>
                    <a:pt x="8606" y="11948"/>
                    <a:pt x="9309" y="12065"/>
                  </a:cubicBezTo>
                  <a:cubicBezTo>
                    <a:pt x="8583" y="12546"/>
                    <a:pt x="7820" y="12968"/>
                    <a:pt x="7012" y="13285"/>
                  </a:cubicBezTo>
                  <a:cubicBezTo>
                    <a:pt x="6694" y="12652"/>
                    <a:pt x="6437" y="11995"/>
                    <a:pt x="6226" y="11315"/>
                  </a:cubicBezTo>
                  <a:close/>
                  <a:moveTo>
                    <a:pt x="3318" y="10083"/>
                  </a:moveTo>
                  <a:cubicBezTo>
                    <a:pt x="4057" y="10529"/>
                    <a:pt x="4878" y="10869"/>
                    <a:pt x="5686" y="11139"/>
                  </a:cubicBezTo>
                  <a:cubicBezTo>
                    <a:pt x="5909" y="11936"/>
                    <a:pt x="6202" y="12710"/>
                    <a:pt x="6566" y="13437"/>
                  </a:cubicBezTo>
                  <a:cubicBezTo>
                    <a:pt x="6554" y="13449"/>
                    <a:pt x="6543" y="13449"/>
                    <a:pt x="6519" y="13449"/>
                  </a:cubicBezTo>
                  <a:cubicBezTo>
                    <a:pt x="6061" y="13589"/>
                    <a:pt x="5605" y="13718"/>
                    <a:pt x="5159" y="13718"/>
                  </a:cubicBezTo>
                  <a:cubicBezTo>
                    <a:pt x="4714" y="13718"/>
                    <a:pt x="4279" y="13589"/>
                    <a:pt x="3904" y="13202"/>
                  </a:cubicBezTo>
                  <a:cubicBezTo>
                    <a:pt x="3541" y="12850"/>
                    <a:pt x="3330" y="12370"/>
                    <a:pt x="3213" y="11889"/>
                  </a:cubicBezTo>
                  <a:cubicBezTo>
                    <a:pt x="3083" y="11292"/>
                    <a:pt x="3154" y="10682"/>
                    <a:pt x="3318" y="10083"/>
                  </a:cubicBezTo>
                  <a:close/>
                  <a:moveTo>
                    <a:pt x="10001" y="12159"/>
                  </a:moveTo>
                  <a:cubicBezTo>
                    <a:pt x="10552" y="12229"/>
                    <a:pt x="11115" y="12264"/>
                    <a:pt x="11666" y="12264"/>
                  </a:cubicBezTo>
                  <a:cubicBezTo>
                    <a:pt x="12111" y="12264"/>
                    <a:pt x="12545" y="12241"/>
                    <a:pt x="12967" y="12194"/>
                  </a:cubicBezTo>
                  <a:lnTo>
                    <a:pt x="12967" y="12194"/>
                  </a:lnTo>
                  <a:cubicBezTo>
                    <a:pt x="12908" y="12874"/>
                    <a:pt x="12780" y="13554"/>
                    <a:pt x="12569" y="14199"/>
                  </a:cubicBezTo>
                  <a:cubicBezTo>
                    <a:pt x="12252" y="15137"/>
                    <a:pt x="11889" y="15992"/>
                    <a:pt x="10821" y="16169"/>
                  </a:cubicBezTo>
                  <a:cubicBezTo>
                    <a:pt x="10716" y="16192"/>
                    <a:pt x="10610" y="16192"/>
                    <a:pt x="10505" y="16192"/>
                  </a:cubicBezTo>
                  <a:cubicBezTo>
                    <a:pt x="10107" y="16192"/>
                    <a:pt x="9708" y="16086"/>
                    <a:pt x="9356" y="15934"/>
                  </a:cubicBezTo>
                  <a:cubicBezTo>
                    <a:pt x="8395" y="15512"/>
                    <a:pt x="7726" y="14574"/>
                    <a:pt x="7234" y="13695"/>
                  </a:cubicBezTo>
                  <a:cubicBezTo>
                    <a:pt x="8207" y="13308"/>
                    <a:pt x="9133" y="12780"/>
                    <a:pt x="10001" y="12159"/>
                  </a:cubicBezTo>
                  <a:close/>
                  <a:moveTo>
                    <a:pt x="8570" y="1"/>
                  </a:moveTo>
                  <a:cubicBezTo>
                    <a:pt x="7668" y="1"/>
                    <a:pt x="6765" y="458"/>
                    <a:pt x="6120" y="1267"/>
                  </a:cubicBezTo>
                  <a:cubicBezTo>
                    <a:pt x="5605" y="1936"/>
                    <a:pt x="5300" y="2780"/>
                    <a:pt x="5147" y="3682"/>
                  </a:cubicBezTo>
                  <a:cubicBezTo>
                    <a:pt x="4162" y="3705"/>
                    <a:pt x="3201" y="3870"/>
                    <a:pt x="2345" y="4268"/>
                  </a:cubicBezTo>
                  <a:cubicBezTo>
                    <a:pt x="2122" y="4010"/>
                    <a:pt x="1806" y="3835"/>
                    <a:pt x="1465" y="3835"/>
                  </a:cubicBezTo>
                  <a:cubicBezTo>
                    <a:pt x="1161" y="3835"/>
                    <a:pt x="832" y="3976"/>
                    <a:pt x="528" y="4315"/>
                  </a:cubicBezTo>
                  <a:cubicBezTo>
                    <a:pt x="0" y="4890"/>
                    <a:pt x="293" y="5699"/>
                    <a:pt x="856" y="6097"/>
                  </a:cubicBezTo>
                  <a:cubicBezTo>
                    <a:pt x="739" y="6941"/>
                    <a:pt x="1032" y="7891"/>
                    <a:pt x="1595" y="8618"/>
                  </a:cubicBezTo>
                  <a:cubicBezTo>
                    <a:pt x="1947" y="9087"/>
                    <a:pt x="2403" y="9486"/>
                    <a:pt x="2919" y="9826"/>
                  </a:cubicBezTo>
                  <a:cubicBezTo>
                    <a:pt x="2627" y="10740"/>
                    <a:pt x="2591" y="11737"/>
                    <a:pt x="2966" y="12639"/>
                  </a:cubicBezTo>
                  <a:cubicBezTo>
                    <a:pt x="3213" y="13202"/>
                    <a:pt x="3646" y="13707"/>
                    <a:pt x="4174" y="13999"/>
                  </a:cubicBezTo>
                  <a:cubicBezTo>
                    <a:pt x="4467" y="14152"/>
                    <a:pt x="4772" y="14210"/>
                    <a:pt x="5089" y="14210"/>
                  </a:cubicBezTo>
                  <a:cubicBezTo>
                    <a:pt x="5605" y="14210"/>
                    <a:pt x="6144" y="14058"/>
                    <a:pt x="6613" y="13918"/>
                  </a:cubicBezTo>
                  <a:cubicBezTo>
                    <a:pt x="6671" y="13894"/>
                    <a:pt x="6730" y="13871"/>
                    <a:pt x="6788" y="13859"/>
                  </a:cubicBezTo>
                  <a:cubicBezTo>
                    <a:pt x="6999" y="14246"/>
                    <a:pt x="7246" y="14632"/>
                    <a:pt x="7527" y="14996"/>
                  </a:cubicBezTo>
                  <a:cubicBezTo>
                    <a:pt x="8125" y="15770"/>
                    <a:pt x="8981" y="16450"/>
                    <a:pt x="9977" y="16614"/>
                  </a:cubicBezTo>
                  <a:cubicBezTo>
                    <a:pt x="10154" y="16638"/>
                    <a:pt x="10329" y="16649"/>
                    <a:pt x="10505" y="16649"/>
                  </a:cubicBezTo>
                  <a:cubicBezTo>
                    <a:pt x="10904" y="16649"/>
                    <a:pt x="11303" y="16579"/>
                    <a:pt x="11678" y="16391"/>
                  </a:cubicBezTo>
                  <a:cubicBezTo>
                    <a:pt x="12428" y="16028"/>
                    <a:pt x="12756" y="15090"/>
                    <a:pt x="13014" y="14351"/>
                  </a:cubicBezTo>
                  <a:cubicBezTo>
                    <a:pt x="13249" y="13636"/>
                    <a:pt x="13389" y="12886"/>
                    <a:pt x="13460" y="12123"/>
                  </a:cubicBezTo>
                  <a:cubicBezTo>
                    <a:pt x="13940" y="12030"/>
                    <a:pt x="14421" y="11912"/>
                    <a:pt x="14878" y="11737"/>
                  </a:cubicBezTo>
                  <a:cubicBezTo>
                    <a:pt x="15605" y="11479"/>
                    <a:pt x="16227" y="11034"/>
                    <a:pt x="16672" y="10424"/>
                  </a:cubicBezTo>
                  <a:cubicBezTo>
                    <a:pt x="16766" y="10447"/>
                    <a:pt x="16871" y="10459"/>
                    <a:pt x="16977" y="10459"/>
                  </a:cubicBezTo>
                  <a:cubicBezTo>
                    <a:pt x="17188" y="10459"/>
                    <a:pt x="17423" y="10388"/>
                    <a:pt x="17634" y="10236"/>
                  </a:cubicBezTo>
                  <a:cubicBezTo>
                    <a:pt x="18583" y="9474"/>
                    <a:pt x="17926" y="8103"/>
                    <a:pt x="17001" y="7962"/>
                  </a:cubicBezTo>
                  <a:cubicBezTo>
                    <a:pt x="16719" y="7399"/>
                    <a:pt x="16203" y="6918"/>
                    <a:pt x="15617" y="6485"/>
                  </a:cubicBezTo>
                  <a:cubicBezTo>
                    <a:pt x="15535" y="6438"/>
                    <a:pt x="15453" y="6391"/>
                    <a:pt x="15383" y="6332"/>
                  </a:cubicBezTo>
                  <a:cubicBezTo>
                    <a:pt x="15594" y="5886"/>
                    <a:pt x="15769" y="5417"/>
                    <a:pt x="15886" y="4948"/>
                  </a:cubicBezTo>
                  <a:cubicBezTo>
                    <a:pt x="16156" y="3788"/>
                    <a:pt x="15805" y="2874"/>
                    <a:pt x="15066" y="2264"/>
                  </a:cubicBezTo>
                  <a:cubicBezTo>
                    <a:pt x="15195" y="1513"/>
                    <a:pt x="14573" y="693"/>
                    <a:pt x="13823" y="693"/>
                  </a:cubicBezTo>
                  <a:cubicBezTo>
                    <a:pt x="13518" y="693"/>
                    <a:pt x="13190" y="833"/>
                    <a:pt x="12885" y="1162"/>
                  </a:cubicBezTo>
                  <a:cubicBezTo>
                    <a:pt x="12803" y="1243"/>
                    <a:pt x="12744" y="1337"/>
                    <a:pt x="12697" y="1431"/>
                  </a:cubicBezTo>
                  <a:cubicBezTo>
                    <a:pt x="12217" y="1443"/>
                    <a:pt x="11712" y="1548"/>
                    <a:pt x="11232" y="1712"/>
                  </a:cubicBezTo>
                  <a:cubicBezTo>
                    <a:pt x="10986" y="1361"/>
                    <a:pt x="10716" y="1045"/>
                    <a:pt x="10423" y="763"/>
                  </a:cubicBezTo>
                  <a:cubicBezTo>
                    <a:pt x="9860" y="235"/>
                    <a:pt x="9216" y="1"/>
                    <a:pt x="8570"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91" name="Google Shape;2291;p72"/>
            <p:cNvSpPr/>
            <p:nvPr/>
          </p:nvSpPr>
          <p:spPr>
            <a:xfrm>
              <a:off x="8466575" y="4554416"/>
              <a:ext cx="204300" cy="223364"/>
            </a:xfrm>
            <a:custGeom>
              <a:rect b="b" l="l" r="r" t="t"/>
              <a:pathLst>
                <a:path extrusionOk="0" h="5835" w="5337">
                  <a:moveTo>
                    <a:pt x="1857" y="0"/>
                  </a:moveTo>
                  <a:cubicBezTo>
                    <a:pt x="1460" y="0"/>
                    <a:pt x="1059" y="321"/>
                    <a:pt x="1209" y="807"/>
                  </a:cubicBezTo>
                  <a:cubicBezTo>
                    <a:pt x="1374" y="1323"/>
                    <a:pt x="1590" y="1829"/>
                    <a:pt x="1828" y="2313"/>
                  </a:cubicBezTo>
                  <a:cubicBezTo>
                    <a:pt x="1456" y="2448"/>
                    <a:pt x="1074" y="2571"/>
                    <a:pt x="703" y="2716"/>
                  </a:cubicBezTo>
                  <a:cubicBezTo>
                    <a:pt x="1" y="2983"/>
                    <a:pt x="201" y="4030"/>
                    <a:pt x="821" y="4030"/>
                  </a:cubicBezTo>
                  <a:cubicBezTo>
                    <a:pt x="893" y="4030"/>
                    <a:pt x="971" y="4015"/>
                    <a:pt x="1054" y="3984"/>
                  </a:cubicBezTo>
                  <a:cubicBezTo>
                    <a:pt x="1498" y="3809"/>
                    <a:pt x="1952" y="3654"/>
                    <a:pt x="2395" y="3500"/>
                  </a:cubicBezTo>
                  <a:cubicBezTo>
                    <a:pt x="2674" y="4098"/>
                    <a:pt x="2921" y="4706"/>
                    <a:pt x="3045" y="5356"/>
                  </a:cubicBezTo>
                  <a:cubicBezTo>
                    <a:pt x="3111" y="5690"/>
                    <a:pt x="3353" y="5834"/>
                    <a:pt x="3609" y="5834"/>
                  </a:cubicBezTo>
                  <a:cubicBezTo>
                    <a:pt x="3994" y="5834"/>
                    <a:pt x="4413" y="5507"/>
                    <a:pt x="4313" y="5006"/>
                  </a:cubicBezTo>
                  <a:cubicBezTo>
                    <a:pt x="4180" y="4314"/>
                    <a:pt x="3911" y="3675"/>
                    <a:pt x="3612" y="3035"/>
                  </a:cubicBezTo>
                  <a:cubicBezTo>
                    <a:pt x="3983" y="2881"/>
                    <a:pt x="4355" y="2716"/>
                    <a:pt x="4716" y="2510"/>
                  </a:cubicBezTo>
                  <a:cubicBezTo>
                    <a:pt x="5336" y="2160"/>
                    <a:pt x="4957" y="1292"/>
                    <a:pt x="4375" y="1292"/>
                  </a:cubicBezTo>
                  <a:cubicBezTo>
                    <a:pt x="4270" y="1292"/>
                    <a:pt x="4159" y="1320"/>
                    <a:pt x="4045" y="1385"/>
                  </a:cubicBezTo>
                  <a:cubicBezTo>
                    <a:pt x="3726" y="1561"/>
                    <a:pt x="3385" y="1715"/>
                    <a:pt x="3045" y="1859"/>
                  </a:cubicBezTo>
                  <a:cubicBezTo>
                    <a:pt x="2828" y="1405"/>
                    <a:pt x="2632" y="942"/>
                    <a:pt x="2477" y="456"/>
                  </a:cubicBezTo>
                  <a:cubicBezTo>
                    <a:pt x="2375" y="138"/>
                    <a:pt x="2117" y="0"/>
                    <a:pt x="1857" y="0"/>
                  </a:cubicBez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92" name="Google Shape;2292;p72"/>
            <p:cNvSpPr/>
            <p:nvPr/>
          </p:nvSpPr>
          <p:spPr>
            <a:xfrm>
              <a:off x="8670875" y="4135591"/>
              <a:ext cx="204300" cy="223364"/>
            </a:xfrm>
            <a:custGeom>
              <a:rect b="b" l="l" r="r" t="t"/>
              <a:pathLst>
                <a:path extrusionOk="0" h="5835" w="5337">
                  <a:moveTo>
                    <a:pt x="1857" y="0"/>
                  </a:moveTo>
                  <a:cubicBezTo>
                    <a:pt x="1460" y="0"/>
                    <a:pt x="1059" y="321"/>
                    <a:pt x="1209" y="807"/>
                  </a:cubicBezTo>
                  <a:cubicBezTo>
                    <a:pt x="1374" y="1323"/>
                    <a:pt x="1590" y="1829"/>
                    <a:pt x="1828" y="2313"/>
                  </a:cubicBezTo>
                  <a:cubicBezTo>
                    <a:pt x="1456" y="2448"/>
                    <a:pt x="1074" y="2571"/>
                    <a:pt x="703" y="2716"/>
                  </a:cubicBezTo>
                  <a:cubicBezTo>
                    <a:pt x="1" y="2983"/>
                    <a:pt x="201" y="4030"/>
                    <a:pt x="821" y="4030"/>
                  </a:cubicBezTo>
                  <a:cubicBezTo>
                    <a:pt x="893" y="4030"/>
                    <a:pt x="971" y="4015"/>
                    <a:pt x="1054" y="3984"/>
                  </a:cubicBezTo>
                  <a:cubicBezTo>
                    <a:pt x="1498" y="3809"/>
                    <a:pt x="1952" y="3654"/>
                    <a:pt x="2395" y="3500"/>
                  </a:cubicBezTo>
                  <a:cubicBezTo>
                    <a:pt x="2674" y="4098"/>
                    <a:pt x="2921" y="4706"/>
                    <a:pt x="3045" y="5356"/>
                  </a:cubicBezTo>
                  <a:cubicBezTo>
                    <a:pt x="3111" y="5690"/>
                    <a:pt x="3353" y="5834"/>
                    <a:pt x="3609" y="5834"/>
                  </a:cubicBezTo>
                  <a:cubicBezTo>
                    <a:pt x="3994" y="5834"/>
                    <a:pt x="4413" y="5507"/>
                    <a:pt x="4313" y="5006"/>
                  </a:cubicBezTo>
                  <a:cubicBezTo>
                    <a:pt x="4180" y="4314"/>
                    <a:pt x="3911" y="3675"/>
                    <a:pt x="3612" y="3035"/>
                  </a:cubicBezTo>
                  <a:cubicBezTo>
                    <a:pt x="3983" y="2881"/>
                    <a:pt x="4355" y="2716"/>
                    <a:pt x="4716" y="2510"/>
                  </a:cubicBezTo>
                  <a:cubicBezTo>
                    <a:pt x="5336" y="2160"/>
                    <a:pt x="4957" y="1292"/>
                    <a:pt x="4375" y="1292"/>
                  </a:cubicBezTo>
                  <a:cubicBezTo>
                    <a:pt x="4270" y="1292"/>
                    <a:pt x="4159" y="1320"/>
                    <a:pt x="4045" y="1385"/>
                  </a:cubicBezTo>
                  <a:cubicBezTo>
                    <a:pt x="3726" y="1561"/>
                    <a:pt x="3385" y="1715"/>
                    <a:pt x="3045" y="1859"/>
                  </a:cubicBezTo>
                  <a:cubicBezTo>
                    <a:pt x="2828" y="1405"/>
                    <a:pt x="2632" y="942"/>
                    <a:pt x="2477" y="456"/>
                  </a:cubicBezTo>
                  <a:cubicBezTo>
                    <a:pt x="2375" y="138"/>
                    <a:pt x="2117" y="0"/>
                    <a:pt x="1857" y="0"/>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2293" name="Google Shape;2293;p72"/>
            <p:cNvGrpSpPr/>
            <p:nvPr/>
          </p:nvGrpSpPr>
          <p:grpSpPr>
            <a:xfrm>
              <a:off x="8298263" y="4102713"/>
              <a:ext cx="251475" cy="289100"/>
              <a:chOff x="2189450" y="2335450"/>
              <a:chExt cx="251475" cy="289100"/>
            </a:xfrm>
          </p:grpSpPr>
          <p:sp>
            <p:nvSpPr>
              <p:cNvPr id="2294" name="Google Shape;2294;p72"/>
              <p:cNvSpPr/>
              <p:nvPr/>
            </p:nvSpPr>
            <p:spPr>
              <a:xfrm>
                <a:off x="2231500" y="2545625"/>
                <a:ext cx="101625" cy="78925"/>
              </a:xfrm>
              <a:custGeom>
                <a:rect b="b" l="l" r="r" t="t"/>
                <a:pathLst>
                  <a:path extrusionOk="0" h="3157" w="4065">
                    <a:moveTo>
                      <a:pt x="2032" y="0"/>
                    </a:moveTo>
                    <a:cubicBezTo>
                      <a:pt x="1" y="0"/>
                      <a:pt x="1" y="3157"/>
                      <a:pt x="2032" y="3157"/>
                    </a:cubicBezTo>
                    <a:cubicBezTo>
                      <a:pt x="4065" y="3157"/>
                      <a:pt x="4065" y="0"/>
                      <a:pt x="2032" y="0"/>
                    </a:cubicBez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95" name="Google Shape;2295;p72"/>
              <p:cNvSpPr/>
              <p:nvPr/>
            </p:nvSpPr>
            <p:spPr>
              <a:xfrm>
                <a:off x="2189450" y="2335450"/>
                <a:ext cx="101625" cy="78950"/>
              </a:xfrm>
              <a:custGeom>
                <a:rect b="b" l="l" r="r" t="t"/>
                <a:pathLst>
                  <a:path extrusionOk="0" h="3158" w="4065">
                    <a:moveTo>
                      <a:pt x="2033" y="1"/>
                    </a:moveTo>
                    <a:cubicBezTo>
                      <a:pt x="1" y="1"/>
                      <a:pt x="1" y="3157"/>
                      <a:pt x="2033" y="3157"/>
                    </a:cubicBezTo>
                    <a:cubicBezTo>
                      <a:pt x="4065" y="3157"/>
                      <a:pt x="4065" y="1"/>
                      <a:pt x="2033" y="1"/>
                    </a:cubicBez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96" name="Google Shape;2296;p72"/>
              <p:cNvSpPr/>
              <p:nvPr/>
            </p:nvSpPr>
            <p:spPr>
              <a:xfrm>
                <a:off x="2344175" y="2388250"/>
                <a:ext cx="96750" cy="89125"/>
              </a:xfrm>
              <a:custGeom>
                <a:rect b="b" l="l" r="r" t="t"/>
                <a:pathLst>
                  <a:path extrusionOk="0" h="3565" w="3870">
                    <a:moveTo>
                      <a:pt x="2147" y="1"/>
                    </a:moveTo>
                    <a:cubicBezTo>
                      <a:pt x="1742" y="1"/>
                      <a:pt x="1337" y="153"/>
                      <a:pt x="1032" y="457"/>
                    </a:cubicBezTo>
                    <a:cubicBezTo>
                      <a:pt x="888" y="591"/>
                      <a:pt x="754" y="736"/>
                      <a:pt x="610" y="880"/>
                    </a:cubicBezTo>
                    <a:cubicBezTo>
                      <a:pt x="1" y="1478"/>
                      <a:pt x="1" y="2499"/>
                      <a:pt x="610" y="3108"/>
                    </a:cubicBezTo>
                    <a:cubicBezTo>
                      <a:pt x="914" y="3412"/>
                      <a:pt x="1321" y="3564"/>
                      <a:pt x="1728" y="3564"/>
                    </a:cubicBezTo>
                    <a:cubicBezTo>
                      <a:pt x="2134" y="3564"/>
                      <a:pt x="2539" y="3412"/>
                      <a:pt x="2838" y="3108"/>
                    </a:cubicBezTo>
                    <a:cubicBezTo>
                      <a:pt x="2982" y="2964"/>
                      <a:pt x="3127" y="2829"/>
                      <a:pt x="3260" y="2685"/>
                    </a:cubicBezTo>
                    <a:cubicBezTo>
                      <a:pt x="3869" y="2077"/>
                      <a:pt x="3869" y="1066"/>
                      <a:pt x="3260" y="457"/>
                    </a:cubicBezTo>
                    <a:cubicBezTo>
                      <a:pt x="2956" y="153"/>
                      <a:pt x="2552" y="1"/>
                      <a:pt x="2147" y="1"/>
                    </a:cubicBez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grpSp>
        <p:nvGrpSpPr>
          <p:cNvPr id="2297" name="Google Shape;2297;p72"/>
          <p:cNvGrpSpPr/>
          <p:nvPr/>
        </p:nvGrpSpPr>
        <p:grpSpPr>
          <a:xfrm flipH="1" rot="5400000">
            <a:off x="210299" y="-10266"/>
            <a:ext cx="1437133" cy="1280547"/>
            <a:chOff x="5898017" y="679887"/>
            <a:chExt cx="1822155" cy="1623617"/>
          </a:xfrm>
        </p:grpSpPr>
        <p:sp>
          <p:nvSpPr>
            <p:cNvPr id="2298" name="Google Shape;2298;p72"/>
            <p:cNvSpPr/>
            <p:nvPr/>
          </p:nvSpPr>
          <p:spPr>
            <a:xfrm>
              <a:off x="5898017" y="1960377"/>
              <a:ext cx="158260" cy="159738"/>
            </a:xfrm>
            <a:custGeom>
              <a:rect b="b" l="l" r="r" t="t"/>
              <a:pathLst>
                <a:path extrusionOk="0" h="1729" w="1713">
                  <a:moveTo>
                    <a:pt x="814" y="0"/>
                  </a:moveTo>
                  <a:cubicBezTo>
                    <a:pt x="725" y="0"/>
                    <a:pt x="637" y="23"/>
                    <a:pt x="568" y="66"/>
                  </a:cubicBezTo>
                  <a:cubicBezTo>
                    <a:pt x="444" y="138"/>
                    <a:pt x="372" y="242"/>
                    <a:pt x="341" y="375"/>
                  </a:cubicBezTo>
                  <a:cubicBezTo>
                    <a:pt x="341" y="386"/>
                    <a:pt x="330" y="396"/>
                    <a:pt x="330" y="407"/>
                  </a:cubicBezTo>
                  <a:cubicBezTo>
                    <a:pt x="330" y="399"/>
                    <a:pt x="329" y="396"/>
                    <a:pt x="328" y="396"/>
                  </a:cubicBezTo>
                  <a:cubicBezTo>
                    <a:pt x="324" y="396"/>
                    <a:pt x="318" y="412"/>
                    <a:pt x="323" y="412"/>
                  </a:cubicBezTo>
                  <a:cubicBezTo>
                    <a:pt x="324" y="412"/>
                    <a:pt x="327" y="410"/>
                    <a:pt x="330" y="407"/>
                  </a:cubicBezTo>
                  <a:lnTo>
                    <a:pt x="330" y="407"/>
                  </a:lnTo>
                  <a:cubicBezTo>
                    <a:pt x="310" y="437"/>
                    <a:pt x="289" y="478"/>
                    <a:pt x="268" y="510"/>
                  </a:cubicBezTo>
                  <a:cubicBezTo>
                    <a:pt x="217" y="613"/>
                    <a:pt x="155" y="716"/>
                    <a:pt x="103" y="819"/>
                  </a:cubicBezTo>
                  <a:cubicBezTo>
                    <a:pt x="0" y="1005"/>
                    <a:pt x="21" y="1242"/>
                    <a:pt x="176" y="1397"/>
                  </a:cubicBezTo>
                  <a:lnTo>
                    <a:pt x="279" y="1500"/>
                  </a:lnTo>
                  <a:cubicBezTo>
                    <a:pt x="330" y="1551"/>
                    <a:pt x="424" y="1603"/>
                    <a:pt x="506" y="1624"/>
                  </a:cubicBezTo>
                  <a:cubicBezTo>
                    <a:pt x="591" y="1695"/>
                    <a:pt x="696" y="1729"/>
                    <a:pt x="802" y="1729"/>
                  </a:cubicBezTo>
                  <a:cubicBezTo>
                    <a:pt x="926" y="1729"/>
                    <a:pt x="1051" y="1682"/>
                    <a:pt x="1146" y="1592"/>
                  </a:cubicBezTo>
                  <a:cubicBezTo>
                    <a:pt x="1331" y="1417"/>
                    <a:pt x="1527" y="1262"/>
                    <a:pt x="1600" y="1015"/>
                  </a:cubicBezTo>
                  <a:cubicBezTo>
                    <a:pt x="1713" y="581"/>
                    <a:pt x="1362" y="283"/>
                    <a:pt x="1052" y="66"/>
                  </a:cubicBezTo>
                  <a:cubicBezTo>
                    <a:pt x="982" y="21"/>
                    <a:pt x="897" y="0"/>
                    <a:pt x="814"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99" name="Google Shape;2299;p72"/>
            <p:cNvSpPr/>
            <p:nvPr/>
          </p:nvSpPr>
          <p:spPr>
            <a:xfrm>
              <a:off x="6434602" y="2116420"/>
              <a:ext cx="143016" cy="187085"/>
            </a:xfrm>
            <a:custGeom>
              <a:rect b="b" l="l" r="r" t="t"/>
              <a:pathLst>
                <a:path extrusionOk="0" h="2025" w="1548">
                  <a:moveTo>
                    <a:pt x="601" y="0"/>
                  </a:moveTo>
                  <a:cubicBezTo>
                    <a:pt x="436" y="0"/>
                    <a:pt x="276" y="83"/>
                    <a:pt x="175" y="265"/>
                  </a:cubicBezTo>
                  <a:cubicBezTo>
                    <a:pt x="72" y="440"/>
                    <a:pt x="51" y="646"/>
                    <a:pt x="41" y="832"/>
                  </a:cubicBezTo>
                  <a:cubicBezTo>
                    <a:pt x="0" y="1224"/>
                    <a:pt x="10" y="1698"/>
                    <a:pt x="361" y="1946"/>
                  </a:cubicBezTo>
                  <a:cubicBezTo>
                    <a:pt x="443" y="2000"/>
                    <a:pt x="526" y="2024"/>
                    <a:pt x="608" y="2024"/>
                  </a:cubicBezTo>
                  <a:cubicBezTo>
                    <a:pt x="743" y="2024"/>
                    <a:pt x="875" y="1960"/>
                    <a:pt x="990" y="1863"/>
                  </a:cubicBezTo>
                  <a:cubicBezTo>
                    <a:pt x="1186" y="1853"/>
                    <a:pt x="1372" y="1719"/>
                    <a:pt x="1434" y="1523"/>
                  </a:cubicBezTo>
                  <a:cubicBezTo>
                    <a:pt x="1454" y="1420"/>
                    <a:pt x="1475" y="1327"/>
                    <a:pt x="1485" y="1234"/>
                  </a:cubicBezTo>
                  <a:cubicBezTo>
                    <a:pt x="1516" y="1173"/>
                    <a:pt x="1547" y="1100"/>
                    <a:pt x="1547" y="1017"/>
                  </a:cubicBezTo>
                  <a:cubicBezTo>
                    <a:pt x="1547" y="863"/>
                    <a:pt x="1475" y="749"/>
                    <a:pt x="1382" y="667"/>
                  </a:cubicBezTo>
                  <a:cubicBezTo>
                    <a:pt x="1351" y="616"/>
                    <a:pt x="1320" y="574"/>
                    <a:pt x="1279" y="522"/>
                  </a:cubicBezTo>
                  <a:cubicBezTo>
                    <a:pt x="1238" y="471"/>
                    <a:pt x="1186" y="440"/>
                    <a:pt x="1135" y="389"/>
                  </a:cubicBezTo>
                  <a:cubicBezTo>
                    <a:pt x="1124" y="347"/>
                    <a:pt x="1103" y="295"/>
                    <a:pt x="1073" y="254"/>
                  </a:cubicBezTo>
                  <a:cubicBezTo>
                    <a:pt x="951" y="91"/>
                    <a:pt x="774" y="0"/>
                    <a:pt x="601"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00" name="Google Shape;2300;p72"/>
            <p:cNvSpPr/>
            <p:nvPr/>
          </p:nvSpPr>
          <p:spPr>
            <a:xfrm>
              <a:off x="6864018" y="1933954"/>
              <a:ext cx="156689" cy="160200"/>
            </a:xfrm>
            <a:custGeom>
              <a:rect b="b" l="l" r="r" t="t"/>
              <a:pathLst>
                <a:path extrusionOk="0" h="1734" w="1696">
                  <a:moveTo>
                    <a:pt x="1146" y="1"/>
                  </a:moveTo>
                  <a:cubicBezTo>
                    <a:pt x="1140" y="1"/>
                    <a:pt x="1134" y="1"/>
                    <a:pt x="1129" y="1"/>
                  </a:cubicBezTo>
                  <a:cubicBezTo>
                    <a:pt x="973" y="1"/>
                    <a:pt x="829" y="42"/>
                    <a:pt x="705" y="115"/>
                  </a:cubicBezTo>
                  <a:cubicBezTo>
                    <a:pt x="592" y="145"/>
                    <a:pt x="489" y="218"/>
                    <a:pt x="427" y="331"/>
                  </a:cubicBezTo>
                  <a:cubicBezTo>
                    <a:pt x="386" y="414"/>
                    <a:pt x="334" y="476"/>
                    <a:pt x="283" y="548"/>
                  </a:cubicBezTo>
                  <a:cubicBezTo>
                    <a:pt x="180" y="693"/>
                    <a:pt x="128" y="858"/>
                    <a:pt x="86" y="1023"/>
                  </a:cubicBezTo>
                  <a:cubicBezTo>
                    <a:pt x="1" y="1347"/>
                    <a:pt x="259" y="1627"/>
                    <a:pt x="559" y="1627"/>
                  </a:cubicBezTo>
                  <a:cubicBezTo>
                    <a:pt x="584" y="1627"/>
                    <a:pt x="609" y="1625"/>
                    <a:pt x="633" y="1621"/>
                  </a:cubicBezTo>
                  <a:cubicBezTo>
                    <a:pt x="726" y="1683"/>
                    <a:pt x="829" y="1734"/>
                    <a:pt x="932" y="1734"/>
                  </a:cubicBezTo>
                  <a:cubicBezTo>
                    <a:pt x="1149" y="1734"/>
                    <a:pt x="1314" y="1590"/>
                    <a:pt x="1386" y="1404"/>
                  </a:cubicBezTo>
                  <a:cubicBezTo>
                    <a:pt x="1417" y="1383"/>
                    <a:pt x="1448" y="1363"/>
                    <a:pt x="1469" y="1332"/>
                  </a:cubicBezTo>
                  <a:cubicBezTo>
                    <a:pt x="1696" y="1085"/>
                    <a:pt x="1613" y="785"/>
                    <a:pt x="1613" y="476"/>
                  </a:cubicBezTo>
                  <a:cubicBezTo>
                    <a:pt x="1613" y="223"/>
                    <a:pt x="1406" y="1"/>
                    <a:pt x="1146"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01" name="Google Shape;2301;p72"/>
            <p:cNvSpPr/>
            <p:nvPr/>
          </p:nvSpPr>
          <p:spPr>
            <a:xfrm>
              <a:off x="7359861" y="1915384"/>
              <a:ext cx="163988" cy="152162"/>
            </a:xfrm>
            <a:custGeom>
              <a:rect b="b" l="l" r="r" t="t"/>
              <a:pathLst>
                <a:path extrusionOk="0" h="1647" w="1775">
                  <a:moveTo>
                    <a:pt x="1056" y="1"/>
                  </a:moveTo>
                  <a:cubicBezTo>
                    <a:pt x="1034" y="1"/>
                    <a:pt x="1013" y="3"/>
                    <a:pt x="991" y="6"/>
                  </a:cubicBezTo>
                  <a:lnTo>
                    <a:pt x="960" y="6"/>
                  </a:lnTo>
                  <a:cubicBezTo>
                    <a:pt x="775" y="6"/>
                    <a:pt x="651" y="99"/>
                    <a:pt x="548" y="243"/>
                  </a:cubicBezTo>
                  <a:cubicBezTo>
                    <a:pt x="465" y="346"/>
                    <a:pt x="383" y="460"/>
                    <a:pt x="321" y="573"/>
                  </a:cubicBezTo>
                  <a:cubicBezTo>
                    <a:pt x="259" y="687"/>
                    <a:pt x="218" y="800"/>
                    <a:pt x="156" y="914"/>
                  </a:cubicBezTo>
                  <a:cubicBezTo>
                    <a:pt x="1" y="1234"/>
                    <a:pt x="186" y="1646"/>
                    <a:pt x="578" y="1646"/>
                  </a:cubicBezTo>
                  <a:cubicBezTo>
                    <a:pt x="672" y="1646"/>
                    <a:pt x="775" y="1636"/>
                    <a:pt x="878" y="1636"/>
                  </a:cubicBezTo>
                  <a:cubicBezTo>
                    <a:pt x="904" y="1641"/>
                    <a:pt x="930" y="1643"/>
                    <a:pt x="954" y="1643"/>
                  </a:cubicBezTo>
                  <a:cubicBezTo>
                    <a:pt x="1045" y="1643"/>
                    <a:pt x="1124" y="1615"/>
                    <a:pt x="1197" y="1574"/>
                  </a:cubicBezTo>
                  <a:cubicBezTo>
                    <a:pt x="1352" y="1522"/>
                    <a:pt x="1486" y="1440"/>
                    <a:pt x="1589" y="1295"/>
                  </a:cubicBezTo>
                  <a:cubicBezTo>
                    <a:pt x="1775" y="1017"/>
                    <a:pt x="1610" y="646"/>
                    <a:pt x="1517" y="357"/>
                  </a:cubicBezTo>
                  <a:cubicBezTo>
                    <a:pt x="1452" y="170"/>
                    <a:pt x="1260" y="1"/>
                    <a:pt x="1056"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02" name="Google Shape;2302;p72"/>
            <p:cNvSpPr/>
            <p:nvPr/>
          </p:nvSpPr>
          <p:spPr>
            <a:xfrm>
              <a:off x="7171206" y="1552025"/>
              <a:ext cx="161124" cy="141538"/>
            </a:xfrm>
            <a:custGeom>
              <a:rect b="b" l="l" r="r" t="t"/>
              <a:pathLst>
                <a:path extrusionOk="0" h="1532" w="1744">
                  <a:moveTo>
                    <a:pt x="1074" y="1"/>
                  </a:moveTo>
                  <a:cubicBezTo>
                    <a:pt x="1033" y="1"/>
                    <a:pt x="992" y="4"/>
                    <a:pt x="949" y="9"/>
                  </a:cubicBezTo>
                  <a:cubicBezTo>
                    <a:pt x="867" y="20"/>
                    <a:pt x="795" y="61"/>
                    <a:pt x="733" y="112"/>
                  </a:cubicBezTo>
                  <a:lnTo>
                    <a:pt x="733" y="102"/>
                  </a:lnTo>
                  <a:cubicBezTo>
                    <a:pt x="681" y="91"/>
                    <a:pt x="640" y="82"/>
                    <a:pt x="599" y="82"/>
                  </a:cubicBezTo>
                  <a:lnTo>
                    <a:pt x="589" y="82"/>
                  </a:lnTo>
                  <a:cubicBezTo>
                    <a:pt x="577" y="80"/>
                    <a:pt x="566" y="79"/>
                    <a:pt x="554" y="79"/>
                  </a:cubicBezTo>
                  <a:cubicBezTo>
                    <a:pt x="407" y="79"/>
                    <a:pt x="243" y="195"/>
                    <a:pt x="176" y="318"/>
                  </a:cubicBezTo>
                  <a:cubicBezTo>
                    <a:pt x="83" y="494"/>
                    <a:pt x="62" y="731"/>
                    <a:pt x="32" y="927"/>
                  </a:cubicBezTo>
                  <a:cubicBezTo>
                    <a:pt x="0" y="1102"/>
                    <a:pt x="32" y="1257"/>
                    <a:pt x="155" y="1391"/>
                  </a:cubicBezTo>
                  <a:cubicBezTo>
                    <a:pt x="247" y="1484"/>
                    <a:pt x="372" y="1532"/>
                    <a:pt x="498" y="1532"/>
                  </a:cubicBezTo>
                  <a:cubicBezTo>
                    <a:pt x="583" y="1532"/>
                    <a:pt x="668" y="1510"/>
                    <a:pt x="743" y="1464"/>
                  </a:cubicBezTo>
                  <a:cubicBezTo>
                    <a:pt x="826" y="1412"/>
                    <a:pt x="919" y="1361"/>
                    <a:pt x="1011" y="1319"/>
                  </a:cubicBezTo>
                  <a:cubicBezTo>
                    <a:pt x="1022" y="1319"/>
                    <a:pt x="1032" y="1319"/>
                    <a:pt x="1032" y="1309"/>
                  </a:cubicBezTo>
                  <a:cubicBezTo>
                    <a:pt x="1063" y="1309"/>
                    <a:pt x="1084" y="1299"/>
                    <a:pt x="1104" y="1278"/>
                  </a:cubicBezTo>
                  <a:cubicBezTo>
                    <a:pt x="1125" y="1278"/>
                    <a:pt x="1146" y="1267"/>
                    <a:pt x="1156" y="1257"/>
                  </a:cubicBezTo>
                  <a:cubicBezTo>
                    <a:pt x="1341" y="1164"/>
                    <a:pt x="1465" y="969"/>
                    <a:pt x="1589" y="814"/>
                  </a:cubicBezTo>
                  <a:cubicBezTo>
                    <a:pt x="1744" y="607"/>
                    <a:pt x="1651" y="360"/>
                    <a:pt x="1476" y="215"/>
                  </a:cubicBezTo>
                  <a:cubicBezTo>
                    <a:pt x="1465" y="185"/>
                    <a:pt x="1444" y="153"/>
                    <a:pt x="1414" y="133"/>
                  </a:cubicBezTo>
                  <a:cubicBezTo>
                    <a:pt x="1312" y="32"/>
                    <a:pt x="1199" y="1"/>
                    <a:pt x="1074"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03" name="Google Shape;2303;p72"/>
            <p:cNvSpPr/>
            <p:nvPr/>
          </p:nvSpPr>
          <p:spPr>
            <a:xfrm>
              <a:off x="7460008" y="1266547"/>
              <a:ext cx="133500" cy="156504"/>
            </a:xfrm>
            <a:custGeom>
              <a:rect b="b" l="l" r="r" t="t"/>
              <a:pathLst>
                <a:path extrusionOk="0" h="1694" w="1445">
                  <a:moveTo>
                    <a:pt x="564" y="1"/>
                  </a:moveTo>
                  <a:cubicBezTo>
                    <a:pt x="351" y="1"/>
                    <a:pt x="135" y="145"/>
                    <a:pt x="83" y="355"/>
                  </a:cubicBezTo>
                  <a:cubicBezTo>
                    <a:pt x="62" y="448"/>
                    <a:pt x="51" y="541"/>
                    <a:pt x="62" y="634"/>
                  </a:cubicBezTo>
                  <a:cubicBezTo>
                    <a:pt x="21" y="747"/>
                    <a:pt x="0" y="871"/>
                    <a:pt x="0" y="985"/>
                  </a:cubicBezTo>
                  <a:cubicBezTo>
                    <a:pt x="0" y="1180"/>
                    <a:pt x="72" y="1335"/>
                    <a:pt x="196" y="1490"/>
                  </a:cubicBezTo>
                  <a:cubicBezTo>
                    <a:pt x="268" y="1583"/>
                    <a:pt x="413" y="1666"/>
                    <a:pt x="526" y="1686"/>
                  </a:cubicBezTo>
                  <a:cubicBezTo>
                    <a:pt x="571" y="1691"/>
                    <a:pt x="614" y="1694"/>
                    <a:pt x="656" y="1694"/>
                  </a:cubicBezTo>
                  <a:cubicBezTo>
                    <a:pt x="787" y="1694"/>
                    <a:pt x="907" y="1669"/>
                    <a:pt x="1032" y="1614"/>
                  </a:cubicBezTo>
                  <a:cubicBezTo>
                    <a:pt x="1279" y="1510"/>
                    <a:pt x="1444" y="1212"/>
                    <a:pt x="1424" y="943"/>
                  </a:cubicBezTo>
                  <a:cubicBezTo>
                    <a:pt x="1382" y="552"/>
                    <a:pt x="1114" y="273"/>
                    <a:pt x="794" y="66"/>
                  </a:cubicBezTo>
                  <a:cubicBezTo>
                    <a:pt x="724" y="21"/>
                    <a:pt x="644" y="1"/>
                    <a:pt x="564"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04" name="Google Shape;2304;p72"/>
            <p:cNvSpPr/>
            <p:nvPr/>
          </p:nvSpPr>
          <p:spPr>
            <a:xfrm>
              <a:off x="6821520" y="1081218"/>
              <a:ext cx="162048" cy="180340"/>
            </a:xfrm>
            <a:custGeom>
              <a:rect b="b" l="l" r="r" t="t"/>
              <a:pathLst>
                <a:path extrusionOk="0" h="1952" w="1754">
                  <a:moveTo>
                    <a:pt x="850" y="0"/>
                  </a:moveTo>
                  <a:cubicBezTo>
                    <a:pt x="689" y="0"/>
                    <a:pt x="526" y="60"/>
                    <a:pt x="381" y="154"/>
                  </a:cubicBezTo>
                  <a:cubicBezTo>
                    <a:pt x="196" y="277"/>
                    <a:pt x="103" y="504"/>
                    <a:pt x="175" y="721"/>
                  </a:cubicBezTo>
                  <a:cubicBezTo>
                    <a:pt x="41" y="979"/>
                    <a:pt x="0" y="1278"/>
                    <a:pt x="175" y="1547"/>
                  </a:cubicBezTo>
                  <a:cubicBezTo>
                    <a:pt x="335" y="1786"/>
                    <a:pt x="631" y="1952"/>
                    <a:pt x="928" y="1952"/>
                  </a:cubicBezTo>
                  <a:cubicBezTo>
                    <a:pt x="1015" y="1952"/>
                    <a:pt x="1102" y="1938"/>
                    <a:pt x="1186" y="1907"/>
                  </a:cubicBezTo>
                  <a:cubicBezTo>
                    <a:pt x="1424" y="1815"/>
                    <a:pt x="1578" y="1660"/>
                    <a:pt x="1671" y="1423"/>
                  </a:cubicBezTo>
                  <a:cubicBezTo>
                    <a:pt x="1754" y="1185"/>
                    <a:pt x="1671" y="917"/>
                    <a:pt x="1589" y="701"/>
                  </a:cubicBezTo>
                  <a:cubicBezTo>
                    <a:pt x="1495" y="463"/>
                    <a:pt x="1392" y="206"/>
                    <a:pt x="1155" y="82"/>
                  </a:cubicBezTo>
                  <a:cubicBezTo>
                    <a:pt x="1058" y="25"/>
                    <a:pt x="955" y="0"/>
                    <a:pt x="850"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05" name="Google Shape;2305;p72"/>
            <p:cNvSpPr/>
            <p:nvPr/>
          </p:nvSpPr>
          <p:spPr>
            <a:xfrm>
              <a:off x="7283641" y="981994"/>
              <a:ext cx="146896" cy="132484"/>
            </a:xfrm>
            <a:custGeom>
              <a:rect b="b" l="l" r="r" t="t"/>
              <a:pathLst>
                <a:path extrusionOk="0" h="1434" w="1590">
                  <a:moveTo>
                    <a:pt x="1115" y="1"/>
                  </a:moveTo>
                  <a:cubicBezTo>
                    <a:pt x="867" y="10"/>
                    <a:pt x="640" y="93"/>
                    <a:pt x="486" y="289"/>
                  </a:cubicBezTo>
                  <a:cubicBezTo>
                    <a:pt x="300" y="310"/>
                    <a:pt x="124" y="464"/>
                    <a:pt x="73" y="650"/>
                  </a:cubicBezTo>
                  <a:cubicBezTo>
                    <a:pt x="1" y="898"/>
                    <a:pt x="135" y="1115"/>
                    <a:pt x="362" y="1218"/>
                  </a:cubicBezTo>
                  <a:cubicBezTo>
                    <a:pt x="383" y="1228"/>
                    <a:pt x="403" y="1238"/>
                    <a:pt x="413" y="1248"/>
                  </a:cubicBezTo>
                  <a:lnTo>
                    <a:pt x="537" y="1310"/>
                  </a:lnTo>
                  <a:cubicBezTo>
                    <a:pt x="671" y="1383"/>
                    <a:pt x="805" y="1434"/>
                    <a:pt x="950" y="1434"/>
                  </a:cubicBezTo>
                  <a:cubicBezTo>
                    <a:pt x="1167" y="1434"/>
                    <a:pt x="1373" y="1310"/>
                    <a:pt x="1476" y="1115"/>
                  </a:cubicBezTo>
                  <a:cubicBezTo>
                    <a:pt x="1579" y="929"/>
                    <a:pt x="1589" y="702"/>
                    <a:pt x="1589" y="485"/>
                  </a:cubicBezTo>
                  <a:cubicBezTo>
                    <a:pt x="1589" y="228"/>
                    <a:pt x="1373" y="1"/>
                    <a:pt x="1115"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06" name="Google Shape;2306;p72"/>
            <p:cNvSpPr/>
            <p:nvPr/>
          </p:nvSpPr>
          <p:spPr>
            <a:xfrm>
              <a:off x="6712873" y="724603"/>
              <a:ext cx="149483" cy="159461"/>
            </a:xfrm>
            <a:custGeom>
              <a:rect b="b" l="l" r="r" t="t"/>
              <a:pathLst>
                <a:path extrusionOk="0" h="1726" w="1618">
                  <a:moveTo>
                    <a:pt x="830" y="0"/>
                  </a:moveTo>
                  <a:cubicBezTo>
                    <a:pt x="792" y="0"/>
                    <a:pt x="752" y="4"/>
                    <a:pt x="711" y="11"/>
                  </a:cubicBezTo>
                  <a:cubicBezTo>
                    <a:pt x="526" y="53"/>
                    <a:pt x="402" y="187"/>
                    <a:pt x="310" y="352"/>
                  </a:cubicBezTo>
                  <a:cubicBezTo>
                    <a:pt x="83" y="497"/>
                    <a:pt x="0" y="785"/>
                    <a:pt x="134" y="1012"/>
                  </a:cubicBezTo>
                  <a:cubicBezTo>
                    <a:pt x="258" y="1229"/>
                    <a:pt x="340" y="1497"/>
                    <a:pt x="557" y="1641"/>
                  </a:cubicBezTo>
                  <a:cubicBezTo>
                    <a:pt x="638" y="1687"/>
                    <a:pt x="735" y="1716"/>
                    <a:pt x="827" y="1716"/>
                  </a:cubicBezTo>
                  <a:cubicBezTo>
                    <a:pt x="840" y="1716"/>
                    <a:pt x="854" y="1715"/>
                    <a:pt x="867" y="1714"/>
                  </a:cubicBezTo>
                  <a:lnTo>
                    <a:pt x="1000" y="1714"/>
                  </a:lnTo>
                  <a:cubicBezTo>
                    <a:pt x="1037" y="1721"/>
                    <a:pt x="1075" y="1725"/>
                    <a:pt x="1112" y="1725"/>
                  </a:cubicBezTo>
                  <a:cubicBezTo>
                    <a:pt x="1374" y="1725"/>
                    <a:pt x="1618" y="1539"/>
                    <a:pt x="1609" y="1249"/>
                  </a:cubicBezTo>
                  <a:cubicBezTo>
                    <a:pt x="1599" y="868"/>
                    <a:pt x="1465" y="548"/>
                    <a:pt x="1259" y="238"/>
                  </a:cubicBezTo>
                  <a:cubicBezTo>
                    <a:pt x="1148" y="78"/>
                    <a:pt x="1004" y="0"/>
                    <a:pt x="830"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07" name="Google Shape;2307;p72"/>
            <p:cNvSpPr/>
            <p:nvPr/>
          </p:nvSpPr>
          <p:spPr>
            <a:xfrm>
              <a:off x="7596187" y="679887"/>
              <a:ext cx="123984" cy="142462"/>
            </a:xfrm>
            <a:custGeom>
              <a:rect b="b" l="l" r="r" t="t"/>
              <a:pathLst>
                <a:path extrusionOk="0" h="1542" w="1342">
                  <a:moveTo>
                    <a:pt x="517" y="0"/>
                  </a:moveTo>
                  <a:cubicBezTo>
                    <a:pt x="362" y="0"/>
                    <a:pt x="166" y="93"/>
                    <a:pt x="104" y="238"/>
                  </a:cubicBezTo>
                  <a:cubicBezTo>
                    <a:pt x="22" y="433"/>
                    <a:pt x="1" y="578"/>
                    <a:pt x="32" y="774"/>
                  </a:cubicBezTo>
                  <a:lnTo>
                    <a:pt x="63" y="867"/>
                  </a:lnTo>
                  <a:cubicBezTo>
                    <a:pt x="22" y="1063"/>
                    <a:pt x="73" y="1259"/>
                    <a:pt x="280" y="1382"/>
                  </a:cubicBezTo>
                  <a:cubicBezTo>
                    <a:pt x="342" y="1414"/>
                    <a:pt x="424" y="1434"/>
                    <a:pt x="507" y="1444"/>
                  </a:cubicBezTo>
                  <a:cubicBezTo>
                    <a:pt x="584" y="1511"/>
                    <a:pt x="691" y="1542"/>
                    <a:pt x="798" y="1542"/>
                  </a:cubicBezTo>
                  <a:cubicBezTo>
                    <a:pt x="890" y="1542"/>
                    <a:pt x="981" y="1519"/>
                    <a:pt x="1053" y="1476"/>
                  </a:cubicBezTo>
                  <a:cubicBezTo>
                    <a:pt x="1291" y="1331"/>
                    <a:pt x="1342" y="1052"/>
                    <a:pt x="1218" y="816"/>
                  </a:cubicBezTo>
                  <a:cubicBezTo>
                    <a:pt x="1218" y="816"/>
                    <a:pt x="1218" y="805"/>
                    <a:pt x="1208" y="795"/>
                  </a:cubicBezTo>
                  <a:cubicBezTo>
                    <a:pt x="1249" y="630"/>
                    <a:pt x="1229" y="465"/>
                    <a:pt x="1136" y="320"/>
                  </a:cubicBezTo>
                  <a:cubicBezTo>
                    <a:pt x="1074" y="227"/>
                    <a:pt x="991" y="145"/>
                    <a:pt x="899" y="93"/>
                  </a:cubicBezTo>
                  <a:cubicBezTo>
                    <a:pt x="816" y="42"/>
                    <a:pt x="723" y="0"/>
                    <a:pt x="610"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2308" name="Google Shape;2308;p72"/>
          <p:cNvGrpSpPr/>
          <p:nvPr/>
        </p:nvGrpSpPr>
        <p:grpSpPr>
          <a:xfrm flipH="1" rot="-4602649">
            <a:off x="2650247" y="3753164"/>
            <a:ext cx="1013954" cy="1280580"/>
            <a:chOff x="6434602" y="679887"/>
            <a:chExt cx="1285569" cy="1623617"/>
          </a:xfrm>
        </p:grpSpPr>
        <p:sp>
          <p:nvSpPr>
            <p:cNvPr id="2309" name="Google Shape;2309;p72"/>
            <p:cNvSpPr/>
            <p:nvPr/>
          </p:nvSpPr>
          <p:spPr>
            <a:xfrm>
              <a:off x="6434602" y="2116420"/>
              <a:ext cx="143016" cy="187085"/>
            </a:xfrm>
            <a:custGeom>
              <a:rect b="b" l="l" r="r" t="t"/>
              <a:pathLst>
                <a:path extrusionOk="0" h="2025" w="1548">
                  <a:moveTo>
                    <a:pt x="601" y="0"/>
                  </a:moveTo>
                  <a:cubicBezTo>
                    <a:pt x="436" y="0"/>
                    <a:pt x="276" y="83"/>
                    <a:pt x="175" y="265"/>
                  </a:cubicBezTo>
                  <a:cubicBezTo>
                    <a:pt x="72" y="440"/>
                    <a:pt x="51" y="646"/>
                    <a:pt x="41" y="832"/>
                  </a:cubicBezTo>
                  <a:cubicBezTo>
                    <a:pt x="0" y="1224"/>
                    <a:pt x="10" y="1698"/>
                    <a:pt x="361" y="1946"/>
                  </a:cubicBezTo>
                  <a:cubicBezTo>
                    <a:pt x="443" y="2000"/>
                    <a:pt x="526" y="2024"/>
                    <a:pt x="608" y="2024"/>
                  </a:cubicBezTo>
                  <a:cubicBezTo>
                    <a:pt x="743" y="2024"/>
                    <a:pt x="875" y="1960"/>
                    <a:pt x="990" y="1863"/>
                  </a:cubicBezTo>
                  <a:cubicBezTo>
                    <a:pt x="1186" y="1853"/>
                    <a:pt x="1372" y="1719"/>
                    <a:pt x="1434" y="1523"/>
                  </a:cubicBezTo>
                  <a:cubicBezTo>
                    <a:pt x="1454" y="1420"/>
                    <a:pt x="1475" y="1327"/>
                    <a:pt x="1485" y="1234"/>
                  </a:cubicBezTo>
                  <a:cubicBezTo>
                    <a:pt x="1516" y="1173"/>
                    <a:pt x="1547" y="1100"/>
                    <a:pt x="1547" y="1017"/>
                  </a:cubicBezTo>
                  <a:cubicBezTo>
                    <a:pt x="1547" y="863"/>
                    <a:pt x="1475" y="749"/>
                    <a:pt x="1382" y="667"/>
                  </a:cubicBezTo>
                  <a:cubicBezTo>
                    <a:pt x="1351" y="616"/>
                    <a:pt x="1320" y="574"/>
                    <a:pt x="1279" y="522"/>
                  </a:cubicBezTo>
                  <a:cubicBezTo>
                    <a:pt x="1238" y="471"/>
                    <a:pt x="1186" y="440"/>
                    <a:pt x="1135" y="389"/>
                  </a:cubicBezTo>
                  <a:cubicBezTo>
                    <a:pt x="1124" y="347"/>
                    <a:pt x="1103" y="295"/>
                    <a:pt x="1073" y="254"/>
                  </a:cubicBezTo>
                  <a:cubicBezTo>
                    <a:pt x="951" y="91"/>
                    <a:pt x="774" y="0"/>
                    <a:pt x="601"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10" name="Google Shape;2310;p72"/>
            <p:cNvSpPr/>
            <p:nvPr/>
          </p:nvSpPr>
          <p:spPr>
            <a:xfrm>
              <a:off x="6864018" y="1933954"/>
              <a:ext cx="156689" cy="160200"/>
            </a:xfrm>
            <a:custGeom>
              <a:rect b="b" l="l" r="r" t="t"/>
              <a:pathLst>
                <a:path extrusionOk="0" h="1734" w="1696">
                  <a:moveTo>
                    <a:pt x="1146" y="1"/>
                  </a:moveTo>
                  <a:cubicBezTo>
                    <a:pt x="1140" y="1"/>
                    <a:pt x="1134" y="1"/>
                    <a:pt x="1129" y="1"/>
                  </a:cubicBezTo>
                  <a:cubicBezTo>
                    <a:pt x="973" y="1"/>
                    <a:pt x="829" y="42"/>
                    <a:pt x="705" y="115"/>
                  </a:cubicBezTo>
                  <a:cubicBezTo>
                    <a:pt x="592" y="145"/>
                    <a:pt x="489" y="218"/>
                    <a:pt x="427" y="331"/>
                  </a:cubicBezTo>
                  <a:cubicBezTo>
                    <a:pt x="386" y="414"/>
                    <a:pt x="334" y="476"/>
                    <a:pt x="283" y="548"/>
                  </a:cubicBezTo>
                  <a:cubicBezTo>
                    <a:pt x="180" y="693"/>
                    <a:pt x="128" y="858"/>
                    <a:pt x="86" y="1023"/>
                  </a:cubicBezTo>
                  <a:cubicBezTo>
                    <a:pt x="1" y="1347"/>
                    <a:pt x="259" y="1627"/>
                    <a:pt x="559" y="1627"/>
                  </a:cubicBezTo>
                  <a:cubicBezTo>
                    <a:pt x="584" y="1627"/>
                    <a:pt x="609" y="1625"/>
                    <a:pt x="633" y="1621"/>
                  </a:cubicBezTo>
                  <a:cubicBezTo>
                    <a:pt x="726" y="1683"/>
                    <a:pt x="829" y="1734"/>
                    <a:pt x="932" y="1734"/>
                  </a:cubicBezTo>
                  <a:cubicBezTo>
                    <a:pt x="1149" y="1734"/>
                    <a:pt x="1314" y="1590"/>
                    <a:pt x="1386" y="1404"/>
                  </a:cubicBezTo>
                  <a:cubicBezTo>
                    <a:pt x="1417" y="1383"/>
                    <a:pt x="1448" y="1363"/>
                    <a:pt x="1469" y="1332"/>
                  </a:cubicBezTo>
                  <a:cubicBezTo>
                    <a:pt x="1696" y="1085"/>
                    <a:pt x="1613" y="785"/>
                    <a:pt x="1613" y="476"/>
                  </a:cubicBezTo>
                  <a:cubicBezTo>
                    <a:pt x="1613" y="223"/>
                    <a:pt x="1406" y="1"/>
                    <a:pt x="1146"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11" name="Google Shape;2311;p72"/>
            <p:cNvSpPr/>
            <p:nvPr/>
          </p:nvSpPr>
          <p:spPr>
            <a:xfrm>
              <a:off x="7359861" y="1915384"/>
              <a:ext cx="163988" cy="152162"/>
            </a:xfrm>
            <a:custGeom>
              <a:rect b="b" l="l" r="r" t="t"/>
              <a:pathLst>
                <a:path extrusionOk="0" h="1647" w="1775">
                  <a:moveTo>
                    <a:pt x="1056" y="1"/>
                  </a:moveTo>
                  <a:cubicBezTo>
                    <a:pt x="1034" y="1"/>
                    <a:pt x="1013" y="3"/>
                    <a:pt x="991" y="6"/>
                  </a:cubicBezTo>
                  <a:lnTo>
                    <a:pt x="960" y="6"/>
                  </a:lnTo>
                  <a:cubicBezTo>
                    <a:pt x="775" y="6"/>
                    <a:pt x="651" y="99"/>
                    <a:pt x="548" y="243"/>
                  </a:cubicBezTo>
                  <a:cubicBezTo>
                    <a:pt x="465" y="346"/>
                    <a:pt x="383" y="460"/>
                    <a:pt x="321" y="573"/>
                  </a:cubicBezTo>
                  <a:cubicBezTo>
                    <a:pt x="259" y="687"/>
                    <a:pt x="218" y="800"/>
                    <a:pt x="156" y="914"/>
                  </a:cubicBezTo>
                  <a:cubicBezTo>
                    <a:pt x="1" y="1234"/>
                    <a:pt x="186" y="1646"/>
                    <a:pt x="578" y="1646"/>
                  </a:cubicBezTo>
                  <a:cubicBezTo>
                    <a:pt x="672" y="1646"/>
                    <a:pt x="775" y="1636"/>
                    <a:pt x="878" y="1636"/>
                  </a:cubicBezTo>
                  <a:cubicBezTo>
                    <a:pt x="904" y="1641"/>
                    <a:pt x="930" y="1643"/>
                    <a:pt x="954" y="1643"/>
                  </a:cubicBezTo>
                  <a:cubicBezTo>
                    <a:pt x="1045" y="1643"/>
                    <a:pt x="1124" y="1615"/>
                    <a:pt x="1197" y="1574"/>
                  </a:cubicBezTo>
                  <a:cubicBezTo>
                    <a:pt x="1352" y="1522"/>
                    <a:pt x="1486" y="1440"/>
                    <a:pt x="1589" y="1295"/>
                  </a:cubicBezTo>
                  <a:cubicBezTo>
                    <a:pt x="1775" y="1017"/>
                    <a:pt x="1610" y="646"/>
                    <a:pt x="1517" y="357"/>
                  </a:cubicBezTo>
                  <a:cubicBezTo>
                    <a:pt x="1452" y="170"/>
                    <a:pt x="1260" y="1"/>
                    <a:pt x="1056"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12" name="Google Shape;2312;p72"/>
            <p:cNvSpPr/>
            <p:nvPr/>
          </p:nvSpPr>
          <p:spPr>
            <a:xfrm>
              <a:off x="7171206" y="1552025"/>
              <a:ext cx="161124" cy="141538"/>
            </a:xfrm>
            <a:custGeom>
              <a:rect b="b" l="l" r="r" t="t"/>
              <a:pathLst>
                <a:path extrusionOk="0" h="1532" w="1744">
                  <a:moveTo>
                    <a:pt x="1074" y="1"/>
                  </a:moveTo>
                  <a:cubicBezTo>
                    <a:pt x="1033" y="1"/>
                    <a:pt x="992" y="4"/>
                    <a:pt x="949" y="9"/>
                  </a:cubicBezTo>
                  <a:cubicBezTo>
                    <a:pt x="867" y="20"/>
                    <a:pt x="795" y="61"/>
                    <a:pt x="733" y="112"/>
                  </a:cubicBezTo>
                  <a:lnTo>
                    <a:pt x="733" y="102"/>
                  </a:lnTo>
                  <a:cubicBezTo>
                    <a:pt x="681" y="91"/>
                    <a:pt x="640" y="82"/>
                    <a:pt x="599" y="82"/>
                  </a:cubicBezTo>
                  <a:lnTo>
                    <a:pt x="589" y="82"/>
                  </a:lnTo>
                  <a:cubicBezTo>
                    <a:pt x="577" y="80"/>
                    <a:pt x="566" y="79"/>
                    <a:pt x="554" y="79"/>
                  </a:cubicBezTo>
                  <a:cubicBezTo>
                    <a:pt x="407" y="79"/>
                    <a:pt x="243" y="195"/>
                    <a:pt x="176" y="318"/>
                  </a:cubicBezTo>
                  <a:cubicBezTo>
                    <a:pt x="83" y="494"/>
                    <a:pt x="62" y="731"/>
                    <a:pt x="32" y="927"/>
                  </a:cubicBezTo>
                  <a:cubicBezTo>
                    <a:pt x="0" y="1102"/>
                    <a:pt x="32" y="1257"/>
                    <a:pt x="155" y="1391"/>
                  </a:cubicBezTo>
                  <a:cubicBezTo>
                    <a:pt x="247" y="1484"/>
                    <a:pt x="372" y="1532"/>
                    <a:pt x="498" y="1532"/>
                  </a:cubicBezTo>
                  <a:cubicBezTo>
                    <a:pt x="583" y="1532"/>
                    <a:pt x="668" y="1510"/>
                    <a:pt x="743" y="1464"/>
                  </a:cubicBezTo>
                  <a:cubicBezTo>
                    <a:pt x="826" y="1412"/>
                    <a:pt x="919" y="1361"/>
                    <a:pt x="1011" y="1319"/>
                  </a:cubicBezTo>
                  <a:cubicBezTo>
                    <a:pt x="1022" y="1319"/>
                    <a:pt x="1032" y="1319"/>
                    <a:pt x="1032" y="1309"/>
                  </a:cubicBezTo>
                  <a:cubicBezTo>
                    <a:pt x="1063" y="1309"/>
                    <a:pt x="1084" y="1299"/>
                    <a:pt x="1104" y="1278"/>
                  </a:cubicBezTo>
                  <a:cubicBezTo>
                    <a:pt x="1125" y="1278"/>
                    <a:pt x="1146" y="1267"/>
                    <a:pt x="1156" y="1257"/>
                  </a:cubicBezTo>
                  <a:cubicBezTo>
                    <a:pt x="1341" y="1164"/>
                    <a:pt x="1465" y="969"/>
                    <a:pt x="1589" y="814"/>
                  </a:cubicBezTo>
                  <a:cubicBezTo>
                    <a:pt x="1744" y="607"/>
                    <a:pt x="1651" y="360"/>
                    <a:pt x="1476" y="215"/>
                  </a:cubicBezTo>
                  <a:cubicBezTo>
                    <a:pt x="1465" y="185"/>
                    <a:pt x="1444" y="153"/>
                    <a:pt x="1414" y="133"/>
                  </a:cubicBezTo>
                  <a:cubicBezTo>
                    <a:pt x="1312" y="32"/>
                    <a:pt x="1199" y="1"/>
                    <a:pt x="1074"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13" name="Google Shape;2313;p72"/>
            <p:cNvSpPr/>
            <p:nvPr/>
          </p:nvSpPr>
          <p:spPr>
            <a:xfrm>
              <a:off x="7460008" y="1266547"/>
              <a:ext cx="133500" cy="156504"/>
            </a:xfrm>
            <a:custGeom>
              <a:rect b="b" l="l" r="r" t="t"/>
              <a:pathLst>
                <a:path extrusionOk="0" h="1694" w="1445">
                  <a:moveTo>
                    <a:pt x="564" y="1"/>
                  </a:moveTo>
                  <a:cubicBezTo>
                    <a:pt x="351" y="1"/>
                    <a:pt x="135" y="145"/>
                    <a:pt x="83" y="355"/>
                  </a:cubicBezTo>
                  <a:cubicBezTo>
                    <a:pt x="62" y="448"/>
                    <a:pt x="51" y="541"/>
                    <a:pt x="62" y="634"/>
                  </a:cubicBezTo>
                  <a:cubicBezTo>
                    <a:pt x="21" y="747"/>
                    <a:pt x="0" y="871"/>
                    <a:pt x="0" y="985"/>
                  </a:cubicBezTo>
                  <a:cubicBezTo>
                    <a:pt x="0" y="1180"/>
                    <a:pt x="72" y="1335"/>
                    <a:pt x="196" y="1490"/>
                  </a:cubicBezTo>
                  <a:cubicBezTo>
                    <a:pt x="268" y="1583"/>
                    <a:pt x="413" y="1666"/>
                    <a:pt x="526" y="1686"/>
                  </a:cubicBezTo>
                  <a:cubicBezTo>
                    <a:pt x="571" y="1691"/>
                    <a:pt x="614" y="1694"/>
                    <a:pt x="656" y="1694"/>
                  </a:cubicBezTo>
                  <a:cubicBezTo>
                    <a:pt x="787" y="1694"/>
                    <a:pt x="907" y="1669"/>
                    <a:pt x="1032" y="1614"/>
                  </a:cubicBezTo>
                  <a:cubicBezTo>
                    <a:pt x="1279" y="1510"/>
                    <a:pt x="1444" y="1212"/>
                    <a:pt x="1424" y="943"/>
                  </a:cubicBezTo>
                  <a:cubicBezTo>
                    <a:pt x="1382" y="552"/>
                    <a:pt x="1114" y="273"/>
                    <a:pt x="794" y="66"/>
                  </a:cubicBezTo>
                  <a:cubicBezTo>
                    <a:pt x="724" y="21"/>
                    <a:pt x="644" y="1"/>
                    <a:pt x="564"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14" name="Google Shape;2314;p72"/>
            <p:cNvSpPr/>
            <p:nvPr/>
          </p:nvSpPr>
          <p:spPr>
            <a:xfrm>
              <a:off x="6821520" y="1081218"/>
              <a:ext cx="162048" cy="180340"/>
            </a:xfrm>
            <a:custGeom>
              <a:rect b="b" l="l" r="r" t="t"/>
              <a:pathLst>
                <a:path extrusionOk="0" h="1952" w="1754">
                  <a:moveTo>
                    <a:pt x="850" y="0"/>
                  </a:moveTo>
                  <a:cubicBezTo>
                    <a:pt x="689" y="0"/>
                    <a:pt x="526" y="60"/>
                    <a:pt x="381" y="154"/>
                  </a:cubicBezTo>
                  <a:cubicBezTo>
                    <a:pt x="196" y="277"/>
                    <a:pt x="103" y="504"/>
                    <a:pt x="175" y="721"/>
                  </a:cubicBezTo>
                  <a:cubicBezTo>
                    <a:pt x="41" y="979"/>
                    <a:pt x="0" y="1278"/>
                    <a:pt x="175" y="1547"/>
                  </a:cubicBezTo>
                  <a:cubicBezTo>
                    <a:pt x="335" y="1786"/>
                    <a:pt x="631" y="1952"/>
                    <a:pt x="928" y="1952"/>
                  </a:cubicBezTo>
                  <a:cubicBezTo>
                    <a:pt x="1015" y="1952"/>
                    <a:pt x="1102" y="1938"/>
                    <a:pt x="1186" y="1907"/>
                  </a:cubicBezTo>
                  <a:cubicBezTo>
                    <a:pt x="1424" y="1815"/>
                    <a:pt x="1578" y="1660"/>
                    <a:pt x="1671" y="1423"/>
                  </a:cubicBezTo>
                  <a:cubicBezTo>
                    <a:pt x="1754" y="1185"/>
                    <a:pt x="1671" y="917"/>
                    <a:pt x="1589" y="701"/>
                  </a:cubicBezTo>
                  <a:cubicBezTo>
                    <a:pt x="1495" y="463"/>
                    <a:pt x="1392" y="206"/>
                    <a:pt x="1155" y="82"/>
                  </a:cubicBezTo>
                  <a:cubicBezTo>
                    <a:pt x="1058" y="25"/>
                    <a:pt x="955" y="0"/>
                    <a:pt x="850"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15" name="Google Shape;2315;p72"/>
            <p:cNvSpPr/>
            <p:nvPr/>
          </p:nvSpPr>
          <p:spPr>
            <a:xfrm>
              <a:off x="7283641" y="981994"/>
              <a:ext cx="146896" cy="132484"/>
            </a:xfrm>
            <a:custGeom>
              <a:rect b="b" l="l" r="r" t="t"/>
              <a:pathLst>
                <a:path extrusionOk="0" h="1434" w="1590">
                  <a:moveTo>
                    <a:pt x="1115" y="1"/>
                  </a:moveTo>
                  <a:cubicBezTo>
                    <a:pt x="867" y="10"/>
                    <a:pt x="640" y="93"/>
                    <a:pt x="486" y="289"/>
                  </a:cubicBezTo>
                  <a:cubicBezTo>
                    <a:pt x="300" y="310"/>
                    <a:pt x="124" y="464"/>
                    <a:pt x="73" y="650"/>
                  </a:cubicBezTo>
                  <a:cubicBezTo>
                    <a:pt x="1" y="898"/>
                    <a:pt x="135" y="1115"/>
                    <a:pt x="362" y="1218"/>
                  </a:cubicBezTo>
                  <a:cubicBezTo>
                    <a:pt x="383" y="1228"/>
                    <a:pt x="403" y="1238"/>
                    <a:pt x="413" y="1248"/>
                  </a:cubicBezTo>
                  <a:lnTo>
                    <a:pt x="537" y="1310"/>
                  </a:lnTo>
                  <a:cubicBezTo>
                    <a:pt x="671" y="1383"/>
                    <a:pt x="805" y="1434"/>
                    <a:pt x="950" y="1434"/>
                  </a:cubicBezTo>
                  <a:cubicBezTo>
                    <a:pt x="1167" y="1434"/>
                    <a:pt x="1373" y="1310"/>
                    <a:pt x="1476" y="1115"/>
                  </a:cubicBezTo>
                  <a:cubicBezTo>
                    <a:pt x="1579" y="929"/>
                    <a:pt x="1589" y="702"/>
                    <a:pt x="1589" y="485"/>
                  </a:cubicBezTo>
                  <a:cubicBezTo>
                    <a:pt x="1589" y="228"/>
                    <a:pt x="1373" y="1"/>
                    <a:pt x="1115"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16" name="Google Shape;2316;p72"/>
            <p:cNvSpPr/>
            <p:nvPr/>
          </p:nvSpPr>
          <p:spPr>
            <a:xfrm>
              <a:off x="6712873" y="724603"/>
              <a:ext cx="149483" cy="159461"/>
            </a:xfrm>
            <a:custGeom>
              <a:rect b="b" l="l" r="r" t="t"/>
              <a:pathLst>
                <a:path extrusionOk="0" h="1726" w="1618">
                  <a:moveTo>
                    <a:pt x="830" y="0"/>
                  </a:moveTo>
                  <a:cubicBezTo>
                    <a:pt x="792" y="0"/>
                    <a:pt x="752" y="4"/>
                    <a:pt x="711" y="11"/>
                  </a:cubicBezTo>
                  <a:cubicBezTo>
                    <a:pt x="526" y="53"/>
                    <a:pt x="402" y="187"/>
                    <a:pt x="310" y="352"/>
                  </a:cubicBezTo>
                  <a:cubicBezTo>
                    <a:pt x="83" y="497"/>
                    <a:pt x="0" y="785"/>
                    <a:pt x="134" y="1012"/>
                  </a:cubicBezTo>
                  <a:cubicBezTo>
                    <a:pt x="258" y="1229"/>
                    <a:pt x="340" y="1497"/>
                    <a:pt x="557" y="1641"/>
                  </a:cubicBezTo>
                  <a:cubicBezTo>
                    <a:pt x="638" y="1687"/>
                    <a:pt x="735" y="1716"/>
                    <a:pt x="827" y="1716"/>
                  </a:cubicBezTo>
                  <a:cubicBezTo>
                    <a:pt x="840" y="1716"/>
                    <a:pt x="854" y="1715"/>
                    <a:pt x="867" y="1714"/>
                  </a:cubicBezTo>
                  <a:lnTo>
                    <a:pt x="1000" y="1714"/>
                  </a:lnTo>
                  <a:cubicBezTo>
                    <a:pt x="1037" y="1721"/>
                    <a:pt x="1075" y="1725"/>
                    <a:pt x="1112" y="1725"/>
                  </a:cubicBezTo>
                  <a:cubicBezTo>
                    <a:pt x="1374" y="1725"/>
                    <a:pt x="1618" y="1539"/>
                    <a:pt x="1609" y="1249"/>
                  </a:cubicBezTo>
                  <a:cubicBezTo>
                    <a:pt x="1599" y="868"/>
                    <a:pt x="1465" y="548"/>
                    <a:pt x="1259" y="238"/>
                  </a:cubicBezTo>
                  <a:cubicBezTo>
                    <a:pt x="1148" y="78"/>
                    <a:pt x="1004" y="0"/>
                    <a:pt x="830"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17" name="Google Shape;2317;p72"/>
            <p:cNvSpPr/>
            <p:nvPr/>
          </p:nvSpPr>
          <p:spPr>
            <a:xfrm>
              <a:off x="7596187" y="679887"/>
              <a:ext cx="123984" cy="142462"/>
            </a:xfrm>
            <a:custGeom>
              <a:rect b="b" l="l" r="r" t="t"/>
              <a:pathLst>
                <a:path extrusionOk="0" h="1542" w="1342">
                  <a:moveTo>
                    <a:pt x="517" y="0"/>
                  </a:moveTo>
                  <a:cubicBezTo>
                    <a:pt x="362" y="0"/>
                    <a:pt x="166" y="93"/>
                    <a:pt x="104" y="238"/>
                  </a:cubicBezTo>
                  <a:cubicBezTo>
                    <a:pt x="22" y="433"/>
                    <a:pt x="1" y="578"/>
                    <a:pt x="32" y="774"/>
                  </a:cubicBezTo>
                  <a:lnTo>
                    <a:pt x="63" y="867"/>
                  </a:lnTo>
                  <a:cubicBezTo>
                    <a:pt x="22" y="1063"/>
                    <a:pt x="73" y="1259"/>
                    <a:pt x="280" y="1382"/>
                  </a:cubicBezTo>
                  <a:cubicBezTo>
                    <a:pt x="342" y="1414"/>
                    <a:pt x="424" y="1434"/>
                    <a:pt x="507" y="1444"/>
                  </a:cubicBezTo>
                  <a:cubicBezTo>
                    <a:pt x="584" y="1511"/>
                    <a:pt x="691" y="1542"/>
                    <a:pt x="798" y="1542"/>
                  </a:cubicBezTo>
                  <a:cubicBezTo>
                    <a:pt x="890" y="1542"/>
                    <a:pt x="981" y="1519"/>
                    <a:pt x="1053" y="1476"/>
                  </a:cubicBezTo>
                  <a:cubicBezTo>
                    <a:pt x="1291" y="1331"/>
                    <a:pt x="1342" y="1052"/>
                    <a:pt x="1218" y="816"/>
                  </a:cubicBezTo>
                  <a:cubicBezTo>
                    <a:pt x="1218" y="816"/>
                    <a:pt x="1218" y="805"/>
                    <a:pt x="1208" y="795"/>
                  </a:cubicBezTo>
                  <a:cubicBezTo>
                    <a:pt x="1249" y="630"/>
                    <a:pt x="1229" y="465"/>
                    <a:pt x="1136" y="320"/>
                  </a:cubicBezTo>
                  <a:cubicBezTo>
                    <a:pt x="1074" y="227"/>
                    <a:pt x="991" y="145"/>
                    <a:pt x="899" y="93"/>
                  </a:cubicBezTo>
                  <a:cubicBezTo>
                    <a:pt x="816" y="42"/>
                    <a:pt x="723" y="0"/>
                    <a:pt x="610"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Tree>
  </p:cSld>
  <p:clrMapOvr>
    <a:masterClrMapping/>
  </p:clrMapOvr>
</p:sldLayout>
</file>

<file path=ppt/slideLayouts/slideLayout7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bg>
      <p:bgPr>
        <a:solidFill>
          <a:schemeClr val="dk1"/>
        </a:solidFill>
      </p:bgPr>
    </p:bg>
    <p:spTree>
      <p:nvGrpSpPr>
        <p:cNvPr id="2318" name="Shape 2318"/>
        <p:cNvGrpSpPr/>
        <p:nvPr/>
      </p:nvGrpSpPr>
      <p:grpSpPr>
        <a:xfrm>
          <a:off x="0" y="0"/>
          <a:ext cx="0" cy="0"/>
          <a:chOff x="0" y="0"/>
          <a:chExt cx="0" cy="0"/>
        </a:xfrm>
      </p:grpSpPr>
      <p:sp>
        <p:nvSpPr>
          <p:cNvPr id="2319" name="Google Shape;2319;p73"/>
          <p:cNvSpPr txBox="1"/>
          <p:nvPr>
            <p:ph type="title"/>
          </p:nvPr>
        </p:nvSpPr>
        <p:spPr>
          <a:xfrm>
            <a:off x="720000" y="630000"/>
            <a:ext cx="3420300" cy="1911300"/>
          </a:xfrm>
          <a:prstGeom prst="rect">
            <a:avLst/>
          </a:prstGeom>
        </p:spPr>
        <p:txBody>
          <a:bodyPr anchorCtr="0" anchor="t" bIns="91425" lIns="91425" spcFirstLastPara="1" rIns="91425" wrap="square" tIns="91425">
            <a:noAutofit/>
          </a:bodyPr>
          <a:lstStyle>
            <a:lvl1pPr lvl="0" rtl="0">
              <a:spcBef>
                <a:spcPts val="0"/>
              </a:spcBef>
              <a:spcAft>
                <a:spcPts val="0"/>
              </a:spcAft>
              <a:buSzPts val="3000"/>
              <a:buNone/>
              <a:defRPr/>
            </a:lvl1pPr>
            <a:lvl2pPr lvl="1" rtl="0" algn="ctr">
              <a:spcBef>
                <a:spcPts val="0"/>
              </a:spcBef>
              <a:spcAft>
                <a:spcPts val="0"/>
              </a:spcAft>
              <a:buSzPts val="3000"/>
              <a:buNone/>
              <a:defRPr/>
            </a:lvl2pPr>
            <a:lvl3pPr lvl="2" rtl="0" algn="ctr">
              <a:spcBef>
                <a:spcPts val="0"/>
              </a:spcBef>
              <a:spcAft>
                <a:spcPts val="0"/>
              </a:spcAft>
              <a:buSzPts val="3000"/>
              <a:buNone/>
              <a:defRPr/>
            </a:lvl3pPr>
            <a:lvl4pPr lvl="3" rtl="0" algn="ctr">
              <a:spcBef>
                <a:spcPts val="0"/>
              </a:spcBef>
              <a:spcAft>
                <a:spcPts val="0"/>
              </a:spcAft>
              <a:buSzPts val="3000"/>
              <a:buNone/>
              <a:defRPr/>
            </a:lvl4pPr>
            <a:lvl5pPr lvl="4" rtl="0" algn="ctr">
              <a:spcBef>
                <a:spcPts val="0"/>
              </a:spcBef>
              <a:spcAft>
                <a:spcPts val="0"/>
              </a:spcAft>
              <a:buSzPts val="3000"/>
              <a:buNone/>
              <a:defRPr/>
            </a:lvl5pPr>
            <a:lvl6pPr lvl="5" rtl="0" algn="ctr">
              <a:spcBef>
                <a:spcPts val="0"/>
              </a:spcBef>
              <a:spcAft>
                <a:spcPts val="0"/>
              </a:spcAft>
              <a:buSzPts val="3000"/>
              <a:buNone/>
              <a:defRPr/>
            </a:lvl6pPr>
            <a:lvl7pPr lvl="6" rtl="0" algn="ctr">
              <a:spcBef>
                <a:spcPts val="0"/>
              </a:spcBef>
              <a:spcAft>
                <a:spcPts val="0"/>
              </a:spcAft>
              <a:buSzPts val="3000"/>
              <a:buNone/>
              <a:defRPr/>
            </a:lvl7pPr>
            <a:lvl8pPr lvl="7" rtl="0" algn="ctr">
              <a:spcBef>
                <a:spcPts val="0"/>
              </a:spcBef>
              <a:spcAft>
                <a:spcPts val="0"/>
              </a:spcAft>
              <a:buSzPts val="3000"/>
              <a:buNone/>
              <a:defRPr/>
            </a:lvl8pPr>
            <a:lvl9pPr lvl="8" rtl="0" algn="ctr">
              <a:spcBef>
                <a:spcPts val="0"/>
              </a:spcBef>
              <a:spcAft>
                <a:spcPts val="0"/>
              </a:spcAft>
              <a:buSzPts val="3000"/>
              <a:buNone/>
              <a:defRPr/>
            </a:lvl9pPr>
          </a:lstStyle>
          <a:p/>
        </p:txBody>
      </p:sp>
    </p:spTree>
  </p:cSld>
  <p:clrMapOvr>
    <a:masterClrMapping/>
  </p:clrMapOvr>
</p:sldLayout>
</file>

<file path=ppt/slideLayouts/slideLayout7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2320" name="Shape 2320"/>
        <p:cNvGrpSpPr/>
        <p:nvPr/>
      </p:nvGrpSpPr>
      <p:grpSpPr>
        <a:xfrm>
          <a:off x="0" y="0"/>
          <a:ext cx="0" cy="0"/>
          <a:chOff x="0" y="0"/>
          <a:chExt cx="0" cy="0"/>
        </a:xfrm>
      </p:grpSpPr>
      <p:grpSp>
        <p:nvGrpSpPr>
          <p:cNvPr id="2321" name="Google Shape;2321;p74"/>
          <p:cNvGrpSpPr/>
          <p:nvPr/>
        </p:nvGrpSpPr>
        <p:grpSpPr>
          <a:xfrm>
            <a:off x="4815482" y="-2556261"/>
            <a:ext cx="6493094" cy="6372526"/>
            <a:chOff x="4761682" y="-2556261"/>
            <a:chExt cx="6493094" cy="6372526"/>
          </a:xfrm>
        </p:grpSpPr>
        <p:sp>
          <p:nvSpPr>
            <p:cNvPr id="2322" name="Google Shape;2322;p74"/>
            <p:cNvSpPr/>
            <p:nvPr/>
          </p:nvSpPr>
          <p:spPr>
            <a:xfrm rot="-5400000">
              <a:off x="4821967" y="-2616545"/>
              <a:ext cx="6372526" cy="6493094"/>
            </a:xfrm>
            <a:custGeom>
              <a:rect b="b" l="l" r="r" t="t"/>
              <a:pathLst>
                <a:path extrusionOk="0" h="31343" w="30761">
                  <a:moveTo>
                    <a:pt x="25462" y="1"/>
                  </a:moveTo>
                  <a:cubicBezTo>
                    <a:pt x="25003" y="1"/>
                    <a:pt x="24504" y="84"/>
                    <a:pt x="23962" y="262"/>
                  </a:cubicBezTo>
                  <a:cubicBezTo>
                    <a:pt x="22714" y="644"/>
                    <a:pt x="21848" y="1706"/>
                    <a:pt x="21270" y="2862"/>
                  </a:cubicBezTo>
                  <a:cubicBezTo>
                    <a:pt x="20785" y="3728"/>
                    <a:pt x="20693" y="5740"/>
                    <a:pt x="19919" y="6421"/>
                  </a:cubicBezTo>
                  <a:cubicBezTo>
                    <a:pt x="19549" y="6724"/>
                    <a:pt x="19197" y="6855"/>
                    <a:pt x="18859" y="6855"/>
                  </a:cubicBezTo>
                  <a:cubicBezTo>
                    <a:pt x="16740" y="6855"/>
                    <a:pt x="15176" y="1692"/>
                    <a:pt x="13183" y="1603"/>
                  </a:cubicBezTo>
                  <a:cubicBezTo>
                    <a:pt x="13116" y="1599"/>
                    <a:pt x="13051" y="1598"/>
                    <a:pt x="12987" y="1598"/>
                  </a:cubicBezTo>
                  <a:cubicBezTo>
                    <a:pt x="9937" y="1598"/>
                    <a:pt x="10508" y="5882"/>
                    <a:pt x="11357" y="7762"/>
                  </a:cubicBezTo>
                  <a:cubicBezTo>
                    <a:pt x="11842" y="8917"/>
                    <a:pt x="12420" y="10072"/>
                    <a:pt x="13276" y="11134"/>
                  </a:cubicBezTo>
                  <a:cubicBezTo>
                    <a:pt x="13956" y="12094"/>
                    <a:pt x="15205" y="12867"/>
                    <a:pt x="15586" y="14116"/>
                  </a:cubicBezTo>
                  <a:cubicBezTo>
                    <a:pt x="16357" y="16711"/>
                    <a:pt x="14815" y="17501"/>
                    <a:pt x="12974" y="17501"/>
                  </a:cubicBezTo>
                  <a:cubicBezTo>
                    <a:pt x="11807" y="17501"/>
                    <a:pt x="10520" y="17184"/>
                    <a:pt x="9624" y="16808"/>
                  </a:cubicBezTo>
                  <a:cubicBezTo>
                    <a:pt x="8752" y="16450"/>
                    <a:pt x="7859" y="16277"/>
                    <a:pt x="6986" y="16277"/>
                  </a:cubicBezTo>
                  <a:cubicBezTo>
                    <a:pt x="4586" y="16277"/>
                    <a:pt x="2333" y="17587"/>
                    <a:pt x="1062" y="19985"/>
                  </a:cubicBezTo>
                  <a:cubicBezTo>
                    <a:pt x="0" y="22203"/>
                    <a:pt x="93" y="25472"/>
                    <a:pt x="1248" y="27783"/>
                  </a:cubicBezTo>
                  <a:cubicBezTo>
                    <a:pt x="1953" y="29293"/>
                    <a:pt x="2762" y="29890"/>
                    <a:pt x="3534" y="29890"/>
                  </a:cubicBezTo>
                  <a:cubicBezTo>
                    <a:pt x="4978" y="29890"/>
                    <a:pt x="6291" y="27799"/>
                    <a:pt x="6540" y="25669"/>
                  </a:cubicBezTo>
                  <a:cubicBezTo>
                    <a:pt x="6754" y="23757"/>
                    <a:pt x="7623" y="23083"/>
                    <a:pt x="8725" y="23083"/>
                  </a:cubicBezTo>
                  <a:cubicBezTo>
                    <a:pt x="10121" y="23083"/>
                    <a:pt x="11892" y="24164"/>
                    <a:pt x="13183" y="25184"/>
                  </a:cubicBezTo>
                  <a:cubicBezTo>
                    <a:pt x="14106" y="25895"/>
                    <a:pt x="14783" y="26188"/>
                    <a:pt x="15317" y="26188"/>
                  </a:cubicBezTo>
                  <a:cubicBezTo>
                    <a:pt x="16736" y="26188"/>
                    <a:pt x="17148" y="24117"/>
                    <a:pt x="18474" y="22295"/>
                  </a:cubicBezTo>
                  <a:cubicBezTo>
                    <a:pt x="19049" y="21552"/>
                    <a:pt x="19836" y="21252"/>
                    <a:pt x="20692" y="21252"/>
                  </a:cubicBezTo>
                  <a:cubicBezTo>
                    <a:pt x="22710" y="21252"/>
                    <a:pt x="25108" y="22925"/>
                    <a:pt x="25984" y="24410"/>
                  </a:cubicBezTo>
                  <a:cubicBezTo>
                    <a:pt x="26655" y="25669"/>
                    <a:pt x="26944" y="27010"/>
                    <a:pt x="27336" y="28454"/>
                  </a:cubicBezTo>
                  <a:cubicBezTo>
                    <a:pt x="27624" y="29227"/>
                    <a:pt x="27624" y="30671"/>
                    <a:pt x="28006" y="31342"/>
                  </a:cubicBezTo>
                  <a:lnTo>
                    <a:pt x="28099" y="31146"/>
                  </a:lnTo>
                  <a:cubicBezTo>
                    <a:pt x="28129" y="31161"/>
                    <a:pt x="28159" y="31168"/>
                    <a:pt x="28189" y="31168"/>
                  </a:cubicBezTo>
                  <a:cubicBezTo>
                    <a:pt x="28548" y="31168"/>
                    <a:pt x="28887" y="30143"/>
                    <a:pt x="29069" y="29609"/>
                  </a:cubicBezTo>
                  <a:cubicBezTo>
                    <a:pt x="30502" y="24802"/>
                    <a:pt x="29935" y="19315"/>
                    <a:pt x="30409" y="14311"/>
                  </a:cubicBezTo>
                  <a:cubicBezTo>
                    <a:pt x="30760" y="10859"/>
                    <a:pt x="30710" y="1"/>
                    <a:pt x="25462" y="1"/>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2323" name="Google Shape;2323;p74"/>
            <p:cNvGrpSpPr/>
            <p:nvPr/>
          </p:nvGrpSpPr>
          <p:grpSpPr>
            <a:xfrm flipH="1" rot="8999737">
              <a:off x="5698194" y="267985"/>
              <a:ext cx="1337226" cy="899542"/>
              <a:chOff x="5898017" y="1162960"/>
              <a:chExt cx="1695492" cy="1140544"/>
            </a:xfrm>
          </p:grpSpPr>
          <p:sp>
            <p:nvSpPr>
              <p:cNvPr id="2324" name="Google Shape;2324;p74"/>
              <p:cNvSpPr/>
              <p:nvPr/>
            </p:nvSpPr>
            <p:spPr>
              <a:xfrm>
                <a:off x="5898017" y="1960377"/>
                <a:ext cx="158260" cy="159738"/>
              </a:xfrm>
              <a:custGeom>
                <a:rect b="b" l="l" r="r" t="t"/>
                <a:pathLst>
                  <a:path extrusionOk="0" h="1729" w="1713">
                    <a:moveTo>
                      <a:pt x="814" y="0"/>
                    </a:moveTo>
                    <a:cubicBezTo>
                      <a:pt x="725" y="0"/>
                      <a:pt x="637" y="23"/>
                      <a:pt x="568" y="66"/>
                    </a:cubicBezTo>
                    <a:cubicBezTo>
                      <a:pt x="444" y="138"/>
                      <a:pt x="372" y="242"/>
                      <a:pt x="341" y="375"/>
                    </a:cubicBezTo>
                    <a:cubicBezTo>
                      <a:pt x="341" y="386"/>
                      <a:pt x="330" y="396"/>
                      <a:pt x="330" y="407"/>
                    </a:cubicBezTo>
                    <a:cubicBezTo>
                      <a:pt x="330" y="399"/>
                      <a:pt x="329" y="396"/>
                      <a:pt x="328" y="396"/>
                    </a:cubicBezTo>
                    <a:cubicBezTo>
                      <a:pt x="324" y="396"/>
                      <a:pt x="318" y="412"/>
                      <a:pt x="323" y="412"/>
                    </a:cubicBezTo>
                    <a:cubicBezTo>
                      <a:pt x="324" y="412"/>
                      <a:pt x="327" y="410"/>
                      <a:pt x="330" y="407"/>
                    </a:cubicBezTo>
                    <a:lnTo>
                      <a:pt x="330" y="407"/>
                    </a:lnTo>
                    <a:cubicBezTo>
                      <a:pt x="310" y="437"/>
                      <a:pt x="289" y="478"/>
                      <a:pt x="268" y="510"/>
                    </a:cubicBezTo>
                    <a:cubicBezTo>
                      <a:pt x="217" y="613"/>
                      <a:pt x="155" y="716"/>
                      <a:pt x="103" y="819"/>
                    </a:cubicBezTo>
                    <a:cubicBezTo>
                      <a:pt x="0" y="1005"/>
                      <a:pt x="21" y="1242"/>
                      <a:pt x="176" y="1397"/>
                    </a:cubicBezTo>
                    <a:lnTo>
                      <a:pt x="279" y="1500"/>
                    </a:lnTo>
                    <a:cubicBezTo>
                      <a:pt x="330" y="1551"/>
                      <a:pt x="424" y="1603"/>
                      <a:pt x="506" y="1624"/>
                    </a:cubicBezTo>
                    <a:cubicBezTo>
                      <a:pt x="591" y="1695"/>
                      <a:pt x="696" y="1729"/>
                      <a:pt x="802" y="1729"/>
                    </a:cubicBezTo>
                    <a:cubicBezTo>
                      <a:pt x="926" y="1729"/>
                      <a:pt x="1051" y="1682"/>
                      <a:pt x="1146" y="1592"/>
                    </a:cubicBezTo>
                    <a:cubicBezTo>
                      <a:pt x="1331" y="1417"/>
                      <a:pt x="1527" y="1262"/>
                      <a:pt x="1600" y="1015"/>
                    </a:cubicBezTo>
                    <a:cubicBezTo>
                      <a:pt x="1713" y="581"/>
                      <a:pt x="1362" y="283"/>
                      <a:pt x="1052" y="66"/>
                    </a:cubicBezTo>
                    <a:cubicBezTo>
                      <a:pt x="982" y="21"/>
                      <a:pt x="897" y="0"/>
                      <a:pt x="814"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25" name="Google Shape;2325;p74"/>
              <p:cNvSpPr/>
              <p:nvPr/>
            </p:nvSpPr>
            <p:spPr>
              <a:xfrm>
                <a:off x="6434602" y="2116420"/>
                <a:ext cx="143016" cy="187085"/>
              </a:xfrm>
              <a:custGeom>
                <a:rect b="b" l="l" r="r" t="t"/>
                <a:pathLst>
                  <a:path extrusionOk="0" h="2025" w="1548">
                    <a:moveTo>
                      <a:pt x="601" y="0"/>
                    </a:moveTo>
                    <a:cubicBezTo>
                      <a:pt x="436" y="0"/>
                      <a:pt x="276" y="83"/>
                      <a:pt x="175" y="265"/>
                    </a:cubicBezTo>
                    <a:cubicBezTo>
                      <a:pt x="72" y="440"/>
                      <a:pt x="51" y="646"/>
                      <a:pt x="41" y="832"/>
                    </a:cubicBezTo>
                    <a:cubicBezTo>
                      <a:pt x="0" y="1224"/>
                      <a:pt x="10" y="1698"/>
                      <a:pt x="361" y="1946"/>
                    </a:cubicBezTo>
                    <a:cubicBezTo>
                      <a:pt x="443" y="2000"/>
                      <a:pt x="526" y="2024"/>
                      <a:pt x="608" y="2024"/>
                    </a:cubicBezTo>
                    <a:cubicBezTo>
                      <a:pt x="743" y="2024"/>
                      <a:pt x="875" y="1960"/>
                      <a:pt x="990" y="1863"/>
                    </a:cubicBezTo>
                    <a:cubicBezTo>
                      <a:pt x="1186" y="1853"/>
                      <a:pt x="1372" y="1719"/>
                      <a:pt x="1434" y="1523"/>
                    </a:cubicBezTo>
                    <a:cubicBezTo>
                      <a:pt x="1454" y="1420"/>
                      <a:pt x="1475" y="1327"/>
                      <a:pt x="1485" y="1234"/>
                    </a:cubicBezTo>
                    <a:cubicBezTo>
                      <a:pt x="1516" y="1173"/>
                      <a:pt x="1547" y="1100"/>
                      <a:pt x="1547" y="1017"/>
                    </a:cubicBezTo>
                    <a:cubicBezTo>
                      <a:pt x="1547" y="863"/>
                      <a:pt x="1475" y="749"/>
                      <a:pt x="1382" y="667"/>
                    </a:cubicBezTo>
                    <a:cubicBezTo>
                      <a:pt x="1351" y="616"/>
                      <a:pt x="1320" y="574"/>
                      <a:pt x="1279" y="522"/>
                    </a:cubicBezTo>
                    <a:cubicBezTo>
                      <a:pt x="1238" y="471"/>
                      <a:pt x="1186" y="440"/>
                      <a:pt x="1135" y="389"/>
                    </a:cubicBezTo>
                    <a:cubicBezTo>
                      <a:pt x="1124" y="347"/>
                      <a:pt x="1103" y="295"/>
                      <a:pt x="1073" y="254"/>
                    </a:cubicBezTo>
                    <a:cubicBezTo>
                      <a:pt x="951" y="91"/>
                      <a:pt x="774" y="0"/>
                      <a:pt x="601"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26" name="Google Shape;2326;p74"/>
              <p:cNvSpPr/>
              <p:nvPr/>
            </p:nvSpPr>
            <p:spPr>
              <a:xfrm>
                <a:off x="6864018" y="1933954"/>
                <a:ext cx="156689" cy="160200"/>
              </a:xfrm>
              <a:custGeom>
                <a:rect b="b" l="l" r="r" t="t"/>
                <a:pathLst>
                  <a:path extrusionOk="0" h="1734" w="1696">
                    <a:moveTo>
                      <a:pt x="1146" y="1"/>
                    </a:moveTo>
                    <a:cubicBezTo>
                      <a:pt x="1140" y="1"/>
                      <a:pt x="1134" y="1"/>
                      <a:pt x="1129" y="1"/>
                    </a:cubicBezTo>
                    <a:cubicBezTo>
                      <a:pt x="973" y="1"/>
                      <a:pt x="829" y="42"/>
                      <a:pt x="705" y="115"/>
                    </a:cubicBezTo>
                    <a:cubicBezTo>
                      <a:pt x="592" y="145"/>
                      <a:pt x="489" y="218"/>
                      <a:pt x="427" y="331"/>
                    </a:cubicBezTo>
                    <a:cubicBezTo>
                      <a:pt x="386" y="414"/>
                      <a:pt x="334" y="476"/>
                      <a:pt x="283" y="548"/>
                    </a:cubicBezTo>
                    <a:cubicBezTo>
                      <a:pt x="180" y="693"/>
                      <a:pt x="128" y="858"/>
                      <a:pt x="86" y="1023"/>
                    </a:cubicBezTo>
                    <a:cubicBezTo>
                      <a:pt x="1" y="1347"/>
                      <a:pt x="259" y="1627"/>
                      <a:pt x="559" y="1627"/>
                    </a:cubicBezTo>
                    <a:cubicBezTo>
                      <a:pt x="584" y="1627"/>
                      <a:pt x="609" y="1625"/>
                      <a:pt x="633" y="1621"/>
                    </a:cubicBezTo>
                    <a:cubicBezTo>
                      <a:pt x="726" y="1683"/>
                      <a:pt x="829" y="1734"/>
                      <a:pt x="932" y="1734"/>
                    </a:cubicBezTo>
                    <a:cubicBezTo>
                      <a:pt x="1149" y="1734"/>
                      <a:pt x="1314" y="1590"/>
                      <a:pt x="1386" y="1404"/>
                    </a:cubicBezTo>
                    <a:cubicBezTo>
                      <a:pt x="1417" y="1383"/>
                      <a:pt x="1448" y="1363"/>
                      <a:pt x="1469" y="1332"/>
                    </a:cubicBezTo>
                    <a:cubicBezTo>
                      <a:pt x="1696" y="1085"/>
                      <a:pt x="1613" y="785"/>
                      <a:pt x="1613" y="476"/>
                    </a:cubicBezTo>
                    <a:cubicBezTo>
                      <a:pt x="1613" y="223"/>
                      <a:pt x="1406" y="1"/>
                      <a:pt x="1146"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27" name="Google Shape;2327;p74"/>
              <p:cNvSpPr/>
              <p:nvPr/>
            </p:nvSpPr>
            <p:spPr>
              <a:xfrm>
                <a:off x="7359861" y="1915384"/>
                <a:ext cx="163988" cy="152162"/>
              </a:xfrm>
              <a:custGeom>
                <a:rect b="b" l="l" r="r" t="t"/>
                <a:pathLst>
                  <a:path extrusionOk="0" h="1647" w="1775">
                    <a:moveTo>
                      <a:pt x="1056" y="1"/>
                    </a:moveTo>
                    <a:cubicBezTo>
                      <a:pt x="1034" y="1"/>
                      <a:pt x="1013" y="3"/>
                      <a:pt x="991" y="6"/>
                    </a:cubicBezTo>
                    <a:lnTo>
                      <a:pt x="960" y="6"/>
                    </a:lnTo>
                    <a:cubicBezTo>
                      <a:pt x="775" y="6"/>
                      <a:pt x="651" y="99"/>
                      <a:pt x="548" y="243"/>
                    </a:cubicBezTo>
                    <a:cubicBezTo>
                      <a:pt x="465" y="346"/>
                      <a:pt x="383" y="460"/>
                      <a:pt x="321" y="573"/>
                    </a:cubicBezTo>
                    <a:cubicBezTo>
                      <a:pt x="259" y="687"/>
                      <a:pt x="218" y="800"/>
                      <a:pt x="156" y="914"/>
                    </a:cubicBezTo>
                    <a:cubicBezTo>
                      <a:pt x="1" y="1234"/>
                      <a:pt x="186" y="1646"/>
                      <a:pt x="578" y="1646"/>
                    </a:cubicBezTo>
                    <a:cubicBezTo>
                      <a:pt x="672" y="1646"/>
                      <a:pt x="775" y="1636"/>
                      <a:pt x="878" y="1636"/>
                    </a:cubicBezTo>
                    <a:cubicBezTo>
                      <a:pt x="904" y="1641"/>
                      <a:pt x="930" y="1643"/>
                      <a:pt x="954" y="1643"/>
                    </a:cubicBezTo>
                    <a:cubicBezTo>
                      <a:pt x="1045" y="1643"/>
                      <a:pt x="1124" y="1615"/>
                      <a:pt x="1197" y="1574"/>
                    </a:cubicBezTo>
                    <a:cubicBezTo>
                      <a:pt x="1352" y="1522"/>
                      <a:pt x="1486" y="1440"/>
                      <a:pt x="1589" y="1295"/>
                    </a:cubicBezTo>
                    <a:cubicBezTo>
                      <a:pt x="1775" y="1017"/>
                      <a:pt x="1610" y="646"/>
                      <a:pt x="1517" y="357"/>
                    </a:cubicBezTo>
                    <a:cubicBezTo>
                      <a:pt x="1452" y="170"/>
                      <a:pt x="1260" y="1"/>
                      <a:pt x="1056"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28" name="Google Shape;2328;p74"/>
              <p:cNvSpPr/>
              <p:nvPr/>
            </p:nvSpPr>
            <p:spPr>
              <a:xfrm>
                <a:off x="7171206" y="1552025"/>
                <a:ext cx="161124" cy="141538"/>
              </a:xfrm>
              <a:custGeom>
                <a:rect b="b" l="l" r="r" t="t"/>
                <a:pathLst>
                  <a:path extrusionOk="0" h="1532" w="1744">
                    <a:moveTo>
                      <a:pt x="1074" y="1"/>
                    </a:moveTo>
                    <a:cubicBezTo>
                      <a:pt x="1033" y="1"/>
                      <a:pt x="992" y="4"/>
                      <a:pt x="949" y="9"/>
                    </a:cubicBezTo>
                    <a:cubicBezTo>
                      <a:pt x="867" y="20"/>
                      <a:pt x="795" y="61"/>
                      <a:pt x="733" y="112"/>
                    </a:cubicBezTo>
                    <a:lnTo>
                      <a:pt x="733" y="102"/>
                    </a:lnTo>
                    <a:cubicBezTo>
                      <a:pt x="681" y="91"/>
                      <a:pt x="640" y="82"/>
                      <a:pt x="599" y="82"/>
                    </a:cubicBezTo>
                    <a:lnTo>
                      <a:pt x="589" y="82"/>
                    </a:lnTo>
                    <a:cubicBezTo>
                      <a:pt x="577" y="80"/>
                      <a:pt x="566" y="79"/>
                      <a:pt x="554" y="79"/>
                    </a:cubicBezTo>
                    <a:cubicBezTo>
                      <a:pt x="407" y="79"/>
                      <a:pt x="243" y="195"/>
                      <a:pt x="176" y="318"/>
                    </a:cubicBezTo>
                    <a:cubicBezTo>
                      <a:pt x="83" y="494"/>
                      <a:pt x="62" y="731"/>
                      <a:pt x="32" y="927"/>
                    </a:cubicBezTo>
                    <a:cubicBezTo>
                      <a:pt x="0" y="1102"/>
                      <a:pt x="32" y="1257"/>
                      <a:pt x="155" y="1391"/>
                    </a:cubicBezTo>
                    <a:cubicBezTo>
                      <a:pt x="247" y="1484"/>
                      <a:pt x="372" y="1532"/>
                      <a:pt x="498" y="1532"/>
                    </a:cubicBezTo>
                    <a:cubicBezTo>
                      <a:pt x="583" y="1532"/>
                      <a:pt x="668" y="1510"/>
                      <a:pt x="743" y="1464"/>
                    </a:cubicBezTo>
                    <a:cubicBezTo>
                      <a:pt x="826" y="1412"/>
                      <a:pt x="919" y="1361"/>
                      <a:pt x="1011" y="1319"/>
                    </a:cubicBezTo>
                    <a:cubicBezTo>
                      <a:pt x="1022" y="1319"/>
                      <a:pt x="1032" y="1319"/>
                      <a:pt x="1032" y="1309"/>
                    </a:cubicBezTo>
                    <a:cubicBezTo>
                      <a:pt x="1063" y="1309"/>
                      <a:pt x="1084" y="1299"/>
                      <a:pt x="1104" y="1278"/>
                    </a:cubicBezTo>
                    <a:cubicBezTo>
                      <a:pt x="1125" y="1278"/>
                      <a:pt x="1146" y="1267"/>
                      <a:pt x="1156" y="1257"/>
                    </a:cubicBezTo>
                    <a:cubicBezTo>
                      <a:pt x="1341" y="1164"/>
                      <a:pt x="1465" y="969"/>
                      <a:pt x="1589" y="814"/>
                    </a:cubicBezTo>
                    <a:cubicBezTo>
                      <a:pt x="1744" y="607"/>
                      <a:pt x="1651" y="360"/>
                      <a:pt x="1476" y="215"/>
                    </a:cubicBezTo>
                    <a:cubicBezTo>
                      <a:pt x="1465" y="185"/>
                      <a:pt x="1444" y="153"/>
                      <a:pt x="1414" y="133"/>
                    </a:cubicBezTo>
                    <a:cubicBezTo>
                      <a:pt x="1312" y="32"/>
                      <a:pt x="1199" y="1"/>
                      <a:pt x="1074"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29" name="Google Shape;2329;p74"/>
              <p:cNvSpPr/>
              <p:nvPr/>
            </p:nvSpPr>
            <p:spPr>
              <a:xfrm>
                <a:off x="7460008" y="1266547"/>
                <a:ext cx="133500" cy="156504"/>
              </a:xfrm>
              <a:custGeom>
                <a:rect b="b" l="l" r="r" t="t"/>
                <a:pathLst>
                  <a:path extrusionOk="0" h="1694" w="1445">
                    <a:moveTo>
                      <a:pt x="564" y="1"/>
                    </a:moveTo>
                    <a:cubicBezTo>
                      <a:pt x="351" y="1"/>
                      <a:pt x="135" y="145"/>
                      <a:pt x="83" y="355"/>
                    </a:cubicBezTo>
                    <a:cubicBezTo>
                      <a:pt x="62" y="448"/>
                      <a:pt x="51" y="541"/>
                      <a:pt x="62" y="634"/>
                    </a:cubicBezTo>
                    <a:cubicBezTo>
                      <a:pt x="21" y="747"/>
                      <a:pt x="0" y="871"/>
                      <a:pt x="0" y="985"/>
                    </a:cubicBezTo>
                    <a:cubicBezTo>
                      <a:pt x="0" y="1180"/>
                      <a:pt x="72" y="1335"/>
                      <a:pt x="196" y="1490"/>
                    </a:cubicBezTo>
                    <a:cubicBezTo>
                      <a:pt x="268" y="1583"/>
                      <a:pt x="413" y="1666"/>
                      <a:pt x="526" y="1686"/>
                    </a:cubicBezTo>
                    <a:cubicBezTo>
                      <a:pt x="571" y="1691"/>
                      <a:pt x="614" y="1694"/>
                      <a:pt x="656" y="1694"/>
                    </a:cubicBezTo>
                    <a:cubicBezTo>
                      <a:pt x="787" y="1694"/>
                      <a:pt x="907" y="1669"/>
                      <a:pt x="1032" y="1614"/>
                    </a:cubicBezTo>
                    <a:cubicBezTo>
                      <a:pt x="1279" y="1510"/>
                      <a:pt x="1444" y="1212"/>
                      <a:pt x="1424" y="943"/>
                    </a:cubicBezTo>
                    <a:cubicBezTo>
                      <a:pt x="1382" y="552"/>
                      <a:pt x="1114" y="273"/>
                      <a:pt x="794" y="66"/>
                    </a:cubicBezTo>
                    <a:cubicBezTo>
                      <a:pt x="724" y="21"/>
                      <a:pt x="644" y="1"/>
                      <a:pt x="564"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30" name="Google Shape;2330;p74"/>
              <p:cNvSpPr/>
              <p:nvPr/>
            </p:nvSpPr>
            <p:spPr>
              <a:xfrm>
                <a:off x="6145217" y="1564292"/>
                <a:ext cx="162048" cy="180340"/>
              </a:xfrm>
              <a:custGeom>
                <a:rect b="b" l="l" r="r" t="t"/>
                <a:pathLst>
                  <a:path extrusionOk="0" h="1952" w="1754">
                    <a:moveTo>
                      <a:pt x="850" y="0"/>
                    </a:moveTo>
                    <a:cubicBezTo>
                      <a:pt x="689" y="0"/>
                      <a:pt x="526" y="60"/>
                      <a:pt x="381" y="154"/>
                    </a:cubicBezTo>
                    <a:cubicBezTo>
                      <a:pt x="196" y="277"/>
                      <a:pt x="103" y="504"/>
                      <a:pt x="175" y="721"/>
                    </a:cubicBezTo>
                    <a:cubicBezTo>
                      <a:pt x="41" y="979"/>
                      <a:pt x="0" y="1278"/>
                      <a:pt x="175" y="1547"/>
                    </a:cubicBezTo>
                    <a:cubicBezTo>
                      <a:pt x="335" y="1786"/>
                      <a:pt x="631" y="1952"/>
                      <a:pt x="928" y="1952"/>
                    </a:cubicBezTo>
                    <a:cubicBezTo>
                      <a:pt x="1015" y="1952"/>
                      <a:pt x="1102" y="1938"/>
                      <a:pt x="1186" y="1907"/>
                    </a:cubicBezTo>
                    <a:cubicBezTo>
                      <a:pt x="1424" y="1815"/>
                      <a:pt x="1578" y="1660"/>
                      <a:pt x="1671" y="1423"/>
                    </a:cubicBezTo>
                    <a:cubicBezTo>
                      <a:pt x="1754" y="1185"/>
                      <a:pt x="1671" y="917"/>
                      <a:pt x="1589" y="701"/>
                    </a:cubicBezTo>
                    <a:cubicBezTo>
                      <a:pt x="1495" y="463"/>
                      <a:pt x="1392" y="206"/>
                      <a:pt x="1155" y="82"/>
                    </a:cubicBezTo>
                    <a:cubicBezTo>
                      <a:pt x="1058" y="25"/>
                      <a:pt x="955" y="0"/>
                      <a:pt x="850"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31" name="Google Shape;2331;p74"/>
              <p:cNvSpPr/>
              <p:nvPr/>
            </p:nvSpPr>
            <p:spPr>
              <a:xfrm>
                <a:off x="6607338" y="1465067"/>
                <a:ext cx="146896" cy="132484"/>
              </a:xfrm>
              <a:custGeom>
                <a:rect b="b" l="l" r="r" t="t"/>
                <a:pathLst>
                  <a:path extrusionOk="0" h="1434" w="1590">
                    <a:moveTo>
                      <a:pt x="1115" y="1"/>
                    </a:moveTo>
                    <a:cubicBezTo>
                      <a:pt x="867" y="10"/>
                      <a:pt x="640" y="93"/>
                      <a:pt x="486" y="289"/>
                    </a:cubicBezTo>
                    <a:cubicBezTo>
                      <a:pt x="300" y="310"/>
                      <a:pt x="124" y="464"/>
                      <a:pt x="73" y="650"/>
                    </a:cubicBezTo>
                    <a:cubicBezTo>
                      <a:pt x="1" y="898"/>
                      <a:pt x="135" y="1115"/>
                      <a:pt x="362" y="1218"/>
                    </a:cubicBezTo>
                    <a:cubicBezTo>
                      <a:pt x="383" y="1228"/>
                      <a:pt x="403" y="1238"/>
                      <a:pt x="413" y="1248"/>
                    </a:cubicBezTo>
                    <a:lnTo>
                      <a:pt x="537" y="1310"/>
                    </a:lnTo>
                    <a:cubicBezTo>
                      <a:pt x="671" y="1383"/>
                      <a:pt x="805" y="1434"/>
                      <a:pt x="950" y="1434"/>
                    </a:cubicBezTo>
                    <a:cubicBezTo>
                      <a:pt x="1167" y="1434"/>
                      <a:pt x="1373" y="1310"/>
                      <a:pt x="1476" y="1115"/>
                    </a:cubicBezTo>
                    <a:cubicBezTo>
                      <a:pt x="1579" y="929"/>
                      <a:pt x="1589" y="702"/>
                      <a:pt x="1589" y="485"/>
                    </a:cubicBezTo>
                    <a:cubicBezTo>
                      <a:pt x="1589" y="228"/>
                      <a:pt x="1373" y="1"/>
                      <a:pt x="1115"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32" name="Google Shape;2332;p74"/>
              <p:cNvSpPr/>
              <p:nvPr/>
            </p:nvSpPr>
            <p:spPr>
              <a:xfrm>
                <a:off x="6036570" y="1207676"/>
                <a:ext cx="149483" cy="159461"/>
              </a:xfrm>
              <a:custGeom>
                <a:rect b="b" l="l" r="r" t="t"/>
                <a:pathLst>
                  <a:path extrusionOk="0" h="1726" w="1618">
                    <a:moveTo>
                      <a:pt x="830" y="0"/>
                    </a:moveTo>
                    <a:cubicBezTo>
                      <a:pt x="792" y="0"/>
                      <a:pt x="752" y="4"/>
                      <a:pt x="711" y="11"/>
                    </a:cubicBezTo>
                    <a:cubicBezTo>
                      <a:pt x="526" y="53"/>
                      <a:pt x="402" y="187"/>
                      <a:pt x="310" y="352"/>
                    </a:cubicBezTo>
                    <a:cubicBezTo>
                      <a:pt x="83" y="497"/>
                      <a:pt x="0" y="785"/>
                      <a:pt x="134" y="1012"/>
                    </a:cubicBezTo>
                    <a:cubicBezTo>
                      <a:pt x="258" y="1229"/>
                      <a:pt x="340" y="1497"/>
                      <a:pt x="557" y="1641"/>
                    </a:cubicBezTo>
                    <a:cubicBezTo>
                      <a:pt x="638" y="1687"/>
                      <a:pt x="735" y="1716"/>
                      <a:pt x="827" y="1716"/>
                    </a:cubicBezTo>
                    <a:cubicBezTo>
                      <a:pt x="840" y="1716"/>
                      <a:pt x="854" y="1715"/>
                      <a:pt x="867" y="1714"/>
                    </a:cubicBezTo>
                    <a:lnTo>
                      <a:pt x="1000" y="1714"/>
                    </a:lnTo>
                    <a:cubicBezTo>
                      <a:pt x="1037" y="1721"/>
                      <a:pt x="1075" y="1725"/>
                      <a:pt x="1112" y="1725"/>
                    </a:cubicBezTo>
                    <a:cubicBezTo>
                      <a:pt x="1374" y="1725"/>
                      <a:pt x="1618" y="1539"/>
                      <a:pt x="1609" y="1249"/>
                    </a:cubicBezTo>
                    <a:cubicBezTo>
                      <a:pt x="1599" y="868"/>
                      <a:pt x="1465" y="548"/>
                      <a:pt x="1259" y="238"/>
                    </a:cubicBezTo>
                    <a:cubicBezTo>
                      <a:pt x="1148" y="78"/>
                      <a:pt x="1004" y="0"/>
                      <a:pt x="830"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33" name="Google Shape;2333;p74"/>
              <p:cNvSpPr/>
              <p:nvPr/>
            </p:nvSpPr>
            <p:spPr>
              <a:xfrm>
                <a:off x="6919885" y="1162960"/>
                <a:ext cx="123984" cy="142462"/>
              </a:xfrm>
              <a:custGeom>
                <a:rect b="b" l="l" r="r" t="t"/>
                <a:pathLst>
                  <a:path extrusionOk="0" h="1542" w="1342">
                    <a:moveTo>
                      <a:pt x="517" y="0"/>
                    </a:moveTo>
                    <a:cubicBezTo>
                      <a:pt x="362" y="0"/>
                      <a:pt x="166" y="93"/>
                      <a:pt x="104" y="238"/>
                    </a:cubicBezTo>
                    <a:cubicBezTo>
                      <a:pt x="22" y="433"/>
                      <a:pt x="1" y="578"/>
                      <a:pt x="32" y="774"/>
                    </a:cubicBezTo>
                    <a:lnTo>
                      <a:pt x="63" y="867"/>
                    </a:lnTo>
                    <a:cubicBezTo>
                      <a:pt x="22" y="1063"/>
                      <a:pt x="73" y="1259"/>
                      <a:pt x="280" y="1382"/>
                    </a:cubicBezTo>
                    <a:cubicBezTo>
                      <a:pt x="342" y="1414"/>
                      <a:pt x="424" y="1434"/>
                      <a:pt x="507" y="1444"/>
                    </a:cubicBezTo>
                    <a:cubicBezTo>
                      <a:pt x="584" y="1511"/>
                      <a:pt x="691" y="1542"/>
                      <a:pt x="798" y="1542"/>
                    </a:cubicBezTo>
                    <a:cubicBezTo>
                      <a:pt x="890" y="1542"/>
                      <a:pt x="981" y="1519"/>
                      <a:pt x="1053" y="1476"/>
                    </a:cubicBezTo>
                    <a:cubicBezTo>
                      <a:pt x="1291" y="1331"/>
                      <a:pt x="1342" y="1052"/>
                      <a:pt x="1218" y="816"/>
                    </a:cubicBezTo>
                    <a:cubicBezTo>
                      <a:pt x="1218" y="816"/>
                      <a:pt x="1218" y="805"/>
                      <a:pt x="1208" y="795"/>
                    </a:cubicBezTo>
                    <a:cubicBezTo>
                      <a:pt x="1249" y="630"/>
                      <a:pt x="1229" y="465"/>
                      <a:pt x="1136" y="320"/>
                    </a:cubicBezTo>
                    <a:cubicBezTo>
                      <a:pt x="1074" y="227"/>
                      <a:pt x="991" y="145"/>
                      <a:pt x="899" y="93"/>
                    </a:cubicBezTo>
                    <a:cubicBezTo>
                      <a:pt x="816" y="42"/>
                      <a:pt x="723" y="0"/>
                      <a:pt x="610"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grpSp>
        <p:nvGrpSpPr>
          <p:cNvPr id="2334" name="Google Shape;2334;p74"/>
          <p:cNvGrpSpPr/>
          <p:nvPr/>
        </p:nvGrpSpPr>
        <p:grpSpPr>
          <a:xfrm>
            <a:off x="-4402193" y="-828924"/>
            <a:ext cx="6493094" cy="6372526"/>
            <a:chOff x="-5101468" y="-829074"/>
            <a:chExt cx="6493094" cy="6372526"/>
          </a:xfrm>
        </p:grpSpPr>
        <p:sp>
          <p:nvSpPr>
            <p:cNvPr id="2335" name="Google Shape;2335;p74"/>
            <p:cNvSpPr/>
            <p:nvPr/>
          </p:nvSpPr>
          <p:spPr>
            <a:xfrm rot="5400000">
              <a:off x="-5041183" y="-889358"/>
              <a:ext cx="6372526" cy="6493094"/>
            </a:xfrm>
            <a:custGeom>
              <a:rect b="b" l="l" r="r" t="t"/>
              <a:pathLst>
                <a:path extrusionOk="0" h="31343" w="30761">
                  <a:moveTo>
                    <a:pt x="25462" y="1"/>
                  </a:moveTo>
                  <a:cubicBezTo>
                    <a:pt x="25003" y="1"/>
                    <a:pt x="24504" y="84"/>
                    <a:pt x="23962" y="262"/>
                  </a:cubicBezTo>
                  <a:cubicBezTo>
                    <a:pt x="22714" y="644"/>
                    <a:pt x="21848" y="1706"/>
                    <a:pt x="21270" y="2862"/>
                  </a:cubicBezTo>
                  <a:cubicBezTo>
                    <a:pt x="20785" y="3728"/>
                    <a:pt x="20693" y="5740"/>
                    <a:pt x="19919" y="6421"/>
                  </a:cubicBezTo>
                  <a:cubicBezTo>
                    <a:pt x="19549" y="6724"/>
                    <a:pt x="19197" y="6855"/>
                    <a:pt x="18859" y="6855"/>
                  </a:cubicBezTo>
                  <a:cubicBezTo>
                    <a:pt x="16740" y="6855"/>
                    <a:pt x="15176" y="1692"/>
                    <a:pt x="13183" y="1603"/>
                  </a:cubicBezTo>
                  <a:cubicBezTo>
                    <a:pt x="13116" y="1599"/>
                    <a:pt x="13051" y="1598"/>
                    <a:pt x="12987" y="1598"/>
                  </a:cubicBezTo>
                  <a:cubicBezTo>
                    <a:pt x="9937" y="1598"/>
                    <a:pt x="10508" y="5882"/>
                    <a:pt x="11357" y="7762"/>
                  </a:cubicBezTo>
                  <a:cubicBezTo>
                    <a:pt x="11842" y="8917"/>
                    <a:pt x="12420" y="10072"/>
                    <a:pt x="13276" y="11134"/>
                  </a:cubicBezTo>
                  <a:cubicBezTo>
                    <a:pt x="13956" y="12094"/>
                    <a:pt x="15205" y="12867"/>
                    <a:pt x="15586" y="14116"/>
                  </a:cubicBezTo>
                  <a:cubicBezTo>
                    <a:pt x="16357" y="16711"/>
                    <a:pt x="14815" y="17501"/>
                    <a:pt x="12974" y="17501"/>
                  </a:cubicBezTo>
                  <a:cubicBezTo>
                    <a:pt x="11807" y="17501"/>
                    <a:pt x="10520" y="17184"/>
                    <a:pt x="9624" y="16808"/>
                  </a:cubicBezTo>
                  <a:cubicBezTo>
                    <a:pt x="8752" y="16450"/>
                    <a:pt x="7859" y="16277"/>
                    <a:pt x="6986" y="16277"/>
                  </a:cubicBezTo>
                  <a:cubicBezTo>
                    <a:pt x="4586" y="16277"/>
                    <a:pt x="2333" y="17587"/>
                    <a:pt x="1062" y="19985"/>
                  </a:cubicBezTo>
                  <a:cubicBezTo>
                    <a:pt x="0" y="22203"/>
                    <a:pt x="93" y="25472"/>
                    <a:pt x="1248" y="27783"/>
                  </a:cubicBezTo>
                  <a:cubicBezTo>
                    <a:pt x="1953" y="29293"/>
                    <a:pt x="2762" y="29890"/>
                    <a:pt x="3534" y="29890"/>
                  </a:cubicBezTo>
                  <a:cubicBezTo>
                    <a:pt x="4978" y="29890"/>
                    <a:pt x="6291" y="27799"/>
                    <a:pt x="6540" y="25669"/>
                  </a:cubicBezTo>
                  <a:cubicBezTo>
                    <a:pt x="6754" y="23757"/>
                    <a:pt x="7623" y="23083"/>
                    <a:pt x="8725" y="23083"/>
                  </a:cubicBezTo>
                  <a:cubicBezTo>
                    <a:pt x="10121" y="23083"/>
                    <a:pt x="11892" y="24164"/>
                    <a:pt x="13183" y="25184"/>
                  </a:cubicBezTo>
                  <a:cubicBezTo>
                    <a:pt x="14106" y="25895"/>
                    <a:pt x="14783" y="26188"/>
                    <a:pt x="15317" y="26188"/>
                  </a:cubicBezTo>
                  <a:cubicBezTo>
                    <a:pt x="16736" y="26188"/>
                    <a:pt x="17148" y="24117"/>
                    <a:pt x="18474" y="22295"/>
                  </a:cubicBezTo>
                  <a:cubicBezTo>
                    <a:pt x="19049" y="21552"/>
                    <a:pt x="19836" y="21252"/>
                    <a:pt x="20692" y="21252"/>
                  </a:cubicBezTo>
                  <a:cubicBezTo>
                    <a:pt x="22710" y="21252"/>
                    <a:pt x="25108" y="22925"/>
                    <a:pt x="25984" y="24410"/>
                  </a:cubicBezTo>
                  <a:cubicBezTo>
                    <a:pt x="26655" y="25669"/>
                    <a:pt x="26944" y="27010"/>
                    <a:pt x="27336" y="28454"/>
                  </a:cubicBezTo>
                  <a:cubicBezTo>
                    <a:pt x="27624" y="29227"/>
                    <a:pt x="27624" y="30671"/>
                    <a:pt x="28006" y="31342"/>
                  </a:cubicBezTo>
                  <a:lnTo>
                    <a:pt x="28099" y="31146"/>
                  </a:lnTo>
                  <a:cubicBezTo>
                    <a:pt x="28129" y="31161"/>
                    <a:pt x="28159" y="31168"/>
                    <a:pt x="28189" y="31168"/>
                  </a:cubicBezTo>
                  <a:cubicBezTo>
                    <a:pt x="28548" y="31168"/>
                    <a:pt x="28887" y="30143"/>
                    <a:pt x="29069" y="29609"/>
                  </a:cubicBezTo>
                  <a:cubicBezTo>
                    <a:pt x="30502" y="24802"/>
                    <a:pt x="29935" y="19315"/>
                    <a:pt x="30409" y="14311"/>
                  </a:cubicBezTo>
                  <a:cubicBezTo>
                    <a:pt x="30760" y="10859"/>
                    <a:pt x="30710" y="1"/>
                    <a:pt x="25462" y="1"/>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2336" name="Google Shape;2336;p74"/>
            <p:cNvGrpSpPr/>
            <p:nvPr/>
          </p:nvGrpSpPr>
          <p:grpSpPr>
            <a:xfrm flipH="1" rot="-5400000">
              <a:off x="-218007" y="3904809"/>
              <a:ext cx="1337234" cy="899547"/>
              <a:chOff x="5898017" y="1162960"/>
              <a:chExt cx="1695492" cy="1140544"/>
            </a:xfrm>
          </p:grpSpPr>
          <p:sp>
            <p:nvSpPr>
              <p:cNvPr id="2337" name="Google Shape;2337;p74"/>
              <p:cNvSpPr/>
              <p:nvPr/>
            </p:nvSpPr>
            <p:spPr>
              <a:xfrm>
                <a:off x="5898017" y="1960377"/>
                <a:ext cx="158260" cy="159738"/>
              </a:xfrm>
              <a:custGeom>
                <a:rect b="b" l="l" r="r" t="t"/>
                <a:pathLst>
                  <a:path extrusionOk="0" h="1729" w="1713">
                    <a:moveTo>
                      <a:pt x="814" y="0"/>
                    </a:moveTo>
                    <a:cubicBezTo>
                      <a:pt x="725" y="0"/>
                      <a:pt x="637" y="23"/>
                      <a:pt x="568" y="66"/>
                    </a:cubicBezTo>
                    <a:cubicBezTo>
                      <a:pt x="444" y="138"/>
                      <a:pt x="372" y="242"/>
                      <a:pt x="341" y="375"/>
                    </a:cubicBezTo>
                    <a:cubicBezTo>
                      <a:pt x="341" y="386"/>
                      <a:pt x="330" y="396"/>
                      <a:pt x="330" y="407"/>
                    </a:cubicBezTo>
                    <a:cubicBezTo>
                      <a:pt x="330" y="399"/>
                      <a:pt x="329" y="396"/>
                      <a:pt x="328" y="396"/>
                    </a:cubicBezTo>
                    <a:cubicBezTo>
                      <a:pt x="324" y="396"/>
                      <a:pt x="318" y="412"/>
                      <a:pt x="323" y="412"/>
                    </a:cubicBezTo>
                    <a:cubicBezTo>
                      <a:pt x="324" y="412"/>
                      <a:pt x="327" y="410"/>
                      <a:pt x="330" y="407"/>
                    </a:cubicBezTo>
                    <a:lnTo>
                      <a:pt x="330" y="407"/>
                    </a:lnTo>
                    <a:cubicBezTo>
                      <a:pt x="310" y="437"/>
                      <a:pt x="289" y="478"/>
                      <a:pt x="268" y="510"/>
                    </a:cubicBezTo>
                    <a:cubicBezTo>
                      <a:pt x="217" y="613"/>
                      <a:pt x="155" y="716"/>
                      <a:pt x="103" y="819"/>
                    </a:cubicBezTo>
                    <a:cubicBezTo>
                      <a:pt x="0" y="1005"/>
                      <a:pt x="21" y="1242"/>
                      <a:pt x="176" y="1397"/>
                    </a:cubicBezTo>
                    <a:lnTo>
                      <a:pt x="279" y="1500"/>
                    </a:lnTo>
                    <a:cubicBezTo>
                      <a:pt x="330" y="1551"/>
                      <a:pt x="424" y="1603"/>
                      <a:pt x="506" y="1624"/>
                    </a:cubicBezTo>
                    <a:cubicBezTo>
                      <a:pt x="591" y="1695"/>
                      <a:pt x="696" y="1729"/>
                      <a:pt x="802" y="1729"/>
                    </a:cubicBezTo>
                    <a:cubicBezTo>
                      <a:pt x="926" y="1729"/>
                      <a:pt x="1051" y="1682"/>
                      <a:pt x="1146" y="1592"/>
                    </a:cubicBezTo>
                    <a:cubicBezTo>
                      <a:pt x="1331" y="1417"/>
                      <a:pt x="1527" y="1262"/>
                      <a:pt x="1600" y="1015"/>
                    </a:cubicBezTo>
                    <a:cubicBezTo>
                      <a:pt x="1713" y="581"/>
                      <a:pt x="1362" y="283"/>
                      <a:pt x="1052" y="66"/>
                    </a:cubicBezTo>
                    <a:cubicBezTo>
                      <a:pt x="982" y="21"/>
                      <a:pt x="897" y="0"/>
                      <a:pt x="814"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38" name="Google Shape;2338;p74"/>
              <p:cNvSpPr/>
              <p:nvPr/>
            </p:nvSpPr>
            <p:spPr>
              <a:xfrm>
                <a:off x="6434602" y="2116420"/>
                <a:ext cx="143016" cy="187085"/>
              </a:xfrm>
              <a:custGeom>
                <a:rect b="b" l="l" r="r" t="t"/>
                <a:pathLst>
                  <a:path extrusionOk="0" h="2025" w="1548">
                    <a:moveTo>
                      <a:pt x="601" y="0"/>
                    </a:moveTo>
                    <a:cubicBezTo>
                      <a:pt x="436" y="0"/>
                      <a:pt x="276" y="83"/>
                      <a:pt x="175" y="265"/>
                    </a:cubicBezTo>
                    <a:cubicBezTo>
                      <a:pt x="72" y="440"/>
                      <a:pt x="51" y="646"/>
                      <a:pt x="41" y="832"/>
                    </a:cubicBezTo>
                    <a:cubicBezTo>
                      <a:pt x="0" y="1224"/>
                      <a:pt x="10" y="1698"/>
                      <a:pt x="361" y="1946"/>
                    </a:cubicBezTo>
                    <a:cubicBezTo>
                      <a:pt x="443" y="2000"/>
                      <a:pt x="526" y="2024"/>
                      <a:pt x="608" y="2024"/>
                    </a:cubicBezTo>
                    <a:cubicBezTo>
                      <a:pt x="743" y="2024"/>
                      <a:pt x="875" y="1960"/>
                      <a:pt x="990" y="1863"/>
                    </a:cubicBezTo>
                    <a:cubicBezTo>
                      <a:pt x="1186" y="1853"/>
                      <a:pt x="1372" y="1719"/>
                      <a:pt x="1434" y="1523"/>
                    </a:cubicBezTo>
                    <a:cubicBezTo>
                      <a:pt x="1454" y="1420"/>
                      <a:pt x="1475" y="1327"/>
                      <a:pt x="1485" y="1234"/>
                    </a:cubicBezTo>
                    <a:cubicBezTo>
                      <a:pt x="1516" y="1173"/>
                      <a:pt x="1547" y="1100"/>
                      <a:pt x="1547" y="1017"/>
                    </a:cubicBezTo>
                    <a:cubicBezTo>
                      <a:pt x="1547" y="863"/>
                      <a:pt x="1475" y="749"/>
                      <a:pt x="1382" y="667"/>
                    </a:cubicBezTo>
                    <a:cubicBezTo>
                      <a:pt x="1351" y="616"/>
                      <a:pt x="1320" y="574"/>
                      <a:pt x="1279" y="522"/>
                    </a:cubicBezTo>
                    <a:cubicBezTo>
                      <a:pt x="1238" y="471"/>
                      <a:pt x="1186" y="440"/>
                      <a:pt x="1135" y="389"/>
                    </a:cubicBezTo>
                    <a:cubicBezTo>
                      <a:pt x="1124" y="347"/>
                      <a:pt x="1103" y="295"/>
                      <a:pt x="1073" y="254"/>
                    </a:cubicBezTo>
                    <a:cubicBezTo>
                      <a:pt x="951" y="91"/>
                      <a:pt x="774" y="0"/>
                      <a:pt x="601"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39" name="Google Shape;2339;p74"/>
              <p:cNvSpPr/>
              <p:nvPr/>
            </p:nvSpPr>
            <p:spPr>
              <a:xfrm>
                <a:off x="6864018" y="1933954"/>
                <a:ext cx="156689" cy="160200"/>
              </a:xfrm>
              <a:custGeom>
                <a:rect b="b" l="l" r="r" t="t"/>
                <a:pathLst>
                  <a:path extrusionOk="0" h="1734" w="1696">
                    <a:moveTo>
                      <a:pt x="1146" y="1"/>
                    </a:moveTo>
                    <a:cubicBezTo>
                      <a:pt x="1140" y="1"/>
                      <a:pt x="1134" y="1"/>
                      <a:pt x="1129" y="1"/>
                    </a:cubicBezTo>
                    <a:cubicBezTo>
                      <a:pt x="973" y="1"/>
                      <a:pt x="829" y="42"/>
                      <a:pt x="705" y="115"/>
                    </a:cubicBezTo>
                    <a:cubicBezTo>
                      <a:pt x="592" y="145"/>
                      <a:pt x="489" y="218"/>
                      <a:pt x="427" y="331"/>
                    </a:cubicBezTo>
                    <a:cubicBezTo>
                      <a:pt x="386" y="414"/>
                      <a:pt x="334" y="476"/>
                      <a:pt x="283" y="548"/>
                    </a:cubicBezTo>
                    <a:cubicBezTo>
                      <a:pt x="180" y="693"/>
                      <a:pt x="128" y="858"/>
                      <a:pt x="86" y="1023"/>
                    </a:cubicBezTo>
                    <a:cubicBezTo>
                      <a:pt x="1" y="1347"/>
                      <a:pt x="259" y="1627"/>
                      <a:pt x="559" y="1627"/>
                    </a:cubicBezTo>
                    <a:cubicBezTo>
                      <a:pt x="584" y="1627"/>
                      <a:pt x="609" y="1625"/>
                      <a:pt x="633" y="1621"/>
                    </a:cubicBezTo>
                    <a:cubicBezTo>
                      <a:pt x="726" y="1683"/>
                      <a:pt x="829" y="1734"/>
                      <a:pt x="932" y="1734"/>
                    </a:cubicBezTo>
                    <a:cubicBezTo>
                      <a:pt x="1149" y="1734"/>
                      <a:pt x="1314" y="1590"/>
                      <a:pt x="1386" y="1404"/>
                    </a:cubicBezTo>
                    <a:cubicBezTo>
                      <a:pt x="1417" y="1383"/>
                      <a:pt x="1448" y="1363"/>
                      <a:pt x="1469" y="1332"/>
                    </a:cubicBezTo>
                    <a:cubicBezTo>
                      <a:pt x="1696" y="1085"/>
                      <a:pt x="1613" y="785"/>
                      <a:pt x="1613" y="476"/>
                    </a:cubicBezTo>
                    <a:cubicBezTo>
                      <a:pt x="1613" y="223"/>
                      <a:pt x="1406" y="1"/>
                      <a:pt x="1146"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40" name="Google Shape;2340;p74"/>
              <p:cNvSpPr/>
              <p:nvPr/>
            </p:nvSpPr>
            <p:spPr>
              <a:xfrm>
                <a:off x="7359861" y="1915384"/>
                <a:ext cx="163988" cy="152162"/>
              </a:xfrm>
              <a:custGeom>
                <a:rect b="b" l="l" r="r" t="t"/>
                <a:pathLst>
                  <a:path extrusionOk="0" h="1647" w="1775">
                    <a:moveTo>
                      <a:pt x="1056" y="1"/>
                    </a:moveTo>
                    <a:cubicBezTo>
                      <a:pt x="1034" y="1"/>
                      <a:pt x="1013" y="3"/>
                      <a:pt x="991" y="6"/>
                    </a:cubicBezTo>
                    <a:lnTo>
                      <a:pt x="960" y="6"/>
                    </a:lnTo>
                    <a:cubicBezTo>
                      <a:pt x="775" y="6"/>
                      <a:pt x="651" y="99"/>
                      <a:pt x="548" y="243"/>
                    </a:cubicBezTo>
                    <a:cubicBezTo>
                      <a:pt x="465" y="346"/>
                      <a:pt x="383" y="460"/>
                      <a:pt x="321" y="573"/>
                    </a:cubicBezTo>
                    <a:cubicBezTo>
                      <a:pt x="259" y="687"/>
                      <a:pt x="218" y="800"/>
                      <a:pt x="156" y="914"/>
                    </a:cubicBezTo>
                    <a:cubicBezTo>
                      <a:pt x="1" y="1234"/>
                      <a:pt x="186" y="1646"/>
                      <a:pt x="578" y="1646"/>
                    </a:cubicBezTo>
                    <a:cubicBezTo>
                      <a:pt x="672" y="1646"/>
                      <a:pt x="775" y="1636"/>
                      <a:pt x="878" y="1636"/>
                    </a:cubicBezTo>
                    <a:cubicBezTo>
                      <a:pt x="904" y="1641"/>
                      <a:pt x="930" y="1643"/>
                      <a:pt x="954" y="1643"/>
                    </a:cubicBezTo>
                    <a:cubicBezTo>
                      <a:pt x="1045" y="1643"/>
                      <a:pt x="1124" y="1615"/>
                      <a:pt x="1197" y="1574"/>
                    </a:cubicBezTo>
                    <a:cubicBezTo>
                      <a:pt x="1352" y="1522"/>
                      <a:pt x="1486" y="1440"/>
                      <a:pt x="1589" y="1295"/>
                    </a:cubicBezTo>
                    <a:cubicBezTo>
                      <a:pt x="1775" y="1017"/>
                      <a:pt x="1610" y="646"/>
                      <a:pt x="1517" y="357"/>
                    </a:cubicBezTo>
                    <a:cubicBezTo>
                      <a:pt x="1452" y="170"/>
                      <a:pt x="1260" y="1"/>
                      <a:pt x="1056"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41" name="Google Shape;2341;p74"/>
              <p:cNvSpPr/>
              <p:nvPr/>
            </p:nvSpPr>
            <p:spPr>
              <a:xfrm>
                <a:off x="7171206" y="1552025"/>
                <a:ext cx="161124" cy="141538"/>
              </a:xfrm>
              <a:custGeom>
                <a:rect b="b" l="l" r="r" t="t"/>
                <a:pathLst>
                  <a:path extrusionOk="0" h="1532" w="1744">
                    <a:moveTo>
                      <a:pt x="1074" y="1"/>
                    </a:moveTo>
                    <a:cubicBezTo>
                      <a:pt x="1033" y="1"/>
                      <a:pt x="992" y="4"/>
                      <a:pt x="949" y="9"/>
                    </a:cubicBezTo>
                    <a:cubicBezTo>
                      <a:pt x="867" y="20"/>
                      <a:pt x="795" y="61"/>
                      <a:pt x="733" y="112"/>
                    </a:cubicBezTo>
                    <a:lnTo>
                      <a:pt x="733" y="102"/>
                    </a:lnTo>
                    <a:cubicBezTo>
                      <a:pt x="681" y="91"/>
                      <a:pt x="640" y="82"/>
                      <a:pt x="599" y="82"/>
                    </a:cubicBezTo>
                    <a:lnTo>
                      <a:pt x="589" y="82"/>
                    </a:lnTo>
                    <a:cubicBezTo>
                      <a:pt x="577" y="80"/>
                      <a:pt x="566" y="79"/>
                      <a:pt x="554" y="79"/>
                    </a:cubicBezTo>
                    <a:cubicBezTo>
                      <a:pt x="407" y="79"/>
                      <a:pt x="243" y="195"/>
                      <a:pt x="176" y="318"/>
                    </a:cubicBezTo>
                    <a:cubicBezTo>
                      <a:pt x="83" y="494"/>
                      <a:pt x="62" y="731"/>
                      <a:pt x="32" y="927"/>
                    </a:cubicBezTo>
                    <a:cubicBezTo>
                      <a:pt x="0" y="1102"/>
                      <a:pt x="32" y="1257"/>
                      <a:pt x="155" y="1391"/>
                    </a:cubicBezTo>
                    <a:cubicBezTo>
                      <a:pt x="247" y="1484"/>
                      <a:pt x="372" y="1532"/>
                      <a:pt x="498" y="1532"/>
                    </a:cubicBezTo>
                    <a:cubicBezTo>
                      <a:pt x="583" y="1532"/>
                      <a:pt x="668" y="1510"/>
                      <a:pt x="743" y="1464"/>
                    </a:cubicBezTo>
                    <a:cubicBezTo>
                      <a:pt x="826" y="1412"/>
                      <a:pt x="919" y="1361"/>
                      <a:pt x="1011" y="1319"/>
                    </a:cubicBezTo>
                    <a:cubicBezTo>
                      <a:pt x="1022" y="1319"/>
                      <a:pt x="1032" y="1319"/>
                      <a:pt x="1032" y="1309"/>
                    </a:cubicBezTo>
                    <a:cubicBezTo>
                      <a:pt x="1063" y="1309"/>
                      <a:pt x="1084" y="1299"/>
                      <a:pt x="1104" y="1278"/>
                    </a:cubicBezTo>
                    <a:cubicBezTo>
                      <a:pt x="1125" y="1278"/>
                      <a:pt x="1146" y="1267"/>
                      <a:pt x="1156" y="1257"/>
                    </a:cubicBezTo>
                    <a:cubicBezTo>
                      <a:pt x="1341" y="1164"/>
                      <a:pt x="1465" y="969"/>
                      <a:pt x="1589" y="814"/>
                    </a:cubicBezTo>
                    <a:cubicBezTo>
                      <a:pt x="1744" y="607"/>
                      <a:pt x="1651" y="360"/>
                      <a:pt x="1476" y="215"/>
                    </a:cubicBezTo>
                    <a:cubicBezTo>
                      <a:pt x="1465" y="185"/>
                      <a:pt x="1444" y="153"/>
                      <a:pt x="1414" y="133"/>
                    </a:cubicBezTo>
                    <a:cubicBezTo>
                      <a:pt x="1312" y="32"/>
                      <a:pt x="1199" y="1"/>
                      <a:pt x="1074"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42" name="Google Shape;2342;p74"/>
              <p:cNvSpPr/>
              <p:nvPr/>
            </p:nvSpPr>
            <p:spPr>
              <a:xfrm>
                <a:off x="7460008" y="1266547"/>
                <a:ext cx="133500" cy="156504"/>
              </a:xfrm>
              <a:custGeom>
                <a:rect b="b" l="l" r="r" t="t"/>
                <a:pathLst>
                  <a:path extrusionOk="0" h="1694" w="1445">
                    <a:moveTo>
                      <a:pt x="564" y="1"/>
                    </a:moveTo>
                    <a:cubicBezTo>
                      <a:pt x="351" y="1"/>
                      <a:pt x="135" y="145"/>
                      <a:pt x="83" y="355"/>
                    </a:cubicBezTo>
                    <a:cubicBezTo>
                      <a:pt x="62" y="448"/>
                      <a:pt x="51" y="541"/>
                      <a:pt x="62" y="634"/>
                    </a:cubicBezTo>
                    <a:cubicBezTo>
                      <a:pt x="21" y="747"/>
                      <a:pt x="0" y="871"/>
                      <a:pt x="0" y="985"/>
                    </a:cubicBezTo>
                    <a:cubicBezTo>
                      <a:pt x="0" y="1180"/>
                      <a:pt x="72" y="1335"/>
                      <a:pt x="196" y="1490"/>
                    </a:cubicBezTo>
                    <a:cubicBezTo>
                      <a:pt x="268" y="1583"/>
                      <a:pt x="413" y="1666"/>
                      <a:pt x="526" y="1686"/>
                    </a:cubicBezTo>
                    <a:cubicBezTo>
                      <a:pt x="571" y="1691"/>
                      <a:pt x="614" y="1694"/>
                      <a:pt x="656" y="1694"/>
                    </a:cubicBezTo>
                    <a:cubicBezTo>
                      <a:pt x="787" y="1694"/>
                      <a:pt x="907" y="1669"/>
                      <a:pt x="1032" y="1614"/>
                    </a:cubicBezTo>
                    <a:cubicBezTo>
                      <a:pt x="1279" y="1510"/>
                      <a:pt x="1444" y="1212"/>
                      <a:pt x="1424" y="943"/>
                    </a:cubicBezTo>
                    <a:cubicBezTo>
                      <a:pt x="1382" y="552"/>
                      <a:pt x="1114" y="273"/>
                      <a:pt x="794" y="66"/>
                    </a:cubicBezTo>
                    <a:cubicBezTo>
                      <a:pt x="724" y="21"/>
                      <a:pt x="644" y="1"/>
                      <a:pt x="564"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43" name="Google Shape;2343;p74"/>
              <p:cNvSpPr/>
              <p:nvPr/>
            </p:nvSpPr>
            <p:spPr>
              <a:xfrm>
                <a:off x="6145217" y="1564292"/>
                <a:ext cx="162048" cy="180340"/>
              </a:xfrm>
              <a:custGeom>
                <a:rect b="b" l="l" r="r" t="t"/>
                <a:pathLst>
                  <a:path extrusionOk="0" h="1952" w="1754">
                    <a:moveTo>
                      <a:pt x="850" y="0"/>
                    </a:moveTo>
                    <a:cubicBezTo>
                      <a:pt x="689" y="0"/>
                      <a:pt x="526" y="60"/>
                      <a:pt x="381" y="154"/>
                    </a:cubicBezTo>
                    <a:cubicBezTo>
                      <a:pt x="196" y="277"/>
                      <a:pt x="103" y="504"/>
                      <a:pt x="175" y="721"/>
                    </a:cubicBezTo>
                    <a:cubicBezTo>
                      <a:pt x="41" y="979"/>
                      <a:pt x="0" y="1278"/>
                      <a:pt x="175" y="1547"/>
                    </a:cubicBezTo>
                    <a:cubicBezTo>
                      <a:pt x="335" y="1786"/>
                      <a:pt x="631" y="1952"/>
                      <a:pt x="928" y="1952"/>
                    </a:cubicBezTo>
                    <a:cubicBezTo>
                      <a:pt x="1015" y="1952"/>
                      <a:pt x="1102" y="1938"/>
                      <a:pt x="1186" y="1907"/>
                    </a:cubicBezTo>
                    <a:cubicBezTo>
                      <a:pt x="1424" y="1815"/>
                      <a:pt x="1578" y="1660"/>
                      <a:pt x="1671" y="1423"/>
                    </a:cubicBezTo>
                    <a:cubicBezTo>
                      <a:pt x="1754" y="1185"/>
                      <a:pt x="1671" y="917"/>
                      <a:pt x="1589" y="701"/>
                    </a:cubicBezTo>
                    <a:cubicBezTo>
                      <a:pt x="1495" y="463"/>
                      <a:pt x="1392" y="206"/>
                      <a:pt x="1155" y="82"/>
                    </a:cubicBezTo>
                    <a:cubicBezTo>
                      <a:pt x="1058" y="25"/>
                      <a:pt x="955" y="0"/>
                      <a:pt x="850"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44" name="Google Shape;2344;p74"/>
              <p:cNvSpPr/>
              <p:nvPr/>
            </p:nvSpPr>
            <p:spPr>
              <a:xfrm>
                <a:off x="6607338" y="1465067"/>
                <a:ext cx="146896" cy="132484"/>
              </a:xfrm>
              <a:custGeom>
                <a:rect b="b" l="l" r="r" t="t"/>
                <a:pathLst>
                  <a:path extrusionOk="0" h="1434" w="1590">
                    <a:moveTo>
                      <a:pt x="1115" y="1"/>
                    </a:moveTo>
                    <a:cubicBezTo>
                      <a:pt x="867" y="10"/>
                      <a:pt x="640" y="93"/>
                      <a:pt x="486" y="289"/>
                    </a:cubicBezTo>
                    <a:cubicBezTo>
                      <a:pt x="300" y="310"/>
                      <a:pt x="124" y="464"/>
                      <a:pt x="73" y="650"/>
                    </a:cubicBezTo>
                    <a:cubicBezTo>
                      <a:pt x="1" y="898"/>
                      <a:pt x="135" y="1115"/>
                      <a:pt x="362" y="1218"/>
                    </a:cubicBezTo>
                    <a:cubicBezTo>
                      <a:pt x="383" y="1228"/>
                      <a:pt x="403" y="1238"/>
                      <a:pt x="413" y="1248"/>
                    </a:cubicBezTo>
                    <a:lnTo>
                      <a:pt x="537" y="1310"/>
                    </a:lnTo>
                    <a:cubicBezTo>
                      <a:pt x="671" y="1383"/>
                      <a:pt x="805" y="1434"/>
                      <a:pt x="950" y="1434"/>
                    </a:cubicBezTo>
                    <a:cubicBezTo>
                      <a:pt x="1167" y="1434"/>
                      <a:pt x="1373" y="1310"/>
                      <a:pt x="1476" y="1115"/>
                    </a:cubicBezTo>
                    <a:cubicBezTo>
                      <a:pt x="1579" y="929"/>
                      <a:pt x="1589" y="702"/>
                      <a:pt x="1589" y="485"/>
                    </a:cubicBezTo>
                    <a:cubicBezTo>
                      <a:pt x="1589" y="228"/>
                      <a:pt x="1373" y="1"/>
                      <a:pt x="1115"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45" name="Google Shape;2345;p74"/>
              <p:cNvSpPr/>
              <p:nvPr/>
            </p:nvSpPr>
            <p:spPr>
              <a:xfrm>
                <a:off x="6036570" y="1207676"/>
                <a:ext cx="149483" cy="159461"/>
              </a:xfrm>
              <a:custGeom>
                <a:rect b="b" l="l" r="r" t="t"/>
                <a:pathLst>
                  <a:path extrusionOk="0" h="1726" w="1618">
                    <a:moveTo>
                      <a:pt x="830" y="0"/>
                    </a:moveTo>
                    <a:cubicBezTo>
                      <a:pt x="792" y="0"/>
                      <a:pt x="752" y="4"/>
                      <a:pt x="711" y="11"/>
                    </a:cubicBezTo>
                    <a:cubicBezTo>
                      <a:pt x="526" y="53"/>
                      <a:pt x="402" y="187"/>
                      <a:pt x="310" y="352"/>
                    </a:cubicBezTo>
                    <a:cubicBezTo>
                      <a:pt x="83" y="497"/>
                      <a:pt x="0" y="785"/>
                      <a:pt x="134" y="1012"/>
                    </a:cubicBezTo>
                    <a:cubicBezTo>
                      <a:pt x="258" y="1229"/>
                      <a:pt x="340" y="1497"/>
                      <a:pt x="557" y="1641"/>
                    </a:cubicBezTo>
                    <a:cubicBezTo>
                      <a:pt x="638" y="1687"/>
                      <a:pt x="735" y="1716"/>
                      <a:pt x="827" y="1716"/>
                    </a:cubicBezTo>
                    <a:cubicBezTo>
                      <a:pt x="840" y="1716"/>
                      <a:pt x="854" y="1715"/>
                      <a:pt x="867" y="1714"/>
                    </a:cubicBezTo>
                    <a:lnTo>
                      <a:pt x="1000" y="1714"/>
                    </a:lnTo>
                    <a:cubicBezTo>
                      <a:pt x="1037" y="1721"/>
                      <a:pt x="1075" y="1725"/>
                      <a:pt x="1112" y="1725"/>
                    </a:cubicBezTo>
                    <a:cubicBezTo>
                      <a:pt x="1374" y="1725"/>
                      <a:pt x="1618" y="1539"/>
                      <a:pt x="1609" y="1249"/>
                    </a:cubicBezTo>
                    <a:cubicBezTo>
                      <a:pt x="1599" y="868"/>
                      <a:pt x="1465" y="548"/>
                      <a:pt x="1259" y="238"/>
                    </a:cubicBezTo>
                    <a:cubicBezTo>
                      <a:pt x="1148" y="78"/>
                      <a:pt x="1004" y="0"/>
                      <a:pt x="830"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46" name="Google Shape;2346;p74"/>
              <p:cNvSpPr/>
              <p:nvPr/>
            </p:nvSpPr>
            <p:spPr>
              <a:xfrm>
                <a:off x="6919885" y="1162960"/>
                <a:ext cx="123984" cy="142462"/>
              </a:xfrm>
              <a:custGeom>
                <a:rect b="b" l="l" r="r" t="t"/>
                <a:pathLst>
                  <a:path extrusionOk="0" h="1542" w="1342">
                    <a:moveTo>
                      <a:pt x="517" y="0"/>
                    </a:moveTo>
                    <a:cubicBezTo>
                      <a:pt x="362" y="0"/>
                      <a:pt x="166" y="93"/>
                      <a:pt x="104" y="238"/>
                    </a:cubicBezTo>
                    <a:cubicBezTo>
                      <a:pt x="22" y="433"/>
                      <a:pt x="1" y="578"/>
                      <a:pt x="32" y="774"/>
                    </a:cubicBezTo>
                    <a:lnTo>
                      <a:pt x="63" y="867"/>
                    </a:lnTo>
                    <a:cubicBezTo>
                      <a:pt x="22" y="1063"/>
                      <a:pt x="73" y="1259"/>
                      <a:pt x="280" y="1382"/>
                    </a:cubicBezTo>
                    <a:cubicBezTo>
                      <a:pt x="342" y="1414"/>
                      <a:pt x="424" y="1434"/>
                      <a:pt x="507" y="1444"/>
                    </a:cubicBezTo>
                    <a:cubicBezTo>
                      <a:pt x="584" y="1511"/>
                      <a:pt x="691" y="1542"/>
                      <a:pt x="798" y="1542"/>
                    </a:cubicBezTo>
                    <a:cubicBezTo>
                      <a:pt x="890" y="1542"/>
                      <a:pt x="981" y="1519"/>
                      <a:pt x="1053" y="1476"/>
                    </a:cubicBezTo>
                    <a:cubicBezTo>
                      <a:pt x="1291" y="1331"/>
                      <a:pt x="1342" y="1052"/>
                      <a:pt x="1218" y="816"/>
                    </a:cubicBezTo>
                    <a:cubicBezTo>
                      <a:pt x="1218" y="816"/>
                      <a:pt x="1218" y="805"/>
                      <a:pt x="1208" y="795"/>
                    </a:cubicBezTo>
                    <a:cubicBezTo>
                      <a:pt x="1249" y="630"/>
                      <a:pt x="1229" y="465"/>
                      <a:pt x="1136" y="320"/>
                    </a:cubicBezTo>
                    <a:cubicBezTo>
                      <a:pt x="1074" y="227"/>
                      <a:pt x="991" y="145"/>
                      <a:pt x="899" y="93"/>
                    </a:cubicBezTo>
                    <a:cubicBezTo>
                      <a:pt x="816" y="42"/>
                      <a:pt x="723" y="0"/>
                      <a:pt x="610"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grpSp>
        <p:nvGrpSpPr>
          <p:cNvPr id="2347" name="Google Shape;2347;p74"/>
          <p:cNvGrpSpPr/>
          <p:nvPr/>
        </p:nvGrpSpPr>
        <p:grpSpPr>
          <a:xfrm rot="10800000">
            <a:off x="1974883" y="555416"/>
            <a:ext cx="1195720" cy="842731"/>
            <a:chOff x="2458950" y="370151"/>
            <a:chExt cx="697050" cy="491274"/>
          </a:xfrm>
        </p:grpSpPr>
        <p:sp>
          <p:nvSpPr>
            <p:cNvPr id="2348" name="Google Shape;2348;p74"/>
            <p:cNvSpPr/>
            <p:nvPr/>
          </p:nvSpPr>
          <p:spPr>
            <a:xfrm>
              <a:off x="2820776" y="370151"/>
              <a:ext cx="88000" cy="100225"/>
            </a:xfrm>
            <a:custGeom>
              <a:rect b="b" l="l" r="r" t="t"/>
              <a:pathLst>
                <a:path extrusionOk="0" h="4009" w="3520">
                  <a:moveTo>
                    <a:pt x="2021" y="1"/>
                  </a:moveTo>
                  <a:cubicBezTo>
                    <a:pt x="1846" y="1"/>
                    <a:pt x="1681" y="99"/>
                    <a:pt x="1636" y="325"/>
                  </a:cubicBezTo>
                  <a:cubicBezTo>
                    <a:pt x="1585" y="645"/>
                    <a:pt x="1502" y="965"/>
                    <a:pt x="1420" y="1284"/>
                  </a:cubicBezTo>
                  <a:cubicBezTo>
                    <a:pt x="1203" y="1192"/>
                    <a:pt x="976" y="1099"/>
                    <a:pt x="749" y="1037"/>
                  </a:cubicBezTo>
                  <a:cubicBezTo>
                    <a:pt x="704" y="1024"/>
                    <a:pt x="661" y="1018"/>
                    <a:pt x="620" y="1018"/>
                  </a:cubicBezTo>
                  <a:cubicBezTo>
                    <a:pt x="159" y="1018"/>
                    <a:pt x="0" y="1761"/>
                    <a:pt x="512" y="1903"/>
                  </a:cubicBezTo>
                  <a:cubicBezTo>
                    <a:pt x="728" y="1965"/>
                    <a:pt x="945" y="2048"/>
                    <a:pt x="1152" y="2141"/>
                  </a:cubicBezTo>
                  <a:cubicBezTo>
                    <a:pt x="1007" y="2584"/>
                    <a:pt x="842" y="3028"/>
                    <a:pt x="677" y="3461"/>
                  </a:cubicBezTo>
                  <a:cubicBezTo>
                    <a:pt x="552" y="3791"/>
                    <a:pt x="823" y="4008"/>
                    <a:pt x="1099" y="4008"/>
                  </a:cubicBezTo>
                  <a:cubicBezTo>
                    <a:pt x="1281" y="4008"/>
                    <a:pt x="1466" y="3915"/>
                    <a:pt x="1544" y="3698"/>
                  </a:cubicBezTo>
                  <a:cubicBezTo>
                    <a:pt x="1698" y="3306"/>
                    <a:pt x="1842" y="2904"/>
                    <a:pt x="1977" y="2512"/>
                  </a:cubicBezTo>
                  <a:cubicBezTo>
                    <a:pt x="2224" y="2615"/>
                    <a:pt x="2472" y="2698"/>
                    <a:pt x="2740" y="2749"/>
                  </a:cubicBezTo>
                  <a:cubicBezTo>
                    <a:pt x="2775" y="2756"/>
                    <a:pt x="2809" y="2759"/>
                    <a:pt x="2841" y="2759"/>
                  </a:cubicBezTo>
                  <a:cubicBezTo>
                    <a:pt x="3334" y="2759"/>
                    <a:pt x="3519" y="1990"/>
                    <a:pt x="2977" y="1883"/>
                  </a:cubicBezTo>
                  <a:cubicBezTo>
                    <a:pt x="2729" y="1831"/>
                    <a:pt x="2482" y="1749"/>
                    <a:pt x="2255" y="1656"/>
                  </a:cubicBezTo>
                  <a:cubicBezTo>
                    <a:pt x="2358" y="1295"/>
                    <a:pt x="2441" y="934"/>
                    <a:pt x="2513" y="573"/>
                  </a:cubicBezTo>
                  <a:cubicBezTo>
                    <a:pt x="2575" y="225"/>
                    <a:pt x="2286" y="1"/>
                    <a:pt x="2021" y="1"/>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49" name="Google Shape;2349;p74"/>
            <p:cNvSpPr/>
            <p:nvPr/>
          </p:nvSpPr>
          <p:spPr>
            <a:xfrm>
              <a:off x="2458950" y="728400"/>
              <a:ext cx="67825" cy="58925"/>
            </a:xfrm>
            <a:custGeom>
              <a:rect b="b" l="l" r="r" t="t"/>
              <a:pathLst>
                <a:path extrusionOk="0" h="2357" w="2713">
                  <a:moveTo>
                    <a:pt x="1510" y="0"/>
                  </a:moveTo>
                  <a:cubicBezTo>
                    <a:pt x="1288" y="0"/>
                    <a:pt x="1065" y="67"/>
                    <a:pt x="877" y="205"/>
                  </a:cubicBezTo>
                  <a:cubicBezTo>
                    <a:pt x="774" y="287"/>
                    <a:pt x="671" y="370"/>
                    <a:pt x="558" y="452"/>
                  </a:cubicBezTo>
                  <a:cubicBezTo>
                    <a:pt x="93" y="792"/>
                    <a:pt x="0" y="1473"/>
                    <a:pt x="351" y="1938"/>
                  </a:cubicBezTo>
                  <a:cubicBezTo>
                    <a:pt x="552" y="2212"/>
                    <a:pt x="872" y="2357"/>
                    <a:pt x="1196" y="2357"/>
                  </a:cubicBezTo>
                  <a:cubicBezTo>
                    <a:pt x="1421" y="2357"/>
                    <a:pt x="1647" y="2288"/>
                    <a:pt x="1837" y="2144"/>
                  </a:cubicBezTo>
                  <a:cubicBezTo>
                    <a:pt x="1940" y="2072"/>
                    <a:pt x="2053" y="1989"/>
                    <a:pt x="2156" y="1906"/>
                  </a:cubicBezTo>
                  <a:cubicBezTo>
                    <a:pt x="2621" y="1556"/>
                    <a:pt x="2713" y="886"/>
                    <a:pt x="2362" y="421"/>
                  </a:cubicBezTo>
                  <a:cubicBezTo>
                    <a:pt x="2160" y="145"/>
                    <a:pt x="1837" y="0"/>
                    <a:pt x="1510" y="0"/>
                  </a:cubicBez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50" name="Google Shape;2350;p74"/>
            <p:cNvSpPr/>
            <p:nvPr/>
          </p:nvSpPr>
          <p:spPr>
            <a:xfrm>
              <a:off x="2521600" y="807300"/>
              <a:ext cx="63725" cy="54125"/>
            </a:xfrm>
            <a:custGeom>
              <a:rect b="b" l="l" r="r" t="t"/>
              <a:pathLst>
                <a:path extrusionOk="0" h="2165" w="2549">
                  <a:moveTo>
                    <a:pt x="1157" y="1"/>
                  </a:moveTo>
                  <a:cubicBezTo>
                    <a:pt x="631" y="1"/>
                    <a:pt x="159" y="384"/>
                    <a:pt x="83" y="917"/>
                  </a:cubicBezTo>
                  <a:cubicBezTo>
                    <a:pt x="1" y="1484"/>
                    <a:pt x="413" y="2031"/>
                    <a:pt x="991" y="2113"/>
                  </a:cubicBezTo>
                  <a:lnTo>
                    <a:pt x="1270" y="2154"/>
                  </a:lnTo>
                  <a:cubicBezTo>
                    <a:pt x="1319" y="2162"/>
                    <a:pt x="1367" y="2165"/>
                    <a:pt x="1415" y="2165"/>
                  </a:cubicBezTo>
                  <a:cubicBezTo>
                    <a:pt x="1927" y="2165"/>
                    <a:pt x="2391" y="1776"/>
                    <a:pt x="2466" y="1257"/>
                  </a:cubicBezTo>
                  <a:cubicBezTo>
                    <a:pt x="2549" y="680"/>
                    <a:pt x="2136" y="133"/>
                    <a:pt x="1569" y="50"/>
                  </a:cubicBezTo>
                  <a:lnTo>
                    <a:pt x="1290" y="9"/>
                  </a:lnTo>
                  <a:cubicBezTo>
                    <a:pt x="1246" y="3"/>
                    <a:pt x="1201" y="1"/>
                    <a:pt x="1157" y="1"/>
                  </a:cubicBez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51" name="Google Shape;2351;p74"/>
            <p:cNvSpPr/>
            <p:nvPr/>
          </p:nvSpPr>
          <p:spPr>
            <a:xfrm>
              <a:off x="2562825" y="714100"/>
              <a:ext cx="72325" cy="53275"/>
            </a:xfrm>
            <a:custGeom>
              <a:rect b="b" l="l" r="r" t="t"/>
              <a:pathLst>
                <a:path extrusionOk="0" h="2131" w="2893">
                  <a:moveTo>
                    <a:pt x="1426" y="1"/>
                  </a:moveTo>
                  <a:cubicBezTo>
                    <a:pt x="216" y="1"/>
                    <a:pt x="1" y="1930"/>
                    <a:pt x="1302" y="2118"/>
                  </a:cubicBezTo>
                  <a:cubicBezTo>
                    <a:pt x="1362" y="2127"/>
                    <a:pt x="1420" y="2131"/>
                    <a:pt x="1475" y="2131"/>
                  </a:cubicBezTo>
                  <a:cubicBezTo>
                    <a:pt x="2677" y="2131"/>
                    <a:pt x="2892" y="200"/>
                    <a:pt x="1601" y="14"/>
                  </a:cubicBezTo>
                  <a:cubicBezTo>
                    <a:pt x="1541" y="5"/>
                    <a:pt x="1482" y="1"/>
                    <a:pt x="1426" y="1"/>
                  </a:cubicBez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52" name="Google Shape;2352;p74"/>
            <p:cNvSpPr/>
            <p:nvPr/>
          </p:nvSpPr>
          <p:spPr>
            <a:xfrm>
              <a:off x="3033750" y="467675"/>
              <a:ext cx="46950" cy="40975"/>
            </a:xfrm>
            <a:custGeom>
              <a:rect b="b" l="l" r="r" t="t"/>
              <a:pathLst>
                <a:path extrusionOk="0" h="1639" w="1878">
                  <a:moveTo>
                    <a:pt x="1045" y="0"/>
                  </a:moveTo>
                  <a:cubicBezTo>
                    <a:pt x="892" y="0"/>
                    <a:pt x="739" y="47"/>
                    <a:pt x="610" y="143"/>
                  </a:cubicBezTo>
                  <a:cubicBezTo>
                    <a:pt x="527" y="205"/>
                    <a:pt x="454" y="257"/>
                    <a:pt x="383" y="319"/>
                  </a:cubicBezTo>
                  <a:cubicBezTo>
                    <a:pt x="62" y="556"/>
                    <a:pt x="1" y="1020"/>
                    <a:pt x="238" y="1350"/>
                  </a:cubicBezTo>
                  <a:cubicBezTo>
                    <a:pt x="378" y="1539"/>
                    <a:pt x="602" y="1638"/>
                    <a:pt x="828" y="1638"/>
                  </a:cubicBezTo>
                  <a:cubicBezTo>
                    <a:pt x="983" y="1638"/>
                    <a:pt x="1139" y="1591"/>
                    <a:pt x="1270" y="1495"/>
                  </a:cubicBezTo>
                  <a:cubicBezTo>
                    <a:pt x="1342" y="1433"/>
                    <a:pt x="1414" y="1381"/>
                    <a:pt x="1486" y="1330"/>
                  </a:cubicBezTo>
                  <a:cubicBezTo>
                    <a:pt x="1816" y="1082"/>
                    <a:pt x="1878" y="617"/>
                    <a:pt x="1641" y="298"/>
                  </a:cubicBezTo>
                  <a:cubicBezTo>
                    <a:pt x="1494" y="102"/>
                    <a:pt x="1269" y="0"/>
                    <a:pt x="1045" y="0"/>
                  </a:cubicBez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53" name="Google Shape;2353;p74"/>
            <p:cNvSpPr/>
            <p:nvPr/>
          </p:nvSpPr>
          <p:spPr>
            <a:xfrm>
              <a:off x="3077075" y="522600"/>
              <a:ext cx="44125" cy="37525"/>
            </a:xfrm>
            <a:custGeom>
              <a:rect b="b" l="l" r="r" t="t"/>
              <a:pathLst>
                <a:path extrusionOk="0" h="1501" w="1765">
                  <a:moveTo>
                    <a:pt x="789" y="1"/>
                  </a:moveTo>
                  <a:cubicBezTo>
                    <a:pt x="429" y="1"/>
                    <a:pt x="110" y="272"/>
                    <a:pt x="62" y="628"/>
                  </a:cubicBezTo>
                  <a:cubicBezTo>
                    <a:pt x="1" y="1031"/>
                    <a:pt x="289" y="1402"/>
                    <a:pt x="681" y="1464"/>
                  </a:cubicBezTo>
                  <a:lnTo>
                    <a:pt x="878" y="1494"/>
                  </a:lnTo>
                  <a:cubicBezTo>
                    <a:pt x="910" y="1499"/>
                    <a:pt x="942" y="1501"/>
                    <a:pt x="974" y="1501"/>
                  </a:cubicBezTo>
                  <a:cubicBezTo>
                    <a:pt x="1339" y="1501"/>
                    <a:pt x="1666" y="1235"/>
                    <a:pt x="1713" y="866"/>
                  </a:cubicBezTo>
                  <a:cubicBezTo>
                    <a:pt x="1765" y="463"/>
                    <a:pt x="1486" y="91"/>
                    <a:pt x="1084" y="30"/>
                  </a:cubicBezTo>
                  <a:lnTo>
                    <a:pt x="898" y="9"/>
                  </a:lnTo>
                  <a:cubicBezTo>
                    <a:pt x="862" y="3"/>
                    <a:pt x="825" y="1"/>
                    <a:pt x="789" y="1"/>
                  </a:cubicBez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54" name="Google Shape;2354;p74"/>
            <p:cNvSpPr/>
            <p:nvPr/>
          </p:nvSpPr>
          <p:spPr>
            <a:xfrm>
              <a:off x="3105725" y="457875"/>
              <a:ext cx="50275" cy="36825"/>
            </a:xfrm>
            <a:custGeom>
              <a:rect b="b" l="l" r="r" t="t"/>
              <a:pathLst>
                <a:path extrusionOk="0" h="1473" w="2011">
                  <a:moveTo>
                    <a:pt x="983" y="0"/>
                  </a:moveTo>
                  <a:cubicBezTo>
                    <a:pt x="149" y="0"/>
                    <a:pt x="0" y="1336"/>
                    <a:pt x="897" y="1463"/>
                  </a:cubicBezTo>
                  <a:cubicBezTo>
                    <a:pt x="938" y="1469"/>
                    <a:pt x="978" y="1472"/>
                    <a:pt x="1017" y="1472"/>
                  </a:cubicBezTo>
                  <a:cubicBezTo>
                    <a:pt x="1853" y="1472"/>
                    <a:pt x="2010" y="137"/>
                    <a:pt x="1103" y="9"/>
                  </a:cubicBezTo>
                  <a:cubicBezTo>
                    <a:pt x="1062" y="3"/>
                    <a:pt x="1022" y="0"/>
                    <a:pt x="983" y="0"/>
                  </a:cubicBez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2355" name="Google Shape;2355;p74"/>
          <p:cNvGrpSpPr/>
          <p:nvPr/>
        </p:nvGrpSpPr>
        <p:grpSpPr>
          <a:xfrm rot="10800000">
            <a:off x="7151533" y="3939728"/>
            <a:ext cx="1195720" cy="995131"/>
            <a:chOff x="2458950" y="370151"/>
            <a:chExt cx="697050" cy="580116"/>
          </a:xfrm>
        </p:grpSpPr>
        <p:sp>
          <p:nvSpPr>
            <p:cNvPr id="2356" name="Google Shape;2356;p74"/>
            <p:cNvSpPr/>
            <p:nvPr/>
          </p:nvSpPr>
          <p:spPr>
            <a:xfrm>
              <a:off x="2820776" y="370151"/>
              <a:ext cx="88000" cy="100225"/>
            </a:xfrm>
            <a:custGeom>
              <a:rect b="b" l="l" r="r" t="t"/>
              <a:pathLst>
                <a:path extrusionOk="0" h="4009" w="3520">
                  <a:moveTo>
                    <a:pt x="2021" y="1"/>
                  </a:moveTo>
                  <a:cubicBezTo>
                    <a:pt x="1846" y="1"/>
                    <a:pt x="1681" y="99"/>
                    <a:pt x="1636" y="325"/>
                  </a:cubicBezTo>
                  <a:cubicBezTo>
                    <a:pt x="1585" y="645"/>
                    <a:pt x="1502" y="965"/>
                    <a:pt x="1420" y="1284"/>
                  </a:cubicBezTo>
                  <a:cubicBezTo>
                    <a:pt x="1203" y="1192"/>
                    <a:pt x="976" y="1099"/>
                    <a:pt x="749" y="1037"/>
                  </a:cubicBezTo>
                  <a:cubicBezTo>
                    <a:pt x="704" y="1024"/>
                    <a:pt x="661" y="1018"/>
                    <a:pt x="620" y="1018"/>
                  </a:cubicBezTo>
                  <a:cubicBezTo>
                    <a:pt x="159" y="1018"/>
                    <a:pt x="0" y="1761"/>
                    <a:pt x="512" y="1903"/>
                  </a:cubicBezTo>
                  <a:cubicBezTo>
                    <a:pt x="728" y="1965"/>
                    <a:pt x="945" y="2048"/>
                    <a:pt x="1152" y="2141"/>
                  </a:cubicBezTo>
                  <a:cubicBezTo>
                    <a:pt x="1007" y="2584"/>
                    <a:pt x="842" y="3028"/>
                    <a:pt x="677" y="3461"/>
                  </a:cubicBezTo>
                  <a:cubicBezTo>
                    <a:pt x="552" y="3791"/>
                    <a:pt x="823" y="4008"/>
                    <a:pt x="1099" y="4008"/>
                  </a:cubicBezTo>
                  <a:cubicBezTo>
                    <a:pt x="1281" y="4008"/>
                    <a:pt x="1466" y="3915"/>
                    <a:pt x="1544" y="3698"/>
                  </a:cubicBezTo>
                  <a:cubicBezTo>
                    <a:pt x="1698" y="3306"/>
                    <a:pt x="1842" y="2904"/>
                    <a:pt x="1977" y="2512"/>
                  </a:cubicBezTo>
                  <a:cubicBezTo>
                    <a:pt x="2224" y="2615"/>
                    <a:pt x="2472" y="2698"/>
                    <a:pt x="2740" y="2749"/>
                  </a:cubicBezTo>
                  <a:cubicBezTo>
                    <a:pt x="2775" y="2756"/>
                    <a:pt x="2809" y="2759"/>
                    <a:pt x="2841" y="2759"/>
                  </a:cubicBezTo>
                  <a:cubicBezTo>
                    <a:pt x="3334" y="2759"/>
                    <a:pt x="3519" y="1990"/>
                    <a:pt x="2977" y="1883"/>
                  </a:cubicBezTo>
                  <a:cubicBezTo>
                    <a:pt x="2729" y="1831"/>
                    <a:pt x="2482" y="1749"/>
                    <a:pt x="2255" y="1656"/>
                  </a:cubicBezTo>
                  <a:cubicBezTo>
                    <a:pt x="2358" y="1295"/>
                    <a:pt x="2441" y="934"/>
                    <a:pt x="2513" y="573"/>
                  </a:cubicBezTo>
                  <a:cubicBezTo>
                    <a:pt x="2575" y="225"/>
                    <a:pt x="2286" y="1"/>
                    <a:pt x="2021" y="1"/>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57" name="Google Shape;2357;p74"/>
            <p:cNvSpPr/>
            <p:nvPr/>
          </p:nvSpPr>
          <p:spPr>
            <a:xfrm>
              <a:off x="2458950" y="817242"/>
              <a:ext cx="67825" cy="58925"/>
            </a:xfrm>
            <a:custGeom>
              <a:rect b="b" l="l" r="r" t="t"/>
              <a:pathLst>
                <a:path extrusionOk="0" h="2357" w="2713">
                  <a:moveTo>
                    <a:pt x="1510" y="0"/>
                  </a:moveTo>
                  <a:cubicBezTo>
                    <a:pt x="1288" y="0"/>
                    <a:pt x="1065" y="67"/>
                    <a:pt x="877" y="205"/>
                  </a:cubicBezTo>
                  <a:cubicBezTo>
                    <a:pt x="774" y="287"/>
                    <a:pt x="671" y="370"/>
                    <a:pt x="558" y="452"/>
                  </a:cubicBezTo>
                  <a:cubicBezTo>
                    <a:pt x="93" y="792"/>
                    <a:pt x="0" y="1473"/>
                    <a:pt x="351" y="1938"/>
                  </a:cubicBezTo>
                  <a:cubicBezTo>
                    <a:pt x="552" y="2212"/>
                    <a:pt x="872" y="2357"/>
                    <a:pt x="1196" y="2357"/>
                  </a:cubicBezTo>
                  <a:cubicBezTo>
                    <a:pt x="1421" y="2357"/>
                    <a:pt x="1647" y="2288"/>
                    <a:pt x="1837" y="2144"/>
                  </a:cubicBezTo>
                  <a:cubicBezTo>
                    <a:pt x="1940" y="2072"/>
                    <a:pt x="2053" y="1989"/>
                    <a:pt x="2156" y="1906"/>
                  </a:cubicBezTo>
                  <a:cubicBezTo>
                    <a:pt x="2621" y="1556"/>
                    <a:pt x="2713" y="886"/>
                    <a:pt x="2362" y="421"/>
                  </a:cubicBezTo>
                  <a:cubicBezTo>
                    <a:pt x="2160" y="145"/>
                    <a:pt x="1837" y="0"/>
                    <a:pt x="1510" y="0"/>
                  </a:cubicBez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58" name="Google Shape;2358;p74"/>
            <p:cNvSpPr/>
            <p:nvPr/>
          </p:nvSpPr>
          <p:spPr>
            <a:xfrm>
              <a:off x="2521600" y="896142"/>
              <a:ext cx="63725" cy="54125"/>
            </a:xfrm>
            <a:custGeom>
              <a:rect b="b" l="l" r="r" t="t"/>
              <a:pathLst>
                <a:path extrusionOk="0" h="2165" w="2549">
                  <a:moveTo>
                    <a:pt x="1157" y="1"/>
                  </a:moveTo>
                  <a:cubicBezTo>
                    <a:pt x="631" y="1"/>
                    <a:pt x="159" y="384"/>
                    <a:pt x="83" y="917"/>
                  </a:cubicBezTo>
                  <a:cubicBezTo>
                    <a:pt x="1" y="1484"/>
                    <a:pt x="413" y="2031"/>
                    <a:pt x="991" y="2113"/>
                  </a:cubicBezTo>
                  <a:lnTo>
                    <a:pt x="1270" y="2154"/>
                  </a:lnTo>
                  <a:cubicBezTo>
                    <a:pt x="1319" y="2162"/>
                    <a:pt x="1367" y="2165"/>
                    <a:pt x="1415" y="2165"/>
                  </a:cubicBezTo>
                  <a:cubicBezTo>
                    <a:pt x="1927" y="2165"/>
                    <a:pt x="2391" y="1776"/>
                    <a:pt x="2466" y="1257"/>
                  </a:cubicBezTo>
                  <a:cubicBezTo>
                    <a:pt x="2549" y="680"/>
                    <a:pt x="2136" y="133"/>
                    <a:pt x="1569" y="50"/>
                  </a:cubicBezTo>
                  <a:lnTo>
                    <a:pt x="1290" y="9"/>
                  </a:lnTo>
                  <a:cubicBezTo>
                    <a:pt x="1246" y="3"/>
                    <a:pt x="1201" y="1"/>
                    <a:pt x="1157" y="1"/>
                  </a:cubicBez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59" name="Google Shape;2359;p74"/>
            <p:cNvSpPr/>
            <p:nvPr/>
          </p:nvSpPr>
          <p:spPr>
            <a:xfrm>
              <a:off x="2562825" y="802942"/>
              <a:ext cx="72325" cy="53275"/>
            </a:xfrm>
            <a:custGeom>
              <a:rect b="b" l="l" r="r" t="t"/>
              <a:pathLst>
                <a:path extrusionOk="0" h="2131" w="2893">
                  <a:moveTo>
                    <a:pt x="1426" y="1"/>
                  </a:moveTo>
                  <a:cubicBezTo>
                    <a:pt x="216" y="1"/>
                    <a:pt x="1" y="1930"/>
                    <a:pt x="1302" y="2118"/>
                  </a:cubicBezTo>
                  <a:cubicBezTo>
                    <a:pt x="1362" y="2127"/>
                    <a:pt x="1420" y="2131"/>
                    <a:pt x="1475" y="2131"/>
                  </a:cubicBezTo>
                  <a:cubicBezTo>
                    <a:pt x="2677" y="2131"/>
                    <a:pt x="2892" y="200"/>
                    <a:pt x="1601" y="14"/>
                  </a:cubicBezTo>
                  <a:cubicBezTo>
                    <a:pt x="1541" y="5"/>
                    <a:pt x="1482" y="1"/>
                    <a:pt x="1426" y="1"/>
                  </a:cubicBez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60" name="Google Shape;2360;p74"/>
            <p:cNvSpPr/>
            <p:nvPr/>
          </p:nvSpPr>
          <p:spPr>
            <a:xfrm>
              <a:off x="3033750" y="467675"/>
              <a:ext cx="46950" cy="40975"/>
            </a:xfrm>
            <a:custGeom>
              <a:rect b="b" l="l" r="r" t="t"/>
              <a:pathLst>
                <a:path extrusionOk="0" h="1639" w="1878">
                  <a:moveTo>
                    <a:pt x="1045" y="0"/>
                  </a:moveTo>
                  <a:cubicBezTo>
                    <a:pt x="892" y="0"/>
                    <a:pt x="739" y="47"/>
                    <a:pt x="610" y="143"/>
                  </a:cubicBezTo>
                  <a:cubicBezTo>
                    <a:pt x="527" y="205"/>
                    <a:pt x="454" y="257"/>
                    <a:pt x="383" y="319"/>
                  </a:cubicBezTo>
                  <a:cubicBezTo>
                    <a:pt x="62" y="556"/>
                    <a:pt x="1" y="1020"/>
                    <a:pt x="238" y="1350"/>
                  </a:cubicBezTo>
                  <a:cubicBezTo>
                    <a:pt x="378" y="1539"/>
                    <a:pt x="602" y="1638"/>
                    <a:pt x="828" y="1638"/>
                  </a:cubicBezTo>
                  <a:cubicBezTo>
                    <a:pt x="983" y="1638"/>
                    <a:pt x="1139" y="1591"/>
                    <a:pt x="1270" y="1495"/>
                  </a:cubicBezTo>
                  <a:cubicBezTo>
                    <a:pt x="1342" y="1433"/>
                    <a:pt x="1414" y="1381"/>
                    <a:pt x="1486" y="1330"/>
                  </a:cubicBezTo>
                  <a:cubicBezTo>
                    <a:pt x="1816" y="1082"/>
                    <a:pt x="1878" y="617"/>
                    <a:pt x="1641" y="298"/>
                  </a:cubicBezTo>
                  <a:cubicBezTo>
                    <a:pt x="1494" y="102"/>
                    <a:pt x="1269" y="0"/>
                    <a:pt x="1045" y="0"/>
                  </a:cubicBez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61" name="Google Shape;2361;p74"/>
            <p:cNvSpPr/>
            <p:nvPr/>
          </p:nvSpPr>
          <p:spPr>
            <a:xfrm>
              <a:off x="3077075" y="522600"/>
              <a:ext cx="44125" cy="37525"/>
            </a:xfrm>
            <a:custGeom>
              <a:rect b="b" l="l" r="r" t="t"/>
              <a:pathLst>
                <a:path extrusionOk="0" h="1501" w="1765">
                  <a:moveTo>
                    <a:pt x="789" y="1"/>
                  </a:moveTo>
                  <a:cubicBezTo>
                    <a:pt x="429" y="1"/>
                    <a:pt x="110" y="272"/>
                    <a:pt x="62" y="628"/>
                  </a:cubicBezTo>
                  <a:cubicBezTo>
                    <a:pt x="1" y="1031"/>
                    <a:pt x="289" y="1402"/>
                    <a:pt x="681" y="1464"/>
                  </a:cubicBezTo>
                  <a:lnTo>
                    <a:pt x="878" y="1494"/>
                  </a:lnTo>
                  <a:cubicBezTo>
                    <a:pt x="910" y="1499"/>
                    <a:pt x="942" y="1501"/>
                    <a:pt x="974" y="1501"/>
                  </a:cubicBezTo>
                  <a:cubicBezTo>
                    <a:pt x="1339" y="1501"/>
                    <a:pt x="1666" y="1235"/>
                    <a:pt x="1713" y="866"/>
                  </a:cubicBezTo>
                  <a:cubicBezTo>
                    <a:pt x="1765" y="463"/>
                    <a:pt x="1486" y="91"/>
                    <a:pt x="1084" y="30"/>
                  </a:cubicBezTo>
                  <a:lnTo>
                    <a:pt x="898" y="9"/>
                  </a:lnTo>
                  <a:cubicBezTo>
                    <a:pt x="862" y="3"/>
                    <a:pt x="825" y="1"/>
                    <a:pt x="789" y="1"/>
                  </a:cubicBez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62" name="Google Shape;2362;p74"/>
            <p:cNvSpPr/>
            <p:nvPr/>
          </p:nvSpPr>
          <p:spPr>
            <a:xfrm>
              <a:off x="3105725" y="457875"/>
              <a:ext cx="50275" cy="36825"/>
            </a:xfrm>
            <a:custGeom>
              <a:rect b="b" l="l" r="r" t="t"/>
              <a:pathLst>
                <a:path extrusionOk="0" h="1473" w="2011">
                  <a:moveTo>
                    <a:pt x="983" y="0"/>
                  </a:moveTo>
                  <a:cubicBezTo>
                    <a:pt x="149" y="0"/>
                    <a:pt x="0" y="1336"/>
                    <a:pt x="897" y="1463"/>
                  </a:cubicBezTo>
                  <a:cubicBezTo>
                    <a:pt x="938" y="1469"/>
                    <a:pt x="978" y="1472"/>
                    <a:pt x="1017" y="1472"/>
                  </a:cubicBezTo>
                  <a:cubicBezTo>
                    <a:pt x="1853" y="1472"/>
                    <a:pt x="2010" y="137"/>
                    <a:pt x="1103" y="9"/>
                  </a:cubicBezTo>
                  <a:cubicBezTo>
                    <a:pt x="1062" y="3"/>
                    <a:pt x="1022" y="0"/>
                    <a:pt x="983" y="0"/>
                  </a:cubicBez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2363" name="Google Shape;2363;p74"/>
          <p:cNvSpPr/>
          <p:nvPr/>
        </p:nvSpPr>
        <p:spPr>
          <a:xfrm rot="7199975">
            <a:off x="3081781" y="4164955"/>
            <a:ext cx="835886" cy="1156448"/>
          </a:xfrm>
          <a:custGeom>
            <a:rect b="b" l="l" r="r" t="t"/>
            <a:pathLst>
              <a:path extrusionOk="0" h="10682" w="7721">
                <a:moveTo>
                  <a:pt x="6560" y="1"/>
                </a:moveTo>
                <a:lnTo>
                  <a:pt x="6560" y="54"/>
                </a:lnTo>
                <a:cubicBezTo>
                  <a:pt x="6560" y="150"/>
                  <a:pt x="6592" y="246"/>
                  <a:pt x="6634" y="320"/>
                </a:cubicBezTo>
                <a:lnTo>
                  <a:pt x="5484" y="1332"/>
                </a:lnTo>
                <a:cubicBezTo>
                  <a:pt x="5378" y="1257"/>
                  <a:pt x="5260" y="1215"/>
                  <a:pt x="5133" y="1215"/>
                </a:cubicBezTo>
                <a:lnTo>
                  <a:pt x="5111" y="1215"/>
                </a:lnTo>
                <a:cubicBezTo>
                  <a:pt x="4782" y="1226"/>
                  <a:pt x="4526" y="1503"/>
                  <a:pt x="4536" y="1822"/>
                </a:cubicBezTo>
                <a:cubicBezTo>
                  <a:pt x="4536" y="1928"/>
                  <a:pt x="4569" y="2014"/>
                  <a:pt x="4611" y="2088"/>
                </a:cubicBezTo>
                <a:lnTo>
                  <a:pt x="3610" y="2961"/>
                </a:lnTo>
                <a:cubicBezTo>
                  <a:pt x="3386" y="2748"/>
                  <a:pt x="3078" y="2610"/>
                  <a:pt x="2748" y="2610"/>
                </a:cubicBezTo>
                <a:lnTo>
                  <a:pt x="2705" y="2610"/>
                </a:lnTo>
                <a:cubicBezTo>
                  <a:pt x="2354" y="2620"/>
                  <a:pt x="2045" y="2780"/>
                  <a:pt x="1822" y="3015"/>
                </a:cubicBezTo>
                <a:lnTo>
                  <a:pt x="1108" y="2333"/>
                </a:lnTo>
                <a:cubicBezTo>
                  <a:pt x="1172" y="2237"/>
                  <a:pt x="1204" y="2120"/>
                  <a:pt x="1204" y="2003"/>
                </a:cubicBezTo>
                <a:cubicBezTo>
                  <a:pt x="1193" y="1683"/>
                  <a:pt x="927" y="1428"/>
                  <a:pt x="608" y="1428"/>
                </a:cubicBezTo>
                <a:lnTo>
                  <a:pt x="586" y="1428"/>
                </a:lnTo>
                <a:cubicBezTo>
                  <a:pt x="256" y="1439"/>
                  <a:pt x="0" y="1715"/>
                  <a:pt x="11" y="2045"/>
                </a:cubicBezTo>
                <a:cubicBezTo>
                  <a:pt x="22" y="2365"/>
                  <a:pt x="288" y="2620"/>
                  <a:pt x="608" y="2620"/>
                </a:cubicBezTo>
                <a:lnTo>
                  <a:pt x="629" y="2620"/>
                </a:lnTo>
                <a:cubicBezTo>
                  <a:pt x="746" y="2610"/>
                  <a:pt x="852" y="2578"/>
                  <a:pt x="937" y="2514"/>
                </a:cubicBezTo>
                <a:lnTo>
                  <a:pt x="1661" y="3206"/>
                </a:lnTo>
                <a:cubicBezTo>
                  <a:pt x="1534" y="3419"/>
                  <a:pt x="1460" y="3664"/>
                  <a:pt x="1470" y="3930"/>
                </a:cubicBezTo>
                <a:cubicBezTo>
                  <a:pt x="1491" y="4537"/>
                  <a:pt x="1928" y="5027"/>
                  <a:pt x="2503" y="5133"/>
                </a:cubicBezTo>
                <a:lnTo>
                  <a:pt x="2343" y="7018"/>
                </a:lnTo>
                <a:cubicBezTo>
                  <a:pt x="2035" y="7061"/>
                  <a:pt x="1811" y="7316"/>
                  <a:pt x="1822" y="7625"/>
                </a:cubicBezTo>
                <a:cubicBezTo>
                  <a:pt x="1832" y="7827"/>
                  <a:pt x="1928" y="7998"/>
                  <a:pt x="2087" y="8104"/>
                </a:cubicBezTo>
                <a:lnTo>
                  <a:pt x="1545" y="9499"/>
                </a:lnTo>
                <a:lnTo>
                  <a:pt x="1438" y="9499"/>
                </a:lnTo>
                <a:cubicBezTo>
                  <a:pt x="1108" y="9510"/>
                  <a:pt x="852" y="9776"/>
                  <a:pt x="863" y="10106"/>
                </a:cubicBezTo>
                <a:cubicBezTo>
                  <a:pt x="863" y="10426"/>
                  <a:pt x="1129" y="10681"/>
                  <a:pt x="1448" y="10681"/>
                </a:cubicBezTo>
                <a:lnTo>
                  <a:pt x="1470" y="10681"/>
                </a:lnTo>
                <a:cubicBezTo>
                  <a:pt x="1800" y="10670"/>
                  <a:pt x="2056" y="10393"/>
                  <a:pt x="2045" y="10074"/>
                </a:cubicBezTo>
                <a:cubicBezTo>
                  <a:pt x="2035" y="9872"/>
                  <a:pt x="1938" y="9701"/>
                  <a:pt x="1779" y="9595"/>
                </a:cubicBezTo>
                <a:lnTo>
                  <a:pt x="2322" y="8200"/>
                </a:lnTo>
                <a:lnTo>
                  <a:pt x="2428" y="8200"/>
                </a:lnTo>
                <a:cubicBezTo>
                  <a:pt x="2759" y="8189"/>
                  <a:pt x="3014" y="7923"/>
                  <a:pt x="3003" y="7593"/>
                </a:cubicBezTo>
                <a:cubicBezTo>
                  <a:pt x="3003" y="7327"/>
                  <a:pt x="2822" y="7114"/>
                  <a:pt x="2588" y="7039"/>
                </a:cubicBezTo>
                <a:lnTo>
                  <a:pt x="2759" y="5154"/>
                </a:lnTo>
                <a:lnTo>
                  <a:pt x="2780" y="5154"/>
                </a:lnTo>
                <a:cubicBezTo>
                  <a:pt x="3035" y="5154"/>
                  <a:pt x="3270" y="5069"/>
                  <a:pt x="3461" y="4931"/>
                </a:cubicBezTo>
                <a:lnTo>
                  <a:pt x="4153" y="5591"/>
                </a:lnTo>
                <a:cubicBezTo>
                  <a:pt x="4100" y="5687"/>
                  <a:pt x="4068" y="5804"/>
                  <a:pt x="4068" y="5921"/>
                </a:cubicBezTo>
                <a:cubicBezTo>
                  <a:pt x="4079" y="6252"/>
                  <a:pt x="4345" y="6496"/>
                  <a:pt x="4664" y="6496"/>
                </a:cubicBezTo>
                <a:lnTo>
                  <a:pt x="4685" y="6496"/>
                </a:lnTo>
                <a:cubicBezTo>
                  <a:pt x="5005" y="6486"/>
                  <a:pt x="5272" y="6219"/>
                  <a:pt x="5260" y="5889"/>
                </a:cubicBezTo>
                <a:cubicBezTo>
                  <a:pt x="5250" y="5570"/>
                  <a:pt x="4984" y="5314"/>
                  <a:pt x="4664" y="5314"/>
                </a:cubicBezTo>
                <a:lnTo>
                  <a:pt x="4643" y="5314"/>
                </a:lnTo>
                <a:cubicBezTo>
                  <a:pt x="4526" y="5314"/>
                  <a:pt x="4420" y="5357"/>
                  <a:pt x="4335" y="5410"/>
                </a:cubicBezTo>
                <a:lnTo>
                  <a:pt x="3663" y="4771"/>
                </a:lnTo>
                <a:cubicBezTo>
                  <a:pt x="3887" y="4537"/>
                  <a:pt x="4025" y="4207"/>
                  <a:pt x="4015" y="3845"/>
                </a:cubicBezTo>
                <a:cubicBezTo>
                  <a:pt x="4004" y="3590"/>
                  <a:pt x="3919" y="3344"/>
                  <a:pt x="3781" y="3153"/>
                </a:cubicBezTo>
                <a:lnTo>
                  <a:pt x="4771" y="2279"/>
                </a:lnTo>
                <a:cubicBezTo>
                  <a:pt x="4877" y="2354"/>
                  <a:pt x="4995" y="2397"/>
                  <a:pt x="5133" y="2397"/>
                </a:cubicBezTo>
                <a:lnTo>
                  <a:pt x="5144" y="2397"/>
                </a:lnTo>
                <a:cubicBezTo>
                  <a:pt x="5260" y="2397"/>
                  <a:pt x="5367" y="2365"/>
                  <a:pt x="5452" y="2301"/>
                </a:cubicBezTo>
                <a:lnTo>
                  <a:pt x="6613" y="3440"/>
                </a:lnTo>
                <a:cubicBezTo>
                  <a:pt x="6560" y="3536"/>
                  <a:pt x="6528" y="3642"/>
                  <a:pt x="6528" y="3770"/>
                </a:cubicBezTo>
                <a:cubicBezTo>
                  <a:pt x="6538" y="4090"/>
                  <a:pt x="6805" y="4345"/>
                  <a:pt x="7124" y="4345"/>
                </a:cubicBezTo>
                <a:lnTo>
                  <a:pt x="7134" y="4345"/>
                </a:lnTo>
                <a:cubicBezTo>
                  <a:pt x="7465" y="4335"/>
                  <a:pt x="7721" y="4058"/>
                  <a:pt x="7709" y="3728"/>
                </a:cubicBezTo>
                <a:cubicBezTo>
                  <a:pt x="7699" y="3408"/>
                  <a:pt x="7444" y="3153"/>
                  <a:pt x="7124" y="3153"/>
                </a:cubicBezTo>
                <a:lnTo>
                  <a:pt x="7103" y="3153"/>
                </a:lnTo>
                <a:cubicBezTo>
                  <a:pt x="6985" y="3164"/>
                  <a:pt x="6879" y="3195"/>
                  <a:pt x="6794" y="3259"/>
                </a:cubicBezTo>
                <a:lnTo>
                  <a:pt x="5634" y="2120"/>
                </a:lnTo>
                <a:cubicBezTo>
                  <a:pt x="5697" y="2024"/>
                  <a:pt x="5729" y="1917"/>
                  <a:pt x="5719" y="1790"/>
                </a:cubicBezTo>
                <a:cubicBezTo>
                  <a:pt x="5719" y="1694"/>
                  <a:pt x="5697" y="1598"/>
                  <a:pt x="5644" y="1524"/>
                </a:cubicBezTo>
                <a:lnTo>
                  <a:pt x="6794" y="512"/>
                </a:lnTo>
                <a:cubicBezTo>
                  <a:pt x="6836" y="544"/>
                  <a:pt x="6879" y="565"/>
                  <a:pt x="6922" y="587"/>
                </a:cubicBezTo>
                <a:cubicBezTo>
                  <a:pt x="6805" y="395"/>
                  <a:pt x="6687" y="203"/>
                  <a:pt x="6560"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64" name="Google Shape;2364;p74"/>
          <p:cNvSpPr/>
          <p:nvPr/>
        </p:nvSpPr>
        <p:spPr>
          <a:xfrm>
            <a:off x="3829570" y="405740"/>
            <a:ext cx="836977" cy="684869"/>
          </a:xfrm>
          <a:custGeom>
            <a:rect b="b" l="l" r="r" t="t"/>
            <a:pathLst>
              <a:path extrusionOk="0" h="6326" w="7731">
                <a:moveTo>
                  <a:pt x="6794" y="1"/>
                </a:moveTo>
                <a:cubicBezTo>
                  <a:pt x="6485" y="1"/>
                  <a:pt x="6187" y="171"/>
                  <a:pt x="6038" y="480"/>
                </a:cubicBezTo>
                <a:cubicBezTo>
                  <a:pt x="5846" y="885"/>
                  <a:pt x="6027" y="1385"/>
                  <a:pt x="6443" y="1576"/>
                </a:cubicBezTo>
                <a:lnTo>
                  <a:pt x="6453" y="1576"/>
                </a:lnTo>
                <a:lnTo>
                  <a:pt x="6006" y="3727"/>
                </a:lnTo>
                <a:cubicBezTo>
                  <a:pt x="5920" y="3717"/>
                  <a:pt x="5835" y="3706"/>
                  <a:pt x="5750" y="3706"/>
                </a:cubicBezTo>
                <a:cubicBezTo>
                  <a:pt x="5260" y="3706"/>
                  <a:pt x="4792" y="3983"/>
                  <a:pt x="4569" y="4462"/>
                </a:cubicBezTo>
                <a:cubicBezTo>
                  <a:pt x="4515" y="4569"/>
                  <a:pt x="4483" y="4675"/>
                  <a:pt x="4462" y="4782"/>
                </a:cubicBezTo>
                <a:lnTo>
                  <a:pt x="1746" y="4686"/>
                </a:lnTo>
                <a:cubicBezTo>
                  <a:pt x="1704" y="4430"/>
                  <a:pt x="1545" y="4196"/>
                  <a:pt x="1289" y="4079"/>
                </a:cubicBezTo>
                <a:cubicBezTo>
                  <a:pt x="1171" y="4025"/>
                  <a:pt x="1055" y="3994"/>
                  <a:pt x="937" y="3994"/>
                </a:cubicBezTo>
                <a:cubicBezTo>
                  <a:pt x="629" y="3994"/>
                  <a:pt x="331" y="4175"/>
                  <a:pt x="192" y="4473"/>
                </a:cubicBezTo>
                <a:cubicBezTo>
                  <a:pt x="0" y="4888"/>
                  <a:pt x="171" y="5378"/>
                  <a:pt x="586" y="5570"/>
                </a:cubicBezTo>
                <a:cubicBezTo>
                  <a:pt x="703" y="5623"/>
                  <a:pt x="820" y="5655"/>
                  <a:pt x="937" y="5655"/>
                </a:cubicBezTo>
                <a:cubicBezTo>
                  <a:pt x="1246" y="5655"/>
                  <a:pt x="1545" y="5474"/>
                  <a:pt x="1683" y="5175"/>
                </a:cubicBezTo>
                <a:cubicBezTo>
                  <a:pt x="1725" y="5101"/>
                  <a:pt x="1746" y="5026"/>
                  <a:pt x="1758" y="4941"/>
                </a:cubicBezTo>
                <a:lnTo>
                  <a:pt x="4441" y="5048"/>
                </a:lnTo>
                <a:cubicBezTo>
                  <a:pt x="4451" y="5527"/>
                  <a:pt x="4728" y="5985"/>
                  <a:pt x="5196" y="6198"/>
                </a:cubicBezTo>
                <a:cubicBezTo>
                  <a:pt x="5378" y="6283"/>
                  <a:pt x="5569" y="6325"/>
                  <a:pt x="5750" y="6325"/>
                </a:cubicBezTo>
                <a:cubicBezTo>
                  <a:pt x="6240" y="6325"/>
                  <a:pt x="6719" y="6049"/>
                  <a:pt x="6943" y="5570"/>
                </a:cubicBezTo>
                <a:cubicBezTo>
                  <a:pt x="7241" y="4910"/>
                  <a:pt x="6964" y="4132"/>
                  <a:pt x="6304" y="3824"/>
                </a:cubicBezTo>
                <a:cubicBezTo>
                  <a:pt x="6294" y="3824"/>
                  <a:pt x="6272" y="3813"/>
                  <a:pt x="6261" y="3813"/>
                </a:cubicBezTo>
                <a:lnTo>
                  <a:pt x="6708" y="1651"/>
                </a:lnTo>
                <a:lnTo>
                  <a:pt x="6794" y="1651"/>
                </a:lnTo>
                <a:cubicBezTo>
                  <a:pt x="7103" y="1651"/>
                  <a:pt x="7401" y="1470"/>
                  <a:pt x="7539" y="1172"/>
                </a:cubicBezTo>
                <a:cubicBezTo>
                  <a:pt x="7731" y="757"/>
                  <a:pt x="7550" y="267"/>
                  <a:pt x="7145" y="75"/>
                </a:cubicBezTo>
                <a:cubicBezTo>
                  <a:pt x="7028" y="22"/>
                  <a:pt x="6911" y="1"/>
                  <a:pt x="6794"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65" name="Google Shape;2365;p74"/>
          <p:cNvSpPr/>
          <p:nvPr/>
        </p:nvSpPr>
        <p:spPr>
          <a:xfrm>
            <a:off x="7951768" y="4426438"/>
            <a:ext cx="694179" cy="1117161"/>
          </a:xfrm>
          <a:custGeom>
            <a:rect b="b" l="l" r="r" t="t"/>
            <a:pathLst>
              <a:path extrusionOk="0" h="10319" w="6412">
                <a:moveTo>
                  <a:pt x="1119" y="1"/>
                </a:moveTo>
                <a:cubicBezTo>
                  <a:pt x="938" y="1"/>
                  <a:pt x="757" y="54"/>
                  <a:pt x="587" y="150"/>
                </a:cubicBezTo>
                <a:cubicBezTo>
                  <a:pt x="140" y="448"/>
                  <a:pt x="1" y="1055"/>
                  <a:pt x="299" y="1502"/>
                </a:cubicBezTo>
                <a:cubicBezTo>
                  <a:pt x="481" y="1790"/>
                  <a:pt x="800" y="1949"/>
                  <a:pt x="1119" y="1949"/>
                </a:cubicBezTo>
                <a:cubicBezTo>
                  <a:pt x="1300" y="1949"/>
                  <a:pt x="1481" y="1906"/>
                  <a:pt x="1652" y="1800"/>
                </a:cubicBezTo>
                <a:lnTo>
                  <a:pt x="1652" y="1790"/>
                </a:lnTo>
                <a:lnTo>
                  <a:pt x="3526" y="3589"/>
                </a:lnTo>
                <a:cubicBezTo>
                  <a:pt x="3046" y="4090"/>
                  <a:pt x="2951" y="4878"/>
                  <a:pt x="3355" y="5495"/>
                </a:cubicBezTo>
                <a:cubicBezTo>
                  <a:pt x="3419" y="5602"/>
                  <a:pt x="3515" y="5708"/>
                  <a:pt x="3611" y="5793"/>
                </a:cubicBezTo>
                <a:lnTo>
                  <a:pt x="1801" y="8444"/>
                </a:lnTo>
                <a:cubicBezTo>
                  <a:pt x="1683" y="8391"/>
                  <a:pt x="1556" y="8370"/>
                  <a:pt x="1428" y="8370"/>
                </a:cubicBezTo>
                <a:cubicBezTo>
                  <a:pt x="1247" y="8370"/>
                  <a:pt x="1066" y="8413"/>
                  <a:pt x="895" y="8519"/>
                </a:cubicBezTo>
                <a:cubicBezTo>
                  <a:pt x="448" y="8817"/>
                  <a:pt x="320" y="9424"/>
                  <a:pt x="608" y="9871"/>
                </a:cubicBezTo>
                <a:cubicBezTo>
                  <a:pt x="800" y="10159"/>
                  <a:pt x="1108" y="10318"/>
                  <a:pt x="1428" y="10318"/>
                </a:cubicBezTo>
                <a:cubicBezTo>
                  <a:pt x="1609" y="10318"/>
                  <a:pt x="1790" y="10266"/>
                  <a:pt x="1960" y="10159"/>
                </a:cubicBezTo>
                <a:cubicBezTo>
                  <a:pt x="2407" y="9871"/>
                  <a:pt x="2546" y="9265"/>
                  <a:pt x="2248" y="8817"/>
                </a:cubicBezTo>
                <a:cubicBezTo>
                  <a:pt x="2194" y="8732"/>
                  <a:pt x="2131" y="8657"/>
                  <a:pt x="2067" y="8604"/>
                </a:cubicBezTo>
                <a:lnTo>
                  <a:pt x="3856" y="5974"/>
                </a:lnTo>
                <a:cubicBezTo>
                  <a:pt x="4101" y="6123"/>
                  <a:pt x="4378" y="6198"/>
                  <a:pt x="4655" y="6198"/>
                </a:cubicBezTo>
                <a:cubicBezTo>
                  <a:pt x="4942" y="6198"/>
                  <a:pt x="5230" y="6123"/>
                  <a:pt x="5485" y="5953"/>
                </a:cubicBezTo>
                <a:cubicBezTo>
                  <a:pt x="6209" y="5495"/>
                  <a:pt x="6411" y="4537"/>
                  <a:pt x="5954" y="3813"/>
                </a:cubicBezTo>
                <a:cubicBezTo>
                  <a:pt x="5655" y="3355"/>
                  <a:pt x="5155" y="3110"/>
                  <a:pt x="4643" y="3110"/>
                </a:cubicBezTo>
                <a:cubicBezTo>
                  <a:pt x="4367" y="3110"/>
                  <a:pt x="4068" y="3184"/>
                  <a:pt x="3813" y="3355"/>
                </a:cubicBezTo>
                <a:cubicBezTo>
                  <a:pt x="3792" y="3366"/>
                  <a:pt x="3781" y="3376"/>
                  <a:pt x="3770" y="3387"/>
                </a:cubicBezTo>
                <a:lnTo>
                  <a:pt x="1886" y="1577"/>
                </a:lnTo>
                <a:cubicBezTo>
                  <a:pt x="2131" y="1257"/>
                  <a:pt x="2173" y="810"/>
                  <a:pt x="1939" y="448"/>
                </a:cubicBezTo>
                <a:cubicBezTo>
                  <a:pt x="1747" y="160"/>
                  <a:pt x="1439" y="1"/>
                  <a:pt x="1119"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66" name="Google Shape;2366;p74"/>
          <p:cNvSpPr/>
          <p:nvPr/>
        </p:nvSpPr>
        <p:spPr>
          <a:xfrm>
            <a:off x="5056206" y="4275625"/>
            <a:ext cx="1248545" cy="1118630"/>
          </a:xfrm>
          <a:custGeom>
            <a:rect b="b" l="l" r="r" t="t"/>
            <a:pathLst>
              <a:path extrusionOk="0" h="16650" w="18583">
                <a:moveTo>
                  <a:pt x="8583" y="411"/>
                </a:moveTo>
                <a:cubicBezTo>
                  <a:pt x="9474" y="411"/>
                  <a:pt x="10201" y="1068"/>
                  <a:pt x="10763" y="1889"/>
                </a:cubicBezTo>
                <a:cubicBezTo>
                  <a:pt x="9860" y="2264"/>
                  <a:pt x="9005" y="2814"/>
                  <a:pt x="8312" y="3296"/>
                </a:cubicBezTo>
                <a:cubicBezTo>
                  <a:pt x="8067" y="3460"/>
                  <a:pt x="7820" y="3647"/>
                  <a:pt x="7586" y="3823"/>
                </a:cubicBezTo>
                <a:cubicBezTo>
                  <a:pt x="6952" y="3741"/>
                  <a:pt x="6308" y="3682"/>
                  <a:pt x="5663" y="3671"/>
                </a:cubicBezTo>
                <a:cubicBezTo>
                  <a:pt x="5897" y="2405"/>
                  <a:pt x="6449" y="1243"/>
                  <a:pt x="7668" y="634"/>
                </a:cubicBezTo>
                <a:cubicBezTo>
                  <a:pt x="7996" y="482"/>
                  <a:pt x="8301" y="411"/>
                  <a:pt x="8583" y="411"/>
                </a:cubicBezTo>
                <a:close/>
                <a:moveTo>
                  <a:pt x="11032" y="2311"/>
                </a:moveTo>
                <a:cubicBezTo>
                  <a:pt x="11384" y="2897"/>
                  <a:pt x="11654" y="3518"/>
                  <a:pt x="11842" y="4022"/>
                </a:cubicBezTo>
                <a:cubicBezTo>
                  <a:pt x="11947" y="4280"/>
                  <a:pt x="12029" y="4550"/>
                  <a:pt x="12123" y="4820"/>
                </a:cubicBezTo>
                <a:cubicBezTo>
                  <a:pt x="10998" y="4456"/>
                  <a:pt x="9837" y="4198"/>
                  <a:pt x="8711" y="3999"/>
                </a:cubicBezTo>
                <a:cubicBezTo>
                  <a:pt x="8559" y="3976"/>
                  <a:pt x="8395" y="3940"/>
                  <a:pt x="8242" y="3916"/>
                </a:cubicBezTo>
                <a:lnTo>
                  <a:pt x="8735" y="3565"/>
                </a:lnTo>
                <a:cubicBezTo>
                  <a:pt x="9427" y="3096"/>
                  <a:pt x="10212" y="2627"/>
                  <a:pt x="11032" y="2311"/>
                </a:cubicBezTo>
                <a:close/>
                <a:moveTo>
                  <a:pt x="5980" y="4187"/>
                </a:moveTo>
                <a:cubicBezTo>
                  <a:pt x="6332" y="4198"/>
                  <a:pt x="6683" y="4210"/>
                  <a:pt x="7058" y="4245"/>
                </a:cubicBezTo>
                <a:cubicBezTo>
                  <a:pt x="6507" y="4690"/>
                  <a:pt x="5968" y="5183"/>
                  <a:pt x="5475" y="5711"/>
                </a:cubicBezTo>
                <a:cubicBezTo>
                  <a:pt x="5487" y="5218"/>
                  <a:pt x="5511" y="4690"/>
                  <a:pt x="5581" y="4187"/>
                </a:cubicBezTo>
                <a:close/>
                <a:moveTo>
                  <a:pt x="12616" y="1947"/>
                </a:moveTo>
                <a:cubicBezTo>
                  <a:pt x="12674" y="2592"/>
                  <a:pt x="13284" y="3202"/>
                  <a:pt x="13952" y="3202"/>
                </a:cubicBezTo>
                <a:cubicBezTo>
                  <a:pt x="14175" y="3202"/>
                  <a:pt x="14398" y="3131"/>
                  <a:pt x="14620" y="2979"/>
                </a:cubicBezTo>
                <a:cubicBezTo>
                  <a:pt x="14737" y="2885"/>
                  <a:pt x="14831" y="2780"/>
                  <a:pt x="14901" y="2662"/>
                </a:cubicBezTo>
                <a:cubicBezTo>
                  <a:pt x="15852" y="3530"/>
                  <a:pt x="15523" y="4914"/>
                  <a:pt x="14961" y="6074"/>
                </a:cubicBezTo>
                <a:cubicBezTo>
                  <a:pt x="14245" y="5652"/>
                  <a:pt x="13483" y="5300"/>
                  <a:pt x="12686" y="5007"/>
                </a:cubicBezTo>
                <a:cubicBezTo>
                  <a:pt x="12416" y="4010"/>
                  <a:pt x="12041" y="3014"/>
                  <a:pt x="11514" y="2147"/>
                </a:cubicBezTo>
                <a:cubicBezTo>
                  <a:pt x="11877" y="2041"/>
                  <a:pt x="12252" y="1970"/>
                  <a:pt x="12616" y="1947"/>
                </a:cubicBezTo>
                <a:close/>
                <a:moveTo>
                  <a:pt x="12827" y="5534"/>
                </a:moveTo>
                <a:lnTo>
                  <a:pt x="12827" y="5534"/>
                </a:lnTo>
                <a:cubicBezTo>
                  <a:pt x="13495" y="5805"/>
                  <a:pt x="14140" y="6121"/>
                  <a:pt x="14750" y="6485"/>
                </a:cubicBezTo>
                <a:cubicBezTo>
                  <a:pt x="14620" y="6707"/>
                  <a:pt x="14492" y="6918"/>
                  <a:pt x="14374" y="7105"/>
                </a:cubicBezTo>
                <a:cubicBezTo>
                  <a:pt x="14057" y="7574"/>
                  <a:pt x="13718" y="8032"/>
                  <a:pt x="13354" y="8466"/>
                </a:cubicBezTo>
                <a:cubicBezTo>
                  <a:pt x="13296" y="8009"/>
                  <a:pt x="13225" y="7551"/>
                  <a:pt x="13155" y="7105"/>
                </a:cubicBezTo>
                <a:cubicBezTo>
                  <a:pt x="13061" y="6602"/>
                  <a:pt x="12955" y="6074"/>
                  <a:pt x="12827" y="5534"/>
                </a:cubicBezTo>
                <a:close/>
                <a:moveTo>
                  <a:pt x="5077" y="4198"/>
                </a:moveTo>
                <a:lnTo>
                  <a:pt x="5077" y="4198"/>
                </a:lnTo>
                <a:cubicBezTo>
                  <a:pt x="4995" y="4878"/>
                  <a:pt x="4983" y="5581"/>
                  <a:pt x="5006" y="6238"/>
                </a:cubicBezTo>
                <a:cubicBezTo>
                  <a:pt x="4198" y="7188"/>
                  <a:pt x="3529" y="8231"/>
                  <a:pt x="3083" y="9345"/>
                </a:cubicBezTo>
                <a:cubicBezTo>
                  <a:pt x="2169" y="8700"/>
                  <a:pt x="1454" y="7845"/>
                  <a:pt x="1290" y="6660"/>
                </a:cubicBezTo>
                <a:cubicBezTo>
                  <a:pt x="1278" y="6543"/>
                  <a:pt x="1267" y="6414"/>
                  <a:pt x="1267" y="6308"/>
                </a:cubicBezTo>
                <a:lnTo>
                  <a:pt x="1267" y="6308"/>
                </a:lnTo>
                <a:cubicBezTo>
                  <a:pt x="1372" y="6332"/>
                  <a:pt x="1489" y="6355"/>
                  <a:pt x="1595" y="6355"/>
                </a:cubicBezTo>
                <a:cubicBezTo>
                  <a:pt x="1817" y="6355"/>
                  <a:pt x="2040" y="6285"/>
                  <a:pt x="2251" y="6133"/>
                </a:cubicBezTo>
                <a:cubicBezTo>
                  <a:pt x="2767" y="5722"/>
                  <a:pt x="2814" y="5125"/>
                  <a:pt x="2603" y="4656"/>
                </a:cubicBezTo>
                <a:cubicBezTo>
                  <a:pt x="3354" y="4339"/>
                  <a:pt x="4279" y="4234"/>
                  <a:pt x="5077" y="4198"/>
                </a:cubicBezTo>
                <a:close/>
                <a:moveTo>
                  <a:pt x="5030" y="6941"/>
                </a:moveTo>
                <a:cubicBezTo>
                  <a:pt x="5042" y="7024"/>
                  <a:pt x="5042" y="7118"/>
                  <a:pt x="5053" y="7211"/>
                </a:cubicBezTo>
                <a:cubicBezTo>
                  <a:pt x="5123" y="8314"/>
                  <a:pt x="5276" y="9450"/>
                  <a:pt x="5546" y="10576"/>
                </a:cubicBezTo>
                <a:cubicBezTo>
                  <a:pt x="4854" y="10318"/>
                  <a:pt x="4139" y="10002"/>
                  <a:pt x="3482" y="9603"/>
                </a:cubicBezTo>
                <a:cubicBezTo>
                  <a:pt x="3565" y="9392"/>
                  <a:pt x="3658" y="9181"/>
                  <a:pt x="3752" y="8981"/>
                </a:cubicBezTo>
                <a:cubicBezTo>
                  <a:pt x="4092" y="8267"/>
                  <a:pt x="4526" y="7574"/>
                  <a:pt x="5030" y="6941"/>
                </a:cubicBezTo>
                <a:close/>
                <a:moveTo>
                  <a:pt x="15172" y="6754"/>
                </a:moveTo>
                <a:cubicBezTo>
                  <a:pt x="15230" y="6789"/>
                  <a:pt x="15289" y="6836"/>
                  <a:pt x="15359" y="6871"/>
                </a:cubicBezTo>
                <a:cubicBezTo>
                  <a:pt x="15805" y="7199"/>
                  <a:pt x="16261" y="7551"/>
                  <a:pt x="16519" y="7997"/>
                </a:cubicBezTo>
                <a:cubicBezTo>
                  <a:pt x="16321" y="8067"/>
                  <a:pt x="16097" y="8196"/>
                  <a:pt x="15898" y="8419"/>
                </a:cubicBezTo>
                <a:cubicBezTo>
                  <a:pt x="15370" y="9005"/>
                  <a:pt x="15675" y="9814"/>
                  <a:pt x="16250" y="10224"/>
                </a:cubicBezTo>
                <a:cubicBezTo>
                  <a:pt x="16215" y="10271"/>
                  <a:pt x="16168" y="10318"/>
                  <a:pt x="16133" y="10365"/>
                </a:cubicBezTo>
                <a:cubicBezTo>
                  <a:pt x="15500" y="11139"/>
                  <a:pt x="14445" y="11467"/>
                  <a:pt x="13495" y="11631"/>
                </a:cubicBezTo>
                <a:cubicBezTo>
                  <a:pt x="13541" y="10799"/>
                  <a:pt x="13507" y="9943"/>
                  <a:pt x="13424" y="9111"/>
                </a:cubicBezTo>
                <a:cubicBezTo>
                  <a:pt x="14081" y="8384"/>
                  <a:pt x="14703" y="7598"/>
                  <a:pt x="15172" y="6754"/>
                </a:cubicBezTo>
                <a:close/>
                <a:moveTo>
                  <a:pt x="7738" y="4304"/>
                </a:moveTo>
                <a:cubicBezTo>
                  <a:pt x="9250" y="4468"/>
                  <a:pt x="10810" y="4796"/>
                  <a:pt x="12275" y="5323"/>
                </a:cubicBezTo>
                <a:cubicBezTo>
                  <a:pt x="12604" y="6508"/>
                  <a:pt x="12815" y="7727"/>
                  <a:pt x="12932" y="8947"/>
                </a:cubicBezTo>
                <a:cubicBezTo>
                  <a:pt x="12275" y="9650"/>
                  <a:pt x="11572" y="10307"/>
                  <a:pt x="10834" y="10916"/>
                </a:cubicBezTo>
                <a:cubicBezTo>
                  <a:pt x="10517" y="11174"/>
                  <a:pt x="10188" y="11432"/>
                  <a:pt x="9860" y="11678"/>
                </a:cubicBezTo>
                <a:cubicBezTo>
                  <a:pt x="8559" y="11514"/>
                  <a:pt x="7269" y="11174"/>
                  <a:pt x="6061" y="10763"/>
                </a:cubicBezTo>
                <a:cubicBezTo>
                  <a:pt x="5686" y="9333"/>
                  <a:pt x="5511" y="7845"/>
                  <a:pt x="5487" y="6402"/>
                </a:cubicBezTo>
                <a:cubicBezTo>
                  <a:pt x="6167" y="5628"/>
                  <a:pt x="6929" y="4925"/>
                  <a:pt x="7738" y="4304"/>
                </a:cubicBezTo>
                <a:close/>
                <a:moveTo>
                  <a:pt x="12979" y="9568"/>
                </a:moveTo>
                <a:cubicBezTo>
                  <a:pt x="13038" y="10271"/>
                  <a:pt x="13049" y="10987"/>
                  <a:pt x="13014" y="11701"/>
                </a:cubicBezTo>
                <a:cubicBezTo>
                  <a:pt x="12533" y="11760"/>
                  <a:pt x="12064" y="11795"/>
                  <a:pt x="11584" y="11795"/>
                </a:cubicBezTo>
                <a:cubicBezTo>
                  <a:pt x="11232" y="11795"/>
                  <a:pt x="10892" y="11784"/>
                  <a:pt x="10552" y="11748"/>
                </a:cubicBezTo>
                <a:cubicBezTo>
                  <a:pt x="11150" y="11279"/>
                  <a:pt x="11736" y="10776"/>
                  <a:pt x="12275" y="10271"/>
                </a:cubicBezTo>
                <a:cubicBezTo>
                  <a:pt x="12510" y="10049"/>
                  <a:pt x="12744" y="9814"/>
                  <a:pt x="12979" y="9568"/>
                </a:cubicBezTo>
                <a:close/>
                <a:moveTo>
                  <a:pt x="6226" y="11315"/>
                </a:moveTo>
                <a:lnTo>
                  <a:pt x="6226" y="11315"/>
                </a:lnTo>
                <a:cubicBezTo>
                  <a:pt x="6577" y="11420"/>
                  <a:pt x="6918" y="11526"/>
                  <a:pt x="7246" y="11608"/>
                </a:cubicBezTo>
                <a:cubicBezTo>
                  <a:pt x="7903" y="11795"/>
                  <a:pt x="8606" y="11948"/>
                  <a:pt x="9309" y="12065"/>
                </a:cubicBezTo>
                <a:cubicBezTo>
                  <a:pt x="8583" y="12546"/>
                  <a:pt x="7820" y="12968"/>
                  <a:pt x="7012" y="13285"/>
                </a:cubicBezTo>
                <a:cubicBezTo>
                  <a:pt x="6694" y="12652"/>
                  <a:pt x="6437" y="11995"/>
                  <a:pt x="6226" y="11315"/>
                </a:cubicBezTo>
                <a:close/>
                <a:moveTo>
                  <a:pt x="3318" y="10083"/>
                </a:moveTo>
                <a:cubicBezTo>
                  <a:pt x="4057" y="10529"/>
                  <a:pt x="4878" y="10869"/>
                  <a:pt x="5686" y="11139"/>
                </a:cubicBezTo>
                <a:cubicBezTo>
                  <a:pt x="5909" y="11936"/>
                  <a:pt x="6202" y="12710"/>
                  <a:pt x="6566" y="13437"/>
                </a:cubicBezTo>
                <a:cubicBezTo>
                  <a:pt x="6554" y="13449"/>
                  <a:pt x="6543" y="13449"/>
                  <a:pt x="6519" y="13449"/>
                </a:cubicBezTo>
                <a:cubicBezTo>
                  <a:pt x="6061" y="13589"/>
                  <a:pt x="5605" y="13718"/>
                  <a:pt x="5159" y="13718"/>
                </a:cubicBezTo>
                <a:cubicBezTo>
                  <a:pt x="4714" y="13718"/>
                  <a:pt x="4279" y="13589"/>
                  <a:pt x="3904" y="13202"/>
                </a:cubicBezTo>
                <a:cubicBezTo>
                  <a:pt x="3541" y="12850"/>
                  <a:pt x="3330" y="12370"/>
                  <a:pt x="3213" y="11889"/>
                </a:cubicBezTo>
                <a:cubicBezTo>
                  <a:pt x="3083" y="11292"/>
                  <a:pt x="3154" y="10682"/>
                  <a:pt x="3318" y="10083"/>
                </a:cubicBezTo>
                <a:close/>
                <a:moveTo>
                  <a:pt x="10001" y="12159"/>
                </a:moveTo>
                <a:cubicBezTo>
                  <a:pt x="10552" y="12229"/>
                  <a:pt x="11115" y="12264"/>
                  <a:pt x="11666" y="12264"/>
                </a:cubicBezTo>
                <a:cubicBezTo>
                  <a:pt x="12111" y="12264"/>
                  <a:pt x="12545" y="12241"/>
                  <a:pt x="12967" y="12194"/>
                </a:cubicBezTo>
                <a:lnTo>
                  <a:pt x="12967" y="12194"/>
                </a:lnTo>
                <a:cubicBezTo>
                  <a:pt x="12908" y="12874"/>
                  <a:pt x="12780" y="13554"/>
                  <a:pt x="12569" y="14199"/>
                </a:cubicBezTo>
                <a:cubicBezTo>
                  <a:pt x="12252" y="15137"/>
                  <a:pt x="11889" y="15992"/>
                  <a:pt x="10821" y="16169"/>
                </a:cubicBezTo>
                <a:cubicBezTo>
                  <a:pt x="10716" y="16192"/>
                  <a:pt x="10610" y="16192"/>
                  <a:pt x="10505" y="16192"/>
                </a:cubicBezTo>
                <a:cubicBezTo>
                  <a:pt x="10107" y="16192"/>
                  <a:pt x="9708" y="16086"/>
                  <a:pt x="9356" y="15934"/>
                </a:cubicBezTo>
                <a:cubicBezTo>
                  <a:pt x="8395" y="15512"/>
                  <a:pt x="7726" y="14574"/>
                  <a:pt x="7234" y="13695"/>
                </a:cubicBezTo>
                <a:cubicBezTo>
                  <a:pt x="8207" y="13308"/>
                  <a:pt x="9133" y="12780"/>
                  <a:pt x="10001" y="12159"/>
                </a:cubicBezTo>
                <a:close/>
                <a:moveTo>
                  <a:pt x="8570" y="1"/>
                </a:moveTo>
                <a:cubicBezTo>
                  <a:pt x="7668" y="1"/>
                  <a:pt x="6765" y="458"/>
                  <a:pt x="6120" y="1267"/>
                </a:cubicBezTo>
                <a:cubicBezTo>
                  <a:pt x="5605" y="1936"/>
                  <a:pt x="5300" y="2780"/>
                  <a:pt x="5147" y="3682"/>
                </a:cubicBezTo>
                <a:cubicBezTo>
                  <a:pt x="4162" y="3705"/>
                  <a:pt x="3201" y="3870"/>
                  <a:pt x="2345" y="4268"/>
                </a:cubicBezTo>
                <a:cubicBezTo>
                  <a:pt x="2122" y="4010"/>
                  <a:pt x="1806" y="3835"/>
                  <a:pt x="1465" y="3835"/>
                </a:cubicBezTo>
                <a:cubicBezTo>
                  <a:pt x="1161" y="3835"/>
                  <a:pt x="832" y="3976"/>
                  <a:pt x="528" y="4315"/>
                </a:cubicBezTo>
                <a:cubicBezTo>
                  <a:pt x="0" y="4890"/>
                  <a:pt x="293" y="5699"/>
                  <a:pt x="856" y="6097"/>
                </a:cubicBezTo>
                <a:cubicBezTo>
                  <a:pt x="739" y="6941"/>
                  <a:pt x="1032" y="7891"/>
                  <a:pt x="1595" y="8618"/>
                </a:cubicBezTo>
                <a:cubicBezTo>
                  <a:pt x="1947" y="9087"/>
                  <a:pt x="2403" y="9486"/>
                  <a:pt x="2919" y="9826"/>
                </a:cubicBezTo>
                <a:cubicBezTo>
                  <a:pt x="2627" y="10740"/>
                  <a:pt x="2591" y="11737"/>
                  <a:pt x="2966" y="12639"/>
                </a:cubicBezTo>
                <a:cubicBezTo>
                  <a:pt x="3213" y="13202"/>
                  <a:pt x="3646" y="13707"/>
                  <a:pt x="4174" y="13999"/>
                </a:cubicBezTo>
                <a:cubicBezTo>
                  <a:pt x="4467" y="14152"/>
                  <a:pt x="4772" y="14210"/>
                  <a:pt x="5089" y="14210"/>
                </a:cubicBezTo>
                <a:cubicBezTo>
                  <a:pt x="5605" y="14210"/>
                  <a:pt x="6144" y="14058"/>
                  <a:pt x="6613" y="13918"/>
                </a:cubicBezTo>
                <a:cubicBezTo>
                  <a:pt x="6671" y="13894"/>
                  <a:pt x="6730" y="13871"/>
                  <a:pt x="6788" y="13859"/>
                </a:cubicBezTo>
                <a:cubicBezTo>
                  <a:pt x="6999" y="14246"/>
                  <a:pt x="7246" y="14632"/>
                  <a:pt x="7527" y="14996"/>
                </a:cubicBezTo>
                <a:cubicBezTo>
                  <a:pt x="8125" y="15770"/>
                  <a:pt x="8981" y="16450"/>
                  <a:pt x="9977" y="16614"/>
                </a:cubicBezTo>
                <a:cubicBezTo>
                  <a:pt x="10154" y="16638"/>
                  <a:pt x="10329" y="16649"/>
                  <a:pt x="10505" y="16649"/>
                </a:cubicBezTo>
                <a:cubicBezTo>
                  <a:pt x="10904" y="16649"/>
                  <a:pt x="11303" y="16579"/>
                  <a:pt x="11678" y="16391"/>
                </a:cubicBezTo>
                <a:cubicBezTo>
                  <a:pt x="12428" y="16028"/>
                  <a:pt x="12756" y="15090"/>
                  <a:pt x="13014" y="14351"/>
                </a:cubicBezTo>
                <a:cubicBezTo>
                  <a:pt x="13249" y="13636"/>
                  <a:pt x="13389" y="12886"/>
                  <a:pt x="13460" y="12123"/>
                </a:cubicBezTo>
                <a:cubicBezTo>
                  <a:pt x="13940" y="12030"/>
                  <a:pt x="14421" y="11912"/>
                  <a:pt x="14878" y="11737"/>
                </a:cubicBezTo>
                <a:cubicBezTo>
                  <a:pt x="15605" y="11479"/>
                  <a:pt x="16227" y="11034"/>
                  <a:pt x="16672" y="10424"/>
                </a:cubicBezTo>
                <a:cubicBezTo>
                  <a:pt x="16766" y="10447"/>
                  <a:pt x="16871" y="10459"/>
                  <a:pt x="16977" y="10459"/>
                </a:cubicBezTo>
                <a:cubicBezTo>
                  <a:pt x="17188" y="10459"/>
                  <a:pt x="17423" y="10388"/>
                  <a:pt x="17634" y="10236"/>
                </a:cubicBezTo>
                <a:cubicBezTo>
                  <a:pt x="18583" y="9474"/>
                  <a:pt x="17926" y="8103"/>
                  <a:pt x="17001" y="7962"/>
                </a:cubicBezTo>
                <a:cubicBezTo>
                  <a:pt x="16719" y="7399"/>
                  <a:pt x="16203" y="6918"/>
                  <a:pt x="15617" y="6485"/>
                </a:cubicBezTo>
                <a:cubicBezTo>
                  <a:pt x="15535" y="6438"/>
                  <a:pt x="15453" y="6391"/>
                  <a:pt x="15383" y="6332"/>
                </a:cubicBezTo>
                <a:cubicBezTo>
                  <a:pt x="15594" y="5886"/>
                  <a:pt x="15769" y="5417"/>
                  <a:pt x="15886" y="4948"/>
                </a:cubicBezTo>
                <a:cubicBezTo>
                  <a:pt x="16156" y="3788"/>
                  <a:pt x="15805" y="2874"/>
                  <a:pt x="15066" y="2264"/>
                </a:cubicBezTo>
                <a:cubicBezTo>
                  <a:pt x="15195" y="1513"/>
                  <a:pt x="14573" y="693"/>
                  <a:pt x="13823" y="693"/>
                </a:cubicBezTo>
                <a:cubicBezTo>
                  <a:pt x="13518" y="693"/>
                  <a:pt x="13190" y="833"/>
                  <a:pt x="12885" y="1162"/>
                </a:cubicBezTo>
                <a:cubicBezTo>
                  <a:pt x="12803" y="1243"/>
                  <a:pt x="12744" y="1337"/>
                  <a:pt x="12697" y="1431"/>
                </a:cubicBezTo>
                <a:cubicBezTo>
                  <a:pt x="12217" y="1443"/>
                  <a:pt x="11712" y="1548"/>
                  <a:pt x="11232" y="1712"/>
                </a:cubicBezTo>
                <a:cubicBezTo>
                  <a:pt x="10986" y="1361"/>
                  <a:pt x="10716" y="1045"/>
                  <a:pt x="10423" y="763"/>
                </a:cubicBezTo>
                <a:cubicBezTo>
                  <a:pt x="9860" y="235"/>
                  <a:pt x="9216" y="1"/>
                  <a:pt x="8570"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67" name="Google Shape;2367;p74"/>
          <p:cNvSpPr/>
          <p:nvPr/>
        </p:nvSpPr>
        <p:spPr>
          <a:xfrm>
            <a:off x="1095149" y="-250223"/>
            <a:ext cx="1103697" cy="1057037"/>
          </a:xfrm>
          <a:custGeom>
            <a:rect b="b" l="l" r="r" t="t"/>
            <a:pathLst>
              <a:path extrusionOk="0" h="14340" w="14973">
                <a:moveTo>
                  <a:pt x="5804" y="1"/>
                </a:moveTo>
                <a:cubicBezTo>
                  <a:pt x="5569" y="1"/>
                  <a:pt x="5300" y="71"/>
                  <a:pt x="5030" y="212"/>
                </a:cubicBezTo>
                <a:cubicBezTo>
                  <a:pt x="4538" y="469"/>
                  <a:pt x="4327" y="938"/>
                  <a:pt x="4339" y="1431"/>
                </a:cubicBezTo>
                <a:lnTo>
                  <a:pt x="4327" y="1431"/>
                </a:lnTo>
                <a:lnTo>
                  <a:pt x="4339" y="1443"/>
                </a:lnTo>
                <a:cubicBezTo>
                  <a:pt x="4339" y="1501"/>
                  <a:pt x="4339" y="1560"/>
                  <a:pt x="4350" y="1607"/>
                </a:cubicBezTo>
                <a:lnTo>
                  <a:pt x="4350" y="1618"/>
                </a:lnTo>
                <a:cubicBezTo>
                  <a:pt x="4350" y="1665"/>
                  <a:pt x="4362" y="1724"/>
                  <a:pt x="4374" y="1771"/>
                </a:cubicBezTo>
                <a:cubicBezTo>
                  <a:pt x="4374" y="1795"/>
                  <a:pt x="4386" y="1806"/>
                  <a:pt x="4386" y="1829"/>
                </a:cubicBezTo>
                <a:cubicBezTo>
                  <a:pt x="4397" y="1865"/>
                  <a:pt x="4409" y="1900"/>
                  <a:pt x="4420" y="1947"/>
                </a:cubicBezTo>
                <a:cubicBezTo>
                  <a:pt x="4420" y="1959"/>
                  <a:pt x="4433" y="1970"/>
                  <a:pt x="4433" y="1994"/>
                </a:cubicBezTo>
                <a:cubicBezTo>
                  <a:pt x="4456" y="2041"/>
                  <a:pt x="4467" y="2100"/>
                  <a:pt x="4491" y="2147"/>
                </a:cubicBezTo>
                <a:cubicBezTo>
                  <a:pt x="4491" y="2147"/>
                  <a:pt x="4491" y="2158"/>
                  <a:pt x="4503" y="2158"/>
                </a:cubicBezTo>
                <a:cubicBezTo>
                  <a:pt x="4514" y="2205"/>
                  <a:pt x="4550" y="2252"/>
                  <a:pt x="4573" y="2298"/>
                </a:cubicBezTo>
                <a:cubicBezTo>
                  <a:pt x="4573" y="2322"/>
                  <a:pt x="4585" y="2334"/>
                  <a:pt x="4597" y="2345"/>
                </a:cubicBezTo>
                <a:lnTo>
                  <a:pt x="4667" y="2451"/>
                </a:lnTo>
                <a:cubicBezTo>
                  <a:pt x="4667" y="2463"/>
                  <a:pt x="4678" y="2475"/>
                  <a:pt x="4691" y="2498"/>
                </a:cubicBezTo>
                <a:cubicBezTo>
                  <a:pt x="4725" y="2545"/>
                  <a:pt x="4761" y="2580"/>
                  <a:pt x="4796" y="2627"/>
                </a:cubicBezTo>
                <a:cubicBezTo>
                  <a:pt x="4831" y="2674"/>
                  <a:pt x="4866" y="2709"/>
                  <a:pt x="4913" y="2744"/>
                </a:cubicBezTo>
                <a:lnTo>
                  <a:pt x="4949" y="2780"/>
                </a:lnTo>
                <a:cubicBezTo>
                  <a:pt x="4972" y="2814"/>
                  <a:pt x="5007" y="2838"/>
                  <a:pt x="5042" y="2861"/>
                </a:cubicBezTo>
                <a:lnTo>
                  <a:pt x="5077" y="2897"/>
                </a:lnTo>
                <a:cubicBezTo>
                  <a:pt x="5124" y="2932"/>
                  <a:pt x="5171" y="2955"/>
                  <a:pt x="5218" y="2991"/>
                </a:cubicBezTo>
                <a:lnTo>
                  <a:pt x="5230" y="2991"/>
                </a:lnTo>
                <a:lnTo>
                  <a:pt x="5371" y="3061"/>
                </a:lnTo>
                <a:cubicBezTo>
                  <a:pt x="5382" y="3072"/>
                  <a:pt x="5405" y="3072"/>
                  <a:pt x="5417" y="3084"/>
                </a:cubicBezTo>
                <a:cubicBezTo>
                  <a:pt x="5452" y="3096"/>
                  <a:pt x="5488" y="3108"/>
                  <a:pt x="5535" y="3119"/>
                </a:cubicBezTo>
                <a:cubicBezTo>
                  <a:pt x="5546" y="3119"/>
                  <a:pt x="5569" y="3131"/>
                  <a:pt x="5582" y="3131"/>
                </a:cubicBezTo>
                <a:cubicBezTo>
                  <a:pt x="5640" y="3143"/>
                  <a:pt x="5687" y="3155"/>
                  <a:pt x="5746" y="3166"/>
                </a:cubicBezTo>
                <a:lnTo>
                  <a:pt x="5757" y="3166"/>
                </a:lnTo>
                <a:cubicBezTo>
                  <a:pt x="5804" y="3178"/>
                  <a:pt x="5863" y="3178"/>
                  <a:pt x="5921" y="3178"/>
                </a:cubicBezTo>
                <a:lnTo>
                  <a:pt x="5980" y="3178"/>
                </a:lnTo>
                <a:cubicBezTo>
                  <a:pt x="6004" y="3178"/>
                  <a:pt x="6038" y="3166"/>
                  <a:pt x="6074" y="3166"/>
                </a:cubicBezTo>
                <a:cubicBezTo>
                  <a:pt x="6226" y="3788"/>
                  <a:pt x="6426" y="4398"/>
                  <a:pt x="6578" y="5018"/>
                </a:cubicBezTo>
                <a:cubicBezTo>
                  <a:pt x="6531" y="5042"/>
                  <a:pt x="6473" y="5078"/>
                  <a:pt x="6414" y="5101"/>
                </a:cubicBezTo>
                <a:cubicBezTo>
                  <a:pt x="5675" y="5487"/>
                  <a:pt x="5300" y="6144"/>
                  <a:pt x="5218" y="6860"/>
                </a:cubicBezTo>
                <a:cubicBezTo>
                  <a:pt x="4433" y="6953"/>
                  <a:pt x="3670" y="7141"/>
                  <a:pt x="2909" y="7246"/>
                </a:cubicBezTo>
                <a:cubicBezTo>
                  <a:pt x="2674" y="6660"/>
                  <a:pt x="2158" y="6167"/>
                  <a:pt x="1478" y="6167"/>
                </a:cubicBezTo>
                <a:cubicBezTo>
                  <a:pt x="1244" y="6167"/>
                  <a:pt x="974" y="6238"/>
                  <a:pt x="704" y="6379"/>
                </a:cubicBezTo>
                <a:cubicBezTo>
                  <a:pt x="212" y="6636"/>
                  <a:pt x="1" y="7105"/>
                  <a:pt x="12" y="7598"/>
                </a:cubicBezTo>
                <a:lnTo>
                  <a:pt x="1" y="7598"/>
                </a:lnTo>
                <a:cubicBezTo>
                  <a:pt x="12" y="7598"/>
                  <a:pt x="12" y="7610"/>
                  <a:pt x="12" y="7610"/>
                </a:cubicBezTo>
                <a:cubicBezTo>
                  <a:pt x="12" y="7668"/>
                  <a:pt x="12" y="7727"/>
                  <a:pt x="24" y="7774"/>
                </a:cubicBezTo>
                <a:lnTo>
                  <a:pt x="24" y="7785"/>
                </a:lnTo>
                <a:cubicBezTo>
                  <a:pt x="24" y="7832"/>
                  <a:pt x="36" y="7891"/>
                  <a:pt x="48" y="7938"/>
                </a:cubicBezTo>
                <a:cubicBezTo>
                  <a:pt x="48" y="7962"/>
                  <a:pt x="59" y="7973"/>
                  <a:pt x="59" y="7985"/>
                </a:cubicBezTo>
                <a:cubicBezTo>
                  <a:pt x="71" y="8032"/>
                  <a:pt x="83" y="8067"/>
                  <a:pt x="95" y="8114"/>
                </a:cubicBezTo>
                <a:cubicBezTo>
                  <a:pt x="95" y="8126"/>
                  <a:pt x="106" y="8137"/>
                  <a:pt x="106" y="8161"/>
                </a:cubicBezTo>
                <a:cubicBezTo>
                  <a:pt x="129" y="8207"/>
                  <a:pt x="142" y="8267"/>
                  <a:pt x="165" y="8313"/>
                </a:cubicBezTo>
                <a:lnTo>
                  <a:pt x="165" y="8325"/>
                </a:lnTo>
                <a:cubicBezTo>
                  <a:pt x="188" y="8372"/>
                  <a:pt x="223" y="8419"/>
                  <a:pt x="247" y="8465"/>
                </a:cubicBezTo>
                <a:cubicBezTo>
                  <a:pt x="247" y="8489"/>
                  <a:pt x="259" y="8501"/>
                  <a:pt x="270" y="8512"/>
                </a:cubicBezTo>
                <a:lnTo>
                  <a:pt x="340" y="8618"/>
                </a:lnTo>
                <a:cubicBezTo>
                  <a:pt x="340" y="8630"/>
                  <a:pt x="353" y="8642"/>
                  <a:pt x="364" y="8665"/>
                </a:cubicBezTo>
                <a:cubicBezTo>
                  <a:pt x="400" y="8712"/>
                  <a:pt x="434" y="8747"/>
                  <a:pt x="470" y="8794"/>
                </a:cubicBezTo>
                <a:cubicBezTo>
                  <a:pt x="505" y="8841"/>
                  <a:pt x="540" y="8876"/>
                  <a:pt x="587" y="8911"/>
                </a:cubicBezTo>
                <a:lnTo>
                  <a:pt x="622" y="8947"/>
                </a:lnTo>
                <a:cubicBezTo>
                  <a:pt x="645" y="8981"/>
                  <a:pt x="681" y="9005"/>
                  <a:pt x="716" y="9028"/>
                </a:cubicBezTo>
                <a:lnTo>
                  <a:pt x="751" y="9064"/>
                </a:lnTo>
                <a:cubicBezTo>
                  <a:pt x="798" y="9099"/>
                  <a:pt x="845" y="9122"/>
                  <a:pt x="892" y="9158"/>
                </a:cubicBezTo>
                <a:cubicBezTo>
                  <a:pt x="939" y="9181"/>
                  <a:pt x="997" y="9205"/>
                  <a:pt x="1044" y="9228"/>
                </a:cubicBezTo>
                <a:cubicBezTo>
                  <a:pt x="1056" y="9239"/>
                  <a:pt x="1080" y="9239"/>
                  <a:pt x="1091" y="9251"/>
                </a:cubicBezTo>
                <a:cubicBezTo>
                  <a:pt x="1126" y="9263"/>
                  <a:pt x="1161" y="9275"/>
                  <a:pt x="1208" y="9286"/>
                </a:cubicBezTo>
                <a:cubicBezTo>
                  <a:pt x="1220" y="9286"/>
                  <a:pt x="1244" y="9298"/>
                  <a:pt x="1255" y="9298"/>
                </a:cubicBezTo>
                <a:cubicBezTo>
                  <a:pt x="1314" y="9310"/>
                  <a:pt x="1361" y="9322"/>
                  <a:pt x="1419" y="9333"/>
                </a:cubicBezTo>
                <a:cubicBezTo>
                  <a:pt x="1478" y="9345"/>
                  <a:pt x="1536" y="9345"/>
                  <a:pt x="1595" y="9345"/>
                </a:cubicBezTo>
                <a:lnTo>
                  <a:pt x="1654" y="9345"/>
                </a:lnTo>
                <a:cubicBezTo>
                  <a:pt x="1700" y="9333"/>
                  <a:pt x="1736" y="9333"/>
                  <a:pt x="1783" y="9333"/>
                </a:cubicBezTo>
                <a:cubicBezTo>
                  <a:pt x="1806" y="9322"/>
                  <a:pt x="1830" y="9322"/>
                  <a:pt x="1841" y="9322"/>
                </a:cubicBezTo>
                <a:cubicBezTo>
                  <a:pt x="1900" y="9310"/>
                  <a:pt x="1971" y="9298"/>
                  <a:pt x="2029" y="9275"/>
                </a:cubicBezTo>
                <a:cubicBezTo>
                  <a:pt x="2088" y="9251"/>
                  <a:pt x="2146" y="9239"/>
                  <a:pt x="2193" y="9216"/>
                </a:cubicBezTo>
                <a:cubicBezTo>
                  <a:pt x="2205" y="9205"/>
                  <a:pt x="2216" y="9205"/>
                  <a:pt x="2229" y="9192"/>
                </a:cubicBezTo>
                <a:cubicBezTo>
                  <a:pt x="2275" y="9169"/>
                  <a:pt x="2322" y="9145"/>
                  <a:pt x="2357" y="9122"/>
                </a:cubicBezTo>
                <a:cubicBezTo>
                  <a:pt x="2369" y="9111"/>
                  <a:pt x="2380" y="9111"/>
                  <a:pt x="2380" y="9099"/>
                </a:cubicBezTo>
                <a:cubicBezTo>
                  <a:pt x="2427" y="9075"/>
                  <a:pt x="2463" y="9052"/>
                  <a:pt x="2498" y="9028"/>
                </a:cubicBezTo>
                <a:cubicBezTo>
                  <a:pt x="2498" y="9017"/>
                  <a:pt x="2510" y="9017"/>
                  <a:pt x="2521" y="9005"/>
                </a:cubicBezTo>
                <a:cubicBezTo>
                  <a:pt x="2557" y="8981"/>
                  <a:pt x="2591" y="8947"/>
                  <a:pt x="2627" y="8911"/>
                </a:cubicBezTo>
                <a:cubicBezTo>
                  <a:pt x="2627" y="8900"/>
                  <a:pt x="2638" y="8900"/>
                  <a:pt x="2651" y="8887"/>
                </a:cubicBezTo>
                <a:cubicBezTo>
                  <a:pt x="2709" y="8817"/>
                  <a:pt x="2768" y="8747"/>
                  <a:pt x="2815" y="8665"/>
                </a:cubicBezTo>
                <a:cubicBezTo>
                  <a:pt x="2826" y="8653"/>
                  <a:pt x="2826" y="8653"/>
                  <a:pt x="2826" y="8642"/>
                </a:cubicBezTo>
                <a:cubicBezTo>
                  <a:pt x="2849" y="8606"/>
                  <a:pt x="2873" y="8559"/>
                  <a:pt x="2896" y="8525"/>
                </a:cubicBezTo>
                <a:cubicBezTo>
                  <a:pt x="2896" y="8512"/>
                  <a:pt x="2896" y="8512"/>
                  <a:pt x="2909" y="8501"/>
                </a:cubicBezTo>
                <a:cubicBezTo>
                  <a:pt x="2920" y="8465"/>
                  <a:pt x="2932" y="8431"/>
                  <a:pt x="2943" y="8384"/>
                </a:cubicBezTo>
                <a:cubicBezTo>
                  <a:pt x="2955" y="8384"/>
                  <a:pt x="2955" y="8372"/>
                  <a:pt x="2955" y="8372"/>
                </a:cubicBezTo>
                <a:lnTo>
                  <a:pt x="2990" y="8231"/>
                </a:lnTo>
                <a:lnTo>
                  <a:pt x="2990" y="8207"/>
                </a:lnTo>
                <a:cubicBezTo>
                  <a:pt x="3002" y="8161"/>
                  <a:pt x="3014" y="8126"/>
                  <a:pt x="3014" y="8079"/>
                </a:cubicBezTo>
                <a:cubicBezTo>
                  <a:pt x="3026" y="8009"/>
                  <a:pt x="3026" y="7950"/>
                  <a:pt x="3026" y="7879"/>
                </a:cubicBezTo>
                <a:cubicBezTo>
                  <a:pt x="3753" y="7774"/>
                  <a:pt x="4480" y="7598"/>
                  <a:pt x="5206" y="7504"/>
                </a:cubicBezTo>
                <a:cubicBezTo>
                  <a:pt x="5218" y="7527"/>
                  <a:pt x="5218" y="7540"/>
                  <a:pt x="5218" y="7551"/>
                </a:cubicBezTo>
                <a:lnTo>
                  <a:pt x="5218" y="7574"/>
                </a:lnTo>
                <a:cubicBezTo>
                  <a:pt x="5218" y="7610"/>
                  <a:pt x="5230" y="7657"/>
                  <a:pt x="5241" y="7704"/>
                </a:cubicBezTo>
                <a:lnTo>
                  <a:pt x="5241" y="7739"/>
                </a:lnTo>
                <a:cubicBezTo>
                  <a:pt x="5253" y="7785"/>
                  <a:pt x="5253" y="7821"/>
                  <a:pt x="5265" y="7856"/>
                </a:cubicBezTo>
                <a:cubicBezTo>
                  <a:pt x="5265" y="7868"/>
                  <a:pt x="5277" y="7879"/>
                  <a:pt x="5277" y="7891"/>
                </a:cubicBezTo>
                <a:lnTo>
                  <a:pt x="5312" y="8032"/>
                </a:lnTo>
                <a:lnTo>
                  <a:pt x="5312" y="8043"/>
                </a:lnTo>
                <a:cubicBezTo>
                  <a:pt x="5324" y="8090"/>
                  <a:pt x="5335" y="8137"/>
                  <a:pt x="5358" y="8173"/>
                </a:cubicBezTo>
                <a:cubicBezTo>
                  <a:pt x="5358" y="8196"/>
                  <a:pt x="5358" y="8207"/>
                  <a:pt x="5371" y="8220"/>
                </a:cubicBezTo>
                <a:lnTo>
                  <a:pt x="5405" y="8325"/>
                </a:lnTo>
                <a:cubicBezTo>
                  <a:pt x="5417" y="8337"/>
                  <a:pt x="5417" y="8348"/>
                  <a:pt x="5417" y="8360"/>
                </a:cubicBezTo>
                <a:cubicBezTo>
                  <a:pt x="5441" y="8407"/>
                  <a:pt x="5452" y="8454"/>
                  <a:pt x="5476" y="8501"/>
                </a:cubicBezTo>
                <a:cubicBezTo>
                  <a:pt x="5476" y="8501"/>
                  <a:pt x="5476" y="8512"/>
                  <a:pt x="5488" y="8512"/>
                </a:cubicBezTo>
                <a:cubicBezTo>
                  <a:pt x="5499" y="8548"/>
                  <a:pt x="5523" y="8595"/>
                  <a:pt x="5546" y="8642"/>
                </a:cubicBezTo>
                <a:cubicBezTo>
                  <a:pt x="5546" y="8653"/>
                  <a:pt x="5558" y="8665"/>
                  <a:pt x="5558" y="8676"/>
                </a:cubicBezTo>
                <a:cubicBezTo>
                  <a:pt x="5582" y="8712"/>
                  <a:pt x="5593" y="8747"/>
                  <a:pt x="5616" y="8770"/>
                </a:cubicBezTo>
                <a:cubicBezTo>
                  <a:pt x="5616" y="8782"/>
                  <a:pt x="5629" y="8806"/>
                  <a:pt x="5640" y="8817"/>
                </a:cubicBezTo>
                <a:cubicBezTo>
                  <a:pt x="5663" y="8853"/>
                  <a:pt x="5687" y="8900"/>
                  <a:pt x="5710" y="8947"/>
                </a:cubicBezTo>
                <a:cubicBezTo>
                  <a:pt x="5746" y="8993"/>
                  <a:pt x="5769" y="9028"/>
                  <a:pt x="5793" y="9064"/>
                </a:cubicBezTo>
                <a:cubicBezTo>
                  <a:pt x="5804" y="9075"/>
                  <a:pt x="5804" y="9087"/>
                  <a:pt x="5816" y="9099"/>
                </a:cubicBezTo>
                <a:cubicBezTo>
                  <a:pt x="5840" y="9134"/>
                  <a:pt x="5863" y="9158"/>
                  <a:pt x="5886" y="9192"/>
                </a:cubicBezTo>
                <a:cubicBezTo>
                  <a:pt x="5898" y="9205"/>
                  <a:pt x="5898" y="9216"/>
                  <a:pt x="5910" y="9228"/>
                </a:cubicBezTo>
                <a:cubicBezTo>
                  <a:pt x="5945" y="9263"/>
                  <a:pt x="5968" y="9298"/>
                  <a:pt x="6004" y="9345"/>
                </a:cubicBezTo>
                <a:lnTo>
                  <a:pt x="6109" y="9450"/>
                </a:lnTo>
                <a:cubicBezTo>
                  <a:pt x="6109" y="9462"/>
                  <a:pt x="6121" y="9474"/>
                  <a:pt x="6132" y="9486"/>
                </a:cubicBezTo>
                <a:cubicBezTo>
                  <a:pt x="6156" y="9509"/>
                  <a:pt x="6191" y="9533"/>
                  <a:pt x="6215" y="9556"/>
                </a:cubicBezTo>
                <a:cubicBezTo>
                  <a:pt x="6226" y="9567"/>
                  <a:pt x="6238" y="9580"/>
                  <a:pt x="6238" y="9591"/>
                </a:cubicBezTo>
                <a:cubicBezTo>
                  <a:pt x="6273" y="9627"/>
                  <a:pt x="6320" y="9661"/>
                  <a:pt x="6355" y="9685"/>
                </a:cubicBezTo>
                <a:lnTo>
                  <a:pt x="6355" y="9697"/>
                </a:lnTo>
                <a:cubicBezTo>
                  <a:pt x="6390" y="9720"/>
                  <a:pt x="6426" y="9755"/>
                  <a:pt x="6473" y="9779"/>
                </a:cubicBezTo>
                <a:cubicBezTo>
                  <a:pt x="6484" y="9791"/>
                  <a:pt x="6496" y="9802"/>
                  <a:pt x="6507" y="9802"/>
                </a:cubicBezTo>
                <a:cubicBezTo>
                  <a:pt x="6531" y="9825"/>
                  <a:pt x="6566" y="9849"/>
                  <a:pt x="6590" y="9872"/>
                </a:cubicBezTo>
                <a:cubicBezTo>
                  <a:pt x="6601" y="9872"/>
                  <a:pt x="6613" y="9885"/>
                  <a:pt x="6625" y="9896"/>
                </a:cubicBezTo>
                <a:cubicBezTo>
                  <a:pt x="6672" y="9919"/>
                  <a:pt x="6707" y="9943"/>
                  <a:pt x="6754" y="9966"/>
                </a:cubicBezTo>
                <a:cubicBezTo>
                  <a:pt x="6801" y="10002"/>
                  <a:pt x="6836" y="10013"/>
                  <a:pt x="6883" y="10036"/>
                </a:cubicBezTo>
                <a:cubicBezTo>
                  <a:pt x="6895" y="10049"/>
                  <a:pt x="6906" y="10049"/>
                  <a:pt x="6918" y="10060"/>
                </a:cubicBezTo>
                <a:cubicBezTo>
                  <a:pt x="6953" y="10072"/>
                  <a:pt x="6989" y="10096"/>
                  <a:pt x="7023" y="10107"/>
                </a:cubicBezTo>
                <a:cubicBezTo>
                  <a:pt x="7035" y="10107"/>
                  <a:pt x="7047" y="10119"/>
                  <a:pt x="7059" y="10119"/>
                </a:cubicBezTo>
                <a:cubicBezTo>
                  <a:pt x="7106" y="10142"/>
                  <a:pt x="7153" y="10154"/>
                  <a:pt x="7200" y="10177"/>
                </a:cubicBezTo>
                <a:cubicBezTo>
                  <a:pt x="7234" y="10189"/>
                  <a:pt x="7270" y="10201"/>
                  <a:pt x="7293" y="10213"/>
                </a:cubicBezTo>
                <a:cubicBezTo>
                  <a:pt x="7246" y="10529"/>
                  <a:pt x="7200" y="10857"/>
                  <a:pt x="7153" y="11174"/>
                </a:cubicBezTo>
                <a:cubicBezTo>
                  <a:pt x="6929" y="11185"/>
                  <a:pt x="6695" y="11256"/>
                  <a:pt x="6449" y="11385"/>
                </a:cubicBezTo>
                <a:cubicBezTo>
                  <a:pt x="5945" y="11643"/>
                  <a:pt x="5746" y="12112"/>
                  <a:pt x="5746" y="12605"/>
                </a:cubicBezTo>
                <a:lnTo>
                  <a:pt x="5746" y="12616"/>
                </a:lnTo>
                <a:cubicBezTo>
                  <a:pt x="5757" y="12675"/>
                  <a:pt x="5757" y="12722"/>
                  <a:pt x="5757" y="12780"/>
                </a:cubicBezTo>
                <a:cubicBezTo>
                  <a:pt x="5757" y="12780"/>
                  <a:pt x="5769" y="12780"/>
                  <a:pt x="5769" y="12792"/>
                </a:cubicBezTo>
                <a:cubicBezTo>
                  <a:pt x="5769" y="12839"/>
                  <a:pt x="5780" y="12897"/>
                  <a:pt x="5793" y="12944"/>
                </a:cubicBezTo>
                <a:cubicBezTo>
                  <a:pt x="5793" y="12956"/>
                  <a:pt x="5804" y="12980"/>
                  <a:pt x="5804" y="12991"/>
                </a:cubicBezTo>
                <a:cubicBezTo>
                  <a:pt x="5816" y="13038"/>
                  <a:pt x="5827" y="13074"/>
                  <a:pt x="5840" y="13108"/>
                </a:cubicBezTo>
                <a:cubicBezTo>
                  <a:pt x="5840" y="13132"/>
                  <a:pt x="5851" y="13144"/>
                  <a:pt x="5851" y="13167"/>
                </a:cubicBezTo>
                <a:cubicBezTo>
                  <a:pt x="5874" y="13214"/>
                  <a:pt x="5886" y="13261"/>
                  <a:pt x="5910" y="13319"/>
                </a:cubicBezTo>
                <a:lnTo>
                  <a:pt x="5921" y="13331"/>
                </a:lnTo>
                <a:cubicBezTo>
                  <a:pt x="5933" y="13378"/>
                  <a:pt x="5957" y="13425"/>
                  <a:pt x="5992" y="13472"/>
                </a:cubicBezTo>
                <a:cubicBezTo>
                  <a:pt x="5992" y="13483"/>
                  <a:pt x="6004" y="13496"/>
                  <a:pt x="6015" y="13519"/>
                </a:cubicBezTo>
                <a:cubicBezTo>
                  <a:pt x="6038" y="13554"/>
                  <a:pt x="6062" y="13589"/>
                  <a:pt x="6074" y="13624"/>
                </a:cubicBezTo>
                <a:lnTo>
                  <a:pt x="6109" y="13660"/>
                </a:lnTo>
                <a:lnTo>
                  <a:pt x="6215" y="13800"/>
                </a:lnTo>
                <a:cubicBezTo>
                  <a:pt x="6249" y="13847"/>
                  <a:pt x="6285" y="13882"/>
                  <a:pt x="6332" y="13918"/>
                </a:cubicBezTo>
                <a:lnTo>
                  <a:pt x="6367" y="13952"/>
                </a:lnTo>
                <a:cubicBezTo>
                  <a:pt x="6390" y="13976"/>
                  <a:pt x="6426" y="14011"/>
                  <a:pt x="6460" y="14035"/>
                </a:cubicBezTo>
                <a:cubicBezTo>
                  <a:pt x="6473" y="14046"/>
                  <a:pt x="6484" y="14058"/>
                  <a:pt x="6496" y="14058"/>
                </a:cubicBezTo>
                <a:cubicBezTo>
                  <a:pt x="6543" y="14093"/>
                  <a:pt x="6590" y="14129"/>
                  <a:pt x="6637" y="14152"/>
                </a:cubicBezTo>
                <a:lnTo>
                  <a:pt x="6648" y="14163"/>
                </a:lnTo>
                <a:lnTo>
                  <a:pt x="6789" y="14234"/>
                </a:lnTo>
                <a:cubicBezTo>
                  <a:pt x="6801" y="14234"/>
                  <a:pt x="6812" y="14246"/>
                  <a:pt x="6836" y="14246"/>
                </a:cubicBezTo>
                <a:cubicBezTo>
                  <a:pt x="6871" y="14269"/>
                  <a:pt x="6906" y="14281"/>
                  <a:pt x="6953" y="14293"/>
                </a:cubicBezTo>
                <a:cubicBezTo>
                  <a:pt x="6965" y="14293"/>
                  <a:pt x="6976" y="14293"/>
                  <a:pt x="7000" y="14304"/>
                </a:cubicBezTo>
                <a:cubicBezTo>
                  <a:pt x="7059" y="14316"/>
                  <a:pt x="7106" y="14328"/>
                  <a:pt x="7164" y="14340"/>
                </a:cubicBezTo>
                <a:lnTo>
                  <a:pt x="7398" y="14340"/>
                </a:lnTo>
                <a:cubicBezTo>
                  <a:pt x="7445" y="14340"/>
                  <a:pt x="7481" y="14340"/>
                  <a:pt x="7528" y="14328"/>
                </a:cubicBezTo>
                <a:lnTo>
                  <a:pt x="7586" y="14328"/>
                </a:lnTo>
                <a:cubicBezTo>
                  <a:pt x="7645" y="14316"/>
                  <a:pt x="7715" y="14304"/>
                  <a:pt x="7774" y="14281"/>
                </a:cubicBezTo>
                <a:cubicBezTo>
                  <a:pt x="7833" y="14257"/>
                  <a:pt x="7880" y="14234"/>
                  <a:pt x="7938" y="14210"/>
                </a:cubicBezTo>
                <a:cubicBezTo>
                  <a:pt x="7950" y="14210"/>
                  <a:pt x="7961" y="14199"/>
                  <a:pt x="7973" y="14199"/>
                </a:cubicBezTo>
                <a:cubicBezTo>
                  <a:pt x="8020" y="14176"/>
                  <a:pt x="8067" y="14152"/>
                  <a:pt x="8102" y="14117"/>
                </a:cubicBezTo>
                <a:cubicBezTo>
                  <a:pt x="8114" y="14117"/>
                  <a:pt x="8125" y="14117"/>
                  <a:pt x="8125" y="14105"/>
                </a:cubicBezTo>
                <a:cubicBezTo>
                  <a:pt x="8172" y="14082"/>
                  <a:pt x="8208" y="14058"/>
                  <a:pt x="8243" y="14023"/>
                </a:cubicBezTo>
                <a:lnTo>
                  <a:pt x="8255" y="14011"/>
                </a:lnTo>
                <a:cubicBezTo>
                  <a:pt x="8302" y="13976"/>
                  <a:pt x="8336" y="13952"/>
                  <a:pt x="8372" y="13918"/>
                </a:cubicBezTo>
                <a:cubicBezTo>
                  <a:pt x="8372" y="13905"/>
                  <a:pt x="8383" y="13894"/>
                  <a:pt x="8383" y="13894"/>
                </a:cubicBezTo>
                <a:cubicBezTo>
                  <a:pt x="8419" y="13859"/>
                  <a:pt x="8454" y="13824"/>
                  <a:pt x="8477" y="13788"/>
                </a:cubicBezTo>
                <a:cubicBezTo>
                  <a:pt x="8513" y="13741"/>
                  <a:pt x="8536" y="13707"/>
                  <a:pt x="8560" y="13671"/>
                </a:cubicBezTo>
                <a:cubicBezTo>
                  <a:pt x="8571" y="13660"/>
                  <a:pt x="8571" y="13648"/>
                  <a:pt x="8571" y="13648"/>
                </a:cubicBezTo>
                <a:cubicBezTo>
                  <a:pt x="8594" y="13601"/>
                  <a:pt x="8618" y="13566"/>
                  <a:pt x="8641" y="13530"/>
                </a:cubicBezTo>
                <a:lnTo>
                  <a:pt x="8641" y="13507"/>
                </a:lnTo>
                <a:cubicBezTo>
                  <a:pt x="8665" y="13460"/>
                  <a:pt x="8677" y="13425"/>
                  <a:pt x="8688" y="13390"/>
                </a:cubicBezTo>
                <a:cubicBezTo>
                  <a:pt x="8688" y="13378"/>
                  <a:pt x="8700" y="13378"/>
                  <a:pt x="8700" y="13366"/>
                </a:cubicBezTo>
                <a:cubicBezTo>
                  <a:pt x="8712" y="13331"/>
                  <a:pt x="8724" y="13285"/>
                  <a:pt x="8735" y="13238"/>
                </a:cubicBezTo>
                <a:lnTo>
                  <a:pt x="8735" y="13214"/>
                </a:lnTo>
                <a:cubicBezTo>
                  <a:pt x="8747" y="13167"/>
                  <a:pt x="8758" y="13120"/>
                  <a:pt x="8758" y="13085"/>
                </a:cubicBezTo>
                <a:cubicBezTo>
                  <a:pt x="8841" y="12370"/>
                  <a:pt x="8430" y="11584"/>
                  <a:pt x="7774" y="11291"/>
                </a:cubicBezTo>
                <a:lnTo>
                  <a:pt x="7914" y="10307"/>
                </a:lnTo>
                <a:lnTo>
                  <a:pt x="8044" y="10307"/>
                </a:lnTo>
                <a:cubicBezTo>
                  <a:pt x="8091" y="10307"/>
                  <a:pt x="8149" y="10307"/>
                  <a:pt x="8196" y="10294"/>
                </a:cubicBezTo>
                <a:cubicBezTo>
                  <a:pt x="8255" y="10294"/>
                  <a:pt x="8313" y="10283"/>
                  <a:pt x="8360" y="10271"/>
                </a:cubicBezTo>
                <a:lnTo>
                  <a:pt x="8407" y="10271"/>
                </a:lnTo>
                <a:cubicBezTo>
                  <a:pt x="8454" y="10260"/>
                  <a:pt x="8489" y="10248"/>
                  <a:pt x="8536" y="10248"/>
                </a:cubicBezTo>
                <a:cubicBezTo>
                  <a:pt x="8547" y="10236"/>
                  <a:pt x="8571" y="10236"/>
                  <a:pt x="8583" y="10236"/>
                </a:cubicBezTo>
                <a:cubicBezTo>
                  <a:pt x="8641" y="10224"/>
                  <a:pt x="8688" y="10201"/>
                  <a:pt x="8747" y="10189"/>
                </a:cubicBezTo>
                <a:cubicBezTo>
                  <a:pt x="8818" y="10166"/>
                  <a:pt x="8876" y="10142"/>
                  <a:pt x="8935" y="10119"/>
                </a:cubicBezTo>
                <a:cubicBezTo>
                  <a:pt x="8946" y="10107"/>
                  <a:pt x="8969" y="10096"/>
                  <a:pt x="8993" y="10096"/>
                </a:cubicBezTo>
                <a:cubicBezTo>
                  <a:pt x="9029" y="10072"/>
                  <a:pt x="9063" y="10060"/>
                  <a:pt x="9110" y="10036"/>
                </a:cubicBezTo>
                <a:cubicBezTo>
                  <a:pt x="9122" y="10025"/>
                  <a:pt x="9146" y="10013"/>
                  <a:pt x="9169" y="10002"/>
                </a:cubicBezTo>
                <a:cubicBezTo>
                  <a:pt x="9204" y="9990"/>
                  <a:pt x="9240" y="9966"/>
                  <a:pt x="9274" y="9943"/>
                </a:cubicBezTo>
                <a:cubicBezTo>
                  <a:pt x="9298" y="9931"/>
                  <a:pt x="9310" y="9919"/>
                  <a:pt x="9321" y="9919"/>
                </a:cubicBezTo>
                <a:cubicBezTo>
                  <a:pt x="9427" y="9849"/>
                  <a:pt x="9521" y="9779"/>
                  <a:pt x="9603" y="9708"/>
                </a:cubicBezTo>
                <a:cubicBezTo>
                  <a:pt x="9626" y="9697"/>
                  <a:pt x="9638" y="9685"/>
                  <a:pt x="9649" y="9673"/>
                </a:cubicBezTo>
                <a:cubicBezTo>
                  <a:pt x="9673" y="9650"/>
                  <a:pt x="9709" y="9627"/>
                  <a:pt x="9732" y="9603"/>
                </a:cubicBezTo>
                <a:cubicBezTo>
                  <a:pt x="9743" y="9591"/>
                  <a:pt x="9767" y="9580"/>
                  <a:pt x="9779" y="9556"/>
                </a:cubicBezTo>
                <a:lnTo>
                  <a:pt x="9861" y="9474"/>
                </a:lnTo>
                <a:cubicBezTo>
                  <a:pt x="9861" y="9462"/>
                  <a:pt x="9873" y="9450"/>
                  <a:pt x="9884" y="9439"/>
                </a:cubicBezTo>
                <a:cubicBezTo>
                  <a:pt x="9954" y="9356"/>
                  <a:pt x="10025" y="9275"/>
                  <a:pt x="10084" y="9192"/>
                </a:cubicBezTo>
                <a:cubicBezTo>
                  <a:pt x="10095" y="9181"/>
                  <a:pt x="10095" y="9169"/>
                  <a:pt x="10107" y="9145"/>
                </a:cubicBezTo>
                <a:cubicBezTo>
                  <a:pt x="10131" y="9122"/>
                  <a:pt x="10142" y="9087"/>
                  <a:pt x="10165" y="9052"/>
                </a:cubicBezTo>
                <a:cubicBezTo>
                  <a:pt x="10178" y="9040"/>
                  <a:pt x="10178" y="9028"/>
                  <a:pt x="10189" y="9005"/>
                </a:cubicBezTo>
                <a:cubicBezTo>
                  <a:pt x="10212" y="8981"/>
                  <a:pt x="10224" y="8947"/>
                  <a:pt x="10236" y="8911"/>
                </a:cubicBezTo>
                <a:cubicBezTo>
                  <a:pt x="10248" y="8900"/>
                  <a:pt x="10259" y="8887"/>
                  <a:pt x="10259" y="8864"/>
                </a:cubicBezTo>
                <a:cubicBezTo>
                  <a:pt x="10306" y="8770"/>
                  <a:pt x="10342" y="8676"/>
                  <a:pt x="10376" y="8583"/>
                </a:cubicBezTo>
                <a:cubicBezTo>
                  <a:pt x="10376" y="8571"/>
                  <a:pt x="10376" y="8548"/>
                  <a:pt x="10389" y="8536"/>
                </a:cubicBezTo>
                <a:cubicBezTo>
                  <a:pt x="10400" y="8501"/>
                  <a:pt x="10400" y="8465"/>
                  <a:pt x="10412" y="8431"/>
                </a:cubicBezTo>
                <a:cubicBezTo>
                  <a:pt x="10423" y="8419"/>
                  <a:pt x="10423" y="8395"/>
                  <a:pt x="10423" y="8384"/>
                </a:cubicBezTo>
                <a:cubicBezTo>
                  <a:pt x="10435" y="8348"/>
                  <a:pt x="10447" y="8313"/>
                  <a:pt x="10447" y="8278"/>
                </a:cubicBezTo>
                <a:cubicBezTo>
                  <a:pt x="10447" y="8254"/>
                  <a:pt x="10459" y="8243"/>
                  <a:pt x="10459" y="8231"/>
                </a:cubicBezTo>
                <a:cubicBezTo>
                  <a:pt x="10494" y="8020"/>
                  <a:pt x="10506" y="7798"/>
                  <a:pt x="10494" y="7574"/>
                </a:cubicBezTo>
                <a:cubicBezTo>
                  <a:pt x="11009" y="7481"/>
                  <a:pt x="11538" y="7376"/>
                  <a:pt x="12065" y="7293"/>
                </a:cubicBezTo>
                <a:cubicBezTo>
                  <a:pt x="12065" y="7316"/>
                  <a:pt x="12077" y="7340"/>
                  <a:pt x="12088" y="7352"/>
                </a:cubicBezTo>
                <a:lnTo>
                  <a:pt x="12088" y="7363"/>
                </a:lnTo>
                <a:lnTo>
                  <a:pt x="12158" y="7504"/>
                </a:lnTo>
                <a:cubicBezTo>
                  <a:pt x="12171" y="7527"/>
                  <a:pt x="12182" y="7540"/>
                  <a:pt x="12182" y="7551"/>
                </a:cubicBezTo>
                <a:lnTo>
                  <a:pt x="12252" y="7657"/>
                </a:lnTo>
                <a:cubicBezTo>
                  <a:pt x="12264" y="7668"/>
                  <a:pt x="12276" y="7692"/>
                  <a:pt x="12276" y="7704"/>
                </a:cubicBezTo>
                <a:cubicBezTo>
                  <a:pt x="12311" y="7751"/>
                  <a:pt x="12346" y="7798"/>
                  <a:pt x="12382" y="7832"/>
                </a:cubicBezTo>
                <a:lnTo>
                  <a:pt x="12393" y="7832"/>
                </a:lnTo>
                <a:cubicBezTo>
                  <a:pt x="12429" y="7879"/>
                  <a:pt x="12463" y="7915"/>
                  <a:pt x="12499" y="7962"/>
                </a:cubicBezTo>
                <a:lnTo>
                  <a:pt x="12534" y="7996"/>
                </a:lnTo>
                <a:cubicBezTo>
                  <a:pt x="12569" y="8020"/>
                  <a:pt x="12604" y="8043"/>
                  <a:pt x="12627" y="8067"/>
                </a:cubicBezTo>
                <a:cubicBezTo>
                  <a:pt x="12640" y="8079"/>
                  <a:pt x="12663" y="8090"/>
                  <a:pt x="12674" y="8102"/>
                </a:cubicBezTo>
                <a:cubicBezTo>
                  <a:pt x="12721" y="8137"/>
                  <a:pt x="12757" y="8161"/>
                  <a:pt x="12815" y="8196"/>
                </a:cubicBezTo>
                <a:lnTo>
                  <a:pt x="12956" y="8267"/>
                </a:lnTo>
                <a:cubicBezTo>
                  <a:pt x="12979" y="8278"/>
                  <a:pt x="12991" y="8278"/>
                  <a:pt x="13003" y="8290"/>
                </a:cubicBezTo>
                <a:cubicBezTo>
                  <a:pt x="13049" y="8301"/>
                  <a:pt x="13085" y="8313"/>
                  <a:pt x="13120" y="8325"/>
                </a:cubicBezTo>
                <a:cubicBezTo>
                  <a:pt x="13143" y="8337"/>
                  <a:pt x="13155" y="8337"/>
                  <a:pt x="13167" y="8337"/>
                </a:cubicBezTo>
                <a:cubicBezTo>
                  <a:pt x="13226" y="8360"/>
                  <a:pt x="13284" y="8372"/>
                  <a:pt x="13343" y="8372"/>
                </a:cubicBezTo>
                <a:cubicBezTo>
                  <a:pt x="13401" y="8384"/>
                  <a:pt x="13448" y="8384"/>
                  <a:pt x="13507" y="8384"/>
                </a:cubicBezTo>
                <a:lnTo>
                  <a:pt x="13565" y="8384"/>
                </a:lnTo>
                <a:cubicBezTo>
                  <a:pt x="13612" y="8384"/>
                  <a:pt x="13659" y="8372"/>
                  <a:pt x="13706" y="8372"/>
                </a:cubicBezTo>
                <a:cubicBezTo>
                  <a:pt x="13718" y="8372"/>
                  <a:pt x="13742" y="8360"/>
                  <a:pt x="13753" y="8360"/>
                </a:cubicBezTo>
                <a:cubicBezTo>
                  <a:pt x="13823" y="8348"/>
                  <a:pt x="13882" y="8337"/>
                  <a:pt x="13953" y="8313"/>
                </a:cubicBezTo>
                <a:cubicBezTo>
                  <a:pt x="14000" y="8301"/>
                  <a:pt x="14058" y="8278"/>
                  <a:pt x="14105" y="8254"/>
                </a:cubicBezTo>
                <a:cubicBezTo>
                  <a:pt x="14117" y="8243"/>
                  <a:pt x="14128" y="8243"/>
                  <a:pt x="14140" y="8231"/>
                </a:cubicBezTo>
                <a:lnTo>
                  <a:pt x="14281" y="8161"/>
                </a:lnTo>
                <a:cubicBezTo>
                  <a:pt x="14292" y="8149"/>
                  <a:pt x="14292" y="8149"/>
                  <a:pt x="14304" y="8149"/>
                </a:cubicBezTo>
                <a:cubicBezTo>
                  <a:pt x="14339" y="8114"/>
                  <a:pt x="14375" y="8090"/>
                  <a:pt x="14410" y="8067"/>
                </a:cubicBezTo>
                <a:cubicBezTo>
                  <a:pt x="14422" y="8056"/>
                  <a:pt x="14422" y="8056"/>
                  <a:pt x="14433" y="8056"/>
                </a:cubicBezTo>
                <a:lnTo>
                  <a:pt x="14539" y="7950"/>
                </a:lnTo>
                <a:cubicBezTo>
                  <a:pt x="14550" y="7950"/>
                  <a:pt x="14550" y="7938"/>
                  <a:pt x="14562" y="7926"/>
                </a:cubicBezTo>
                <a:cubicBezTo>
                  <a:pt x="14597" y="7891"/>
                  <a:pt x="14621" y="7856"/>
                  <a:pt x="14656" y="7821"/>
                </a:cubicBezTo>
                <a:cubicBezTo>
                  <a:pt x="14680" y="7785"/>
                  <a:pt x="14714" y="7751"/>
                  <a:pt x="14738" y="7704"/>
                </a:cubicBezTo>
                <a:cubicBezTo>
                  <a:pt x="14738" y="7704"/>
                  <a:pt x="14750" y="7692"/>
                  <a:pt x="14750" y="7680"/>
                </a:cubicBezTo>
                <a:cubicBezTo>
                  <a:pt x="14773" y="7645"/>
                  <a:pt x="14797" y="7598"/>
                  <a:pt x="14808" y="7563"/>
                </a:cubicBezTo>
                <a:cubicBezTo>
                  <a:pt x="14808" y="7551"/>
                  <a:pt x="14820" y="7551"/>
                  <a:pt x="14820" y="7540"/>
                </a:cubicBezTo>
                <a:cubicBezTo>
                  <a:pt x="14832" y="7504"/>
                  <a:pt x="14855" y="7469"/>
                  <a:pt x="14867" y="7434"/>
                </a:cubicBezTo>
                <a:lnTo>
                  <a:pt x="14867" y="7410"/>
                </a:lnTo>
                <a:cubicBezTo>
                  <a:pt x="14878" y="7363"/>
                  <a:pt x="14891" y="7316"/>
                  <a:pt x="14902" y="7282"/>
                </a:cubicBezTo>
                <a:cubicBezTo>
                  <a:pt x="14902" y="7270"/>
                  <a:pt x="14914" y="7258"/>
                  <a:pt x="14914" y="7246"/>
                </a:cubicBezTo>
                <a:cubicBezTo>
                  <a:pt x="14925" y="7211"/>
                  <a:pt x="14925" y="7164"/>
                  <a:pt x="14938" y="7118"/>
                </a:cubicBezTo>
                <a:cubicBezTo>
                  <a:pt x="14938" y="7024"/>
                  <a:pt x="14949" y="6930"/>
                  <a:pt x="14938" y="6836"/>
                </a:cubicBezTo>
                <a:cubicBezTo>
                  <a:pt x="14972" y="5969"/>
                  <a:pt x="14328" y="5042"/>
                  <a:pt x="13401" y="5031"/>
                </a:cubicBezTo>
                <a:cubicBezTo>
                  <a:pt x="13155" y="5031"/>
                  <a:pt x="12898" y="5101"/>
                  <a:pt x="12616" y="5242"/>
                </a:cubicBezTo>
                <a:cubicBezTo>
                  <a:pt x="12124" y="5500"/>
                  <a:pt x="11913" y="5969"/>
                  <a:pt x="11924" y="6461"/>
                </a:cubicBezTo>
                <a:lnTo>
                  <a:pt x="11924" y="6472"/>
                </a:lnTo>
                <a:lnTo>
                  <a:pt x="11924" y="6531"/>
                </a:lnTo>
                <a:lnTo>
                  <a:pt x="11924" y="6636"/>
                </a:lnTo>
                <a:lnTo>
                  <a:pt x="11924" y="6649"/>
                </a:lnTo>
                <a:lnTo>
                  <a:pt x="11924" y="6672"/>
                </a:lnTo>
                <a:cubicBezTo>
                  <a:pt x="11408" y="6754"/>
                  <a:pt x="10892" y="6860"/>
                  <a:pt x="10389" y="6941"/>
                </a:cubicBezTo>
                <a:cubicBezTo>
                  <a:pt x="10060" y="5758"/>
                  <a:pt x="9087" y="4737"/>
                  <a:pt x="7786" y="4737"/>
                </a:cubicBezTo>
                <a:cubicBezTo>
                  <a:pt x="7586" y="4737"/>
                  <a:pt x="7387" y="4761"/>
                  <a:pt x="7176" y="4807"/>
                </a:cubicBezTo>
                <a:cubicBezTo>
                  <a:pt x="7023" y="4187"/>
                  <a:pt x="6824" y="3588"/>
                  <a:pt x="6672" y="2967"/>
                </a:cubicBezTo>
                <a:cubicBezTo>
                  <a:pt x="6672" y="2955"/>
                  <a:pt x="6684" y="2955"/>
                  <a:pt x="6684" y="2955"/>
                </a:cubicBezTo>
                <a:cubicBezTo>
                  <a:pt x="6695" y="2944"/>
                  <a:pt x="6707" y="2944"/>
                  <a:pt x="6707" y="2932"/>
                </a:cubicBezTo>
                <a:cubicBezTo>
                  <a:pt x="6754" y="2908"/>
                  <a:pt x="6789" y="2885"/>
                  <a:pt x="6824" y="2861"/>
                </a:cubicBezTo>
                <a:cubicBezTo>
                  <a:pt x="6824" y="2850"/>
                  <a:pt x="6836" y="2850"/>
                  <a:pt x="6848" y="2838"/>
                </a:cubicBezTo>
                <a:cubicBezTo>
                  <a:pt x="6883" y="2814"/>
                  <a:pt x="6918" y="2780"/>
                  <a:pt x="6953" y="2744"/>
                </a:cubicBezTo>
                <a:cubicBezTo>
                  <a:pt x="6953" y="2733"/>
                  <a:pt x="6965" y="2733"/>
                  <a:pt x="6976" y="2721"/>
                </a:cubicBezTo>
                <a:cubicBezTo>
                  <a:pt x="7000" y="2686"/>
                  <a:pt x="7035" y="2650"/>
                  <a:pt x="7070" y="2615"/>
                </a:cubicBezTo>
                <a:cubicBezTo>
                  <a:pt x="7094" y="2580"/>
                  <a:pt x="7117" y="2533"/>
                  <a:pt x="7140" y="2498"/>
                </a:cubicBezTo>
                <a:lnTo>
                  <a:pt x="7164" y="2475"/>
                </a:lnTo>
                <a:cubicBezTo>
                  <a:pt x="7176" y="2439"/>
                  <a:pt x="7200" y="2392"/>
                  <a:pt x="7223" y="2358"/>
                </a:cubicBezTo>
                <a:cubicBezTo>
                  <a:pt x="7223" y="2345"/>
                  <a:pt x="7223" y="2345"/>
                  <a:pt x="7234" y="2334"/>
                </a:cubicBezTo>
                <a:cubicBezTo>
                  <a:pt x="7246" y="2298"/>
                  <a:pt x="7258" y="2264"/>
                  <a:pt x="7270" y="2217"/>
                </a:cubicBezTo>
                <a:cubicBezTo>
                  <a:pt x="7281" y="2217"/>
                  <a:pt x="7281" y="2205"/>
                  <a:pt x="7281" y="2205"/>
                </a:cubicBezTo>
                <a:cubicBezTo>
                  <a:pt x="7293" y="2158"/>
                  <a:pt x="7305" y="2111"/>
                  <a:pt x="7317" y="2076"/>
                </a:cubicBezTo>
                <a:lnTo>
                  <a:pt x="7317" y="2041"/>
                </a:lnTo>
                <a:cubicBezTo>
                  <a:pt x="7328" y="1994"/>
                  <a:pt x="7340" y="1959"/>
                  <a:pt x="7340" y="1912"/>
                </a:cubicBezTo>
                <a:cubicBezTo>
                  <a:pt x="7445" y="1021"/>
                  <a:pt x="6778" y="1"/>
                  <a:pt x="5804"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68" name="Google Shape;2368;p74"/>
          <p:cNvSpPr txBox="1"/>
          <p:nvPr>
            <p:ph hasCustomPrompt="1" type="title"/>
          </p:nvPr>
        </p:nvSpPr>
        <p:spPr>
          <a:xfrm>
            <a:off x="1284000" y="1387300"/>
            <a:ext cx="6576000" cy="2100300"/>
          </a:xfrm>
          <a:prstGeom prst="rect">
            <a:avLst/>
          </a:prstGeom>
        </p:spPr>
        <p:txBody>
          <a:bodyPr anchorCtr="0" anchor="b" bIns="91425" lIns="91425" spcFirstLastPara="1" rIns="91425" wrap="square" tIns="91425">
            <a:noAutofit/>
          </a:bodyPr>
          <a:lstStyle>
            <a:lvl1pPr lvl="0" rtl="0" algn="ctr">
              <a:spcBef>
                <a:spcPts val="0"/>
              </a:spcBef>
              <a:spcAft>
                <a:spcPts val="0"/>
              </a:spcAft>
              <a:buSzPts val="9600"/>
              <a:buNone/>
              <a:defRPr sz="10600"/>
            </a:lvl1pPr>
            <a:lvl2pPr lvl="1" rtl="0" algn="ctr">
              <a:spcBef>
                <a:spcPts val="0"/>
              </a:spcBef>
              <a:spcAft>
                <a:spcPts val="0"/>
              </a:spcAft>
              <a:buSzPts val="9600"/>
              <a:buNone/>
              <a:defRPr sz="9600"/>
            </a:lvl2pPr>
            <a:lvl3pPr lvl="2" rtl="0" algn="ctr">
              <a:spcBef>
                <a:spcPts val="0"/>
              </a:spcBef>
              <a:spcAft>
                <a:spcPts val="0"/>
              </a:spcAft>
              <a:buSzPts val="9600"/>
              <a:buNone/>
              <a:defRPr sz="9600"/>
            </a:lvl3pPr>
            <a:lvl4pPr lvl="3" rtl="0" algn="ctr">
              <a:spcBef>
                <a:spcPts val="0"/>
              </a:spcBef>
              <a:spcAft>
                <a:spcPts val="0"/>
              </a:spcAft>
              <a:buSzPts val="9600"/>
              <a:buNone/>
              <a:defRPr sz="9600"/>
            </a:lvl4pPr>
            <a:lvl5pPr lvl="4" rtl="0" algn="ctr">
              <a:spcBef>
                <a:spcPts val="0"/>
              </a:spcBef>
              <a:spcAft>
                <a:spcPts val="0"/>
              </a:spcAft>
              <a:buSzPts val="9600"/>
              <a:buNone/>
              <a:defRPr sz="9600"/>
            </a:lvl5pPr>
            <a:lvl6pPr lvl="5" rtl="0" algn="ctr">
              <a:spcBef>
                <a:spcPts val="0"/>
              </a:spcBef>
              <a:spcAft>
                <a:spcPts val="0"/>
              </a:spcAft>
              <a:buSzPts val="9600"/>
              <a:buNone/>
              <a:defRPr sz="9600"/>
            </a:lvl6pPr>
            <a:lvl7pPr lvl="6" rtl="0" algn="ctr">
              <a:spcBef>
                <a:spcPts val="0"/>
              </a:spcBef>
              <a:spcAft>
                <a:spcPts val="0"/>
              </a:spcAft>
              <a:buSzPts val="9600"/>
              <a:buNone/>
              <a:defRPr sz="9600"/>
            </a:lvl7pPr>
            <a:lvl8pPr lvl="7" rtl="0" algn="ctr">
              <a:spcBef>
                <a:spcPts val="0"/>
              </a:spcBef>
              <a:spcAft>
                <a:spcPts val="0"/>
              </a:spcAft>
              <a:buSzPts val="9600"/>
              <a:buNone/>
              <a:defRPr sz="9600"/>
            </a:lvl8pPr>
            <a:lvl9pPr lvl="8" rtl="0" algn="ctr">
              <a:spcBef>
                <a:spcPts val="0"/>
              </a:spcBef>
              <a:spcAft>
                <a:spcPts val="0"/>
              </a:spcAft>
              <a:buSzPts val="9600"/>
              <a:buNone/>
              <a:defRPr sz="9600"/>
            </a:lvl9pPr>
          </a:lstStyle>
          <a:p>
            <a:r>
              <a:t>xx%</a:t>
            </a:r>
          </a:p>
        </p:txBody>
      </p:sp>
      <p:sp>
        <p:nvSpPr>
          <p:cNvPr id="2369" name="Google Shape;2369;p74"/>
          <p:cNvSpPr txBox="1"/>
          <p:nvPr>
            <p:ph idx="1" type="subTitle"/>
          </p:nvPr>
        </p:nvSpPr>
        <p:spPr>
          <a:xfrm>
            <a:off x="1284000" y="3259075"/>
            <a:ext cx="6576000" cy="4971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SzPts val="1600"/>
              <a:buNone/>
              <a:defRPr sz="1600"/>
            </a:lvl1pPr>
            <a:lvl2pPr lvl="1" rtl="0" algn="ctr">
              <a:lnSpc>
                <a:spcPct val="100000"/>
              </a:lnSpc>
              <a:spcBef>
                <a:spcPts val="0"/>
              </a:spcBef>
              <a:spcAft>
                <a:spcPts val="0"/>
              </a:spcAft>
              <a:buSzPts val="1600"/>
              <a:buNone/>
              <a:defRPr sz="1600"/>
            </a:lvl2pPr>
            <a:lvl3pPr lvl="2" rtl="0" algn="ctr">
              <a:lnSpc>
                <a:spcPct val="100000"/>
              </a:lnSpc>
              <a:spcBef>
                <a:spcPts val="1600"/>
              </a:spcBef>
              <a:spcAft>
                <a:spcPts val="0"/>
              </a:spcAft>
              <a:buSzPts val="1600"/>
              <a:buNone/>
              <a:defRPr sz="1600"/>
            </a:lvl3pPr>
            <a:lvl4pPr lvl="3" rtl="0" algn="ctr">
              <a:lnSpc>
                <a:spcPct val="100000"/>
              </a:lnSpc>
              <a:spcBef>
                <a:spcPts val="1600"/>
              </a:spcBef>
              <a:spcAft>
                <a:spcPts val="0"/>
              </a:spcAft>
              <a:buSzPts val="1600"/>
              <a:buNone/>
              <a:defRPr sz="1600"/>
            </a:lvl4pPr>
            <a:lvl5pPr lvl="4" rtl="0" algn="ctr">
              <a:lnSpc>
                <a:spcPct val="100000"/>
              </a:lnSpc>
              <a:spcBef>
                <a:spcPts val="1600"/>
              </a:spcBef>
              <a:spcAft>
                <a:spcPts val="0"/>
              </a:spcAft>
              <a:buSzPts val="1600"/>
              <a:buNone/>
              <a:defRPr sz="1600"/>
            </a:lvl5pPr>
            <a:lvl6pPr lvl="5" rtl="0" algn="ctr">
              <a:lnSpc>
                <a:spcPct val="100000"/>
              </a:lnSpc>
              <a:spcBef>
                <a:spcPts val="1600"/>
              </a:spcBef>
              <a:spcAft>
                <a:spcPts val="0"/>
              </a:spcAft>
              <a:buSzPts val="1600"/>
              <a:buNone/>
              <a:defRPr sz="1600"/>
            </a:lvl6pPr>
            <a:lvl7pPr lvl="6" rtl="0" algn="ctr">
              <a:lnSpc>
                <a:spcPct val="100000"/>
              </a:lnSpc>
              <a:spcBef>
                <a:spcPts val="1600"/>
              </a:spcBef>
              <a:spcAft>
                <a:spcPts val="0"/>
              </a:spcAft>
              <a:buSzPts val="1600"/>
              <a:buNone/>
              <a:defRPr sz="1600"/>
            </a:lvl7pPr>
            <a:lvl8pPr lvl="7" rtl="0" algn="ctr">
              <a:lnSpc>
                <a:spcPct val="100000"/>
              </a:lnSpc>
              <a:spcBef>
                <a:spcPts val="1600"/>
              </a:spcBef>
              <a:spcAft>
                <a:spcPts val="0"/>
              </a:spcAft>
              <a:buSzPts val="1600"/>
              <a:buNone/>
              <a:defRPr sz="1600"/>
            </a:lvl8pPr>
            <a:lvl9pPr lvl="8" rtl="0" algn="ctr">
              <a:lnSpc>
                <a:spcPct val="100000"/>
              </a:lnSpc>
              <a:spcBef>
                <a:spcPts val="1600"/>
              </a:spcBef>
              <a:spcAft>
                <a:spcPts val="1600"/>
              </a:spcAft>
              <a:buSzPts val="1600"/>
              <a:buNone/>
              <a:defRPr sz="1600"/>
            </a:lvl9pPr>
          </a:lstStyle>
          <a:p/>
        </p:txBody>
      </p:sp>
    </p:spTree>
  </p:cSld>
  <p:clrMapOvr>
    <a:masterClrMapping/>
  </p:clrMapOvr>
</p:sldLayout>
</file>

<file path=ppt/slideLayouts/slideLayout7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bg>
      <p:bgPr>
        <a:noFill/>
      </p:bgPr>
    </p:bg>
    <p:spTree>
      <p:nvGrpSpPr>
        <p:cNvPr id="2370" name="Shape 2370"/>
        <p:cNvGrpSpPr/>
        <p:nvPr/>
      </p:nvGrpSpPr>
      <p:grpSpPr>
        <a:xfrm>
          <a:off x="0" y="0"/>
          <a:ext cx="0" cy="0"/>
          <a:chOff x="0" y="0"/>
          <a:chExt cx="0" cy="0"/>
        </a:xfrm>
      </p:grpSpPr>
    </p:spTree>
  </p:cSld>
  <p:clrMapOvr>
    <a:masterClrMapping/>
  </p:clrMapOvr>
</p:sldLayout>
</file>

<file path=ppt/slideLayouts/slideLayout7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able of Contents">
  <p:cSld name="BLANK_1_1_1_1_1_1">
    <p:spTree>
      <p:nvGrpSpPr>
        <p:cNvPr id="2371" name="Shape 2371"/>
        <p:cNvGrpSpPr/>
        <p:nvPr/>
      </p:nvGrpSpPr>
      <p:grpSpPr>
        <a:xfrm>
          <a:off x="0" y="0"/>
          <a:ext cx="0" cy="0"/>
          <a:chOff x="0" y="0"/>
          <a:chExt cx="0" cy="0"/>
        </a:xfrm>
      </p:grpSpPr>
      <p:sp>
        <p:nvSpPr>
          <p:cNvPr id="2372" name="Google Shape;2372;p76"/>
          <p:cNvSpPr txBox="1"/>
          <p:nvPr>
            <p:ph type="title"/>
          </p:nvPr>
        </p:nvSpPr>
        <p:spPr>
          <a:xfrm>
            <a:off x="720000" y="445025"/>
            <a:ext cx="7704000" cy="572700"/>
          </a:xfrm>
          <a:prstGeom prst="rect">
            <a:avLst/>
          </a:prstGeom>
        </p:spPr>
        <p:txBody>
          <a:bodyPr anchorCtr="0" anchor="t" bIns="91425" lIns="91425" spcFirstLastPara="1" rIns="91425" wrap="square" tIns="91425">
            <a:noAutofit/>
          </a:bodyPr>
          <a:lstStyle>
            <a:lvl1pPr lvl="0" rtl="0" algn="ctr">
              <a:spcBef>
                <a:spcPts val="0"/>
              </a:spcBef>
              <a:spcAft>
                <a:spcPts val="0"/>
              </a:spcAft>
              <a:buSzPts val="3000"/>
              <a:buNone/>
              <a:defRPr/>
            </a:lvl1pPr>
            <a:lvl2pPr lvl="1" rtl="0">
              <a:spcBef>
                <a:spcPts val="0"/>
              </a:spcBef>
              <a:spcAft>
                <a:spcPts val="0"/>
              </a:spcAft>
              <a:buSzPts val="3000"/>
              <a:buNone/>
              <a:defRPr/>
            </a:lvl2pPr>
            <a:lvl3pPr lvl="2" rtl="0">
              <a:spcBef>
                <a:spcPts val="0"/>
              </a:spcBef>
              <a:spcAft>
                <a:spcPts val="0"/>
              </a:spcAft>
              <a:buSzPts val="3000"/>
              <a:buNone/>
              <a:defRPr/>
            </a:lvl3pPr>
            <a:lvl4pPr lvl="3" rtl="0">
              <a:spcBef>
                <a:spcPts val="0"/>
              </a:spcBef>
              <a:spcAft>
                <a:spcPts val="0"/>
              </a:spcAft>
              <a:buSzPts val="3000"/>
              <a:buNone/>
              <a:defRPr/>
            </a:lvl4pPr>
            <a:lvl5pPr lvl="4" rtl="0">
              <a:spcBef>
                <a:spcPts val="0"/>
              </a:spcBef>
              <a:spcAft>
                <a:spcPts val="0"/>
              </a:spcAft>
              <a:buSzPts val="3000"/>
              <a:buNone/>
              <a:defRPr/>
            </a:lvl5pPr>
            <a:lvl6pPr lvl="5" rtl="0">
              <a:spcBef>
                <a:spcPts val="0"/>
              </a:spcBef>
              <a:spcAft>
                <a:spcPts val="0"/>
              </a:spcAft>
              <a:buSzPts val="3000"/>
              <a:buNone/>
              <a:defRPr/>
            </a:lvl6pPr>
            <a:lvl7pPr lvl="6" rtl="0">
              <a:spcBef>
                <a:spcPts val="0"/>
              </a:spcBef>
              <a:spcAft>
                <a:spcPts val="0"/>
              </a:spcAft>
              <a:buSzPts val="3000"/>
              <a:buNone/>
              <a:defRPr/>
            </a:lvl7pPr>
            <a:lvl8pPr lvl="7" rtl="0">
              <a:spcBef>
                <a:spcPts val="0"/>
              </a:spcBef>
              <a:spcAft>
                <a:spcPts val="0"/>
              </a:spcAft>
              <a:buSzPts val="3000"/>
              <a:buNone/>
              <a:defRPr/>
            </a:lvl8pPr>
            <a:lvl9pPr lvl="8" rtl="0">
              <a:spcBef>
                <a:spcPts val="0"/>
              </a:spcBef>
              <a:spcAft>
                <a:spcPts val="0"/>
              </a:spcAft>
              <a:buSzPts val="3000"/>
              <a:buNone/>
              <a:defRPr/>
            </a:lvl9pPr>
          </a:lstStyle>
          <a:p/>
        </p:txBody>
      </p:sp>
      <p:sp>
        <p:nvSpPr>
          <p:cNvPr id="2373" name="Google Shape;2373;p76"/>
          <p:cNvSpPr txBox="1"/>
          <p:nvPr>
            <p:ph idx="2" type="title"/>
          </p:nvPr>
        </p:nvSpPr>
        <p:spPr>
          <a:xfrm>
            <a:off x="720000" y="1835250"/>
            <a:ext cx="2305500" cy="527700"/>
          </a:xfrm>
          <a:prstGeom prst="rect">
            <a:avLst/>
          </a:prstGeom>
        </p:spPr>
        <p:txBody>
          <a:bodyPr anchorCtr="0" anchor="ctr" bIns="91425" lIns="91425" spcFirstLastPara="1" rIns="91425" wrap="square" tIns="91425">
            <a:noAutofit/>
          </a:bodyPr>
          <a:lstStyle>
            <a:lvl1pPr lvl="0" rtl="0" algn="ctr">
              <a:spcBef>
                <a:spcPts val="0"/>
              </a:spcBef>
              <a:spcAft>
                <a:spcPts val="0"/>
              </a:spcAft>
              <a:buSzPts val="2500"/>
              <a:buNone/>
              <a:defRPr sz="2100"/>
            </a:lvl1pPr>
            <a:lvl2pPr lvl="1" rtl="0" algn="ctr">
              <a:spcBef>
                <a:spcPts val="0"/>
              </a:spcBef>
              <a:spcAft>
                <a:spcPts val="0"/>
              </a:spcAft>
              <a:buSzPts val="2500"/>
              <a:buNone/>
              <a:defRPr sz="2500"/>
            </a:lvl2pPr>
            <a:lvl3pPr lvl="2" rtl="0" algn="ctr">
              <a:spcBef>
                <a:spcPts val="0"/>
              </a:spcBef>
              <a:spcAft>
                <a:spcPts val="0"/>
              </a:spcAft>
              <a:buSzPts val="2500"/>
              <a:buNone/>
              <a:defRPr sz="2500"/>
            </a:lvl3pPr>
            <a:lvl4pPr lvl="3" rtl="0" algn="ctr">
              <a:spcBef>
                <a:spcPts val="0"/>
              </a:spcBef>
              <a:spcAft>
                <a:spcPts val="0"/>
              </a:spcAft>
              <a:buSzPts val="2500"/>
              <a:buNone/>
              <a:defRPr sz="2500"/>
            </a:lvl4pPr>
            <a:lvl5pPr lvl="4" rtl="0" algn="ctr">
              <a:spcBef>
                <a:spcPts val="0"/>
              </a:spcBef>
              <a:spcAft>
                <a:spcPts val="0"/>
              </a:spcAft>
              <a:buSzPts val="2500"/>
              <a:buNone/>
              <a:defRPr sz="2500"/>
            </a:lvl5pPr>
            <a:lvl6pPr lvl="5" rtl="0" algn="ctr">
              <a:spcBef>
                <a:spcPts val="0"/>
              </a:spcBef>
              <a:spcAft>
                <a:spcPts val="0"/>
              </a:spcAft>
              <a:buSzPts val="2500"/>
              <a:buNone/>
              <a:defRPr sz="2500"/>
            </a:lvl6pPr>
            <a:lvl7pPr lvl="6" rtl="0" algn="ctr">
              <a:spcBef>
                <a:spcPts val="0"/>
              </a:spcBef>
              <a:spcAft>
                <a:spcPts val="0"/>
              </a:spcAft>
              <a:buSzPts val="2500"/>
              <a:buNone/>
              <a:defRPr sz="2500"/>
            </a:lvl7pPr>
            <a:lvl8pPr lvl="7" rtl="0" algn="ctr">
              <a:spcBef>
                <a:spcPts val="0"/>
              </a:spcBef>
              <a:spcAft>
                <a:spcPts val="0"/>
              </a:spcAft>
              <a:buSzPts val="2500"/>
              <a:buNone/>
              <a:defRPr sz="2500"/>
            </a:lvl8pPr>
            <a:lvl9pPr lvl="8" rtl="0" algn="ctr">
              <a:spcBef>
                <a:spcPts val="0"/>
              </a:spcBef>
              <a:spcAft>
                <a:spcPts val="0"/>
              </a:spcAft>
              <a:buSzPts val="2500"/>
              <a:buNone/>
              <a:defRPr sz="2500"/>
            </a:lvl9pPr>
          </a:lstStyle>
          <a:p/>
        </p:txBody>
      </p:sp>
      <p:sp>
        <p:nvSpPr>
          <p:cNvPr id="2374" name="Google Shape;2374;p76"/>
          <p:cNvSpPr txBox="1"/>
          <p:nvPr>
            <p:ph idx="1" type="subTitle"/>
          </p:nvPr>
        </p:nvSpPr>
        <p:spPr>
          <a:xfrm>
            <a:off x="720000" y="2345575"/>
            <a:ext cx="2305500" cy="484800"/>
          </a:xfrm>
          <a:prstGeom prst="rect">
            <a:avLst/>
          </a:prstGeom>
        </p:spPr>
        <p:txBody>
          <a:bodyPr anchorCtr="0" anchor="ctr" bIns="91425" lIns="91425" spcFirstLastPara="1" rIns="91425" wrap="square" tIns="91425">
            <a:noAutofit/>
          </a:bodyPr>
          <a:lstStyle>
            <a:lvl1pPr lvl="0" rtl="0" algn="ctr">
              <a:lnSpc>
                <a:spcPct val="100000"/>
              </a:lnSpc>
              <a:spcBef>
                <a:spcPts val="0"/>
              </a:spcBef>
              <a:spcAft>
                <a:spcPts val="0"/>
              </a:spcAft>
              <a:buSzPts val="1400"/>
              <a:buNone/>
              <a:defRPr sz="1400"/>
            </a:lvl1pPr>
            <a:lvl2pPr lvl="1" rtl="0" algn="ctr">
              <a:lnSpc>
                <a:spcPct val="100000"/>
              </a:lnSpc>
              <a:spcBef>
                <a:spcPts val="0"/>
              </a:spcBef>
              <a:spcAft>
                <a:spcPts val="0"/>
              </a:spcAft>
              <a:buSzPts val="1400"/>
              <a:buNone/>
              <a:defRPr/>
            </a:lvl2pPr>
            <a:lvl3pPr lvl="2" rtl="0" algn="ctr">
              <a:lnSpc>
                <a:spcPct val="100000"/>
              </a:lnSpc>
              <a:spcBef>
                <a:spcPts val="1600"/>
              </a:spcBef>
              <a:spcAft>
                <a:spcPts val="0"/>
              </a:spcAft>
              <a:buSzPts val="1400"/>
              <a:buNone/>
              <a:defRPr/>
            </a:lvl3pPr>
            <a:lvl4pPr lvl="3" rtl="0" algn="ctr">
              <a:lnSpc>
                <a:spcPct val="100000"/>
              </a:lnSpc>
              <a:spcBef>
                <a:spcPts val="1600"/>
              </a:spcBef>
              <a:spcAft>
                <a:spcPts val="0"/>
              </a:spcAft>
              <a:buSzPts val="1400"/>
              <a:buNone/>
              <a:defRPr/>
            </a:lvl4pPr>
            <a:lvl5pPr lvl="4" rtl="0" algn="ctr">
              <a:lnSpc>
                <a:spcPct val="100000"/>
              </a:lnSpc>
              <a:spcBef>
                <a:spcPts val="1600"/>
              </a:spcBef>
              <a:spcAft>
                <a:spcPts val="0"/>
              </a:spcAft>
              <a:buSzPts val="1400"/>
              <a:buNone/>
              <a:defRPr/>
            </a:lvl5pPr>
            <a:lvl6pPr lvl="5" rtl="0" algn="ctr">
              <a:lnSpc>
                <a:spcPct val="100000"/>
              </a:lnSpc>
              <a:spcBef>
                <a:spcPts val="1600"/>
              </a:spcBef>
              <a:spcAft>
                <a:spcPts val="0"/>
              </a:spcAft>
              <a:buSzPts val="1400"/>
              <a:buNone/>
              <a:defRPr/>
            </a:lvl6pPr>
            <a:lvl7pPr lvl="6" rtl="0" algn="ctr">
              <a:lnSpc>
                <a:spcPct val="100000"/>
              </a:lnSpc>
              <a:spcBef>
                <a:spcPts val="1600"/>
              </a:spcBef>
              <a:spcAft>
                <a:spcPts val="0"/>
              </a:spcAft>
              <a:buSzPts val="1400"/>
              <a:buNone/>
              <a:defRPr/>
            </a:lvl7pPr>
            <a:lvl8pPr lvl="7" rtl="0" algn="ctr">
              <a:lnSpc>
                <a:spcPct val="100000"/>
              </a:lnSpc>
              <a:spcBef>
                <a:spcPts val="1600"/>
              </a:spcBef>
              <a:spcAft>
                <a:spcPts val="0"/>
              </a:spcAft>
              <a:buSzPts val="1400"/>
              <a:buNone/>
              <a:defRPr/>
            </a:lvl8pPr>
            <a:lvl9pPr lvl="8" rtl="0" algn="ctr">
              <a:lnSpc>
                <a:spcPct val="100000"/>
              </a:lnSpc>
              <a:spcBef>
                <a:spcPts val="1600"/>
              </a:spcBef>
              <a:spcAft>
                <a:spcPts val="1600"/>
              </a:spcAft>
              <a:buSzPts val="1400"/>
              <a:buNone/>
              <a:defRPr/>
            </a:lvl9pPr>
          </a:lstStyle>
          <a:p/>
        </p:txBody>
      </p:sp>
      <p:sp>
        <p:nvSpPr>
          <p:cNvPr id="2375" name="Google Shape;2375;p76"/>
          <p:cNvSpPr txBox="1"/>
          <p:nvPr>
            <p:ph idx="3" type="title"/>
          </p:nvPr>
        </p:nvSpPr>
        <p:spPr>
          <a:xfrm>
            <a:off x="3419269" y="1835250"/>
            <a:ext cx="2305500" cy="527700"/>
          </a:xfrm>
          <a:prstGeom prst="rect">
            <a:avLst/>
          </a:prstGeom>
        </p:spPr>
        <p:txBody>
          <a:bodyPr anchorCtr="0" anchor="ctr" bIns="91425" lIns="91425" spcFirstLastPara="1" rIns="91425" wrap="square" tIns="91425">
            <a:noAutofit/>
          </a:bodyPr>
          <a:lstStyle>
            <a:lvl1pPr lvl="0" rtl="0" algn="ctr">
              <a:spcBef>
                <a:spcPts val="0"/>
              </a:spcBef>
              <a:spcAft>
                <a:spcPts val="0"/>
              </a:spcAft>
              <a:buSzPts val="2500"/>
              <a:buNone/>
              <a:defRPr sz="2100"/>
            </a:lvl1pPr>
            <a:lvl2pPr lvl="1" rtl="0" algn="ctr">
              <a:spcBef>
                <a:spcPts val="0"/>
              </a:spcBef>
              <a:spcAft>
                <a:spcPts val="0"/>
              </a:spcAft>
              <a:buSzPts val="2500"/>
              <a:buNone/>
              <a:defRPr sz="2500"/>
            </a:lvl2pPr>
            <a:lvl3pPr lvl="2" rtl="0" algn="ctr">
              <a:spcBef>
                <a:spcPts val="0"/>
              </a:spcBef>
              <a:spcAft>
                <a:spcPts val="0"/>
              </a:spcAft>
              <a:buSzPts val="2500"/>
              <a:buNone/>
              <a:defRPr sz="2500"/>
            </a:lvl3pPr>
            <a:lvl4pPr lvl="3" rtl="0" algn="ctr">
              <a:spcBef>
                <a:spcPts val="0"/>
              </a:spcBef>
              <a:spcAft>
                <a:spcPts val="0"/>
              </a:spcAft>
              <a:buSzPts val="2500"/>
              <a:buNone/>
              <a:defRPr sz="2500"/>
            </a:lvl4pPr>
            <a:lvl5pPr lvl="4" rtl="0" algn="ctr">
              <a:spcBef>
                <a:spcPts val="0"/>
              </a:spcBef>
              <a:spcAft>
                <a:spcPts val="0"/>
              </a:spcAft>
              <a:buSzPts val="2500"/>
              <a:buNone/>
              <a:defRPr sz="2500"/>
            </a:lvl5pPr>
            <a:lvl6pPr lvl="5" rtl="0" algn="ctr">
              <a:spcBef>
                <a:spcPts val="0"/>
              </a:spcBef>
              <a:spcAft>
                <a:spcPts val="0"/>
              </a:spcAft>
              <a:buSzPts val="2500"/>
              <a:buNone/>
              <a:defRPr sz="2500"/>
            </a:lvl6pPr>
            <a:lvl7pPr lvl="6" rtl="0" algn="ctr">
              <a:spcBef>
                <a:spcPts val="0"/>
              </a:spcBef>
              <a:spcAft>
                <a:spcPts val="0"/>
              </a:spcAft>
              <a:buSzPts val="2500"/>
              <a:buNone/>
              <a:defRPr sz="2500"/>
            </a:lvl7pPr>
            <a:lvl8pPr lvl="7" rtl="0" algn="ctr">
              <a:spcBef>
                <a:spcPts val="0"/>
              </a:spcBef>
              <a:spcAft>
                <a:spcPts val="0"/>
              </a:spcAft>
              <a:buSzPts val="2500"/>
              <a:buNone/>
              <a:defRPr sz="2500"/>
            </a:lvl8pPr>
            <a:lvl9pPr lvl="8" rtl="0" algn="ctr">
              <a:spcBef>
                <a:spcPts val="0"/>
              </a:spcBef>
              <a:spcAft>
                <a:spcPts val="0"/>
              </a:spcAft>
              <a:buSzPts val="2500"/>
              <a:buNone/>
              <a:defRPr sz="2500"/>
            </a:lvl9pPr>
          </a:lstStyle>
          <a:p/>
        </p:txBody>
      </p:sp>
      <p:sp>
        <p:nvSpPr>
          <p:cNvPr id="2376" name="Google Shape;2376;p76"/>
          <p:cNvSpPr txBox="1"/>
          <p:nvPr>
            <p:ph idx="4" type="subTitle"/>
          </p:nvPr>
        </p:nvSpPr>
        <p:spPr>
          <a:xfrm>
            <a:off x="3419269" y="2345575"/>
            <a:ext cx="2305500" cy="484800"/>
          </a:xfrm>
          <a:prstGeom prst="rect">
            <a:avLst/>
          </a:prstGeom>
        </p:spPr>
        <p:txBody>
          <a:bodyPr anchorCtr="0" anchor="ctr" bIns="91425" lIns="91425" spcFirstLastPara="1" rIns="91425" wrap="square" tIns="91425">
            <a:noAutofit/>
          </a:bodyPr>
          <a:lstStyle>
            <a:lvl1pPr lvl="0" rtl="0" algn="ctr">
              <a:lnSpc>
                <a:spcPct val="100000"/>
              </a:lnSpc>
              <a:spcBef>
                <a:spcPts val="0"/>
              </a:spcBef>
              <a:spcAft>
                <a:spcPts val="0"/>
              </a:spcAft>
              <a:buSzPts val="1400"/>
              <a:buNone/>
              <a:defRPr sz="1400"/>
            </a:lvl1pPr>
            <a:lvl2pPr lvl="1" rtl="0" algn="ctr">
              <a:lnSpc>
                <a:spcPct val="100000"/>
              </a:lnSpc>
              <a:spcBef>
                <a:spcPts val="0"/>
              </a:spcBef>
              <a:spcAft>
                <a:spcPts val="0"/>
              </a:spcAft>
              <a:buSzPts val="1400"/>
              <a:buNone/>
              <a:defRPr/>
            </a:lvl2pPr>
            <a:lvl3pPr lvl="2" rtl="0" algn="ctr">
              <a:lnSpc>
                <a:spcPct val="100000"/>
              </a:lnSpc>
              <a:spcBef>
                <a:spcPts val="1600"/>
              </a:spcBef>
              <a:spcAft>
                <a:spcPts val="0"/>
              </a:spcAft>
              <a:buSzPts val="1400"/>
              <a:buNone/>
              <a:defRPr/>
            </a:lvl3pPr>
            <a:lvl4pPr lvl="3" rtl="0" algn="ctr">
              <a:lnSpc>
                <a:spcPct val="100000"/>
              </a:lnSpc>
              <a:spcBef>
                <a:spcPts val="1600"/>
              </a:spcBef>
              <a:spcAft>
                <a:spcPts val="0"/>
              </a:spcAft>
              <a:buSzPts val="1400"/>
              <a:buNone/>
              <a:defRPr/>
            </a:lvl4pPr>
            <a:lvl5pPr lvl="4" rtl="0" algn="ctr">
              <a:lnSpc>
                <a:spcPct val="100000"/>
              </a:lnSpc>
              <a:spcBef>
                <a:spcPts val="1600"/>
              </a:spcBef>
              <a:spcAft>
                <a:spcPts val="0"/>
              </a:spcAft>
              <a:buSzPts val="1400"/>
              <a:buNone/>
              <a:defRPr/>
            </a:lvl5pPr>
            <a:lvl6pPr lvl="5" rtl="0" algn="ctr">
              <a:lnSpc>
                <a:spcPct val="100000"/>
              </a:lnSpc>
              <a:spcBef>
                <a:spcPts val="1600"/>
              </a:spcBef>
              <a:spcAft>
                <a:spcPts val="0"/>
              </a:spcAft>
              <a:buSzPts val="1400"/>
              <a:buNone/>
              <a:defRPr/>
            </a:lvl6pPr>
            <a:lvl7pPr lvl="6" rtl="0" algn="ctr">
              <a:lnSpc>
                <a:spcPct val="100000"/>
              </a:lnSpc>
              <a:spcBef>
                <a:spcPts val="1600"/>
              </a:spcBef>
              <a:spcAft>
                <a:spcPts val="0"/>
              </a:spcAft>
              <a:buSzPts val="1400"/>
              <a:buNone/>
              <a:defRPr/>
            </a:lvl7pPr>
            <a:lvl8pPr lvl="7" rtl="0" algn="ctr">
              <a:lnSpc>
                <a:spcPct val="100000"/>
              </a:lnSpc>
              <a:spcBef>
                <a:spcPts val="1600"/>
              </a:spcBef>
              <a:spcAft>
                <a:spcPts val="0"/>
              </a:spcAft>
              <a:buSzPts val="1400"/>
              <a:buNone/>
              <a:defRPr/>
            </a:lvl8pPr>
            <a:lvl9pPr lvl="8" rtl="0" algn="ctr">
              <a:lnSpc>
                <a:spcPct val="100000"/>
              </a:lnSpc>
              <a:spcBef>
                <a:spcPts val="1600"/>
              </a:spcBef>
              <a:spcAft>
                <a:spcPts val="1600"/>
              </a:spcAft>
              <a:buSzPts val="1400"/>
              <a:buNone/>
              <a:defRPr/>
            </a:lvl9pPr>
          </a:lstStyle>
          <a:p/>
        </p:txBody>
      </p:sp>
      <p:sp>
        <p:nvSpPr>
          <p:cNvPr id="2377" name="Google Shape;2377;p76"/>
          <p:cNvSpPr txBox="1"/>
          <p:nvPr>
            <p:ph idx="5" type="title"/>
          </p:nvPr>
        </p:nvSpPr>
        <p:spPr>
          <a:xfrm>
            <a:off x="720000" y="3518375"/>
            <a:ext cx="2305500" cy="527700"/>
          </a:xfrm>
          <a:prstGeom prst="rect">
            <a:avLst/>
          </a:prstGeom>
        </p:spPr>
        <p:txBody>
          <a:bodyPr anchorCtr="0" anchor="ctr" bIns="91425" lIns="91425" spcFirstLastPara="1" rIns="91425" wrap="square" tIns="91425">
            <a:noAutofit/>
          </a:bodyPr>
          <a:lstStyle>
            <a:lvl1pPr lvl="0" rtl="0" algn="ctr">
              <a:spcBef>
                <a:spcPts val="0"/>
              </a:spcBef>
              <a:spcAft>
                <a:spcPts val="0"/>
              </a:spcAft>
              <a:buSzPts val="2500"/>
              <a:buNone/>
              <a:defRPr sz="2100"/>
            </a:lvl1pPr>
            <a:lvl2pPr lvl="1" rtl="0" algn="ctr">
              <a:spcBef>
                <a:spcPts val="0"/>
              </a:spcBef>
              <a:spcAft>
                <a:spcPts val="0"/>
              </a:spcAft>
              <a:buSzPts val="2500"/>
              <a:buNone/>
              <a:defRPr sz="2500"/>
            </a:lvl2pPr>
            <a:lvl3pPr lvl="2" rtl="0" algn="ctr">
              <a:spcBef>
                <a:spcPts val="0"/>
              </a:spcBef>
              <a:spcAft>
                <a:spcPts val="0"/>
              </a:spcAft>
              <a:buSzPts val="2500"/>
              <a:buNone/>
              <a:defRPr sz="2500"/>
            </a:lvl3pPr>
            <a:lvl4pPr lvl="3" rtl="0" algn="ctr">
              <a:spcBef>
                <a:spcPts val="0"/>
              </a:spcBef>
              <a:spcAft>
                <a:spcPts val="0"/>
              </a:spcAft>
              <a:buSzPts val="2500"/>
              <a:buNone/>
              <a:defRPr sz="2500"/>
            </a:lvl4pPr>
            <a:lvl5pPr lvl="4" rtl="0" algn="ctr">
              <a:spcBef>
                <a:spcPts val="0"/>
              </a:spcBef>
              <a:spcAft>
                <a:spcPts val="0"/>
              </a:spcAft>
              <a:buSzPts val="2500"/>
              <a:buNone/>
              <a:defRPr sz="2500"/>
            </a:lvl5pPr>
            <a:lvl6pPr lvl="5" rtl="0" algn="ctr">
              <a:spcBef>
                <a:spcPts val="0"/>
              </a:spcBef>
              <a:spcAft>
                <a:spcPts val="0"/>
              </a:spcAft>
              <a:buSzPts val="2500"/>
              <a:buNone/>
              <a:defRPr sz="2500"/>
            </a:lvl6pPr>
            <a:lvl7pPr lvl="6" rtl="0" algn="ctr">
              <a:spcBef>
                <a:spcPts val="0"/>
              </a:spcBef>
              <a:spcAft>
                <a:spcPts val="0"/>
              </a:spcAft>
              <a:buSzPts val="2500"/>
              <a:buNone/>
              <a:defRPr sz="2500"/>
            </a:lvl7pPr>
            <a:lvl8pPr lvl="7" rtl="0" algn="ctr">
              <a:spcBef>
                <a:spcPts val="0"/>
              </a:spcBef>
              <a:spcAft>
                <a:spcPts val="0"/>
              </a:spcAft>
              <a:buSzPts val="2500"/>
              <a:buNone/>
              <a:defRPr sz="2500"/>
            </a:lvl8pPr>
            <a:lvl9pPr lvl="8" rtl="0" algn="ctr">
              <a:spcBef>
                <a:spcPts val="0"/>
              </a:spcBef>
              <a:spcAft>
                <a:spcPts val="0"/>
              </a:spcAft>
              <a:buSzPts val="2500"/>
              <a:buNone/>
              <a:defRPr sz="2500"/>
            </a:lvl9pPr>
          </a:lstStyle>
          <a:p/>
        </p:txBody>
      </p:sp>
      <p:sp>
        <p:nvSpPr>
          <p:cNvPr id="2378" name="Google Shape;2378;p76"/>
          <p:cNvSpPr txBox="1"/>
          <p:nvPr>
            <p:ph idx="6" type="subTitle"/>
          </p:nvPr>
        </p:nvSpPr>
        <p:spPr>
          <a:xfrm>
            <a:off x="720000" y="4028700"/>
            <a:ext cx="2305500" cy="484800"/>
          </a:xfrm>
          <a:prstGeom prst="rect">
            <a:avLst/>
          </a:prstGeom>
        </p:spPr>
        <p:txBody>
          <a:bodyPr anchorCtr="0" anchor="ctr" bIns="91425" lIns="91425" spcFirstLastPara="1" rIns="91425" wrap="square" tIns="91425">
            <a:noAutofit/>
          </a:bodyPr>
          <a:lstStyle>
            <a:lvl1pPr lvl="0" rtl="0" algn="ctr">
              <a:lnSpc>
                <a:spcPct val="100000"/>
              </a:lnSpc>
              <a:spcBef>
                <a:spcPts val="0"/>
              </a:spcBef>
              <a:spcAft>
                <a:spcPts val="0"/>
              </a:spcAft>
              <a:buSzPts val="1400"/>
              <a:buNone/>
              <a:defRPr sz="1400"/>
            </a:lvl1pPr>
            <a:lvl2pPr lvl="1" rtl="0" algn="ctr">
              <a:lnSpc>
                <a:spcPct val="100000"/>
              </a:lnSpc>
              <a:spcBef>
                <a:spcPts val="0"/>
              </a:spcBef>
              <a:spcAft>
                <a:spcPts val="0"/>
              </a:spcAft>
              <a:buSzPts val="1400"/>
              <a:buNone/>
              <a:defRPr/>
            </a:lvl2pPr>
            <a:lvl3pPr lvl="2" rtl="0" algn="ctr">
              <a:lnSpc>
                <a:spcPct val="100000"/>
              </a:lnSpc>
              <a:spcBef>
                <a:spcPts val="1600"/>
              </a:spcBef>
              <a:spcAft>
                <a:spcPts val="0"/>
              </a:spcAft>
              <a:buSzPts val="1400"/>
              <a:buNone/>
              <a:defRPr/>
            </a:lvl3pPr>
            <a:lvl4pPr lvl="3" rtl="0" algn="ctr">
              <a:lnSpc>
                <a:spcPct val="100000"/>
              </a:lnSpc>
              <a:spcBef>
                <a:spcPts val="1600"/>
              </a:spcBef>
              <a:spcAft>
                <a:spcPts val="0"/>
              </a:spcAft>
              <a:buSzPts val="1400"/>
              <a:buNone/>
              <a:defRPr/>
            </a:lvl4pPr>
            <a:lvl5pPr lvl="4" rtl="0" algn="ctr">
              <a:lnSpc>
                <a:spcPct val="100000"/>
              </a:lnSpc>
              <a:spcBef>
                <a:spcPts val="1600"/>
              </a:spcBef>
              <a:spcAft>
                <a:spcPts val="0"/>
              </a:spcAft>
              <a:buSzPts val="1400"/>
              <a:buNone/>
              <a:defRPr/>
            </a:lvl5pPr>
            <a:lvl6pPr lvl="5" rtl="0" algn="ctr">
              <a:lnSpc>
                <a:spcPct val="100000"/>
              </a:lnSpc>
              <a:spcBef>
                <a:spcPts val="1600"/>
              </a:spcBef>
              <a:spcAft>
                <a:spcPts val="0"/>
              </a:spcAft>
              <a:buSzPts val="1400"/>
              <a:buNone/>
              <a:defRPr/>
            </a:lvl6pPr>
            <a:lvl7pPr lvl="6" rtl="0" algn="ctr">
              <a:lnSpc>
                <a:spcPct val="100000"/>
              </a:lnSpc>
              <a:spcBef>
                <a:spcPts val="1600"/>
              </a:spcBef>
              <a:spcAft>
                <a:spcPts val="0"/>
              </a:spcAft>
              <a:buSzPts val="1400"/>
              <a:buNone/>
              <a:defRPr/>
            </a:lvl7pPr>
            <a:lvl8pPr lvl="7" rtl="0" algn="ctr">
              <a:lnSpc>
                <a:spcPct val="100000"/>
              </a:lnSpc>
              <a:spcBef>
                <a:spcPts val="1600"/>
              </a:spcBef>
              <a:spcAft>
                <a:spcPts val="0"/>
              </a:spcAft>
              <a:buSzPts val="1400"/>
              <a:buNone/>
              <a:defRPr/>
            </a:lvl8pPr>
            <a:lvl9pPr lvl="8" rtl="0" algn="ctr">
              <a:lnSpc>
                <a:spcPct val="100000"/>
              </a:lnSpc>
              <a:spcBef>
                <a:spcPts val="1600"/>
              </a:spcBef>
              <a:spcAft>
                <a:spcPts val="1600"/>
              </a:spcAft>
              <a:buSzPts val="1400"/>
              <a:buNone/>
              <a:defRPr/>
            </a:lvl9pPr>
          </a:lstStyle>
          <a:p/>
        </p:txBody>
      </p:sp>
      <p:sp>
        <p:nvSpPr>
          <p:cNvPr id="2379" name="Google Shape;2379;p76"/>
          <p:cNvSpPr txBox="1"/>
          <p:nvPr>
            <p:ph idx="7" type="title"/>
          </p:nvPr>
        </p:nvSpPr>
        <p:spPr>
          <a:xfrm>
            <a:off x="3419269" y="3518375"/>
            <a:ext cx="2305500" cy="527700"/>
          </a:xfrm>
          <a:prstGeom prst="rect">
            <a:avLst/>
          </a:prstGeom>
        </p:spPr>
        <p:txBody>
          <a:bodyPr anchorCtr="0" anchor="ctr" bIns="91425" lIns="91425" spcFirstLastPara="1" rIns="91425" wrap="square" tIns="91425">
            <a:noAutofit/>
          </a:bodyPr>
          <a:lstStyle>
            <a:lvl1pPr lvl="0" rtl="0" algn="ctr">
              <a:spcBef>
                <a:spcPts val="0"/>
              </a:spcBef>
              <a:spcAft>
                <a:spcPts val="0"/>
              </a:spcAft>
              <a:buSzPts val="2500"/>
              <a:buNone/>
              <a:defRPr sz="2100"/>
            </a:lvl1pPr>
            <a:lvl2pPr lvl="1" rtl="0" algn="ctr">
              <a:spcBef>
                <a:spcPts val="0"/>
              </a:spcBef>
              <a:spcAft>
                <a:spcPts val="0"/>
              </a:spcAft>
              <a:buSzPts val="2500"/>
              <a:buNone/>
              <a:defRPr sz="2500"/>
            </a:lvl2pPr>
            <a:lvl3pPr lvl="2" rtl="0" algn="ctr">
              <a:spcBef>
                <a:spcPts val="0"/>
              </a:spcBef>
              <a:spcAft>
                <a:spcPts val="0"/>
              </a:spcAft>
              <a:buSzPts val="2500"/>
              <a:buNone/>
              <a:defRPr sz="2500"/>
            </a:lvl3pPr>
            <a:lvl4pPr lvl="3" rtl="0" algn="ctr">
              <a:spcBef>
                <a:spcPts val="0"/>
              </a:spcBef>
              <a:spcAft>
                <a:spcPts val="0"/>
              </a:spcAft>
              <a:buSzPts val="2500"/>
              <a:buNone/>
              <a:defRPr sz="2500"/>
            </a:lvl4pPr>
            <a:lvl5pPr lvl="4" rtl="0" algn="ctr">
              <a:spcBef>
                <a:spcPts val="0"/>
              </a:spcBef>
              <a:spcAft>
                <a:spcPts val="0"/>
              </a:spcAft>
              <a:buSzPts val="2500"/>
              <a:buNone/>
              <a:defRPr sz="2500"/>
            </a:lvl5pPr>
            <a:lvl6pPr lvl="5" rtl="0" algn="ctr">
              <a:spcBef>
                <a:spcPts val="0"/>
              </a:spcBef>
              <a:spcAft>
                <a:spcPts val="0"/>
              </a:spcAft>
              <a:buSzPts val="2500"/>
              <a:buNone/>
              <a:defRPr sz="2500"/>
            </a:lvl6pPr>
            <a:lvl7pPr lvl="6" rtl="0" algn="ctr">
              <a:spcBef>
                <a:spcPts val="0"/>
              </a:spcBef>
              <a:spcAft>
                <a:spcPts val="0"/>
              </a:spcAft>
              <a:buSzPts val="2500"/>
              <a:buNone/>
              <a:defRPr sz="2500"/>
            </a:lvl7pPr>
            <a:lvl8pPr lvl="7" rtl="0" algn="ctr">
              <a:spcBef>
                <a:spcPts val="0"/>
              </a:spcBef>
              <a:spcAft>
                <a:spcPts val="0"/>
              </a:spcAft>
              <a:buSzPts val="2500"/>
              <a:buNone/>
              <a:defRPr sz="2500"/>
            </a:lvl8pPr>
            <a:lvl9pPr lvl="8" rtl="0" algn="ctr">
              <a:spcBef>
                <a:spcPts val="0"/>
              </a:spcBef>
              <a:spcAft>
                <a:spcPts val="0"/>
              </a:spcAft>
              <a:buSzPts val="2500"/>
              <a:buNone/>
              <a:defRPr sz="2500"/>
            </a:lvl9pPr>
          </a:lstStyle>
          <a:p/>
        </p:txBody>
      </p:sp>
      <p:sp>
        <p:nvSpPr>
          <p:cNvPr id="2380" name="Google Shape;2380;p76"/>
          <p:cNvSpPr txBox="1"/>
          <p:nvPr>
            <p:ph idx="8" type="subTitle"/>
          </p:nvPr>
        </p:nvSpPr>
        <p:spPr>
          <a:xfrm>
            <a:off x="3419269" y="4028700"/>
            <a:ext cx="2305500" cy="484800"/>
          </a:xfrm>
          <a:prstGeom prst="rect">
            <a:avLst/>
          </a:prstGeom>
        </p:spPr>
        <p:txBody>
          <a:bodyPr anchorCtr="0" anchor="ctr" bIns="91425" lIns="91425" spcFirstLastPara="1" rIns="91425" wrap="square" tIns="91425">
            <a:noAutofit/>
          </a:bodyPr>
          <a:lstStyle>
            <a:lvl1pPr lvl="0" rtl="0" algn="ctr">
              <a:lnSpc>
                <a:spcPct val="100000"/>
              </a:lnSpc>
              <a:spcBef>
                <a:spcPts val="0"/>
              </a:spcBef>
              <a:spcAft>
                <a:spcPts val="0"/>
              </a:spcAft>
              <a:buSzPts val="1400"/>
              <a:buNone/>
              <a:defRPr sz="1400"/>
            </a:lvl1pPr>
            <a:lvl2pPr lvl="1" rtl="0" algn="ctr">
              <a:lnSpc>
                <a:spcPct val="100000"/>
              </a:lnSpc>
              <a:spcBef>
                <a:spcPts val="0"/>
              </a:spcBef>
              <a:spcAft>
                <a:spcPts val="0"/>
              </a:spcAft>
              <a:buSzPts val="1400"/>
              <a:buNone/>
              <a:defRPr/>
            </a:lvl2pPr>
            <a:lvl3pPr lvl="2" rtl="0" algn="ctr">
              <a:lnSpc>
                <a:spcPct val="100000"/>
              </a:lnSpc>
              <a:spcBef>
                <a:spcPts val="1600"/>
              </a:spcBef>
              <a:spcAft>
                <a:spcPts val="0"/>
              </a:spcAft>
              <a:buSzPts val="1400"/>
              <a:buNone/>
              <a:defRPr/>
            </a:lvl3pPr>
            <a:lvl4pPr lvl="3" rtl="0" algn="ctr">
              <a:lnSpc>
                <a:spcPct val="100000"/>
              </a:lnSpc>
              <a:spcBef>
                <a:spcPts val="1600"/>
              </a:spcBef>
              <a:spcAft>
                <a:spcPts val="0"/>
              </a:spcAft>
              <a:buSzPts val="1400"/>
              <a:buNone/>
              <a:defRPr/>
            </a:lvl4pPr>
            <a:lvl5pPr lvl="4" rtl="0" algn="ctr">
              <a:lnSpc>
                <a:spcPct val="100000"/>
              </a:lnSpc>
              <a:spcBef>
                <a:spcPts val="1600"/>
              </a:spcBef>
              <a:spcAft>
                <a:spcPts val="0"/>
              </a:spcAft>
              <a:buSzPts val="1400"/>
              <a:buNone/>
              <a:defRPr/>
            </a:lvl5pPr>
            <a:lvl6pPr lvl="5" rtl="0" algn="ctr">
              <a:lnSpc>
                <a:spcPct val="100000"/>
              </a:lnSpc>
              <a:spcBef>
                <a:spcPts val="1600"/>
              </a:spcBef>
              <a:spcAft>
                <a:spcPts val="0"/>
              </a:spcAft>
              <a:buSzPts val="1400"/>
              <a:buNone/>
              <a:defRPr/>
            </a:lvl6pPr>
            <a:lvl7pPr lvl="6" rtl="0" algn="ctr">
              <a:lnSpc>
                <a:spcPct val="100000"/>
              </a:lnSpc>
              <a:spcBef>
                <a:spcPts val="1600"/>
              </a:spcBef>
              <a:spcAft>
                <a:spcPts val="0"/>
              </a:spcAft>
              <a:buSzPts val="1400"/>
              <a:buNone/>
              <a:defRPr/>
            </a:lvl7pPr>
            <a:lvl8pPr lvl="7" rtl="0" algn="ctr">
              <a:lnSpc>
                <a:spcPct val="100000"/>
              </a:lnSpc>
              <a:spcBef>
                <a:spcPts val="1600"/>
              </a:spcBef>
              <a:spcAft>
                <a:spcPts val="0"/>
              </a:spcAft>
              <a:buSzPts val="1400"/>
              <a:buNone/>
              <a:defRPr/>
            </a:lvl8pPr>
            <a:lvl9pPr lvl="8" rtl="0" algn="ctr">
              <a:lnSpc>
                <a:spcPct val="100000"/>
              </a:lnSpc>
              <a:spcBef>
                <a:spcPts val="1600"/>
              </a:spcBef>
              <a:spcAft>
                <a:spcPts val="1600"/>
              </a:spcAft>
              <a:buSzPts val="1400"/>
              <a:buNone/>
              <a:defRPr/>
            </a:lvl9pPr>
          </a:lstStyle>
          <a:p/>
        </p:txBody>
      </p:sp>
      <p:sp>
        <p:nvSpPr>
          <p:cNvPr id="2381" name="Google Shape;2381;p76"/>
          <p:cNvSpPr txBox="1"/>
          <p:nvPr>
            <p:ph idx="9" type="title"/>
          </p:nvPr>
        </p:nvSpPr>
        <p:spPr>
          <a:xfrm>
            <a:off x="6118548" y="1835250"/>
            <a:ext cx="2305500" cy="527700"/>
          </a:xfrm>
          <a:prstGeom prst="rect">
            <a:avLst/>
          </a:prstGeom>
        </p:spPr>
        <p:txBody>
          <a:bodyPr anchorCtr="0" anchor="ctr" bIns="91425" lIns="91425" spcFirstLastPara="1" rIns="91425" wrap="square" tIns="91425">
            <a:noAutofit/>
          </a:bodyPr>
          <a:lstStyle>
            <a:lvl1pPr lvl="0" rtl="0" algn="ctr">
              <a:spcBef>
                <a:spcPts val="0"/>
              </a:spcBef>
              <a:spcAft>
                <a:spcPts val="0"/>
              </a:spcAft>
              <a:buSzPts val="2500"/>
              <a:buNone/>
              <a:defRPr sz="2100"/>
            </a:lvl1pPr>
            <a:lvl2pPr lvl="1" rtl="0" algn="ctr">
              <a:spcBef>
                <a:spcPts val="0"/>
              </a:spcBef>
              <a:spcAft>
                <a:spcPts val="0"/>
              </a:spcAft>
              <a:buSzPts val="2500"/>
              <a:buNone/>
              <a:defRPr sz="2500"/>
            </a:lvl2pPr>
            <a:lvl3pPr lvl="2" rtl="0" algn="ctr">
              <a:spcBef>
                <a:spcPts val="0"/>
              </a:spcBef>
              <a:spcAft>
                <a:spcPts val="0"/>
              </a:spcAft>
              <a:buSzPts val="2500"/>
              <a:buNone/>
              <a:defRPr sz="2500"/>
            </a:lvl3pPr>
            <a:lvl4pPr lvl="3" rtl="0" algn="ctr">
              <a:spcBef>
                <a:spcPts val="0"/>
              </a:spcBef>
              <a:spcAft>
                <a:spcPts val="0"/>
              </a:spcAft>
              <a:buSzPts val="2500"/>
              <a:buNone/>
              <a:defRPr sz="2500"/>
            </a:lvl4pPr>
            <a:lvl5pPr lvl="4" rtl="0" algn="ctr">
              <a:spcBef>
                <a:spcPts val="0"/>
              </a:spcBef>
              <a:spcAft>
                <a:spcPts val="0"/>
              </a:spcAft>
              <a:buSzPts val="2500"/>
              <a:buNone/>
              <a:defRPr sz="2500"/>
            </a:lvl5pPr>
            <a:lvl6pPr lvl="5" rtl="0" algn="ctr">
              <a:spcBef>
                <a:spcPts val="0"/>
              </a:spcBef>
              <a:spcAft>
                <a:spcPts val="0"/>
              </a:spcAft>
              <a:buSzPts val="2500"/>
              <a:buNone/>
              <a:defRPr sz="2500"/>
            </a:lvl6pPr>
            <a:lvl7pPr lvl="6" rtl="0" algn="ctr">
              <a:spcBef>
                <a:spcPts val="0"/>
              </a:spcBef>
              <a:spcAft>
                <a:spcPts val="0"/>
              </a:spcAft>
              <a:buSzPts val="2500"/>
              <a:buNone/>
              <a:defRPr sz="2500"/>
            </a:lvl7pPr>
            <a:lvl8pPr lvl="7" rtl="0" algn="ctr">
              <a:spcBef>
                <a:spcPts val="0"/>
              </a:spcBef>
              <a:spcAft>
                <a:spcPts val="0"/>
              </a:spcAft>
              <a:buSzPts val="2500"/>
              <a:buNone/>
              <a:defRPr sz="2500"/>
            </a:lvl8pPr>
            <a:lvl9pPr lvl="8" rtl="0" algn="ctr">
              <a:spcBef>
                <a:spcPts val="0"/>
              </a:spcBef>
              <a:spcAft>
                <a:spcPts val="0"/>
              </a:spcAft>
              <a:buSzPts val="2500"/>
              <a:buNone/>
              <a:defRPr sz="2500"/>
            </a:lvl9pPr>
          </a:lstStyle>
          <a:p/>
        </p:txBody>
      </p:sp>
      <p:sp>
        <p:nvSpPr>
          <p:cNvPr id="2382" name="Google Shape;2382;p76"/>
          <p:cNvSpPr txBox="1"/>
          <p:nvPr>
            <p:ph idx="13" type="subTitle"/>
          </p:nvPr>
        </p:nvSpPr>
        <p:spPr>
          <a:xfrm>
            <a:off x="6118548" y="2345575"/>
            <a:ext cx="2305500" cy="484800"/>
          </a:xfrm>
          <a:prstGeom prst="rect">
            <a:avLst/>
          </a:prstGeom>
        </p:spPr>
        <p:txBody>
          <a:bodyPr anchorCtr="0" anchor="ctr" bIns="91425" lIns="91425" spcFirstLastPara="1" rIns="91425" wrap="square" tIns="91425">
            <a:noAutofit/>
          </a:bodyPr>
          <a:lstStyle>
            <a:lvl1pPr lvl="0" rtl="0" algn="ctr">
              <a:lnSpc>
                <a:spcPct val="100000"/>
              </a:lnSpc>
              <a:spcBef>
                <a:spcPts val="0"/>
              </a:spcBef>
              <a:spcAft>
                <a:spcPts val="0"/>
              </a:spcAft>
              <a:buSzPts val="1400"/>
              <a:buNone/>
              <a:defRPr sz="1400"/>
            </a:lvl1pPr>
            <a:lvl2pPr lvl="1" rtl="0" algn="ctr">
              <a:lnSpc>
                <a:spcPct val="100000"/>
              </a:lnSpc>
              <a:spcBef>
                <a:spcPts val="0"/>
              </a:spcBef>
              <a:spcAft>
                <a:spcPts val="0"/>
              </a:spcAft>
              <a:buSzPts val="1400"/>
              <a:buNone/>
              <a:defRPr/>
            </a:lvl2pPr>
            <a:lvl3pPr lvl="2" rtl="0" algn="ctr">
              <a:lnSpc>
                <a:spcPct val="100000"/>
              </a:lnSpc>
              <a:spcBef>
                <a:spcPts val="1600"/>
              </a:spcBef>
              <a:spcAft>
                <a:spcPts val="0"/>
              </a:spcAft>
              <a:buSzPts val="1400"/>
              <a:buNone/>
              <a:defRPr/>
            </a:lvl3pPr>
            <a:lvl4pPr lvl="3" rtl="0" algn="ctr">
              <a:lnSpc>
                <a:spcPct val="100000"/>
              </a:lnSpc>
              <a:spcBef>
                <a:spcPts val="1600"/>
              </a:spcBef>
              <a:spcAft>
                <a:spcPts val="0"/>
              </a:spcAft>
              <a:buSzPts val="1400"/>
              <a:buNone/>
              <a:defRPr/>
            </a:lvl4pPr>
            <a:lvl5pPr lvl="4" rtl="0" algn="ctr">
              <a:lnSpc>
                <a:spcPct val="100000"/>
              </a:lnSpc>
              <a:spcBef>
                <a:spcPts val="1600"/>
              </a:spcBef>
              <a:spcAft>
                <a:spcPts val="0"/>
              </a:spcAft>
              <a:buSzPts val="1400"/>
              <a:buNone/>
              <a:defRPr/>
            </a:lvl5pPr>
            <a:lvl6pPr lvl="5" rtl="0" algn="ctr">
              <a:lnSpc>
                <a:spcPct val="100000"/>
              </a:lnSpc>
              <a:spcBef>
                <a:spcPts val="1600"/>
              </a:spcBef>
              <a:spcAft>
                <a:spcPts val="0"/>
              </a:spcAft>
              <a:buSzPts val="1400"/>
              <a:buNone/>
              <a:defRPr/>
            </a:lvl6pPr>
            <a:lvl7pPr lvl="6" rtl="0" algn="ctr">
              <a:lnSpc>
                <a:spcPct val="100000"/>
              </a:lnSpc>
              <a:spcBef>
                <a:spcPts val="1600"/>
              </a:spcBef>
              <a:spcAft>
                <a:spcPts val="0"/>
              </a:spcAft>
              <a:buSzPts val="1400"/>
              <a:buNone/>
              <a:defRPr/>
            </a:lvl7pPr>
            <a:lvl8pPr lvl="7" rtl="0" algn="ctr">
              <a:lnSpc>
                <a:spcPct val="100000"/>
              </a:lnSpc>
              <a:spcBef>
                <a:spcPts val="1600"/>
              </a:spcBef>
              <a:spcAft>
                <a:spcPts val="0"/>
              </a:spcAft>
              <a:buSzPts val="1400"/>
              <a:buNone/>
              <a:defRPr/>
            </a:lvl8pPr>
            <a:lvl9pPr lvl="8" rtl="0" algn="ctr">
              <a:lnSpc>
                <a:spcPct val="100000"/>
              </a:lnSpc>
              <a:spcBef>
                <a:spcPts val="1600"/>
              </a:spcBef>
              <a:spcAft>
                <a:spcPts val="1600"/>
              </a:spcAft>
              <a:buSzPts val="1400"/>
              <a:buNone/>
              <a:defRPr/>
            </a:lvl9pPr>
          </a:lstStyle>
          <a:p/>
        </p:txBody>
      </p:sp>
      <p:sp>
        <p:nvSpPr>
          <p:cNvPr id="2383" name="Google Shape;2383;p76"/>
          <p:cNvSpPr txBox="1"/>
          <p:nvPr>
            <p:ph idx="14" type="title"/>
          </p:nvPr>
        </p:nvSpPr>
        <p:spPr>
          <a:xfrm>
            <a:off x="6118548" y="3518375"/>
            <a:ext cx="2305500" cy="527700"/>
          </a:xfrm>
          <a:prstGeom prst="rect">
            <a:avLst/>
          </a:prstGeom>
        </p:spPr>
        <p:txBody>
          <a:bodyPr anchorCtr="0" anchor="ctr" bIns="91425" lIns="91425" spcFirstLastPara="1" rIns="91425" wrap="square" tIns="91425">
            <a:noAutofit/>
          </a:bodyPr>
          <a:lstStyle>
            <a:lvl1pPr lvl="0" rtl="0" algn="ctr">
              <a:spcBef>
                <a:spcPts val="0"/>
              </a:spcBef>
              <a:spcAft>
                <a:spcPts val="0"/>
              </a:spcAft>
              <a:buSzPts val="2500"/>
              <a:buNone/>
              <a:defRPr sz="2100"/>
            </a:lvl1pPr>
            <a:lvl2pPr lvl="1" rtl="0" algn="ctr">
              <a:spcBef>
                <a:spcPts val="0"/>
              </a:spcBef>
              <a:spcAft>
                <a:spcPts val="0"/>
              </a:spcAft>
              <a:buSzPts val="2500"/>
              <a:buNone/>
              <a:defRPr sz="2500"/>
            </a:lvl2pPr>
            <a:lvl3pPr lvl="2" rtl="0" algn="ctr">
              <a:spcBef>
                <a:spcPts val="0"/>
              </a:spcBef>
              <a:spcAft>
                <a:spcPts val="0"/>
              </a:spcAft>
              <a:buSzPts val="2500"/>
              <a:buNone/>
              <a:defRPr sz="2500"/>
            </a:lvl3pPr>
            <a:lvl4pPr lvl="3" rtl="0" algn="ctr">
              <a:spcBef>
                <a:spcPts val="0"/>
              </a:spcBef>
              <a:spcAft>
                <a:spcPts val="0"/>
              </a:spcAft>
              <a:buSzPts val="2500"/>
              <a:buNone/>
              <a:defRPr sz="2500"/>
            </a:lvl4pPr>
            <a:lvl5pPr lvl="4" rtl="0" algn="ctr">
              <a:spcBef>
                <a:spcPts val="0"/>
              </a:spcBef>
              <a:spcAft>
                <a:spcPts val="0"/>
              </a:spcAft>
              <a:buSzPts val="2500"/>
              <a:buNone/>
              <a:defRPr sz="2500"/>
            </a:lvl5pPr>
            <a:lvl6pPr lvl="5" rtl="0" algn="ctr">
              <a:spcBef>
                <a:spcPts val="0"/>
              </a:spcBef>
              <a:spcAft>
                <a:spcPts val="0"/>
              </a:spcAft>
              <a:buSzPts val="2500"/>
              <a:buNone/>
              <a:defRPr sz="2500"/>
            </a:lvl6pPr>
            <a:lvl7pPr lvl="6" rtl="0" algn="ctr">
              <a:spcBef>
                <a:spcPts val="0"/>
              </a:spcBef>
              <a:spcAft>
                <a:spcPts val="0"/>
              </a:spcAft>
              <a:buSzPts val="2500"/>
              <a:buNone/>
              <a:defRPr sz="2500"/>
            </a:lvl7pPr>
            <a:lvl8pPr lvl="7" rtl="0" algn="ctr">
              <a:spcBef>
                <a:spcPts val="0"/>
              </a:spcBef>
              <a:spcAft>
                <a:spcPts val="0"/>
              </a:spcAft>
              <a:buSzPts val="2500"/>
              <a:buNone/>
              <a:defRPr sz="2500"/>
            </a:lvl8pPr>
            <a:lvl9pPr lvl="8" rtl="0" algn="ctr">
              <a:spcBef>
                <a:spcPts val="0"/>
              </a:spcBef>
              <a:spcAft>
                <a:spcPts val="0"/>
              </a:spcAft>
              <a:buSzPts val="2500"/>
              <a:buNone/>
              <a:defRPr sz="2500"/>
            </a:lvl9pPr>
          </a:lstStyle>
          <a:p/>
        </p:txBody>
      </p:sp>
      <p:sp>
        <p:nvSpPr>
          <p:cNvPr id="2384" name="Google Shape;2384;p76"/>
          <p:cNvSpPr txBox="1"/>
          <p:nvPr>
            <p:ph idx="15" type="subTitle"/>
          </p:nvPr>
        </p:nvSpPr>
        <p:spPr>
          <a:xfrm>
            <a:off x="6118548" y="4028700"/>
            <a:ext cx="2305500" cy="484800"/>
          </a:xfrm>
          <a:prstGeom prst="rect">
            <a:avLst/>
          </a:prstGeom>
        </p:spPr>
        <p:txBody>
          <a:bodyPr anchorCtr="0" anchor="ctr" bIns="91425" lIns="91425" spcFirstLastPara="1" rIns="91425" wrap="square" tIns="91425">
            <a:noAutofit/>
          </a:bodyPr>
          <a:lstStyle>
            <a:lvl1pPr lvl="0" rtl="0" algn="ctr">
              <a:lnSpc>
                <a:spcPct val="100000"/>
              </a:lnSpc>
              <a:spcBef>
                <a:spcPts val="0"/>
              </a:spcBef>
              <a:spcAft>
                <a:spcPts val="0"/>
              </a:spcAft>
              <a:buSzPts val="1400"/>
              <a:buNone/>
              <a:defRPr sz="1400"/>
            </a:lvl1pPr>
            <a:lvl2pPr lvl="1" rtl="0" algn="ctr">
              <a:lnSpc>
                <a:spcPct val="100000"/>
              </a:lnSpc>
              <a:spcBef>
                <a:spcPts val="0"/>
              </a:spcBef>
              <a:spcAft>
                <a:spcPts val="0"/>
              </a:spcAft>
              <a:buSzPts val="1400"/>
              <a:buNone/>
              <a:defRPr/>
            </a:lvl2pPr>
            <a:lvl3pPr lvl="2" rtl="0" algn="ctr">
              <a:lnSpc>
                <a:spcPct val="100000"/>
              </a:lnSpc>
              <a:spcBef>
                <a:spcPts val="1600"/>
              </a:spcBef>
              <a:spcAft>
                <a:spcPts val="0"/>
              </a:spcAft>
              <a:buSzPts val="1400"/>
              <a:buNone/>
              <a:defRPr/>
            </a:lvl3pPr>
            <a:lvl4pPr lvl="3" rtl="0" algn="ctr">
              <a:lnSpc>
                <a:spcPct val="100000"/>
              </a:lnSpc>
              <a:spcBef>
                <a:spcPts val="1600"/>
              </a:spcBef>
              <a:spcAft>
                <a:spcPts val="0"/>
              </a:spcAft>
              <a:buSzPts val="1400"/>
              <a:buNone/>
              <a:defRPr/>
            </a:lvl4pPr>
            <a:lvl5pPr lvl="4" rtl="0" algn="ctr">
              <a:lnSpc>
                <a:spcPct val="100000"/>
              </a:lnSpc>
              <a:spcBef>
                <a:spcPts val="1600"/>
              </a:spcBef>
              <a:spcAft>
                <a:spcPts val="0"/>
              </a:spcAft>
              <a:buSzPts val="1400"/>
              <a:buNone/>
              <a:defRPr/>
            </a:lvl5pPr>
            <a:lvl6pPr lvl="5" rtl="0" algn="ctr">
              <a:lnSpc>
                <a:spcPct val="100000"/>
              </a:lnSpc>
              <a:spcBef>
                <a:spcPts val="1600"/>
              </a:spcBef>
              <a:spcAft>
                <a:spcPts val="0"/>
              </a:spcAft>
              <a:buSzPts val="1400"/>
              <a:buNone/>
              <a:defRPr/>
            </a:lvl6pPr>
            <a:lvl7pPr lvl="6" rtl="0" algn="ctr">
              <a:lnSpc>
                <a:spcPct val="100000"/>
              </a:lnSpc>
              <a:spcBef>
                <a:spcPts val="1600"/>
              </a:spcBef>
              <a:spcAft>
                <a:spcPts val="0"/>
              </a:spcAft>
              <a:buSzPts val="1400"/>
              <a:buNone/>
              <a:defRPr/>
            </a:lvl7pPr>
            <a:lvl8pPr lvl="7" rtl="0" algn="ctr">
              <a:lnSpc>
                <a:spcPct val="100000"/>
              </a:lnSpc>
              <a:spcBef>
                <a:spcPts val="1600"/>
              </a:spcBef>
              <a:spcAft>
                <a:spcPts val="0"/>
              </a:spcAft>
              <a:buSzPts val="1400"/>
              <a:buNone/>
              <a:defRPr/>
            </a:lvl8pPr>
            <a:lvl9pPr lvl="8" rtl="0" algn="ctr">
              <a:lnSpc>
                <a:spcPct val="100000"/>
              </a:lnSpc>
              <a:spcBef>
                <a:spcPts val="1600"/>
              </a:spcBef>
              <a:spcAft>
                <a:spcPts val="1600"/>
              </a:spcAft>
              <a:buSzPts val="1400"/>
              <a:buNone/>
              <a:defRPr/>
            </a:lvl9pPr>
          </a:lstStyle>
          <a:p/>
        </p:txBody>
      </p:sp>
      <p:sp>
        <p:nvSpPr>
          <p:cNvPr id="2385" name="Google Shape;2385;p76"/>
          <p:cNvSpPr txBox="1"/>
          <p:nvPr>
            <p:ph hasCustomPrompt="1" idx="16" type="title"/>
          </p:nvPr>
        </p:nvSpPr>
        <p:spPr>
          <a:xfrm>
            <a:off x="1523700" y="1396530"/>
            <a:ext cx="698100" cy="280500"/>
          </a:xfrm>
          <a:prstGeom prst="rect">
            <a:avLst/>
          </a:prstGeom>
          <a:solidFill>
            <a:schemeClr val="dk1"/>
          </a:solidFill>
        </p:spPr>
        <p:txBody>
          <a:bodyPr anchorCtr="0" anchor="ctr" bIns="91425" lIns="91425" spcFirstLastPara="1" rIns="91425" wrap="square" tIns="91425">
            <a:noAutofit/>
          </a:bodyPr>
          <a:lstStyle>
            <a:lvl1pPr lvl="0" rtl="0" algn="ctr">
              <a:spcBef>
                <a:spcPts val="0"/>
              </a:spcBef>
              <a:spcAft>
                <a:spcPts val="0"/>
              </a:spcAft>
              <a:buSzPts val="1800"/>
              <a:buNone/>
              <a:defRPr sz="2100">
                <a:solidFill>
                  <a:schemeClr val="lt1"/>
                </a:solidFill>
              </a:defRPr>
            </a:lvl1pPr>
            <a:lvl2pPr lvl="1" rtl="0" algn="ctr">
              <a:spcBef>
                <a:spcPts val="0"/>
              </a:spcBef>
              <a:spcAft>
                <a:spcPts val="0"/>
              </a:spcAft>
              <a:buSzPts val="1800"/>
              <a:buNone/>
              <a:defRPr sz="1800"/>
            </a:lvl2pPr>
            <a:lvl3pPr lvl="2" rtl="0" algn="ctr">
              <a:spcBef>
                <a:spcPts val="0"/>
              </a:spcBef>
              <a:spcAft>
                <a:spcPts val="0"/>
              </a:spcAft>
              <a:buSzPts val="1800"/>
              <a:buNone/>
              <a:defRPr sz="1800"/>
            </a:lvl3pPr>
            <a:lvl4pPr lvl="3" rtl="0" algn="ctr">
              <a:spcBef>
                <a:spcPts val="0"/>
              </a:spcBef>
              <a:spcAft>
                <a:spcPts val="0"/>
              </a:spcAft>
              <a:buSzPts val="1800"/>
              <a:buNone/>
              <a:defRPr sz="1800"/>
            </a:lvl4pPr>
            <a:lvl5pPr lvl="4" rtl="0" algn="ctr">
              <a:spcBef>
                <a:spcPts val="0"/>
              </a:spcBef>
              <a:spcAft>
                <a:spcPts val="0"/>
              </a:spcAft>
              <a:buSzPts val="1800"/>
              <a:buNone/>
              <a:defRPr sz="1800"/>
            </a:lvl5pPr>
            <a:lvl6pPr lvl="5" rtl="0" algn="ctr">
              <a:spcBef>
                <a:spcPts val="0"/>
              </a:spcBef>
              <a:spcAft>
                <a:spcPts val="0"/>
              </a:spcAft>
              <a:buSzPts val="1800"/>
              <a:buNone/>
              <a:defRPr sz="1800"/>
            </a:lvl6pPr>
            <a:lvl7pPr lvl="6" rtl="0" algn="ctr">
              <a:spcBef>
                <a:spcPts val="0"/>
              </a:spcBef>
              <a:spcAft>
                <a:spcPts val="0"/>
              </a:spcAft>
              <a:buSzPts val="1800"/>
              <a:buNone/>
              <a:defRPr sz="1800"/>
            </a:lvl7pPr>
            <a:lvl8pPr lvl="7" rtl="0" algn="ctr">
              <a:spcBef>
                <a:spcPts val="0"/>
              </a:spcBef>
              <a:spcAft>
                <a:spcPts val="0"/>
              </a:spcAft>
              <a:buSzPts val="1800"/>
              <a:buNone/>
              <a:defRPr sz="1800"/>
            </a:lvl8pPr>
            <a:lvl9pPr lvl="8" rtl="0" algn="ctr">
              <a:spcBef>
                <a:spcPts val="0"/>
              </a:spcBef>
              <a:spcAft>
                <a:spcPts val="0"/>
              </a:spcAft>
              <a:buSzPts val="1800"/>
              <a:buNone/>
              <a:defRPr sz="1800"/>
            </a:lvl9pPr>
          </a:lstStyle>
          <a:p>
            <a:r>
              <a:t>xx%</a:t>
            </a:r>
          </a:p>
        </p:txBody>
      </p:sp>
      <p:sp>
        <p:nvSpPr>
          <p:cNvPr id="2386" name="Google Shape;2386;p76"/>
          <p:cNvSpPr txBox="1"/>
          <p:nvPr>
            <p:ph hasCustomPrompt="1" idx="17" type="title"/>
          </p:nvPr>
        </p:nvSpPr>
        <p:spPr>
          <a:xfrm>
            <a:off x="4222969" y="1396530"/>
            <a:ext cx="698100" cy="280500"/>
          </a:xfrm>
          <a:prstGeom prst="rect">
            <a:avLst/>
          </a:prstGeom>
          <a:solidFill>
            <a:schemeClr val="accent3"/>
          </a:solidFill>
        </p:spPr>
        <p:txBody>
          <a:bodyPr anchorCtr="0" anchor="ctr" bIns="91425" lIns="91425" spcFirstLastPara="1" rIns="91425" wrap="square" tIns="91425">
            <a:noAutofit/>
          </a:bodyPr>
          <a:lstStyle>
            <a:lvl1pPr lvl="0" rtl="0" algn="ctr">
              <a:spcBef>
                <a:spcPts val="0"/>
              </a:spcBef>
              <a:spcAft>
                <a:spcPts val="0"/>
              </a:spcAft>
              <a:buSzPts val="1800"/>
              <a:buNone/>
              <a:defRPr sz="2100">
                <a:solidFill>
                  <a:schemeClr val="lt1"/>
                </a:solidFill>
              </a:defRPr>
            </a:lvl1pPr>
            <a:lvl2pPr lvl="1" rtl="0" algn="ctr">
              <a:spcBef>
                <a:spcPts val="0"/>
              </a:spcBef>
              <a:spcAft>
                <a:spcPts val="0"/>
              </a:spcAft>
              <a:buSzPts val="1800"/>
              <a:buNone/>
              <a:defRPr sz="1800"/>
            </a:lvl2pPr>
            <a:lvl3pPr lvl="2" rtl="0" algn="ctr">
              <a:spcBef>
                <a:spcPts val="0"/>
              </a:spcBef>
              <a:spcAft>
                <a:spcPts val="0"/>
              </a:spcAft>
              <a:buSzPts val="1800"/>
              <a:buNone/>
              <a:defRPr sz="1800"/>
            </a:lvl3pPr>
            <a:lvl4pPr lvl="3" rtl="0" algn="ctr">
              <a:spcBef>
                <a:spcPts val="0"/>
              </a:spcBef>
              <a:spcAft>
                <a:spcPts val="0"/>
              </a:spcAft>
              <a:buSzPts val="1800"/>
              <a:buNone/>
              <a:defRPr sz="1800"/>
            </a:lvl4pPr>
            <a:lvl5pPr lvl="4" rtl="0" algn="ctr">
              <a:spcBef>
                <a:spcPts val="0"/>
              </a:spcBef>
              <a:spcAft>
                <a:spcPts val="0"/>
              </a:spcAft>
              <a:buSzPts val="1800"/>
              <a:buNone/>
              <a:defRPr sz="1800"/>
            </a:lvl5pPr>
            <a:lvl6pPr lvl="5" rtl="0" algn="ctr">
              <a:spcBef>
                <a:spcPts val="0"/>
              </a:spcBef>
              <a:spcAft>
                <a:spcPts val="0"/>
              </a:spcAft>
              <a:buSzPts val="1800"/>
              <a:buNone/>
              <a:defRPr sz="1800"/>
            </a:lvl6pPr>
            <a:lvl7pPr lvl="6" rtl="0" algn="ctr">
              <a:spcBef>
                <a:spcPts val="0"/>
              </a:spcBef>
              <a:spcAft>
                <a:spcPts val="0"/>
              </a:spcAft>
              <a:buSzPts val="1800"/>
              <a:buNone/>
              <a:defRPr sz="1800"/>
            </a:lvl7pPr>
            <a:lvl8pPr lvl="7" rtl="0" algn="ctr">
              <a:spcBef>
                <a:spcPts val="0"/>
              </a:spcBef>
              <a:spcAft>
                <a:spcPts val="0"/>
              </a:spcAft>
              <a:buSzPts val="1800"/>
              <a:buNone/>
              <a:defRPr sz="1800"/>
            </a:lvl8pPr>
            <a:lvl9pPr lvl="8" rtl="0" algn="ctr">
              <a:spcBef>
                <a:spcPts val="0"/>
              </a:spcBef>
              <a:spcAft>
                <a:spcPts val="0"/>
              </a:spcAft>
              <a:buSzPts val="1800"/>
              <a:buNone/>
              <a:defRPr sz="1800"/>
            </a:lvl9pPr>
          </a:lstStyle>
          <a:p>
            <a:r>
              <a:t>xx%</a:t>
            </a:r>
          </a:p>
        </p:txBody>
      </p:sp>
      <p:sp>
        <p:nvSpPr>
          <p:cNvPr id="2387" name="Google Shape;2387;p76"/>
          <p:cNvSpPr txBox="1"/>
          <p:nvPr>
            <p:ph hasCustomPrompt="1" idx="18" type="title"/>
          </p:nvPr>
        </p:nvSpPr>
        <p:spPr>
          <a:xfrm>
            <a:off x="6922248" y="1396380"/>
            <a:ext cx="698100" cy="280500"/>
          </a:xfrm>
          <a:prstGeom prst="rect">
            <a:avLst/>
          </a:prstGeom>
          <a:solidFill>
            <a:schemeClr val="accent4"/>
          </a:solidFill>
        </p:spPr>
        <p:txBody>
          <a:bodyPr anchorCtr="0" anchor="ctr" bIns="91425" lIns="91425" spcFirstLastPara="1" rIns="91425" wrap="square" tIns="91425">
            <a:noAutofit/>
          </a:bodyPr>
          <a:lstStyle>
            <a:lvl1pPr lvl="0" rtl="0" algn="ctr">
              <a:spcBef>
                <a:spcPts val="0"/>
              </a:spcBef>
              <a:spcAft>
                <a:spcPts val="0"/>
              </a:spcAft>
              <a:buSzPts val="1800"/>
              <a:buNone/>
              <a:defRPr sz="2100">
                <a:solidFill>
                  <a:schemeClr val="lt1"/>
                </a:solidFill>
              </a:defRPr>
            </a:lvl1pPr>
            <a:lvl2pPr lvl="1" rtl="0" algn="ctr">
              <a:spcBef>
                <a:spcPts val="0"/>
              </a:spcBef>
              <a:spcAft>
                <a:spcPts val="0"/>
              </a:spcAft>
              <a:buSzPts val="1800"/>
              <a:buNone/>
              <a:defRPr sz="1800"/>
            </a:lvl2pPr>
            <a:lvl3pPr lvl="2" rtl="0" algn="ctr">
              <a:spcBef>
                <a:spcPts val="0"/>
              </a:spcBef>
              <a:spcAft>
                <a:spcPts val="0"/>
              </a:spcAft>
              <a:buSzPts val="1800"/>
              <a:buNone/>
              <a:defRPr sz="1800"/>
            </a:lvl3pPr>
            <a:lvl4pPr lvl="3" rtl="0" algn="ctr">
              <a:spcBef>
                <a:spcPts val="0"/>
              </a:spcBef>
              <a:spcAft>
                <a:spcPts val="0"/>
              </a:spcAft>
              <a:buSzPts val="1800"/>
              <a:buNone/>
              <a:defRPr sz="1800"/>
            </a:lvl4pPr>
            <a:lvl5pPr lvl="4" rtl="0" algn="ctr">
              <a:spcBef>
                <a:spcPts val="0"/>
              </a:spcBef>
              <a:spcAft>
                <a:spcPts val="0"/>
              </a:spcAft>
              <a:buSzPts val="1800"/>
              <a:buNone/>
              <a:defRPr sz="1800"/>
            </a:lvl5pPr>
            <a:lvl6pPr lvl="5" rtl="0" algn="ctr">
              <a:spcBef>
                <a:spcPts val="0"/>
              </a:spcBef>
              <a:spcAft>
                <a:spcPts val="0"/>
              </a:spcAft>
              <a:buSzPts val="1800"/>
              <a:buNone/>
              <a:defRPr sz="1800"/>
            </a:lvl6pPr>
            <a:lvl7pPr lvl="6" rtl="0" algn="ctr">
              <a:spcBef>
                <a:spcPts val="0"/>
              </a:spcBef>
              <a:spcAft>
                <a:spcPts val="0"/>
              </a:spcAft>
              <a:buSzPts val="1800"/>
              <a:buNone/>
              <a:defRPr sz="1800"/>
            </a:lvl7pPr>
            <a:lvl8pPr lvl="7" rtl="0" algn="ctr">
              <a:spcBef>
                <a:spcPts val="0"/>
              </a:spcBef>
              <a:spcAft>
                <a:spcPts val="0"/>
              </a:spcAft>
              <a:buSzPts val="1800"/>
              <a:buNone/>
              <a:defRPr sz="1800"/>
            </a:lvl8pPr>
            <a:lvl9pPr lvl="8" rtl="0" algn="ctr">
              <a:spcBef>
                <a:spcPts val="0"/>
              </a:spcBef>
              <a:spcAft>
                <a:spcPts val="0"/>
              </a:spcAft>
              <a:buSzPts val="1800"/>
              <a:buNone/>
              <a:defRPr sz="1800"/>
            </a:lvl9pPr>
          </a:lstStyle>
          <a:p>
            <a:r>
              <a:t>xx%</a:t>
            </a:r>
          </a:p>
        </p:txBody>
      </p:sp>
      <p:sp>
        <p:nvSpPr>
          <p:cNvPr id="2388" name="Google Shape;2388;p76"/>
          <p:cNvSpPr txBox="1"/>
          <p:nvPr>
            <p:ph hasCustomPrompt="1" idx="19" type="title"/>
          </p:nvPr>
        </p:nvSpPr>
        <p:spPr>
          <a:xfrm>
            <a:off x="1523700" y="3086289"/>
            <a:ext cx="698100" cy="280500"/>
          </a:xfrm>
          <a:prstGeom prst="rect">
            <a:avLst/>
          </a:prstGeom>
          <a:solidFill>
            <a:schemeClr val="lt2"/>
          </a:solidFill>
        </p:spPr>
        <p:txBody>
          <a:bodyPr anchorCtr="0" anchor="ctr" bIns="91425" lIns="91425" spcFirstLastPara="1" rIns="91425" wrap="square" tIns="91425">
            <a:noAutofit/>
          </a:bodyPr>
          <a:lstStyle>
            <a:lvl1pPr lvl="0" rtl="0" algn="ctr">
              <a:spcBef>
                <a:spcPts val="0"/>
              </a:spcBef>
              <a:spcAft>
                <a:spcPts val="0"/>
              </a:spcAft>
              <a:buSzPts val="1800"/>
              <a:buNone/>
              <a:defRPr sz="2100">
                <a:solidFill>
                  <a:schemeClr val="lt1"/>
                </a:solidFill>
              </a:defRPr>
            </a:lvl1pPr>
            <a:lvl2pPr lvl="1" rtl="0" algn="ctr">
              <a:spcBef>
                <a:spcPts val="0"/>
              </a:spcBef>
              <a:spcAft>
                <a:spcPts val="0"/>
              </a:spcAft>
              <a:buSzPts val="1800"/>
              <a:buNone/>
              <a:defRPr sz="1800"/>
            </a:lvl2pPr>
            <a:lvl3pPr lvl="2" rtl="0" algn="ctr">
              <a:spcBef>
                <a:spcPts val="0"/>
              </a:spcBef>
              <a:spcAft>
                <a:spcPts val="0"/>
              </a:spcAft>
              <a:buSzPts val="1800"/>
              <a:buNone/>
              <a:defRPr sz="1800"/>
            </a:lvl3pPr>
            <a:lvl4pPr lvl="3" rtl="0" algn="ctr">
              <a:spcBef>
                <a:spcPts val="0"/>
              </a:spcBef>
              <a:spcAft>
                <a:spcPts val="0"/>
              </a:spcAft>
              <a:buSzPts val="1800"/>
              <a:buNone/>
              <a:defRPr sz="1800"/>
            </a:lvl4pPr>
            <a:lvl5pPr lvl="4" rtl="0" algn="ctr">
              <a:spcBef>
                <a:spcPts val="0"/>
              </a:spcBef>
              <a:spcAft>
                <a:spcPts val="0"/>
              </a:spcAft>
              <a:buSzPts val="1800"/>
              <a:buNone/>
              <a:defRPr sz="1800"/>
            </a:lvl5pPr>
            <a:lvl6pPr lvl="5" rtl="0" algn="ctr">
              <a:spcBef>
                <a:spcPts val="0"/>
              </a:spcBef>
              <a:spcAft>
                <a:spcPts val="0"/>
              </a:spcAft>
              <a:buSzPts val="1800"/>
              <a:buNone/>
              <a:defRPr sz="1800"/>
            </a:lvl6pPr>
            <a:lvl7pPr lvl="6" rtl="0" algn="ctr">
              <a:spcBef>
                <a:spcPts val="0"/>
              </a:spcBef>
              <a:spcAft>
                <a:spcPts val="0"/>
              </a:spcAft>
              <a:buSzPts val="1800"/>
              <a:buNone/>
              <a:defRPr sz="1800"/>
            </a:lvl7pPr>
            <a:lvl8pPr lvl="7" rtl="0" algn="ctr">
              <a:spcBef>
                <a:spcPts val="0"/>
              </a:spcBef>
              <a:spcAft>
                <a:spcPts val="0"/>
              </a:spcAft>
              <a:buSzPts val="1800"/>
              <a:buNone/>
              <a:defRPr sz="1800"/>
            </a:lvl8pPr>
            <a:lvl9pPr lvl="8" rtl="0" algn="ctr">
              <a:spcBef>
                <a:spcPts val="0"/>
              </a:spcBef>
              <a:spcAft>
                <a:spcPts val="0"/>
              </a:spcAft>
              <a:buSzPts val="1800"/>
              <a:buNone/>
              <a:defRPr sz="1800"/>
            </a:lvl9pPr>
          </a:lstStyle>
          <a:p>
            <a:r>
              <a:t>xx%</a:t>
            </a:r>
          </a:p>
        </p:txBody>
      </p:sp>
      <p:sp>
        <p:nvSpPr>
          <p:cNvPr id="2389" name="Google Shape;2389;p76"/>
          <p:cNvSpPr txBox="1"/>
          <p:nvPr>
            <p:ph hasCustomPrompt="1" idx="20" type="title"/>
          </p:nvPr>
        </p:nvSpPr>
        <p:spPr>
          <a:xfrm>
            <a:off x="4222969" y="3086289"/>
            <a:ext cx="698100" cy="280500"/>
          </a:xfrm>
          <a:prstGeom prst="rect">
            <a:avLst/>
          </a:prstGeom>
          <a:solidFill>
            <a:schemeClr val="accent2"/>
          </a:solidFill>
        </p:spPr>
        <p:txBody>
          <a:bodyPr anchorCtr="0" anchor="ctr" bIns="91425" lIns="91425" spcFirstLastPara="1" rIns="91425" wrap="square" tIns="91425">
            <a:noAutofit/>
          </a:bodyPr>
          <a:lstStyle>
            <a:lvl1pPr lvl="0" rtl="0" algn="ctr">
              <a:spcBef>
                <a:spcPts val="0"/>
              </a:spcBef>
              <a:spcAft>
                <a:spcPts val="0"/>
              </a:spcAft>
              <a:buSzPts val="1800"/>
              <a:buNone/>
              <a:defRPr sz="2100">
                <a:solidFill>
                  <a:schemeClr val="lt1"/>
                </a:solidFill>
              </a:defRPr>
            </a:lvl1pPr>
            <a:lvl2pPr lvl="1" rtl="0" algn="ctr">
              <a:spcBef>
                <a:spcPts val="0"/>
              </a:spcBef>
              <a:spcAft>
                <a:spcPts val="0"/>
              </a:spcAft>
              <a:buSzPts val="1800"/>
              <a:buNone/>
              <a:defRPr sz="1800"/>
            </a:lvl2pPr>
            <a:lvl3pPr lvl="2" rtl="0" algn="ctr">
              <a:spcBef>
                <a:spcPts val="0"/>
              </a:spcBef>
              <a:spcAft>
                <a:spcPts val="0"/>
              </a:spcAft>
              <a:buSzPts val="1800"/>
              <a:buNone/>
              <a:defRPr sz="1800"/>
            </a:lvl3pPr>
            <a:lvl4pPr lvl="3" rtl="0" algn="ctr">
              <a:spcBef>
                <a:spcPts val="0"/>
              </a:spcBef>
              <a:spcAft>
                <a:spcPts val="0"/>
              </a:spcAft>
              <a:buSzPts val="1800"/>
              <a:buNone/>
              <a:defRPr sz="1800"/>
            </a:lvl4pPr>
            <a:lvl5pPr lvl="4" rtl="0" algn="ctr">
              <a:spcBef>
                <a:spcPts val="0"/>
              </a:spcBef>
              <a:spcAft>
                <a:spcPts val="0"/>
              </a:spcAft>
              <a:buSzPts val="1800"/>
              <a:buNone/>
              <a:defRPr sz="1800"/>
            </a:lvl5pPr>
            <a:lvl6pPr lvl="5" rtl="0" algn="ctr">
              <a:spcBef>
                <a:spcPts val="0"/>
              </a:spcBef>
              <a:spcAft>
                <a:spcPts val="0"/>
              </a:spcAft>
              <a:buSzPts val="1800"/>
              <a:buNone/>
              <a:defRPr sz="1800"/>
            </a:lvl6pPr>
            <a:lvl7pPr lvl="6" rtl="0" algn="ctr">
              <a:spcBef>
                <a:spcPts val="0"/>
              </a:spcBef>
              <a:spcAft>
                <a:spcPts val="0"/>
              </a:spcAft>
              <a:buSzPts val="1800"/>
              <a:buNone/>
              <a:defRPr sz="1800"/>
            </a:lvl7pPr>
            <a:lvl8pPr lvl="7" rtl="0" algn="ctr">
              <a:spcBef>
                <a:spcPts val="0"/>
              </a:spcBef>
              <a:spcAft>
                <a:spcPts val="0"/>
              </a:spcAft>
              <a:buSzPts val="1800"/>
              <a:buNone/>
              <a:defRPr sz="1800"/>
            </a:lvl8pPr>
            <a:lvl9pPr lvl="8" rtl="0" algn="ctr">
              <a:spcBef>
                <a:spcPts val="0"/>
              </a:spcBef>
              <a:spcAft>
                <a:spcPts val="0"/>
              </a:spcAft>
              <a:buSzPts val="1800"/>
              <a:buNone/>
              <a:defRPr sz="1800"/>
            </a:lvl9pPr>
          </a:lstStyle>
          <a:p>
            <a:r>
              <a:t>xx%</a:t>
            </a:r>
          </a:p>
        </p:txBody>
      </p:sp>
      <p:sp>
        <p:nvSpPr>
          <p:cNvPr id="2390" name="Google Shape;2390;p76"/>
          <p:cNvSpPr txBox="1"/>
          <p:nvPr>
            <p:ph hasCustomPrompt="1" idx="21" type="title"/>
          </p:nvPr>
        </p:nvSpPr>
        <p:spPr>
          <a:xfrm>
            <a:off x="6922248" y="3086289"/>
            <a:ext cx="698100" cy="280500"/>
          </a:xfrm>
          <a:prstGeom prst="rect">
            <a:avLst/>
          </a:prstGeom>
          <a:solidFill>
            <a:schemeClr val="accent1"/>
          </a:solidFill>
        </p:spPr>
        <p:txBody>
          <a:bodyPr anchorCtr="0" anchor="ctr" bIns="91425" lIns="91425" spcFirstLastPara="1" rIns="91425" wrap="square" tIns="91425">
            <a:noAutofit/>
          </a:bodyPr>
          <a:lstStyle>
            <a:lvl1pPr lvl="0" rtl="0" algn="ctr">
              <a:spcBef>
                <a:spcPts val="0"/>
              </a:spcBef>
              <a:spcAft>
                <a:spcPts val="0"/>
              </a:spcAft>
              <a:buSzPts val="1800"/>
              <a:buNone/>
              <a:defRPr sz="2100">
                <a:solidFill>
                  <a:schemeClr val="lt1"/>
                </a:solidFill>
              </a:defRPr>
            </a:lvl1pPr>
            <a:lvl2pPr lvl="1" rtl="0" algn="ctr">
              <a:spcBef>
                <a:spcPts val="0"/>
              </a:spcBef>
              <a:spcAft>
                <a:spcPts val="0"/>
              </a:spcAft>
              <a:buSzPts val="1800"/>
              <a:buNone/>
              <a:defRPr sz="1800"/>
            </a:lvl2pPr>
            <a:lvl3pPr lvl="2" rtl="0" algn="ctr">
              <a:spcBef>
                <a:spcPts val="0"/>
              </a:spcBef>
              <a:spcAft>
                <a:spcPts val="0"/>
              </a:spcAft>
              <a:buSzPts val="1800"/>
              <a:buNone/>
              <a:defRPr sz="1800"/>
            </a:lvl3pPr>
            <a:lvl4pPr lvl="3" rtl="0" algn="ctr">
              <a:spcBef>
                <a:spcPts val="0"/>
              </a:spcBef>
              <a:spcAft>
                <a:spcPts val="0"/>
              </a:spcAft>
              <a:buSzPts val="1800"/>
              <a:buNone/>
              <a:defRPr sz="1800"/>
            </a:lvl4pPr>
            <a:lvl5pPr lvl="4" rtl="0" algn="ctr">
              <a:spcBef>
                <a:spcPts val="0"/>
              </a:spcBef>
              <a:spcAft>
                <a:spcPts val="0"/>
              </a:spcAft>
              <a:buSzPts val="1800"/>
              <a:buNone/>
              <a:defRPr sz="1800"/>
            </a:lvl5pPr>
            <a:lvl6pPr lvl="5" rtl="0" algn="ctr">
              <a:spcBef>
                <a:spcPts val="0"/>
              </a:spcBef>
              <a:spcAft>
                <a:spcPts val="0"/>
              </a:spcAft>
              <a:buSzPts val="1800"/>
              <a:buNone/>
              <a:defRPr sz="1800"/>
            </a:lvl6pPr>
            <a:lvl7pPr lvl="6" rtl="0" algn="ctr">
              <a:spcBef>
                <a:spcPts val="0"/>
              </a:spcBef>
              <a:spcAft>
                <a:spcPts val="0"/>
              </a:spcAft>
              <a:buSzPts val="1800"/>
              <a:buNone/>
              <a:defRPr sz="1800"/>
            </a:lvl7pPr>
            <a:lvl8pPr lvl="7" rtl="0" algn="ctr">
              <a:spcBef>
                <a:spcPts val="0"/>
              </a:spcBef>
              <a:spcAft>
                <a:spcPts val="0"/>
              </a:spcAft>
              <a:buSzPts val="1800"/>
              <a:buNone/>
              <a:defRPr sz="1800"/>
            </a:lvl8pPr>
            <a:lvl9pPr lvl="8" rtl="0" algn="ctr">
              <a:spcBef>
                <a:spcPts val="0"/>
              </a:spcBef>
              <a:spcAft>
                <a:spcPts val="0"/>
              </a:spcAft>
              <a:buSzPts val="1800"/>
              <a:buNone/>
              <a:defRPr sz="1800"/>
            </a:lvl9pPr>
          </a:lstStyle>
          <a:p>
            <a:r>
              <a:t>xx%</a:t>
            </a:r>
          </a:p>
        </p:txBody>
      </p:sp>
      <p:sp>
        <p:nvSpPr>
          <p:cNvPr id="2391" name="Google Shape;2391;p76"/>
          <p:cNvSpPr/>
          <p:nvPr/>
        </p:nvSpPr>
        <p:spPr>
          <a:xfrm>
            <a:off x="8094190" y="315499"/>
            <a:ext cx="868471" cy="831756"/>
          </a:xfrm>
          <a:custGeom>
            <a:rect b="b" l="l" r="r" t="t"/>
            <a:pathLst>
              <a:path extrusionOk="0" h="14340" w="14973">
                <a:moveTo>
                  <a:pt x="5804" y="1"/>
                </a:moveTo>
                <a:cubicBezTo>
                  <a:pt x="5569" y="1"/>
                  <a:pt x="5300" y="71"/>
                  <a:pt x="5030" y="212"/>
                </a:cubicBezTo>
                <a:cubicBezTo>
                  <a:pt x="4538" y="469"/>
                  <a:pt x="4327" y="938"/>
                  <a:pt x="4339" y="1431"/>
                </a:cubicBezTo>
                <a:lnTo>
                  <a:pt x="4327" y="1431"/>
                </a:lnTo>
                <a:lnTo>
                  <a:pt x="4339" y="1443"/>
                </a:lnTo>
                <a:cubicBezTo>
                  <a:pt x="4339" y="1501"/>
                  <a:pt x="4339" y="1560"/>
                  <a:pt x="4350" y="1607"/>
                </a:cubicBezTo>
                <a:lnTo>
                  <a:pt x="4350" y="1618"/>
                </a:lnTo>
                <a:cubicBezTo>
                  <a:pt x="4350" y="1665"/>
                  <a:pt x="4362" y="1724"/>
                  <a:pt x="4374" y="1771"/>
                </a:cubicBezTo>
                <a:cubicBezTo>
                  <a:pt x="4374" y="1795"/>
                  <a:pt x="4386" y="1806"/>
                  <a:pt x="4386" y="1829"/>
                </a:cubicBezTo>
                <a:cubicBezTo>
                  <a:pt x="4397" y="1865"/>
                  <a:pt x="4409" y="1900"/>
                  <a:pt x="4420" y="1947"/>
                </a:cubicBezTo>
                <a:cubicBezTo>
                  <a:pt x="4420" y="1959"/>
                  <a:pt x="4433" y="1970"/>
                  <a:pt x="4433" y="1994"/>
                </a:cubicBezTo>
                <a:cubicBezTo>
                  <a:pt x="4456" y="2041"/>
                  <a:pt x="4467" y="2100"/>
                  <a:pt x="4491" y="2147"/>
                </a:cubicBezTo>
                <a:cubicBezTo>
                  <a:pt x="4491" y="2147"/>
                  <a:pt x="4491" y="2158"/>
                  <a:pt x="4503" y="2158"/>
                </a:cubicBezTo>
                <a:cubicBezTo>
                  <a:pt x="4514" y="2205"/>
                  <a:pt x="4550" y="2252"/>
                  <a:pt x="4573" y="2298"/>
                </a:cubicBezTo>
                <a:cubicBezTo>
                  <a:pt x="4573" y="2322"/>
                  <a:pt x="4585" y="2334"/>
                  <a:pt x="4597" y="2345"/>
                </a:cubicBezTo>
                <a:lnTo>
                  <a:pt x="4667" y="2451"/>
                </a:lnTo>
                <a:cubicBezTo>
                  <a:pt x="4667" y="2463"/>
                  <a:pt x="4678" y="2475"/>
                  <a:pt x="4691" y="2498"/>
                </a:cubicBezTo>
                <a:cubicBezTo>
                  <a:pt x="4725" y="2545"/>
                  <a:pt x="4761" y="2580"/>
                  <a:pt x="4796" y="2627"/>
                </a:cubicBezTo>
                <a:cubicBezTo>
                  <a:pt x="4831" y="2674"/>
                  <a:pt x="4866" y="2709"/>
                  <a:pt x="4913" y="2744"/>
                </a:cubicBezTo>
                <a:lnTo>
                  <a:pt x="4949" y="2780"/>
                </a:lnTo>
                <a:cubicBezTo>
                  <a:pt x="4972" y="2814"/>
                  <a:pt x="5007" y="2838"/>
                  <a:pt x="5042" y="2861"/>
                </a:cubicBezTo>
                <a:lnTo>
                  <a:pt x="5077" y="2897"/>
                </a:lnTo>
                <a:cubicBezTo>
                  <a:pt x="5124" y="2932"/>
                  <a:pt x="5171" y="2955"/>
                  <a:pt x="5218" y="2991"/>
                </a:cubicBezTo>
                <a:lnTo>
                  <a:pt x="5230" y="2991"/>
                </a:lnTo>
                <a:lnTo>
                  <a:pt x="5371" y="3061"/>
                </a:lnTo>
                <a:cubicBezTo>
                  <a:pt x="5382" y="3072"/>
                  <a:pt x="5405" y="3072"/>
                  <a:pt x="5417" y="3084"/>
                </a:cubicBezTo>
                <a:cubicBezTo>
                  <a:pt x="5452" y="3096"/>
                  <a:pt x="5488" y="3108"/>
                  <a:pt x="5535" y="3119"/>
                </a:cubicBezTo>
                <a:cubicBezTo>
                  <a:pt x="5546" y="3119"/>
                  <a:pt x="5569" y="3131"/>
                  <a:pt x="5582" y="3131"/>
                </a:cubicBezTo>
                <a:cubicBezTo>
                  <a:pt x="5640" y="3143"/>
                  <a:pt x="5687" y="3155"/>
                  <a:pt x="5746" y="3166"/>
                </a:cubicBezTo>
                <a:lnTo>
                  <a:pt x="5757" y="3166"/>
                </a:lnTo>
                <a:cubicBezTo>
                  <a:pt x="5804" y="3178"/>
                  <a:pt x="5863" y="3178"/>
                  <a:pt x="5921" y="3178"/>
                </a:cubicBezTo>
                <a:lnTo>
                  <a:pt x="5980" y="3178"/>
                </a:lnTo>
                <a:cubicBezTo>
                  <a:pt x="6004" y="3178"/>
                  <a:pt x="6038" y="3166"/>
                  <a:pt x="6074" y="3166"/>
                </a:cubicBezTo>
                <a:cubicBezTo>
                  <a:pt x="6226" y="3788"/>
                  <a:pt x="6426" y="4398"/>
                  <a:pt x="6578" y="5018"/>
                </a:cubicBezTo>
                <a:cubicBezTo>
                  <a:pt x="6531" y="5042"/>
                  <a:pt x="6473" y="5078"/>
                  <a:pt x="6414" y="5101"/>
                </a:cubicBezTo>
                <a:cubicBezTo>
                  <a:pt x="5675" y="5487"/>
                  <a:pt x="5300" y="6144"/>
                  <a:pt x="5218" y="6860"/>
                </a:cubicBezTo>
                <a:cubicBezTo>
                  <a:pt x="4433" y="6953"/>
                  <a:pt x="3670" y="7141"/>
                  <a:pt x="2909" y="7246"/>
                </a:cubicBezTo>
                <a:cubicBezTo>
                  <a:pt x="2674" y="6660"/>
                  <a:pt x="2158" y="6167"/>
                  <a:pt x="1478" y="6167"/>
                </a:cubicBezTo>
                <a:cubicBezTo>
                  <a:pt x="1244" y="6167"/>
                  <a:pt x="974" y="6238"/>
                  <a:pt x="704" y="6379"/>
                </a:cubicBezTo>
                <a:cubicBezTo>
                  <a:pt x="212" y="6636"/>
                  <a:pt x="1" y="7105"/>
                  <a:pt x="12" y="7598"/>
                </a:cubicBezTo>
                <a:lnTo>
                  <a:pt x="1" y="7598"/>
                </a:lnTo>
                <a:cubicBezTo>
                  <a:pt x="12" y="7598"/>
                  <a:pt x="12" y="7610"/>
                  <a:pt x="12" y="7610"/>
                </a:cubicBezTo>
                <a:cubicBezTo>
                  <a:pt x="12" y="7668"/>
                  <a:pt x="12" y="7727"/>
                  <a:pt x="24" y="7774"/>
                </a:cubicBezTo>
                <a:lnTo>
                  <a:pt x="24" y="7785"/>
                </a:lnTo>
                <a:cubicBezTo>
                  <a:pt x="24" y="7832"/>
                  <a:pt x="36" y="7891"/>
                  <a:pt x="48" y="7938"/>
                </a:cubicBezTo>
                <a:cubicBezTo>
                  <a:pt x="48" y="7962"/>
                  <a:pt x="59" y="7973"/>
                  <a:pt x="59" y="7985"/>
                </a:cubicBezTo>
                <a:cubicBezTo>
                  <a:pt x="71" y="8032"/>
                  <a:pt x="83" y="8067"/>
                  <a:pt x="95" y="8114"/>
                </a:cubicBezTo>
                <a:cubicBezTo>
                  <a:pt x="95" y="8126"/>
                  <a:pt x="106" y="8137"/>
                  <a:pt x="106" y="8161"/>
                </a:cubicBezTo>
                <a:cubicBezTo>
                  <a:pt x="129" y="8207"/>
                  <a:pt x="142" y="8267"/>
                  <a:pt x="165" y="8313"/>
                </a:cubicBezTo>
                <a:lnTo>
                  <a:pt x="165" y="8325"/>
                </a:lnTo>
                <a:cubicBezTo>
                  <a:pt x="188" y="8372"/>
                  <a:pt x="223" y="8419"/>
                  <a:pt x="247" y="8465"/>
                </a:cubicBezTo>
                <a:cubicBezTo>
                  <a:pt x="247" y="8489"/>
                  <a:pt x="259" y="8501"/>
                  <a:pt x="270" y="8512"/>
                </a:cubicBezTo>
                <a:lnTo>
                  <a:pt x="340" y="8618"/>
                </a:lnTo>
                <a:cubicBezTo>
                  <a:pt x="340" y="8630"/>
                  <a:pt x="353" y="8642"/>
                  <a:pt x="364" y="8665"/>
                </a:cubicBezTo>
                <a:cubicBezTo>
                  <a:pt x="400" y="8712"/>
                  <a:pt x="434" y="8747"/>
                  <a:pt x="470" y="8794"/>
                </a:cubicBezTo>
                <a:cubicBezTo>
                  <a:pt x="505" y="8841"/>
                  <a:pt x="540" y="8876"/>
                  <a:pt x="587" y="8911"/>
                </a:cubicBezTo>
                <a:lnTo>
                  <a:pt x="622" y="8947"/>
                </a:lnTo>
                <a:cubicBezTo>
                  <a:pt x="645" y="8981"/>
                  <a:pt x="681" y="9005"/>
                  <a:pt x="716" y="9028"/>
                </a:cubicBezTo>
                <a:lnTo>
                  <a:pt x="751" y="9064"/>
                </a:lnTo>
                <a:cubicBezTo>
                  <a:pt x="798" y="9099"/>
                  <a:pt x="845" y="9122"/>
                  <a:pt x="892" y="9158"/>
                </a:cubicBezTo>
                <a:cubicBezTo>
                  <a:pt x="939" y="9181"/>
                  <a:pt x="997" y="9205"/>
                  <a:pt x="1044" y="9228"/>
                </a:cubicBezTo>
                <a:cubicBezTo>
                  <a:pt x="1056" y="9239"/>
                  <a:pt x="1080" y="9239"/>
                  <a:pt x="1091" y="9251"/>
                </a:cubicBezTo>
                <a:cubicBezTo>
                  <a:pt x="1126" y="9263"/>
                  <a:pt x="1161" y="9275"/>
                  <a:pt x="1208" y="9286"/>
                </a:cubicBezTo>
                <a:cubicBezTo>
                  <a:pt x="1220" y="9286"/>
                  <a:pt x="1244" y="9298"/>
                  <a:pt x="1255" y="9298"/>
                </a:cubicBezTo>
                <a:cubicBezTo>
                  <a:pt x="1314" y="9310"/>
                  <a:pt x="1361" y="9322"/>
                  <a:pt x="1419" y="9333"/>
                </a:cubicBezTo>
                <a:cubicBezTo>
                  <a:pt x="1478" y="9345"/>
                  <a:pt x="1536" y="9345"/>
                  <a:pt x="1595" y="9345"/>
                </a:cubicBezTo>
                <a:lnTo>
                  <a:pt x="1654" y="9345"/>
                </a:lnTo>
                <a:cubicBezTo>
                  <a:pt x="1700" y="9333"/>
                  <a:pt x="1736" y="9333"/>
                  <a:pt x="1783" y="9333"/>
                </a:cubicBezTo>
                <a:cubicBezTo>
                  <a:pt x="1806" y="9322"/>
                  <a:pt x="1830" y="9322"/>
                  <a:pt x="1841" y="9322"/>
                </a:cubicBezTo>
                <a:cubicBezTo>
                  <a:pt x="1900" y="9310"/>
                  <a:pt x="1971" y="9298"/>
                  <a:pt x="2029" y="9275"/>
                </a:cubicBezTo>
                <a:cubicBezTo>
                  <a:pt x="2088" y="9251"/>
                  <a:pt x="2146" y="9239"/>
                  <a:pt x="2193" y="9216"/>
                </a:cubicBezTo>
                <a:cubicBezTo>
                  <a:pt x="2205" y="9205"/>
                  <a:pt x="2216" y="9205"/>
                  <a:pt x="2229" y="9192"/>
                </a:cubicBezTo>
                <a:cubicBezTo>
                  <a:pt x="2275" y="9169"/>
                  <a:pt x="2322" y="9145"/>
                  <a:pt x="2357" y="9122"/>
                </a:cubicBezTo>
                <a:cubicBezTo>
                  <a:pt x="2369" y="9111"/>
                  <a:pt x="2380" y="9111"/>
                  <a:pt x="2380" y="9099"/>
                </a:cubicBezTo>
                <a:cubicBezTo>
                  <a:pt x="2427" y="9075"/>
                  <a:pt x="2463" y="9052"/>
                  <a:pt x="2498" y="9028"/>
                </a:cubicBezTo>
                <a:cubicBezTo>
                  <a:pt x="2498" y="9017"/>
                  <a:pt x="2510" y="9017"/>
                  <a:pt x="2521" y="9005"/>
                </a:cubicBezTo>
                <a:cubicBezTo>
                  <a:pt x="2557" y="8981"/>
                  <a:pt x="2591" y="8947"/>
                  <a:pt x="2627" y="8911"/>
                </a:cubicBezTo>
                <a:cubicBezTo>
                  <a:pt x="2627" y="8900"/>
                  <a:pt x="2638" y="8900"/>
                  <a:pt x="2651" y="8887"/>
                </a:cubicBezTo>
                <a:cubicBezTo>
                  <a:pt x="2709" y="8817"/>
                  <a:pt x="2768" y="8747"/>
                  <a:pt x="2815" y="8665"/>
                </a:cubicBezTo>
                <a:cubicBezTo>
                  <a:pt x="2826" y="8653"/>
                  <a:pt x="2826" y="8653"/>
                  <a:pt x="2826" y="8642"/>
                </a:cubicBezTo>
                <a:cubicBezTo>
                  <a:pt x="2849" y="8606"/>
                  <a:pt x="2873" y="8559"/>
                  <a:pt x="2896" y="8525"/>
                </a:cubicBezTo>
                <a:cubicBezTo>
                  <a:pt x="2896" y="8512"/>
                  <a:pt x="2896" y="8512"/>
                  <a:pt x="2909" y="8501"/>
                </a:cubicBezTo>
                <a:cubicBezTo>
                  <a:pt x="2920" y="8465"/>
                  <a:pt x="2932" y="8431"/>
                  <a:pt x="2943" y="8384"/>
                </a:cubicBezTo>
                <a:cubicBezTo>
                  <a:pt x="2955" y="8384"/>
                  <a:pt x="2955" y="8372"/>
                  <a:pt x="2955" y="8372"/>
                </a:cubicBezTo>
                <a:lnTo>
                  <a:pt x="2990" y="8231"/>
                </a:lnTo>
                <a:lnTo>
                  <a:pt x="2990" y="8207"/>
                </a:lnTo>
                <a:cubicBezTo>
                  <a:pt x="3002" y="8161"/>
                  <a:pt x="3014" y="8126"/>
                  <a:pt x="3014" y="8079"/>
                </a:cubicBezTo>
                <a:cubicBezTo>
                  <a:pt x="3026" y="8009"/>
                  <a:pt x="3026" y="7950"/>
                  <a:pt x="3026" y="7879"/>
                </a:cubicBezTo>
                <a:cubicBezTo>
                  <a:pt x="3753" y="7774"/>
                  <a:pt x="4480" y="7598"/>
                  <a:pt x="5206" y="7504"/>
                </a:cubicBezTo>
                <a:cubicBezTo>
                  <a:pt x="5218" y="7527"/>
                  <a:pt x="5218" y="7540"/>
                  <a:pt x="5218" y="7551"/>
                </a:cubicBezTo>
                <a:lnTo>
                  <a:pt x="5218" y="7574"/>
                </a:lnTo>
                <a:cubicBezTo>
                  <a:pt x="5218" y="7610"/>
                  <a:pt x="5230" y="7657"/>
                  <a:pt x="5241" y="7704"/>
                </a:cubicBezTo>
                <a:lnTo>
                  <a:pt x="5241" y="7739"/>
                </a:lnTo>
                <a:cubicBezTo>
                  <a:pt x="5253" y="7785"/>
                  <a:pt x="5253" y="7821"/>
                  <a:pt x="5265" y="7856"/>
                </a:cubicBezTo>
                <a:cubicBezTo>
                  <a:pt x="5265" y="7868"/>
                  <a:pt x="5277" y="7879"/>
                  <a:pt x="5277" y="7891"/>
                </a:cubicBezTo>
                <a:lnTo>
                  <a:pt x="5312" y="8032"/>
                </a:lnTo>
                <a:lnTo>
                  <a:pt x="5312" y="8043"/>
                </a:lnTo>
                <a:cubicBezTo>
                  <a:pt x="5324" y="8090"/>
                  <a:pt x="5335" y="8137"/>
                  <a:pt x="5358" y="8173"/>
                </a:cubicBezTo>
                <a:cubicBezTo>
                  <a:pt x="5358" y="8196"/>
                  <a:pt x="5358" y="8207"/>
                  <a:pt x="5371" y="8220"/>
                </a:cubicBezTo>
                <a:lnTo>
                  <a:pt x="5405" y="8325"/>
                </a:lnTo>
                <a:cubicBezTo>
                  <a:pt x="5417" y="8337"/>
                  <a:pt x="5417" y="8348"/>
                  <a:pt x="5417" y="8360"/>
                </a:cubicBezTo>
                <a:cubicBezTo>
                  <a:pt x="5441" y="8407"/>
                  <a:pt x="5452" y="8454"/>
                  <a:pt x="5476" y="8501"/>
                </a:cubicBezTo>
                <a:cubicBezTo>
                  <a:pt x="5476" y="8501"/>
                  <a:pt x="5476" y="8512"/>
                  <a:pt x="5488" y="8512"/>
                </a:cubicBezTo>
                <a:cubicBezTo>
                  <a:pt x="5499" y="8548"/>
                  <a:pt x="5523" y="8595"/>
                  <a:pt x="5546" y="8642"/>
                </a:cubicBezTo>
                <a:cubicBezTo>
                  <a:pt x="5546" y="8653"/>
                  <a:pt x="5558" y="8665"/>
                  <a:pt x="5558" y="8676"/>
                </a:cubicBezTo>
                <a:cubicBezTo>
                  <a:pt x="5582" y="8712"/>
                  <a:pt x="5593" y="8747"/>
                  <a:pt x="5616" y="8770"/>
                </a:cubicBezTo>
                <a:cubicBezTo>
                  <a:pt x="5616" y="8782"/>
                  <a:pt x="5629" y="8806"/>
                  <a:pt x="5640" y="8817"/>
                </a:cubicBezTo>
                <a:cubicBezTo>
                  <a:pt x="5663" y="8853"/>
                  <a:pt x="5687" y="8900"/>
                  <a:pt x="5710" y="8947"/>
                </a:cubicBezTo>
                <a:cubicBezTo>
                  <a:pt x="5746" y="8993"/>
                  <a:pt x="5769" y="9028"/>
                  <a:pt x="5793" y="9064"/>
                </a:cubicBezTo>
                <a:cubicBezTo>
                  <a:pt x="5804" y="9075"/>
                  <a:pt x="5804" y="9087"/>
                  <a:pt x="5816" y="9099"/>
                </a:cubicBezTo>
                <a:cubicBezTo>
                  <a:pt x="5840" y="9134"/>
                  <a:pt x="5863" y="9158"/>
                  <a:pt x="5886" y="9192"/>
                </a:cubicBezTo>
                <a:cubicBezTo>
                  <a:pt x="5898" y="9205"/>
                  <a:pt x="5898" y="9216"/>
                  <a:pt x="5910" y="9228"/>
                </a:cubicBezTo>
                <a:cubicBezTo>
                  <a:pt x="5945" y="9263"/>
                  <a:pt x="5968" y="9298"/>
                  <a:pt x="6004" y="9345"/>
                </a:cubicBezTo>
                <a:lnTo>
                  <a:pt x="6109" y="9450"/>
                </a:lnTo>
                <a:cubicBezTo>
                  <a:pt x="6109" y="9462"/>
                  <a:pt x="6121" y="9474"/>
                  <a:pt x="6132" y="9486"/>
                </a:cubicBezTo>
                <a:cubicBezTo>
                  <a:pt x="6156" y="9509"/>
                  <a:pt x="6191" y="9533"/>
                  <a:pt x="6215" y="9556"/>
                </a:cubicBezTo>
                <a:cubicBezTo>
                  <a:pt x="6226" y="9567"/>
                  <a:pt x="6238" y="9580"/>
                  <a:pt x="6238" y="9591"/>
                </a:cubicBezTo>
                <a:cubicBezTo>
                  <a:pt x="6273" y="9627"/>
                  <a:pt x="6320" y="9661"/>
                  <a:pt x="6355" y="9685"/>
                </a:cubicBezTo>
                <a:lnTo>
                  <a:pt x="6355" y="9697"/>
                </a:lnTo>
                <a:cubicBezTo>
                  <a:pt x="6390" y="9720"/>
                  <a:pt x="6426" y="9755"/>
                  <a:pt x="6473" y="9779"/>
                </a:cubicBezTo>
                <a:cubicBezTo>
                  <a:pt x="6484" y="9791"/>
                  <a:pt x="6496" y="9802"/>
                  <a:pt x="6507" y="9802"/>
                </a:cubicBezTo>
                <a:cubicBezTo>
                  <a:pt x="6531" y="9825"/>
                  <a:pt x="6566" y="9849"/>
                  <a:pt x="6590" y="9872"/>
                </a:cubicBezTo>
                <a:cubicBezTo>
                  <a:pt x="6601" y="9872"/>
                  <a:pt x="6613" y="9885"/>
                  <a:pt x="6625" y="9896"/>
                </a:cubicBezTo>
                <a:cubicBezTo>
                  <a:pt x="6672" y="9919"/>
                  <a:pt x="6707" y="9943"/>
                  <a:pt x="6754" y="9966"/>
                </a:cubicBezTo>
                <a:cubicBezTo>
                  <a:pt x="6801" y="10002"/>
                  <a:pt x="6836" y="10013"/>
                  <a:pt x="6883" y="10036"/>
                </a:cubicBezTo>
                <a:cubicBezTo>
                  <a:pt x="6895" y="10049"/>
                  <a:pt x="6906" y="10049"/>
                  <a:pt x="6918" y="10060"/>
                </a:cubicBezTo>
                <a:cubicBezTo>
                  <a:pt x="6953" y="10072"/>
                  <a:pt x="6989" y="10096"/>
                  <a:pt x="7023" y="10107"/>
                </a:cubicBezTo>
                <a:cubicBezTo>
                  <a:pt x="7035" y="10107"/>
                  <a:pt x="7047" y="10119"/>
                  <a:pt x="7059" y="10119"/>
                </a:cubicBezTo>
                <a:cubicBezTo>
                  <a:pt x="7106" y="10142"/>
                  <a:pt x="7153" y="10154"/>
                  <a:pt x="7200" y="10177"/>
                </a:cubicBezTo>
                <a:cubicBezTo>
                  <a:pt x="7234" y="10189"/>
                  <a:pt x="7270" y="10201"/>
                  <a:pt x="7293" y="10213"/>
                </a:cubicBezTo>
                <a:cubicBezTo>
                  <a:pt x="7246" y="10529"/>
                  <a:pt x="7200" y="10857"/>
                  <a:pt x="7153" y="11174"/>
                </a:cubicBezTo>
                <a:cubicBezTo>
                  <a:pt x="6929" y="11185"/>
                  <a:pt x="6695" y="11256"/>
                  <a:pt x="6449" y="11385"/>
                </a:cubicBezTo>
                <a:cubicBezTo>
                  <a:pt x="5945" y="11643"/>
                  <a:pt x="5746" y="12112"/>
                  <a:pt x="5746" y="12605"/>
                </a:cubicBezTo>
                <a:lnTo>
                  <a:pt x="5746" y="12616"/>
                </a:lnTo>
                <a:cubicBezTo>
                  <a:pt x="5757" y="12675"/>
                  <a:pt x="5757" y="12722"/>
                  <a:pt x="5757" y="12780"/>
                </a:cubicBezTo>
                <a:cubicBezTo>
                  <a:pt x="5757" y="12780"/>
                  <a:pt x="5769" y="12780"/>
                  <a:pt x="5769" y="12792"/>
                </a:cubicBezTo>
                <a:cubicBezTo>
                  <a:pt x="5769" y="12839"/>
                  <a:pt x="5780" y="12897"/>
                  <a:pt x="5793" y="12944"/>
                </a:cubicBezTo>
                <a:cubicBezTo>
                  <a:pt x="5793" y="12956"/>
                  <a:pt x="5804" y="12980"/>
                  <a:pt x="5804" y="12991"/>
                </a:cubicBezTo>
                <a:cubicBezTo>
                  <a:pt x="5816" y="13038"/>
                  <a:pt x="5827" y="13074"/>
                  <a:pt x="5840" y="13108"/>
                </a:cubicBezTo>
                <a:cubicBezTo>
                  <a:pt x="5840" y="13132"/>
                  <a:pt x="5851" y="13144"/>
                  <a:pt x="5851" y="13167"/>
                </a:cubicBezTo>
                <a:cubicBezTo>
                  <a:pt x="5874" y="13214"/>
                  <a:pt x="5886" y="13261"/>
                  <a:pt x="5910" y="13319"/>
                </a:cubicBezTo>
                <a:lnTo>
                  <a:pt x="5921" y="13331"/>
                </a:lnTo>
                <a:cubicBezTo>
                  <a:pt x="5933" y="13378"/>
                  <a:pt x="5957" y="13425"/>
                  <a:pt x="5992" y="13472"/>
                </a:cubicBezTo>
                <a:cubicBezTo>
                  <a:pt x="5992" y="13483"/>
                  <a:pt x="6004" y="13496"/>
                  <a:pt x="6015" y="13519"/>
                </a:cubicBezTo>
                <a:cubicBezTo>
                  <a:pt x="6038" y="13554"/>
                  <a:pt x="6062" y="13589"/>
                  <a:pt x="6074" y="13624"/>
                </a:cubicBezTo>
                <a:lnTo>
                  <a:pt x="6109" y="13660"/>
                </a:lnTo>
                <a:lnTo>
                  <a:pt x="6215" y="13800"/>
                </a:lnTo>
                <a:cubicBezTo>
                  <a:pt x="6249" y="13847"/>
                  <a:pt x="6285" y="13882"/>
                  <a:pt x="6332" y="13918"/>
                </a:cubicBezTo>
                <a:lnTo>
                  <a:pt x="6367" y="13952"/>
                </a:lnTo>
                <a:cubicBezTo>
                  <a:pt x="6390" y="13976"/>
                  <a:pt x="6426" y="14011"/>
                  <a:pt x="6460" y="14035"/>
                </a:cubicBezTo>
                <a:cubicBezTo>
                  <a:pt x="6473" y="14046"/>
                  <a:pt x="6484" y="14058"/>
                  <a:pt x="6496" y="14058"/>
                </a:cubicBezTo>
                <a:cubicBezTo>
                  <a:pt x="6543" y="14093"/>
                  <a:pt x="6590" y="14129"/>
                  <a:pt x="6637" y="14152"/>
                </a:cubicBezTo>
                <a:lnTo>
                  <a:pt x="6648" y="14163"/>
                </a:lnTo>
                <a:lnTo>
                  <a:pt x="6789" y="14234"/>
                </a:lnTo>
                <a:cubicBezTo>
                  <a:pt x="6801" y="14234"/>
                  <a:pt x="6812" y="14246"/>
                  <a:pt x="6836" y="14246"/>
                </a:cubicBezTo>
                <a:cubicBezTo>
                  <a:pt x="6871" y="14269"/>
                  <a:pt x="6906" y="14281"/>
                  <a:pt x="6953" y="14293"/>
                </a:cubicBezTo>
                <a:cubicBezTo>
                  <a:pt x="6965" y="14293"/>
                  <a:pt x="6976" y="14293"/>
                  <a:pt x="7000" y="14304"/>
                </a:cubicBezTo>
                <a:cubicBezTo>
                  <a:pt x="7059" y="14316"/>
                  <a:pt x="7106" y="14328"/>
                  <a:pt x="7164" y="14340"/>
                </a:cubicBezTo>
                <a:lnTo>
                  <a:pt x="7398" y="14340"/>
                </a:lnTo>
                <a:cubicBezTo>
                  <a:pt x="7445" y="14340"/>
                  <a:pt x="7481" y="14340"/>
                  <a:pt x="7528" y="14328"/>
                </a:cubicBezTo>
                <a:lnTo>
                  <a:pt x="7586" y="14328"/>
                </a:lnTo>
                <a:cubicBezTo>
                  <a:pt x="7645" y="14316"/>
                  <a:pt x="7715" y="14304"/>
                  <a:pt x="7774" y="14281"/>
                </a:cubicBezTo>
                <a:cubicBezTo>
                  <a:pt x="7833" y="14257"/>
                  <a:pt x="7880" y="14234"/>
                  <a:pt x="7938" y="14210"/>
                </a:cubicBezTo>
                <a:cubicBezTo>
                  <a:pt x="7950" y="14210"/>
                  <a:pt x="7961" y="14199"/>
                  <a:pt x="7973" y="14199"/>
                </a:cubicBezTo>
                <a:cubicBezTo>
                  <a:pt x="8020" y="14176"/>
                  <a:pt x="8067" y="14152"/>
                  <a:pt x="8102" y="14117"/>
                </a:cubicBezTo>
                <a:cubicBezTo>
                  <a:pt x="8114" y="14117"/>
                  <a:pt x="8125" y="14117"/>
                  <a:pt x="8125" y="14105"/>
                </a:cubicBezTo>
                <a:cubicBezTo>
                  <a:pt x="8172" y="14082"/>
                  <a:pt x="8208" y="14058"/>
                  <a:pt x="8243" y="14023"/>
                </a:cubicBezTo>
                <a:lnTo>
                  <a:pt x="8255" y="14011"/>
                </a:lnTo>
                <a:cubicBezTo>
                  <a:pt x="8302" y="13976"/>
                  <a:pt x="8336" y="13952"/>
                  <a:pt x="8372" y="13918"/>
                </a:cubicBezTo>
                <a:cubicBezTo>
                  <a:pt x="8372" y="13905"/>
                  <a:pt x="8383" y="13894"/>
                  <a:pt x="8383" y="13894"/>
                </a:cubicBezTo>
                <a:cubicBezTo>
                  <a:pt x="8419" y="13859"/>
                  <a:pt x="8454" y="13824"/>
                  <a:pt x="8477" y="13788"/>
                </a:cubicBezTo>
                <a:cubicBezTo>
                  <a:pt x="8513" y="13741"/>
                  <a:pt x="8536" y="13707"/>
                  <a:pt x="8560" y="13671"/>
                </a:cubicBezTo>
                <a:cubicBezTo>
                  <a:pt x="8571" y="13660"/>
                  <a:pt x="8571" y="13648"/>
                  <a:pt x="8571" y="13648"/>
                </a:cubicBezTo>
                <a:cubicBezTo>
                  <a:pt x="8594" y="13601"/>
                  <a:pt x="8618" y="13566"/>
                  <a:pt x="8641" y="13530"/>
                </a:cubicBezTo>
                <a:lnTo>
                  <a:pt x="8641" y="13507"/>
                </a:lnTo>
                <a:cubicBezTo>
                  <a:pt x="8665" y="13460"/>
                  <a:pt x="8677" y="13425"/>
                  <a:pt x="8688" y="13390"/>
                </a:cubicBezTo>
                <a:cubicBezTo>
                  <a:pt x="8688" y="13378"/>
                  <a:pt x="8700" y="13378"/>
                  <a:pt x="8700" y="13366"/>
                </a:cubicBezTo>
                <a:cubicBezTo>
                  <a:pt x="8712" y="13331"/>
                  <a:pt x="8724" y="13285"/>
                  <a:pt x="8735" y="13238"/>
                </a:cubicBezTo>
                <a:lnTo>
                  <a:pt x="8735" y="13214"/>
                </a:lnTo>
                <a:cubicBezTo>
                  <a:pt x="8747" y="13167"/>
                  <a:pt x="8758" y="13120"/>
                  <a:pt x="8758" y="13085"/>
                </a:cubicBezTo>
                <a:cubicBezTo>
                  <a:pt x="8841" y="12370"/>
                  <a:pt x="8430" y="11584"/>
                  <a:pt x="7774" y="11291"/>
                </a:cubicBezTo>
                <a:lnTo>
                  <a:pt x="7914" y="10307"/>
                </a:lnTo>
                <a:lnTo>
                  <a:pt x="8044" y="10307"/>
                </a:lnTo>
                <a:cubicBezTo>
                  <a:pt x="8091" y="10307"/>
                  <a:pt x="8149" y="10307"/>
                  <a:pt x="8196" y="10294"/>
                </a:cubicBezTo>
                <a:cubicBezTo>
                  <a:pt x="8255" y="10294"/>
                  <a:pt x="8313" y="10283"/>
                  <a:pt x="8360" y="10271"/>
                </a:cubicBezTo>
                <a:lnTo>
                  <a:pt x="8407" y="10271"/>
                </a:lnTo>
                <a:cubicBezTo>
                  <a:pt x="8454" y="10260"/>
                  <a:pt x="8489" y="10248"/>
                  <a:pt x="8536" y="10248"/>
                </a:cubicBezTo>
                <a:cubicBezTo>
                  <a:pt x="8547" y="10236"/>
                  <a:pt x="8571" y="10236"/>
                  <a:pt x="8583" y="10236"/>
                </a:cubicBezTo>
                <a:cubicBezTo>
                  <a:pt x="8641" y="10224"/>
                  <a:pt x="8688" y="10201"/>
                  <a:pt x="8747" y="10189"/>
                </a:cubicBezTo>
                <a:cubicBezTo>
                  <a:pt x="8818" y="10166"/>
                  <a:pt x="8876" y="10142"/>
                  <a:pt x="8935" y="10119"/>
                </a:cubicBezTo>
                <a:cubicBezTo>
                  <a:pt x="8946" y="10107"/>
                  <a:pt x="8969" y="10096"/>
                  <a:pt x="8993" y="10096"/>
                </a:cubicBezTo>
                <a:cubicBezTo>
                  <a:pt x="9029" y="10072"/>
                  <a:pt x="9063" y="10060"/>
                  <a:pt x="9110" y="10036"/>
                </a:cubicBezTo>
                <a:cubicBezTo>
                  <a:pt x="9122" y="10025"/>
                  <a:pt x="9146" y="10013"/>
                  <a:pt x="9169" y="10002"/>
                </a:cubicBezTo>
                <a:cubicBezTo>
                  <a:pt x="9204" y="9990"/>
                  <a:pt x="9240" y="9966"/>
                  <a:pt x="9274" y="9943"/>
                </a:cubicBezTo>
                <a:cubicBezTo>
                  <a:pt x="9298" y="9931"/>
                  <a:pt x="9310" y="9919"/>
                  <a:pt x="9321" y="9919"/>
                </a:cubicBezTo>
                <a:cubicBezTo>
                  <a:pt x="9427" y="9849"/>
                  <a:pt x="9521" y="9779"/>
                  <a:pt x="9603" y="9708"/>
                </a:cubicBezTo>
                <a:cubicBezTo>
                  <a:pt x="9626" y="9697"/>
                  <a:pt x="9638" y="9685"/>
                  <a:pt x="9649" y="9673"/>
                </a:cubicBezTo>
                <a:cubicBezTo>
                  <a:pt x="9673" y="9650"/>
                  <a:pt x="9709" y="9627"/>
                  <a:pt x="9732" y="9603"/>
                </a:cubicBezTo>
                <a:cubicBezTo>
                  <a:pt x="9743" y="9591"/>
                  <a:pt x="9767" y="9580"/>
                  <a:pt x="9779" y="9556"/>
                </a:cubicBezTo>
                <a:lnTo>
                  <a:pt x="9861" y="9474"/>
                </a:lnTo>
                <a:cubicBezTo>
                  <a:pt x="9861" y="9462"/>
                  <a:pt x="9873" y="9450"/>
                  <a:pt x="9884" y="9439"/>
                </a:cubicBezTo>
                <a:cubicBezTo>
                  <a:pt x="9954" y="9356"/>
                  <a:pt x="10025" y="9275"/>
                  <a:pt x="10084" y="9192"/>
                </a:cubicBezTo>
                <a:cubicBezTo>
                  <a:pt x="10095" y="9181"/>
                  <a:pt x="10095" y="9169"/>
                  <a:pt x="10107" y="9145"/>
                </a:cubicBezTo>
                <a:cubicBezTo>
                  <a:pt x="10131" y="9122"/>
                  <a:pt x="10142" y="9087"/>
                  <a:pt x="10165" y="9052"/>
                </a:cubicBezTo>
                <a:cubicBezTo>
                  <a:pt x="10178" y="9040"/>
                  <a:pt x="10178" y="9028"/>
                  <a:pt x="10189" y="9005"/>
                </a:cubicBezTo>
                <a:cubicBezTo>
                  <a:pt x="10212" y="8981"/>
                  <a:pt x="10224" y="8947"/>
                  <a:pt x="10236" y="8911"/>
                </a:cubicBezTo>
                <a:cubicBezTo>
                  <a:pt x="10248" y="8900"/>
                  <a:pt x="10259" y="8887"/>
                  <a:pt x="10259" y="8864"/>
                </a:cubicBezTo>
                <a:cubicBezTo>
                  <a:pt x="10306" y="8770"/>
                  <a:pt x="10342" y="8676"/>
                  <a:pt x="10376" y="8583"/>
                </a:cubicBezTo>
                <a:cubicBezTo>
                  <a:pt x="10376" y="8571"/>
                  <a:pt x="10376" y="8548"/>
                  <a:pt x="10389" y="8536"/>
                </a:cubicBezTo>
                <a:cubicBezTo>
                  <a:pt x="10400" y="8501"/>
                  <a:pt x="10400" y="8465"/>
                  <a:pt x="10412" y="8431"/>
                </a:cubicBezTo>
                <a:cubicBezTo>
                  <a:pt x="10423" y="8419"/>
                  <a:pt x="10423" y="8395"/>
                  <a:pt x="10423" y="8384"/>
                </a:cubicBezTo>
                <a:cubicBezTo>
                  <a:pt x="10435" y="8348"/>
                  <a:pt x="10447" y="8313"/>
                  <a:pt x="10447" y="8278"/>
                </a:cubicBezTo>
                <a:cubicBezTo>
                  <a:pt x="10447" y="8254"/>
                  <a:pt x="10459" y="8243"/>
                  <a:pt x="10459" y="8231"/>
                </a:cubicBezTo>
                <a:cubicBezTo>
                  <a:pt x="10494" y="8020"/>
                  <a:pt x="10506" y="7798"/>
                  <a:pt x="10494" y="7574"/>
                </a:cubicBezTo>
                <a:cubicBezTo>
                  <a:pt x="11009" y="7481"/>
                  <a:pt x="11538" y="7376"/>
                  <a:pt x="12065" y="7293"/>
                </a:cubicBezTo>
                <a:cubicBezTo>
                  <a:pt x="12065" y="7316"/>
                  <a:pt x="12077" y="7340"/>
                  <a:pt x="12088" y="7352"/>
                </a:cubicBezTo>
                <a:lnTo>
                  <a:pt x="12088" y="7363"/>
                </a:lnTo>
                <a:lnTo>
                  <a:pt x="12158" y="7504"/>
                </a:lnTo>
                <a:cubicBezTo>
                  <a:pt x="12171" y="7527"/>
                  <a:pt x="12182" y="7540"/>
                  <a:pt x="12182" y="7551"/>
                </a:cubicBezTo>
                <a:lnTo>
                  <a:pt x="12252" y="7657"/>
                </a:lnTo>
                <a:cubicBezTo>
                  <a:pt x="12264" y="7668"/>
                  <a:pt x="12276" y="7692"/>
                  <a:pt x="12276" y="7704"/>
                </a:cubicBezTo>
                <a:cubicBezTo>
                  <a:pt x="12311" y="7751"/>
                  <a:pt x="12346" y="7798"/>
                  <a:pt x="12382" y="7832"/>
                </a:cubicBezTo>
                <a:lnTo>
                  <a:pt x="12393" y="7832"/>
                </a:lnTo>
                <a:cubicBezTo>
                  <a:pt x="12429" y="7879"/>
                  <a:pt x="12463" y="7915"/>
                  <a:pt x="12499" y="7962"/>
                </a:cubicBezTo>
                <a:lnTo>
                  <a:pt x="12534" y="7996"/>
                </a:lnTo>
                <a:cubicBezTo>
                  <a:pt x="12569" y="8020"/>
                  <a:pt x="12604" y="8043"/>
                  <a:pt x="12627" y="8067"/>
                </a:cubicBezTo>
                <a:cubicBezTo>
                  <a:pt x="12640" y="8079"/>
                  <a:pt x="12663" y="8090"/>
                  <a:pt x="12674" y="8102"/>
                </a:cubicBezTo>
                <a:cubicBezTo>
                  <a:pt x="12721" y="8137"/>
                  <a:pt x="12757" y="8161"/>
                  <a:pt x="12815" y="8196"/>
                </a:cubicBezTo>
                <a:lnTo>
                  <a:pt x="12956" y="8267"/>
                </a:lnTo>
                <a:cubicBezTo>
                  <a:pt x="12979" y="8278"/>
                  <a:pt x="12991" y="8278"/>
                  <a:pt x="13003" y="8290"/>
                </a:cubicBezTo>
                <a:cubicBezTo>
                  <a:pt x="13049" y="8301"/>
                  <a:pt x="13085" y="8313"/>
                  <a:pt x="13120" y="8325"/>
                </a:cubicBezTo>
                <a:cubicBezTo>
                  <a:pt x="13143" y="8337"/>
                  <a:pt x="13155" y="8337"/>
                  <a:pt x="13167" y="8337"/>
                </a:cubicBezTo>
                <a:cubicBezTo>
                  <a:pt x="13226" y="8360"/>
                  <a:pt x="13284" y="8372"/>
                  <a:pt x="13343" y="8372"/>
                </a:cubicBezTo>
                <a:cubicBezTo>
                  <a:pt x="13401" y="8384"/>
                  <a:pt x="13448" y="8384"/>
                  <a:pt x="13507" y="8384"/>
                </a:cubicBezTo>
                <a:lnTo>
                  <a:pt x="13565" y="8384"/>
                </a:lnTo>
                <a:cubicBezTo>
                  <a:pt x="13612" y="8384"/>
                  <a:pt x="13659" y="8372"/>
                  <a:pt x="13706" y="8372"/>
                </a:cubicBezTo>
                <a:cubicBezTo>
                  <a:pt x="13718" y="8372"/>
                  <a:pt x="13742" y="8360"/>
                  <a:pt x="13753" y="8360"/>
                </a:cubicBezTo>
                <a:cubicBezTo>
                  <a:pt x="13823" y="8348"/>
                  <a:pt x="13882" y="8337"/>
                  <a:pt x="13953" y="8313"/>
                </a:cubicBezTo>
                <a:cubicBezTo>
                  <a:pt x="14000" y="8301"/>
                  <a:pt x="14058" y="8278"/>
                  <a:pt x="14105" y="8254"/>
                </a:cubicBezTo>
                <a:cubicBezTo>
                  <a:pt x="14117" y="8243"/>
                  <a:pt x="14128" y="8243"/>
                  <a:pt x="14140" y="8231"/>
                </a:cubicBezTo>
                <a:lnTo>
                  <a:pt x="14281" y="8161"/>
                </a:lnTo>
                <a:cubicBezTo>
                  <a:pt x="14292" y="8149"/>
                  <a:pt x="14292" y="8149"/>
                  <a:pt x="14304" y="8149"/>
                </a:cubicBezTo>
                <a:cubicBezTo>
                  <a:pt x="14339" y="8114"/>
                  <a:pt x="14375" y="8090"/>
                  <a:pt x="14410" y="8067"/>
                </a:cubicBezTo>
                <a:cubicBezTo>
                  <a:pt x="14422" y="8056"/>
                  <a:pt x="14422" y="8056"/>
                  <a:pt x="14433" y="8056"/>
                </a:cubicBezTo>
                <a:lnTo>
                  <a:pt x="14539" y="7950"/>
                </a:lnTo>
                <a:cubicBezTo>
                  <a:pt x="14550" y="7950"/>
                  <a:pt x="14550" y="7938"/>
                  <a:pt x="14562" y="7926"/>
                </a:cubicBezTo>
                <a:cubicBezTo>
                  <a:pt x="14597" y="7891"/>
                  <a:pt x="14621" y="7856"/>
                  <a:pt x="14656" y="7821"/>
                </a:cubicBezTo>
                <a:cubicBezTo>
                  <a:pt x="14680" y="7785"/>
                  <a:pt x="14714" y="7751"/>
                  <a:pt x="14738" y="7704"/>
                </a:cubicBezTo>
                <a:cubicBezTo>
                  <a:pt x="14738" y="7704"/>
                  <a:pt x="14750" y="7692"/>
                  <a:pt x="14750" y="7680"/>
                </a:cubicBezTo>
                <a:cubicBezTo>
                  <a:pt x="14773" y="7645"/>
                  <a:pt x="14797" y="7598"/>
                  <a:pt x="14808" y="7563"/>
                </a:cubicBezTo>
                <a:cubicBezTo>
                  <a:pt x="14808" y="7551"/>
                  <a:pt x="14820" y="7551"/>
                  <a:pt x="14820" y="7540"/>
                </a:cubicBezTo>
                <a:cubicBezTo>
                  <a:pt x="14832" y="7504"/>
                  <a:pt x="14855" y="7469"/>
                  <a:pt x="14867" y="7434"/>
                </a:cubicBezTo>
                <a:lnTo>
                  <a:pt x="14867" y="7410"/>
                </a:lnTo>
                <a:cubicBezTo>
                  <a:pt x="14878" y="7363"/>
                  <a:pt x="14891" y="7316"/>
                  <a:pt x="14902" y="7282"/>
                </a:cubicBezTo>
                <a:cubicBezTo>
                  <a:pt x="14902" y="7270"/>
                  <a:pt x="14914" y="7258"/>
                  <a:pt x="14914" y="7246"/>
                </a:cubicBezTo>
                <a:cubicBezTo>
                  <a:pt x="14925" y="7211"/>
                  <a:pt x="14925" y="7164"/>
                  <a:pt x="14938" y="7118"/>
                </a:cubicBezTo>
                <a:cubicBezTo>
                  <a:pt x="14938" y="7024"/>
                  <a:pt x="14949" y="6930"/>
                  <a:pt x="14938" y="6836"/>
                </a:cubicBezTo>
                <a:cubicBezTo>
                  <a:pt x="14972" y="5969"/>
                  <a:pt x="14328" y="5042"/>
                  <a:pt x="13401" y="5031"/>
                </a:cubicBezTo>
                <a:cubicBezTo>
                  <a:pt x="13155" y="5031"/>
                  <a:pt x="12898" y="5101"/>
                  <a:pt x="12616" y="5242"/>
                </a:cubicBezTo>
                <a:cubicBezTo>
                  <a:pt x="12124" y="5500"/>
                  <a:pt x="11913" y="5969"/>
                  <a:pt x="11924" y="6461"/>
                </a:cubicBezTo>
                <a:lnTo>
                  <a:pt x="11924" y="6472"/>
                </a:lnTo>
                <a:lnTo>
                  <a:pt x="11924" y="6531"/>
                </a:lnTo>
                <a:lnTo>
                  <a:pt x="11924" y="6636"/>
                </a:lnTo>
                <a:lnTo>
                  <a:pt x="11924" y="6649"/>
                </a:lnTo>
                <a:lnTo>
                  <a:pt x="11924" y="6672"/>
                </a:lnTo>
                <a:cubicBezTo>
                  <a:pt x="11408" y="6754"/>
                  <a:pt x="10892" y="6860"/>
                  <a:pt x="10389" y="6941"/>
                </a:cubicBezTo>
                <a:cubicBezTo>
                  <a:pt x="10060" y="5758"/>
                  <a:pt x="9087" y="4737"/>
                  <a:pt x="7786" y="4737"/>
                </a:cubicBezTo>
                <a:cubicBezTo>
                  <a:pt x="7586" y="4737"/>
                  <a:pt x="7387" y="4761"/>
                  <a:pt x="7176" y="4807"/>
                </a:cubicBezTo>
                <a:cubicBezTo>
                  <a:pt x="7023" y="4187"/>
                  <a:pt x="6824" y="3588"/>
                  <a:pt x="6672" y="2967"/>
                </a:cubicBezTo>
                <a:cubicBezTo>
                  <a:pt x="6672" y="2955"/>
                  <a:pt x="6684" y="2955"/>
                  <a:pt x="6684" y="2955"/>
                </a:cubicBezTo>
                <a:cubicBezTo>
                  <a:pt x="6695" y="2944"/>
                  <a:pt x="6707" y="2944"/>
                  <a:pt x="6707" y="2932"/>
                </a:cubicBezTo>
                <a:cubicBezTo>
                  <a:pt x="6754" y="2908"/>
                  <a:pt x="6789" y="2885"/>
                  <a:pt x="6824" y="2861"/>
                </a:cubicBezTo>
                <a:cubicBezTo>
                  <a:pt x="6824" y="2850"/>
                  <a:pt x="6836" y="2850"/>
                  <a:pt x="6848" y="2838"/>
                </a:cubicBezTo>
                <a:cubicBezTo>
                  <a:pt x="6883" y="2814"/>
                  <a:pt x="6918" y="2780"/>
                  <a:pt x="6953" y="2744"/>
                </a:cubicBezTo>
                <a:cubicBezTo>
                  <a:pt x="6953" y="2733"/>
                  <a:pt x="6965" y="2733"/>
                  <a:pt x="6976" y="2721"/>
                </a:cubicBezTo>
                <a:cubicBezTo>
                  <a:pt x="7000" y="2686"/>
                  <a:pt x="7035" y="2650"/>
                  <a:pt x="7070" y="2615"/>
                </a:cubicBezTo>
                <a:cubicBezTo>
                  <a:pt x="7094" y="2580"/>
                  <a:pt x="7117" y="2533"/>
                  <a:pt x="7140" y="2498"/>
                </a:cubicBezTo>
                <a:lnTo>
                  <a:pt x="7164" y="2475"/>
                </a:lnTo>
                <a:cubicBezTo>
                  <a:pt x="7176" y="2439"/>
                  <a:pt x="7200" y="2392"/>
                  <a:pt x="7223" y="2358"/>
                </a:cubicBezTo>
                <a:cubicBezTo>
                  <a:pt x="7223" y="2345"/>
                  <a:pt x="7223" y="2345"/>
                  <a:pt x="7234" y="2334"/>
                </a:cubicBezTo>
                <a:cubicBezTo>
                  <a:pt x="7246" y="2298"/>
                  <a:pt x="7258" y="2264"/>
                  <a:pt x="7270" y="2217"/>
                </a:cubicBezTo>
                <a:cubicBezTo>
                  <a:pt x="7281" y="2217"/>
                  <a:pt x="7281" y="2205"/>
                  <a:pt x="7281" y="2205"/>
                </a:cubicBezTo>
                <a:cubicBezTo>
                  <a:pt x="7293" y="2158"/>
                  <a:pt x="7305" y="2111"/>
                  <a:pt x="7317" y="2076"/>
                </a:cubicBezTo>
                <a:lnTo>
                  <a:pt x="7317" y="2041"/>
                </a:lnTo>
                <a:cubicBezTo>
                  <a:pt x="7328" y="1994"/>
                  <a:pt x="7340" y="1959"/>
                  <a:pt x="7340" y="1912"/>
                </a:cubicBezTo>
                <a:cubicBezTo>
                  <a:pt x="7445" y="1021"/>
                  <a:pt x="6778" y="1"/>
                  <a:pt x="5804"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2392" name="Google Shape;2392;p76"/>
          <p:cNvGrpSpPr/>
          <p:nvPr/>
        </p:nvGrpSpPr>
        <p:grpSpPr>
          <a:xfrm flipH="1" rot="-5400000">
            <a:off x="71667" y="467029"/>
            <a:ext cx="1296652" cy="913867"/>
            <a:chOff x="2458950" y="370151"/>
            <a:chExt cx="697050" cy="491274"/>
          </a:xfrm>
        </p:grpSpPr>
        <p:sp>
          <p:nvSpPr>
            <p:cNvPr id="2393" name="Google Shape;2393;p76"/>
            <p:cNvSpPr/>
            <p:nvPr/>
          </p:nvSpPr>
          <p:spPr>
            <a:xfrm>
              <a:off x="2820776" y="370151"/>
              <a:ext cx="88000" cy="100225"/>
            </a:xfrm>
            <a:custGeom>
              <a:rect b="b" l="l" r="r" t="t"/>
              <a:pathLst>
                <a:path extrusionOk="0" h="4009" w="3520">
                  <a:moveTo>
                    <a:pt x="2021" y="1"/>
                  </a:moveTo>
                  <a:cubicBezTo>
                    <a:pt x="1846" y="1"/>
                    <a:pt x="1681" y="99"/>
                    <a:pt x="1636" y="325"/>
                  </a:cubicBezTo>
                  <a:cubicBezTo>
                    <a:pt x="1585" y="645"/>
                    <a:pt x="1502" y="965"/>
                    <a:pt x="1420" y="1284"/>
                  </a:cubicBezTo>
                  <a:cubicBezTo>
                    <a:pt x="1203" y="1192"/>
                    <a:pt x="976" y="1099"/>
                    <a:pt x="749" y="1037"/>
                  </a:cubicBezTo>
                  <a:cubicBezTo>
                    <a:pt x="704" y="1024"/>
                    <a:pt x="661" y="1018"/>
                    <a:pt x="620" y="1018"/>
                  </a:cubicBezTo>
                  <a:cubicBezTo>
                    <a:pt x="159" y="1018"/>
                    <a:pt x="0" y="1761"/>
                    <a:pt x="512" y="1903"/>
                  </a:cubicBezTo>
                  <a:cubicBezTo>
                    <a:pt x="728" y="1965"/>
                    <a:pt x="945" y="2048"/>
                    <a:pt x="1152" y="2141"/>
                  </a:cubicBezTo>
                  <a:cubicBezTo>
                    <a:pt x="1007" y="2584"/>
                    <a:pt x="842" y="3028"/>
                    <a:pt x="677" y="3461"/>
                  </a:cubicBezTo>
                  <a:cubicBezTo>
                    <a:pt x="552" y="3791"/>
                    <a:pt x="823" y="4008"/>
                    <a:pt x="1099" y="4008"/>
                  </a:cubicBezTo>
                  <a:cubicBezTo>
                    <a:pt x="1281" y="4008"/>
                    <a:pt x="1466" y="3915"/>
                    <a:pt x="1544" y="3698"/>
                  </a:cubicBezTo>
                  <a:cubicBezTo>
                    <a:pt x="1698" y="3306"/>
                    <a:pt x="1842" y="2904"/>
                    <a:pt x="1977" y="2512"/>
                  </a:cubicBezTo>
                  <a:cubicBezTo>
                    <a:pt x="2224" y="2615"/>
                    <a:pt x="2472" y="2698"/>
                    <a:pt x="2740" y="2749"/>
                  </a:cubicBezTo>
                  <a:cubicBezTo>
                    <a:pt x="2775" y="2756"/>
                    <a:pt x="2809" y="2759"/>
                    <a:pt x="2841" y="2759"/>
                  </a:cubicBezTo>
                  <a:cubicBezTo>
                    <a:pt x="3334" y="2759"/>
                    <a:pt x="3519" y="1990"/>
                    <a:pt x="2977" y="1883"/>
                  </a:cubicBezTo>
                  <a:cubicBezTo>
                    <a:pt x="2729" y="1831"/>
                    <a:pt x="2482" y="1749"/>
                    <a:pt x="2255" y="1656"/>
                  </a:cubicBezTo>
                  <a:cubicBezTo>
                    <a:pt x="2358" y="1295"/>
                    <a:pt x="2441" y="934"/>
                    <a:pt x="2513" y="573"/>
                  </a:cubicBezTo>
                  <a:cubicBezTo>
                    <a:pt x="2575" y="225"/>
                    <a:pt x="2286" y="1"/>
                    <a:pt x="2021" y="1"/>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94" name="Google Shape;2394;p76"/>
            <p:cNvSpPr/>
            <p:nvPr/>
          </p:nvSpPr>
          <p:spPr>
            <a:xfrm>
              <a:off x="2458950" y="728400"/>
              <a:ext cx="67825" cy="58925"/>
            </a:xfrm>
            <a:custGeom>
              <a:rect b="b" l="l" r="r" t="t"/>
              <a:pathLst>
                <a:path extrusionOk="0" h="2357" w="2713">
                  <a:moveTo>
                    <a:pt x="1510" y="0"/>
                  </a:moveTo>
                  <a:cubicBezTo>
                    <a:pt x="1288" y="0"/>
                    <a:pt x="1065" y="67"/>
                    <a:pt x="877" y="205"/>
                  </a:cubicBezTo>
                  <a:cubicBezTo>
                    <a:pt x="774" y="287"/>
                    <a:pt x="671" y="370"/>
                    <a:pt x="558" y="452"/>
                  </a:cubicBezTo>
                  <a:cubicBezTo>
                    <a:pt x="93" y="792"/>
                    <a:pt x="0" y="1473"/>
                    <a:pt x="351" y="1938"/>
                  </a:cubicBezTo>
                  <a:cubicBezTo>
                    <a:pt x="552" y="2212"/>
                    <a:pt x="872" y="2357"/>
                    <a:pt x="1196" y="2357"/>
                  </a:cubicBezTo>
                  <a:cubicBezTo>
                    <a:pt x="1421" y="2357"/>
                    <a:pt x="1647" y="2288"/>
                    <a:pt x="1837" y="2144"/>
                  </a:cubicBezTo>
                  <a:cubicBezTo>
                    <a:pt x="1940" y="2072"/>
                    <a:pt x="2053" y="1989"/>
                    <a:pt x="2156" y="1906"/>
                  </a:cubicBezTo>
                  <a:cubicBezTo>
                    <a:pt x="2621" y="1556"/>
                    <a:pt x="2713" y="886"/>
                    <a:pt x="2362" y="421"/>
                  </a:cubicBezTo>
                  <a:cubicBezTo>
                    <a:pt x="2160" y="145"/>
                    <a:pt x="1837" y="0"/>
                    <a:pt x="1510" y="0"/>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95" name="Google Shape;2395;p76"/>
            <p:cNvSpPr/>
            <p:nvPr/>
          </p:nvSpPr>
          <p:spPr>
            <a:xfrm>
              <a:off x="2521600" y="807300"/>
              <a:ext cx="63725" cy="54125"/>
            </a:xfrm>
            <a:custGeom>
              <a:rect b="b" l="l" r="r" t="t"/>
              <a:pathLst>
                <a:path extrusionOk="0" h="2165" w="2549">
                  <a:moveTo>
                    <a:pt x="1157" y="1"/>
                  </a:moveTo>
                  <a:cubicBezTo>
                    <a:pt x="631" y="1"/>
                    <a:pt x="159" y="384"/>
                    <a:pt x="83" y="917"/>
                  </a:cubicBezTo>
                  <a:cubicBezTo>
                    <a:pt x="1" y="1484"/>
                    <a:pt x="413" y="2031"/>
                    <a:pt x="991" y="2113"/>
                  </a:cubicBezTo>
                  <a:lnTo>
                    <a:pt x="1270" y="2154"/>
                  </a:lnTo>
                  <a:cubicBezTo>
                    <a:pt x="1319" y="2162"/>
                    <a:pt x="1367" y="2165"/>
                    <a:pt x="1415" y="2165"/>
                  </a:cubicBezTo>
                  <a:cubicBezTo>
                    <a:pt x="1927" y="2165"/>
                    <a:pt x="2391" y="1776"/>
                    <a:pt x="2466" y="1257"/>
                  </a:cubicBezTo>
                  <a:cubicBezTo>
                    <a:pt x="2549" y="680"/>
                    <a:pt x="2136" y="133"/>
                    <a:pt x="1569" y="50"/>
                  </a:cubicBezTo>
                  <a:lnTo>
                    <a:pt x="1290" y="9"/>
                  </a:lnTo>
                  <a:cubicBezTo>
                    <a:pt x="1246" y="3"/>
                    <a:pt x="1201" y="1"/>
                    <a:pt x="1157" y="1"/>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96" name="Google Shape;2396;p76"/>
            <p:cNvSpPr/>
            <p:nvPr/>
          </p:nvSpPr>
          <p:spPr>
            <a:xfrm>
              <a:off x="2562825" y="714100"/>
              <a:ext cx="72325" cy="53275"/>
            </a:xfrm>
            <a:custGeom>
              <a:rect b="b" l="l" r="r" t="t"/>
              <a:pathLst>
                <a:path extrusionOk="0" h="2131" w="2893">
                  <a:moveTo>
                    <a:pt x="1426" y="1"/>
                  </a:moveTo>
                  <a:cubicBezTo>
                    <a:pt x="216" y="1"/>
                    <a:pt x="1" y="1930"/>
                    <a:pt x="1302" y="2118"/>
                  </a:cubicBezTo>
                  <a:cubicBezTo>
                    <a:pt x="1362" y="2127"/>
                    <a:pt x="1420" y="2131"/>
                    <a:pt x="1475" y="2131"/>
                  </a:cubicBezTo>
                  <a:cubicBezTo>
                    <a:pt x="2677" y="2131"/>
                    <a:pt x="2892" y="200"/>
                    <a:pt x="1601" y="14"/>
                  </a:cubicBezTo>
                  <a:cubicBezTo>
                    <a:pt x="1541" y="5"/>
                    <a:pt x="1482" y="1"/>
                    <a:pt x="1426" y="1"/>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97" name="Google Shape;2397;p76"/>
            <p:cNvSpPr/>
            <p:nvPr/>
          </p:nvSpPr>
          <p:spPr>
            <a:xfrm>
              <a:off x="3033750" y="467675"/>
              <a:ext cx="46950" cy="40975"/>
            </a:xfrm>
            <a:custGeom>
              <a:rect b="b" l="l" r="r" t="t"/>
              <a:pathLst>
                <a:path extrusionOk="0" h="1639" w="1878">
                  <a:moveTo>
                    <a:pt x="1045" y="0"/>
                  </a:moveTo>
                  <a:cubicBezTo>
                    <a:pt x="892" y="0"/>
                    <a:pt x="739" y="47"/>
                    <a:pt x="610" y="143"/>
                  </a:cubicBezTo>
                  <a:cubicBezTo>
                    <a:pt x="527" y="205"/>
                    <a:pt x="454" y="257"/>
                    <a:pt x="383" y="319"/>
                  </a:cubicBezTo>
                  <a:cubicBezTo>
                    <a:pt x="62" y="556"/>
                    <a:pt x="1" y="1020"/>
                    <a:pt x="238" y="1350"/>
                  </a:cubicBezTo>
                  <a:cubicBezTo>
                    <a:pt x="378" y="1539"/>
                    <a:pt x="602" y="1638"/>
                    <a:pt x="828" y="1638"/>
                  </a:cubicBezTo>
                  <a:cubicBezTo>
                    <a:pt x="983" y="1638"/>
                    <a:pt x="1139" y="1591"/>
                    <a:pt x="1270" y="1495"/>
                  </a:cubicBezTo>
                  <a:cubicBezTo>
                    <a:pt x="1342" y="1433"/>
                    <a:pt x="1414" y="1381"/>
                    <a:pt x="1486" y="1330"/>
                  </a:cubicBezTo>
                  <a:cubicBezTo>
                    <a:pt x="1816" y="1082"/>
                    <a:pt x="1878" y="617"/>
                    <a:pt x="1641" y="298"/>
                  </a:cubicBezTo>
                  <a:cubicBezTo>
                    <a:pt x="1494" y="102"/>
                    <a:pt x="1269" y="0"/>
                    <a:pt x="1045" y="0"/>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98" name="Google Shape;2398;p76"/>
            <p:cNvSpPr/>
            <p:nvPr/>
          </p:nvSpPr>
          <p:spPr>
            <a:xfrm>
              <a:off x="3077075" y="522600"/>
              <a:ext cx="44125" cy="37525"/>
            </a:xfrm>
            <a:custGeom>
              <a:rect b="b" l="l" r="r" t="t"/>
              <a:pathLst>
                <a:path extrusionOk="0" h="1501" w="1765">
                  <a:moveTo>
                    <a:pt x="789" y="1"/>
                  </a:moveTo>
                  <a:cubicBezTo>
                    <a:pt x="429" y="1"/>
                    <a:pt x="110" y="272"/>
                    <a:pt x="62" y="628"/>
                  </a:cubicBezTo>
                  <a:cubicBezTo>
                    <a:pt x="1" y="1031"/>
                    <a:pt x="289" y="1402"/>
                    <a:pt x="681" y="1464"/>
                  </a:cubicBezTo>
                  <a:lnTo>
                    <a:pt x="878" y="1494"/>
                  </a:lnTo>
                  <a:cubicBezTo>
                    <a:pt x="910" y="1499"/>
                    <a:pt x="942" y="1501"/>
                    <a:pt x="974" y="1501"/>
                  </a:cubicBezTo>
                  <a:cubicBezTo>
                    <a:pt x="1339" y="1501"/>
                    <a:pt x="1666" y="1235"/>
                    <a:pt x="1713" y="866"/>
                  </a:cubicBezTo>
                  <a:cubicBezTo>
                    <a:pt x="1765" y="463"/>
                    <a:pt x="1486" y="91"/>
                    <a:pt x="1084" y="30"/>
                  </a:cubicBezTo>
                  <a:lnTo>
                    <a:pt x="898" y="9"/>
                  </a:lnTo>
                  <a:cubicBezTo>
                    <a:pt x="862" y="3"/>
                    <a:pt x="825" y="1"/>
                    <a:pt x="789" y="1"/>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99" name="Google Shape;2399;p76"/>
            <p:cNvSpPr/>
            <p:nvPr/>
          </p:nvSpPr>
          <p:spPr>
            <a:xfrm>
              <a:off x="3105725" y="457875"/>
              <a:ext cx="50275" cy="36825"/>
            </a:xfrm>
            <a:custGeom>
              <a:rect b="b" l="l" r="r" t="t"/>
              <a:pathLst>
                <a:path extrusionOk="0" h="1473" w="2011">
                  <a:moveTo>
                    <a:pt x="983" y="0"/>
                  </a:moveTo>
                  <a:cubicBezTo>
                    <a:pt x="149" y="0"/>
                    <a:pt x="0" y="1336"/>
                    <a:pt x="897" y="1463"/>
                  </a:cubicBezTo>
                  <a:cubicBezTo>
                    <a:pt x="938" y="1469"/>
                    <a:pt x="978" y="1472"/>
                    <a:pt x="1017" y="1472"/>
                  </a:cubicBezTo>
                  <a:cubicBezTo>
                    <a:pt x="1853" y="1472"/>
                    <a:pt x="2010" y="137"/>
                    <a:pt x="1103" y="9"/>
                  </a:cubicBezTo>
                  <a:cubicBezTo>
                    <a:pt x="1062" y="3"/>
                    <a:pt x="1022" y="0"/>
                    <a:pt x="983" y="0"/>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2400" name="Google Shape;2400;p76"/>
          <p:cNvGrpSpPr/>
          <p:nvPr/>
        </p:nvGrpSpPr>
        <p:grpSpPr>
          <a:xfrm rot="-8999975">
            <a:off x="8491571" y="4359238"/>
            <a:ext cx="295979" cy="490416"/>
            <a:chOff x="3330825" y="1367375"/>
            <a:chExt cx="280075" cy="464025"/>
          </a:xfrm>
        </p:grpSpPr>
        <p:sp>
          <p:nvSpPr>
            <p:cNvPr id="2401" name="Google Shape;2401;p76"/>
            <p:cNvSpPr/>
            <p:nvPr/>
          </p:nvSpPr>
          <p:spPr>
            <a:xfrm>
              <a:off x="3484800" y="1720525"/>
              <a:ext cx="115550" cy="110875"/>
            </a:xfrm>
            <a:custGeom>
              <a:rect b="b" l="l" r="r" t="t"/>
              <a:pathLst>
                <a:path extrusionOk="0" h="4435" w="4622">
                  <a:moveTo>
                    <a:pt x="2311" y="0"/>
                  </a:moveTo>
                  <a:cubicBezTo>
                    <a:pt x="2159" y="0"/>
                    <a:pt x="2006" y="13"/>
                    <a:pt x="1857" y="37"/>
                  </a:cubicBezTo>
                  <a:cubicBezTo>
                    <a:pt x="764" y="233"/>
                    <a:pt x="0" y="1265"/>
                    <a:pt x="51" y="2348"/>
                  </a:cubicBezTo>
                  <a:cubicBezTo>
                    <a:pt x="51" y="2461"/>
                    <a:pt x="72" y="2574"/>
                    <a:pt x="93" y="2678"/>
                  </a:cubicBezTo>
                  <a:cubicBezTo>
                    <a:pt x="113" y="2998"/>
                    <a:pt x="196" y="3307"/>
                    <a:pt x="351" y="3606"/>
                  </a:cubicBezTo>
                  <a:cubicBezTo>
                    <a:pt x="665" y="4200"/>
                    <a:pt x="1226" y="4435"/>
                    <a:pt x="1815" y="4435"/>
                  </a:cubicBezTo>
                  <a:cubicBezTo>
                    <a:pt x="2249" y="4435"/>
                    <a:pt x="2698" y="4307"/>
                    <a:pt x="3074" y="4101"/>
                  </a:cubicBezTo>
                  <a:cubicBezTo>
                    <a:pt x="4054" y="3555"/>
                    <a:pt x="4621" y="2430"/>
                    <a:pt x="4312" y="1337"/>
                  </a:cubicBezTo>
                  <a:cubicBezTo>
                    <a:pt x="4057" y="414"/>
                    <a:pt x="3188" y="0"/>
                    <a:pt x="2311" y="0"/>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02" name="Google Shape;2402;p76"/>
            <p:cNvSpPr/>
            <p:nvPr/>
          </p:nvSpPr>
          <p:spPr>
            <a:xfrm>
              <a:off x="3477400" y="1543325"/>
              <a:ext cx="133500" cy="103775"/>
            </a:xfrm>
            <a:custGeom>
              <a:rect b="b" l="l" r="r" t="t"/>
              <a:pathLst>
                <a:path extrusionOk="0" h="4151" w="5340">
                  <a:moveTo>
                    <a:pt x="2983" y="1"/>
                  </a:moveTo>
                  <a:cubicBezTo>
                    <a:pt x="2469" y="1"/>
                    <a:pt x="1956" y="154"/>
                    <a:pt x="1575" y="451"/>
                  </a:cubicBezTo>
                  <a:cubicBezTo>
                    <a:pt x="0" y="1662"/>
                    <a:pt x="1018" y="4151"/>
                    <a:pt x="2737" y="4151"/>
                  </a:cubicBezTo>
                  <a:cubicBezTo>
                    <a:pt x="2819" y="4151"/>
                    <a:pt x="2903" y="4145"/>
                    <a:pt x="2988" y="4134"/>
                  </a:cubicBezTo>
                  <a:cubicBezTo>
                    <a:pt x="3494" y="4134"/>
                    <a:pt x="3999" y="3938"/>
                    <a:pt x="4432" y="3576"/>
                  </a:cubicBezTo>
                  <a:cubicBezTo>
                    <a:pt x="5340" y="2834"/>
                    <a:pt x="5340" y="1555"/>
                    <a:pt x="4629" y="699"/>
                  </a:cubicBezTo>
                  <a:cubicBezTo>
                    <a:pt x="4237" y="228"/>
                    <a:pt x="3610" y="1"/>
                    <a:pt x="2983" y="1"/>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03" name="Google Shape;2403;p76"/>
            <p:cNvSpPr/>
            <p:nvPr/>
          </p:nvSpPr>
          <p:spPr>
            <a:xfrm>
              <a:off x="3330825" y="1489400"/>
              <a:ext cx="143400" cy="134750"/>
            </a:xfrm>
            <a:custGeom>
              <a:rect b="b" l="l" r="r" t="t"/>
              <a:pathLst>
                <a:path extrusionOk="0" h="5390" w="5736">
                  <a:moveTo>
                    <a:pt x="2327" y="0"/>
                  </a:moveTo>
                  <a:cubicBezTo>
                    <a:pt x="1872" y="0"/>
                    <a:pt x="1427" y="134"/>
                    <a:pt x="1043" y="452"/>
                  </a:cubicBezTo>
                  <a:cubicBezTo>
                    <a:pt x="775" y="669"/>
                    <a:pt x="610" y="947"/>
                    <a:pt x="506" y="1267"/>
                  </a:cubicBezTo>
                  <a:cubicBezTo>
                    <a:pt x="32" y="2134"/>
                    <a:pt x="1" y="3361"/>
                    <a:pt x="424" y="4145"/>
                  </a:cubicBezTo>
                  <a:cubicBezTo>
                    <a:pt x="881" y="4994"/>
                    <a:pt x="1728" y="5389"/>
                    <a:pt x="2600" y="5389"/>
                  </a:cubicBezTo>
                  <a:cubicBezTo>
                    <a:pt x="3223" y="5389"/>
                    <a:pt x="3859" y="5188"/>
                    <a:pt x="4374" y="4805"/>
                  </a:cubicBezTo>
                  <a:cubicBezTo>
                    <a:pt x="5664" y="3836"/>
                    <a:pt x="5736" y="2134"/>
                    <a:pt x="4612" y="1030"/>
                  </a:cubicBezTo>
                  <a:cubicBezTo>
                    <a:pt x="4019" y="444"/>
                    <a:pt x="3156" y="0"/>
                    <a:pt x="2327" y="0"/>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04" name="Google Shape;2404;p76"/>
            <p:cNvSpPr/>
            <p:nvPr/>
          </p:nvSpPr>
          <p:spPr>
            <a:xfrm>
              <a:off x="3451275" y="1367375"/>
              <a:ext cx="111650" cy="100400"/>
            </a:xfrm>
            <a:custGeom>
              <a:rect b="b" l="l" r="r" t="t"/>
              <a:pathLst>
                <a:path extrusionOk="0" h="4016" w="4466">
                  <a:moveTo>
                    <a:pt x="2077" y="0"/>
                  </a:moveTo>
                  <a:cubicBezTo>
                    <a:pt x="1557" y="0"/>
                    <a:pt x="1026" y="185"/>
                    <a:pt x="660" y="506"/>
                  </a:cubicBezTo>
                  <a:cubicBezTo>
                    <a:pt x="640" y="537"/>
                    <a:pt x="608" y="558"/>
                    <a:pt x="588" y="578"/>
                  </a:cubicBezTo>
                  <a:cubicBezTo>
                    <a:pt x="299" y="805"/>
                    <a:pt x="134" y="1145"/>
                    <a:pt x="83" y="1517"/>
                  </a:cubicBezTo>
                  <a:cubicBezTo>
                    <a:pt x="0" y="1950"/>
                    <a:pt x="62" y="2404"/>
                    <a:pt x="258" y="2827"/>
                  </a:cubicBezTo>
                  <a:cubicBezTo>
                    <a:pt x="340" y="3002"/>
                    <a:pt x="443" y="3146"/>
                    <a:pt x="567" y="3270"/>
                  </a:cubicBezTo>
                  <a:cubicBezTo>
                    <a:pt x="805" y="3570"/>
                    <a:pt x="1104" y="3817"/>
                    <a:pt x="1465" y="3930"/>
                  </a:cubicBezTo>
                  <a:cubicBezTo>
                    <a:pt x="1650" y="3988"/>
                    <a:pt x="1827" y="4015"/>
                    <a:pt x="1997" y="4015"/>
                  </a:cubicBezTo>
                  <a:cubicBezTo>
                    <a:pt x="3607" y="4015"/>
                    <a:pt x="4465" y="1592"/>
                    <a:pt x="3280" y="444"/>
                  </a:cubicBezTo>
                  <a:cubicBezTo>
                    <a:pt x="2965" y="138"/>
                    <a:pt x="2525" y="0"/>
                    <a:pt x="2077" y="0"/>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05" name="Google Shape;2405;p76"/>
            <p:cNvSpPr/>
            <p:nvPr/>
          </p:nvSpPr>
          <p:spPr>
            <a:xfrm>
              <a:off x="3353000" y="1520100"/>
              <a:ext cx="54450" cy="76825"/>
            </a:xfrm>
            <a:custGeom>
              <a:rect b="b" l="l" r="r" t="t"/>
              <a:pathLst>
                <a:path extrusionOk="0" h="3073" w="2178">
                  <a:moveTo>
                    <a:pt x="1092" y="1"/>
                  </a:moveTo>
                  <a:cubicBezTo>
                    <a:pt x="1037" y="1"/>
                    <a:pt x="980" y="21"/>
                    <a:pt x="929" y="70"/>
                  </a:cubicBezTo>
                  <a:cubicBezTo>
                    <a:pt x="1" y="906"/>
                    <a:pt x="558" y="2999"/>
                    <a:pt x="1868" y="3072"/>
                  </a:cubicBezTo>
                  <a:cubicBezTo>
                    <a:pt x="1875" y="3073"/>
                    <a:pt x="1881" y="3073"/>
                    <a:pt x="1887" y="3073"/>
                  </a:cubicBezTo>
                  <a:cubicBezTo>
                    <a:pt x="2178" y="3073"/>
                    <a:pt x="2171" y="2607"/>
                    <a:pt x="1868" y="2598"/>
                  </a:cubicBezTo>
                  <a:cubicBezTo>
                    <a:pt x="960" y="2546"/>
                    <a:pt x="672" y="947"/>
                    <a:pt x="1270" y="411"/>
                  </a:cubicBezTo>
                  <a:cubicBezTo>
                    <a:pt x="1446" y="243"/>
                    <a:pt x="1281" y="1"/>
                    <a:pt x="1092" y="1"/>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06" name="Google Shape;2406;p76"/>
            <p:cNvSpPr/>
            <p:nvPr/>
          </p:nvSpPr>
          <p:spPr>
            <a:xfrm>
              <a:off x="3451525" y="1381525"/>
              <a:ext cx="55450" cy="76050"/>
            </a:xfrm>
            <a:custGeom>
              <a:rect b="b" l="l" r="r" t="t"/>
              <a:pathLst>
                <a:path extrusionOk="0" h="3042" w="2218">
                  <a:moveTo>
                    <a:pt x="1304" y="0"/>
                  </a:moveTo>
                  <a:cubicBezTo>
                    <a:pt x="1263" y="0"/>
                    <a:pt x="1220" y="13"/>
                    <a:pt x="1176" y="43"/>
                  </a:cubicBezTo>
                  <a:cubicBezTo>
                    <a:pt x="0" y="827"/>
                    <a:pt x="815" y="2395"/>
                    <a:pt x="1754" y="3004"/>
                  </a:cubicBezTo>
                  <a:cubicBezTo>
                    <a:pt x="1795" y="3030"/>
                    <a:pt x="1837" y="3042"/>
                    <a:pt x="1876" y="3042"/>
                  </a:cubicBezTo>
                  <a:cubicBezTo>
                    <a:pt x="2079" y="3042"/>
                    <a:pt x="2218" y="2729"/>
                    <a:pt x="2001" y="2591"/>
                  </a:cubicBezTo>
                  <a:cubicBezTo>
                    <a:pt x="1382" y="2188"/>
                    <a:pt x="578" y="1012"/>
                    <a:pt x="1424" y="455"/>
                  </a:cubicBezTo>
                  <a:cubicBezTo>
                    <a:pt x="1638" y="310"/>
                    <a:pt x="1504" y="0"/>
                    <a:pt x="1304"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07" name="Google Shape;2407;p76"/>
            <p:cNvSpPr/>
            <p:nvPr/>
          </p:nvSpPr>
          <p:spPr>
            <a:xfrm>
              <a:off x="3507475" y="1562550"/>
              <a:ext cx="38475" cy="55175"/>
            </a:xfrm>
            <a:custGeom>
              <a:rect b="b" l="l" r="r" t="t"/>
              <a:pathLst>
                <a:path extrusionOk="0" h="2207" w="1539">
                  <a:moveTo>
                    <a:pt x="743" y="0"/>
                  </a:moveTo>
                  <a:cubicBezTo>
                    <a:pt x="669" y="0"/>
                    <a:pt x="593" y="31"/>
                    <a:pt x="537" y="105"/>
                  </a:cubicBezTo>
                  <a:cubicBezTo>
                    <a:pt x="1" y="817"/>
                    <a:pt x="372" y="1859"/>
                    <a:pt x="1166" y="2189"/>
                  </a:cubicBezTo>
                  <a:cubicBezTo>
                    <a:pt x="1196" y="2201"/>
                    <a:pt x="1224" y="2206"/>
                    <a:pt x="1251" y="2206"/>
                  </a:cubicBezTo>
                  <a:cubicBezTo>
                    <a:pt x="1467" y="2206"/>
                    <a:pt x="1539" y="1826"/>
                    <a:pt x="1290" y="1725"/>
                  </a:cubicBezTo>
                  <a:cubicBezTo>
                    <a:pt x="754" y="1508"/>
                    <a:pt x="630" y="786"/>
                    <a:pt x="950" y="343"/>
                  </a:cubicBezTo>
                  <a:cubicBezTo>
                    <a:pt x="1080" y="169"/>
                    <a:pt x="916" y="0"/>
                    <a:pt x="743"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08" name="Google Shape;2408;p76"/>
            <p:cNvSpPr/>
            <p:nvPr/>
          </p:nvSpPr>
          <p:spPr>
            <a:xfrm>
              <a:off x="3501025" y="1742650"/>
              <a:ext cx="41675" cy="55450"/>
            </a:xfrm>
            <a:custGeom>
              <a:rect b="b" l="l" r="r" t="t"/>
              <a:pathLst>
                <a:path extrusionOk="0" h="2218" w="1667">
                  <a:moveTo>
                    <a:pt x="651" y="1"/>
                  </a:moveTo>
                  <a:cubicBezTo>
                    <a:pt x="578" y="1"/>
                    <a:pt x="505" y="33"/>
                    <a:pt x="454" y="112"/>
                  </a:cubicBezTo>
                  <a:cubicBezTo>
                    <a:pt x="1" y="875"/>
                    <a:pt x="454" y="1927"/>
                    <a:pt x="1280" y="2205"/>
                  </a:cubicBezTo>
                  <a:cubicBezTo>
                    <a:pt x="1306" y="2214"/>
                    <a:pt x="1331" y="2218"/>
                    <a:pt x="1354" y="2218"/>
                  </a:cubicBezTo>
                  <a:cubicBezTo>
                    <a:pt x="1588" y="2218"/>
                    <a:pt x="1666" y="1826"/>
                    <a:pt x="1403" y="1741"/>
                  </a:cubicBezTo>
                  <a:cubicBezTo>
                    <a:pt x="867" y="1556"/>
                    <a:pt x="578" y="844"/>
                    <a:pt x="878" y="359"/>
                  </a:cubicBezTo>
                  <a:cubicBezTo>
                    <a:pt x="985" y="172"/>
                    <a:pt x="818" y="1"/>
                    <a:pt x="651" y="1"/>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Tree>
  </p:cSld>
  <p:clrMapOvr>
    <a:masterClrMapping/>
  </p:clrMapOvr>
</p:sldLayout>
</file>

<file path=ppt/slideLayouts/slideLayout7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ext">
  <p:cSld name="CUSTOM_1">
    <p:bg>
      <p:bgPr>
        <a:solidFill>
          <a:schemeClr val="lt2"/>
        </a:solidFill>
      </p:bgPr>
    </p:bg>
    <p:spTree>
      <p:nvGrpSpPr>
        <p:cNvPr id="2409" name="Shape 2409"/>
        <p:cNvGrpSpPr/>
        <p:nvPr/>
      </p:nvGrpSpPr>
      <p:grpSpPr>
        <a:xfrm>
          <a:off x="0" y="0"/>
          <a:ext cx="0" cy="0"/>
          <a:chOff x="0" y="0"/>
          <a:chExt cx="0" cy="0"/>
        </a:xfrm>
      </p:grpSpPr>
      <p:grpSp>
        <p:nvGrpSpPr>
          <p:cNvPr id="2410" name="Google Shape;2410;p77"/>
          <p:cNvGrpSpPr/>
          <p:nvPr/>
        </p:nvGrpSpPr>
        <p:grpSpPr>
          <a:xfrm flipH="1" rot="10800000">
            <a:off x="7303287" y="-207117"/>
            <a:ext cx="2241432" cy="2283840"/>
            <a:chOff x="5510175" y="238275"/>
            <a:chExt cx="2841932" cy="2895701"/>
          </a:xfrm>
        </p:grpSpPr>
        <p:sp>
          <p:nvSpPr>
            <p:cNvPr id="2411" name="Google Shape;2411;p77"/>
            <p:cNvSpPr/>
            <p:nvPr/>
          </p:nvSpPr>
          <p:spPr>
            <a:xfrm>
              <a:off x="5510175" y="238275"/>
              <a:ext cx="2841932" cy="2895701"/>
            </a:xfrm>
            <a:custGeom>
              <a:rect b="b" l="l" r="r" t="t"/>
              <a:pathLst>
                <a:path extrusionOk="0" h="31343" w="30761">
                  <a:moveTo>
                    <a:pt x="25462" y="1"/>
                  </a:moveTo>
                  <a:cubicBezTo>
                    <a:pt x="25003" y="1"/>
                    <a:pt x="24504" y="84"/>
                    <a:pt x="23962" y="262"/>
                  </a:cubicBezTo>
                  <a:cubicBezTo>
                    <a:pt x="22714" y="644"/>
                    <a:pt x="21848" y="1706"/>
                    <a:pt x="21270" y="2862"/>
                  </a:cubicBezTo>
                  <a:cubicBezTo>
                    <a:pt x="20785" y="3728"/>
                    <a:pt x="20693" y="5740"/>
                    <a:pt x="19919" y="6421"/>
                  </a:cubicBezTo>
                  <a:cubicBezTo>
                    <a:pt x="19549" y="6724"/>
                    <a:pt x="19197" y="6855"/>
                    <a:pt x="18859" y="6855"/>
                  </a:cubicBezTo>
                  <a:cubicBezTo>
                    <a:pt x="16740" y="6855"/>
                    <a:pt x="15176" y="1692"/>
                    <a:pt x="13183" y="1603"/>
                  </a:cubicBezTo>
                  <a:cubicBezTo>
                    <a:pt x="13116" y="1599"/>
                    <a:pt x="13051" y="1598"/>
                    <a:pt x="12987" y="1598"/>
                  </a:cubicBezTo>
                  <a:cubicBezTo>
                    <a:pt x="9937" y="1598"/>
                    <a:pt x="10508" y="5882"/>
                    <a:pt x="11357" y="7762"/>
                  </a:cubicBezTo>
                  <a:cubicBezTo>
                    <a:pt x="11842" y="8917"/>
                    <a:pt x="12420" y="10072"/>
                    <a:pt x="13276" y="11134"/>
                  </a:cubicBezTo>
                  <a:cubicBezTo>
                    <a:pt x="13956" y="12094"/>
                    <a:pt x="15205" y="12867"/>
                    <a:pt x="15586" y="14116"/>
                  </a:cubicBezTo>
                  <a:cubicBezTo>
                    <a:pt x="16357" y="16711"/>
                    <a:pt x="14815" y="17501"/>
                    <a:pt x="12974" y="17501"/>
                  </a:cubicBezTo>
                  <a:cubicBezTo>
                    <a:pt x="11807" y="17501"/>
                    <a:pt x="10520" y="17184"/>
                    <a:pt x="9624" y="16808"/>
                  </a:cubicBezTo>
                  <a:cubicBezTo>
                    <a:pt x="8752" y="16450"/>
                    <a:pt x="7859" y="16277"/>
                    <a:pt x="6986" y="16277"/>
                  </a:cubicBezTo>
                  <a:cubicBezTo>
                    <a:pt x="4586" y="16277"/>
                    <a:pt x="2333" y="17587"/>
                    <a:pt x="1062" y="19985"/>
                  </a:cubicBezTo>
                  <a:cubicBezTo>
                    <a:pt x="0" y="22203"/>
                    <a:pt x="93" y="25472"/>
                    <a:pt x="1248" y="27783"/>
                  </a:cubicBezTo>
                  <a:cubicBezTo>
                    <a:pt x="1953" y="29293"/>
                    <a:pt x="2762" y="29890"/>
                    <a:pt x="3534" y="29890"/>
                  </a:cubicBezTo>
                  <a:cubicBezTo>
                    <a:pt x="4978" y="29890"/>
                    <a:pt x="6291" y="27799"/>
                    <a:pt x="6540" y="25669"/>
                  </a:cubicBezTo>
                  <a:cubicBezTo>
                    <a:pt x="6754" y="23757"/>
                    <a:pt x="7623" y="23083"/>
                    <a:pt x="8725" y="23083"/>
                  </a:cubicBezTo>
                  <a:cubicBezTo>
                    <a:pt x="10121" y="23083"/>
                    <a:pt x="11892" y="24164"/>
                    <a:pt x="13183" y="25184"/>
                  </a:cubicBezTo>
                  <a:cubicBezTo>
                    <a:pt x="14106" y="25895"/>
                    <a:pt x="14783" y="26188"/>
                    <a:pt x="15317" y="26188"/>
                  </a:cubicBezTo>
                  <a:cubicBezTo>
                    <a:pt x="16736" y="26188"/>
                    <a:pt x="17148" y="24117"/>
                    <a:pt x="18474" y="22295"/>
                  </a:cubicBezTo>
                  <a:cubicBezTo>
                    <a:pt x="19049" y="21552"/>
                    <a:pt x="19836" y="21252"/>
                    <a:pt x="20692" y="21252"/>
                  </a:cubicBezTo>
                  <a:cubicBezTo>
                    <a:pt x="22710" y="21252"/>
                    <a:pt x="25108" y="22925"/>
                    <a:pt x="25984" y="24410"/>
                  </a:cubicBezTo>
                  <a:cubicBezTo>
                    <a:pt x="26655" y="25669"/>
                    <a:pt x="26944" y="27010"/>
                    <a:pt x="27336" y="28454"/>
                  </a:cubicBezTo>
                  <a:cubicBezTo>
                    <a:pt x="27624" y="29227"/>
                    <a:pt x="27624" y="30671"/>
                    <a:pt x="28006" y="31342"/>
                  </a:cubicBezTo>
                  <a:lnTo>
                    <a:pt x="28099" y="31146"/>
                  </a:lnTo>
                  <a:cubicBezTo>
                    <a:pt x="28129" y="31161"/>
                    <a:pt x="28159" y="31168"/>
                    <a:pt x="28189" y="31168"/>
                  </a:cubicBezTo>
                  <a:cubicBezTo>
                    <a:pt x="28548" y="31168"/>
                    <a:pt x="28887" y="30143"/>
                    <a:pt x="29069" y="29609"/>
                  </a:cubicBezTo>
                  <a:cubicBezTo>
                    <a:pt x="30502" y="24802"/>
                    <a:pt x="29935" y="19315"/>
                    <a:pt x="30409" y="14311"/>
                  </a:cubicBezTo>
                  <a:cubicBezTo>
                    <a:pt x="30760" y="10859"/>
                    <a:pt x="30710" y="1"/>
                    <a:pt x="25462"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12" name="Google Shape;2412;p77"/>
            <p:cNvSpPr/>
            <p:nvPr/>
          </p:nvSpPr>
          <p:spPr>
            <a:xfrm>
              <a:off x="5774125" y="2413353"/>
              <a:ext cx="160200" cy="180987"/>
            </a:xfrm>
            <a:custGeom>
              <a:rect b="b" l="l" r="r" t="t"/>
              <a:pathLst>
                <a:path extrusionOk="0" h="1959" w="1734">
                  <a:moveTo>
                    <a:pt x="991" y="1"/>
                  </a:moveTo>
                  <a:cubicBezTo>
                    <a:pt x="816" y="1"/>
                    <a:pt x="681" y="104"/>
                    <a:pt x="578" y="249"/>
                  </a:cubicBezTo>
                  <a:cubicBezTo>
                    <a:pt x="568" y="258"/>
                    <a:pt x="557" y="279"/>
                    <a:pt x="537" y="300"/>
                  </a:cubicBezTo>
                  <a:cubicBezTo>
                    <a:pt x="351" y="320"/>
                    <a:pt x="217" y="465"/>
                    <a:pt x="145" y="650"/>
                  </a:cubicBezTo>
                  <a:cubicBezTo>
                    <a:pt x="0" y="1012"/>
                    <a:pt x="0" y="1393"/>
                    <a:pt x="248" y="1703"/>
                  </a:cubicBezTo>
                  <a:cubicBezTo>
                    <a:pt x="381" y="1873"/>
                    <a:pt x="606" y="1959"/>
                    <a:pt x="825" y="1959"/>
                  </a:cubicBezTo>
                  <a:cubicBezTo>
                    <a:pt x="910" y="1959"/>
                    <a:pt x="995" y="1946"/>
                    <a:pt x="1073" y="1920"/>
                  </a:cubicBezTo>
                  <a:cubicBezTo>
                    <a:pt x="1373" y="1837"/>
                    <a:pt x="1630" y="1579"/>
                    <a:pt x="1692" y="1269"/>
                  </a:cubicBezTo>
                  <a:cubicBezTo>
                    <a:pt x="1733" y="1074"/>
                    <a:pt x="1713" y="898"/>
                    <a:pt x="1661" y="733"/>
                  </a:cubicBezTo>
                  <a:cubicBezTo>
                    <a:pt x="1692" y="547"/>
                    <a:pt x="1579" y="362"/>
                    <a:pt x="1424" y="258"/>
                  </a:cubicBezTo>
                  <a:cubicBezTo>
                    <a:pt x="1393" y="228"/>
                    <a:pt x="1362" y="187"/>
                    <a:pt x="1331" y="145"/>
                  </a:cubicBezTo>
                  <a:cubicBezTo>
                    <a:pt x="1259" y="52"/>
                    <a:pt x="1104" y="1"/>
                    <a:pt x="991" y="1"/>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13" name="Google Shape;2413;p77"/>
            <p:cNvSpPr/>
            <p:nvPr/>
          </p:nvSpPr>
          <p:spPr>
            <a:xfrm>
              <a:off x="5898017" y="1960377"/>
              <a:ext cx="158260" cy="159738"/>
            </a:xfrm>
            <a:custGeom>
              <a:rect b="b" l="l" r="r" t="t"/>
              <a:pathLst>
                <a:path extrusionOk="0" h="1729" w="1713">
                  <a:moveTo>
                    <a:pt x="814" y="0"/>
                  </a:moveTo>
                  <a:cubicBezTo>
                    <a:pt x="725" y="0"/>
                    <a:pt x="637" y="23"/>
                    <a:pt x="568" y="66"/>
                  </a:cubicBezTo>
                  <a:cubicBezTo>
                    <a:pt x="444" y="138"/>
                    <a:pt x="372" y="242"/>
                    <a:pt x="341" y="375"/>
                  </a:cubicBezTo>
                  <a:cubicBezTo>
                    <a:pt x="341" y="386"/>
                    <a:pt x="330" y="396"/>
                    <a:pt x="330" y="407"/>
                  </a:cubicBezTo>
                  <a:cubicBezTo>
                    <a:pt x="330" y="399"/>
                    <a:pt x="329" y="396"/>
                    <a:pt x="328" y="396"/>
                  </a:cubicBezTo>
                  <a:cubicBezTo>
                    <a:pt x="324" y="396"/>
                    <a:pt x="318" y="412"/>
                    <a:pt x="323" y="412"/>
                  </a:cubicBezTo>
                  <a:cubicBezTo>
                    <a:pt x="324" y="412"/>
                    <a:pt x="327" y="410"/>
                    <a:pt x="330" y="407"/>
                  </a:cubicBezTo>
                  <a:lnTo>
                    <a:pt x="330" y="407"/>
                  </a:lnTo>
                  <a:cubicBezTo>
                    <a:pt x="310" y="437"/>
                    <a:pt x="289" y="478"/>
                    <a:pt x="268" y="510"/>
                  </a:cubicBezTo>
                  <a:cubicBezTo>
                    <a:pt x="217" y="613"/>
                    <a:pt x="155" y="716"/>
                    <a:pt x="103" y="819"/>
                  </a:cubicBezTo>
                  <a:cubicBezTo>
                    <a:pt x="0" y="1005"/>
                    <a:pt x="21" y="1242"/>
                    <a:pt x="176" y="1397"/>
                  </a:cubicBezTo>
                  <a:lnTo>
                    <a:pt x="279" y="1500"/>
                  </a:lnTo>
                  <a:cubicBezTo>
                    <a:pt x="330" y="1551"/>
                    <a:pt x="424" y="1603"/>
                    <a:pt x="506" y="1624"/>
                  </a:cubicBezTo>
                  <a:cubicBezTo>
                    <a:pt x="591" y="1695"/>
                    <a:pt x="696" y="1729"/>
                    <a:pt x="802" y="1729"/>
                  </a:cubicBezTo>
                  <a:cubicBezTo>
                    <a:pt x="926" y="1729"/>
                    <a:pt x="1051" y="1682"/>
                    <a:pt x="1146" y="1592"/>
                  </a:cubicBezTo>
                  <a:cubicBezTo>
                    <a:pt x="1331" y="1417"/>
                    <a:pt x="1527" y="1262"/>
                    <a:pt x="1600" y="1015"/>
                  </a:cubicBezTo>
                  <a:cubicBezTo>
                    <a:pt x="1713" y="581"/>
                    <a:pt x="1362" y="283"/>
                    <a:pt x="1052" y="66"/>
                  </a:cubicBezTo>
                  <a:cubicBezTo>
                    <a:pt x="982" y="21"/>
                    <a:pt x="897" y="0"/>
                    <a:pt x="814" y="0"/>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14" name="Google Shape;2414;p77"/>
            <p:cNvSpPr/>
            <p:nvPr/>
          </p:nvSpPr>
          <p:spPr>
            <a:xfrm>
              <a:off x="6434602" y="2116420"/>
              <a:ext cx="143016" cy="187085"/>
            </a:xfrm>
            <a:custGeom>
              <a:rect b="b" l="l" r="r" t="t"/>
              <a:pathLst>
                <a:path extrusionOk="0" h="2025" w="1548">
                  <a:moveTo>
                    <a:pt x="601" y="0"/>
                  </a:moveTo>
                  <a:cubicBezTo>
                    <a:pt x="436" y="0"/>
                    <a:pt x="276" y="83"/>
                    <a:pt x="175" y="265"/>
                  </a:cubicBezTo>
                  <a:cubicBezTo>
                    <a:pt x="72" y="440"/>
                    <a:pt x="51" y="646"/>
                    <a:pt x="41" y="832"/>
                  </a:cubicBezTo>
                  <a:cubicBezTo>
                    <a:pt x="0" y="1224"/>
                    <a:pt x="10" y="1698"/>
                    <a:pt x="361" y="1946"/>
                  </a:cubicBezTo>
                  <a:cubicBezTo>
                    <a:pt x="443" y="2000"/>
                    <a:pt x="526" y="2024"/>
                    <a:pt x="608" y="2024"/>
                  </a:cubicBezTo>
                  <a:cubicBezTo>
                    <a:pt x="743" y="2024"/>
                    <a:pt x="875" y="1960"/>
                    <a:pt x="990" y="1863"/>
                  </a:cubicBezTo>
                  <a:cubicBezTo>
                    <a:pt x="1186" y="1853"/>
                    <a:pt x="1372" y="1719"/>
                    <a:pt x="1434" y="1523"/>
                  </a:cubicBezTo>
                  <a:cubicBezTo>
                    <a:pt x="1454" y="1420"/>
                    <a:pt x="1475" y="1327"/>
                    <a:pt x="1485" y="1234"/>
                  </a:cubicBezTo>
                  <a:cubicBezTo>
                    <a:pt x="1516" y="1173"/>
                    <a:pt x="1547" y="1100"/>
                    <a:pt x="1547" y="1017"/>
                  </a:cubicBezTo>
                  <a:cubicBezTo>
                    <a:pt x="1547" y="863"/>
                    <a:pt x="1475" y="749"/>
                    <a:pt x="1382" y="667"/>
                  </a:cubicBezTo>
                  <a:cubicBezTo>
                    <a:pt x="1351" y="616"/>
                    <a:pt x="1320" y="574"/>
                    <a:pt x="1279" y="522"/>
                  </a:cubicBezTo>
                  <a:cubicBezTo>
                    <a:pt x="1238" y="471"/>
                    <a:pt x="1186" y="440"/>
                    <a:pt x="1135" y="389"/>
                  </a:cubicBezTo>
                  <a:cubicBezTo>
                    <a:pt x="1124" y="347"/>
                    <a:pt x="1103" y="295"/>
                    <a:pt x="1073" y="254"/>
                  </a:cubicBezTo>
                  <a:cubicBezTo>
                    <a:pt x="951" y="91"/>
                    <a:pt x="774" y="0"/>
                    <a:pt x="601" y="0"/>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15" name="Google Shape;2415;p77"/>
            <p:cNvSpPr/>
            <p:nvPr/>
          </p:nvSpPr>
          <p:spPr>
            <a:xfrm>
              <a:off x="6864018" y="1933954"/>
              <a:ext cx="156689" cy="160200"/>
            </a:xfrm>
            <a:custGeom>
              <a:rect b="b" l="l" r="r" t="t"/>
              <a:pathLst>
                <a:path extrusionOk="0" h="1734" w="1696">
                  <a:moveTo>
                    <a:pt x="1146" y="1"/>
                  </a:moveTo>
                  <a:cubicBezTo>
                    <a:pt x="1140" y="1"/>
                    <a:pt x="1134" y="1"/>
                    <a:pt x="1129" y="1"/>
                  </a:cubicBezTo>
                  <a:cubicBezTo>
                    <a:pt x="973" y="1"/>
                    <a:pt x="829" y="42"/>
                    <a:pt x="705" y="115"/>
                  </a:cubicBezTo>
                  <a:cubicBezTo>
                    <a:pt x="592" y="145"/>
                    <a:pt x="489" y="218"/>
                    <a:pt x="427" y="331"/>
                  </a:cubicBezTo>
                  <a:cubicBezTo>
                    <a:pt x="386" y="414"/>
                    <a:pt x="334" y="476"/>
                    <a:pt x="283" y="548"/>
                  </a:cubicBezTo>
                  <a:cubicBezTo>
                    <a:pt x="180" y="693"/>
                    <a:pt x="128" y="858"/>
                    <a:pt x="86" y="1023"/>
                  </a:cubicBezTo>
                  <a:cubicBezTo>
                    <a:pt x="1" y="1347"/>
                    <a:pt x="259" y="1627"/>
                    <a:pt x="559" y="1627"/>
                  </a:cubicBezTo>
                  <a:cubicBezTo>
                    <a:pt x="584" y="1627"/>
                    <a:pt x="609" y="1625"/>
                    <a:pt x="633" y="1621"/>
                  </a:cubicBezTo>
                  <a:cubicBezTo>
                    <a:pt x="726" y="1683"/>
                    <a:pt x="829" y="1734"/>
                    <a:pt x="932" y="1734"/>
                  </a:cubicBezTo>
                  <a:cubicBezTo>
                    <a:pt x="1149" y="1734"/>
                    <a:pt x="1314" y="1590"/>
                    <a:pt x="1386" y="1404"/>
                  </a:cubicBezTo>
                  <a:cubicBezTo>
                    <a:pt x="1417" y="1383"/>
                    <a:pt x="1448" y="1363"/>
                    <a:pt x="1469" y="1332"/>
                  </a:cubicBezTo>
                  <a:cubicBezTo>
                    <a:pt x="1696" y="1085"/>
                    <a:pt x="1613" y="785"/>
                    <a:pt x="1613" y="476"/>
                  </a:cubicBezTo>
                  <a:cubicBezTo>
                    <a:pt x="1613" y="223"/>
                    <a:pt x="1406" y="1"/>
                    <a:pt x="1146" y="1"/>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16" name="Google Shape;2416;p77"/>
            <p:cNvSpPr/>
            <p:nvPr/>
          </p:nvSpPr>
          <p:spPr>
            <a:xfrm>
              <a:off x="7359861" y="1915384"/>
              <a:ext cx="163988" cy="152162"/>
            </a:xfrm>
            <a:custGeom>
              <a:rect b="b" l="l" r="r" t="t"/>
              <a:pathLst>
                <a:path extrusionOk="0" h="1647" w="1775">
                  <a:moveTo>
                    <a:pt x="1056" y="1"/>
                  </a:moveTo>
                  <a:cubicBezTo>
                    <a:pt x="1034" y="1"/>
                    <a:pt x="1013" y="3"/>
                    <a:pt x="991" y="6"/>
                  </a:cubicBezTo>
                  <a:lnTo>
                    <a:pt x="960" y="6"/>
                  </a:lnTo>
                  <a:cubicBezTo>
                    <a:pt x="775" y="6"/>
                    <a:pt x="651" y="99"/>
                    <a:pt x="548" y="243"/>
                  </a:cubicBezTo>
                  <a:cubicBezTo>
                    <a:pt x="465" y="346"/>
                    <a:pt x="383" y="460"/>
                    <a:pt x="321" y="573"/>
                  </a:cubicBezTo>
                  <a:cubicBezTo>
                    <a:pt x="259" y="687"/>
                    <a:pt x="218" y="800"/>
                    <a:pt x="156" y="914"/>
                  </a:cubicBezTo>
                  <a:cubicBezTo>
                    <a:pt x="1" y="1234"/>
                    <a:pt x="186" y="1646"/>
                    <a:pt x="578" y="1646"/>
                  </a:cubicBezTo>
                  <a:cubicBezTo>
                    <a:pt x="672" y="1646"/>
                    <a:pt x="775" y="1636"/>
                    <a:pt x="878" y="1636"/>
                  </a:cubicBezTo>
                  <a:cubicBezTo>
                    <a:pt x="904" y="1641"/>
                    <a:pt x="930" y="1643"/>
                    <a:pt x="954" y="1643"/>
                  </a:cubicBezTo>
                  <a:cubicBezTo>
                    <a:pt x="1045" y="1643"/>
                    <a:pt x="1124" y="1615"/>
                    <a:pt x="1197" y="1574"/>
                  </a:cubicBezTo>
                  <a:cubicBezTo>
                    <a:pt x="1352" y="1522"/>
                    <a:pt x="1486" y="1440"/>
                    <a:pt x="1589" y="1295"/>
                  </a:cubicBezTo>
                  <a:cubicBezTo>
                    <a:pt x="1775" y="1017"/>
                    <a:pt x="1610" y="646"/>
                    <a:pt x="1517" y="357"/>
                  </a:cubicBezTo>
                  <a:cubicBezTo>
                    <a:pt x="1452" y="170"/>
                    <a:pt x="1260" y="1"/>
                    <a:pt x="1056" y="1"/>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17" name="Google Shape;2417;p77"/>
            <p:cNvSpPr/>
            <p:nvPr/>
          </p:nvSpPr>
          <p:spPr>
            <a:xfrm>
              <a:off x="7171206" y="1552025"/>
              <a:ext cx="161124" cy="141538"/>
            </a:xfrm>
            <a:custGeom>
              <a:rect b="b" l="l" r="r" t="t"/>
              <a:pathLst>
                <a:path extrusionOk="0" h="1532" w="1744">
                  <a:moveTo>
                    <a:pt x="1074" y="1"/>
                  </a:moveTo>
                  <a:cubicBezTo>
                    <a:pt x="1033" y="1"/>
                    <a:pt x="992" y="4"/>
                    <a:pt x="949" y="9"/>
                  </a:cubicBezTo>
                  <a:cubicBezTo>
                    <a:pt x="867" y="20"/>
                    <a:pt x="795" y="61"/>
                    <a:pt x="733" y="112"/>
                  </a:cubicBezTo>
                  <a:lnTo>
                    <a:pt x="733" y="102"/>
                  </a:lnTo>
                  <a:cubicBezTo>
                    <a:pt x="681" y="91"/>
                    <a:pt x="640" y="82"/>
                    <a:pt x="599" y="82"/>
                  </a:cubicBezTo>
                  <a:lnTo>
                    <a:pt x="589" y="82"/>
                  </a:lnTo>
                  <a:cubicBezTo>
                    <a:pt x="577" y="80"/>
                    <a:pt x="566" y="79"/>
                    <a:pt x="554" y="79"/>
                  </a:cubicBezTo>
                  <a:cubicBezTo>
                    <a:pt x="407" y="79"/>
                    <a:pt x="243" y="195"/>
                    <a:pt x="176" y="318"/>
                  </a:cubicBezTo>
                  <a:cubicBezTo>
                    <a:pt x="83" y="494"/>
                    <a:pt x="62" y="731"/>
                    <a:pt x="32" y="927"/>
                  </a:cubicBezTo>
                  <a:cubicBezTo>
                    <a:pt x="0" y="1102"/>
                    <a:pt x="32" y="1257"/>
                    <a:pt x="155" y="1391"/>
                  </a:cubicBezTo>
                  <a:cubicBezTo>
                    <a:pt x="247" y="1484"/>
                    <a:pt x="372" y="1532"/>
                    <a:pt x="498" y="1532"/>
                  </a:cubicBezTo>
                  <a:cubicBezTo>
                    <a:pt x="583" y="1532"/>
                    <a:pt x="668" y="1510"/>
                    <a:pt x="743" y="1464"/>
                  </a:cubicBezTo>
                  <a:cubicBezTo>
                    <a:pt x="826" y="1412"/>
                    <a:pt x="919" y="1361"/>
                    <a:pt x="1011" y="1319"/>
                  </a:cubicBezTo>
                  <a:cubicBezTo>
                    <a:pt x="1022" y="1319"/>
                    <a:pt x="1032" y="1319"/>
                    <a:pt x="1032" y="1309"/>
                  </a:cubicBezTo>
                  <a:cubicBezTo>
                    <a:pt x="1063" y="1309"/>
                    <a:pt x="1084" y="1299"/>
                    <a:pt x="1104" y="1278"/>
                  </a:cubicBezTo>
                  <a:cubicBezTo>
                    <a:pt x="1125" y="1278"/>
                    <a:pt x="1146" y="1267"/>
                    <a:pt x="1156" y="1257"/>
                  </a:cubicBezTo>
                  <a:cubicBezTo>
                    <a:pt x="1341" y="1164"/>
                    <a:pt x="1465" y="969"/>
                    <a:pt x="1589" y="814"/>
                  </a:cubicBezTo>
                  <a:cubicBezTo>
                    <a:pt x="1744" y="607"/>
                    <a:pt x="1651" y="360"/>
                    <a:pt x="1476" y="215"/>
                  </a:cubicBezTo>
                  <a:cubicBezTo>
                    <a:pt x="1465" y="185"/>
                    <a:pt x="1444" y="153"/>
                    <a:pt x="1414" y="133"/>
                  </a:cubicBezTo>
                  <a:cubicBezTo>
                    <a:pt x="1312" y="32"/>
                    <a:pt x="1199" y="1"/>
                    <a:pt x="1074" y="1"/>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18" name="Google Shape;2418;p77"/>
            <p:cNvSpPr/>
            <p:nvPr/>
          </p:nvSpPr>
          <p:spPr>
            <a:xfrm>
              <a:off x="7460008" y="1266547"/>
              <a:ext cx="133500" cy="156504"/>
            </a:xfrm>
            <a:custGeom>
              <a:rect b="b" l="l" r="r" t="t"/>
              <a:pathLst>
                <a:path extrusionOk="0" h="1694" w="1445">
                  <a:moveTo>
                    <a:pt x="564" y="1"/>
                  </a:moveTo>
                  <a:cubicBezTo>
                    <a:pt x="351" y="1"/>
                    <a:pt x="135" y="145"/>
                    <a:pt x="83" y="355"/>
                  </a:cubicBezTo>
                  <a:cubicBezTo>
                    <a:pt x="62" y="448"/>
                    <a:pt x="51" y="541"/>
                    <a:pt x="62" y="634"/>
                  </a:cubicBezTo>
                  <a:cubicBezTo>
                    <a:pt x="21" y="747"/>
                    <a:pt x="0" y="871"/>
                    <a:pt x="0" y="985"/>
                  </a:cubicBezTo>
                  <a:cubicBezTo>
                    <a:pt x="0" y="1180"/>
                    <a:pt x="72" y="1335"/>
                    <a:pt x="196" y="1490"/>
                  </a:cubicBezTo>
                  <a:cubicBezTo>
                    <a:pt x="268" y="1583"/>
                    <a:pt x="413" y="1666"/>
                    <a:pt x="526" y="1686"/>
                  </a:cubicBezTo>
                  <a:cubicBezTo>
                    <a:pt x="571" y="1691"/>
                    <a:pt x="614" y="1694"/>
                    <a:pt x="656" y="1694"/>
                  </a:cubicBezTo>
                  <a:cubicBezTo>
                    <a:pt x="787" y="1694"/>
                    <a:pt x="907" y="1669"/>
                    <a:pt x="1032" y="1614"/>
                  </a:cubicBezTo>
                  <a:cubicBezTo>
                    <a:pt x="1279" y="1510"/>
                    <a:pt x="1444" y="1212"/>
                    <a:pt x="1424" y="943"/>
                  </a:cubicBezTo>
                  <a:cubicBezTo>
                    <a:pt x="1382" y="552"/>
                    <a:pt x="1114" y="273"/>
                    <a:pt x="794" y="66"/>
                  </a:cubicBezTo>
                  <a:cubicBezTo>
                    <a:pt x="724" y="21"/>
                    <a:pt x="644" y="1"/>
                    <a:pt x="564" y="1"/>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19" name="Google Shape;2419;p77"/>
            <p:cNvSpPr/>
            <p:nvPr/>
          </p:nvSpPr>
          <p:spPr>
            <a:xfrm>
              <a:off x="6821520" y="1081218"/>
              <a:ext cx="162048" cy="180340"/>
            </a:xfrm>
            <a:custGeom>
              <a:rect b="b" l="l" r="r" t="t"/>
              <a:pathLst>
                <a:path extrusionOk="0" h="1952" w="1754">
                  <a:moveTo>
                    <a:pt x="850" y="0"/>
                  </a:moveTo>
                  <a:cubicBezTo>
                    <a:pt x="689" y="0"/>
                    <a:pt x="526" y="60"/>
                    <a:pt x="381" y="154"/>
                  </a:cubicBezTo>
                  <a:cubicBezTo>
                    <a:pt x="196" y="277"/>
                    <a:pt x="103" y="504"/>
                    <a:pt x="175" y="721"/>
                  </a:cubicBezTo>
                  <a:cubicBezTo>
                    <a:pt x="41" y="979"/>
                    <a:pt x="0" y="1278"/>
                    <a:pt x="175" y="1547"/>
                  </a:cubicBezTo>
                  <a:cubicBezTo>
                    <a:pt x="335" y="1786"/>
                    <a:pt x="631" y="1952"/>
                    <a:pt x="928" y="1952"/>
                  </a:cubicBezTo>
                  <a:cubicBezTo>
                    <a:pt x="1015" y="1952"/>
                    <a:pt x="1102" y="1938"/>
                    <a:pt x="1186" y="1907"/>
                  </a:cubicBezTo>
                  <a:cubicBezTo>
                    <a:pt x="1424" y="1815"/>
                    <a:pt x="1578" y="1660"/>
                    <a:pt x="1671" y="1423"/>
                  </a:cubicBezTo>
                  <a:cubicBezTo>
                    <a:pt x="1754" y="1185"/>
                    <a:pt x="1671" y="917"/>
                    <a:pt x="1589" y="701"/>
                  </a:cubicBezTo>
                  <a:cubicBezTo>
                    <a:pt x="1495" y="463"/>
                    <a:pt x="1392" y="206"/>
                    <a:pt x="1155" y="82"/>
                  </a:cubicBezTo>
                  <a:cubicBezTo>
                    <a:pt x="1058" y="25"/>
                    <a:pt x="955" y="0"/>
                    <a:pt x="850" y="0"/>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20" name="Google Shape;2420;p77"/>
            <p:cNvSpPr/>
            <p:nvPr/>
          </p:nvSpPr>
          <p:spPr>
            <a:xfrm>
              <a:off x="7283641" y="981994"/>
              <a:ext cx="146896" cy="132484"/>
            </a:xfrm>
            <a:custGeom>
              <a:rect b="b" l="l" r="r" t="t"/>
              <a:pathLst>
                <a:path extrusionOk="0" h="1434" w="1590">
                  <a:moveTo>
                    <a:pt x="1115" y="1"/>
                  </a:moveTo>
                  <a:cubicBezTo>
                    <a:pt x="867" y="10"/>
                    <a:pt x="640" y="93"/>
                    <a:pt x="486" y="289"/>
                  </a:cubicBezTo>
                  <a:cubicBezTo>
                    <a:pt x="300" y="310"/>
                    <a:pt x="124" y="464"/>
                    <a:pt x="73" y="650"/>
                  </a:cubicBezTo>
                  <a:cubicBezTo>
                    <a:pt x="1" y="898"/>
                    <a:pt x="135" y="1115"/>
                    <a:pt x="362" y="1218"/>
                  </a:cubicBezTo>
                  <a:cubicBezTo>
                    <a:pt x="383" y="1228"/>
                    <a:pt x="403" y="1238"/>
                    <a:pt x="413" y="1248"/>
                  </a:cubicBezTo>
                  <a:lnTo>
                    <a:pt x="537" y="1310"/>
                  </a:lnTo>
                  <a:cubicBezTo>
                    <a:pt x="671" y="1383"/>
                    <a:pt x="805" y="1434"/>
                    <a:pt x="950" y="1434"/>
                  </a:cubicBezTo>
                  <a:cubicBezTo>
                    <a:pt x="1167" y="1434"/>
                    <a:pt x="1373" y="1310"/>
                    <a:pt x="1476" y="1115"/>
                  </a:cubicBezTo>
                  <a:cubicBezTo>
                    <a:pt x="1579" y="929"/>
                    <a:pt x="1589" y="702"/>
                    <a:pt x="1589" y="485"/>
                  </a:cubicBezTo>
                  <a:cubicBezTo>
                    <a:pt x="1589" y="228"/>
                    <a:pt x="1373" y="1"/>
                    <a:pt x="1115" y="1"/>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21" name="Google Shape;2421;p77"/>
            <p:cNvSpPr/>
            <p:nvPr/>
          </p:nvSpPr>
          <p:spPr>
            <a:xfrm>
              <a:off x="6712873" y="724603"/>
              <a:ext cx="149483" cy="159461"/>
            </a:xfrm>
            <a:custGeom>
              <a:rect b="b" l="l" r="r" t="t"/>
              <a:pathLst>
                <a:path extrusionOk="0" h="1726" w="1618">
                  <a:moveTo>
                    <a:pt x="830" y="0"/>
                  </a:moveTo>
                  <a:cubicBezTo>
                    <a:pt x="792" y="0"/>
                    <a:pt x="752" y="4"/>
                    <a:pt x="711" y="11"/>
                  </a:cubicBezTo>
                  <a:cubicBezTo>
                    <a:pt x="526" y="53"/>
                    <a:pt x="402" y="187"/>
                    <a:pt x="310" y="352"/>
                  </a:cubicBezTo>
                  <a:cubicBezTo>
                    <a:pt x="83" y="497"/>
                    <a:pt x="0" y="785"/>
                    <a:pt x="134" y="1012"/>
                  </a:cubicBezTo>
                  <a:cubicBezTo>
                    <a:pt x="258" y="1229"/>
                    <a:pt x="340" y="1497"/>
                    <a:pt x="557" y="1641"/>
                  </a:cubicBezTo>
                  <a:cubicBezTo>
                    <a:pt x="638" y="1687"/>
                    <a:pt x="735" y="1716"/>
                    <a:pt x="827" y="1716"/>
                  </a:cubicBezTo>
                  <a:cubicBezTo>
                    <a:pt x="840" y="1716"/>
                    <a:pt x="854" y="1715"/>
                    <a:pt x="867" y="1714"/>
                  </a:cubicBezTo>
                  <a:lnTo>
                    <a:pt x="1000" y="1714"/>
                  </a:lnTo>
                  <a:cubicBezTo>
                    <a:pt x="1037" y="1721"/>
                    <a:pt x="1075" y="1725"/>
                    <a:pt x="1112" y="1725"/>
                  </a:cubicBezTo>
                  <a:cubicBezTo>
                    <a:pt x="1374" y="1725"/>
                    <a:pt x="1618" y="1539"/>
                    <a:pt x="1609" y="1249"/>
                  </a:cubicBezTo>
                  <a:cubicBezTo>
                    <a:pt x="1599" y="868"/>
                    <a:pt x="1465" y="548"/>
                    <a:pt x="1259" y="238"/>
                  </a:cubicBezTo>
                  <a:cubicBezTo>
                    <a:pt x="1148" y="78"/>
                    <a:pt x="1004" y="0"/>
                    <a:pt x="830" y="0"/>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22" name="Google Shape;2422;p77"/>
            <p:cNvSpPr/>
            <p:nvPr/>
          </p:nvSpPr>
          <p:spPr>
            <a:xfrm>
              <a:off x="7596187" y="679887"/>
              <a:ext cx="123984" cy="142462"/>
            </a:xfrm>
            <a:custGeom>
              <a:rect b="b" l="l" r="r" t="t"/>
              <a:pathLst>
                <a:path extrusionOk="0" h="1542" w="1342">
                  <a:moveTo>
                    <a:pt x="517" y="0"/>
                  </a:moveTo>
                  <a:cubicBezTo>
                    <a:pt x="362" y="0"/>
                    <a:pt x="166" y="93"/>
                    <a:pt x="104" y="238"/>
                  </a:cubicBezTo>
                  <a:cubicBezTo>
                    <a:pt x="22" y="433"/>
                    <a:pt x="1" y="578"/>
                    <a:pt x="32" y="774"/>
                  </a:cubicBezTo>
                  <a:lnTo>
                    <a:pt x="63" y="867"/>
                  </a:lnTo>
                  <a:cubicBezTo>
                    <a:pt x="22" y="1063"/>
                    <a:pt x="73" y="1259"/>
                    <a:pt x="280" y="1382"/>
                  </a:cubicBezTo>
                  <a:cubicBezTo>
                    <a:pt x="342" y="1414"/>
                    <a:pt x="424" y="1434"/>
                    <a:pt x="507" y="1444"/>
                  </a:cubicBezTo>
                  <a:cubicBezTo>
                    <a:pt x="584" y="1511"/>
                    <a:pt x="691" y="1542"/>
                    <a:pt x="798" y="1542"/>
                  </a:cubicBezTo>
                  <a:cubicBezTo>
                    <a:pt x="890" y="1542"/>
                    <a:pt x="981" y="1519"/>
                    <a:pt x="1053" y="1476"/>
                  </a:cubicBezTo>
                  <a:cubicBezTo>
                    <a:pt x="1291" y="1331"/>
                    <a:pt x="1342" y="1052"/>
                    <a:pt x="1218" y="816"/>
                  </a:cubicBezTo>
                  <a:cubicBezTo>
                    <a:pt x="1218" y="816"/>
                    <a:pt x="1218" y="805"/>
                    <a:pt x="1208" y="795"/>
                  </a:cubicBezTo>
                  <a:cubicBezTo>
                    <a:pt x="1249" y="630"/>
                    <a:pt x="1229" y="465"/>
                    <a:pt x="1136" y="320"/>
                  </a:cubicBezTo>
                  <a:cubicBezTo>
                    <a:pt x="1074" y="227"/>
                    <a:pt x="991" y="145"/>
                    <a:pt x="899" y="93"/>
                  </a:cubicBezTo>
                  <a:cubicBezTo>
                    <a:pt x="816" y="42"/>
                    <a:pt x="723" y="0"/>
                    <a:pt x="610" y="0"/>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23" name="Google Shape;2423;p77"/>
            <p:cNvSpPr/>
            <p:nvPr/>
          </p:nvSpPr>
          <p:spPr>
            <a:xfrm>
              <a:off x="6845264" y="2369284"/>
              <a:ext cx="134516" cy="124261"/>
            </a:xfrm>
            <a:custGeom>
              <a:rect b="b" l="l" r="r" t="t"/>
              <a:pathLst>
                <a:path extrusionOk="0" h="1345" w="1456">
                  <a:moveTo>
                    <a:pt x="894" y="0"/>
                  </a:moveTo>
                  <a:cubicBezTo>
                    <a:pt x="878" y="0"/>
                    <a:pt x="862" y="1"/>
                    <a:pt x="846" y="3"/>
                  </a:cubicBezTo>
                  <a:cubicBezTo>
                    <a:pt x="733" y="13"/>
                    <a:pt x="630" y="55"/>
                    <a:pt x="537" y="107"/>
                  </a:cubicBezTo>
                  <a:cubicBezTo>
                    <a:pt x="496" y="127"/>
                    <a:pt x="465" y="137"/>
                    <a:pt x="434" y="158"/>
                  </a:cubicBezTo>
                  <a:cubicBezTo>
                    <a:pt x="321" y="240"/>
                    <a:pt x="238" y="343"/>
                    <a:pt x="186" y="478"/>
                  </a:cubicBezTo>
                  <a:cubicBezTo>
                    <a:pt x="176" y="488"/>
                    <a:pt x="156" y="509"/>
                    <a:pt x="145" y="529"/>
                  </a:cubicBezTo>
                  <a:cubicBezTo>
                    <a:pt x="1" y="746"/>
                    <a:pt x="104" y="1056"/>
                    <a:pt x="321" y="1189"/>
                  </a:cubicBezTo>
                  <a:cubicBezTo>
                    <a:pt x="351" y="1200"/>
                    <a:pt x="383" y="1221"/>
                    <a:pt x="413" y="1231"/>
                  </a:cubicBezTo>
                  <a:cubicBezTo>
                    <a:pt x="475" y="1272"/>
                    <a:pt x="537" y="1313"/>
                    <a:pt x="619" y="1324"/>
                  </a:cubicBezTo>
                  <a:cubicBezTo>
                    <a:pt x="733" y="1344"/>
                    <a:pt x="836" y="1344"/>
                    <a:pt x="950" y="1344"/>
                  </a:cubicBezTo>
                  <a:cubicBezTo>
                    <a:pt x="1197" y="1344"/>
                    <a:pt x="1435" y="1127"/>
                    <a:pt x="1424" y="870"/>
                  </a:cubicBezTo>
                  <a:cubicBezTo>
                    <a:pt x="1424" y="808"/>
                    <a:pt x="1414" y="756"/>
                    <a:pt x="1403" y="705"/>
                  </a:cubicBezTo>
                  <a:cubicBezTo>
                    <a:pt x="1455" y="509"/>
                    <a:pt x="1393" y="282"/>
                    <a:pt x="1218" y="178"/>
                  </a:cubicBezTo>
                  <a:cubicBezTo>
                    <a:pt x="1144" y="77"/>
                    <a:pt x="1029" y="0"/>
                    <a:pt x="894" y="0"/>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24" name="Google Shape;2424;p77"/>
            <p:cNvSpPr/>
            <p:nvPr/>
          </p:nvSpPr>
          <p:spPr>
            <a:xfrm>
              <a:off x="7625844" y="1755831"/>
              <a:ext cx="99132" cy="115392"/>
            </a:xfrm>
            <a:custGeom>
              <a:rect b="b" l="l" r="r" t="t"/>
              <a:pathLst>
                <a:path extrusionOk="0" h="1249" w="1073">
                  <a:moveTo>
                    <a:pt x="484" y="0"/>
                  </a:moveTo>
                  <a:cubicBezTo>
                    <a:pt x="227" y="0"/>
                    <a:pt x="0" y="217"/>
                    <a:pt x="0" y="485"/>
                  </a:cubicBezTo>
                  <a:cubicBezTo>
                    <a:pt x="0" y="588"/>
                    <a:pt x="41" y="681"/>
                    <a:pt x="103" y="764"/>
                  </a:cubicBezTo>
                  <a:lnTo>
                    <a:pt x="103" y="774"/>
                  </a:lnTo>
                  <a:cubicBezTo>
                    <a:pt x="103" y="1032"/>
                    <a:pt x="319" y="1248"/>
                    <a:pt x="578" y="1248"/>
                  </a:cubicBezTo>
                  <a:cubicBezTo>
                    <a:pt x="846" y="1248"/>
                    <a:pt x="1062" y="1032"/>
                    <a:pt x="1062" y="774"/>
                  </a:cubicBezTo>
                  <a:cubicBezTo>
                    <a:pt x="1062" y="599"/>
                    <a:pt x="1073" y="423"/>
                    <a:pt x="980" y="269"/>
                  </a:cubicBezTo>
                  <a:cubicBezTo>
                    <a:pt x="876" y="83"/>
                    <a:pt x="691" y="0"/>
                    <a:pt x="484" y="0"/>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2425" name="Google Shape;2425;p77"/>
          <p:cNvGrpSpPr/>
          <p:nvPr/>
        </p:nvGrpSpPr>
        <p:grpSpPr>
          <a:xfrm>
            <a:off x="-5101468" y="-829074"/>
            <a:ext cx="6493094" cy="6372526"/>
            <a:chOff x="4654307" y="-1438674"/>
            <a:chExt cx="6493094" cy="6372526"/>
          </a:xfrm>
        </p:grpSpPr>
        <p:sp>
          <p:nvSpPr>
            <p:cNvPr id="2426" name="Google Shape;2426;p77"/>
            <p:cNvSpPr/>
            <p:nvPr/>
          </p:nvSpPr>
          <p:spPr>
            <a:xfrm rot="5400000">
              <a:off x="4714592" y="-1498958"/>
              <a:ext cx="6372526" cy="6493094"/>
            </a:xfrm>
            <a:custGeom>
              <a:rect b="b" l="l" r="r" t="t"/>
              <a:pathLst>
                <a:path extrusionOk="0" h="31343" w="30761">
                  <a:moveTo>
                    <a:pt x="25462" y="1"/>
                  </a:moveTo>
                  <a:cubicBezTo>
                    <a:pt x="25003" y="1"/>
                    <a:pt x="24504" y="84"/>
                    <a:pt x="23962" y="262"/>
                  </a:cubicBezTo>
                  <a:cubicBezTo>
                    <a:pt x="22714" y="644"/>
                    <a:pt x="21848" y="1706"/>
                    <a:pt x="21270" y="2862"/>
                  </a:cubicBezTo>
                  <a:cubicBezTo>
                    <a:pt x="20785" y="3728"/>
                    <a:pt x="20693" y="5740"/>
                    <a:pt x="19919" y="6421"/>
                  </a:cubicBezTo>
                  <a:cubicBezTo>
                    <a:pt x="19549" y="6724"/>
                    <a:pt x="19197" y="6855"/>
                    <a:pt x="18859" y="6855"/>
                  </a:cubicBezTo>
                  <a:cubicBezTo>
                    <a:pt x="16740" y="6855"/>
                    <a:pt x="15176" y="1692"/>
                    <a:pt x="13183" y="1603"/>
                  </a:cubicBezTo>
                  <a:cubicBezTo>
                    <a:pt x="13116" y="1599"/>
                    <a:pt x="13051" y="1598"/>
                    <a:pt x="12987" y="1598"/>
                  </a:cubicBezTo>
                  <a:cubicBezTo>
                    <a:pt x="9937" y="1598"/>
                    <a:pt x="10508" y="5882"/>
                    <a:pt x="11357" y="7762"/>
                  </a:cubicBezTo>
                  <a:cubicBezTo>
                    <a:pt x="11842" y="8917"/>
                    <a:pt x="12420" y="10072"/>
                    <a:pt x="13276" y="11134"/>
                  </a:cubicBezTo>
                  <a:cubicBezTo>
                    <a:pt x="13956" y="12094"/>
                    <a:pt x="15205" y="12867"/>
                    <a:pt x="15586" y="14116"/>
                  </a:cubicBezTo>
                  <a:cubicBezTo>
                    <a:pt x="16357" y="16711"/>
                    <a:pt x="14815" y="17501"/>
                    <a:pt x="12974" y="17501"/>
                  </a:cubicBezTo>
                  <a:cubicBezTo>
                    <a:pt x="11807" y="17501"/>
                    <a:pt x="10520" y="17184"/>
                    <a:pt x="9624" y="16808"/>
                  </a:cubicBezTo>
                  <a:cubicBezTo>
                    <a:pt x="8752" y="16450"/>
                    <a:pt x="7859" y="16277"/>
                    <a:pt x="6986" y="16277"/>
                  </a:cubicBezTo>
                  <a:cubicBezTo>
                    <a:pt x="4586" y="16277"/>
                    <a:pt x="2333" y="17587"/>
                    <a:pt x="1062" y="19985"/>
                  </a:cubicBezTo>
                  <a:cubicBezTo>
                    <a:pt x="0" y="22203"/>
                    <a:pt x="93" y="25472"/>
                    <a:pt x="1248" y="27783"/>
                  </a:cubicBezTo>
                  <a:cubicBezTo>
                    <a:pt x="1953" y="29293"/>
                    <a:pt x="2762" y="29890"/>
                    <a:pt x="3534" y="29890"/>
                  </a:cubicBezTo>
                  <a:cubicBezTo>
                    <a:pt x="4978" y="29890"/>
                    <a:pt x="6291" y="27799"/>
                    <a:pt x="6540" y="25669"/>
                  </a:cubicBezTo>
                  <a:cubicBezTo>
                    <a:pt x="6754" y="23757"/>
                    <a:pt x="7623" y="23083"/>
                    <a:pt x="8725" y="23083"/>
                  </a:cubicBezTo>
                  <a:cubicBezTo>
                    <a:pt x="10121" y="23083"/>
                    <a:pt x="11892" y="24164"/>
                    <a:pt x="13183" y="25184"/>
                  </a:cubicBezTo>
                  <a:cubicBezTo>
                    <a:pt x="14106" y="25895"/>
                    <a:pt x="14783" y="26188"/>
                    <a:pt x="15317" y="26188"/>
                  </a:cubicBezTo>
                  <a:cubicBezTo>
                    <a:pt x="16736" y="26188"/>
                    <a:pt x="17148" y="24117"/>
                    <a:pt x="18474" y="22295"/>
                  </a:cubicBezTo>
                  <a:cubicBezTo>
                    <a:pt x="19049" y="21552"/>
                    <a:pt x="19836" y="21252"/>
                    <a:pt x="20692" y="21252"/>
                  </a:cubicBezTo>
                  <a:cubicBezTo>
                    <a:pt x="22710" y="21252"/>
                    <a:pt x="25108" y="22925"/>
                    <a:pt x="25984" y="24410"/>
                  </a:cubicBezTo>
                  <a:cubicBezTo>
                    <a:pt x="26655" y="25669"/>
                    <a:pt x="26944" y="27010"/>
                    <a:pt x="27336" y="28454"/>
                  </a:cubicBezTo>
                  <a:cubicBezTo>
                    <a:pt x="27624" y="29227"/>
                    <a:pt x="27624" y="30671"/>
                    <a:pt x="28006" y="31342"/>
                  </a:cubicBezTo>
                  <a:lnTo>
                    <a:pt x="28099" y="31146"/>
                  </a:lnTo>
                  <a:cubicBezTo>
                    <a:pt x="28129" y="31161"/>
                    <a:pt x="28159" y="31168"/>
                    <a:pt x="28189" y="31168"/>
                  </a:cubicBezTo>
                  <a:cubicBezTo>
                    <a:pt x="28548" y="31168"/>
                    <a:pt x="28887" y="30143"/>
                    <a:pt x="29069" y="29609"/>
                  </a:cubicBezTo>
                  <a:cubicBezTo>
                    <a:pt x="30502" y="24802"/>
                    <a:pt x="29935" y="19315"/>
                    <a:pt x="30409" y="14311"/>
                  </a:cubicBezTo>
                  <a:cubicBezTo>
                    <a:pt x="30760" y="10859"/>
                    <a:pt x="30710" y="1"/>
                    <a:pt x="25462"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2427" name="Google Shape;2427;p77"/>
            <p:cNvGrpSpPr/>
            <p:nvPr/>
          </p:nvGrpSpPr>
          <p:grpSpPr>
            <a:xfrm flipH="1" rot="-5400000">
              <a:off x="9297318" y="3154658"/>
              <a:ext cx="1437133" cy="1280547"/>
              <a:chOff x="5898017" y="679887"/>
              <a:chExt cx="1822155" cy="1623617"/>
            </a:xfrm>
          </p:grpSpPr>
          <p:sp>
            <p:nvSpPr>
              <p:cNvPr id="2428" name="Google Shape;2428;p77"/>
              <p:cNvSpPr/>
              <p:nvPr/>
            </p:nvSpPr>
            <p:spPr>
              <a:xfrm>
                <a:off x="5898017" y="1960377"/>
                <a:ext cx="158260" cy="159738"/>
              </a:xfrm>
              <a:custGeom>
                <a:rect b="b" l="l" r="r" t="t"/>
                <a:pathLst>
                  <a:path extrusionOk="0" h="1729" w="1713">
                    <a:moveTo>
                      <a:pt x="814" y="0"/>
                    </a:moveTo>
                    <a:cubicBezTo>
                      <a:pt x="725" y="0"/>
                      <a:pt x="637" y="23"/>
                      <a:pt x="568" y="66"/>
                    </a:cubicBezTo>
                    <a:cubicBezTo>
                      <a:pt x="444" y="138"/>
                      <a:pt x="372" y="242"/>
                      <a:pt x="341" y="375"/>
                    </a:cubicBezTo>
                    <a:cubicBezTo>
                      <a:pt x="341" y="386"/>
                      <a:pt x="330" y="396"/>
                      <a:pt x="330" y="407"/>
                    </a:cubicBezTo>
                    <a:cubicBezTo>
                      <a:pt x="330" y="399"/>
                      <a:pt x="329" y="396"/>
                      <a:pt x="328" y="396"/>
                    </a:cubicBezTo>
                    <a:cubicBezTo>
                      <a:pt x="324" y="396"/>
                      <a:pt x="318" y="412"/>
                      <a:pt x="323" y="412"/>
                    </a:cubicBezTo>
                    <a:cubicBezTo>
                      <a:pt x="324" y="412"/>
                      <a:pt x="327" y="410"/>
                      <a:pt x="330" y="407"/>
                    </a:cubicBezTo>
                    <a:lnTo>
                      <a:pt x="330" y="407"/>
                    </a:lnTo>
                    <a:cubicBezTo>
                      <a:pt x="310" y="437"/>
                      <a:pt x="289" y="478"/>
                      <a:pt x="268" y="510"/>
                    </a:cubicBezTo>
                    <a:cubicBezTo>
                      <a:pt x="217" y="613"/>
                      <a:pt x="155" y="716"/>
                      <a:pt x="103" y="819"/>
                    </a:cubicBezTo>
                    <a:cubicBezTo>
                      <a:pt x="0" y="1005"/>
                      <a:pt x="21" y="1242"/>
                      <a:pt x="176" y="1397"/>
                    </a:cubicBezTo>
                    <a:lnTo>
                      <a:pt x="279" y="1500"/>
                    </a:lnTo>
                    <a:cubicBezTo>
                      <a:pt x="330" y="1551"/>
                      <a:pt x="424" y="1603"/>
                      <a:pt x="506" y="1624"/>
                    </a:cubicBezTo>
                    <a:cubicBezTo>
                      <a:pt x="591" y="1695"/>
                      <a:pt x="696" y="1729"/>
                      <a:pt x="802" y="1729"/>
                    </a:cubicBezTo>
                    <a:cubicBezTo>
                      <a:pt x="926" y="1729"/>
                      <a:pt x="1051" y="1682"/>
                      <a:pt x="1146" y="1592"/>
                    </a:cubicBezTo>
                    <a:cubicBezTo>
                      <a:pt x="1331" y="1417"/>
                      <a:pt x="1527" y="1262"/>
                      <a:pt x="1600" y="1015"/>
                    </a:cubicBezTo>
                    <a:cubicBezTo>
                      <a:pt x="1713" y="581"/>
                      <a:pt x="1362" y="283"/>
                      <a:pt x="1052" y="66"/>
                    </a:cubicBezTo>
                    <a:cubicBezTo>
                      <a:pt x="982" y="21"/>
                      <a:pt x="897" y="0"/>
                      <a:pt x="814" y="0"/>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29" name="Google Shape;2429;p77"/>
              <p:cNvSpPr/>
              <p:nvPr/>
            </p:nvSpPr>
            <p:spPr>
              <a:xfrm>
                <a:off x="6434602" y="2116420"/>
                <a:ext cx="143016" cy="187085"/>
              </a:xfrm>
              <a:custGeom>
                <a:rect b="b" l="l" r="r" t="t"/>
                <a:pathLst>
                  <a:path extrusionOk="0" h="2025" w="1548">
                    <a:moveTo>
                      <a:pt x="601" y="0"/>
                    </a:moveTo>
                    <a:cubicBezTo>
                      <a:pt x="436" y="0"/>
                      <a:pt x="276" y="83"/>
                      <a:pt x="175" y="265"/>
                    </a:cubicBezTo>
                    <a:cubicBezTo>
                      <a:pt x="72" y="440"/>
                      <a:pt x="51" y="646"/>
                      <a:pt x="41" y="832"/>
                    </a:cubicBezTo>
                    <a:cubicBezTo>
                      <a:pt x="0" y="1224"/>
                      <a:pt x="10" y="1698"/>
                      <a:pt x="361" y="1946"/>
                    </a:cubicBezTo>
                    <a:cubicBezTo>
                      <a:pt x="443" y="2000"/>
                      <a:pt x="526" y="2024"/>
                      <a:pt x="608" y="2024"/>
                    </a:cubicBezTo>
                    <a:cubicBezTo>
                      <a:pt x="743" y="2024"/>
                      <a:pt x="875" y="1960"/>
                      <a:pt x="990" y="1863"/>
                    </a:cubicBezTo>
                    <a:cubicBezTo>
                      <a:pt x="1186" y="1853"/>
                      <a:pt x="1372" y="1719"/>
                      <a:pt x="1434" y="1523"/>
                    </a:cubicBezTo>
                    <a:cubicBezTo>
                      <a:pt x="1454" y="1420"/>
                      <a:pt x="1475" y="1327"/>
                      <a:pt x="1485" y="1234"/>
                    </a:cubicBezTo>
                    <a:cubicBezTo>
                      <a:pt x="1516" y="1173"/>
                      <a:pt x="1547" y="1100"/>
                      <a:pt x="1547" y="1017"/>
                    </a:cubicBezTo>
                    <a:cubicBezTo>
                      <a:pt x="1547" y="863"/>
                      <a:pt x="1475" y="749"/>
                      <a:pt x="1382" y="667"/>
                    </a:cubicBezTo>
                    <a:cubicBezTo>
                      <a:pt x="1351" y="616"/>
                      <a:pt x="1320" y="574"/>
                      <a:pt x="1279" y="522"/>
                    </a:cubicBezTo>
                    <a:cubicBezTo>
                      <a:pt x="1238" y="471"/>
                      <a:pt x="1186" y="440"/>
                      <a:pt x="1135" y="389"/>
                    </a:cubicBezTo>
                    <a:cubicBezTo>
                      <a:pt x="1124" y="347"/>
                      <a:pt x="1103" y="295"/>
                      <a:pt x="1073" y="254"/>
                    </a:cubicBezTo>
                    <a:cubicBezTo>
                      <a:pt x="951" y="91"/>
                      <a:pt x="774" y="0"/>
                      <a:pt x="601" y="0"/>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30" name="Google Shape;2430;p77"/>
              <p:cNvSpPr/>
              <p:nvPr/>
            </p:nvSpPr>
            <p:spPr>
              <a:xfrm>
                <a:off x="6864018" y="1933954"/>
                <a:ext cx="156689" cy="160200"/>
              </a:xfrm>
              <a:custGeom>
                <a:rect b="b" l="l" r="r" t="t"/>
                <a:pathLst>
                  <a:path extrusionOk="0" h="1734" w="1696">
                    <a:moveTo>
                      <a:pt x="1146" y="1"/>
                    </a:moveTo>
                    <a:cubicBezTo>
                      <a:pt x="1140" y="1"/>
                      <a:pt x="1134" y="1"/>
                      <a:pt x="1129" y="1"/>
                    </a:cubicBezTo>
                    <a:cubicBezTo>
                      <a:pt x="973" y="1"/>
                      <a:pt x="829" y="42"/>
                      <a:pt x="705" y="115"/>
                    </a:cubicBezTo>
                    <a:cubicBezTo>
                      <a:pt x="592" y="145"/>
                      <a:pt x="489" y="218"/>
                      <a:pt x="427" y="331"/>
                    </a:cubicBezTo>
                    <a:cubicBezTo>
                      <a:pt x="386" y="414"/>
                      <a:pt x="334" y="476"/>
                      <a:pt x="283" y="548"/>
                    </a:cubicBezTo>
                    <a:cubicBezTo>
                      <a:pt x="180" y="693"/>
                      <a:pt x="128" y="858"/>
                      <a:pt x="86" y="1023"/>
                    </a:cubicBezTo>
                    <a:cubicBezTo>
                      <a:pt x="1" y="1347"/>
                      <a:pt x="259" y="1627"/>
                      <a:pt x="559" y="1627"/>
                    </a:cubicBezTo>
                    <a:cubicBezTo>
                      <a:pt x="584" y="1627"/>
                      <a:pt x="609" y="1625"/>
                      <a:pt x="633" y="1621"/>
                    </a:cubicBezTo>
                    <a:cubicBezTo>
                      <a:pt x="726" y="1683"/>
                      <a:pt x="829" y="1734"/>
                      <a:pt x="932" y="1734"/>
                    </a:cubicBezTo>
                    <a:cubicBezTo>
                      <a:pt x="1149" y="1734"/>
                      <a:pt x="1314" y="1590"/>
                      <a:pt x="1386" y="1404"/>
                    </a:cubicBezTo>
                    <a:cubicBezTo>
                      <a:pt x="1417" y="1383"/>
                      <a:pt x="1448" y="1363"/>
                      <a:pt x="1469" y="1332"/>
                    </a:cubicBezTo>
                    <a:cubicBezTo>
                      <a:pt x="1696" y="1085"/>
                      <a:pt x="1613" y="785"/>
                      <a:pt x="1613" y="476"/>
                    </a:cubicBezTo>
                    <a:cubicBezTo>
                      <a:pt x="1613" y="223"/>
                      <a:pt x="1406" y="1"/>
                      <a:pt x="1146" y="1"/>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31" name="Google Shape;2431;p77"/>
              <p:cNvSpPr/>
              <p:nvPr/>
            </p:nvSpPr>
            <p:spPr>
              <a:xfrm>
                <a:off x="7359861" y="1915384"/>
                <a:ext cx="163988" cy="152162"/>
              </a:xfrm>
              <a:custGeom>
                <a:rect b="b" l="l" r="r" t="t"/>
                <a:pathLst>
                  <a:path extrusionOk="0" h="1647" w="1775">
                    <a:moveTo>
                      <a:pt x="1056" y="1"/>
                    </a:moveTo>
                    <a:cubicBezTo>
                      <a:pt x="1034" y="1"/>
                      <a:pt x="1013" y="3"/>
                      <a:pt x="991" y="6"/>
                    </a:cubicBezTo>
                    <a:lnTo>
                      <a:pt x="960" y="6"/>
                    </a:lnTo>
                    <a:cubicBezTo>
                      <a:pt x="775" y="6"/>
                      <a:pt x="651" y="99"/>
                      <a:pt x="548" y="243"/>
                    </a:cubicBezTo>
                    <a:cubicBezTo>
                      <a:pt x="465" y="346"/>
                      <a:pt x="383" y="460"/>
                      <a:pt x="321" y="573"/>
                    </a:cubicBezTo>
                    <a:cubicBezTo>
                      <a:pt x="259" y="687"/>
                      <a:pt x="218" y="800"/>
                      <a:pt x="156" y="914"/>
                    </a:cubicBezTo>
                    <a:cubicBezTo>
                      <a:pt x="1" y="1234"/>
                      <a:pt x="186" y="1646"/>
                      <a:pt x="578" y="1646"/>
                    </a:cubicBezTo>
                    <a:cubicBezTo>
                      <a:pt x="672" y="1646"/>
                      <a:pt x="775" y="1636"/>
                      <a:pt x="878" y="1636"/>
                    </a:cubicBezTo>
                    <a:cubicBezTo>
                      <a:pt x="904" y="1641"/>
                      <a:pt x="930" y="1643"/>
                      <a:pt x="954" y="1643"/>
                    </a:cubicBezTo>
                    <a:cubicBezTo>
                      <a:pt x="1045" y="1643"/>
                      <a:pt x="1124" y="1615"/>
                      <a:pt x="1197" y="1574"/>
                    </a:cubicBezTo>
                    <a:cubicBezTo>
                      <a:pt x="1352" y="1522"/>
                      <a:pt x="1486" y="1440"/>
                      <a:pt x="1589" y="1295"/>
                    </a:cubicBezTo>
                    <a:cubicBezTo>
                      <a:pt x="1775" y="1017"/>
                      <a:pt x="1610" y="646"/>
                      <a:pt x="1517" y="357"/>
                    </a:cubicBezTo>
                    <a:cubicBezTo>
                      <a:pt x="1452" y="170"/>
                      <a:pt x="1260" y="1"/>
                      <a:pt x="1056" y="1"/>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32" name="Google Shape;2432;p77"/>
              <p:cNvSpPr/>
              <p:nvPr/>
            </p:nvSpPr>
            <p:spPr>
              <a:xfrm>
                <a:off x="7171206" y="1552025"/>
                <a:ext cx="161124" cy="141538"/>
              </a:xfrm>
              <a:custGeom>
                <a:rect b="b" l="l" r="r" t="t"/>
                <a:pathLst>
                  <a:path extrusionOk="0" h="1532" w="1744">
                    <a:moveTo>
                      <a:pt x="1074" y="1"/>
                    </a:moveTo>
                    <a:cubicBezTo>
                      <a:pt x="1033" y="1"/>
                      <a:pt x="992" y="4"/>
                      <a:pt x="949" y="9"/>
                    </a:cubicBezTo>
                    <a:cubicBezTo>
                      <a:pt x="867" y="20"/>
                      <a:pt x="795" y="61"/>
                      <a:pt x="733" y="112"/>
                    </a:cubicBezTo>
                    <a:lnTo>
                      <a:pt x="733" y="102"/>
                    </a:lnTo>
                    <a:cubicBezTo>
                      <a:pt x="681" y="91"/>
                      <a:pt x="640" y="82"/>
                      <a:pt x="599" y="82"/>
                    </a:cubicBezTo>
                    <a:lnTo>
                      <a:pt x="589" y="82"/>
                    </a:lnTo>
                    <a:cubicBezTo>
                      <a:pt x="577" y="80"/>
                      <a:pt x="566" y="79"/>
                      <a:pt x="554" y="79"/>
                    </a:cubicBezTo>
                    <a:cubicBezTo>
                      <a:pt x="407" y="79"/>
                      <a:pt x="243" y="195"/>
                      <a:pt x="176" y="318"/>
                    </a:cubicBezTo>
                    <a:cubicBezTo>
                      <a:pt x="83" y="494"/>
                      <a:pt x="62" y="731"/>
                      <a:pt x="32" y="927"/>
                    </a:cubicBezTo>
                    <a:cubicBezTo>
                      <a:pt x="0" y="1102"/>
                      <a:pt x="32" y="1257"/>
                      <a:pt x="155" y="1391"/>
                    </a:cubicBezTo>
                    <a:cubicBezTo>
                      <a:pt x="247" y="1484"/>
                      <a:pt x="372" y="1532"/>
                      <a:pt x="498" y="1532"/>
                    </a:cubicBezTo>
                    <a:cubicBezTo>
                      <a:pt x="583" y="1532"/>
                      <a:pt x="668" y="1510"/>
                      <a:pt x="743" y="1464"/>
                    </a:cubicBezTo>
                    <a:cubicBezTo>
                      <a:pt x="826" y="1412"/>
                      <a:pt x="919" y="1361"/>
                      <a:pt x="1011" y="1319"/>
                    </a:cubicBezTo>
                    <a:cubicBezTo>
                      <a:pt x="1022" y="1319"/>
                      <a:pt x="1032" y="1319"/>
                      <a:pt x="1032" y="1309"/>
                    </a:cubicBezTo>
                    <a:cubicBezTo>
                      <a:pt x="1063" y="1309"/>
                      <a:pt x="1084" y="1299"/>
                      <a:pt x="1104" y="1278"/>
                    </a:cubicBezTo>
                    <a:cubicBezTo>
                      <a:pt x="1125" y="1278"/>
                      <a:pt x="1146" y="1267"/>
                      <a:pt x="1156" y="1257"/>
                    </a:cubicBezTo>
                    <a:cubicBezTo>
                      <a:pt x="1341" y="1164"/>
                      <a:pt x="1465" y="969"/>
                      <a:pt x="1589" y="814"/>
                    </a:cubicBezTo>
                    <a:cubicBezTo>
                      <a:pt x="1744" y="607"/>
                      <a:pt x="1651" y="360"/>
                      <a:pt x="1476" y="215"/>
                    </a:cubicBezTo>
                    <a:cubicBezTo>
                      <a:pt x="1465" y="185"/>
                      <a:pt x="1444" y="153"/>
                      <a:pt x="1414" y="133"/>
                    </a:cubicBezTo>
                    <a:cubicBezTo>
                      <a:pt x="1312" y="32"/>
                      <a:pt x="1199" y="1"/>
                      <a:pt x="1074" y="1"/>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33" name="Google Shape;2433;p77"/>
              <p:cNvSpPr/>
              <p:nvPr/>
            </p:nvSpPr>
            <p:spPr>
              <a:xfrm>
                <a:off x="7460008" y="1266547"/>
                <a:ext cx="133500" cy="156504"/>
              </a:xfrm>
              <a:custGeom>
                <a:rect b="b" l="l" r="r" t="t"/>
                <a:pathLst>
                  <a:path extrusionOk="0" h="1694" w="1445">
                    <a:moveTo>
                      <a:pt x="564" y="1"/>
                    </a:moveTo>
                    <a:cubicBezTo>
                      <a:pt x="351" y="1"/>
                      <a:pt x="135" y="145"/>
                      <a:pt x="83" y="355"/>
                    </a:cubicBezTo>
                    <a:cubicBezTo>
                      <a:pt x="62" y="448"/>
                      <a:pt x="51" y="541"/>
                      <a:pt x="62" y="634"/>
                    </a:cubicBezTo>
                    <a:cubicBezTo>
                      <a:pt x="21" y="747"/>
                      <a:pt x="0" y="871"/>
                      <a:pt x="0" y="985"/>
                    </a:cubicBezTo>
                    <a:cubicBezTo>
                      <a:pt x="0" y="1180"/>
                      <a:pt x="72" y="1335"/>
                      <a:pt x="196" y="1490"/>
                    </a:cubicBezTo>
                    <a:cubicBezTo>
                      <a:pt x="268" y="1583"/>
                      <a:pt x="413" y="1666"/>
                      <a:pt x="526" y="1686"/>
                    </a:cubicBezTo>
                    <a:cubicBezTo>
                      <a:pt x="571" y="1691"/>
                      <a:pt x="614" y="1694"/>
                      <a:pt x="656" y="1694"/>
                    </a:cubicBezTo>
                    <a:cubicBezTo>
                      <a:pt x="787" y="1694"/>
                      <a:pt x="907" y="1669"/>
                      <a:pt x="1032" y="1614"/>
                    </a:cubicBezTo>
                    <a:cubicBezTo>
                      <a:pt x="1279" y="1510"/>
                      <a:pt x="1444" y="1212"/>
                      <a:pt x="1424" y="943"/>
                    </a:cubicBezTo>
                    <a:cubicBezTo>
                      <a:pt x="1382" y="552"/>
                      <a:pt x="1114" y="273"/>
                      <a:pt x="794" y="66"/>
                    </a:cubicBezTo>
                    <a:cubicBezTo>
                      <a:pt x="724" y="21"/>
                      <a:pt x="644" y="1"/>
                      <a:pt x="564" y="1"/>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34" name="Google Shape;2434;p77"/>
              <p:cNvSpPr/>
              <p:nvPr/>
            </p:nvSpPr>
            <p:spPr>
              <a:xfrm>
                <a:off x="6821520" y="1081218"/>
                <a:ext cx="162048" cy="180340"/>
              </a:xfrm>
              <a:custGeom>
                <a:rect b="b" l="l" r="r" t="t"/>
                <a:pathLst>
                  <a:path extrusionOk="0" h="1952" w="1754">
                    <a:moveTo>
                      <a:pt x="850" y="0"/>
                    </a:moveTo>
                    <a:cubicBezTo>
                      <a:pt x="689" y="0"/>
                      <a:pt x="526" y="60"/>
                      <a:pt x="381" y="154"/>
                    </a:cubicBezTo>
                    <a:cubicBezTo>
                      <a:pt x="196" y="277"/>
                      <a:pt x="103" y="504"/>
                      <a:pt x="175" y="721"/>
                    </a:cubicBezTo>
                    <a:cubicBezTo>
                      <a:pt x="41" y="979"/>
                      <a:pt x="0" y="1278"/>
                      <a:pt x="175" y="1547"/>
                    </a:cubicBezTo>
                    <a:cubicBezTo>
                      <a:pt x="335" y="1786"/>
                      <a:pt x="631" y="1952"/>
                      <a:pt x="928" y="1952"/>
                    </a:cubicBezTo>
                    <a:cubicBezTo>
                      <a:pt x="1015" y="1952"/>
                      <a:pt x="1102" y="1938"/>
                      <a:pt x="1186" y="1907"/>
                    </a:cubicBezTo>
                    <a:cubicBezTo>
                      <a:pt x="1424" y="1815"/>
                      <a:pt x="1578" y="1660"/>
                      <a:pt x="1671" y="1423"/>
                    </a:cubicBezTo>
                    <a:cubicBezTo>
                      <a:pt x="1754" y="1185"/>
                      <a:pt x="1671" y="917"/>
                      <a:pt x="1589" y="701"/>
                    </a:cubicBezTo>
                    <a:cubicBezTo>
                      <a:pt x="1495" y="463"/>
                      <a:pt x="1392" y="206"/>
                      <a:pt x="1155" y="82"/>
                    </a:cubicBezTo>
                    <a:cubicBezTo>
                      <a:pt x="1058" y="25"/>
                      <a:pt x="955" y="0"/>
                      <a:pt x="850" y="0"/>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35" name="Google Shape;2435;p77"/>
              <p:cNvSpPr/>
              <p:nvPr/>
            </p:nvSpPr>
            <p:spPr>
              <a:xfrm>
                <a:off x="7283641" y="981994"/>
                <a:ext cx="146896" cy="132484"/>
              </a:xfrm>
              <a:custGeom>
                <a:rect b="b" l="l" r="r" t="t"/>
                <a:pathLst>
                  <a:path extrusionOk="0" h="1434" w="1590">
                    <a:moveTo>
                      <a:pt x="1115" y="1"/>
                    </a:moveTo>
                    <a:cubicBezTo>
                      <a:pt x="867" y="10"/>
                      <a:pt x="640" y="93"/>
                      <a:pt x="486" y="289"/>
                    </a:cubicBezTo>
                    <a:cubicBezTo>
                      <a:pt x="300" y="310"/>
                      <a:pt x="124" y="464"/>
                      <a:pt x="73" y="650"/>
                    </a:cubicBezTo>
                    <a:cubicBezTo>
                      <a:pt x="1" y="898"/>
                      <a:pt x="135" y="1115"/>
                      <a:pt x="362" y="1218"/>
                    </a:cubicBezTo>
                    <a:cubicBezTo>
                      <a:pt x="383" y="1228"/>
                      <a:pt x="403" y="1238"/>
                      <a:pt x="413" y="1248"/>
                    </a:cubicBezTo>
                    <a:lnTo>
                      <a:pt x="537" y="1310"/>
                    </a:lnTo>
                    <a:cubicBezTo>
                      <a:pt x="671" y="1383"/>
                      <a:pt x="805" y="1434"/>
                      <a:pt x="950" y="1434"/>
                    </a:cubicBezTo>
                    <a:cubicBezTo>
                      <a:pt x="1167" y="1434"/>
                      <a:pt x="1373" y="1310"/>
                      <a:pt x="1476" y="1115"/>
                    </a:cubicBezTo>
                    <a:cubicBezTo>
                      <a:pt x="1579" y="929"/>
                      <a:pt x="1589" y="702"/>
                      <a:pt x="1589" y="485"/>
                    </a:cubicBezTo>
                    <a:cubicBezTo>
                      <a:pt x="1589" y="228"/>
                      <a:pt x="1373" y="1"/>
                      <a:pt x="1115" y="1"/>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36" name="Google Shape;2436;p77"/>
              <p:cNvSpPr/>
              <p:nvPr/>
            </p:nvSpPr>
            <p:spPr>
              <a:xfrm>
                <a:off x="6712873" y="724603"/>
                <a:ext cx="149483" cy="159461"/>
              </a:xfrm>
              <a:custGeom>
                <a:rect b="b" l="l" r="r" t="t"/>
                <a:pathLst>
                  <a:path extrusionOk="0" h="1726" w="1618">
                    <a:moveTo>
                      <a:pt x="830" y="0"/>
                    </a:moveTo>
                    <a:cubicBezTo>
                      <a:pt x="792" y="0"/>
                      <a:pt x="752" y="4"/>
                      <a:pt x="711" y="11"/>
                    </a:cubicBezTo>
                    <a:cubicBezTo>
                      <a:pt x="526" y="53"/>
                      <a:pt x="402" y="187"/>
                      <a:pt x="310" y="352"/>
                    </a:cubicBezTo>
                    <a:cubicBezTo>
                      <a:pt x="83" y="497"/>
                      <a:pt x="0" y="785"/>
                      <a:pt x="134" y="1012"/>
                    </a:cubicBezTo>
                    <a:cubicBezTo>
                      <a:pt x="258" y="1229"/>
                      <a:pt x="340" y="1497"/>
                      <a:pt x="557" y="1641"/>
                    </a:cubicBezTo>
                    <a:cubicBezTo>
                      <a:pt x="638" y="1687"/>
                      <a:pt x="735" y="1716"/>
                      <a:pt x="827" y="1716"/>
                    </a:cubicBezTo>
                    <a:cubicBezTo>
                      <a:pt x="840" y="1716"/>
                      <a:pt x="854" y="1715"/>
                      <a:pt x="867" y="1714"/>
                    </a:cubicBezTo>
                    <a:lnTo>
                      <a:pt x="1000" y="1714"/>
                    </a:lnTo>
                    <a:cubicBezTo>
                      <a:pt x="1037" y="1721"/>
                      <a:pt x="1075" y="1725"/>
                      <a:pt x="1112" y="1725"/>
                    </a:cubicBezTo>
                    <a:cubicBezTo>
                      <a:pt x="1374" y="1725"/>
                      <a:pt x="1618" y="1539"/>
                      <a:pt x="1609" y="1249"/>
                    </a:cubicBezTo>
                    <a:cubicBezTo>
                      <a:pt x="1599" y="868"/>
                      <a:pt x="1465" y="548"/>
                      <a:pt x="1259" y="238"/>
                    </a:cubicBezTo>
                    <a:cubicBezTo>
                      <a:pt x="1148" y="78"/>
                      <a:pt x="1004" y="0"/>
                      <a:pt x="830" y="0"/>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37" name="Google Shape;2437;p77"/>
              <p:cNvSpPr/>
              <p:nvPr/>
            </p:nvSpPr>
            <p:spPr>
              <a:xfrm>
                <a:off x="7596187" y="679887"/>
                <a:ext cx="123984" cy="142462"/>
              </a:xfrm>
              <a:custGeom>
                <a:rect b="b" l="l" r="r" t="t"/>
                <a:pathLst>
                  <a:path extrusionOk="0" h="1542" w="1342">
                    <a:moveTo>
                      <a:pt x="517" y="0"/>
                    </a:moveTo>
                    <a:cubicBezTo>
                      <a:pt x="362" y="0"/>
                      <a:pt x="166" y="93"/>
                      <a:pt x="104" y="238"/>
                    </a:cubicBezTo>
                    <a:cubicBezTo>
                      <a:pt x="22" y="433"/>
                      <a:pt x="1" y="578"/>
                      <a:pt x="32" y="774"/>
                    </a:cubicBezTo>
                    <a:lnTo>
                      <a:pt x="63" y="867"/>
                    </a:lnTo>
                    <a:cubicBezTo>
                      <a:pt x="22" y="1063"/>
                      <a:pt x="73" y="1259"/>
                      <a:pt x="280" y="1382"/>
                    </a:cubicBezTo>
                    <a:cubicBezTo>
                      <a:pt x="342" y="1414"/>
                      <a:pt x="424" y="1434"/>
                      <a:pt x="507" y="1444"/>
                    </a:cubicBezTo>
                    <a:cubicBezTo>
                      <a:pt x="584" y="1511"/>
                      <a:pt x="691" y="1542"/>
                      <a:pt x="798" y="1542"/>
                    </a:cubicBezTo>
                    <a:cubicBezTo>
                      <a:pt x="890" y="1542"/>
                      <a:pt x="981" y="1519"/>
                      <a:pt x="1053" y="1476"/>
                    </a:cubicBezTo>
                    <a:cubicBezTo>
                      <a:pt x="1291" y="1331"/>
                      <a:pt x="1342" y="1052"/>
                      <a:pt x="1218" y="816"/>
                    </a:cubicBezTo>
                    <a:cubicBezTo>
                      <a:pt x="1218" y="816"/>
                      <a:pt x="1218" y="805"/>
                      <a:pt x="1208" y="795"/>
                    </a:cubicBezTo>
                    <a:cubicBezTo>
                      <a:pt x="1249" y="630"/>
                      <a:pt x="1229" y="465"/>
                      <a:pt x="1136" y="320"/>
                    </a:cubicBezTo>
                    <a:cubicBezTo>
                      <a:pt x="1074" y="227"/>
                      <a:pt x="991" y="145"/>
                      <a:pt x="899" y="93"/>
                    </a:cubicBezTo>
                    <a:cubicBezTo>
                      <a:pt x="816" y="42"/>
                      <a:pt x="723" y="0"/>
                      <a:pt x="610" y="0"/>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2438" name="Google Shape;2438;p77"/>
            <p:cNvGrpSpPr/>
            <p:nvPr/>
          </p:nvGrpSpPr>
          <p:grpSpPr>
            <a:xfrm flipH="1" rot="4230358">
              <a:off x="6798065" y="2153049"/>
              <a:ext cx="1437155" cy="1280566"/>
              <a:chOff x="5898017" y="679887"/>
              <a:chExt cx="1822155" cy="1623617"/>
            </a:xfrm>
          </p:grpSpPr>
          <p:sp>
            <p:nvSpPr>
              <p:cNvPr id="2439" name="Google Shape;2439;p77"/>
              <p:cNvSpPr/>
              <p:nvPr/>
            </p:nvSpPr>
            <p:spPr>
              <a:xfrm>
                <a:off x="5898017" y="1960377"/>
                <a:ext cx="158260" cy="159738"/>
              </a:xfrm>
              <a:custGeom>
                <a:rect b="b" l="l" r="r" t="t"/>
                <a:pathLst>
                  <a:path extrusionOk="0" h="1729" w="1713">
                    <a:moveTo>
                      <a:pt x="814" y="0"/>
                    </a:moveTo>
                    <a:cubicBezTo>
                      <a:pt x="725" y="0"/>
                      <a:pt x="637" y="23"/>
                      <a:pt x="568" y="66"/>
                    </a:cubicBezTo>
                    <a:cubicBezTo>
                      <a:pt x="444" y="138"/>
                      <a:pt x="372" y="242"/>
                      <a:pt x="341" y="375"/>
                    </a:cubicBezTo>
                    <a:cubicBezTo>
                      <a:pt x="341" y="386"/>
                      <a:pt x="330" y="396"/>
                      <a:pt x="330" y="407"/>
                    </a:cubicBezTo>
                    <a:cubicBezTo>
                      <a:pt x="330" y="399"/>
                      <a:pt x="329" y="396"/>
                      <a:pt x="328" y="396"/>
                    </a:cubicBezTo>
                    <a:cubicBezTo>
                      <a:pt x="324" y="396"/>
                      <a:pt x="318" y="412"/>
                      <a:pt x="323" y="412"/>
                    </a:cubicBezTo>
                    <a:cubicBezTo>
                      <a:pt x="324" y="412"/>
                      <a:pt x="327" y="410"/>
                      <a:pt x="330" y="407"/>
                    </a:cubicBezTo>
                    <a:lnTo>
                      <a:pt x="330" y="407"/>
                    </a:lnTo>
                    <a:cubicBezTo>
                      <a:pt x="310" y="437"/>
                      <a:pt x="289" y="478"/>
                      <a:pt x="268" y="510"/>
                    </a:cubicBezTo>
                    <a:cubicBezTo>
                      <a:pt x="217" y="613"/>
                      <a:pt x="155" y="716"/>
                      <a:pt x="103" y="819"/>
                    </a:cubicBezTo>
                    <a:cubicBezTo>
                      <a:pt x="0" y="1005"/>
                      <a:pt x="21" y="1242"/>
                      <a:pt x="176" y="1397"/>
                    </a:cubicBezTo>
                    <a:lnTo>
                      <a:pt x="279" y="1500"/>
                    </a:lnTo>
                    <a:cubicBezTo>
                      <a:pt x="330" y="1551"/>
                      <a:pt x="424" y="1603"/>
                      <a:pt x="506" y="1624"/>
                    </a:cubicBezTo>
                    <a:cubicBezTo>
                      <a:pt x="591" y="1695"/>
                      <a:pt x="696" y="1729"/>
                      <a:pt x="802" y="1729"/>
                    </a:cubicBezTo>
                    <a:cubicBezTo>
                      <a:pt x="926" y="1729"/>
                      <a:pt x="1051" y="1682"/>
                      <a:pt x="1146" y="1592"/>
                    </a:cubicBezTo>
                    <a:cubicBezTo>
                      <a:pt x="1331" y="1417"/>
                      <a:pt x="1527" y="1262"/>
                      <a:pt x="1600" y="1015"/>
                    </a:cubicBezTo>
                    <a:cubicBezTo>
                      <a:pt x="1713" y="581"/>
                      <a:pt x="1362" y="283"/>
                      <a:pt x="1052" y="66"/>
                    </a:cubicBezTo>
                    <a:cubicBezTo>
                      <a:pt x="982" y="21"/>
                      <a:pt x="897" y="0"/>
                      <a:pt x="814" y="0"/>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40" name="Google Shape;2440;p77"/>
              <p:cNvSpPr/>
              <p:nvPr/>
            </p:nvSpPr>
            <p:spPr>
              <a:xfrm>
                <a:off x="6434602" y="2116420"/>
                <a:ext cx="143016" cy="187085"/>
              </a:xfrm>
              <a:custGeom>
                <a:rect b="b" l="l" r="r" t="t"/>
                <a:pathLst>
                  <a:path extrusionOk="0" h="2025" w="1548">
                    <a:moveTo>
                      <a:pt x="601" y="0"/>
                    </a:moveTo>
                    <a:cubicBezTo>
                      <a:pt x="436" y="0"/>
                      <a:pt x="276" y="83"/>
                      <a:pt x="175" y="265"/>
                    </a:cubicBezTo>
                    <a:cubicBezTo>
                      <a:pt x="72" y="440"/>
                      <a:pt x="51" y="646"/>
                      <a:pt x="41" y="832"/>
                    </a:cubicBezTo>
                    <a:cubicBezTo>
                      <a:pt x="0" y="1224"/>
                      <a:pt x="10" y="1698"/>
                      <a:pt x="361" y="1946"/>
                    </a:cubicBezTo>
                    <a:cubicBezTo>
                      <a:pt x="443" y="2000"/>
                      <a:pt x="526" y="2024"/>
                      <a:pt x="608" y="2024"/>
                    </a:cubicBezTo>
                    <a:cubicBezTo>
                      <a:pt x="743" y="2024"/>
                      <a:pt x="875" y="1960"/>
                      <a:pt x="990" y="1863"/>
                    </a:cubicBezTo>
                    <a:cubicBezTo>
                      <a:pt x="1186" y="1853"/>
                      <a:pt x="1372" y="1719"/>
                      <a:pt x="1434" y="1523"/>
                    </a:cubicBezTo>
                    <a:cubicBezTo>
                      <a:pt x="1454" y="1420"/>
                      <a:pt x="1475" y="1327"/>
                      <a:pt x="1485" y="1234"/>
                    </a:cubicBezTo>
                    <a:cubicBezTo>
                      <a:pt x="1516" y="1173"/>
                      <a:pt x="1547" y="1100"/>
                      <a:pt x="1547" y="1017"/>
                    </a:cubicBezTo>
                    <a:cubicBezTo>
                      <a:pt x="1547" y="863"/>
                      <a:pt x="1475" y="749"/>
                      <a:pt x="1382" y="667"/>
                    </a:cubicBezTo>
                    <a:cubicBezTo>
                      <a:pt x="1351" y="616"/>
                      <a:pt x="1320" y="574"/>
                      <a:pt x="1279" y="522"/>
                    </a:cubicBezTo>
                    <a:cubicBezTo>
                      <a:pt x="1238" y="471"/>
                      <a:pt x="1186" y="440"/>
                      <a:pt x="1135" y="389"/>
                    </a:cubicBezTo>
                    <a:cubicBezTo>
                      <a:pt x="1124" y="347"/>
                      <a:pt x="1103" y="295"/>
                      <a:pt x="1073" y="254"/>
                    </a:cubicBezTo>
                    <a:cubicBezTo>
                      <a:pt x="951" y="91"/>
                      <a:pt x="774" y="0"/>
                      <a:pt x="601" y="0"/>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41" name="Google Shape;2441;p77"/>
              <p:cNvSpPr/>
              <p:nvPr/>
            </p:nvSpPr>
            <p:spPr>
              <a:xfrm>
                <a:off x="6864018" y="1933954"/>
                <a:ext cx="156689" cy="160200"/>
              </a:xfrm>
              <a:custGeom>
                <a:rect b="b" l="l" r="r" t="t"/>
                <a:pathLst>
                  <a:path extrusionOk="0" h="1734" w="1696">
                    <a:moveTo>
                      <a:pt x="1146" y="1"/>
                    </a:moveTo>
                    <a:cubicBezTo>
                      <a:pt x="1140" y="1"/>
                      <a:pt x="1134" y="1"/>
                      <a:pt x="1129" y="1"/>
                    </a:cubicBezTo>
                    <a:cubicBezTo>
                      <a:pt x="973" y="1"/>
                      <a:pt x="829" y="42"/>
                      <a:pt x="705" y="115"/>
                    </a:cubicBezTo>
                    <a:cubicBezTo>
                      <a:pt x="592" y="145"/>
                      <a:pt x="489" y="218"/>
                      <a:pt x="427" y="331"/>
                    </a:cubicBezTo>
                    <a:cubicBezTo>
                      <a:pt x="386" y="414"/>
                      <a:pt x="334" y="476"/>
                      <a:pt x="283" y="548"/>
                    </a:cubicBezTo>
                    <a:cubicBezTo>
                      <a:pt x="180" y="693"/>
                      <a:pt x="128" y="858"/>
                      <a:pt x="86" y="1023"/>
                    </a:cubicBezTo>
                    <a:cubicBezTo>
                      <a:pt x="1" y="1347"/>
                      <a:pt x="259" y="1627"/>
                      <a:pt x="559" y="1627"/>
                    </a:cubicBezTo>
                    <a:cubicBezTo>
                      <a:pt x="584" y="1627"/>
                      <a:pt x="609" y="1625"/>
                      <a:pt x="633" y="1621"/>
                    </a:cubicBezTo>
                    <a:cubicBezTo>
                      <a:pt x="726" y="1683"/>
                      <a:pt x="829" y="1734"/>
                      <a:pt x="932" y="1734"/>
                    </a:cubicBezTo>
                    <a:cubicBezTo>
                      <a:pt x="1149" y="1734"/>
                      <a:pt x="1314" y="1590"/>
                      <a:pt x="1386" y="1404"/>
                    </a:cubicBezTo>
                    <a:cubicBezTo>
                      <a:pt x="1417" y="1383"/>
                      <a:pt x="1448" y="1363"/>
                      <a:pt x="1469" y="1332"/>
                    </a:cubicBezTo>
                    <a:cubicBezTo>
                      <a:pt x="1696" y="1085"/>
                      <a:pt x="1613" y="785"/>
                      <a:pt x="1613" y="476"/>
                    </a:cubicBezTo>
                    <a:cubicBezTo>
                      <a:pt x="1613" y="223"/>
                      <a:pt x="1406" y="1"/>
                      <a:pt x="1146" y="1"/>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42" name="Google Shape;2442;p77"/>
              <p:cNvSpPr/>
              <p:nvPr/>
            </p:nvSpPr>
            <p:spPr>
              <a:xfrm>
                <a:off x="7359861" y="1915384"/>
                <a:ext cx="163988" cy="152162"/>
              </a:xfrm>
              <a:custGeom>
                <a:rect b="b" l="l" r="r" t="t"/>
                <a:pathLst>
                  <a:path extrusionOk="0" h="1647" w="1775">
                    <a:moveTo>
                      <a:pt x="1056" y="1"/>
                    </a:moveTo>
                    <a:cubicBezTo>
                      <a:pt x="1034" y="1"/>
                      <a:pt x="1013" y="3"/>
                      <a:pt x="991" y="6"/>
                    </a:cubicBezTo>
                    <a:lnTo>
                      <a:pt x="960" y="6"/>
                    </a:lnTo>
                    <a:cubicBezTo>
                      <a:pt x="775" y="6"/>
                      <a:pt x="651" y="99"/>
                      <a:pt x="548" y="243"/>
                    </a:cubicBezTo>
                    <a:cubicBezTo>
                      <a:pt x="465" y="346"/>
                      <a:pt x="383" y="460"/>
                      <a:pt x="321" y="573"/>
                    </a:cubicBezTo>
                    <a:cubicBezTo>
                      <a:pt x="259" y="687"/>
                      <a:pt x="218" y="800"/>
                      <a:pt x="156" y="914"/>
                    </a:cubicBezTo>
                    <a:cubicBezTo>
                      <a:pt x="1" y="1234"/>
                      <a:pt x="186" y="1646"/>
                      <a:pt x="578" y="1646"/>
                    </a:cubicBezTo>
                    <a:cubicBezTo>
                      <a:pt x="672" y="1646"/>
                      <a:pt x="775" y="1636"/>
                      <a:pt x="878" y="1636"/>
                    </a:cubicBezTo>
                    <a:cubicBezTo>
                      <a:pt x="904" y="1641"/>
                      <a:pt x="930" y="1643"/>
                      <a:pt x="954" y="1643"/>
                    </a:cubicBezTo>
                    <a:cubicBezTo>
                      <a:pt x="1045" y="1643"/>
                      <a:pt x="1124" y="1615"/>
                      <a:pt x="1197" y="1574"/>
                    </a:cubicBezTo>
                    <a:cubicBezTo>
                      <a:pt x="1352" y="1522"/>
                      <a:pt x="1486" y="1440"/>
                      <a:pt x="1589" y="1295"/>
                    </a:cubicBezTo>
                    <a:cubicBezTo>
                      <a:pt x="1775" y="1017"/>
                      <a:pt x="1610" y="646"/>
                      <a:pt x="1517" y="357"/>
                    </a:cubicBezTo>
                    <a:cubicBezTo>
                      <a:pt x="1452" y="170"/>
                      <a:pt x="1260" y="1"/>
                      <a:pt x="1056" y="1"/>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43" name="Google Shape;2443;p77"/>
              <p:cNvSpPr/>
              <p:nvPr/>
            </p:nvSpPr>
            <p:spPr>
              <a:xfrm>
                <a:off x="7171206" y="1552025"/>
                <a:ext cx="161124" cy="141538"/>
              </a:xfrm>
              <a:custGeom>
                <a:rect b="b" l="l" r="r" t="t"/>
                <a:pathLst>
                  <a:path extrusionOk="0" h="1532" w="1744">
                    <a:moveTo>
                      <a:pt x="1074" y="1"/>
                    </a:moveTo>
                    <a:cubicBezTo>
                      <a:pt x="1033" y="1"/>
                      <a:pt x="992" y="4"/>
                      <a:pt x="949" y="9"/>
                    </a:cubicBezTo>
                    <a:cubicBezTo>
                      <a:pt x="867" y="20"/>
                      <a:pt x="795" y="61"/>
                      <a:pt x="733" y="112"/>
                    </a:cubicBezTo>
                    <a:lnTo>
                      <a:pt x="733" y="102"/>
                    </a:lnTo>
                    <a:cubicBezTo>
                      <a:pt x="681" y="91"/>
                      <a:pt x="640" y="82"/>
                      <a:pt x="599" y="82"/>
                    </a:cubicBezTo>
                    <a:lnTo>
                      <a:pt x="589" y="82"/>
                    </a:lnTo>
                    <a:cubicBezTo>
                      <a:pt x="577" y="80"/>
                      <a:pt x="566" y="79"/>
                      <a:pt x="554" y="79"/>
                    </a:cubicBezTo>
                    <a:cubicBezTo>
                      <a:pt x="407" y="79"/>
                      <a:pt x="243" y="195"/>
                      <a:pt x="176" y="318"/>
                    </a:cubicBezTo>
                    <a:cubicBezTo>
                      <a:pt x="83" y="494"/>
                      <a:pt x="62" y="731"/>
                      <a:pt x="32" y="927"/>
                    </a:cubicBezTo>
                    <a:cubicBezTo>
                      <a:pt x="0" y="1102"/>
                      <a:pt x="32" y="1257"/>
                      <a:pt x="155" y="1391"/>
                    </a:cubicBezTo>
                    <a:cubicBezTo>
                      <a:pt x="247" y="1484"/>
                      <a:pt x="372" y="1532"/>
                      <a:pt x="498" y="1532"/>
                    </a:cubicBezTo>
                    <a:cubicBezTo>
                      <a:pt x="583" y="1532"/>
                      <a:pt x="668" y="1510"/>
                      <a:pt x="743" y="1464"/>
                    </a:cubicBezTo>
                    <a:cubicBezTo>
                      <a:pt x="826" y="1412"/>
                      <a:pt x="919" y="1361"/>
                      <a:pt x="1011" y="1319"/>
                    </a:cubicBezTo>
                    <a:cubicBezTo>
                      <a:pt x="1022" y="1319"/>
                      <a:pt x="1032" y="1319"/>
                      <a:pt x="1032" y="1309"/>
                    </a:cubicBezTo>
                    <a:cubicBezTo>
                      <a:pt x="1063" y="1309"/>
                      <a:pt x="1084" y="1299"/>
                      <a:pt x="1104" y="1278"/>
                    </a:cubicBezTo>
                    <a:cubicBezTo>
                      <a:pt x="1125" y="1278"/>
                      <a:pt x="1146" y="1267"/>
                      <a:pt x="1156" y="1257"/>
                    </a:cubicBezTo>
                    <a:cubicBezTo>
                      <a:pt x="1341" y="1164"/>
                      <a:pt x="1465" y="969"/>
                      <a:pt x="1589" y="814"/>
                    </a:cubicBezTo>
                    <a:cubicBezTo>
                      <a:pt x="1744" y="607"/>
                      <a:pt x="1651" y="360"/>
                      <a:pt x="1476" y="215"/>
                    </a:cubicBezTo>
                    <a:cubicBezTo>
                      <a:pt x="1465" y="185"/>
                      <a:pt x="1444" y="153"/>
                      <a:pt x="1414" y="133"/>
                    </a:cubicBezTo>
                    <a:cubicBezTo>
                      <a:pt x="1312" y="32"/>
                      <a:pt x="1199" y="1"/>
                      <a:pt x="1074" y="1"/>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44" name="Google Shape;2444;p77"/>
              <p:cNvSpPr/>
              <p:nvPr/>
            </p:nvSpPr>
            <p:spPr>
              <a:xfrm>
                <a:off x="7460008" y="1266547"/>
                <a:ext cx="133500" cy="156504"/>
              </a:xfrm>
              <a:custGeom>
                <a:rect b="b" l="l" r="r" t="t"/>
                <a:pathLst>
                  <a:path extrusionOk="0" h="1694" w="1445">
                    <a:moveTo>
                      <a:pt x="564" y="1"/>
                    </a:moveTo>
                    <a:cubicBezTo>
                      <a:pt x="351" y="1"/>
                      <a:pt x="135" y="145"/>
                      <a:pt x="83" y="355"/>
                    </a:cubicBezTo>
                    <a:cubicBezTo>
                      <a:pt x="62" y="448"/>
                      <a:pt x="51" y="541"/>
                      <a:pt x="62" y="634"/>
                    </a:cubicBezTo>
                    <a:cubicBezTo>
                      <a:pt x="21" y="747"/>
                      <a:pt x="0" y="871"/>
                      <a:pt x="0" y="985"/>
                    </a:cubicBezTo>
                    <a:cubicBezTo>
                      <a:pt x="0" y="1180"/>
                      <a:pt x="72" y="1335"/>
                      <a:pt x="196" y="1490"/>
                    </a:cubicBezTo>
                    <a:cubicBezTo>
                      <a:pt x="268" y="1583"/>
                      <a:pt x="413" y="1666"/>
                      <a:pt x="526" y="1686"/>
                    </a:cubicBezTo>
                    <a:cubicBezTo>
                      <a:pt x="571" y="1691"/>
                      <a:pt x="614" y="1694"/>
                      <a:pt x="656" y="1694"/>
                    </a:cubicBezTo>
                    <a:cubicBezTo>
                      <a:pt x="787" y="1694"/>
                      <a:pt x="907" y="1669"/>
                      <a:pt x="1032" y="1614"/>
                    </a:cubicBezTo>
                    <a:cubicBezTo>
                      <a:pt x="1279" y="1510"/>
                      <a:pt x="1444" y="1212"/>
                      <a:pt x="1424" y="943"/>
                    </a:cubicBezTo>
                    <a:cubicBezTo>
                      <a:pt x="1382" y="552"/>
                      <a:pt x="1114" y="273"/>
                      <a:pt x="794" y="66"/>
                    </a:cubicBezTo>
                    <a:cubicBezTo>
                      <a:pt x="724" y="21"/>
                      <a:pt x="644" y="1"/>
                      <a:pt x="564" y="1"/>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45" name="Google Shape;2445;p77"/>
              <p:cNvSpPr/>
              <p:nvPr/>
            </p:nvSpPr>
            <p:spPr>
              <a:xfrm>
                <a:off x="6821520" y="1081218"/>
                <a:ext cx="162048" cy="180340"/>
              </a:xfrm>
              <a:custGeom>
                <a:rect b="b" l="l" r="r" t="t"/>
                <a:pathLst>
                  <a:path extrusionOk="0" h="1952" w="1754">
                    <a:moveTo>
                      <a:pt x="850" y="0"/>
                    </a:moveTo>
                    <a:cubicBezTo>
                      <a:pt x="689" y="0"/>
                      <a:pt x="526" y="60"/>
                      <a:pt x="381" y="154"/>
                    </a:cubicBezTo>
                    <a:cubicBezTo>
                      <a:pt x="196" y="277"/>
                      <a:pt x="103" y="504"/>
                      <a:pt x="175" y="721"/>
                    </a:cubicBezTo>
                    <a:cubicBezTo>
                      <a:pt x="41" y="979"/>
                      <a:pt x="0" y="1278"/>
                      <a:pt x="175" y="1547"/>
                    </a:cubicBezTo>
                    <a:cubicBezTo>
                      <a:pt x="335" y="1786"/>
                      <a:pt x="631" y="1952"/>
                      <a:pt x="928" y="1952"/>
                    </a:cubicBezTo>
                    <a:cubicBezTo>
                      <a:pt x="1015" y="1952"/>
                      <a:pt x="1102" y="1938"/>
                      <a:pt x="1186" y="1907"/>
                    </a:cubicBezTo>
                    <a:cubicBezTo>
                      <a:pt x="1424" y="1815"/>
                      <a:pt x="1578" y="1660"/>
                      <a:pt x="1671" y="1423"/>
                    </a:cubicBezTo>
                    <a:cubicBezTo>
                      <a:pt x="1754" y="1185"/>
                      <a:pt x="1671" y="917"/>
                      <a:pt x="1589" y="701"/>
                    </a:cubicBezTo>
                    <a:cubicBezTo>
                      <a:pt x="1495" y="463"/>
                      <a:pt x="1392" y="206"/>
                      <a:pt x="1155" y="82"/>
                    </a:cubicBezTo>
                    <a:cubicBezTo>
                      <a:pt x="1058" y="25"/>
                      <a:pt x="955" y="0"/>
                      <a:pt x="850" y="0"/>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46" name="Google Shape;2446;p77"/>
              <p:cNvSpPr/>
              <p:nvPr/>
            </p:nvSpPr>
            <p:spPr>
              <a:xfrm>
                <a:off x="7283641" y="981994"/>
                <a:ext cx="146896" cy="132484"/>
              </a:xfrm>
              <a:custGeom>
                <a:rect b="b" l="l" r="r" t="t"/>
                <a:pathLst>
                  <a:path extrusionOk="0" h="1434" w="1590">
                    <a:moveTo>
                      <a:pt x="1115" y="1"/>
                    </a:moveTo>
                    <a:cubicBezTo>
                      <a:pt x="867" y="10"/>
                      <a:pt x="640" y="93"/>
                      <a:pt x="486" y="289"/>
                    </a:cubicBezTo>
                    <a:cubicBezTo>
                      <a:pt x="300" y="310"/>
                      <a:pt x="124" y="464"/>
                      <a:pt x="73" y="650"/>
                    </a:cubicBezTo>
                    <a:cubicBezTo>
                      <a:pt x="1" y="898"/>
                      <a:pt x="135" y="1115"/>
                      <a:pt x="362" y="1218"/>
                    </a:cubicBezTo>
                    <a:cubicBezTo>
                      <a:pt x="383" y="1228"/>
                      <a:pt x="403" y="1238"/>
                      <a:pt x="413" y="1248"/>
                    </a:cubicBezTo>
                    <a:lnTo>
                      <a:pt x="537" y="1310"/>
                    </a:lnTo>
                    <a:cubicBezTo>
                      <a:pt x="671" y="1383"/>
                      <a:pt x="805" y="1434"/>
                      <a:pt x="950" y="1434"/>
                    </a:cubicBezTo>
                    <a:cubicBezTo>
                      <a:pt x="1167" y="1434"/>
                      <a:pt x="1373" y="1310"/>
                      <a:pt x="1476" y="1115"/>
                    </a:cubicBezTo>
                    <a:cubicBezTo>
                      <a:pt x="1579" y="929"/>
                      <a:pt x="1589" y="702"/>
                      <a:pt x="1589" y="485"/>
                    </a:cubicBezTo>
                    <a:cubicBezTo>
                      <a:pt x="1589" y="228"/>
                      <a:pt x="1373" y="1"/>
                      <a:pt x="1115" y="1"/>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47" name="Google Shape;2447;p77"/>
              <p:cNvSpPr/>
              <p:nvPr/>
            </p:nvSpPr>
            <p:spPr>
              <a:xfrm>
                <a:off x="6712873" y="724603"/>
                <a:ext cx="149483" cy="159461"/>
              </a:xfrm>
              <a:custGeom>
                <a:rect b="b" l="l" r="r" t="t"/>
                <a:pathLst>
                  <a:path extrusionOk="0" h="1726" w="1618">
                    <a:moveTo>
                      <a:pt x="830" y="0"/>
                    </a:moveTo>
                    <a:cubicBezTo>
                      <a:pt x="792" y="0"/>
                      <a:pt x="752" y="4"/>
                      <a:pt x="711" y="11"/>
                    </a:cubicBezTo>
                    <a:cubicBezTo>
                      <a:pt x="526" y="53"/>
                      <a:pt x="402" y="187"/>
                      <a:pt x="310" y="352"/>
                    </a:cubicBezTo>
                    <a:cubicBezTo>
                      <a:pt x="83" y="497"/>
                      <a:pt x="0" y="785"/>
                      <a:pt x="134" y="1012"/>
                    </a:cubicBezTo>
                    <a:cubicBezTo>
                      <a:pt x="258" y="1229"/>
                      <a:pt x="340" y="1497"/>
                      <a:pt x="557" y="1641"/>
                    </a:cubicBezTo>
                    <a:cubicBezTo>
                      <a:pt x="638" y="1687"/>
                      <a:pt x="735" y="1716"/>
                      <a:pt x="827" y="1716"/>
                    </a:cubicBezTo>
                    <a:cubicBezTo>
                      <a:pt x="840" y="1716"/>
                      <a:pt x="854" y="1715"/>
                      <a:pt x="867" y="1714"/>
                    </a:cubicBezTo>
                    <a:lnTo>
                      <a:pt x="1000" y="1714"/>
                    </a:lnTo>
                    <a:cubicBezTo>
                      <a:pt x="1037" y="1721"/>
                      <a:pt x="1075" y="1725"/>
                      <a:pt x="1112" y="1725"/>
                    </a:cubicBezTo>
                    <a:cubicBezTo>
                      <a:pt x="1374" y="1725"/>
                      <a:pt x="1618" y="1539"/>
                      <a:pt x="1609" y="1249"/>
                    </a:cubicBezTo>
                    <a:cubicBezTo>
                      <a:pt x="1599" y="868"/>
                      <a:pt x="1465" y="548"/>
                      <a:pt x="1259" y="238"/>
                    </a:cubicBezTo>
                    <a:cubicBezTo>
                      <a:pt x="1148" y="78"/>
                      <a:pt x="1004" y="0"/>
                      <a:pt x="830" y="0"/>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48" name="Google Shape;2448;p77"/>
              <p:cNvSpPr/>
              <p:nvPr/>
            </p:nvSpPr>
            <p:spPr>
              <a:xfrm>
                <a:off x="7596187" y="679887"/>
                <a:ext cx="123984" cy="142462"/>
              </a:xfrm>
              <a:custGeom>
                <a:rect b="b" l="l" r="r" t="t"/>
                <a:pathLst>
                  <a:path extrusionOk="0" h="1542" w="1342">
                    <a:moveTo>
                      <a:pt x="517" y="0"/>
                    </a:moveTo>
                    <a:cubicBezTo>
                      <a:pt x="362" y="0"/>
                      <a:pt x="166" y="93"/>
                      <a:pt x="104" y="238"/>
                    </a:cubicBezTo>
                    <a:cubicBezTo>
                      <a:pt x="22" y="433"/>
                      <a:pt x="1" y="578"/>
                      <a:pt x="32" y="774"/>
                    </a:cubicBezTo>
                    <a:lnTo>
                      <a:pt x="63" y="867"/>
                    </a:lnTo>
                    <a:cubicBezTo>
                      <a:pt x="22" y="1063"/>
                      <a:pt x="73" y="1259"/>
                      <a:pt x="280" y="1382"/>
                    </a:cubicBezTo>
                    <a:cubicBezTo>
                      <a:pt x="342" y="1414"/>
                      <a:pt x="424" y="1434"/>
                      <a:pt x="507" y="1444"/>
                    </a:cubicBezTo>
                    <a:cubicBezTo>
                      <a:pt x="584" y="1511"/>
                      <a:pt x="691" y="1542"/>
                      <a:pt x="798" y="1542"/>
                    </a:cubicBezTo>
                    <a:cubicBezTo>
                      <a:pt x="890" y="1542"/>
                      <a:pt x="981" y="1519"/>
                      <a:pt x="1053" y="1476"/>
                    </a:cubicBezTo>
                    <a:cubicBezTo>
                      <a:pt x="1291" y="1331"/>
                      <a:pt x="1342" y="1052"/>
                      <a:pt x="1218" y="816"/>
                    </a:cubicBezTo>
                    <a:cubicBezTo>
                      <a:pt x="1218" y="816"/>
                      <a:pt x="1218" y="805"/>
                      <a:pt x="1208" y="795"/>
                    </a:cubicBezTo>
                    <a:cubicBezTo>
                      <a:pt x="1249" y="630"/>
                      <a:pt x="1229" y="465"/>
                      <a:pt x="1136" y="320"/>
                    </a:cubicBezTo>
                    <a:cubicBezTo>
                      <a:pt x="1074" y="227"/>
                      <a:pt x="991" y="145"/>
                      <a:pt x="899" y="93"/>
                    </a:cubicBezTo>
                    <a:cubicBezTo>
                      <a:pt x="816" y="42"/>
                      <a:pt x="723" y="0"/>
                      <a:pt x="610" y="0"/>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sp>
        <p:nvSpPr>
          <p:cNvPr id="2449" name="Google Shape;2449;p77"/>
          <p:cNvSpPr/>
          <p:nvPr/>
        </p:nvSpPr>
        <p:spPr>
          <a:xfrm>
            <a:off x="3647405" y="4364345"/>
            <a:ext cx="1231155" cy="1179107"/>
          </a:xfrm>
          <a:custGeom>
            <a:rect b="b" l="l" r="r" t="t"/>
            <a:pathLst>
              <a:path extrusionOk="0" h="14340" w="14973">
                <a:moveTo>
                  <a:pt x="5804" y="1"/>
                </a:moveTo>
                <a:cubicBezTo>
                  <a:pt x="5569" y="1"/>
                  <a:pt x="5300" y="71"/>
                  <a:pt x="5030" y="212"/>
                </a:cubicBezTo>
                <a:cubicBezTo>
                  <a:pt x="4538" y="469"/>
                  <a:pt x="4327" y="938"/>
                  <a:pt x="4339" y="1431"/>
                </a:cubicBezTo>
                <a:lnTo>
                  <a:pt x="4327" y="1431"/>
                </a:lnTo>
                <a:lnTo>
                  <a:pt x="4339" y="1443"/>
                </a:lnTo>
                <a:cubicBezTo>
                  <a:pt x="4339" y="1501"/>
                  <a:pt x="4339" y="1560"/>
                  <a:pt x="4350" y="1607"/>
                </a:cubicBezTo>
                <a:lnTo>
                  <a:pt x="4350" y="1618"/>
                </a:lnTo>
                <a:cubicBezTo>
                  <a:pt x="4350" y="1665"/>
                  <a:pt x="4362" y="1724"/>
                  <a:pt x="4374" y="1771"/>
                </a:cubicBezTo>
                <a:cubicBezTo>
                  <a:pt x="4374" y="1795"/>
                  <a:pt x="4386" y="1806"/>
                  <a:pt x="4386" y="1829"/>
                </a:cubicBezTo>
                <a:cubicBezTo>
                  <a:pt x="4397" y="1865"/>
                  <a:pt x="4409" y="1900"/>
                  <a:pt x="4420" y="1947"/>
                </a:cubicBezTo>
                <a:cubicBezTo>
                  <a:pt x="4420" y="1959"/>
                  <a:pt x="4433" y="1970"/>
                  <a:pt x="4433" y="1994"/>
                </a:cubicBezTo>
                <a:cubicBezTo>
                  <a:pt x="4456" y="2041"/>
                  <a:pt x="4467" y="2100"/>
                  <a:pt x="4491" y="2147"/>
                </a:cubicBezTo>
                <a:cubicBezTo>
                  <a:pt x="4491" y="2147"/>
                  <a:pt x="4491" y="2158"/>
                  <a:pt x="4503" y="2158"/>
                </a:cubicBezTo>
                <a:cubicBezTo>
                  <a:pt x="4514" y="2205"/>
                  <a:pt x="4550" y="2252"/>
                  <a:pt x="4573" y="2298"/>
                </a:cubicBezTo>
                <a:cubicBezTo>
                  <a:pt x="4573" y="2322"/>
                  <a:pt x="4585" y="2334"/>
                  <a:pt x="4597" y="2345"/>
                </a:cubicBezTo>
                <a:lnTo>
                  <a:pt x="4667" y="2451"/>
                </a:lnTo>
                <a:cubicBezTo>
                  <a:pt x="4667" y="2463"/>
                  <a:pt x="4678" y="2475"/>
                  <a:pt x="4691" y="2498"/>
                </a:cubicBezTo>
                <a:cubicBezTo>
                  <a:pt x="4725" y="2545"/>
                  <a:pt x="4761" y="2580"/>
                  <a:pt x="4796" y="2627"/>
                </a:cubicBezTo>
                <a:cubicBezTo>
                  <a:pt x="4831" y="2674"/>
                  <a:pt x="4866" y="2709"/>
                  <a:pt x="4913" y="2744"/>
                </a:cubicBezTo>
                <a:lnTo>
                  <a:pt x="4949" y="2780"/>
                </a:lnTo>
                <a:cubicBezTo>
                  <a:pt x="4972" y="2814"/>
                  <a:pt x="5007" y="2838"/>
                  <a:pt x="5042" y="2861"/>
                </a:cubicBezTo>
                <a:lnTo>
                  <a:pt x="5077" y="2897"/>
                </a:lnTo>
                <a:cubicBezTo>
                  <a:pt x="5124" y="2932"/>
                  <a:pt x="5171" y="2955"/>
                  <a:pt x="5218" y="2991"/>
                </a:cubicBezTo>
                <a:lnTo>
                  <a:pt x="5230" y="2991"/>
                </a:lnTo>
                <a:lnTo>
                  <a:pt x="5371" y="3061"/>
                </a:lnTo>
                <a:cubicBezTo>
                  <a:pt x="5382" y="3072"/>
                  <a:pt x="5405" y="3072"/>
                  <a:pt x="5417" y="3084"/>
                </a:cubicBezTo>
                <a:cubicBezTo>
                  <a:pt x="5452" y="3096"/>
                  <a:pt x="5488" y="3108"/>
                  <a:pt x="5535" y="3119"/>
                </a:cubicBezTo>
                <a:cubicBezTo>
                  <a:pt x="5546" y="3119"/>
                  <a:pt x="5569" y="3131"/>
                  <a:pt x="5582" y="3131"/>
                </a:cubicBezTo>
                <a:cubicBezTo>
                  <a:pt x="5640" y="3143"/>
                  <a:pt x="5687" y="3155"/>
                  <a:pt x="5746" y="3166"/>
                </a:cubicBezTo>
                <a:lnTo>
                  <a:pt x="5757" y="3166"/>
                </a:lnTo>
                <a:cubicBezTo>
                  <a:pt x="5804" y="3178"/>
                  <a:pt x="5863" y="3178"/>
                  <a:pt x="5921" y="3178"/>
                </a:cubicBezTo>
                <a:lnTo>
                  <a:pt x="5980" y="3178"/>
                </a:lnTo>
                <a:cubicBezTo>
                  <a:pt x="6004" y="3178"/>
                  <a:pt x="6038" y="3166"/>
                  <a:pt x="6074" y="3166"/>
                </a:cubicBezTo>
                <a:cubicBezTo>
                  <a:pt x="6226" y="3788"/>
                  <a:pt x="6426" y="4398"/>
                  <a:pt x="6578" y="5018"/>
                </a:cubicBezTo>
                <a:cubicBezTo>
                  <a:pt x="6531" y="5042"/>
                  <a:pt x="6473" y="5078"/>
                  <a:pt x="6414" y="5101"/>
                </a:cubicBezTo>
                <a:cubicBezTo>
                  <a:pt x="5675" y="5487"/>
                  <a:pt x="5300" y="6144"/>
                  <a:pt x="5218" y="6860"/>
                </a:cubicBezTo>
                <a:cubicBezTo>
                  <a:pt x="4433" y="6953"/>
                  <a:pt x="3670" y="7141"/>
                  <a:pt x="2909" y="7246"/>
                </a:cubicBezTo>
                <a:cubicBezTo>
                  <a:pt x="2674" y="6660"/>
                  <a:pt x="2158" y="6167"/>
                  <a:pt x="1478" y="6167"/>
                </a:cubicBezTo>
                <a:cubicBezTo>
                  <a:pt x="1244" y="6167"/>
                  <a:pt x="974" y="6238"/>
                  <a:pt x="704" y="6379"/>
                </a:cubicBezTo>
                <a:cubicBezTo>
                  <a:pt x="212" y="6636"/>
                  <a:pt x="1" y="7105"/>
                  <a:pt x="12" y="7598"/>
                </a:cubicBezTo>
                <a:lnTo>
                  <a:pt x="1" y="7598"/>
                </a:lnTo>
                <a:cubicBezTo>
                  <a:pt x="12" y="7598"/>
                  <a:pt x="12" y="7610"/>
                  <a:pt x="12" y="7610"/>
                </a:cubicBezTo>
                <a:cubicBezTo>
                  <a:pt x="12" y="7668"/>
                  <a:pt x="12" y="7727"/>
                  <a:pt x="24" y="7774"/>
                </a:cubicBezTo>
                <a:lnTo>
                  <a:pt x="24" y="7785"/>
                </a:lnTo>
                <a:cubicBezTo>
                  <a:pt x="24" y="7832"/>
                  <a:pt x="36" y="7891"/>
                  <a:pt x="48" y="7938"/>
                </a:cubicBezTo>
                <a:cubicBezTo>
                  <a:pt x="48" y="7962"/>
                  <a:pt x="59" y="7973"/>
                  <a:pt x="59" y="7985"/>
                </a:cubicBezTo>
                <a:cubicBezTo>
                  <a:pt x="71" y="8032"/>
                  <a:pt x="83" y="8067"/>
                  <a:pt x="95" y="8114"/>
                </a:cubicBezTo>
                <a:cubicBezTo>
                  <a:pt x="95" y="8126"/>
                  <a:pt x="106" y="8137"/>
                  <a:pt x="106" y="8161"/>
                </a:cubicBezTo>
                <a:cubicBezTo>
                  <a:pt x="129" y="8207"/>
                  <a:pt x="142" y="8267"/>
                  <a:pt x="165" y="8313"/>
                </a:cubicBezTo>
                <a:lnTo>
                  <a:pt x="165" y="8325"/>
                </a:lnTo>
                <a:cubicBezTo>
                  <a:pt x="188" y="8372"/>
                  <a:pt x="223" y="8419"/>
                  <a:pt x="247" y="8465"/>
                </a:cubicBezTo>
                <a:cubicBezTo>
                  <a:pt x="247" y="8489"/>
                  <a:pt x="259" y="8501"/>
                  <a:pt x="270" y="8512"/>
                </a:cubicBezTo>
                <a:lnTo>
                  <a:pt x="340" y="8618"/>
                </a:lnTo>
                <a:cubicBezTo>
                  <a:pt x="340" y="8630"/>
                  <a:pt x="353" y="8642"/>
                  <a:pt x="364" y="8665"/>
                </a:cubicBezTo>
                <a:cubicBezTo>
                  <a:pt x="400" y="8712"/>
                  <a:pt x="434" y="8747"/>
                  <a:pt x="470" y="8794"/>
                </a:cubicBezTo>
                <a:cubicBezTo>
                  <a:pt x="505" y="8841"/>
                  <a:pt x="540" y="8876"/>
                  <a:pt x="587" y="8911"/>
                </a:cubicBezTo>
                <a:lnTo>
                  <a:pt x="622" y="8947"/>
                </a:lnTo>
                <a:cubicBezTo>
                  <a:pt x="645" y="8981"/>
                  <a:pt x="681" y="9005"/>
                  <a:pt x="716" y="9028"/>
                </a:cubicBezTo>
                <a:lnTo>
                  <a:pt x="751" y="9064"/>
                </a:lnTo>
                <a:cubicBezTo>
                  <a:pt x="798" y="9099"/>
                  <a:pt x="845" y="9122"/>
                  <a:pt x="892" y="9158"/>
                </a:cubicBezTo>
                <a:cubicBezTo>
                  <a:pt x="939" y="9181"/>
                  <a:pt x="997" y="9205"/>
                  <a:pt x="1044" y="9228"/>
                </a:cubicBezTo>
                <a:cubicBezTo>
                  <a:pt x="1056" y="9239"/>
                  <a:pt x="1080" y="9239"/>
                  <a:pt x="1091" y="9251"/>
                </a:cubicBezTo>
                <a:cubicBezTo>
                  <a:pt x="1126" y="9263"/>
                  <a:pt x="1161" y="9275"/>
                  <a:pt x="1208" y="9286"/>
                </a:cubicBezTo>
                <a:cubicBezTo>
                  <a:pt x="1220" y="9286"/>
                  <a:pt x="1244" y="9298"/>
                  <a:pt x="1255" y="9298"/>
                </a:cubicBezTo>
                <a:cubicBezTo>
                  <a:pt x="1314" y="9310"/>
                  <a:pt x="1361" y="9322"/>
                  <a:pt x="1419" y="9333"/>
                </a:cubicBezTo>
                <a:cubicBezTo>
                  <a:pt x="1478" y="9345"/>
                  <a:pt x="1536" y="9345"/>
                  <a:pt x="1595" y="9345"/>
                </a:cubicBezTo>
                <a:lnTo>
                  <a:pt x="1654" y="9345"/>
                </a:lnTo>
                <a:cubicBezTo>
                  <a:pt x="1700" y="9333"/>
                  <a:pt x="1736" y="9333"/>
                  <a:pt x="1783" y="9333"/>
                </a:cubicBezTo>
                <a:cubicBezTo>
                  <a:pt x="1806" y="9322"/>
                  <a:pt x="1830" y="9322"/>
                  <a:pt x="1841" y="9322"/>
                </a:cubicBezTo>
                <a:cubicBezTo>
                  <a:pt x="1900" y="9310"/>
                  <a:pt x="1971" y="9298"/>
                  <a:pt x="2029" y="9275"/>
                </a:cubicBezTo>
                <a:cubicBezTo>
                  <a:pt x="2088" y="9251"/>
                  <a:pt x="2146" y="9239"/>
                  <a:pt x="2193" y="9216"/>
                </a:cubicBezTo>
                <a:cubicBezTo>
                  <a:pt x="2205" y="9205"/>
                  <a:pt x="2216" y="9205"/>
                  <a:pt x="2229" y="9192"/>
                </a:cubicBezTo>
                <a:cubicBezTo>
                  <a:pt x="2275" y="9169"/>
                  <a:pt x="2322" y="9145"/>
                  <a:pt x="2357" y="9122"/>
                </a:cubicBezTo>
                <a:cubicBezTo>
                  <a:pt x="2369" y="9111"/>
                  <a:pt x="2380" y="9111"/>
                  <a:pt x="2380" y="9099"/>
                </a:cubicBezTo>
                <a:cubicBezTo>
                  <a:pt x="2427" y="9075"/>
                  <a:pt x="2463" y="9052"/>
                  <a:pt x="2498" y="9028"/>
                </a:cubicBezTo>
                <a:cubicBezTo>
                  <a:pt x="2498" y="9017"/>
                  <a:pt x="2510" y="9017"/>
                  <a:pt x="2521" y="9005"/>
                </a:cubicBezTo>
                <a:cubicBezTo>
                  <a:pt x="2557" y="8981"/>
                  <a:pt x="2591" y="8947"/>
                  <a:pt x="2627" y="8911"/>
                </a:cubicBezTo>
                <a:cubicBezTo>
                  <a:pt x="2627" y="8900"/>
                  <a:pt x="2638" y="8900"/>
                  <a:pt x="2651" y="8887"/>
                </a:cubicBezTo>
                <a:cubicBezTo>
                  <a:pt x="2709" y="8817"/>
                  <a:pt x="2768" y="8747"/>
                  <a:pt x="2815" y="8665"/>
                </a:cubicBezTo>
                <a:cubicBezTo>
                  <a:pt x="2826" y="8653"/>
                  <a:pt x="2826" y="8653"/>
                  <a:pt x="2826" y="8642"/>
                </a:cubicBezTo>
                <a:cubicBezTo>
                  <a:pt x="2849" y="8606"/>
                  <a:pt x="2873" y="8559"/>
                  <a:pt x="2896" y="8525"/>
                </a:cubicBezTo>
                <a:cubicBezTo>
                  <a:pt x="2896" y="8512"/>
                  <a:pt x="2896" y="8512"/>
                  <a:pt x="2909" y="8501"/>
                </a:cubicBezTo>
                <a:cubicBezTo>
                  <a:pt x="2920" y="8465"/>
                  <a:pt x="2932" y="8431"/>
                  <a:pt x="2943" y="8384"/>
                </a:cubicBezTo>
                <a:cubicBezTo>
                  <a:pt x="2955" y="8384"/>
                  <a:pt x="2955" y="8372"/>
                  <a:pt x="2955" y="8372"/>
                </a:cubicBezTo>
                <a:lnTo>
                  <a:pt x="2990" y="8231"/>
                </a:lnTo>
                <a:lnTo>
                  <a:pt x="2990" y="8207"/>
                </a:lnTo>
                <a:cubicBezTo>
                  <a:pt x="3002" y="8161"/>
                  <a:pt x="3014" y="8126"/>
                  <a:pt x="3014" y="8079"/>
                </a:cubicBezTo>
                <a:cubicBezTo>
                  <a:pt x="3026" y="8009"/>
                  <a:pt x="3026" y="7950"/>
                  <a:pt x="3026" y="7879"/>
                </a:cubicBezTo>
                <a:cubicBezTo>
                  <a:pt x="3753" y="7774"/>
                  <a:pt x="4480" y="7598"/>
                  <a:pt x="5206" y="7504"/>
                </a:cubicBezTo>
                <a:cubicBezTo>
                  <a:pt x="5218" y="7527"/>
                  <a:pt x="5218" y="7540"/>
                  <a:pt x="5218" y="7551"/>
                </a:cubicBezTo>
                <a:lnTo>
                  <a:pt x="5218" y="7574"/>
                </a:lnTo>
                <a:cubicBezTo>
                  <a:pt x="5218" y="7610"/>
                  <a:pt x="5230" y="7657"/>
                  <a:pt x="5241" y="7704"/>
                </a:cubicBezTo>
                <a:lnTo>
                  <a:pt x="5241" y="7739"/>
                </a:lnTo>
                <a:cubicBezTo>
                  <a:pt x="5253" y="7785"/>
                  <a:pt x="5253" y="7821"/>
                  <a:pt x="5265" y="7856"/>
                </a:cubicBezTo>
                <a:cubicBezTo>
                  <a:pt x="5265" y="7868"/>
                  <a:pt x="5277" y="7879"/>
                  <a:pt x="5277" y="7891"/>
                </a:cubicBezTo>
                <a:lnTo>
                  <a:pt x="5312" y="8032"/>
                </a:lnTo>
                <a:lnTo>
                  <a:pt x="5312" y="8043"/>
                </a:lnTo>
                <a:cubicBezTo>
                  <a:pt x="5324" y="8090"/>
                  <a:pt x="5335" y="8137"/>
                  <a:pt x="5358" y="8173"/>
                </a:cubicBezTo>
                <a:cubicBezTo>
                  <a:pt x="5358" y="8196"/>
                  <a:pt x="5358" y="8207"/>
                  <a:pt x="5371" y="8220"/>
                </a:cubicBezTo>
                <a:lnTo>
                  <a:pt x="5405" y="8325"/>
                </a:lnTo>
                <a:cubicBezTo>
                  <a:pt x="5417" y="8337"/>
                  <a:pt x="5417" y="8348"/>
                  <a:pt x="5417" y="8360"/>
                </a:cubicBezTo>
                <a:cubicBezTo>
                  <a:pt x="5441" y="8407"/>
                  <a:pt x="5452" y="8454"/>
                  <a:pt x="5476" y="8501"/>
                </a:cubicBezTo>
                <a:cubicBezTo>
                  <a:pt x="5476" y="8501"/>
                  <a:pt x="5476" y="8512"/>
                  <a:pt x="5488" y="8512"/>
                </a:cubicBezTo>
                <a:cubicBezTo>
                  <a:pt x="5499" y="8548"/>
                  <a:pt x="5523" y="8595"/>
                  <a:pt x="5546" y="8642"/>
                </a:cubicBezTo>
                <a:cubicBezTo>
                  <a:pt x="5546" y="8653"/>
                  <a:pt x="5558" y="8665"/>
                  <a:pt x="5558" y="8676"/>
                </a:cubicBezTo>
                <a:cubicBezTo>
                  <a:pt x="5582" y="8712"/>
                  <a:pt x="5593" y="8747"/>
                  <a:pt x="5616" y="8770"/>
                </a:cubicBezTo>
                <a:cubicBezTo>
                  <a:pt x="5616" y="8782"/>
                  <a:pt x="5629" y="8806"/>
                  <a:pt x="5640" y="8817"/>
                </a:cubicBezTo>
                <a:cubicBezTo>
                  <a:pt x="5663" y="8853"/>
                  <a:pt x="5687" y="8900"/>
                  <a:pt x="5710" y="8947"/>
                </a:cubicBezTo>
                <a:cubicBezTo>
                  <a:pt x="5746" y="8993"/>
                  <a:pt x="5769" y="9028"/>
                  <a:pt x="5793" y="9064"/>
                </a:cubicBezTo>
                <a:cubicBezTo>
                  <a:pt x="5804" y="9075"/>
                  <a:pt x="5804" y="9087"/>
                  <a:pt x="5816" y="9099"/>
                </a:cubicBezTo>
                <a:cubicBezTo>
                  <a:pt x="5840" y="9134"/>
                  <a:pt x="5863" y="9158"/>
                  <a:pt x="5886" y="9192"/>
                </a:cubicBezTo>
                <a:cubicBezTo>
                  <a:pt x="5898" y="9205"/>
                  <a:pt x="5898" y="9216"/>
                  <a:pt x="5910" y="9228"/>
                </a:cubicBezTo>
                <a:cubicBezTo>
                  <a:pt x="5945" y="9263"/>
                  <a:pt x="5968" y="9298"/>
                  <a:pt x="6004" y="9345"/>
                </a:cubicBezTo>
                <a:lnTo>
                  <a:pt x="6109" y="9450"/>
                </a:lnTo>
                <a:cubicBezTo>
                  <a:pt x="6109" y="9462"/>
                  <a:pt x="6121" y="9474"/>
                  <a:pt x="6132" y="9486"/>
                </a:cubicBezTo>
                <a:cubicBezTo>
                  <a:pt x="6156" y="9509"/>
                  <a:pt x="6191" y="9533"/>
                  <a:pt x="6215" y="9556"/>
                </a:cubicBezTo>
                <a:cubicBezTo>
                  <a:pt x="6226" y="9567"/>
                  <a:pt x="6238" y="9580"/>
                  <a:pt x="6238" y="9591"/>
                </a:cubicBezTo>
                <a:cubicBezTo>
                  <a:pt x="6273" y="9627"/>
                  <a:pt x="6320" y="9661"/>
                  <a:pt x="6355" y="9685"/>
                </a:cubicBezTo>
                <a:lnTo>
                  <a:pt x="6355" y="9697"/>
                </a:lnTo>
                <a:cubicBezTo>
                  <a:pt x="6390" y="9720"/>
                  <a:pt x="6426" y="9755"/>
                  <a:pt x="6473" y="9779"/>
                </a:cubicBezTo>
                <a:cubicBezTo>
                  <a:pt x="6484" y="9791"/>
                  <a:pt x="6496" y="9802"/>
                  <a:pt x="6507" y="9802"/>
                </a:cubicBezTo>
                <a:cubicBezTo>
                  <a:pt x="6531" y="9825"/>
                  <a:pt x="6566" y="9849"/>
                  <a:pt x="6590" y="9872"/>
                </a:cubicBezTo>
                <a:cubicBezTo>
                  <a:pt x="6601" y="9872"/>
                  <a:pt x="6613" y="9885"/>
                  <a:pt x="6625" y="9896"/>
                </a:cubicBezTo>
                <a:cubicBezTo>
                  <a:pt x="6672" y="9919"/>
                  <a:pt x="6707" y="9943"/>
                  <a:pt x="6754" y="9966"/>
                </a:cubicBezTo>
                <a:cubicBezTo>
                  <a:pt x="6801" y="10002"/>
                  <a:pt x="6836" y="10013"/>
                  <a:pt x="6883" y="10036"/>
                </a:cubicBezTo>
                <a:cubicBezTo>
                  <a:pt x="6895" y="10049"/>
                  <a:pt x="6906" y="10049"/>
                  <a:pt x="6918" y="10060"/>
                </a:cubicBezTo>
                <a:cubicBezTo>
                  <a:pt x="6953" y="10072"/>
                  <a:pt x="6989" y="10096"/>
                  <a:pt x="7023" y="10107"/>
                </a:cubicBezTo>
                <a:cubicBezTo>
                  <a:pt x="7035" y="10107"/>
                  <a:pt x="7047" y="10119"/>
                  <a:pt x="7059" y="10119"/>
                </a:cubicBezTo>
                <a:cubicBezTo>
                  <a:pt x="7106" y="10142"/>
                  <a:pt x="7153" y="10154"/>
                  <a:pt x="7200" y="10177"/>
                </a:cubicBezTo>
                <a:cubicBezTo>
                  <a:pt x="7234" y="10189"/>
                  <a:pt x="7270" y="10201"/>
                  <a:pt x="7293" y="10213"/>
                </a:cubicBezTo>
                <a:cubicBezTo>
                  <a:pt x="7246" y="10529"/>
                  <a:pt x="7200" y="10857"/>
                  <a:pt x="7153" y="11174"/>
                </a:cubicBezTo>
                <a:cubicBezTo>
                  <a:pt x="6929" y="11185"/>
                  <a:pt x="6695" y="11256"/>
                  <a:pt x="6449" y="11385"/>
                </a:cubicBezTo>
                <a:cubicBezTo>
                  <a:pt x="5945" y="11643"/>
                  <a:pt x="5746" y="12112"/>
                  <a:pt x="5746" y="12605"/>
                </a:cubicBezTo>
                <a:lnTo>
                  <a:pt x="5746" y="12616"/>
                </a:lnTo>
                <a:cubicBezTo>
                  <a:pt x="5757" y="12675"/>
                  <a:pt x="5757" y="12722"/>
                  <a:pt x="5757" y="12780"/>
                </a:cubicBezTo>
                <a:cubicBezTo>
                  <a:pt x="5757" y="12780"/>
                  <a:pt x="5769" y="12780"/>
                  <a:pt x="5769" y="12792"/>
                </a:cubicBezTo>
                <a:cubicBezTo>
                  <a:pt x="5769" y="12839"/>
                  <a:pt x="5780" y="12897"/>
                  <a:pt x="5793" y="12944"/>
                </a:cubicBezTo>
                <a:cubicBezTo>
                  <a:pt x="5793" y="12956"/>
                  <a:pt x="5804" y="12980"/>
                  <a:pt x="5804" y="12991"/>
                </a:cubicBezTo>
                <a:cubicBezTo>
                  <a:pt x="5816" y="13038"/>
                  <a:pt x="5827" y="13074"/>
                  <a:pt x="5840" y="13108"/>
                </a:cubicBezTo>
                <a:cubicBezTo>
                  <a:pt x="5840" y="13132"/>
                  <a:pt x="5851" y="13144"/>
                  <a:pt x="5851" y="13167"/>
                </a:cubicBezTo>
                <a:cubicBezTo>
                  <a:pt x="5874" y="13214"/>
                  <a:pt x="5886" y="13261"/>
                  <a:pt x="5910" y="13319"/>
                </a:cubicBezTo>
                <a:lnTo>
                  <a:pt x="5921" y="13331"/>
                </a:lnTo>
                <a:cubicBezTo>
                  <a:pt x="5933" y="13378"/>
                  <a:pt x="5957" y="13425"/>
                  <a:pt x="5992" y="13472"/>
                </a:cubicBezTo>
                <a:cubicBezTo>
                  <a:pt x="5992" y="13483"/>
                  <a:pt x="6004" y="13496"/>
                  <a:pt x="6015" y="13519"/>
                </a:cubicBezTo>
                <a:cubicBezTo>
                  <a:pt x="6038" y="13554"/>
                  <a:pt x="6062" y="13589"/>
                  <a:pt x="6074" y="13624"/>
                </a:cubicBezTo>
                <a:lnTo>
                  <a:pt x="6109" y="13660"/>
                </a:lnTo>
                <a:lnTo>
                  <a:pt x="6215" y="13800"/>
                </a:lnTo>
                <a:cubicBezTo>
                  <a:pt x="6249" y="13847"/>
                  <a:pt x="6285" y="13882"/>
                  <a:pt x="6332" y="13918"/>
                </a:cubicBezTo>
                <a:lnTo>
                  <a:pt x="6367" y="13952"/>
                </a:lnTo>
                <a:cubicBezTo>
                  <a:pt x="6390" y="13976"/>
                  <a:pt x="6426" y="14011"/>
                  <a:pt x="6460" y="14035"/>
                </a:cubicBezTo>
                <a:cubicBezTo>
                  <a:pt x="6473" y="14046"/>
                  <a:pt x="6484" y="14058"/>
                  <a:pt x="6496" y="14058"/>
                </a:cubicBezTo>
                <a:cubicBezTo>
                  <a:pt x="6543" y="14093"/>
                  <a:pt x="6590" y="14129"/>
                  <a:pt x="6637" y="14152"/>
                </a:cubicBezTo>
                <a:lnTo>
                  <a:pt x="6648" y="14163"/>
                </a:lnTo>
                <a:lnTo>
                  <a:pt x="6789" y="14234"/>
                </a:lnTo>
                <a:cubicBezTo>
                  <a:pt x="6801" y="14234"/>
                  <a:pt x="6812" y="14246"/>
                  <a:pt x="6836" y="14246"/>
                </a:cubicBezTo>
                <a:cubicBezTo>
                  <a:pt x="6871" y="14269"/>
                  <a:pt x="6906" y="14281"/>
                  <a:pt x="6953" y="14293"/>
                </a:cubicBezTo>
                <a:cubicBezTo>
                  <a:pt x="6965" y="14293"/>
                  <a:pt x="6976" y="14293"/>
                  <a:pt x="7000" y="14304"/>
                </a:cubicBezTo>
                <a:cubicBezTo>
                  <a:pt x="7059" y="14316"/>
                  <a:pt x="7106" y="14328"/>
                  <a:pt x="7164" y="14340"/>
                </a:cubicBezTo>
                <a:lnTo>
                  <a:pt x="7398" y="14340"/>
                </a:lnTo>
                <a:cubicBezTo>
                  <a:pt x="7445" y="14340"/>
                  <a:pt x="7481" y="14340"/>
                  <a:pt x="7528" y="14328"/>
                </a:cubicBezTo>
                <a:lnTo>
                  <a:pt x="7586" y="14328"/>
                </a:lnTo>
                <a:cubicBezTo>
                  <a:pt x="7645" y="14316"/>
                  <a:pt x="7715" y="14304"/>
                  <a:pt x="7774" y="14281"/>
                </a:cubicBezTo>
                <a:cubicBezTo>
                  <a:pt x="7833" y="14257"/>
                  <a:pt x="7880" y="14234"/>
                  <a:pt x="7938" y="14210"/>
                </a:cubicBezTo>
                <a:cubicBezTo>
                  <a:pt x="7950" y="14210"/>
                  <a:pt x="7961" y="14199"/>
                  <a:pt x="7973" y="14199"/>
                </a:cubicBezTo>
                <a:cubicBezTo>
                  <a:pt x="8020" y="14176"/>
                  <a:pt x="8067" y="14152"/>
                  <a:pt x="8102" y="14117"/>
                </a:cubicBezTo>
                <a:cubicBezTo>
                  <a:pt x="8114" y="14117"/>
                  <a:pt x="8125" y="14117"/>
                  <a:pt x="8125" y="14105"/>
                </a:cubicBezTo>
                <a:cubicBezTo>
                  <a:pt x="8172" y="14082"/>
                  <a:pt x="8208" y="14058"/>
                  <a:pt x="8243" y="14023"/>
                </a:cubicBezTo>
                <a:lnTo>
                  <a:pt x="8255" y="14011"/>
                </a:lnTo>
                <a:cubicBezTo>
                  <a:pt x="8302" y="13976"/>
                  <a:pt x="8336" y="13952"/>
                  <a:pt x="8372" y="13918"/>
                </a:cubicBezTo>
                <a:cubicBezTo>
                  <a:pt x="8372" y="13905"/>
                  <a:pt x="8383" y="13894"/>
                  <a:pt x="8383" y="13894"/>
                </a:cubicBezTo>
                <a:cubicBezTo>
                  <a:pt x="8419" y="13859"/>
                  <a:pt x="8454" y="13824"/>
                  <a:pt x="8477" y="13788"/>
                </a:cubicBezTo>
                <a:cubicBezTo>
                  <a:pt x="8513" y="13741"/>
                  <a:pt x="8536" y="13707"/>
                  <a:pt x="8560" y="13671"/>
                </a:cubicBezTo>
                <a:cubicBezTo>
                  <a:pt x="8571" y="13660"/>
                  <a:pt x="8571" y="13648"/>
                  <a:pt x="8571" y="13648"/>
                </a:cubicBezTo>
                <a:cubicBezTo>
                  <a:pt x="8594" y="13601"/>
                  <a:pt x="8618" y="13566"/>
                  <a:pt x="8641" y="13530"/>
                </a:cubicBezTo>
                <a:lnTo>
                  <a:pt x="8641" y="13507"/>
                </a:lnTo>
                <a:cubicBezTo>
                  <a:pt x="8665" y="13460"/>
                  <a:pt x="8677" y="13425"/>
                  <a:pt x="8688" y="13390"/>
                </a:cubicBezTo>
                <a:cubicBezTo>
                  <a:pt x="8688" y="13378"/>
                  <a:pt x="8700" y="13378"/>
                  <a:pt x="8700" y="13366"/>
                </a:cubicBezTo>
                <a:cubicBezTo>
                  <a:pt x="8712" y="13331"/>
                  <a:pt x="8724" y="13285"/>
                  <a:pt x="8735" y="13238"/>
                </a:cubicBezTo>
                <a:lnTo>
                  <a:pt x="8735" y="13214"/>
                </a:lnTo>
                <a:cubicBezTo>
                  <a:pt x="8747" y="13167"/>
                  <a:pt x="8758" y="13120"/>
                  <a:pt x="8758" y="13085"/>
                </a:cubicBezTo>
                <a:cubicBezTo>
                  <a:pt x="8841" y="12370"/>
                  <a:pt x="8430" y="11584"/>
                  <a:pt x="7774" y="11291"/>
                </a:cubicBezTo>
                <a:lnTo>
                  <a:pt x="7914" y="10307"/>
                </a:lnTo>
                <a:lnTo>
                  <a:pt x="8044" y="10307"/>
                </a:lnTo>
                <a:cubicBezTo>
                  <a:pt x="8091" y="10307"/>
                  <a:pt x="8149" y="10307"/>
                  <a:pt x="8196" y="10294"/>
                </a:cubicBezTo>
                <a:cubicBezTo>
                  <a:pt x="8255" y="10294"/>
                  <a:pt x="8313" y="10283"/>
                  <a:pt x="8360" y="10271"/>
                </a:cubicBezTo>
                <a:lnTo>
                  <a:pt x="8407" y="10271"/>
                </a:lnTo>
                <a:cubicBezTo>
                  <a:pt x="8454" y="10260"/>
                  <a:pt x="8489" y="10248"/>
                  <a:pt x="8536" y="10248"/>
                </a:cubicBezTo>
                <a:cubicBezTo>
                  <a:pt x="8547" y="10236"/>
                  <a:pt x="8571" y="10236"/>
                  <a:pt x="8583" y="10236"/>
                </a:cubicBezTo>
                <a:cubicBezTo>
                  <a:pt x="8641" y="10224"/>
                  <a:pt x="8688" y="10201"/>
                  <a:pt x="8747" y="10189"/>
                </a:cubicBezTo>
                <a:cubicBezTo>
                  <a:pt x="8818" y="10166"/>
                  <a:pt x="8876" y="10142"/>
                  <a:pt x="8935" y="10119"/>
                </a:cubicBezTo>
                <a:cubicBezTo>
                  <a:pt x="8946" y="10107"/>
                  <a:pt x="8969" y="10096"/>
                  <a:pt x="8993" y="10096"/>
                </a:cubicBezTo>
                <a:cubicBezTo>
                  <a:pt x="9029" y="10072"/>
                  <a:pt x="9063" y="10060"/>
                  <a:pt x="9110" y="10036"/>
                </a:cubicBezTo>
                <a:cubicBezTo>
                  <a:pt x="9122" y="10025"/>
                  <a:pt x="9146" y="10013"/>
                  <a:pt x="9169" y="10002"/>
                </a:cubicBezTo>
                <a:cubicBezTo>
                  <a:pt x="9204" y="9990"/>
                  <a:pt x="9240" y="9966"/>
                  <a:pt x="9274" y="9943"/>
                </a:cubicBezTo>
                <a:cubicBezTo>
                  <a:pt x="9298" y="9931"/>
                  <a:pt x="9310" y="9919"/>
                  <a:pt x="9321" y="9919"/>
                </a:cubicBezTo>
                <a:cubicBezTo>
                  <a:pt x="9427" y="9849"/>
                  <a:pt x="9521" y="9779"/>
                  <a:pt x="9603" y="9708"/>
                </a:cubicBezTo>
                <a:cubicBezTo>
                  <a:pt x="9626" y="9697"/>
                  <a:pt x="9638" y="9685"/>
                  <a:pt x="9649" y="9673"/>
                </a:cubicBezTo>
                <a:cubicBezTo>
                  <a:pt x="9673" y="9650"/>
                  <a:pt x="9709" y="9627"/>
                  <a:pt x="9732" y="9603"/>
                </a:cubicBezTo>
                <a:cubicBezTo>
                  <a:pt x="9743" y="9591"/>
                  <a:pt x="9767" y="9580"/>
                  <a:pt x="9779" y="9556"/>
                </a:cubicBezTo>
                <a:lnTo>
                  <a:pt x="9861" y="9474"/>
                </a:lnTo>
                <a:cubicBezTo>
                  <a:pt x="9861" y="9462"/>
                  <a:pt x="9873" y="9450"/>
                  <a:pt x="9884" y="9439"/>
                </a:cubicBezTo>
                <a:cubicBezTo>
                  <a:pt x="9954" y="9356"/>
                  <a:pt x="10025" y="9275"/>
                  <a:pt x="10084" y="9192"/>
                </a:cubicBezTo>
                <a:cubicBezTo>
                  <a:pt x="10095" y="9181"/>
                  <a:pt x="10095" y="9169"/>
                  <a:pt x="10107" y="9145"/>
                </a:cubicBezTo>
                <a:cubicBezTo>
                  <a:pt x="10131" y="9122"/>
                  <a:pt x="10142" y="9087"/>
                  <a:pt x="10165" y="9052"/>
                </a:cubicBezTo>
                <a:cubicBezTo>
                  <a:pt x="10178" y="9040"/>
                  <a:pt x="10178" y="9028"/>
                  <a:pt x="10189" y="9005"/>
                </a:cubicBezTo>
                <a:cubicBezTo>
                  <a:pt x="10212" y="8981"/>
                  <a:pt x="10224" y="8947"/>
                  <a:pt x="10236" y="8911"/>
                </a:cubicBezTo>
                <a:cubicBezTo>
                  <a:pt x="10248" y="8900"/>
                  <a:pt x="10259" y="8887"/>
                  <a:pt x="10259" y="8864"/>
                </a:cubicBezTo>
                <a:cubicBezTo>
                  <a:pt x="10306" y="8770"/>
                  <a:pt x="10342" y="8676"/>
                  <a:pt x="10376" y="8583"/>
                </a:cubicBezTo>
                <a:cubicBezTo>
                  <a:pt x="10376" y="8571"/>
                  <a:pt x="10376" y="8548"/>
                  <a:pt x="10389" y="8536"/>
                </a:cubicBezTo>
                <a:cubicBezTo>
                  <a:pt x="10400" y="8501"/>
                  <a:pt x="10400" y="8465"/>
                  <a:pt x="10412" y="8431"/>
                </a:cubicBezTo>
                <a:cubicBezTo>
                  <a:pt x="10423" y="8419"/>
                  <a:pt x="10423" y="8395"/>
                  <a:pt x="10423" y="8384"/>
                </a:cubicBezTo>
                <a:cubicBezTo>
                  <a:pt x="10435" y="8348"/>
                  <a:pt x="10447" y="8313"/>
                  <a:pt x="10447" y="8278"/>
                </a:cubicBezTo>
                <a:cubicBezTo>
                  <a:pt x="10447" y="8254"/>
                  <a:pt x="10459" y="8243"/>
                  <a:pt x="10459" y="8231"/>
                </a:cubicBezTo>
                <a:cubicBezTo>
                  <a:pt x="10494" y="8020"/>
                  <a:pt x="10506" y="7798"/>
                  <a:pt x="10494" y="7574"/>
                </a:cubicBezTo>
                <a:cubicBezTo>
                  <a:pt x="11009" y="7481"/>
                  <a:pt x="11538" y="7376"/>
                  <a:pt x="12065" y="7293"/>
                </a:cubicBezTo>
                <a:cubicBezTo>
                  <a:pt x="12065" y="7316"/>
                  <a:pt x="12077" y="7340"/>
                  <a:pt x="12088" y="7352"/>
                </a:cubicBezTo>
                <a:lnTo>
                  <a:pt x="12088" y="7363"/>
                </a:lnTo>
                <a:lnTo>
                  <a:pt x="12158" y="7504"/>
                </a:lnTo>
                <a:cubicBezTo>
                  <a:pt x="12171" y="7527"/>
                  <a:pt x="12182" y="7540"/>
                  <a:pt x="12182" y="7551"/>
                </a:cubicBezTo>
                <a:lnTo>
                  <a:pt x="12252" y="7657"/>
                </a:lnTo>
                <a:cubicBezTo>
                  <a:pt x="12264" y="7668"/>
                  <a:pt x="12276" y="7692"/>
                  <a:pt x="12276" y="7704"/>
                </a:cubicBezTo>
                <a:cubicBezTo>
                  <a:pt x="12311" y="7751"/>
                  <a:pt x="12346" y="7798"/>
                  <a:pt x="12382" y="7832"/>
                </a:cubicBezTo>
                <a:lnTo>
                  <a:pt x="12393" y="7832"/>
                </a:lnTo>
                <a:cubicBezTo>
                  <a:pt x="12429" y="7879"/>
                  <a:pt x="12463" y="7915"/>
                  <a:pt x="12499" y="7962"/>
                </a:cubicBezTo>
                <a:lnTo>
                  <a:pt x="12534" y="7996"/>
                </a:lnTo>
                <a:cubicBezTo>
                  <a:pt x="12569" y="8020"/>
                  <a:pt x="12604" y="8043"/>
                  <a:pt x="12627" y="8067"/>
                </a:cubicBezTo>
                <a:cubicBezTo>
                  <a:pt x="12640" y="8079"/>
                  <a:pt x="12663" y="8090"/>
                  <a:pt x="12674" y="8102"/>
                </a:cubicBezTo>
                <a:cubicBezTo>
                  <a:pt x="12721" y="8137"/>
                  <a:pt x="12757" y="8161"/>
                  <a:pt x="12815" y="8196"/>
                </a:cubicBezTo>
                <a:lnTo>
                  <a:pt x="12956" y="8267"/>
                </a:lnTo>
                <a:cubicBezTo>
                  <a:pt x="12979" y="8278"/>
                  <a:pt x="12991" y="8278"/>
                  <a:pt x="13003" y="8290"/>
                </a:cubicBezTo>
                <a:cubicBezTo>
                  <a:pt x="13049" y="8301"/>
                  <a:pt x="13085" y="8313"/>
                  <a:pt x="13120" y="8325"/>
                </a:cubicBezTo>
                <a:cubicBezTo>
                  <a:pt x="13143" y="8337"/>
                  <a:pt x="13155" y="8337"/>
                  <a:pt x="13167" y="8337"/>
                </a:cubicBezTo>
                <a:cubicBezTo>
                  <a:pt x="13226" y="8360"/>
                  <a:pt x="13284" y="8372"/>
                  <a:pt x="13343" y="8372"/>
                </a:cubicBezTo>
                <a:cubicBezTo>
                  <a:pt x="13401" y="8384"/>
                  <a:pt x="13448" y="8384"/>
                  <a:pt x="13507" y="8384"/>
                </a:cubicBezTo>
                <a:lnTo>
                  <a:pt x="13565" y="8384"/>
                </a:lnTo>
                <a:cubicBezTo>
                  <a:pt x="13612" y="8384"/>
                  <a:pt x="13659" y="8372"/>
                  <a:pt x="13706" y="8372"/>
                </a:cubicBezTo>
                <a:cubicBezTo>
                  <a:pt x="13718" y="8372"/>
                  <a:pt x="13742" y="8360"/>
                  <a:pt x="13753" y="8360"/>
                </a:cubicBezTo>
                <a:cubicBezTo>
                  <a:pt x="13823" y="8348"/>
                  <a:pt x="13882" y="8337"/>
                  <a:pt x="13953" y="8313"/>
                </a:cubicBezTo>
                <a:cubicBezTo>
                  <a:pt x="14000" y="8301"/>
                  <a:pt x="14058" y="8278"/>
                  <a:pt x="14105" y="8254"/>
                </a:cubicBezTo>
                <a:cubicBezTo>
                  <a:pt x="14117" y="8243"/>
                  <a:pt x="14128" y="8243"/>
                  <a:pt x="14140" y="8231"/>
                </a:cubicBezTo>
                <a:lnTo>
                  <a:pt x="14281" y="8161"/>
                </a:lnTo>
                <a:cubicBezTo>
                  <a:pt x="14292" y="8149"/>
                  <a:pt x="14292" y="8149"/>
                  <a:pt x="14304" y="8149"/>
                </a:cubicBezTo>
                <a:cubicBezTo>
                  <a:pt x="14339" y="8114"/>
                  <a:pt x="14375" y="8090"/>
                  <a:pt x="14410" y="8067"/>
                </a:cubicBezTo>
                <a:cubicBezTo>
                  <a:pt x="14422" y="8056"/>
                  <a:pt x="14422" y="8056"/>
                  <a:pt x="14433" y="8056"/>
                </a:cubicBezTo>
                <a:lnTo>
                  <a:pt x="14539" y="7950"/>
                </a:lnTo>
                <a:cubicBezTo>
                  <a:pt x="14550" y="7950"/>
                  <a:pt x="14550" y="7938"/>
                  <a:pt x="14562" y="7926"/>
                </a:cubicBezTo>
                <a:cubicBezTo>
                  <a:pt x="14597" y="7891"/>
                  <a:pt x="14621" y="7856"/>
                  <a:pt x="14656" y="7821"/>
                </a:cubicBezTo>
                <a:cubicBezTo>
                  <a:pt x="14680" y="7785"/>
                  <a:pt x="14714" y="7751"/>
                  <a:pt x="14738" y="7704"/>
                </a:cubicBezTo>
                <a:cubicBezTo>
                  <a:pt x="14738" y="7704"/>
                  <a:pt x="14750" y="7692"/>
                  <a:pt x="14750" y="7680"/>
                </a:cubicBezTo>
                <a:cubicBezTo>
                  <a:pt x="14773" y="7645"/>
                  <a:pt x="14797" y="7598"/>
                  <a:pt x="14808" y="7563"/>
                </a:cubicBezTo>
                <a:cubicBezTo>
                  <a:pt x="14808" y="7551"/>
                  <a:pt x="14820" y="7551"/>
                  <a:pt x="14820" y="7540"/>
                </a:cubicBezTo>
                <a:cubicBezTo>
                  <a:pt x="14832" y="7504"/>
                  <a:pt x="14855" y="7469"/>
                  <a:pt x="14867" y="7434"/>
                </a:cubicBezTo>
                <a:lnTo>
                  <a:pt x="14867" y="7410"/>
                </a:lnTo>
                <a:cubicBezTo>
                  <a:pt x="14878" y="7363"/>
                  <a:pt x="14891" y="7316"/>
                  <a:pt x="14902" y="7282"/>
                </a:cubicBezTo>
                <a:cubicBezTo>
                  <a:pt x="14902" y="7270"/>
                  <a:pt x="14914" y="7258"/>
                  <a:pt x="14914" y="7246"/>
                </a:cubicBezTo>
                <a:cubicBezTo>
                  <a:pt x="14925" y="7211"/>
                  <a:pt x="14925" y="7164"/>
                  <a:pt x="14938" y="7118"/>
                </a:cubicBezTo>
                <a:cubicBezTo>
                  <a:pt x="14938" y="7024"/>
                  <a:pt x="14949" y="6930"/>
                  <a:pt x="14938" y="6836"/>
                </a:cubicBezTo>
                <a:cubicBezTo>
                  <a:pt x="14972" y="5969"/>
                  <a:pt x="14328" y="5042"/>
                  <a:pt x="13401" y="5031"/>
                </a:cubicBezTo>
                <a:cubicBezTo>
                  <a:pt x="13155" y="5031"/>
                  <a:pt x="12898" y="5101"/>
                  <a:pt x="12616" y="5242"/>
                </a:cubicBezTo>
                <a:cubicBezTo>
                  <a:pt x="12124" y="5500"/>
                  <a:pt x="11913" y="5969"/>
                  <a:pt x="11924" y="6461"/>
                </a:cubicBezTo>
                <a:lnTo>
                  <a:pt x="11924" y="6472"/>
                </a:lnTo>
                <a:lnTo>
                  <a:pt x="11924" y="6531"/>
                </a:lnTo>
                <a:lnTo>
                  <a:pt x="11924" y="6636"/>
                </a:lnTo>
                <a:lnTo>
                  <a:pt x="11924" y="6649"/>
                </a:lnTo>
                <a:lnTo>
                  <a:pt x="11924" y="6672"/>
                </a:lnTo>
                <a:cubicBezTo>
                  <a:pt x="11408" y="6754"/>
                  <a:pt x="10892" y="6860"/>
                  <a:pt x="10389" y="6941"/>
                </a:cubicBezTo>
                <a:cubicBezTo>
                  <a:pt x="10060" y="5758"/>
                  <a:pt x="9087" y="4737"/>
                  <a:pt x="7786" y="4737"/>
                </a:cubicBezTo>
                <a:cubicBezTo>
                  <a:pt x="7586" y="4737"/>
                  <a:pt x="7387" y="4761"/>
                  <a:pt x="7176" y="4807"/>
                </a:cubicBezTo>
                <a:cubicBezTo>
                  <a:pt x="7023" y="4187"/>
                  <a:pt x="6824" y="3588"/>
                  <a:pt x="6672" y="2967"/>
                </a:cubicBezTo>
                <a:cubicBezTo>
                  <a:pt x="6672" y="2955"/>
                  <a:pt x="6684" y="2955"/>
                  <a:pt x="6684" y="2955"/>
                </a:cubicBezTo>
                <a:cubicBezTo>
                  <a:pt x="6695" y="2944"/>
                  <a:pt x="6707" y="2944"/>
                  <a:pt x="6707" y="2932"/>
                </a:cubicBezTo>
                <a:cubicBezTo>
                  <a:pt x="6754" y="2908"/>
                  <a:pt x="6789" y="2885"/>
                  <a:pt x="6824" y="2861"/>
                </a:cubicBezTo>
                <a:cubicBezTo>
                  <a:pt x="6824" y="2850"/>
                  <a:pt x="6836" y="2850"/>
                  <a:pt x="6848" y="2838"/>
                </a:cubicBezTo>
                <a:cubicBezTo>
                  <a:pt x="6883" y="2814"/>
                  <a:pt x="6918" y="2780"/>
                  <a:pt x="6953" y="2744"/>
                </a:cubicBezTo>
                <a:cubicBezTo>
                  <a:pt x="6953" y="2733"/>
                  <a:pt x="6965" y="2733"/>
                  <a:pt x="6976" y="2721"/>
                </a:cubicBezTo>
                <a:cubicBezTo>
                  <a:pt x="7000" y="2686"/>
                  <a:pt x="7035" y="2650"/>
                  <a:pt x="7070" y="2615"/>
                </a:cubicBezTo>
                <a:cubicBezTo>
                  <a:pt x="7094" y="2580"/>
                  <a:pt x="7117" y="2533"/>
                  <a:pt x="7140" y="2498"/>
                </a:cubicBezTo>
                <a:lnTo>
                  <a:pt x="7164" y="2475"/>
                </a:lnTo>
                <a:cubicBezTo>
                  <a:pt x="7176" y="2439"/>
                  <a:pt x="7200" y="2392"/>
                  <a:pt x="7223" y="2358"/>
                </a:cubicBezTo>
                <a:cubicBezTo>
                  <a:pt x="7223" y="2345"/>
                  <a:pt x="7223" y="2345"/>
                  <a:pt x="7234" y="2334"/>
                </a:cubicBezTo>
                <a:cubicBezTo>
                  <a:pt x="7246" y="2298"/>
                  <a:pt x="7258" y="2264"/>
                  <a:pt x="7270" y="2217"/>
                </a:cubicBezTo>
                <a:cubicBezTo>
                  <a:pt x="7281" y="2217"/>
                  <a:pt x="7281" y="2205"/>
                  <a:pt x="7281" y="2205"/>
                </a:cubicBezTo>
                <a:cubicBezTo>
                  <a:pt x="7293" y="2158"/>
                  <a:pt x="7305" y="2111"/>
                  <a:pt x="7317" y="2076"/>
                </a:cubicBezTo>
                <a:lnTo>
                  <a:pt x="7317" y="2041"/>
                </a:lnTo>
                <a:cubicBezTo>
                  <a:pt x="7328" y="1994"/>
                  <a:pt x="7340" y="1959"/>
                  <a:pt x="7340" y="1912"/>
                </a:cubicBezTo>
                <a:cubicBezTo>
                  <a:pt x="7445" y="1021"/>
                  <a:pt x="6778" y="1"/>
                  <a:pt x="5804"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50" name="Google Shape;2450;p77"/>
          <p:cNvSpPr/>
          <p:nvPr/>
        </p:nvSpPr>
        <p:spPr>
          <a:xfrm>
            <a:off x="5928347" y="240750"/>
            <a:ext cx="868895" cy="778512"/>
          </a:xfrm>
          <a:custGeom>
            <a:rect b="b" l="l" r="r" t="t"/>
            <a:pathLst>
              <a:path extrusionOk="0" h="16650" w="18583">
                <a:moveTo>
                  <a:pt x="8583" y="411"/>
                </a:moveTo>
                <a:cubicBezTo>
                  <a:pt x="9474" y="411"/>
                  <a:pt x="10201" y="1068"/>
                  <a:pt x="10763" y="1889"/>
                </a:cubicBezTo>
                <a:cubicBezTo>
                  <a:pt x="9860" y="2264"/>
                  <a:pt x="9005" y="2814"/>
                  <a:pt x="8312" y="3296"/>
                </a:cubicBezTo>
                <a:cubicBezTo>
                  <a:pt x="8067" y="3460"/>
                  <a:pt x="7820" y="3647"/>
                  <a:pt x="7586" y="3823"/>
                </a:cubicBezTo>
                <a:cubicBezTo>
                  <a:pt x="6952" y="3741"/>
                  <a:pt x="6308" y="3682"/>
                  <a:pt x="5663" y="3671"/>
                </a:cubicBezTo>
                <a:cubicBezTo>
                  <a:pt x="5897" y="2405"/>
                  <a:pt x="6449" y="1243"/>
                  <a:pt x="7668" y="634"/>
                </a:cubicBezTo>
                <a:cubicBezTo>
                  <a:pt x="7996" y="482"/>
                  <a:pt x="8301" y="411"/>
                  <a:pt x="8583" y="411"/>
                </a:cubicBezTo>
                <a:close/>
                <a:moveTo>
                  <a:pt x="11032" y="2311"/>
                </a:moveTo>
                <a:cubicBezTo>
                  <a:pt x="11384" y="2897"/>
                  <a:pt x="11654" y="3518"/>
                  <a:pt x="11842" y="4022"/>
                </a:cubicBezTo>
                <a:cubicBezTo>
                  <a:pt x="11947" y="4280"/>
                  <a:pt x="12029" y="4550"/>
                  <a:pt x="12123" y="4820"/>
                </a:cubicBezTo>
                <a:cubicBezTo>
                  <a:pt x="10998" y="4456"/>
                  <a:pt x="9837" y="4198"/>
                  <a:pt x="8711" y="3999"/>
                </a:cubicBezTo>
                <a:cubicBezTo>
                  <a:pt x="8559" y="3976"/>
                  <a:pt x="8395" y="3940"/>
                  <a:pt x="8242" y="3916"/>
                </a:cubicBezTo>
                <a:lnTo>
                  <a:pt x="8735" y="3565"/>
                </a:lnTo>
                <a:cubicBezTo>
                  <a:pt x="9427" y="3096"/>
                  <a:pt x="10212" y="2627"/>
                  <a:pt x="11032" y="2311"/>
                </a:cubicBezTo>
                <a:close/>
                <a:moveTo>
                  <a:pt x="5980" y="4187"/>
                </a:moveTo>
                <a:cubicBezTo>
                  <a:pt x="6332" y="4198"/>
                  <a:pt x="6683" y="4210"/>
                  <a:pt x="7058" y="4245"/>
                </a:cubicBezTo>
                <a:cubicBezTo>
                  <a:pt x="6507" y="4690"/>
                  <a:pt x="5968" y="5183"/>
                  <a:pt x="5475" y="5711"/>
                </a:cubicBezTo>
                <a:cubicBezTo>
                  <a:pt x="5487" y="5218"/>
                  <a:pt x="5511" y="4690"/>
                  <a:pt x="5581" y="4187"/>
                </a:cubicBezTo>
                <a:close/>
                <a:moveTo>
                  <a:pt x="12616" y="1947"/>
                </a:moveTo>
                <a:cubicBezTo>
                  <a:pt x="12674" y="2592"/>
                  <a:pt x="13284" y="3202"/>
                  <a:pt x="13952" y="3202"/>
                </a:cubicBezTo>
                <a:cubicBezTo>
                  <a:pt x="14175" y="3202"/>
                  <a:pt x="14398" y="3131"/>
                  <a:pt x="14620" y="2979"/>
                </a:cubicBezTo>
                <a:cubicBezTo>
                  <a:pt x="14737" y="2885"/>
                  <a:pt x="14831" y="2780"/>
                  <a:pt x="14901" y="2662"/>
                </a:cubicBezTo>
                <a:cubicBezTo>
                  <a:pt x="15852" y="3530"/>
                  <a:pt x="15523" y="4914"/>
                  <a:pt x="14961" y="6074"/>
                </a:cubicBezTo>
                <a:cubicBezTo>
                  <a:pt x="14245" y="5652"/>
                  <a:pt x="13483" y="5300"/>
                  <a:pt x="12686" y="5007"/>
                </a:cubicBezTo>
                <a:cubicBezTo>
                  <a:pt x="12416" y="4010"/>
                  <a:pt x="12041" y="3014"/>
                  <a:pt x="11514" y="2147"/>
                </a:cubicBezTo>
                <a:cubicBezTo>
                  <a:pt x="11877" y="2041"/>
                  <a:pt x="12252" y="1970"/>
                  <a:pt x="12616" y="1947"/>
                </a:cubicBezTo>
                <a:close/>
                <a:moveTo>
                  <a:pt x="12827" y="5534"/>
                </a:moveTo>
                <a:lnTo>
                  <a:pt x="12827" y="5534"/>
                </a:lnTo>
                <a:cubicBezTo>
                  <a:pt x="13495" y="5805"/>
                  <a:pt x="14140" y="6121"/>
                  <a:pt x="14750" y="6485"/>
                </a:cubicBezTo>
                <a:cubicBezTo>
                  <a:pt x="14620" y="6707"/>
                  <a:pt x="14492" y="6918"/>
                  <a:pt x="14374" y="7105"/>
                </a:cubicBezTo>
                <a:cubicBezTo>
                  <a:pt x="14057" y="7574"/>
                  <a:pt x="13718" y="8032"/>
                  <a:pt x="13354" y="8466"/>
                </a:cubicBezTo>
                <a:cubicBezTo>
                  <a:pt x="13296" y="8009"/>
                  <a:pt x="13225" y="7551"/>
                  <a:pt x="13155" y="7105"/>
                </a:cubicBezTo>
                <a:cubicBezTo>
                  <a:pt x="13061" y="6602"/>
                  <a:pt x="12955" y="6074"/>
                  <a:pt x="12827" y="5534"/>
                </a:cubicBezTo>
                <a:close/>
                <a:moveTo>
                  <a:pt x="5077" y="4198"/>
                </a:moveTo>
                <a:lnTo>
                  <a:pt x="5077" y="4198"/>
                </a:lnTo>
                <a:cubicBezTo>
                  <a:pt x="4995" y="4878"/>
                  <a:pt x="4983" y="5581"/>
                  <a:pt x="5006" y="6238"/>
                </a:cubicBezTo>
                <a:cubicBezTo>
                  <a:pt x="4198" y="7188"/>
                  <a:pt x="3529" y="8231"/>
                  <a:pt x="3083" y="9345"/>
                </a:cubicBezTo>
                <a:cubicBezTo>
                  <a:pt x="2169" y="8700"/>
                  <a:pt x="1454" y="7845"/>
                  <a:pt x="1290" y="6660"/>
                </a:cubicBezTo>
                <a:cubicBezTo>
                  <a:pt x="1278" y="6543"/>
                  <a:pt x="1267" y="6414"/>
                  <a:pt x="1267" y="6308"/>
                </a:cubicBezTo>
                <a:lnTo>
                  <a:pt x="1267" y="6308"/>
                </a:lnTo>
                <a:cubicBezTo>
                  <a:pt x="1372" y="6332"/>
                  <a:pt x="1489" y="6355"/>
                  <a:pt x="1595" y="6355"/>
                </a:cubicBezTo>
                <a:cubicBezTo>
                  <a:pt x="1817" y="6355"/>
                  <a:pt x="2040" y="6285"/>
                  <a:pt x="2251" y="6133"/>
                </a:cubicBezTo>
                <a:cubicBezTo>
                  <a:pt x="2767" y="5722"/>
                  <a:pt x="2814" y="5125"/>
                  <a:pt x="2603" y="4656"/>
                </a:cubicBezTo>
                <a:cubicBezTo>
                  <a:pt x="3354" y="4339"/>
                  <a:pt x="4279" y="4234"/>
                  <a:pt x="5077" y="4198"/>
                </a:cubicBezTo>
                <a:close/>
                <a:moveTo>
                  <a:pt x="5030" y="6941"/>
                </a:moveTo>
                <a:cubicBezTo>
                  <a:pt x="5042" y="7024"/>
                  <a:pt x="5042" y="7118"/>
                  <a:pt x="5053" y="7211"/>
                </a:cubicBezTo>
                <a:cubicBezTo>
                  <a:pt x="5123" y="8314"/>
                  <a:pt x="5276" y="9450"/>
                  <a:pt x="5546" y="10576"/>
                </a:cubicBezTo>
                <a:cubicBezTo>
                  <a:pt x="4854" y="10318"/>
                  <a:pt x="4139" y="10002"/>
                  <a:pt x="3482" y="9603"/>
                </a:cubicBezTo>
                <a:cubicBezTo>
                  <a:pt x="3565" y="9392"/>
                  <a:pt x="3658" y="9181"/>
                  <a:pt x="3752" y="8981"/>
                </a:cubicBezTo>
                <a:cubicBezTo>
                  <a:pt x="4092" y="8267"/>
                  <a:pt x="4526" y="7574"/>
                  <a:pt x="5030" y="6941"/>
                </a:cubicBezTo>
                <a:close/>
                <a:moveTo>
                  <a:pt x="15172" y="6754"/>
                </a:moveTo>
                <a:cubicBezTo>
                  <a:pt x="15230" y="6789"/>
                  <a:pt x="15289" y="6836"/>
                  <a:pt x="15359" y="6871"/>
                </a:cubicBezTo>
                <a:cubicBezTo>
                  <a:pt x="15805" y="7199"/>
                  <a:pt x="16261" y="7551"/>
                  <a:pt x="16519" y="7997"/>
                </a:cubicBezTo>
                <a:cubicBezTo>
                  <a:pt x="16321" y="8067"/>
                  <a:pt x="16097" y="8196"/>
                  <a:pt x="15898" y="8419"/>
                </a:cubicBezTo>
                <a:cubicBezTo>
                  <a:pt x="15370" y="9005"/>
                  <a:pt x="15675" y="9814"/>
                  <a:pt x="16250" y="10224"/>
                </a:cubicBezTo>
                <a:cubicBezTo>
                  <a:pt x="16215" y="10271"/>
                  <a:pt x="16168" y="10318"/>
                  <a:pt x="16133" y="10365"/>
                </a:cubicBezTo>
                <a:cubicBezTo>
                  <a:pt x="15500" y="11139"/>
                  <a:pt x="14445" y="11467"/>
                  <a:pt x="13495" y="11631"/>
                </a:cubicBezTo>
                <a:cubicBezTo>
                  <a:pt x="13541" y="10799"/>
                  <a:pt x="13507" y="9943"/>
                  <a:pt x="13424" y="9111"/>
                </a:cubicBezTo>
                <a:cubicBezTo>
                  <a:pt x="14081" y="8384"/>
                  <a:pt x="14703" y="7598"/>
                  <a:pt x="15172" y="6754"/>
                </a:cubicBezTo>
                <a:close/>
                <a:moveTo>
                  <a:pt x="7738" y="4304"/>
                </a:moveTo>
                <a:cubicBezTo>
                  <a:pt x="9250" y="4468"/>
                  <a:pt x="10810" y="4796"/>
                  <a:pt x="12275" y="5323"/>
                </a:cubicBezTo>
                <a:cubicBezTo>
                  <a:pt x="12604" y="6508"/>
                  <a:pt x="12815" y="7727"/>
                  <a:pt x="12932" y="8947"/>
                </a:cubicBezTo>
                <a:cubicBezTo>
                  <a:pt x="12275" y="9650"/>
                  <a:pt x="11572" y="10307"/>
                  <a:pt x="10834" y="10916"/>
                </a:cubicBezTo>
                <a:cubicBezTo>
                  <a:pt x="10517" y="11174"/>
                  <a:pt x="10188" y="11432"/>
                  <a:pt x="9860" y="11678"/>
                </a:cubicBezTo>
                <a:cubicBezTo>
                  <a:pt x="8559" y="11514"/>
                  <a:pt x="7269" y="11174"/>
                  <a:pt x="6061" y="10763"/>
                </a:cubicBezTo>
                <a:cubicBezTo>
                  <a:pt x="5686" y="9333"/>
                  <a:pt x="5511" y="7845"/>
                  <a:pt x="5487" y="6402"/>
                </a:cubicBezTo>
                <a:cubicBezTo>
                  <a:pt x="6167" y="5628"/>
                  <a:pt x="6929" y="4925"/>
                  <a:pt x="7738" y="4304"/>
                </a:cubicBezTo>
                <a:close/>
                <a:moveTo>
                  <a:pt x="12979" y="9568"/>
                </a:moveTo>
                <a:cubicBezTo>
                  <a:pt x="13038" y="10271"/>
                  <a:pt x="13049" y="10987"/>
                  <a:pt x="13014" y="11701"/>
                </a:cubicBezTo>
                <a:cubicBezTo>
                  <a:pt x="12533" y="11760"/>
                  <a:pt x="12064" y="11795"/>
                  <a:pt x="11584" y="11795"/>
                </a:cubicBezTo>
                <a:cubicBezTo>
                  <a:pt x="11232" y="11795"/>
                  <a:pt x="10892" y="11784"/>
                  <a:pt x="10552" y="11748"/>
                </a:cubicBezTo>
                <a:cubicBezTo>
                  <a:pt x="11150" y="11279"/>
                  <a:pt x="11736" y="10776"/>
                  <a:pt x="12275" y="10271"/>
                </a:cubicBezTo>
                <a:cubicBezTo>
                  <a:pt x="12510" y="10049"/>
                  <a:pt x="12744" y="9814"/>
                  <a:pt x="12979" y="9568"/>
                </a:cubicBezTo>
                <a:close/>
                <a:moveTo>
                  <a:pt x="6226" y="11315"/>
                </a:moveTo>
                <a:lnTo>
                  <a:pt x="6226" y="11315"/>
                </a:lnTo>
                <a:cubicBezTo>
                  <a:pt x="6577" y="11420"/>
                  <a:pt x="6918" y="11526"/>
                  <a:pt x="7246" y="11608"/>
                </a:cubicBezTo>
                <a:cubicBezTo>
                  <a:pt x="7903" y="11795"/>
                  <a:pt x="8606" y="11948"/>
                  <a:pt x="9309" y="12065"/>
                </a:cubicBezTo>
                <a:cubicBezTo>
                  <a:pt x="8583" y="12546"/>
                  <a:pt x="7820" y="12968"/>
                  <a:pt x="7012" y="13285"/>
                </a:cubicBezTo>
                <a:cubicBezTo>
                  <a:pt x="6694" y="12652"/>
                  <a:pt x="6437" y="11995"/>
                  <a:pt x="6226" y="11315"/>
                </a:cubicBezTo>
                <a:close/>
                <a:moveTo>
                  <a:pt x="3318" y="10083"/>
                </a:moveTo>
                <a:cubicBezTo>
                  <a:pt x="4057" y="10529"/>
                  <a:pt x="4878" y="10869"/>
                  <a:pt x="5686" y="11139"/>
                </a:cubicBezTo>
                <a:cubicBezTo>
                  <a:pt x="5909" y="11936"/>
                  <a:pt x="6202" y="12710"/>
                  <a:pt x="6566" y="13437"/>
                </a:cubicBezTo>
                <a:cubicBezTo>
                  <a:pt x="6554" y="13449"/>
                  <a:pt x="6543" y="13449"/>
                  <a:pt x="6519" y="13449"/>
                </a:cubicBezTo>
                <a:cubicBezTo>
                  <a:pt x="6061" y="13589"/>
                  <a:pt x="5605" y="13718"/>
                  <a:pt x="5159" y="13718"/>
                </a:cubicBezTo>
                <a:cubicBezTo>
                  <a:pt x="4714" y="13718"/>
                  <a:pt x="4279" y="13589"/>
                  <a:pt x="3904" y="13202"/>
                </a:cubicBezTo>
                <a:cubicBezTo>
                  <a:pt x="3541" y="12850"/>
                  <a:pt x="3330" y="12370"/>
                  <a:pt x="3213" y="11889"/>
                </a:cubicBezTo>
                <a:cubicBezTo>
                  <a:pt x="3083" y="11292"/>
                  <a:pt x="3154" y="10682"/>
                  <a:pt x="3318" y="10083"/>
                </a:cubicBezTo>
                <a:close/>
                <a:moveTo>
                  <a:pt x="10001" y="12159"/>
                </a:moveTo>
                <a:cubicBezTo>
                  <a:pt x="10552" y="12229"/>
                  <a:pt x="11115" y="12264"/>
                  <a:pt x="11666" y="12264"/>
                </a:cubicBezTo>
                <a:cubicBezTo>
                  <a:pt x="12111" y="12264"/>
                  <a:pt x="12545" y="12241"/>
                  <a:pt x="12967" y="12194"/>
                </a:cubicBezTo>
                <a:lnTo>
                  <a:pt x="12967" y="12194"/>
                </a:lnTo>
                <a:cubicBezTo>
                  <a:pt x="12908" y="12874"/>
                  <a:pt x="12780" y="13554"/>
                  <a:pt x="12569" y="14199"/>
                </a:cubicBezTo>
                <a:cubicBezTo>
                  <a:pt x="12252" y="15137"/>
                  <a:pt x="11889" y="15992"/>
                  <a:pt x="10821" y="16169"/>
                </a:cubicBezTo>
                <a:cubicBezTo>
                  <a:pt x="10716" y="16192"/>
                  <a:pt x="10610" y="16192"/>
                  <a:pt x="10505" y="16192"/>
                </a:cubicBezTo>
                <a:cubicBezTo>
                  <a:pt x="10107" y="16192"/>
                  <a:pt x="9708" y="16086"/>
                  <a:pt x="9356" y="15934"/>
                </a:cubicBezTo>
                <a:cubicBezTo>
                  <a:pt x="8395" y="15512"/>
                  <a:pt x="7726" y="14574"/>
                  <a:pt x="7234" y="13695"/>
                </a:cubicBezTo>
                <a:cubicBezTo>
                  <a:pt x="8207" y="13308"/>
                  <a:pt x="9133" y="12780"/>
                  <a:pt x="10001" y="12159"/>
                </a:cubicBezTo>
                <a:close/>
                <a:moveTo>
                  <a:pt x="8570" y="1"/>
                </a:moveTo>
                <a:cubicBezTo>
                  <a:pt x="7668" y="1"/>
                  <a:pt x="6765" y="458"/>
                  <a:pt x="6120" y="1267"/>
                </a:cubicBezTo>
                <a:cubicBezTo>
                  <a:pt x="5605" y="1936"/>
                  <a:pt x="5300" y="2780"/>
                  <a:pt x="5147" y="3682"/>
                </a:cubicBezTo>
                <a:cubicBezTo>
                  <a:pt x="4162" y="3705"/>
                  <a:pt x="3201" y="3870"/>
                  <a:pt x="2345" y="4268"/>
                </a:cubicBezTo>
                <a:cubicBezTo>
                  <a:pt x="2122" y="4010"/>
                  <a:pt x="1806" y="3835"/>
                  <a:pt x="1465" y="3835"/>
                </a:cubicBezTo>
                <a:cubicBezTo>
                  <a:pt x="1161" y="3835"/>
                  <a:pt x="832" y="3976"/>
                  <a:pt x="528" y="4315"/>
                </a:cubicBezTo>
                <a:cubicBezTo>
                  <a:pt x="0" y="4890"/>
                  <a:pt x="293" y="5699"/>
                  <a:pt x="856" y="6097"/>
                </a:cubicBezTo>
                <a:cubicBezTo>
                  <a:pt x="739" y="6941"/>
                  <a:pt x="1032" y="7891"/>
                  <a:pt x="1595" y="8618"/>
                </a:cubicBezTo>
                <a:cubicBezTo>
                  <a:pt x="1947" y="9087"/>
                  <a:pt x="2403" y="9486"/>
                  <a:pt x="2919" y="9826"/>
                </a:cubicBezTo>
                <a:cubicBezTo>
                  <a:pt x="2627" y="10740"/>
                  <a:pt x="2591" y="11737"/>
                  <a:pt x="2966" y="12639"/>
                </a:cubicBezTo>
                <a:cubicBezTo>
                  <a:pt x="3213" y="13202"/>
                  <a:pt x="3646" y="13707"/>
                  <a:pt x="4174" y="13999"/>
                </a:cubicBezTo>
                <a:cubicBezTo>
                  <a:pt x="4467" y="14152"/>
                  <a:pt x="4772" y="14210"/>
                  <a:pt x="5089" y="14210"/>
                </a:cubicBezTo>
                <a:cubicBezTo>
                  <a:pt x="5605" y="14210"/>
                  <a:pt x="6144" y="14058"/>
                  <a:pt x="6613" y="13918"/>
                </a:cubicBezTo>
                <a:cubicBezTo>
                  <a:pt x="6671" y="13894"/>
                  <a:pt x="6730" y="13871"/>
                  <a:pt x="6788" y="13859"/>
                </a:cubicBezTo>
                <a:cubicBezTo>
                  <a:pt x="6999" y="14246"/>
                  <a:pt x="7246" y="14632"/>
                  <a:pt x="7527" y="14996"/>
                </a:cubicBezTo>
                <a:cubicBezTo>
                  <a:pt x="8125" y="15770"/>
                  <a:pt x="8981" y="16450"/>
                  <a:pt x="9977" y="16614"/>
                </a:cubicBezTo>
                <a:cubicBezTo>
                  <a:pt x="10154" y="16638"/>
                  <a:pt x="10329" y="16649"/>
                  <a:pt x="10505" y="16649"/>
                </a:cubicBezTo>
                <a:cubicBezTo>
                  <a:pt x="10904" y="16649"/>
                  <a:pt x="11303" y="16579"/>
                  <a:pt x="11678" y="16391"/>
                </a:cubicBezTo>
                <a:cubicBezTo>
                  <a:pt x="12428" y="16028"/>
                  <a:pt x="12756" y="15090"/>
                  <a:pt x="13014" y="14351"/>
                </a:cubicBezTo>
                <a:cubicBezTo>
                  <a:pt x="13249" y="13636"/>
                  <a:pt x="13389" y="12886"/>
                  <a:pt x="13460" y="12123"/>
                </a:cubicBezTo>
                <a:cubicBezTo>
                  <a:pt x="13940" y="12030"/>
                  <a:pt x="14421" y="11912"/>
                  <a:pt x="14878" y="11737"/>
                </a:cubicBezTo>
                <a:cubicBezTo>
                  <a:pt x="15605" y="11479"/>
                  <a:pt x="16227" y="11034"/>
                  <a:pt x="16672" y="10424"/>
                </a:cubicBezTo>
                <a:cubicBezTo>
                  <a:pt x="16766" y="10447"/>
                  <a:pt x="16871" y="10459"/>
                  <a:pt x="16977" y="10459"/>
                </a:cubicBezTo>
                <a:cubicBezTo>
                  <a:pt x="17188" y="10459"/>
                  <a:pt x="17423" y="10388"/>
                  <a:pt x="17634" y="10236"/>
                </a:cubicBezTo>
                <a:cubicBezTo>
                  <a:pt x="18583" y="9474"/>
                  <a:pt x="17926" y="8103"/>
                  <a:pt x="17001" y="7962"/>
                </a:cubicBezTo>
                <a:cubicBezTo>
                  <a:pt x="16719" y="7399"/>
                  <a:pt x="16203" y="6918"/>
                  <a:pt x="15617" y="6485"/>
                </a:cubicBezTo>
                <a:cubicBezTo>
                  <a:pt x="15535" y="6438"/>
                  <a:pt x="15453" y="6391"/>
                  <a:pt x="15383" y="6332"/>
                </a:cubicBezTo>
                <a:cubicBezTo>
                  <a:pt x="15594" y="5886"/>
                  <a:pt x="15769" y="5417"/>
                  <a:pt x="15886" y="4948"/>
                </a:cubicBezTo>
                <a:cubicBezTo>
                  <a:pt x="16156" y="3788"/>
                  <a:pt x="15805" y="2874"/>
                  <a:pt x="15066" y="2264"/>
                </a:cubicBezTo>
                <a:cubicBezTo>
                  <a:pt x="15195" y="1513"/>
                  <a:pt x="14573" y="693"/>
                  <a:pt x="13823" y="693"/>
                </a:cubicBezTo>
                <a:cubicBezTo>
                  <a:pt x="13518" y="693"/>
                  <a:pt x="13190" y="833"/>
                  <a:pt x="12885" y="1162"/>
                </a:cubicBezTo>
                <a:cubicBezTo>
                  <a:pt x="12803" y="1243"/>
                  <a:pt x="12744" y="1337"/>
                  <a:pt x="12697" y="1431"/>
                </a:cubicBezTo>
                <a:cubicBezTo>
                  <a:pt x="12217" y="1443"/>
                  <a:pt x="11712" y="1548"/>
                  <a:pt x="11232" y="1712"/>
                </a:cubicBezTo>
                <a:cubicBezTo>
                  <a:pt x="10986" y="1361"/>
                  <a:pt x="10716" y="1045"/>
                  <a:pt x="10423" y="763"/>
                </a:cubicBezTo>
                <a:cubicBezTo>
                  <a:pt x="9860" y="235"/>
                  <a:pt x="9216" y="1"/>
                  <a:pt x="8570"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51" name="Google Shape;2451;p77"/>
          <p:cNvSpPr/>
          <p:nvPr/>
        </p:nvSpPr>
        <p:spPr>
          <a:xfrm>
            <a:off x="8602738" y="2418275"/>
            <a:ext cx="941978" cy="949101"/>
          </a:xfrm>
          <a:custGeom>
            <a:rect b="b" l="l" r="r" t="t"/>
            <a:pathLst>
              <a:path extrusionOk="0" h="15724" w="15606">
                <a:moveTo>
                  <a:pt x="12171" y="1"/>
                </a:moveTo>
                <a:cubicBezTo>
                  <a:pt x="11362" y="1"/>
                  <a:pt x="10564" y="470"/>
                  <a:pt x="10389" y="1561"/>
                </a:cubicBezTo>
                <a:cubicBezTo>
                  <a:pt x="10272" y="2229"/>
                  <a:pt x="10577" y="2768"/>
                  <a:pt x="11046" y="3108"/>
                </a:cubicBezTo>
                <a:lnTo>
                  <a:pt x="11057" y="3120"/>
                </a:lnTo>
                <a:cubicBezTo>
                  <a:pt x="11080" y="3132"/>
                  <a:pt x="11093" y="3143"/>
                  <a:pt x="11116" y="3155"/>
                </a:cubicBezTo>
                <a:cubicBezTo>
                  <a:pt x="11139" y="3179"/>
                  <a:pt x="11174" y="3213"/>
                  <a:pt x="11210" y="3237"/>
                </a:cubicBezTo>
                <a:cubicBezTo>
                  <a:pt x="11221" y="3237"/>
                  <a:pt x="11221" y="3237"/>
                  <a:pt x="11233" y="3249"/>
                </a:cubicBezTo>
                <a:cubicBezTo>
                  <a:pt x="11233" y="3249"/>
                  <a:pt x="11244" y="3249"/>
                  <a:pt x="11244" y="3260"/>
                </a:cubicBezTo>
                <a:cubicBezTo>
                  <a:pt x="10952" y="3812"/>
                  <a:pt x="10682" y="4375"/>
                  <a:pt x="10389" y="4925"/>
                </a:cubicBezTo>
                <a:cubicBezTo>
                  <a:pt x="9920" y="4738"/>
                  <a:pt x="9415" y="4633"/>
                  <a:pt x="8923" y="4633"/>
                </a:cubicBezTo>
                <a:cubicBezTo>
                  <a:pt x="7751" y="4633"/>
                  <a:pt x="6602" y="5183"/>
                  <a:pt x="6051" y="6438"/>
                </a:cubicBezTo>
                <a:cubicBezTo>
                  <a:pt x="5348" y="6144"/>
                  <a:pt x="4621" y="5899"/>
                  <a:pt x="3917" y="5594"/>
                </a:cubicBezTo>
                <a:lnTo>
                  <a:pt x="3917" y="5570"/>
                </a:lnTo>
                <a:lnTo>
                  <a:pt x="3917" y="5535"/>
                </a:lnTo>
                <a:cubicBezTo>
                  <a:pt x="3929" y="5488"/>
                  <a:pt x="3929" y="5430"/>
                  <a:pt x="3929" y="5371"/>
                </a:cubicBezTo>
                <a:lnTo>
                  <a:pt x="3929" y="5347"/>
                </a:lnTo>
                <a:cubicBezTo>
                  <a:pt x="3929" y="5289"/>
                  <a:pt x="3917" y="5230"/>
                  <a:pt x="3905" y="5172"/>
                </a:cubicBezTo>
                <a:lnTo>
                  <a:pt x="3905" y="5136"/>
                </a:lnTo>
                <a:cubicBezTo>
                  <a:pt x="3894" y="5078"/>
                  <a:pt x="3882" y="5019"/>
                  <a:pt x="3870" y="4972"/>
                </a:cubicBezTo>
                <a:cubicBezTo>
                  <a:pt x="3858" y="4914"/>
                  <a:pt x="3835" y="4867"/>
                  <a:pt x="3811" y="4808"/>
                </a:cubicBezTo>
                <a:cubicBezTo>
                  <a:pt x="3811" y="4797"/>
                  <a:pt x="3811" y="4784"/>
                  <a:pt x="3800" y="4773"/>
                </a:cubicBezTo>
                <a:lnTo>
                  <a:pt x="3730" y="4633"/>
                </a:lnTo>
                <a:cubicBezTo>
                  <a:pt x="3730" y="4620"/>
                  <a:pt x="3730" y="4620"/>
                  <a:pt x="3718" y="4609"/>
                </a:cubicBezTo>
                <a:cubicBezTo>
                  <a:pt x="3694" y="4562"/>
                  <a:pt x="3671" y="4527"/>
                  <a:pt x="3647" y="4480"/>
                </a:cubicBezTo>
                <a:cubicBezTo>
                  <a:pt x="3636" y="4480"/>
                  <a:pt x="3636" y="4468"/>
                  <a:pt x="3624" y="4456"/>
                </a:cubicBezTo>
                <a:cubicBezTo>
                  <a:pt x="3600" y="4421"/>
                  <a:pt x="3566" y="4375"/>
                  <a:pt x="3530" y="4339"/>
                </a:cubicBezTo>
                <a:cubicBezTo>
                  <a:pt x="3519" y="4328"/>
                  <a:pt x="3519" y="4316"/>
                  <a:pt x="3506" y="4316"/>
                </a:cubicBezTo>
                <a:cubicBezTo>
                  <a:pt x="3472" y="4269"/>
                  <a:pt x="3436" y="4234"/>
                  <a:pt x="3389" y="4198"/>
                </a:cubicBezTo>
                <a:cubicBezTo>
                  <a:pt x="3003" y="3823"/>
                  <a:pt x="2451" y="3612"/>
                  <a:pt x="1901" y="3612"/>
                </a:cubicBezTo>
                <a:cubicBezTo>
                  <a:pt x="1080" y="3612"/>
                  <a:pt x="294" y="4081"/>
                  <a:pt x="106" y="5172"/>
                </a:cubicBezTo>
                <a:cubicBezTo>
                  <a:pt x="0" y="5840"/>
                  <a:pt x="294" y="6379"/>
                  <a:pt x="763" y="6719"/>
                </a:cubicBezTo>
                <a:cubicBezTo>
                  <a:pt x="775" y="6719"/>
                  <a:pt x="775" y="6731"/>
                  <a:pt x="786" y="6731"/>
                </a:cubicBezTo>
                <a:cubicBezTo>
                  <a:pt x="833" y="6766"/>
                  <a:pt x="892" y="6801"/>
                  <a:pt x="951" y="6837"/>
                </a:cubicBezTo>
                <a:cubicBezTo>
                  <a:pt x="1010" y="6871"/>
                  <a:pt x="1068" y="6907"/>
                  <a:pt x="1127" y="6930"/>
                </a:cubicBezTo>
                <a:cubicBezTo>
                  <a:pt x="1138" y="6942"/>
                  <a:pt x="1162" y="6942"/>
                  <a:pt x="1185" y="6954"/>
                </a:cubicBezTo>
                <a:cubicBezTo>
                  <a:pt x="1221" y="6977"/>
                  <a:pt x="1268" y="6989"/>
                  <a:pt x="1315" y="7012"/>
                </a:cubicBezTo>
                <a:cubicBezTo>
                  <a:pt x="1338" y="7012"/>
                  <a:pt x="1361" y="7024"/>
                  <a:pt x="1373" y="7024"/>
                </a:cubicBezTo>
                <a:cubicBezTo>
                  <a:pt x="1443" y="7048"/>
                  <a:pt x="1502" y="7071"/>
                  <a:pt x="1572" y="7082"/>
                </a:cubicBezTo>
                <a:cubicBezTo>
                  <a:pt x="1643" y="7106"/>
                  <a:pt x="1701" y="7106"/>
                  <a:pt x="1771" y="7118"/>
                </a:cubicBezTo>
                <a:cubicBezTo>
                  <a:pt x="1795" y="7129"/>
                  <a:pt x="1807" y="7129"/>
                  <a:pt x="1830" y="7129"/>
                </a:cubicBezTo>
                <a:cubicBezTo>
                  <a:pt x="1877" y="7129"/>
                  <a:pt x="1924" y="7142"/>
                  <a:pt x="1982" y="7142"/>
                </a:cubicBezTo>
                <a:lnTo>
                  <a:pt x="2252" y="7142"/>
                </a:lnTo>
                <a:cubicBezTo>
                  <a:pt x="2311" y="7142"/>
                  <a:pt x="2381" y="7129"/>
                  <a:pt x="2440" y="7118"/>
                </a:cubicBezTo>
                <a:cubicBezTo>
                  <a:pt x="2463" y="7118"/>
                  <a:pt x="2487" y="7118"/>
                  <a:pt x="2498" y="7106"/>
                </a:cubicBezTo>
                <a:cubicBezTo>
                  <a:pt x="2545" y="7106"/>
                  <a:pt x="2592" y="7095"/>
                  <a:pt x="2639" y="7082"/>
                </a:cubicBezTo>
                <a:cubicBezTo>
                  <a:pt x="2662" y="7071"/>
                  <a:pt x="2686" y="7071"/>
                  <a:pt x="2698" y="7059"/>
                </a:cubicBezTo>
                <a:cubicBezTo>
                  <a:pt x="2768" y="7048"/>
                  <a:pt x="2826" y="7024"/>
                  <a:pt x="2886" y="7001"/>
                </a:cubicBezTo>
                <a:cubicBezTo>
                  <a:pt x="2897" y="7001"/>
                  <a:pt x="2897" y="6989"/>
                  <a:pt x="2897" y="6989"/>
                </a:cubicBezTo>
                <a:cubicBezTo>
                  <a:pt x="2956" y="6965"/>
                  <a:pt x="3014" y="6942"/>
                  <a:pt x="3073" y="6907"/>
                </a:cubicBezTo>
                <a:cubicBezTo>
                  <a:pt x="3084" y="6895"/>
                  <a:pt x="3108" y="6884"/>
                  <a:pt x="3120" y="6871"/>
                </a:cubicBezTo>
                <a:cubicBezTo>
                  <a:pt x="3167" y="6848"/>
                  <a:pt x="3202" y="6825"/>
                  <a:pt x="3249" y="6790"/>
                </a:cubicBezTo>
                <a:cubicBezTo>
                  <a:pt x="3261" y="6778"/>
                  <a:pt x="3272" y="6766"/>
                  <a:pt x="3295" y="6754"/>
                </a:cubicBezTo>
                <a:cubicBezTo>
                  <a:pt x="3342" y="6719"/>
                  <a:pt x="3401" y="6673"/>
                  <a:pt x="3448" y="6626"/>
                </a:cubicBezTo>
                <a:lnTo>
                  <a:pt x="3448" y="6613"/>
                </a:lnTo>
                <a:cubicBezTo>
                  <a:pt x="3495" y="6567"/>
                  <a:pt x="3542" y="6520"/>
                  <a:pt x="3577" y="6462"/>
                </a:cubicBezTo>
                <a:cubicBezTo>
                  <a:pt x="3589" y="6449"/>
                  <a:pt x="3600" y="6426"/>
                  <a:pt x="3612" y="6402"/>
                </a:cubicBezTo>
                <a:cubicBezTo>
                  <a:pt x="3636" y="6379"/>
                  <a:pt x="3659" y="6344"/>
                  <a:pt x="3683" y="6321"/>
                </a:cubicBezTo>
                <a:cubicBezTo>
                  <a:pt x="4386" y="6613"/>
                  <a:pt x="5113" y="6860"/>
                  <a:pt x="5817" y="7165"/>
                </a:cubicBezTo>
                <a:cubicBezTo>
                  <a:pt x="5804" y="7235"/>
                  <a:pt x="5781" y="7306"/>
                  <a:pt x="5770" y="7376"/>
                </a:cubicBezTo>
                <a:cubicBezTo>
                  <a:pt x="5606" y="8372"/>
                  <a:pt x="5969" y="9205"/>
                  <a:pt x="6590" y="9802"/>
                </a:cubicBezTo>
                <a:cubicBezTo>
                  <a:pt x="6109" y="10612"/>
                  <a:pt x="5734" y="11467"/>
                  <a:pt x="5289" y="12288"/>
                </a:cubicBezTo>
                <a:cubicBezTo>
                  <a:pt x="5078" y="12230"/>
                  <a:pt x="4866" y="12194"/>
                  <a:pt x="4655" y="12194"/>
                </a:cubicBezTo>
                <a:cubicBezTo>
                  <a:pt x="3847" y="12194"/>
                  <a:pt x="3050" y="12663"/>
                  <a:pt x="2873" y="13754"/>
                </a:cubicBezTo>
                <a:cubicBezTo>
                  <a:pt x="2756" y="14422"/>
                  <a:pt x="3061" y="14950"/>
                  <a:pt x="3530" y="15302"/>
                </a:cubicBezTo>
                <a:cubicBezTo>
                  <a:pt x="3530" y="15302"/>
                  <a:pt x="3542" y="15302"/>
                  <a:pt x="3542" y="15313"/>
                </a:cubicBezTo>
                <a:cubicBezTo>
                  <a:pt x="3600" y="15349"/>
                  <a:pt x="3647" y="15383"/>
                  <a:pt x="3706" y="15419"/>
                </a:cubicBezTo>
                <a:lnTo>
                  <a:pt x="3718" y="15419"/>
                </a:lnTo>
                <a:cubicBezTo>
                  <a:pt x="3764" y="15454"/>
                  <a:pt x="3823" y="15477"/>
                  <a:pt x="3882" y="15513"/>
                </a:cubicBezTo>
                <a:cubicBezTo>
                  <a:pt x="3905" y="15513"/>
                  <a:pt x="3917" y="15524"/>
                  <a:pt x="3941" y="15536"/>
                </a:cubicBezTo>
                <a:cubicBezTo>
                  <a:pt x="3988" y="15547"/>
                  <a:pt x="4035" y="15571"/>
                  <a:pt x="4081" y="15583"/>
                </a:cubicBezTo>
                <a:cubicBezTo>
                  <a:pt x="4093" y="15594"/>
                  <a:pt x="4116" y="15606"/>
                  <a:pt x="4140" y="15606"/>
                </a:cubicBezTo>
                <a:cubicBezTo>
                  <a:pt x="4199" y="15630"/>
                  <a:pt x="4269" y="15653"/>
                  <a:pt x="4327" y="15665"/>
                </a:cubicBezTo>
                <a:lnTo>
                  <a:pt x="4339" y="15665"/>
                </a:lnTo>
                <a:cubicBezTo>
                  <a:pt x="4398" y="15677"/>
                  <a:pt x="4468" y="15688"/>
                  <a:pt x="4527" y="15700"/>
                </a:cubicBezTo>
                <a:cubicBezTo>
                  <a:pt x="4550" y="15700"/>
                  <a:pt x="4574" y="15700"/>
                  <a:pt x="4585" y="15711"/>
                </a:cubicBezTo>
                <a:cubicBezTo>
                  <a:pt x="4644" y="15711"/>
                  <a:pt x="4691" y="15724"/>
                  <a:pt x="4738" y="15724"/>
                </a:cubicBezTo>
                <a:lnTo>
                  <a:pt x="5007" y="15724"/>
                </a:lnTo>
                <a:cubicBezTo>
                  <a:pt x="5078" y="15724"/>
                  <a:pt x="5137" y="15711"/>
                  <a:pt x="5207" y="15700"/>
                </a:cubicBezTo>
                <a:cubicBezTo>
                  <a:pt x="5218" y="15700"/>
                  <a:pt x="5242" y="15688"/>
                  <a:pt x="5265" y="15688"/>
                </a:cubicBezTo>
                <a:lnTo>
                  <a:pt x="5406" y="15653"/>
                </a:lnTo>
                <a:cubicBezTo>
                  <a:pt x="5429" y="15653"/>
                  <a:pt x="5441" y="15641"/>
                  <a:pt x="5465" y="15641"/>
                </a:cubicBezTo>
                <a:cubicBezTo>
                  <a:pt x="5523" y="15618"/>
                  <a:pt x="5593" y="15606"/>
                  <a:pt x="5652" y="15571"/>
                </a:cubicBezTo>
                <a:cubicBezTo>
                  <a:pt x="5711" y="15547"/>
                  <a:pt x="5770" y="15513"/>
                  <a:pt x="5828" y="15489"/>
                </a:cubicBezTo>
                <a:cubicBezTo>
                  <a:pt x="5851" y="15477"/>
                  <a:pt x="5864" y="15466"/>
                  <a:pt x="5887" y="15454"/>
                </a:cubicBezTo>
                <a:cubicBezTo>
                  <a:pt x="5922" y="15430"/>
                  <a:pt x="5969" y="15407"/>
                  <a:pt x="6004" y="15372"/>
                </a:cubicBezTo>
                <a:cubicBezTo>
                  <a:pt x="6015" y="15360"/>
                  <a:pt x="6039" y="15349"/>
                  <a:pt x="6051" y="15336"/>
                </a:cubicBezTo>
                <a:cubicBezTo>
                  <a:pt x="6109" y="15289"/>
                  <a:pt x="6156" y="15255"/>
                  <a:pt x="6203" y="15196"/>
                </a:cubicBezTo>
                <a:cubicBezTo>
                  <a:pt x="6250" y="15149"/>
                  <a:pt x="6297" y="15091"/>
                  <a:pt x="6344" y="15044"/>
                </a:cubicBezTo>
                <a:cubicBezTo>
                  <a:pt x="6356" y="15020"/>
                  <a:pt x="6367" y="15008"/>
                  <a:pt x="6379" y="14985"/>
                </a:cubicBezTo>
                <a:cubicBezTo>
                  <a:pt x="6414" y="14938"/>
                  <a:pt x="6438" y="14903"/>
                  <a:pt x="6461" y="14844"/>
                </a:cubicBezTo>
                <a:cubicBezTo>
                  <a:pt x="6473" y="14833"/>
                  <a:pt x="6484" y="14809"/>
                  <a:pt x="6497" y="14797"/>
                </a:cubicBezTo>
                <a:cubicBezTo>
                  <a:pt x="6531" y="14727"/>
                  <a:pt x="6567" y="14656"/>
                  <a:pt x="6590" y="14575"/>
                </a:cubicBezTo>
                <a:cubicBezTo>
                  <a:pt x="6614" y="14516"/>
                  <a:pt x="6625" y="14445"/>
                  <a:pt x="6649" y="14375"/>
                </a:cubicBezTo>
                <a:lnTo>
                  <a:pt x="6649" y="14340"/>
                </a:lnTo>
                <a:cubicBezTo>
                  <a:pt x="6661" y="14270"/>
                  <a:pt x="6672" y="14211"/>
                  <a:pt x="6684" y="14153"/>
                </a:cubicBezTo>
                <a:lnTo>
                  <a:pt x="6684" y="14117"/>
                </a:lnTo>
                <a:lnTo>
                  <a:pt x="6684" y="13953"/>
                </a:lnTo>
                <a:lnTo>
                  <a:pt x="6684" y="13918"/>
                </a:lnTo>
                <a:cubicBezTo>
                  <a:pt x="6684" y="13859"/>
                  <a:pt x="6684" y="13812"/>
                  <a:pt x="6672" y="13754"/>
                </a:cubicBezTo>
                <a:cubicBezTo>
                  <a:pt x="6672" y="13742"/>
                  <a:pt x="6672" y="13731"/>
                  <a:pt x="6661" y="13718"/>
                </a:cubicBezTo>
                <a:cubicBezTo>
                  <a:pt x="6649" y="13601"/>
                  <a:pt x="6614" y="13496"/>
                  <a:pt x="6578" y="13390"/>
                </a:cubicBezTo>
                <a:cubicBezTo>
                  <a:pt x="6567" y="13379"/>
                  <a:pt x="6567" y="13367"/>
                  <a:pt x="6567" y="13355"/>
                </a:cubicBezTo>
                <a:lnTo>
                  <a:pt x="6497" y="13215"/>
                </a:lnTo>
                <a:cubicBezTo>
                  <a:pt x="6484" y="13202"/>
                  <a:pt x="6484" y="13191"/>
                  <a:pt x="6484" y="13191"/>
                </a:cubicBezTo>
                <a:cubicBezTo>
                  <a:pt x="6461" y="13144"/>
                  <a:pt x="6426" y="13097"/>
                  <a:pt x="6403" y="13062"/>
                </a:cubicBezTo>
                <a:cubicBezTo>
                  <a:pt x="6403" y="13051"/>
                  <a:pt x="6391" y="13051"/>
                  <a:pt x="6391" y="13038"/>
                </a:cubicBezTo>
                <a:cubicBezTo>
                  <a:pt x="6356" y="13004"/>
                  <a:pt x="6320" y="12957"/>
                  <a:pt x="6286" y="12910"/>
                </a:cubicBezTo>
                <a:cubicBezTo>
                  <a:pt x="6286" y="12910"/>
                  <a:pt x="6273" y="12898"/>
                  <a:pt x="6273" y="12886"/>
                </a:cubicBezTo>
                <a:cubicBezTo>
                  <a:pt x="6239" y="12851"/>
                  <a:pt x="6192" y="12816"/>
                  <a:pt x="6156" y="12769"/>
                </a:cubicBezTo>
                <a:cubicBezTo>
                  <a:pt x="6098" y="12722"/>
                  <a:pt x="6039" y="12675"/>
                  <a:pt x="5969" y="12628"/>
                </a:cubicBezTo>
                <a:cubicBezTo>
                  <a:pt x="6403" y="11842"/>
                  <a:pt x="6755" y="11034"/>
                  <a:pt x="7200" y="10271"/>
                </a:cubicBezTo>
                <a:cubicBezTo>
                  <a:pt x="7211" y="10284"/>
                  <a:pt x="7235" y="10284"/>
                  <a:pt x="7247" y="10295"/>
                </a:cubicBezTo>
                <a:cubicBezTo>
                  <a:pt x="7247" y="10307"/>
                  <a:pt x="7258" y="10307"/>
                  <a:pt x="7258" y="10307"/>
                </a:cubicBezTo>
                <a:lnTo>
                  <a:pt x="7399" y="10377"/>
                </a:lnTo>
                <a:cubicBezTo>
                  <a:pt x="7422" y="10389"/>
                  <a:pt x="7435" y="10401"/>
                  <a:pt x="7446" y="10412"/>
                </a:cubicBezTo>
                <a:cubicBezTo>
                  <a:pt x="7493" y="10424"/>
                  <a:pt x="7528" y="10448"/>
                  <a:pt x="7563" y="10459"/>
                </a:cubicBezTo>
                <a:cubicBezTo>
                  <a:pt x="7587" y="10471"/>
                  <a:pt x="7599" y="10482"/>
                  <a:pt x="7610" y="10482"/>
                </a:cubicBezTo>
                <a:cubicBezTo>
                  <a:pt x="7669" y="10506"/>
                  <a:pt x="7716" y="10529"/>
                  <a:pt x="7774" y="10553"/>
                </a:cubicBezTo>
                <a:lnTo>
                  <a:pt x="7786" y="10553"/>
                </a:lnTo>
                <a:cubicBezTo>
                  <a:pt x="7833" y="10576"/>
                  <a:pt x="7891" y="10600"/>
                  <a:pt x="7938" y="10612"/>
                </a:cubicBezTo>
                <a:cubicBezTo>
                  <a:pt x="7962" y="10623"/>
                  <a:pt x="7974" y="10623"/>
                  <a:pt x="7997" y="10635"/>
                </a:cubicBezTo>
                <a:cubicBezTo>
                  <a:pt x="8032" y="10647"/>
                  <a:pt x="8079" y="10659"/>
                  <a:pt x="8115" y="10670"/>
                </a:cubicBezTo>
                <a:cubicBezTo>
                  <a:pt x="8138" y="10682"/>
                  <a:pt x="8149" y="10682"/>
                  <a:pt x="8173" y="10682"/>
                </a:cubicBezTo>
                <a:cubicBezTo>
                  <a:pt x="8220" y="10706"/>
                  <a:pt x="8279" y="10717"/>
                  <a:pt x="8337" y="10729"/>
                </a:cubicBezTo>
                <a:lnTo>
                  <a:pt x="8349" y="10729"/>
                </a:lnTo>
                <a:cubicBezTo>
                  <a:pt x="8407" y="10740"/>
                  <a:pt x="8454" y="10753"/>
                  <a:pt x="8513" y="10764"/>
                </a:cubicBezTo>
                <a:cubicBezTo>
                  <a:pt x="8537" y="10776"/>
                  <a:pt x="8548" y="10776"/>
                  <a:pt x="8571" y="10776"/>
                </a:cubicBezTo>
                <a:cubicBezTo>
                  <a:pt x="8607" y="10787"/>
                  <a:pt x="8654" y="10787"/>
                  <a:pt x="8701" y="10799"/>
                </a:cubicBezTo>
                <a:cubicBezTo>
                  <a:pt x="8712" y="10799"/>
                  <a:pt x="8735" y="10799"/>
                  <a:pt x="8748" y="10811"/>
                </a:cubicBezTo>
                <a:cubicBezTo>
                  <a:pt x="8806" y="10811"/>
                  <a:pt x="8865" y="10823"/>
                  <a:pt x="8923" y="10823"/>
                </a:cubicBezTo>
                <a:lnTo>
                  <a:pt x="8935" y="10823"/>
                </a:lnTo>
                <a:cubicBezTo>
                  <a:pt x="8993" y="10834"/>
                  <a:pt x="9052" y="10834"/>
                  <a:pt x="9111" y="10834"/>
                </a:cubicBezTo>
                <a:lnTo>
                  <a:pt x="9158" y="10834"/>
                </a:lnTo>
                <a:cubicBezTo>
                  <a:pt x="9204" y="10846"/>
                  <a:pt x="9251" y="10846"/>
                  <a:pt x="9287" y="10846"/>
                </a:cubicBezTo>
                <a:lnTo>
                  <a:pt x="9345" y="10846"/>
                </a:lnTo>
                <a:cubicBezTo>
                  <a:pt x="9404" y="10846"/>
                  <a:pt x="9462" y="10834"/>
                  <a:pt x="9521" y="10834"/>
                </a:cubicBezTo>
                <a:lnTo>
                  <a:pt x="9533" y="10834"/>
                </a:lnTo>
                <a:cubicBezTo>
                  <a:pt x="9580" y="10834"/>
                  <a:pt x="9639" y="10823"/>
                  <a:pt x="9697" y="10823"/>
                </a:cubicBezTo>
                <a:cubicBezTo>
                  <a:pt x="9709" y="10823"/>
                  <a:pt x="9733" y="10811"/>
                  <a:pt x="9744" y="10811"/>
                </a:cubicBezTo>
                <a:cubicBezTo>
                  <a:pt x="9791" y="10811"/>
                  <a:pt x="9838" y="10799"/>
                  <a:pt x="9884" y="10799"/>
                </a:cubicBezTo>
                <a:cubicBezTo>
                  <a:pt x="9897" y="10787"/>
                  <a:pt x="9908" y="10787"/>
                  <a:pt x="9931" y="10787"/>
                </a:cubicBezTo>
                <a:lnTo>
                  <a:pt x="10108" y="10753"/>
                </a:lnTo>
                <a:cubicBezTo>
                  <a:pt x="10166" y="10740"/>
                  <a:pt x="10225" y="10729"/>
                  <a:pt x="10272" y="10706"/>
                </a:cubicBezTo>
                <a:cubicBezTo>
                  <a:pt x="10295" y="10706"/>
                  <a:pt x="10307" y="10706"/>
                  <a:pt x="10319" y="10694"/>
                </a:cubicBezTo>
                <a:cubicBezTo>
                  <a:pt x="10366" y="10682"/>
                  <a:pt x="10413" y="10670"/>
                  <a:pt x="10447" y="10659"/>
                </a:cubicBezTo>
                <a:cubicBezTo>
                  <a:pt x="10459" y="10647"/>
                  <a:pt x="10483" y="10647"/>
                  <a:pt x="10494" y="10635"/>
                </a:cubicBezTo>
                <a:cubicBezTo>
                  <a:pt x="10553" y="10623"/>
                  <a:pt x="10611" y="10600"/>
                  <a:pt x="10658" y="10576"/>
                </a:cubicBezTo>
                <a:lnTo>
                  <a:pt x="10670" y="10576"/>
                </a:lnTo>
                <a:cubicBezTo>
                  <a:pt x="10717" y="10553"/>
                  <a:pt x="10764" y="10529"/>
                  <a:pt x="10822" y="10506"/>
                </a:cubicBezTo>
                <a:cubicBezTo>
                  <a:pt x="10835" y="10495"/>
                  <a:pt x="10846" y="10482"/>
                  <a:pt x="10869" y="10482"/>
                </a:cubicBezTo>
                <a:cubicBezTo>
                  <a:pt x="10905" y="10459"/>
                  <a:pt x="10940" y="10436"/>
                  <a:pt x="10987" y="10412"/>
                </a:cubicBezTo>
                <a:cubicBezTo>
                  <a:pt x="10999" y="10412"/>
                  <a:pt x="11010" y="10401"/>
                  <a:pt x="11022" y="10389"/>
                </a:cubicBezTo>
                <a:cubicBezTo>
                  <a:pt x="11080" y="10365"/>
                  <a:pt x="11127" y="10331"/>
                  <a:pt x="11174" y="10295"/>
                </a:cubicBezTo>
                <a:lnTo>
                  <a:pt x="11280" y="10225"/>
                </a:lnTo>
                <a:cubicBezTo>
                  <a:pt x="11549" y="10506"/>
                  <a:pt x="11819" y="10787"/>
                  <a:pt x="12101" y="11069"/>
                </a:cubicBezTo>
                <a:cubicBezTo>
                  <a:pt x="11948" y="11280"/>
                  <a:pt x="11843" y="11561"/>
                  <a:pt x="11784" y="11889"/>
                </a:cubicBezTo>
                <a:cubicBezTo>
                  <a:pt x="11679" y="12546"/>
                  <a:pt x="11971" y="13085"/>
                  <a:pt x="12453" y="13426"/>
                </a:cubicBezTo>
                <a:lnTo>
                  <a:pt x="12440" y="13426"/>
                </a:lnTo>
                <a:cubicBezTo>
                  <a:pt x="12453" y="13437"/>
                  <a:pt x="12453" y="13437"/>
                  <a:pt x="12464" y="13437"/>
                </a:cubicBezTo>
                <a:cubicBezTo>
                  <a:pt x="12511" y="13484"/>
                  <a:pt x="12570" y="13520"/>
                  <a:pt x="12628" y="13543"/>
                </a:cubicBezTo>
                <a:cubicBezTo>
                  <a:pt x="12628" y="13554"/>
                  <a:pt x="12628" y="13554"/>
                  <a:pt x="12640" y="13554"/>
                </a:cubicBezTo>
                <a:cubicBezTo>
                  <a:pt x="12687" y="13590"/>
                  <a:pt x="12745" y="13613"/>
                  <a:pt x="12804" y="13637"/>
                </a:cubicBezTo>
                <a:cubicBezTo>
                  <a:pt x="12828" y="13648"/>
                  <a:pt x="12839" y="13660"/>
                  <a:pt x="12862" y="13660"/>
                </a:cubicBezTo>
                <a:cubicBezTo>
                  <a:pt x="12909" y="13684"/>
                  <a:pt x="12956" y="13707"/>
                  <a:pt x="12992" y="13718"/>
                </a:cubicBezTo>
                <a:cubicBezTo>
                  <a:pt x="13015" y="13731"/>
                  <a:pt x="13039" y="13731"/>
                  <a:pt x="13050" y="13742"/>
                </a:cubicBezTo>
                <a:cubicBezTo>
                  <a:pt x="13120" y="13754"/>
                  <a:pt x="13179" y="13777"/>
                  <a:pt x="13250" y="13789"/>
                </a:cubicBezTo>
                <a:cubicBezTo>
                  <a:pt x="13250" y="13801"/>
                  <a:pt x="13261" y="13801"/>
                  <a:pt x="13261" y="13801"/>
                </a:cubicBezTo>
                <a:cubicBezTo>
                  <a:pt x="13320" y="13812"/>
                  <a:pt x="13390" y="13824"/>
                  <a:pt x="13449" y="13836"/>
                </a:cubicBezTo>
                <a:lnTo>
                  <a:pt x="13508" y="13836"/>
                </a:lnTo>
                <a:cubicBezTo>
                  <a:pt x="13555" y="13848"/>
                  <a:pt x="13613" y="13848"/>
                  <a:pt x="13660" y="13848"/>
                </a:cubicBezTo>
                <a:cubicBezTo>
                  <a:pt x="13683" y="13859"/>
                  <a:pt x="13695" y="13859"/>
                  <a:pt x="13719" y="13859"/>
                </a:cubicBezTo>
                <a:lnTo>
                  <a:pt x="13918" y="13859"/>
                </a:lnTo>
                <a:cubicBezTo>
                  <a:pt x="13930" y="13859"/>
                  <a:pt x="13930" y="13848"/>
                  <a:pt x="13930" y="13848"/>
                </a:cubicBezTo>
                <a:cubicBezTo>
                  <a:pt x="14000" y="13848"/>
                  <a:pt x="14058" y="13836"/>
                  <a:pt x="14117" y="13836"/>
                </a:cubicBezTo>
                <a:cubicBezTo>
                  <a:pt x="14141" y="13824"/>
                  <a:pt x="14164" y="13824"/>
                  <a:pt x="14188" y="13824"/>
                </a:cubicBezTo>
                <a:lnTo>
                  <a:pt x="14328" y="13789"/>
                </a:lnTo>
                <a:cubicBezTo>
                  <a:pt x="14340" y="13789"/>
                  <a:pt x="14363" y="13777"/>
                  <a:pt x="14387" y="13777"/>
                </a:cubicBezTo>
                <a:cubicBezTo>
                  <a:pt x="14446" y="13754"/>
                  <a:pt x="14504" y="13731"/>
                  <a:pt x="14574" y="13707"/>
                </a:cubicBezTo>
                <a:cubicBezTo>
                  <a:pt x="14633" y="13671"/>
                  <a:pt x="14691" y="13648"/>
                  <a:pt x="14750" y="13613"/>
                </a:cubicBezTo>
                <a:cubicBezTo>
                  <a:pt x="14762" y="13613"/>
                  <a:pt x="14785" y="13601"/>
                  <a:pt x="14797" y="13590"/>
                </a:cubicBezTo>
                <a:cubicBezTo>
                  <a:pt x="14844" y="13566"/>
                  <a:pt x="14879" y="13531"/>
                  <a:pt x="14926" y="13507"/>
                </a:cubicBezTo>
                <a:cubicBezTo>
                  <a:pt x="14938" y="13496"/>
                  <a:pt x="14962" y="13484"/>
                  <a:pt x="14973" y="13473"/>
                </a:cubicBezTo>
                <a:cubicBezTo>
                  <a:pt x="15020" y="13426"/>
                  <a:pt x="15079" y="13379"/>
                  <a:pt x="15126" y="13332"/>
                </a:cubicBezTo>
                <a:cubicBezTo>
                  <a:pt x="15173" y="13285"/>
                  <a:pt x="15219" y="13226"/>
                  <a:pt x="15254" y="13168"/>
                </a:cubicBezTo>
                <a:cubicBezTo>
                  <a:pt x="15278" y="13156"/>
                  <a:pt x="15290" y="13132"/>
                  <a:pt x="15301" y="13121"/>
                </a:cubicBezTo>
                <a:cubicBezTo>
                  <a:pt x="15324" y="13074"/>
                  <a:pt x="15360" y="13027"/>
                  <a:pt x="15384" y="12980"/>
                </a:cubicBezTo>
                <a:cubicBezTo>
                  <a:pt x="15395" y="12957"/>
                  <a:pt x="15407" y="12945"/>
                  <a:pt x="15418" y="12921"/>
                </a:cubicBezTo>
                <a:cubicBezTo>
                  <a:pt x="15454" y="12851"/>
                  <a:pt x="15489" y="12780"/>
                  <a:pt x="15512" y="12710"/>
                </a:cubicBezTo>
                <a:cubicBezTo>
                  <a:pt x="15536" y="12640"/>
                  <a:pt x="15548" y="12569"/>
                  <a:pt x="15559" y="12511"/>
                </a:cubicBezTo>
                <a:cubicBezTo>
                  <a:pt x="15571" y="12499"/>
                  <a:pt x="15571" y="12476"/>
                  <a:pt x="15571" y="12464"/>
                </a:cubicBezTo>
                <a:cubicBezTo>
                  <a:pt x="15582" y="12405"/>
                  <a:pt x="15595" y="12335"/>
                  <a:pt x="15595" y="12277"/>
                </a:cubicBezTo>
                <a:lnTo>
                  <a:pt x="15595" y="12253"/>
                </a:lnTo>
                <a:cubicBezTo>
                  <a:pt x="15606" y="12194"/>
                  <a:pt x="15606" y="12136"/>
                  <a:pt x="15606" y="12089"/>
                </a:cubicBezTo>
                <a:lnTo>
                  <a:pt x="15606" y="12054"/>
                </a:lnTo>
                <a:cubicBezTo>
                  <a:pt x="15606" y="11995"/>
                  <a:pt x="15595" y="11936"/>
                  <a:pt x="15595" y="11878"/>
                </a:cubicBezTo>
                <a:cubicBezTo>
                  <a:pt x="15582" y="11866"/>
                  <a:pt x="15582" y="11855"/>
                  <a:pt x="15582" y="11842"/>
                </a:cubicBezTo>
                <a:cubicBezTo>
                  <a:pt x="15571" y="11784"/>
                  <a:pt x="15559" y="11737"/>
                  <a:pt x="15548" y="11678"/>
                </a:cubicBezTo>
                <a:cubicBezTo>
                  <a:pt x="15536" y="11620"/>
                  <a:pt x="15512" y="11573"/>
                  <a:pt x="15501" y="11526"/>
                </a:cubicBezTo>
                <a:cubicBezTo>
                  <a:pt x="15489" y="11514"/>
                  <a:pt x="15489" y="11503"/>
                  <a:pt x="15477" y="11491"/>
                </a:cubicBezTo>
                <a:cubicBezTo>
                  <a:pt x="15465" y="11433"/>
                  <a:pt x="15442" y="11386"/>
                  <a:pt x="15418" y="11339"/>
                </a:cubicBezTo>
                <a:cubicBezTo>
                  <a:pt x="15407" y="11339"/>
                  <a:pt x="15407" y="11327"/>
                  <a:pt x="15395" y="11315"/>
                </a:cubicBezTo>
                <a:cubicBezTo>
                  <a:pt x="15371" y="11280"/>
                  <a:pt x="15348" y="11233"/>
                  <a:pt x="15324" y="11198"/>
                </a:cubicBezTo>
                <a:cubicBezTo>
                  <a:pt x="15313" y="11186"/>
                  <a:pt x="15313" y="11175"/>
                  <a:pt x="15313" y="11175"/>
                </a:cubicBezTo>
                <a:cubicBezTo>
                  <a:pt x="15278" y="11128"/>
                  <a:pt x="15243" y="11092"/>
                  <a:pt x="15207" y="11045"/>
                </a:cubicBezTo>
                <a:cubicBezTo>
                  <a:pt x="15207" y="11034"/>
                  <a:pt x="15196" y="11034"/>
                  <a:pt x="15184" y="11022"/>
                </a:cubicBezTo>
                <a:cubicBezTo>
                  <a:pt x="15149" y="10975"/>
                  <a:pt x="15113" y="10940"/>
                  <a:pt x="15079" y="10905"/>
                </a:cubicBezTo>
                <a:cubicBezTo>
                  <a:pt x="14680" y="10529"/>
                  <a:pt x="14129" y="10318"/>
                  <a:pt x="13578" y="10318"/>
                </a:cubicBezTo>
                <a:cubicBezTo>
                  <a:pt x="13261" y="10318"/>
                  <a:pt x="12933" y="10401"/>
                  <a:pt x="12664" y="10553"/>
                </a:cubicBezTo>
                <a:cubicBezTo>
                  <a:pt x="12370" y="10271"/>
                  <a:pt x="12089" y="9990"/>
                  <a:pt x="11819" y="9709"/>
                </a:cubicBezTo>
                <a:cubicBezTo>
                  <a:pt x="11843" y="9685"/>
                  <a:pt x="11854" y="9651"/>
                  <a:pt x="11878" y="9627"/>
                </a:cubicBezTo>
                <a:lnTo>
                  <a:pt x="11913" y="9591"/>
                </a:lnTo>
                <a:cubicBezTo>
                  <a:pt x="11948" y="9533"/>
                  <a:pt x="11984" y="9486"/>
                  <a:pt x="12018" y="9427"/>
                </a:cubicBezTo>
                <a:cubicBezTo>
                  <a:pt x="12054" y="9369"/>
                  <a:pt x="12089" y="9322"/>
                  <a:pt x="12112" y="9263"/>
                </a:cubicBezTo>
                <a:cubicBezTo>
                  <a:pt x="12124" y="9240"/>
                  <a:pt x="12135" y="9228"/>
                  <a:pt x="12148" y="9205"/>
                </a:cubicBezTo>
                <a:cubicBezTo>
                  <a:pt x="12159" y="9169"/>
                  <a:pt x="12182" y="9122"/>
                  <a:pt x="12206" y="9076"/>
                </a:cubicBezTo>
                <a:cubicBezTo>
                  <a:pt x="12218" y="9052"/>
                  <a:pt x="12229" y="9041"/>
                  <a:pt x="12229" y="9017"/>
                </a:cubicBezTo>
                <a:cubicBezTo>
                  <a:pt x="12265" y="8958"/>
                  <a:pt x="12288" y="8888"/>
                  <a:pt x="12312" y="8830"/>
                </a:cubicBezTo>
                <a:cubicBezTo>
                  <a:pt x="12335" y="8747"/>
                  <a:pt x="12359" y="8677"/>
                  <a:pt x="12370" y="8595"/>
                </a:cubicBezTo>
                <a:cubicBezTo>
                  <a:pt x="12382" y="8572"/>
                  <a:pt x="12382" y="8548"/>
                  <a:pt x="12393" y="8525"/>
                </a:cubicBezTo>
                <a:cubicBezTo>
                  <a:pt x="12406" y="8478"/>
                  <a:pt x="12417" y="8431"/>
                  <a:pt x="12417" y="8372"/>
                </a:cubicBezTo>
                <a:cubicBezTo>
                  <a:pt x="12429" y="8349"/>
                  <a:pt x="12429" y="8325"/>
                  <a:pt x="12440" y="8302"/>
                </a:cubicBezTo>
                <a:cubicBezTo>
                  <a:pt x="12440" y="8244"/>
                  <a:pt x="12453" y="8197"/>
                  <a:pt x="12453" y="8150"/>
                </a:cubicBezTo>
                <a:cubicBezTo>
                  <a:pt x="12464" y="8126"/>
                  <a:pt x="12464" y="8103"/>
                  <a:pt x="12464" y="8079"/>
                </a:cubicBezTo>
                <a:cubicBezTo>
                  <a:pt x="12476" y="7939"/>
                  <a:pt x="12476" y="7798"/>
                  <a:pt x="12476" y="7669"/>
                </a:cubicBezTo>
                <a:lnTo>
                  <a:pt x="12476" y="7598"/>
                </a:lnTo>
                <a:cubicBezTo>
                  <a:pt x="12464" y="7551"/>
                  <a:pt x="12464" y="7505"/>
                  <a:pt x="12464" y="7470"/>
                </a:cubicBezTo>
                <a:cubicBezTo>
                  <a:pt x="12464" y="7446"/>
                  <a:pt x="12453" y="7423"/>
                  <a:pt x="12453" y="7399"/>
                </a:cubicBezTo>
                <a:cubicBezTo>
                  <a:pt x="12453" y="7353"/>
                  <a:pt x="12440" y="7306"/>
                  <a:pt x="12429" y="7259"/>
                </a:cubicBezTo>
                <a:cubicBezTo>
                  <a:pt x="12429" y="7235"/>
                  <a:pt x="12429" y="7223"/>
                  <a:pt x="12417" y="7200"/>
                </a:cubicBezTo>
                <a:cubicBezTo>
                  <a:pt x="12393" y="7071"/>
                  <a:pt x="12359" y="6954"/>
                  <a:pt x="12323" y="6837"/>
                </a:cubicBezTo>
                <a:cubicBezTo>
                  <a:pt x="12312" y="6813"/>
                  <a:pt x="12312" y="6801"/>
                  <a:pt x="12300" y="6778"/>
                </a:cubicBezTo>
                <a:cubicBezTo>
                  <a:pt x="12288" y="6743"/>
                  <a:pt x="12265" y="6696"/>
                  <a:pt x="12253" y="6660"/>
                </a:cubicBezTo>
                <a:cubicBezTo>
                  <a:pt x="12241" y="6637"/>
                  <a:pt x="12229" y="6626"/>
                  <a:pt x="12229" y="6602"/>
                </a:cubicBezTo>
                <a:cubicBezTo>
                  <a:pt x="12206" y="6567"/>
                  <a:pt x="12195" y="6520"/>
                  <a:pt x="12171" y="6485"/>
                </a:cubicBezTo>
                <a:cubicBezTo>
                  <a:pt x="12159" y="6462"/>
                  <a:pt x="12148" y="6449"/>
                  <a:pt x="12148" y="6438"/>
                </a:cubicBezTo>
                <a:cubicBezTo>
                  <a:pt x="12089" y="6321"/>
                  <a:pt x="12018" y="6215"/>
                  <a:pt x="11948" y="6121"/>
                </a:cubicBezTo>
                <a:cubicBezTo>
                  <a:pt x="11937" y="6110"/>
                  <a:pt x="11924" y="6086"/>
                  <a:pt x="11913" y="6074"/>
                </a:cubicBezTo>
                <a:lnTo>
                  <a:pt x="11843" y="5969"/>
                </a:lnTo>
                <a:cubicBezTo>
                  <a:pt x="11819" y="5957"/>
                  <a:pt x="11807" y="5946"/>
                  <a:pt x="11796" y="5922"/>
                </a:cubicBezTo>
                <a:cubicBezTo>
                  <a:pt x="11773" y="5887"/>
                  <a:pt x="11737" y="5863"/>
                  <a:pt x="11713" y="5828"/>
                </a:cubicBezTo>
                <a:cubicBezTo>
                  <a:pt x="11702" y="5816"/>
                  <a:pt x="11690" y="5793"/>
                  <a:pt x="11679" y="5782"/>
                </a:cubicBezTo>
                <a:cubicBezTo>
                  <a:pt x="11491" y="5594"/>
                  <a:pt x="11291" y="5430"/>
                  <a:pt x="11069" y="5277"/>
                </a:cubicBezTo>
                <a:cubicBezTo>
                  <a:pt x="11362" y="4714"/>
                  <a:pt x="11632" y="4140"/>
                  <a:pt x="11937" y="3577"/>
                </a:cubicBezTo>
                <a:cubicBezTo>
                  <a:pt x="11960" y="3589"/>
                  <a:pt x="11995" y="3601"/>
                  <a:pt x="12018" y="3601"/>
                </a:cubicBezTo>
                <a:cubicBezTo>
                  <a:pt x="12089" y="3612"/>
                  <a:pt x="12148" y="3624"/>
                  <a:pt x="12218" y="3636"/>
                </a:cubicBezTo>
                <a:cubicBezTo>
                  <a:pt x="12241" y="3636"/>
                  <a:pt x="12253" y="3648"/>
                  <a:pt x="12276" y="3648"/>
                </a:cubicBezTo>
                <a:cubicBezTo>
                  <a:pt x="12323" y="3648"/>
                  <a:pt x="12382" y="3659"/>
                  <a:pt x="12429" y="3659"/>
                </a:cubicBezTo>
                <a:lnTo>
                  <a:pt x="12698" y="3659"/>
                </a:lnTo>
                <a:cubicBezTo>
                  <a:pt x="12757" y="3659"/>
                  <a:pt x="12828" y="3648"/>
                  <a:pt x="12886" y="3636"/>
                </a:cubicBezTo>
                <a:cubicBezTo>
                  <a:pt x="12909" y="3636"/>
                  <a:pt x="12933" y="3636"/>
                  <a:pt x="12945" y="3624"/>
                </a:cubicBezTo>
                <a:cubicBezTo>
                  <a:pt x="12992" y="3624"/>
                  <a:pt x="13050" y="3612"/>
                  <a:pt x="13097" y="3589"/>
                </a:cubicBezTo>
                <a:cubicBezTo>
                  <a:pt x="13109" y="3589"/>
                  <a:pt x="13133" y="3589"/>
                  <a:pt x="13156" y="3577"/>
                </a:cubicBezTo>
                <a:cubicBezTo>
                  <a:pt x="13214" y="3565"/>
                  <a:pt x="13273" y="3542"/>
                  <a:pt x="13344" y="3518"/>
                </a:cubicBezTo>
                <a:lnTo>
                  <a:pt x="13344" y="3507"/>
                </a:lnTo>
                <a:cubicBezTo>
                  <a:pt x="13402" y="3484"/>
                  <a:pt x="13461" y="3460"/>
                  <a:pt x="13519" y="3424"/>
                </a:cubicBezTo>
                <a:cubicBezTo>
                  <a:pt x="13531" y="3413"/>
                  <a:pt x="13555" y="3401"/>
                  <a:pt x="13566" y="3390"/>
                </a:cubicBezTo>
                <a:cubicBezTo>
                  <a:pt x="13613" y="3366"/>
                  <a:pt x="13648" y="3343"/>
                  <a:pt x="13695" y="3307"/>
                </a:cubicBezTo>
                <a:cubicBezTo>
                  <a:pt x="13707" y="3296"/>
                  <a:pt x="13719" y="3284"/>
                  <a:pt x="13742" y="3273"/>
                </a:cubicBezTo>
                <a:cubicBezTo>
                  <a:pt x="13789" y="3237"/>
                  <a:pt x="13847" y="3190"/>
                  <a:pt x="13894" y="3143"/>
                </a:cubicBezTo>
                <a:lnTo>
                  <a:pt x="13894" y="3132"/>
                </a:lnTo>
                <a:cubicBezTo>
                  <a:pt x="13941" y="3085"/>
                  <a:pt x="13988" y="3038"/>
                  <a:pt x="14024" y="2979"/>
                </a:cubicBezTo>
                <a:cubicBezTo>
                  <a:pt x="14047" y="2955"/>
                  <a:pt x="14058" y="2944"/>
                  <a:pt x="14070" y="2921"/>
                </a:cubicBezTo>
                <a:cubicBezTo>
                  <a:pt x="14094" y="2885"/>
                  <a:pt x="14129" y="2838"/>
                  <a:pt x="14152" y="2791"/>
                </a:cubicBezTo>
                <a:cubicBezTo>
                  <a:pt x="14164" y="2768"/>
                  <a:pt x="14176" y="2744"/>
                  <a:pt x="14188" y="2733"/>
                </a:cubicBezTo>
                <a:cubicBezTo>
                  <a:pt x="14222" y="2663"/>
                  <a:pt x="14246" y="2593"/>
                  <a:pt x="14282" y="2522"/>
                </a:cubicBezTo>
                <a:cubicBezTo>
                  <a:pt x="14305" y="2452"/>
                  <a:pt x="14316" y="2381"/>
                  <a:pt x="14328" y="2311"/>
                </a:cubicBezTo>
                <a:cubicBezTo>
                  <a:pt x="14328" y="2299"/>
                  <a:pt x="14340" y="2288"/>
                  <a:pt x="14340" y="2275"/>
                </a:cubicBezTo>
                <a:cubicBezTo>
                  <a:pt x="14352" y="2205"/>
                  <a:pt x="14363" y="2147"/>
                  <a:pt x="14363" y="2088"/>
                </a:cubicBezTo>
                <a:lnTo>
                  <a:pt x="14363" y="2053"/>
                </a:lnTo>
                <a:cubicBezTo>
                  <a:pt x="14375" y="1994"/>
                  <a:pt x="14375" y="1947"/>
                  <a:pt x="14375" y="1889"/>
                </a:cubicBezTo>
                <a:lnTo>
                  <a:pt x="14375" y="1866"/>
                </a:lnTo>
                <a:cubicBezTo>
                  <a:pt x="14375" y="1807"/>
                  <a:pt x="14363" y="1748"/>
                  <a:pt x="14363" y="1689"/>
                </a:cubicBezTo>
                <a:cubicBezTo>
                  <a:pt x="14352" y="1678"/>
                  <a:pt x="14352" y="1666"/>
                  <a:pt x="14352" y="1655"/>
                </a:cubicBezTo>
                <a:cubicBezTo>
                  <a:pt x="14340" y="1595"/>
                  <a:pt x="14328" y="1537"/>
                  <a:pt x="14316" y="1490"/>
                </a:cubicBezTo>
                <a:lnTo>
                  <a:pt x="14316" y="1478"/>
                </a:lnTo>
                <a:cubicBezTo>
                  <a:pt x="14305" y="1431"/>
                  <a:pt x="14282" y="1373"/>
                  <a:pt x="14258" y="1326"/>
                </a:cubicBezTo>
                <a:cubicBezTo>
                  <a:pt x="14258" y="1314"/>
                  <a:pt x="14258" y="1303"/>
                  <a:pt x="14246" y="1291"/>
                </a:cubicBezTo>
                <a:cubicBezTo>
                  <a:pt x="14235" y="1244"/>
                  <a:pt x="14211" y="1197"/>
                  <a:pt x="14176" y="1150"/>
                </a:cubicBezTo>
                <a:cubicBezTo>
                  <a:pt x="14176" y="1139"/>
                  <a:pt x="14176" y="1139"/>
                  <a:pt x="14164" y="1127"/>
                </a:cubicBezTo>
                <a:cubicBezTo>
                  <a:pt x="14141" y="1080"/>
                  <a:pt x="14117" y="1045"/>
                  <a:pt x="14094" y="998"/>
                </a:cubicBezTo>
                <a:cubicBezTo>
                  <a:pt x="14082" y="998"/>
                  <a:pt x="14082" y="986"/>
                  <a:pt x="14070" y="975"/>
                </a:cubicBezTo>
                <a:cubicBezTo>
                  <a:pt x="14047" y="939"/>
                  <a:pt x="14011" y="892"/>
                  <a:pt x="13977" y="857"/>
                </a:cubicBezTo>
                <a:cubicBezTo>
                  <a:pt x="13977" y="845"/>
                  <a:pt x="13964" y="834"/>
                  <a:pt x="13953" y="822"/>
                </a:cubicBezTo>
                <a:lnTo>
                  <a:pt x="13847" y="717"/>
                </a:lnTo>
                <a:cubicBezTo>
                  <a:pt x="13766" y="634"/>
                  <a:pt x="13672" y="564"/>
                  <a:pt x="13578" y="506"/>
                </a:cubicBezTo>
                <a:cubicBezTo>
                  <a:pt x="13191" y="189"/>
                  <a:pt x="12675" y="1"/>
                  <a:pt x="12171"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52" name="Google Shape;2452;p77"/>
          <p:cNvSpPr/>
          <p:nvPr/>
        </p:nvSpPr>
        <p:spPr>
          <a:xfrm>
            <a:off x="6632923" y="4119767"/>
            <a:ext cx="670341" cy="1234317"/>
          </a:xfrm>
          <a:custGeom>
            <a:rect b="b" l="l" r="r" t="t"/>
            <a:pathLst>
              <a:path extrusionOk="0" h="24505" w="13309">
                <a:moveTo>
                  <a:pt x="8220" y="2322"/>
                </a:moveTo>
                <a:lnTo>
                  <a:pt x="11936" y="3811"/>
                </a:lnTo>
                <a:cubicBezTo>
                  <a:pt x="11748" y="4186"/>
                  <a:pt x="11514" y="4585"/>
                  <a:pt x="11209" y="4984"/>
                </a:cubicBezTo>
                <a:lnTo>
                  <a:pt x="8009" y="3647"/>
                </a:lnTo>
                <a:cubicBezTo>
                  <a:pt x="8043" y="3166"/>
                  <a:pt x="8126" y="2720"/>
                  <a:pt x="8220" y="2322"/>
                </a:cubicBezTo>
                <a:close/>
                <a:moveTo>
                  <a:pt x="8009" y="4444"/>
                </a:moveTo>
                <a:lnTo>
                  <a:pt x="10705" y="5570"/>
                </a:lnTo>
                <a:cubicBezTo>
                  <a:pt x="10424" y="5851"/>
                  <a:pt x="10107" y="6120"/>
                  <a:pt x="9732" y="6367"/>
                </a:cubicBezTo>
                <a:cubicBezTo>
                  <a:pt x="9521" y="6508"/>
                  <a:pt x="9228" y="6672"/>
                  <a:pt x="8876" y="6860"/>
                </a:cubicBezTo>
                <a:cubicBezTo>
                  <a:pt x="8817" y="6894"/>
                  <a:pt x="8747" y="6930"/>
                  <a:pt x="8677" y="6977"/>
                </a:cubicBezTo>
                <a:cubicBezTo>
                  <a:pt x="8642" y="6894"/>
                  <a:pt x="8618" y="6813"/>
                  <a:pt x="8583" y="6742"/>
                </a:cubicBezTo>
                <a:cubicBezTo>
                  <a:pt x="8442" y="6367"/>
                  <a:pt x="8314" y="6050"/>
                  <a:pt x="8243" y="5804"/>
                </a:cubicBezTo>
                <a:cubicBezTo>
                  <a:pt x="8103" y="5335"/>
                  <a:pt x="8032" y="4890"/>
                  <a:pt x="8009" y="4444"/>
                </a:cubicBezTo>
                <a:close/>
                <a:moveTo>
                  <a:pt x="8290" y="8043"/>
                </a:moveTo>
                <a:cubicBezTo>
                  <a:pt x="8466" y="8559"/>
                  <a:pt x="8642" y="9111"/>
                  <a:pt x="8759" y="9697"/>
                </a:cubicBezTo>
                <a:lnTo>
                  <a:pt x="6777" y="9075"/>
                </a:lnTo>
                <a:cubicBezTo>
                  <a:pt x="7270" y="8676"/>
                  <a:pt x="7798" y="8337"/>
                  <a:pt x="8290" y="8043"/>
                </a:cubicBezTo>
                <a:close/>
                <a:moveTo>
                  <a:pt x="6156" y="9650"/>
                </a:moveTo>
                <a:lnTo>
                  <a:pt x="8888" y="10505"/>
                </a:lnTo>
                <a:cubicBezTo>
                  <a:pt x="8947" y="11104"/>
                  <a:pt x="8923" y="11713"/>
                  <a:pt x="8794" y="12323"/>
                </a:cubicBezTo>
                <a:lnTo>
                  <a:pt x="5218" y="10869"/>
                </a:lnTo>
                <a:cubicBezTo>
                  <a:pt x="5476" y="10412"/>
                  <a:pt x="5792" y="10013"/>
                  <a:pt x="6156" y="9650"/>
                </a:cubicBezTo>
                <a:close/>
                <a:moveTo>
                  <a:pt x="4901" y="11537"/>
                </a:moveTo>
                <a:lnTo>
                  <a:pt x="8583" y="13026"/>
                </a:lnTo>
                <a:cubicBezTo>
                  <a:pt x="8395" y="13507"/>
                  <a:pt x="8126" y="13976"/>
                  <a:pt x="7739" y="14421"/>
                </a:cubicBezTo>
                <a:lnTo>
                  <a:pt x="4597" y="13108"/>
                </a:lnTo>
                <a:cubicBezTo>
                  <a:pt x="4620" y="12534"/>
                  <a:pt x="4726" y="12006"/>
                  <a:pt x="4901" y="11537"/>
                </a:cubicBezTo>
                <a:close/>
                <a:moveTo>
                  <a:pt x="4643" y="13918"/>
                </a:moveTo>
                <a:lnTo>
                  <a:pt x="7188" y="14996"/>
                </a:lnTo>
                <a:cubicBezTo>
                  <a:pt x="7165" y="15007"/>
                  <a:pt x="7152" y="15031"/>
                  <a:pt x="7129" y="15043"/>
                </a:cubicBezTo>
                <a:cubicBezTo>
                  <a:pt x="6531" y="15559"/>
                  <a:pt x="5886" y="15992"/>
                  <a:pt x="5242" y="16403"/>
                </a:cubicBezTo>
                <a:cubicBezTo>
                  <a:pt x="5019" y="15687"/>
                  <a:pt x="4796" y="14949"/>
                  <a:pt x="4667" y="14175"/>
                </a:cubicBezTo>
                <a:cubicBezTo>
                  <a:pt x="4656" y="14082"/>
                  <a:pt x="4656" y="13999"/>
                  <a:pt x="4643" y="13918"/>
                </a:cubicBezTo>
                <a:close/>
                <a:moveTo>
                  <a:pt x="4831" y="17529"/>
                </a:moveTo>
                <a:cubicBezTo>
                  <a:pt x="5019" y="18103"/>
                  <a:pt x="5183" y="18689"/>
                  <a:pt x="5300" y="19275"/>
                </a:cubicBezTo>
                <a:lnTo>
                  <a:pt x="3354" y="18584"/>
                </a:lnTo>
                <a:cubicBezTo>
                  <a:pt x="3823" y="18196"/>
                  <a:pt x="4327" y="17857"/>
                  <a:pt x="4831" y="17529"/>
                </a:cubicBezTo>
                <a:close/>
                <a:moveTo>
                  <a:pt x="2733" y="19147"/>
                </a:moveTo>
                <a:lnTo>
                  <a:pt x="5417" y="20108"/>
                </a:lnTo>
                <a:cubicBezTo>
                  <a:pt x="5464" y="20647"/>
                  <a:pt x="5464" y="21221"/>
                  <a:pt x="5370" y="21831"/>
                </a:cubicBezTo>
                <a:lnTo>
                  <a:pt x="1712" y="20424"/>
                </a:lnTo>
                <a:cubicBezTo>
                  <a:pt x="2029" y="19932"/>
                  <a:pt x="2369" y="19510"/>
                  <a:pt x="2733" y="19147"/>
                </a:cubicBezTo>
                <a:close/>
                <a:moveTo>
                  <a:pt x="8642" y="0"/>
                </a:moveTo>
                <a:cubicBezTo>
                  <a:pt x="8512" y="0"/>
                  <a:pt x="8395" y="59"/>
                  <a:pt x="8325" y="165"/>
                </a:cubicBezTo>
                <a:cubicBezTo>
                  <a:pt x="8254" y="270"/>
                  <a:pt x="6602" y="2850"/>
                  <a:pt x="7540" y="6015"/>
                </a:cubicBezTo>
                <a:cubicBezTo>
                  <a:pt x="7621" y="6285"/>
                  <a:pt x="7751" y="6625"/>
                  <a:pt x="7903" y="7011"/>
                </a:cubicBezTo>
                <a:cubicBezTo>
                  <a:pt x="7938" y="7117"/>
                  <a:pt x="7985" y="7223"/>
                  <a:pt x="8032" y="7340"/>
                </a:cubicBezTo>
                <a:cubicBezTo>
                  <a:pt x="6027" y="8512"/>
                  <a:pt x="3342" y="10529"/>
                  <a:pt x="3952" y="14293"/>
                </a:cubicBezTo>
                <a:cubicBezTo>
                  <a:pt x="4093" y="15184"/>
                  <a:pt x="4351" y="16004"/>
                  <a:pt x="4609" y="16802"/>
                </a:cubicBezTo>
                <a:cubicBezTo>
                  <a:pt x="3835" y="17294"/>
                  <a:pt x="3072" y="17798"/>
                  <a:pt x="2369" y="18467"/>
                </a:cubicBezTo>
                <a:cubicBezTo>
                  <a:pt x="1818" y="18994"/>
                  <a:pt x="1314" y="19616"/>
                  <a:pt x="868" y="20413"/>
                </a:cubicBezTo>
                <a:cubicBezTo>
                  <a:pt x="563" y="20963"/>
                  <a:pt x="294" y="21585"/>
                  <a:pt x="60" y="22312"/>
                </a:cubicBezTo>
                <a:cubicBezTo>
                  <a:pt x="1" y="22511"/>
                  <a:pt x="107" y="22711"/>
                  <a:pt x="305" y="22781"/>
                </a:cubicBezTo>
                <a:cubicBezTo>
                  <a:pt x="329" y="22781"/>
                  <a:pt x="352" y="22792"/>
                  <a:pt x="388" y="22792"/>
                </a:cubicBezTo>
                <a:lnTo>
                  <a:pt x="411" y="22792"/>
                </a:lnTo>
                <a:cubicBezTo>
                  <a:pt x="576" y="22792"/>
                  <a:pt x="716" y="22687"/>
                  <a:pt x="763" y="22534"/>
                </a:cubicBezTo>
                <a:cubicBezTo>
                  <a:pt x="939" y="21984"/>
                  <a:pt x="1126" y="21503"/>
                  <a:pt x="1349" y="21069"/>
                </a:cubicBezTo>
                <a:lnTo>
                  <a:pt x="5230" y="22570"/>
                </a:lnTo>
                <a:cubicBezTo>
                  <a:pt x="5125" y="23016"/>
                  <a:pt x="4972" y="23496"/>
                  <a:pt x="4761" y="24000"/>
                </a:cubicBezTo>
                <a:cubicBezTo>
                  <a:pt x="4679" y="24188"/>
                  <a:pt x="4773" y="24399"/>
                  <a:pt x="4960" y="24481"/>
                </a:cubicBezTo>
                <a:cubicBezTo>
                  <a:pt x="4995" y="24493"/>
                  <a:pt x="5031" y="24504"/>
                  <a:pt x="5065" y="24504"/>
                </a:cubicBezTo>
                <a:lnTo>
                  <a:pt x="5101" y="24504"/>
                </a:lnTo>
                <a:cubicBezTo>
                  <a:pt x="5242" y="24504"/>
                  <a:pt x="5383" y="24422"/>
                  <a:pt x="5441" y="24282"/>
                </a:cubicBezTo>
                <a:cubicBezTo>
                  <a:pt x="5711" y="23613"/>
                  <a:pt x="5898" y="22992"/>
                  <a:pt x="6016" y="22406"/>
                </a:cubicBezTo>
                <a:cubicBezTo>
                  <a:pt x="6016" y="22406"/>
                  <a:pt x="6016" y="22394"/>
                  <a:pt x="6027" y="22394"/>
                </a:cubicBezTo>
                <a:cubicBezTo>
                  <a:pt x="6438" y="20330"/>
                  <a:pt x="5980" y="18689"/>
                  <a:pt x="5476" y="17118"/>
                </a:cubicBezTo>
                <a:cubicBezTo>
                  <a:pt x="6191" y="16672"/>
                  <a:pt x="6918" y="16203"/>
                  <a:pt x="7610" y="15606"/>
                </a:cubicBezTo>
                <a:cubicBezTo>
                  <a:pt x="10471" y="13108"/>
                  <a:pt x="9720" y="9861"/>
                  <a:pt x="8934" y="7668"/>
                </a:cubicBezTo>
                <a:cubicBezTo>
                  <a:pt x="9040" y="7610"/>
                  <a:pt x="9134" y="7563"/>
                  <a:pt x="9228" y="7504"/>
                </a:cubicBezTo>
                <a:cubicBezTo>
                  <a:pt x="9591" y="7305"/>
                  <a:pt x="9908" y="7141"/>
                  <a:pt x="10143" y="6977"/>
                </a:cubicBezTo>
                <a:cubicBezTo>
                  <a:pt x="12886" y="5136"/>
                  <a:pt x="13272" y="2099"/>
                  <a:pt x="13285" y="1982"/>
                </a:cubicBezTo>
                <a:cubicBezTo>
                  <a:pt x="13308" y="1771"/>
                  <a:pt x="13167" y="1595"/>
                  <a:pt x="12968" y="1571"/>
                </a:cubicBezTo>
                <a:lnTo>
                  <a:pt x="12921" y="1571"/>
                </a:lnTo>
                <a:cubicBezTo>
                  <a:pt x="12733" y="1571"/>
                  <a:pt x="12581" y="1701"/>
                  <a:pt x="12558" y="1888"/>
                </a:cubicBezTo>
                <a:cubicBezTo>
                  <a:pt x="12558" y="1900"/>
                  <a:pt x="12487" y="2416"/>
                  <a:pt x="12217" y="3131"/>
                </a:cubicBezTo>
                <a:lnTo>
                  <a:pt x="8442" y="1618"/>
                </a:lnTo>
                <a:cubicBezTo>
                  <a:pt x="8689" y="974"/>
                  <a:pt x="8934" y="575"/>
                  <a:pt x="8947" y="563"/>
                </a:cubicBezTo>
                <a:cubicBezTo>
                  <a:pt x="9052" y="399"/>
                  <a:pt x="9005" y="165"/>
                  <a:pt x="8841" y="59"/>
                </a:cubicBezTo>
                <a:cubicBezTo>
                  <a:pt x="8783" y="13"/>
                  <a:pt x="8712" y="0"/>
                  <a:pt x="8642"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2453" name="Google Shape;2453;p77"/>
          <p:cNvGrpSpPr/>
          <p:nvPr/>
        </p:nvGrpSpPr>
        <p:grpSpPr>
          <a:xfrm rot="-9000002">
            <a:off x="7963690" y="3374311"/>
            <a:ext cx="609388" cy="1009690"/>
            <a:chOff x="3330825" y="1367375"/>
            <a:chExt cx="280075" cy="464025"/>
          </a:xfrm>
        </p:grpSpPr>
        <p:sp>
          <p:nvSpPr>
            <p:cNvPr id="2454" name="Google Shape;2454;p77"/>
            <p:cNvSpPr/>
            <p:nvPr/>
          </p:nvSpPr>
          <p:spPr>
            <a:xfrm>
              <a:off x="3484800" y="1720525"/>
              <a:ext cx="115550" cy="110875"/>
            </a:xfrm>
            <a:custGeom>
              <a:rect b="b" l="l" r="r" t="t"/>
              <a:pathLst>
                <a:path extrusionOk="0" h="4435" w="4622">
                  <a:moveTo>
                    <a:pt x="2311" y="0"/>
                  </a:moveTo>
                  <a:cubicBezTo>
                    <a:pt x="2159" y="0"/>
                    <a:pt x="2006" y="13"/>
                    <a:pt x="1857" y="37"/>
                  </a:cubicBezTo>
                  <a:cubicBezTo>
                    <a:pt x="764" y="233"/>
                    <a:pt x="0" y="1265"/>
                    <a:pt x="51" y="2348"/>
                  </a:cubicBezTo>
                  <a:cubicBezTo>
                    <a:pt x="51" y="2461"/>
                    <a:pt x="72" y="2574"/>
                    <a:pt x="93" y="2678"/>
                  </a:cubicBezTo>
                  <a:cubicBezTo>
                    <a:pt x="113" y="2998"/>
                    <a:pt x="196" y="3307"/>
                    <a:pt x="351" y="3606"/>
                  </a:cubicBezTo>
                  <a:cubicBezTo>
                    <a:pt x="665" y="4200"/>
                    <a:pt x="1226" y="4435"/>
                    <a:pt x="1815" y="4435"/>
                  </a:cubicBezTo>
                  <a:cubicBezTo>
                    <a:pt x="2249" y="4435"/>
                    <a:pt x="2698" y="4307"/>
                    <a:pt x="3074" y="4101"/>
                  </a:cubicBezTo>
                  <a:cubicBezTo>
                    <a:pt x="4054" y="3555"/>
                    <a:pt x="4621" y="2430"/>
                    <a:pt x="4312" y="1337"/>
                  </a:cubicBezTo>
                  <a:cubicBezTo>
                    <a:pt x="4057" y="414"/>
                    <a:pt x="3188" y="0"/>
                    <a:pt x="2311" y="0"/>
                  </a:cubicBez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55" name="Google Shape;2455;p77"/>
            <p:cNvSpPr/>
            <p:nvPr/>
          </p:nvSpPr>
          <p:spPr>
            <a:xfrm>
              <a:off x="3477400" y="1543325"/>
              <a:ext cx="133500" cy="103775"/>
            </a:xfrm>
            <a:custGeom>
              <a:rect b="b" l="l" r="r" t="t"/>
              <a:pathLst>
                <a:path extrusionOk="0" h="4151" w="5340">
                  <a:moveTo>
                    <a:pt x="2983" y="1"/>
                  </a:moveTo>
                  <a:cubicBezTo>
                    <a:pt x="2469" y="1"/>
                    <a:pt x="1956" y="154"/>
                    <a:pt x="1575" y="451"/>
                  </a:cubicBezTo>
                  <a:cubicBezTo>
                    <a:pt x="0" y="1662"/>
                    <a:pt x="1018" y="4151"/>
                    <a:pt x="2737" y="4151"/>
                  </a:cubicBezTo>
                  <a:cubicBezTo>
                    <a:pt x="2819" y="4151"/>
                    <a:pt x="2903" y="4145"/>
                    <a:pt x="2988" y="4134"/>
                  </a:cubicBezTo>
                  <a:cubicBezTo>
                    <a:pt x="3494" y="4134"/>
                    <a:pt x="3999" y="3938"/>
                    <a:pt x="4432" y="3576"/>
                  </a:cubicBezTo>
                  <a:cubicBezTo>
                    <a:pt x="5340" y="2834"/>
                    <a:pt x="5340" y="1555"/>
                    <a:pt x="4629" y="699"/>
                  </a:cubicBezTo>
                  <a:cubicBezTo>
                    <a:pt x="4237" y="228"/>
                    <a:pt x="3610" y="1"/>
                    <a:pt x="2983" y="1"/>
                  </a:cubicBez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56" name="Google Shape;2456;p77"/>
            <p:cNvSpPr/>
            <p:nvPr/>
          </p:nvSpPr>
          <p:spPr>
            <a:xfrm>
              <a:off x="3330825" y="1489400"/>
              <a:ext cx="143400" cy="134750"/>
            </a:xfrm>
            <a:custGeom>
              <a:rect b="b" l="l" r="r" t="t"/>
              <a:pathLst>
                <a:path extrusionOk="0" h="5390" w="5736">
                  <a:moveTo>
                    <a:pt x="2327" y="0"/>
                  </a:moveTo>
                  <a:cubicBezTo>
                    <a:pt x="1872" y="0"/>
                    <a:pt x="1427" y="134"/>
                    <a:pt x="1043" y="452"/>
                  </a:cubicBezTo>
                  <a:cubicBezTo>
                    <a:pt x="775" y="669"/>
                    <a:pt x="610" y="947"/>
                    <a:pt x="506" y="1267"/>
                  </a:cubicBezTo>
                  <a:cubicBezTo>
                    <a:pt x="32" y="2134"/>
                    <a:pt x="1" y="3361"/>
                    <a:pt x="424" y="4145"/>
                  </a:cubicBezTo>
                  <a:cubicBezTo>
                    <a:pt x="881" y="4994"/>
                    <a:pt x="1728" y="5389"/>
                    <a:pt x="2600" y="5389"/>
                  </a:cubicBezTo>
                  <a:cubicBezTo>
                    <a:pt x="3223" y="5389"/>
                    <a:pt x="3859" y="5188"/>
                    <a:pt x="4374" y="4805"/>
                  </a:cubicBezTo>
                  <a:cubicBezTo>
                    <a:pt x="5664" y="3836"/>
                    <a:pt x="5736" y="2134"/>
                    <a:pt x="4612" y="1030"/>
                  </a:cubicBezTo>
                  <a:cubicBezTo>
                    <a:pt x="4019" y="444"/>
                    <a:pt x="3156" y="0"/>
                    <a:pt x="2327" y="0"/>
                  </a:cubicBez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57" name="Google Shape;2457;p77"/>
            <p:cNvSpPr/>
            <p:nvPr/>
          </p:nvSpPr>
          <p:spPr>
            <a:xfrm>
              <a:off x="3451275" y="1367375"/>
              <a:ext cx="111650" cy="100400"/>
            </a:xfrm>
            <a:custGeom>
              <a:rect b="b" l="l" r="r" t="t"/>
              <a:pathLst>
                <a:path extrusionOk="0" h="4016" w="4466">
                  <a:moveTo>
                    <a:pt x="2077" y="0"/>
                  </a:moveTo>
                  <a:cubicBezTo>
                    <a:pt x="1557" y="0"/>
                    <a:pt x="1026" y="185"/>
                    <a:pt x="660" y="506"/>
                  </a:cubicBezTo>
                  <a:cubicBezTo>
                    <a:pt x="640" y="537"/>
                    <a:pt x="608" y="558"/>
                    <a:pt x="588" y="578"/>
                  </a:cubicBezTo>
                  <a:cubicBezTo>
                    <a:pt x="299" y="805"/>
                    <a:pt x="134" y="1145"/>
                    <a:pt x="83" y="1517"/>
                  </a:cubicBezTo>
                  <a:cubicBezTo>
                    <a:pt x="0" y="1950"/>
                    <a:pt x="62" y="2404"/>
                    <a:pt x="258" y="2827"/>
                  </a:cubicBezTo>
                  <a:cubicBezTo>
                    <a:pt x="340" y="3002"/>
                    <a:pt x="443" y="3146"/>
                    <a:pt x="567" y="3270"/>
                  </a:cubicBezTo>
                  <a:cubicBezTo>
                    <a:pt x="805" y="3570"/>
                    <a:pt x="1104" y="3817"/>
                    <a:pt x="1465" y="3930"/>
                  </a:cubicBezTo>
                  <a:cubicBezTo>
                    <a:pt x="1650" y="3988"/>
                    <a:pt x="1827" y="4015"/>
                    <a:pt x="1997" y="4015"/>
                  </a:cubicBezTo>
                  <a:cubicBezTo>
                    <a:pt x="3607" y="4015"/>
                    <a:pt x="4465" y="1592"/>
                    <a:pt x="3280" y="444"/>
                  </a:cubicBezTo>
                  <a:cubicBezTo>
                    <a:pt x="2965" y="138"/>
                    <a:pt x="2525" y="0"/>
                    <a:pt x="2077" y="0"/>
                  </a:cubicBez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58" name="Google Shape;2458;p77"/>
            <p:cNvSpPr/>
            <p:nvPr/>
          </p:nvSpPr>
          <p:spPr>
            <a:xfrm>
              <a:off x="3353000" y="1520100"/>
              <a:ext cx="54450" cy="76825"/>
            </a:xfrm>
            <a:custGeom>
              <a:rect b="b" l="l" r="r" t="t"/>
              <a:pathLst>
                <a:path extrusionOk="0" h="3073" w="2178">
                  <a:moveTo>
                    <a:pt x="1092" y="1"/>
                  </a:moveTo>
                  <a:cubicBezTo>
                    <a:pt x="1037" y="1"/>
                    <a:pt x="980" y="21"/>
                    <a:pt x="929" y="70"/>
                  </a:cubicBezTo>
                  <a:cubicBezTo>
                    <a:pt x="1" y="906"/>
                    <a:pt x="558" y="2999"/>
                    <a:pt x="1868" y="3072"/>
                  </a:cubicBezTo>
                  <a:cubicBezTo>
                    <a:pt x="1875" y="3073"/>
                    <a:pt x="1881" y="3073"/>
                    <a:pt x="1887" y="3073"/>
                  </a:cubicBezTo>
                  <a:cubicBezTo>
                    <a:pt x="2178" y="3073"/>
                    <a:pt x="2171" y="2607"/>
                    <a:pt x="1868" y="2598"/>
                  </a:cubicBezTo>
                  <a:cubicBezTo>
                    <a:pt x="960" y="2546"/>
                    <a:pt x="672" y="947"/>
                    <a:pt x="1270" y="411"/>
                  </a:cubicBezTo>
                  <a:cubicBezTo>
                    <a:pt x="1446" y="243"/>
                    <a:pt x="1281" y="1"/>
                    <a:pt x="1092" y="1"/>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59" name="Google Shape;2459;p77"/>
            <p:cNvSpPr/>
            <p:nvPr/>
          </p:nvSpPr>
          <p:spPr>
            <a:xfrm>
              <a:off x="3451525" y="1381525"/>
              <a:ext cx="55450" cy="76050"/>
            </a:xfrm>
            <a:custGeom>
              <a:rect b="b" l="l" r="r" t="t"/>
              <a:pathLst>
                <a:path extrusionOk="0" h="3042" w="2218">
                  <a:moveTo>
                    <a:pt x="1304" y="0"/>
                  </a:moveTo>
                  <a:cubicBezTo>
                    <a:pt x="1263" y="0"/>
                    <a:pt x="1220" y="13"/>
                    <a:pt x="1176" y="43"/>
                  </a:cubicBezTo>
                  <a:cubicBezTo>
                    <a:pt x="0" y="827"/>
                    <a:pt x="815" y="2395"/>
                    <a:pt x="1754" y="3004"/>
                  </a:cubicBezTo>
                  <a:cubicBezTo>
                    <a:pt x="1795" y="3030"/>
                    <a:pt x="1837" y="3042"/>
                    <a:pt x="1876" y="3042"/>
                  </a:cubicBezTo>
                  <a:cubicBezTo>
                    <a:pt x="2079" y="3042"/>
                    <a:pt x="2218" y="2729"/>
                    <a:pt x="2001" y="2591"/>
                  </a:cubicBezTo>
                  <a:cubicBezTo>
                    <a:pt x="1382" y="2188"/>
                    <a:pt x="578" y="1012"/>
                    <a:pt x="1424" y="455"/>
                  </a:cubicBezTo>
                  <a:cubicBezTo>
                    <a:pt x="1638" y="310"/>
                    <a:pt x="1504" y="0"/>
                    <a:pt x="1304" y="0"/>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60" name="Google Shape;2460;p77"/>
            <p:cNvSpPr/>
            <p:nvPr/>
          </p:nvSpPr>
          <p:spPr>
            <a:xfrm>
              <a:off x="3507475" y="1562550"/>
              <a:ext cx="38475" cy="55175"/>
            </a:xfrm>
            <a:custGeom>
              <a:rect b="b" l="l" r="r" t="t"/>
              <a:pathLst>
                <a:path extrusionOk="0" h="2207" w="1539">
                  <a:moveTo>
                    <a:pt x="743" y="0"/>
                  </a:moveTo>
                  <a:cubicBezTo>
                    <a:pt x="669" y="0"/>
                    <a:pt x="593" y="31"/>
                    <a:pt x="537" y="105"/>
                  </a:cubicBezTo>
                  <a:cubicBezTo>
                    <a:pt x="1" y="817"/>
                    <a:pt x="372" y="1859"/>
                    <a:pt x="1166" y="2189"/>
                  </a:cubicBezTo>
                  <a:cubicBezTo>
                    <a:pt x="1196" y="2201"/>
                    <a:pt x="1224" y="2206"/>
                    <a:pt x="1251" y="2206"/>
                  </a:cubicBezTo>
                  <a:cubicBezTo>
                    <a:pt x="1467" y="2206"/>
                    <a:pt x="1539" y="1826"/>
                    <a:pt x="1290" y="1725"/>
                  </a:cubicBezTo>
                  <a:cubicBezTo>
                    <a:pt x="754" y="1508"/>
                    <a:pt x="630" y="786"/>
                    <a:pt x="950" y="343"/>
                  </a:cubicBezTo>
                  <a:cubicBezTo>
                    <a:pt x="1080" y="169"/>
                    <a:pt x="916" y="0"/>
                    <a:pt x="743" y="0"/>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61" name="Google Shape;2461;p77"/>
            <p:cNvSpPr/>
            <p:nvPr/>
          </p:nvSpPr>
          <p:spPr>
            <a:xfrm>
              <a:off x="3501025" y="1742650"/>
              <a:ext cx="41675" cy="55450"/>
            </a:xfrm>
            <a:custGeom>
              <a:rect b="b" l="l" r="r" t="t"/>
              <a:pathLst>
                <a:path extrusionOk="0" h="2218" w="1667">
                  <a:moveTo>
                    <a:pt x="651" y="1"/>
                  </a:moveTo>
                  <a:cubicBezTo>
                    <a:pt x="578" y="1"/>
                    <a:pt x="505" y="33"/>
                    <a:pt x="454" y="112"/>
                  </a:cubicBezTo>
                  <a:cubicBezTo>
                    <a:pt x="1" y="875"/>
                    <a:pt x="454" y="1927"/>
                    <a:pt x="1280" y="2205"/>
                  </a:cubicBezTo>
                  <a:cubicBezTo>
                    <a:pt x="1306" y="2214"/>
                    <a:pt x="1331" y="2218"/>
                    <a:pt x="1354" y="2218"/>
                  </a:cubicBezTo>
                  <a:cubicBezTo>
                    <a:pt x="1588" y="2218"/>
                    <a:pt x="1666" y="1826"/>
                    <a:pt x="1403" y="1741"/>
                  </a:cubicBezTo>
                  <a:cubicBezTo>
                    <a:pt x="867" y="1556"/>
                    <a:pt x="578" y="844"/>
                    <a:pt x="878" y="359"/>
                  </a:cubicBezTo>
                  <a:cubicBezTo>
                    <a:pt x="985" y="172"/>
                    <a:pt x="818" y="1"/>
                    <a:pt x="651" y="1"/>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2462" name="Google Shape;2462;p77"/>
          <p:cNvGrpSpPr/>
          <p:nvPr/>
        </p:nvGrpSpPr>
        <p:grpSpPr>
          <a:xfrm rot="-9000043">
            <a:off x="575247" y="371684"/>
            <a:ext cx="941968" cy="1560706"/>
            <a:chOff x="3330825" y="1367375"/>
            <a:chExt cx="280075" cy="464025"/>
          </a:xfrm>
        </p:grpSpPr>
        <p:sp>
          <p:nvSpPr>
            <p:cNvPr id="2463" name="Google Shape;2463;p77"/>
            <p:cNvSpPr/>
            <p:nvPr/>
          </p:nvSpPr>
          <p:spPr>
            <a:xfrm>
              <a:off x="3484800" y="1720525"/>
              <a:ext cx="115550" cy="110875"/>
            </a:xfrm>
            <a:custGeom>
              <a:rect b="b" l="l" r="r" t="t"/>
              <a:pathLst>
                <a:path extrusionOk="0" h="4435" w="4622">
                  <a:moveTo>
                    <a:pt x="2311" y="0"/>
                  </a:moveTo>
                  <a:cubicBezTo>
                    <a:pt x="2159" y="0"/>
                    <a:pt x="2006" y="13"/>
                    <a:pt x="1857" y="37"/>
                  </a:cubicBezTo>
                  <a:cubicBezTo>
                    <a:pt x="764" y="233"/>
                    <a:pt x="0" y="1265"/>
                    <a:pt x="51" y="2348"/>
                  </a:cubicBezTo>
                  <a:cubicBezTo>
                    <a:pt x="51" y="2461"/>
                    <a:pt x="72" y="2574"/>
                    <a:pt x="93" y="2678"/>
                  </a:cubicBezTo>
                  <a:cubicBezTo>
                    <a:pt x="113" y="2998"/>
                    <a:pt x="196" y="3307"/>
                    <a:pt x="351" y="3606"/>
                  </a:cubicBezTo>
                  <a:cubicBezTo>
                    <a:pt x="665" y="4200"/>
                    <a:pt x="1226" y="4435"/>
                    <a:pt x="1815" y="4435"/>
                  </a:cubicBezTo>
                  <a:cubicBezTo>
                    <a:pt x="2249" y="4435"/>
                    <a:pt x="2698" y="4307"/>
                    <a:pt x="3074" y="4101"/>
                  </a:cubicBezTo>
                  <a:cubicBezTo>
                    <a:pt x="4054" y="3555"/>
                    <a:pt x="4621" y="2430"/>
                    <a:pt x="4312" y="1337"/>
                  </a:cubicBezTo>
                  <a:cubicBezTo>
                    <a:pt x="4057" y="414"/>
                    <a:pt x="3188" y="0"/>
                    <a:pt x="2311" y="0"/>
                  </a:cubicBez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64" name="Google Shape;2464;p77"/>
            <p:cNvSpPr/>
            <p:nvPr/>
          </p:nvSpPr>
          <p:spPr>
            <a:xfrm>
              <a:off x="3477400" y="1543325"/>
              <a:ext cx="133500" cy="103775"/>
            </a:xfrm>
            <a:custGeom>
              <a:rect b="b" l="l" r="r" t="t"/>
              <a:pathLst>
                <a:path extrusionOk="0" h="4151" w="5340">
                  <a:moveTo>
                    <a:pt x="2983" y="1"/>
                  </a:moveTo>
                  <a:cubicBezTo>
                    <a:pt x="2469" y="1"/>
                    <a:pt x="1956" y="154"/>
                    <a:pt x="1575" y="451"/>
                  </a:cubicBezTo>
                  <a:cubicBezTo>
                    <a:pt x="0" y="1662"/>
                    <a:pt x="1018" y="4151"/>
                    <a:pt x="2737" y="4151"/>
                  </a:cubicBezTo>
                  <a:cubicBezTo>
                    <a:pt x="2819" y="4151"/>
                    <a:pt x="2903" y="4145"/>
                    <a:pt x="2988" y="4134"/>
                  </a:cubicBezTo>
                  <a:cubicBezTo>
                    <a:pt x="3494" y="4134"/>
                    <a:pt x="3999" y="3938"/>
                    <a:pt x="4432" y="3576"/>
                  </a:cubicBezTo>
                  <a:cubicBezTo>
                    <a:pt x="5340" y="2834"/>
                    <a:pt x="5340" y="1555"/>
                    <a:pt x="4629" y="699"/>
                  </a:cubicBezTo>
                  <a:cubicBezTo>
                    <a:pt x="4237" y="228"/>
                    <a:pt x="3610" y="1"/>
                    <a:pt x="2983" y="1"/>
                  </a:cubicBez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65" name="Google Shape;2465;p77"/>
            <p:cNvSpPr/>
            <p:nvPr/>
          </p:nvSpPr>
          <p:spPr>
            <a:xfrm>
              <a:off x="3330825" y="1489400"/>
              <a:ext cx="143400" cy="134750"/>
            </a:xfrm>
            <a:custGeom>
              <a:rect b="b" l="l" r="r" t="t"/>
              <a:pathLst>
                <a:path extrusionOk="0" h="5390" w="5736">
                  <a:moveTo>
                    <a:pt x="2327" y="0"/>
                  </a:moveTo>
                  <a:cubicBezTo>
                    <a:pt x="1872" y="0"/>
                    <a:pt x="1427" y="134"/>
                    <a:pt x="1043" y="452"/>
                  </a:cubicBezTo>
                  <a:cubicBezTo>
                    <a:pt x="775" y="669"/>
                    <a:pt x="610" y="947"/>
                    <a:pt x="506" y="1267"/>
                  </a:cubicBezTo>
                  <a:cubicBezTo>
                    <a:pt x="32" y="2134"/>
                    <a:pt x="1" y="3361"/>
                    <a:pt x="424" y="4145"/>
                  </a:cubicBezTo>
                  <a:cubicBezTo>
                    <a:pt x="881" y="4994"/>
                    <a:pt x="1728" y="5389"/>
                    <a:pt x="2600" y="5389"/>
                  </a:cubicBezTo>
                  <a:cubicBezTo>
                    <a:pt x="3223" y="5389"/>
                    <a:pt x="3859" y="5188"/>
                    <a:pt x="4374" y="4805"/>
                  </a:cubicBezTo>
                  <a:cubicBezTo>
                    <a:pt x="5664" y="3836"/>
                    <a:pt x="5736" y="2134"/>
                    <a:pt x="4612" y="1030"/>
                  </a:cubicBezTo>
                  <a:cubicBezTo>
                    <a:pt x="4019" y="444"/>
                    <a:pt x="3156" y="0"/>
                    <a:pt x="2327" y="0"/>
                  </a:cubicBez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66" name="Google Shape;2466;p77"/>
            <p:cNvSpPr/>
            <p:nvPr/>
          </p:nvSpPr>
          <p:spPr>
            <a:xfrm>
              <a:off x="3451275" y="1367375"/>
              <a:ext cx="111650" cy="100400"/>
            </a:xfrm>
            <a:custGeom>
              <a:rect b="b" l="l" r="r" t="t"/>
              <a:pathLst>
                <a:path extrusionOk="0" h="4016" w="4466">
                  <a:moveTo>
                    <a:pt x="2077" y="0"/>
                  </a:moveTo>
                  <a:cubicBezTo>
                    <a:pt x="1557" y="0"/>
                    <a:pt x="1026" y="185"/>
                    <a:pt x="660" y="506"/>
                  </a:cubicBezTo>
                  <a:cubicBezTo>
                    <a:pt x="640" y="537"/>
                    <a:pt x="608" y="558"/>
                    <a:pt x="588" y="578"/>
                  </a:cubicBezTo>
                  <a:cubicBezTo>
                    <a:pt x="299" y="805"/>
                    <a:pt x="134" y="1145"/>
                    <a:pt x="83" y="1517"/>
                  </a:cubicBezTo>
                  <a:cubicBezTo>
                    <a:pt x="0" y="1950"/>
                    <a:pt x="62" y="2404"/>
                    <a:pt x="258" y="2827"/>
                  </a:cubicBezTo>
                  <a:cubicBezTo>
                    <a:pt x="340" y="3002"/>
                    <a:pt x="443" y="3146"/>
                    <a:pt x="567" y="3270"/>
                  </a:cubicBezTo>
                  <a:cubicBezTo>
                    <a:pt x="805" y="3570"/>
                    <a:pt x="1104" y="3817"/>
                    <a:pt x="1465" y="3930"/>
                  </a:cubicBezTo>
                  <a:cubicBezTo>
                    <a:pt x="1650" y="3988"/>
                    <a:pt x="1827" y="4015"/>
                    <a:pt x="1997" y="4015"/>
                  </a:cubicBezTo>
                  <a:cubicBezTo>
                    <a:pt x="3607" y="4015"/>
                    <a:pt x="4465" y="1592"/>
                    <a:pt x="3280" y="444"/>
                  </a:cubicBezTo>
                  <a:cubicBezTo>
                    <a:pt x="2965" y="138"/>
                    <a:pt x="2525" y="0"/>
                    <a:pt x="2077" y="0"/>
                  </a:cubicBez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67" name="Google Shape;2467;p77"/>
            <p:cNvSpPr/>
            <p:nvPr/>
          </p:nvSpPr>
          <p:spPr>
            <a:xfrm>
              <a:off x="3353000" y="1520100"/>
              <a:ext cx="54450" cy="76825"/>
            </a:xfrm>
            <a:custGeom>
              <a:rect b="b" l="l" r="r" t="t"/>
              <a:pathLst>
                <a:path extrusionOk="0" h="3073" w="2178">
                  <a:moveTo>
                    <a:pt x="1092" y="1"/>
                  </a:moveTo>
                  <a:cubicBezTo>
                    <a:pt x="1037" y="1"/>
                    <a:pt x="980" y="21"/>
                    <a:pt x="929" y="70"/>
                  </a:cubicBezTo>
                  <a:cubicBezTo>
                    <a:pt x="1" y="906"/>
                    <a:pt x="558" y="2999"/>
                    <a:pt x="1868" y="3072"/>
                  </a:cubicBezTo>
                  <a:cubicBezTo>
                    <a:pt x="1875" y="3073"/>
                    <a:pt x="1881" y="3073"/>
                    <a:pt x="1887" y="3073"/>
                  </a:cubicBezTo>
                  <a:cubicBezTo>
                    <a:pt x="2178" y="3073"/>
                    <a:pt x="2171" y="2607"/>
                    <a:pt x="1868" y="2598"/>
                  </a:cubicBezTo>
                  <a:cubicBezTo>
                    <a:pt x="960" y="2546"/>
                    <a:pt x="672" y="947"/>
                    <a:pt x="1270" y="411"/>
                  </a:cubicBezTo>
                  <a:cubicBezTo>
                    <a:pt x="1446" y="243"/>
                    <a:pt x="1281" y="1"/>
                    <a:pt x="1092" y="1"/>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68" name="Google Shape;2468;p77"/>
            <p:cNvSpPr/>
            <p:nvPr/>
          </p:nvSpPr>
          <p:spPr>
            <a:xfrm>
              <a:off x="3451525" y="1381525"/>
              <a:ext cx="55450" cy="76050"/>
            </a:xfrm>
            <a:custGeom>
              <a:rect b="b" l="l" r="r" t="t"/>
              <a:pathLst>
                <a:path extrusionOk="0" h="3042" w="2218">
                  <a:moveTo>
                    <a:pt x="1304" y="0"/>
                  </a:moveTo>
                  <a:cubicBezTo>
                    <a:pt x="1263" y="0"/>
                    <a:pt x="1220" y="13"/>
                    <a:pt x="1176" y="43"/>
                  </a:cubicBezTo>
                  <a:cubicBezTo>
                    <a:pt x="0" y="827"/>
                    <a:pt x="815" y="2395"/>
                    <a:pt x="1754" y="3004"/>
                  </a:cubicBezTo>
                  <a:cubicBezTo>
                    <a:pt x="1795" y="3030"/>
                    <a:pt x="1837" y="3042"/>
                    <a:pt x="1876" y="3042"/>
                  </a:cubicBezTo>
                  <a:cubicBezTo>
                    <a:pt x="2079" y="3042"/>
                    <a:pt x="2218" y="2729"/>
                    <a:pt x="2001" y="2591"/>
                  </a:cubicBezTo>
                  <a:cubicBezTo>
                    <a:pt x="1382" y="2188"/>
                    <a:pt x="578" y="1012"/>
                    <a:pt x="1424" y="455"/>
                  </a:cubicBezTo>
                  <a:cubicBezTo>
                    <a:pt x="1638" y="310"/>
                    <a:pt x="1504" y="0"/>
                    <a:pt x="1304" y="0"/>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69" name="Google Shape;2469;p77"/>
            <p:cNvSpPr/>
            <p:nvPr/>
          </p:nvSpPr>
          <p:spPr>
            <a:xfrm>
              <a:off x="3507475" y="1562550"/>
              <a:ext cx="38475" cy="55175"/>
            </a:xfrm>
            <a:custGeom>
              <a:rect b="b" l="l" r="r" t="t"/>
              <a:pathLst>
                <a:path extrusionOk="0" h="2207" w="1539">
                  <a:moveTo>
                    <a:pt x="743" y="0"/>
                  </a:moveTo>
                  <a:cubicBezTo>
                    <a:pt x="669" y="0"/>
                    <a:pt x="593" y="31"/>
                    <a:pt x="537" y="105"/>
                  </a:cubicBezTo>
                  <a:cubicBezTo>
                    <a:pt x="1" y="817"/>
                    <a:pt x="372" y="1859"/>
                    <a:pt x="1166" y="2189"/>
                  </a:cubicBezTo>
                  <a:cubicBezTo>
                    <a:pt x="1196" y="2201"/>
                    <a:pt x="1224" y="2206"/>
                    <a:pt x="1251" y="2206"/>
                  </a:cubicBezTo>
                  <a:cubicBezTo>
                    <a:pt x="1467" y="2206"/>
                    <a:pt x="1539" y="1826"/>
                    <a:pt x="1290" y="1725"/>
                  </a:cubicBezTo>
                  <a:cubicBezTo>
                    <a:pt x="754" y="1508"/>
                    <a:pt x="630" y="786"/>
                    <a:pt x="950" y="343"/>
                  </a:cubicBezTo>
                  <a:cubicBezTo>
                    <a:pt x="1080" y="169"/>
                    <a:pt x="916" y="0"/>
                    <a:pt x="743" y="0"/>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70" name="Google Shape;2470;p77"/>
            <p:cNvSpPr/>
            <p:nvPr/>
          </p:nvSpPr>
          <p:spPr>
            <a:xfrm>
              <a:off x="3501025" y="1742650"/>
              <a:ext cx="41675" cy="55450"/>
            </a:xfrm>
            <a:custGeom>
              <a:rect b="b" l="l" r="r" t="t"/>
              <a:pathLst>
                <a:path extrusionOk="0" h="2218" w="1667">
                  <a:moveTo>
                    <a:pt x="651" y="1"/>
                  </a:moveTo>
                  <a:cubicBezTo>
                    <a:pt x="578" y="1"/>
                    <a:pt x="505" y="33"/>
                    <a:pt x="454" y="112"/>
                  </a:cubicBezTo>
                  <a:cubicBezTo>
                    <a:pt x="1" y="875"/>
                    <a:pt x="454" y="1927"/>
                    <a:pt x="1280" y="2205"/>
                  </a:cubicBezTo>
                  <a:cubicBezTo>
                    <a:pt x="1306" y="2214"/>
                    <a:pt x="1331" y="2218"/>
                    <a:pt x="1354" y="2218"/>
                  </a:cubicBezTo>
                  <a:cubicBezTo>
                    <a:pt x="1588" y="2218"/>
                    <a:pt x="1666" y="1826"/>
                    <a:pt x="1403" y="1741"/>
                  </a:cubicBezTo>
                  <a:cubicBezTo>
                    <a:pt x="867" y="1556"/>
                    <a:pt x="578" y="844"/>
                    <a:pt x="878" y="359"/>
                  </a:cubicBezTo>
                  <a:cubicBezTo>
                    <a:pt x="985" y="172"/>
                    <a:pt x="818" y="1"/>
                    <a:pt x="651" y="1"/>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2471" name="Google Shape;2471;p77"/>
          <p:cNvSpPr/>
          <p:nvPr/>
        </p:nvSpPr>
        <p:spPr>
          <a:xfrm>
            <a:off x="1735950" y="871270"/>
            <a:ext cx="268771" cy="293851"/>
          </a:xfrm>
          <a:custGeom>
            <a:rect b="b" l="l" r="r" t="t"/>
            <a:pathLst>
              <a:path extrusionOk="0" h="5835" w="5337">
                <a:moveTo>
                  <a:pt x="1857" y="0"/>
                </a:moveTo>
                <a:cubicBezTo>
                  <a:pt x="1460" y="0"/>
                  <a:pt x="1059" y="321"/>
                  <a:pt x="1209" y="807"/>
                </a:cubicBezTo>
                <a:cubicBezTo>
                  <a:pt x="1374" y="1323"/>
                  <a:pt x="1590" y="1829"/>
                  <a:pt x="1828" y="2313"/>
                </a:cubicBezTo>
                <a:cubicBezTo>
                  <a:pt x="1456" y="2448"/>
                  <a:pt x="1074" y="2571"/>
                  <a:pt x="703" y="2716"/>
                </a:cubicBezTo>
                <a:cubicBezTo>
                  <a:pt x="1" y="2983"/>
                  <a:pt x="201" y="4030"/>
                  <a:pt x="821" y="4030"/>
                </a:cubicBezTo>
                <a:cubicBezTo>
                  <a:pt x="893" y="4030"/>
                  <a:pt x="971" y="4015"/>
                  <a:pt x="1054" y="3984"/>
                </a:cubicBezTo>
                <a:cubicBezTo>
                  <a:pt x="1498" y="3809"/>
                  <a:pt x="1952" y="3654"/>
                  <a:pt x="2395" y="3500"/>
                </a:cubicBezTo>
                <a:cubicBezTo>
                  <a:pt x="2674" y="4098"/>
                  <a:pt x="2921" y="4706"/>
                  <a:pt x="3045" y="5356"/>
                </a:cubicBezTo>
                <a:cubicBezTo>
                  <a:pt x="3111" y="5690"/>
                  <a:pt x="3353" y="5834"/>
                  <a:pt x="3609" y="5834"/>
                </a:cubicBezTo>
                <a:cubicBezTo>
                  <a:pt x="3994" y="5834"/>
                  <a:pt x="4413" y="5507"/>
                  <a:pt x="4313" y="5006"/>
                </a:cubicBezTo>
                <a:cubicBezTo>
                  <a:pt x="4180" y="4314"/>
                  <a:pt x="3911" y="3675"/>
                  <a:pt x="3612" y="3035"/>
                </a:cubicBezTo>
                <a:cubicBezTo>
                  <a:pt x="3983" y="2881"/>
                  <a:pt x="4355" y="2716"/>
                  <a:pt x="4716" y="2510"/>
                </a:cubicBezTo>
                <a:cubicBezTo>
                  <a:pt x="5336" y="2160"/>
                  <a:pt x="4957" y="1292"/>
                  <a:pt x="4375" y="1292"/>
                </a:cubicBezTo>
                <a:cubicBezTo>
                  <a:pt x="4270" y="1292"/>
                  <a:pt x="4159" y="1320"/>
                  <a:pt x="4045" y="1385"/>
                </a:cubicBezTo>
                <a:cubicBezTo>
                  <a:pt x="3726" y="1561"/>
                  <a:pt x="3385" y="1715"/>
                  <a:pt x="3045" y="1859"/>
                </a:cubicBezTo>
                <a:cubicBezTo>
                  <a:pt x="2828" y="1405"/>
                  <a:pt x="2632" y="942"/>
                  <a:pt x="2477" y="456"/>
                </a:cubicBezTo>
                <a:cubicBezTo>
                  <a:pt x="2375" y="138"/>
                  <a:pt x="2117" y="0"/>
                  <a:pt x="1857"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72" name="Google Shape;2472;p77"/>
          <p:cNvSpPr/>
          <p:nvPr/>
        </p:nvSpPr>
        <p:spPr>
          <a:xfrm>
            <a:off x="8602741" y="4513504"/>
            <a:ext cx="204305" cy="196751"/>
          </a:xfrm>
          <a:custGeom>
            <a:rect b="b" l="l" r="r" t="t"/>
            <a:pathLst>
              <a:path extrusionOk="0" h="3341" w="3470">
                <a:moveTo>
                  <a:pt x="697" y="1"/>
                </a:moveTo>
                <a:cubicBezTo>
                  <a:pt x="330" y="1"/>
                  <a:pt x="1" y="450"/>
                  <a:pt x="339" y="749"/>
                </a:cubicBezTo>
                <a:cubicBezTo>
                  <a:pt x="587" y="965"/>
                  <a:pt x="824" y="1192"/>
                  <a:pt x="1051" y="1429"/>
                </a:cubicBezTo>
                <a:cubicBezTo>
                  <a:pt x="855" y="1563"/>
                  <a:pt x="669" y="1708"/>
                  <a:pt x="494" y="1873"/>
                </a:cubicBezTo>
                <a:cubicBezTo>
                  <a:pt x="173" y="2185"/>
                  <a:pt x="475" y="2654"/>
                  <a:pt x="824" y="2654"/>
                </a:cubicBezTo>
                <a:cubicBezTo>
                  <a:pt x="925" y="2654"/>
                  <a:pt x="1029" y="2615"/>
                  <a:pt x="1123" y="2523"/>
                </a:cubicBezTo>
                <a:cubicBezTo>
                  <a:pt x="1288" y="2368"/>
                  <a:pt x="1463" y="2234"/>
                  <a:pt x="1649" y="2100"/>
                </a:cubicBezTo>
                <a:cubicBezTo>
                  <a:pt x="1958" y="2450"/>
                  <a:pt x="2247" y="2812"/>
                  <a:pt x="2547" y="3183"/>
                </a:cubicBezTo>
                <a:cubicBezTo>
                  <a:pt x="2635" y="3294"/>
                  <a:pt x="2740" y="3340"/>
                  <a:pt x="2844" y="3340"/>
                </a:cubicBezTo>
                <a:cubicBezTo>
                  <a:pt x="3164" y="3340"/>
                  <a:pt x="3469" y="2897"/>
                  <a:pt x="3196" y="2553"/>
                </a:cubicBezTo>
                <a:cubicBezTo>
                  <a:pt x="2928" y="2223"/>
                  <a:pt x="2660" y="1893"/>
                  <a:pt x="2392" y="1574"/>
                </a:cubicBezTo>
                <a:cubicBezTo>
                  <a:pt x="2609" y="1419"/>
                  <a:pt x="2804" y="1244"/>
                  <a:pt x="2990" y="1047"/>
                </a:cubicBezTo>
                <a:cubicBezTo>
                  <a:pt x="3283" y="715"/>
                  <a:pt x="2987" y="255"/>
                  <a:pt x="2656" y="255"/>
                </a:cubicBezTo>
                <a:cubicBezTo>
                  <a:pt x="2556" y="255"/>
                  <a:pt x="2452" y="297"/>
                  <a:pt x="2361" y="398"/>
                </a:cubicBezTo>
                <a:cubicBezTo>
                  <a:pt x="2185" y="584"/>
                  <a:pt x="2000" y="749"/>
                  <a:pt x="1793" y="903"/>
                </a:cubicBezTo>
                <a:cubicBezTo>
                  <a:pt x="1536" y="635"/>
                  <a:pt x="1278" y="367"/>
                  <a:pt x="999" y="119"/>
                </a:cubicBezTo>
                <a:cubicBezTo>
                  <a:pt x="905" y="36"/>
                  <a:pt x="799" y="1"/>
                  <a:pt x="697" y="1"/>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73" name="Google Shape;2473;p77"/>
          <p:cNvSpPr/>
          <p:nvPr/>
        </p:nvSpPr>
        <p:spPr>
          <a:xfrm>
            <a:off x="4086800" y="310478"/>
            <a:ext cx="204300" cy="223364"/>
          </a:xfrm>
          <a:custGeom>
            <a:rect b="b" l="l" r="r" t="t"/>
            <a:pathLst>
              <a:path extrusionOk="0" h="5835" w="5337">
                <a:moveTo>
                  <a:pt x="1857" y="0"/>
                </a:moveTo>
                <a:cubicBezTo>
                  <a:pt x="1460" y="0"/>
                  <a:pt x="1059" y="321"/>
                  <a:pt x="1209" y="807"/>
                </a:cubicBezTo>
                <a:cubicBezTo>
                  <a:pt x="1374" y="1323"/>
                  <a:pt x="1590" y="1829"/>
                  <a:pt x="1828" y="2313"/>
                </a:cubicBezTo>
                <a:cubicBezTo>
                  <a:pt x="1456" y="2448"/>
                  <a:pt x="1074" y="2571"/>
                  <a:pt x="703" y="2716"/>
                </a:cubicBezTo>
                <a:cubicBezTo>
                  <a:pt x="1" y="2983"/>
                  <a:pt x="201" y="4030"/>
                  <a:pt x="821" y="4030"/>
                </a:cubicBezTo>
                <a:cubicBezTo>
                  <a:pt x="893" y="4030"/>
                  <a:pt x="971" y="4015"/>
                  <a:pt x="1054" y="3984"/>
                </a:cubicBezTo>
                <a:cubicBezTo>
                  <a:pt x="1498" y="3809"/>
                  <a:pt x="1952" y="3654"/>
                  <a:pt x="2395" y="3500"/>
                </a:cubicBezTo>
                <a:cubicBezTo>
                  <a:pt x="2674" y="4098"/>
                  <a:pt x="2921" y="4706"/>
                  <a:pt x="3045" y="5356"/>
                </a:cubicBezTo>
                <a:cubicBezTo>
                  <a:pt x="3111" y="5690"/>
                  <a:pt x="3353" y="5834"/>
                  <a:pt x="3609" y="5834"/>
                </a:cubicBezTo>
                <a:cubicBezTo>
                  <a:pt x="3994" y="5834"/>
                  <a:pt x="4413" y="5507"/>
                  <a:pt x="4313" y="5006"/>
                </a:cubicBezTo>
                <a:cubicBezTo>
                  <a:pt x="4180" y="4314"/>
                  <a:pt x="3911" y="3675"/>
                  <a:pt x="3612" y="3035"/>
                </a:cubicBezTo>
                <a:cubicBezTo>
                  <a:pt x="3983" y="2881"/>
                  <a:pt x="4355" y="2716"/>
                  <a:pt x="4716" y="2510"/>
                </a:cubicBezTo>
                <a:cubicBezTo>
                  <a:pt x="5336" y="2160"/>
                  <a:pt x="4957" y="1292"/>
                  <a:pt x="4375" y="1292"/>
                </a:cubicBezTo>
                <a:cubicBezTo>
                  <a:pt x="4270" y="1292"/>
                  <a:pt x="4159" y="1320"/>
                  <a:pt x="4045" y="1385"/>
                </a:cubicBezTo>
                <a:cubicBezTo>
                  <a:pt x="3726" y="1561"/>
                  <a:pt x="3385" y="1715"/>
                  <a:pt x="3045" y="1859"/>
                </a:cubicBezTo>
                <a:cubicBezTo>
                  <a:pt x="2828" y="1405"/>
                  <a:pt x="2632" y="942"/>
                  <a:pt x="2477" y="456"/>
                </a:cubicBezTo>
                <a:cubicBezTo>
                  <a:pt x="2375" y="138"/>
                  <a:pt x="2117" y="0"/>
                  <a:pt x="1857" y="0"/>
                </a:cubicBez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74" name="Google Shape;2474;p77"/>
          <p:cNvSpPr/>
          <p:nvPr/>
        </p:nvSpPr>
        <p:spPr>
          <a:xfrm>
            <a:off x="532635" y="2879901"/>
            <a:ext cx="374724" cy="409690"/>
          </a:xfrm>
          <a:custGeom>
            <a:rect b="b" l="l" r="r" t="t"/>
            <a:pathLst>
              <a:path extrusionOk="0" h="5835" w="5337">
                <a:moveTo>
                  <a:pt x="1857" y="0"/>
                </a:moveTo>
                <a:cubicBezTo>
                  <a:pt x="1460" y="0"/>
                  <a:pt x="1059" y="321"/>
                  <a:pt x="1209" y="807"/>
                </a:cubicBezTo>
                <a:cubicBezTo>
                  <a:pt x="1374" y="1323"/>
                  <a:pt x="1590" y="1829"/>
                  <a:pt x="1828" y="2313"/>
                </a:cubicBezTo>
                <a:cubicBezTo>
                  <a:pt x="1456" y="2448"/>
                  <a:pt x="1074" y="2571"/>
                  <a:pt x="703" y="2716"/>
                </a:cubicBezTo>
                <a:cubicBezTo>
                  <a:pt x="1" y="2983"/>
                  <a:pt x="201" y="4030"/>
                  <a:pt x="821" y="4030"/>
                </a:cubicBezTo>
                <a:cubicBezTo>
                  <a:pt x="893" y="4030"/>
                  <a:pt x="971" y="4015"/>
                  <a:pt x="1054" y="3984"/>
                </a:cubicBezTo>
                <a:cubicBezTo>
                  <a:pt x="1498" y="3809"/>
                  <a:pt x="1952" y="3654"/>
                  <a:pt x="2395" y="3500"/>
                </a:cubicBezTo>
                <a:cubicBezTo>
                  <a:pt x="2674" y="4098"/>
                  <a:pt x="2921" y="4706"/>
                  <a:pt x="3045" y="5356"/>
                </a:cubicBezTo>
                <a:cubicBezTo>
                  <a:pt x="3111" y="5690"/>
                  <a:pt x="3353" y="5834"/>
                  <a:pt x="3609" y="5834"/>
                </a:cubicBezTo>
                <a:cubicBezTo>
                  <a:pt x="3994" y="5834"/>
                  <a:pt x="4413" y="5507"/>
                  <a:pt x="4313" y="5006"/>
                </a:cubicBezTo>
                <a:cubicBezTo>
                  <a:pt x="4180" y="4314"/>
                  <a:pt x="3911" y="3675"/>
                  <a:pt x="3612" y="3035"/>
                </a:cubicBezTo>
                <a:cubicBezTo>
                  <a:pt x="3983" y="2881"/>
                  <a:pt x="4355" y="2716"/>
                  <a:pt x="4716" y="2510"/>
                </a:cubicBezTo>
                <a:cubicBezTo>
                  <a:pt x="5336" y="2160"/>
                  <a:pt x="4957" y="1292"/>
                  <a:pt x="4375" y="1292"/>
                </a:cubicBezTo>
                <a:cubicBezTo>
                  <a:pt x="4270" y="1292"/>
                  <a:pt x="4159" y="1320"/>
                  <a:pt x="4045" y="1385"/>
                </a:cubicBezTo>
                <a:cubicBezTo>
                  <a:pt x="3726" y="1561"/>
                  <a:pt x="3385" y="1715"/>
                  <a:pt x="3045" y="1859"/>
                </a:cubicBezTo>
                <a:cubicBezTo>
                  <a:pt x="2828" y="1405"/>
                  <a:pt x="2632" y="942"/>
                  <a:pt x="2477" y="456"/>
                </a:cubicBezTo>
                <a:cubicBezTo>
                  <a:pt x="2375" y="138"/>
                  <a:pt x="2117" y="0"/>
                  <a:pt x="1857" y="0"/>
                </a:cubicBez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75" name="Google Shape;2475;p77"/>
          <p:cNvSpPr txBox="1"/>
          <p:nvPr>
            <p:ph type="title"/>
          </p:nvPr>
        </p:nvSpPr>
        <p:spPr>
          <a:xfrm>
            <a:off x="1361225" y="1397563"/>
            <a:ext cx="6514500" cy="1964400"/>
          </a:xfrm>
          <a:prstGeom prst="rect">
            <a:avLst/>
          </a:prstGeom>
        </p:spPr>
        <p:txBody>
          <a:bodyPr anchorCtr="0" anchor="ctr" bIns="91425" lIns="91425" spcFirstLastPara="1" rIns="91425" wrap="square" tIns="91425">
            <a:noAutofit/>
          </a:bodyPr>
          <a:lstStyle>
            <a:lvl1pPr lvl="0" rtl="0" algn="ctr">
              <a:spcBef>
                <a:spcPts val="0"/>
              </a:spcBef>
              <a:spcAft>
                <a:spcPts val="0"/>
              </a:spcAft>
              <a:buSzPts val="3000"/>
              <a:buNone/>
              <a:defRPr sz="7000"/>
            </a:lvl1pPr>
            <a:lvl2pPr lvl="1" rtl="0" algn="ctr">
              <a:spcBef>
                <a:spcPts val="0"/>
              </a:spcBef>
              <a:spcAft>
                <a:spcPts val="0"/>
              </a:spcAft>
              <a:buSzPts val="3000"/>
              <a:buNone/>
              <a:defRPr/>
            </a:lvl2pPr>
            <a:lvl3pPr lvl="2" rtl="0" algn="ctr">
              <a:spcBef>
                <a:spcPts val="0"/>
              </a:spcBef>
              <a:spcAft>
                <a:spcPts val="0"/>
              </a:spcAft>
              <a:buSzPts val="3000"/>
              <a:buNone/>
              <a:defRPr/>
            </a:lvl3pPr>
            <a:lvl4pPr lvl="3" rtl="0" algn="ctr">
              <a:spcBef>
                <a:spcPts val="0"/>
              </a:spcBef>
              <a:spcAft>
                <a:spcPts val="0"/>
              </a:spcAft>
              <a:buSzPts val="3000"/>
              <a:buNone/>
              <a:defRPr/>
            </a:lvl4pPr>
            <a:lvl5pPr lvl="4" rtl="0" algn="ctr">
              <a:spcBef>
                <a:spcPts val="0"/>
              </a:spcBef>
              <a:spcAft>
                <a:spcPts val="0"/>
              </a:spcAft>
              <a:buSzPts val="3000"/>
              <a:buNone/>
              <a:defRPr/>
            </a:lvl5pPr>
            <a:lvl6pPr lvl="5" rtl="0" algn="ctr">
              <a:spcBef>
                <a:spcPts val="0"/>
              </a:spcBef>
              <a:spcAft>
                <a:spcPts val="0"/>
              </a:spcAft>
              <a:buSzPts val="3000"/>
              <a:buNone/>
              <a:defRPr/>
            </a:lvl6pPr>
            <a:lvl7pPr lvl="6" rtl="0" algn="ctr">
              <a:spcBef>
                <a:spcPts val="0"/>
              </a:spcBef>
              <a:spcAft>
                <a:spcPts val="0"/>
              </a:spcAft>
              <a:buSzPts val="3000"/>
              <a:buNone/>
              <a:defRPr/>
            </a:lvl7pPr>
            <a:lvl8pPr lvl="7" rtl="0" algn="ctr">
              <a:spcBef>
                <a:spcPts val="0"/>
              </a:spcBef>
              <a:spcAft>
                <a:spcPts val="0"/>
              </a:spcAft>
              <a:buSzPts val="3000"/>
              <a:buNone/>
              <a:defRPr/>
            </a:lvl8pPr>
            <a:lvl9pPr lvl="8" rtl="0" algn="ctr">
              <a:spcBef>
                <a:spcPts val="0"/>
              </a:spcBef>
              <a:spcAft>
                <a:spcPts val="0"/>
              </a:spcAft>
              <a:buSzPts val="3000"/>
              <a:buNone/>
              <a:defRPr/>
            </a:lvl9pPr>
          </a:lstStyle>
          <a:p/>
        </p:txBody>
      </p:sp>
      <p:sp>
        <p:nvSpPr>
          <p:cNvPr id="2476" name="Google Shape;2476;p77"/>
          <p:cNvSpPr txBox="1"/>
          <p:nvPr>
            <p:ph idx="1" type="subTitle"/>
          </p:nvPr>
        </p:nvSpPr>
        <p:spPr>
          <a:xfrm>
            <a:off x="2158550" y="2924900"/>
            <a:ext cx="4872900" cy="801000"/>
          </a:xfrm>
          <a:prstGeom prst="rect">
            <a:avLst/>
          </a:prstGeom>
        </p:spPr>
        <p:txBody>
          <a:bodyPr anchorCtr="0" anchor="ctr" bIns="91425" lIns="91425" spcFirstLastPara="1" rIns="91425" wrap="square" tIns="91425">
            <a:noAutofit/>
          </a:bodyPr>
          <a:lstStyle>
            <a:lvl1pPr lvl="0" rtl="0" algn="ctr">
              <a:lnSpc>
                <a:spcPct val="100000"/>
              </a:lnSpc>
              <a:spcBef>
                <a:spcPts val="0"/>
              </a:spcBef>
              <a:spcAft>
                <a:spcPts val="0"/>
              </a:spcAft>
              <a:buSzPts val="1400"/>
              <a:buNone/>
              <a:defRPr>
                <a:latin typeface="Oxygen"/>
                <a:ea typeface="Oxygen"/>
                <a:cs typeface="Oxygen"/>
                <a:sym typeface="Oxygen"/>
              </a:defRPr>
            </a:lvl1pPr>
            <a:lvl2pPr lvl="1" rtl="0" algn="ctr">
              <a:lnSpc>
                <a:spcPct val="100000"/>
              </a:lnSpc>
              <a:spcBef>
                <a:spcPts val="0"/>
              </a:spcBef>
              <a:spcAft>
                <a:spcPts val="0"/>
              </a:spcAft>
              <a:buSzPts val="1400"/>
              <a:buNone/>
              <a:defRPr/>
            </a:lvl2pPr>
            <a:lvl3pPr lvl="2" rtl="0" algn="ctr">
              <a:lnSpc>
                <a:spcPct val="100000"/>
              </a:lnSpc>
              <a:spcBef>
                <a:spcPts val="1600"/>
              </a:spcBef>
              <a:spcAft>
                <a:spcPts val="0"/>
              </a:spcAft>
              <a:buSzPts val="1400"/>
              <a:buNone/>
              <a:defRPr/>
            </a:lvl3pPr>
            <a:lvl4pPr lvl="3" rtl="0" algn="ctr">
              <a:lnSpc>
                <a:spcPct val="100000"/>
              </a:lnSpc>
              <a:spcBef>
                <a:spcPts val="1600"/>
              </a:spcBef>
              <a:spcAft>
                <a:spcPts val="0"/>
              </a:spcAft>
              <a:buSzPts val="1400"/>
              <a:buNone/>
              <a:defRPr/>
            </a:lvl4pPr>
            <a:lvl5pPr lvl="4" rtl="0" algn="ctr">
              <a:lnSpc>
                <a:spcPct val="100000"/>
              </a:lnSpc>
              <a:spcBef>
                <a:spcPts val="1600"/>
              </a:spcBef>
              <a:spcAft>
                <a:spcPts val="0"/>
              </a:spcAft>
              <a:buSzPts val="1400"/>
              <a:buNone/>
              <a:defRPr/>
            </a:lvl5pPr>
            <a:lvl6pPr lvl="5" rtl="0" algn="ctr">
              <a:lnSpc>
                <a:spcPct val="100000"/>
              </a:lnSpc>
              <a:spcBef>
                <a:spcPts val="1600"/>
              </a:spcBef>
              <a:spcAft>
                <a:spcPts val="0"/>
              </a:spcAft>
              <a:buSzPts val="1400"/>
              <a:buNone/>
              <a:defRPr/>
            </a:lvl6pPr>
            <a:lvl7pPr lvl="6" rtl="0" algn="ctr">
              <a:lnSpc>
                <a:spcPct val="100000"/>
              </a:lnSpc>
              <a:spcBef>
                <a:spcPts val="1600"/>
              </a:spcBef>
              <a:spcAft>
                <a:spcPts val="0"/>
              </a:spcAft>
              <a:buSzPts val="1400"/>
              <a:buNone/>
              <a:defRPr/>
            </a:lvl7pPr>
            <a:lvl8pPr lvl="7" rtl="0" algn="ctr">
              <a:lnSpc>
                <a:spcPct val="100000"/>
              </a:lnSpc>
              <a:spcBef>
                <a:spcPts val="1600"/>
              </a:spcBef>
              <a:spcAft>
                <a:spcPts val="0"/>
              </a:spcAft>
              <a:buSzPts val="1400"/>
              <a:buNone/>
              <a:defRPr/>
            </a:lvl8pPr>
            <a:lvl9pPr lvl="8" rtl="0" algn="ctr">
              <a:lnSpc>
                <a:spcPct val="100000"/>
              </a:lnSpc>
              <a:spcBef>
                <a:spcPts val="1600"/>
              </a:spcBef>
              <a:spcAft>
                <a:spcPts val="1600"/>
              </a:spcAft>
              <a:buSzPts val="1400"/>
              <a:buNone/>
              <a:defRPr/>
            </a:lvl9pPr>
          </a:lstStyle>
          <a:p/>
        </p:txBody>
      </p:sp>
    </p:spTree>
  </p:cSld>
  <p:clrMapOvr>
    <a:masterClrMapping/>
  </p:clrMapOvr>
</p:sldLayout>
</file>

<file path=ppt/slideLayouts/slideLayout7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Quote">
  <p:cSld name="BLANK_1_1">
    <p:bg>
      <p:bgPr>
        <a:solidFill>
          <a:schemeClr val="lt2"/>
        </a:solidFill>
      </p:bgPr>
    </p:bg>
    <p:spTree>
      <p:nvGrpSpPr>
        <p:cNvPr id="2477" name="Shape 2477"/>
        <p:cNvGrpSpPr/>
        <p:nvPr/>
      </p:nvGrpSpPr>
      <p:grpSpPr>
        <a:xfrm>
          <a:off x="0" y="0"/>
          <a:ext cx="0" cy="0"/>
          <a:chOff x="0" y="0"/>
          <a:chExt cx="0" cy="0"/>
        </a:xfrm>
      </p:grpSpPr>
      <p:grpSp>
        <p:nvGrpSpPr>
          <p:cNvPr id="2478" name="Google Shape;2478;p78"/>
          <p:cNvGrpSpPr/>
          <p:nvPr/>
        </p:nvGrpSpPr>
        <p:grpSpPr>
          <a:xfrm>
            <a:off x="-5070576" y="-5290283"/>
            <a:ext cx="15949847" cy="13119469"/>
            <a:chOff x="-5070576" y="-5290283"/>
            <a:chExt cx="15949847" cy="13119469"/>
          </a:xfrm>
        </p:grpSpPr>
        <p:grpSp>
          <p:nvGrpSpPr>
            <p:cNvPr id="2479" name="Google Shape;2479;p78"/>
            <p:cNvGrpSpPr/>
            <p:nvPr/>
          </p:nvGrpSpPr>
          <p:grpSpPr>
            <a:xfrm>
              <a:off x="-5070576" y="-829074"/>
              <a:ext cx="6493094" cy="6372526"/>
              <a:chOff x="-5070576" y="-829074"/>
              <a:chExt cx="6493094" cy="6372526"/>
            </a:xfrm>
          </p:grpSpPr>
          <p:sp>
            <p:nvSpPr>
              <p:cNvPr id="2480" name="Google Shape;2480;p78"/>
              <p:cNvSpPr/>
              <p:nvPr/>
            </p:nvSpPr>
            <p:spPr>
              <a:xfrm rot="5400000">
                <a:off x="-5010291" y="-889358"/>
                <a:ext cx="6372526" cy="6493094"/>
              </a:xfrm>
              <a:custGeom>
                <a:rect b="b" l="l" r="r" t="t"/>
                <a:pathLst>
                  <a:path extrusionOk="0" h="31343" w="30761">
                    <a:moveTo>
                      <a:pt x="25462" y="1"/>
                    </a:moveTo>
                    <a:cubicBezTo>
                      <a:pt x="25003" y="1"/>
                      <a:pt x="24504" y="84"/>
                      <a:pt x="23962" y="262"/>
                    </a:cubicBezTo>
                    <a:cubicBezTo>
                      <a:pt x="22714" y="644"/>
                      <a:pt x="21848" y="1706"/>
                      <a:pt x="21270" y="2862"/>
                    </a:cubicBezTo>
                    <a:cubicBezTo>
                      <a:pt x="20785" y="3728"/>
                      <a:pt x="20693" y="5740"/>
                      <a:pt x="19919" y="6421"/>
                    </a:cubicBezTo>
                    <a:cubicBezTo>
                      <a:pt x="19549" y="6724"/>
                      <a:pt x="19197" y="6855"/>
                      <a:pt x="18859" y="6855"/>
                    </a:cubicBezTo>
                    <a:cubicBezTo>
                      <a:pt x="16740" y="6855"/>
                      <a:pt x="15176" y="1692"/>
                      <a:pt x="13183" y="1603"/>
                    </a:cubicBezTo>
                    <a:cubicBezTo>
                      <a:pt x="13116" y="1599"/>
                      <a:pt x="13051" y="1598"/>
                      <a:pt x="12987" y="1598"/>
                    </a:cubicBezTo>
                    <a:cubicBezTo>
                      <a:pt x="9937" y="1598"/>
                      <a:pt x="10508" y="5882"/>
                      <a:pt x="11357" y="7762"/>
                    </a:cubicBezTo>
                    <a:cubicBezTo>
                      <a:pt x="11842" y="8917"/>
                      <a:pt x="12420" y="10072"/>
                      <a:pt x="13276" y="11134"/>
                    </a:cubicBezTo>
                    <a:cubicBezTo>
                      <a:pt x="13956" y="12094"/>
                      <a:pt x="15205" y="12867"/>
                      <a:pt x="15586" y="14116"/>
                    </a:cubicBezTo>
                    <a:cubicBezTo>
                      <a:pt x="16357" y="16711"/>
                      <a:pt x="14815" y="17501"/>
                      <a:pt x="12974" y="17501"/>
                    </a:cubicBezTo>
                    <a:cubicBezTo>
                      <a:pt x="11807" y="17501"/>
                      <a:pt x="10520" y="17184"/>
                      <a:pt x="9624" y="16808"/>
                    </a:cubicBezTo>
                    <a:cubicBezTo>
                      <a:pt x="8752" y="16450"/>
                      <a:pt x="7859" y="16277"/>
                      <a:pt x="6986" y="16277"/>
                    </a:cubicBezTo>
                    <a:cubicBezTo>
                      <a:pt x="4586" y="16277"/>
                      <a:pt x="2333" y="17587"/>
                      <a:pt x="1062" y="19985"/>
                    </a:cubicBezTo>
                    <a:cubicBezTo>
                      <a:pt x="0" y="22203"/>
                      <a:pt x="93" y="25472"/>
                      <a:pt x="1248" y="27783"/>
                    </a:cubicBezTo>
                    <a:cubicBezTo>
                      <a:pt x="1953" y="29293"/>
                      <a:pt x="2762" y="29890"/>
                      <a:pt x="3534" y="29890"/>
                    </a:cubicBezTo>
                    <a:cubicBezTo>
                      <a:pt x="4978" y="29890"/>
                      <a:pt x="6291" y="27799"/>
                      <a:pt x="6540" y="25669"/>
                    </a:cubicBezTo>
                    <a:cubicBezTo>
                      <a:pt x="6754" y="23757"/>
                      <a:pt x="7623" y="23083"/>
                      <a:pt x="8725" y="23083"/>
                    </a:cubicBezTo>
                    <a:cubicBezTo>
                      <a:pt x="10121" y="23083"/>
                      <a:pt x="11892" y="24164"/>
                      <a:pt x="13183" y="25184"/>
                    </a:cubicBezTo>
                    <a:cubicBezTo>
                      <a:pt x="14106" y="25895"/>
                      <a:pt x="14783" y="26188"/>
                      <a:pt x="15317" y="26188"/>
                    </a:cubicBezTo>
                    <a:cubicBezTo>
                      <a:pt x="16736" y="26188"/>
                      <a:pt x="17148" y="24117"/>
                      <a:pt x="18474" y="22295"/>
                    </a:cubicBezTo>
                    <a:cubicBezTo>
                      <a:pt x="19049" y="21552"/>
                      <a:pt x="19836" y="21252"/>
                      <a:pt x="20692" y="21252"/>
                    </a:cubicBezTo>
                    <a:cubicBezTo>
                      <a:pt x="22710" y="21252"/>
                      <a:pt x="25108" y="22925"/>
                      <a:pt x="25984" y="24410"/>
                    </a:cubicBezTo>
                    <a:cubicBezTo>
                      <a:pt x="26655" y="25669"/>
                      <a:pt x="26944" y="27010"/>
                      <a:pt x="27336" y="28454"/>
                    </a:cubicBezTo>
                    <a:cubicBezTo>
                      <a:pt x="27624" y="29227"/>
                      <a:pt x="27624" y="30671"/>
                      <a:pt x="28006" y="31342"/>
                    </a:cubicBezTo>
                    <a:lnTo>
                      <a:pt x="28099" y="31146"/>
                    </a:lnTo>
                    <a:cubicBezTo>
                      <a:pt x="28129" y="31161"/>
                      <a:pt x="28159" y="31168"/>
                      <a:pt x="28189" y="31168"/>
                    </a:cubicBezTo>
                    <a:cubicBezTo>
                      <a:pt x="28548" y="31168"/>
                      <a:pt x="28887" y="30143"/>
                      <a:pt x="29069" y="29609"/>
                    </a:cubicBezTo>
                    <a:cubicBezTo>
                      <a:pt x="30502" y="24802"/>
                      <a:pt x="29935" y="19315"/>
                      <a:pt x="30409" y="14311"/>
                    </a:cubicBezTo>
                    <a:cubicBezTo>
                      <a:pt x="30760" y="10859"/>
                      <a:pt x="30710" y="1"/>
                      <a:pt x="25462"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2481" name="Google Shape;2481;p78"/>
              <p:cNvGrpSpPr/>
              <p:nvPr/>
            </p:nvGrpSpPr>
            <p:grpSpPr>
              <a:xfrm flipH="1" rot="-5400000">
                <a:off x="-218007" y="3904809"/>
                <a:ext cx="1337234" cy="899547"/>
                <a:chOff x="5898017" y="1162960"/>
                <a:chExt cx="1695492" cy="1140544"/>
              </a:xfrm>
            </p:grpSpPr>
            <p:sp>
              <p:nvSpPr>
                <p:cNvPr id="2482" name="Google Shape;2482;p78"/>
                <p:cNvSpPr/>
                <p:nvPr/>
              </p:nvSpPr>
              <p:spPr>
                <a:xfrm>
                  <a:off x="5898017" y="1960377"/>
                  <a:ext cx="158260" cy="159738"/>
                </a:xfrm>
                <a:custGeom>
                  <a:rect b="b" l="l" r="r" t="t"/>
                  <a:pathLst>
                    <a:path extrusionOk="0" h="1729" w="1713">
                      <a:moveTo>
                        <a:pt x="814" y="0"/>
                      </a:moveTo>
                      <a:cubicBezTo>
                        <a:pt x="725" y="0"/>
                        <a:pt x="637" y="23"/>
                        <a:pt x="568" y="66"/>
                      </a:cubicBezTo>
                      <a:cubicBezTo>
                        <a:pt x="444" y="138"/>
                        <a:pt x="372" y="242"/>
                        <a:pt x="341" y="375"/>
                      </a:cubicBezTo>
                      <a:cubicBezTo>
                        <a:pt x="341" y="386"/>
                        <a:pt x="330" y="396"/>
                        <a:pt x="330" y="407"/>
                      </a:cubicBezTo>
                      <a:cubicBezTo>
                        <a:pt x="330" y="399"/>
                        <a:pt x="329" y="396"/>
                        <a:pt x="328" y="396"/>
                      </a:cubicBezTo>
                      <a:cubicBezTo>
                        <a:pt x="324" y="396"/>
                        <a:pt x="318" y="412"/>
                        <a:pt x="323" y="412"/>
                      </a:cubicBezTo>
                      <a:cubicBezTo>
                        <a:pt x="324" y="412"/>
                        <a:pt x="327" y="410"/>
                        <a:pt x="330" y="407"/>
                      </a:cubicBezTo>
                      <a:lnTo>
                        <a:pt x="330" y="407"/>
                      </a:lnTo>
                      <a:cubicBezTo>
                        <a:pt x="310" y="437"/>
                        <a:pt x="289" y="478"/>
                        <a:pt x="268" y="510"/>
                      </a:cubicBezTo>
                      <a:cubicBezTo>
                        <a:pt x="217" y="613"/>
                        <a:pt x="155" y="716"/>
                        <a:pt x="103" y="819"/>
                      </a:cubicBezTo>
                      <a:cubicBezTo>
                        <a:pt x="0" y="1005"/>
                        <a:pt x="21" y="1242"/>
                        <a:pt x="176" y="1397"/>
                      </a:cubicBezTo>
                      <a:lnTo>
                        <a:pt x="279" y="1500"/>
                      </a:lnTo>
                      <a:cubicBezTo>
                        <a:pt x="330" y="1551"/>
                        <a:pt x="424" y="1603"/>
                        <a:pt x="506" y="1624"/>
                      </a:cubicBezTo>
                      <a:cubicBezTo>
                        <a:pt x="591" y="1695"/>
                        <a:pt x="696" y="1729"/>
                        <a:pt x="802" y="1729"/>
                      </a:cubicBezTo>
                      <a:cubicBezTo>
                        <a:pt x="926" y="1729"/>
                        <a:pt x="1051" y="1682"/>
                        <a:pt x="1146" y="1592"/>
                      </a:cubicBezTo>
                      <a:cubicBezTo>
                        <a:pt x="1331" y="1417"/>
                        <a:pt x="1527" y="1262"/>
                        <a:pt x="1600" y="1015"/>
                      </a:cubicBezTo>
                      <a:cubicBezTo>
                        <a:pt x="1713" y="581"/>
                        <a:pt x="1362" y="283"/>
                        <a:pt x="1052" y="66"/>
                      </a:cubicBezTo>
                      <a:cubicBezTo>
                        <a:pt x="982" y="21"/>
                        <a:pt x="897" y="0"/>
                        <a:pt x="814" y="0"/>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83" name="Google Shape;2483;p78"/>
                <p:cNvSpPr/>
                <p:nvPr/>
              </p:nvSpPr>
              <p:spPr>
                <a:xfrm>
                  <a:off x="6434602" y="2116420"/>
                  <a:ext cx="143016" cy="187085"/>
                </a:xfrm>
                <a:custGeom>
                  <a:rect b="b" l="l" r="r" t="t"/>
                  <a:pathLst>
                    <a:path extrusionOk="0" h="2025" w="1548">
                      <a:moveTo>
                        <a:pt x="601" y="0"/>
                      </a:moveTo>
                      <a:cubicBezTo>
                        <a:pt x="436" y="0"/>
                        <a:pt x="276" y="83"/>
                        <a:pt x="175" y="265"/>
                      </a:cubicBezTo>
                      <a:cubicBezTo>
                        <a:pt x="72" y="440"/>
                        <a:pt x="51" y="646"/>
                        <a:pt x="41" y="832"/>
                      </a:cubicBezTo>
                      <a:cubicBezTo>
                        <a:pt x="0" y="1224"/>
                        <a:pt x="10" y="1698"/>
                        <a:pt x="361" y="1946"/>
                      </a:cubicBezTo>
                      <a:cubicBezTo>
                        <a:pt x="443" y="2000"/>
                        <a:pt x="526" y="2024"/>
                        <a:pt x="608" y="2024"/>
                      </a:cubicBezTo>
                      <a:cubicBezTo>
                        <a:pt x="743" y="2024"/>
                        <a:pt x="875" y="1960"/>
                        <a:pt x="990" y="1863"/>
                      </a:cubicBezTo>
                      <a:cubicBezTo>
                        <a:pt x="1186" y="1853"/>
                        <a:pt x="1372" y="1719"/>
                        <a:pt x="1434" y="1523"/>
                      </a:cubicBezTo>
                      <a:cubicBezTo>
                        <a:pt x="1454" y="1420"/>
                        <a:pt x="1475" y="1327"/>
                        <a:pt x="1485" y="1234"/>
                      </a:cubicBezTo>
                      <a:cubicBezTo>
                        <a:pt x="1516" y="1173"/>
                        <a:pt x="1547" y="1100"/>
                        <a:pt x="1547" y="1017"/>
                      </a:cubicBezTo>
                      <a:cubicBezTo>
                        <a:pt x="1547" y="863"/>
                        <a:pt x="1475" y="749"/>
                        <a:pt x="1382" y="667"/>
                      </a:cubicBezTo>
                      <a:cubicBezTo>
                        <a:pt x="1351" y="616"/>
                        <a:pt x="1320" y="574"/>
                        <a:pt x="1279" y="522"/>
                      </a:cubicBezTo>
                      <a:cubicBezTo>
                        <a:pt x="1238" y="471"/>
                        <a:pt x="1186" y="440"/>
                        <a:pt x="1135" y="389"/>
                      </a:cubicBezTo>
                      <a:cubicBezTo>
                        <a:pt x="1124" y="347"/>
                        <a:pt x="1103" y="295"/>
                        <a:pt x="1073" y="254"/>
                      </a:cubicBezTo>
                      <a:cubicBezTo>
                        <a:pt x="951" y="91"/>
                        <a:pt x="774" y="0"/>
                        <a:pt x="601" y="0"/>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84" name="Google Shape;2484;p78"/>
                <p:cNvSpPr/>
                <p:nvPr/>
              </p:nvSpPr>
              <p:spPr>
                <a:xfrm>
                  <a:off x="6864018" y="1933954"/>
                  <a:ext cx="156689" cy="160200"/>
                </a:xfrm>
                <a:custGeom>
                  <a:rect b="b" l="l" r="r" t="t"/>
                  <a:pathLst>
                    <a:path extrusionOk="0" h="1734" w="1696">
                      <a:moveTo>
                        <a:pt x="1146" y="1"/>
                      </a:moveTo>
                      <a:cubicBezTo>
                        <a:pt x="1140" y="1"/>
                        <a:pt x="1134" y="1"/>
                        <a:pt x="1129" y="1"/>
                      </a:cubicBezTo>
                      <a:cubicBezTo>
                        <a:pt x="973" y="1"/>
                        <a:pt x="829" y="42"/>
                        <a:pt x="705" y="115"/>
                      </a:cubicBezTo>
                      <a:cubicBezTo>
                        <a:pt x="592" y="145"/>
                        <a:pt x="489" y="218"/>
                        <a:pt x="427" y="331"/>
                      </a:cubicBezTo>
                      <a:cubicBezTo>
                        <a:pt x="386" y="414"/>
                        <a:pt x="334" y="476"/>
                        <a:pt x="283" y="548"/>
                      </a:cubicBezTo>
                      <a:cubicBezTo>
                        <a:pt x="180" y="693"/>
                        <a:pt x="128" y="858"/>
                        <a:pt x="86" y="1023"/>
                      </a:cubicBezTo>
                      <a:cubicBezTo>
                        <a:pt x="1" y="1347"/>
                        <a:pt x="259" y="1627"/>
                        <a:pt x="559" y="1627"/>
                      </a:cubicBezTo>
                      <a:cubicBezTo>
                        <a:pt x="584" y="1627"/>
                        <a:pt x="609" y="1625"/>
                        <a:pt x="633" y="1621"/>
                      </a:cubicBezTo>
                      <a:cubicBezTo>
                        <a:pt x="726" y="1683"/>
                        <a:pt x="829" y="1734"/>
                        <a:pt x="932" y="1734"/>
                      </a:cubicBezTo>
                      <a:cubicBezTo>
                        <a:pt x="1149" y="1734"/>
                        <a:pt x="1314" y="1590"/>
                        <a:pt x="1386" y="1404"/>
                      </a:cubicBezTo>
                      <a:cubicBezTo>
                        <a:pt x="1417" y="1383"/>
                        <a:pt x="1448" y="1363"/>
                        <a:pt x="1469" y="1332"/>
                      </a:cubicBezTo>
                      <a:cubicBezTo>
                        <a:pt x="1696" y="1085"/>
                        <a:pt x="1613" y="785"/>
                        <a:pt x="1613" y="476"/>
                      </a:cubicBezTo>
                      <a:cubicBezTo>
                        <a:pt x="1613" y="223"/>
                        <a:pt x="1406" y="1"/>
                        <a:pt x="1146" y="1"/>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85" name="Google Shape;2485;p78"/>
                <p:cNvSpPr/>
                <p:nvPr/>
              </p:nvSpPr>
              <p:spPr>
                <a:xfrm>
                  <a:off x="7359861" y="1915384"/>
                  <a:ext cx="163988" cy="152162"/>
                </a:xfrm>
                <a:custGeom>
                  <a:rect b="b" l="l" r="r" t="t"/>
                  <a:pathLst>
                    <a:path extrusionOk="0" h="1647" w="1775">
                      <a:moveTo>
                        <a:pt x="1056" y="1"/>
                      </a:moveTo>
                      <a:cubicBezTo>
                        <a:pt x="1034" y="1"/>
                        <a:pt x="1013" y="3"/>
                        <a:pt x="991" y="6"/>
                      </a:cubicBezTo>
                      <a:lnTo>
                        <a:pt x="960" y="6"/>
                      </a:lnTo>
                      <a:cubicBezTo>
                        <a:pt x="775" y="6"/>
                        <a:pt x="651" y="99"/>
                        <a:pt x="548" y="243"/>
                      </a:cubicBezTo>
                      <a:cubicBezTo>
                        <a:pt x="465" y="346"/>
                        <a:pt x="383" y="460"/>
                        <a:pt x="321" y="573"/>
                      </a:cubicBezTo>
                      <a:cubicBezTo>
                        <a:pt x="259" y="687"/>
                        <a:pt x="218" y="800"/>
                        <a:pt x="156" y="914"/>
                      </a:cubicBezTo>
                      <a:cubicBezTo>
                        <a:pt x="1" y="1234"/>
                        <a:pt x="186" y="1646"/>
                        <a:pt x="578" y="1646"/>
                      </a:cubicBezTo>
                      <a:cubicBezTo>
                        <a:pt x="672" y="1646"/>
                        <a:pt x="775" y="1636"/>
                        <a:pt x="878" y="1636"/>
                      </a:cubicBezTo>
                      <a:cubicBezTo>
                        <a:pt x="904" y="1641"/>
                        <a:pt x="930" y="1643"/>
                        <a:pt x="954" y="1643"/>
                      </a:cubicBezTo>
                      <a:cubicBezTo>
                        <a:pt x="1045" y="1643"/>
                        <a:pt x="1124" y="1615"/>
                        <a:pt x="1197" y="1574"/>
                      </a:cubicBezTo>
                      <a:cubicBezTo>
                        <a:pt x="1352" y="1522"/>
                        <a:pt x="1486" y="1440"/>
                        <a:pt x="1589" y="1295"/>
                      </a:cubicBezTo>
                      <a:cubicBezTo>
                        <a:pt x="1775" y="1017"/>
                        <a:pt x="1610" y="646"/>
                        <a:pt x="1517" y="357"/>
                      </a:cubicBezTo>
                      <a:cubicBezTo>
                        <a:pt x="1452" y="170"/>
                        <a:pt x="1260" y="1"/>
                        <a:pt x="1056" y="1"/>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86" name="Google Shape;2486;p78"/>
                <p:cNvSpPr/>
                <p:nvPr/>
              </p:nvSpPr>
              <p:spPr>
                <a:xfrm>
                  <a:off x="7171206" y="1552025"/>
                  <a:ext cx="161124" cy="141538"/>
                </a:xfrm>
                <a:custGeom>
                  <a:rect b="b" l="l" r="r" t="t"/>
                  <a:pathLst>
                    <a:path extrusionOk="0" h="1532" w="1744">
                      <a:moveTo>
                        <a:pt x="1074" y="1"/>
                      </a:moveTo>
                      <a:cubicBezTo>
                        <a:pt x="1033" y="1"/>
                        <a:pt x="992" y="4"/>
                        <a:pt x="949" y="9"/>
                      </a:cubicBezTo>
                      <a:cubicBezTo>
                        <a:pt x="867" y="20"/>
                        <a:pt x="795" y="61"/>
                        <a:pt x="733" y="112"/>
                      </a:cubicBezTo>
                      <a:lnTo>
                        <a:pt x="733" y="102"/>
                      </a:lnTo>
                      <a:cubicBezTo>
                        <a:pt x="681" y="91"/>
                        <a:pt x="640" y="82"/>
                        <a:pt x="599" y="82"/>
                      </a:cubicBezTo>
                      <a:lnTo>
                        <a:pt x="589" y="82"/>
                      </a:lnTo>
                      <a:cubicBezTo>
                        <a:pt x="577" y="80"/>
                        <a:pt x="566" y="79"/>
                        <a:pt x="554" y="79"/>
                      </a:cubicBezTo>
                      <a:cubicBezTo>
                        <a:pt x="407" y="79"/>
                        <a:pt x="243" y="195"/>
                        <a:pt x="176" y="318"/>
                      </a:cubicBezTo>
                      <a:cubicBezTo>
                        <a:pt x="83" y="494"/>
                        <a:pt x="62" y="731"/>
                        <a:pt x="32" y="927"/>
                      </a:cubicBezTo>
                      <a:cubicBezTo>
                        <a:pt x="0" y="1102"/>
                        <a:pt x="32" y="1257"/>
                        <a:pt x="155" y="1391"/>
                      </a:cubicBezTo>
                      <a:cubicBezTo>
                        <a:pt x="247" y="1484"/>
                        <a:pt x="372" y="1532"/>
                        <a:pt x="498" y="1532"/>
                      </a:cubicBezTo>
                      <a:cubicBezTo>
                        <a:pt x="583" y="1532"/>
                        <a:pt x="668" y="1510"/>
                        <a:pt x="743" y="1464"/>
                      </a:cubicBezTo>
                      <a:cubicBezTo>
                        <a:pt x="826" y="1412"/>
                        <a:pt x="919" y="1361"/>
                        <a:pt x="1011" y="1319"/>
                      </a:cubicBezTo>
                      <a:cubicBezTo>
                        <a:pt x="1022" y="1319"/>
                        <a:pt x="1032" y="1319"/>
                        <a:pt x="1032" y="1309"/>
                      </a:cubicBezTo>
                      <a:cubicBezTo>
                        <a:pt x="1063" y="1309"/>
                        <a:pt x="1084" y="1299"/>
                        <a:pt x="1104" y="1278"/>
                      </a:cubicBezTo>
                      <a:cubicBezTo>
                        <a:pt x="1125" y="1278"/>
                        <a:pt x="1146" y="1267"/>
                        <a:pt x="1156" y="1257"/>
                      </a:cubicBezTo>
                      <a:cubicBezTo>
                        <a:pt x="1341" y="1164"/>
                        <a:pt x="1465" y="969"/>
                        <a:pt x="1589" y="814"/>
                      </a:cubicBezTo>
                      <a:cubicBezTo>
                        <a:pt x="1744" y="607"/>
                        <a:pt x="1651" y="360"/>
                        <a:pt x="1476" y="215"/>
                      </a:cubicBezTo>
                      <a:cubicBezTo>
                        <a:pt x="1465" y="185"/>
                        <a:pt x="1444" y="153"/>
                        <a:pt x="1414" y="133"/>
                      </a:cubicBezTo>
                      <a:cubicBezTo>
                        <a:pt x="1312" y="32"/>
                        <a:pt x="1199" y="1"/>
                        <a:pt x="1074" y="1"/>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87" name="Google Shape;2487;p78"/>
                <p:cNvSpPr/>
                <p:nvPr/>
              </p:nvSpPr>
              <p:spPr>
                <a:xfrm>
                  <a:off x="7460008" y="1266547"/>
                  <a:ext cx="133500" cy="156504"/>
                </a:xfrm>
                <a:custGeom>
                  <a:rect b="b" l="l" r="r" t="t"/>
                  <a:pathLst>
                    <a:path extrusionOk="0" h="1694" w="1445">
                      <a:moveTo>
                        <a:pt x="564" y="1"/>
                      </a:moveTo>
                      <a:cubicBezTo>
                        <a:pt x="351" y="1"/>
                        <a:pt x="135" y="145"/>
                        <a:pt x="83" y="355"/>
                      </a:cubicBezTo>
                      <a:cubicBezTo>
                        <a:pt x="62" y="448"/>
                        <a:pt x="51" y="541"/>
                        <a:pt x="62" y="634"/>
                      </a:cubicBezTo>
                      <a:cubicBezTo>
                        <a:pt x="21" y="747"/>
                        <a:pt x="0" y="871"/>
                        <a:pt x="0" y="985"/>
                      </a:cubicBezTo>
                      <a:cubicBezTo>
                        <a:pt x="0" y="1180"/>
                        <a:pt x="72" y="1335"/>
                        <a:pt x="196" y="1490"/>
                      </a:cubicBezTo>
                      <a:cubicBezTo>
                        <a:pt x="268" y="1583"/>
                        <a:pt x="413" y="1666"/>
                        <a:pt x="526" y="1686"/>
                      </a:cubicBezTo>
                      <a:cubicBezTo>
                        <a:pt x="571" y="1691"/>
                        <a:pt x="614" y="1694"/>
                        <a:pt x="656" y="1694"/>
                      </a:cubicBezTo>
                      <a:cubicBezTo>
                        <a:pt x="787" y="1694"/>
                        <a:pt x="907" y="1669"/>
                        <a:pt x="1032" y="1614"/>
                      </a:cubicBezTo>
                      <a:cubicBezTo>
                        <a:pt x="1279" y="1510"/>
                        <a:pt x="1444" y="1212"/>
                        <a:pt x="1424" y="943"/>
                      </a:cubicBezTo>
                      <a:cubicBezTo>
                        <a:pt x="1382" y="552"/>
                        <a:pt x="1114" y="273"/>
                        <a:pt x="794" y="66"/>
                      </a:cubicBezTo>
                      <a:cubicBezTo>
                        <a:pt x="724" y="21"/>
                        <a:pt x="644" y="1"/>
                        <a:pt x="564" y="1"/>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88" name="Google Shape;2488;p78"/>
                <p:cNvSpPr/>
                <p:nvPr/>
              </p:nvSpPr>
              <p:spPr>
                <a:xfrm>
                  <a:off x="6145217" y="1564292"/>
                  <a:ext cx="162048" cy="180340"/>
                </a:xfrm>
                <a:custGeom>
                  <a:rect b="b" l="l" r="r" t="t"/>
                  <a:pathLst>
                    <a:path extrusionOk="0" h="1952" w="1754">
                      <a:moveTo>
                        <a:pt x="850" y="0"/>
                      </a:moveTo>
                      <a:cubicBezTo>
                        <a:pt x="689" y="0"/>
                        <a:pt x="526" y="60"/>
                        <a:pt x="381" y="154"/>
                      </a:cubicBezTo>
                      <a:cubicBezTo>
                        <a:pt x="196" y="277"/>
                        <a:pt x="103" y="504"/>
                        <a:pt x="175" y="721"/>
                      </a:cubicBezTo>
                      <a:cubicBezTo>
                        <a:pt x="41" y="979"/>
                        <a:pt x="0" y="1278"/>
                        <a:pt x="175" y="1547"/>
                      </a:cubicBezTo>
                      <a:cubicBezTo>
                        <a:pt x="335" y="1786"/>
                        <a:pt x="631" y="1952"/>
                        <a:pt x="928" y="1952"/>
                      </a:cubicBezTo>
                      <a:cubicBezTo>
                        <a:pt x="1015" y="1952"/>
                        <a:pt x="1102" y="1938"/>
                        <a:pt x="1186" y="1907"/>
                      </a:cubicBezTo>
                      <a:cubicBezTo>
                        <a:pt x="1424" y="1815"/>
                        <a:pt x="1578" y="1660"/>
                        <a:pt x="1671" y="1423"/>
                      </a:cubicBezTo>
                      <a:cubicBezTo>
                        <a:pt x="1754" y="1185"/>
                        <a:pt x="1671" y="917"/>
                        <a:pt x="1589" y="701"/>
                      </a:cubicBezTo>
                      <a:cubicBezTo>
                        <a:pt x="1495" y="463"/>
                        <a:pt x="1392" y="206"/>
                        <a:pt x="1155" y="82"/>
                      </a:cubicBezTo>
                      <a:cubicBezTo>
                        <a:pt x="1058" y="25"/>
                        <a:pt x="955" y="0"/>
                        <a:pt x="850" y="0"/>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89" name="Google Shape;2489;p78"/>
                <p:cNvSpPr/>
                <p:nvPr/>
              </p:nvSpPr>
              <p:spPr>
                <a:xfrm>
                  <a:off x="6607338" y="1465067"/>
                  <a:ext cx="146896" cy="132484"/>
                </a:xfrm>
                <a:custGeom>
                  <a:rect b="b" l="l" r="r" t="t"/>
                  <a:pathLst>
                    <a:path extrusionOk="0" h="1434" w="1590">
                      <a:moveTo>
                        <a:pt x="1115" y="1"/>
                      </a:moveTo>
                      <a:cubicBezTo>
                        <a:pt x="867" y="10"/>
                        <a:pt x="640" y="93"/>
                        <a:pt x="486" y="289"/>
                      </a:cubicBezTo>
                      <a:cubicBezTo>
                        <a:pt x="300" y="310"/>
                        <a:pt x="124" y="464"/>
                        <a:pt x="73" y="650"/>
                      </a:cubicBezTo>
                      <a:cubicBezTo>
                        <a:pt x="1" y="898"/>
                        <a:pt x="135" y="1115"/>
                        <a:pt x="362" y="1218"/>
                      </a:cubicBezTo>
                      <a:cubicBezTo>
                        <a:pt x="383" y="1228"/>
                        <a:pt x="403" y="1238"/>
                        <a:pt x="413" y="1248"/>
                      </a:cubicBezTo>
                      <a:lnTo>
                        <a:pt x="537" y="1310"/>
                      </a:lnTo>
                      <a:cubicBezTo>
                        <a:pt x="671" y="1383"/>
                        <a:pt x="805" y="1434"/>
                        <a:pt x="950" y="1434"/>
                      </a:cubicBezTo>
                      <a:cubicBezTo>
                        <a:pt x="1167" y="1434"/>
                        <a:pt x="1373" y="1310"/>
                        <a:pt x="1476" y="1115"/>
                      </a:cubicBezTo>
                      <a:cubicBezTo>
                        <a:pt x="1579" y="929"/>
                        <a:pt x="1589" y="702"/>
                        <a:pt x="1589" y="485"/>
                      </a:cubicBezTo>
                      <a:cubicBezTo>
                        <a:pt x="1589" y="228"/>
                        <a:pt x="1373" y="1"/>
                        <a:pt x="1115" y="1"/>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90" name="Google Shape;2490;p78"/>
                <p:cNvSpPr/>
                <p:nvPr/>
              </p:nvSpPr>
              <p:spPr>
                <a:xfrm>
                  <a:off x="6036570" y="1207676"/>
                  <a:ext cx="149483" cy="159461"/>
                </a:xfrm>
                <a:custGeom>
                  <a:rect b="b" l="l" r="r" t="t"/>
                  <a:pathLst>
                    <a:path extrusionOk="0" h="1726" w="1618">
                      <a:moveTo>
                        <a:pt x="830" y="0"/>
                      </a:moveTo>
                      <a:cubicBezTo>
                        <a:pt x="792" y="0"/>
                        <a:pt x="752" y="4"/>
                        <a:pt x="711" y="11"/>
                      </a:cubicBezTo>
                      <a:cubicBezTo>
                        <a:pt x="526" y="53"/>
                        <a:pt x="402" y="187"/>
                        <a:pt x="310" y="352"/>
                      </a:cubicBezTo>
                      <a:cubicBezTo>
                        <a:pt x="83" y="497"/>
                        <a:pt x="0" y="785"/>
                        <a:pt x="134" y="1012"/>
                      </a:cubicBezTo>
                      <a:cubicBezTo>
                        <a:pt x="258" y="1229"/>
                        <a:pt x="340" y="1497"/>
                        <a:pt x="557" y="1641"/>
                      </a:cubicBezTo>
                      <a:cubicBezTo>
                        <a:pt x="638" y="1687"/>
                        <a:pt x="735" y="1716"/>
                        <a:pt x="827" y="1716"/>
                      </a:cubicBezTo>
                      <a:cubicBezTo>
                        <a:pt x="840" y="1716"/>
                        <a:pt x="854" y="1715"/>
                        <a:pt x="867" y="1714"/>
                      </a:cubicBezTo>
                      <a:lnTo>
                        <a:pt x="1000" y="1714"/>
                      </a:lnTo>
                      <a:cubicBezTo>
                        <a:pt x="1037" y="1721"/>
                        <a:pt x="1075" y="1725"/>
                        <a:pt x="1112" y="1725"/>
                      </a:cubicBezTo>
                      <a:cubicBezTo>
                        <a:pt x="1374" y="1725"/>
                        <a:pt x="1618" y="1539"/>
                        <a:pt x="1609" y="1249"/>
                      </a:cubicBezTo>
                      <a:cubicBezTo>
                        <a:pt x="1599" y="868"/>
                        <a:pt x="1465" y="548"/>
                        <a:pt x="1259" y="238"/>
                      </a:cubicBezTo>
                      <a:cubicBezTo>
                        <a:pt x="1148" y="78"/>
                        <a:pt x="1004" y="0"/>
                        <a:pt x="830" y="0"/>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91" name="Google Shape;2491;p78"/>
                <p:cNvSpPr/>
                <p:nvPr/>
              </p:nvSpPr>
              <p:spPr>
                <a:xfrm>
                  <a:off x="6919885" y="1162960"/>
                  <a:ext cx="123984" cy="142462"/>
                </a:xfrm>
                <a:custGeom>
                  <a:rect b="b" l="l" r="r" t="t"/>
                  <a:pathLst>
                    <a:path extrusionOk="0" h="1542" w="1342">
                      <a:moveTo>
                        <a:pt x="517" y="0"/>
                      </a:moveTo>
                      <a:cubicBezTo>
                        <a:pt x="362" y="0"/>
                        <a:pt x="166" y="93"/>
                        <a:pt x="104" y="238"/>
                      </a:cubicBezTo>
                      <a:cubicBezTo>
                        <a:pt x="22" y="433"/>
                        <a:pt x="1" y="578"/>
                        <a:pt x="32" y="774"/>
                      </a:cubicBezTo>
                      <a:lnTo>
                        <a:pt x="63" y="867"/>
                      </a:lnTo>
                      <a:cubicBezTo>
                        <a:pt x="22" y="1063"/>
                        <a:pt x="73" y="1259"/>
                        <a:pt x="280" y="1382"/>
                      </a:cubicBezTo>
                      <a:cubicBezTo>
                        <a:pt x="342" y="1414"/>
                        <a:pt x="424" y="1434"/>
                        <a:pt x="507" y="1444"/>
                      </a:cubicBezTo>
                      <a:cubicBezTo>
                        <a:pt x="584" y="1511"/>
                        <a:pt x="691" y="1542"/>
                        <a:pt x="798" y="1542"/>
                      </a:cubicBezTo>
                      <a:cubicBezTo>
                        <a:pt x="890" y="1542"/>
                        <a:pt x="981" y="1519"/>
                        <a:pt x="1053" y="1476"/>
                      </a:cubicBezTo>
                      <a:cubicBezTo>
                        <a:pt x="1291" y="1331"/>
                        <a:pt x="1342" y="1052"/>
                        <a:pt x="1218" y="816"/>
                      </a:cubicBezTo>
                      <a:cubicBezTo>
                        <a:pt x="1218" y="816"/>
                        <a:pt x="1218" y="805"/>
                        <a:pt x="1208" y="795"/>
                      </a:cubicBezTo>
                      <a:cubicBezTo>
                        <a:pt x="1249" y="630"/>
                        <a:pt x="1229" y="465"/>
                        <a:pt x="1136" y="320"/>
                      </a:cubicBezTo>
                      <a:cubicBezTo>
                        <a:pt x="1074" y="227"/>
                        <a:pt x="991" y="145"/>
                        <a:pt x="899" y="93"/>
                      </a:cubicBezTo>
                      <a:cubicBezTo>
                        <a:pt x="816" y="42"/>
                        <a:pt x="723" y="0"/>
                        <a:pt x="610" y="0"/>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grpSp>
          <p:nvGrpSpPr>
            <p:cNvPr id="2492" name="Google Shape;2492;p78"/>
            <p:cNvGrpSpPr/>
            <p:nvPr/>
          </p:nvGrpSpPr>
          <p:grpSpPr>
            <a:xfrm>
              <a:off x="3322217" y="-5290283"/>
              <a:ext cx="6372526" cy="6493094"/>
              <a:chOff x="3322217" y="-5290283"/>
              <a:chExt cx="6372526" cy="6493094"/>
            </a:xfrm>
          </p:grpSpPr>
          <p:sp>
            <p:nvSpPr>
              <p:cNvPr id="2493" name="Google Shape;2493;p78"/>
              <p:cNvSpPr/>
              <p:nvPr/>
            </p:nvSpPr>
            <p:spPr>
              <a:xfrm flipH="1" rot="10800000">
                <a:off x="3322217" y="-5290283"/>
                <a:ext cx="6372526" cy="6493094"/>
              </a:xfrm>
              <a:custGeom>
                <a:rect b="b" l="l" r="r" t="t"/>
                <a:pathLst>
                  <a:path extrusionOk="0" h="31343" w="30761">
                    <a:moveTo>
                      <a:pt x="25462" y="1"/>
                    </a:moveTo>
                    <a:cubicBezTo>
                      <a:pt x="25003" y="1"/>
                      <a:pt x="24504" y="84"/>
                      <a:pt x="23962" y="262"/>
                    </a:cubicBezTo>
                    <a:cubicBezTo>
                      <a:pt x="22714" y="644"/>
                      <a:pt x="21848" y="1706"/>
                      <a:pt x="21270" y="2862"/>
                    </a:cubicBezTo>
                    <a:cubicBezTo>
                      <a:pt x="20785" y="3728"/>
                      <a:pt x="20693" y="5740"/>
                      <a:pt x="19919" y="6421"/>
                    </a:cubicBezTo>
                    <a:cubicBezTo>
                      <a:pt x="19549" y="6724"/>
                      <a:pt x="19197" y="6855"/>
                      <a:pt x="18859" y="6855"/>
                    </a:cubicBezTo>
                    <a:cubicBezTo>
                      <a:pt x="16740" y="6855"/>
                      <a:pt x="15176" y="1692"/>
                      <a:pt x="13183" y="1603"/>
                    </a:cubicBezTo>
                    <a:cubicBezTo>
                      <a:pt x="13116" y="1599"/>
                      <a:pt x="13051" y="1598"/>
                      <a:pt x="12987" y="1598"/>
                    </a:cubicBezTo>
                    <a:cubicBezTo>
                      <a:pt x="9937" y="1598"/>
                      <a:pt x="10508" y="5882"/>
                      <a:pt x="11357" y="7762"/>
                    </a:cubicBezTo>
                    <a:cubicBezTo>
                      <a:pt x="11842" y="8917"/>
                      <a:pt x="12420" y="10072"/>
                      <a:pt x="13276" y="11134"/>
                    </a:cubicBezTo>
                    <a:cubicBezTo>
                      <a:pt x="13956" y="12094"/>
                      <a:pt x="15205" y="12867"/>
                      <a:pt x="15586" y="14116"/>
                    </a:cubicBezTo>
                    <a:cubicBezTo>
                      <a:pt x="16357" y="16711"/>
                      <a:pt x="14815" y="17501"/>
                      <a:pt x="12974" y="17501"/>
                    </a:cubicBezTo>
                    <a:cubicBezTo>
                      <a:pt x="11807" y="17501"/>
                      <a:pt x="10520" y="17184"/>
                      <a:pt x="9624" y="16808"/>
                    </a:cubicBezTo>
                    <a:cubicBezTo>
                      <a:pt x="8752" y="16450"/>
                      <a:pt x="7859" y="16277"/>
                      <a:pt x="6986" y="16277"/>
                    </a:cubicBezTo>
                    <a:cubicBezTo>
                      <a:pt x="4586" y="16277"/>
                      <a:pt x="2333" y="17587"/>
                      <a:pt x="1062" y="19985"/>
                    </a:cubicBezTo>
                    <a:cubicBezTo>
                      <a:pt x="0" y="22203"/>
                      <a:pt x="93" y="25472"/>
                      <a:pt x="1248" y="27783"/>
                    </a:cubicBezTo>
                    <a:cubicBezTo>
                      <a:pt x="1953" y="29293"/>
                      <a:pt x="2762" y="29890"/>
                      <a:pt x="3534" y="29890"/>
                    </a:cubicBezTo>
                    <a:cubicBezTo>
                      <a:pt x="4978" y="29890"/>
                      <a:pt x="6291" y="27799"/>
                      <a:pt x="6540" y="25669"/>
                    </a:cubicBezTo>
                    <a:cubicBezTo>
                      <a:pt x="6754" y="23757"/>
                      <a:pt x="7623" y="23083"/>
                      <a:pt x="8725" y="23083"/>
                    </a:cubicBezTo>
                    <a:cubicBezTo>
                      <a:pt x="10121" y="23083"/>
                      <a:pt x="11892" y="24164"/>
                      <a:pt x="13183" y="25184"/>
                    </a:cubicBezTo>
                    <a:cubicBezTo>
                      <a:pt x="14106" y="25895"/>
                      <a:pt x="14783" y="26188"/>
                      <a:pt x="15317" y="26188"/>
                    </a:cubicBezTo>
                    <a:cubicBezTo>
                      <a:pt x="16736" y="26188"/>
                      <a:pt x="17148" y="24117"/>
                      <a:pt x="18474" y="22295"/>
                    </a:cubicBezTo>
                    <a:cubicBezTo>
                      <a:pt x="19049" y="21552"/>
                      <a:pt x="19836" y="21252"/>
                      <a:pt x="20692" y="21252"/>
                    </a:cubicBezTo>
                    <a:cubicBezTo>
                      <a:pt x="22710" y="21252"/>
                      <a:pt x="25108" y="22925"/>
                      <a:pt x="25984" y="24410"/>
                    </a:cubicBezTo>
                    <a:cubicBezTo>
                      <a:pt x="26655" y="25669"/>
                      <a:pt x="26944" y="27010"/>
                      <a:pt x="27336" y="28454"/>
                    </a:cubicBezTo>
                    <a:cubicBezTo>
                      <a:pt x="27624" y="29227"/>
                      <a:pt x="27624" y="30671"/>
                      <a:pt x="28006" y="31342"/>
                    </a:cubicBezTo>
                    <a:lnTo>
                      <a:pt x="28099" y="31146"/>
                    </a:lnTo>
                    <a:cubicBezTo>
                      <a:pt x="28129" y="31161"/>
                      <a:pt x="28159" y="31168"/>
                      <a:pt x="28189" y="31168"/>
                    </a:cubicBezTo>
                    <a:cubicBezTo>
                      <a:pt x="28548" y="31168"/>
                      <a:pt x="28887" y="30143"/>
                      <a:pt x="29069" y="29609"/>
                    </a:cubicBezTo>
                    <a:cubicBezTo>
                      <a:pt x="30502" y="24802"/>
                      <a:pt x="29935" y="19315"/>
                      <a:pt x="30409" y="14311"/>
                    </a:cubicBezTo>
                    <a:cubicBezTo>
                      <a:pt x="30760" y="10859"/>
                      <a:pt x="30710" y="1"/>
                      <a:pt x="25462"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2494" name="Google Shape;2494;p78"/>
              <p:cNvGrpSpPr/>
              <p:nvPr/>
            </p:nvGrpSpPr>
            <p:grpSpPr>
              <a:xfrm>
                <a:off x="7837255" y="-568979"/>
                <a:ext cx="1437133" cy="1280547"/>
                <a:chOff x="5898017" y="679887"/>
                <a:chExt cx="1822155" cy="1623617"/>
              </a:xfrm>
            </p:grpSpPr>
            <p:sp>
              <p:nvSpPr>
                <p:cNvPr id="2495" name="Google Shape;2495;p78"/>
                <p:cNvSpPr/>
                <p:nvPr/>
              </p:nvSpPr>
              <p:spPr>
                <a:xfrm>
                  <a:off x="5898017" y="1960377"/>
                  <a:ext cx="158260" cy="159738"/>
                </a:xfrm>
                <a:custGeom>
                  <a:rect b="b" l="l" r="r" t="t"/>
                  <a:pathLst>
                    <a:path extrusionOk="0" h="1729" w="1713">
                      <a:moveTo>
                        <a:pt x="814" y="0"/>
                      </a:moveTo>
                      <a:cubicBezTo>
                        <a:pt x="725" y="0"/>
                        <a:pt x="637" y="23"/>
                        <a:pt x="568" y="66"/>
                      </a:cubicBezTo>
                      <a:cubicBezTo>
                        <a:pt x="444" y="138"/>
                        <a:pt x="372" y="242"/>
                        <a:pt x="341" y="375"/>
                      </a:cubicBezTo>
                      <a:cubicBezTo>
                        <a:pt x="341" y="386"/>
                        <a:pt x="330" y="396"/>
                        <a:pt x="330" y="407"/>
                      </a:cubicBezTo>
                      <a:cubicBezTo>
                        <a:pt x="330" y="399"/>
                        <a:pt x="329" y="396"/>
                        <a:pt x="328" y="396"/>
                      </a:cubicBezTo>
                      <a:cubicBezTo>
                        <a:pt x="324" y="396"/>
                        <a:pt x="318" y="412"/>
                        <a:pt x="323" y="412"/>
                      </a:cubicBezTo>
                      <a:cubicBezTo>
                        <a:pt x="324" y="412"/>
                        <a:pt x="327" y="410"/>
                        <a:pt x="330" y="407"/>
                      </a:cubicBezTo>
                      <a:lnTo>
                        <a:pt x="330" y="407"/>
                      </a:lnTo>
                      <a:cubicBezTo>
                        <a:pt x="310" y="437"/>
                        <a:pt x="289" y="478"/>
                        <a:pt x="268" y="510"/>
                      </a:cubicBezTo>
                      <a:cubicBezTo>
                        <a:pt x="217" y="613"/>
                        <a:pt x="155" y="716"/>
                        <a:pt x="103" y="819"/>
                      </a:cubicBezTo>
                      <a:cubicBezTo>
                        <a:pt x="0" y="1005"/>
                        <a:pt x="21" y="1242"/>
                        <a:pt x="176" y="1397"/>
                      </a:cubicBezTo>
                      <a:lnTo>
                        <a:pt x="279" y="1500"/>
                      </a:lnTo>
                      <a:cubicBezTo>
                        <a:pt x="330" y="1551"/>
                        <a:pt x="424" y="1603"/>
                        <a:pt x="506" y="1624"/>
                      </a:cubicBezTo>
                      <a:cubicBezTo>
                        <a:pt x="591" y="1695"/>
                        <a:pt x="696" y="1729"/>
                        <a:pt x="802" y="1729"/>
                      </a:cubicBezTo>
                      <a:cubicBezTo>
                        <a:pt x="926" y="1729"/>
                        <a:pt x="1051" y="1682"/>
                        <a:pt x="1146" y="1592"/>
                      </a:cubicBezTo>
                      <a:cubicBezTo>
                        <a:pt x="1331" y="1417"/>
                        <a:pt x="1527" y="1262"/>
                        <a:pt x="1600" y="1015"/>
                      </a:cubicBezTo>
                      <a:cubicBezTo>
                        <a:pt x="1713" y="581"/>
                        <a:pt x="1362" y="283"/>
                        <a:pt x="1052" y="66"/>
                      </a:cubicBezTo>
                      <a:cubicBezTo>
                        <a:pt x="982" y="21"/>
                        <a:pt x="897" y="0"/>
                        <a:pt x="814" y="0"/>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96" name="Google Shape;2496;p78"/>
                <p:cNvSpPr/>
                <p:nvPr/>
              </p:nvSpPr>
              <p:spPr>
                <a:xfrm>
                  <a:off x="6434602" y="2116420"/>
                  <a:ext cx="143016" cy="187085"/>
                </a:xfrm>
                <a:custGeom>
                  <a:rect b="b" l="l" r="r" t="t"/>
                  <a:pathLst>
                    <a:path extrusionOk="0" h="2025" w="1548">
                      <a:moveTo>
                        <a:pt x="601" y="0"/>
                      </a:moveTo>
                      <a:cubicBezTo>
                        <a:pt x="436" y="0"/>
                        <a:pt x="276" y="83"/>
                        <a:pt x="175" y="265"/>
                      </a:cubicBezTo>
                      <a:cubicBezTo>
                        <a:pt x="72" y="440"/>
                        <a:pt x="51" y="646"/>
                        <a:pt x="41" y="832"/>
                      </a:cubicBezTo>
                      <a:cubicBezTo>
                        <a:pt x="0" y="1224"/>
                        <a:pt x="10" y="1698"/>
                        <a:pt x="361" y="1946"/>
                      </a:cubicBezTo>
                      <a:cubicBezTo>
                        <a:pt x="443" y="2000"/>
                        <a:pt x="526" y="2024"/>
                        <a:pt x="608" y="2024"/>
                      </a:cubicBezTo>
                      <a:cubicBezTo>
                        <a:pt x="743" y="2024"/>
                        <a:pt x="875" y="1960"/>
                        <a:pt x="990" y="1863"/>
                      </a:cubicBezTo>
                      <a:cubicBezTo>
                        <a:pt x="1186" y="1853"/>
                        <a:pt x="1372" y="1719"/>
                        <a:pt x="1434" y="1523"/>
                      </a:cubicBezTo>
                      <a:cubicBezTo>
                        <a:pt x="1454" y="1420"/>
                        <a:pt x="1475" y="1327"/>
                        <a:pt x="1485" y="1234"/>
                      </a:cubicBezTo>
                      <a:cubicBezTo>
                        <a:pt x="1516" y="1173"/>
                        <a:pt x="1547" y="1100"/>
                        <a:pt x="1547" y="1017"/>
                      </a:cubicBezTo>
                      <a:cubicBezTo>
                        <a:pt x="1547" y="863"/>
                        <a:pt x="1475" y="749"/>
                        <a:pt x="1382" y="667"/>
                      </a:cubicBezTo>
                      <a:cubicBezTo>
                        <a:pt x="1351" y="616"/>
                        <a:pt x="1320" y="574"/>
                        <a:pt x="1279" y="522"/>
                      </a:cubicBezTo>
                      <a:cubicBezTo>
                        <a:pt x="1238" y="471"/>
                        <a:pt x="1186" y="440"/>
                        <a:pt x="1135" y="389"/>
                      </a:cubicBezTo>
                      <a:cubicBezTo>
                        <a:pt x="1124" y="347"/>
                        <a:pt x="1103" y="295"/>
                        <a:pt x="1073" y="254"/>
                      </a:cubicBezTo>
                      <a:cubicBezTo>
                        <a:pt x="951" y="91"/>
                        <a:pt x="774" y="0"/>
                        <a:pt x="601" y="0"/>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97" name="Google Shape;2497;p78"/>
                <p:cNvSpPr/>
                <p:nvPr/>
              </p:nvSpPr>
              <p:spPr>
                <a:xfrm>
                  <a:off x="6864018" y="1933954"/>
                  <a:ext cx="156689" cy="160200"/>
                </a:xfrm>
                <a:custGeom>
                  <a:rect b="b" l="l" r="r" t="t"/>
                  <a:pathLst>
                    <a:path extrusionOk="0" h="1734" w="1696">
                      <a:moveTo>
                        <a:pt x="1146" y="1"/>
                      </a:moveTo>
                      <a:cubicBezTo>
                        <a:pt x="1140" y="1"/>
                        <a:pt x="1134" y="1"/>
                        <a:pt x="1129" y="1"/>
                      </a:cubicBezTo>
                      <a:cubicBezTo>
                        <a:pt x="973" y="1"/>
                        <a:pt x="829" y="42"/>
                        <a:pt x="705" y="115"/>
                      </a:cubicBezTo>
                      <a:cubicBezTo>
                        <a:pt x="592" y="145"/>
                        <a:pt x="489" y="218"/>
                        <a:pt x="427" y="331"/>
                      </a:cubicBezTo>
                      <a:cubicBezTo>
                        <a:pt x="386" y="414"/>
                        <a:pt x="334" y="476"/>
                        <a:pt x="283" y="548"/>
                      </a:cubicBezTo>
                      <a:cubicBezTo>
                        <a:pt x="180" y="693"/>
                        <a:pt x="128" y="858"/>
                        <a:pt x="86" y="1023"/>
                      </a:cubicBezTo>
                      <a:cubicBezTo>
                        <a:pt x="1" y="1347"/>
                        <a:pt x="259" y="1627"/>
                        <a:pt x="559" y="1627"/>
                      </a:cubicBezTo>
                      <a:cubicBezTo>
                        <a:pt x="584" y="1627"/>
                        <a:pt x="609" y="1625"/>
                        <a:pt x="633" y="1621"/>
                      </a:cubicBezTo>
                      <a:cubicBezTo>
                        <a:pt x="726" y="1683"/>
                        <a:pt x="829" y="1734"/>
                        <a:pt x="932" y="1734"/>
                      </a:cubicBezTo>
                      <a:cubicBezTo>
                        <a:pt x="1149" y="1734"/>
                        <a:pt x="1314" y="1590"/>
                        <a:pt x="1386" y="1404"/>
                      </a:cubicBezTo>
                      <a:cubicBezTo>
                        <a:pt x="1417" y="1383"/>
                        <a:pt x="1448" y="1363"/>
                        <a:pt x="1469" y="1332"/>
                      </a:cubicBezTo>
                      <a:cubicBezTo>
                        <a:pt x="1696" y="1085"/>
                        <a:pt x="1613" y="785"/>
                        <a:pt x="1613" y="476"/>
                      </a:cubicBezTo>
                      <a:cubicBezTo>
                        <a:pt x="1613" y="223"/>
                        <a:pt x="1406" y="1"/>
                        <a:pt x="1146" y="1"/>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98" name="Google Shape;2498;p78"/>
                <p:cNvSpPr/>
                <p:nvPr/>
              </p:nvSpPr>
              <p:spPr>
                <a:xfrm>
                  <a:off x="7359861" y="1915384"/>
                  <a:ext cx="163988" cy="152162"/>
                </a:xfrm>
                <a:custGeom>
                  <a:rect b="b" l="l" r="r" t="t"/>
                  <a:pathLst>
                    <a:path extrusionOk="0" h="1647" w="1775">
                      <a:moveTo>
                        <a:pt x="1056" y="1"/>
                      </a:moveTo>
                      <a:cubicBezTo>
                        <a:pt x="1034" y="1"/>
                        <a:pt x="1013" y="3"/>
                        <a:pt x="991" y="6"/>
                      </a:cubicBezTo>
                      <a:lnTo>
                        <a:pt x="960" y="6"/>
                      </a:lnTo>
                      <a:cubicBezTo>
                        <a:pt x="775" y="6"/>
                        <a:pt x="651" y="99"/>
                        <a:pt x="548" y="243"/>
                      </a:cubicBezTo>
                      <a:cubicBezTo>
                        <a:pt x="465" y="346"/>
                        <a:pt x="383" y="460"/>
                        <a:pt x="321" y="573"/>
                      </a:cubicBezTo>
                      <a:cubicBezTo>
                        <a:pt x="259" y="687"/>
                        <a:pt x="218" y="800"/>
                        <a:pt x="156" y="914"/>
                      </a:cubicBezTo>
                      <a:cubicBezTo>
                        <a:pt x="1" y="1234"/>
                        <a:pt x="186" y="1646"/>
                        <a:pt x="578" y="1646"/>
                      </a:cubicBezTo>
                      <a:cubicBezTo>
                        <a:pt x="672" y="1646"/>
                        <a:pt x="775" y="1636"/>
                        <a:pt x="878" y="1636"/>
                      </a:cubicBezTo>
                      <a:cubicBezTo>
                        <a:pt x="904" y="1641"/>
                        <a:pt x="930" y="1643"/>
                        <a:pt x="954" y="1643"/>
                      </a:cubicBezTo>
                      <a:cubicBezTo>
                        <a:pt x="1045" y="1643"/>
                        <a:pt x="1124" y="1615"/>
                        <a:pt x="1197" y="1574"/>
                      </a:cubicBezTo>
                      <a:cubicBezTo>
                        <a:pt x="1352" y="1522"/>
                        <a:pt x="1486" y="1440"/>
                        <a:pt x="1589" y="1295"/>
                      </a:cubicBezTo>
                      <a:cubicBezTo>
                        <a:pt x="1775" y="1017"/>
                        <a:pt x="1610" y="646"/>
                        <a:pt x="1517" y="357"/>
                      </a:cubicBezTo>
                      <a:cubicBezTo>
                        <a:pt x="1452" y="170"/>
                        <a:pt x="1260" y="1"/>
                        <a:pt x="1056" y="1"/>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99" name="Google Shape;2499;p78"/>
                <p:cNvSpPr/>
                <p:nvPr/>
              </p:nvSpPr>
              <p:spPr>
                <a:xfrm>
                  <a:off x="7171206" y="1552025"/>
                  <a:ext cx="161124" cy="141538"/>
                </a:xfrm>
                <a:custGeom>
                  <a:rect b="b" l="l" r="r" t="t"/>
                  <a:pathLst>
                    <a:path extrusionOk="0" h="1532" w="1744">
                      <a:moveTo>
                        <a:pt x="1074" y="1"/>
                      </a:moveTo>
                      <a:cubicBezTo>
                        <a:pt x="1033" y="1"/>
                        <a:pt x="992" y="4"/>
                        <a:pt x="949" y="9"/>
                      </a:cubicBezTo>
                      <a:cubicBezTo>
                        <a:pt x="867" y="20"/>
                        <a:pt x="795" y="61"/>
                        <a:pt x="733" y="112"/>
                      </a:cubicBezTo>
                      <a:lnTo>
                        <a:pt x="733" y="102"/>
                      </a:lnTo>
                      <a:cubicBezTo>
                        <a:pt x="681" y="91"/>
                        <a:pt x="640" y="82"/>
                        <a:pt x="599" y="82"/>
                      </a:cubicBezTo>
                      <a:lnTo>
                        <a:pt x="589" y="82"/>
                      </a:lnTo>
                      <a:cubicBezTo>
                        <a:pt x="577" y="80"/>
                        <a:pt x="566" y="79"/>
                        <a:pt x="554" y="79"/>
                      </a:cubicBezTo>
                      <a:cubicBezTo>
                        <a:pt x="407" y="79"/>
                        <a:pt x="243" y="195"/>
                        <a:pt x="176" y="318"/>
                      </a:cubicBezTo>
                      <a:cubicBezTo>
                        <a:pt x="83" y="494"/>
                        <a:pt x="62" y="731"/>
                        <a:pt x="32" y="927"/>
                      </a:cubicBezTo>
                      <a:cubicBezTo>
                        <a:pt x="0" y="1102"/>
                        <a:pt x="32" y="1257"/>
                        <a:pt x="155" y="1391"/>
                      </a:cubicBezTo>
                      <a:cubicBezTo>
                        <a:pt x="247" y="1484"/>
                        <a:pt x="372" y="1532"/>
                        <a:pt x="498" y="1532"/>
                      </a:cubicBezTo>
                      <a:cubicBezTo>
                        <a:pt x="583" y="1532"/>
                        <a:pt x="668" y="1510"/>
                        <a:pt x="743" y="1464"/>
                      </a:cubicBezTo>
                      <a:cubicBezTo>
                        <a:pt x="826" y="1412"/>
                        <a:pt x="919" y="1361"/>
                        <a:pt x="1011" y="1319"/>
                      </a:cubicBezTo>
                      <a:cubicBezTo>
                        <a:pt x="1022" y="1319"/>
                        <a:pt x="1032" y="1319"/>
                        <a:pt x="1032" y="1309"/>
                      </a:cubicBezTo>
                      <a:cubicBezTo>
                        <a:pt x="1063" y="1309"/>
                        <a:pt x="1084" y="1299"/>
                        <a:pt x="1104" y="1278"/>
                      </a:cubicBezTo>
                      <a:cubicBezTo>
                        <a:pt x="1125" y="1278"/>
                        <a:pt x="1146" y="1267"/>
                        <a:pt x="1156" y="1257"/>
                      </a:cubicBezTo>
                      <a:cubicBezTo>
                        <a:pt x="1341" y="1164"/>
                        <a:pt x="1465" y="969"/>
                        <a:pt x="1589" y="814"/>
                      </a:cubicBezTo>
                      <a:cubicBezTo>
                        <a:pt x="1744" y="607"/>
                        <a:pt x="1651" y="360"/>
                        <a:pt x="1476" y="215"/>
                      </a:cubicBezTo>
                      <a:cubicBezTo>
                        <a:pt x="1465" y="185"/>
                        <a:pt x="1444" y="153"/>
                        <a:pt x="1414" y="133"/>
                      </a:cubicBezTo>
                      <a:cubicBezTo>
                        <a:pt x="1312" y="32"/>
                        <a:pt x="1199" y="1"/>
                        <a:pt x="1074" y="1"/>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00" name="Google Shape;2500;p78"/>
                <p:cNvSpPr/>
                <p:nvPr/>
              </p:nvSpPr>
              <p:spPr>
                <a:xfrm>
                  <a:off x="7460008" y="1266547"/>
                  <a:ext cx="133500" cy="156504"/>
                </a:xfrm>
                <a:custGeom>
                  <a:rect b="b" l="l" r="r" t="t"/>
                  <a:pathLst>
                    <a:path extrusionOk="0" h="1694" w="1445">
                      <a:moveTo>
                        <a:pt x="564" y="1"/>
                      </a:moveTo>
                      <a:cubicBezTo>
                        <a:pt x="351" y="1"/>
                        <a:pt x="135" y="145"/>
                        <a:pt x="83" y="355"/>
                      </a:cubicBezTo>
                      <a:cubicBezTo>
                        <a:pt x="62" y="448"/>
                        <a:pt x="51" y="541"/>
                        <a:pt x="62" y="634"/>
                      </a:cubicBezTo>
                      <a:cubicBezTo>
                        <a:pt x="21" y="747"/>
                        <a:pt x="0" y="871"/>
                        <a:pt x="0" y="985"/>
                      </a:cubicBezTo>
                      <a:cubicBezTo>
                        <a:pt x="0" y="1180"/>
                        <a:pt x="72" y="1335"/>
                        <a:pt x="196" y="1490"/>
                      </a:cubicBezTo>
                      <a:cubicBezTo>
                        <a:pt x="268" y="1583"/>
                        <a:pt x="413" y="1666"/>
                        <a:pt x="526" y="1686"/>
                      </a:cubicBezTo>
                      <a:cubicBezTo>
                        <a:pt x="571" y="1691"/>
                        <a:pt x="614" y="1694"/>
                        <a:pt x="656" y="1694"/>
                      </a:cubicBezTo>
                      <a:cubicBezTo>
                        <a:pt x="787" y="1694"/>
                        <a:pt x="907" y="1669"/>
                        <a:pt x="1032" y="1614"/>
                      </a:cubicBezTo>
                      <a:cubicBezTo>
                        <a:pt x="1279" y="1510"/>
                        <a:pt x="1444" y="1212"/>
                        <a:pt x="1424" y="943"/>
                      </a:cubicBezTo>
                      <a:cubicBezTo>
                        <a:pt x="1382" y="552"/>
                        <a:pt x="1114" y="273"/>
                        <a:pt x="794" y="66"/>
                      </a:cubicBezTo>
                      <a:cubicBezTo>
                        <a:pt x="724" y="21"/>
                        <a:pt x="644" y="1"/>
                        <a:pt x="564" y="1"/>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01" name="Google Shape;2501;p78"/>
                <p:cNvSpPr/>
                <p:nvPr/>
              </p:nvSpPr>
              <p:spPr>
                <a:xfrm>
                  <a:off x="6821520" y="1081218"/>
                  <a:ext cx="162048" cy="180340"/>
                </a:xfrm>
                <a:custGeom>
                  <a:rect b="b" l="l" r="r" t="t"/>
                  <a:pathLst>
                    <a:path extrusionOk="0" h="1952" w="1754">
                      <a:moveTo>
                        <a:pt x="850" y="0"/>
                      </a:moveTo>
                      <a:cubicBezTo>
                        <a:pt x="689" y="0"/>
                        <a:pt x="526" y="60"/>
                        <a:pt x="381" y="154"/>
                      </a:cubicBezTo>
                      <a:cubicBezTo>
                        <a:pt x="196" y="277"/>
                        <a:pt x="103" y="504"/>
                        <a:pt x="175" y="721"/>
                      </a:cubicBezTo>
                      <a:cubicBezTo>
                        <a:pt x="41" y="979"/>
                        <a:pt x="0" y="1278"/>
                        <a:pt x="175" y="1547"/>
                      </a:cubicBezTo>
                      <a:cubicBezTo>
                        <a:pt x="335" y="1786"/>
                        <a:pt x="631" y="1952"/>
                        <a:pt x="928" y="1952"/>
                      </a:cubicBezTo>
                      <a:cubicBezTo>
                        <a:pt x="1015" y="1952"/>
                        <a:pt x="1102" y="1938"/>
                        <a:pt x="1186" y="1907"/>
                      </a:cubicBezTo>
                      <a:cubicBezTo>
                        <a:pt x="1424" y="1815"/>
                        <a:pt x="1578" y="1660"/>
                        <a:pt x="1671" y="1423"/>
                      </a:cubicBezTo>
                      <a:cubicBezTo>
                        <a:pt x="1754" y="1185"/>
                        <a:pt x="1671" y="917"/>
                        <a:pt x="1589" y="701"/>
                      </a:cubicBezTo>
                      <a:cubicBezTo>
                        <a:pt x="1495" y="463"/>
                        <a:pt x="1392" y="206"/>
                        <a:pt x="1155" y="82"/>
                      </a:cubicBezTo>
                      <a:cubicBezTo>
                        <a:pt x="1058" y="25"/>
                        <a:pt x="955" y="0"/>
                        <a:pt x="850" y="0"/>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02" name="Google Shape;2502;p78"/>
                <p:cNvSpPr/>
                <p:nvPr/>
              </p:nvSpPr>
              <p:spPr>
                <a:xfrm>
                  <a:off x="7283641" y="981994"/>
                  <a:ext cx="146896" cy="132484"/>
                </a:xfrm>
                <a:custGeom>
                  <a:rect b="b" l="l" r="r" t="t"/>
                  <a:pathLst>
                    <a:path extrusionOk="0" h="1434" w="1590">
                      <a:moveTo>
                        <a:pt x="1115" y="1"/>
                      </a:moveTo>
                      <a:cubicBezTo>
                        <a:pt x="867" y="10"/>
                        <a:pt x="640" y="93"/>
                        <a:pt x="486" y="289"/>
                      </a:cubicBezTo>
                      <a:cubicBezTo>
                        <a:pt x="300" y="310"/>
                        <a:pt x="124" y="464"/>
                        <a:pt x="73" y="650"/>
                      </a:cubicBezTo>
                      <a:cubicBezTo>
                        <a:pt x="1" y="898"/>
                        <a:pt x="135" y="1115"/>
                        <a:pt x="362" y="1218"/>
                      </a:cubicBezTo>
                      <a:cubicBezTo>
                        <a:pt x="383" y="1228"/>
                        <a:pt x="403" y="1238"/>
                        <a:pt x="413" y="1248"/>
                      </a:cubicBezTo>
                      <a:lnTo>
                        <a:pt x="537" y="1310"/>
                      </a:lnTo>
                      <a:cubicBezTo>
                        <a:pt x="671" y="1383"/>
                        <a:pt x="805" y="1434"/>
                        <a:pt x="950" y="1434"/>
                      </a:cubicBezTo>
                      <a:cubicBezTo>
                        <a:pt x="1167" y="1434"/>
                        <a:pt x="1373" y="1310"/>
                        <a:pt x="1476" y="1115"/>
                      </a:cubicBezTo>
                      <a:cubicBezTo>
                        <a:pt x="1579" y="929"/>
                        <a:pt x="1589" y="702"/>
                        <a:pt x="1589" y="485"/>
                      </a:cubicBezTo>
                      <a:cubicBezTo>
                        <a:pt x="1589" y="228"/>
                        <a:pt x="1373" y="1"/>
                        <a:pt x="1115" y="1"/>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03" name="Google Shape;2503;p78"/>
                <p:cNvSpPr/>
                <p:nvPr/>
              </p:nvSpPr>
              <p:spPr>
                <a:xfrm>
                  <a:off x="6712873" y="724603"/>
                  <a:ext cx="149483" cy="159461"/>
                </a:xfrm>
                <a:custGeom>
                  <a:rect b="b" l="l" r="r" t="t"/>
                  <a:pathLst>
                    <a:path extrusionOk="0" h="1726" w="1618">
                      <a:moveTo>
                        <a:pt x="830" y="0"/>
                      </a:moveTo>
                      <a:cubicBezTo>
                        <a:pt x="792" y="0"/>
                        <a:pt x="752" y="4"/>
                        <a:pt x="711" y="11"/>
                      </a:cubicBezTo>
                      <a:cubicBezTo>
                        <a:pt x="526" y="53"/>
                        <a:pt x="402" y="187"/>
                        <a:pt x="310" y="352"/>
                      </a:cubicBezTo>
                      <a:cubicBezTo>
                        <a:pt x="83" y="497"/>
                        <a:pt x="0" y="785"/>
                        <a:pt x="134" y="1012"/>
                      </a:cubicBezTo>
                      <a:cubicBezTo>
                        <a:pt x="258" y="1229"/>
                        <a:pt x="340" y="1497"/>
                        <a:pt x="557" y="1641"/>
                      </a:cubicBezTo>
                      <a:cubicBezTo>
                        <a:pt x="638" y="1687"/>
                        <a:pt x="735" y="1716"/>
                        <a:pt x="827" y="1716"/>
                      </a:cubicBezTo>
                      <a:cubicBezTo>
                        <a:pt x="840" y="1716"/>
                        <a:pt x="854" y="1715"/>
                        <a:pt x="867" y="1714"/>
                      </a:cubicBezTo>
                      <a:lnTo>
                        <a:pt x="1000" y="1714"/>
                      </a:lnTo>
                      <a:cubicBezTo>
                        <a:pt x="1037" y="1721"/>
                        <a:pt x="1075" y="1725"/>
                        <a:pt x="1112" y="1725"/>
                      </a:cubicBezTo>
                      <a:cubicBezTo>
                        <a:pt x="1374" y="1725"/>
                        <a:pt x="1618" y="1539"/>
                        <a:pt x="1609" y="1249"/>
                      </a:cubicBezTo>
                      <a:cubicBezTo>
                        <a:pt x="1599" y="868"/>
                        <a:pt x="1465" y="548"/>
                        <a:pt x="1259" y="238"/>
                      </a:cubicBezTo>
                      <a:cubicBezTo>
                        <a:pt x="1148" y="78"/>
                        <a:pt x="1004" y="0"/>
                        <a:pt x="830" y="0"/>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04" name="Google Shape;2504;p78"/>
                <p:cNvSpPr/>
                <p:nvPr/>
              </p:nvSpPr>
              <p:spPr>
                <a:xfrm>
                  <a:off x="7596187" y="679887"/>
                  <a:ext cx="123984" cy="142462"/>
                </a:xfrm>
                <a:custGeom>
                  <a:rect b="b" l="l" r="r" t="t"/>
                  <a:pathLst>
                    <a:path extrusionOk="0" h="1542" w="1342">
                      <a:moveTo>
                        <a:pt x="517" y="0"/>
                      </a:moveTo>
                      <a:cubicBezTo>
                        <a:pt x="362" y="0"/>
                        <a:pt x="166" y="93"/>
                        <a:pt x="104" y="238"/>
                      </a:cubicBezTo>
                      <a:cubicBezTo>
                        <a:pt x="22" y="433"/>
                        <a:pt x="1" y="578"/>
                        <a:pt x="32" y="774"/>
                      </a:cubicBezTo>
                      <a:lnTo>
                        <a:pt x="63" y="867"/>
                      </a:lnTo>
                      <a:cubicBezTo>
                        <a:pt x="22" y="1063"/>
                        <a:pt x="73" y="1259"/>
                        <a:pt x="280" y="1382"/>
                      </a:cubicBezTo>
                      <a:cubicBezTo>
                        <a:pt x="342" y="1414"/>
                        <a:pt x="424" y="1434"/>
                        <a:pt x="507" y="1444"/>
                      </a:cubicBezTo>
                      <a:cubicBezTo>
                        <a:pt x="584" y="1511"/>
                        <a:pt x="691" y="1542"/>
                        <a:pt x="798" y="1542"/>
                      </a:cubicBezTo>
                      <a:cubicBezTo>
                        <a:pt x="890" y="1542"/>
                        <a:pt x="981" y="1519"/>
                        <a:pt x="1053" y="1476"/>
                      </a:cubicBezTo>
                      <a:cubicBezTo>
                        <a:pt x="1291" y="1331"/>
                        <a:pt x="1342" y="1052"/>
                        <a:pt x="1218" y="816"/>
                      </a:cubicBezTo>
                      <a:cubicBezTo>
                        <a:pt x="1218" y="816"/>
                        <a:pt x="1218" y="805"/>
                        <a:pt x="1208" y="795"/>
                      </a:cubicBezTo>
                      <a:cubicBezTo>
                        <a:pt x="1249" y="630"/>
                        <a:pt x="1229" y="465"/>
                        <a:pt x="1136" y="320"/>
                      </a:cubicBezTo>
                      <a:cubicBezTo>
                        <a:pt x="1074" y="227"/>
                        <a:pt x="991" y="145"/>
                        <a:pt x="899" y="93"/>
                      </a:cubicBezTo>
                      <a:cubicBezTo>
                        <a:pt x="816" y="42"/>
                        <a:pt x="723" y="0"/>
                        <a:pt x="610" y="0"/>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grpSp>
          <p:nvGrpSpPr>
            <p:cNvPr id="2505" name="Google Shape;2505;p78"/>
            <p:cNvGrpSpPr/>
            <p:nvPr/>
          </p:nvGrpSpPr>
          <p:grpSpPr>
            <a:xfrm>
              <a:off x="6981160" y="3857323"/>
              <a:ext cx="3898111" cy="3971863"/>
              <a:chOff x="6981160" y="3857323"/>
              <a:chExt cx="3898111" cy="3971863"/>
            </a:xfrm>
          </p:grpSpPr>
          <p:sp>
            <p:nvSpPr>
              <p:cNvPr id="2506" name="Google Shape;2506;p78"/>
              <p:cNvSpPr/>
              <p:nvPr/>
            </p:nvSpPr>
            <p:spPr>
              <a:xfrm flipH="1">
                <a:off x="6981160" y="3857323"/>
                <a:ext cx="3898111" cy="3971863"/>
              </a:xfrm>
              <a:custGeom>
                <a:rect b="b" l="l" r="r" t="t"/>
                <a:pathLst>
                  <a:path extrusionOk="0" h="31343" w="30761">
                    <a:moveTo>
                      <a:pt x="25462" y="1"/>
                    </a:moveTo>
                    <a:cubicBezTo>
                      <a:pt x="25003" y="1"/>
                      <a:pt x="24504" y="84"/>
                      <a:pt x="23962" y="262"/>
                    </a:cubicBezTo>
                    <a:cubicBezTo>
                      <a:pt x="22714" y="644"/>
                      <a:pt x="21848" y="1706"/>
                      <a:pt x="21270" y="2862"/>
                    </a:cubicBezTo>
                    <a:cubicBezTo>
                      <a:pt x="20785" y="3728"/>
                      <a:pt x="20693" y="5740"/>
                      <a:pt x="19919" y="6421"/>
                    </a:cubicBezTo>
                    <a:cubicBezTo>
                      <a:pt x="19549" y="6724"/>
                      <a:pt x="19197" y="6855"/>
                      <a:pt x="18859" y="6855"/>
                    </a:cubicBezTo>
                    <a:cubicBezTo>
                      <a:pt x="16740" y="6855"/>
                      <a:pt x="15176" y="1692"/>
                      <a:pt x="13183" y="1603"/>
                    </a:cubicBezTo>
                    <a:cubicBezTo>
                      <a:pt x="13116" y="1599"/>
                      <a:pt x="13051" y="1598"/>
                      <a:pt x="12987" y="1598"/>
                    </a:cubicBezTo>
                    <a:cubicBezTo>
                      <a:pt x="9937" y="1598"/>
                      <a:pt x="10508" y="5882"/>
                      <a:pt x="11357" y="7762"/>
                    </a:cubicBezTo>
                    <a:cubicBezTo>
                      <a:pt x="11842" y="8917"/>
                      <a:pt x="12420" y="10072"/>
                      <a:pt x="13276" y="11134"/>
                    </a:cubicBezTo>
                    <a:cubicBezTo>
                      <a:pt x="13956" y="12094"/>
                      <a:pt x="15205" y="12867"/>
                      <a:pt x="15586" y="14116"/>
                    </a:cubicBezTo>
                    <a:cubicBezTo>
                      <a:pt x="16357" y="16711"/>
                      <a:pt x="14815" y="17501"/>
                      <a:pt x="12974" y="17501"/>
                    </a:cubicBezTo>
                    <a:cubicBezTo>
                      <a:pt x="11807" y="17501"/>
                      <a:pt x="10520" y="17184"/>
                      <a:pt x="9624" y="16808"/>
                    </a:cubicBezTo>
                    <a:cubicBezTo>
                      <a:pt x="8752" y="16450"/>
                      <a:pt x="7859" y="16277"/>
                      <a:pt x="6986" y="16277"/>
                    </a:cubicBezTo>
                    <a:cubicBezTo>
                      <a:pt x="4586" y="16277"/>
                      <a:pt x="2333" y="17587"/>
                      <a:pt x="1062" y="19985"/>
                    </a:cubicBezTo>
                    <a:cubicBezTo>
                      <a:pt x="0" y="22203"/>
                      <a:pt x="93" y="25472"/>
                      <a:pt x="1248" y="27783"/>
                    </a:cubicBezTo>
                    <a:cubicBezTo>
                      <a:pt x="1953" y="29293"/>
                      <a:pt x="2762" y="29890"/>
                      <a:pt x="3534" y="29890"/>
                    </a:cubicBezTo>
                    <a:cubicBezTo>
                      <a:pt x="4978" y="29890"/>
                      <a:pt x="6291" y="27799"/>
                      <a:pt x="6540" y="25669"/>
                    </a:cubicBezTo>
                    <a:cubicBezTo>
                      <a:pt x="6754" y="23757"/>
                      <a:pt x="7623" y="23083"/>
                      <a:pt x="8725" y="23083"/>
                    </a:cubicBezTo>
                    <a:cubicBezTo>
                      <a:pt x="10121" y="23083"/>
                      <a:pt x="11892" y="24164"/>
                      <a:pt x="13183" y="25184"/>
                    </a:cubicBezTo>
                    <a:cubicBezTo>
                      <a:pt x="14106" y="25895"/>
                      <a:pt x="14783" y="26188"/>
                      <a:pt x="15317" y="26188"/>
                    </a:cubicBezTo>
                    <a:cubicBezTo>
                      <a:pt x="16736" y="26188"/>
                      <a:pt x="17148" y="24117"/>
                      <a:pt x="18474" y="22295"/>
                    </a:cubicBezTo>
                    <a:cubicBezTo>
                      <a:pt x="19049" y="21552"/>
                      <a:pt x="19836" y="21252"/>
                      <a:pt x="20692" y="21252"/>
                    </a:cubicBezTo>
                    <a:cubicBezTo>
                      <a:pt x="22710" y="21252"/>
                      <a:pt x="25108" y="22925"/>
                      <a:pt x="25984" y="24410"/>
                    </a:cubicBezTo>
                    <a:cubicBezTo>
                      <a:pt x="26655" y="25669"/>
                      <a:pt x="26944" y="27010"/>
                      <a:pt x="27336" y="28454"/>
                    </a:cubicBezTo>
                    <a:cubicBezTo>
                      <a:pt x="27624" y="29227"/>
                      <a:pt x="27624" y="30671"/>
                      <a:pt x="28006" y="31342"/>
                    </a:cubicBezTo>
                    <a:lnTo>
                      <a:pt x="28099" y="31146"/>
                    </a:lnTo>
                    <a:cubicBezTo>
                      <a:pt x="28129" y="31161"/>
                      <a:pt x="28159" y="31168"/>
                      <a:pt x="28189" y="31168"/>
                    </a:cubicBezTo>
                    <a:cubicBezTo>
                      <a:pt x="28548" y="31168"/>
                      <a:pt x="28887" y="30143"/>
                      <a:pt x="29069" y="29609"/>
                    </a:cubicBezTo>
                    <a:cubicBezTo>
                      <a:pt x="30502" y="24802"/>
                      <a:pt x="29935" y="19315"/>
                      <a:pt x="30409" y="14311"/>
                    </a:cubicBezTo>
                    <a:cubicBezTo>
                      <a:pt x="30760" y="10859"/>
                      <a:pt x="30710" y="1"/>
                      <a:pt x="25462"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2507" name="Google Shape;2507;p78"/>
              <p:cNvGrpSpPr/>
              <p:nvPr/>
            </p:nvGrpSpPr>
            <p:grpSpPr>
              <a:xfrm rot="10800000">
                <a:off x="7238697" y="4157927"/>
                <a:ext cx="879007" cy="783233"/>
                <a:chOff x="5898017" y="679887"/>
                <a:chExt cx="1822155" cy="1623617"/>
              </a:xfrm>
            </p:grpSpPr>
            <p:sp>
              <p:nvSpPr>
                <p:cNvPr id="2508" name="Google Shape;2508;p78"/>
                <p:cNvSpPr/>
                <p:nvPr/>
              </p:nvSpPr>
              <p:spPr>
                <a:xfrm>
                  <a:off x="5898017" y="1960377"/>
                  <a:ext cx="158260" cy="159738"/>
                </a:xfrm>
                <a:custGeom>
                  <a:rect b="b" l="l" r="r" t="t"/>
                  <a:pathLst>
                    <a:path extrusionOk="0" h="1729" w="1713">
                      <a:moveTo>
                        <a:pt x="814" y="0"/>
                      </a:moveTo>
                      <a:cubicBezTo>
                        <a:pt x="725" y="0"/>
                        <a:pt x="637" y="23"/>
                        <a:pt x="568" y="66"/>
                      </a:cubicBezTo>
                      <a:cubicBezTo>
                        <a:pt x="444" y="138"/>
                        <a:pt x="372" y="242"/>
                        <a:pt x="341" y="375"/>
                      </a:cubicBezTo>
                      <a:cubicBezTo>
                        <a:pt x="341" y="386"/>
                        <a:pt x="330" y="396"/>
                        <a:pt x="330" y="407"/>
                      </a:cubicBezTo>
                      <a:cubicBezTo>
                        <a:pt x="330" y="399"/>
                        <a:pt x="329" y="396"/>
                        <a:pt x="328" y="396"/>
                      </a:cubicBezTo>
                      <a:cubicBezTo>
                        <a:pt x="324" y="396"/>
                        <a:pt x="318" y="412"/>
                        <a:pt x="323" y="412"/>
                      </a:cubicBezTo>
                      <a:cubicBezTo>
                        <a:pt x="324" y="412"/>
                        <a:pt x="327" y="410"/>
                        <a:pt x="330" y="407"/>
                      </a:cubicBezTo>
                      <a:lnTo>
                        <a:pt x="330" y="407"/>
                      </a:lnTo>
                      <a:cubicBezTo>
                        <a:pt x="310" y="437"/>
                        <a:pt x="289" y="478"/>
                        <a:pt x="268" y="510"/>
                      </a:cubicBezTo>
                      <a:cubicBezTo>
                        <a:pt x="217" y="613"/>
                        <a:pt x="155" y="716"/>
                        <a:pt x="103" y="819"/>
                      </a:cubicBezTo>
                      <a:cubicBezTo>
                        <a:pt x="0" y="1005"/>
                        <a:pt x="21" y="1242"/>
                        <a:pt x="176" y="1397"/>
                      </a:cubicBezTo>
                      <a:lnTo>
                        <a:pt x="279" y="1500"/>
                      </a:lnTo>
                      <a:cubicBezTo>
                        <a:pt x="330" y="1551"/>
                        <a:pt x="424" y="1603"/>
                        <a:pt x="506" y="1624"/>
                      </a:cubicBezTo>
                      <a:cubicBezTo>
                        <a:pt x="591" y="1695"/>
                        <a:pt x="696" y="1729"/>
                        <a:pt x="802" y="1729"/>
                      </a:cubicBezTo>
                      <a:cubicBezTo>
                        <a:pt x="926" y="1729"/>
                        <a:pt x="1051" y="1682"/>
                        <a:pt x="1146" y="1592"/>
                      </a:cubicBezTo>
                      <a:cubicBezTo>
                        <a:pt x="1331" y="1417"/>
                        <a:pt x="1527" y="1262"/>
                        <a:pt x="1600" y="1015"/>
                      </a:cubicBezTo>
                      <a:cubicBezTo>
                        <a:pt x="1713" y="581"/>
                        <a:pt x="1362" y="283"/>
                        <a:pt x="1052" y="66"/>
                      </a:cubicBezTo>
                      <a:cubicBezTo>
                        <a:pt x="982" y="21"/>
                        <a:pt x="897" y="0"/>
                        <a:pt x="814" y="0"/>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09" name="Google Shape;2509;p78"/>
                <p:cNvSpPr/>
                <p:nvPr/>
              </p:nvSpPr>
              <p:spPr>
                <a:xfrm>
                  <a:off x="6434602" y="2116420"/>
                  <a:ext cx="143016" cy="187085"/>
                </a:xfrm>
                <a:custGeom>
                  <a:rect b="b" l="l" r="r" t="t"/>
                  <a:pathLst>
                    <a:path extrusionOk="0" h="2025" w="1548">
                      <a:moveTo>
                        <a:pt x="601" y="0"/>
                      </a:moveTo>
                      <a:cubicBezTo>
                        <a:pt x="436" y="0"/>
                        <a:pt x="276" y="83"/>
                        <a:pt x="175" y="265"/>
                      </a:cubicBezTo>
                      <a:cubicBezTo>
                        <a:pt x="72" y="440"/>
                        <a:pt x="51" y="646"/>
                        <a:pt x="41" y="832"/>
                      </a:cubicBezTo>
                      <a:cubicBezTo>
                        <a:pt x="0" y="1224"/>
                        <a:pt x="10" y="1698"/>
                        <a:pt x="361" y="1946"/>
                      </a:cubicBezTo>
                      <a:cubicBezTo>
                        <a:pt x="443" y="2000"/>
                        <a:pt x="526" y="2024"/>
                        <a:pt x="608" y="2024"/>
                      </a:cubicBezTo>
                      <a:cubicBezTo>
                        <a:pt x="743" y="2024"/>
                        <a:pt x="875" y="1960"/>
                        <a:pt x="990" y="1863"/>
                      </a:cubicBezTo>
                      <a:cubicBezTo>
                        <a:pt x="1186" y="1853"/>
                        <a:pt x="1372" y="1719"/>
                        <a:pt x="1434" y="1523"/>
                      </a:cubicBezTo>
                      <a:cubicBezTo>
                        <a:pt x="1454" y="1420"/>
                        <a:pt x="1475" y="1327"/>
                        <a:pt x="1485" y="1234"/>
                      </a:cubicBezTo>
                      <a:cubicBezTo>
                        <a:pt x="1516" y="1173"/>
                        <a:pt x="1547" y="1100"/>
                        <a:pt x="1547" y="1017"/>
                      </a:cubicBezTo>
                      <a:cubicBezTo>
                        <a:pt x="1547" y="863"/>
                        <a:pt x="1475" y="749"/>
                        <a:pt x="1382" y="667"/>
                      </a:cubicBezTo>
                      <a:cubicBezTo>
                        <a:pt x="1351" y="616"/>
                        <a:pt x="1320" y="574"/>
                        <a:pt x="1279" y="522"/>
                      </a:cubicBezTo>
                      <a:cubicBezTo>
                        <a:pt x="1238" y="471"/>
                        <a:pt x="1186" y="440"/>
                        <a:pt x="1135" y="389"/>
                      </a:cubicBezTo>
                      <a:cubicBezTo>
                        <a:pt x="1124" y="347"/>
                        <a:pt x="1103" y="295"/>
                        <a:pt x="1073" y="254"/>
                      </a:cubicBezTo>
                      <a:cubicBezTo>
                        <a:pt x="951" y="91"/>
                        <a:pt x="774" y="0"/>
                        <a:pt x="601" y="0"/>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10" name="Google Shape;2510;p78"/>
                <p:cNvSpPr/>
                <p:nvPr/>
              </p:nvSpPr>
              <p:spPr>
                <a:xfrm>
                  <a:off x="6864018" y="1933954"/>
                  <a:ext cx="156689" cy="160200"/>
                </a:xfrm>
                <a:custGeom>
                  <a:rect b="b" l="l" r="r" t="t"/>
                  <a:pathLst>
                    <a:path extrusionOk="0" h="1734" w="1696">
                      <a:moveTo>
                        <a:pt x="1146" y="1"/>
                      </a:moveTo>
                      <a:cubicBezTo>
                        <a:pt x="1140" y="1"/>
                        <a:pt x="1134" y="1"/>
                        <a:pt x="1129" y="1"/>
                      </a:cubicBezTo>
                      <a:cubicBezTo>
                        <a:pt x="973" y="1"/>
                        <a:pt x="829" y="42"/>
                        <a:pt x="705" y="115"/>
                      </a:cubicBezTo>
                      <a:cubicBezTo>
                        <a:pt x="592" y="145"/>
                        <a:pt x="489" y="218"/>
                        <a:pt x="427" y="331"/>
                      </a:cubicBezTo>
                      <a:cubicBezTo>
                        <a:pt x="386" y="414"/>
                        <a:pt x="334" y="476"/>
                        <a:pt x="283" y="548"/>
                      </a:cubicBezTo>
                      <a:cubicBezTo>
                        <a:pt x="180" y="693"/>
                        <a:pt x="128" y="858"/>
                        <a:pt x="86" y="1023"/>
                      </a:cubicBezTo>
                      <a:cubicBezTo>
                        <a:pt x="1" y="1347"/>
                        <a:pt x="259" y="1627"/>
                        <a:pt x="559" y="1627"/>
                      </a:cubicBezTo>
                      <a:cubicBezTo>
                        <a:pt x="584" y="1627"/>
                        <a:pt x="609" y="1625"/>
                        <a:pt x="633" y="1621"/>
                      </a:cubicBezTo>
                      <a:cubicBezTo>
                        <a:pt x="726" y="1683"/>
                        <a:pt x="829" y="1734"/>
                        <a:pt x="932" y="1734"/>
                      </a:cubicBezTo>
                      <a:cubicBezTo>
                        <a:pt x="1149" y="1734"/>
                        <a:pt x="1314" y="1590"/>
                        <a:pt x="1386" y="1404"/>
                      </a:cubicBezTo>
                      <a:cubicBezTo>
                        <a:pt x="1417" y="1383"/>
                        <a:pt x="1448" y="1363"/>
                        <a:pt x="1469" y="1332"/>
                      </a:cubicBezTo>
                      <a:cubicBezTo>
                        <a:pt x="1696" y="1085"/>
                        <a:pt x="1613" y="785"/>
                        <a:pt x="1613" y="476"/>
                      </a:cubicBezTo>
                      <a:cubicBezTo>
                        <a:pt x="1613" y="223"/>
                        <a:pt x="1406" y="1"/>
                        <a:pt x="1146" y="1"/>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11" name="Google Shape;2511;p78"/>
                <p:cNvSpPr/>
                <p:nvPr/>
              </p:nvSpPr>
              <p:spPr>
                <a:xfrm>
                  <a:off x="7359861" y="1915384"/>
                  <a:ext cx="163988" cy="152162"/>
                </a:xfrm>
                <a:custGeom>
                  <a:rect b="b" l="l" r="r" t="t"/>
                  <a:pathLst>
                    <a:path extrusionOk="0" h="1647" w="1775">
                      <a:moveTo>
                        <a:pt x="1056" y="1"/>
                      </a:moveTo>
                      <a:cubicBezTo>
                        <a:pt x="1034" y="1"/>
                        <a:pt x="1013" y="3"/>
                        <a:pt x="991" y="6"/>
                      </a:cubicBezTo>
                      <a:lnTo>
                        <a:pt x="960" y="6"/>
                      </a:lnTo>
                      <a:cubicBezTo>
                        <a:pt x="775" y="6"/>
                        <a:pt x="651" y="99"/>
                        <a:pt x="548" y="243"/>
                      </a:cubicBezTo>
                      <a:cubicBezTo>
                        <a:pt x="465" y="346"/>
                        <a:pt x="383" y="460"/>
                        <a:pt x="321" y="573"/>
                      </a:cubicBezTo>
                      <a:cubicBezTo>
                        <a:pt x="259" y="687"/>
                        <a:pt x="218" y="800"/>
                        <a:pt x="156" y="914"/>
                      </a:cubicBezTo>
                      <a:cubicBezTo>
                        <a:pt x="1" y="1234"/>
                        <a:pt x="186" y="1646"/>
                        <a:pt x="578" y="1646"/>
                      </a:cubicBezTo>
                      <a:cubicBezTo>
                        <a:pt x="672" y="1646"/>
                        <a:pt x="775" y="1636"/>
                        <a:pt x="878" y="1636"/>
                      </a:cubicBezTo>
                      <a:cubicBezTo>
                        <a:pt x="904" y="1641"/>
                        <a:pt x="930" y="1643"/>
                        <a:pt x="954" y="1643"/>
                      </a:cubicBezTo>
                      <a:cubicBezTo>
                        <a:pt x="1045" y="1643"/>
                        <a:pt x="1124" y="1615"/>
                        <a:pt x="1197" y="1574"/>
                      </a:cubicBezTo>
                      <a:cubicBezTo>
                        <a:pt x="1352" y="1522"/>
                        <a:pt x="1486" y="1440"/>
                        <a:pt x="1589" y="1295"/>
                      </a:cubicBezTo>
                      <a:cubicBezTo>
                        <a:pt x="1775" y="1017"/>
                        <a:pt x="1610" y="646"/>
                        <a:pt x="1517" y="357"/>
                      </a:cubicBezTo>
                      <a:cubicBezTo>
                        <a:pt x="1452" y="170"/>
                        <a:pt x="1260" y="1"/>
                        <a:pt x="1056" y="1"/>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12" name="Google Shape;2512;p78"/>
                <p:cNvSpPr/>
                <p:nvPr/>
              </p:nvSpPr>
              <p:spPr>
                <a:xfrm>
                  <a:off x="7171206" y="1552025"/>
                  <a:ext cx="161124" cy="141538"/>
                </a:xfrm>
                <a:custGeom>
                  <a:rect b="b" l="l" r="r" t="t"/>
                  <a:pathLst>
                    <a:path extrusionOk="0" h="1532" w="1744">
                      <a:moveTo>
                        <a:pt x="1074" y="1"/>
                      </a:moveTo>
                      <a:cubicBezTo>
                        <a:pt x="1033" y="1"/>
                        <a:pt x="992" y="4"/>
                        <a:pt x="949" y="9"/>
                      </a:cubicBezTo>
                      <a:cubicBezTo>
                        <a:pt x="867" y="20"/>
                        <a:pt x="795" y="61"/>
                        <a:pt x="733" y="112"/>
                      </a:cubicBezTo>
                      <a:lnTo>
                        <a:pt x="733" y="102"/>
                      </a:lnTo>
                      <a:cubicBezTo>
                        <a:pt x="681" y="91"/>
                        <a:pt x="640" y="82"/>
                        <a:pt x="599" y="82"/>
                      </a:cubicBezTo>
                      <a:lnTo>
                        <a:pt x="589" y="82"/>
                      </a:lnTo>
                      <a:cubicBezTo>
                        <a:pt x="577" y="80"/>
                        <a:pt x="566" y="79"/>
                        <a:pt x="554" y="79"/>
                      </a:cubicBezTo>
                      <a:cubicBezTo>
                        <a:pt x="407" y="79"/>
                        <a:pt x="243" y="195"/>
                        <a:pt x="176" y="318"/>
                      </a:cubicBezTo>
                      <a:cubicBezTo>
                        <a:pt x="83" y="494"/>
                        <a:pt x="62" y="731"/>
                        <a:pt x="32" y="927"/>
                      </a:cubicBezTo>
                      <a:cubicBezTo>
                        <a:pt x="0" y="1102"/>
                        <a:pt x="32" y="1257"/>
                        <a:pt x="155" y="1391"/>
                      </a:cubicBezTo>
                      <a:cubicBezTo>
                        <a:pt x="247" y="1484"/>
                        <a:pt x="372" y="1532"/>
                        <a:pt x="498" y="1532"/>
                      </a:cubicBezTo>
                      <a:cubicBezTo>
                        <a:pt x="583" y="1532"/>
                        <a:pt x="668" y="1510"/>
                        <a:pt x="743" y="1464"/>
                      </a:cubicBezTo>
                      <a:cubicBezTo>
                        <a:pt x="826" y="1412"/>
                        <a:pt x="919" y="1361"/>
                        <a:pt x="1011" y="1319"/>
                      </a:cubicBezTo>
                      <a:cubicBezTo>
                        <a:pt x="1022" y="1319"/>
                        <a:pt x="1032" y="1319"/>
                        <a:pt x="1032" y="1309"/>
                      </a:cubicBezTo>
                      <a:cubicBezTo>
                        <a:pt x="1063" y="1309"/>
                        <a:pt x="1084" y="1299"/>
                        <a:pt x="1104" y="1278"/>
                      </a:cubicBezTo>
                      <a:cubicBezTo>
                        <a:pt x="1125" y="1278"/>
                        <a:pt x="1146" y="1267"/>
                        <a:pt x="1156" y="1257"/>
                      </a:cubicBezTo>
                      <a:cubicBezTo>
                        <a:pt x="1341" y="1164"/>
                        <a:pt x="1465" y="969"/>
                        <a:pt x="1589" y="814"/>
                      </a:cubicBezTo>
                      <a:cubicBezTo>
                        <a:pt x="1744" y="607"/>
                        <a:pt x="1651" y="360"/>
                        <a:pt x="1476" y="215"/>
                      </a:cubicBezTo>
                      <a:cubicBezTo>
                        <a:pt x="1465" y="185"/>
                        <a:pt x="1444" y="153"/>
                        <a:pt x="1414" y="133"/>
                      </a:cubicBezTo>
                      <a:cubicBezTo>
                        <a:pt x="1312" y="32"/>
                        <a:pt x="1199" y="1"/>
                        <a:pt x="1074" y="1"/>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13" name="Google Shape;2513;p78"/>
                <p:cNvSpPr/>
                <p:nvPr/>
              </p:nvSpPr>
              <p:spPr>
                <a:xfrm>
                  <a:off x="7460008" y="1266547"/>
                  <a:ext cx="133500" cy="156504"/>
                </a:xfrm>
                <a:custGeom>
                  <a:rect b="b" l="l" r="r" t="t"/>
                  <a:pathLst>
                    <a:path extrusionOk="0" h="1694" w="1445">
                      <a:moveTo>
                        <a:pt x="564" y="1"/>
                      </a:moveTo>
                      <a:cubicBezTo>
                        <a:pt x="351" y="1"/>
                        <a:pt x="135" y="145"/>
                        <a:pt x="83" y="355"/>
                      </a:cubicBezTo>
                      <a:cubicBezTo>
                        <a:pt x="62" y="448"/>
                        <a:pt x="51" y="541"/>
                        <a:pt x="62" y="634"/>
                      </a:cubicBezTo>
                      <a:cubicBezTo>
                        <a:pt x="21" y="747"/>
                        <a:pt x="0" y="871"/>
                        <a:pt x="0" y="985"/>
                      </a:cubicBezTo>
                      <a:cubicBezTo>
                        <a:pt x="0" y="1180"/>
                        <a:pt x="72" y="1335"/>
                        <a:pt x="196" y="1490"/>
                      </a:cubicBezTo>
                      <a:cubicBezTo>
                        <a:pt x="268" y="1583"/>
                        <a:pt x="413" y="1666"/>
                        <a:pt x="526" y="1686"/>
                      </a:cubicBezTo>
                      <a:cubicBezTo>
                        <a:pt x="571" y="1691"/>
                        <a:pt x="614" y="1694"/>
                        <a:pt x="656" y="1694"/>
                      </a:cubicBezTo>
                      <a:cubicBezTo>
                        <a:pt x="787" y="1694"/>
                        <a:pt x="907" y="1669"/>
                        <a:pt x="1032" y="1614"/>
                      </a:cubicBezTo>
                      <a:cubicBezTo>
                        <a:pt x="1279" y="1510"/>
                        <a:pt x="1444" y="1212"/>
                        <a:pt x="1424" y="943"/>
                      </a:cubicBezTo>
                      <a:cubicBezTo>
                        <a:pt x="1382" y="552"/>
                        <a:pt x="1114" y="273"/>
                        <a:pt x="794" y="66"/>
                      </a:cubicBezTo>
                      <a:cubicBezTo>
                        <a:pt x="724" y="21"/>
                        <a:pt x="644" y="1"/>
                        <a:pt x="564" y="1"/>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14" name="Google Shape;2514;p78"/>
                <p:cNvSpPr/>
                <p:nvPr/>
              </p:nvSpPr>
              <p:spPr>
                <a:xfrm>
                  <a:off x="6821520" y="1081218"/>
                  <a:ext cx="162048" cy="180340"/>
                </a:xfrm>
                <a:custGeom>
                  <a:rect b="b" l="l" r="r" t="t"/>
                  <a:pathLst>
                    <a:path extrusionOk="0" h="1952" w="1754">
                      <a:moveTo>
                        <a:pt x="850" y="0"/>
                      </a:moveTo>
                      <a:cubicBezTo>
                        <a:pt x="689" y="0"/>
                        <a:pt x="526" y="60"/>
                        <a:pt x="381" y="154"/>
                      </a:cubicBezTo>
                      <a:cubicBezTo>
                        <a:pt x="196" y="277"/>
                        <a:pt x="103" y="504"/>
                        <a:pt x="175" y="721"/>
                      </a:cubicBezTo>
                      <a:cubicBezTo>
                        <a:pt x="41" y="979"/>
                        <a:pt x="0" y="1278"/>
                        <a:pt x="175" y="1547"/>
                      </a:cubicBezTo>
                      <a:cubicBezTo>
                        <a:pt x="335" y="1786"/>
                        <a:pt x="631" y="1952"/>
                        <a:pt x="928" y="1952"/>
                      </a:cubicBezTo>
                      <a:cubicBezTo>
                        <a:pt x="1015" y="1952"/>
                        <a:pt x="1102" y="1938"/>
                        <a:pt x="1186" y="1907"/>
                      </a:cubicBezTo>
                      <a:cubicBezTo>
                        <a:pt x="1424" y="1815"/>
                        <a:pt x="1578" y="1660"/>
                        <a:pt x="1671" y="1423"/>
                      </a:cubicBezTo>
                      <a:cubicBezTo>
                        <a:pt x="1754" y="1185"/>
                        <a:pt x="1671" y="917"/>
                        <a:pt x="1589" y="701"/>
                      </a:cubicBezTo>
                      <a:cubicBezTo>
                        <a:pt x="1495" y="463"/>
                        <a:pt x="1392" y="206"/>
                        <a:pt x="1155" y="82"/>
                      </a:cubicBezTo>
                      <a:cubicBezTo>
                        <a:pt x="1058" y="25"/>
                        <a:pt x="955" y="0"/>
                        <a:pt x="850" y="0"/>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15" name="Google Shape;2515;p78"/>
                <p:cNvSpPr/>
                <p:nvPr/>
              </p:nvSpPr>
              <p:spPr>
                <a:xfrm>
                  <a:off x="7283641" y="981994"/>
                  <a:ext cx="146896" cy="132484"/>
                </a:xfrm>
                <a:custGeom>
                  <a:rect b="b" l="l" r="r" t="t"/>
                  <a:pathLst>
                    <a:path extrusionOk="0" h="1434" w="1590">
                      <a:moveTo>
                        <a:pt x="1115" y="1"/>
                      </a:moveTo>
                      <a:cubicBezTo>
                        <a:pt x="867" y="10"/>
                        <a:pt x="640" y="93"/>
                        <a:pt x="486" y="289"/>
                      </a:cubicBezTo>
                      <a:cubicBezTo>
                        <a:pt x="300" y="310"/>
                        <a:pt x="124" y="464"/>
                        <a:pt x="73" y="650"/>
                      </a:cubicBezTo>
                      <a:cubicBezTo>
                        <a:pt x="1" y="898"/>
                        <a:pt x="135" y="1115"/>
                        <a:pt x="362" y="1218"/>
                      </a:cubicBezTo>
                      <a:cubicBezTo>
                        <a:pt x="383" y="1228"/>
                        <a:pt x="403" y="1238"/>
                        <a:pt x="413" y="1248"/>
                      </a:cubicBezTo>
                      <a:lnTo>
                        <a:pt x="537" y="1310"/>
                      </a:lnTo>
                      <a:cubicBezTo>
                        <a:pt x="671" y="1383"/>
                        <a:pt x="805" y="1434"/>
                        <a:pt x="950" y="1434"/>
                      </a:cubicBezTo>
                      <a:cubicBezTo>
                        <a:pt x="1167" y="1434"/>
                        <a:pt x="1373" y="1310"/>
                        <a:pt x="1476" y="1115"/>
                      </a:cubicBezTo>
                      <a:cubicBezTo>
                        <a:pt x="1579" y="929"/>
                        <a:pt x="1589" y="702"/>
                        <a:pt x="1589" y="485"/>
                      </a:cubicBezTo>
                      <a:cubicBezTo>
                        <a:pt x="1589" y="228"/>
                        <a:pt x="1373" y="1"/>
                        <a:pt x="1115" y="1"/>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16" name="Google Shape;2516;p78"/>
                <p:cNvSpPr/>
                <p:nvPr/>
              </p:nvSpPr>
              <p:spPr>
                <a:xfrm>
                  <a:off x="6712873" y="724603"/>
                  <a:ext cx="149483" cy="159461"/>
                </a:xfrm>
                <a:custGeom>
                  <a:rect b="b" l="l" r="r" t="t"/>
                  <a:pathLst>
                    <a:path extrusionOk="0" h="1726" w="1618">
                      <a:moveTo>
                        <a:pt x="830" y="0"/>
                      </a:moveTo>
                      <a:cubicBezTo>
                        <a:pt x="792" y="0"/>
                        <a:pt x="752" y="4"/>
                        <a:pt x="711" y="11"/>
                      </a:cubicBezTo>
                      <a:cubicBezTo>
                        <a:pt x="526" y="53"/>
                        <a:pt x="402" y="187"/>
                        <a:pt x="310" y="352"/>
                      </a:cubicBezTo>
                      <a:cubicBezTo>
                        <a:pt x="83" y="497"/>
                        <a:pt x="0" y="785"/>
                        <a:pt x="134" y="1012"/>
                      </a:cubicBezTo>
                      <a:cubicBezTo>
                        <a:pt x="258" y="1229"/>
                        <a:pt x="340" y="1497"/>
                        <a:pt x="557" y="1641"/>
                      </a:cubicBezTo>
                      <a:cubicBezTo>
                        <a:pt x="638" y="1687"/>
                        <a:pt x="735" y="1716"/>
                        <a:pt x="827" y="1716"/>
                      </a:cubicBezTo>
                      <a:cubicBezTo>
                        <a:pt x="840" y="1716"/>
                        <a:pt x="854" y="1715"/>
                        <a:pt x="867" y="1714"/>
                      </a:cubicBezTo>
                      <a:lnTo>
                        <a:pt x="1000" y="1714"/>
                      </a:lnTo>
                      <a:cubicBezTo>
                        <a:pt x="1037" y="1721"/>
                        <a:pt x="1075" y="1725"/>
                        <a:pt x="1112" y="1725"/>
                      </a:cubicBezTo>
                      <a:cubicBezTo>
                        <a:pt x="1374" y="1725"/>
                        <a:pt x="1618" y="1539"/>
                        <a:pt x="1609" y="1249"/>
                      </a:cubicBezTo>
                      <a:cubicBezTo>
                        <a:pt x="1599" y="868"/>
                        <a:pt x="1465" y="548"/>
                        <a:pt x="1259" y="238"/>
                      </a:cubicBezTo>
                      <a:cubicBezTo>
                        <a:pt x="1148" y="78"/>
                        <a:pt x="1004" y="0"/>
                        <a:pt x="830" y="0"/>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17" name="Google Shape;2517;p78"/>
                <p:cNvSpPr/>
                <p:nvPr/>
              </p:nvSpPr>
              <p:spPr>
                <a:xfrm>
                  <a:off x="7596187" y="679887"/>
                  <a:ext cx="123984" cy="142462"/>
                </a:xfrm>
                <a:custGeom>
                  <a:rect b="b" l="l" r="r" t="t"/>
                  <a:pathLst>
                    <a:path extrusionOk="0" h="1542" w="1342">
                      <a:moveTo>
                        <a:pt x="517" y="0"/>
                      </a:moveTo>
                      <a:cubicBezTo>
                        <a:pt x="362" y="0"/>
                        <a:pt x="166" y="93"/>
                        <a:pt x="104" y="238"/>
                      </a:cubicBezTo>
                      <a:cubicBezTo>
                        <a:pt x="22" y="433"/>
                        <a:pt x="1" y="578"/>
                        <a:pt x="32" y="774"/>
                      </a:cubicBezTo>
                      <a:lnTo>
                        <a:pt x="63" y="867"/>
                      </a:lnTo>
                      <a:cubicBezTo>
                        <a:pt x="22" y="1063"/>
                        <a:pt x="73" y="1259"/>
                        <a:pt x="280" y="1382"/>
                      </a:cubicBezTo>
                      <a:cubicBezTo>
                        <a:pt x="342" y="1414"/>
                        <a:pt x="424" y="1434"/>
                        <a:pt x="507" y="1444"/>
                      </a:cubicBezTo>
                      <a:cubicBezTo>
                        <a:pt x="584" y="1511"/>
                        <a:pt x="691" y="1542"/>
                        <a:pt x="798" y="1542"/>
                      </a:cubicBezTo>
                      <a:cubicBezTo>
                        <a:pt x="890" y="1542"/>
                        <a:pt x="981" y="1519"/>
                        <a:pt x="1053" y="1476"/>
                      </a:cubicBezTo>
                      <a:cubicBezTo>
                        <a:pt x="1291" y="1331"/>
                        <a:pt x="1342" y="1052"/>
                        <a:pt x="1218" y="816"/>
                      </a:cubicBezTo>
                      <a:cubicBezTo>
                        <a:pt x="1218" y="816"/>
                        <a:pt x="1218" y="805"/>
                        <a:pt x="1208" y="795"/>
                      </a:cubicBezTo>
                      <a:cubicBezTo>
                        <a:pt x="1249" y="630"/>
                        <a:pt x="1229" y="465"/>
                        <a:pt x="1136" y="320"/>
                      </a:cubicBezTo>
                      <a:cubicBezTo>
                        <a:pt x="1074" y="227"/>
                        <a:pt x="991" y="145"/>
                        <a:pt x="899" y="93"/>
                      </a:cubicBezTo>
                      <a:cubicBezTo>
                        <a:pt x="816" y="42"/>
                        <a:pt x="723" y="0"/>
                        <a:pt x="610" y="0"/>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grpSp>
          <p:nvGrpSpPr>
            <p:cNvPr id="2518" name="Google Shape;2518;p78"/>
            <p:cNvGrpSpPr/>
            <p:nvPr/>
          </p:nvGrpSpPr>
          <p:grpSpPr>
            <a:xfrm rot="10800000">
              <a:off x="-92964" y="-47572"/>
              <a:ext cx="1252641" cy="1229270"/>
              <a:chOff x="5774125" y="679887"/>
              <a:chExt cx="1950850" cy="1914453"/>
            </a:xfrm>
          </p:grpSpPr>
          <p:sp>
            <p:nvSpPr>
              <p:cNvPr id="2519" name="Google Shape;2519;p78"/>
              <p:cNvSpPr/>
              <p:nvPr/>
            </p:nvSpPr>
            <p:spPr>
              <a:xfrm>
                <a:off x="5774125" y="2413353"/>
                <a:ext cx="160200" cy="180987"/>
              </a:xfrm>
              <a:custGeom>
                <a:rect b="b" l="l" r="r" t="t"/>
                <a:pathLst>
                  <a:path extrusionOk="0" h="1959" w="1734">
                    <a:moveTo>
                      <a:pt x="991" y="1"/>
                    </a:moveTo>
                    <a:cubicBezTo>
                      <a:pt x="816" y="1"/>
                      <a:pt x="681" y="104"/>
                      <a:pt x="578" y="249"/>
                    </a:cubicBezTo>
                    <a:cubicBezTo>
                      <a:pt x="568" y="258"/>
                      <a:pt x="557" y="279"/>
                      <a:pt x="537" y="300"/>
                    </a:cubicBezTo>
                    <a:cubicBezTo>
                      <a:pt x="351" y="320"/>
                      <a:pt x="217" y="465"/>
                      <a:pt x="145" y="650"/>
                    </a:cubicBezTo>
                    <a:cubicBezTo>
                      <a:pt x="0" y="1012"/>
                      <a:pt x="0" y="1393"/>
                      <a:pt x="248" y="1703"/>
                    </a:cubicBezTo>
                    <a:cubicBezTo>
                      <a:pt x="381" y="1873"/>
                      <a:pt x="606" y="1959"/>
                      <a:pt x="825" y="1959"/>
                    </a:cubicBezTo>
                    <a:cubicBezTo>
                      <a:pt x="910" y="1959"/>
                      <a:pt x="995" y="1946"/>
                      <a:pt x="1073" y="1920"/>
                    </a:cubicBezTo>
                    <a:cubicBezTo>
                      <a:pt x="1373" y="1837"/>
                      <a:pt x="1630" y="1579"/>
                      <a:pt x="1692" y="1269"/>
                    </a:cubicBezTo>
                    <a:cubicBezTo>
                      <a:pt x="1733" y="1074"/>
                      <a:pt x="1713" y="898"/>
                      <a:pt x="1661" y="733"/>
                    </a:cubicBezTo>
                    <a:cubicBezTo>
                      <a:pt x="1692" y="547"/>
                      <a:pt x="1579" y="362"/>
                      <a:pt x="1424" y="258"/>
                    </a:cubicBezTo>
                    <a:cubicBezTo>
                      <a:pt x="1393" y="228"/>
                      <a:pt x="1362" y="187"/>
                      <a:pt x="1331" y="145"/>
                    </a:cubicBezTo>
                    <a:cubicBezTo>
                      <a:pt x="1259" y="52"/>
                      <a:pt x="1104" y="1"/>
                      <a:pt x="991"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20" name="Google Shape;2520;p78"/>
              <p:cNvSpPr/>
              <p:nvPr/>
            </p:nvSpPr>
            <p:spPr>
              <a:xfrm>
                <a:off x="5898017" y="1960377"/>
                <a:ext cx="158260" cy="159738"/>
              </a:xfrm>
              <a:custGeom>
                <a:rect b="b" l="l" r="r" t="t"/>
                <a:pathLst>
                  <a:path extrusionOk="0" h="1729" w="1713">
                    <a:moveTo>
                      <a:pt x="814" y="0"/>
                    </a:moveTo>
                    <a:cubicBezTo>
                      <a:pt x="725" y="0"/>
                      <a:pt x="637" y="23"/>
                      <a:pt x="568" y="66"/>
                    </a:cubicBezTo>
                    <a:cubicBezTo>
                      <a:pt x="444" y="138"/>
                      <a:pt x="372" y="242"/>
                      <a:pt x="341" y="375"/>
                    </a:cubicBezTo>
                    <a:cubicBezTo>
                      <a:pt x="341" y="386"/>
                      <a:pt x="330" y="396"/>
                      <a:pt x="330" y="407"/>
                    </a:cubicBezTo>
                    <a:cubicBezTo>
                      <a:pt x="330" y="399"/>
                      <a:pt x="329" y="396"/>
                      <a:pt x="328" y="396"/>
                    </a:cubicBezTo>
                    <a:cubicBezTo>
                      <a:pt x="324" y="396"/>
                      <a:pt x="318" y="412"/>
                      <a:pt x="323" y="412"/>
                    </a:cubicBezTo>
                    <a:cubicBezTo>
                      <a:pt x="324" y="412"/>
                      <a:pt x="327" y="410"/>
                      <a:pt x="330" y="407"/>
                    </a:cubicBezTo>
                    <a:lnTo>
                      <a:pt x="330" y="407"/>
                    </a:lnTo>
                    <a:cubicBezTo>
                      <a:pt x="310" y="437"/>
                      <a:pt x="289" y="478"/>
                      <a:pt x="268" y="510"/>
                    </a:cubicBezTo>
                    <a:cubicBezTo>
                      <a:pt x="217" y="613"/>
                      <a:pt x="155" y="716"/>
                      <a:pt x="103" y="819"/>
                    </a:cubicBezTo>
                    <a:cubicBezTo>
                      <a:pt x="0" y="1005"/>
                      <a:pt x="21" y="1242"/>
                      <a:pt x="176" y="1397"/>
                    </a:cubicBezTo>
                    <a:lnTo>
                      <a:pt x="279" y="1500"/>
                    </a:lnTo>
                    <a:cubicBezTo>
                      <a:pt x="330" y="1551"/>
                      <a:pt x="424" y="1603"/>
                      <a:pt x="506" y="1624"/>
                    </a:cubicBezTo>
                    <a:cubicBezTo>
                      <a:pt x="591" y="1695"/>
                      <a:pt x="696" y="1729"/>
                      <a:pt x="802" y="1729"/>
                    </a:cubicBezTo>
                    <a:cubicBezTo>
                      <a:pt x="926" y="1729"/>
                      <a:pt x="1051" y="1682"/>
                      <a:pt x="1146" y="1592"/>
                    </a:cubicBezTo>
                    <a:cubicBezTo>
                      <a:pt x="1331" y="1417"/>
                      <a:pt x="1527" y="1262"/>
                      <a:pt x="1600" y="1015"/>
                    </a:cubicBezTo>
                    <a:cubicBezTo>
                      <a:pt x="1713" y="581"/>
                      <a:pt x="1362" y="283"/>
                      <a:pt x="1052" y="66"/>
                    </a:cubicBezTo>
                    <a:cubicBezTo>
                      <a:pt x="982" y="21"/>
                      <a:pt x="897" y="0"/>
                      <a:pt x="814"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21" name="Google Shape;2521;p78"/>
              <p:cNvSpPr/>
              <p:nvPr/>
            </p:nvSpPr>
            <p:spPr>
              <a:xfrm>
                <a:off x="6434602" y="2116420"/>
                <a:ext cx="143016" cy="187085"/>
              </a:xfrm>
              <a:custGeom>
                <a:rect b="b" l="l" r="r" t="t"/>
                <a:pathLst>
                  <a:path extrusionOk="0" h="2025" w="1548">
                    <a:moveTo>
                      <a:pt x="601" y="0"/>
                    </a:moveTo>
                    <a:cubicBezTo>
                      <a:pt x="436" y="0"/>
                      <a:pt x="276" y="83"/>
                      <a:pt x="175" y="265"/>
                    </a:cubicBezTo>
                    <a:cubicBezTo>
                      <a:pt x="72" y="440"/>
                      <a:pt x="51" y="646"/>
                      <a:pt x="41" y="832"/>
                    </a:cubicBezTo>
                    <a:cubicBezTo>
                      <a:pt x="0" y="1224"/>
                      <a:pt x="10" y="1698"/>
                      <a:pt x="361" y="1946"/>
                    </a:cubicBezTo>
                    <a:cubicBezTo>
                      <a:pt x="443" y="2000"/>
                      <a:pt x="526" y="2024"/>
                      <a:pt x="608" y="2024"/>
                    </a:cubicBezTo>
                    <a:cubicBezTo>
                      <a:pt x="743" y="2024"/>
                      <a:pt x="875" y="1960"/>
                      <a:pt x="990" y="1863"/>
                    </a:cubicBezTo>
                    <a:cubicBezTo>
                      <a:pt x="1186" y="1853"/>
                      <a:pt x="1372" y="1719"/>
                      <a:pt x="1434" y="1523"/>
                    </a:cubicBezTo>
                    <a:cubicBezTo>
                      <a:pt x="1454" y="1420"/>
                      <a:pt x="1475" y="1327"/>
                      <a:pt x="1485" y="1234"/>
                    </a:cubicBezTo>
                    <a:cubicBezTo>
                      <a:pt x="1516" y="1173"/>
                      <a:pt x="1547" y="1100"/>
                      <a:pt x="1547" y="1017"/>
                    </a:cubicBezTo>
                    <a:cubicBezTo>
                      <a:pt x="1547" y="863"/>
                      <a:pt x="1475" y="749"/>
                      <a:pt x="1382" y="667"/>
                    </a:cubicBezTo>
                    <a:cubicBezTo>
                      <a:pt x="1351" y="616"/>
                      <a:pt x="1320" y="574"/>
                      <a:pt x="1279" y="522"/>
                    </a:cubicBezTo>
                    <a:cubicBezTo>
                      <a:pt x="1238" y="471"/>
                      <a:pt x="1186" y="440"/>
                      <a:pt x="1135" y="389"/>
                    </a:cubicBezTo>
                    <a:cubicBezTo>
                      <a:pt x="1124" y="347"/>
                      <a:pt x="1103" y="295"/>
                      <a:pt x="1073" y="254"/>
                    </a:cubicBezTo>
                    <a:cubicBezTo>
                      <a:pt x="951" y="91"/>
                      <a:pt x="774" y="0"/>
                      <a:pt x="601"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22" name="Google Shape;2522;p78"/>
              <p:cNvSpPr/>
              <p:nvPr/>
            </p:nvSpPr>
            <p:spPr>
              <a:xfrm>
                <a:off x="6864018" y="1933954"/>
                <a:ext cx="156689" cy="160200"/>
              </a:xfrm>
              <a:custGeom>
                <a:rect b="b" l="l" r="r" t="t"/>
                <a:pathLst>
                  <a:path extrusionOk="0" h="1734" w="1696">
                    <a:moveTo>
                      <a:pt x="1146" y="1"/>
                    </a:moveTo>
                    <a:cubicBezTo>
                      <a:pt x="1140" y="1"/>
                      <a:pt x="1134" y="1"/>
                      <a:pt x="1129" y="1"/>
                    </a:cubicBezTo>
                    <a:cubicBezTo>
                      <a:pt x="973" y="1"/>
                      <a:pt x="829" y="42"/>
                      <a:pt x="705" y="115"/>
                    </a:cubicBezTo>
                    <a:cubicBezTo>
                      <a:pt x="592" y="145"/>
                      <a:pt x="489" y="218"/>
                      <a:pt x="427" y="331"/>
                    </a:cubicBezTo>
                    <a:cubicBezTo>
                      <a:pt x="386" y="414"/>
                      <a:pt x="334" y="476"/>
                      <a:pt x="283" y="548"/>
                    </a:cubicBezTo>
                    <a:cubicBezTo>
                      <a:pt x="180" y="693"/>
                      <a:pt x="128" y="858"/>
                      <a:pt x="86" y="1023"/>
                    </a:cubicBezTo>
                    <a:cubicBezTo>
                      <a:pt x="1" y="1347"/>
                      <a:pt x="259" y="1627"/>
                      <a:pt x="559" y="1627"/>
                    </a:cubicBezTo>
                    <a:cubicBezTo>
                      <a:pt x="584" y="1627"/>
                      <a:pt x="609" y="1625"/>
                      <a:pt x="633" y="1621"/>
                    </a:cubicBezTo>
                    <a:cubicBezTo>
                      <a:pt x="726" y="1683"/>
                      <a:pt x="829" y="1734"/>
                      <a:pt x="932" y="1734"/>
                    </a:cubicBezTo>
                    <a:cubicBezTo>
                      <a:pt x="1149" y="1734"/>
                      <a:pt x="1314" y="1590"/>
                      <a:pt x="1386" y="1404"/>
                    </a:cubicBezTo>
                    <a:cubicBezTo>
                      <a:pt x="1417" y="1383"/>
                      <a:pt x="1448" y="1363"/>
                      <a:pt x="1469" y="1332"/>
                    </a:cubicBezTo>
                    <a:cubicBezTo>
                      <a:pt x="1696" y="1085"/>
                      <a:pt x="1613" y="785"/>
                      <a:pt x="1613" y="476"/>
                    </a:cubicBezTo>
                    <a:cubicBezTo>
                      <a:pt x="1613" y="223"/>
                      <a:pt x="1406" y="1"/>
                      <a:pt x="1146"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23" name="Google Shape;2523;p78"/>
              <p:cNvSpPr/>
              <p:nvPr/>
            </p:nvSpPr>
            <p:spPr>
              <a:xfrm>
                <a:off x="7359861" y="1915384"/>
                <a:ext cx="163988" cy="152162"/>
              </a:xfrm>
              <a:custGeom>
                <a:rect b="b" l="l" r="r" t="t"/>
                <a:pathLst>
                  <a:path extrusionOk="0" h="1647" w="1775">
                    <a:moveTo>
                      <a:pt x="1056" y="1"/>
                    </a:moveTo>
                    <a:cubicBezTo>
                      <a:pt x="1034" y="1"/>
                      <a:pt x="1013" y="3"/>
                      <a:pt x="991" y="6"/>
                    </a:cubicBezTo>
                    <a:lnTo>
                      <a:pt x="960" y="6"/>
                    </a:lnTo>
                    <a:cubicBezTo>
                      <a:pt x="775" y="6"/>
                      <a:pt x="651" y="99"/>
                      <a:pt x="548" y="243"/>
                    </a:cubicBezTo>
                    <a:cubicBezTo>
                      <a:pt x="465" y="346"/>
                      <a:pt x="383" y="460"/>
                      <a:pt x="321" y="573"/>
                    </a:cubicBezTo>
                    <a:cubicBezTo>
                      <a:pt x="259" y="687"/>
                      <a:pt x="218" y="800"/>
                      <a:pt x="156" y="914"/>
                    </a:cubicBezTo>
                    <a:cubicBezTo>
                      <a:pt x="1" y="1234"/>
                      <a:pt x="186" y="1646"/>
                      <a:pt x="578" y="1646"/>
                    </a:cubicBezTo>
                    <a:cubicBezTo>
                      <a:pt x="672" y="1646"/>
                      <a:pt x="775" y="1636"/>
                      <a:pt x="878" y="1636"/>
                    </a:cubicBezTo>
                    <a:cubicBezTo>
                      <a:pt x="904" y="1641"/>
                      <a:pt x="930" y="1643"/>
                      <a:pt x="954" y="1643"/>
                    </a:cubicBezTo>
                    <a:cubicBezTo>
                      <a:pt x="1045" y="1643"/>
                      <a:pt x="1124" y="1615"/>
                      <a:pt x="1197" y="1574"/>
                    </a:cubicBezTo>
                    <a:cubicBezTo>
                      <a:pt x="1352" y="1522"/>
                      <a:pt x="1486" y="1440"/>
                      <a:pt x="1589" y="1295"/>
                    </a:cubicBezTo>
                    <a:cubicBezTo>
                      <a:pt x="1775" y="1017"/>
                      <a:pt x="1610" y="646"/>
                      <a:pt x="1517" y="357"/>
                    </a:cubicBezTo>
                    <a:cubicBezTo>
                      <a:pt x="1452" y="170"/>
                      <a:pt x="1260" y="1"/>
                      <a:pt x="1056"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24" name="Google Shape;2524;p78"/>
              <p:cNvSpPr/>
              <p:nvPr/>
            </p:nvSpPr>
            <p:spPr>
              <a:xfrm>
                <a:off x="7171206" y="1552025"/>
                <a:ext cx="161124" cy="141538"/>
              </a:xfrm>
              <a:custGeom>
                <a:rect b="b" l="l" r="r" t="t"/>
                <a:pathLst>
                  <a:path extrusionOk="0" h="1532" w="1744">
                    <a:moveTo>
                      <a:pt x="1074" y="1"/>
                    </a:moveTo>
                    <a:cubicBezTo>
                      <a:pt x="1033" y="1"/>
                      <a:pt x="992" y="4"/>
                      <a:pt x="949" y="9"/>
                    </a:cubicBezTo>
                    <a:cubicBezTo>
                      <a:pt x="867" y="20"/>
                      <a:pt x="795" y="61"/>
                      <a:pt x="733" y="112"/>
                    </a:cubicBezTo>
                    <a:lnTo>
                      <a:pt x="733" y="102"/>
                    </a:lnTo>
                    <a:cubicBezTo>
                      <a:pt x="681" y="91"/>
                      <a:pt x="640" y="82"/>
                      <a:pt x="599" y="82"/>
                    </a:cubicBezTo>
                    <a:lnTo>
                      <a:pt x="589" y="82"/>
                    </a:lnTo>
                    <a:cubicBezTo>
                      <a:pt x="577" y="80"/>
                      <a:pt x="566" y="79"/>
                      <a:pt x="554" y="79"/>
                    </a:cubicBezTo>
                    <a:cubicBezTo>
                      <a:pt x="407" y="79"/>
                      <a:pt x="243" y="195"/>
                      <a:pt x="176" y="318"/>
                    </a:cubicBezTo>
                    <a:cubicBezTo>
                      <a:pt x="83" y="494"/>
                      <a:pt x="62" y="731"/>
                      <a:pt x="32" y="927"/>
                    </a:cubicBezTo>
                    <a:cubicBezTo>
                      <a:pt x="0" y="1102"/>
                      <a:pt x="32" y="1257"/>
                      <a:pt x="155" y="1391"/>
                    </a:cubicBezTo>
                    <a:cubicBezTo>
                      <a:pt x="247" y="1484"/>
                      <a:pt x="372" y="1532"/>
                      <a:pt x="498" y="1532"/>
                    </a:cubicBezTo>
                    <a:cubicBezTo>
                      <a:pt x="583" y="1532"/>
                      <a:pt x="668" y="1510"/>
                      <a:pt x="743" y="1464"/>
                    </a:cubicBezTo>
                    <a:cubicBezTo>
                      <a:pt x="826" y="1412"/>
                      <a:pt x="919" y="1361"/>
                      <a:pt x="1011" y="1319"/>
                    </a:cubicBezTo>
                    <a:cubicBezTo>
                      <a:pt x="1022" y="1319"/>
                      <a:pt x="1032" y="1319"/>
                      <a:pt x="1032" y="1309"/>
                    </a:cubicBezTo>
                    <a:cubicBezTo>
                      <a:pt x="1063" y="1309"/>
                      <a:pt x="1084" y="1299"/>
                      <a:pt x="1104" y="1278"/>
                    </a:cubicBezTo>
                    <a:cubicBezTo>
                      <a:pt x="1125" y="1278"/>
                      <a:pt x="1146" y="1267"/>
                      <a:pt x="1156" y="1257"/>
                    </a:cubicBezTo>
                    <a:cubicBezTo>
                      <a:pt x="1341" y="1164"/>
                      <a:pt x="1465" y="969"/>
                      <a:pt x="1589" y="814"/>
                    </a:cubicBezTo>
                    <a:cubicBezTo>
                      <a:pt x="1744" y="607"/>
                      <a:pt x="1651" y="360"/>
                      <a:pt x="1476" y="215"/>
                    </a:cubicBezTo>
                    <a:cubicBezTo>
                      <a:pt x="1465" y="185"/>
                      <a:pt x="1444" y="153"/>
                      <a:pt x="1414" y="133"/>
                    </a:cubicBezTo>
                    <a:cubicBezTo>
                      <a:pt x="1312" y="32"/>
                      <a:pt x="1199" y="1"/>
                      <a:pt x="1074"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25" name="Google Shape;2525;p78"/>
              <p:cNvSpPr/>
              <p:nvPr/>
            </p:nvSpPr>
            <p:spPr>
              <a:xfrm>
                <a:off x="7460008" y="1266547"/>
                <a:ext cx="133500" cy="156504"/>
              </a:xfrm>
              <a:custGeom>
                <a:rect b="b" l="l" r="r" t="t"/>
                <a:pathLst>
                  <a:path extrusionOk="0" h="1694" w="1445">
                    <a:moveTo>
                      <a:pt x="564" y="1"/>
                    </a:moveTo>
                    <a:cubicBezTo>
                      <a:pt x="351" y="1"/>
                      <a:pt x="135" y="145"/>
                      <a:pt x="83" y="355"/>
                    </a:cubicBezTo>
                    <a:cubicBezTo>
                      <a:pt x="62" y="448"/>
                      <a:pt x="51" y="541"/>
                      <a:pt x="62" y="634"/>
                    </a:cubicBezTo>
                    <a:cubicBezTo>
                      <a:pt x="21" y="747"/>
                      <a:pt x="0" y="871"/>
                      <a:pt x="0" y="985"/>
                    </a:cubicBezTo>
                    <a:cubicBezTo>
                      <a:pt x="0" y="1180"/>
                      <a:pt x="72" y="1335"/>
                      <a:pt x="196" y="1490"/>
                    </a:cubicBezTo>
                    <a:cubicBezTo>
                      <a:pt x="268" y="1583"/>
                      <a:pt x="413" y="1666"/>
                      <a:pt x="526" y="1686"/>
                    </a:cubicBezTo>
                    <a:cubicBezTo>
                      <a:pt x="571" y="1691"/>
                      <a:pt x="614" y="1694"/>
                      <a:pt x="656" y="1694"/>
                    </a:cubicBezTo>
                    <a:cubicBezTo>
                      <a:pt x="787" y="1694"/>
                      <a:pt x="907" y="1669"/>
                      <a:pt x="1032" y="1614"/>
                    </a:cubicBezTo>
                    <a:cubicBezTo>
                      <a:pt x="1279" y="1510"/>
                      <a:pt x="1444" y="1212"/>
                      <a:pt x="1424" y="943"/>
                    </a:cubicBezTo>
                    <a:cubicBezTo>
                      <a:pt x="1382" y="552"/>
                      <a:pt x="1114" y="273"/>
                      <a:pt x="794" y="66"/>
                    </a:cubicBezTo>
                    <a:cubicBezTo>
                      <a:pt x="724" y="21"/>
                      <a:pt x="644" y="1"/>
                      <a:pt x="564"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26" name="Google Shape;2526;p78"/>
              <p:cNvSpPr/>
              <p:nvPr/>
            </p:nvSpPr>
            <p:spPr>
              <a:xfrm>
                <a:off x="6821520" y="1081218"/>
                <a:ext cx="162048" cy="180340"/>
              </a:xfrm>
              <a:custGeom>
                <a:rect b="b" l="l" r="r" t="t"/>
                <a:pathLst>
                  <a:path extrusionOk="0" h="1952" w="1754">
                    <a:moveTo>
                      <a:pt x="850" y="0"/>
                    </a:moveTo>
                    <a:cubicBezTo>
                      <a:pt x="689" y="0"/>
                      <a:pt x="526" y="60"/>
                      <a:pt x="381" y="154"/>
                    </a:cubicBezTo>
                    <a:cubicBezTo>
                      <a:pt x="196" y="277"/>
                      <a:pt x="103" y="504"/>
                      <a:pt x="175" y="721"/>
                    </a:cubicBezTo>
                    <a:cubicBezTo>
                      <a:pt x="41" y="979"/>
                      <a:pt x="0" y="1278"/>
                      <a:pt x="175" y="1547"/>
                    </a:cubicBezTo>
                    <a:cubicBezTo>
                      <a:pt x="335" y="1786"/>
                      <a:pt x="631" y="1952"/>
                      <a:pt x="928" y="1952"/>
                    </a:cubicBezTo>
                    <a:cubicBezTo>
                      <a:pt x="1015" y="1952"/>
                      <a:pt x="1102" y="1938"/>
                      <a:pt x="1186" y="1907"/>
                    </a:cubicBezTo>
                    <a:cubicBezTo>
                      <a:pt x="1424" y="1815"/>
                      <a:pt x="1578" y="1660"/>
                      <a:pt x="1671" y="1423"/>
                    </a:cubicBezTo>
                    <a:cubicBezTo>
                      <a:pt x="1754" y="1185"/>
                      <a:pt x="1671" y="917"/>
                      <a:pt x="1589" y="701"/>
                    </a:cubicBezTo>
                    <a:cubicBezTo>
                      <a:pt x="1495" y="463"/>
                      <a:pt x="1392" y="206"/>
                      <a:pt x="1155" y="82"/>
                    </a:cubicBezTo>
                    <a:cubicBezTo>
                      <a:pt x="1058" y="25"/>
                      <a:pt x="955" y="0"/>
                      <a:pt x="850"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27" name="Google Shape;2527;p78"/>
              <p:cNvSpPr/>
              <p:nvPr/>
            </p:nvSpPr>
            <p:spPr>
              <a:xfrm>
                <a:off x="7283641" y="981994"/>
                <a:ext cx="146896" cy="132484"/>
              </a:xfrm>
              <a:custGeom>
                <a:rect b="b" l="l" r="r" t="t"/>
                <a:pathLst>
                  <a:path extrusionOk="0" h="1434" w="1590">
                    <a:moveTo>
                      <a:pt x="1115" y="1"/>
                    </a:moveTo>
                    <a:cubicBezTo>
                      <a:pt x="867" y="10"/>
                      <a:pt x="640" y="93"/>
                      <a:pt x="486" y="289"/>
                    </a:cubicBezTo>
                    <a:cubicBezTo>
                      <a:pt x="300" y="310"/>
                      <a:pt x="124" y="464"/>
                      <a:pt x="73" y="650"/>
                    </a:cubicBezTo>
                    <a:cubicBezTo>
                      <a:pt x="1" y="898"/>
                      <a:pt x="135" y="1115"/>
                      <a:pt x="362" y="1218"/>
                    </a:cubicBezTo>
                    <a:cubicBezTo>
                      <a:pt x="383" y="1228"/>
                      <a:pt x="403" y="1238"/>
                      <a:pt x="413" y="1248"/>
                    </a:cubicBezTo>
                    <a:lnTo>
                      <a:pt x="537" y="1310"/>
                    </a:lnTo>
                    <a:cubicBezTo>
                      <a:pt x="671" y="1383"/>
                      <a:pt x="805" y="1434"/>
                      <a:pt x="950" y="1434"/>
                    </a:cubicBezTo>
                    <a:cubicBezTo>
                      <a:pt x="1167" y="1434"/>
                      <a:pt x="1373" y="1310"/>
                      <a:pt x="1476" y="1115"/>
                    </a:cubicBezTo>
                    <a:cubicBezTo>
                      <a:pt x="1579" y="929"/>
                      <a:pt x="1589" y="702"/>
                      <a:pt x="1589" y="485"/>
                    </a:cubicBezTo>
                    <a:cubicBezTo>
                      <a:pt x="1589" y="228"/>
                      <a:pt x="1373" y="1"/>
                      <a:pt x="1115"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28" name="Google Shape;2528;p78"/>
              <p:cNvSpPr/>
              <p:nvPr/>
            </p:nvSpPr>
            <p:spPr>
              <a:xfrm>
                <a:off x="6712873" y="724603"/>
                <a:ext cx="149483" cy="159461"/>
              </a:xfrm>
              <a:custGeom>
                <a:rect b="b" l="l" r="r" t="t"/>
                <a:pathLst>
                  <a:path extrusionOk="0" h="1726" w="1618">
                    <a:moveTo>
                      <a:pt x="830" y="0"/>
                    </a:moveTo>
                    <a:cubicBezTo>
                      <a:pt x="792" y="0"/>
                      <a:pt x="752" y="4"/>
                      <a:pt x="711" y="11"/>
                    </a:cubicBezTo>
                    <a:cubicBezTo>
                      <a:pt x="526" y="53"/>
                      <a:pt x="402" y="187"/>
                      <a:pt x="310" y="352"/>
                    </a:cubicBezTo>
                    <a:cubicBezTo>
                      <a:pt x="83" y="497"/>
                      <a:pt x="0" y="785"/>
                      <a:pt x="134" y="1012"/>
                    </a:cubicBezTo>
                    <a:cubicBezTo>
                      <a:pt x="258" y="1229"/>
                      <a:pt x="340" y="1497"/>
                      <a:pt x="557" y="1641"/>
                    </a:cubicBezTo>
                    <a:cubicBezTo>
                      <a:pt x="638" y="1687"/>
                      <a:pt x="735" y="1716"/>
                      <a:pt x="827" y="1716"/>
                    </a:cubicBezTo>
                    <a:cubicBezTo>
                      <a:pt x="840" y="1716"/>
                      <a:pt x="854" y="1715"/>
                      <a:pt x="867" y="1714"/>
                    </a:cubicBezTo>
                    <a:lnTo>
                      <a:pt x="1000" y="1714"/>
                    </a:lnTo>
                    <a:cubicBezTo>
                      <a:pt x="1037" y="1721"/>
                      <a:pt x="1075" y="1725"/>
                      <a:pt x="1112" y="1725"/>
                    </a:cubicBezTo>
                    <a:cubicBezTo>
                      <a:pt x="1374" y="1725"/>
                      <a:pt x="1618" y="1539"/>
                      <a:pt x="1609" y="1249"/>
                    </a:cubicBezTo>
                    <a:cubicBezTo>
                      <a:pt x="1599" y="868"/>
                      <a:pt x="1465" y="548"/>
                      <a:pt x="1259" y="238"/>
                    </a:cubicBezTo>
                    <a:cubicBezTo>
                      <a:pt x="1148" y="78"/>
                      <a:pt x="1004" y="0"/>
                      <a:pt x="830"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29" name="Google Shape;2529;p78"/>
              <p:cNvSpPr/>
              <p:nvPr/>
            </p:nvSpPr>
            <p:spPr>
              <a:xfrm>
                <a:off x="7596187" y="679887"/>
                <a:ext cx="123984" cy="142462"/>
              </a:xfrm>
              <a:custGeom>
                <a:rect b="b" l="l" r="r" t="t"/>
                <a:pathLst>
                  <a:path extrusionOk="0" h="1542" w="1342">
                    <a:moveTo>
                      <a:pt x="517" y="0"/>
                    </a:moveTo>
                    <a:cubicBezTo>
                      <a:pt x="362" y="0"/>
                      <a:pt x="166" y="93"/>
                      <a:pt x="104" y="238"/>
                    </a:cubicBezTo>
                    <a:cubicBezTo>
                      <a:pt x="22" y="433"/>
                      <a:pt x="1" y="578"/>
                      <a:pt x="32" y="774"/>
                    </a:cubicBezTo>
                    <a:lnTo>
                      <a:pt x="63" y="867"/>
                    </a:lnTo>
                    <a:cubicBezTo>
                      <a:pt x="22" y="1063"/>
                      <a:pt x="73" y="1259"/>
                      <a:pt x="280" y="1382"/>
                    </a:cubicBezTo>
                    <a:cubicBezTo>
                      <a:pt x="342" y="1414"/>
                      <a:pt x="424" y="1434"/>
                      <a:pt x="507" y="1444"/>
                    </a:cubicBezTo>
                    <a:cubicBezTo>
                      <a:pt x="584" y="1511"/>
                      <a:pt x="691" y="1542"/>
                      <a:pt x="798" y="1542"/>
                    </a:cubicBezTo>
                    <a:cubicBezTo>
                      <a:pt x="890" y="1542"/>
                      <a:pt x="981" y="1519"/>
                      <a:pt x="1053" y="1476"/>
                    </a:cubicBezTo>
                    <a:cubicBezTo>
                      <a:pt x="1291" y="1331"/>
                      <a:pt x="1342" y="1052"/>
                      <a:pt x="1218" y="816"/>
                    </a:cubicBezTo>
                    <a:cubicBezTo>
                      <a:pt x="1218" y="816"/>
                      <a:pt x="1218" y="805"/>
                      <a:pt x="1208" y="795"/>
                    </a:cubicBezTo>
                    <a:cubicBezTo>
                      <a:pt x="1249" y="630"/>
                      <a:pt x="1229" y="465"/>
                      <a:pt x="1136" y="320"/>
                    </a:cubicBezTo>
                    <a:cubicBezTo>
                      <a:pt x="1074" y="227"/>
                      <a:pt x="991" y="145"/>
                      <a:pt x="899" y="93"/>
                    </a:cubicBezTo>
                    <a:cubicBezTo>
                      <a:pt x="816" y="42"/>
                      <a:pt x="723" y="0"/>
                      <a:pt x="610"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30" name="Google Shape;2530;p78"/>
              <p:cNvSpPr/>
              <p:nvPr/>
            </p:nvSpPr>
            <p:spPr>
              <a:xfrm>
                <a:off x="6845264" y="2369284"/>
                <a:ext cx="134516" cy="124261"/>
              </a:xfrm>
              <a:custGeom>
                <a:rect b="b" l="l" r="r" t="t"/>
                <a:pathLst>
                  <a:path extrusionOk="0" h="1345" w="1456">
                    <a:moveTo>
                      <a:pt x="894" y="0"/>
                    </a:moveTo>
                    <a:cubicBezTo>
                      <a:pt x="878" y="0"/>
                      <a:pt x="862" y="1"/>
                      <a:pt x="846" y="3"/>
                    </a:cubicBezTo>
                    <a:cubicBezTo>
                      <a:pt x="733" y="13"/>
                      <a:pt x="630" y="55"/>
                      <a:pt x="537" y="107"/>
                    </a:cubicBezTo>
                    <a:cubicBezTo>
                      <a:pt x="496" y="127"/>
                      <a:pt x="465" y="137"/>
                      <a:pt x="434" y="158"/>
                    </a:cubicBezTo>
                    <a:cubicBezTo>
                      <a:pt x="321" y="240"/>
                      <a:pt x="238" y="343"/>
                      <a:pt x="186" y="478"/>
                    </a:cubicBezTo>
                    <a:cubicBezTo>
                      <a:pt x="176" y="488"/>
                      <a:pt x="156" y="509"/>
                      <a:pt x="145" y="529"/>
                    </a:cubicBezTo>
                    <a:cubicBezTo>
                      <a:pt x="1" y="746"/>
                      <a:pt x="104" y="1056"/>
                      <a:pt x="321" y="1189"/>
                    </a:cubicBezTo>
                    <a:cubicBezTo>
                      <a:pt x="351" y="1200"/>
                      <a:pt x="383" y="1221"/>
                      <a:pt x="413" y="1231"/>
                    </a:cubicBezTo>
                    <a:cubicBezTo>
                      <a:pt x="475" y="1272"/>
                      <a:pt x="537" y="1313"/>
                      <a:pt x="619" y="1324"/>
                    </a:cubicBezTo>
                    <a:cubicBezTo>
                      <a:pt x="733" y="1344"/>
                      <a:pt x="836" y="1344"/>
                      <a:pt x="950" y="1344"/>
                    </a:cubicBezTo>
                    <a:cubicBezTo>
                      <a:pt x="1197" y="1344"/>
                      <a:pt x="1435" y="1127"/>
                      <a:pt x="1424" y="870"/>
                    </a:cubicBezTo>
                    <a:cubicBezTo>
                      <a:pt x="1424" y="808"/>
                      <a:pt x="1414" y="756"/>
                      <a:pt x="1403" y="705"/>
                    </a:cubicBezTo>
                    <a:cubicBezTo>
                      <a:pt x="1455" y="509"/>
                      <a:pt x="1393" y="282"/>
                      <a:pt x="1218" y="178"/>
                    </a:cubicBezTo>
                    <a:cubicBezTo>
                      <a:pt x="1144" y="77"/>
                      <a:pt x="1029" y="0"/>
                      <a:pt x="894"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31" name="Google Shape;2531;p78"/>
              <p:cNvSpPr/>
              <p:nvPr/>
            </p:nvSpPr>
            <p:spPr>
              <a:xfrm>
                <a:off x="7625844" y="1755831"/>
                <a:ext cx="99132" cy="115392"/>
              </a:xfrm>
              <a:custGeom>
                <a:rect b="b" l="l" r="r" t="t"/>
                <a:pathLst>
                  <a:path extrusionOk="0" h="1249" w="1073">
                    <a:moveTo>
                      <a:pt x="484" y="0"/>
                    </a:moveTo>
                    <a:cubicBezTo>
                      <a:pt x="227" y="0"/>
                      <a:pt x="0" y="217"/>
                      <a:pt x="0" y="485"/>
                    </a:cubicBezTo>
                    <a:cubicBezTo>
                      <a:pt x="0" y="588"/>
                      <a:pt x="41" y="681"/>
                      <a:pt x="103" y="764"/>
                    </a:cubicBezTo>
                    <a:lnTo>
                      <a:pt x="103" y="774"/>
                    </a:lnTo>
                    <a:cubicBezTo>
                      <a:pt x="103" y="1032"/>
                      <a:pt x="319" y="1248"/>
                      <a:pt x="578" y="1248"/>
                    </a:cubicBezTo>
                    <a:cubicBezTo>
                      <a:pt x="846" y="1248"/>
                      <a:pt x="1062" y="1032"/>
                      <a:pt x="1062" y="774"/>
                    </a:cubicBezTo>
                    <a:cubicBezTo>
                      <a:pt x="1062" y="599"/>
                      <a:pt x="1073" y="423"/>
                      <a:pt x="980" y="269"/>
                    </a:cubicBezTo>
                    <a:cubicBezTo>
                      <a:pt x="876" y="83"/>
                      <a:pt x="691" y="0"/>
                      <a:pt x="484"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2532" name="Google Shape;2532;p78"/>
            <p:cNvSpPr/>
            <p:nvPr/>
          </p:nvSpPr>
          <p:spPr>
            <a:xfrm>
              <a:off x="2493105" y="-353730"/>
              <a:ext cx="1231155" cy="1179107"/>
            </a:xfrm>
            <a:custGeom>
              <a:rect b="b" l="l" r="r" t="t"/>
              <a:pathLst>
                <a:path extrusionOk="0" h="14340" w="14973">
                  <a:moveTo>
                    <a:pt x="5804" y="1"/>
                  </a:moveTo>
                  <a:cubicBezTo>
                    <a:pt x="5569" y="1"/>
                    <a:pt x="5300" y="71"/>
                    <a:pt x="5030" y="212"/>
                  </a:cubicBezTo>
                  <a:cubicBezTo>
                    <a:pt x="4538" y="469"/>
                    <a:pt x="4327" y="938"/>
                    <a:pt x="4339" y="1431"/>
                  </a:cubicBezTo>
                  <a:lnTo>
                    <a:pt x="4327" y="1431"/>
                  </a:lnTo>
                  <a:lnTo>
                    <a:pt x="4339" y="1443"/>
                  </a:lnTo>
                  <a:cubicBezTo>
                    <a:pt x="4339" y="1501"/>
                    <a:pt x="4339" y="1560"/>
                    <a:pt x="4350" y="1607"/>
                  </a:cubicBezTo>
                  <a:lnTo>
                    <a:pt x="4350" y="1618"/>
                  </a:lnTo>
                  <a:cubicBezTo>
                    <a:pt x="4350" y="1665"/>
                    <a:pt x="4362" y="1724"/>
                    <a:pt x="4374" y="1771"/>
                  </a:cubicBezTo>
                  <a:cubicBezTo>
                    <a:pt x="4374" y="1795"/>
                    <a:pt x="4386" y="1806"/>
                    <a:pt x="4386" y="1829"/>
                  </a:cubicBezTo>
                  <a:cubicBezTo>
                    <a:pt x="4397" y="1865"/>
                    <a:pt x="4409" y="1900"/>
                    <a:pt x="4420" y="1947"/>
                  </a:cubicBezTo>
                  <a:cubicBezTo>
                    <a:pt x="4420" y="1959"/>
                    <a:pt x="4433" y="1970"/>
                    <a:pt x="4433" y="1994"/>
                  </a:cubicBezTo>
                  <a:cubicBezTo>
                    <a:pt x="4456" y="2041"/>
                    <a:pt x="4467" y="2100"/>
                    <a:pt x="4491" y="2147"/>
                  </a:cubicBezTo>
                  <a:cubicBezTo>
                    <a:pt x="4491" y="2147"/>
                    <a:pt x="4491" y="2158"/>
                    <a:pt x="4503" y="2158"/>
                  </a:cubicBezTo>
                  <a:cubicBezTo>
                    <a:pt x="4514" y="2205"/>
                    <a:pt x="4550" y="2252"/>
                    <a:pt x="4573" y="2298"/>
                  </a:cubicBezTo>
                  <a:cubicBezTo>
                    <a:pt x="4573" y="2322"/>
                    <a:pt x="4585" y="2334"/>
                    <a:pt x="4597" y="2345"/>
                  </a:cubicBezTo>
                  <a:lnTo>
                    <a:pt x="4667" y="2451"/>
                  </a:lnTo>
                  <a:cubicBezTo>
                    <a:pt x="4667" y="2463"/>
                    <a:pt x="4678" y="2475"/>
                    <a:pt x="4691" y="2498"/>
                  </a:cubicBezTo>
                  <a:cubicBezTo>
                    <a:pt x="4725" y="2545"/>
                    <a:pt x="4761" y="2580"/>
                    <a:pt x="4796" y="2627"/>
                  </a:cubicBezTo>
                  <a:cubicBezTo>
                    <a:pt x="4831" y="2674"/>
                    <a:pt x="4866" y="2709"/>
                    <a:pt x="4913" y="2744"/>
                  </a:cubicBezTo>
                  <a:lnTo>
                    <a:pt x="4949" y="2780"/>
                  </a:lnTo>
                  <a:cubicBezTo>
                    <a:pt x="4972" y="2814"/>
                    <a:pt x="5007" y="2838"/>
                    <a:pt x="5042" y="2861"/>
                  </a:cubicBezTo>
                  <a:lnTo>
                    <a:pt x="5077" y="2897"/>
                  </a:lnTo>
                  <a:cubicBezTo>
                    <a:pt x="5124" y="2932"/>
                    <a:pt x="5171" y="2955"/>
                    <a:pt x="5218" y="2991"/>
                  </a:cubicBezTo>
                  <a:lnTo>
                    <a:pt x="5230" y="2991"/>
                  </a:lnTo>
                  <a:lnTo>
                    <a:pt x="5371" y="3061"/>
                  </a:lnTo>
                  <a:cubicBezTo>
                    <a:pt x="5382" y="3072"/>
                    <a:pt x="5405" y="3072"/>
                    <a:pt x="5417" y="3084"/>
                  </a:cubicBezTo>
                  <a:cubicBezTo>
                    <a:pt x="5452" y="3096"/>
                    <a:pt x="5488" y="3108"/>
                    <a:pt x="5535" y="3119"/>
                  </a:cubicBezTo>
                  <a:cubicBezTo>
                    <a:pt x="5546" y="3119"/>
                    <a:pt x="5569" y="3131"/>
                    <a:pt x="5582" y="3131"/>
                  </a:cubicBezTo>
                  <a:cubicBezTo>
                    <a:pt x="5640" y="3143"/>
                    <a:pt x="5687" y="3155"/>
                    <a:pt x="5746" y="3166"/>
                  </a:cubicBezTo>
                  <a:lnTo>
                    <a:pt x="5757" y="3166"/>
                  </a:lnTo>
                  <a:cubicBezTo>
                    <a:pt x="5804" y="3178"/>
                    <a:pt x="5863" y="3178"/>
                    <a:pt x="5921" y="3178"/>
                  </a:cubicBezTo>
                  <a:lnTo>
                    <a:pt x="5980" y="3178"/>
                  </a:lnTo>
                  <a:cubicBezTo>
                    <a:pt x="6004" y="3178"/>
                    <a:pt x="6038" y="3166"/>
                    <a:pt x="6074" y="3166"/>
                  </a:cubicBezTo>
                  <a:cubicBezTo>
                    <a:pt x="6226" y="3788"/>
                    <a:pt x="6426" y="4398"/>
                    <a:pt x="6578" y="5018"/>
                  </a:cubicBezTo>
                  <a:cubicBezTo>
                    <a:pt x="6531" y="5042"/>
                    <a:pt x="6473" y="5078"/>
                    <a:pt x="6414" y="5101"/>
                  </a:cubicBezTo>
                  <a:cubicBezTo>
                    <a:pt x="5675" y="5487"/>
                    <a:pt x="5300" y="6144"/>
                    <a:pt x="5218" y="6860"/>
                  </a:cubicBezTo>
                  <a:cubicBezTo>
                    <a:pt x="4433" y="6953"/>
                    <a:pt x="3670" y="7141"/>
                    <a:pt x="2909" y="7246"/>
                  </a:cubicBezTo>
                  <a:cubicBezTo>
                    <a:pt x="2674" y="6660"/>
                    <a:pt x="2158" y="6167"/>
                    <a:pt x="1478" y="6167"/>
                  </a:cubicBezTo>
                  <a:cubicBezTo>
                    <a:pt x="1244" y="6167"/>
                    <a:pt x="974" y="6238"/>
                    <a:pt x="704" y="6379"/>
                  </a:cubicBezTo>
                  <a:cubicBezTo>
                    <a:pt x="212" y="6636"/>
                    <a:pt x="1" y="7105"/>
                    <a:pt x="12" y="7598"/>
                  </a:cubicBezTo>
                  <a:lnTo>
                    <a:pt x="1" y="7598"/>
                  </a:lnTo>
                  <a:cubicBezTo>
                    <a:pt x="12" y="7598"/>
                    <a:pt x="12" y="7610"/>
                    <a:pt x="12" y="7610"/>
                  </a:cubicBezTo>
                  <a:cubicBezTo>
                    <a:pt x="12" y="7668"/>
                    <a:pt x="12" y="7727"/>
                    <a:pt x="24" y="7774"/>
                  </a:cubicBezTo>
                  <a:lnTo>
                    <a:pt x="24" y="7785"/>
                  </a:lnTo>
                  <a:cubicBezTo>
                    <a:pt x="24" y="7832"/>
                    <a:pt x="36" y="7891"/>
                    <a:pt x="48" y="7938"/>
                  </a:cubicBezTo>
                  <a:cubicBezTo>
                    <a:pt x="48" y="7962"/>
                    <a:pt x="59" y="7973"/>
                    <a:pt x="59" y="7985"/>
                  </a:cubicBezTo>
                  <a:cubicBezTo>
                    <a:pt x="71" y="8032"/>
                    <a:pt x="83" y="8067"/>
                    <a:pt x="95" y="8114"/>
                  </a:cubicBezTo>
                  <a:cubicBezTo>
                    <a:pt x="95" y="8126"/>
                    <a:pt x="106" y="8137"/>
                    <a:pt x="106" y="8161"/>
                  </a:cubicBezTo>
                  <a:cubicBezTo>
                    <a:pt x="129" y="8207"/>
                    <a:pt x="142" y="8267"/>
                    <a:pt x="165" y="8313"/>
                  </a:cubicBezTo>
                  <a:lnTo>
                    <a:pt x="165" y="8325"/>
                  </a:lnTo>
                  <a:cubicBezTo>
                    <a:pt x="188" y="8372"/>
                    <a:pt x="223" y="8419"/>
                    <a:pt x="247" y="8465"/>
                  </a:cubicBezTo>
                  <a:cubicBezTo>
                    <a:pt x="247" y="8489"/>
                    <a:pt x="259" y="8501"/>
                    <a:pt x="270" y="8512"/>
                  </a:cubicBezTo>
                  <a:lnTo>
                    <a:pt x="340" y="8618"/>
                  </a:lnTo>
                  <a:cubicBezTo>
                    <a:pt x="340" y="8630"/>
                    <a:pt x="353" y="8642"/>
                    <a:pt x="364" y="8665"/>
                  </a:cubicBezTo>
                  <a:cubicBezTo>
                    <a:pt x="400" y="8712"/>
                    <a:pt x="434" y="8747"/>
                    <a:pt x="470" y="8794"/>
                  </a:cubicBezTo>
                  <a:cubicBezTo>
                    <a:pt x="505" y="8841"/>
                    <a:pt x="540" y="8876"/>
                    <a:pt x="587" y="8911"/>
                  </a:cubicBezTo>
                  <a:lnTo>
                    <a:pt x="622" y="8947"/>
                  </a:lnTo>
                  <a:cubicBezTo>
                    <a:pt x="645" y="8981"/>
                    <a:pt x="681" y="9005"/>
                    <a:pt x="716" y="9028"/>
                  </a:cubicBezTo>
                  <a:lnTo>
                    <a:pt x="751" y="9064"/>
                  </a:lnTo>
                  <a:cubicBezTo>
                    <a:pt x="798" y="9099"/>
                    <a:pt x="845" y="9122"/>
                    <a:pt x="892" y="9158"/>
                  </a:cubicBezTo>
                  <a:cubicBezTo>
                    <a:pt x="939" y="9181"/>
                    <a:pt x="997" y="9205"/>
                    <a:pt x="1044" y="9228"/>
                  </a:cubicBezTo>
                  <a:cubicBezTo>
                    <a:pt x="1056" y="9239"/>
                    <a:pt x="1080" y="9239"/>
                    <a:pt x="1091" y="9251"/>
                  </a:cubicBezTo>
                  <a:cubicBezTo>
                    <a:pt x="1126" y="9263"/>
                    <a:pt x="1161" y="9275"/>
                    <a:pt x="1208" y="9286"/>
                  </a:cubicBezTo>
                  <a:cubicBezTo>
                    <a:pt x="1220" y="9286"/>
                    <a:pt x="1244" y="9298"/>
                    <a:pt x="1255" y="9298"/>
                  </a:cubicBezTo>
                  <a:cubicBezTo>
                    <a:pt x="1314" y="9310"/>
                    <a:pt x="1361" y="9322"/>
                    <a:pt x="1419" y="9333"/>
                  </a:cubicBezTo>
                  <a:cubicBezTo>
                    <a:pt x="1478" y="9345"/>
                    <a:pt x="1536" y="9345"/>
                    <a:pt x="1595" y="9345"/>
                  </a:cubicBezTo>
                  <a:lnTo>
                    <a:pt x="1654" y="9345"/>
                  </a:lnTo>
                  <a:cubicBezTo>
                    <a:pt x="1700" y="9333"/>
                    <a:pt x="1736" y="9333"/>
                    <a:pt x="1783" y="9333"/>
                  </a:cubicBezTo>
                  <a:cubicBezTo>
                    <a:pt x="1806" y="9322"/>
                    <a:pt x="1830" y="9322"/>
                    <a:pt x="1841" y="9322"/>
                  </a:cubicBezTo>
                  <a:cubicBezTo>
                    <a:pt x="1900" y="9310"/>
                    <a:pt x="1971" y="9298"/>
                    <a:pt x="2029" y="9275"/>
                  </a:cubicBezTo>
                  <a:cubicBezTo>
                    <a:pt x="2088" y="9251"/>
                    <a:pt x="2146" y="9239"/>
                    <a:pt x="2193" y="9216"/>
                  </a:cubicBezTo>
                  <a:cubicBezTo>
                    <a:pt x="2205" y="9205"/>
                    <a:pt x="2216" y="9205"/>
                    <a:pt x="2229" y="9192"/>
                  </a:cubicBezTo>
                  <a:cubicBezTo>
                    <a:pt x="2275" y="9169"/>
                    <a:pt x="2322" y="9145"/>
                    <a:pt x="2357" y="9122"/>
                  </a:cubicBezTo>
                  <a:cubicBezTo>
                    <a:pt x="2369" y="9111"/>
                    <a:pt x="2380" y="9111"/>
                    <a:pt x="2380" y="9099"/>
                  </a:cubicBezTo>
                  <a:cubicBezTo>
                    <a:pt x="2427" y="9075"/>
                    <a:pt x="2463" y="9052"/>
                    <a:pt x="2498" y="9028"/>
                  </a:cubicBezTo>
                  <a:cubicBezTo>
                    <a:pt x="2498" y="9017"/>
                    <a:pt x="2510" y="9017"/>
                    <a:pt x="2521" y="9005"/>
                  </a:cubicBezTo>
                  <a:cubicBezTo>
                    <a:pt x="2557" y="8981"/>
                    <a:pt x="2591" y="8947"/>
                    <a:pt x="2627" y="8911"/>
                  </a:cubicBezTo>
                  <a:cubicBezTo>
                    <a:pt x="2627" y="8900"/>
                    <a:pt x="2638" y="8900"/>
                    <a:pt x="2651" y="8887"/>
                  </a:cubicBezTo>
                  <a:cubicBezTo>
                    <a:pt x="2709" y="8817"/>
                    <a:pt x="2768" y="8747"/>
                    <a:pt x="2815" y="8665"/>
                  </a:cubicBezTo>
                  <a:cubicBezTo>
                    <a:pt x="2826" y="8653"/>
                    <a:pt x="2826" y="8653"/>
                    <a:pt x="2826" y="8642"/>
                  </a:cubicBezTo>
                  <a:cubicBezTo>
                    <a:pt x="2849" y="8606"/>
                    <a:pt x="2873" y="8559"/>
                    <a:pt x="2896" y="8525"/>
                  </a:cubicBezTo>
                  <a:cubicBezTo>
                    <a:pt x="2896" y="8512"/>
                    <a:pt x="2896" y="8512"/>
                    <a:pt x="2909" y="8501"/>
                  </a:cubicBezTo>
                  <a:cubicBezTo>
                    <a:pt x="2920" y="8465"/>
                    <a:pt x="2932" y="8431"/>
                    <a:pt x="2943" y="8384"/>
                  </a:cubicBezTo>
                  <a:cubicBezTo>
                    <a:pt x="2955" y="8384"/>
                    <a:pt x="2955" y="8372"/>
                    <a:pt x="2955" y="8372"/>
                  </a:cubicBezTo>
                  <a:lnTo>
                    <a:pt x="2990" y="8231"/>
                  </a:lnTo>
                  <a:lnTo>
                    <a:pt x="2990" y="8207"/>
                  </a:lnTo>
                  <a:cubicBezTo>
                    <a:pt x="3002" y="8161"/>
                    <a:pt x="3014" y="8126"/>
                    <a:pt x="3014" y="8079"/>
                  </a:cubicBezTo>
                  <a:cubicBezTo>
                    <a:pt x="3026" y="8009"/>
                    <a:pt x="3026" y="7950"/>
                    <a:pt x="3026" y="7879"/>
                  </a:cubicBezTo>
                  <a:cubicBezTo>
                    <a:pt x="3753" y="7774"/>
                    <a:pt x="4480" y="7598"/>
                    <a:pt x="5206" y="7504"/>
                  </a:cubicBezTo>
                  <a:cubicBezTo>
                    <a:pt x="5218" y="7527"/>
                    <a:pt x="5218" y="7540"/>
                    <a:pt x="5218" y="7551"/>
                  </a:cubicBezTo>
                  <a:lnTo>
                    <a:pt x="5218" y="7574"/>
                  </a:lnTo>
                  <a:cubicBezTo>
                    <a:pt x="5218" y="7610"/>
                    <a:pt x="5230" y="7657"/>
                    <a:pt x="5241" y="7704"/>
                  </a:cubicBezTo>
                  <a:lnTo>
                    <a:pt x="5241" y="7739"/>
                  </a:lnTo>
                  <a:cubicBezTo>
                    <a:pt x="5253" y="7785"/>
                    <a:pt x="5253" y="7821"/>
                    <a:pt x="5265" y="7856"/>
                  </a:cubicBezTo>
                  <a:cubicBezTo>
                    <a:pt x="5265" y="7868"/>
                    <a:pt x="5277" y="7879"/>
                    <a:pt x="5277" y="7891"/>
                  </a:cubicBezTo>
                  <a:lnTo>
                    <a:pt x="5312" y="8032"/>
                  </a:lnTo>
                  <a:lnTo>
                    <a:pt x="5312" y="8043"/>
                  </a:lnTo>
                  <a:cubicBezTo>
                    <a:pt x="5324" y="8090"/>
                    <a:pt x="5335" y="8137"/>
                    <a:pt x="5358" y="8173"/>
                  </a:cubicBezTo>
                  <a:cubicBezTo>
                    <a:pt x="5358" y="8196"/>
                    <a:pt x="5358" y="8207"/>
                    <a:pt x="5371" y="8220"/>
                  </a:cubicBezTo>
                  <a:lnTo>
                    <a:pt x="5405" y="8325"/>
                  </a:lnTo>
                  <a:cubicBezTo>
                    <a:pt x="5417" y="8337"/>
                    <a:pt x="5417" y="8348"/>
                    <a:pt x="5417" y="8360"/>
                  </a:cubicBezTo>
                  <a:cubicBezTo>
                    <a:pt x="5441" y="8407"/>
                    <a:pt x="5452" y="8454"/>
                    <a:pt x="5476" y="8501"/>
                  </a:cubicBezTo>
                  <a:cubicBezTo>
                    <a:pt x="5476" y="8501"/>
                    <a:pt x="5476" y="8512"/>
                    <a:pt x="5488" y="8512"/>
                  </a:cubicBezTo>
                  <a:cubicBezTo>
                    <a:pt x="5499" y="8548"/>
                    <a:pt x="5523" y="8595"/>
                    <a:pt x="5546" y="8642"/>
                  </a:cubicBezTo>
                  <a:cubicBezTo>
                    <a:pt x="5546" y="8653"/>
                    <a:pt x="5558" y="8665"/>
                    <a:pt x="5558" y="8676"/>
                  </a:cubicBezTo>
                  <a:cubicBezTo>
                    <a:pt x="5582" y="8712"/>
                    <a:pt x="5593" y="8747"/>
                    <a:pt x="5616" y="8770"/>
                  </a:cubicBezTo>
                  <a:cubicBezTo>
                    <a:pt x="5616" y="8782"/>
                    <a:pt x="5629" y="8806"/>
                    <a:pt x="5640" y="8817"/>
                  </a:cubicBezTo>
                  <a:cubicBezTo>
                    <a:pt x="5663" y="8853"/>
                    <a:pt x="5687" y="8900"/>
                    <a:pt x="5710" y="8947"/>
                  </a:cubicBezTo>
                  <a:cubicBezTo>
                    <a:pt x="5746" y="8993"/>
                    <a:pt x="5769" y="9028"/>
                    <a:pt x="5793" y="9064"/>
                  </a:cubicBezTo>
                  <a:cubicBezTo>
                    <a:pt x="5804" y="9075"/>
                    <a:pt x="5804" y="9087"/>
                    <a:pt x="5816" y="9099"/>
                  </a:cubicBezTo>
                  <a:cubicBezTo>
                    <a:pt x="5840" y="9134"/>
                    <a:pt x="5863" y="9158"/>
                    <a:pt x="5886" y="9192"/>
                  </a:cubicBezTo>
                  <a:cubicBezTo>
                    <a:pt x="5898" y="9205"/>
                    <a:pt x="5898" y="9216"/>
                    <a:pt x="5910" y="9228"/>
                  </a:cubicBezTo>
                  <a:cubicBezTo>
                    <a:pt x="5945" y="9263"/>
                    <a:pt x="5968" y="9298"/>
                    <a:pt x="6004" y="9345"/>
                  </a:cubicBezTo>
                  <a:lnTo>
                    <a:pt x="6109" y="9450"/>
                  </a:lnTo>
                  <a:cubicBezTo>
                    <a:pt x="6109" y="9462"/>
                    <a:pt x="6121" y="9474"/>
                    <a:pt x="6132" y="9486"/>
                  </a:cubicBezTo>
                  <a:cubicBezTo>
                    <a:pt x="6156" y="9509"/>
                    <a:pt x="6191" y="9533"/>
                    <a:pt x="6215" y="9556"/>
                  </a:cubicBezTo>
                  <a:cubicBezTo>
                    <a:pt x="6226" y="9567"/>
                    <a:pt x="6238" y="9580"/>
                    <a:pt x="6238" y="9591"/>
                  </a:cubicBezTo>
                  <a:cubicBezTo>
                    <a:pt x="6273" y="9627"/>
                    <a:pt x="6320" y="9661"/>
                    <a:pt x="6355" y="9685"/>
                  </a:cubicBezTo>
                  <a:lnTo>
                    <a:pt x="6355" y="9697"/>
                  </a:lnTo>
                  <a:cubicBezTo>
                    <a:pt x="6390" y="9720"/>
                    <a:pt x="6426" y="9755"/>
                    <a:pt x="6473" y="9779"/>
                  </a:cubicBezTo>
                  <a:cubicBezTo>
                    <a:pt x="6484" y="9791"/>
                    <a:pt x="6496" y="9802"/>
                    <a:pt x="6507" y="9802"/>
                  </a:cubicBezTo>
                  <a:cubicBezTo>
                    <a:pt x="6531" y="9825"/>
                    <a:pt x="6566" y="9849"/>
                    <a:pt x="6590" y="9872"/>
                  </a:cubicBezTo>
                  <a:cubicBezTo>
                    <a:pt x="6601" y="9872"/>
                    <a:pt x="6613" y="9885"/>
                    <a:pt x="6625" y="9896"/>
                  </a:cubicBezTo>
                  <a:cubicBezTo>
                    <a:pt x="6672" y="9919"/>
                    <a:pt x="6707" y="9943"/>
                    <a:pt x="6754" y="9966"/>
                  </a:cubicBezTo>
                  <a:cubicBezTo>
                    <a:pt x="6801" y="10002"/>
                    <a:pt x="6836" y="10013"/>
                    <a:pt x="6883" y="10036"/>
                  </a:cubicBezTo>
                  <a:cubicBezTo>
                    <a:pt x="6895" y="10049"/>
                    <a:pt x="6906" y="10049"/>
                    <a:pt x="6918" y="10060"/>
                  </a:cubicBezTo>
                  <a:cubicBezTo>
                    <a:pt x="6953" y="10072"/>
                    <a:pt x="6989" y="10096"/>
                    <a:pt x="7023" y="10107"/>
                  </a:cubicBezTo>
                  <a:cubicBezTo>
                    <a:pt x="7035" y="10107"/>
                    <a:pt x="7047" y="10119"/>
                    <a:pt x="7059" y="10119"/>
                  </a:cubicBezTo>
                  <a:cubicBezTo>
                    <a:pt x="7106" y="10142"/>
                    <a:pt x="7153" y="10154"/>
                    <a:pt x="7200" y="10177"/>
                  </a:cubicBezTo>
                  <a:cubicBezTo>
                    <a:pt x="7234" y="10189"/>
                    <a:pt x="7270" y="10201"/>
                    <a:pt x="7293" y="10213"/>
                  </a:cubicBezTo>
                  <a:cubicBezTo>
                    <a:pt x="7246" y="10529"/>
                    <a:pt x="7200" y="10857"/>
                    <a:pt x="7153" y="11174"/>
                  </a:cubicBezTo>
                  <a:cubicBezTo>
                    <a:pt x="6929" y="11185"/>
                    <a:pt x="6695" y="11256"/>
                    <a:pt x="6449" y="11385"/>
                  </a:cubicBezTo>
                  <a:cubicBezTo>
                    <a:pt x="5945" y="11643"/>
                    <a:pt x="5746" y="12112"/>
                    <a:pt x="5746" y="12605"/>
                  </a:cubicBezTo>
                  <a:lnTo>
                    <a:pt x="5746" y="12616"/>
                  </a:lnTo>
                  <a:cubicBezTo>
                    <a:pt x="5757" y="12675"/>
                    <a:pt x="5757" y="12722"/>
                    <a:pt x="5757" y="12780"/>
                  </a:cubicBezTo>
                  <a:cubicBezTo>
                    <a:pt x="5757" y="12780"/>
                    <a:pt x="5769" y="12780"/>
                    <a:pt x="5769" y="12792"/>
                  </a:cubicBezTo>
                  <a:cubicBezTo>
                    <a:pt x="5769" y="12839"/>
                    <a:pt x="5780" y="12897"/>
                    <a:pt x="5793" y="12944"/>
                  </a:cubicBezTo>
                  <a:cubicBezTo>
                    <a:pt x="5793" y="12956"/>
                    <a:pt x="5804" y="12980"/>
                    <a:pt x="5804" y="12991"/>
                  </a:cubicBezTo>
                  <a:cubicBezTo>
                    <a:pt x="5816" y="13038"/>
                    <a:pt x="5827" y="13074"/>
                    <a:pt x="5840" y="13108"/>
                  </a:cubicBezTo>
                  <a:cubicBezTo>
                    <a:pt x="5840" y="13132"/>
                    <a:pt x="5851" y="13144"/>
                    <a:pt x="5851" y="13167"/>
                  </a:cubicBezTo>
                  <a:cubicBezTo>
                    <a:pt x="5874" y="13214"/>
                    <a:pt x="5886" y="13261"/>
                    <a:pt x="5910" y="13319"/>
                  </a:cubicBezTo>
                  <a:lnTo>
                    <a:pt x="5921" y="13331"/>
                  </a:lnTo>
                  <a:cubicBezTo>
                    <a:pt x="5933" y="13378"/>
                    <a:pt x="5957" y="13425"/>
                    <a:pt x="5992" y="13472"/>
                  </a:cubicBezTo>
                  <a:cubicBezTo>
                    <a:pt x="5992" y="13483"/>
                    <a:pt x="6004" y="13496"/>
                    <a:pt x="6015" y="13519"/>
                  </a:cubicBezTo>
                  <a:cubicBezTo>
                    <a:pt x="6038" y="13554"/>
                    <a:pt x="6062" y="13589"/>
                    <a:pt x="6074" y="13624"/>
                  </a:cubicBezTo>
                  <a:lnTo>
                    <a:pt x="6109" y="13660"/>
                  </a:lnTo>
                  <a:lnTo>
                    <a:pt x="6215" y="13800"/>
                  </a:lnTo>
                  <a:cubicBezTo>
                    <a:pt x="6249" y="13847"/>
                    <a:pt x="6285" y="13882"/>
                    <a:pt x="6332" y="13918"/>
                  </a:cubicBezTo>
                  <a:lnTo>
                    <a:pt x="6367" y="13952"/>
                  </a:lnTo>
                  <a:cubicBezTo>
                    <a:pt x="6390" y="13976"/>
                    <a:pt x="6426" y="14011"/>
                    <a:pt x="6460" y="14035"/>
                  </a:cubicBezTo>
                  <a:cubicBezTo>
                    <a:pt x="6473" y="14046"/>
                    <a:pt x="6484" y="14058"/>
                    <a:pt x="6496" y="14058"/>
                  </a:cubicBezTo>
                  <a:cubicBezTo>
                    <a:pt x="6543" y="14093"/>
                    <a:pt x="6590" y="14129"/>
                    <a:pt x="6637" y="14152"/>
                  </a:cubicBezTo>
                  <a:lnTo>
                    <a:pt x="6648" y="14163"/>
                  </a:lnTo>
                  <a:lnTo>
                    <a:pt x="6789" y="14234"/>
                  </a:lnTo>
                  <a:cubicBezTo>
                    <a:pt x="6801" y="14234"/>
                    <a:pt x="6812" y="14246"/>
                    <a:pt x="6836" y="14246"/>
                  </a:cubicBezTo>
                  <a:cubicBezTo>
                    <a:pt x="6871" y="14269"/>
                    <a:pt x="6906" y="14281"/>
                    <a:pt x="6953" y="14293"/>
                  </a:cubicBezTo>
                  <a:cubicBezTo>
                    <a:pt x="6965" y="14293"/>
                    <a:pt x="6976" y="14293"/>
                    <a:pt x="7000" y="14304"/>
                  </a:cubicBezTo>
                  <a:cubicBezTo>
                    <a:pt x="7059" y="14316"/>
                    <a:pt x="7106" y="14328"/>
                    <a:pt x="7164" y="14340"/>
                  </a:cubicBezTo>
                  <a:lnTo>
                    <a:pt x="7398" y="14340"/>
                  </a:lnTo>
                  <a:cubicBezTo>
                    <a:pt x="7445" y="14340"/>
                    <a:pt x="7481" y="14340"/>
                    <a:pt x="7528" y="14328"/>
                  </a:cubicBezTo>
                  <a:lnTo>
                    <a:pt x="7586" y="14328"/>
                  </a:lnTo>
                  <a:cubicBezTo>
                    <a:pt x="7645" y="14316"/>
                    <a:pt x="7715" y="14304"/>
                    <a:pt x="7774" y="14281"/>
                  </a:cubicBezTo>
                  <a:cubicBezTo>
                    <a:pt x="7833" y="14257"/>
                    <a:pt x="7880" y="14234"/>
                    <a:pt x="7938" y="14210"/>
                  </a:cubicBezTo>
                  <a:cubicBezTo>
                    <a:pt x="7950" y="14210"/>
                    <a:pt x="7961" y="14199"/>
                    <a:pt x="7973" y="14199"/>
                  </a:cubicBezTo>
                  <a:cubicBezTo>
                    <a:pt x="8020" y="14176"/>
                    <a:pt x="8067" y="14152"/>
                    <a:pt x="8102" y="14117"/>
                  </a:cubicBezTo>
                  <a:cubicBezTo>
                    <a:pt x="8114" y="14117"/>
                    <a:pt x="8125" y="14117"/>
                    <a:pt x="8125" y="14105"/>
                  </a:cubicBezTo>
                  <a:cubicBezTo>
                    <a:pt x="8172" y="14082"/>
                    <a:pt x="8208" y="14058"/>
                    <a:pt x="8243" y="14023"/>
                  </a:cubicBezTo>
                  <a:lnTo>
                    <a:pt x="8255" y="14011"/>
                  </a:lnTo>
                  <a:cubicBezTo>
                    <a:pt x="8302" y="13976"/>
                    <a:pt x="8336" y="13952"/>
                    <a:pt x="8372" y="13918"/>
                  </a:cubicBezTo>
                  <a:cubicBezTo>
                    <a:pt x="8372" y="13905"/>
                    <a:pt x="8383" y="13894"/>
                    <a:pt x="8383" y="13894"/>
                  </a:cubicBezTo>
                  <a:cubicBezTo>
                    <a:pt x="8419" y="13859"/>
                    <a:pt x="8454" y="13824"/>
                    <a:pt x="8477" y="13788"/>
                  </a:cubicBezTo>
                  <a:cubicBezTo>
                    <a:pt x="8513" y="13741"/>
                    <a:pt x="8536" y="13707"/>
                    <a:pt x="8560" y="13671"/>
                  </a:cubicBezTo>
                  <a:cubicBezTo>
                    <a:pt x="8571" y="13660"/>
                    <a:pt x="8571" y="13648"/>
                    <a:pt x="8571" y="13648"/>
                  </a:cubicBezTo>
                  <a:cubicBezTo>
                    <a:pt x="8594" y="13601"/>
                    <a:pt x="8618" y="13566"/>
                    <a:pt x="8641" y="13530"/>
                  </a:cubicBezTo>
                  <a:lnTo>
                    <a:pt x="8641" y="13507"/>
                  </a:lnTo>
                  <a:cubicBezTo>
                    <a:pt x="8665" y="13460"/>
                    <a:pt x="8677" y="13425"/>
                    <a:pt x="8688" y="13390"/>
                  </a:cubicBezTo>
                  <a:cubicBezTo>
                    <a:pt x="8688" y="13378"/>
                    <a:pt x="8700" y="13378"/>
                    <a:pt x="8700" y="13366"/>
                  </a:cubicBezTo>
                  <a:cubicBezTo>
                    <a:pt x="8712" y="13331"/>
                    <a:pt x="8724" y="13285"/>
                    <a:pt x="8735" y="13238"/>
                  </a:cubicBezTo>
                  <a:lnTo>
                    <a:pt x="8735" y="13214"/>
                  </a:lnTo>
                  <a:cubicBezTo>
                    <a:pt x="8747" y="13167"/>
                    <a:pt x="8758" y="13120"/>
                    <a:pt x="8758" y="13085"/>
                  </a:cubicBezTo>
                  <a:cubicBezTo>
                    <a:pt x="8841" y="12370"/>
                    <a:pt x="8430" y="11584"/>
                    <a:pt x="7774" y="11291"/>
                  </a:cubicBezTo>
                  <a:lnTo>
                    <a:pt x="7914" y="10307"/>
                  </a:lnTo>
                  <a:lnTo>
                    <a:pt x="8044" y="10307"/>
                  </a:lnTo>
                  <a:cubicBezTo>
                    <a:pt x="8091" y="10307"/>
                    <a:pt x="8149" y="10307"/>
                    <a:pt x="8196" y="10294"/>
                  </a:cubicBezTo>
                  <a:cubicBezTo>
                    <a:pt x="8255" y="10294"/>
                    <a:pt x="8313" y="10283"/>
                    <a:pt x="8360" y="10271"/>
                  </a:cubicBezTo>
                  <a:lnTo>
                    <a:pt x="8407" y="10271"/>
                  </a:lnTo>
                  <a:cubicBezTo>
                    <a:pt x="8454" y="10260"/>
                    <a:pt x="8489" y="10248"/>
                    <a:pt x="8536" y="10248"/>
                  </a:cubicBezTo>
                  <a:cubicBezTo>
                    <a:pt x="8547" y="10236"/>
                    <a:pt x="8571" y="10236"/>
                    <a:pt x="8583" y="10236"/>
                  </a:cubicBezTo>
                  <a:cubicBezTo>
                    <a:pt x="8641" y="10224"/>
                    <a:pt x="8688" y="10201"/>
                    <a:pt x="8747" y="10189"/>
                  </a:cubicBezTo>
                  <a:cubicBezTo>
                    <a:pt x="8818" y="10166"/>
                    <a:pt x="8876" y="10142"/>
                    <a:pt x="8935" y="10119"/>
                  </a:cubicBezTo>
                  <a:cubicBezTo>
                    <a:pt x="8946" y="10107"/>
                    <a:pt x="8969" y="10096"/>
                    <a:pt x="8993" y="10096"/>
                  </a:cubicBezTo>
                  <a:cubicBezTo>
                    <a:pt x="9029" y="10072"/>
                    <a:pt x="9063" y="10060"/>
                    <a:pt x="9110" y="10036"/>
                  </a:cubicBezTo>
                  <a:cubicBezTo>
                    <a:pt x="9122" y="10025"/>
                    <a:pt x="9146" y="10013"/>
                    <a:pt x="9169" y="10002"/>
                  </a:cubicBezTo>
                  <a:cubicBezTo>
                    <a:pt x="9204" y="9990"/>
                    <a:pt x="9240" y="9966"/>
                    <a:pt x="9274" y="9943"/>
                  </a:cubicBezTo>
                  <a:cubicBezTo>
                    <a:pt x="9298" y="9931"/>
                    <a:pt x="9310" y="9919"/>
                    <a:pt x="9321" y="9919"/>
                  </a:cubicBezTo>
                  <a:cubicBezTo>
                    <a:pt x="9427" y="9849"/>
                    <a:pt x="9521" y="9779"/>
                    <a:pt x="9603" y="9708"/>
                  </a:cubicBezTo>
                  <a:cubicBezTo>
                    <a:pt x="9626" y="9697"/>
                    <a:pt x="9638" y="9685"/>
                    <a:pt x="9649" y="9673"/>
                  </a:cubicBezTo>
                  <a:cubicBezTo>
                    <a:pt x="9673" y="9650"/>
                    <a:pt x="9709" y="9627"/>
                    <a:pt x="9732" y="9603"/>
                  </a:cubicBezTo>
                  <a:cubicBezTo>
                    <a:pt x="9743" y="9591"/>
                    <a:pt x="9767" y="9580"/>
                    <a:pt x="9779" y="9556"/>
                  </a:cubicBezTo>
                  <a:lnTo>
                    <a:pt x="9861" y="9474"/>
                  </a:lnTo>
                  <a:cubicBezTo>
                    <a:pt x="9861" y="9462"/>
                    <a:pt x="9873" y="9450"/>
                    <a:pt x="9884" y="9439"/>
                  </a:cubicBezTo>
                  <a:cubicBezTo>
                    <a:pt x="9954" y="9356"/>
                    <a:pt x="10025" y="9275"/>
                    <a:pt x="10084" y="9192"/>
                  </a:cubicBezTo>
                  <a:cubicBezTo>
                    <a:pt x="10095" y="9181"/>
                    <a:pt x="10095" y="9169"/>
                    <a:pt x="10107" y="9145"/>
                  </a:cubicBezTo>
                  <a:cubicBezTo>
                    <a:pt x="10131" y="9122"/>
                    <a:pt x="10142" y="9087"/>
                    <a:pt x="10165" y="9052"/>
                  </a:cubicBezTo>
                  <a:cubicBezTo>
                    <a:pt x="10178" y="9040"/>
                    <a:pt x="10178" y="9028"/>
                    <a:pt x="10189" y="9005"/>
                  </a:cubicBezTo>
                  <a:cubicBezTo>
                    <a:pt x="10212" y="8981"/>
                    <a:pt x="10224" y="8947"/>
                    <a:pt x="10236" y="8911"/>
                  </a:cubicBezTo>
                  <a:cubicBezTo>
                    <a:pt x="10248" y="8900"/>
                    <a:pt x="10259" y="8887"/>
                    <a:pt x="10259" y="8864"/>
                  </a:cubicBezTo>
                  <a:cubicBezTo>
                    <a:pt x="10306" y="8770"/>
                    <a:pt x="10342" y="8676"/>
                    <a:pt x="10376" y="8583"/>
                  </a:cubicBezTo>
                  <a:cubicBezTo>
                    <a:pt x="10376" y="8571"/>
                    <a:pt x="10376" y="8548"/>
                    <a:pt x="10389" y="8536"/>
                  </a:cubicBezTo>
                  <a:cubicBezTo>
                    <a:pt x="10400" y="8501"/>
                    <a:pt x="10400" y="8465"/>
                    <a:pt x="10412" y="8431"/>
                  </a:cubicBezTo>
                  <a:cubicBezTo>
                    <a:pt x="10423" y="8419"/>
                    <a:pt x="10423" y="8395"/>
                    <a:pt x="10423" y="8384"/>
                  </a:cubicBezTo>
                  <a:cubicBezTo>
                    <a:pt x="10435" y="8348"/>
                    <a:pt x="10447" y="8313"/>
                    <a:pt x="10447" y="8278"/>
                  </a:cubicBezTo>
                  <a:cubicBezTo>
                    <a:pt x="10447" y="8254"/>
                    <a:pt x="10459" y="8243"/>
                    <a:pt x="10459" y="8231"/>
                  </a:cubicBezTo>
                  <a:cubicBezTo>
                    <a:pt x="10494" y="8020"/>
                    <a:pt x="10506" y="7798"/>
                    <a:pt x="10494" y="7574"/>
                  </a:cubicBezTo>
                  <a:cubicBezTo>
                    <a:pt x="11009" y="7481"/>
                    <a:pt x="11538" y="7376"/>
                    <a:pt x="12065" y="7293"/>
                  </a:cubicBezTo>
                  <a:cubicBezTo>
                    <a:pt x="12065" y="7316"/>
                    <a:pt x="12077" y="7340"/>
                    <a:pt x="12088" y="7352"/>
                  </a:cubicBezTo>
                  <a:lnTo>
                    <a:pt x="12088" y="7363"/>
                  </a:lnTo>
                  <a:lnTo>
                    <a:pt x="12158" y="7504"/>
                  </a:lnTo>
                  <a:cubicBezTo>
                    <a:pt x="12171" y="7527"/>
                    <a:pt x="12182" y="7540"/>
                    <a:pt x="12182" y="7551"/>
                  </a:cubicBezTo>
                  <a:lnTo>
                    <a:pt x="12252" y="7657"/>
                  </a:lnTo>
                  <a:cubicBezTo>
                    <a:pt x="12264" y="7668"/>
                    <a:pt x="12276" y="7692"/>
                    <a:pt x="12276" y="7704"/>
                  </a:cubicBezTo>
                  <a:cubicBezTo>
                    <a:pt x="12311" y="7751"/>
                    <a:pt x="12346" y="7798"/>
                    <a:pt x="12382" y="7832"/>
                  </a:cubicBezTo>
                  <a:lnTo>
                    <a:pt x="12393" y="7832"/>
                  </a:lnTo>
                  <a:cubicBezTo>
                    <a:pt x="12429" y="7879"/>
                    <a:pt x="12463" y="7915"/>
                    <a:pt x="12499" y="7962"/>
                  </a:cubicBezTo>
                  <a:lnTo>
                    <a:pt x="12534" y="7996"/>
                  </a:lnTo>
                  <a:cubicBezTo>
                    <a:pt x="12569" y="8020"/>
                    <a:pt x="12604" y="8043"/>
                    <a:pt x="12627" y="8067"/>
                  </a:cubicBezTo>
                  <a:cubicBezTo>
                    <a:pt x="12640" y="8079"/>
                    <a:pt x="12663" y="8090"/>
                    <a:pt x="12674" y="8102"/>
                  </a:cubicBezTo>
                  <a:cubicBezTo>
                    <a:pt x="12721" y="8137"/>
                    <a:pt x="12757" y="8161"/>
                    <a:pt x="12815" y="8196"/>
                  </a:cubicBezTo>
                  <a:lnTo>
                    <a:pt x="12956" y="8267"/>
                  </a:lnTo>
                  <a:cubicBezTo>
                    <a:pt x="12979" y="8278"/>
                    <a:pt x="12991" y="8278"/>
                    <a:pt x="13003" y="8290"/>
                  </a:cubicBezTo>
                  <a:cubicBezTo>
                    <a:pt x="13049" y="8301"/>
                    <a:pt x="13085" y="8313"/>
                    <a:pt x="13120" y="8325"/>
                  </a:cubicBezTo>
                  <a:cubicBezTo>
                    <a:pt x="13143" y="8337"/>
                    <a:pt x="13155" y="8337"/>
                    <a:pt x="13167" y="8337"/>
                  </a:cubicBezTo>
                  <a:cubicBezTo>
                    <a:pt x="13226" y="8360"/>
                    <a:pt x="13284" y="8372"/>
                    <a:pt x="13343" y="8372"/>
                  </a:cubicBezTo>
                  <a:cubicBezTo>
                    <a:pt x="13401" y="8384"/>
                    <a:pt x="13448" y="8384"/>
                    <a:pt x="13507" y="8384"/>
                  </a:cubicBezTo>
                  <a:lnTo>
                    <a:pt x="13565" y="8384"/>
                  </a:lnTo>
                  <a:cubicBezTo>
                    <a:pt x="13612" y="8384"/>
                    <a:pt x="13659" y="8372"/>
                    <a:pt x="13706" y="8372"/>
                  </a:cubicBezTo>
                  <a:cubicBezTo>
                    <a:pt x="13718" y="8372"/>
                    <a:pt x="13742" y="8360"/>
                    <a:pt x="13753" y="8360"/>
                  </a:cubicBezTo>
                  <a:cubicBezTo>
                    <a:pt x="13823" y="8348"/>
                    <a:pt x="13882" y="8337"/>
                    <a:pt x="13953" y="8313"/>
                  </a:cubicBezTo>
                  <a:cubicBezTo>
                    <a:pt x="14000" y="8301"/>
                    <a:pt x="14058" y="8278"/>
                    <a:pt x="14105" y="8254"/>
                  </a:cubicBezTo>
                  <a:cubicBezTo>
                    <a:pt x="14117" y="8243"/>
                    <a:pt x="14128" y="8243"/>
                    <a:pt x="14140" y="8231"/>
                  </a:cubicBezTo>
                  <a:lnTo>
                    <a:pt x="14281" y="8161"/>
                  </a:lnTo>
                  <a:cubicBezTo>
                    <a:pt x="14292" y="8149"/>
                    <a:pt x="14292" y="8149"/>
                    <a:pt x="14304" y="8149"/>
                  </a:cubicBezTo>
                  <a:cubicBezTo>
                    <a:pt x="14339" y="8114"/>
                    <a:pt x="14375" y="8090"/>
                    <a:pt x="14410" y="8067"/>
                  </a:cubicBezTo>
                  <a:cubicBezTo>
                    <a:pt x="14422" y="8056"/>
                    <a:pt x="14422" y="8056"/>
                    <a:pt x="14433" y="8056"/>
                  </a:cubicBezTo>
                  <a:lnTo>
                    <a:pt x="14539" y="7950"/>
                  </a:lnTo>
                  <a:cubicBezTo>
                    <a:pt x="14550" y="7950"/>
                    <a:pt x="14550" y="7938"/>
                    <a:pt x="14562" y="7926"/>
                  </a:cubicBezTo>
                  <a:cubicBezTo>
                    <a:pt x="14597" y="7891"/>
                    <a:pt x="14621" y="7856"/>
                    <a:pt x="14656" y="7821"/>
                  </a:cubicBezTo>
                  <a:cubicBezTo>
                    <a:pt x="14680" y="7785"/>
                    <a:pt x="14714" y="7751"/>
                    <a:pt x="14738" y="7704"/>
                  </a:cubicBezTo>
                  <a:cubicBezTo>
                    <a:pt x="14738" y="7704"/>
                    <a:pt x="14750" y="7692"/>
                    <a:pt x="14750" y="7680"/>
                  </a:cubicBezTo>
                  <a:cubicBezTo>
                    <a:pt x="14773" y="7645"/>
                    <a:pt x="14797" y="7598"/>
                    <a:pt x="14808" y="7563"/>
                  </a:cubicBezTo>
                  <a:cubicBezTo>
                    <a:pt x="14808" y="7551"/>
                    <a:pt x="14820" y="7551"/>
                    <a:pt x="14820" y="7540"/>
                  </a:cubicBezTo>
                  <a:cubicBezTo>
                    <a:pt x="14832" y="7504"/>
                    <a:pt x="14855" y="7469"/>
                    <a:pt x="14867" y="7434"/>
                  </a:cubicBezTo>
                  <a:lnTo>
                    <a:pt x="14867" y="7410"/>
                  </a:lnTo>
                  <a:cubicBezTo>
                    <a:pt x="14878" y="7363"/>
                    <a:pt x="14891" y="7316"/>
                    <a:pt x="14902" y="7282"/>
                  </a:cubicBezTo>
                  <a:cubicBezTo>
                    <a:pt x="14902" y="7270"/>
                    <a:pt x="14914" y="7258"/>
                    <a:pt x="14914" y="7246"/>
                  </a:cubicBezTo>
                  <a:cubicBezTo>
                    <a:pt x="14925" y="7211"/>
                    <a:pt x="14925" y="7164"/>
                    <a:pt x="14938" y="7118"/>
                  </a:cubicBezTo>
                  <a:cubicBezTo>
                    <a:pt x="14938" y="7024"/>
                    <a:pt x="14949" y="6930"/>
                    <a:pt x="14938" y="6836"/>
                  </a:cubicBezTo>
                  <a:cubicBezTo>
                    <a:pt x="14972" y="5969"/>
                    <a:pt x="14328" y="5042"/>
                    <a:pt x="13401" y="5031"/>
                  </a:cubicBezTo>
                  <a:cubicBezTo>
                    <a:pt x="13155" y="5031"/>
                    <a:pt x="12898" y="5101"/>
                    <a:pt x="12616" y="5242"/>
                  </a:cubicBezTo>
                  <a:cubicBezTo>
                    <a:pt x="12124" y="5500"/>
                    <a:pt x="11913" y="5969"/>
                    <a:pt x="11924" y="6461"/>
                  </a:cubicBezTo>
                  <a:lnTo>
                    <a:pt x="11924" y="6472"/>
                  </a:lnTo>
                  <a:lnTo>
                    <a:pt x="11924" y="6531"/>
                  </a:lnTo>
                  <a:lnTo>
                    <a:pt x="11924" y="6636"/>
                  </a:lnTo>
                  <a:lnTo>
                    <a:pt x="11924" y="6649"/>
                  </a:lnTo>
                  <a:lnTo>
                    <a:pt x="11924" y="6672"/>
                  </a:lnTo>
                  <a:cubicBezTo>
                    <a:pt x="11408" y="6754"/>
                    <a:pt x="10892" y="6860"/>
                    <a:pt x="10389" y="6941"/>
                  </a:cubicBezTo>
                  <a:cubicBezTo>
                    <a:pt x="10060" y="5758"/>
                    <a:pt x="9087" y="4737"/>
                    <a:pt x="7786" y="4737"/>
                  </a:cubicBezTo>
                  <a:cubicBezTo>
                    <a:pt x="7586" y="4737"/>
                    <a:pt x="7387" y="4761"/>
                    <a:pt x="7176" y="4807"/>
                  </a:cubicBezTo>
                  <a:cubicBezTo>
                    <a:pt x="7023" y="4187"/>
                    <a:pt x="6824" y="3588"/>
                    <a:pt x="6672" y="2967"/>
                  </a:cubicBezTo>
                  <a:cubicBezTo>
                    <a:pt x="6672" y="2955"/>
                    <a:pt x="6684" y="2955"/>
                    <a:pt x="6684" y="2955"/>
                  </a:cubicBezTo>
                  <a:cubicBezTo>
                    <a:pt x="6695" y="2944"/>
                    <a:pt x="6707" y="2944"/>
                    <a:pt x="6707" y="2932"/>
                  </a:cubicBezTo>
                  <a:cubicBezTo>
                    <a:pt x="6754" y="2908"/>
                    <a:pt x="6789" y="2885"/>
                    <a:pt x="6824" y="2861"/>
                  </a:cubicBezTo>
                  <a:cubicBezTo>
                    <a:pt x="6824" y="2850"/>
                    <a:pt x="6836" y="2850"/>
                    <a:pt x="6848" y="2838"/>
                  </a:cubicBezTo>
                  <a:cubicBezTo>
                    <a:pt x="6883" y="2814"/>
                    <a:pt x="6918" y="2780"/>
                    <a:pt x="6953" y="2744"/>
                  </a:cubicBezTo>
                  <a:cubicBezTo>
                    <a:pt x="6953" y="2733"/>
                    <a:pt x="6965" y="2733"/>
                    <a:pt x="6976" y="2721"/>
                  </a:cubicBezTo>
                  <a:cubicBezTo>
                    <a:pt x="7000" y="2686"/>
                    <a:pt x="7035" y="2650"/>
                    <a:pt x="7070" y="2615"/>
                  </a:cubicBezTo>
                  <a:cubicBezTo>
                    <a:pt x="7094" y="2580"/>
                    <a:pt x="7117" y="2533"/>
                    <a:pt x="7140" y="2498"/>
                  </a:cubicBezTo>
                  <a:lnTo>
                    <a:pt x="7164" y="2475"/>
                  </a:lnTo>
                  <a:cubicBezTo>
                    <a:pt x="7176" y="2439"/>
                    <a:pt x="7200" y="2392"/>
                    <a:pt x="7223" y="2358"/>
                  </a:cubicBezTo>
                  <a:cubicBezTo>
                    <a:pt x="7223" y="2345"/>
                    <a:pt x="7223" y="2345"/>
                    <a:pt x="7234" y="2334"/>
                  </a:cubicBezTo>
                  <a:cubicBezTo>
                    <a:pt x="7246" y="2298"/>
                    <a:pt x="7258" y="2264"/>
                    <a:pt x="7270" y="2217"/>
                  </a:cubicBezTo>
                  <a:cubicBezTo>
                    <a:pt x="7281" y="2217"/>
                    <a:pt x="7281" y="2205"/>
                    <a:pt x="7281" y="2205"/>
                  </a:cubicBezTo>
                  <a:cubicBezTo>
                    <a:pt x="7293" y="2158"/>
                    <a:pt x="7305" y="2111"/>
                    <a:pt x="7317" y="2076"/>
                  </a:cubicBezTo>
                  <a:lnTo>
                    <a:pt x="7317" y="2041"/>
                  </a:lnTo>
                  <a:cubicBezTo>
                    <a:pt x="7328" y="1994"/>
                    <a:pt x="7340" y="1959"/>
                    <a:pt x="7340" y="1912"/>
                  </a:cubicBezTo>
                  <a:cubicBezTo>
                    <a:pt x="7445" y="1021"/>
                    <a:pt x="6778" y="1"/>
                    <a:pt x="5804"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33" name="Google Shape;2533;p78"/>
            <p:cNvSpPr/>
            <p:nvPr/>
          </p:nvSpPr>
          <p:spPr>
            <a:xfrm>
              <a:off x="8424001" y="2073444"/>
              <a:ext cx="1252634" cy="1122335"/>
            </a:xfrm>
            <a:custGeom>
              <a:rect b="b" l="l" r="r" t="t"/>
              <a:pathLst>
                <a:path extrusionOk="0" h="16650" w="18583">
                  <a:moveTo>
                    <a:pt x="8583" y="411"/>
                  </a:moveTo>
                  <a:cubicBezTo>
                    <a:pt x="9474" y="411"/>
                    <a:pt x="10201" y="1068"/>
                    <a:pt x="10763" y="1889"/>
                  </a:cubicBezTo>
                  <a:cubicBezTo>
                    <a:pt x="9860" y="2264"/>
                    <a:pt x="9005" y="2814"/>
                    <a:pt x="8312" y="3296"/>
                  </a:cubicBezTo>
                  <a:cubicBezTo>
                    <a:pt x="8067" y="3460"/>
                    <a:pt x="7820" y="3647"/>
                    <a:pt x="7586" y="3823"/>
                  </a:cubicBezTo>
                  <a:cubicBezTo>
                    <a:pt x="6952" y="3741"/>
                    <a:pt x="6308" y="3682"/>
                    <a:pt x="5663" y="3671"/>
                  </a:cubicBezTo>
                  <a:cubicBezTo>
                    <a:pt x="5897" y="2405"/>
                    <a:pt x="6449" y="1243"/>
                    <a:pt x="7668" y="634"/>
                  </a:cubicBezTo>
                  <a:cubicBezTo>
                    <a:pt x="7996" y="482"/>
                    <a:pt x="8301" y="411"/>
                    <a:pt x="8583" y="411"/>
                  </a:cubicBezTo>
                  <a:close/>
                  <a:moveTo>
                    <a:pt x="11032" y="2311"/>
                  </a:moveTo>
                  <a:cubicBezTo>
                    <a:pt x="11384" y="2897"/>
                    <a:pt x="11654" y="3518"/>
                    <a:pt x="11842" y="4022"/>
                  </a:cubicBezTo>
                  <a:cubicBezTo>
                    <a:pt x="11947" y="4280"/>
                    <a:pt x="12029" y="4550"/>
                    <a:pt x="12123" y="4820"/>
                  </a:cubicBezTo>
                  <a:cubicBezTo>
                    <a:pt x="10998" y="4456"/>
                    <a:pt x="9837" y="4198"/>
                    <a:pt x="8711" y="3999"/>
                  </a:cubicBezTo>
                  <a:cubicBezTo>
                    <a:pt x="8559" y="3976"/>
                    <a:pt x="8395" y="3940"/>
                    <a:pt x="8242" y="3916"/>
                  </a:cubicBezTo>
                  <a:lnTo>
                    <a:pt x="8735" y="3565"/>
                  </a:lnTo>
                  <a:cubicBezTo>
                    <a:pt x="9427" y="3096"/>
                    <a:pt x="10212" y="2627"/>
                    <a:pt x="11032" y="2311"/>
                  </a:cubicBezTo>
                  <a:close/>
                  <a:moveTo>
                    <a:pt x="5980" y="4187"/>
                  </a:moveTo>
                  <a:cubicBezTo>
                    <a:pt x="6332" y="4198"/>
                    <a:pt x="6683" y="4210"/>
                    <a:pt x="7058" y="4245"/>
                  </a:cubicBezTo>
                  <a:cubicBezTo>
                    <a:pt x="6507" y="4690"/>
                    <a:pt x="5968" y="5183"/>
                    <a:pt x="5475" y="5711"/>
                  </a:cubicBezTo>
                  <a:cubicBezTo>
                    <a:pt x="5487" y="5218"/>
                    <a:pt x="5511" y="4690"/>
                    <a:pt x="5581" y="4187"/>
                  </a:cubicBezTo>
                  <a:close/>
                  <a:moveTo>
                    <a:pt x="12616" y="1947"/>
                  </a:moveTo>
                  <a:cubicBezTo>
                    <a:pt x="12674" y="2592"/>
                    <a:pt x="13284" y="3202"/>
                    <a:pt x="13952" y="3202"/>
                  </a:cubicBezTo>
                  <a:cubicBezTo>
                    <a:pt x="14175" y="3202"/>
                    <a:pt x="14398" y="3131"/>
                    <a:pt x="14620" y="2979"/>
                  </a:cubicBezTo>
                  <a:cubicBezTo>
                    <a:pt x="14737" y="2885"/>
                    <a:pt x="14831" y="2780"/>
                    <a:pt x="14901" y="2662"/>
                  </a:cubicBezTo>
                  <a:cubicBezTo>
                    <a:pt x="15852" y="3530"/>
                    <a:pt x="15523" y="4914"/>
                    <a:pt x="14961" y="6074"/>
                  </a:cubicBezTo>
                  <a:cubicBezTo>
                    <a:pt x="14245" y="5652"/>
                    <a:pt x="13483" y="5300"/>
                    <a:pt x="12686" y="5007"/>
                  </a:cubicBezTo>
                  <a:cubicBezTo>
                    <a:pt x="12416" y="4010"/>
                    <a:pt x="12041" y="3014"/>
                    <a:pt x="11514" y="2147"/>
                  </a:cubicBezTo>
                  <a:cubicBezTo>
                    <a:pt x="11877" y="2041"/>
                    <a:pt x="12252" y="1970"/>
                    <a:pt x="12616" y="1947"/>
                  </a:cubicBezTo>
                  <a:close/>
                  <a:moveTo>
                    <a:pt x="12827" y="5534"/>
                  </a:moveTo>
                  <a:lnTo>
                    <a:pt x="12827" y="5534"/>
                  </a:lnTo>
                  <a:cubicBezTo>
                    <a:pt x="13495" y="5805"/>
                    <a:pt x="14140" y="6121"/>
                    <a:pt x="14750" y="6485"/>
                  </a:cubicBezTo>
                  <a:cubicBezTo>
                    <a:pt x="14620" y="6707"/>
                    <a:pt x="14492" y="6918"/>
                    <a:pt x="14374" y="7105"/>
                  </a:cubicBezTo>
                  <a:cubicBezTo>
                    <a:pt x="14057" y="7574"/>
                    <a:pt x="13718" y="8032"/>
                    <a:pt x="13354" y="8466"/>
                  </a:cubicBezTo>
                  <a:cubicBezTo>
                    <a:pt x="13296" y="8009"/>
                    <a:pt x="13225" y="7551"/>
                    <a:pt x="13155" y="7105"/>
                  </a:cubicBezTo>
                  <a:cubicBezTo>
                    <a:pt x="13061" y="6602"/>
                    <a:pt x="12955" y="6074"/>
                    <a:pt x="12827" y="5534"/>
                  </a:cubicBezTo>
                  <a:close/>
                  <a:moveTo>
                    <a:pt x="5077" y="4198"/>
                  </a:moveTo>
                  <a:lnTo>
                    <a:pt x="5077" y="4198"/>
                  </a:lnTo>
                  <a:cubicBezTo>
                    <a:pt x="4995" y="4878"/>
                    <a:pt x="4983" y="5581"/>
                    <a:pt x="5006" y="6238"/>
                  </a:cubicBezTo>
                  <a:cubicBezTo>
                    <a:pt x="4198" y="7188"/>
                    <a:pt x="3529" y="8231"/>
                    <a:pt x="3083" y="9345"/>
                  </a:cubicBezTo>
                  <a:cubicBezTo>
                    <a:pt x="2169" y="8700"/>
                    <a:pt x="1454" y="7845"/>
                    <a:pt x="1290" y="6660"/>
                  </a:cubicBezTo>
                  <a:cubicBezTo>
                    <a:pt x="1278" y="6543"/>
                    <a:pt x="1267" y="6414"/>
                    <a:pt x="1267" y="6308"/>
                  </a:cubicBezTo>
                  <a:lnTo>
                    <a:pt x="1267" y="6308"/>
                  </a:lnTo>
                  <a:cubicBezTo>
                    <a:pt x="1372" y="6332"/>
                    <a:pt x="1489" y="6355"/>
                    <a:pt x="1595" y="6355"/>
                  </a:cubicBezTo>
                  <a:cubicBezTo>
                    <a:pt x="1817" y="6355"/>
                    <a:pt x="2040" y="6285"/>
                    <a:pt x="2251" y="6133"/>
                  </a:cubicBezTo>
                  <a:cubicBezTo>
                    <a:pt x="2767" y="5722"/>
                    <a:pt x="2814" y="5125"/>
                    <a:pt x="2603" y="4656"/>
                  </a:cubicBezTo>
                  <a:cubicBezTo>
                    <a:pt x="3354" y="4339"/>
                    <a:pt x="4279" y="4234"/>
                    <a:pt x="5077" y="4198"/>
                  </a:cubicBezTo>
                  <a:close/>
                  <a:moveTo>
                    <a:pt x="5030" y="6941"/>
                  </a:moveTo>
                  <a:cubicBezTo>
                    <a:pt x="5042" y="7024"/>
                    <a:pt x="5042" y="7118"/>
                    <a:pt x="5053" y="7211"/>
                  </a:cubicBezTo>
                  <a:cubicBezTo>
                    <a:pt x="5123" y="8314"/>
                    <a:pt x="5276" y="9450"/>
                    <a:pt x="5546" y="10576"/>
                  </a:cubicBezTo>
                  <a:cubicBezTo>
                    <a:pt x="4854" y="10318"/>
                    <a:pt x="4139" y="10002"/>
                    <a:pt x="3482" y="9603"/>
                  </a:cubicBezTo>
                  <a:cubicBezTo>
                    <a:pt x="3565" y="9392"/>
                    <a:pt x="3658" y="9181"/>
                    <a:pt x="3752" y="8981"/>
                  </a:cubicBezTo>
                  <a:cubicBezTo>
                    <a:pt x="4092" y="8267"/>
                    <a:pt x="4526" y="7574"/>
                    <a:pt x="5030" y="6941"/>
                  </a:cubicBezTo>
                  <a:close/>
                  <a:moveTo>
                    <a:pt x="15172" y="6754"/>
                  </a:moveTo>
                  <a:cubicBezTo>
                    <a:pt x="15230" y="6789"/>
                    <a:pt x="15289" y="6836"/>
                    <a:pt x="15359" y="6871"/>
                  </a:cubicBezTo>
                  <a:cubicBezTo>
                    <a:pt x="15805" y="7199"/>
                    <a:pt x="16261" y="7551"/>
                    <a:pt x="16519" y="7997"/>
                  </a:cubicBezTo>
                  <a:cubicBezTo>
                    <a:pt x="16321" y="8067"/>
                    <a:pt x="16097" y="8196"/>
                    <a:pt x="15898" y="8419"/>
                  </a:cubicBezTo>
                  <a:cubicBezTo>
                    <a:pt x="15370" y="9005"/>
                    <a:pt x="15675" y="9814"/>
                    <a:pt x="16250" y="10224"/>
                  </a:cubicBezTo>
                  <a:cubicBezTo>
                    <a:pt x="16215" y="10271"/>
                    <a:pt x="16168" y="10318"/>
                    <a:pt x="16133" y="10365"/>
                  </a:cubicBezTo>
                  <a:cubicBezTo>
                    <a:pt x="15500" y="11139"/>
                    <a:pt x="14445" y="11467"/>
                    <a:pt x="13495" y="11631"/>
                  </a:cubicBezTo>
                  <a:cubicBezTo>
                    <a:pt x="13541" y="10799"/>
                    <a:pt x="13507" y="9943"/>
                    <a:pt x="13424" y="9111"/>
                  </a:cubicBezTo>
                  <a:cubicBezTo>
                    <a:pt x="14081" y="8384"/>
                    <a:pt x="14703" y="7598"/>
                    <a:pt x="15172" y="6754"/>
                  </a:cubicBezTo>
                  <a:close/>
                  <a:moveTo>
                    <a:pt x="7738" y="4304"/>
                  </a:moveTo>
                  <a:cubicBezTo>
                    <a:pt x="9250" y="4468"/>
                    <a:pt x="10810" y="4796"/>
                    <a:pt x="12275" y="5323"/>
                  </a:cubicBezTo>
                  <a:cubicBezTo>
                    <a:pt x="12604" y="6508"/>
                    <a:pt x="12815" y="7727"/>
                    <a:pt x="12932" y="8947"/>
                  </a:cubicBezTo>
                  <a:cubicBezTo>
                    <a:pt x="12275" y="9650"/>
                    <a:pt x="11572" y="10307"/>
                    <a:pt x="10834" y="10916"/>
                  </a:cubicBezTo>
                  <a:cubicBezTo>
                    <a:pt x="10517" y="11174"/>
                    <a:pt x="10188" y="11432"/>
                    <a:pt x="9860" y="11678"/>
                  </a:cubicBezTo>
                  <a:cubicBezTo>
                    <a:pt x="8559" y="11514"/>
                    <a:pt x="7269" y="11174"/>
                    <a:pt x="6061" y="10763"/>
                  </a:cubicBezTo>
                  <a:cubicBezTo>
                    <a:pt x="5686" y="9333"/>
                    <a:pt x="5511" y="7845"/>
                    <a:pt x="5487" y="6402"/>
                  </a:cubicBezTo>
                  <a:cubicBezTo>
                    <a:pt x="6167" y="5628"/>
                    <a:pt x="6929" y="4925"/>
                    <a:pt x="7738" y="4304"/>
                  </a:cubicBezTo>
                  <a:close/>
                  <a:moveTo>
                    <a:pt x="12979" y="9568"/>
                  </a:moveTo>
                  <a:cubicBezTo>
                    <a:pt x="13038" y="10271"/>
                    <a:pt x="13049" y="10987"/>
                    <a:pt x="13014" y="11701"/>
                  </a:cubicBezTo>
                  <a:cubicBezTo>
                    <a:pt x="12533" y="11760"/>
                    <a:pt x="12064" y="11795"/>
                    <a:pt x="11584" y="11795"/>
                  </a:cubicBezTo>
                  <a:cubicBezTo>
                    <a:pt x="11232" y="11795"/>
                    <a:pt x="10892" y="11784"/>
                    <a:pt x="10552" y="11748"/>
                  </a:cubicBezTo>
                  <a:cubicBezTo>
                    <a:pt x="11150" y="11279"/>
                    <a:pt x="11736" y="10776"/>
                    <a:pt x="12275" y="10271"/>
                  </a:cubicBezTo>
                  <a:cubicBezTo>
                    <a:pt x="12510" y="10049"/>
                    <a:pt x="12744" y="9814"/>
                    <a:pt x="12979" y="9568"/>
                  </a:cubicBezTo>
                  <a:close/>
                  <a:moveTo>
                    <a:pt x="6226" y="11315"/>
                  </a:moveTo>
                  <a:lnTo>
                    <a:pt x="6226" y="11315"/>
                  </a:lnTo>
                  <a:cubicBezTo>
                    <a:pt x="6577" y="11420"/>
                    <a:pt x="6918" y="11526"/>
                    <a:pt x="7246" y="11608"/>
                  </a:cubicBezTo>
                  <a:cubicBezTo>
                    <a:pt x="7903" y="11795"/>
                    <a:pt x="8606" y="11948"/>
                    <a:pt x="9309" y="12065"/>
                  </a:cubicBezTo>
                  <a:cubicBezTo>
                    <a:pt x="8583" y="12546"/>
                    <a:pt x="7820" y="12968"/>
                    <a:pt x="7012" y="13285"/>
                  </a:cubicBezTo>
                  <a:cubicBezTo>
                    <a:pt x="6694" y="12652"/>
                    <a:pt x="6437" y="11995"/>
                    <a:pt x="6226" y="11315"/>
                  </a:cubicBezTo>
                  <a:close/>
                  <a:moveTo>
                    <a:pt x="3318" y="10083"/>
                  </a:moveTo>
                  <a:cubicBezTo>
                    <a:pt x="4057" y="10529"/>
                    <a:pt x="4878" y="10869"/>
                    <a:pt x="5686" y="11139"/>
                  </a:cubicBezTo>
                  <a:cubicBezTo>
                    <a:pt x="5909" y="11936"/>
                    <a:pt x="6202" y="12710"/>
                    <a:pt x="6566" y="13437"/>
                  </a:cubicBezTo>
                  <a:cubicBezTo>
                    <a:pt x="6554" y="13449"/>
                    <a:pt x="6543" y="13449"/>
                    <a:pt x="6519" y="13449"/>
                  </a:cubicBezTo>
                  <a:cubicBezTo>
                    <a:pt x="6061" y="13589"/>
                    <a:pt x="5605" y="13718"/>
                    <a:pt x="5159" y="13718"/>
                  </a:cubicBezTo>
                  <a:cubicBezTo>
                    <a:pt x="4714" y="13718"/>
                    <a:pt x="4279" y="13589"/>
                    <a:pt x="3904" y="13202"/>
                  </a:cubicBezTo>
                  <a:cubicBezTo>
                    <a:pt x="3541" y="12850"/>
                    <a:pt x="3330" y="12370"/>
                    <a:pt x="3213" y="11889"/>
                  </a:cubicBezTo>
                  <a:cubicBezTo>
                    <a:pt x="3083" y="11292"/>
                    <a:pt x="3154" y="10682"/>
                    <a:pt x="3318" y="10083"/>
                  </a:cubicBezTo>
                  <a:close/>
                  <a:moveTo>
                    <a:pt x="10001" y="12159"/>
                  </a:moveTo>
                  <a:cubicBezTo>
                    <a:pt x="10552" y="12229"/>
                    <a:pt x="11115" y="12264"/>
                    <a:pt x="11666" y="12264"/>
                  </a:cubicBezTo>
                  <a:cubicBezTo>
                    <a:pt x="12111" y="12264"/>
                    <a:pt x="12545" y="12241"/>
                    <a:pt x="12967" y="12194"/>
                  </a:cubicBezTo>
                  <a:lnTo>
                    <a:pt x="12967" y="12194"/>
                  </a:lnTo>
                  <a:cubicBezTo>
                    <a:pt x="12908" y="12874"/>
                    <a:pt x="12780" y="13554"/>
                    <a:pt x="12569" y="14199"/>
                  </a:cubicBezTo>
                  <a:cubicBezTo>
                    <a:pt x="12252" y="15137"/>
                    <a:pt x="11889" y="15992"/>
                    <a:pt x="10821" y="16169"/>
                  </a:cubicBezTo>
                  <a:cubicBezTo>
                    <a:pt x="10716" y="16192"/>
                    <a:pt x="10610" y="16192"/>
                    <a:pt x="10505" y="16192"/>
                  </a:cubicBezTo>
                  <a:cubicBezTo>
                    <a:pt x="10107" y="16192"/>
                    <a:pt x="9708" y="16086"/>
                    <a:pt x="9356" y="15934"/>
                  </a:cubicBezTo>
                  <a:cubicBezTo>
                    <a:pt x="8395" y="15512"/>
                    <a:pt x="7726" y="14574"/>
                    <a:pt x="7234" y="13695"/>
                  </a:cubicBezTo>
                  <a:cubicBezTo>
                    <a:pt x="8207" y="13308"/>
                    <a:pt x="9133" y="12780"/>
                    <a:pt x="10001" y="12159"/>
                  </a:cubicBezTo>
                  <a:close/>
                  <a:moveTo>
                    <a:pt x="8570" y="1"/>
                  </a:moveTo>
                  <a:cubicBezTo>
                    <a:pt x="7668" y="1"/>
                    <a:pt x="6765" y="458"/>
                    <a:pt x="6120" y="1267"/>
                  </a:cubicBezTo>
                  <a:cubicBezTo>
                    <a:pt x="5605" y="1936"/>
                    <a:pt x="5300" y="2780"/>
                    <a:pt x="5147" y="3682"/>
                  </a:cubicBezTo>
                  <a:cubicBezTo>
                    <a:pt x="4162" y="3705"/>
                    <a:pt x="3201" y="3870"/>
                    <a:pt x="2345" y="4268"/>
                  </a:cubicBezTo>
                  <a:cubicBezTo>
                    <a:pt x="2122" y="4010"/>
                    <a:pt x="1806" y="3835"/>
                    <a:pt x="1465" y="3835"/>
                  </a:cubicBezTo>
                  <a:cubicBezTo>
                    <a:pt x="1161" y="3835"/>
                    <a:pt x="832" y="3976"/>
                    <a:pt x="528" y="4315"/>
                  </a:cubicBezTo>
                  <a:cubicBezTo>
                    <a:pt x="0" y="4890"/>
                    <a:pt x="293" y="5699"/>
                    <a:pt x="856" y="6097"/>
                  </a:cubicBezTo>
                  <a:cubicBezTo>
                    <a:pt x="739" y="6941"/>
                    <a:pt x="1032" y="7891"/>
                    <a:pt x="1595" y="8618"/>
                  </a:cubicBezTo>
                  <a:cubicBezTo>
                    <a:pt x="1947" y="9087"/>
                    <a:pt x="2403" y="9486"/>
                    <a:pt x="2919" y="9826"/>
                  </a:cubicBezTo>
                  <a:cubicBezTo>
                    <a:pt x="2627" y="10740"/>
                    <a:pt x="2591" y="11737"/>
                    <a:pt x="2966" y="12639"/>
                  </a:cubicBezTo>
                  <a:cubicBezTo>
                    <a:pt x="3213" y="13202"/>
                    <a:pt x="3646" y="13707"/>
                    <a:pt x="4174" y="13999"/>
                  </a:cubicBezTo>
                  <a:cubicBezTo>
                    <a:pt x="4467" y="14152"/>
                    <a:pt x="4772" y="14210"/>
                    <a:pt x="5089" y="14210"/>
                  </a:cubicBezTo>
                  <a:cubicBezTo>
                    <a:pt x="5605" y="14210"/>
                    <a:pt x="6144" y="14058"/>
                    <a:pt x="6613" y="13918"/>
                  </a:cubicBezTo>
                  <a:cubicBezTo>
                    <a:pt x="6671" y="13894"/>
                    <a:pt x="6730" y="13871"/>
                    <a:pt x="6788" y="13859"/>
                  </a:cubicBezTo>
                  <a:cubicBezTo>
                    <a:pt x="6999" y="14246"/>
                    <a:pt x="7246" y="14632"/>
                    <a:pt x="7527" y="14996"/>
                  </a:cubicBezTo>
                  <a:cubicBezTo>
                    <a:pt x="8125" y="15770"/>
                    <a:pt x="8981" y="16450"/>
                    <a:pt x="9977" y="16614"/>
                  </a:cubicBezTo>
                  <a:cubicBezTo>
                    <a:pt x="10154" y="16638"/>
                    <a:pt x="10329" y="16649"/>
                    <a:pt x="10505" y="16649"/>
                  </a:cubicBezTo>
                  <a:cubicBezTo>
                    <a:pt x="10904" y="16649"/>
                    <a:pt x="11303" y="16579"/>
                    <a:pt x="11678" y="16391"/>
                  </a:cubicBezTo>
                  <a:cubicBezTo>
                    <a:pt x="12428" y="16028"/>
                    <a:pt x="12756" y="15090"/>
                    <a:pt x="13014" y="14351"/>
                  </a:cubicBezTo>
                  <a:cubicBezTo>
                    <a:pt x="13249" y="13636"/>
                    <a:pt x="13389" y="12886"/>
                    <a:pt x="13460" y="12123"/>
                  </a:cubicBezTo>
                  <a:cubicBezTo>
                    <a:pt x="13940" y="12030"/>
                    <a:pt x="14421" y="11912"/>
                    <a:pt x="14878" y="11737"/>
                  </a:cubicBezTo>
                  <a:cubicBezTo>
                    <a:pt x="15605" y="11479"/>
                    <a:pt x="16227" y="11034"/>
                    <a:pt x="16672" y="10424"/>
                  </a:cubicBezTo>
                  <a:cubicBezTo>
                    <a:pt x="16766" y="10447"/>
                    <a:pt x="16871" y="10459"/>
                    <a:pt x="16977" y="10459"/>
                  </a:cubicBezTo>
                  <a:cubicBezTo>
                    <a:pt x="17188" y="10459"/>
                    <a:pt x="17423" y="10388"/>
                    <a:pt x="17634" y="10236"/>
                  </a:cubicBezTo>
                  <a:cubicBezTo>
                    <a:pt x="18583" y="9474"/>
                    <a:pt x="17926" y="8103"/>
                    <a:pt x="17001" y="7962"/>
                  </a:cubicBezTo>
                  <a:cubicBezTo>
                    <a:pt x="16719" y="7399"/>
                    <a:pt x="16203" y="6918"/>
                    <a:pt x="15617" y="6485"/>
                  </a:cubicBezTo>
                  <a:cubicBezTo>
                    <a:pt x="15535" y="6438"/>
                    <a:pt x="15453" y="6391"/>
                    <a:pt x="15383" y="6332"/>
                  </a:cubicBezTo>
                  <a:cubicBezTo>
                    <a:pt x="15594" y="5886"/>
                    <a:pt x="15769" y="5417"/>
                    <a:pt x="15886" y="4948"/>
                  </a:cubicBezTo>
                  <a:cubicBezTo>
                    <a:pt x="16156" y="3788"/>
                    <a:pt x="15805" y="2874"/>
                    <a:pt x="15066" y="2264"/>
                  </a:cubicBezTo>
                  <a:cubicBezTo>
                    <a:pt x="15195" y="1513"/>
                    <a:pt x="14573" y="693"/>
                    <a:pt x="13823" y="693"/>
                  </a:cubicBezTo>
                  <a:cubicBezTo>
                    <a:pt x="13518" y="693"/>
                    <a:pt x="13190" y="833"/>
                    <a:pt x="12885" y="1162"/>
                  </a:cubicBezTo>
                  <a:cubicBezTo>
                    <a:pt x="12803" y="1243"/>
                    <a:pt x="12744" y="1337"/>
                    <a:pt x="12697" y="1431"/>
                  </a:cubicBezTo>
                  <a:cubicBezTo>
                    <a:pt x="12217" y="1443"/>
                    <a:pt x="11712" y="1548"/>
                    <a:pt x="11232" y="1712"/>
                  </a:cubicBezTo>
                  <a:cubicBezTo>
                    <a:pt x="10986" y="1361"/>
                    <a:pt x="10716" y="1045"/>
                    <a:pt x="10423" y="763"/>
                  </a:cubicBezTo>
                  <a:cubicBezTo>
                    <a:pt x="9860" y="235"/>
                    <a:pt x="9216" y="1"/>
                    <a:pt x="8570"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34" name="Google Shape;2534;p78"/>
            <p:cNvSpPr/>
            <p:nvPr/>
          </p:nvSpPr>
          <p:spPr>
            <a:xfrm rot="5400000">
              <a:off x="2470423" y="3923642"/>
              <a:ext cx="670341" cy="1234317"/>
            </a:xfrm>
            <a:custGeom>
              <a:rect b="b" l="l" r="r" t="t"/>
              <a:pathLst>
                <a:path extrusionOk="0" h="24505" w="13309">
                  <a:moveTo>
                    <a:pt x="8220" y="2322"/>
                  </a:moveTo>
                  <a:lnTo>
                    <a:pt x="11936" y="3811"/>
                  </a:lnTo>
                  <a:cubicBezTo>
                    <a:pt x="11748" y="4186"/>
                    <a:pt x="11514" y="4585"/>
                    <a:pt x="11209" y="4984"/>
                  </a:cubicBezTo>
                  <a:lnTo>
                    <a:pt x="8009" y="3647"/>
                  </a:lnTo>
                  <a:cubicBezTo>
                    <a:pt x="8043" y="3166"/>
                    <a:pt x="8126" y="2720"/>
                    <a:pt x="8220" y="2322"/>
                  </a:cubicBezTo>
                  <a:close/>
                  <a:moveTo>
                    <a:pt x="8009" y="4444"/>
                  </a:moveTo>
                  <a:lnTo>
                    <a:pt x="10705" y="5570"/>
                  </a:lnTo>
                  <a:cubicBezTo>
                    <a:pt x="10424" y="5851"/>
                    <a:pt x="10107" y="6120"/>
                    <a:pt x="9732" y="6367"/>
                  </a:cubicBezTo>
                  <a:cubicBezTo>
                    <a:pt x="9521" y="6508"/>
                    <a:pt x="9228" y="6672"/>
                    <a:pt x="8876" y="6860"/>
                  </a:cubicBezTo>
                  <a:cubicBezTo>
                    <a:pt x="8817" y="6894"/>
                    <a:pt x="8747" y="6930"/>
                    <a:pt x="8677" y="6977"/>
                  </a:cubicBezTo>
                  <a:cubicBezTo>
                    <a:pt x="8642" y="6894"/>
                    <a:pt x="8618" y="6813"/>
                    <a:pt x="8583" y="6742"/>
                  </a:cubicBezTo>
                  <a:cubicBezTo>
                    <a:pt x="8442" y="6367"/>
                    <a:pt x="8314" y="6050"/>
                    <a:pt x="8243" y="5804"/>
                  </a:cubicBezTo>
                  <a:cubicBezTo>
                    <a:pt x="8103" y="5335"/>
                    <a:pt x="8032" y="4890"/>
                    <a:pt x="8009" y="4444"/>
                  </a:cubicBezTo>
                  <a:close/>
                  <a:moveTo>
                    <a:pt x="8290" y="8043"/>
                  </a:moveTo>
                  <a:cubicBezTo>
                    <a:pt x="8466" y="8559"/>
                    <a:pt x="8642" y="9111"/>
                    <a:pt x="8759" y="9697"/>
                  </a:cubicBezTo>
                  <a:lnTo>
                    <a:pt x="6777" y="9075"/>
                  </a:lnTo>
                  <a:cubicBezTo>
                    <a:pt x="7270" y="8676"/>
                    <a:pt x="7798" y="8337"/>
                    <a:pt x="8290" y="8043"/>
                  </a:cubicBezTo>
                  <a:close/>
                  <a:moveTo>
                    <a:pt x="6156" y="9650"/>
                  </a:moveTo>
                  <a:lnTo>
                    <a:pt x="8888" y="10505"/>
                  </a:lnTo>
                  <a:cubicBezTo>
                    <a:pt x="8947" y="11104"/>
                    <a:pt x="8923" y="11713"/>
                    <a:pt x="8794" y="12323"/>
                  </a:cubicBezTo>
                  <a:lnTo>
                    <a:pt x="5218" y="10869"/>
                  </a:lnTo>
                  <a:cubicBezTo>
                    <a:pt x="5476" y="10412"/>
                    <a:pt x="5792" y="10013"/>
                    <a:pt x="6156" y="9650"/>
                  </a:cubicBezTo>
                  <a:close/>
                  <a:moveTo>
                    <a:pt x="4901" y="11537"/>
                  </a:moveTo>
                  <a:lnTo>
                    <a:pt x="8583" y="13026"/>
                  </a:lnTo>
                  <a:cubicBezTo>
                    <a:pt x="8395" y="13507"/>
                    <a:pt x="8126" y="13976"/>
                    <a:pt x="7739" y="14421"/>
                  </a:cubicBezTo>
                  <a:lnTo>
                    <a:pt x="4597" y="13108"/>
                  </a:lnTo>
                  <a:cubicBezTo>
                    <a:pt x="4620" y="12534"/>
                    <a:pt x="4726" y="12006"/>
                    <a:pt x="4901" y="11537"/>
                  </a:cubicBezTo>
                  <a:close/>
                  <a:moveTo>
                    <a:pt x="4643" y="13918"/>
                  </a:moveTo>
                  <a:lnTo>
                    <a:pt x="7188" y="14996"/>
                  </a:lnTo>
                  <a:cubicBezTo>
                    <a:pt x="7165" y="15007"/>
                    <a:pt x="7152" y="15031"/>
                    <a:pt x="7129" y="15043"/>
                  </a:cubicBezTo>
                  <a:cubicBezTo>
                    <a:pt x="6531" y="15559"/>
                    <a:pt x="5886" y="15992"/>
                    <a:pt x="5242" y="16403"/>
                  </a:cubicBezTo>
                  <a:cubicBezTo>
                    <a:pt x="5019" y="15687"/>
                    <a:pt x="4796" y="14949"/>
                    <a:pt x="4667" y="14175"/>
                  </a:cubicBezTo>
                  <a:cubicBezTo>
                    <a:pt x="4656" y="14082"/>
                    <a:pt x="4656" y="13999"/>
                    <a:pt x="4643" y="13918"/>
                  </a:cubicBezTo>
                  <a:close/>
                  <a:moveTo>
                    <a:pt x="4831" y="17529"/>
                  </a:moveTo>
                  <a:cubicBezTo>
                    <a:pt x="5019" y="18103"/>
                    <a:pt x="5183" y="18689"/>
                    <a:pt x="5300" y="19275"/>
                  </a:cubicBezTo>
                  <a:lnTo>
                    <a:pt x="3354" y="18584"/>
                  </a:lnTo>
                  <a:cubicBezTo>
                    <a:pt x="3823" y="18196"/>
                    <a:pt x="4327" y="17857"/>
                    <a:pt x="4831" y="17529"/>
                  </a:cubicBezTo>
                  <a:close/>
                  <a:moveTo>
                    <a:pt x="2733" y="19147"/>
                  </a:moveTo>
                  <a:lnTo>
                    <a:pt x="5417" y="20108"/>
                  </a:lnTo>
                  <a:cubicBezTo>
                    <a:pt x="5464" y="20647"/>
                    <a:pt x="5464" y="21221"/>
                    <a:pt x="5370" y="21831"/>
                  </a:cubicBezTo>
                  <a:lnTo>
                    <a:pt x="1712" y="20424"/>
                  </a:lnTo>
                  <a:cubicBezTo>
                    <a:pt x="2029" y="19932"/>
                    <a:pt x="2369" y="19510"/>
                    <a:pt x="2733" y="19147"/>
                  </a:cubicBezTo>
                  <a:close/>
                  <a:moveTo>
                    <a:pt x="8642" y="0"/>
                  </a:moveTo>
                  <a:cubicBezTo>
                    <a:pt x="8512" y="0"/>
                    <a:pt x="8395" y="59"/>
                    <a:pt x="8325" y="165"/>
                  </a:cubicBezTo>
                  <a:cubicBezTo>
                    <a:pt x="8254" y="270"/>
                    <a:pt x="6602" y="2850"/>
                    <a:pt x="7540" y="6015"/>
                  </a:cubicBezTo>
                  <a:cubicBezTo>
                    <a:pt x="7621" y="6285"/>
                    <a:pt x="7751" y="6625"/>
                    <a:pt x="7903" y="7011"/>
                  </a:cubicBezTo>
                  <a:cubicBezTo>
                    <a:pt x="7938" y="7117"/>
                    <a:pt x="7985" y="7223"/>
                    <a:pt x="8032" y="7340"/>
                  </a:cubicBezTo>
                  <a:cubicBezTo>
                    <a:pt x="6027" y="8512"/>
                    <a:pt x="3342" y="10529"/>
                    <a:pt x="3952" y="14293"/>
                  </a:cubicBezTo>
                  <a:cubicBezTo>
                    <a:pt x="4093" y="15184"/>
                    <a:pt x="4351" y="16004"/>
                    <a:pt x="4609" y="16802"/>
                  </a:cubicBezTo>
                  <a:cubicBezTo>
                    <a:pt x="3835" y="17294"/>
                    <a:pt x="3072" y="17798"/>
                    <a:pt x="2369" y="18467"/>
                  </a:cubicBezTo>
                  <a:cubicBezTo>
                    <a:pt x="1818" y="18994"/>
                    <a:pt x="1314" y="19616"/>
                    <a:pt x="868" y="20413"/>
                  </a:cubicBezTo>
                  <a:cubicBezTo>
                    <a:pt x="563" y="20963"/>
                    <a:pt x="294" y="21585"/>
                    <a:pt x="60" y="22312"/>
                  </a:cubicBezTo>
                  <a:cubicBezTo>
                    <a:pt x="1" y="22511"/>
                    <a:pt x="107" y="22711"/>
                    <a:pt x="305" y="22781"/>
                  </a:cubicBezTo>
                  <a:cubicBezTo>
                    <a:pt x="329" y="22781"/>
                    <a:pt x="352" y="22792"/>
                    <a:pt x="388" y="22792"/>
                  </a:cubicBezTo>
                  <a:lnTo>
                    <a:pt x="411" y="22792"/>
                  </a:lnTo>
                  <a:cubicBezTo>
                    <a:pt x="576" y="22792"/>
                    <a:pt x="716" y="22687"/>
                    <a:pt x="763" y="22534"/>
                  </a:cubicBezTo>
                  <a:cubicBezTo>
                    <a:pt x="939" y="21984"/>
                    <a:pt x="1126" y="21503"/>
                    <a:pt x="1349" y="21069"/>
                  </a:cubicBezTo>
                  <a:lnTo>
                    <a:pt x="5230" y="22570"/>
                  </a:lnTo>
                  <a:cubicBezTo>
                    <a:pt x="5125" y="23016"/>
                    <a:pt x="4972" y="23496"/>
                    <a:pt x="4761" y="24000"/>
                  </a:cubicBezTo>
                  <a:cubicBezTo>
                    <a:pt x="4679" y="24188"/>
                    <a:pt x="4773" y="24399"/>
                    <a:pt x="4960" y="24481"/>
                  </a:cubicBezTo>
                  <a:cubicBezTo>
                    <a:pt x="4995" y="24493"/>
                    <a:pt x="5031" y="24504"/>
                    <a:pt x="5065" y="24504"/>
                  </a:cubicBezTo>
                  <a:lnTo>
                    <a:pt x="5101" y="24504"/>
                  </a:lnTo>
                  <a:cubicBezTo>
                    <a:pt x="5242" y="24504"/>
                    <a:pt x="5383" y="24422"/>
                    <a:pt x="5441" y="24282"/>
                  </a:cubicBezTo>
                  <a:cubicBezTo>
                    <a:pt x="5711" y="23613"/>
                    <a:pt x="5898" y="22992"/>
                    <a:pt x="6016" y="22406"/>
                  </a:cubicBezTo>
                  <a:cubicBezTo>
                    <a:pt x="6016" y="22406"/>
                    <a:pt x="6016" y="22394"/>
                    <a:pt x="6027" y="22394"/>
                  </a:cubicBezTo>
                  <a:cubicBezTo>
                    <a:pt x="6438" y="20330"/>
                    <a:pt x="5980" y="18689"/>
                    <a:pt x="5476" y="17118"/>
                  </a:cubicBezTo>
                  <a:cubicBezTo>
                    <a:pt x="6191" y="16672"/>
                    <a:pt x="6918" y="16203"/>
                    <a:pt x="7610" y="15606"/>
                  </a:cubicBezTo>
                  <a:cubicBezTo>
                    <a:pt x="10471" y="13108"/>
                    <a:pt x="9720" y="9861"/>
                    <a:pt x="8934" y="7668"/>
                  </a:cubicBezTo>
                  <a:cubicBezTo>
                    <a:pt x="9040" y="7610"/>
                    <a:pt x="9134" y="7563"/>
                    <a:pt x="9228" y="7504"/>
                  </a:cubicBezTo>
                  <a:cubicBezTo>
                    <a:pt x="9591" y="7305"/>
                    <a:pt x="9908" y="7141"/>
                    <a:pt x="10143" y="6977"/>
                  </a:cubicBezTo>
                  <a:cubicBezTo>
                    <a:pt x="12886" y="5136"/>
                    <a:pt x="13272" y="2099"/>
                    <a:pt x="13285" y="1982"/>
                  </a:cubicBezTo>
                  <a:cubicBezTo>
                    <a:pt x="13308" y="1771"/>
                    <a:pt x="13167" y="1595"/>
                    <a:pt x="12968" y="1571"/>
                  </a:cubicBezTo>
                  <a:lnTo>
                    <a:pt x="12921" y="1571"/>
                  </a:lnTo>
                  <a:cubicBezTo>
                    <a:pt x="12733" y="1571"/>
                    <a:pt x="12581" y="1701"/>
                    <a:pt x="12558" y="1888"/>
                  </a:cubicBezTo>
                  <a:cubicBezTo>
                    <a:pt x="12558" y="1900"/>
                    <a:pt x="12487" y="2416"/>
                    <a:pt x="12217" y="3131"/>
                  </a:cubicBezTo>
                  <a:lnTo>
                    <a:pt x="8442" y="1618"/>
                  </a:lnTo>
                  <a:cubicBezTo>
                    <a:pt x="8689" y="974"/>
                    <a:pt x="8934" y="575"/>
                    <a:pt x="8947" y="563"/>
                  </a:cubicBezTo>
                  <a:cubicBezTo>
                    <a:pt x="9052" y="399"/>
                    <a:pt x="9005" y="165"/>
                    <a:pt x="8841" y="59"/>
                  </a:cubicBezTo>
                  <a:cubicBezTo>
                    <a:pt x="8783" y="13"/>
                    <a:pt x="8712" y="0"/>
                    <a:pt x="8642"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2535" name="Google Shape;2535;p78"/>
            <p:cNvGrpSpPr/>
            <p:nvPr/>
          </p:nvGrpSpPr>
          <p:grpSpPr>
            <a:xfrm rot="-8999907">
              <a:off x="7927659" y="2948022"/>
              <a:ext cx="504840" cy="836453"/>
              <a:chOff x="3330825" y="1367375"/>
              <a:chExt cx="280075" cy="464025"/>
            </a:xfrm>
          </p:grpSpPr>
          <p:sp>
            <p:nvSpPr>
              <p:cNvPr id="2536" name="Google Shape;2536;p78"/>
              <p:cNvSpPr/>
              <p:nvPr/>
            </p:nvSpPr>
            <p:spPr>
              <a:xfrm>
                <a:off x="3484800" y="1720525"/>
                <a:ext cx="115550" cy="110875"/>
              </a:xfrm>
              <a:custGeom>
                <a:rect b="b" l="l" r="r" t="t"/>
                <a:pathLst>
                  <a:path extrusionOk="0" h="4435" w="4622">
                    <a:moveTo>
                      <a:pt x="2311" y="0"/>
                    </a:moveTo>
                    <a:cubicBezTo>
                      <a:pt x="2159" y="0"/>
                      <a:pt x="2006" y="13"/>
                      <a:pt x="1857" y="37"/>
                    </a:cubicBezTo>
                    <a:cubicBezTo>
                      <a:pt x="764" y="233"/>
                      <a:pt x="0" y="1265"/>
                      <a:pt x="51" y="2348"/>
                    </a:cubicBezTo>
                    <a:cubicBezTo>
                      <a:pt x="51" y="2461"/>
                      <a:pt x="72" y="2574"/>
                      <a:pt x="93" y="2678"/>
                    </a:cubicBezTo>
                    <a:cubicBezTo>
                      <a:pt x="113" y="2998"/>
                      <a:pt x="196" y="3307"/>
                      <a:pt x="351" y="3606"/>
                    </a:cubicBezTo>
                    <a:cubicBezTo>
                      <a:pt x="665" y="4200"/>
                      <a:pt x="1226" y="4435"/>
                      <a:pt x="1815" y="4435"/>
                    </a:cubicBezTo>
                    <a:cubicBezTo>
                      <a:pt x="2249" y="4435"/>
                      <a:pt x="2698" y="4307"/>
                      <a:pt x="3074" y="4101"/>
                    </a:cubicBezTo>
                    <a:cubicBezTo>
                      <a:pt x="4054" y="3555"/>
                      <a:pt x="4621" y="2430"/>
                      <a:pt x="4312" y="1337"/>
                    </a:cubicBezTo>
                    <a:cubicBezTo>
                      <a:pt x="4057" y="414"/>
                      <a:pt x="3188" y="0"/>
                      <a:pt x="2311" y="0"/>
                    </a:cubicBez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37" name="Google Shape;2537;p78"/>
              <p:cNvSpPr/>
              <p:nvPr/>
            </p:nvSpPr>
            <p:spPr>
              <a:xfrm>
                <a:off x="3477400" y="1543325"/>
                <a:ext cx="133500" cy="103775"/>
              </a:xfrm>
              <a:custGeom>
                <a:rect b="b" l="l" r="r" t="t"/>
                <a:pathLst>
                  <a:path extrusionOk="0" h="4151" w="5340">
                    <a:moveTo>
                      <a:pt x="2983" y="1"/>
                    </a:moveTo>
                    <a:cubicBezTo>
                      <a:pt x="2469" y="1"/>
                      <a:pt x="1956" y="154"/>
                      <a:pt x="1575" y="451"/>
                    </a:cubicBezTo>
                    <a:cubicBezTo>
                      <a:pt x="0" y="1662"/>
                      <a:pt x="1018" y="4151"/>
                      <a:pt x="2737" y="4151"/>
                    </a:cubicBezTo>
                    <a:cubicBezTo>
                      <a:pt x="2819" y="4151"/>
                      <a:pt x="2903" y="4145"/>
                      <a:pt x="2988" y="4134"/>
                    </a:cubicBezTo>
                    <a:cubicBezTo>
                      <a:pt x="3494" y="4134"/>
                      <a:pt x="3999" y="3938"/>
                      <a:pt x="4432" y="3576"/>
                    </a:cubicBezTo>
                    <a:cubicBezTo>
                      <a:pt x="5340" y="2834"/>
                      <a:pt x="5340" y="1555"/>
                      <a:pt x="4629" y="699"/>
                    </a:cubicBezTo>
                    <a:cubicBezTo>
                      <a:pt x="4237" y="228"/>
                      <a:pt x="3610" y="1"/>
                      <a:pt x="2983" y="1"/>
                    </a:cubicBez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38" name="Google Shape;2538;p78"/>
              <p:cNvSpPr/>
              <p:nvPr/>
            </p:nvSpPr>
            <p:spPr>
              <a:xfrm>
                <a:off x="3330825" y="1489400"/>
                <a:ext cx="143400" cy="134750"/>
              </a:xfrm>
              <a:custGeom>
                <a:rect b="b" l="l" r="r" t="t"/>
                <a:pathLst>
                  <a:path extrusionOk="0" h="5390" w="5736">
                    <a:moveTo>
                      <a:pt x="2327" y="0"/>
                    </a:moveTo>
                    <a:cubicBezTo>
                      <a:pt x="1872" y="0"/>
                      <a:pt x="1427" y="134"/>
                      <a:pt x="1043" y="452"/>
                    </a:cubicBezTo>
                    <a:cubicBezTo>
                      <a:pt x="775" y="669"/>
                      <a:pt x="610" y="947"/>
                      <a:pt x="506" y="1267"/>
                    </a:cubicBezTo>
                    <a:cubicBezTo>
                      <a:pt x="32" y="2134"/>
                      <a:pt x="1" y="3361"/>
                      <a:pt x="424" y="4145"/>
                    </a:cubicBezTo>
                    <a:cubicBezTo>
                      <a:pt x="881" y="4994"/>
                      <a:pt x="1728" y="5389"/>
                      <a:pt x="2600" y="5389"/>
                    </a:cubicBezTo>
                    <a:cubicBezTo>
                      <a:pt x="3223" y="5389"/>
                      <a:pt x="3859" y="5188"/>
                      <a:pt x="4374" y="4805"/>
                    </a:cubicBezTo>
                    <a:cubicBezTo>
                      <a:pt x="5664" y="3836"/>
                      <a:pt x="5736" y="2134"/>
                      <a:pt x="4612" y="1030"/>
                    </a:cubicBezTo>
                    <a:cubicBezTo>
                      <a:pt x="4019" y="444"/>
                      <a:pt x="3156" y="0"/>
                      <a:pt x="2327" y="0"/>
                    </a:cubicBez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39" name="Google Shape;2539;p78"/>
              <p:cNvSpPr/>
              <p:nvPr/>
            </p:nvSpPr>
            <p:spPr>
              <a:xfrm>
                <a:off x="3451275" y="1367375"/>
                <a:ext cx="111650" cy="100400"/>
              </a:xfrm>
              <a:custGeom>
                <a:rect b="b" l="l" r="r" t="t"/>
                <a:pathLst>
                  <a:path extrusionOk="0" h="4016" w="4466">
                    <a:moveTo>
                      <a:pt x="2077" y="0"/>
                    </a:moveTo>
                    <a:cubicBezTo>
                      <a:pt x="1557" y="0"/>
                      <a:pt x="1026" y="185"/>
                      <a:pt x="660" y="506"/>
                    </a:cubicBezTo>
                    <a:cubicBezTo>
                      <a:pt x="640" y="537"/>
                      <a:pt x="608" y="558"/>
                      <a:pt x="588" y="578"/>
                    </a:cubicBezTo>
                    <a:cubicBezTo>
                      <a:pt x="299" y="805"/>
                      <a:pt x="134" y="1145"/>
                      <a:pt x="83" y="1517"/>
                    </a:cubicBezTo>
                    <a:cubicBezTo>
                      <a:pt x="0" y="1950"/>
                      <a:pt x="62" y="2404"/>
                      <a:pt x="258" y="2827"/>
                    </a:cubicBezTo>
                    <a:cubicBezTo>
                      <a:pt x="340" y="3002"/>
                      <a:pt x="443" y="3146"/>
                      <a:pt x="567" y="3270"/>
                    </a:cubicBezTo>
                    <a:cubicBezTo>
                      <a:pt x="805" y="3570"/>
                      <a:pt x="1104" y="3817"/>
                      <a:pt x="1465" y="3930"/>
                    </a:cubicBezTo>
                    <a:cubicBezTo>
                      <a:pt x="1650" y="3988"/>
                      <a:pt x="1827" y="4015"/>
                      <a:pt x="1997" y="4015"/>
                    </a:cubicBezTo>
                    <a:cubicBezTo>
                      <a:pt x="3607" y="4015"/>
                      <a:pt x="4465" y="1592"/>
                      <a:pt x="3280" y="444"/>
                    </a:cubicBezTo>
                    <a:cubicBezTo>
                      <a:pt x="2965" y="138"/>
                      <a:pt x="2525" y="0"/>
                      <a:pt x="2077" y="0"/>
                    </a:cubicBez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40" name="Google Shape;2540;p78"/>
              <p:cNvSpPr/>
              <p:nvPr/>
            </p:nvSpPr>
            <p:spPr>
              <a:xfrm>
                <a:off x="3353000" y="1520100"/>
                <a:ext cx="54450" cy="76825"/>
              </a:xfrm>
              <a:custGeom>
                <a:rect b="b" l="l" r="r" t="t"/>
                <a:pathLst>
                  <a:path extrusionOk="0" h="3073" w="2178">
                    <a:moveTo>
                      <a:pt x="1092" y="1"/>
                    </a:moveTo>
                    <a:cubicBezTo>
                      <a:pt x="1037" y="1"/>
                      <a:pt x="980" y="21"/>
                      <a:pt x="929" y="70"/>
                    </a:cubicBezTo>
                    <a:cubicBezTo>
                      <a:pt x="1" y="906"/>
                      <a:pt x="558" y="2999"/>
                      <a:pt x="1868" y="3072"/>
                    </a:cubicBezTo>
                    <a:cubicBezTo>
                      <a:pt x="1875" y="3073"/>
                      <a:pt x="1881" y="3073"/>
                      <a:pt x="1887" y="3073"/>
                    </a:cubicBezTo>
                    <a:cubicBezTo>
                      <a:pt x="2178" y="3073"/>
                      <a:pt x="2171" y="2607"/>
                      <a:pt x="1868" y="2598"/>
                    </a:cubicBezTo>
                    <a:cubicBezTo>
                      <a:pt x="960" y="2546"/>
                      <a:pt x="672" y="947"/>
                      <a:pt x="1270" y="411"/>
                    </a:cubicBezTo>
                    <a:cubicBezTo>
                      <a:pt x="1446" y="243"/>
                      <a:pt x="1281" y="1"/>
                      <a:pt x="1092" y="1"/>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41" name="Google Shape;2541;p78"/>
              <p:cNvSpPr/>
              <p:nvPr/>
            </p:nvSpPr>
            <p:spPr>
              <a:xfrm>
                <a:off x="3451525" y="1381525"/>
                <a:ext cx="55450" cy="76050"/>
              </a:xfrm>
              <a:custGeom>
                <a:rect b="b" l="l" r="r" t="t"/>
                <a:pathLst>
                  <a:path extrusionOk="0" h="3042" w="2218">
                    <a:moveTo>
                      <a:pt x="1304" y="0"/>
                    </a:moveTo>
                    <a:cubicBezTo>
                      <a:pt x="1263" y="0"/>
                      <a:pt x="1220" y="13"/>
                      <a:pt x="1176" y="43"/>
                    </a:cubicBezTo>
                    <a:cubicBezTo>
                      <a:pt x="0" y="827"/>
                      <a:pt x="815" y="2395"/>
                      <a:pt x="1754" y="3004"/>
                    </a:cubicBezTo>
                    <a:cubicBezTo>
                      <a:pt x="1795" y="3030"/>
                      <a:pt x="1837" y="3042"/>
                      <a:pt x="1876" y="3042"/>
                    </a:cubicBezTo>
                    <a:cubicBezTo>
                      <a:pt x="2079" y="3042"/>
                      <a:pt x="2218" y="2729"/>
                      <a:pt x="2001" y="2591"/>
                    </a:cubicBezTo>
                    <a:cubicBezTo>
                      <a:pt x="1382" y="2188"/>
                      <a:pt x="578" y="1012"/>
                      <a:pt x="1424" y="455"/>
                    </a:cubicBezTo>
                    <a:cubicBezTo>
                      <a:pt x="1638" y="310"/>
                      <a:pt x="1504" y="0"/>
                      <a:pt x="1304" y="0"/>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42" name="Google Shape;2542;p78"/>
              <p:cNvSpPr/>
              <p:nvPr/>
            </p:nvSpPr>
            <p:spPr>
              <a:xfrm>
                <a:off x="3507475" y="1562550"/>
                <a:ext cx="38475" cy="55175"/>
              </a:xfrm>
              <a:custGeom>
                <a:rect b="b" l="l" r="r" t="t"/>
                <a:pathLst>
                  <a:path extrusionOk="0" h="2207" w="1539">
                    <a:moveTo>
                      <a:pt x="743" y="0"/>
                    </a:moveTo>
                    <a:cubicBezTo>
                      <a:pt x="669" y="0"/>
                      <a:pt x="593" y="31"/>
                      <a:pt x="537" y="105"/>
                    </a:cubicBezTo>
                    <a:cubicBezTo>
                      <a:pt x="1" y="817"/>
                      <a:pt x="372" y="1859"/>
                      <a:pt x="1166" y="2189"/>
                    </a:cubicBezTo>
                    <a:cubicBezTo>
                      <a:pt x="1196" y="2201"/>
                      <a:pt x="1224" y="2206"/>
                      <a:pt x="1251" y="2206"/>
                    </a:cubicBezTo>
                    <a:cubicBezTo>
                      <a:pt x="1467" y="2206"/>
                      <a:pt x="1539" y="1826"/>
                      <a:pt x="1290" y="1725"/>
                    </a:cubicBezTo>
                    <a:cubicBezTo>
                      <a:pt x="754" y="1508"/>
                      <a:pt x="630" y="786"/>
                      <a:pt x="950" y="343"/>
                    </a:cubicBezTo>
                    <a:cubicBezTo>
                      <a:pt x="1080" y="169"/>
                      <a:pt x="916" y="0"/>
                      <a:pt x="743" y="0"/>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43" name="Google Shape;2543;p78"/>
              <p:cNvSpPr/>
              <p:nvPr/>
            </p:nvSpPr>
            <p:spPr>
              <a:xfrm>
                <a:off x="3501025" y="1742650"/>
                <a:ext cx="41675" cy="55450"/>
              </a:xfrm>
              <a:custGeom>
                <a:rect b="b" l="l" r="r" t="t"/>
                <a:pathLst>
                  <a:path extrusionOk="0" h="2218" w="1667">
                    <a:moveTo>
                      <a:pt x="651" y="1"/>
                    </a:moveTo>
                    <a:cubicBezTo>
                      <a:pt x="578" y="1"/>
                      <a:pt x="505" y="33"/>
                      <a:pt x="454" y="112"/>
                    </a:cubicBezTo>
                    <a:cubicBezTo>
                      <a:pt x="1" y="875"/>
                      <a:pt x="454" y="1927"/>
                      <a:pt x="1280" y="2205"/>
                    </a:cubicBezTo>
                    <a:cubicBezTo>
                      <a:pt x="1306" y="2214"/>
                      <a:pt x="1331" y="2218"/>
                      <a:pt x="1354" y="2218"/>
                    </a:cubicBezTo>
                    <a:cubicBezTo>
                      <a:pt x="1588" y="2218"/>
                      <a:pt x="1666" y="1826"/>
                      <a:pt x="1403" y="1741"/>
                    </a:cubicBezTo>
                    <a:cubicBezTo>
                      <a:pt x="867" y="1556"/>
                      <a:pt x="578" y="844"/>
                      <a:pt x="878" y="359"/>
                    </a:cubicBezTo>
                    <a:cubicBezTo>
                      <a:pt x="985" y="172"/>
                      <a:pt x="818" y="1"/>
                      <a:pt x="651" y="1"/>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2544" name="Google Shape;2544;p78"/>
            <p:cNvSpPr/>
            <p:nvPr/>
          </p:nvSpPr>
          <p:spPr>
            <a:xfrm>
              <a:off x="532635" y="2879901"/>
              <a:ext cx="374724" cy="409690"/>
            </a:xfrm>
            <a:custGeom>
              <a:rect b="b" l="l" r="r" t="t"/>
              <a:pathLst>
                <a:path extrusionOk="0" h="5835" w="5337">
                  <a:moveTo>
                    <a:pt x="1857" y="0"/>
                  </a:moveTo>
                  <a:cubicBezTo>
                    <a:pt x="1460" y="0"/>
                    <a:pt x="1059" y="321"/>
                    <a:pt x="1209" y="807"/>
                  </a:cubicBezTo>
                  <a:cubicBezTo>
                    <a:pt x="1374" y="1323"/>
                    <a:pt x="1590" y="1829"/>
                    <a:pt x="1828" y="2313"/>
                  </a:cubicBezTo>
                  <a:cubicBezTo>
                    <a:pt x="1456" y="2448"/>
                    <a:pt x="1074" y="2571"/>
                    <a:pt x="703" y="2716"/>
                  </a:cubicBezTo>
                  <a:cubicBezTo>
                    <a:pt x="1" y="2983"/>
                    <a:pt x="201" y="4030"/>
                    <a:pt x="821" y="4030"/>
                  </a:cubicBezTo>
                  <a:cubicBezTo>
                    <a:pt x="893" y="4030"/>
                    <a:pt x="971" y="4015"/>
                    <a:pt x="1054" y="3984"/>
                  </a:cubicBezTo>
                  <a:cubicBezTo>
                    <a:pt x="1498" y="3809"/>
                    <a:pt x="1952" y="3654"/>
                    <a:pt x="2395" y="3500"/>
                  </a:cubicBezTo>
                  <a:cubicBezTo>
                    <a:pt x="2674" y="4098"/>
                    <a:pt x="2921" y="4706"/>
                    <a:pt x="3045" y="5356"/>
                  </a:cubicBezTo>
                  <a:cubicBezTo>
                    <a:pt x="3111" y="5690"/>
                    <a:pt x="3353" y="5834"/>
                    <a:pt x="3609" y="5834"/>
                  </a:cubicBezTo>
                  <a:cubicBezTo>
                    <a:pt x="3994" y="5834"/>
                    <a:pt x="4413" y="5507"/>
                    <a:pt x="4313" y="5006"/>
                  </a:cubicBezTo>
                  <a:cubicBezTo>
                    <a:pt x="4180" y="4314"/>
                    <a:pt x="3911" y="3675"/>
                    <a:pt x="3612" y="3035"/>
                  </a:cubicBezTo>
                  <a:cubicBezTo>
                    <a:pt x="3983" y="2881"/>
                    <a:pt x="4355" y="2716"/>
                    <a:pt x="4716" y="2510"/>
                  </a:cubicBezTo>
                  <a:cubicBezTo>
                    <a:pt x="5336" y="2160"/>
                    <a:pt x="4957" y="1292"/>
                    <a:pt x="4375" y="1292"/>
                  </a:cubicBezTo>
                  <a:cubicBezTo>
                    <a:pt x="4270" y="1292"/>
                    <a:pt x="4159" y="1320"/>
                    <a:pt x="4045" y="1385"/>
                  </a:cubicBezTo>
                  <a:cubicBezTo>
                    <a:pt x="3726" y="1561"/>
                    <a:pt x="3385" y="1715"/>
                    <a:pt x="3045" y="1859"/>
                  </a:cubicBezTo>
                  <a:cubicBezTo>
                    <a:pt x="2828" y="1405"/>
                    <a:pt x="2632" y="942"/>
                    <a:pt x="2477" y="456"/>
                  </a:cubicBezTo>
                  <a:cubicBezTo>
                    <a:pt x="2375" y="138"/>
                    <a:pt x="2117" y="0"/>
                    <a:pt x="1857" y="0"/>
                  </a:cubicBez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2545" name="Google Shape;2545;p78"/>
            <p:cNvGrpSpPr/>
            <p:nvPr/>
          </p:nvGrpSpPr>
          <p:grpSpPr>
            <a:xfrm rot="10800000">
              <a:off x="829333" y="492091"/>
              <a:ext cx="1195720" cy="842731"/>
              <a:chOff x="2458950" y="370151"/>
              <a:chExt cx="697050" cy="491274"/>
            </a:xfrm>
          </p:grpSpPr>
          <p:sp>
            <p:nvSpPr>
              <p:cNvPr id="2546" name="Google Shape;2546;p78"/>
              <p:cNvSpPr/>
              <p:nvPr/>
            </p:nvSpPr>
            <p:spPr>
              <a:xfrm>
                <a:off x="2820776" y="370151"/>
                <a:ext cx="88000" cy="100225"/>
              </a:xfrm>
              <a:custGeom>
                <a:rect b="b" l="l" r="r" t="t"/>
                <a:pathLst>
                  <a:path extrusionOk="0" h="4009" w="3520">
                    <a:moveTo>
                      <a:pt x="2021" y="1"/>
                    </a:moveTo>
                    <a:cubicBezTo>
                      <a:pt x="1846" y="1"/>
                      <a:pt x="1681" y="99"/>
                      <a:pt x="1636" y="325"/>
                    </a:cubicBezTo>
                    <a:cubicBezTo>
                      <a:pt x="1585" y="645"/>
                      <a:pt x="1502" y="965"/>
                      <a:pt x="1420" y="1284"/>
                    </a:cubicBezTo>
                    <a:cubicBezTo>
                      <a:pt x="1203" y="1192"/>
                      <a:pt x="976" y="1099"/>
                      <a:pt x="749" y="1037"/>
                    </a:cubicBezTo>
                    <a:cubicBezTo>
                      <a:pt x="704" y="1024"/>
                      <a:pt x="661" y="1018"/>
                      <a:pt x="620" y="1018"/>
                    </a:cubicBezTo>
                    <a:cubicBezTo>
                      <a:pt x="159" y="1018"/>
                      <a:pt x="0" y="1761"/>
                      <a:pt x="512" y="1903"/>
                    </a:cubicBezTo>
                    <a:cubicBezTo>
                      <a:pt x="728" y="1965"/>
                      <a:pt x="945" y="2048"/>
                      <a:pt x="1152" y="2141"/>
                    </a:cubicBezTo>
                    <a:cubicBezTo>
                      <a:pt x="1007" y="2584"/>
                      <a:pt x="842" y="3028"/>
                      <a:pt x="677" y="3461"/>
                    </a:cubicBezTo>
                    <a:cubicBezTo>
                      <a:pt x="552" y="3791"/>
                      <a:pt x="823" y="4008"/>
                      <a:pt x="1099" y="4008"/>
                    </a:cubicBezTo>
                    <a:cubicBezTo>
                      <a:pt x="1281" y="4008"/>
                      <a:pt x="1466" y="3915"/>
                      <a:pt x="1544" y="3698"/>
                    </a:cubicBezTo>
                    <a:cubicBezTo>
                      <a:pt x="1698" y="3306"/>
                      <a:pt x="1842" y="2904"/>
                      <a:pt x="1977" y="2512"/>
                    </a:cubicBezTo>
                    <a:cubicBezTo>
                      <a:pt x="2224" y="2615"/>
                      <a:pt x="2472" y="2698"/>
                      <a:pt x="2740" y="2749"/>
                    </a:cubicBezTo>
                    <a:cubicBezTo>
                      <a:pt x="2775" y="2756"/>
                      <a:pt x="2809" y="2759"/>
                      <a:pt x="2841" y="2759"/>
                    </a:cubicBezTo>
                    <a:cubicBezTo>
                      <a:pt x="3334" y="2759"/>
                      <a:pt x="3519" y="1990"/>
                      <a:pt x="2977" y="1883"/>
                    </a:cubicBezTo>
                    <a:cubicBezTo>
                      <a:pt x="2729" y="1831"/>
                      <a:pt x="2482" y="1749"/>
                      <a:pt x="2255" y="1656"/>
                    </a:cubicBezTo>
                    <a:cubicBezTo>
                      <a:pt x="2358" y="1295"/>
                      <a:pt x="2441" y="934"/>
                      <a:pt x="2513" y="573"/>
                    </a:cubicBezTo>
                    <a:cubicBezTo>
                      <a:pt x="2575" y="225"/>
                      <a:pt x="2286" y="1"/>
                      <a:pt x="2021" y="1"/>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47" name="Google Shape;2547;p78"/>
              <p:cNvSpPr/>
              <p:nvPr/>
            </p:nvSpPr>
            <p:spPr>
              <a:xfrm>
                <a:off x="2458950" y="728400"/>
                <a:ext cx="67825" cy="58925"/>
              </a:xfrm>
              <a:custGeom>
                <a:rect b="b" l="l" r="r" t="t"/>
                <a:pathLst>
                  <a:path extrusionOk="0" h="2357" w="2713">
                    <a:moveTo>
                      <a:pt x="1510" y="0"/>
                    </a:moveTo>
                    <a:cubicBezTo>
                      <a:pt x="1288" y="0"/>
                      <a:pt x="1065" y="67"/>
                      <a:pt x="877" y="205"/>
                    </a:cubicBezTo>
                    <a:cubicBezTo>
                      <a:pt x="774" y="287"/>
                      <a:pt x="671" y="370"/>
                      <a:pt x="558" y="452"/>
                    </a:cubicBezTo>
                    <a:cubicBezTo>
                      <a:pt x="93" y="792"/>
                      <a:pt x="0" y="1473"/>
                      <a:pt x="351" y="1938"/>
                    </a:cubicBezTo>
                    <a:cubicBezTo>
                      <a:pt x="552" y="2212"/>
                      <a:pt x="872" y="2357"/>
                      <a:pt x="1196" y="2357"/>
                    </a:cubicBezTo>
                    <a:cubicBezTo>
                      <a:pt x="1421" y="2357"/>
                      <a:pt x="1647" y="2288"/>
                      <a:pt x="1837" y="2144"/>
                    </a:cubicBezTo>
                    <a:cubicBezTo>
                      <a:pt x="1940" y="2072"/>
                      <a:pt x="2053" y="1989"/>
                      <a:pt x="2156" y="1906"/>
                    </a:cubicBezTo>
                    <a:cubicBezTo>
                      <a:pt x="2621" y="1556"/>
                      <a:pt x="2713" y="886"/>
                      <a:pt x="2362" y="421"/>
                    </a:cubicBezTo>
                    <a:cubicBezTo>
                      <a:pt x="2160" y="145"/>
                      <a:pt x="1837" y="0"/>
                      <a:pt x="1510" y="0"/>
                    </a:cubicBez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48" name="Google Shape;2548;p78"/>
              <p:cNvSpPr/>
              <p:nvPr/>
            </p:nvSpPr>
            <p:spPr>
              <a:xfrm>
                <a:off x="2521600" y="807300"/>
                <a:ext cx="63725" cy="54125"/>
              </a:xfrm>
              <a:custGeom>
                <a:rect b="b" l="l" r="r" t="t"/>
                <a:pathLst>
                  <a:path extrusionOk="0" h="2165" w="2549">
                    <a:moveTo>
                      <a:pt x="1157" y="1"/>
                    </a:moveTo>
                    <a:cubicBezTo>
                      <a:pt x="631" y="1"/>
                      <a:pt x="159" y="384"/>
                      <a:pt x="83" y="917"/>
                    </a:cubicBezTo>
                    <a:cubicBezTo>
                      <a:pt x="1" y="1484"/>
                      <a:pt x="413" y="2031"/>
                      <a:pt x="991" y="2113"/>
                    </a:cubicBezTo>
                    <a:lnTo>
                      <a:pt x="1270" y="2154"/>
                    </a:lnTo>
                    <a:cubicBezTo>
                      <a:pt x="1319" y="2162"/>
                      <a:pt x="1367" y="2165"/>
                      <a:pt x="1415" y="2165"/>
                    </a:cubicBezTo>
                    <a:cubicBezTo>
                      <a:pt x="1927" y="2165"/>
                      <a:pt x="2391" y="1776"/>
                      <a:pt x="2466" y="1257"/>
                    </a:cubicBezTo>
                    <a:cubicBezTo>
                      <a:pt x="2549" y="680"/>
                      <a:pt x="2136" y="133"/>
                      <a:pt x="1569" y="50"/>
                    </a:cubicBezTo>
                    <a:lnTo>
                      <a:pt x="1290" y="9"/>
                    </a:lnTo>
                    <a:cubicBezTo>
                      <a:pt x="1246" y="3"/>
                      <a:pt x="1201" y="1"/>
                      <a:pt x="1157" y="1"/>
                    </a:cubicBez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49" name="Google Shape;2549;p78"/>
              <p:cNvSpPr/>
              <p:nvPr/>
            </p:nvSpPr>
            <p:spPr>
              <a:xfrm>
                <a:off x="2562825" y="714100"/>
                <a:ext cx="72325" cy="53275"/>
              </a:xfrm>
              <a:custGeom>
                <a:rect b="b" l="l" r="r" t="t"/>
                <a:pathLst>
                  <a:path extrusionOk="0" h="2131" w="2893">
                    <a:moveTo>
                      <a:pt x="1426" y="1"/>
                    </a:moveTo>
                    <a:cubicBezTo>
                      <a:pt x="216" y="1"/>
                      <a:pt x="1" y="1930"/>
                      <a:pt x="1302" y="2118"/>
                    </a:cubicBezTo>
                    <a:cubicBezTo>
                      <a:pt x="1362" y="2127"/>
                      <a:pt x="1420" y="2131"/>
                      <a:pt x="1475" y="2131"/>
                    </a:cubicBezTo>
                    <a:cubicBezTo>
                      <a:pt x="2677" y="2131"/>
                      <a:pt x="2892" y="200"/>
                      <a:pt x="1601" y="14"/>
                    </a:cubicBezTo>
                    <a:cubicBezTo>
                      <a:pt x="1541" y="5"/>
                      <a:pt x="1482" y="1"/>
                      <a:pt x="1426" y="1"/>
                    </a:cubicBez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50" name="Google Shape;2550;p78"/>
              <p:cNvSpPr/>
              <p:nvPr/>
            </p:nvSpPr>
            <p:spPr>
              <a:xfrm>
                <a:off x="3033750" y="467675"/>
                <a:ext cx="46950" cy="40975"/>
              </a:xfrm>
              <a:custGeom>
                <a:rect b="b" l="l" r="r" t="t"/>
                <a:pathLst>
                  <a:path extrusionOk="0" h="1639" w="1878">
                    <a:moveTo>
                      <a:pt x="1045" y="0"/>
                    </a:moveTo>
                    <a:cubicBezTo>
                      <a:pt x="892" y="0"/>
                      <a:pt x="739" y="47"/>
                      <a:pt x="610" y="143"/>
                    </a:cubicBezTo>
                    <a:cubicBezTo>
                      <a:pt x="527" y="205"/>
                      <a:pt x="454" y="257"/>
                      <a:pt x="383" y="319"/>
                    </a:cubicBezTo>
                    <a:cubicBezTo>
                      <a:pt x="62" y="556"/>
                      <a:pt x="1" y="1020"/>
                      <a:pt x="238" y="1350"/>
                    </a:cubicBezTo>
                    <a:cubicBezTo>
                      <a:pt x="378" y="1539"/>
                      <a:pt x="602" y="1638"/>
                      <a:pt x="828" y="1638"/>
                    </a:cubicBezTo>
                    <a:cubicBezTo>
                      <a:pt x="983" y="1638"/>
                      <a:pt x="1139" y="1591"/>
                      <a:pt x="1270" y="1495"/>
                    </a:cubicBezTo>
                    <a:cubicBezTo>
                      <a:pt x="1342" y="1433"/>
                      <a:pt x="1414" y="1381"/>
                      <a:pt x="1486" y="1330"/>
                    </a:cubicBezTo>
                    <a:cubicBezTo>
                      <a:pt x="1816" y="1082"/>
                      <a:pt x="1878" y="617"/>
                      <a:pt x="1641" y="298"/>
                    </a:cubicBezTo>
                    <a:cubicBezTo>
                      <a:pt x="1494" y="102"/>
                      <a:pt x="1269" y="0"/>
                      <a:pt x="1045" y="0"/>
                    </a:cubicBez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51" name="Google Shape;2551;p78"/>
              <p:cNvSpPr/>
              <p:nvPr/>
            </p:nvSpPr>
            <p:spPr>
              <a:xfrm>
                <a:off x="3077075" y="522600"/>
                <a:ext cx="44125" cy="37525"/>
              </a:xfrm>
              <a:custGeom>
                <a:rect b="b" l="l" r="r" t="t"/>
                <a:pathLst>
                  <a:path extrusionOk="0" h="1501" w="1765">
                    <a:moveTo>
                      <a:pt x="789" y="1"/>
                    </a:moveTo>
                    <a:cubicBezTo>
                      <a:pt x="429" y="1"/>
                      <a:pt x="110" y="272"/>
                      <a:pt x="62" y="628"/>
                    </a:cubicBezTo>
                    <a:cubicBezTo>
                      <a:pt x="1" y="1031"/>
                      <a:pt x="289" y="1402"/>
                      <a:pt x="681" y="1464"/>
                    </a:cubicBezTo>
                    <a:lnTo>
                      <a:pt x="878" y="1494"/>
                    </a:lnTo>
                    <a:cubicBezTo>
                      <a:pt x="910" y="1499"/>
                      <a:pt x="942" y="1501"/>
                      <a:pt x="974" y="1501"/>
                    </a:cubicBezTo>
                    <a:cubicBezTo>
                      <a:pt x="1339" y="1501"/>
                      <a:pt x="1666" y="1235"/>
                      <a:pt x="1713" y="866"/>
                    </a:cubicBezTo>
                    <a:cubicBezTo>
                      <a:pt x="1765" y="463"/>
                      <a:pt x="1486" y="91"/>
                      <a:pt x="1084" y="30"/>
                    </a:cubicBezTo>
                    <a:lnTo>
                      <a:pt x="898" y="9"/>
                    </a:lnTo>
                    <a:cubicBezTo>
                      <a:pt x="862" y="3"/>
                      <a:pt x="825" y="1"/>
                      <a:pt x="789" y="1"/>
                    </a:cubicBez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52" name="Google Shape;2552;p78"/>
              <p:cNvSpPr/>
              <p:nvPr/>
            </p:nvSpPr>
            <p:spPr>
              <a:xfrm>
                <a:off x="3105725" y="457875"/>
                <a:ext cx="50275" cy="36825"/>
              </a:xfrm>
              <a:custGeom>
                <a:rect b="b" l="l" r="r" t="t"/>
                <a:pathLst>
                  <a:path extrusionOk="0" h="1473" w="2011">
                    <a:moveTo>
                      <a:pt x="983" y="0"/>
                    </a:moveTo>
                    <a:cubicBezTo>
                      <a:pt x="149" y="0"/>
                      <a:pt x="0" y="1336"/>
                      <a:pt x="897" y="1463"/>
                    </a:cubicBezTo>
                    <a:cubicBezTo>
                      <a:pt x="938" y="1469"/>
                      <a:pt x="978" y="1472"/>
                      <a:pt x="1017" y="1472"/>
                    </a:cubicBezTo>
                    <a:cubicBezTo>
                      <a:pt x="1853" y="1472"/>
                      <a:pt x="2010" y="137"/>
                      <a:pt x="1103" y="9"/>
                    </a:cubicBezTo>
                    <a:cubicBezTo>
                      <a:pt x="1062" y="3"/>
                      <a:pt x="1022" y="0"/>
                      <a:pt x="983" y="0"/>
                    </a:cubicBez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2553" name="Google Shape;2553;p78"/>
            <p:cNvGrpSpPr/>
            <p:nvPr/>
          </p:nvGrpSpPr>
          <p:grpSpPr>
            <a:xfrm rot="-8100000">
              <a:off x="5145877" y="4275014"/>
              <a:ext cx="1252549" cy="1229180"/>
              <a:chOff x="5774125" y="679887"/>
              <a:chExt cx="1950850" cy="1914453"/>
            </a:xfrm>
          </p:grpSpPr>
          <p:sp>
            <p:nvSpPr>
              <p:cNvPr id="2554" name="Google Shape;2554;p78"/>
              <p:cNvSpPr/>
              <p:nvPr/>
            </p:nvSpPr>
            <p:spPr>
              <a:xfrm>
                <a:off x="5774125" y="2413353"/>
                <a:ext cx="160200" cy="180987"/>
              </a:xfrm>
              <a:custGeom>
                <a:rect b="b" l="l" r="r" t="t"/>
                <a:pathLst>
                  <a:path extrusionOk="0" h="1959" w="1734">
                    <a:moveTo>
                      <a:pt x="991" y="1"/>
                    </a:moveTo>
                    <a:cubicBezTo>
                      <a:pt x="816" y="1"/>
                      <a:pt x="681" y="104"/>
                      <a:pt x="578" y="249"/>
                    </a:cubicBezTo>
                    <a:cubicBezTo>
                      <a:pt x="568" y="258"/>
                      <a:pt x="557" y="279"/>
                      <a:pt x="537" y="300"/>
                    </a:cubicBezTo>
                    <a:cubicBezTo>
                      <a:pt x="351" y="320"/>
                      <a:pt x="217" y="465"/>
                      <a:pt x="145" y="650"/>
                    </a:cubicBezTo>
                    <a:cubicBezTo>
                      <a:pt x="0" y="1012"/>
                      <a:pt x="0" y="1393"/>
                      <a:pt x="248" y="1703"/>
                    </a:cubicBezTo>
                    <a:cubicBezTo>
                      <a:pt x="381" y="1873"/>
                      <a:pt x="606" y="1959"/>
                      <a:pt x="825" y="1959"/>
                    </a:cubicBezTo>
                    <a:cubicBezTo>
                      <a:pt x="910" y="1959"/>
                      <a:pt x="995" y="1946"/>
                      <a:pt x="1073" y="1920"/>
                    </a:cubicBezTo>
                    <a:cubicBezTo>
                      <a:pt x="1373" y="1837"/>
                      <a:pt x="1630" y="1579"/>
                      <a:pt x="1692" y="1269"/>
                    </a:cubicBezTo>
                    <a:cubicBezTo>
                      <a:pt x="1733" y="1074"/>
                      <a:pt x="1713" y="898"/>
                      <a:pt x="1661" y="733"/>
                    </a:cubicBezTo>
                    <a:cubicBezTo>
                      <a:pt x="1692" y="547"/>
                      <a:pt x="1579" y="362"/>
                      <a:pt x="1424" y="258"/>
                    </a:cubicBezTo>
                    <a:cubicBezTo>
                      <a:pt x="1393" y="228"/>
                      <a:pt x="1362" y="187"/>
                      <a:pt x="1331" y="145"/>
                    </a:cubicBezTo>
                    <a:cubicBezTo>
                      <a:pt x="1259" y="52"/>
                      <a:pt x="1104" y="1"/>
                      <a:pt x="991"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55" name="Google Shape;2555;p78"/>
              <p:cNvSpPr/>
              <p:nvPr/>
            </p:nvSpPr>
            <p:spPr>
              <a:xfrm>
                <a:off x="5898017" y="1960377"/>
                <a:ext cx="158260" cy="159738"/>
              </a:xfrm>
              <a:custGeom>
                <a:rect b="b" l="l" r="r" t="t"/>
                <a:pathLst>
                  <a:path extrusionOk="0" h="1729" w="1713">
                    <a:moveTo>
                      <a:pt x="814" y="0"/>
                    </a:moveTo>
                    <a:cubicBezTo>
                      <a:pt x="725" y="0"/>
                      <a:pt x="637" y="23"/>
                      <a:pt x="568" y="66"/>
                    </a:cubicBezTo>
                    <a:cubicBezTo>
                      <a:pt x="444" y="138"/>
                      <a:pt x="372" y="242"/>
                      <a:pt x="341" y="375"/>
                    </a:cubicBezTo>
                    <a:cubicBezTo>
                      <a:pt x="341" y="386"/>
                      <a:pt x="330" y="396"/>
                      <a:pt x="330" y="407"/>
                    </a:cubicBezTo>
                    <a:cubicBezTo>
                      <a:pt x="330" y="399"/>
                      <a:pt x="329" y="396"/>
                      <a:pt x="328" y="396"/>
                    </a:cubicBezTo>
                    <a:cubicBezTo>
                      <a:pt x="324" y="396"/>
                      <a:pt x="318" y="412"/>
                      <a:pt x="323" y="412"/>
                    </a:cubicBezTo>
                    <a:cubicBezTo>
                      <a:pt x="324" y="412"/>
                      <a:pt x="327" y="410"/>
                      <a:pt x="330" y="407"/>
                    </a:cubicBezTo>
                    <a:lnTo>
                      <a:pt x="330" y="407"/>
                    </a:lnTo>
                    <a:cubicBezTo>
                      <a:pt x="310" y="437"/>
                      <a:pt x="289" y="478"/>
                      <a:pt x="268" y="510"/>
                    </a:cubicBezTo>
                    <a:cubicBezTo>
                      <a:pt x="217" y="613"/>
                      <a:pt x="155" y="716"/>
                      <a:pt x="103" y="819"/>
                    </a:cubicBezTo>
                    <a:cubicBezTo>
                      <a:pt x="0" y="1005"/>
                      <a:pt x="21" y="1242"/>
                      <a:pt x="176" y="1397"/>
                    </a:cubicBezTo>
                    <a:lnTo>
                      <a:pt x="279" y="1500"/>
                    </a:lnTo>
                    <a:cubicBezTo>
                      <a:pt x="330" y="1551"/>
                      <a:pt x="424" y="1603"/>
                      <a:pt x="506" y="1624"/>
                    </a:cubicBezTo>
                    <a:cubicBezTo>
                      <a:pt x="591" y="1695"/>
                      <a:pt x="696" y="1729"/>
                      <a:pt x="802" y="1729"/>
                    </a:cubicBezTo>
                    <a:cubicBezTo>
                      <a:pt x="926" y="1729"/>
                      <a:pt x="1051" y="1682"/>
                      <a:pt x="1146" y="1592"/>
                    </a:cubicBezTo>
                    <a:cubicBezTo>
                      <a:pt x="1331" y="1417"/>
                      <a:pt x="1527" y="1262"/>
                      <a:pt x="1600" y="1015"/>
                    </a:cubicBezTo>
                    <a:cubicBezTo>
                      <a:pt x="1713" y="581"/>
                      <a:pt x="1362" y="283"/>
                      <a:pt x="1052" y="66"/>
                    </a:cubicBezTo>
                    <a:cubicBezTo>
                      <a:pt x="982" y="21"/>
                      <a:pt x="897" y="0"/>
                      <a:pt x="814"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56" name="Google Shape;2556;p78"/>
              <p:cNvSpPr/>
              <p:nvPr/>
            </p:nvSpPr>
            <p:spPr>
              <a:xfrm>
                <a:off x="6434602" y="2116420"/>
                <a:ext cx="143016" cy="187085"/>
              </a:xfrm>
              <a:custGeom>
                <a:rect b="b" l="l" r="r" t="t"/>
                <a:pathLst>
                  <a:path extrusionOk="0" h="2025" w="1548">
                    <a:moveTo>
                      <a:pt x="601" y="0"/>
                    </a:moveTo>
                    <a:cubicBezTo>
                      <a:pt x="436" y="0"/>
                      <a:pt x="276" y="83"/>
                      <a:pt x="175" y="265"/>
                    </a:cubicBezTo>
                    <a:cubicBezTo>
                      <a:pt x="72" y="440"/>
                      <a:pt x="51" y="646"/>
                      <a:pt x="41" y="832"/>
                    </a:cubicBezTo>
                    <a:cubicBezTo>
                      <a:pt x="0" y="1224"/>
                      <a:pt x="10" y="1698"/>
                      <a:pt x="361" y="1946"/>
                    </a:cubicBezTo>
                    <a:cubicBezTo>
                      <a:pt x="443" y="2000"/>
                      <a:pt x="526" y="2024"/>
                      <a:pt x="608" y="2024"/>
                    </a:cubicBezTo>
                    <a:cubicBezTo>
                      <a:pt x="743" y="2024"/>
                      <a:pt x="875" y="1960"/>
                      <a:pt x="990" y="1863"/>
                    </a:cubicBezTo>
                    <a:cubicBezTo>
                      <a:pt x="1186" y="1853"/>
                      <a:pt x="1372" y="1719"/>
                      <a:pt x="1434" y="1523"/>
                    </a:cubicBezTo>
                    <a:cubicBezTo>
                      <a:pt x="1454" y="1420"/>
                      <a:pt x="1475" y="1327"/>
                      <a:pt x="1485" y="1234"/>
                    </a:cubicBezTo>
                    <a:cubicBezTo>
                      <a:pt x="1516" y="1173"/>
                      <a:pt x="1547" y="1100"/>
                      <a:pt x="1547" y="1017"/>
                    </a:cubicBezTo>
                    <a:cubicBezTo>
                      <a:pt x="1547" y="863"/>
                      <a:pt x="1475" y="749"/>
                      <a:pt x="1382" y="667"/>
                    </a:cubicBezTo>
                    <a:cubicBezTo>
                      <a:pt x="1351" y="616"/>
                      <a:pt x="1320" y="574"/>
                      <a:pt x="1279" y="522"/>
                    </a:cubicBezTo>
                    <a:cubicBezTo>
                      <a:pt x="1238" y="471"/>
                      <a:pt x="1186" y="440"/>
                      <a:pt x="1135" y="389"/>
                    </a:cubicBezTo>
                    <a:cubicBezTo>
                      <a:pt x="1124" y="347"/>
                      <a:pt x="1103" y="295"/>
                      <a:pt x="1073" y="254"/>
                    </a:cubicBezTo>
                    <a:cubicBezTo>
                      <a:pt x="951" y="91"/>
                      <a:pt x="774" y="0"/>
                      <a:pt x="601"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57" name="Google Shape;2557;p78"/>
              <p:cNvSpPr/>
              <p:nvPr/>
            </p:nvSpPr>
            <p:spPr>
              <a:xfrm>
                <a:off x="6864018" y="1933954"/>
                <a:ext cx="156689" cy="160200"/>
              </a:xfrm>
              <a:custGeom>
                <a:rect b="b" l="l" r="r" t="t"/>
                <a:pathLst>
                  <a:path extrusionOk="0" h="1734" w="1696">
                    <a:moveTo>
                      <a:pt x="1146" y="1"/>
                    </a:moveTo>
                    <a:cubicBezTo>
                      <a:pt x="1140" y="1"/>
                      <a:pt x="1134" y="1"/>
                      <a:pt x="1129" y="1"/>
                    </a:cubicBezTo>
                    <a:cubicBezTo>
                      <a:pt x="973" y="1"/>
                      <a:pt x="829" y="42"/>
                      <a:pt x="705" y="115"/>
                    </a:cubicBezTo>
                    <a:cubicBezTo>
                      <a:pt x="592" y="145"/>
                      <a:pt x="489" y="218"/>
                      <a:pt x="427" y="331"/>
                    </a:cubicBezTo>
                    <a:cubicBezTo>
                      <a:pt x="386" y="414"/>
                      <a:pt x="334" y="476"/>
                      <a:pt x="283" y="548"/>
                    </a:cubicBezTo>
                    <a:cubicBezTo>
                      <a:pt x="180" y="693"/>
                      <a:pt x="128" y="858"/>
                      <a:pt x="86" y="1023"/>
                    </a:cubicBezTo>
                    <a:cubicBezTo>
                      <a:pt x="1" y="1347"/>
                      <a:pt x="259" y="1627"/>
                      <a:pt x="559" y="1627"/>
                    </a:cubicBezTo>
                    <a:cubicBezTo>
                      <a:pt x="584" y="1627"/>
                      <a:pt x="609" y="1625"/>
                      <a:pt x="633" y="1621"/>
                    </a:cubicBezTo>
                    <a:cubicBezTo>
                      <a:pt x="726" y="1683"/>
                      <a:pt x="829" y="1734"/>
                      <a:pt x="932" y="1734"/>
                    </a:cubicBezTo>
                    <a:cubicBezTo>
                      <a:pt x="1149" y="1734"/>
                      <a:pt x="1314" y="1590"/>
                      <a:pt x="1386" y="1404"/>
                    </a:cubicBezTo>
                    <a:cubicBezTo>
                      <a:pt x="1417" y="1383"/>
                      <a:pt x="1448" y="1363"/>
                      <a:pt x="1469" y="1332"/>
                    </a:cubicBezTo>
                    <a:cubicBezTo>
                      <a:pt x="1696" y="1085"/>
                      <a:pt x="1613" y="785"/>
                      <a:pt x="1613" y="476"/>
                    </a:cubicBezTo>
                    <a:cubicBezTo>
                      <a:pt x="1613" y="223"/>
                      <a:pt x="1406" y="1"/>
                      <a:pt x="1146"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58" name="Google Shape;2558;p78"/>
              <p:cNvSpPr/>
              <p:nvPr/>
            </p:nvSpPr>
            <p:spPr>
              <a:xfrm>
                <a:off x="7359861" y="1915384"/>
                <a:ext cx="163988" cy="152162"/>
              </a:xfrm>
              <a:custGeom>
                <a:rect b="b" l="l" r="r" t="t"/>
                <a:pathLst>
                  <a:path extrusionOk="0" h="1647" w="1775">
                    <a:moveTo>
                      <a:pt x="1056" y="1"/>
                    </a:moveTo>
                    <a:cubicBezTo>
                      <a:pt x="1034" y="1"/>
                      <a:pt x="1013" y="3"/>
                      <a:pt x="991" y="6"/>
                    </a:cubicBezTo>
                    <a:lnTo>
                      <a:pt x="960" y="6"/>
                    </a:lnTo>
                    <a:cubicBezTo>
                      <a:pt x="775" y="6"/>
                      <a:pt x="651" y="99"/>
                      <a:pt x="548" y="243"/>
                    </a:cubicBezTo>
                    <a:cubicBezTo>
                      <a:pt x="465" y="346"/>
                      <a:pt x="383" y="460"/>
                      <a:pt x="321" y="573"/>
                    </a:cubicBezTo>
                    <a:cubicBezTo>
                      <a:pt x="259" y="687"/>
                      <a:pt x="218" y="800"/>
                      <a:pt x="156" y="914"/>
                    </a:cubicBezTo>
                    <a:cubicBezTo>
                      <a:pt x="1" y="1234"/>
                      <a:pt x="186" y="1646"/>
                      <a:pt x="578" y="1646"/>
                    </a:cubicBezTo>
                    <a:cubicBezTo>
                      <a:pt x="672" y="1646"/>
                      <a:pt x="775" y="1636"/>
                      <a:pt x="878" y="1636"/>
                    </a:cubicBezTo>
                    <a:cubicBezTo>
                      <a:pt x="904" y="1641"/>
                      <a:pt x="930" y="1643"/>
                      <a:pt x="954" y="1643"/>
                    </a:cubicBezTo>
                    <a:cubicBezTo>
                      <a:pt x="1045" y="1643"/>
                      <a:pt x="1124" y="1615"/>
                      <a:pt x="1197" y="1574"/>
                    </a:cubicBezTo>
                    <a:cubicBezTo>
                      <a:pt x="1352" y="1522"/>
                      <a:pt x="1486" y="1440"/>
                      <a:pt x="1589" y="1295"/>
                    </a:cubicBezTo>
                    <a:cubicBezTo>
                      <a:pt x="1775" y="1017"/>
                      <a:pt x="1610" y="646"/>
                      <a:pt x="1517" y="357"/>
                    </a:cubicBezTo>
                    <a:cubicBezTo>
                      <a:pt x="1452" y="170"/>
                      <a:pt x="1260" y="1"/>
                      <a:pt x="1056"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59" name="Google Shape;2559;p78"/>
              <p:cNvSpPr/>
              <p:nvPr/>
            </p:nvSpPr>
            <p:spPr>
              <a:xfrm>
                <a:off x="7171206" y="1552025"/>
                <a:ext cx="161124" cy="141538"/>
              </a:xfrm>
              <a:custGeom>
                <a:rect b="b" l="l" r="r" t="t"/>
                <a:pathLst>
                  <a:path extrusionOk="0" h="1532" w="1744">
                    <a:moveTo>
                      <a:pt x="1074" y="1"/>
                    </a:moveTo>
                    <a:cubicBezTo>
                      <a:pt x="1033" y="1"/>
                      <a:pt x="992" y="4"/>
                      <a:pt x="949" y="9"/>
                    </a:cubicBezTo>
                    <a:cubicBezTo>
                      <a:pt x="867" y="20"/>
                      <a:pt x="795" y="61"/>
                      <a:pt x="733" y="112"/>
                    </a:cubicBezTo>
                    <a:lnTo>
                      <a:pt x="733" y="102"/>
                    </a:lnTo>
                    <a:cubicBezTo>
                      <a:pt x="681" y="91"/>
                      <a:pt x="640" y="82"/>
                      <a:pt x="599" y="82"/>
                    </a:cubicBezTo>
                    <a:lnTo>
                      <a:pt x="589" y="82"/>
                    </a:lnTo>
                    <a:cubicBezTo>
                      <a:pt x="577" y="80"/>
                      <a:pt x="566" y="79"/>
                      <a:pt x="554" y="79"/>
                    </a:cubicBezTo>
                    <a:cubicBezTo>
                      <a:pt x="407" y="79"/>
                      <a:pt x="243" y="195"/>
                      <a:pt x="176" y="318"/>
                    </a:cubicBezTo>
                    <a:cubicBezTo>
                      <a:pt x="83" y="494"/>
                      <a:pt x="62" y="731"/>
                      <a:pt x="32" y="927"/>
                    </a:cubicBezTo>
                    <a:cubicBezTo>
                      <a:pt x="0" y="1102"/>
                      <a:pt x="32" y="1257"/>
                      <a:pt x="155" y="1391"/>
                    </a:cubicBezTo>
                    <a:cubicBezTo>
                      <a:pt x="247" y="1484"/>
                      <a:pt x="372" y="1532"/>
                      <a:pt x="498" y="1532"/>
                    </a:cubicBezTo>
                    <a:cubicBezTo>
                      <a:pt x="583" y="1532"/>
                      <a:pt x="668" y="1510"/>
                      <a:pt x="743" y="1464"/>
                    </a:cubicBezTo>
                    <a:cubicBezTo>
                      <a:pt x="826" y="1412"/>
                      <a:pt x="919" y="1361"/>
                      <a:pt x="1011" y="1319"/>
                    </a:cubicBezTo>
                    <a:cubicBezTo>
                      <a:pt x="1022" y="1319"/>
                      <a:pt x="1032" y="1319"/>
                      <a:pt x="1032" y="1309"/>
                    </a:cubicBezTo>
                    <a:cubicBezTo>
                      <a:pt x="1063" y="1309"/>
                      <a:pt x="1084" y="1299"/>
                      <a:pt x="1104" y="1278"/>
                    </a:cubicBezTo>
                    <a:cubicBezTo>
                      <a:pt x="1125" y="1278"/>
                      <a:pt x="1146" y="1267"/>
                      <a:pt x="1156" y="1257"/>
                    </a:cubicBezTo>
                    <a:cubicBezTo>
                      <a:pt x="1341" y="1164"/>
                      <a:pt x="1465" y="969"/>
                      <a:pt x="1589" y="814"/>
                    </a:cubicBezTo>
                    <a:cubicBezTo>
                      <a:pt x="1744" y="607"/>
                      <a:pt x="1651" y="360"/>
                      <a:pt x="1476" y="215"/>
                    </a:cubicBezTo>
                    <a:cubicBezTo>
                      <a:pt x="1465" y="185"/>
                      <a:pt x="1444" y="153"/>
                      <a:pt x="1414" y="133"/>
                    </a:cubicBezTo>
                    <a:cubicBezTo>
                      <a:pt x="1312" y="32"/>
                      <a:pt x="1199" y="1"/>
                      <a:pt x="1074"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60" name="Google Shape;2560;p78"/>
              <p:cNvSpPr/>
              <p:nvPr/>
            </p:nvSpPr>
            <p:spPr>
              <a:xfrm>
                <a:off x="7460008" y="1266547"/>
                <a:ext cx="133500" cy="156504"/>
              </a:xfrm>
              <a:custGeom>
                <a:rect b="b" l="l" r="r" t="t"/>
                <a:pathLst>
                  <a:path extrusionOk="0" h="1694" w="1445">
                    <a:moveTo>
                      <a:pt x="564" y="1"/>
                    </a:moveTo>
                    <a:cubicBezTo>
                      <a:pt x="351" y="1"/>
                      <a:pt x="135" y="145"/>
                      <a:pt x="83" y="355"/>
                    </a:cubicBezTo>
                    <a:cubicBezTo>
                      <a:pt x="62" y="448"/>
                      <a:pt x="51" y="541"/>
                      <a:pt x="62" y="634"/>
                    </a:cubicBezTo>
                    <a:cubicBezTo>
                      <a:pt x="21" y="747"/>
                      <a:pt x="0" y="871"/>
                      <a:pt x="0" y="985"/>
                    </a:cubicBezTo>
                    <a:cubicBezTo>
                      <a:pt x="0" y="1180"/>
                      <a:pt x="72" y="1335"/>
                      <a:pt x="196" y="1490"/>
                    </a:cubicBezTo>
                    <a:cubicBezTo>
                      <a:pt x="268" y="1583"/>
                      <a:pt x="413" y="1666"/>
                      <a:pt x="526" y="1686"/>
                    </a:cubicBezTo>
                    <a:cubicBezTo>
                      <a:pt x="571" y="1691"/>
                      <a:pt x="614" y="1694"/>
                      <a:pt x="656" y="1694"/>
                    </a:cubicBezTo>
                    <a:cubicBezTo>
                      <a:pt x="787" y="1694"/>
                      <a:pt x="907" y="1669"/>
                      <a:pt x="1032" y="1614"/>
                    </a:cubicBezTo>
                    <a:cubicBezTo>
                      <a:pt x="1279" y="1510"/>
                      <a:pt x="1444" y="1212"/>
                      <a:pt x="1424" y="943"/>
                    </a:cubicBezTo>
                    <a:cubicBezTo>
                      <a:pt x="1382" y="552"/>
                      <a:pt x="1114" y="273"/>
                      <a:pt x="794" y="66"/>
                    </a:cubicBezTo>
                    <a:cubicBezTo>
                      <a:pt x="724" y="21"/>
                      <a:pt x="644" y="1"/>
                      <a:pt x="564"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61" name="Google Shape;2561;p78"/>
              <p:cNvSpPr/>
              <p:nvPr/>
            </p:nvSpPr>
            <p:spPr>
              <a:xfrm>
                <a:off x="6821520" y="1081218"/>
                <a:ext cx="162048" cy="180340"/>
              </a:xfrm>
              <a:custGeom>
                <a:rect b="b" l="l" r="r" t="t"/>
                <a:pathLst>
                  <a:path extrusionOk="0" h="1952" w="1754">
                    <a:moveTo>
                      <a:pt x="850" y="0"/>
                    </a:moveTo>
                    <a:cubicBezTo>
                      <a:pt x="689" y="0"/>
                      <a:pt x="526" y="60"/>
                      <a:pt x="381" y="154"/>
                    </a:cubicBezTo>
                    <a:cubicBezTo>
                      <a:pt x="196" y="277"/>
                      <a:pt x="103" y="504"/>
                      <a:pt x="175" y="721"/>
                    </a:cubicBezTo>
                    <a:cubicBezTo>
                      <a:pt x="41" y="979"/>
                      <a:pt x="0" y="1278"/>
                      <a:pt x="175" y="1547"/>
                    </a:cubicBezTo>
                    <a:cubicBezTo>
                      <a:pt x="335" y="1786"/>
                      <a:pt x="631" y="1952"/>
                      <a:pt x="928" y="1952"/>
                    </a:cubicBezTo>
                    <a:cubicBezTo>
                      <a:pt x="1015" y="1952"/>
                      <a:pt x="1102" y="1938"/>
                      <a:pt x="1186" y="1907"/>
                    </a:cubicBezTo>
                    <a:cubicBezTo>
                      <a:pt x="1424" y="1815"/>
                      <a:pt x="1578" y="1660"/>
                      <a:pt x="1671" y="1423"/>
                    </a:cubicBezTo>
                    <a:cubicBezTo>
                      <a:pt x="1754" y="1185"/>
                      <a:pt x="1671" y="917"/>
                      <a:pt x="1589" y="701"/>
                    </a:cubicBezTo>
                    <a:cubicBezTo>
                      <a:pt x="1495" y="463"/>
                      <a:pt x="1392" y="206"/>
                      <a:pt x="1155" y="82"/>
                    </a:cubicBezTo>
                    <a:cubicBezTo>
                      <a:pt x="1058" y="25"/>
                      <a:pt x="955" y="0"/>
                      <a:pt x="850"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62" name="Google Shape;2562;p78"/>
              <p:cNvSpPr/>
              <p:nvPr/>
            </p:nvSpPr>
            <p:spPr>
              <a:xfrm>
                <a:off x="7283641" y="981994"/>
                <a:ext cx="146896" cy="132484"/>
              </a:xfrm>
              <a:custGeom>
                <a:rect b="b" l="l" r="r" t="t"/>
                <a:pathLst>
                  <a:path extrusionOk="0" h="1434" w="1590">
                    <a:moveTo>
                      <a:pt x="1115" y="1"/>
                    </a:moveTo>
                    <a:cubicBezTo>
                      <a:pt x="867" y="10"/>
                      <a:pt x="640" y="93"/>
                      <a:pt x="486" y="289"/>
                    </a:cubicBezTo>
                    <a:cubicBezTo>
                      <a:pt x="300" y="310"/>
                      <a:pt x="124" y="464"/>
                      <a:pt x="73" y="650"/>
                    </a:cubicBezTo>
                    <a:cubicBezTo>
                      <a:pt x="1" y="898"/>
                      <a:pt x="135" y="1115"/>
                      <a:pt x="362" y="1218"/>
                    </a:cubicBezTo>
                    <a:cubicBezTo>
                      <a:pt x="383" y="1228"/>
                      <a:pt x="403" y="1238"/>
                      <a:pt x="413" y="1248"/>
                    </a:cubicBezTo>
                    <a:lnTo>
                      <a:pt x="537" y="1310"/>
                    </a:lnTo>
                    <a:cubicBezTo>
                      <a:pt x="671" y="1383"/>
                      <a:pt x="805" y="1434"/>
                      <a:pt x="950" y="1434"/>
                    </a:cubicBezTo>
                    <a:cubicBezTo>
                      <a:pt x="1167" y="1434"/>
                      <a:pt x="1373" y="1310"/>
                      <a:pt x="1476" y="1115"/>
                    </a:cubicBezTo>
                    <a:cubicBezTo>
                      <a:pt x="1579" y="929"/>
                      <a:pt x="1589" y="702"/>
                      <a:pt x="1589" y="485"/>
                    </a:cubicBezTo>
                    <a:cubicBezTo>
                      <a:pt x="1589" y="228"/>
                      <a:pt x="1373" y="1"/>
                      <a:pt x="1115"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63" name="Google Shape;2563;p78"/>
              <p:cNvSpPr/>
              <p:nvPr/>
            </p:nvSpPr>
            <p:spPr>
              <a:xfrm>
                <a:off x="6712873" y="724603"/>
                <a:ext cx="149483" cy="159461"/>
              </a:xfrm>
              <a:custGeom>
                <a:rect b="b" l="l" r="r" t="t"/>
                <a:pathLst>
                  <a:path extrusionOk="0" h="1726" w="1618">
                    <a:moveTo>
                      <a:pt x="830" y="0"/>
                    </a:moveTo>
                    <a:cubicBezTo>
                      <a:pt x="792" y="0"/>
                      <a:pt x="752" y="4"/>
                      <a:pt x="711" y="11"/>
                    </a:cubicBezTo>
                    <a:cubicBezTo>
                      <a:pt x="526" y="53"/>
                      <a:pt x="402" y="187"/>
                      <a:pt x="310" y="352"/>
                    </a:cubicBezTo>
                    <a:cubicBezTo>
                      <a:pt x="83" y="497"/>
                      <a:pt x="0" y="785"/>
                      <a:pt x="134" y="1012"/>
                    </a:cubicBezTo>
                    <a:cubicBezTo>
                      <a:pt x="258" y="1229"/>
                      <a:pt x="340" y="1497"/>
                      <a:pt x="557" y="1641"/>
                    </a:cubicBezTo>
                    <a:cubicBezTo>
                      <a:pt x="638" y="1687"/>
                      <a:pt x="735" y="1716"/>
                      <a:pt x="827" y="1716"/>
                    </a:cubicBezTo>
                    <a:cubicBezTo>
                      <a:pt x="840" y="1716"/>
                      <a:pt x="854" y="1715"/>
                      <a:pt x="867" y="1714"/>
                    </a:cubicBezTo>
                    <a:lnTo>
                      <a:pt x="1000" y="1714"/>
                    </a:lnTo>
                    <a:cubicBezTo>
                      <a:pt x="1037" y="1721"/>
                      <a:pt x="1075" y="1725"/>
                      <a:pt x="1112" y="1725"/>
                    </a:cubicBezTo>
                    <a:cubicBezTo>
                      <a:pt x="1374" y="1725"/>
                      <a:pt x="1618" y="1539"/>
                      <a:pt x="1609" y="1249"/>
                    </a:cubicBezTo>
                    <a:cubicBezTo>
                      <a:pt x="1599" y="868"/>
                      <a:pt x="1465" y="548"/>
                      <a:pt x="1259" y="238"/>
                    </a:cubicBezTo>
                    <a:cubicBezTo>
                      <a:pt x="1148" y="78"/>
                      <a:pt x="1004" y="0"/>
                      <a:pt x="830"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64" name="Google Shape;2564;p78"/>
              <p:cNvSpPr/>
              <p:nvPr/>
            </p:nvSpPr>
            <p:spPr>
              <a:xfrm>
                <a:off x="7596187" y="679887"/>
                <a:ext cx="123984" cy="142462"/>
              </a:xfrm>
              <a:custGeom>
                <a:rect b="b" l="l" r="r" t="t"/>
                <a:pathLst>
                  <a:path extrusionOk="0" h="1542" w="1342">
                    <a:moveTo>
                      <a:pt x="517" y="0"/>
                    </a:moveTo>
                    <a:cubicBezTo>
                      <a:pt x="362" y="0"/>
                      <a:pt x="166" y="93"/>
                      <a:pt x="104" y="238"/>
                    </a:cubicBezTo>
                    <a:cubicBezTo>
                      <a:pt x="22" y="433"/>
                      <a:pt x="1" y="578"/>
                      <a:pt x="32" y="774"/>
                    </a:cubicBezTo>
                    <a:lnTo>
                      <a:pt x="63" y="867"/>
                    </a:lnTo>
                    <a:cubicBezTo>
                      <a:pt x="22" y="1063"/>
                      <a:pt x="73" y="1259"/>
                      <a:pt x="280" y="1382"/>
                    </a:cubicBezTo>
                    <a:cubicBezTo>
                      <a:pt x="342" y="1414"/>
                      <a:pt x="424" y="1434"/>
                      <a:pt x="507" y="1444"/>
                    </a:cubicBezTo>
                    <a:cubicBezTo>
                      <a:pt x="584" y="1511"/>
                      <a:pt x="691" y="1542"/>
                      <a:pt x="798" y="1542"/>
                    </a:cubicBezTo>
                    <a:cubicBezTo>
                      <a:pt x="890" y="1542"/>
                      <a:pt x="981" y="1519"/>
                      <a:pt x="1053" y="1476"/>
                    </a:cubicBezTo>
                    <a:cubicBezTo>
                      <a:pt x="1291" y="1331"/>
                      <a:pt x="1342" y="1052"/>
                      <a:pt x="1218" y="816"/>
                    </a:cubicBezTo>
                    <a:cubicBezTo>
                      <a:pt x="1218" y="816"/>
                      <a:pt x="1218" y="805"/>
                      <a:pt x="1208" y="795"/>
                    </a:cubicBezTo>
                    <a:cubicBezTo>
                      <a:pt x="1249" y="630"/>
                      <a:pt x="1229" y="465"/>
                      <a:pt x="1136" y="320"/>
                    </a:cubicBezTo>
                    <a:cubicBezTo>
                      <a:pt x="1074" y="227"/>
                      <a:pt x="991" y="145"/>
                      <a:pt x="899" y="93"/>
                    </a:cubicBezTo>
                    <a:cubicBezTo>
                      <a:pt x="816" y="42"/>
                      <a:pt x="723" y="0"/>
                      <a:pt x="610"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65" name="Google Shape;2565;p78"/>
              <p:cNvSpPr/>
              <p:nvPr/>
            </p:nvSpPr>
            <p:spPr>
              <a:xfrm>
                <a:off x="6845264" y="2369284"/>
                <a:ext cx="134516" cy="124261"/>
              </a:xfrm>
              <a:custGeom>
                <a:rect b="b" l="l" r="r" t="t"/>
                <a:pathLst>
                  <a:path extrusionOk="0" h="1345" w="1456">
                    <a:moveTo>
                      <a:pt x="894" y="0"/>
                    </a:moveTo>
                    <a:cubicBezTo>
                      <a:pt x="878" y="0"/>
                      <a:pt x="862" y="1"/>
                      <a:pt x="846" y="3"/>
                    </a:cubicBezTo>
                    <a:cubicBezTo>
                      <a:pt x="733" y="13"/>
                      <a:pt x="630" y="55"/>
                      <a:pt x="537" y="107"/>
                    </a:cubicBezTo>
                    <a:cubicBezTo>
                      <a:pt x="496" y="127"/>
                      <a:pt x="465" y="137"/>
                      <a:pt x="434" y="158"/>
                    </a:cubicBezTo>
                    <a:cubicBezTo>
                      <a:pt x="321" y="240"/>
                      <a:pt x="238" y="343"/>
                      <a:pt x="186" y="478"/>
                    </a:cubicBezTo>
                    <a:cubicBezTo>
                      <a:pt x="176" y="488"/>
                      <a:pt x="156" y="509"/>
                      <a:pt x="145" y="529"/>
                    </a:cubicBezTo>
                    <a:cubicBezTo>
                      <a:pt x="1" y="746"/>
                      <a:pt x="104" y="1056"/>
                      <a:pt x="321" y="1189"/>
                    </a:cubicBezTo>
                    <a:cubicBezTo>
                      <a:pt x="351" y="1200"/>
                      <a:pt x="383" y="1221"/>
                      <a:pt x="413" y="1231"/>
                    </a:cubicBezTo>
                    <a:cubicBezTo>
                      <a:pt x="475" y="1272"/>
                      <a:pt x="537" y="1313"/>
                      <a:pt x="619" y="1324"/>
                    </a:cubicBezTo>
                    <a:cubicBezTo>
                      <a:pt x="733" y="1344"/>
                      <a:pt x="836" y="1344"/>
                      <a:pt x="950" y="1344"/>
                    </a:cubicBezTo>
                    <a:cubicBezTo>
                      <a:pt x="1197" y="1344"/>
                      <a:pt x="1435" y="1127"/>
                      <a:pt x="1424" y="870"/>
                    </a:cubicBezTo>
                    <a:cubicBezTo>
                      <a:pt x="1424" y="808"/>
                      <a:pt x="1414" y="756"/>
                      <a:pt x="1403" y="705"/>
                    </a:cubicBezTo>
                    <a:cubicBezTo>
                      <a:pt x="1455" y="509"/>
                      <a:pt x="1393" y="282"/>
                      <a:pt x="1218" y="178"/>
                    </a:cubicBezTo>
                    <a:cubicBezTo>
                      <a:pt x="1144" y="77"/>
                      <a:pt x="1029" y="0"/>
                      <a:pt x="894"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66" name="Google Shape;2566;p78"/>
              <p:cNvSpPr/>
              <p:nvPr/>
            </p:nvSpPr>
            <p:spPr>
              <a:xfrm>
                <a:off x="7625844" y="1755831"/>
                <a:ext cx="99132" cy="115392"/>
              </a:xfrm>
              <a:custGeom>
                <a:rect b="b" l="l" r="r" t="t"/>
                <a:pathLst>
                  <a:path extrusionOk="0" h="1249" w="1073">
                    <a:moveTo>
                      <a:pt x="484" y="0"/>
                    </a:moveTo>
                    <a:cubicBezTo>
                      <a:pt x="227" y="0"/>
                      <a:pt x="0" y="217"/>
                      <a:pt x="0" y="485"/>
                    </a:cubicBezTo>
                    <a:cubicBezTo>
                      <a:pt x="0" y="588"/>
                      <a:pt x="41" y="681"/>
                      <a:pt x="103" y="764"/>
                    </a:cubicBezTo>
                    <a:lnTo>
                      <a:pt x="103" y="774"/>
                    </a:lnTo>
                    <a:cubicBezTo>
                      <a:pt x="103" y="1032"/>
                      <a:pt x="319" y="1248"/>
                      <a:pt x="578" y="1248"/>
                    </a:cubicBezTo>
                    <a:cubicBezTo>
                      <a:pt x="846" y="1248"/>
                      <a:pt x="1062" y="1032"/>
                      <a:pt x="1062" y="774"/>
                    </a:cubicBezTo>
                    <a:cubicBezTo>
                      <a:pt x="1062" y="599"/>
                      <a:pt x="1073" y="423"/>
                      <a:pt x="980" y="269"/>
                    </a:cubicBezTo>
                    <a:cubicBezTo>
                      <a:pt x="876" y="83"/>
                      <a:pt x="691" y="0"/>
                      <a:pt x="484"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sp>
        <p:nvSpPr>
          <p:cNvPr id="2567" name="Google Shape;2567;p78"/>
          <p:cNvSpPr txBox="1"/>
          <p:nvPr>
            <p:ph type="title"/>
          </p:nvPr>
        </p:nvSpPr>
        <p:spPr>
          <a:xfrm>
            <a:off x="2391900" y="3100288"/>
            <a:ext cx="4360200" cy="531900"/>
          </a:xfrm>
          <a:prstGeom prst="rect">
            <a:avLst/>
          </a:prstGeom>
        </p:spPr>
        <p:txBody>
          <a:bodyPr anchorCtr="0" anchor="ctr" bIns="91425" lIns="91425" spcFirstLastPara="1" rIns="91425" wrap="square" tIns="91425">
            <a:noAutofit/>
          </a:bodyPr>
          <a:lstStyle>
            <a:lvl1pPr lvl="0" rtl="0" algn="ctr">
              <a:spcBef>
                <a:spcPts val="0"/>
              </a:spcBef>
              <a:spcAft>
                <a:spcPts val="0"/>
              </a:spcAft>
              <a:buSzPts val="3000"/>
              <a:buNone/>
              <a:defRPr sz="2200"/>
            </a:lvl1pPr>
            <a:lvl2pPr lvl="1" rtl="0" algn="ctr">
              <a:spcBef>
                <a:spcPts val="0"/>
              </a:spcBef>
              <a:spcAft>
                <a:spcPts val="0"/>
              </a:spcAft>
              <a:buSzPts val="3000"/>
              <a:buNone/>
              <a:defRPr sz="3000"/>
            </a:lvl2pPr>
            <a:lvl3pPr lvl="2" rtl="0" algn="ctr">
              <a:spcBef>
                <a:spcPts val="0"/>
              </a:spcBef>
              <a:spcAft>
                <a:spcPts val="0"/>
              </a:spcAft>
              <a:buSzPts val="3000"/>
              <a:buNone/>
              <a:defRPr sz="3000"/>
            </a:lvl3pPr>
            <a:lvl4pPr lvl="3" rtl="0" algn="ctr">
              <a:spcBef>
                <a:spcPts val="0"/>
              </a:spcBef>
              <a:spcAft>
                <a:spcPts val="0"/>
              </a:spcAft>
              <a:buSzPts val="3000"/>
              <a:buNone/>
              <a:defRPr sz="3000"/>
            </a:lvl4pPr>
            <a:lvl5pPr lvl="4" rtl="0" algn="ctr">
              <a:spcBef>
                <a:spcPts val="0"/>
              </a:spcBef>
              <a:spcAft>
                <a:spcPts val="0"/>
              </a:spcAft>
              <a:buSzPts val="3000"/>
              <a:buNone/>
              <a:defRPr sz="3000"/>
            </a:lvl5pPr>
            <a:lvl6pPr lvl="5" rtl="0" algn="ctr">
              <a:spcBef>
                <a:spcPts val="0"/>
              </a:spcBef>
              <a:spcAft>
                <a:spcPts val="0"/>
              </a:spcAft>
              <a:buSzPts val="3000"/>
              <a:buNone/>
              <a:defRPr sz="3000"/>
            </a:lvl6pPr>
            <a:lvl7pPr lvl="6" rtl="0" algn="ctr">
              <a:spcBef>
                <a:spcPts val="0"/>
              </a:spcBef>
              <a:spcAft>
                <a:spcPts val="0"/>
              </a:spcAft>
              <a:buSzPts val="3000"/>
              <a:buNone/>
              <a:defRPr sz="3000"/>
            </a:lvl7pPr>
            <a:lvl8pPr lvl="7" rtl="0" algn="ctr">
              <a:spcBef>
                <a:spcPts val="0"/>
              </a:spcBef>
              <a:spcAft>
                <a:spcPts val="0"/>
              </a:spcAft>
              <a:buSzPts val="3000"/>
              <a:buNone/>
              <a:defRPr sz="3000"/>
            </a:lvl8pPr>
            <a:lvl9pPr lvl="8" rtl="0" algn="ctr">
              <a:spcBef>
                <a:spcPts val="0"/>
              </a:spcBef>
              <a:spcAft>
                <a:spcPts val="0"/>
              </a:spcAft>
              <a:buSzPts val="3000"/>
              <a:buNone/>
              <a:defRPr sz="3000"/>
            </a:lvl9pPr>
          </a:lstStyle>
          <a:p/>
        </p:txBody>
      </p:sp>
      <p:sp>
        <p:nvSpPr>
          <p:cNvPr id="2568" name="Google Shape;2568;p78"/>
          <p:cNvSpPr txBox="1"/>
          <p:nvPr>
            <p:ph idx="1" type="subTitle"/>
          </p:nvPr>
        </p:nvSpPr>
        <p:spPr>
          <a:xfrm>
            <a:off x="1226400" y="1511313"/>
            <a:ext cx="6691200" cy="1478400"/>
          </a:xfrm>
          <a:prstGeom prst="rect">
            <a:avLst/>
          </a:prstGeom>
        </p:spPr>
        <p:txBody>
          <a:bodyPr anchorCtr="0" anchor="ctr" bIns="91425" lIns="91425" spcFirstLastPara="1" rIns="91425" wrap="square" tIns="91425">
            <a:noAutofit/>
          </a:bodyPr>
          <a:lstStyle>
            <a:lvl1pPr lvl="0" rtl="0" algn="ctr">
              <a:lnSpc>
                <a:spcPct val="100000"/>
              </a:lnSpc>
              <a:spcBef>
                <a:spcPts val="0"/>
              </a:spcBef>
              <a:spcAft>
                <a:spcPts val="0"/>
              </a:spcAft>
              <a:buSzPts val="3000"/>
              <a:buNone/>
              <a:defRPr sz="3000"/>
            </a:lvl1pPr>
            <a:lvl2pPr lvl="1" rtl="0" algn="ctr">
              <a:lnSpc>
                <a:spcPct val="100000"/>
              </a:lnSpc>
              <a:spcBef>
                <a:spcPts val="0"/>
              </a:spcBef>
              <a:spcAft>
                <a:spcPts val="0"/>
              </a:spcAft>
              <a:buSzPts val="3000"/>
              <a:buNone/>
              <a:defRPr sz="3000"/>
            </a:lvl2pPr>
            <a:lvl3pPr lvl="2" rtl="0" algn="ctr">
              <a:lnSpc>
                <a:spcPct val="100000"/>
              </a:lnSpc>
              <a:spcBef>
                <a:spcPts val="1600"/>
              </a:spcBef>
              <a:spcAft>
                <a:spcPts val="0"/>
              </a:spcAft>
              <a:buSzPts val="3000"/>
              <a:buNone/>
              <a:defRPr sz="3000"/>
            </a:lvl3pPr>
            <a:lvl4pPr lvl="3" rtl="0" algn="ctr">
              <a:lnSpc>
                <a:spcPct val="100000"/>
              </a:lnSpc>
              <a:spcBef>
                <a:spcPts val="1600"/>
              </a:spcBef>
              <a:spcAft>
                <a:spcPts val="0"/>
              </a:spcAft>
              <a:buSzPts val="3000"/>
              <a:buNone/>
              <a:defRPr sz="3000"/>
            </a:lvl4pPr>
            <a:lvl5pPr lvl="4" rtl="0" algn="ctr">
              <a:lnSpc>
                <a:spcPct val="100000"/>
              </a:lnSpc>
              <a:spcBef>
                <a:spcPts val="1600"/>
              </a:spcBef>
              <a:spcAft>
                <a:spcPts val="0"/>
              </a:spcAft>
              <a:buSzPts val="3000"/>
              <a:buNone/>
              <a:defRPr sz="3000"/>
            </a:lvl5pPr>
            <a:lvl6pPr lvl="5" rtl="0" algn="ctr">
              <a:lnSpc>
                <a:spcPct val="100000"/>
              </a:lnSpc>
              <a:spcBef>
                <a:spcPts val="1600"/>
              </a:spcBef>
              <a:spcAft>
                <a:spcPts val="0"/>
              </a:spcAft>
              <a:buSzPts val="3000"/>
              <a:buNone/>
              <a:defRPr sz="3000"/>
            </a:lvl6pPr>
            <a:lvl7pPr lvl="6" rtl="0" algn="ctr">
              <a:lnSpc>
                <a:spcPct val="100000"/>
              </a:lnSpc>
              <a:spcBef>
                <a:spcPts val="1600"/>
              </a:spcBef>
              <a:spcAft>
                <a:spcPts val="0"/>
              </a:spcAft>
              <a:buSzPts val="3000"/>
              <a:buNone/>
              <a:defRPr sz="3000"/>
            </a:lvl7pPr>
            <a:lvl8pPr lvl="7" rtl="0" algn="ctr">
              <a:lnSpc>
                <a:spcPct val="100000"/>
              </a:lnSpc>
              <a:spcBef>
                <a:spcPts val="1600"/>
              </a:spcBef>
              <a:spcAft>
                <a:spcPts val="0"/>
              </a:spcAft>
              <a:buSzPts val="3000"/>
              <a:buNone/>
              <a:defRPr sz="3000"/>
            </a:lvl8pPr>
            <a:lvl9pPr lvl="8" rtl="0" algn="ctr">
              <a:lnSpc>
                <a:spcPct val="100000"/>
              </a:lnSpc>
              <a:spcBef>
                <a:spcPts val="1600"/>
              </a:spcBef>
              <a:spcAft>
                <a:spcPts val="1600"/>
              </a:spcAft>
              <a:buSzPts val="3000"/>
              <a:buNone/>
              <a:defRPr sz="3000"/>
            </a:lvl9pPr>
          </a:lstStyle>
          <a:p/>
        </p:txBody>
      </p:sp>
    </p:spTree>
  </p:cSld>
  <p:clrMapOvr>
    <a:masterClrMapping/>
  </p:clrMapOvr>
</p:sldLayout>
</file>

<file path=ppt/slideLayouts/slideLayout7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1">
  <p:cSld name="SECTION_HEADER_1">
    <p:spTree>
      <p:nvGrpSpPr>
        <p:cNvPr id="2569" name="Shape 2569"/>
        <p:cNvGrpSpPr/>
        <p:nvPr/>
      </p:nvGrpSpPr>
      <p:grpSpPr>
        <a:xfrm>
          <a:off x="0" y="0"/>
          <a:ext cx="0" cy="0"/>
          <a:chOff x="0" y="0"/>
          <a:chExt cx="0" cy="0"/>
        </a:xfrm>
      </p:grpSpPr>
      <p:grpSp>
        <p:nvGrpSpPr>
          <p:cNvPr id="2570" name="Google Shape;2570;p79"/>
          <p:cNvGrpSpPr/>
          <p:nvPr/>
        </p:nvGrpSpPr>
        <p:grpSpPr>
          <a:xfrm rot="10800000">
            <a:off x="4791657" y="-474461"/>
            <a:ext cx="6493094" cy="6372526"/>
            <a:chOff x="4654307" y="-1438674"/>
            <a:chExt cx="6493094" cy="6372526"/>
          </a:xfrm>
        </p:grpSpPr>
        <p:sp>
          <p:nvSpPr>
            <p:cNvPr id="2571" name="Google Shape;2571;p79"/>
            <p:cNvSpPr/>
            <p:nvPr/>
          </p:nvSpPr>
          <p:spPr>
            <a:xfrm rot="5400000">
              <a:off x="4714592" y="-1498958"/>
              <a:ext cx="6372526" cy="6493094"/>
            </a:xfrm>
            <a:custGeom>
              <a:rect b="b" l="l" r="r" t="t"/>
              <a:pathLst>
                <a:path extrusionOk="0" h="31343" w="30761">
                  <a:moveTo>
                    <a:pt x="25462" y="1"/>
                  </a:moveTo>
                  <a:cubicBezTo>
                    <a:pt x="25003" y="1"/>
                    <a:pt x="24504" y="84"/>
                    <a:pt x="23962" y="262"/>
                  </a:cubicBezTo>
                  <a:cubicBezTo>
                    <a:pt x="22714" y="644"/>
                    <a:pt x="21848" y="1706"/>
                    <a:pt x="21270" y="2862"/>
                  </a:cubicBezTo>
                  <a:cubicBezTo>
                    <a:pt x="20785" y="3728"/>
                    <a:pt x="20693" y="5740"/>
                    <a:pt x="19919" y="6421"/>
                  </a:cubicBezTo>
                  <a:cubicBezTo>
                    <a:pt x="19549" y="6724"/>
                    <a:pt x="19197" y="6855"/>
                    <a:pt x="18859" y="6855"/>
                  </a:cubicBezTo>
                  <a:cubicBezTo>
                    <a:pt x="16740" y="6855"/>
                    <a:pt x="15176" y="1692"/>
                    <a:pt x="13183" y="1603"/>
                  </a:cubicBezTo>
                  <a:cubicBezTo>
                    <a:pt x="13116" y="1599"/>
                    <a:pt x="13051" y="1598"/>
                    <a:pt x="12987" y="1598"/>
                  </a:cubicBezTo>
                  <a:cubicBezTo>
                    <a:pt x="9937" y="1598"/>
                    <a:pt x="10508" y="5882"/>
                    <a:pt x="11357" y="7762"/>
                  </a:cubicBezTo>
                  <a:cubicBezTo>
                    <a:pt x="11842" y="8917"/>
                    <a:pt x="12420" y="10072"/>
                    <a:pt x="13276" y="11134"/>
                  </a:cubicBezTo>
                  <a:cubicBezTo>
                    <a:pt x="13956" y="12094"/>
                    <a:pt x="15205" y="12867"/>
                    <a:pt x="15586" y="14116"/>
                  </a:cubicBezTo>
                  <a:cubicBezTo>
                    <a:pt x="16357" y="16711"/>
                    <a:pt x="14815" y="17501"/>
                    <a:pt x="12974" y="17501"/>
                  </a:cubicBezTo>
                  <a:cubicBezTo>
                    <a:pt x="11807" y="17501"/>
                    <a:pt x="10520" y="17184"/>
                    <a:pt x="9624" y="16808"/>
                  </a:cubicBezTo>
                  <a:cubicBezTo>
                    <a:pt x="8752" y="16450"/>
                    <a:pt x="7859" y="16277"/>
                    <a:pt x="6986" y="16277"/>
                  </a:cubicBezTo>
                  <a:cubicBezTo>
                    <a:pt x="4586" y="16277"/>
                    <a:pt x="2333" y="17587"/>
                    <a:pt x="1062" y="19985"/>
                  </a:cubicBezTo>
                  <a:cubicBezTo>
                    <a:pt x="0" y="22203"/>
                    <a:pt x="93" y="25472"/>
                    <a:pt x="1248" y="27783"/>
                  </a:cubicBezTo>
                  <a:cubicBezTo>
                    <a:pt x="1953" y="29293"/>
                    <a:pt x="2762" y="29890"/>
                    <a:pt x="3534" y="29890"/>
                  </a:cubicBezTo>
                  <a:cubicBezTo>
                    <a:pt x="4978" y="29890"/>
                    <a:pt x="6291" y="27799"/>
                    <a:pt x="6540" y="25669"/>
                  </a:cubicBezTo>
                  <a:cubicBezTo>
                    <a:pt x="6754" y="23757"/>
                    <a:pt x="7623" y="23083"/>
                    <a:pt x="8725" y="23083"/>
                  </a:cubicBezTo>
                  <a:cubicBezTo>
                    <a:pt x="10121" y="23083"/>
                    <a:pt x="11892" y="24164"/>
                    <a:pt x="13183" y="25184"/>
                  </a:cubicBezTo>
                  <a:cubicBezTo>
                    <a:pt x="14106" y="25895"/>
                    <a:pt x="14783" y="26188"/>
                    <a:pt x="15317" y="26188"/>
                  </a:cubicBezTo>
                  <a:cubicBezTo>
                    <a:pt x="16736" y="26188"/>
                    <a:pt x="17148" y="24117"/>
                    <a:pt x="18474" y="22295"/>
                  </a:cubicBezTo>
                  <a:cubicBezTo>
                    <a:pt x="19049" y="21552"/>
                    <a:pt x="19836" y="21252"/>
                    <a:pt x="20692" y="21252"/>
                  </a:cubicBezTo>
                  <a:cubicBezTo>
                    <a:pt x="22710" y="21252"/>
                    <a:pt x="25108" y="22925"/>
                    <a:pt x="25984" y="24410"/>
                  </a:cubicBezTo>
                  <a:cubicBezTo>
                    <a:pt x="26655" y="25669"/>
                    <a:pt x="26944" y="27010"/>
                    <a:pt x="27336" y="28454"/>
                  </a:cubicBezTo>
                  <a:cubicBezTo>
                    <a:pt x="27624" y="29227"/>
                    <a:pt x="27624" y="30671"/>
                    <a:pt x="28006" y="31342"/>
                  </a:cubicBezTo>
                  <a:lnTo>
                    <a:pt x="28099" y="31146"/>
                  </a:lnTo>
                  <a:cubicBezTo>
                    <a:pt x="28129" y="31161"/>
                    <a:pt x="28159" y="31168"/>
                    <a:pt x="28189" y="31168"/>
                  </a:cubicBezTo>
                  <a:cubicBezTo>
                    <a:pt x="28548" y="31168"/>
                    <a:pt x="28887" y="30143"/>
                    <a:pt x="29069" y="29609"/>
                  </a:cubicBezTo>
                  <a:cubicBezTo>
                    <a:pt x="30502" y="24802"/>
                    <a:pt x="29935" y="19315"/>
                    <a:pt x="30409" y="14311"/>
                  </a:cubicBezTo>
                  <a:cubicBezTo>
                    <a:pt x="30760" y="10859"/>
                    <a:pt x="30710" y="1"/>
                    <a:pt x="25462" y="1"/>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2572" name="Google Shape;2572;p79"/>
            <p:cNvGrpSpPr/>
            <p:nvPr/>
          </p:nvGrpSpPr>
          <p:grpSpPr>
            <a:xfrm flipH="1" rot="-5400000">
              <a:off x="9297318" y="3154658"/>
              <a:ext cx="1437133" cy="1280547"/>
              <a:chOff x="5898017" y="679887"/>
              <a:chExt cx="1822155" cy="1623617"/>
            </a:xfrm>
          </p:grpSpPr>
          <p:sp>
            <p:nvSpPr>
              <p:cNvPr id="2573" name="Google Shape;2573;p79"/>
              <p:cNvSpPr/>
              <p:nvPr/>
            </p:nvSpPr>
            <p:spPr>
              <a:xfrm>
                <a:off x="5898017" y="1960377"/>
                <a:ext cx="158260" cy="159738"/>
              </a:xfrm>
              <a:custGeom>
                <a:rect b="b" l="l" r="r" t="t"/>
                <a:pathLst>
                  <a:path extrusionOk="0" h="1729" w="1713">
                    <a:moveTo>
                      <a:pt x="814" y="0"/>
                    </a:moveTo>
                    <a:cubicBezTo>
                      <a:pt x="725" y="0"/>
                      <a:pt x="637" y="23"/>
                      <a:pt x="568" y="66"/>
                    </a:cubicBezTo>
                    <a:cubicBezTo>
                      <a:pt x="444" y="138"/>
                      <a:pt x="372" y="242"/>
                      <a:pt x="341" y="375"/>
                    </a:cubicBezTo>
                    <a:cubicBezTo>
                      <a:pt x="341" y="386"/>
                      <a:pt x="330" y="396"/>
                      <a:pt x="330" y="407"/>
                    </a:cubicBezTo>
                    <a:cubicBezTo>
                      <a:pt x="330" y="399"/>
                      <a:pt x="329" y="396"/>
                      <a:pt x="328" y="396"/>
                    </a:cubicBezTo>
                    <a:cubicBezTo>
                      <a:pt x="324" y="396"/>
                      <a:pt x="318" y="412"/>
                      <a:pt x="323" y="412"/>
                    </a:cubicBezTo>
                    <a:cubicBezTo>
                      <a:pt x="324" y="412"/>
                      <a:pt x="327" y="410"/>
                      <a:pt x="330" y="407"/>
                    </a:cubicBezTo>
                    <a:lnTo>
                      <a:pt x="330" y="407"/>
                    </a:lnTo>
                    <a:cubicBezTo>
                      <a:pt x="310" y="437"/>
                      <a:pt x="289" y="478"/>
                      <a:pt x="268" y="510"/>
                    </a:cubicBezTo>
                    <a:cubicBezTo>
                      <a:pt x="217" y="613"/>
                      <a:pt x="155" y="716"/>
                      <a:pt x="103" y="819"/>
                    </a:cubicBezTo>
                    <a:cubicBezTo>
                      <a:pt x="0" y="1005"/>
                      <a:pt x="21" y="1242"/>
                      <a:pt x="176" y="1397"/>
                    </a:cubicBezTo>
                    <a:lnTo>
                      <a:pt x="279" y="1500"/>
                    </a:lnTo>
                    <a:cubicBezTo>
                      <a:pt x="330" y="1551"/>
                      <a:pt x="424" y="1603"/>
                      <a:pt x="506" y="1624"/>
                    </a:cubicBezTo>
                    <a:cubicBezTo>
                      <a:pt x="591" y="1695"/>
                      <a:pt x="696" y="1729"/>
                      <a:pt x="802" y="1729"/>
                    </a:cubicBezTo>
                    <a:cubicBezTo>
                      <a:pt x="926" y="1729"/>
                      <a:pt x="1051" y="1682"/>
                      <a:pt x="1146" y="1592"/>
                    </a:cubicBezTo>
                    <a:cubicBezTo>
                      <a:pt x="1331" y="1417"/>
                      <a:pt x="1527" y="1262"/>
                      <a:pt x="1600" y="1015"/>
                    </a:cubicBezTo>
                    <a:cubicBezTo>
                      <a:pt x="1713" y="581"/>
                      <a:pt x="1362" y="283"/>
                      <a:pt x="1052" y="66"/>
                    </a:cubicBezTo>
                    <a:cubicBezTo>
                      <a:pt x="982" y="21"/>
                      <a:pt x="897" y="0"/>
                      <a:pt x="814"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74" name="Google Shape;2574;p79"/>
              <p:cNvSpPr/>
              <p:nvPr/>
            </p:nvSpPr>
            <p:spPr>
              <a:xfrm>
                <a:off x="6434602" y="2116420"/>
                <a:ext cx="143016" cy="187085"/>
              </a:xfrm>
              <a:custGeom>
                <a:rect b="b" l="l" r="r" t="t"/>
                <a:pathLst>
                  <a:path extrusionOk="0" h="2025" w="1548">
                    <a:moveTo>
                      <a:pt x="601" y="0"/>
                    </a:moveTo>
                    <a:cubicBezTo>
                      <a:pt x="436" y="0"/>
                      <a:pt x="276" y="83"/>
                      <a:pt x="175" y="265"/>
                    </a:cubicBezTo>
                    <a:cubicBezTo>
                      <a:pt x="72" y="440"/>
                      <a:pt x="51" y="646"/>
                      <a:pt x="41" y="832"/>
                    </a:cubicBezTo>
                    <a:cubicBezTo>
                      <a:pt x="0" y="1224"/>
                      <a:pt x="10" y="1698"/>
                      <a:pt x="361" y="1946"/>
                    </a:cubicBezTo>
                    <a:cubicBezTo>
                      <a:pt x="443" y="2000"/>
                      <a:pt x="526" y="2024"/>
                      <a:pt x="608" y="2024"/>
                    </a:cubicBezTo>
                    <a:cubicBezTo>
                      <a:pt x="743" y="2024"/>
                      <a:pt x="875" y="1960"/>
                      <a:pt x="990" y="1863"/>
                    </a:cubicBezTo>
                    <a:cubicBezTo>
                      <a:pt x="1186" y="1853"/>
                      <a:pt x="1372" y="1719"/>
                      <a:pt x="1434" y="1523"/>
                    </a:cubicBezTo>
                    <a:cubicBezTo>
                      <a:pt x="1454" y="1420"/>
                      <a:pt x="1475" y="1327"/>
                      <a:pt x="1485" y="1234"/>
                    </a:cubicBezTo>
                    <a:cubicBezTo>
                      <a:pt x="1516" y="1173"/>
                      <a:pt x="1547" y="1100"/>
                      <a:pt x="1547" y="1017"/>
                    </a:cubicBezTo>
                    <a:cubicBezTo>
                      <a:pt x="1547" y="863"/>
                      <a:pt x="1475" y="749"/>
                      <a:pt x="1382" y="667"/>
                    </a:cubicBezTo>
                    <a:cubicBezTo>
                      <a:pt x="1351" y="616"/>
                      <a:pt x="1320" y="574"/>
                      <a:pt x="1279" y="522"/>
                    </a:cubicBezTo>
                    <a:cubicBezTo>
                      <a:pt x="1238" y="471"/>
                      <a:pt x="1186" y="440"/>
                      <a:pt x="1135" y="389"/>
                    </a:cubicBezTo>
                    <a:cubicBezTo>
                      <a:pt x="1124" y="347"/>
                      <a:pt x="1103" y="295"/>
                      <a:pt x="1073" y="254"/>
                    </a:cubicBezTo>
                    <a:cubicBezTo>
                      <a:pt x="951" y="91"/>
                      <a:pt x="774" y="0"/>
                      <a:pt x="601"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75" name="Google Shape;2575;p79"/>
              <p:cNvSpPr/>
              <p:nvPr/>
            </p:nvSpPr>
            <p:spPr>
              <a:xfrm>
                <a:off x="6864018" y="1933954"/>
                <a:ext cx="156689" cy="160200"/>
              </a:xfrm>
              <a:custGeom>
                <a:rect b="b" l="l" r="r" t="t"/>
                <a:pathLst>
                  <a:path extrusionOk="0" h="1734" w="1696">
                    <a:moveTo>
                      <a:pt x="1146" y="1"/>
                    </a:moveTo>
                    <a:cubicBezTo>
                      <a:pt x="1140" y="1"/>
                      <a:pt x="1134" y="1"/>
                      <a:pt x="1129" y="1"/>
                    </a:cubicBezTo>
                    <a:cubicBezTo>
                      <a:pt x="973" y="1"/>
                      <a:pt x="829" y="42"/>
                      <a:pt x="705" y="115"/>
                    </a:cubicBezTo>
                    <a:cubicBezTo>
                      <a:pt x="592" y="145"/>
                      <a:pt x="489" y="218"/>
                      <a:pt x="427" y="331"/>
                    </a:cubicBezTo>
                    <a:cubicBezTo>
                      <a:pt x="386" y="414"/>
                      <a:pt x="334" y="476"/>
                      <a:pt x="283" y="548"/>
                    </a:cubicBezTo>
                    <a:cubicBezTo>
                      <a:pt x="180" y="693"/>
                      <a:pt x="128" y="858"/>
                      <a:pt x="86" y="1023"/>
                    </a:cubicBezTo>
                    <a:cubicBezTo>
                      <a:pt x="1" y="1347"/>
                      <a:pt x="259" y="1627"/>
                      <a:pt x="559" y="1627"/>
                    </a:cubicBezTo>
                    <a:cubicBezTo>
                      <a:pt x="584" y="1627"/>
                      <a:pt x="609" y="1625"/>
                      <a:pt x="633" y="1621"/>
                    </a:cubicBezTo>
                    <a:cubicBezTo>
                      <a:pt x="726" y="1683"/>
                      <a:pt x="829" y="1734"/>
                      <a:pt x="932" y="1734"/>
                    </a:cubicBezTo>
                    <a:cubicBezTo>
                      <a:pt x="1149" y="1734"/>
                      <a:pt x="1314" y="1590"/>
                      <a:pt x="1386" y="1404"/>
                    </a:cubicBezTo>
                    <a:cubicBezTo>
                      <a:pt x="1417" y="1383"/>
                      <a:pt x="1448" y="1363"/>
                      <a:pt x="1469" y="1332"/>
                    </a:cubicBezTo>
                    <a:cubicBezTo>
                      <a:pt x="1696" y="1085"/>
                      <a:pt x="1613" y="785"/>
                      <a:pt x="1613" y="476"/>
                    </a:cubicBezTo>
                    <a:cubicBezTo>
                      <a:pt x="1613" y="223"/>
                      <a:pt x="1406" y="1"/>
                      <a:pt x="1146" y="1"/>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76" name="Google Shape;2576;p79"/>
              <p:cNvSpPr/>
              <p:nvPr/>
            </p:nvSpPr>
            <p:spPr>
              <a:xfrm>
                <a:off x="7359861" y="1915384"/>
                <a:ext cx="163988" cy="152162"/>
              </a:xfrm>
              <a:custGeom>
                <a:rect b="b" l="l" r="r" t="t"/>
                <a:pathLst>
                  <a:path extrusionOk="0" h="1647" w="1775">
                    <a:moveTo>
                      <a:pt x="1056" y="1"/>
                    </a:moveTo>
                    <a:cubicBezTo>
                      <a:pt x="1034" y="1"/>
                      <a:pt x="1013" y="3"/>
                      <a:pt x="991" y="6"/>
                    </a:cubicBezTo>
                    <a:lnTo>
                      <a:pt x="960" y="6"/>
                    </a:lnTo>
                    <a:cubicBezTo>
                      <a:pt x="775" y="6"/>
                      <a:pt x="651" y="99"/>
                      <a:pt x="548" y="243"/>
                    </a:cubicBezTo>
                    <a:cubicBezTo>
                      <a:pt x="465" y="346"/>
                      <a:pt x="383" y="460"/>
                      <a:pt x="321" y="573"/>
                    </a:cubicBezTo>
                    <a:cubicBezTo>
                      <a:pt x="259" y="687"/>
                      <a:pt x="218" y="800"/>
                      <a:pt x="156" y="914"/>
                    </a:cubicBezTo>
                    <a:cubicBezTo>
                      <a:pt x="1" y="1234"/>
                      <a:pt x="186" y="1646"/>
                      <a:pt x="578" y="1646"/>
                    </a:cubicBezTo>
                    <a:cubicBezTo>
                      <a:pt x="672" y="1646"/>
                      <a:pt x="775" y="1636"/>
                      <a:pt x="878" y="1636"/>
                    </a:cubicBezTo>
                    <a:cubicBezTo>
                      <a:pt x="904" y="1641"/>
                      <a:pt x="930" y="1643"/>
                      <a:pt x="954" y="1643"/>
                    </a:cubicBezTo>
                    <a:cubicBezTo>
                      <a:pt x="1045" y="1643"/>
                      <a:pt x="1124" y="1615"/>
                      <a:pt x="1197" y="1574"/>
                    </a:cubicBezTo>
                    <a:cubicBezTo>
                      <a:pt x="1352" y="1522"/>
                      <a:pt x="1486" y="1440"/>
                      <a:pt x="1589" y="1295"/>
                    </a:cubicBezTo>
                    <a:cubicBezTo>
                      <a:pt x="1775" y="1017"/>
                      <a:pt x="1610" y="646"/>
                      <a:pt x="1517" y="357"/>
                    </a:cubicBezTo>
                    <a:cubicBezTo>
                      <a:pt x="1452" y="170"/>
                      <a:pt x="1260" y="1"/>
                      <a:pt x="1056" y="1"/>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77" name="Google Shape;2577;p79"/>
              <p:cNvSpPr/>
              <p:nvPr/>
            </p:nvSpPr>
            <p:spPr>
              <a:xfrm>
                <a:off x="7171206" y="1552025"/>
                <a:ext cx="161124" cy="141538"/>
              </a:xfrm>
              <a:custGeom>
                <a:rect b="b" l="l" r="r" t="t"/>
                <a:pathLst>
                  <a:path extrusionOk="0" h="1532" w="1744">
                    <a:moveTo>
                      <a:pt x="1074" y="1"/>
                    </a:moveTo>
                    <a:cubicBezTo>
                      <a:pt x="1033" y="1"/>
                      <a:pt x="992" y="4"/>
                      <a:pt x="949" y="9"/>
                    </a:cubicBezTo>
                    <a:cubicBezTo>
                      <a:pt x="867" y="20"/>
                      <a:pt x="795" y="61"/>
                      <a:pt x="733" y="112"/>
                    </a:cubicBezTo>
                    <a:lnTo>
                      <a:pt x="733" y="102"/>
                    </a:lnTo>
                    <a:cubicBezTo>
                      <a:pt x="681" y="91"/>
                      <a:pt x="640" y="82"/>
                      <a:pt x="599" y="82"/>
                    </a:cubicBezTo>
                    <a:lnTo>
                      <a:pt x="589" y="82"/>
                    </a:lnTo>
                    <a:cubicBezTo>
                      <a:pt x="577" y="80"/>
                      <a:pt x="566" y="79"/>
                      <a:pt x="554" y="79"/>
                    </a:cubicBezTo>
                    <a:cubicBezTo>
                      <a:pt x="407" y="79"/>
                      <a:pt x="243" y="195"/>
                      <a:pt x="176" y="318"/>
                    </a:cubicBezTo>
                    <a:cubicBezTo>
                      <a:pt x="83" y="494"/>
                      <a:pt x="62" y="731"/>
                      <a:pt x="32" y="927"/>
                    </a:cubicBezTo>
                    <a:cubicBezTo>
                      <a:pt x="0" y="1102"/>
                      <a:pt x="32" y="1257"/>
                      <a:pt x="155" y="1391"/>
                    </a:cubicBezTo>
                    <a:cubicBezTo>
                      <a:pt x="247" y="1484"/>
                      <a:pt x="372" y="1532"/>
                      <a:pt x="498" y="1532"/>
                    </a:cubicBezTo>
                    <a:cubicBezTo>
                      <a:pt x="583" y="1532"/>
                      <a:pt x="668" y="1510"/>
                      <a:pt x="743" y="1464"/>
                    </a:cubicBezTo>
                    <a:cubicBezTo>
                      <a:pt x="826" y="1412"/>
                      <a:pt x="919" y="1361"/>
                      <a:pt x="1011" y="1319"/>
                    </a:cubicBezTo>
                    <a:cubicBezTo>
                      <a:pt x="1022" y="1319"/>
                      <a:pt x="1032" y="1319"/>
                      <a:pt x="1032" y="1309"/>
                    </a:cubicBezTo>
                    <a:cubicBezTo>
                      <a:pt x="1063" y="1309"/>
                      <a:pt x="1084" y="1299"/>
                      <a:pt x="1104" y="1278"/>
                    </a:cubicBezTo>
                    <a:cubicBezTo>
                      <a:pt x="1125" y="1278"/>
                      <a:pt x="1146" y="1267"/>
                      <a:pt x="1156" y="1257"/>
                    </a:cubicBezTo>
                    <a:cubicBezTo>
                      <a:pt x="1341" y="1164"/>
                      <a:pt x="1465" y="969"/>
                      <a:pt x="1589" y="814"/>
                    </a:cubicBezTo>
                    <a:cubicBezTo>
                      <a:pt x="1744" y="607"/>
                      <a:pt x="1651" y="360"/>
                      <a:pt x="1476" y="215"/>
                    </a:cubicBezTo>
                    <a:cubicBezTo>
                      <a:pt x="1465" y="185"/>
                      <a:pt x="1444" y="153"/>
                      <a:pt x="1414" y="133"/>
                    </a:cubicBezTo>
                    <a:cubicBezTo>
                      <a:pt x="1312" y="32"/>
                      <a:pt x="1199" y="1"/>
                      <a:pt x="1074" y="1"/>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78" name="Google Shape;2578;p79"/>
              <p:cNvSpPr/>
              <p:nvPr/>
            </p:nvSpPr>
            <p:spPr>
              <a:xfrm>
                <a:off x="7460008" y="1266547"/>
                <a:ext cx="133500" cy="156504"/>
              </a:xfrm>
              <a:custGeom>
                <a:rect b="b" l="l" r="r" t="t"/>
                <a:pathLst>
                  <a:path extrusionOk="0" h="1694" w="1445">
                    <a:moveTo>
                      <a:pt x="564" y="1"/>
                    </a:moveTo>
                    <a:cubicBezTo>
                      <a:pt x="351" y="1"/>
                      <a:pt x="135" y="145"/>
                      <a:pt x="83" y="355"/>
                    </a:cubicBezTo>
                    <a:cubicBezTo>
                      <a:pt x="62" y="448"/>
                      <a:pt x="51" y="541"/>
                      <a:pt x="62" y="634"/>
                    </a:cubicBezTo>
                    <a:cubicBezTo>
                      <a:pt x="21" y="747"/>
                      <a:pt x="0" y="871"/>
                      <a:pt x="0" y="985"/>
                    </a:cubicBezTo>
                    <a:cubicBezTo>
                      <a:pt x="0" y="1180"/>
                      <a:pt x="72" y="1335"/>
                      <a:pt x="196" y="1490"/>
                    </a:cubicBezTo>
                    <a:cubicBezTo>
                      <a:pt x="268" y="1583"/>
                      <a:pt x="413" y="1666"/>
                      <a:pt x="526" y="1686"/>
                    </a:cubicBezTo>
                    <a:cubicBezTo>
                      <a:pt x="571" y="1691"/>
                      <a:pt x="614" y="1694"/>
                      <a:pt x="656" y="1694"/>
                    </a:cubicBezTo>
                    <a:cubicBezTo>
                      <a:pt x="787" y="1694"/>
                      <a:pt x="907" y="1669"/>
                      <a:pt x="1032" y="1614"/>
                    </a:cubicBezTo>
                    <a:cubicBezTo>
                      <a:pt x="1279" y="1510"/>
                      <a:pt x="1444" y="1212"/>
                      <a:pt x="1424" y="943"/>
                    </a:cubicBezTo>
                    <a:cubicBezTo>
                      <a:pt x="1382" y="552"/>
                      <a:pt x="1114" y="273"/>
                      <a:pt x="794" y="66"/>
                    </a:cubicBezTo>
                    <a:cubicBezTo>
                      <a:pt x="724" y="21"/>
                      <a:pt x="644" y="1"/>
                      <a:pt x="564" y="1"/>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79" name="Google Shape;2579;p79"/>
              <p:cNvSpPr/>
              <p:nvPr/>
            </p:nvSpPr>
            <p:spPr>
              <a:xfrm>
                <a:off x="6821520" y="1081218"/>
                <a:ext cx="162048" cy="180340"/>
              </a:xfrm>
              <a:custGeom>
                <a:rect b="b" l="l" r="r" t="t"/>
                <a:pathLst>
                  <a:path extrusionOk="0" h="1952" w="1754">
                    <a:moveTo>
                      <a:pt x="850" y="0"/>
                    </a:moveTo>
                    <a:cubicBezTo>
                      <a:pt x="689" y="0"/>
                      <a:pt x="526" y="60"/>
                      <a:pt x="381" y="154"/>
                    </a:cubicBezTo>
                    <a:cubicBezTo>
                      <a:pt x="196" y="277"/>
                      <a:pt x="103" y="504"/>
                      <a:pt x="175" y="721"/>
                    </a:cubicBezTo>
                    <a:cubicBezTo>
                      <a:pt x="41" y="979"/>
                      <a:pt x="0" y="1278"/>
                      <a:pt x="175" y="1547"/>
                    </a:cubicBezTo>
                    <a:cubicBezTo>
                      <a:pt x="335" y="1786"/>
                      <a:pt x="631" y="1952"/>
                      <a:pt x="928" y="1952"/>
                    </a:cubicBezTo>
                    <a:cubicBezTo>
                      <a:pt x="1015" y="1952"/>
                      <a:pt x="1102" y="1938"/>
                      <a:pt x="1186" y="1907"/>
                    </a:cubicBezTo>
                    <a:cubicBezTo>
                      <a:pt x="1424" y="1815"/>
                      <a:pt x="1578" y="1660"/>
                      <a:pt x="1671" y="1423"/>
                    </a:cubicBezTo>
                    <a:cubicBezTo>
                      <a:pt x="1754" y="1185"/>
                      <a:pt x="1671" y="917"/>
                      <a:pt x="1589" y="701"/>
                    </a:cubicBezTo>
                    <a:cubicBezTo>
                      <a:pt x="1495" y="463"/>
                      <a:pt x="1392" y="206"/>
                      <a:pt x="1155" y="82"/>
                    </a:cubicBezTo>
                    <a:cubicBezTo>
                      <a:pt x="1058" y="25"/>
                      <a:pt x="955" y="0"/>
                      <a:pt x="850"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80" name="Google Shape;2580;p79"/>
              <p:cNvSpPr/>
              <p:nvPr/>
            </p:nvSpPr>
            <p:spPr>
              <a:xfrm>
                <a:off x="7283641" y="981994"/>
                <a:ext cx="146896" cy="132484"/>
              </a:xfrm>
              <a:custGeom>
                <a:rect b="b" l="l" r="r" t="t"/>
                <a:pathLst>
                  <a:path extrusionOk="0" h="1434" w="1590">
                    <a:moveTo>
                      <a:pt x="1115" y="1"/>
                    </a:moveTo>
                    <a:cubicBezTo>
                      <a:pt x="867" y="10"/>
                      <a:pt x="640" y="93"/>
                      <a:pt x="486" y="289"/>
                    </a:cubicBezTo>
                    <a:cubicBezTo>
                      <a:pt x="300" y="310"/>
                      <a:pt x="124" y="464"/>
                      <a:pt x="73" y="650"/>
                    </a:cubicBezTo>
                    <a:cubicBezTo>
                      <a:pt x="1" y="898"/>
                      <a:pt x="135" y="1115"/>
                      <a:pt x="362" y="1218"/>
                    </a:cubicBezTo>
                    <a:cubicBezTo>
                      <a:pt x="383" y="1228"/>
                      <a:pt x="403" y="1238"/>
                      <a:pt x="413" y="1248"/>
                    </a:cubicBezTo>
                    <a:lnTo>
                      <a:pt x="537" y="1310"/>
                    </a:lnTo>
                    <a:cubicBezTo>
                      <a:pt x="671" y="1383"/>
                      <a:pt x="805" y="1434"/>
                      <a:pt x="950" y="1434"/>
                    </a:cubicBezTo>
                    <a:cubicBezTo>
                      <a:pt x="1167" y="1434"/>
                      <a:pt x="1373" y="1310"/>
                      <a:pt x="1476" y="1115"/>
                    </a:cubicBezTo>
                    <a:cubicBezTo>
                      <a:pt x="1579" y="929"/>
                      <a:pt x="1589" y="702"/>
                      <a:pt x="1589" y="485"/>
                    </a:cubicBezTo>
                    <a:cubicBezTo>
                      <a:pt x="1589" y="228"/>
                      <a:pt x="1373" y="1"/>
                      <a:pt x="1115" y="1"/>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81" name="Google Shape;2581;p79"/>
              <p:cNvSpPr/>
              <p:nvPr/>
            </p:nvSpPr>
            <p:spPr>
              <a:xfrm>
                <a:off x="6712873" y="724603"/>
                <a:ext cx="149483" cy="159461"/>
              </a:xfrm>
              <a:custGeom>
                <a:rect b="b" l="l" r="r" t="t"/>
                <a:pathLst>
                  <a:path extrusionOk="0" h="1726" w="1618">
                    <a:moveTo>
                      <a:pt x="830" y="0"/>
                    </a:moveTo>
                    <a:cubicBezTo>
                      <a:pt x="792" y="0"/>
                      <a:pt x="752" y="4"/>
                      <a:pt x="711" y="11"/>
                    </a:cubicBezTo>
                    <a:cubicBezTo>
                      <a:pt x="526" y="53"/>
                      <a:pt x="402" y="187"/>
                      <a:pt x="310" y="352"/>
                    </a:cubicBezTo>
                    <a:cubicBezTo>
                      <a:pt x="83" y="497"/>
                      <a:pt x="0" y="785"/>
                      <a:pt x="134" y="1012"/>
                    </a:cubicBezTo>
                    <a:cubicBezTo>
                      <a:pt x="258" y="1229"/>
                      <a:pt x="340" y="1497"/>
                      <a:pt x="557" y="1641"/>
                    </a:cubicBezTo>
                    <a:cubicBezTo>
                      <a:pt x="638" y="1687"/>
                      <a:pt x="735" y="1716"/>
                      <a:pt x="827" y="1716"/>
                    </a:cubicBezTo>
                    <a:cubicBezTo>
                      <a:pt x="840" y="1716"/>
                      <a:pt x="854" y="1715"/>
                      <a:pt x="867" y="1714"/>
                    </a:cubicBezTo>
                    <a:lnTo>
                      <a:pt x="1000" y="1714"/>
                    </a:lnTo>
                    <a:cubicBezTo>
                      <a:pt x="1037" y="1721"/>
                      <a:pt x="1075" y="1725"/>
                      <a:pt x="1112" y="1725"/>
                    </a:cubicBezTo>
                    <a:cubicBezTo>
                      <a:pt x="1374" y="1725"/>
                      <a:pt x="1618" y="1539"/>
                      <a:pt x="1609" y="1249"/>
                    </a:cubicBezTo>
                    <a:cubicBezTo>
                      <a:pt x="1599" y="868"/>
                      <a:pt x="1465" y="548"/>
                      <a:pt x="1259" y="238"/>
                    </a:cubicBezTo>
                    <a:cubicBezTo>
                      <a:pt x="1148" y="78"/>
                      <a:pt x="1004" y="0"/>
                      <a:pt x="830"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82" name="Google Shape;2582;p79"/>
              <p:cNvSpPr/>
              <p:nvPr/>
            </p:nvSpPr>
            <p:spPr>
              <a:xfrm>
                <a:off x="7596187" y="679887"/>
                <a:ext cx="123984" cy="142462"/>
              </a:xfrm>
              <a:custGeom>
                <a:rect b="b" l="l" r="r" t="t"/>
                <a:pathLst>
                  <a:path extrusionOk="0" h="1542" w="1342">
                    <a:moveTo>
                      <a:pt x="517" y="0"/>
                    </a:moveTo>
                    <a:cubicBezTo>
                      <a:pt x="362" y="0"/>
                      <a:pt x="166" y="93"/>
                      <a:pt x="104" y="238"/>
                    </a:cubicBezTo>
                    <a:cubicBezTo>
                      <a:pt x="22" y="433"/>
                      <a:pt x="1" y="578"/>
                      <a:pt x="32" y="774"/>
                    </a:cubicBezTo>
                    <a:lnTo>
                      <a:pt x="63" y="867"/>
                    </a:lnTo>
                    <a:cubicBezTo>
                      <a:pt x="22" y="1063"/>
                      <a:pt x="73" y="1259"/>
                      <a:pt x="280" y="1382"/>
                    </a:cubicBezTo>
                    <a:cubicBezTo>
                      <a:pt x="342" y="1414"/>
                      <a:pt x="424" y="1434"/>
                      <a:pt x="507" y="1444"/>
                    </a:cubicBezTo>
                    <a:cubicBezTo>
                      <a:pt x="584" y="1511"/>
                      <a:pt x="691" y="1542"/>
                      <a:pt x="798" y="1542"/>
                    </a:cubicBezTo>
                    <a:cubicBezTo>
                      <a:pt x="890" y="1542"/>
                      <a:pt x="981" y="1519"/>
                      <a:pt x="1053" y="1476"/>
                    </a:cubicBezTo>
                    <a:cubicBezTo>
                      <a:pt x="1291" y="1331"/>
                      <a:pt x="1342" y="1052"/>
                      <a:pt x="1218" y="816"/>
                    </a:cubicBezTo>
                    <a:cubicBezTo>
                      <a:pt x="1218" y="816"/>
                      <a:pt x="1218" y="805"/>
                      <a:pt x="1208" y="795"/>
                    </a:cubicBezTo>
                    <a:cubicBezTo>
                      <a:pt x="1249" y="630"/>
                      <a:pt x="1229" y="465"/>
                      <a:pt x="1136" y="320"/>
                    </a:cubicBezTo>
                    <a:cubicBezTo>
                      <a:pt x="1074" y="227"/>
                      <a:pt x="991" y="145"/>
                      <a:pt x="899" y="93"/>
                    </a:cubicBezTo>
                    <a:cubicBezTo>
                      <a:pt x="816" y="42"/>
                      <a:pt x="723" y="0"/>
                      <a:pt x="610"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2583" name="Google Shape;2583;p79"/>
            <p:cNvGrpSpPr/>
            <p:nvPr/>
          </p:nvGrpSpPr>
          <p:grpSpPr>
            <a:xfrm flipH="1" rot="4230358">
              <a:off x="6798065" y="2153049"/>
              <a:ext cx="1437155" cy="1280566"/>
              <a:chOff x="5898017" y="679887"/>
              <a:chExt cx="1822155" cy="1623617"/>
            </a:xfrm>
          </p:grpSpPr>
          <p:sp>
            <p:nvSpPr>
              <p:cNvPr id="2584" name="Google Shape;2584;p79"/>
              <p:cNvSpPr/>
              <p:nvPr/>
            </p:nvSpPr>
            <p:spPr>
              <a:xfrm>
                <a:off x="5898017" y="1960377"/>
                <a:ext cx="158260" cy="159738"/>
              </a:xfrm>
              <a:custGeom>
                <a:rect b="b" l="l" r="r" t="t"/>
                <a:pathLst>
                  <a:path extrusionOk="0" h="1729" w="1713">
                    <a:moveTo>
                      <a:pt x="814" y="0"/>
                    </a:moveTo>
                    <a:cubicBezTo>
                      <a:pt x="725" y="0"/>
                      <a:pt x="637" y="23"/>
                      <a:pt x="568" y="66"/>
                    </a:cubicBezTo>
                    <a:cubicBezTo>
                      <a:pt x="444" y="138"/>
                      <a:pt x="372" y="242"/>
                      <a:pt x="341" y="375"/>
                    </a:cubicBezTo>
                    <a:cubicBezTo>
                      <a:pt x="341" y="386"/>
                      <a:pt x="330" y="396"/>
                      <a:pt x="330" y="407"/>
                    </a:cubicBezTo>
                    <a:cubicBezTo>
                      <a:pt x="330" y="399"/>
                      <a:pt x="329" y="396"/>
                      <a:pt x="328" y="396"/>
                    </a:cubicBezTo>
                    <a:cubicBezTo>
                      <a:pt x="324" y="396"/>
                      <a:pt x="318" y="412"/>
                      <a:pt x="323" y="412"/>
                    </a:cubicBezTo>
                    <a:cubicBezTo>
                      <a:pt x="324" y="412"/>
                      <a:pt x="327" y="410"/>
                      <a:pt x="330" y="407"/>
                    </a:cubicBezTo>
                    <a:lnTo>
                      <a:pt x="330" y="407"/>
                    </a:lnTo>
                    <a:cubicBezTo>
                      <a:pt x="310" y="437"/>
                      <a:pt x="289" y="478"/>
                      <a:pt x="268" y="510"/>
                    </a:cubicBezTo>
                    <a:cubicBezTo>
                      <a:pt x="217" y="613"/>
                      <a:pt x="155" y="716"/>
                      <a:pt x="103" y="819"/>
                    </a:cubicBezTo>
                    <a:cubicBezTo>
                      <a:pt x="0" y="1005"/>
                      <a:pt x="21" y="1242"/>
                      <a:pt x="176" y="1397"/>
                    </a:cubicBezTo>
                    <a:lnTo>
                      <a:pt x="279" y="1500"/>
                    </a:lnTo>
                    <a:cubicBezTo>
                      <a:pt x="330" y="1551"/>
                      <a:pt x="424" y="1603"/>
                      <a:pt x="506" y="1624"/>
                    </a:cubicBezTo>
                    <a:cubicBezTo>
                      <a:pt x="591" y="1695"/>
                      <a:pt x="696" y="1729"/>
                      <a:pt x="802" y="1729"/>
                    </a:cubicBezTo>
                    <a:cubicBezTo>
                      <a:pt x="926" y="1729"/>
                      <a:pt x="1051" y="1682"/>
                      <a:pt x="1146" y="1592"/>
                    </a:cubicBezTo>
                    <a:cubicBezTo>
                      <a:pt x="1331" y="1417"/>
                      <a:pt x="1527" y="1262"/>
                      <a:pt x="1600" y="1015"/>
                    </a:cubicBezTo>
                    <a:cubicBezTo>
                      <a:pt x="1713" y="581"/>
                      <a:pt x="1362" y="283"/>
                      <a:pt x="1052" y="66"/>
                    </a:cubicBezTo>
                    <a:cubicBezTo>
                      <a:pt x="982" y="21"/>
                      <a:pt x="897" y="0"/>
                      <a:pt x="814"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85" name="Google Shape;2585;p79"/>
              <p:cNvSpPr/>
              <p:nvPr/>
            </p:nvSpPr>
            <p:spPr>
              <a:xfrm>
                <a:off x="6434602" y="2116420"/>
                <a:ext cx="143016" cy="187085"/>
              </a:xfrm>
              <a:custGeom>
                <a:rect b="b" l="l" r="r" t="t"/>
                <a:pathLst>
                  <a:path extrusionOk="0" h="2025" w="1548">
                    <a:moveTo>
                      <a:pt x="601" y="0"/>
                    </a:moveTo>
                    <a:cubicBezTo>
                      <a:pt x="436" y="0"/>
                      <a:pt x="276" y="83"/>
                      <a:pt x="175" y="265"/>
                    </a:cubicBezTo>
                    <a:cubicBezTo>
                      <a:pt x="72" y="440"/>
                      <a:pt x="51" y="646"/>
                      <a:pt x="41" y="832"/>
                    </a:cubicBezTo>
                    <a:cubicBezTo>
                      <a:pt x="0" y="1224"/>
                      <a:pt x="10" y="1698"/>
                      <a:pt x="361" y="1946"/>
                    </a:cubicBezTo>
                    <a:cubicBezTo>
                      <a:pt x="443" y="2000"/>
                      <a:pt x="526" y="2024"/>
                      <a:pt x="608" y="2024"/>
                    </a:cubicBezTo>
                    <a:cubicBezTo>
                      <a:pt x="743" y="2024"/>
                      <a:pt x="875" y="1960"/>
                      <a:pt x="990" y="1863"/>
                    </a:cubicBezTo>
                    <a:cubicBezTo>
                      <a:pt x="1186" y="1853"/>
                      <a:pt x="1372" y="1719"/>
                      <a:pt x="1434" y="1523"/>
                    </a:cubicBezTo>
                    <a:cubicBezTo>
                      <a:pt x="1454" y="1420"/>
                      <a:pt x="1475" y="1327"/>
                      <a:pt x="1485" y="1234"/>
                    </a:cubicBezTo>
                    <a:cubicBezTo>
                      <a:pt x="1516" y="1173"/>
                      <a:pt x="1547" y="1100"/>
                      <a:pt x="1547" y="1017"/>
                    </a:cubicBezTo>
                    <a:cubicBezTo>
                      <a:pt x="1547" y="863"/>
                      <a:pt x="1475" y="749"/>
                      <a:pt x="1382" y="667"/>
                    </a:cubicBezTo>
                    <a:cubicBezTo>
                      <a:pt x="1351" y="616"/>
                      <a:pt x="1320" y="574"/>
                      <a:pt x="1279" y="522"/>
                    </a:cubicBezTo>
                    <a:cubicBezTo>
                      <a:pt x="1238" y="471"/>
                      <a:pt x="1186" y="440"/>
                      <a:pt x="1135" y="389"/>
                    </a:cubicBezTo>
                    <a:cubicBezTo>
                      <a:pt x="1124" y="347"/>
                      <a:pt x="1103" y="295"/>
                      <a:pt x="1073" y="254"/>
                    </a:cubicBezTo>
                    <a:cubicBezTo>
                      <a:pt x="951" y="91"/>
                      <a:pt x="774" y="0"/>
                      <a:pt x="601"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86" name="Google Shape;2586;p79"/>
              <p:cNvSpPr/>
              <p:nvPr/>
            </p:nvSpPr>
            <p:spPr>
              <a:xfrm>
                <a:off x="6864018" y="1933954"/>
                <a:ext cx="156689" cy="160200"/>
              </a:xfrm>
              <a:custGeom>
                <a:rect b="b" l="l" r="r" t="t"/>
                <a:pathLst>
                  <a:path extrusionOk="0" h="1734" w="1696">
                    <a:moveTo>
                      <a:pt x="1146" y="1"/>
                    </a:moveTo>
                    <a:cubicBezTo>
                      <a:pt x="1140" y="1"/>
                      <a:pt x="1134" y="1"/>
                      <a:pt x="1129" y="1"/>
                    </a:cubicBezTo>
                    <a:cubicBezTo>
                      <a:pt x="973" y="1"/>
                      <a:pt x="829" y="42"/>
                      <a:pt x="705" y="115"/>
                    </a:cubicBezTo>
                    <a:cubicBezTo>
                      <a:pt x="592" y="145"/>
                      <a:pt x="489" y="218"/>
                      <a:pt x="427" y="331"/>
                    </a:cubicBezTo>
                    <a:cubicBezTo>
                      <a:pt x="386" y="414"/>
                      <a:pt x="334" y="476"/>
                      <a:pt x="283" y="548"/>
                    </a:cubicBezTo>
                    <a:cubicBezTo>
                      <a:pt x="180" y="693"/>
                      <a:pt x="128" y="858"/>
                      <a:pt x="86" y="1023"/>
                    </a:cubicBezTo>
                    <a:cubicBezTo>
                      <a:pt x="1" y="1347"/>
                      <a:pt x="259" y="1627"/>
                      <a:pt x="559" y="1627"/>
                    </a:cubicBezTo>
                    <a:cubicBezTo>
                      <a:pt x="584" y="1627"/>
                      <a:pt x="609" y="1625"/>
                      <a:pt x="633" y="1621"/>
                    </a:cubicBezTo>
                    <a:cubicBezTo>
                      <a:pt x="726" y="1683"/>
                      <a:pt x="829" y="1734"/>
                      <a:pt x="932" y="1734"/>
                    </a:cubicBezTo>
                    <a:cubicBezTo>
                      <a:pt x="1149" y="1734"/>
                      <a:pt x="1314" y="1590"/>
                      <a:pt x="1386" y="1404"/>
                    </a:cubicBezTo>
                    <a:cubicBezTo>
                      <a:pt x="1417" y="1383"/>
                      <a:pt x="1448" y="1363"/>
                      <a:pt x="1469" y="1332"/>
                    </a:cubicBezTo>
                    <a:cubicBezTo>
                      <a:pt x="1696" y="1085"/>
                      <a:pt x="1613" y="785"/>
                      <a:pt x="1613" y="476"/>
                    </a:cubicBezTo>
                    <a:cubicBezTo>
                      <a:pt x="1613" y="223"/>
                      <a:pt x="1406" y="1"/>
                      <a:pt x="1146" y="1"/>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87" name="Google Shape;2587;p79"/>
              <p:cNvSpPr/>
              <p:nvPr/>
            </p:nvSpPr>
            <p:spPr>
              <a:xfrm>
                <a:off x="7359861" y="1915384"/>
                <a:ext cx="163988" cy="152162"/>
              </a:xfrm>
              <a:custGeom>
                <a:rect b="b" l="l" r="r" t="t"/>
                <a:pathLst>
                  <a:path extrusionOk="0" h="1647" w="1775">
                    <a:moveTo>
                      <a:pt x="1056" y="1"/>
                    </a:moveTo>
                    <a:cubicBezTo>
                      <a:pt x="1034" y="1"/>
                      <a:pt x="1013" y="3"/>
                      <a:pt x="991" y="6"/>
                    </a:cubicBezTo>
                    <a:lnTo>
                      <a:pt x="960" y="6"/>
                    </a:lnTo>
                    <a:cubicBezTo>
                      <a:pt x="775" y="6"/>
                      <a:pt x="651" y="99"/>
                      <a:pt x="548" y="243"/>
                    </a:cubicBezTo>
                    <a:cubicBezTo>
                      <a:pt x="465" y="346"/>
                      <a:pt x="383" y="460"/>
                      <a:pt x="321" y="573"/>
                    </a:cubicBezTo>
                    <a:cubicBezTo>
                      <a:pt x="259" y="687"/>
                      <a:pt x="218" y="800"/>
                      <a:pt x="156" y="914"/>
                    </a:cubicBezTo>
                    <a:cubicBezTo>
                      <a:pt x="1" y="1234"/>
                      <a:pt x="186" y="1646"/>
                      <a:pt x="578" y="1646"/>
                    </a:cubicBezTo>
                    <a:cubicBezTo>
                      <a:pt x="672" y="1646"/>
                      <a:pt x="775" y="1636"/>
                      <a:pt x="878" y="1636"/>
                    </a:cubicBezTo>
                    <a:cubicBezTo>
                      <a:pt x="904" y="1641"/>
                      <a:pt x="930" y="1643"/>
                      <a:pt x="954" y="1643"/>
                    </a:cubicBezTo>
                    <a:cubicBezTo>
                      <a:pt x="1045" y="1643"/>
                      <a:pt x="1124" y="1615"/>
                      <a:pt x="1197" y="1574"/>
                    </a:cubicBezTo>
                    <a:cubicBezTo>
                      <a:pt x="1352" y="1522"/>
                      <a:pt x="1486" y="1440"/>
                      <a:pt x="1589" y="1295"/>
                    </a:cubicBezTo>
                    <a:cubicBezTo>
                      <a:pt x="1775" y="1017"/>
                      <a:pt x="1610" y="646"/>
                      <a:pt x="1517" y="357"/>
                    </a:cubicBezTo>
                    <a:cubicBezTo>
                      <a:pt x="1452" y="170"/>
                      <a:pt x="1260" y="1"/>
                      <a:pt x="1056" y="1"/>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88" name="Google Shape;2588;p79"/>
              <p:cNvSpPr/>
              <p:nvPr/>
            </p:nvSpPr>
            <p:spPr>
              <a:xfrm>
                <a:off x="7171206" y="1552025"/>
                <a:ext cx="161124" cy="141538"/>
              </a:xfrm>
              <a:custGeom>
                <a:rect b="b" l="l" r="r" t="t"/>
                <a:pathLst>
                  <a:path extrusionOk="0" h="1532" w="1744">
                    <a:moveTo>
                      <a:pt x="1074" y="1"/>
                    </a:moveTo>
                    <a:cubicBezTo>
                      <a:pt x="1033" y="1"/>
                      <a:pt x="992" y="4"/>
                      <a:pt x="949" y="9"/>
                    </a:cubicBezTo>
                    <a:cubicBezTo>
                      <a:pt x="867" y="20"/>
                      <a:pt x="795" y="61"/>
                      <a:pt x="733" y="112"/>
                    </a:cubicBezTo>
                    <a:lnTo>
                      <a:pt x="733" y="102"/>
                    </a:lnTo>
                    <a:cubicBezTo>
                      <a:pt x="681" y="91"/>
                      <a:pt x="640" y="82"/>
                      <a:pt x="599" y="82"/>
                    </a:cubicBezTo>
                    <a:lnTo>
                      <a:pt x="589" y="82"/>
                    </a:lnTo>
                    <a:cubicBezTo>
                      <a:pt x="577" y="80"/>
                      <a:pt x="566" y="79"/>
                      <a:pt x="554" y="79"/>
                    </a:cubicBezTo>
                    <a:cubicBezTo>
                      <a:pt x="407" y="79"/>
                      <a:pt x="243" y="195"/>
                      <a:pt x="176" y="318"/>
                    </a:cubicBezTo>
                    <a:cubicBezTo>
                      <a:pt x="83" y="494"/>
                      <a:pt x="62" y="731"/>
                      <a:pt x="32" y="927"/>
                    </a:cubicBezTo>
                    <a:cubicBezTo>
                      <a:pt x="0" y="1102"/>
                      <a:pt x="32" y="1257"/>
                      <a:pt x="155" y="1391"/>
                    </a:cubicBezTo>
                    <a:cubicBezTo>
                      <a:pt x="247" y="1484"/>
                      <a:pt x="372" y="1532"/>
                      <a:pt x="498" y="1532"/>
                    </a:cubicBezTo>
                    <a:cubicBezTo>
                      <a:pt x="583" y="1532"/>
                      <a:pt x="668" y="1510"/>
                      <a:pt x="743" y="1464"/>
                    </a:cubicBezTo>
                    <a:cubicBezTo>
                      <a:pt x="826" y="1412"/>
                      <a:pt x="919" y="1361"/>
                      <a:pt x="1011" y="1319"/>
                    </a:cubicBezTo>
                    <a:cubicBezTo>
                      <a:pt x="1022" y="1319"/>
                      <a:pt x="1032" y="1319"/>
                      <a:pt x="1032" y="1309"/>
                    </a:cubicBezTo>
                    <a:cubicBezTo>
                      <a:pt x="1063" y="1309"/>
                      <a:pt x="1084" y="1299"/>
                      <a:pt x="1104" y="1278"/>
                    </a:cubicBezTo>
                    <a:cubicBezTo>
                      <a:pt x="1125" y="1278"/>
                      <a:pt x="1146" y="1267"/>
                      <a:pt x="1156" y="1257"/>
                    </a:cubicBezTo>
                    <a:cubicBezTo>
                      <a:pt x="1341" y="1164"/>
                      <a:pt x="1465" y="969"/>
                      <a:pt x="1589" y="814"/>
                    </a:cubicBezTo>
                    <a:cubicBezTo>
                      <a:pt x="1744" y="607"/>
                      <a:pt x="1651" y="360"/>
                      <a:pt x="1476" y="215"/>
                    </a:cubicBezTo>
                    <a:cubicBezTo>
                      <a:pt x="1465" y="185"/>
                      <a:pt x="1444" y="153"/>
                      <a:pt x="1414" y="133"/>
                    </a:cubicBezTo>
                    <a:cubicBezTo>
                      <a:pt x="1312" y="32"/>
                      <a:pt x="1199" y="1"/>
                      <a:pt x="1074" y="1"/>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89" name="Google Shape;2589;p79"/>
              <p:cNvSpPr/>
              <p:nvPr/>
            </p:nvSpPr>
            <p:spPr>
              <a:xfrm>
                <a:off x="7460008" y="1266547"/>
                <a:ext cx="133500" cy="156504"/>
              </a:xfrm>
              <a:custGeom>
                <a:rect b="b" l="l" r="r" t="t"/>
                <a:pathLst>
                  <a:path extrusionOk="0" h="1694" w="1445">
                    <a:moveTo>
                      <a:pt x="564" y="1"/>
                    </a:moveTo>
                    <a:cubicBezTo>
                      <a:pt x="351" y="1"/>
                      <a:pt x="135" y="145"/>
                      <a:pt x="83" y="355"/>
                    </a:cubicBezTo>
                    <a:cubicBezTo>
                      <a:pt x="62" y="448"/>
                      <a:pt x="51" y="541"/>
                      <a:pt x="62" y="634"/>
                    </a:cubicBezTo>
                    <a:cubicBezTo>
                      <a:pt x="21" y="747"/>
                      <a:pt x="0" y="871"/>
                      <a:pt x="0" y="985"/>
                    </a:cubicBezTo>
                    <a:cubicBezTo>
                      <a:pt x="0" y="1180"/>
                      <a:pt x="72" y="1335"/>
                      <a:pt x="196" y="1490"/>
                    </a:cubicBezTo>
                    <a:cubicBezTo>
                      <a:pt x="268" y="1583"/>
                      <a:pt x="413" y="1666"/>
                      <a:pt x="526" y="1686"/>
                    </a:cubicBezTo>
                    <a:cubicBezTo>
                      <a:pt x="571" y="1691"/>
                      <a:pt x="614" y="1694"/>
                      <a:pt x="656" y="1694"/>
                    </a:cubicBezTo>
                    <a:cubicBezTo>
                      <a:pt x="787" y="1694"/>
                      <a:pt x="907" y="1669"/>
                      <a:pt x="1032" y="1614"/>
                    </a:cubicBezTo>
                    <a:cubicBezTo>
                      <a:pt x="1279" y="1510"/>
                      <a:pt x="1444" y="1212"/>
                      <a:pt x="1424" y="943"/>
                    </a:cubicBezTo>
                    <a:cubicBezTo>
                      <a:pt x="1382" y="552"/>
                      <a:pt x="1114" y="273"/>
                      <a:pt x="794" y="66"/>
                    </a:cubicBezTo>
                    <a:cubicBezTo>
                      <a:pt x="724" y="21"/>
                      <a:pt x="644" y="1"/>
                      <a:pt x="564" y="1"/>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90" name="Google Shape;2590;p79"/>
              <p:cNvSpPr/>
              <p:nvPr/>
            </p:nvSpPr>
            <p:spPr>
              <a:xfrm>
                <a:off x="6821520" y="1081218"/>
                <a:ext cx="162048" cy="180340"/>
              </a:xfrm>
              <a:custGeom>
                <a:rect b="b" l="l" r="r" t="t"/>
                <a:pathLst>
                  <a:path extrusionOk="0" h="1952" w="1754">
                    <a:moveTo>
                      <a:pt x="850" y="0"/>
                    </a:moveTo>
                    <a:cubicBezTo>
                      <a:pt x="689" y="0"/>
                      <a:pt x="526" y="60"/>
                      <a:pt x="381" y="154"/>
                    </a:cubicBezTo>
                    <a:cubicBezTo>
                      <a:pt x="196" y="277"/>
                      <a:pt x="103" y="504"/>
                      <a:pt x="175" y="721"/>
                    </a:cubicBezTo>
                    <a:cubicBezTo>
                      <a:pt x="41" y="979"/>
                      <a:pt x="0" y="1278"/>
                      <a:pt x="175" y="1547"/>
                    </a:cubicBezTo>
                    <a:cubicBezTo>
                      <a:pt x="335" y="1786"/>
                      <a:pt x="631" y="1952"/>
                      <a:pt x="928" y="1952"/>
                    </a:cubicBezTo>
                    <a:cubicBezTo>
                      <a:pt x="1015" y="1952"/>
                      <a:pt x="1102" y="1938"/>
                      <a:pt x="1186" y="1907"/>
                    </a:cubicBezTo>
                    <a:cubicBezTo>
                      <a:pt x="1424" y="1815"/>
                      <a:pt x="1578" y="1660"/>
                      <a:pt x="1671" y="1423"/>
                    </a:cubicBezTo>
                    <a:cubicBezTo>
                      <a:pt x="1754" y="1185"/>
                      <a:pt x="1671" y="917"/>
                      <a:pt x="1589" y="701"/>
                    </a:cubicBezTo>
                    <a:cubicBezTo>
                      <a:pt x="1495" y="463"/>
                      <a:pt x="1392" y="206"/>
                      <a:pt x="1155" y="82"/>
                    </a:cubicBezTo>
                    <a:cubicBezTo>
                      <a:pt x="1058" y="25"/>
                      <a:pt x="955" y="0"/>
                      <a:pt x="850"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91" name="Google Shape;2591;p79"/>
              <p:cNvSpPr/>
              <p:nvPr/>
            </p:nvSpPr>
            <p:spPr>
              <a:xfrm>
                <a:off x="7283641" y="981994"/>
                <a:ext cx="146896" cy="132484"/>
              </a:xfrm>
              <a:custGeom>
                <a:rect b="b" l="l" r="r" t="t"/>
                <a:pathLst>
                  <a:path extrusionOk="0" h="1434" w="1590">
                    <a:moveTo>
                      <a:pt x="1115" y="1"/>
                    </a:moveTo>
                    <a:cubicBezTo>
                      <a:pt x="867" y="10"/>
                      <a:pt x="640" y="93"/>
                      <a:pt x="486" y="289"/>
                    </a:cubicBezTo>
                    <a:cubicBezTo>
                      <a:pt x="300" y="310"/>
                      <a:pt x="124" y="464"/>
                      <a:pt x="73" y="650"/>
                    </a:cubicBezTo>
                    <a:cubicBezTo>
                      <a:pt x="1" y="898"/>
                      <a:pt x="135" y="1115"/>
                      <a:pt x="362" y="1218"/>
                    </a:cubicBezTo>
                    <a:cubicBezTo>
                      <a:pt x="383" y="1228"/>
                      <a:pt x="403" y="1238"/>
                      <a:pt x="413" y="1248"/>
                    </a:cubicBezTo>
                    <a:lnTo>
                      <a:pt x="537" y="1310"/>
                    </a:lnTo>
                    <a:cubicBezTo>
                      <a:pt x="671" y="1383"/>
                      <a:pt x="805" y="1434"/>
                      <a:pt x="950" y="1434"/>
                    </a:cubicBezTo>
                    <a:cubicBezTo>
                      <a:pt x="1167" y="1434"/>
                      <a:pt x="1373" y="1310"/>
                      <a:pt x="1476" y="1115"/>
                    </a:cubicBezTo>
                    <a:cubicBezTo>
                      <a:pt x="1579" y="929"/>
                      <a:pt x="1589" y="702"/>
                      <a:pt x="1589" y="485"/>
                    </a:cubicBezTo>
                    <a:cubicBezTo>
                      <a:pt x="1589" y="228"/>
                      <a:pt x="1373" y="1"/>
                      <a:pt x="1115" y="1"/>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92" name="Google Shape;2592;p79"/>
              <p:cNvSpPr/>
              <p:nvPr/>
            </p:nvSpPr>
            <p:spPr>
              <a:xfrm>
                <a:off x="6712873" y="724603"/>
                <a:ext cx="149483" cy="159461"/>
              </a:xfrm>
              <a:custGeom>
                <a:rect b="b" l="l" r="r" t="t"/>
                <a:pathLst>
                  <a:path extrusionOk="0" h="1726" w="1618">
                    <a:moveTo>
                      <a:pt x="830" y="0"/>
                    </a:moveTo>
                    <a:cubicBezTo>
                      <a:pt x="792" y="0"/>
                      <a:pt x="752" y="4"/>
                      <a:pt x="711" y="11"/>
                    </a:cubicBezTo>
                    <a:cubicBezTo>
                      <a:pt x="526" y="53"/>
                      <a:pt x="402" y="187"/>
                      <a:pt x="310" y="352"/>
                    </a:cubicBezTo>
                    <a:cubicBezTo>
                      <a:pt x="83" y="497"/>
                      <a:pt x="0" y="785"/>
                      <a:pt x="134" y="1012"/>
                    </a:cubicBezTo>
                    <a:cubicBezTo>
                      <a:pt x="258" y="1229"/>
                      <a:pt x="340" y="1497"/>
                      <a:pt x="557" y="1641"/>
                    </a:cubicBezTo>
                    <a:cubicBezTo>
                      <a:pt x="638" y="1687"/>
                      <a:pt x="735" y="1716"/>
                      <a:pt x="827" y="1716"/>
                    </a:cubicBezTo>
                    <a:cubicBezTo>
                      <a:pt x="840" y="1716"/>
                      <a:pt x="854" y="1715"/>
                      <a:pt x="867" y="1714"/>
                    </a:cubicBezTo>
                    <a:lnTo>
                      <a:pt x="1000" y="1714"/>
                    </a:lnTo>
                    <a:cubicBezTo>
                      <a:pt x="1037" y="1721"/>
                      <a:pt x="1075" y="1725"/>
                      <a:pt x="1112" y="1725"/>
                    </a:cubicBezTo>
                    <a:cubicBezTo>
                      <a:pt x="1374" y="1725"/>
                      <a:pt x="1618" y="1539"/>
                      <a:pt x="1609" y="1249"/>
                    </a:cubicBezTo>
                    <a:cubicBezTo>
                      <a:pt x="1599" y="868"/>
                      <a:pt x="1465" y="548"/>
                      <a:pt x="1259" y="238"/>
                    </a:cubicBezTo>
                    <a:cubicBezTo>
                      <a:pt x="1148" y="78"/>
                      <a:pt x="1004" y="0"/>
                      <a:pt x="830"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93" name="Google Shape;2593;p79"/>
              <p:cNvSpPr/>
              <p:nvPr/>
            </p:nvSpPr>
            <p:spPr>
              <a:xfrm>
                <a:off x="7596187" y="679887"/>
                <a:ext cx="123984" cy="142462"/>
              </a:xfrm>
              <a:custGeom>
                <a:rect b="b" l="l" r="r" t="t"/>
                <a:pathLst>
                  <a:path extrusionOk="0" h="1542" w="1342">
                    <a:moveTo>
                      <a:pt x="517" y="0"/>
                    </a:moveTo>
                    <a:cubicBezTo>
                      <a:pt x="362" y="0"/>
                      <a:pt x="166" y="93"/>
                      <a:pt x="104" y="238"/>
                    </a:cubicBezTo>
                    <a:cubicBezTo>
                      <a:pt x="22" y="433"/>
                      <a:pt x="1" y="578"/>
                      <a:pt x="32" y="774"/>
                    </a:cubicBezTo>
                    <a:lnTo>
                      <a:pt x="63" y="867"/>
                    </a:lnTo>
                    <a:cubicBezTo>
                      <a:pt x="22" y="1063"/>
                      <a:pt x="73" y="1259"/>
                      <a:pt x="280" y="1382"/>
                    </a:cubicBezTo>
                    <a:cubicBezTo>
                      <a:pt x="342" y="1414"/>
                      <a:pt x="424" y="1434"/>
                      <a:pt x="507" y="1444"/>
                    </a:cubicBezTo>
                    <a:cubicBezTo>
                      <a:pt x="584" y="1511"/>
                      <a:pt x="691" y="1542"/>
                      <a:pt x="798" y="1542"/>
                    </a:cubicBezTo>
                    <a:cubicBezTo>
                      <a:pt x="890" y="1542"/>
                      <a:pt x="981" y="1519"/>
                      <a:pt x="1053" y="1476"/>
                    </a:cubicBezTo>
                    <a:cubicBezTo>
                      <a:pt x="1291" y="1331"/>
                      <a:pt x="1342" y="1052"/>
                      <a:pt x="1218" y="816"/>
                    </a:cubicBezTo>
                    <a:cubicBezTo>
                      <a:pt x="1218" y="816"/>
                      <a:pt x="1218" y="805"/>
                      <a:pt x="1208" y="795"/>
                    </a:cubicBezTo>
                    <a:cubicBezTo>
                      <a:pt x="1249" y="630"/>
                      <a:pt x="1229" y="465"/>
                      <a:pt x="1136" y="320"/>
                    </a:cubicBezTo>
                    <a:cubicBezTo>
                      <a:pt x="1074" y="227"/>
                      <a:pt x="991" y="145"/>
                      <a:pt x="899" y="93"/>
                    </a:cubicBezTo>
                    <a:cubicBezTo>
                      <a:pt x="816" y="42"/>
                      <a:pt x="723" y="0"/>
                      <a:pt x="610"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sp>
        <p:nvSpPr>
          <p:cNvPr id="2594" name="Google Shape;2594;p79"/>
          <p:cNvSpPr/>
          <p:nvPr/>
        </p:nvSpPr>
        <p:spPr>
          <a:xfrm>
            <a:off x="585613" y="4366570"/>
            <a:ext cx="268771" cy="293851"/>
          </a:xfrm>
          <a:custGeom>
            <a:rect b="b" l="l" r="r" t="t"/>
            <a:pathLst>
              <a:path extrusionOk="0" h="5835" w="5337">
                <a:moveTo>
                  <a:pt x="1857" y="0"/>
                </a:moveTo>
                <a:cubicBezTo>
                  <a:pt x="1460" y="0"/>
                  <a:pt x="1059" y="321"/>
                  <a:pt x="1209" y="807"/>
                </a:cubicBezTo>
                <a:cubicBezTo>
                  <a:pt x="1374" y="1323"/>
                  <a:pt x="1590" y="1829"/>
                  <a:pt x="1828" y="2313"/>
                </a:cubicBezTo>
                <a:cubicBezTo>
                  <a:pt x="1456" y="2448"/>
                  <a:pt x="1074" y="2571"/>
                  <a:pt x="703" y="2716"/>
                </a:cubicBezTo>
                <a:cubicBezTo>
                  <a:pt x="1" y="2983"/>
                  <a:pt x="201" y="4030"/>
                  <a:pt x="821" y="4030"/>
                </a:cubicBezTo>
                <a:cubicBezTo>
                  <a:pt x="893" y="4030"/>
                  <a:pt x="971" y="4015"/>
                  <a:pt x="1054" y="3984"/>
                </a:cubicBezTo>
                <a:cubicBezTo>
                  <a:pt x="1498" y="3809"/>
                  <a:pt x="1952" y="3654"/>
                  <a:pt x="2395" y="3500"/>
                </a:cubicBezTo>
                <a:cubicBezTo>
                  <a:pt x="2674" y="4098"/>
                  <a:pt x="2921" y="4706"/>
                  <a:pt x="3045" y="5356"/>
                </a:cubicBezTo>
                <a:cubicBezTo>
                  <a:pt x="3111" y="5690"/>
                  <a:pt x="3353" y="5834"/>
                  <a:pt x="3609" y="5834"/>
                </a:cubicBezTo>
                <a:cubicBezTo>
                  <a:pt x="3994" y="5834"/>
                  <a:pt x="4413" y="5507"/>
                  <a:pt x="4313" y="5006"/>
                </a:cubicBezTo>
                <a:cubicBezTo>
                  <a:pt x="4180" y="4314"/>
                  <a:pt x="3911" y="3675"/>
                  <a:pt x="3612" y="3035"/>
                </a:cubicBezTo>
                <a:cubicBezTo>
                  <a:pt x="3983" y="2881"/>
                  <a:pt x="4355" y="2716"/>
                  <a:pt x="4716" y="2510"/>
                </a:cubicBezTo>
                <a:cubicBezTo>
                  <a:pt x="5336" y="2160"/>
                  <a:pt x="4957" y="1292"/>
                  <a:pt x="4375" y="1292"/>
                </a:cubicBezTo>
                <a:cubicBezTo>
                  <a:pt x="4270" y="1292"/>
                  <a:pt x="4159" y="1320"/>
                  <a:pt x="4045" y="1385"/>
                </a:cubicBezTo>
                <a:cubicBezTo>
                  <a:pt x="3726" y="1561"/>
                  <a:pt x="3385" y="1715"/>
                  <a:pt x="3045" y="1859"/>
                </a:cubicBezTo>
                <a:cubicBezTo>
                  <a:pt x="2828" y="1405"/>
                  <a:pt x="2632" y="942"/>
                  <a:pt x="2477" y="456"/>
                </a:cubicBezTo>
                <a:cubicBezTo>
                  <a:pt x="2375" y="138"/>
                  <a:pt x="2117" y="0"/>
                  <a:pt x="1857" y="0"/>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95" name="Google Shape;2595;p79"/>
          <p:cNvSpPr/>
          <p:nvPr/>
        </p:nvSpPr>
        <p:spPr>
          <a:xfrm>
            <a:off x="1149400" y="4660424"/>
            <a:ext cx="134052" cy="146546"/>
          </a:xfrm>
          <a:custGeom>
            <a:rect b="b" l="l" r="r" t="t"/>
            <a:pathLst>
              <a:path extrusionOk="0" h="5835" w="5337">
                <a:moveTo>
                  <a:pt x="1857" y="0"/>
                </a:moveTo>
                <a:cubicBezTo>
                  <a:pt x="1460" y="0"/>
                  <a:pt x="1059" y="321"/>
                  <a:pt x="1209" y="807"/>
                </a:cubicBezTo>
                <a:cubicBezTo>
                  <a:pt x="1374" y="1323"/>
                  <a:pt x="1590" y="1829"/>
                  <a:pt x="1828" y="2313"/>
                </a:cubicBezTo>
                <a:cubicBezTo>
                  <a:pt x="1456" y="2448"/>
                  <a:pt x="1074" y="2571"/>
                  <a:pt x="703" y="2716"/>
                </a:cubicBezTo>
                <a:cubicBezTo>
                  <a:pt x="1" y="2983"/>
                  <a:pt x="201" y="4030"/>
                  <a:pt x="821" y="4030"/>
                </a:cubicBezTo>
                <a:cubicBezTo>
                  <a:pt x="893" y="4030"/>
                  <a:pt x="971" y="4015"/>
                  <a:pt x="1054" y="3984"/>
                </a:cubicBezTo>
                <a:cubicBezTo>
                  <a:pt x="1498" y="3809"/>
                  <a:pt x="1952" y="3654"/>
                  <a:pt x="2395" y="3500"/>
                </a:cubicBezTo>
                <a:cubicBezTo>
                  <a:pt x="2674" y="4098"/>
                  <a:pt x="2921" y="4706"/>
                  <a:pt x="3045" y="5356"/>
                </a:cubicBezTo>
                <a:cubicBezTo>
                  <a:pt x="3111" y="5690"/>
                  <a:pt x="3353" y="5834"/>
                  <a:pt x="3609" y="5834"/>
                </a:cubicBezTo>
                <a:cubicBezTo>
                  <a:pt x="3994" y="5834"/>
                  <a:pt x="4413" y="5507"/>
                  <a:pt x="4313" y="5006"/>
                </a:cubicBezTo>
                <a:cubicBezTo>
                  <a:pt x="4180" y="4314"/>
                  <a:pt x="3911" y="3675"/>
                  <a:pt x="3612" y="3035"/>
                </a:cubicBezTo>
                <a:cubicBezTo>
                  <a:pt x="3983" y="2881"/>
                  <a:pt x="4355" y="2716"/>
                  <a:pt x="4716" y="2510"/>
                </a:cubicBezTo>
                <a:cubicBezTo>
                  <a:pt x="5336" y="2160"/>
                  <a:pt x="4957" y="1292"/>
                  <a:pt x="4375" y="1292"/>
                </a:cubicBezTo>
                <a:cubicBezTo>
                  <a:pt x="4270" y="1292"/>
                  <a:pt x="4159" y="1320"/>
                  <a:pt x="4045" y="1385"/>
                </a:cubicBezTo>
                <a:cubicBezTo>
                  <a:pt x="3726" y="1561"/>
                  <a:pt x="3385" y="1715"/>
                  <a:pt x="3045" y="1859"/>
                </a:cubicBezTo>
                <a:cubicBezTo>
                  <a:pt x="2828" y="1405"/>
                  <a:pt x="2632" y="942"/>
                  <a:pt x="2477" y="456"/>
                </a:cubicBezTo>
                <a:cubicBezTo>
                  <a:pt x="2375" y="138"/>
                  <a:pt x="2117" y="0"/>
                  <a:pt x="1857" y="0"/>
                </a:cubicBez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96" name="Google Shape;2596;p79"/>
          <p:cNvSpPr/>
          <p:nvPr/>
        </p:nvSpPr>
        <p:spPr>
          <a:xfrm>
            <a:off x="3365960" y="350937"/>
            <a:ext cx="694785" cy="665412"/>
          </a:xfrm>
          <a:custGeom>
            <a:rect b="b" l="l" r="r" t="t"/>
            <a:pathLst>
              <a:path extrusionOk="0" h="14340" w="14973">
                <a:moveTo>
                  <a:pt x="5804" y="1"/>
                </a:moveTo>
                <a:cubicBezTo>
                  <a:pt x="5569" y="1"/>
                  <a:pt x="5300" y="71"/>
                  <a:pt x="5030" y="212"/>
                </a:cubicBezTo>
                <a:cubicBezTo>
                  <a:pt x="4538" y="469"/>
                  <a:pt x="4327" y="938"/>
                  <a:pt x="4339" y="1431"/>
                </a:cubicBezTo>
                <a:lnTo>
                  <a:pt x="4327" y="1431"/>
                </a:lnTo>
                <a:lnTo>
                  <a:pt x="4339" y="1443"/>
                </a:lnTo>
                <a:cubicBezTo>
                  <a:pt x="4339" y="1501"/>
                  <a:pt x="4339" y="1560"/>
                  <a:pt x="4350" y="1607"/>
                </a:cubicBezTo>
                <a:lnTo>
                  <a:pt x="4350" y="1618"/>
                </a:lnTo>
                <a:cubicBezTo>
                  <a:pt x="4350" y="1665"/>
                  <a:pt x="4362" y="1724"/>
                  <a:pt x="4374" y="1771"/>
                </a:cubicBezTo>
                <a:cubicBezTo>
                  <a:pt x="4374" y="1795"/>
                  <a:pt x="4386" y="1806"/>
                  <a:pt x="4386" y="1829"/>
                </a:cubicBezTo>
                <a:cubicBezTo>
                  <a:pt x="4397" y="1865"/>
                  <a:pt x="4409" y="1900"/>
                  <a:pt x="4420" y="1947"/>
                </a:cubicBezTo>
                <a:cubicBezTo>
                  <a:pt x="4420" y="1959"/>
                  <a:pt x="4433" y="1970"/>
                  <a:pt x="4433" y="1994"/>
                </a:cubicBezTo>
                <a:cubicBezTo>
                  <a:pt x="4456" y="2041"/>
                  <a:pt x="4467" y="2100"/>
                  <a:pt x="4491" y="2147"/>
                </a:cubicBezTo>
                <a:cubicBezTo>
                  <a:pt x="4491" y="2147"/>
                  <a:pt x="4491" y="2158"/>
                  <a:pt x="4503" y="2158"/>
                </a:cubicBezTo>
                <a:cubicBezTo>
                  <a:pt x="4514" y="2205"/>
                  <a:pt x="4550" y="2252"/>
                  <a:pt x="4573" y="2298"/>
                </a:cubicBezTo>
                <a:cubicBezTo>
                  <a:pt x="4573" y="2322"/>
                  <a:pt x="4585" y="2334"/>
                  <a:pt x="4597" y="2345"/>
                </a:cubicBezTo>
                <a:lnTo>
                  <a:pt x="4667" y="2451"/>
                </a:lnTo>
                <a:cubicBezTo>
                  <a:pt x="4667" y="2463"/>
                  <a:pt x="4678" y="2475"/>
                  <a:pt x="4691" y="2498"/>
                </a:cubicBezTo>
                <a:cubicBezTo>
                  <a:pt x="4725" y="2545"/>
                  <a:pt x="4761" y="2580"/>
                  <a:pt x="4796" y="2627"/>
                </a:cubicBezTo>
                <a:cubicBezTo>
                  <a:pt x="4831" y="2674"/>
                  <a:pt x="4866" y="2709"/>
                  <a:pt x="4913" y="2744"/>
                </a:cubicBezTo>
                <a:lnTo>
                  <a:pt x="4949" y="2780"/>
                </a:lnTo>
                <a:cubicBezTo>
                  <a:pt x="4972" y="2814"/>
                  <a:pt x="5007" y="2838"/>
                  <a:pt x="5042" y="2861"/>
                </a:cubicBezTo>
                <a:lnTo>
                  <a:pt x="5077" y="2897"/>
                </a:lnTo>
                <a:cubicBezTo>
                  <a:pt x="5124" y="2932"/>
                  <a:pt x="5171" y="2955"/>
                  <a:pt x="5218" y="2991"/>
                </a:cubicBezTo>
                <a:lnTo>
                  <a:pt x="5230" y="2991"/>
                </a:lnTo>
                <a:lnTo>
                  <a:pt x="5371" y="3061"/>
                </a:lnTo>
                <a:cubicBezTo>
                  <a:pt x="5382" y="3072"/>
                  <a:pt x="5405" y="3072"/>
                  <a:pt x="5417" y="3084"/>
                </a:cubicBezTo>
                <a:cubicBezTo>
                  <a:pt x="5452" y="3096"/>
                  <a:pt x="5488" y="3108"/>
                  <a:pt x="5535" y="3119"/>
                </a:cubicBezTo>
                <a:cubicBezTo>
                  <a:pt x="5546" y="3119"/>
                  <a:pt x="5569" y="3131"/>
                  <a:pt x="5582" y="3131"/>
                </a:cubicBezTo>
                <a:cubicBezTo>
                  <a:pt x="5640" y="3143"/>
                  <a:pt x="5687" y="3155"/>
                  <a:pt x="5746" y="3166"/>
                </a:cubicBezTo>
                <a:lnTo>
                  <a:pt x="5757" y="3166"/>
                </a:lnTo>
                <a:cubicBezTo>
                  <a:pt x="5804" y="3178"/>
                  <a:pt x="5863" y="3178"/>
                  <a:pt x="5921" y="3178"/>
                </a:cubicBezTo>
                <a:lnTo>
                  <a:pt x="5980" y="3178"/>
                </a:lnTo>
                <a:cubicBezTo>
                  <a:pt x="6004" y="3178"/>
                  <a:pt x="6038" y="3166"/>
                  <a:pt x="6074" y="3166"/>
                </a:cubicBezTo>
                <a:cubicBezTo>
                  <a:pt x="6226" y="3788"/>
                  <a:pt x="6426" y="4398"/>
                  <a:pt x="6578" y="5018"/>
                </a:cubicBezTo>
                <a:cubicBezTo>
                  <a:pt x="6531" y="5042"/>
                  <a:pt x="6473" y="5078"/>
                  <a:pt x="6414" y="5101"/>
                </a:cubicBezTo>
                <a:cubicBezTo>
                  <a:pt x="5675" y="5487"/>
                  <a:pt x="5300" y="6144"/>
                  <a:pt x="5218" y="6860"/>
                </a:cubicBezTo>
                <a:cubicBezTo>
                  <a:pt x="4433" y="6953"/>
                  <a:pt x="3670" y="7141"/>
                  <a:pt x="2909" y="7246"/>
                </a:cubicBezTo>
                <a:cubicBezTo>
                  <a:pt x="2674" y="6660"/>
                  <a:pt x="2158" y="6167"/>
                  <a:pt x="1478" y="6167"/>
                </a:cubicBezTo>
                <a:cubicBezTo>
                  <a:pt x="1244" y="6167"/>
                  <a:pt x="974" y="6238"/>
                  <a:pt x="704" y="6379"/>
                </a:cubicBezTo>
                <a:cubicBezTo>
                  <a:pt x="212" y="6636"/>
                  <a:pt x="1" y="7105"/>
                  <a:pt x="12" y="7598"/>
                </a:cubicBezTo>
                <a:lnTo>
                  <a:pt x="1" y="7598"/>
                </a:lnTo>
                <a:cubicBezTo>
                  <a:pt x="12" y="7598"/>
                  <a:pt x="12" y="7610"/>
                  <a:pt x="12" y="7610"/>
                </a:cubicBezTo>
                <a:cubicBezTo>
                  <a:pt x="12" y="7668"/>
                  <a:pt x="12" y="7727"/>
                  <a:pt x="24" y="7774"/>
                </a:cubicBezTo>
                <a:lnTo>
                  <a:pt x="24" y="7785"/>
                </a:lnTo>
                <a:cubicBezTo>
                  <a:pt x="24" y="7832"/>
                  <a:pt x="36" y="7891"/>
                  <a:pt x="48" y="7938"/>
                </a:cubicBezTo>
                <a:cubicBezTo>
                  <a:pt x="48" y="7962"/>
                  <a:pt x="59" y="7973"/>
                  <a:pt x="59" y="7985"/>
                </a:cubicBezTo>
                <a:cubicBezTo>
                  <a:pt x="71" y="8032"/>
                  <a:pt x="83" y="8067"/>
                  <a:pt x="95" y="8114"/>
                </a:cubicBezTo>
                <a:cubicBezTo>
                  <a:pt x="95" y="8126"/>
                  <a:pt x="106" y="8137"/>
                  <a:pt x="106" y="8161"/>
                </a:cubicBezTo>
                <a:cubicBezTo>
                  <a:pt x="129" y="8207"/>
                  <a:pt x="142" y="8267"/>
                  <a:pt x="165" y="8313"/>
                </a:cubicBezTo>
                <a:lnTo>
                  <a:pt x="165" y="8325"/>
                </a:lnTo>
                <a:cubicBezTo>
                  <a:pt x="188" y="8372"/>
                  <a:pt x="223" y="8419"/>
                  <a:pt x="247" y="8465"/>
                </a:cubicBezTo>
                <a:cubicBezTo>
                  <a:pt x="247" y="8489"/>
                  <a:pt x="259" y="8501"/>
                  <a:pt x="270" y="8512"/>
                </a:cubicBezTo>
                <a:lnTo>
                  <a:pt x="340" y="8618"/>
                </a:lnTo>
                <a:cubicBezTo>
                  <a:pt x="340" y="8630"/>
                  <a:pt x="353" y="8642"/>
                  <a:pt x="364" y="8665"/>
                </a:cubicBezTo>
                <a:cubicBezTo>
                  <a:pt x="400" y="8712"/>
                  <a:pt x="434" y="8747"/>
                  <a:pt x="470" y="8794"/>
                </a:cubicBezTo>
                <a:cubicBezTo>
                  <a:pt x="505" y="8841"/>
                  <a:pt x="540" y="8876"/>
                  <a:pt x="587" y="8911"/>
                </a:cubicBezTo>
                <a:lnTo>
                  <a:pt x="622" y="8947"/>
                </a:lnTo>
                <a:cubicBezTo>
                  <a:pt x="645" y="8981"/>
                  <a:pt x="681" y="9005"/>
                  <a:pt x="716" y="9028"/>
                </a:cubicBezTo>
                <a:lnTo>
                  <a:pt x="751" y="9064"/>
                </a:lnTo>
                <a:cubicBezTo>
                  <a:pt x="798" y="9099"/>
                  <a:pt x="845" y="9122"/>
                  <a:pt x="892" y="9158"/>
                </a:cubicBezTo>
                <a:cubicBezTo>
                  <a:pt x="939" y="9181"/>
                  <a:pt x="997" y="9205"/>
                  <a:pt x="1044" y="9228"/>
                </a:cubicBezTo>
                <a:cubicBezTo>
                  <a:pt x="1056" y="9239"/>
                  <a:pt x="1080" y="9239"/>
                  <a:pt x="1091" y="9251"/>
                </a:cubicBezTo>
                <a:cubicBezTo>
                  <a:pt x="1126" y="9263"/>
                  <a:pt x="1161" y="9275"/>
                  <a:pt x="1208" y="9286"/>
                </a:cubicBezTo>
                <a:cubicBezTo>
                  <a:pt x="1220" y="9286"/>
                  <a:pt x="1244" y="9298"/>
                  <a:pt x="1255" y="9298"/>
                </a:cubicBezTo>
                <a:cubicBezTo>
                  <a:pt x="1314" y="9310"/>
                  <a:pt x="1361" y="9322"/>
                  <a:pt x="1419" y="9333"/>
                </a:cubicBezTo>
                <a:cubicBezTo>
                  <a:pt x="1478" y="9345"/>
                  <a:pt x="1536" y="9345"/>
                  <a:pt x="1595" y="9345"/>
                </a:cubicBezTo>
                <a:lnTo>
                  <a:pt x="1654" y="9345"/>
                </a:lnTo>
                <a:cubicBezTo>
                  <a:pt x="1700" y="9333"/>
                  <a:pt x="1736" y="9333"/>
                  <a:pt x="1783" y="9333"/>
                </a:cubicBezTo>
                <a:cubicBezTo>
                  <a:pt x="1806" y="9322"/>
                  <a:pt x="1830" y="9322"/>
                  <a:pt x="1841" y="9322"/>
                </a:cubicBezTo>
                <a:cubicBezTo>
                  <a:pt x="1900" y="9310"/>
                  <a:pt x="1971" y="9298"/>
                  <a:pt x="2029" y="9275"/>
                </a:cubicBezTo>
                <a:cubicBezTo>
                  <a:pt x="2088" y="9251"/>
                  <a:pt x="2146" y="9239"/>
                  <a:pt x="2193" y="9216"/>
                </a:cubicBezTo>
                <a:cubicBezTo>
                  <a:pt x="2205" y="9205"/>
                  <a:pt x="2216" y="9205"/>
                  <a:pt x="2229" y="9192"/>
                </a:cubicBezTo>
                <a:cubicBezTo>
                  <a:pt x="2275" y="9169"/>
                  <a:pt x="2322" y="9145"/>
                  <a:pt x="2357" y="9122"/>
                </a:cubicBezTo>
                <a:cubicBezTo>
                  <a:pt x="2369" y="9111"/>
                  <a:pt x="2380" y="9111"/>
                  <a:pt x="2380" y="9099"/>
                </a:cubicBezTo>
                <a:cubicBezTo>
                  <a:pt x="2427" y="9075"/>
                  <a:pt x="2463" y="9052"/>
                  <a:pt x="2498" y="9028"/>
                </a:cubicBezTo>
                <a:cubicBezTo>
                  <a:pt x="2498" y="9017"/>
                  <a:pt x="2510" y="9017"/>
                  <a:pt x="2521" y="9005"/>
                </a:cubicBezTo>
                <a:cubicBezTo>
                  <a:pt x="2557" y="8981"/>
                  <a:pt x="2591" y="8947"/>
                  <a:pt x="2627" y="8911"/>
                </a:cubicBezTo>
                <a:cubicBezTo>
                  <a:pt x="2627" y="8900"/>
                  <a:pt x="2638" y="8900"/>
                  <a:pt x="2651" y="8887"/>
                </a:cubicBezTo>
                <a:cubicBezTo>
                  <a:pt x="2709" y="8817"/>
                  <a:pt x="2768" y="8747"/>
                  <a:pt x="2815" y="8665"/>
                </a:cubicBezTo>
                <a:cubicBezTo>
                  <a:pt x="2826" y="8653"/>
                  <a:pt x="2826" y="8653"/>
                  <a:pt x="2826" y="8642"/>
                </a:cubicBezTo>
                <a:cubicBezTo>
                  <a:pt x="2849" y="8606"/>
                  <a:pt x="2873" y="8559"/>
                  <a:pt x="2896" y="8525"/>
                </a:cubicBezTo>
                <a:cubicBezTo>
                  <a:pt x="2896" y="8512"/>
                  <a:pt x="2896" y="8512"/>
                  <a:pt x="2909" y="8501"/>
                </a:cubicBezTo>
                <a:cubicBezTo>
                  <a:pt x="2920" y="8465"/>
                  <a:pt x="2932" y="8431"/>
                  <a:pt x="2943" y="8384"/>
                </a:cubicBezTo>
                <a:cubicBezTo>
                  <a:pt x="2955" y="8384"/>
                  <a:pt x="2955" y="8372"/>
                  <a:pt x="2955" y="8372"/>
                </a:cubicBezTo>
                <a:lnTo>
                  <a:pt x="2990" y="8231"/>
                </a:lnTo>
                <a:lnTo>
                  <a:pt x="2990" y="8207"/>
                </a:lnTo>
                <a:cubicBezTo>
                  <a:pt x="3002" y="8161"/>
                  <a:pt x="3014" y="8126"/>
                  <a:pt x="3014" y="8079"/>
                </a:cubicBezTo>
                <a:cubicBezTo>
                  <a:pt x="3026" y="8009"/>
                  <a:pt x="3026" y="7950"/>
                  <a:pt x="3026" y="7879"/>
                </a:cubicBezTo>
                <a:cubicBezTo>
                  <a:pt x="3753" y="7774"/>
                  <a:pt x="4480" y="7598"/>
                  <a:pt x="5206" y="7504"/>
                </a:cubicBezTo>
                <a:cubicBezTo>
                  <a:pt x="5218" y="7527"/>
                  <a:pt x="5218" y="7540"/>
                  <a:pt x="5218" y="7551"/>
                </a:cubicBezTo>
                <a:lnTo>
                  <a:pt x="5218" y="7574"/>
                </a:lnTo>
                <a:cubicBezTo>
                  <a:pt x="5218" y="7610"/>
                  <a:pt x="5230" y="7657"/>
                  <a:pt x="5241" y="7704"/>
                </a:cubicBezTo>
                <a:lnTo>
                  <a:pt x="5241" y="7739"/>
                </a:lnTo>
                <a:cubicBezTo>
                  <a:pt x="5253" y="7785"/>
                  <a:pt x="5253" y="7821"/>
                  <a:pt x="5265" y="7856"/>
                </a:cubicBezTo>
                <a:cubicBezTo>
                  <a:pt x="5265" y="7868"/>
                  <a:pt x="5277" y="7879"/>
                  <a:pt x="5277" y="7891"/>
                </a:cubicBezTo>
                <a:lnTo>
                  <a:pt x="5312" y="8032"/>
                </a:lnTo>
                <a:lnTo>
                  <a:pt x="5312" y="8043"/>
                </a:lnTo>
                <a:cubicBezTo>
                  <a:pt x="5324" y="8090"/>
                  <a:pt x="5335" y="8137"/>
                  <a:pt x="5358" y="8173"/>
                </a:cubicBezTo>
                <a:cubicBezTo>
                  <a:pt x="5358" y="8196"/>
                  <a:pt x="5358" y="8207"/>
                  <a:pt x="5371" y="8220"/>
                </a:cubicBezTo>
                <a:lnTo>
                  <a:pt x="5405" y="8325"/>
                </a:lnTo>
                <a:cubicBezTo>
                  <a:pt x="5417" y="8337"/>
                  <a:pt x="5417" y="8348"/>
                  <a:pt x="5417" y="8360"/>
                </a:cubicBezTo>
                <a:cubicBezTo>
                  <a:pt x="5441" y="8407"/>
                  <a:pt x="5452" y="8454"/>
                  <a:pt x="5476" y="8501"/>
                </a:cubicBezTo>
                <a:cubicBezTo>
                  <a:pt x="5476" y="8501"/>
                  <a:pt x="5476" y="8512"/>
                  <a:pt x="5488" y="8512"/>
                </a:cubicBezTo>
                <a:cubicBezTo>
                  <a:pt x="5499" y="8548"/>
                  <a:pt x="5523" y="8595"/>
                  <a:pt x="5546" y="8642"/>
                </a:cubicBezTo>
                <a:cubicBezTo>
                  <a:pt x="5546" y="8653"/>
                  <a:pt x="5558" y="8665"/>
                  <a:pt x="5558" y="8676"/>
                </a:cubicBezTo>
                <a:cubicBezTo>
                  <a:pt x="5582" y="8712"/>
                  <a:pt x="5593" y="8747"/>
                  <a:pt x="5616" y="8770"/>
                </a:cubicBezTo>
                <a:cubicBezTo>
                  <a:pt x="5616" y="8782"/>
                  <a:pt x="5629" y="8806"/>
                  <a:pt x="5640" y="8817"/>
                </a:cubicBezTo>
                <a:cubicBezTo>
                  <a:pt x="5663" y="8853"/>
                  <a:pt x="5687" y="8900"/>
                  <a:pt x="5710" y="8947"/>
                </a:cubicBezTo>
                <a:cubicBezTo>
                  <a:pt x="5746" y="8993"/>
                  <a:pt x="5769" y="9028"/>
                  <a:pt x="5793" y="9064"/>
                </a:cubicBezTo>
                <a:cubicBezTo>
                  <a:pt x="5804" y="9075"/>
                  <a:pt x="5804" y="9087"/>
                  <a:pt x="5816" y="9099"/>
                </a:cubicBezTo>
                <a:cubicBezTo>
                  <a:pt x="5840" y="9134"/>
                  <a:pt x="5863" y="9158"/>
                  <a:pt x="5886" y="9192"/>
                </a:cubicBezTo>
                <a:cubicBezTo>
                  <a:pt x="5898" y="9205"/>
                  <a:pt x="5898" y="9216"/>
                  <a:pt x="5910" y="9228"/>
                </a:cubicBezTo>
                <a:cubicBezTo>
                  <a:pt x="5945" y="9263"/>
                  <a:pt x="5968" y="9298"/>
                  <a:pt x="6004" y="9345"/>
                </a:cubicBezTo>
                <a:lnTo>
                  <a:pt x="6109" y="9450"/>
                </a:lnTo>
                <a:cubicBezTo>
                  <a:pt x="6109" y="9462"/>
                  <a:pt x="6121" y="9474"/>
                  <a:pt x="6132" y="9486"/>
                </a:cubicBezTo>
                <a:cubicBezTo>
                  <a:pt x="6156" y="9509"/>
                  <a:pt x="6191" y="9533"/>
                  <a:pt x="6215" y="9556"/>
                </a:cubicBezTo>
                <a:cubicBezTo>
                  <a:pt x="6226" y="9567"/>
                  <a:pt x="6238" y="9580"/>
                  <a:pt x="6238" y="9591"/>
                </a:cubicBezTo>
                <a:cubicBezTo>
                  <a:pt x="6273" y="9627"/>
                  <a:pt x="6320" y="9661"/>
                  <a:pt x="6355" y="9685"/>
                </a:cubicBezTo>
                <a:lnTo>
                  <a:pt x="6355" y="9697"/>
                </a:lnTo>
                <a:cubicBezTo>
                  <a:pt x="6390" y="9720"/>
                  <a:pt x="6426" y="9755"/>
                  <a:pt x="6473" y="9779"/>
                </a:cubicBezTo>
                <a:cubicBezTo>
                  <a:pt x="6484" y="9791"/>
                  <a:pt x="6496" y="9802"/>
                  <a:pt x="6507" y="9802"/>
                </a:cubicBezTo>
                <a:cubicBezTo>
                  <a:pt x="6531" y="9825"/>
                  <a:pt x="6566" y="9849"/>
                  <a:pt x="6590" y="9872"/>
                </a:cubicBezTo>
                <a:cubicBezTo>
                  <a:pt x="6601" y="9872"/>
                  <a:pt x="6613" y="9885"/>
                  <a:pt x="6625" y="9896"/>
                </a:cubicBezTo>
                <a:cubicBezTo>
                  <a:pt x="6672" y="9919"/>
                  <a:pt x="6707" y="9943"/>
                  <a:pt x="6754" y="9966"/>
                </a:cubicBezTo>
                <a:cubicBezTo>
                  <a:pt x="6801" y="10002"/>
                  <a:pt x="6836" y="10013"/>
                  <a:pt x="6883" y="10036"/>
                </a:cubicBezTo>
                <a:cubicBezTo>
                  <a:pt x="6895" y="10049"/>
                  <a:pt x="6906" y="10049"/>
                  <a:pt x="6918" y="10060"/>
                </a:cubicBezTo>
                <a:cubicBezTo>
                  <a:pt x="6953" y="10072"/>
                  <a:pt x="6989" y="10096"/>
                  <a:pt x="7023" y="10107"/>
                </a:cubicBezTo>
                <a:cubicBezTo>
                  <a:pt x="7035" y="10107"/>
                  <a:pt x="7047" y="10119"/>
                  <a:pt x="7059" y="10119"/>
                </a:cubicBezTo>
                <a:cubicBezTo>
                  <a:pt x="7106" y="10142"/>
                  <a:pt x="7153" y="10154"/>
                  <a:pt x="7200" y="10177"/>
                </a:cubicBezTo>
                <a:cubicBezTo>
                  <a:pt x="7234" y="10189"/>
                  <a:pt x="7270" y="10201"/>
                  <a:pt x="7293" y="10213"/>
                </a:cubicBezTo>
                <a:cubicBezTo>
                  <a:pt x="7246" y="10529"/>
                  <a:pt x="7200" y="10857"/>
                  <a:pt x="7153" y="11174"/>
                </a:cubicBezTo>
                <a:cubicBezTo>
                  <a:pt x="6929" y="11185"/>
                  <a:pt x="6695" y="11256"/>
                  <a:pt x="6449" y="11385"/>
                </a:cubicBezTo>
                <a:cubicBezTo>
                  <a:pt x="5945" y="11643"/>
                  <a:pt x="5746" y="12112"/>
                  <a:pt x="5746" y="12605"/>
                </a:cubicBezTo>
                <a:lnTo>
                  <a:pt x="5746" y="12616"/>
                </a:lnTo>
                <a:cubicBezTo>
                  <a:pt x="5757" y="12675"/>
                  <a:pt x="5757" y="12722"/>
                  <a:pt x="5757" y="12780"/>
                </a:cubicBezTo>
                <a:cubicBezTo>
                  <a:pt x="5757" y="12780"/>
                  <a:pt x="5769" y="12780"/>
                  <a:pt x="5769" y="12792"/>
                </a:cubicBezTo>
                <a:cubicBezTo>
                  <a:pt x="5769" y="12839"/>
                  <a:pt x="5780" y="12897"/>
                  <a:pt x="5793" y="12944"/>
                </a:cubicBezTo>
                <a:cubicBezTo>
                  <a:pt x="5793" y="12956"/>
                  <a:pt x="5804" y="12980"/>
                  <a:pt x="5804" y="12991"/>
                </a:cubicBezTo>
                <a:cubicBezTo>
                  <a:pt x="5816" y="13038"/>
                  <a:pt x="5827" y="13074"/>
                  <a:pt x="5840" y="13108"/>
                </a:cubicBezTo>
                <a:cubicBezTo>
                  <a:pt x="5840" y="13132"/>
                  <a:pt x="5851" y="13144"/>
                  <a:pt x="5851" y="13167"/>
                </a:cubicBezTo>
                <a:cubicBezTo>
                  <a:pt x="5874" y="13214"/>
                  <a:pt x="5886" y="13261"/>
                  <a:pt x="5910" y="13319"/>
                </a:cubicBezTo>
                <a:lnTo>
                  <a:pt x="5921" y="13331"/>
                </a:lnTo>
                <a:cubicBezTo>
                  <a:pt x="5933" y="13378"/>
                  <a:pt x="5957" y="13425"/>
                  <a:pt x="5992" y="13472"/>
                </a:cubicBezTo>
                <a:cubicBezTo>
                  <a:pt x="5992" y="13483"/>
                  <a:pt x="6004" y="13496"/>
                  <a:pt x="6015" y="13519"/>
                </a:cubicBezTo>
                <a:cubicBezTo>
                  <a:pt x="6038" y="13554"/>
                  <a:pt x="6062" y="13589"/>
                  <a:pt x="6074" y="13624"/>
                </a:cubicBezTo>
                <a:lnTo>
                  <a:pt x="6109" y="13660"/>
                </a:lnTo>
                <a:lnTo>
                  <a:pt x="6215" y="13800"/>
                </a:lnTo>
                <a:cubicBezTo>
                  <a:pt x="6249" y="13847"/>
                  <a:pt x="6285" y="13882"/>
                  <a:pt x="6332" y="13918"/>
                </a:cubicBezTo>
                <a:lnTo>
                  <a:pt x="6367" y="13952"/>
                </a:lnTo>
                <a:cubicBezTo>
                  <a:pt x="6390" y="13976"/>
                  <a:pt x="6426" y="14011"/>
                  <a:pt x="6460" y="14035"/>
                </a:cubicBezTo>
                <a:cubicBezTo>
                  <a:pt x="6473" y="14046"/>
                  <a:pt x="6484" y="14058"/>
                  <a:pt x="6496" y="14058"/>
                </a:cubicBezTo>
                <a:cubicBezTo>
                  <a:pt x="6543" y="14093"/>
                  <a:pt x="6590" y="14129"/>
                  <a:pt x="6637" y="14152"/>
                </a:cubicBezTo>
                <a:lnTo>
                  <a:pt x="6648" y="14163"/>
                </a:lnTo>
                <a:lnTo>
                  <a:pt x="6789" y="14234"/>
                </a:lnTo>
                <a:cubicBezTo>
                  <a:pt x="6801" y="14234"/>
                  <a:pt x="6812" y="14246"/>
                  <a:pt x="6836" y="14246"/>
                </a:cubicBezTo>
                <a:cubicBezTo>
                  <a:pt x="6871" y="14269"/>
                  <a:pt x="6906" y="14281"/>
                  <a:pt x="6953" y="14293"/>
                </a:cubicBezTo>
                <a:cubicBezTo>
                  <a:pt x="6965" y="14293"/>
                  <a:pt x="6976" y="14293"/>
                  <a:pt x="7000" y="14304"/>
                </a:cubicBezTo>
                <a:cubicBezTo>
                  <a:pt x="7059" y="14316"/>
                  <a:pt x="7106" y="14328"/>
                  <a:pt x="7164" y="14340"/>
                </a:cubicBezTo>
                <a:lnTo>
                  <a:pt x="7398" y="14340"/>
                </a:lnTo>
                <a:cubicBezTo>
                  <a:pt x="7445" y="14340"/>
                  <a:pt x="7481" y="14340"/>
                  <a:pt x="7528" y="14328"/>
                </a:cubicBezTo>
                <a:lnTo>
                  <a:pt x="7586" y="14328"/>
                </a:lnTo>
                <a:cubicBezTo>
                  <a:pt x="7645" y="14316"/>
                  <a:pt x="7715" y="14304"/>
                  <a:pt x="7774" y="14281"/>
                </a:cubicBezTo>
                <a:cubicBezTo>
                  <a:pt x="7833" y="14257"/>
                  <a:pt x="7880" y="14234"/>
                  <a:pt x="7938" y="14210"/>
                </a:cubicBezTo>
                <a:cubicBezTo>
                  <a:pt x="7950" y="14210"/>
                  <a:pt x="7961" y="14199"/>
                  <a:pt x="7973" y="14199"/>
                </a:cubicBezTo>
                <a:cubicBezTo>
                  <a:pt x="8020" y="14176"/>
                  <a:pt x="8067" y="14152"/>
                  <a:pt x="8102" y="14117"/>
                </a:cubicBezTo>
                <a:cubicBezTo>
                  <a:pt x="8114" y="14117"/>
                  <a:pt x="8125" y="14117"/>
                  <a:pt x="8125" y="14105"/>
                </a:cubicBezTo>
                <a:cubicBezTo>
                  <a:pt x="8172" y="14082"/>
                  <a:pt x="8208" y="14058"/>
                  <a:pt x="8243" y="14023"/>
                </a:cubicBezTo>
                <a:lnTo>
                  <a:pt x="8255" y="14011"/>
                </a:lnTo>
                <a:cubicBezTo>
                  <a:pt x="8302" y="13976"/>
                  <a:pt x="8336" y="13952"/>
                  <a:pt x="8372" y="13918"/>
                </a:cubicBezTo>
                <a:cubicBezTo>
                  <a:pt x="8372" y="13905"/>
                  <a:pt x="8383" y="13894"/>
                  <a:pt x="8383" y="13894"/>
                </a:cubicBezTo>
                <a:cubicBezTo>
                  <a:pt x="8419" y="13859"/>
                  <a:pt x="8454" y="13824"/>
                  <a:pt x="8477" y="13788"/>
                </a:cubicBezTo>
                <a:cubicBezTo>
                  <a:pt x="8513" y="13741"/>
                  <a:pt x="8536" y="13707"/>
                  <a:pt x="8560" y="13671"/>
                </a:cubicBezTo>
                <a:cubicBezTo>
                  <a:pt x="8571" y="13660"/>
                  <a:pt x="8571" y="13648"/>
                  <a:pt x="8571" y="13648"/>
                </a:cubicBezTo>
                <a:cubicBezTo>
                  <a:pt x="8594" y="13601"/>
                  <a:pt x="8618" y="13566"/>
                  <a:pt x="8641" y="13530"/>
                </a:cubicBezTo>
                <a:lnTo>
                  <a:pt x="8641" y="13507"/>
                </a:lnTo>
                <a:cubicBezTo>
                  <a:pt x="8665" y="13460"/>
                  <a:pt x="8677" y="13425"/>
                  <a:pt x="8688" y="13390"/>
                </a:cubicBezTo>
                <a:cubicBezTo>
                  <a:pt x="8688" y="13378"/>
                  <a:pt x="8700" y="13378"/>
                  <a:pt x="8700" y="13366"/>
                </a:cubicBezTo>
                <a:cubicBezTo>
                  <a:pt x="8712" y="13331"/>
                  <a:pt x="8724" y="13285"/>
                  <a:pt x="8735" y="13238"/>
                </a:cubicBezTo>
                <a:lnTo>
                  <a:pt x="8735" y="13214"/>
                </a:lnTo>
                <a:cubicBezTo>
                  <a:pt x="8747" y="13167"/>
                  <a:pt x="8758" y="13120"/>
                  <a:pt x="8758" y="13085"/>
                </a:cubicBezTo>
                <a:cubicBezTo>
                  <a:pt x="8841" y="12370"/>
                  <a:pt x="8430" y="11584"/>
                  <a:pt x="7774" y="11291"/>
                </a:cubicBezTo>
                <a:lnTo>
                  <a:pt x="7914" y="10307"/>
                </a:lnTo>
                <a:lnTo>
                  <a:pt x="8044" y="10307"/>
                </a:lnTo>
                <a:cubicBezTo>
                  <a:pt x="8091" y="10307"/>
                  <a:pt x="8149" y="10307"/>
                  <a:pt x="8196" y="10294"/>
                </a:cubicBezTo>
                <a:cubicBezTo>
                  <a:pt x="8255" y="10294"/>
                  <a:pt x="8313" y="10283"/>
                  <a:pt x="8360" y="10271"/>
                </a:cubicBezTo>
                <a:lnTo>
                  <a:pt x="8407" y="10271"/>
                </a:lnTo>
                <a:cubicBezTo>
                  <a:pt x="8454" y="10260"/>
                  <a:pt x="8489" y="10248"/>
                  <a:pt x="8536" y="10248"/>
                </a:cubicBezTo>
                <a:cubicBezTo>
                  <a:pt x="8547" y="10236"/>
                  <a:pt x="8571" y="10236"/>
                  <a:pt x="8583" y="10236"/>
                </a:cubicBezTo>
                <a:cubicBezTo>
                  <a:pt x="8641" y="10224"/>
                  <a:pt x="8688" y="10201"/>
                  <a:pt x="8747" y="10189"/>
                </a:cubicBezTo>
                <a:cubicBezTo>
                  <a:pt x="8818" y="10166"/>
                  <a:pt x="8876" y="10142"/>
                  <a:pt x="8935" y="10119"/>
                </a:cubicBezTo>
                <a:cubicBezTo>
                  <a:pt x="8946" y="10107"/>
                  <a:pt x="8969" y="10096"/>
                  <a:pt x="8993" y="10096"/>
                </a:cubicBezTo>
                <a:cubicBezTo>
                  <a:pt x="9029" y="10072"/>
                  <a:pt x="9063" y="10060"/>
                  <a:pt x="9110" y="10036"/>
                </a:cubicBezTo>
                <a:cubicBezTo>
                  <a:pt x="9122" y="10025"/>
                  <a:pt x="9146" y="10013"/>
                  <a:pt x="9169" y="10002"/>
                </a:cubicBezTo>
                <a:cubicBezTo>
                  <a:pt x="9204" y="9990"/>
                  <a:pt x="9240" y="9966"/>
                  <a:pt x="9274" y="9943"/>
                </a:cubicBezTo>
                <a:cubicBezTo>
                  <a:pt x="9298" y="9931"/>
                  <a:pt x="9310" y="9919"/>
                  <a:pt x="9321" y="9919"/>
                </a:cubicBezTo>
                <a:cubicBezTo>
                  <a:pt x="9427" y="9849"/>
                  <a:pt x="9521" y="9779"/>
                  <a:pt x="9603" y="9708"/>
                </a:cubicBezTo>
                <a:cubicBezTo>
                  <a:pt x="9626" y="9697"/>
                  <a:pt x="9638" y="9685"/>
                  <a:pt x="9649" y="9673"/>
                </a:cubicBezTo>
                <a:cubicBezTo>
                  <a:pt x="9673" y="9650"/>
                  <a:pt x="9709" y="9627"/>
                  <a:pt x="9732" y="9603"/>
                </a:cubicBezTo>
                <a:cubicBezTo>
                  <a:pt x="9743" y="9591"/>
                  <a:pt x="9767" y="9580"/>
                  <a:pt x="9779" y="9556"/>
                </a:cubicBezTo>
                <a:lnTo>
                  <a:pt x="9861" y="9474"/>
                </a:lnTo>
                <a:cubicBezTo>
                  <a:pt x="9861" y="9462"/>
                  <a:pt x="9873" y="9450"/>
                  <a:pt x="9884" y="9439"/>
                </a:cubicBezTo>
                <a:cubicBezTo>
                  <a:pt x="9954" y="9356"/>
                  <a:pt x="10025" y="9275"/>
                  <a:pt x="10084" y="9192"/>
                </a:cubicBezTo>
                <a:cubicBezTo>
                  <a:pt x="10095" y="9181"/>
                  <a:pt x="10095" y="9169"/>
                  <a:pt x="10107" y="9145"/>
                </a:cubicBezTo>
                <a:cubicBezTo>
                  <a:pt x="10131" y="9122"/>
                  <a:pt x="10142" y="9087"/>
                  <a:pt x="10165" y="9052"/>
                </a:cubicBezTo>
                <a:cubicBezTo>
                  <a:pt x="10178" y="9040"/>
                  <a:pt x="10178" y="9028"/>
                  <a:pt x="10189" y="9005"/>
                </a:cubicBezTo>
                <a:cubicBezTo>
                  <a:pt x="10212" y="8981"/>
                  <a:pt x="10224" y="8947"/>
                  <a:pt x="10236" y="8911"/>
                </a:cubicBezTo>
                <a:cubicBezTo>
                  <a:pt x="10248" y="8900"/>
                  <a:pt x="10259" y="8887"/>
                  <a:pt x="10259" y="8864"/>
                </a:cubicBezTo>
                <a:cubicBezTo>
                  <a:pt x="10306" y="8770"/>
                  <a:pt x="10342" y="8676"/>
                  <a:pt x="10376" y="8583"/>
                </a:cubicBezTo>
                <a:cubicBezTo>
                  <a:pt x="10376" y="8571"/>
                  <a:pt x="10376" y="8548"/>
                  <a:pt x="10389" y="8536"/>
                </a:cubicBezTo>
                <a:cubicBezTo>
                  <a:pt x="10400" y="8501"/>
                  <a:pt x="10400" y="8465"/>
                  <a:pt x="10412" y="8431"/>
                </a:cubicBezTo>
                <a:cubicBezTo>
                  <a:pt x="10423" y="8419"/>
                  <a:pt x="10423" y="8395"/>
                  <a:pt x="10423" y="8384"/>
                </a:cubicBezTo>
                <a:cubicBezTo>
                  <a:pt x="10435" y="8348"/>
                  <a:pt x="10447" y="8313"/>
                  <a:pt x="10447" y="8278"/>
                </a:cubicBezTo>
                <a:cubicBezTo>
                  <a:pt x="10447" y="8254"/>
                  <a:pt x="10459" y="8243"/>
                  <a:pt x="10459" y="8231"/>
                </a:cubicBezTo>
                <a:cubicBezTo>
                  <a:pt x="10494" y="8020"/>
                  <a:pt x="10506" y="7798"/>
                  <a:pt x="10494" y="7574"/>
                </a:cubicBezTo>
                <a:cubicBezTo>
                  <a:pt x="11009" y="7481"/>
                  <a:pt x="11538" y="7376"/>
                  <a:pt x="12065" y="7293"/>
                </a:cubicBezTo>
                <a:cubicBezTo>
                  <a:pt x="12065" y="7316"/>
                  <a:pt x="12077" y="7340"/>
                  <a:pt x="12088" y="7352"/>
                </a:cubicBezTo>
                <a:lnTo>
                  <a:pt x="12088" y="7363"/>
                </a:lnTo>
                <a:lnTo>
                  <a:pt x="12158" y="7504"/>
                </a:lnTo>
                <a:cubicBezTo>
                  <a:pt x="12171" y="7527"/>
                  <a:pt x="12182" y="7540"/>
                  <a:pt x="12182" y="7551"/>
                </a:cubicBezTo>
                <a:lnTo>
                  <a:pt x="12252" y="7657"/>
                </a:lnTo>
                <a:cubicBezTo>
                  <a:pt x="12264" y="7668"/>
                  <a:pt x="12276" y="7692"/>
                  <a:pt x="12276" y="7704"/>
                </a:cubicBezTo>
                <a:cubicBezTo>
                  <a:pt x="12311" y="7751"/>
                  <a:pt x="12346" y="7798"/>
                  <a:pt x="12382" y="7832"/>
                </a:cubicBezTo>
                <a:lnTo>
                  <a:pt x="12393" y="7832"/>
                </a:lnTo>
                <a:cubicBezTo>
                  <a:pt x="12429" y="7879"/>
                  <a:pt x="12463" y="7915"/>
                  <a:pt x="12499" y="7962"/>
                </a:cubicBezTo>
                <a:lnTo>
                  <a:pt x="12534" y="7996"/>
                </a:lnTo>
                <a:cubicBezTo>
                  <a:pt x="12569" y="8020"/>
                  <a:pt x="12604" y="8043"/>
                  <a:pt x="12627" y="8067"/>
                </a:cubicBezTo>
                <a:cubicBezTo>
                  <a:pt x="12640" y="8079"/>
                  <a:pt x="12663" y="8090"/>
                  <a:pt x="12674" y="8102"/>
                </a:cubicBezTo>
                <a:cubicBezTo>
                  <a:pt x="12721" y="8137"/>
                  <a:pt x="12757" y="8161"/>
                  <a:pt x="12815" y="8196"/>
                </a:cubicBezTo>
                <a:lnTo>
                  <a:pt x="12956" y="8267"/>
                </a:lnTo>
                <a:cubicBezTo>
                  <a:pt x="12979" y="8278"/>
                  <a:pt x="12991" y="8278"/>
                  <a:pt x="13003" y="8290"/>
                </a:cubicBezTo>
                <a:cubicBezTo>
                  <a:pt x="13049" y="8301"/>
                  <a:pt x="13085" y="8313"/>
                  <a:pt x="13120" y="8325"/>
                </a:cubicBezTo>
                <a:cubicBezTo>
                  <a:pt x="13143" y="8337"/>
                  <a:pt x="13155" y="8337"/>
                  <a:pt x="13167" y="8337"/>
                </a:cubicBezTo>
                <a:cubicBezTo>
                  <a:pt x="13226" y="8360"/>
                  <a:pt x="13284" y="8372"/>
                  <a:pt x="13343" y="8372"/>
                </a:cubicBezTo>
                <a:cubicBezTo>
                  <a:pt x="13401" y="8384"/>
                  <a:pt x="13448" y="8384"/>
                  <a:pt x="13507" y="8384"/>
                </a:cubicBezTo>
                <a:lnTo>
                  <a:pt x="13565" y="8384"/>
                </a:lnTo>
                <a:cubicBezTo>
                  <a:pt x="13612" y="8384"/>
                  <a:pt x="13659" y="8372"/>
                  <a:pt x="13706" y="8372"/>
                </a:cubicBezTo>
                <a:cubicBezTo>
                  <a:pt x="13718" y="8372"/>
                  <a:pt x="13742" y="8360"/>
                  <a:pt x="13753" y="8360"/>
                </a:cubicBezTo>
                <a:cubicBezTo>
                  <a:pt x="13823" y="8348"/>
                  <a:pt x="13882" y="8337"/>
                  <a:pt x="13953" y="8313"/>
                </a:cubicBezTo>
                <a:cubicBezTo>
                  <a:pt x="14000" y="8301"/>
                  <a:pt x="14058" y="8278"/>
                  <a:pt x="14105" y="8254"/>
                </a:cubicBezTo>
                <a:cubicBezTo>
                  <a:pt x="14117" y="8243"/>
                  <a:pt x="14128" y="8243"/>
                  <a:pt x="14140" y="8231"/>
                </a:cubicBezTo>
                <a:lnTo>
                  <a:pt x="14281" y="8161"/>
                </a:lnTo>
                <a:cubicBezTo>
                  <a:pt x="14292" y="8149"/>
                  <a:pt x="14292" y="8149"/>
                  <a:pt x="14304" y="8149"/>
                </a:cubicBezTo>
                <a:cubicBezTo>
                  <a:pt x="14339" y="8114"/>
                  <a:pt x="14375" y="8090"/>
                  <a:pt x="14410" y="8067"/>
                </a:cubicBezTo>
                <a:cubicBezTo>
                  <a:pt x="14422" y="8056"/>
                  <a:pt x="14422" y="8056"/>
                  <a:pt x="14433" y="8056"/>
                </a:cubicBezTo>
                <a:lnTo>
                  <a:pt x="14539" y="7950"/>
                </a:lnTo>
                <a:cubicBezTo>
                  <a:pt x="14550" y="7950"/>
                  <a:pt x="14550" y="7938"/>
                  <a:pt x="14562" y="7926"/>
                </a:cubicBezTo>
                <a:cubicBezTo>
                  <a:pt x="14597" y="7891"/>
                  <a:pt x="14621" y="7856"/>
                  <a:pt x="14656" y="7821"/>
                </a:cubicBezTo>
                <a:cubicBezTo>
                  <a:pt x="14680" y="7785"/>
                  <a:pt x="14714" y="7751"/>
                  <a:pt x="14738" y="7704"/>
                </a:cubicBezTo>
                <a:cubicBezTo>
                  <a:pt x="14738" y="7704"/>
                  <a:pt x="14750" y="7692"/>
                  <a:pt x="14750" y="7680"/>
                </a:cubicBezTo>
                <a:cubicBezTo>
                  <a:pt x="14773" y="7645"/>
                  <a:pt x="14797" y="7598"/>
                  <a:pt x="14808" y="7563"/>
                </a:cubicBezTo>
                <a:cubicBezTo>
                  <a:pt x="14808" y="7551"/>
                  <a:pt x="14820" y="7551"/>
                  <a:pt x="14820" y="7540"/>
                </a:cubicBezTo>
                <a:cubicBezTo>
                  <a:pt x="14832" y="7504"/>
                  <a:pt x="14855" y="7469"/>
                  <a:pt x="14867" y="7434"/>
                </a:cubicBezTo>
                <a:lnTo>
                  <a:pt x="14867" y="7410"/>
                </a:lnTo>
                <a:cubicBezTo>
                  <a:pt x="14878" y="7363"/>
                  <a:pt x="14891" y="7316"/>
                  <a:pt x="14902" y="7282"/>
                </a:cubicBezTo>
                <a:cubicBezTo>
                  <a:pt x="14902" y="7270"/>
                  <a:pt x="14914" y="7258"/>
                  <a:pt x="14914" y="7246"/>
                </a:cubicBezTo>
                <a:cubicBezTo>
                  <a:pt x="14925" y="7211"/>
                  <a:pt x="14925" y="7164"/>
                  <a:pt x="14938" y="7118"/>
                </a:cubicBezTo>
                <a:cubicBezTo>
                  <a:pt x="14938" y="7024"/>
                  <a:pt x="14949" y="6930"/>
                  <a:pt x="14938" y="6836"/>
                </a:cubicBezTo>
                <a:cubicBezTo>
                  <a:pt x="14972" y="5969"/>
                  <a:pt x="14328" y="5042"/>
                  <a:pt x="13401" y="5031"/>
                </a:cubicBezTo>
                <a:cubicBezTo>
                  <a:pt x="13155" y="5031"/>
                  <a:pt x="12898" y="5101"/>
                  <a:pt x="12616" y="5242"/>
                </a:cubicBezTo>
                <a:cubicBezTo>
                  <a:pt x="12124" y="5500"/>
                  <a:pt x="11913" y="5969"/>
                  <a:pt x="11924" y="6461"/>
                </a:cubicBezTo>
                <a:lnTo>
                  <a:pt x="11924" y="6472"/>
                </a:lnTo>
                <a:lnTo>
                  <a:pt x="11924" y="6531"/>
                </a:lnTo>
                <a:lnTo>
                  <a:pt x="11924" y="6636"/>
                </a:lnTo>
                <a:lnTo>
                  <a:pt x="11924" y="6649"/>
                </a:lnTo>
                <a:lnTo>
                  <a:pt x="11924" y="6672"/>
                </a:lnTo>
                <a:cubicBezTo>
                  <a:pt x="11408" y="6754"/>
                  <a:pt x="10892" y="6860"/>
                  <a:pt x="10389" y="6941"/>
                </a:cubicBezTo>
                <a:cubicBezTo>
                  <a:pt x="10060" y="5758"/>
                  <a:pt x="9087" y="4737"/>
                  <a:pt x="7786" y="4737"/>
                </a:cubicBezTo>
                <a:cubicBezTo>
                  <a:pt x="7586" y="4737"/>
                  <a:pt x="7387" y="4761"/>
                  <a:pt x="7176" y="4807"/>
                </a:cubicBezTo>
                <a:cubicBezTo>
                  <a:pt x="7023" y="4187"/>
                  <a:pt x="6824" y="3588"/>
                  <a:pt x="6672" y="2967"/>
                </a:cubicBezTo>
                <a:cubicBezTo>
                  <a:pt x="6672" y="2955"/>
                  <a:pt x="6684" y="2955"/>
                  <a:pt x="6684" y="2955"/>
                </a:cubicBezTo>
                <a:cubicBezTo>
                  <a:pt x="6695" y="2944"/>
                  <a:pt x="6707" y="2944"/>
                  <a:pt x="6707" y="2932"/>
                </a:cubicBezTo>
                <a:cubicBezTo>
                  <a:pt x="6754" y="2908"/>
                  <a:pt x="6789" y="2885"/>
                  <a:pt x="6824" y="2861"/>
                </a:cubicBezTo>
                <a:cubicBezTo>
                  <a:pt x="6824" y="2850"/>
                  <a:pt x="6836" y="2850"/>
                  <a:pt x="6848" y="2838"/>
                </a:cubicBezTo>
                <a:cubicBezTo>
                  <a:pt x="6883" y="2814"/>
                  <a:pt x="6918" y="2780"/>
                  <a:pt x="6953" y="2744"/>
                </a:cubicBezTo>
                <a:cubicBezTo>
                  <a:pt x="6953" y="2733"/>
                  <a:pt x="6965" y="2733"/>
                  <a:pt x="6976" y="2721"/>
                </a:cubicBezTo>
                <a:cubicBezTo>
                  <a:pt x="7000" y="2686"/>
                  <a:pt x="7035" y="2650"/>
                  <a:pt x="7070" y="2615"/>
                </a:cubicBezTo>
                <a:cubicBezTo>
                  <a:pt x="7094" y="2580"/>
                  <a:pt x="7117" y="2533"/>
                  <a:pt x="7140" y="2498"/>
                </a:cubicBezTo>
                <a:lnTo>
                  <a:pt x="7164" y="2475"/>
                </a:lnTo>
                <a:cubicBezTo>
                  <a:pt x="7176" y="2439"/>
                  <a:pt x="7200" y="2392"/>
                  <a:pt x="7223" y="2358"/>
                </a:cubicBezTo>
                <a:cubicBezTo>
                  <a:pt x="7223" y="2345"/>
                  <a:pt x="7223" y="2345"/>
                  <a:pt x="7234" y="2334"/>
                </a:cubicBezTo>
                <a:cubicBezTo>
                  <a:pt x="7246" y="2298"/>
                  <a:pt x="7258" y="2264"/>
                  <a:pt x="7270" y="2217"/>
                </a:cubicBezTo>
                <a:cubicBezTo>
                  <a:pt x="7281" y="2217"/>
                  <a:pt x="7281" y="2205"/>
                  <a:pt x="7281" y="2205"/>
                </a:cubicBezTo>
                <a:cubicBezTo>
                  <a:pt x="7293" y="2158"/>
                  <a:pt x="7305" y="2111"/>
                  <a:pt x="7317" y="2076"/>
                </a:cubicBezTo>
                <a:lnTo>
                  <a:pt x="7317" y="2041"/>
                </a:lnTo>
                <a:cubicBezTo>
                  <a:pt x="7328" y="1994"/>
                  <a:pt x="7340" y="1959"/>
                  <a:pt x="7340" y="1912"/>
                </a:cubicBezTo>
                <a:cubicBezTo>
                  <a:pt x="7445" y="1021"/>
                  <a:pt x="6778" y="1"/>
                  <a:pt x="5804"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97" name="Google Shape;2597;p79"/>
          <p:cNvSpPr/>
          <p:nvPr/>
        </p:nvSpPr>
        <p:spPr>
          <a:xfrm>
            <a:off x="3922747" y="4573750"/>
            <a:ext cx="868895" cy="778512"/>
          </a:xfrm>
          <a:custGeom>
            <a:rect b="b" l="l" r="r" t="t"/>
            <a:pathLst>
              <a:path extrusionOk="0" h="16650" w="18583">
                <a:moveTo>
                  <a:pt x="8583" y="411"/>
                </a:moveTo>
                <a:cubicBezTo>
                  <a:pt x="9474" y="411"/>
                  <a:pt x="10201" y="1068"/>
                  <a:pt x="10763" y="1889"/>
                </a:cubicBezTo>
                <a:cubicBezTo>
                  <a:pt x="9860" y="2264"/>
                  <a:pt x="9005" y="2814"/>
                  <a:pt x="8312" y="3296"/>
                </a:cubicBezTo>
                <a:cubicBezTo>
                  <a:pt x="8067" y="3460"/>
                  <a:pt x="7820" y="3647"/>
                  <a:pt x="7586" y="3823"/>
                </a:cubicBezTo>
                <a:cubicBezTo>
                  <a:pt x="6952" y="3741"/>
                  <a:pt x="6308" y="3682"/>
                  <a:pt x="5663" y="3671"/>
                </a:cubicBezTo>
                <a:cubicBezTo>
                  <a:pt x="5897" y="2405"/>
                  <a:pt x="6449" y="1243"/>
                  <a:pt x="7668" y="634"/>
                </a:cubicBezTo>
                <a:cubicBezTo>
                  <a:pt x="7996" y="482"/>
                  <a:pt x="8301" y="411"/>
                  <a:pt x="8583" y="411"/>
                </a:cubicBezTo>
                <a:close/>
                <a:moveTo>
                  <a:pt x="11032" y="2311"/>
                </a:moveTo>
                <a:cubicBezTo>
                  <a:pt x="11384" y="2897"/>
                  <a:pt x="11654" y="3518"/>
                  <a:pt x="11842" y="4022"/>
                </a:cubicBezTo>
                <a:cubicBezTo>
                  <a:pt x="11947" y="4280"/>
                  <a:pt x="12029" y="4550"/>
                  <a:pt x="12123" y="4820"/>
                </a:cubicBezTo>
                <a:cubicBezTo>
                  <a:pt x="10998" y="4456"/>
                  <a:pt x="9837" y="4198"/>
                  <a:pt x="8711" y="3999"/>
                </a:cubicBezTo>
                <a:cubicBezTo>
                  <a:pt x="8559" y="3976"/>
                  <a:pt x="8395" y="3940"/>
                  <a:pt x="8242" y="3916"/>
                </a:cubicBezTo>
                <a:lnTo>
                  <a:pt x="8735" y="3565"/>
                </a:lnTo>
                <a:cubicBezTo>
                  <a:pt x="9427" y="3096"/>
                  <a:pt x="10212" y="2627"/>
                  <a:pt x="11032" y="2311"/>
                </a:cubicBezTo>
                <a:close/>
                <a:moveTo>
                  <a:pt x="5980" y="4187"/>
                </a:moveTo>
                <a:cubicBezTo>
                  <a:pt x="6332" y="4198"/>
                  <a:pt x="6683" y="4210"/>
                  <a:pt x="7058" y="4245"/>
                </a:cubicBezTo>
                <a:cubicBezTo>
                  <a:pt x="6507" y="4690"/>
                  <a:pt x="5968" y="5183"/>
                  <a:pt x="5475" y="5711"/>
                </a:cubicBezTo>
                <a:cubicBezTo>
                  <a:pt x="5487" y="5218"/>
                  <a:pt x="5511" y="4690"/>
                  <a:pt x="5581" y="4187"/>
                </a:cubicBezTo>
                <a:close/>
                <a:moveTo>
                  <a:pt x="12616" y="1947"/>
                </a:moveTo>
                <a:cubicBezTo>
                  <a:pt x="12674" y="2592"/>
                  <a:pt x="13284" y="3202"/>
                  <a:pt x="13952" y="3202"/>
                </a:cubicBezTo>
                <a:cubicBezTo>
                  <a:pt x="14175" y="3202"/>
                  <a:pt x="14398" y="3131"/>
                  <a:pt x="14620" y="2979"/>
                </a:cubicBezTo>
                <a:cubicBezTo>
                  <a:pt x="14737" y="2885"/>
                  <a:pt x="14831" y="2780"/>
                  <a:pt x="14901" y="2662"/>
                </a:cubicBezTo>
                <a:cubicBezTo>
                  <a:pt x="15852" y="3530"/>
                  <a:pt x="15523" y="4914"/>
                  <a:pt x="14961" y="6074"/>
                </a:cubicBezTo>
                <a:cubicBezTo>
                  <a:pt x="14245" y="5652"/>
                  <a:pt x="13483" y="5300"/>
                  <a:pt x="12686" y="5007"/>
                </a:cubicBezTo>
                <a:cubicBezTo>
                  <a:pt x="12416" y="4010"/>
                  <a:pt x="12041" y="3014"/>
                  <a:pt x="11514" y="2147"/>
                </a:cubicBezTo>
                <a:cubicBezTo>
                  <a:pt x="11877" y="2041"/>
                  <a:pt x="12252" y="1970"/>
                  <a:pt x="12616" y="1947"/>
                </a:cubicBezTo>
                <a:close/>
                <a:moveTo>
                  <a:pt x="12827" y="5534"/>
                </a:moveTo>
                <a:lnTo>
                  <a:pt x="12827" y="5534"/>
                </a:lnTo>
                <a:cubicBezTo>
                  <a:pt x="13495" y="5805"/>
                  <a:pt x="14140" y="6121"/>
                  <a:pt x="14750" y="6485"/>
                </a:cubicBezTo>
                <a:cubicBezTo>
                  <a:pt x="14620" y="6707"/>
                  <a:pt x="14492" y="6918"/>
                  <a:pt x="14374" y="7105"/>
                </a:cubicBezTo>
                <a:cubicBezTo>
                  <a:pt x="14057" y="7574"/>
                  <a:pt x="13718" y="8032"/>
                  <a:pt x="13354" y="8466"/>
                </a:cubicBezTo>
                <a:cubicBezTo>
                  <a:pt x="13296" y="8009"/>
                  <a:pt x="13225" y="7551"/>
                  <a:pt x="13155" y="7105"/>
                </a:cubicBezTo>
                <a:cubicBezTo>
                  <a:pt x="13061" y="6602"/>
                  <a:pt x="12955" y="6074"/>
                  <a:pt x="12827" y="5534"/>
                </a:cubicBezTo>
                <a:close/>
                <a:moveTo>
                  <a:pt x="5077" y="4198"/>
                </a:moveTo>
                <a:lnTo>
                  <a:pt x="5077" y="4198"/>
                </a:lnTo>
                <a:cubicBezTo>
                  <a:pt x="4995" y="4878"/>
                  <a:pt x="4983" y="5581"/>
                  <a:pt x="5006" y="6238"/>
                </a:cubicBezTo>
                <a:cubicBezTo>
                  <a:pt x="4198" y="7188"/>
                  <a:pt x="3529" y="8231"/>
                  <a:pt x="3083" y="9345"/>
                </a:cubicBezTo>
                <a:cubicBezTo>
                  <a:pt x="2169" y="8700"/>
                  <a:pt x="1454" y="7845"/>
                  <a:pt x="1290" y="6660"/>
                </a:cubicBezTo>
                <a:cubicBezTo>
                  <a:pt x="1278" y="6543"/>
                  <a:pt x="1267" y="6414"/>
                  <a:pt x="1267" y="6308"/>
                </a:cubicBezTo>
                <a:lnTo>
                  <a:pt x="1267" y="6308"/>
                </a:lnTo>
                <a:cubicBezTo>
                  <a:pt x="1372" y="6332"/>
                  <a:pt x="1489" y="6355"/>
                  <a:pt x="1595" y="6355"/>
                </a:cubicBezTo>
                <a:cubicBezTo>
                  <a:pt x="1817" y="6355"/>
                  <a:pt x="2040" y="6285"/>
                  <a:pt x="2251" y="6133"/>
                </a:cubicBezTo>
                <a:cubicBezTo>
                  <a:pt x="2767" y="5722"/>
                  <a:pt x="2814" y="5125"/>
                  <a:pt x="2603" y="4656"/>
                </a:cubicBezTo>
                <a:cubicBezTo>
                  <a:pt x="3354" y="4339"/>
                  <a:pt x="4279" y="4234"/>
                  <a:pt x="5077" y="4198"/>
                </a:cubicBezTo>
                <a:close/>
                <a:moveTo>
                  <a:pt x="5030" y="6941"/>
                </a:moveTo>
                <a:cubicBezTo>
                  <a:pt x="5042" y="7024"/>
                  <a:pt x="5042" y="7118"/>
                  <a:pt x="5053" y="7211"/>
                </a:cubicBezTo>
                <a:cubicBezTo>
                  <a:pt x="5123" y="8314"/>
                  <a:pt x="5276" y="9450"/>
                  <a:pt x="5546" y="10576"/>
                </a:cubicBezTo>
                <a:cubicBezTo>
                  <a:pt x="4854" y="10318"/>
                  <a:pt x="4139" y="10002"/>
                  <a:pt x="3482" y="9603"/>
                </a:cubicBezTo>
                <a:cubicBezTo>
                  <a:pt x="3565" y="9392"/>
                  <a:pt x="3658" y="9181"/>
                  <a:pt x="3752" y="8981"/>
                </a:cubicBezTo>
                <a:cubicBezTo>
                  <a:pt x="4092" y="8267"/>
                  <a:pt x="4526" y="7574"/>
                  <a:pt x="5030" y="6941"/>
                </a:cubicBezTo>
                <a:close/>
                <a:moveTo>
                  <a:pt x="15172" y="6754"/>
                </a:moveTo>
                <a:cubicBezTo>
                  <a:pt x="15230" y="6789"/>
                  <a:pt x="15289" y="6836"/>
                  <a:pt x="15359" y="6871"/>
                </a:cubicBezTo>
                <a:cubicBezTo>
                  <a:pt x="15805" y="7199"/>
                  <a:pt x="16261" y="7551"/>
                  <a:pt x="16519" y="7997"/>
                </a:cubicBezTo>
                <a:cubicBezTo>
                  <a:pt x="16321" y="8067"/>
                  <a:pt x="16097" y="8196"/>
                  <a:pt x="15898" y="8419"/>
                </a:cubicBezTo>
                <a:cubicBezTo>
                  <a:pt x="15370" y="9005"/>
                  <a:pt x="15675" y="9814"/>
                  <a:pt x="16250" y="10224"/>
                </a:cubicBezTo>
                <a:cubicBezTo>
                  <a:pt x="16215" y="10271"/>
                  <a:pt x="16168" y="10318"/>
                  <a:pt x="16133" y="10365"/>
                </a:cubicBezTo>
                <a:cubicBezTo>
                  <a:pt x="15500" y="11139"/>
                  <a:pt x="14445" y="11467"/>
                  <a:pt x="13495" y="11631"/>
                </a:cubicBezTo>
                <a:cubicBezTo>
                  <a:pt x="13541" y="10799"/>
                  <a:pt x="13507" y="9943"/>
                  <a:pt x="13424" y="9111"/>
                </a:cubicBezTo>
                <a:cubicBezTo>
                  <a:pt x="14081" y="8384"/>
                  <a:pt x="14703" y="7598"/>
                  <a:pt x="15172" y="6754"/>
                </a:cubicBezTo>
                <a:close/>
                <a:moveTo>
                  <a:pt x="7738" y="4304"/>
                </a:moveTo>
                <a:cubicBezTo>
                  <a:pt x="9250" y="4468"/>
                  <a:pt x="10810" y="4796"/>
                  <a:pt x="12275" y="5323"/>
                </a:cubicBezTo>
                <a:cubicBezTo>
                  <a:pt x="12604" y="6508"/>
                  <a:pt x="12815" y="7727"/>
                  <a:pt x="12932" y="8947"/>
                </a:cubicBezTo>
                <a:cubicBezTo>
                  <a:pt x="12275" y="9650"/>
                  <a:pt x="11572" y="10307"/>
                  <a:pt x="10834" y="10916"/>
                </a:cubicBezTo>
                <a:cubicBezTo>
                  <a:pt x="10517" y="11174"/>
                  <a:pt x="10188" y="11432"/>
                  <a:pt x="9860" y="11678"/>
                </a:cubicBezTo>
                <a:cubicBezTo>
                  <a:pt x="8559" y="11514"/>
                  <a:pt x="7269" y="11174"/>
                  <a:pt x="6061" y="10763"/>
                </a:cubicBezTo>
                <a:cubicBezTo>
                  <a:pt x="5686" y="9333"/>
                  <a:pt x="5511" y="7845"/>
                  <a:pt x="5487" y="6402"/>
                </a:cubicBezTo>
                <a:cubicBezTo>
                  <a:pt x="6167" y="5628"/>
                  <a:pt x="6929" y="4925"/>
                  <a:pt x="7738" y="4304"/>
                </a:cubicBezTo>
                <a:close/>
                <a:moveTo>
                  <a:pt x="12979" y="9568"/>
                </a:moveTo>
                <a:cubicBezTo>
                  <a:pt x="13038" y="10271"/>
                  <a:pt x="13049" y="10987"/>
                  <a:pt x="13014" y="11701"/>
                </a:cubicBezTo>
                <a:cubicBezTo>
                  <a:pt x="12533" y="11760"/>
                  <a:pt x="12064" y="11795"/>
                  <a:pt x="11584" y="11795"/>
                </a:cubicBezTo>
                <a:cubicBezTo>
                  <a:pt x="11232" y="11795"/>
                  <a:pt x="10892" y="11784"/>
                  <a:pt x="10552" y="11748"/>
                </a:cubicBezTo>
                <a:cubicBezTo>
                  <a:pt x="11150" y="11279"/>
                  <a:pt x="11736" y="10776"/>
                  <a:pt x="12275" y="10271"/>
                </a:cubicBezTo>
                <a:cubicBezTo>
                  <a:pt x="12510" y="10049"/>
                  <a:pt x="12744" y="9814"/>
                  <a:pt x="12979" y="9568"/>
                </a:cubicBezTo>
                <a:close/>
                <a:moveTo>
                  <a:pt x="6226" y="11315"/>
                </a:moveTo>
                <a:lnTo>
                  <a:pt x="6226" y="11315"/>
                </a:lnTo>
                <a:cubicBezTo>
                  <a:pt x="6577" y="11420"/>
                  <a:pt x="6918" y="11526"/>
                  <a:pt x="7246" y="11608"/>
                </a:cubicBezTo>
                <a:cubicBezTo>
                  <a:pt x="7903" y="11795"/>
                  <a:pt x="8606" y="11948"/>
                  <a:pt x="9309" y="12065"/>
                </a:cubicBezTo>
                <a:cubicBezTo>
                  <a:pt x="8583" y="12546"/>
                  <a:pt x="7820" y="12968"/>
                  <a:pt x="7012" y="13285"/>
                </a:cubicBezTo>
                <a:cubicBezTo>
                  <a:pt x="6694" y="12652"/>
                  <a:pt x="6437" y="11995"/>
                  <a:pt x="6226" y="11315"/>
                </a:cubicBezTo>
                <a:close/>
                <a:moveTo>
                  <a:pt x="3318" y="10083"/>
                </a:moveTo>
                <a:cubicBezTo>
                  <a:pt x="4057" y="10529"/>
                  <a:pt x="4878" y="10869"/>
                  <a:pt x="5686" y="11139"/>
                </a:cubicBezTo>
                <a:cubicBezTo>
                  <a:pt x="5909" y="11936"/>
                  <a:pt x="6202" y="12710"/>
                  <a:pt x="6566" y="13437"/>
                </a:cubicBezTo>
                <a:cubicBezTo>
                  <a:pt x="6554" y="13449"/>
                  <a:pt x="6543" y="13449"/>
                  <a:pt x="6519" y="13449"/>
                </a:cubicBezTo>
                <a:cubicBezTo>
                  <a:pt x="6061" y="13589"/>
                  <a:pt x="5605" y="13718"/>
                  <a:pt x="5159" y="13718"/>
                </a:cubicBezTo>
                <a:cubicBezTo>
                  <a:pt x="4714" y="13718"/>
                  <a:pt x="4279" y="13589"/>
                  <a:pt x="3904" y="13202"/>
                </a:cubicBezTo>
                <a:cubicBezTo>
                  <a:pt x="3541" y="12850"/>
                  <a:pt x="3330" y="12370"/>
                  <a:pt x="3213" y="11889"/>
                </a:cubicBezTo>
                <a:cubicBezTo>
                  <a:pt x="3083" y="11292"/>
                  <a:pt x="3154" y="10682"/>
                  <a:pt x="3318" y="10083"/>
                </a:cubicBezTo>
                <a:close/>
                <a:moveTo>
                  <a:pt x="10001" y="12159"/>
                </a:moveTo>
                <a:cubicBezTo>
                  <a:pt x="10552" y="12229"/>
                  <a:pt x="11115" y="12264"/>
                  <a:pt x="11666" y="12264"/>
                </a:cubicBezTo>
                <a:cubicBezTo>
                  <a:pt x="12111" y="12264"/>
                  <a:pt x="12545" y="12241"/>
                  <a:pt x="12967" y="12194"/>
                </a:cubicBezTo>
                <a:lnTo>
                  <a:pt x="12967" y="12194"/>
                </a:lnTo>
                <a:cubicBezTo>
                  <a:pt x="12908" y="12874"/>
                  <a:pt x="12780" y="13554"/>
                  <a:pt x="12569" y="14199"/>
                </a:cubicBezTo>
                <a:cubicBezTo>
                  <a:pt x="12252" y="15137"/>
                  <a:pt x="11889" y="15992"/>
                  <a:pt x="10821" y="16169"/>
                </a:cubicBezTo>
                <a:cubicBezTo>
                  <a:pt x="10716" y="16192"/>
                  <a:pt x="10610" y="16192"/>
                  <a:pt x="10505" y="16192"/>
                </a:cubicBezTo>
                <a:cubicBezTo>
                  <a:pt x="10107" y="16192"/>
                  <a:pt x="9708" y="16086"/>
                  <a:pt x="9356" y="15934"/>
                </a:cubicBezTo>
                <a:cubicBezTo>
                  <a:pt x="8395" y="15512"/>
                  <a:pt x="7726" y="14574"/>
                  <a:pt x="7234" y="13695"/>
                </a:cubicBezTo>
                <a:cubicBezTo>
                  <a:pt x="8207" y="13308"/>
                  <a:pt x="9133" y="12780"/>
                  <a:pt x="10001" y="12159"/>
                </a:cubicBezTo>
                <a:close/>
                <a:moveTo>
                  <a:pt x="8570" y="1"/>
                </a:moveTo>
                <a:cubicBezTo>
                  <a:pt x="7668" y="1"/>
                  <a:pt x="6765" y="458"/>
                  <a:pt x="6120" y="1267"/>
                </a:cubicBezTo>
                <a:cubicBezTo>
                  <a:pt x="5605" y="1936"/>
                  <a:pt x="5300" y="2780"/>
                  <a:pt x="5147" y="3682"/>
                </a:cubicBezTo>
                <a:cubicBezTo>
                  <a:pt x="4162" y="3705"/>
                  <a:pt x="3201" y="3870"/>
                  <a:pt x="2345" y="4268"/>
                </a:cubicBezTo>
                <a:cubicBezTo>
                  <a:pt x="2122" y="4010"/>
                  <a:pt x="1806" y="3835"/>
                  <a:pt x="1465" y="3835"/>
                </a:cubicBezTo>
                <a:cubicBezTo>
                  <a:pt x="1161" y="3835"/>
                  <a:pt x="832" y="3976"/>
                  <a:pt x="528" y="4315"/>
                </a:cubicBezTo>
                <a:cubicBezTo>
                  <a:pt x="0" y="4890"/>
                  <a:pt x="293" y="5699"/>
                  <a:pt x="856" y="6097"/>
                </a:cubicBezTo>
                <a:cubicBezTo>
                  <a:pt x="739" y="6941"/>
                  <a:pt x="1032" y="7891"/>
                  <a:pt x="1595" y="8618"/>
                </a:cubicBezTo>
                <a:cubicBezTo>
                  <a:pt x="1947" y="9087"/>
                  <a:pt x="2403" y="9486"/>
                  <a:pt x="2919" y="9826"/>
                </a:cubicBezTo>
                <a:cubicBezTo>
                  <a:pt x="2627" y="10740"/>
                  <a:pt x="2591" y="11737"/>
                  <a:pt x="2966" y="12639"/>
                </a:cubicBezTo>
                <a:cubicBezTo>
                  <a:pt x="3213" y="13202"/>
                  <a:pt x="3646" y="13707"/>
                  <a:pt x="4174" y="13999"/>
                </a:cubicBezTo>
                <a:cubicBezTo>
                  <a:pt x="4467" y="14152"/>
                  <a:pt x="4772" y="14210"/>
                  <a:pt x="5089" y="14210"/>
                </a:cubicBezTo>
                <a:cubicBezTo>
                  <a:pt x="5605" y="14210"/>
                  <a:pt x="6144" y="14058"/>
                  <a:pt x="6613" y="13918"/>
                </a:cubicBezTo>
                <a:cubicBezTo>
                  <a:pt x="6671" y="13894"/>
                  <a:pt x="6730" y="13871"/>
                  <a:pt x="6788" y="13859"/>
                </a:cubicBezTo>
                <a:cubicBezTo>
                  <a:pt x="6999" y="14246"/>
                  <a:pt x="7246" y="14632"/>
                  <a:pt x="7527" y="14996"/>
                </a:cubicBezTo>
                <a:cubicBezTo>
                  <a:pt x="8125" y="15770"/>
                  <a:pt x="8981" y="16450"/>
                  <a:pt x="9977" y="16614"/>
                </a:cubicBezTo>
                <a:cubicBezTo>
                  <a:pt x="10154" y="16638"/>
                  <a:pt x="10329" y="16649"/>
                  <a:pt x="10505" y="16649"/>
                </a:cubicBezTo>
                <a:cubicBezTo>
                  <a:pt x="10904" y="16649"/>
                  <a:pt x="11303" y="16579"/>
                  <a:pt x="11678" y="16391"/>
                </a:cubicBezTo>
                <a:cubicBezTo>
                  <a:pt x="12428" y="16028"/>
                  <a:pt x="12756" y="15090"/>
                  <a:pt x="13014" y="14351"/>
                </a:cubicBezTo>
                <a:cubicBezTo>
                  <a:pt x="13249" y="13636"/>
                  <a:pt x="13389" y="12886"/>
                  <a:pt x="13460" y="12123"/>
                </a:cubicBezTo>
                <a:cubicBezTo>
                  <a:pt x="13940" y="12030"/>
                  <a:pt x="14421" y="11912"/>
                  <a:pt x="14878" y="11737"/>
                </a:cubicBezTo>
                <a:cubicBezTo>
                  <a:pt x="15605" y="11479"/>
                  <a:pt x="16227" y="11034"/>
                  <a:pt x="16672" y="10424"/>
                </a:cubicBezTo>
                <a:cubicBezTo>
                  <a:pt x="16766" y="10447"/>
                  <a:pt x="16871" y="10459"/>
                  <a:pt x="16977" y="10459"/>
                </a:cubicBezTo>
                <a:cubicBezTo>
                  <a:pt x="17188" y="10459"/>
                  <a:pt x="17423" y="10388"/>
                  <a:pt x="17634" y="10236"/>
                </a:cubicBezTo>
                <a:cubicBezTo>
                  <a:pt x="18583" y="9474"/>
                  <a:pt x="17926" y="8103"/>
                  <a:pt x="17001" y="7962"/>
                </a:cubicBezTo>
                <a:cubicBezTo>
                  <a:pt x="16719" y="7399"/>
                  <a:pt x="16203" y="6918"/>
                  <a:pt x="15617" y="6485"/>
                </a:cubicBezTo>
                <a:cubicBezTo>
                  <a:pt x="15535" y="6438"/>
                  <a:pt x="15453" y="6391"/>
                  <a:pt x="15383" y="6332"/>
                </a:cubicBezTo>
                <a:cubicBezTo>
                  <a:pt x="15594" y="5886"/>
                  <a:pt x="15769" y="5417"/>
                  <a:pt x="15886" y="4948"/>
                </a:cubicBezTo>
                <a:cubicBezTo>
                  <a:pt x="16156" y="3788"/>
                  <a:pt x="15805" y="2874"/>
                  <a:pt x="15066" y="2264"/>
                </a:cubicBezTo>
                <a:cubicBezTo>
                  <a:pt x="15195" y="1513"/>
                  <a:pt x="14573" y="693"/>
                  <a:pt x="13823" y="693"/>
                </a:cubicBezTo>
                <a:cubicBezTo>
                  <a:pt x="13518" y="693"/>
                  <a:pt x="13190" y="833"/>
                  <a:pt x="12885" y="1162"/>
                </a:cubicBezTo>
                <a:cubicBezTo>
                  <a:pt x="12803" y="1243"/>
                  <a:pt x="12744" y="1337"/>
                  <a:pt x="12697" y="1431"/>
                </a:cubicBezTo>
                <a:cubicBezTo>
                  <a:pt x="12217" y="1443"/>
                  <a:pt x="11712" y="1548"/>
                  <a:pt x="11232" y="1712"/>
                </a:cubicBezTo>
                <a:cubicBezTo>
                  <a:pt x="10986" y="1361"/>
                  <a:pt x="10716" y="1045"/>
                  <a:pt x="10423" y="763"/>
                </a:cubicBezTo>
                <a:cubicBezTo>
                  <a:pt x="9860" y="235"/>
                  <a:pt x="9216" y="1"/>
                  <a:pt x="8570"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98" name="Google Shape;2598;p79"/>
          <p:cNvSpPr txBox="1"/>
          <p:nvPr>
            <p:ph type="title"/>
          </p:nvPr>
        </p:nvSpPr>
        <p:spPr>
          <a:xfrm>
            <a:off x="713109" y="2150850"/>
            <a:ext cx="4544400" cy="841800"/>
          </a:xfrm>
          <a:prstGeom prst="rect">
            <a:avLst/>
          </a:prstGeom>
        </p:spPr>
        <p:txBody>
          <a:bodyPr anchorCtr="0" anchor="ctr" bIns="91425" lIns="91425" spcFirstLastPara="1" rIns="91425" wrap="square" tIns="91425">
            <a:noAutofit/>
          </a:bodyPr>
          <a:lstStyle>
            <a:lvl1pPr lvl="0" rtl="0">
              <a:spcBef>
                <a:spcPts val="0"/>
              </a:spcBef>
              <a:spcAft>
                <a:spcPts val="0"/>
              </a:spcAft>
              <a:buSzPts val="3600"/>
              <a:buNone/>
              <a:defRPr sz="4500"/>
            </a:lvl1pPr>
            <a:lvl2pPr lvl="1" rtl="0" algn="ctr">
              <a:spcBef>
                <a:spcPts val="0"/>
              </a:spcBef>
              <a:spcAft>
                <a:spcPts val="0"/>
              </a:spcAft>
              <a:buSzPts val="3600"/>
              <a:buNone/>
              <a:defRPr sz="3600"/>
            </a:lvl2pPr>
            <a:lvl3pPr lvl="2" rtl="0" algn="ctr">
              <a:spcBef>
                <a:spcPts val="0"/>
              </a:spcBef>
              <a:spcAft>
                <a:spcPts val="0"/>
              </a:spcAft>
              <a:buSzPts val="3600"/>
              <a:buNone/>
              <a:defRPr sz="3600"/>
            </a:lvl3pPr>
            <a:lvl4pPr lvl="3" rtl="0" algn="ctr">
              <a:spcBef>
                <a:spcPts val="0"/>
              </a:spcBef>
              <a:spcAft>
                <a:spcPts val="0"/>
              </a:spcAft>
              <a:buSzPts val="3600"/>
              <a:buNone/>
              <a:defRPr sz="3600"/>
            </a:lvl4pPr>
            <a:lvl5pPr lvl="4" rtl="0" algn="ctr">
              <a:spcBef>
                <a:spcPts val="0"/>
              </a:spcBef>
              <a:spcAft>
                <a:spcPts val="0"/>
              </a:spcAft>
              <a:buSzPts val="3600"/>
              <a:buNone/>
              <a:defRPr sz="3600"/>
            </a:lvl5pPr>
            <a:lvl6pPr lvl="5" rtl="0" algn="ctr">
              <a:spcBef>
                <a:spcPts val="0"/>
              </a:spcBef>
              <a:spcAft>
                <a:spcPts val="0"/>
              </a:spcAft>
              <a:buSzPts val="3600"/>
              <a:buNone/>
              <a:defRPr sz="3600"/>
            </a:lvl6pPr>
            <a:lvl7pPr lvl="6" rtl="0" algn="ctr">
              <a:spcBef>
                <a:spcPts val="0"/>
              </a:spcBef>
              <a:spcAft>
                <a:spcPts val="0"/>
              </a:spcAft>
              <a:buSzPts val="3600"/>
              <a:buNone/>
              <a:defRPr sz="3600"/>
            </a:lvl7pPr>
            <a:lvl8pPr lvl="7" rtl="0" algn="ctr">
              <a:spcBef>
                <a:spcPts val="0"/>
              </a:spcBef>
              <a:spcAft>
                <a:spcPts val="0"/>
              </a:spcAft>
              <a:buSzPts val="3600"/>
              <a:buNone/>
              <a:defRPr sz="3600"/>
            </a:lvl8pPr>
            <a:lvl9pPr lvl="8" rtl="0" algn="ctr">
              <a:spcBef>
                <a:spcPts val="0"/>
              </a:spcBef>
              <a:spcAft>
                <a:spcPts val="0"/>
              </a:spcAft>
              <a:buSzPts val="3600"/>
              <a:buNone/>
              <a:defRPr sz="3600"/>
            </a:lvl9pPr>
          </a:lstStyle>
          <a:p/>
        </p:txBody>
      </p:sp>
      <p:sp>
        <p:nvSpPr>
          <p:cNvPr id="2599" name="Google Shape;2599;p79"/>
          <p:cNvSpPr txBox="1"/>
          <p:nvPr>
            <p:ph hasCustomPrompt="1" idx="2" type="title"/>
          </p:nvPr>
        </p:nvSpPr>
        <p:spPr>
          <a:xfrm>
            <a:off x="713109" y="910000"/>
            <a:ext cx="1374900" cy="841800"/>
          </a:xfrm>
          <a:prstGeom prst="rect">
            <a:avLst/>
          </a:prstGeom>
        </p:spPr>
        <p:txBody>
          <a:bodyPr anchorCtr="0" anchor="b" bIns="91425" lIns="91425" spcFirstLastPara="1" rIns="91425" wrap="square" tIns="91425">
            <a:noAutofit/>
          </a:bodyPr>
          <a:lstStyle>
            <a:lvl1pPr lvl="0" rtl="0">
              <a:spcBef>
                <a:spcPts val="0"/>
              </a:spcBef>
              <a:spcAft>
                <a:spcPts val="0"/>
              </a:spcAft>
              <a:buSzPts val="6000"/>
              <a:buNone/>
              <a:defRPr sz="6000">
                <a:solidFill>
                  <a:schemeClr val="accent4"/>
                </a:solidFill>
              </a:defRPr>
            </a:lvl1pPr>
            <a:lvl2pPr lvl="1" rtl="0" algn="ctr">
              <a:spcBef>
                <a:spcPts val="0"/>
              </a:spcBef>
              <a:spcAft>
                <a:spcPts val="0"/>
              </a:spcAft>
              <a:buSzPts val="6000"/>
              <a:buNone/>
              <a:defRPr sz="6000"/>
            </a:lvl2pPr>
            <a:lvl3pPr lvl="2" rtl="0" algn="ctr">
              <a:spcBef>
                <a:spcPts val="0"/>
              </a:spcBef>
              <a:spcAft>
                <a:spcPts val="0"/>
              </a:spcAft>
              <a:buSzPts val="6000"/>
              <a:buNone/>
              <a:defRPr sz="6000"/>
            </a:lvl3pPr>
            <a:lvl4pPr lvl="3" rtl="0" algn="ctr">
              <a:spcBef>
                <a:spcPts val="0"/>
              </a:spcBef>
              <a:spcAft>
                <a:spcPts val="0"/>
              </a:spcAft>
              <a:buSzPts val="6000"/>
              <a:buNone/>
              <a:defRPr sz="6000"/>
            </a:lvl4pPr>
            <a:lvl5pPr lvl="4" rtl="0" algn="ctr">
              <a:spcBef>
                <a:spcPts val="0"/>
              </a:spcBef>
              <a:spcAft>
                <a:spcPts val="0"/>
              </a:spcAft>
              <a:buSzPts val="6000"/>
              <a:buNone/>
              <a:defRPr sz="6000"/>
            </a:lvl5pPr>
            <a:lvl6pPr lvl="5" rtl="0" algn="ctr">
              <a:spcBef>
                <a:spcPts val="0"/>
              </a:spcBef>
              <a:spcAft>
                <a:spcPts val="0"/>
              </a:spcAft>
              <a:buSzPts val="6000"/>
              <a:buNone/>
              <a:defRPr sz="6000"/>
            </a:lvl6pPr>
            <a:lvl7pPr lvl="6" rtl="0" algn="ctr">
              <a:spcBef>
                <a:spcPts val="0"/>
              </a:spcBef>
              <a:spcAft>
                <a:spcPts val="0"/>
              </a:spcAft>
              <a:buSzPts val="6000"/>
              <a:buNone/>
              <a:defRPr sz="6000"/>
            </a:lvl7pPr>
            <a:lvl8pPr lvl="7" rtl="0" algn="ctr">
              <a:spcBef>
                <a:spcPts val="0"/>
              </a:spcBef>
              <a:spcAft>
                <a:spcPts val="0"/>
              </a:spcAft>
              <a:buSzPts val="6000"/>
              <a:buNone/>
              <a:defRPr sz="6000"/>
            </a:lvl8pPr>
            <a:lvl9pPr lvl="8" rtl="0" algn="ctr">
              <a:spcBef>
                <a:spcPts val="0"/>
              </a:spcBef>
              <a:spcAft>
                <a:spcPts val="0"/>
              </a:spcAft>
              <a:buSzPts val="6000"/>
              <a:buNone/>
              <a:defRPr sz="6000"/>
            </a:lvl9pPr>
          </a:lstStyle>
          <a:p>
            <a:r>
              <a:t>xx%</a:t>
            </a:r>
          </a:p>
        </p:txBody>
      </p:sp>
      <p:sp>
        <p:nvSpPr>
          <p:cNvPr id="2600" name="Google Shape;2600;p79"/>
          <p:cNvSpPr txBox="1"/>
          <p:nvPr>
            <p:ph idx="1" type="subTitle"/>
          </p:nvPr>
        </p:nvSpPr>
        <p:spPr>
          <a:xfrm>
            <a:off x="713100" y="3610900"/>
            <a:ext cx="4108200" cy="305700"/>
          </a:xfrm>
          <a:prstGeom prst="rect">
            <a:avLst/>
          </a:prstGeom>
          <a:solidFill>
            <a:schemeClr val="accent3"/>
          </a:solidFill>
        </p:spPr>
        <p:txBody>
          <a:bodyPr anchorCtr="0" anchor="ctr" bIns="91425" lIns="91425" spcFirstLastPara="1" rIns="91425" wrap="square" tIns="91425">
            <a:noAutofit/>
          </a:bodyPr>
          <a:lstStyle>
            <a:lvl1pPr lvl="0" rtl="0">
              <a:lnSpc>
                <a:spcPct val="100000"/>
              </a:lnSpc>
              <a:spcBef>
                <a:spcPts val="0"/>
              </a:spcBef>
              <a:spcAft>
                <a:spcPts val="0"/>
              </a:spcAft>
              <a:buSzPts val="1400"/>
              <a:buNone/>
              <a:defRPr sz="1600">
                <a:solidFill>
                  <a:schemeClr val="lt1"/>
                </a:solidFill>
              </a:defRPr>
            </a:lvl1pPr>
            <a:lvl2pPr lvl="1" rtl="0" algn="ctr">
              <a:lnSpc>
                <a:spcPct val="100000"/>
              </a:lnSpc>
              <a:spcBef>
                <a:spcPts val="0"/>
              </a:spcBef>
              <a:spcAft>
                <a:spcPts val="0"/>
              </a:spcAft>
              <a:buSzPts val="1400"/>
              <a:buNone/>
              <a:defRPr/>
            </a:lvl2pPr>
            <a:lvl3pPr lvl="2" rtl="0" algn="ctr">
              <a:lnSpc>
                <a:spcPct val="100000"/>
              </a:lnSpc>
              <a:spcBef>
                <a:spcPts val="1600"/>
              </a:spcBef>
              <a:spcAft>
                <a:spcPts val="0"/>
              </a:spcAft>
              <a:buSzPts val="1400"/>
              <a:buNone/>
              <a:defRPr/>
            </a:lvl3pPr>
            <a:lvl4pPr lvl="3" rtl="0" algn="ctr">
              <a:lnSpc>
                <a:spcPct val="100000"/>
              </a:lnSpc>
              <a:spcBef>
                <a:spcPts val="1600"/>
              </a:spcBef>
              <a:spcAft>
                <a:spcPts val="0"/>
              </a:spcAft>
              <a:buSzPts val="1400"/>
              <a:buNone/>
              <a:defRPr/>
            </a:lvl4pPr>
            <a:lvl5pPr lvl="4" rtl="0" algn="ctr">
              <a:lnSpc>
                <a:spcPct val="100000"/>
              </a:lnSpc>
              <a:spcBef>
                <a:spcPts val="1600"/>
              </a:spcBef>
              <a:spcAft>
                <a:spcPts val="0"/>
              </a:spcAft>
              <a:buSzPts val="1400"/>
              <a:buNone/>
              <a:defRPr/>
            </a:lvl5pPr>
            <a:lvl6pPr lvl="5" rtl="0" algn="ctr">
              <a:lnSpc>
                <a:spcPct val="100000"/>
              </a:lnSpc>
              <a:spcBef>
                <a:spcPts val="1600"/>
              </a:spcBef>
              <a:spcAft>
                <a:spcPts val="0"/>
              </a:spcAft>
              <a:buSzPts val="1400"/>
              <a:buNone/>
              <a:defRPr/>
            </a:lvl6pPr>
            <a:lvl7pPr lvl="6" rtl="0" algn="ctr">
              <a:lnSpc>
                <a:spcPct val="100000"/>
              </a:lnSpc>
              <a:spcBef>
                <a:spcPts val="1600"/>
              </a:spcBef>
              <a:spcAft>
                <a:spcPts val="0"/>
              </a:spcAft>
              <a:buSzPts val="1400"/>
              <a:buNone/>
              <a:defRPr/>
            </a:lvl7pPr>
            <a:lvl8pPr lvl="7" rtl="0" algn="ctr">
              <a:lnSpc>
                <a:spcPct val="100000"/>
              </a:lnSpc>
              <a:spcBef>
                <a:spcPts val="1600"/>
              </a:spcBef>
              <a:spcAft>
                <a:spcPts val="0"/>
              </a:spcAft>
              <a:buSzPts val="1400"/>
              <a:buNone/>
              <a:defRPr/>
            </a:lvl8pPr>
            <a:lvl9pPr lvl="8" rtl="0" algn="ctr">
              <a:lnSpc>
                <a:spcPct val="100000"/>
              </a:lnSpc>
              <a:spcBef>
                <a:spcPts val="1600"/>
              </a:spcBef>
              <a:spcAft>
                <a:spcPts val="1600"/>
              </a:spcAft>
              <a:buSzPts val="1400"/>
              <a:buNone/>
              <a:defRPr/>
            </a:lvl9pPr>
          </a:lstStyle>
          <a:p/>
        </p:txBody>
      </p:sp>
    </p:spTree>
  </p:cSld>
  <p:clrMapOvr>
    <a:masterClrMapping/>
  </p:clrMapOvr>
</p:sldLayout>
</file>

<file path=ppt/slideLayouts/slideLayout7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ext 1">
  <p:cSld name="CUSTOM">
    <p:spTree>
      <p:nvGrpSpPr>
        <p:cNvPr id="2601" name="Shape 2601"/>
        <p:cNvGrpSpPr/>
        <p:nvPr/>
      </p:nvGrpSpPr>
      <p:grpSpPr>
        <a:xfrm>
          <a:off x="0" y="0"/>
          <a:ext cx="0" cy="0"/>
          <a:chOff x="0" y="0"/>
          <a:chExt cx="0" cy="0"/>
        </a:xfrm>
      </p:grpSpPr>
      <p:sp>
        <p:nvSpPr>
          <p:cNvPr id="2602" name="Google Shape;2602;p80"/>
          <p:cNvSpPr txBox="1"/>
          <p:nvPr>
            <p:ph type="title"/>
          </p:nvPr>
        </p:nvSpPr>
        <p:spPr>
          <a:xfrm>
            <a:off x="720000" y="1467975"/>
            <a:ext cx="4055100" cy="1538400"/>
          </a:xfrm>
          <a:prstGeom prst="rect">
            <a:avLst/>
          </a:prstGeom>
        </p:spPr>
        <p:txBody>
          <a:bodyPr anchorCtr="0" anchor="t" bIns="91425" lIns="91425" spcFirstLastPara="1" rIns="91425" wrap="square" tIns="91425">
            <a:noAutofit/>
          </a:bodyPr>
          <a:lstStyle>
            <a:lvl1pPr lvl="0" rtl="0">
              <a:spcBef>
                <a:spcPts val="0"/>
              </a:spcBef>
              <a:spcAft>
                <a:spcPts val="0"/>
              </a:spcAft>
              <a:buSzPts val="3000"/>
              <a:buNone/>
              <a:defRPr/>
            </a:lvl1pPr>
            <a:lvl2pPr lvl="1" rtl="0">
              <a:spcBef>
                <a:spcPts val="0"/>
              </a:spcBef>
              <a:spcAft>
                <a:spcPts val="0"/>
              </a:spcAft>
              <a:buSzPts val="3000"/>
              <a:buNone/>
              <a:defRPr/>
            </a:lvl2pPr>
            <a:lvl3pPr lvl="2" rtl="0">
              <a:spcBef>
                <a:spcPts val="0"/>
              </a:spcBef>
              <a:spcAft>
                <a:spcPts val="0"/>
              </a:spcAft>
              <a:buSzPts val="3000"/>
              <a:buNone/>
              <a:defRPr/>
            </a:lvl3pPr>
            <a:lvl4pPr lvl="3" rtl="0">
              <a:spcBef>
                <a:spcPts val="0"/>
              </a:spcBef>
              <a:spcAft>
                <a:spcPts val="0"/>
              </a:spcAft>
              <a:buSzPts val="3000"/>
              <a:buNone/>
              <a:defRPr/>
            </a:lvl4pPr>
            <a:lvl5pPr lvl="4" rtl="0">
              <a:spcBef>
                <a:spcPts val="0"/>
              </a:spcBef>
              <a:spcAft>
                <a:spcPts val="0"/>
              </a:spcAft>
              <a:buSzPts val="3000"/>
              <a:buNone/>
              <a:defRPr/>
            </a:lvl5pPr>
            <a:lvl6pPr lvl="5" rtl="0">
              <a:spcBef>
                <a:spcPts val="0"/>
              </a:spcBef>
              <a:spcAft>
                <a:spcPts val="0"/>
              </a:spcAft>
              <a:buSzPts val="3000"/>
              <a:buNone/>
              <a:defRPr/>
            </a:lvl6pPr>
            <a:lvl7pPr lvl="6" rtl="0">
              <a:spcBef>
                <a:spcPts val="0"/>
              </a:spcBef>
              <a:spcAft>
                <a:spcPts val="0"/>
              </a:spcAft>
              <a:buSzPts val="3000"/>
              <a:buNone/>
              <a:defRPr/>
            </a:lvl7pPr>
            <a:lvl8pPr lvl="7" rtl="0">
              <a:spcBef>
                <a:spcPts val="0"/>
              </a:spcBef>
              <a:spcAft>
                <a:spcPts val="0"/>
              </a:spcAft>
              <a:buSzPts val="3000"/>
              <a:buNone/>
              <a:defRPr/>
            </a:lvl8pPr>
            <a:lvl9pPr lvl="8" rtl="0">
              <a:spcBef>
                <a:spcPts val="0"/>
              </a:spcBef>
              <a:spcAft>
                <a:spcPts val="0"/>
              </a:spcAft>
              <a:buSzPts val="3000"/>
              <a:buNone/>
              <a:defRPr/>
            </a:lvl9pPr>
          </a:lstStyle>
          <a:p/>
        </p:txBody>
      </p:sp>
      <p:sp>
        <p:nvSpPr>
          <p:cNvPr id="2603" name="Google Shape;2603;p80"/>
          <p:cNvSpPr txBox="1"/>
          <p:nvPr>
            <p:ph idx="1" type="subTitle"/>
          </p:nvPr>
        </p:nvSpPr>
        <p:spPr>
          <a:xfrm>
            <a:off x="720000" y="3006425"/>
            <a:ext cx="3976800" cy="1004700"/>
          </a:xfrm>
          <a:prstGeom prst="rect">
            <a:avLst/>
          </a:prstGeom>
        </p:spPr>
        <p:txBody>
          <a:bodyPr anchorCtr="0" anchor="ctr" bIns="91425" lIns="91425" spcFirstLastPara="1" rIns="91425" wrap="square" tIns="91425">
            <a:noAutofit/>
          </a:bodyPr>
          <a:lstStyle>
            <a:lvl1pPr lvl="0" rtl="0">
              <a:lnSpc>
                <a:spcPct val="100000"/>
              </a:lnSpc>
              <a:spcBef>
                <a:spcPts val="0"/>
              </a:spcBef>
              <a:spcAft>
                <a:spcPts val="0"/>
              </a:spcAft>
              <a:buSzPts val="1400"/>
              <a:buNone/>
              <a:defRPr/>
            </a:lvl1pPr>
            <a:lvl2pPr lvl="1" rtl="0" algn="ctr">
              <a:lnSpc>
                <a:spcPct val="100000"/>
              </a:lnSpc>
              <a:spcBef>
                <a:spcPts val="1600"/>
              </a:spcBef>
              <a:spcAft>
                <a:spcPts val="0"/>
              </a:spcAft>
              <a:buSzPts val="1400"/>
              <a:buNone/>
              <a:defRPr/>
            </a:lvl2pPr>
            <a:lvl3pPr lvl="2" rtl="0" algn="ctr">
              <a:lnSpc>
                <a:spcPct val="100000"/>
              </a:lnSpc>
              <a:spcBef>
                <a:spcPts val="1600"/>
              </a:spcBef>
              <a:spcAft>
                <a:spcPts val="0"/>
              </a:spcAft>
              <a:buSzPts val="1400"/>
              <a:buNone/>
              <a:defRPr/>
            </a:lvl3pPr>
            <a:lvl4pPr lvl="3" rtl="0" algn="ctr">
              <a:lnSpc>
                <a:spcPct val="100000"/>
              </a:lnSpc>
              <a:spcBef>
                <a:spcPts val="1600"/>
              </a:spcBef>
              <a:spcAft>
                <a:spcPts val="0"/>
              </a:spcAft>
              <a:buSzPts val="1400"/>
              <a:buNone/>
              <a:defRPr/>
            </a:lvl4pPr>
            <a:lvl5pPr lvl="4" rtl="0" algn="ctr">
              <a:lnSpc>
                <a:spcPct val="100000"/>
              </a:lnSpc>
              <a:spcBef>
                <a:spcPts val="1600"/>
              </a:spcBef>
              <a:spcAft>
                <a:spcPts val="0"/>
              </a:spcAft>
              <a:buSzPts val="1400"/>
              <a:buNone/>
              <a:defRPr/>
            </a:lvl5pPr>
            <a:lvl6pPr lvl="5" rtl="0" algn="ctr">
              <a:lnSpc>
                <a:spcPct val="100000"/>
              </a:lnSpc>
              <a:spcBef>
                <a:spcPts val="1600"/>
              </a:spcBef>
              <a:spcAft>
                <a:spcPts val="0"/>
              </a:spcAft>
              <a:buSzPts val="1400"/>
              <a:buNone/>
              <a:defRPr/>
            </a:lvl6pPr>
            <a:lvl7pPr lvl="6" rtl="0" algn="ctr">
              <a:lnSpc>
                <a:spcPct val="100000"/>
              </a:lnSpc>
              <a:spcBef>
                <a:spcPts val="1600"/>
              </a:spcBef>
              <a:spcAft>
                <a:spcPts val="0"/>
              </a:spcAft>
              <a:buSzPts val="1400"/>
              <a:buNone/>
              <a:defRPr/>
            </a:lvl7pPr>
            <a:lvl8pPr lvl="7" rtl="0" algn="ctr">
              <a:lnSpc>
                <a:spcPct val="100000"/>
              </a:lnSpc>
              <a:spcBef>
                <a:spcPts val="1600"/>
              </a:spcBef>
              <a:spcAft>
                <a:spcPts val="0"/>
              </a:spcAft>
              <a:buSzPts val="1400"/>
              <a:buNone/>
              <a:defRPr/>
            </a:lvl8pPr>
            <a:lvl9pPr lvl="8" rtl="0" algn="ctr">
              <a:lnSpc>
                <a:spcPct val="100000"/>
              </a:lnSpc>
              <a:spcBef>
                <a:spcPts val="1600"/>
              </a:spcBef>
              <a:spcAft>
                <a:spcPts val="1600"/>
              </a:spcAft>
              <a:buSzPts val="1400"/>
              <a:buNone/>
              <a:defRPr/>
            </a:lvl9pPr>
          </a:lstStyle>
          <a:p/>
        </p:txBody>
      </p:sp>
      <p:sp>
        <p:nvSpPr>
          <p:cNvPr id="2604" name="Google Shape;2604;p80"/>
          <p:cNvSpPr/>
          <p:nvPr/>
        </p:nvSpPr>
        <p:spPr>
          <a:xfrm>
            <a:off x="2588625" y="4457688"/>
            <a:ext cx="941978" cy="949101"/>
          </a:xfrm>
          <a:custGeom>
            <a:rect b="b" l="l" r="r" t="t"/>
            <a:pathLst>
              <a:path extrusionOk="0" h="15724" w="15606">
                <a:moveTo>
                  <a:pt x="12171" y="1"/>
                </a:moveTo>
                <a:cubicBezTo>
                  <a:pt x="11362" y="1"/>
                  <a:pt x="10564" y="470"/>
                  <a:pt x="10389" y="1561"/>
                </a:cubicBezTo>
                <a:cubicBezTo>
                  <a:pt x="10272" y="2229"/>
                  <a:pt x="10577" y="2768"/>
                  <a:pt x="11046" y="3108"/>
                </a:cubicBezTo>
                <a:lnTo>
                  <a:pt x="11057" y="3120"/>
                </a:lnTo>
                <a:cubicBezTo>
                  <a:pt x="11080" y="3132"/>
                  <a:pt x="11093" y="3143"/>
                  <a:pt x="11116" y="3155"/>
                </a:cubicBezTo>
                <a:cubicBezTo>
                  <a:pt x="11139" y="3179"/>
                  <a:pt x="11174" y="3213"/>
                  <a:pt x="11210" y="3237"/>
                </a:cubicBezTo>
                <a:cubicBezTo>
                  <a:pt x="11221" y="3237"/>
                  <a:pt x="11221" y="3237"/>
                  <a:pt x="11233" y="3249"/>
                </a:cubicBezTo>
                <a:cubicBezTo>
                  <a:pt x="11233" y="3249"/>
                  <a:pt x="11244" y="3249"/>
                  <a:pt x="11244" y="3260"/>
                </a:cubicBezTo>
                <a:cubicBezTo>
                  <a:pt x="10952" y="3812"/>
                  <a:pt x="10682" y="4375"/>
                  <a:pt x="10389" y="4925"/>
                </a:cubicBezTo>
                <a:cubicBezTo>
                  <a:pt x="9920" y="4738"/>
                  <a:pt x="9415" y="4633"/>
                  <a:pt x="8923" y="4633"/>
                </a:cubicBezTo>
                <a:cubicBezTo>
                  <a:pt x="7751" y="4633"/>
                  <a:pt x="6602" y="5183"/>
                  <a:pt x="6051" y="6438"/>
                </a:cubicBezTo>
                <a:cubicBezTo>
                  <a:pt x="5348" y="6144"/>
                  <a:pt x="4621" y="5899"/>
                  <a:pt x="3917" y="5594"/>
                </a:cubicBezTo>
                <a:lnTo>
                  <a:pt x="3917" y="5570"/>
                </a:lnTo>
                <a:lnTo>
                  <a:pt x="3917" y="5535"/>
                </a:lnTo>
                <a:cubicBezTo>
                  <a:pt x="3929" y="5488"/>
                  <a:pt x="3929" y="5430"/>
                  <a:pt x="3929" y="5371"/>
                </a:cubicBezTo>
                <a:lnTo>
                  <a:pt x="3929" y="5347"/>
                </a:lnTo>
                <a:cubicBezTo>
                  <a:pt x="3929" y="5289"/>
                  <a:pt x="3917" y="5230"/>
                  <a:pt x="3905" y="5172"/>
                </a:cubicBezTo>
                <a:lnTo>
                  <a:pt x="3905" y="5136"/>
                </a:lnTo>
                <a:cubicBezTo>
                  <a:pt x="3894" y="5078"/>
                  <a:pt x="3882" y="5019"/>
                  <a:pt x="3870" y="4972"/>
                </a:cubicBezTo>
                <a:cubicBezTo>
                  <a:pt x="3858" y="4914"/>
                  <a:pt x="3835" y="4867"/>
                  <a:pt x="3811" y="4808"/>
                </a:cubicBezTo>
                <a:cubicBezTo>
                  <a:pt x="3811" y="4797"/>
                  <a:pt x="3811" y="4784"/>
                  <a:pt x="3800" y="4773"/>
                </a:cubicBezTo>
                <a:lnTo>
                  <a:pt x="3730" y="4633"/>
                </a:lnTo>
                <a:cubicBezTo>
                  <a:pt x="3730" y="4620"/>
                  <a:pt x="3730" y="4620"/>
                  <a:pt x="3718" y="4609"/>
                </a:cubicBezTo>
                <a:cubicBezTo>
                  <a:pt x="3694" y="4562"/>
                  <a:pt x="3671" y="4527"/>
                  <a:pt x="3647" y="4480"/>
                </a:cubicBezTo>
                <a:cubicBezTo>
                  <a:pt x="3636" y="4480"/>
                  <a:pt x="3636" y="4468"/>
                  <a:pt x="3624" y="4456"/>
                </a:cubicBezTo>
                <a:cubicBezTo>
                  <a:pt x="3600" y="4421"/>
                  <a:pt x="3566" y="4375"/>
                  <a:pt x="3530" y="4339"/>
                </a:cubicBezTo>
                <a:cubicBezTo>
                  <a:pt x="3519" y="4328"/>
                  <a:pt x="3519" y="4316"/>
                  <a:pt x="3506" y="4316"/>
                </a:cubicBezTo>
                <a:cubicBezTo>
                  <a:pt x="3472" y="4269"/>
                  <a:pt x="3436" y="4234"/>
                  <a:pt x="3389" y="4198"/>
                </a:cubicBezTo>
                <a:cubicBezTo>
                  <a:pt x="3003" y="3823"/>
                  <a:pt x="2451" y="3612"/>
                  <a:pt x="1901" y="3612"/>
                </a:cubicBezTo>
                <a:cubicBezTo>
                  <a:pt x="1080" y="3612"/>
                  <a:pt x="294" y="4081"/>
                  <a:pt x="106" y="5172"/>
                </a:cubicBezTo>
                <a:cubicBezTo>
                  <a:pt x="0" y="5840"/>
                  <a:pt x="294" y="6379"/>
                  <a:pt x="763" y="6719"/>
                </a:cubicBezTo>
                <a:cubicBezTo>
                  <a:pt x="775" y="6719"/>
                  <a:pt x="775" y="6731"/>
                  <a:pt x="786" y="6731"/>
                </a:cubicBezTo>
                <a:cubicBezTo>
                  <a:pt x="833" y="6766"/>
                  <a:pt x="892" y="6801"/>
                  <a:pt x="951" y="6837"/>
                </a:cubicBezTo>
                <a:cubicBezTo>
                  <a:pt x="1010" y="6871"/>
                  <a:pt x="1068" y="6907"/>
                  <a:pt x="1127" y="6930"/>
                </a:cubicBezTo>
                <a:cubicBezTo>
                  <a:pt x="1138" y="6942"/>
                  <a:pt x="1162" y="6942"/>
                  <a:pt x="1185" y="6954"/>
                </a:cubicBezTo>
                <a:cubicBezTo>
                  <a:pt x="1221" y="6977"/>
                  <a:pt x="1268" y="6989"/>
                  <a:pt x="1315" y="7012"/>
                </a:cubicBezTo>
                <a:cubicBezTo>
                  <a:pt x="1338" y="7012"/>
                  <a:pt x="1361" y="7024"/>
                  <a:pt x="1373" y="7024"/>
                </a:cubicBezTo>
                <a:cubicBezTo>
                  <a:pt x="1443" y="7048"/>
                  <a:pt x="1502" y="7071"/>
                  <a:pt x="1572" y="7082"/>
                </a:cubicBezTo>
                <a:cubicBezTo>
                  <a:pt x="1643" y="7106"/>
                  <a:pt x="1701" y="7106"/>
                  <a:pt x="1771" y="7118"/>
                </a:cubicBezTo>
                <a:cubicBezTo>
                  <a:pt x="1795" y="7129"/>
                  <a:pt x="1807" y="7129"/>
                  <a:pt x="1830" y="7129"/>
                </a:cubicBezTo>
                <a:cubicBezTo>
                  <a:pt x="1877" y="7129"/>
                  <a:pt x="1924" y="7142"/>
                  <a:pt x="1982" y="7142"/>
                </a:cubicBezTo>
                <a:lnTo>
                  <a:pt x="2252" y="7142"/>
                </a:lnTo>
                <a:cubicBezTo>
                  <a:pt x="2311" y="7142"/>
                  <a:pt x="2381" y="7129"/>
                  <a:pt x="2440" y="7118"/>
                </a:cubicBezTo>
                <a:cubicBezTo>
                  <a:pt x="2463" y="7118"/>
                  <a:pt x="2487" y="7118"/>
                  <a:pt x="2498" y="7106"/>
                </a:cubicBezTo>
                <a:cubicBezTo>
                  <a:pt x="2545" y="7106"/>
                  <a:pt x="2592" y="7095"/>
                  <a:pt x="2639" y="7082"/>
                </a:cubicBezTo>
                <a:cubicBezTo>
                  <a:pt x="2662" y="7071"/>
                  <a:pt x="2686" y="7071"/>
                  <a:pt x="2698" y="7059"/>
                </a:cubicBezTo>
                <a:cubicBezTo>
                  <a:pt x="2768" y="7048"/>
                  <a:pt x="2826" y="7024"/>
                  <a:pt x="2886" y="7001"/>
                </a:cubicBezTo>
                <a:cubicBezTo>
                  <a:pt x="2897" y="7001"/>
                  <a:pt x="2897" y="6989"/>
                  <a:pt x="2897" y="6989"/>
                </a:cubicBezTo>
                <a:cubicBezTo>
                  <a:pt x="2956" y="6965"/>
                  <a:pt x="3014" y="6942"/>
                  <a:pt x="3073" y="6907"/>
                </a:cubicBezTo>
                <a:cubicBezTo>
                  <a:pt x="3084" y="6895"/>
                  <a:pt x="3108" y="6884"/>
                  <a:pt x="3120" y="6871"/>
                </a:cubicBezTo>
                <a:cubicBezTo>
                  <a:pt x="3167" y="6848"/>
                  <a:pt x="3202" y="6825"/>
                  <a:pt x="3249" y="6790"/>
                </a:cubicBezTo>
                <a:cubicBezTo>
                  <a:pt x="3261" y="6778"/>
                  <a:pt x="3272" y="6766"/>
                  <a:pt x="3295" y="6754"/>
                </a:cubicBezTo>
                <a:cubicBezTo>
                  <a:pt x="3342" y="6719"/>
                  <a:pt x="3401" y="6673"/>
                  <a:pt x="3448" y="6626"/>
                </a:cubicBezTo>
                <a:lnTo>
                  <a:pt x="3448" y="6613"/>
                </a:lnTo>
                <a:cubicBezTo>
                  <a:pt x="3495" y="6567"/>
                  <a:pt x="3542" y="6520"/>
                  <a:pt x="3577" y="6462"/>
                </a:cubicBezTo>
                <a:cubicBezTo>
                  <a:pt x="3589" y="6449"/>
                  <a:pt x="3600" y="6426"/>
                  <a:pt x="3612" y="6402"/>
                </a:cubicBezTo>
                <a:cubicBezTo>
                  <a:pt x="3636" y="6379"/>
                  <a:pt x="3659" y="6344"/>
                  <a:pt x="3683" y="6321"/>
                </a:cubicBezTo>
                <a:cubicBezTo>
                  <a:pt x="4386" y="6613"/>
                  <a:pt x="5113" y="6860"/>
                  <a:pt x="5817" y="7165"/>
                </a:cubicBezTo>
                <a:cubicBezTo>
                  <a:pt x="5804" y="7235"/>
                  <a:pt x="5781" y="7306"/>
                  <a:pt x="5770" y="7376"/>
                </a:cubicBezTo>
                <a:cubicBezTo>
                  <a:pt x="5606" y="8372"/>
                  <a:pt x="5969" y="9205"/>
                  <a:pt x="6590" y="9802"/>
                </a:cubicBezTo>
                <a:cubicBezTo>
                  <a:pt x="6109" y="10612"/>
                  <a:pt x="5734" y="11467"/>
                  <a:pt x="5289" y="12288"/>
                </a:cubicBezTo>
                <a:cubicBezTo>
                  <a:pt x="5078" y="12230"/>
                  <a:pt x="4866" y="12194"/>
                  <a:pt x="4655" y="12194"/>
                </a:cubicBezTo>
                <a:cubicBezTo>
                  <a:pt x="3847" y="12194"/>
                  <a:pt x="3050" y="12663"/>
                  <a:pt x="2873" y="13754"/>
                </a:cubicBezTo>
                <a:cubicBezTo>
                  <a:pt x="2756" y="14422"/>
                  <a:pt x="3061" y="14950"/>
                  <a:pt x="3530" y="15302"/>
                </a:cubicBezTo>
                <a:cubicBezTo>
                  <a:pt x="3530" y="15302"/>
                  <a:pt x="3542" y="15302"/>
                  <a:pt x="3542" y="15313"/>
                </a:cubicBezTo>
                <a:cubicBezTo>
                  <a:pt x="3600" y="15349"/>
                  <a:pt x="3647" y="15383"/>
                  <a:pt x="3706" y="15419"/>
                </a:cubicBezTo>
                <a:lnTo>
                  <a:pt x="3718" y="15419"/>
                </a:lnTo>
                <a:cubicBezTo>
                  <a:pt x="3764" y="15454"/>
                  <a:pt x="3823" y="15477"/>
                  <a:pt x="3882" y="15513"/>
                </a:cubicBezTo>
                <a:cubicBezTo>
                  <a:pt x="3905" y="15513"/>
                  <a:pt x="3917" y="15524"/>
                  <a:pt x="3941" y="15536"/>
                </a:cubicBezTo>
                <a:cubicBezTo>
                  <a:pt x="3988" y="15547"/>
                  <a:pt x="4035" y="15571"/>
                  <a:pt x="4081" y="15583"/>
                </a:cubicBezTo>
                <a:cubicBezTo>
                  <a:pt x="4093" y="15594"/>
                  <a:pt x="4116" y="15606"/>
                  <a:pt x="4140" y="15606"/>
                </a:cubicBezTo>
                <a:cubicBezTo>
                  <a:pt x="4199" y="15630"/>
                  <a:pt x="4269" y="15653"/>
                  <a:pt x="4327" y="15665"/>
                </a:cubicBezTo>
                <a:lnTo>
                  <a:pt x="4339" y="15665"/>
                </a:lnTo>
                <a:cubicBezTo>
                  <a:pt x="4398" y="15677"/>
                  <a:pt x="4468" y="15688"/>
                  <a:pt x="4527" y="15700"/>
                </a:cubicBezTo>
                <a:cubicBezTo>
                  <a:pt x="4550" y="15700"/>
                  <a:pt x="4574" y="15700"/>
                  <a:pt x="4585" y="15711"/>
                </a:cubicBezTo>
                <a:cubicBezTo>
                  <a:pt x="4644" y="15711"/>
                  <a:pt x="4691" y="15724"/>
                  <a:pt x="4738" y="15724"/>
                </a:cubicBezTo>
                <a:lnTo>
                  <a:pt x="5007" y="15724"/>
                </a:lnTo>
                <a:cubicBezTo>
                  <a:pt x="5078" y="15724"/>
                  <a:pt x="5137" y="15711"/>
                  <a:pt x="5207" y="15700"/>
                </a:cubicBezTo>
                <a:cubicBezTo>
                  <a:pt x="5218" y="15700"/>
                  <a:pt x="5242" y="15688"/>
                  <a:pt x="5265" y="15688"/>
                </a:cubicBezTo>
                <a:lnTo>
                  <a:pt x="5406" y="15653"/>
                </a:lnTo>
                <a:cubicBezTo>
                  <a:pt x="5429" y="15653"/>
                  <a:pt x="5441" y="15641"/>
                  <a:pt x="5465" y="15641"/>
                </a:cubicBezTo>
                <a:cubicBezTo>
                  <a:pt x="5523" y="15618"/>
                  <a:pt x="5593" y="15606"/>
                  <a:pt x="5652" y="15571"/>
                </a:cubicBezTo>
                <a:cubicBezTo>
                  <a:pt x="5711" y="15547"/>
                  <a:pt x="5770" y="15513"/>
                  <a:pt x="5828" y="15489"/>
                </a:cubicBezTo>
                <a:cubicBezTo>
                  <a:pt x="5851" y="15477"/>
                  <a:pt x="5864" y="15466"/>
                  <a:pt x="5887" y="15454"/>
                </a:cubicBezTo>
                <a:cubicBezTo>
                  <a:pt x="5922" y="15430"/>
                  <a:pt x="5969" y="15407"/>
                  <a:pt x="6004" y="15372"/>
                </a:cubicBezTo>
                <a:cubicBezTo>
                  <a:pt x="6015" y="15360"/>
                  <a:pt x="6039" y="15349"/>
                  <a:pt x="6051" y="15336"/>
                </a:cubicBezTo>
                <a:cubicBezTo>
                  <a:pt x="6109" y="15289"/>
                  <a:pt x="6156" y="15255"/>
                  <a:pt x="6203" y="15196"/>
                </a:cubicBezTo>
                <a:cubicBezTo>
                  <a:pt x="6250" y="15149"/>
                  <a:pt x="6297" y="15091"/>
                  <a:pt x="6344" y="15044"/>
                </a:cubicBezTo>
                <a:cubicBezTo>
                  <a:pt x="6356" y="15020"/>
                  <a:pt x="6367" y="15008"/>
                  <a:pt x="6379" y="14985"/>
                </a:cubicBezTo>
                <a:cubicBezTo>
                  <a:pt x="6414" y="14938"/>
                  <a:pt x="6438" y="14903"/>
                  <a:pt x="6461" y="14844"/>
                </a:cubicBezTo>
                <a:cubicBezTo>
                  <a:pt x="6473" y="14833"/>
                  <a:pt x="6484" y="14809"/>
                  <a:pt x="6497" y="14797"/>
                </a:cubicBezTo>
                <a:cubicBezTo>
                  <a:pt x="6531" y="14727"/>
                  <a:pt x="6567" y="14656"/>
                  <a:pt x="6590" y="14575"/>
                </a:cubicBezTo>
                <a:cubicBezTo>
                  <a:pt x="6614" y="14516"/>
                  <a:pt x="6625" y="14445"/>
                  <a:pt x="6649" y="14375"/>
                </a:cubicBezTo>
                <a:lnTo>
                  <a:pt x="6649" y="14340"/>
                </a:lnTo>
                <a:cubicBezTo>
                  <a:pt x="6661" y="14270"/>
                  <a:pt x="6672" y="14211"/>
                  <a:pt x="6684" y="14153"/>
                </a:cubicBezTo>
                <a:lnTo>
                  <a:pt x="6684" y="14117"/>
                </a:lnTo>
                <a:lnTo>
                  <a:pt x="6684" y="13953"/>
                </a:lnTo>
                <a:lnTo>
                  <a:pt x="6684" y="13918"/>
                </a:lnTo>
                <a:cubicBezTo>
                  <a:pt x="6684" y="13859"/>
                  <a:pt x="6684" y="13812"/>
                  <a:pt x="6672" y="13754"/>
                </a:cubicBezTo>
                <a:cubicBezTo>
                  <a:pt x="6672" y="13742"/>
                  <a:pt x="6672" y="13731"/>
                  <a:pt x="6661" y="13718"/>
                </a:cubicBezTo>
                <a:cubicBezTo>
                  <a:pt x="6649" y="13601"/>
                  <a:pt x="6614" y="13496"/>
                  <a:pt x="6578" y="13390"/>
                </a:cubicBezTo>
                <a:cubicBezTo>
                  <a:pt x="6567" y="13379"/>
                  <a:pt x="6567" y="13367"/>
                  <a:pt x="6567" y="13355"/>
                </a:cubicBezTo>
                <a:lnTo>
                  <a:pt x="6497" y="13215"/>
                </a:lnTo>
                <a:cubicBezTo>
                  <a:pt x="6484" y="13202"/>
                  <a:pt x="6484" y="13191"/>
                  <a:pt x="6484" y="13191"/>
                </a:cubicBezTo>
                <a:cubicBezTo>
                  <a:pt x="6461" y="13144"/>
                  <a:pt x="6426" y="13097"/>
                  <a:pt x="6403" y="13062"/>
                </a:cubicBezTo>
                <a:cubicBezTo>
                  <a:pt x="6403" y="13051"/>
                  <a:pt x="6391" y="13051"/>
                  <a:pt x="6391" y="13038"/>
                </a:cubicBezTo>
                <a:cubicBezTo>
                  <a:pt x="6356" y="13004"/>
                  <a:pt x="6320" y="12957"/>
                  <a:pt x="6286" y="12910"/>
                </a:cubicBezTo>
                <a:cubicBezTo>
                  <a:pt x="6286" y="12910"/>
                  <a:pt x="6273" y="12898"/>
                  <a:pt x="6273" y="12886"/>
                </a:cubicBezTo>
                <a:cubicBezTo>
                  <a:pt x="6239" y="12851"/>
                  <a:pt x="6192" y="12816"/>
                  <a:pt x="6156" y="12769"/>
                </a:cubicBezTo>
                <a:cubicBezTo>
                  <a:pt x="6098" y="12722"/>
                  <a:pt x="6039" y="12675"/>
                  <a:pt x="5969" y="12628"/>
                </a:cubicBezTo>
                <a:cubicBezTo>
                  <a:pt x="6403" y="11842"/>
                  <a:pt x="6755" y="11034"/>
                  <a:pt x="7200" y="10271"/>
                </a:cubicBezTo>
                <a:cubicBezTo>
                  <a:pt x="7211" y="10284"/>
                  <a:pt x="7235" y="10284"/>
                  <a:pt x="7247" y="10295"/>
                </a:cubicBezTo>
                <a:cubicBezTo>
                  <a:pt x="7247" y="10307"/>
                  <a:pt x="7258" y="10307"/>
                  <a:pt x="7258" y="10307"/>
                </a:cubicBezTo>
                <a:lnTo>
                  <a:pt x="7399" y="10377"/>
                </a:lnTo>
                <a:cubicBezTo>
                  <a:pt x="7422" y="10389"/>
                  <a:pt x="7435" y="10401"/>
                  <a:pt x="7446" y="10412"/>
                </a:cubicBezTo>
                <a:cubicBezTo>
                  <a:pt x="7493" y="10424"/>
                  <a:pt x="7528" y="10448"/>
                  <a:pt x="7563" y="10459"/>
                </a:cubicBezTo>
                <a:cubicBezTo>
                  <a:pt x="7587" y="10471"/>
                  <a:pt x="7599" y="10482"/>
                  <a:pt x="7610" y="10482"/>
                </a:cubicBezTo>
                <a:cubicBezTo>
                  <a:pt x="7669" y="10506"/>
                  <a:pt x="7716" y="10529"/>
                  <a:pt x="7774" y="10553"/>
                </a:cubicBezTo>
                <a:lnTo>
                  <a:pt x="7786" y="10553"/>
                </a:lnTo>
                <a:cubicBezTo>
                  <a:pt x="7833" y="10576"/>
                  <a:pt x="7891" y="10600"/>
                  <a:pt x="7938" y="10612"/>
                </a:cubicBezTo>
                <a:cubicBezTo>
                  <a:pt x="7962" y="10623"/>
                  <a:pt x="7974" y="10623"/>
                  <a:pt x="7997" y="10635"/>
                </a:cubicBezTo>
                <a:cubicBezTo>
                  <a:pt x="8032" y="10647"/>
                  <a:pt x="8079" y="10659"/>
                  <a:pt x="8115" y="10670"/>
                </a:cubicBezTo>
                <a:cubicBezTo>
                  <a:pt x="8138" y="10682"/>
                  <a:pt x="8149" y="10682"/>
                  <a:pt x="8173" y="10682"/>
                </a:cubicBezTo>
                <a:cubicBezTo>
                  <a:pt x="8220" y="10706"/>
                  <a:pt x="8279" y="10717"/>
                  <a:pt x="8337" y="10729"/>
                </a:cubicBezTo>
                <a:lnTo>
                  <a:pt x="8349" y="10729"/>
                </a:lnTo>
                <a:cubicBezTo>
                  <a:pt x="8407" y="10740"/>
                  <a:pt x="8454" y="10753"/>
                  <a:pt x="8513" y="10764"/>
                </a:cubicBezTo>
                <a:cubicBezTo>
                  <a:pt x="8537" y="10776"/>
                  <a:pt x="8548" y="10776"/>
                  <a:pt x="8571" y="10776"/>
                </a:cubicBezTo>
                <a:cubicBezTo>
                  <a:pt x="8607" y="10787"/>
                  <a:pt x="8654" y="10787"/>
                  <a:pt x="8701" y="10799"/>
                </a:cubicBezTo>
                <a:cubicBezTo>
                  <a:pt x="8712" y="10799"/>
                  <a:pt x="8735" y="10799"/>
                  <a:pt x="8748" y="10811"/>
                </a:cubicBezTo>
                <a:cubicBezTo>
                  <a:pt x="8806" y="10811"/>
                  <a:pt x="8865" y="10823"/>
                  <a:pt x="8923" y="10823"/>
                </a:cubicBezTo>
                <a:lnTo>
                  <a:pt x="8935" y="10823"/>
                </a:lnTo>
                <a:cubicBezTo>
                  <a:pt x="8993" y="10834"/>
                  <a:pt x="9052" y="10834"/>
                  <a:pt x="9111" y="10834"/>
                </a:cubicBezTo>
                <a:lnTo>
                  <a:pt x="9158" y="10834"/>
                </a:lnTo>
                <a:cubicBezTo>
                  <a:pt x="9204" y="10846"/>
                  <a:pt x="9251" y="10846"/>
                  <a:pt x="9287" y="10846"/>
                </a:cubicBezTo>
                <a:lnTo>
                  <a:pt x="9345" y="10846"/>
                </a:lnTo>
                <a:cubicBezTo>
                  <a:pt x="9404" y="10846"/>
                  <a:pt x="9462" y="10834"/>
                  <a:pt x="9521" y="10834"/>
                </a:cubicBezTo>
                <a:lnTo>
                  <a:pt x="9533" y="10834"/>
                </a:lnTo>
                <a:cubicBezTo>
                  <a:pt x="9580" y="10834"/>
                  <a:pt x="9639" y="10823"/>
                  <a:pt x="9697" y="10823"/>
                </a:cubicBezTo>
                <a:cubicBezTo>
                  <a:pt x="9709" y="10823"/>
                  <a:pt x="9733" y="10811"/>
                  <a:pt x="9744" y="10811"/>
                </a:cubicBezTo>
                <a:cubicBezTo>
                  <a:pt x="9791" y="10811"/>
                  <a:pt x="9838" y="10799"/>
                  <a:pt x="9884" y="10799"/>
                </a:cubicBezTo>
                <a:cubicBezTo>
                  <a:pt x="9897" y="10787"/>
                  <a:pt x="9908" y="10787"/>
                  <a:pt x="9931" y="10787"/>
                </a:cubicBezTo>
                <a:lnTo>
                  <a:pt x="10108" y="10753"/>
                </a:lnTo>
                <a:cubicBezTo>
                  <a:pt x="10166" y="10740"/>
                  <a:pt x="10225" y="10729"/>
                  <a:pt x="10272" y="10706"/>
                </a:cubicBezTo>
                <a:cubicBezTo>
                  <a:pt x="10295" y="10706"/>
                  <a:pt x="10307" y="10706"/>
                  <a:pt x="10319" y="10694"/>
                </a:cubicBezTo>
                <a:cubicBezTo>
                  <a:pt x="10366" y="10682"/>
                  <a:pt x="10413" y="10670"/>
                  <a:pt x="10447" y="10659"/>
                </a:cubicBezTo>
                <a:cubicBezTo>
                  <a:pt x="10459" y="10647"/>
                  <a:pt x="10483" y="10647"/>
                  <a:pt x="10494" y="10635"/>
                </a:cubicBezTo>
                <a:cubicBezTo>
                  <a:pt x="10553" y="10623"/>
                  <a:pt x="10611" y="10600"/>
                  <a:pt x="10658" y="10576"/>
                </a:cubicBezTo>
                <a:lnTo>
                  <a:pt x="10670" y="10576"/>
                </a:lnTo>
                <a:cubicBezTo>
                  <a:pt x="10717" y="10553"/>
                  <a:pt x="10764" y="10529"/>
                  <a:pt x="10822" y="10506"/>
                </a:cubicBezTo>
                <a:cubicBezTo>
                  <a:pt x="10835" y="10495"/>
                  <a:pt x="10846" y="10482"/>
                  <a:pt x="10869" y="10482"/>
                </a:cubicBezTo>
                <a:cubicBezTo>
                  <a:pt x="10905" y="10459"/>
                  <a:pt x="10940" y="10436"/>
                  <a:pt x="10987" y="10412"/>
                </a:cubicBezTo>
                <a:cubicBezTo>
                  <a:pt x="10999" y="10412"/>
                  <a:pt x="11010" y="10401"/>
                  <a:pt x="11022" y="10389"/>
                </a:cubicBezTo>
                <a:cubicBezTo>
                  <a:pt x="11080" y="10365"/>
                  <a:pt x="11127" y="10331"/>
                  <a:pt x="11174" y="10295"/>
                </a:cubicBezTo>
                <a:lnTo>
                  <a:pt x="11280" y="10225"/>
                </a:lnTo>
                <a:cubicBezTo>
                  <a:pt x="11549" y="10506"/>
                  <a:pt x="11819" y="10787"/>
                  <a:pt x="12101" y="11069"/>
                </a:cubicBezTo>
                <a:cubicBezTo>
                  <a:pt x="11948" y="11280"/>
                  <a:pt x="11843" y="11561"/>
                  <a:pt x="11784" y="11889"/>
                </a:cubicBezTo>
                <a:cubicBezTo>
                  <a:pt x="11679" y="12546"/>
                  <a:pt x="11971" y="13085"/>
                  <a:pt x="12453" y="13426"/>
                </a:cubicBezTo>
                <a:lnTo>
                  <a:pt x="12440" y="13426"/>
                </a:lnTo>
                <a:cubicBezTo>
                  <a:pt x="12453" y="13437"/>
                  <a:pt x="12453" y="13437"/>
                  <a:pt x="12464" y="13437"/>
                </a:cubicBezTo>
                <a:cubicBezTo>
                  <a:pt x="12511" y="13484"/>
                  <a:pt x="12570" y="13520"/>
                  <a:pt x="12628" y="13543"/>
                </a:cubicBezTo>
                <a:cubicBezTo>
                  <a:pt x="12628" y="13554"/>
                  <a:pt x="12628" y="13554"/>
                  <a:pt x="12640" y="13554"/>
                </a:cubicBezTo>
                <a:cubicBezTo>
                  <a:pt x="12687" y="13590"/>
                  <a:pt x="12745" y="13613"/>
                  <a:pt x="12804" y="13637"/>
                </a:cubicBezTo>
                <a:cubicBezTo>
                  <a:pt x="12828" y="13648"/>
                  <a:pt x="12839" y="13660"/>
                  <a:pt x="12862" y="13660"/>
                </a:cubicBezTo>
                <a:cubicBezTo>
                  <a:pt x="12909" y="13684"/>
                  <a:pt x="12956" y="13707"/>
                  <a:pt x="12992" y="13718"/>
                </a:cubicBezTo>
                <a:cubicBezTo>
                  <a:pt x="13015" y="13731"/>
                  <a:pt x="13039" y="13731"/>
                  <a:pt x="13050" y="13742"/>
                </a:cubicBezTo>
                <a:cubicBezTo>
                  <a:pt x="13120" y="13754"/>
                  <a:pt x="13179" y="13777"/>
                  <a:pt x="13250" y="13789"/>
                </a:cubicBezTo>
                <a:cubicBezTo>
                  <a:pt x="13250" y="13801"/>
                  <a:pt x="13261" y="13801"/>
                  <a:pt x="13261" y="13801"/>
                </a:cubicBezTo>
                <a:cubicBezTo>
                  <a:pt x="13320" y="13812"/>
                  <a:pt x="13390" y="13824"/>
                  <a:pt x="13449" y="13836"/>
                </a:cubicBezTo>
                <a:lnTo>
                  <a:pt x="13508" y="13836"/>
                </a:lnTo>
                <a:cubicBezTo>
                  <a:pt x="13555" y="13848"/>
                  <a:pt x="13613" y="13848"/>
                  <a:pt x="13660" y="13848"/>
                </a:cubicBezTo>
                <a:cubicBezTo>
                  <a:pt x="13683" y="13859"/>
                  <a:pt x="13695" y="13859"/>
                  <a:pt x="13719" y="13859"/>
                </a:cubicBezTo>
                <a:lnTo>
                  <a:pt x="13918" y="13859"/>
                </a:lnTo>
                <a:cubicBezTo>
                  <a:pt x="13930" y="13859"/>
                  <a:pt x="13930" y="13848"/>
                  <a:pt x="13930" y="13848"/>
                </a:cubicBezTo>
                <a:cubicBezTo>
                  <a:pt x="14000" y="13848"/>
                  <a:pt x="14058" y="13836"/>
                  <a:pt x="14117" y="13836"/>
                </a:cubicBezTo>
                <a:cubicBezTo>
                  <a:pt x="14141" y="13824"/>
                  <a:pt x="14164" y="13824"/>
                  <a:pt x="14188" y="13824"/>
                </a:cubicBezTo>
                <a:lnTo>
                  <a:pt x="14328" y="13789"/>
                </a:lnTo>
                <a:cubicBezTo>
                  <a:pt x="14340" y="13789"/>
                  <a:pt x="14363" y="13777"/>
                  <a:pt x="14387" y="13777"/>
                </a:cubicBezTo>
                <a:cubicBezTo>
                  <a:pt x="14446" y="13754"/>
                  <a:pt x="14504" y="13731"/>
                  <a:pt x="14574" y="13707"/>
                </a:cubicBezTo>
                <a:cubicBezTo>
                  <a:pt x="14633" y="13671"/>
                  <a:pt x="14691" y="13648"/>
                  <a:pt x="14750" y="13613"/>
                </a:cubicBezTo>
                <a:cubicBezTo>
                  <a:pt x="14762" y="13613"/>
                  <a:pt x="14785" y="13601"/>
                  <a:pt x="14797" y="13590"/>
                </a:cubicBezTo>
                <a:cubicBezTo>
                  <a:pt x="14844" y="13566"/>
                  <a:pt x="14879" y="13531"/>
                  <a:pt x="14926" y="13507"/>
                </a:cubicBezTo>
                <a:cubicBezTo>
                  <a:pt x="14938" y="13496"/>
                  <a:pt x="14962" y="13484"/>
                  <a:pt x="14973" y="13473"/>
                </a:cubicBezTo>
                <a:cubicBezTo>
                  <a:pt x="15020" y="13426"/>
                  <a:pt x="15079" y="13379"/>
                  <a:pt x="15126" y="13332"/>
                </a:cubicBezTo>
                <a:cubicBezTo>
                  <a:pt x="15173" y="13285"/>
                  <a:pt x="15219" y="13226"/>
                  <a:pt x="15254" y="13168"/>
                </a:cubicBezTo>
                <a:cubicBezTo>
                  <a:pt x="15278" y="13156"/>
                  <a:pt x="15290" y="13132"/>
                  <a:pt x="15301" y="13121"/>
                </a:cubicBezTo>
                <a:cubicBezTo>
                  <a:pt x="15324" y="13074"/>
                  <a:pt x="15360" y="13027"/>
                  <a:pt x="15384" y="12980"/>
                </a:cubicBezTo>
                <a:cubicBezTo>
                  <a:pt x="15395" y="12957"/>
                  <a:pt x="15407" y="12945"/>
                  <a:pt x="15418" y="12921"/>
                </a:cubicBezTo>
                <a:cubicBezTo>
                  <a:pt x="15454" y="12851"/>
                  <a:pt x="15489" y="12780"/>
                  <a:pt x="15512" y="12710"/>
                </a:cubicBezTo>
                <a:cubicBezTo>
                  <a:pt x="15536" y="12640"/>
                  <a:pt x="15548" y="12569"/>
                  <a:pt x="15559" y="12511"/>
                </a:cubicBezTo>
                <a:cubicBezTo>
                  <a:pt x="15571" y="12499"/>
                  <a:pt x="15571" y="12476"/>
                  <a:pt x="15571" y="12464"/>
                </a:cubicBezTo>
                <a:cubicBezTo>
                  <a:pt x="15582" y="12405"/>
                  <a:pt x="15595" y="12335"/>
                  <a:pt x="15595" y="12277"/>
                </a:cubicBezTo>
                <a:lnTo>
                  <a:pt x="15595" y="12253"/>
                </a:lnTo>
                <a:cubicBezTo>
                  <a:pt x="15606" y="12194"/>
                  <a:pt x="15606" y="12136"/>
                  <a:pt x="15606" y="12089"/>
                </a:cubicBezTo>
                <a:lnTo>
                  <a:pt x="15606" y="12054"/>
                </a:lnTo>
                <a:cubicBezTo>
                  <a:pt x="15606" y="11995"/>
                  <a:pt x="15595" y="11936"/>
                  <a:pt x="15595" y="11878"/>
                </a:cubicBezTo>
                <a:cubicBezTo>
                  <a:pt x="15582" y="11866"/>
                  <a:pt x="15582" y="11855"/>
                  <a:pt x="15582" y="11842"/>
                </a:cubicBezTo>
                <a:cubicBezTo>
                  <a:pt x="15571" y="11784"/>
                  <a:pt x="15559" y="11737"/>
                  <a:pt x="15548" y="11678"/>
                </a:cubicBezTo>
                <a:cubicBezTo>
                  <a:pt x="15536" y="11620"/>
                  <a:pt x="15512" y="11573"/>
                  <a:pt x="15501" y="11526"/>
                </a:cubicBezTo>
                <a:cubicBezTo>
                  <a:pt x="15489" y="11514"/>
                  <a:pt x="15489" y="11503"/>
                  <a:pt x="15477" y="11491"/>
                </a:cubicBezTo>
                <a:cubicBezTo>
                  <a:pt x="15465" y="11433"/>
                  <a:pt x="15442" y="11386"/>
                  <a:pt x="15418" y="11339"/>
                </a:cubicBezTo>
                <a:cubicBezTo>
                  <a:pt x="15407" y="11339"/>
                  <a:pt x="15407" y="11327"/>
                  <a:pt x="15395" y="11315"/>
                </a:cubicBezTo>
                <a:cubicBezTo>
                  <a:pt x="15371" y="11280"/>
                  <a:pt x="15348" y="11233"/>
                  <a:pt x="15324" y="11198"/>
                </a:cubicBezTo>
                <a:cubicBezTo>
                  <a:pt x="15313" y="11186"/>
                  <a:pt x="15313" y="11175"/>
                  <a:pt x="15313" y="11175"/>
                </a:cubicBezTo>
                <a:cubicBezTo>
                  <a:pt x="15278" y="11128"/>
                  <a:pt x="15243" y="11092"/>
                  <a:pt x="15207" y="11045"/>
                </a:cubicBezTo>
                <a:cubicBezTo>
                  <a:pt x="15207" y="11034"/>
                  <a:pt x="15196" y="11034"/>
                  <a:pt x="15184" y="11022"/>
                </a:cubicBezTo>
                <a:cubicBezTo>
                  <a:pt x="15149" y="10975"/>
                  <a:pt x="15113" y="10940"/>
                  <a:pt x="15079" y="10905"/>
                </a:cubicBezTo>
                <a:cubicBezTo>
                  <a:pt x="14680" y="10529"/>
                  <a:pt x="14129" y="10318"/>
                  <a:pt x="13578" y="10318"/>
                </a:cubicBezTo>
                <a:cubicBezTo>
                  <a:pt x="13261" y="10318"/>
                  <a:pt x="12933" y="10401"/>
                  <a:pt x="12664" y="10553"/>
                </a:cubicBezTo>
                <a:cubicBezTo>
                  <a:pt x="12370" y="10271"/>
                  <a:pt x="12089" y="9990"/>
                  <a:pt x="11819" y="9709"/>
                </a:cubicBezTo>
                <a:cubicBezTo>
                  <a:pt x="11843" y="9685"/>
                  <a:pt x="11854" y="9651"/>
                  <a:pt x="11878" y="9627"/>
                </a:cubicBezTo>
                <a:lnTo>
                  <a:pt x="11913" y="9591"/>
                </a:lnTo>
                <a:cubicBezTo>
                  <a:pt x="11948" y="9533"/>
                  <a:pt x="11984" y="9486"/>
                  <a:pt x="12018" y="9427"/>
                </a:cubicBezTo>
                <a:cubicBezTo>
                  <a:pt x="12054" y="9369"/>
                  <a:pt x="12089" y="9322"/>
                  <a:pt x="12112" y="9263"/>
                </a:cubicBezTo>
                <a:cubicBezTo>
                  <a:pt x="12124" y="9240"/>
                  <a:pt x="12135" y="9228"/>
                  <a:pt x="12148" y="9205"/>
                </a:cubicBezTo>
                <a:cubicBezTo>
                  <a:pt x="12159" y="9169"/>
                  <a:pt x="12182" y="9122"/>
                  <a:pt x="12206" y="9076"/>
                </a:cubicBezTo>
                <a:cubicBezTo>
                  <a:pt x="12218" y="9052"/>
                  <a:pt x="12229" y="9041"/>
                  <a:pt x="12229" y="9017"/>
                </a:cubicBezTo>
                <a:cubicBezTo>
                  <a:pt x="12265" y="8958"/>
                  <a:pt x="12288" y="8888"/>
                  <a:pt x="12312" y="8830"/>
                </a:cubicBezTo>
                <a:cubicBezTo>
                  <a:pt x="12335" y="8747"/>
                  <a:pt x="12359" y="8677"/>
                  <a:pt x="12370" y="8595"/>
                </a:cubicBezTo>
                <a:cubicBezTo>
                  <a:pt x="12382" y="8572"/>
                  <a:pt x="12382" y="8548"/>
                  <a:pt x="12393" y="8525"/>
                </a:cubicBezTo>
                <a:cubicBezTo>
                  <a:pt x="12406" y="8478"/>
                  <a:pt x="12417" y="8431"/>
                  <a:pt x="12417" y="8372"/>
                </a:cubicBezTo>
                <a:cubicBezTo>
                  <a:pt x="12429" y="8349"/>
                  <a:pt x="12429" y="8325"/>
                  <a:pt x="12440" y="8302"/>
                </a:cubicBezTo>
                <a:cubicBezTo>
                  <a:pt x="12440" y="8244"/>
                  <a:pt x="12453" y="8197"/>
                  <a:pt x="12453" y="8150"/>
                </a:cubicBezTo>
                <a:cubicBezTo>
                  <a:pt x="12464" y="8126"/>
                  <a:pt x="12464" y="8103"/>
                  <a:pt x="12464" y="8079"/>
                </a:cubicBezTo>
                <a:cubicBezTo>
                  <a:pt x="12476" y="7939"/>
                  <a:pt x="12476" y="7798"/>
                  <a:pt x="12476" y="7669"/>
                </a:cubicBezTo>
                <a:lnTo>
                  <a:pt x="12476" y="7598"/>
                </a:lnTo>
                <a:cubicBezTo>
                  <a:pt x="12464" y="7551"/>
                  <a:pt x="12464" y="7505"/>
                  <a:pt x="12464" y="7470"/>
                </a:cubicBezTo>
                <a:cubicBezTo>
                  <a:pt x="12464" y="7446"/>
                  <a:pt x="12453" y="7423"/>
                  <a:pt x="12453" y="7399"/>
                </a:cubicBezTo>
                <a:cubicBezTo>
                  <a:pt x="12453" y="7353"/>
                  <a:pt x="12440" y="7306"/>
                  <a:pt x="12429" y="7259"/>
                </a:cubicBezTo>
                <a:cubicBezTo>
                  <a:pt x="12429" y="7235"/>
                  <a:pt x="12429" y="7223"/>
                  <a:pt x="12417" y="7200"/>
                </a:cubicBezTo>
                <a:cubicBezTo>
                  <a:pt x="12393" y="7071"/>
                  <a:pt x="12359" y="6954"/>
                  <a:pt x="12323" y="6837"/>
                </a:cubicBezTo>
                <a:cubicBezTo>
                  <a:pt x="12312" y="6813"/>
                  <a:pt x="12312" y="6801"/>
                  <a:pt x="12300" y="6778"/>
                </a:cubicBezTo>
                <a:cubicBezTo>
                  <a:pt x="12288" y="6743"/>
                  <a:pt x="12265" y="6696"/>
                  <a:pt x="12253" y="6660"/>
                </a:cubicBezTo>
                <a:cubicBezTo>
                  <a:pt x="12241" y="6637"/>
                  <a:pt x="12229" y="6626"/>
                  <a:pt x="12229" y="6602"/>
                </a:cubicBezTo>
                <a:cubicBezTo>
                  <a:pt x="12206" y="6567"/>
                  <a:pt x="12195" y="6520"/>
                  <a:pt x="12171" y="6485"/>
                </a:cubicBezTo>
                <a:cubicBezTo>
                  <a:pt x="12159" y="6462"/>
                  <a:pt x="12148" y="6449"/>
                  <a:pt x="12148" y="6438"/>
                </a:cubicBezTo>
                <a:cubicBezTo>
                  <a:pt x="12089" y="6321"/>
                  <a:pt x="12018" y="6215"/>
                  <a:pt x="11948" y="6121"/>
                </a:cubicBezTo>
                <a:cubicBezTo>
                  <a:pt x="11937" y="6110"/>
                  <a:pt x="11924" y="6086"/>
                  <a:pt x="11913" y="6074"/>
                </a:cubicBezTo>
                <a:lnTo>
                  <a:pt x="11843" y="5969"/>
                </a:lnTo>
                <a:cubicBezTo>
                  <a:pt x="11819" y="5957"/>
                  <a:pt x="11807" y="5946"/>
                  <a:pt x="11796" y="5922"/>
                </a:cubicBezTo>
                <a:cubicBezTo>
                  <a:pt x="11773" y="5887"/>
                  <a:pt x="11737" y="5863"/>
                  <a:pt x="11713" y="5828"/>
                </a:cubicBezTo>
                <a:cubicBezTo>
                  <a:pt x="11702" y="5816"/>
                  <a:pt x="11690" y="5793"/>
                  <a:pt x="11679" y="5782"/>
                </a:cubicBezTo>
                <a:cubicBezTo>
                  <a:pt x="11491" y="5594"/>
                  <a:pt x="11291" y="5430"/>
                  <a:pt x="11069" y="5277"/>
                </a:cubicBezTo>
                <a:cubicBezTo>
                  <a:pt x="11362" y="4714"/>
                  <a:pt x="11632" y="4140"/>
                  <a:pt x="11937" y="3577"/>
                </a:cubicBezTo>
                <a:cubicBezTo>
                  <a:pt x="11960" y="3589"/>
                  <a:pt x="11995" y="3601"/>
                  <a:pt x="12018" y="3601"/>
                </a:cubicBezTo>
                <a:cubicBezTo>
                  <a:pt x="12089" y="3612"/>
                  <a:pt x="12148" y="3624"/>
                  <a:pt x="12218" y="3636"/>
                </a:cubicBezTo>
                <a:cubicBezTo>
                  <a:pt x="12241" y="3636"/>
                  <a:pt x="12253" y="3648"/>
                  <a:pt x="12276" y="3648"/>
                </a:cubicBezTo>
                <a:cubicBezTo>
                  <a:pt x="12323" y="3648"/>
                  <a:pt x="12382" y="3659"/>
                  <a:pt x="12429" y="3659"/>
                </a:cubicBezTo>
                <a:lnTo>
                  <a:pt x="12698" y="3659"/>
                </a:lnTo>
                <a:cubicBezTo>
                  <a:pt x="12757" y="3659"/>
                  <a:pt x="12828" y="3648"/>
                  <a:pt x="12886" y="3636"/>
                </a:cubicBezTo>
                <a:cubicBezTo>
                  <a:pt x="12909" y="3636"/>
                  <a:pt x="12933" y="3636"/>
                  <a:pt x="12945" y="3624"/>
                </a:cubicBezTo>
                <a:cubicBezTo>
                  <a:pt x="12992" y="3624"/>
                  <a:pt x="13050" y="3612"/>
                  <a:pt x="13097" y="3589"/>
                </a:cubicBezTo>
                <a:cubicBezTo>
                  <a:pt x="13109" y="3589"/>
                  <a:pt x="13133" y="3589"/>
                  <a:pt x="13156" y="3577"/>
                </a:cubicBezTo>
                <a:cubicBezTo>
                  <a:pt x="13214" y="3565"/>
                  <a:pt x="13273" y="3542"/>
                  <a:pt x="13344" y="3518"/>
                </a:cubicBezTo>
                <a:lnTo>
                  <a:pt x="13344" y="3507"/>
                </a:lnTo>
                <a:cubicBezTo>
                  <a:pt x="13402" y="3484"/>
                  <a:pt x="13461" y="3460"/>
                  <a:pt x="13519" y="3424"/>
                </a:cubicBezTo>
                <a:cubicBezTo>
                  <a:pt x="13531" y="3413"/>
                  <a:pt x="13555" y="3401"/>
                  <a:pt x="13566" y="3390"/>
                </a:cubicBezTo>
                <a:cubicBezTo>
                  <a:pt x="13613" y="3366"/>
                  <a:pt x="13648" y="3343"/>
                  <a:pt x="13695" y="3307"/>
                </a:cubicBezTo>
                <a:cubicBezTo>
                  <a:pt x="13707" y="3296"/>
                  <a:pt x="13719" y="3284"/>
                  <a:pt x="13742" y="3273"/>
                </a:cubicBezTo>
                <a:cubicBezTo>
                  <a:pt x="13789" y="3237"/>
                  <a:pt x="13847" y="3190"/>
                  <a:pt x="13894" y="3143"/>
                </a:cubicBezTo>
                <a:lnTo>
                  <a:pt x="13894" y="3132"/>
                </a:lnTo>
                <a:cubicBezTo>
                  <a:pt x="13941" y="3085"/>
                  <a:pt x="13988" y="3038"/>
                  <a:pt x="14024" y="2979"/>
                </a:cubicBezTo>
                <a:cubicBezTo>
                  <a:pt x="14047" y="2955"/>
                  <a:pt x="14058" y="2944"/>
                  <a:pt x="14070" y="2921"/>
                </a:cubicBezTo>
                <a:cubicBezTo>
                  <a:pt x="14094" y="2885"/>
                  <a:pt x="14129" y="2838"/>
                  <a:pt x="14152" y="2791"/>
                </a:cubicBezTo>
                <a:cubicBezTo>
                  <a:pt x="14164" y="2768"/>
                  <a:pt x="14176" y="2744"/>
                  <a:pt x="14188" y="2733"/>
                </a:cubicBezTo>
                <a:cubicBezTo>
                  <a:pt x="14222" y="2663"/>
                  <a:pt x="14246" y="2593"/>
                  <a:pt x="14282" y="2522"/>
                </a:cubicBezTo>
                <a:cubicBezTo>
                  <a:pt x="14305" y="2452"/>
                  <a:pt x="14316" y="2381"/>
                  <a:pt x="14328" y="2311"/>
                </a:cubicBezTo>
                <a:cubicBezTo>
                  <a:pt x="14328" y="2299"/>
                  <a:pt x="14340" y="2288"/>
                  <a:pt x="14340" y="2275"/>
                </a:cubicBezTo>
                <a:cubicBezTo>
                  <a:pt x="14352" y="2205"/>
                  <a:pt x="14363" y="2147"/>
                  <a:pt x="14363" y="2088"/>
                </a:cubicBezTo>
                <a:lnTo>
                  <a:pt x="14363" y="2053"/>
                </a:lnTo>
                <a:cubicBezTo>
                  <a:pt x="14375" y="1994"/>
                  <a:pt x="14375" y="1947"/>
                  <a:pt x="14375" y="1889"/>
                </a:cubicBezTo>
                <a:lnTo>
                  <a:pt x="14375" y="1866"/>
                </a:lnTo>
                <a:cubicBezTo>
                  <a:pt x="14375" y="1807"/>
                  <a:pt x="14363" y="1748"/>
                  <a:pt x="14363" y="1689"/>
                </a:cubicBezTo>
                <a:cubicBezTo>
                  <a:pt x="14352" y="1678"/>
                  <a:pt x="14352" y="1666"/>
                  <a:pt x="14352" y="1655"/>
                </a:cubicBezTo>
                <a:cubicBezTo>
                  <a:pt x="14340" y="1595"/>
                  <a:pt x="14328" y="1537"/>
                  <a:pt x="14316" y="1490"/>
                </a:cubicBezTo>
                <a:lnTo>
                  <a:pt x="14316" y="1478"/>
                </a:lnTo>
                <a:cubicBezTo>
                  <a:pt x="14305" y="1431"/>
                  <a:pt x="14282" y="1373"/>
                  <a:pt x="14258" y="1326"/>
                </a:cubicBezTo>
                <a:cubicBezTo>
                  <a:pt x="14258" y="1314"/>
                  <a:pt x="14258" y="1303"/>
                  <a:pt x="14246" y="1291"/>
                </a:cubicBezTo>
                <a:cubicBezTo>
                  <a:pt x="14235" y="1244"/>
                  <a:pt x="14211" y="1197"/>
                  <a:pt x="14176" y="1150"/>
                </a:cubicBezTo>
                <a:cubicBezTo>
                  <a:pt x="14176" y="1139"/>
                  <a:pt x="14176" y="1139"/>
                  <a:pt x="14164" y="1127"/>
                </a:cubicBezTo>
                <a:cubicBezTo>
                  <a:pt x="14141" y="1080"/>
                  <a:pt x="14117" y="1045"/>
                  <a:pt x="14094" y="998"/>
                </a:cubicBezTo>
                <a:cubicBezTo>
                  <a:pt x="14082" y="998"/>
                  <a:pt x="14082" y="986"/>
                  <a:pt x="14070" y="975"/>
                </a:cubicBezTo>
                <a:cubicBezTo>
                  <a:pt x="14047" y="939"/>
                  <a:pt x="14011" y="892"/>
                  <a:pt x="13977" y="857"/>
                </a:cubicBezTo>
                <a:cubicBezTo>
                  <a:pt x="13977" y="845"/>
                  <a:pt x="13964" y="834"/>
                  <a:pt x="13953" y="822"/>
                </a:cubicBezTo>
                <a:lnTo>
                  <a:pt x="13847" y="717"/>
                </a:lnTo>
                <a:cubicBezTo>
                  <a:pt x="13766" y="634"/>
                  <a:pt x="13672" y="564"/>
                  <a:pt x="13578" y="506"/>
                </a:cubicBezTo>
                <a:cubicBezTo>
                  <a:pt x="13191" y="189"/>
                  <a:pt x="12675" y="1"/>
                  <a:pt x="12171"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2605" name="Google Shape;2605;p80"/>
          <p:cNvGrpSpPr/>
          <p:nvPr/>
        </p:nvGrpSpPr>
        <p:grpSpPr>
          <a:xfrm>
            <a:off x="3827295" y="-3337236"/>
            <a:ext cx="6493094" cy="6372526"/>
            <a:chOff x="3827295" y="-3337236"/>
            <a:chExt cx="6493094" cy="6372526"/>
          </a:xfrm>
        </p:grpSpPr>
        <p:sp>
          <p:nvSpPr>
            <p:cNvPr id="2606" name="Google Shape;2606;p80"/>
            <p:cNvSpPr/>
            <p:nvPr/>
          </p:nvSpPr>
          <p:spPr>
            <a:xfrm rot="-5400000">
              <a:off x="3887579" y="-3397520"/>
              <a:ext cx="6372526" cy="6493094"/>
            </a:xfrm>
            <a:custGeom>
              <a:rect b="b" l="l" r="r" t="t"/>
              <a:pathLst>
                <a:path extrusionOk="0" h="31343" w="30761">
                  <a:moveTo>
                    <a:pt x="25462" y="1"/>
                  </a:moveTo>
                  <a:cubicBezTo>
                    <a:pt x="25003" y="1"/>
                    <a:pt x="24504" y="84"/>
                    <a:pt x="23962" y="262"/>
                  </a:cubicBezTo>
                  <a:cubicBezTo>
                    <a:pt x="22714" y="644"/>
                    <a:pt x="21848" y="1706"/>
                    <a:pt x="21270" y="2862"/>
                  </a:cubicBezTo>
                  <a:cubicBezTo>
                    <a:pt x="20785" y="3728"/>
                    <a:pt x="20693" y="5740"/>
                    <a:pt x="19919" y="6421"/>
                  </a:cubicBezTo>
                  <a:cubicBezTo>
                    <a:pt x="19549" y="6724"/>
                    <a:pt x="19197" y="6855"/>
                    <a:pt x="18859" y="6855"/>
                  </a:cubicBezTo>
                  <a:cubicBezTo>
                    <a:pt x="16740" y="6855"/>
                    <a:pt x="15176" y="1692"/>
                    <a:pt x="13183" y="1603"/>
                  </a:cubicBezTo>
                  <a:cubicBezTo>
                    <a:pt x="13116" y="1599"/>
                    <a:pt x="13051" y="1598"/>
                    <a:pt x="12987" y="1598"/>
                  </a:cubicBezTo>
                  <a:cubicBezTo>
                    <a:pt x="9937" y="1598"/>
                    <a:pt x="10508" y="5882"/>
                    <a:pt x="11357" y="7762"/>
                  </a:cubicBezTo>
                  <a:cubicBezTo>
                    <a:pt x="11842" y="8917"/>
                    <a:pt x="12420" y="10072"/>
                    <a:pt x="13276" y="11134"/>
                  </a:cubicBezTo>
                  <a:cubicBezTo>
                    <a:pt x="13956" y="12094"/>
                    <a:pt x="15205" y="12867"/>
                    <a:pt x="15586" y="14116"/>
                  </a:cubicBezTo>
                  <a:cubicBezTo>
                    <a:pt x="16357" y="16711"/>
                    <a:pt x="14815" y="17501"/>
                    <a:pt x="12974" y="17501"/>
                  </a:cubicBezTo>
                  <a:cubicBezTo>
                    <a:pt x="11807" y="17501"/>
                    <a:pt x="10520" y="17184"/>
                    <a:pt x="9624" y="16808"/>
                  </a:cubicBezTo>
                  <a:cubicBezTo>
                    <a:pt x="8752" y="16450"/>
                    <a:pt x="7859" y="16277"/>
                    <a:pt x="6986" y="16277"/>
                  </a:cubicBezTo>
                  <a:cubicBezTo>
                    <a:pt x="4586" y="16277"/>
                    <a:pt x="2333" y="17587"/>
                    <a:pt x="1062" y="19985"/>
                  </a:cubicBezTo>
                  <a:cubicBezTo>
                    <a:pt x="0" y="22203"/>
                    <a:pt x="93" y="25472"/>
                    <a:pt x="1248" y="27783"/>
                  </a:cubicBezTo>
                  <a:cubicBezTo>
                    <a:pt x="1953" y="29293"/>
                    <a:pt x="2762" y="29890"/>
                    <a:pt x="3534" y="29890"/>
                  </a:cubicBezTo>
                  <a:cubicBezTo>
                    <a:pt x="4978" y="29890"/>
                    <a:pt x="6291" y="27799"/>
                    <a:pt x="6540" y="25669"/>
                  </a:cubicBezTo>
                  <a:cubicBezTo>
                    <a:pt x="6754" y="23757"/>
                    <a:pt x="7623" y="23083"/>
                    <a:pt x="8725" y="23083"/>
                  </a:cubicBezTo>
                  <a:cubicBezTo>
                    <a:pt x="10121" y="23083"/>
                    <a:pt x="11892" y="24164"/>
                    <a:pt x="13183" y="25184"/>
                  </a:cubicBezTo>
                  <a:cubicBezTo>
                    <a:pt x="14106" y="25895"/>
                    <a:pt x="14783" y="26188"/>
                    <a:pt x="15317" y="26188"/>
                  </a:cubicBezTo>
                  <a:cubicBezTo>
                    <a:pt x="16736" y="26188"/>
                    <a:pt x="17148" y="24117"/>
                    <a:pt x="18474" y="22295"/>
                  </a:cubicBezTo>
                  <a:cubicBezTo>
                    <a:pt x="19049" y="21552"/>
                    <a:pt x="19836" y="21252"/>
                    <a:pt x="20692" y="21252"/>
                  </a:cubicBezTo>
                  <a:cubicBezTo>
                    <a:pt x="22710" y="21252"/>
                    <a:pt x="25108" y="22925"/>
                    <a:pt x="25984" y="24410"/>
                  </a:cubicBezTo>
                  <a:cubicBezTo>
                    <a:pt x="26655" y="25669"/>
                    <a:pt x="26944" y="27010"/>
                    <a:pt x="27336" y="28454"/>
                  </a:cubicBezTo>
                  <a:cubicBezTo>
                    <a:pt x="27624" y="29227"/>
                    <a:pt x="27624" y="30671"/>
                    <a:pt x="28006" y="31342"/>
                  </a:cubicBezTo>
                  <a:lnTo>
                    <a:pt x="28099" y="31146"/>
                  </a:lnTo>
                  <a:cubicBezTo>
                    <a:pt x="28129" y="31161"/>
                    <a:pt x="28159" y="31168"/>
                    <a:pt x="28189" y="31168"/>
                  </a:cubicBezTo>
                  <a:cubicBezTo>
                    <a:pt x="28548" y="31168"/>
                    <a:pt x="28887" y="30143"/>
                    <a:pt x="29069" y="29609"/>
                  </a:cubicBezTo>
                  <a:cubicBezTo>
                    <a:pt x="30502" y="24802"/>
                    <a:pt x="29935" y="19315"/>
                    <a:pt x="30409" y="14311"/>
                  </a:cubicBezTo>
                  <a:cubicBezTo>
                    <a:pt x="30760" y="10859"/>
                    <a:pt x="30710" y="1"/>
                    <a:pt x="25462" y="1"/>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2607" name="Google Shape;2607;p80"/>
            <p:cNvGrpSpPr/>
            <p:nvPr/>
          </p:nvGrpSpPr>
          <p:grpSpPr>
            <a:xfrm flipH="1" rot="8999737">
              <a:off x="7329206" y="1239610"/>
              <a:ext cx="1337226" cy="899542"/>
              <a:chOff x="5898017" y="1162960"/>
              <a:chExt cx="1695492" cy="1140544"/>
            </a:xfrm>
          </p:grpSpPr>
          <p:sp>
            <p:nvSpPr>
              <p:cNvPr id="2608" name="Google Shape;2608;p80"/>
              <p:cNvSpPr/>
              <p:nvPr/>
            </p:nvSpPr>
            <p:spPr>
              <a:xfrm>
                <a:off x="5898017" y="1960377"/>
                <a:ext cx="158260" cy="159738"/>
              </a:xfrm>
              <a:custGeom>
                <a:rect b="b" l="l" r="r" t="t"/>
                <a:pathLst>
                  <a:path extrusionOk="0" h="1729" w="1713">
                    <a:moveTo>
                      <a:pt x="814" y="0"/>
                    </a:moveTo>
                    <a:cubicBezTo>
                      <a:pt x="725" y="0"/>
                      <a:pt x="637" y="23"/>
                      <a:pt x="568" y="66"/>
                    </a:cubicBezTo>
                    <a:cubicBezTo>
                      <a:pt x="444" y="138"/>
                      <a:pt x="372" y="242"/>
                      <a:pt x="341" y="375"/>
                    </a:cubicBezTo>
                    <a:cubicBezTo>
                      <a:pt x="341" y="386"/>
                      <a:pt x="330" y="396"/>
                      <a:pt x="330" y="407"/>
                    </a:cubicBezTo>
                    <a:cubicBezTo>
                      <a:pt x="330" y="399"/>
                      <a:pt x="329" y="396"/>
                      <a:pt x="328" y="396"/>
                    </a:cubicBezTo>
                    <a:cubicBezTo>
                      <a:pt x="324" y="396"/>
                      <a:pt x="318" y="412"/>
                      <a:pt x="323" y="412"/>
                    </a:cubicBezTo>
                    <a:cubicBezTo>
                      <a:pt x="324" y="412"/>
                      <a:pt x="327" y="410"/>
                      <a:pt x="330" y="407"/>
                    </a:cubicBezTo>
                    <a:lnTo>
                      <a:pt x="330" y="407"/>
                    </a:lnTo>
                    <a:cubicBezTo>
                      <a:pt x="310" y="437"/>
                      <a:pt x="289" y="478"/>
                      <a:pt x="268" y="510"/>
                    </a:cubicBezTo>
                    <a:cubicBezTo>
                      <a:pt x="217" y="613"/>
                      <a:pt x="155" y="716"/>
                      <a:pt x="103" y="819"/>
                    </a:cubicBezTo>
                    <a:cubicBezTo>
                      <a:pt x="0" y="1005"/>
                      <a:pt x="21" y="1242"/>
                      <a:pt x="176" y="1397"/>
                    </a:cubicBezTo>
                    <a:lnTo>
                      <a:pt x="279" y="1500"/>
                    </a:lnTo>
                    <a:cubicBezTo>
                      <a:pt x="330" y="1551"/>
                      <a:pt x="424" y="1603"/>
                      <a:pt x="506" y="1624"/>
                    </a:cubicBezTo>
                    <a:cubicBezTo>
                      <a:pt x="591" y="1695"/>
                      <a:pt x="696" y="1729"/>
                      <a:pt x="802" y="1729"/>
                    </a:cubicBezTo>
                    <a:cubicBezTo>
                      <a:pt x="926" y="1729"/>
                      <a:pt x="1051" y="1682"/>
                      <a:pt x="1146" y="1592"/>
                    </a:cubicBezTo>
                    <a:cubicBezTo>
                      <a:pt x="1331" y="1417"/>
                      <a:pt x="1527" y="1262"/>
                      <a:pt x="1600" y="1015"/>
                    </a:cubicBezTo>
                    <a:cubicBezTo>
                      <a:pt x="1713" y="581"/>
                      <a:pt x="1362" y="283"/>
                      <a:pt x="1052" y="66"/>
                    </a:cubicBezTo>
                    <a:cubicBezTo>
                      <a:pt x="982" y="21"/>
                      <a:pt x="897" y="0"/>
                      <a:pt x="814"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09" name="Google Shape;2609;p80"/>
              <p:cNvSpPr/>
              <p:nvPr/>
            </p:nvSpPr>
            <p:spPr>
              <a:xfrm>
                <a:off x="6434602" y="2116420"/>
                <a:ext cx="143016" cy="187085"/>
              </a:xfrm>
              <a:custGeom>
                <a:rect b="b" l="l" r="r" t="t"/>
                <a:pathLst>
                  <a:path extrusionOk="0" h="2025" w="1548">
                    <a:moveTo>
                      <a:pt x="601" y="0"/>
                    </a:moveTo>
                    <a:cubicBezTo>
                      <a:pt x="436" y="0"/>
                      <a:pt x="276" y="83"/>
                      <a:pt x="175" y="265"/>
                    </a:cubicBezTo>
                    <a:cubicBezTo>
                      <a:pt x="72" y="440"/>
                      <a:pt x="51" y="646"/>
                      <a:pt x="41" y="832"/>
                    </a:cubicBezTo>
                    <a:cubicBezTo>
                      <a:pt x="0" y="1224"/>
                      <a:pt x="10" y="1698"/>
                      <a:pt x="361" y="1946"/>
                    </a:cubicBezTo>
                    <a:cubicBezTo>
                      <a:pt x="443" y="2000"/>
                      <a:pt x="526" y="2024"/>
                      <a:pt x="608" y="2024"/>
                    </a:cubicBezTo>
                    <a:cubicBezTo>
                      <a:pt x="743" y="2024"/>
                      <a:pt x="875" y="1960"/>
                      <a:pt x="990" y="1863"/>
                    </a:cubicBezTo>
                    <a:cubicBezTo>
                      <a:pt x="1186" y="1853"/>
                      <a:pt x="1372" y="1719"/>
                      <a:pt x="1434" y="1523"/>
                    </a:cubicBezTo>
                    <a:cubicBezTo>
                      <a:pt x="1454" y="1420"/>
                      <a:pt x="1475" y="1327"/>
                      <a:pt x="1485" y="1234"/>
                    </a:cubicBezTo>
                    <a:cubicBezTo>
                      <a:pt x="1516" y="1173"/>
                      <a:pt x="1547" y="1100"/>
                      <a:pt x="1547" y="1017"/>
                    </a:cubicBezTo>
                    <a:cubicBezTo>
                      <a:pt x="1547" y="863"/>
                      <a:pt x="1475" y="749"/>
                      <a:pt x="1382" y="667"/>
                    </a:cubicBezTo>
                    <a:cubicBezTo>
                      <a:pt x="1351" y="616"/>
                      <a:pt x="1320" y="574"/>
                      <a:pt x="1279" y="522"/>
                    </a:cubicBezTo>
                    <a:cubicBezTo>
                      <a:pt x="1238" y="471"/>
                      <a:pt x="1186" y="440"/>
                      <a:pt x="1135" y="389"/>
                    </a:cubicBezTo>
                    <a:cubicBezTo>
                      <a:pt x="1124" y="347"/>
                      <a:pt x="1103" y="295"/>
                      <a:pt x="1073" y="254"/>
                    </a:cubicBezTo>
                    <a:cubicBezTo>
                      <a:pt x="951" y="91"/>
                      <a:pt x="774" y="0"/>
                      <a:pt x="601"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10" name="Google Shape;2610;p80"/>
              <p:cNvSpPr/>
              <p:nvPr/>
            </p:nvSpPr>
            <p:spPr>
              <a:xfrm>
                <a:off x="6864018" y="1933954"/>
                <a:ext cx="156689" cy="160200"/>
              </a:xfrm>
              <a:custGeom>
                <a:rect b="b" l="l" r="r" t="t"/>
                <a:pathLst>
                  <a:path extrusionOk="0" h="1734" w="1696">
                    <a:moveTo>
                      <a:pt x="1146" y="1"/>
                    </a:moveTo>
                    <a:cubicBezTo>
                      <a:pt x="1140" y="1"/>
                      <a:pt x="1134" y="1"/>
                      <a:pt x="1129" y="1"/>
                    </a:cubicBezTo>
                    <a:cubicBezTo>
                      <a:pt x="973" y="1"/>
                      <a:pt x="829" y="42"/>
                      <a:pt x="705" y="115"/>
                    </a:cubicBezTo>
                    <a:cubicBezTo>
                      <a:pt x="592" y="145"/>
                      <a:pt x="489" y="218"/>
                      <a:pt x="427" y="331"/>
                    </a:cubicBezTo>
                    <a:cubicBezTo>
                      <a:pt x="386" y="414"/>
                      <a:pt x="334" y="476"/>
                      <a:pt x="283" y="548"/>
                    </a:cubicBezTo>
                    <a:cubicBezTo>
                      <a:pt x="180" y="693"/>
                      <a:pt x="128" y="858"/>
                      <a:pt x="86" y="1023"/>
                    </a:cubicBezTo>
                    <a:cubicBezTo>
                      <a:pt x="1" y="1347"/>
                      <a:pt x="259" y="1627"/>
                      <a:pt x="559" y="1627"/>
                    </a:cubicBezTo>
                    <a:cubicBezTo>
                      <a:pt x="584" y="1627"/>
                      <a:pt x="609" y="1625"/>
                      <a:pt x="633" y="1621"/>
                    </a:cubicBezTo>
                    <a:cubicBezTo>
                      <a:pt x="726" y="1683"/>
                      <a:pt x="829" y="1734"/>
                      <a:pt x="932" y="1734"/>
                    </a:cubicBezTo>
                    <a:cubicBezTo>
                      <a:pt x="1149" y="1734"/>
                      <a:pt x="1314" y="1590"/>
                      <a:pt x="1386" y="1404"/>
                    </a:cubicBezTo>
                    <a:cubicBezTo>
                      <a:pt x="1417" y="1383"/>
                      <a:pt x="1448" y="1363"/>
                      <a:pt x="1469" y="1332"/>
                    </a:cubicBezTo>
                    <a:cubicBezTo>
                      <a:pt x="1696" y="1085"/>
                      <a:pt x="1613" y="785"/>
                      <a:pt x="1613" y="476"/>
                    </a:cubicBezTo>
                    <a:cubicBezTo>
                      <a:pt x="1613" y="223"/>
                      <a:pt x="1406" y="1"/>
                      <a:pt x="1146"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11" name="Google Shape;2611;p80"/>
              <p:cNvSpPr/>
              <p:nvPr/>
            </p:nvSpPr>
            <p:spPr>
              <a:xfrm>
                <a:off x="7359861" y="1915384"/>
                <a:ext cx="163988" cy="152162"/>
              </a:xfrm>
              <a:custGeom>
                <a:rect b="b" l="l" r="r" t="t"/>
                <a:pathLst>
                  <a:path extrusionOk="0" h="1647" w="1775">
                    <a:moveTo>
                      <a:pt x="1056" y="1"/>
                    </a:moveTo>
                    <a:cubicBezTo>
                      <a:pt x="1034" y="1"/>
                      <a:pt x="1013" y="3"/>
                      <a:pt x="991" y="6"/>
                    </a:cubicBezTo>
                    <a:lnTo>
                      <a:pt x="960" y="6"/>
                    </a:lnTo>
                    <a:cubicBezTo>
                      <a:pt x="775" y="6"/>
                      <a:pt x="651" y="99"/>
                      <a:pt x="548" y="243"/>
                    </a:cubicBezTo>
                    <a:cubicBezTo>
                      <a:pt x="465" y="346"/>
                      <a:pt x="383" y="460"/>
                      <a:pt x="321" y="573"/>
                    </a:cubicBezTo>
                    <a:cubicBezTo>
                      <a:pt x="259" y="687"/>
                      <a:pt x="218" y="800"/>
                      <a:pt x="156" y="914"/>
                    </a:cubicBezTo>
                    <a:cubicBezTo>
                      <a:pt x="1" y="1234"/>
                      <a:pt x="186" y="1646"/>
                      <a:pt x="578" y="1646"/>
                    </a:cubicBezTo>
                    <a:cubicBezTo>
                      <a:pt x="672" y="1646"/>
                      <a:pt x="775" y="1636"/>
                      <a:pt x="878" y="1636"/>
                    </a:cubicBezTo>
                    <a:cubicBezTo>
                      <a:pt x="904" y="1641"/>
                      <a:pt x="930" y="1643"/>
                      <a:pt x="954" y="1643"/>
                    </a:cubicBezTo>
                    <a:cubicBezTo>
                      <a:pt x="1045" y="1643"/>
                      <a:pt x="1124" y="1615"/>
                      <a:pt x="1197" y="1574"/>
                    </a:cubicBezTo>
                    <a:cubicBezTo>
                      <a:pt x="1352" y="1522"/>
                      <a:pt x="1486" y="1440"/>
                      <a:pt x="1589" y="1295"/>
                    </a:cubicBezTo>
                    <a:cubicBezTo>
                      <a:pt x="1775" y="1017"/>
                      <a:pt x="1610" y="646"/>
                      <a:pt x="1517" y="357"/>
                    </a:cubicBezTo>
                    <a:cubicBezTo>
                      <a:pt x="1452" y="170"/>
                      <a:pt x="1260" y="1"/>
                      <a:pt x="1056"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12" name="Google Shape;2612;p80"/>
              <p:cNvSpPr/>
              <p:nvPr/>
            </p:nvSpPr>
            <p:spPr>
              <a:xfrm>
                <a:off x="7171206" y="1552025"/>
                <a:ext cx="161124" cy="141538"/>
              </a:xfrm>
              <a:custGeom>
                <a:rect b="b" l="l" r="r" t="t"/>
                <a:pathLst>
                  <a:path extrusionOk="0" h="1532" w="1744">
                    <a:moveTo>
                      <a:pt x="1074" y="1"/>
                    </a:moveTo>
                    <a:cubicBezTo>
                      <a:pt x="1033" y="1"/>
                      <a:pt x="992" y="4"/>
                      <a:pt x="949" y="9"/>
                    </a:cubicBezTo>
                    <a:cubicBezTo>
                      <a:pt x="867" y="20"/>
                      <a:pt x="795" y="61"/>
                      <a:pt x="733" y="112"/>
                    </a:cubicBezTo>
                    <a:lnTo>
                      <a:pt x="733" y="102"/>
                    </a:lnTo>
                    <a:cubicBezTo>
                      <a:pt x="681" y="91"/>
                      <a:pt x="640" y="82"/>
                      <a:pt x="599" y="82"/>
                    </a:cubicBezTo>
                    <a:lnTo>
                      <a:pt x="589" y="82"/>
                    </a:lnTo>
                    <a:cubicBezTo>
                      <a:pt x="577" y="80"/>
                      <a:pt x="566" y="79"/>
                      <a:pt x="554" y="79"/>
                    </a:cubicBezTo>
                    <a:cubicBezTo>
                      <a:pt x="407" y="79"/>
                      <a:pt x="243" y="195"/>
                      <a:pt x="176" y="318"/>
                    </a:cubicBezTo>
                    <a:cubicBezTo>
                      <a:pt x="83" y="494"/>
                      <a:pt x="62" y="731"/>
                      <a:pt x="32" y="927"/>
                    </a:cubicBezTo>
                    <a:cubicBezTo>
                      <a:pt x="0" y="1102"/>
                      <a:pt x="32" y="1257"/>
                      <a:pt x="155" y="1391"/>
                    </a:cubicBezTo>
                    <a:cubicBezTo>
                      <a:pt x="247" y="1484"/>
                      <a:pt x="372" y="1532"/>
                      <a:pt x="498" y="1532"/>
                    </a:cubicBezTo>
                    <a:cubicBezTo>
                      <a:pt x="583" y="1532"/>
                      <a:pt x="668" y="1510"/>
                      <a:pt x="743" y="1464"/>
                    </a:cubicBezTo>
                    <a:cubicBezTo>
                      <a:pt x="826" y="1412"/>
                      <a:pt x="919" y="1361"/>
                      <a:pt x="1011" y="1319"/>
                    </a:cubicBezTo>
                    <a:cubicBezTo>
                      <a:pt x="1022" y="1319"/>
                      <a:pt x="1032" y="1319"/>
                      <a:pt x="1032" y="1309"/>
                    </a:cubicBezTo>
                    <a:cubicBezTo>
                      <a:pt x="1063" y="1309"/>
                      <a:pt x="1084" y="1299"/>
                      <a:pt x="1104" y="1278"/>
                    </a:cubicBezTo>
                    <a:cubicBezTo>
                      <a:pt x="1125" y="1278"/>
                      <a:pt x="1146" y="1267"/>
                      <a:pt x="1156" y="1257"/>
                    </a:cubicBezTo>
                    <a:cubicBezTo>
                      <a:pt x="1341" y="1164"/>
                      <a:pt x="1465" y="969"/>
                      <a:pt x="1589" y="814"/>
                    </a:cubicBezTo>
                    <a:cubicBezTo>
                      <a:pt x="1744" y="607"/>
                      <a:pt x="1651" y="360"/>
                      <a:pt x="1476" y="215"/>
                    </a:cubicBezTo>
                    <a:cubicBezTo>
                      <a:pt x="1465" y="185"/>
                      <a:pt x="1444" y="153"/>
                      <a:pt x="1414" y="133"/>
                    </a:cubicBezTo>
                    <a:cubicBezTo>
                      <a:pt x="1312" y="32"/>
                      <a:pt x="1199" y="1"/>
                      <a:pt x="1074"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13" name="Google Shape;2613;p80"/>
              <p:cNvSpPr/>
              <p:nvPr/>
            </p:nvSpPr>
            <p:spPr>
              <a:xfrm>
                <a:off x="7460008" y="1266547"/>
                <a:ext cx="133500" cy="156504"/>
              </a:xfrm>
              <a:custGeom>
                <a:rect b="b" l="l" r="r" t="t"/>
                <a:pathLst>
                  <a:path extrusionOk="0" h="1694" w="1445">
                    <a:moveTo>
                      <a:pt x="564" y="1"/>
                    </a:moveTo>
                    <a:cubicBezTo>
                      <a:pt x="351" y="1"/>
                      <a:pt x="135" y="145"/>
                      <a:pt x="83" y="355"/>
                    </a:cubicBezTo>
                    <a:cubicBezTo>
                      <a:pt x="62" y="448"/>
                      <a:pt x="51" y="541"/>
                      <a:pt x="62" y="634"/>
                    </a:cubicBezTo>
                    <a:cubicBezTo>
                      <a:pt x="21" y="747"/>
                      <a:pt x="0" y="871"/>
                      <a:pt x="0" y="985"/>
                    </a:cubicBezTo>
                    <a:cubicBezTo>
                      <a:pt x="0" y="1180"/>
                      <a:pt x="72" y="1335"/>
                      <a:pt x="196" y="1490"/>
                    </a:cubicBezTo>
                    <a:cubicBezTo>
                      <a:pt x="268" y="1583"/>
                      <a:pt x="413" y="1666"/>
                      <a:pt x="526" y="1686"/>
                    </a:cubicBezTo>
                    <a:cubicBezTo>
                      <a:pt x="571" y="1691"/>
                      <a:pt x="614" y="1694"/>
                      <a:pt x="656" y="1694"/>
                    </a:cubicBezTo>
                    <a:cubicBezTo>
                      <a:pt x="787" y="1694"/>
                      <a:pt x="907" y="1669"/>
                      <a:pt x="1032" y="1614"/>
                    </a:cubicBezTo>
                    <a:cubicBezTo>
                      <a:pt x="1279" y="1510"/>
                      <a:pt x="1444" y="1212"/>
                      <a:pt x="1424" y="943"/>
                    </a:cubicBezTo>
                    <a:cubicBezTo>
                      <a:pt x="1382" y="552"/>
                      <a:pt x="1114" y="273"/>
                      <a:pt x="794" y="66"/>
                    </a:cubicBezTo>
                    <a:cubicBezTo>
                      <a:pt x="724" y="21"/>
                      <a:pt x="644" y="1"/>
                      <a:pt x="564"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14" name="Google Shape;2614;p80"/>
              <p:cNvSpPr/>
              <p:nvPr/>
            </p:nvSpPr>
            <p:spPr>
              <a:xfrm>
                <a:off x="6145217" y="1564292"/>
                <a:ext cx="162048" cy="180340"/>
              </a:xfrm>
              <a:custGeom>
                <a:rect b="b" l="l" r="r" t="t"/>
                <a:pathLst>
                  <a:path extrusionOk="0" h="1952" w="1754">
                    <a:moveTo>
                      <a:pt x="850" y="0"/>
                    </a:moveTo>
                    <a:cubicBezTo>
                      <a:pt x="689" y="0"/>
                      <a:pt x="526" y="60"/>
                      <a:pt x="381" y="154"/>
                    </a:cubicBezTo>
                    <a:cubicBezTo>
                      <a:pt x="196" y="277"/>
                      <a:pt x="103" y="504"/>
                      <a:pt x="175" y="721"/>
                    </a:cubicBezTo>
                    <a:cubicBezTo>
                      <a:pt x="41" y="979"/>
                      <a:pt x="0" y="1278"/>
                      <a:pt x="175" y="1547"/>
                    </a:cubicBezTo>
                    <a:cubicBezTo>
                      <a:pt x="335" y="1786"/>
                      <a:pt x="631" y="1952"/>
                      <a:pt x="928" y="1952"/>
                    </a:cubicBezTo>
                    <a:cubicBezTo>
                      <a:pt x="1015" y="1952"/>
                      <a:pt x="1102" y="1938"/>
                      <a:pt x="1186" y="1907"/>
                    </a:cubicBezTo>
                    <a:cubicBezTo>
                      <a:pt x="1424" y="1815"/>
                      <a:pt x="1578" y="1660"/>
                      <a:pt x="1671" y="1423"/>
                    </a:cubicBezTo>
                    <a:cubicBezTo>
                      <a:pt x="1754" y="1185"/>
                      <a:pt x="1671" y="917"/>
                      <a:pt x="1589" y="701"/>
                    </a:cubicBezTo>
                    <a:cubicBezTo>
                      <a:pt x="1495" y="463"/>
                      <a:pt x="1392" y="206"/>
                      <a:pt x="1155" y="82"/>
                    </a:cubicBezTo>
                    <a:cubicBezTo>
                      <a:pt x="1058" y="25"/>
                      <a:pt x="955" y="0"/>
                      <a:pt x="850"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15" name="Google Shape;2615;p80"/>
              <p:cNvSpPr/>
              <p:nvPr/>
            </p:nvSpPr>
            <p:spPr>
              <a:xfrm>
                <a:off x="6607338" y="1465067"/>
                <a:ext cx="146896" cy="132484"/>
              </a:xfrm>
              <a:custGeom>
                <a:rect b="b" l="l" r="r" t="t"/>
                <a:pathLst>
                  <a:path extrusionOk="0" h="1434" w="1590">
                    <a:moveTo>
                      <a:pt x="1115" y="1"/>
                    </a:moveTo>
                    <a:cubicBezTo>
                      <a:pt x="867" y="10"/>
                      <a:pt x="640" y="93"/>
                      <a:pt x="486" y="289"/>
                    </a:cubicBezTo>
                    <a:cubicBezTo>
                      <a:pt x="300" y="310"/>
                      <a:pt x="124" y="464"/>
                      <a:pt x="73" y="650"/>
                    </a:cubicBezTo>
                    <a:cubicBezTo>
                      <a:pt x="1" y="898"/>
                      <a:pt x="135" y="1115"/>
                      <a:pt x="362" y="1218"/>
                    </a:cubicBezTo>
                    <a:cubicBezTo>
                      <a:pt x="383" y="1228"/>
                      <a:pt x="403" y="1238"/>
                      <a:pt x="413" y="1248"/>
                    </a:cubicBezTo>
                    <a:lnTo>
                      <a:pt x="537" y="1310"/>
                    </a:lnTo>
                    <a:cubicBezTo>
                      <a:pt x="671" y="1383"/>
                      <a:pt x="805" y="1434"/>
                      <a:pt x="950" y="1434"/>
                    </a:cubicBezTo>
                    <a:cubicBezTo>
                      <a:pt x="1167" y="1434"/>
                      <a:pt x="1373" y="1310"/>
                      <a:pt x="1476" y="1115"/>
                    </a:cubicBezTo>
                    <a:cubicBezTo>
                      <a:pt x="1579" y="929"/>
                      <a:pt x="1589" y="702"/>
                      <a:pt x="1589" y="485"/>
                    </a:cubicBezTo>
                    <a:cubicBezTo>
                      <a:pt x="1589" y="228"/>
                      <a:pt x="1373" y="1"/>
                      <a:pt x="1115"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16" name="Google Shape;2616;p80"/>
              <p:cNvSpPr/>
              <p:nvPr/>
            </p:nvSpPr>
            <p:spPr>
              <a:xfrm>
                <a:off x="6036570" y="1207676"/>
                <a:ext cx="149483" cy="159461"/>
              </a:xfrm>
              <a:custGeom>
                <a:rect b="b" l="l" r="r" t="t"/>
                <a:pathLst>
                  <a:path extrusionOk="0" h="1726" w="1618">
                    <a:moveTo>
                      <a:pt x="830" y="0"/>
                    </a:moveTo>
                    <a:cubicBezTo>
                      <a:pt x="792" y="0"/>
                      <a:pt x="752" y="4"/>
                      <a:pt x="711" y="11"/>
                    </a:cubicBezTo>
                    <a:cubicBezTo>
                      <a:pt x="526" y="53"/>
                      <a:pt x="402" y="187"/>
                      <a:pt x="310" y="352"/>
                    </a:cubicBezTo>
                    <a:cubicBezTo>
                      <a:pt x="83" y="497"/>
                      <a:pt x="0" y="785"/>
                      <a:pt x="134" y="1012"/>
                    </a:cubicBezTo>
                    <a:cubicBezTo>
                      <a:pt x="258" y="1229"/>
                      <a:pt x="340" y="1497"/>
                      <a:pt x="557" y="1641"/>
                    </a:cubicBezTo>
                    <a:cubicBezTo>
                      <a:pt x="638" y="1687"/>
                      <a:pt x="735" y="1716"/>
                      <a:pt x="827" y="1716"/>
                    </a:cubicBezTo>
                    <a:cubicBezTo>
                      <a:pt x="840" y="1716"/>
                      <a:pt x="854" y="1715"/>
                      <a:pt x="867" y="1714"/>
                    </a:cubicBezTo>
                    <a:lnTo>
                      <a:pt x="1000" y="1714"/>
                    </a:lnTo>
                    <a:cubicBezTo>
                      <a:pt x="1037" y="1721"/>
                      <a:pt x="1075" y="1725"/>
                      <a:pt x="1112" y="1725"/>
                    </a:cubicBezTo>
                    <a:cubicBezTo>
                      <a:pt x="1374" y="1725"/>
                      <a:pt x="1618" y="1539"/>
                      <a:pt x="1609" y="1249"/>
                    </a:cubicBezTo>
                    <a:cubicBezTo>
                      <a:pt x="1599" y="868"/>
                      <a:pt x="1465" y="548"/>
                      <a:pt x="1259" y="238"/>
                    </a:cubicBezTo>
                    <a:cubicBezTo>
                      <a:pt x="1148" y="78"/>
                      <a:pt x="1004" y="0"/>
                      <a:pt x="830"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17" name="Google Shape;2617;p80"/>
              <p:cNvSpPr/>
              <p:nvPr/>
            </p:nvSpPr>
            <p:spPr>
              <a:xfrm>
                <a:off x="6919885" y="1162960"/>
                <a:ext cx="123984" cy="142462"/>
              </a:xfrm>
              <a:custGeom>
                <a:rect b="b" l="l" r="r" t="t"/>
                <a:pathLst>
                  <a:path extrusionOk="0" h="1542" w="1342">
                    <a:moveTo>
                      <a:pt x="517" y="0"/>
                    </a:moveTo>
                    <a:cubicBezTo>
                      <a:pt x="362" y="0"/>
                      <a:pt x="166" y="93"/>
                      <a:pt x="104" y="238"/>
                    </a:cubicBezTo>
                    <a:cubicBezTo>
                      <a:pt x="22" y="433"/>
                      <a:pt x="1" y="578"/>
                      <a:pt x="32" y="774"/>
                    </a:cubicBezTo>
                    <a:lnTo>
                      <a:pt x="63" y="867"/>
                    </a:lnTo>
                    <a:cubicBezTo>
                      <a:pt x="22" y="1063"/>
                      <a:pt x="73" y="1259"/>
                      <a:pt x="280" y="1382"/>
                    </a:cubicBezTo>
                    <a:cubicBezTo>
                      <a:pt x="342" y="1414"/>
                      <a:pt x="424" y="1434"/>
                      <a:pt x="507" y="1444"/>
                    </a:cubicBezTo>
                    <a:cubicBezTo>
                      <a:pt x="584" y="1511"/>
                      <a:pt x="691" y="1542"/>
                      <a:pt x="798" y="1542"/>
                    </a:cubicBezTo>
                    <a:cubicBezTo>
                      <a:pt x="890" y="1542"/>
                      <a:pt x="981" y="1519"/>
                      <a:pt x="1053" y="1476"/>
                    </a:cubicBezTo>
                    <a:cubicBezTo>
                      <a:pt x="1291" y="1331"/>
                      <a:pt x="1342" y="1052"/>
                      <a:pt x="1218" y="816"/>
                    </a:cubicBezTo>
                    <a:cubicBezTo>
                      <a:pt x="1218" y="816"/>
                      <a:pt x="1218" y="805"/>
                      <a:pt x="1208" y="795"/>
                    </a:cubicBezTo>
                    <a:cubicBezTo>
                      <a:pt x="1249" y="630"/>
                      <a:pt x="1229" y="465"/>
                      <a:pt x="1136" y="320"/>
                    </a:cubicBezTo>
                    <a:cubicBezTo>
                      <a:pt x="1074" y="227"/>
                      <a:pt x="991" y="145"/>
                      <a:pt x="899" y="93"/>
                    </a:cubicBezTo>
                    <a:cubicBezTo>
                      <a:pt x="816" y="42"/>
                      <a:pt x="723" y="0"/>
                      <a:pt x="610"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sp>
        <p:nvSpPr>
          <p:cNvPr id="2618" name="Google Shape;2618;p80"/>
          <p:cNvSpPr/>
          <p:nvPr/>
        </p:nvSpPr>
        <p:spPr>
          <a:xfrm rot="-5400000">
            <a:off x="-4926221" y="-674808"/>
            <a:ext cx="6372526" cy="6493094"/>
          </a:xfrm>
          <a:custGeom>
            <a:rect b="b" l="l" r="r" t="t"/>
            <a:pathLst>
              <a:path extrusionOk="0" h="31343" w="30761">
                <a:moveTo>
                  <a:pt x="25462" y="1"/>
                </a:moveTo>
                <a:cubicBezTo>
                  <a:pt x="25003" y="1"/>
                  <a:pt x="24504" y="84"/>
                  <a:pt x="23962" y="262"/>
                </a:cubicBezTo>
                <a:cubicBezTo>
                  <a:pt x="22714" y="644"/>
                  <a:pt x="21848" y="1706"/>
                  <a:pt x="21270" y="2862"/>
                </a:cubicBezTo>
                <a:cubicBezTo>
                  <a:pt x="20785" y="3728"/>
                  <a:pt x="20693" y="5740"/>
                  <a:pt x="19919" y="6421"/>
                </a:cubicBezTo>
                <a:cubicBezTo>
                  <a:pt x="19549" y="6724"/>
                  <a:pt x="19197" y="6855"/>
                  <a:pt x="18859" y="6855"/>
                </a:cubicBezTo>
                <a:cubicBezTo>
                  <a:pt x="16740" y="6855"/>
                  <a:pt x="15176" y="1692"/>
                  <a:pt x="13183" y="1603"/>
                </a:cubicBezTo>
                <a:cubicBezTo>
                  <a:pt x="13116" y="1599"/>
                  <a:pt x="13051" y="1598"/>
                  <a:pt x="12987" y="1598"/>
                </a:cubicBezTo>
                <a:cubicBezTo>
                  <a:pt x="9937" y="1598"/>
                  <a:pt x="10508" y="5882"/>
                  <a:pt x="11357" y="7762"/>
                </a:cubicBezTo>
                <a:cubicBezTo>
                  <a:pt x="11842" y="8917"/>
                  <a:pt x="12420" y="10072"/>
                  <a:pt x="13276" y="11134"/>
                </a:cubicBezTo>
                <a:cubicBezTo>
                  <a:pt x="13956" y="12094"/>
                  <a:pt x="15205" y="12867"/>
                  <a:pt x="15586" y="14116"/>
                </a:cubicBezTo>
                <a:cubicBezTo>
                  <a:pt x="16357" y="16711"/>
                  <a:pt x="14815" y="17501"/>
                  <a:pt x="12974" y="17501"/>
                </a:cubicBezTo>
                <a:cubicBezTo>
                  <a:pt x="11807" y="17501"/>
                  <a:pt x="10520" y="17184"/>
                  <a:pt x="9624" y="16808"/>
                </a:cubicBezTo>
                <a:cubicBezTo>
                  <a:pt x="8752" y="16450"/>
                  <a:pt x="7859" y="16277"/>
                  <a:pt x="6986" y="16277"/>
                </a:cubicBezTo>
                <a:cubicBezTo>
                  <a:pt x="4586" y="16277"/>
                  <a:pt x="2333" y="17587"/>
                  <a:pt x="1062" y="19985"/>
                </a:cubicBezTo>
                <a:cubicBezTo>
                  <a:pt x="0" y="22203"/>
                  <a:pt x="93" y="25472"/>
                  <a:pt x="1248" y="27783"/>
                </a:cubicBezTo>
                <a:cubicBezTo>
                  <a:pt x="1953" y="29293"/>
                  <a:pt x="2762" y="29890"/>
                  <a:pt x="3534" y="29890"/>
                </a:cubicBezTo>
                <a:cubicBezTo>
                  <a:pt x="4978" y="29890"/>
                  <a:pt x="6291" y="27799"/>
                  <a:pt x="6540" y="25669"/>
                </a:cubicBezTo>
                <a:cubicBezTo>
                  <a:pt x="6754" y="23757"/>
                  <a:pt x="7623" y="23083"/>
                  <a:pt x="8725" y="23083"/>
                </a:cubicBezTo>
                <a:cubicBezTo>
                  <a:pt x="10121" y="23083"/>
                  <a:pt x="11892" y="24164"/>
                  <a:pt x="13183" y="25184"/>
                </a:cubicBezTo>
                <a:cubicBezTo>
                  <a:pt x="14106" y="25895"/>
                  <a:pt x="14783" y="26188"/>
                  <a:pt x="15317" y="26188"/>
                </a:cubicBezTo>
                <a:cubicBezTo>
                  <a:pt x="16736" y="26188"/>
                  <a:pt x="17148" y="24117"/>
                  <a:pt x="18474" y="22295"/>
                </a:cubicBezTo>
                <a:cubicBezTo>
                  <a:pt x="19049" y="21552"/>
                  <a:pt x="19836" y="21252"/>
                  <a:pt x="20692" y="21252"/>
                </a:cubicBezTo>
                <a:cubicBezTo>
                  <a:pt x="22710" y="21252"/>
                  <a:pt x="25108" y="22925"/>
                  <a:pt x="25984" y="24410"/>
                </a:cubicBezTo>
                <a:cubicBezTo>
                  <a:pt x="26655" y="25669"/>
                  <a:pt x="26944" y="27010"/>
                  <a:pt x="27336" y="28454"/>
                </a:cubicBezTo>
                <a:cubicBezTo>
                  <a:pt x="27624" y="29227"/>
                  <a:pt x="27624" y="30671"/>
                  <a:pt x="28006" y="31342"/>
                </a:cubicBezTo>
                <a:lnTo>
                  <a:pt x="28099" y="31146"/>
                </a:lnTo>
                <a:cubicBezTo>
                  <a:pt x="28129" y="31161"/>
                  <a:pt x="28159" y="31168"/>
                  <a:pt x="28189" y="31168"/>
                </a:cubicBezTo>
                <a:cubicBezTo>
                  <a:pt x="28548" y="31168"/>
                  <a:pt x="28887" y="30143"/>
                  <a:pt x="29069" y="29609"/>
                </a:cubicBezTo>
                <a:cubicBezTo>
                  <a:pt x="30502" y="24802"/>
                  <a:pt x="29935" y="19315"/>
                  <a:pt x="30409" y="14311"/>
                </a:cubicBezTo>
                <a:cubicBezTo>
                  <a:pt x="30760" y="10859"/>
                  <a:pt x="30710" y="1"/>
                  <a:pt x="25462" y="1"/>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2619" name="Google Shape;2619;p80"/>
          <p:cNvGrpSpPr/>
          <p:nvPr/>
        </p:nvGrpSpPr>
        <p:grpSpPr>
          <a:xfrm flipH="1" rot="8999737">
            <a:off x="7671456" y="3842785"/>
            <a:ext cx="1337226" cy="899542"/>
            <a:chOff x="5898017" y="1162960"/>
            <a:chExt cx="1695492" cy="1140544"/>
          </a:xfrm>
        </p:grpSpPr>
        <p:sp>
          <p:nvSpPr>
            <p:cNvPr id="2620" name="Google Shape;2620;p80"/>
            <p:cNvSpPr/>
            <p:nvPr/>
          </p:nvSpPr>
          <p:spPr>
            <a:xfrm>
              <a:off x="5898017" y="1960377"/>
              <a:ext cx="158260" cy="159738"/>
            </a:xfrm>
            <a:custGeom>
              <a:rect b="b" l="l" r="r" t="t"/>
              <a:pathLst>
                <a:path extrusionOk="0" h="1729" w="1713">
                  <a:moveTo>
                    <a:pt x="814" y="0"/>
                  </a:moveTo>
                  <a:cubicBezTo>
                    <a:pt x="725" y="0"/>
                    <a:pt x="637" y="23"/>
                    <a:pt x="568" y="66"/>
                  </a:cubicBezTo>
                  <a:cubicBezTo>
                    <a:pt x="444" y="138"/>
                    <a:pt x="372" y="242"/>
                    <a:pt x="341" y="375"/>
                  </a:cubicBezTo>
                  <a:cubicBezTo>
                    <a:pt x="341" y="386"/>
                    <a:pt x="330" y="396"/>
                    <a:pt x="330" y="407"/>
                  </a:cubicBezTo>
                  <a:cubicBezTo>
                    <a:pt x="330" y="399"/>
                    <a:pt x="329" y="396"/>
                    <a:pt x="328" y="396"/>
                  </a:cubicBezTo>
                  <a:cubicBezTo>
                    <a:pt x="324" y="396"/>
                    <a:pt x="318" y="412"/>
                    <a:pt x="323" y="412"/>
                  </a:cubicBezTo>
                  <a:cubicBezTo>
                    <a:pt x="324" y="412"/>
                    <a:pt x="327" y="410"/>
                    <a:pt x="330" y="407"/>
                  </a:cubicBezTo>
                  <a:lnTo>
                    <a:pt x="330" y="407"/>
                  </a:lnTo>
                  <a:cubicBezTo>
                    <a:pt x="310" y="437"/>
                    <a:pt x="289" y="478"/>
                    <a:pt x="268" y="510"/>
                  </a:cubicBezTo>
                  <a:cubicBezTo>
                    <a:pt x="217" y="613"/>
                    <a:pt x="155" y="716"/>
                    <a:pt x="103" y="819"/>
                  </a:cubicBezTo>
                  <a:cubicBezTo>
                    <a:pt x="0" y="1005"/>
                    <a:pt x="21" y="1242"/>
                    <a:pt x="176" y="1397"/>
                  </a:cubicBezTo>
                  <a:lnTo>
                    <a:pt x="279" y="1500"/>
                  </a:lnTo>
                  <a:cubicBezTo>
                    <a:pt x="330" y="1551"/>
                    <a:pt x="424" y="1603"/>
                    <a:pt x="506" y="1624"/>
                  </a:cubicBezTo>
                  <a:cubicBezTo>
                    <a:pt x="591" y="1695"/>
                    <a:pt x="696" y="1729"/>
                    <a:pt x="802" y="1729"/>
                  </a:cubicBezTo>
                  <a:cubicBezTo>
                    <a:pt x="926" y="1729"/>
                    <a:pt x="1051" y="1682"/>
                    <a:pt x="1146" y="1592"/>
                  </a:cubicBezTo>
                  <a:cubicBezTo>
                    <a:pt x="1331" y="1417"/>
                    <a:pt x="1527" y="1262"/>
                    <a:pt x="1600" y="1015"/>
                  </a:cubicBezTo>
                  <a:cubicBezTo>
                    <a:pt x="1713" y="581"/>
                    <a:pt x="1362" y="283"/>
                    <a:pt x="1052" y="66"/>
                  </a:cubicBezTo>
                  <a:cubicBezTo>
                    <a:pt x="982" y="21"/>
                    <a:pt x="897" y="0"/>
                    <a:pt x="814"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21" name="Google Shape;2621;p80"/>
            <p:cNvSpPr/>
            <p:nvPr/>
          </p:nvSpPr>
          <p:spPr>
            <a:xfrm>
              <a:off x="6434602" y="2116420"/>
              <a:ext cx="143016" cy="187085"/>
            </a:xfrm>
            <a:custGeom>
              <a:rect b="b" l="l" r="r" t="t"/>
              <a:pathLst>
                <a:path extrusionOk="0" h="2025" w="1548">
                  <a:moveTo>
                    <a:pt x="601" y="0"/>
                  </a:moveTo>
                  <a:cubicBezTo>
                    <a:pt x="436" y="0"/>
                    <a:pt x="276" y="83"/>
                    <a:pt x="175" y="265"/>
                  </a:cubicBezTo>
                  <a:cubicBezTo>
                    <a:pt x="72" y="440"/>
                    <a:pt x="51" y="646"/>
                    <a:pt x="41" y="832"/>
                  </a:cubicBezTo>
                  <a:cubicBezTo>
                    <a:pt x="0" y="1224"/>
                    <a:pt x="10" y="1698"/>
                    <a:pt x="361" y="1946"/>
                  </a:cubicBezTo>
                  <a:cubicBezTo>
                    <a:pt x="443" y="2000"/>
                    <a:pt x="526" y="2024"/>
                    <a:pt x="608" y="2024"/>
                  </a:cubicBezTo>
                  <a:cubicBezTo>
                    <a:pt x="743" y="2024"/>
                    <a:pt x="875" y="1960"/>
                    <a:pt x="990" y="1863"/>
                  </a:cubicBezTo>
                  <a:cubicBezTo>
                    <a:pt x="1186" y="1853"/>
                    <a:pt x="1372" y="1719"/>
                    <a:pt x="1434" y="1523"/>
                  </a:cubicBezTo>
                  <a:cubicBezTo>
                    <a:pt x="1454" y="1420"/>
                    <a:pt x="1475" y="1327"/>
                    <a:pt x="1485" y="1234"/>
                  </a:cubicBezTo>
                  <a:cubicBezTo>
                    <a:pt x="1516" y="1173"/>
                    <a:pt x="1547" y="1100"/>
                    <a:pt x="1547" y="1017"/>
                  </a:cubicBezTo>
                  <a:cubicBezTo>
                    <a:pt x="1547" y="863"/>
                    <a:pt x="1475" y="749"/>
                    <a:pt x="1382" y="667"/>
                  </a:cubicBezTo>
                  <a:cubicBezTo>
                    <a:pt x="1351" y="616"/>
                    <a:pt x="1320" y="574"/>
                    <a:pt x="1279" y="522"/>
                  </a:cubicBezTo>
                  <a:cubicBezTo>
                    <a:pt x="1238" y="471"/>
                    <a:pt x="1186" y="440"/>
                    <a:pt x="1135" y="389"/>
                  </a:cubicBezTo>
                  <a:cubicBezTo>
                    <a:pt x="1124" y="347"/>
                    <a:pt x="1103" y="295"/>
                    <a:pt x="1073" y="254"/>
                  </a:cubicBezTo>
                  <a:cubicBezTo>
                    <a:pt x="951" y="91"/>
                    <a:pt x="774" y="0"/>
                    <a:pt x="601"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22" name="Google Shape;2622;p80"/>
            <p:cNvSpPr/>
            <p:nvPr/>
          </p:nvSpPr>
          <p:spPr>
            <a:xfrm>
              <a:off x="6864018" y="1933954"/>
              <a:ext cx="156689" cy="160200"/>
            </a:xfrm>
            <a:custGeom>
              <a:rect b="b" l="l" r="r" t="t"/>
              <a:pathLst>
                <a:path extrusionOk="0" h="1734" w="1696">
                  <a:moveTo>
                    <a:pt x="1146" y="1"/>
                  </a:moveTo>
                  <a:cubicBezTo>
                    <a:pt x="1140" y="1"/>
                    <a:pt x="1134" y="1"/>
                    <a:pt x="1129" y="1"/>
                  </a:cubicBezTo>
                  <a:cubicBezTo>
                    <a:pt x="973" y="1"/>
                    <a:pt x="829" y="42"/>
                    <a:pt x="705" y="115"/>
                  </a:cubicBezTo>
                  <a:cubicBezTo>
                    <a:pt x="592" y="145"/>
                    <a:pt x="489" y="218"/>
                    <a:pt x="427" y="331"/>
                  </a:cubicBezTo>
                  <a:cubicBezTo>
                    <a:pt x="386" y="414"/>
                    <a:pt x="334" y="476"/>
                    <a:pt x="283" y="548"/>
                  </a:cubicBezTo>
                  <a:cubicBezTo>
                    <a:pt x="180" y="693"/>
                    <a:pt x="128" y="858"/>
                    <a:pt x="86" y="1023"/>
                  </a:cubicBezTo>
                  <a:cubicBezTo>
                    <a:pt x="1" y="1347"/>
                    <a:pt x="259" y="1627"/>
                    <a:pt x="559" y="1627"/>
                  </a:cubicBezTo>
                  <a:cubicBezTo>
                    <a:pt x="584" y="1627"/>
                    <a:pt x="609" y="1625"/>
                    <a:pt x="633" y="1621"/>
                  </a:cubicBezTo>
                  <a:cubicBezTo>
                    <a:pt x="726" y="1683"/>
                    <a:pt x="829" y="1734"/>
                    <a:pt x="932" y="1734"/>
                  </a:cubicBezTo>
                  <a:cubicBezTo>
                    <a:pt x="1149" y="1734"/>
                    <a:pt x="1314" y="1590"/>
                    <a:pt x="1386" y="1404"/>
                  </a:cubicBezTo>
                  <a:cubicBezTo>
                    <a:pt x="1417" y="1383"/>
                    <a:pt x="1448" y="1363"/>
                    <a:pt x="1469" y="1332"/>
                  </a:cubicBezTo>
                  <a:cubicBezTo>
                    <a:pt x="1696" y="1085"/>
                    <a:pt x="1613" y="785"/>
                    <a:pt x="1613" y="476"/>
                  </a:cubicBezTo>
                  <a:cubicBezTo>
                    <a:pt x="1613" y="223"/>
                    <a:pt x="1406" y="1"/>
                    <a:pt x="1146"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23" name="Google Shape;2623;p80"/>
            <p:cNvSpPr/>
            <p:nvPr/>
          </p:nvSpPr>
          <p:spPr>
            <a:xfrm>
              <a:off x="7359861" y="1915384"/>
              <a:ext cx="163988" cy="152162"/>
            </a:xfrm>
            <a:custGeom>
              <a:rect b="b" l="l" r="r" t="t"/>
              <a:pathLst>
                <a:path extrusionOk="0" h="1647" w="1775">
                  <a:moveTo>
                    <a:pt x="1056" y="1"/>
                  </a:moveTo>
                  <a:cubicBezTo>
                    <a:pt x="1034" y="1"/>
                    <a:pt x="1013" y="3"/>
                    <a:pt x="991" y="6"/>
                  </a:cubicBezTo>
                  <a:lnTo>
                    <a:pt x="960" y="6"/>
                  </a:lnTo>
                  <a:cubicBezTo>
                    <a:pt x="775" y="6"/>
                    <a:pt x="651" y="99"/>
                    <a:pt x="548" y="243"/>
                  </a:cubicBezTo>
                  <a:cubicBezTo>
                    <a:pt x="465" y="346"/>
                    <a:pt x="383" y="460"/>
                    <a:pt x="321" y="573"/>
                  </a:cubicBezTo>
                  <a:cubicBezTo>
                    <a:pt x="259" y="687"/>
                    <a:pt x="218" y="800"/>
                    <a:pt x="156" y="914"/>
                  </a:cubicBezTo>
                  <a:cubicBezTo>
                    <a:pt x="1" y="1234"/>
                    <a:pt x="186" y="1646"/>
                    <a:pt x="578" y="1646"/>
                  </a:cubicBezTo>
                  <a:cubicBezTo>
                    <a:pt x="672" y="1646"/>
                    <a:pt x="775" y="1636"/>
                    <a:pt x="878" y="1636"/>
                  </a:cubicBezTo>
                  <a:cubicBezTo>
                    <a:pt x="904" y="1641"/>
                    <a:pt x="930" y="1643"/>
                    <a:pt x="954" y="1643"/>
                  </a:cubicBezTo>
                  <a:cubicBezTo>
                    <a:pt x="1045" y="1643"/>
                    <a:pt x="1124" y="1615"/>
                    <a:pt x="1197" y="1574"/>
                  </a:cubicBezTo>
                  <a:cubicBezTo>
                    <a:pt x="1352" y="1522"/>
                    <a:pt x="1486" y="1440"/>
                    <a:pt x="1589" y="1295"/>
                  </a:cubicBezTo>
                  <a:cubicBezTo>
                    <a:pt x="1775" y="1017"/>
                    <a:pt x="1610" y="646"/>
                    <a:pt x="1517" y="357"/>
                  </a:cubicBezTo>
                  <a:cubicBezTo>
                    <a:pt x="1452" y="170"/>
                    <a:pt x="1260" y="1"/>
                    <a:pt x="1056"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24" name="Google Shape;2624;p80"/>
            <p:cNvSpPr/>
            <p:nvPr/>
          </p:nvSpPr>
          <p:spPr>
            <a:xfrm>
              <a:off x="7171206" y="1552025"/>
              <a:ext cx="161124" cy="141538"/>
            </a:xfrm>
            <a:custGeom>
              <a:rect b="b" l="l" r="r" t="t"/>
              <a:pathLst>
                <a:path extrusionOk="0" h="1532" w="1744">
                  <a:moveTo>
                    <a:pt x="1074" y="1"/>
                  </a:moveTo>
                  <a:cubicBezTo>
                    <a:pt x="1033" y="1"/>
                    <a:pt x="992" y="4"/>
                    <a:pt x="949" y="9"/>
                  </a:cubicBezTo>
                  <a:cubicBezTo>
                    <a:pt x="867" y="20"/>
                    <a:pt x="795" y="61"/>
                    <a:pt x="733" y="112"/>
                  </a:cubicBezTo>
                  <a:lnTo>
                    <a:pt x="733" y="102"/>
                  </a:lnTo>
                  <a:cubicBezTo>
                    <a:pt x="681" y="91"/>
                    <a:pt x="640" y="82"/>
                    <a:pt x="599" y="82"/>
                  </a:cubicBezTo>
                  <a:lnTo>
                    <a:pt x="589" y="82"/>
                  </a:lnTo>
                  <a:cubicBezTo>
                    <a:pt x="577" y="80"/>
                    <a:pt x="566" y="79"/>
                    <a:pt x="554" y="79"/>
                  </a:cubicBezTo>
                  <a:cubicBezTo>
                    <a:pt x="407" y="79"/>
                    <a:pt x="243" y="195"/>
                    <a:pt x="176" y="318"/>
                  </a:cubicBezTo>
                  <a:cubicBezTo>
                    <a:pt x="83" y="494"/>
                    <a:pt x="62" y="731"/>
                    <a:pt x="32" y="927"/>
                  </a:cubicBezTo>
                  <a:cubicBezTo>
                    <a:pt x="0" y="1102"/>
                    <a:pt x="32" y="1257"/>
                    <a:pt x="155" y="1391"/>
                  </a:cubicBezTo>
                  <a:cubicBezTo>
                    <a:pt x="247" y="1484"/>
                    <a:pt x="372" y="1532"/>
                    <a:pt x="498" y="1532"/>
                  </a:cubicBezTo>
                  <a:cubicBezTo>
                    <a:pt x="583" y="1532"/>
                    <a:pt x="668" y="1510"/>
                    <a:pt x="743" y="1464"/>
                  </a:cubicBezTo>
                  <a:cubicBezTo>
                    <a:pt x="826" y="1412"/>
                    <a:pt x="919" y="1361"/>
                    <a:pt x="1011" y="1319"/>
                  </a:cubicBezTo>
                  <a:cubicBezTo>
                    <a:pt x="1022" y="1319"/>
                    <a:pt x="1032" y="1319"/>
                    <a:pt x="1032" y="1309"/>
                  </a:cubicBezTo>
                  <a:cubicBezTo>
                    <a:pt x="1063" y="1309"/>
                    <a:pt x="1084" y="1299"/>
                    <a:pt x="1104" y="1278"/>
                  </a:cubicBezTo>
                  <a:cubicBezTo>
                    <a:pt x="1125" y="1278"/>
                    <a:pt x="1146" y="1267"/>
                    <a:pt x="1156" y="1257"/>
                  </a:cubicBezTo>
                  <a:cubicBezTo>
                    <a:pt x="1341" y="1164"/>
                    <a:pt x="1465" y="969"/>
                    <a:pt x="1589" y="814"/>
                  </a:cubicBezTo>
                  <a:cubicBezTo>
                    <a:pt x="1744" y="607"/>
                    <a:pt x="1651" y="360"/>
                    <a:pt x="1476" y="215"/>
                  </a:cubicBezTo>
                  <a:cubicBezTo>
                    <a:pt x="1465" y="185"/>
                    <a:pt x="1444" y="153"/>
                    <a:pt x="1414" y="133"/>
                  </a:cubicBezTo>
                  <a:cubicBezTo>
                    <a:pt x="1312" y="32"/>
                    <a:pt x="1199" y="1"/>
                    <a:pt x="1074"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25" name="Google Shape;2625;p80"/>
            <p:cNvSpPr/>
            <p:nvPr/>
          </p:nvSpPr>
          <p:spPr>
            <a:xfrm>
              <a:off x="7460008" y="1266547"/>
              <a:ext cx="133500" cy="156504"/>
            </a:xfrm>
            <a:custGeom>
              <a:rect b="b" l="l" r="r" t="t"/>
              <a:pathLst>
                <a:path extrusionOk="0" h="1694" w="1445">
                  <a:moveTo>
                    <a:pt x="564" y="1"/>
                  </a:moveTo>
                  <a:cubicBezTo>
                    <a:pt x="351" y="1"/>
                    <a:pt x="135" y="145"/>
                    <a:pt x="83" y="355"/>
                  </a:cubicBezTo>
                  <a:cubicBezTo>
                    <a:pt x="62" y="448"/>
                    <a:pt x="51" y="541"/>
                    <a:pt x="62" y="634"/>
                  </a:cubicBezTo>
                  <a:cubicBezTo>
                    <a:pt x="21" y="747"/>
                    <a:pt x="0" y="871"/>
                    <a:pt x="0" y="985"/>
                  </a:cubicBezTo>
                  <a:cubicBezTo>
                    <a:pt x="0" y="1180"/>
                    <a:pt x="72" y="1335"/>
                    <a:pt x="196" y="1490"/>
                  </a:cubicBezTo>
                  <a:cubicBezTo>
                    <a:pt x="268" y="1583"/>
                    <a:pt x="413" y="1666"/>
                    <a:pt x="526" y="1686"/>
                  </a:cubicBezTo>
                  <a:cubicBezTo>
                    <a:pt x="571" y="1691"/>
                    <a:pt x="614" y="1694"/>
                    <a:pt x="656" y="1694"/>
                  </a:cubicBezTo>
                  <a:cubicBezTo>
                    <a:pt x="787" y="1694"/>
                    <a:pt x="907" y="1669"/>
                    <a:pt x="1032" y="1614"/>
                  </a:cubicBezTo>
                  <a:cubicBezTo>
                    <a:pt x="1279" y="1510"/>
                    <a:pt x="1444" y="1212"/>
                    <a:pt x="1424" y="943"/>
                  </a:cubicBezTo>
                  <a:cubicBezTo>
                    <a:pt x="1382" y="552"/>
                    <a:pt x="1114" y="273"/>
                    <a:pt x="794" y="66"/>
                  </a:cubicBezTo>
                  <a:cubicBezTo>
                    <a:pt x="724" y="21"/>
                    <a:pt x="644" y="1"/>
                    <a:pt x="564"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26" name="Google Shape;2626;p80"/>
            <p:cNvSpPr/>
            <p:nvPr/>
          </p:nvSpPr>
          <p:spPr>
            <a:xfrm>
              <a:off x="6145217" y="1564292"/>
              <a:ext cx="162048" cy="180340"/>
            </a:xfrm>
            <a:custGeom>
              <a:rect b="b" l="l" r="r" t="t"/>
              <a:pathLst>
                <a:path extrusionOk="0" h="1952" w="1754">
                  <a:moveTo>
                    <a:pt x="850" y="0"/>
                  </a:moveTo>
                  <a:cubicBezTo>
                    <a:pt x="689" y="0"/>
                    <a:pt x="526" y="60"/>
                    <a:pt x="381" y="154"/>
                  </a:cubicBezTo>
                  <a:cubicBezTo>
                    <a:pt x="196" y="277"/>
                    <a:pt x="103" y="504"/>
                    <a:pt x="175" y="721"/>
                  </a:cubicBezTo>
                  <a:cubicBezTo>
                    <a:pt x="41" y="979"/>
                    <a:pt x="0" y="1278"/>
                    <a:pt x="175" y="1547"/>
                  </a:cubicBezTo>
                  <a:cubicBezTo>
                    <a:pt x="335" y="1786"/>
                    <a:pt x="631" y="1952"/>
                    <a:pt x="928" y="1952"/>
                  </a:cubicBezTo>
                  <a:cubicBezTo>
                    <a:pt x="1015" y="1952"/>
                    <a:pt x="1102" y="1938"/>
                    <a:pt x="1186" y="1907"/>
                  </a:cubicBezTo>
                  <a:cubicBezTo>
                    <a:pt x="1424" y="1815"/>
                    <a:pt x="1578" y="1660"/>
                    <a:pt x="1671" y="1423"/>
                  </a:cubicBezTo>
                  <a:cubicBezTo>
                    <a:pt x="1754" y="1185"/>
                    <a:pt x="1671" y="917"/>
                    <a:pt x="1589" y="701"/>
                  </a:cubicBezTo>
                  <a:cubicBezTo>
                    <a:pt x="1495" y="463"/>
                    <a:pt x="1392" y="206"/>
                    <a:pt x="1155" y="82"/>
                  </a:cubicBezTo>
                  <a:cubicBezTo>
                    <a:pt x="1058" y="25"/>
                    <a:pt x="955" y="0"/>
                    <a:pt x="850"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27" name="Google Shape;2627;p80"/>
            <p:cNvSpPr/>
            <p:nvPr/>
          </p:nvSpPr>
          <p:spPr>
            <a:xfrm>
              <a:off x="6607338" y="1465067"/>
              <a:ext cx="146896" cy="132484"/>
            </a:xfrm>
            <a:custGeom>
              <a:rect b="b" l="l" r="r" t="t"/>
              <a:pathLst>
                <a:path extrusionOk="0" h="1434" w="1590">
                  <a:moveTo>
                    <a:pt x="1115" y="1"/>
                  </a:moveTo>
                  <a:cubicBezTo>
                    <a:pt x="867" y="10"/>
                    <a:pt x="640" y="93"/>
                    <a:pt x="486" y="289"/>
                  </a:cubicBezTo>
                  <a:cubicBezTo>
                    <a:pt x="300" y="310"/>
                    <a:pt x="124" y="464"/>
                    <a:pt x="73" y="650"/>
                  </a:cubicBezTo>
                  <a:cubicBezTo>
                    <a:pt x="1" y="898"/>
                    <a:pt x="135" y="1115"/>
                    <a:pt x="362" y="1218"/>
                  </a:cubicBezTo>
                  <a:cubicBezTo>
                    <a:pt x="383" y="1228"/>
                    <a:pt x="403" y="1238"/>
                    <a:pt x="413" y="1248"/>
                  </a:cubicBezTo>
                  <a:lnTo>
                    <a:pt x="537" y="1310"/>
                  </a:lnTo>
                  <a:cubicBezTo>
                    <a:pt x="671" y="1383"/>
                    <a:pt x="805" y="1434"/>
                    <a:pt x="950" y="1434"/>
                  </a:cubicBezTo>
                  <a:cubicBezTo>
                    <a:pt x="1167" y="1434"/>
                    <a:pt x="1373" y="1310"/>
                    <a:pt x="1476" y="1115"/>
                  </a:cubicBezTo>
                  <a:cubicBezTo>
                    <a:pt x="1579" y="929"/>
                    <a:pt x="1589" y="702"/>
                    <a:pt x="1589" y="485"/>
                  </a:cubicBezTo>
                  <a:cubicBezTo>
                    <a:pt x="1589" y="228"/>
                    <a:pt x="1373" y="1"/>
                    <a:pt x="1115"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28" name="Google Shape;2628;p80"/>
            <p:cNvSpPr/>
            <p:nvPr/>
          </p:nvSpPr>
          <p:spPr>
            <a:xfrm>
              <a:off x="6036570" y="1207676"/>
              <a:ext cx="149483" cy="159461"/>
            </a:xfrm>
            <a:custGeom>
              <a:rect b="b" l="l" r="r" t="t"/>
              <a:pathLst>
                <a:path extrusionOk="0" h="1726" w="1618">
                  <a:moveTo>
                    <a:pt x="830" y="0"/>
                  </a:moveTo>
                  <a:cubicBezTo>
                    <a:pt x="792" y="0"/>
                    <a:pt x="752" y="4"/>
                    <a:pt x="711" y="11"/>
                  </a:cubicBezTo>
                  <a:cubicBezTo>
                    <a:pt x="526" y="53"/>
                    <a:pt x="402" y="187"/>
                    <a:pt x="310" y="352"/>
                  </a:cubicBezTo>
                  <a:cubicBezTo>
                    <a:pt x="83" y="497"/>
                    <a:pt x="0" y="785"/>
                    <a:pt x="134" y="1012"/>
                  </a:cubicBezTo>
                  <a:cubicBezTo>
                    <a:pt x="258" y="1229"/>
                    <a:pt x="340" y="1497"/>
                    <a:pt x="557" y="1641"/>
                  </a:cubicBezTo>
                  <a:cubicBezTo>
                    <a:pt x="638" y="1687"/>
                    <a:pt x="735" y="1716"/>
                    <a:pt x="827" y="1716"/>
                  </a:cubicBezTo>
                  <a:cubicBezTo>
                    <a:pt x="840" y="1716"/>
                    <a:pt x="854" y="1715"/>
                    <a:pt x="867" y="1714"/>
                  </a:cubicBezTo>
                  <a:lnTo>
                    <a:pt x="1000" y="1714"/>
                  </a:lnTo>
                  <a:cubicBezTo>
                    <a:pt x="1037" y="1721"/>
                    <a:pt x="1075" y="1725"/>
                    <a:pt x="1112" y="1725"/>
                  </a:cubicBezTo>
                  <a:cubicBezTo>
                    <a:pt x="1374" y="1725"/>
                    <a:pt x="1618" y="1539"/>
                    <a:pt x="1609" y="1249"/>
                  </a:cubicBezTo>
                  <a:cubicBezTo>
                    <a:pt x="1599" y="868"/>
                    <a:pt x="1465" y="548"/>
                    <a:pt x="1259" y="238"/>
                  </a:cubicBezTo>
                  <a:cubicBezTo>
                    <a:pt x="1148" y="78"/>
                    <a:pt x="1004" y="0"/>
                    <a:pt x="830"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29" name="Google Shape;2629;p80"/>
            <p:cNvSpPr/>
            <p:nvPr/>
          </p:nvSpPr>
          <p:spPr>
            <a:xfrm>
              <a:off x="6919885" y="1162960"/>
              <a:ext cx="123984" cy="142462"/>
            </a:xfrm>
            <a:custGeom>
              <a:rect b="b" l="l" r="r" t="t"/>
              <a:pathLst>
                <a:path extrusionOk="0" h="1542" w="1342">
                  <a:moveTo>
                    <a:pt x="517" y="0"/>
                  </a:moveTo>
                  <a:cubicBezTo>
                    <a:pt x="362" y="0"/>
                    <a:pt x="166" y="93"/>
                    <a:pt x="104" y="238"/>
                  </a:cubicBezTo>
                  <a:cubicBezTo>
                    <a:pt x="22" y="433"/>
                    <a:pt x="1" y="578"/>
                    <a:pt x="32" y="774"/>
                  </a:cubicBezTo>
                  <a:lnTo>
                    <a:pt x="63" y="867"/>
                  </a:lnTo>
                  <a:cubicBezTo>
                    <a:pt x="22" y="1063"/>
                    <a:pt x="73" y="1259"/>
                    <a:pt x="280" y="1382"/>
                  </a:cubicBezTo>
                  <a:cubicBezTo>
                    <a:pt x="342" y="1414"/>
                    <a:pt x="424" y="1434"/>
                    <a:pt x="507" y="1444"/>
                  </a:cubicBezTo>
                  <a:cubicBezTo>
                    <a:pt x="584" y="1511"/>
                    <a:pt x="691" y="1542"/>
                    <a:pt x="798" y="1542"/>
                  </a:cubicBezTo>
                  <a:cubicBezTo>
                    <a:pt x="890" y="1542"/>
                    <a:pt x="981" y="1519"/>
                    <a:pt x="1053" y="1476"/>
                  </a:cubicBezTo>
                  <a:cubicBezTo>
                    <a:pt x="1291" y="1331"/>
                    <a:pt x="1342" y="1052"/>
                    <a:pt x="1218" y="816"/>
                  </a:cubicBezTo>
                  <a:cubicBezTo>
                    <a:pt x="1218" y="816"/>
                    <a:pt x="1218" y="805"/>
                    <a:pt x="1208" y="795"/>
                  </a:cubicBezTo>
                  <a:cubicBezTo>
                    <a:pt x="1249" y="630"/>
                    <a:pt x="1229" y="465"/>
                    <a:pt x="1136" y="320"/>
                  </a:cubicBezTo>
                  <a:cubicBezTo>
                    <a:pt x="1074" y="227"/>
                    <a:pt x="991" y="145"/>
                    <a:pt x="899" y="93"/>
                  </a:cubicBezTo>
                  <a:cubicBezTo>
                    <a:pt x="816" y="42"/>
                    <a:pt x="723" y="0"/>
                    <a:pt x="610"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2630" name="Google Shape;2630;p80"/>
          <p:cNvGrpSpPr/>
          <p:nvPr/>
        </p:nvGrpSpPr>
        <p:grpSpPr>
          <a:xfrm flipH="1">
            <a:off x="7603342" y="238429"/>
            <a:ext cx="1296652" cy="913867"/>
            <a:chOff x="2458950" y="370151"/>
            <a:chExt cx="697050" cy="491274"/>
          </a:xfrm>
        </p:grpSpPr>
        <p:sp>
          <p:nvSpPr>
            <p:cNvPr id="2631" name="Google Shape;2631;p80"/>
            <p:cNvSpPr/>
            <p:nvPr/>
          </p:nvSpPr>
          <p:spPr>
            <a:xfrm>
              <a:off x="2541639" y="370151"/>
              <a:ext cx="88000" cy="100225"/>
            </a:xfrm>
            <a:custGeom>
              <a:rect b="b" l="l" r="r" t="t"/>
              <a:pathLst>
                <a:path extrusionOk="0" h="4009" w="3520">
                  <a:moveTo>
                    <a:pt x="2021" y="1"/>
                  </a:moveTo>
                  <a:cubicBezTo>
                    <a:pt x="1846" y="1"/>
                    <a:pt x="1681" y="99"/>
                    <a:pt x="1636" y="325"/>
                  </a:cubicBezTo>
                  <a:cubicBezTo>
                    <a:pt x="1585" y="645"/>
                    <a:pt x="1502" y="965"/>
                    <a:pt x="1420" y="1284"/>
                  </a:cubicBezTo>
                  <a:cubicBezTo>
                    <a:pt x="1203" y="1192"/>
                    <a:pt x="976" y="1099"/>
                    <a:pt x="749" y="1037"/>
                  </a:cubicBezTo>
                  <a:cubicBezTo>
                    <a:pt x="704" y="1024"/>
                    <a:pt x="661" y="1018"/>
                    <a:pt x="620" y="1018"/>
                  </a:cubicBezTo>
                  <a:cubicBezTo>
                    <a:pt x="159" y="1018"/>
                    <a:pt x="0" y="1761"/>
                    <a:pt x="512" y="1903"/>
                  </a:cubicBezTo>
                  <a:cubicBezTo>
                    <a:pt x="728" y="1965"/>
                    <a:pt x="945" y="2048"/>
                    <a:pt x="1152" y="2141"/>
                  </a:cubicBezTo>
                  <a:cubicBezTo>
                    <a:pt x="1007" y="2584"/>
                    <a:pt x="842" y="3028"/>
                    <a:pt x="677" y="3461"/>
                  </a:cubicBezTo>
                  <a:cubicBezTo>
                    <a:pt x="552" y="3791"/>
                    <a:pt x="823" y="4008"/>
                    <a:pt x="1099" y="4008"/>
                  </a:cubicBezTo>
                  <a:cubicBezTo>
                    <a:pt x="1281" y="4008"/>
                    <a:pt x="1466" y="3915"/>
                    <a:pt x="1544" y="3698"/>
                  </a:cubicBezTo>
                  <a:cubicBezTo>
                    <a:pt x="1698" y="3306"/>
                    <a:pt x="1842" y="2904"/>
                    <a:pt x="1977" y="2512"/>
                  </a:cubicBezTo>
                  <a:cubicBezTo>
                    <a:pt x="2224" y="2615"/>
                    <a:pt x="2472" y="2698"/>
                    <a:pt x="2740" y="2749"/>
                  </a:cubicBezTo>
                  <a:cubicBezTo>
                    <a:pt x="2775" y="2756"/>
                    <a:pt x="2809" y="2759"/>
                    <a:pt x="2841" y="2759"/>
                  </a:cubicBezTo>
                  <a:cubicBezTo>
                    <a:pt x="3334" y="2759"/>
                    <a:pt x="3519" y="1990"/>
                    <a:pt x="2977" y="1883"/>
                  </a:cubicBezTo>
                  <a:cubicBezTo>
                    <a:pt x="2729" y="1831"/>
                    <a:pt x="2482" y="1749"/>
                    <a:pt x="2255" y="1656"/>
                  </a:cubicBezTo>
                  <a:cubicBezTo>
                    <a:pt x="2358" y="1295"/>
                    <a:pt x="2441" y="934"/>
                    <a:pt x="2513" y="573"/>
                  </a:cubicBezTo>
                  <a:cubicBezTo>
                    <a:pt x="2575" y="225"/>
                    <a:pt x="2286" y="1"/>
                    <a:pt x="2021" y="1"/>
                  </a:cubicBez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32" name="Google Shape;2632;p80"/>
            <p:cNvSpPr/>
            <p:nvPr/>
          </p:nvSpPr>
          <p:spPr>
            <a:xfrm>
              <a:off x="2458950" y="728400"/>
              <a:ext cx="67825" cy="58925"/>
            </a:xfrm>
            <a:custGeom>
              <a:rect b="b" l="l" r="r" t="t"/>
              <a:pathLst>
                <a:path extrusionOk="0" h="2357" w="2713">
                  <a:moveTo>
                    <a:pt x="1510" y="0"/>
                  </a:moveTo>
                  <a:cubicBezTo>
                    <a:pt x="1288" y="0"/>
                    <a:pt x="1065" y="67"/>
                    <a:pt x="877" y="205"/>
                  </a:cubicBezTo>
                  <a:cubicBezTo>
                    <a:pt x="774" y="287"/>
                    <a:pt x="671" y="370"/>
                    <a:pt x="558" y="452"/>
                  </a:cubicBezTo>
                  <a:cubicBezTo>
                    <a:pt x="93" y="792"/>
                    <a:pt x="0" y="1473"/>
                    <a:pt x="351" y="1938"/>
                  </a:cubicBezTo>
                  <a:cubicBezTo>
                    <a:pt x="552" y="2212"/>
                    <a:pt x="872" y="2357"/>
                    <a:pt x="1196" y="2357"/>
                  </a:cubicBezTo>
                  <a:cubicBezTo>
                    <a:pt x="1421" y="2357"/>
                    <a:pt x="1647" y="2288"/>
                    <a:pt x="1837" y="2144"/>
                  </a:cubicBezTo>
                  <a:cubicBezTo>
                    <a:pt x="1940" y="2072"/>
                    <a:pt x="2053" y="1989"/>
                    <a:pt x="2156" y="1906"/>
                  </a:cubicBezTo>
                  <a:cubicBezTo>
                    <a:pt x="2621" y="1556"/>
                    <a:pt x="2713" y="886"/>
                    <a:pt x="2362" y="421"/>
                  </a:cubicBezTo>
                  <a:cubicBezTo>
                    <a:pt x="2160" y="145"/>
                    <a:pt x="1837" y="0"/>
                    <a:pt x="1510" y="0"/>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33" name="Google Shape;2633;p80"/>
            <p:cNvSpPr/>
            <p:nvPr/>
          </p:nvSpPr>
          <p:spPr>
            <a:xfrm>
              <a:off x="2521600" y="807300"/>
              <a:ext cx="63725" cy="54125"/>
            </a:xfrm>
            <a:custGeom>
              <a:rect b="b" l="l" r="r" t="t"/>
              <a:pathLst>
                <a:path extrusionOk="0" h="2165" w="2549">
                  <a:moveTo>
                    <a:pt x="1157" y="1"/>
                  </a:moveTo>
                  <a:cubicBezTo>
                    <a:pt x="631" y="1"/>
                    <a:pt x="159" y="384"/>
                    <a:pt x="83" y="917"/>
                  </a:cubicBezTo>
                  <a:cubicBezTo>
                    <a:pt x="1" y="1484"/>
                    <a:pt x="413" y="2031"/>
                    <a:pt x="991" y="2113"/>
                  </a:cubicBezTo>
                  <a:lnTo>
                    <a:pt x="1270" y="2154"/>
                  </a:lnTo>
                  <a:cubicBezTo>
                    <a:pt x="1319" y="2162"/>
                    <a:pt x="1367" y="2165"/>
                    <a:pt x="1415" y="2165"/>
                  </a:cubicBezTo>
                  <a:cubicBezTo>
                    <a:pt x="1927" y="2165"/>
                    <a:pt x="2391" y="1776"/>
                    <a:pt x="2466" y="1257"/>
                  </a:cubicBezTo>
                  <a:cubicBezTo>
                    <a:pt x="2549" y="680"/>
                    <a:pt x="2136" y="133"/>
                    <a:pt x="1569" y="50"/>
                  </a:cubicBezTo>
                  <a:lnTo>
                    <a:pt x="1290" y="9"/>
                  </a:lnTo>
                  <a:cubicBezTo>
                    <a:pt x="1246" y="3"/>
                    <a:pt x="1201" y="1"/>
                    <a:pt x="1157" y="1"/>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34" name="Google Shape;2634;p80"/>
            <p:cNvSpPr/>
            <p:nvPr/>
          </p:nvSpPr>
          <p:spPr>
            <a:xfrm>
              <a:off x="2562825" y="714100"/>
              <a:ext cx="72325" cy="53275"/>
            </a:xfrm>
            <a:custGeom>
              <a:rect b="b" l="l" r="r" t="t"/>
              <a:pathLst>
                <a:path extrusionOk="0" h="2131" w="2893">
                  <a:moveTo>
                    <a:pt x="1426" y="1"/>
                  </a:moveTo>
                  <a:cubicBezTo>
                    <a:pt x="216" y="1"/>
                    <a:pt x="1" y="1930"/>
                    <a:pt x="1302" y="2118"/>
                  </a:cubicBezTo>
                  <a:cubicBezTo>
                    <a:pt x="1362" y="2127"/>
                    <a:pt x="1420" y="2131"/>
                    <a:pt x="1475" y="2131"/>
                  </a:cubicBezTo>
                  <a:cubicBezTo>
                    <a:pt x="2677" y="2131"/>
                    <a:pt x="2892" y="200"/>
                    <a:pt x="1601" y="14"/>
                  </a:cubicBezTo>
                  <a:cubicBezTo>
                    <a:pt x="1541" y="5"/>
                    <a:pt x="1482" y="1"/>
                    <a:pt x="1426" y="1"/>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35" name="Google Shape;2635;p80"/>
            <p:cNvSpPr/>
            <p:nvPr/>
          </p:nvSpPr>
          <p:spPr>
            <a:xfrm>
              <a:off x="3033750" y="467675"/>
              <a:ext cx="46950" cy="40975"/>
            </a:xfrm>
            <a:custGeom>
              <a:rect b="b" l="l" r="r" t="t"/>
              <a:pathLst>
                <a:path extrusionOk="0" h="1639" w="1878">
                  <a:moveTo>
                    <a:pt x="1045" y="0"/>
                  </a:moveTo>
                  <a:cubicBezTo>
                    <a:pt x="892" y="0"/>
                    <a:pt x="739" y="47"/>
                    <a:pt x="610" y="143"/>
                  </a:cubicBezTo>
                  <a:cubicBezTo>
                    <a:pt x="527" y="205"/>
                    <a:pt x="454" y="257"/>
                    <a:pt x="383" y="319"/>
                  </a:cubicBezTo>
                  <a:cubicBezTo>
                    <a:pt x="62" y="556"/>
                    <a:pt x="1" y="1020"/>
                    <a:pt x="238" y="1350"/>
                  </a:cubicBezTo>
                  <a:cubicBezTo>
                    <a:pt x="378" y="1539"/>
                    <a:pt x="602" y="1638"/>
                    <a:pt x="828" y="1638"/>
                  </a:cubicBezTo>
                  <a:cubicBezTo>
                    <a:pt x="983" y="1638"/>
                    <a:pt x="1139" y="1591"/>
                    <a:pt x="1270" y="1495"/>
                  </a:cubicBezTo>
                  <a:cubicBezTo>
                    <a:pt x="1342" y="1433"/>
                    <a:pt x="1414" y="1381"/>
                    <a:pt x="1486" y="1330"/>
                  </a:cubicBezTo>
                  <a:cubicBezTo>
                    <a:pt x="1816" y="1082"/>
                    <a:pt x="1878" y="617"/>
                    <a:pt x="1641" y="298"/>
                  </a:cubicBezTo>
                  <a:cubicBezTo>
                    <a:pt x="1494" y="102"/>
                    <a:pt x="1269" y="0"/>
                    <a:pt x="1045" y="0"/>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36" name="Google Shape;2636;p80"/>
            <p:cNvSpPr/>
            <p:nvPr/>
          </p:nvSpPr>
          <p:spPr>
            <a:xfrm>
              <a:off x="3077075" y="522600"/>
              <a:ext cx="44125" cy="37525"/>
            </a:xfrm>
            <a:custGeom>
              <a:rect b="b" l="l" r="r" t="t"/>
              <a:pathLst>
                <a:path extrusionOk="0" h="1501" w="1765">
                  <a:moveTo>
                    <a:pt x="789" y="1"/>
                  </a:moveTo>
                  <a:cubicBezTo>
                    <a:pt x="429" y="1"/>
                    <a:pt x="110" y="272"/>
                    <a:pt x="62" y="628"/>
                  </a:cubicBezTo>
                  <a:cubicBezTo>
                    <a:pt x="1" y="1031"/>
                    <a:pt x="289" y="1402"/>
                    <a:pt x="681" y="1464"/>
                  </a:cubicBezTo>
                  <a:lnTo>
                    <a:pt x="878" y="1494"/>
                  </a:lnTo>
                  <a:cubicBezTo>
                    <a:pt x="910" y="1499"/>
                    <a:pt x="942" y="1501"/>
                    <a:pt x="974" y="1501"/>
                  </a:cubicBezTo>
                  <a:cubicBezTo>
                    <a:pt x="1339" y="1501"/>
                    <a:pt x="1666" y="1235"/>
                    <a:pt x="1713" y="866"/>
                  </a:cubicBezTo>
                  <a:cubicBezTo>
                    <a:pt x="1765" y="463"/>
                    <a:pt x="1486" y="91"/>
                    <a:pt x="1084" y="30"/>
                  </a:cubicBezTo>
                  <a:lnTo>
                    <a:pt x="898" y="9"/>
                  </a:lnTo>
                  <a:cubicBezTo>
                    <a:pt x="862" y="3"/>
                    <a:pt x="825" y="1"/>
                    <a:pt x="789" y="1"/>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37" name="Google Shape;2637;p80"/>
            <p:cNvSpPr/>
            <p:nvPr/>
          </p:nvSpPr>
          <p:spPr>
            <a:xfrm>
              <a:off x="3105725" y="457875"/>
              <a:ext cx="50275" cy="36825"/>
            </a:xfrm>
            <a:custGeom>
              <a:rect b="b" l="l" r="r" t="t"/>
              <a:pathLst>
                <a:path extrusionOk="0" h="1473" w="2011">
                  <a:moveTo>
                    <a:pt x="983" y="0"/>
                  </a:moveTo>
                  <a:cubicBezTo>
                    <a:pt x="149" y="0"/>
                    <a:pt x="0" y="1336"/>
                    <a:pt x="897" y="1463"/>
                  </a:cubicBezTo>
                  <a:cubicBezTo>
                    <a:pt x="938" y="1469"/>
                    <a:pt x="978" y="1472"/>
                    <a:pt x="1017" y="1472"/>
                  </a:cubicBezTo>
                  <a:cubicBezTo>
                    <a:pt x="1853" y="1472"/>
                    <a:pt x="2010" y="137"/>
                    <a:pt x="1103" y="9"/>
                  </a:cubicBezTo>
                  <a:cubicBezTo>
                    <a:pt x="1062" y="3"/>
                    <a:pt x="1022" y="0"/>
                    <a:pt x="983" y="0"/>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2638" name="Google Shape;2638;p80"/>
          <p:cNvGrpSpPr/>
          <p:nvPr/>
        </p:nvGrpSpPr>
        <p:grpSpPr>
          <a:xfrm rot="-5400000">
            <a:off x="610138" y="79583"/>
            <a:ext cx="619050" cy="1025634"/>
            <a:chOff x="3330825" y="1367375"/>
            <a:chExt cx="280075" cy="464025"/>
          </a:xfrm>
        </p:grpSpPr>
        <p:sp>
          <p:nvSpPr>
            <p:cNvPr id="2639" name="Google Shape;2639;p80"/>
            <p:cNvSpPr/>
            <p:nvPr/>
          </p:nvSpPr>
          <p:spPr>
            <a:xfrm>
              <a:off x="3484800" y="1720525"/>
              <a:ext cx="115550" cy="110875"/>
            </a:xfrm>
            <a:custGeom>
              <a:rect b="b" l="l" r="r" t="t"/>
              <a:pathLst>
                <a:path extrusionOk="0" h="4435" w="4622">
                  <a:moveTo>
                    <a:pt x="2311" y="0"/>
                  </a:moveTo>
                  <a:cubicBezTo>
                    <a:pt x="2159" y="0"/>
                    <a:pt x="2006" y="13"/>
                    <a:pt x="1857" y="37"/>
                  </a:cubicBezTo>
                  <a:cubicBezTo>
                    <a:pt x="764" y="233"/>
                    <a:pt x="0" y="1265"/>
                    <a:pt x="51" y="2348"/>
                  </a:cubicBezTo>
                  <a:cubicBezTo>
                    <a:pt x="51" y="2461"/>
                    <a:pt x="72" y="2574"/>
                    <a:pt x="93" y="2678"/>
                  </a:cubicBezTo>
                  <a:cubicBezTo>
                    <a:pt x="113" y="2998"/>
                    <a:pt x="196" y="3307"/>
                    <a:pt x="351" y="3606"/>
                  </a:cubicBezTo>
                  <a:cubicBezTo>
                    <a:pt x="665" y="4200"/>
                    <a:pt x="1226" y="4435"/>
                    <a:pt x="1815" y="4435"/>
                  </a:cubicBezTo>
                  <a:cubicBezTo>
                    <a:pt x="2249" y="4435"/>
                    <a:pt x="2698" y="4307"/>
                    <a:pt x="3074" y="4101"/>
                  </a:cubicBezTo>
                  <a:cubicBezTo>
                    <a:pt x="4054" y="3555"/>
                    <a:pt x="4621" y="2430"/>
                    <a:pt x="4312" y="1337"/>
                  </a:cubicBezTo>
                  <a:cubicBezTo>
                    <a:pt x="4057" y="414"/>
                    <a:pt x="3188" y="0"/>
                    <a:pt x="2311" y="0"/>
                  </a:cubicBezTo>
                  <a:close/>
                </a:path>
              </a:pathLst>
            </a:custGeom>
            <a:solidFill>
              <a:srgbClr val="AAB3EA"/>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40" name="Google Shape;2640;p80"/>
            <p:cNvSpPr/>
            <p:nvPr/>
          </p:nvSpPr>
          <p:spPr>
            <a:xfrm>
              <a:off x="3477400" y="1543325"/>
              <a:ext cx="133500" cy="103775"/>
            </a:xfrm>
            <a:custGeom>
              <a:rect b="b" l="l" r="r" t="t"/>
              <a:pathLst>
                <a:path extrusionOk="0" h="4151" w="5340">
                  <a:moveTo>
                    <a:pt x="2983" y="1"/>
                  </a:moveTo>
                  <a:cubicBezTo>
                    <a:pt x="2469" y="1"/>
                    <a:pt x="1956" y="154"/>
                    <a:pt x="1575" y="451"/>
                  </a:cubicBezTo>
                  <a:cubicBezTo>
                    <a:pt x="0" y="1662"/>
                    <a:pt x="1018" y="4151"/>
                    <a:pt x="2737" y="4151"/>
                  </a:cubicBezTo>
                  <a:cubicBezTo>
                    <a:pt x="2819" y="4151"/>
                    <a:pt x="2903" y="4145"/>
                    <a:pt x="2988" y="4134"/>
                  </a:cubicBezTo>
                  <a:cubicBezTo>
                    <a:pt x="3494" y="4134"/>
                    <a:pt x="3999" y="3938"/>
                    <a:pt x="4432" y="3576"/>
                  </a:cubicBezTo>
                  <a:cubicBezTo>
                    <a:pt x="5340" y="2834"/>
                    <a:pt x="5340" y="1555"/>
                    <a:pt x="4629" y="699"/>
                  </a:cubicBezTo>
                  <a:cubicBezTo>
                    <a:pt x="4237" y="228"/>
                    <a:pt x="3610" y="1"/>
                    <a:pt x="2983" y="1"/>
                  </a:cubicBezTo>
                  <a:close/>
                </a:path>
              </a:pathLst>
            </a:custGeom>
            <a:solidFill>
              <a:srgbClr val="AAB3EA"/>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41" name="Google Shape;2641;p80"/>
            <p:cNvSpPr/>
            <p:nvPr/>
          </p:nvSpPr>
          <p:spPr>
            <a:xfrm>
              <a:off x="3330825" y="1489400"/>
              <a:ext cx="143400" cy="134750"/>
            </a:xfrm>
            <a:custGeom>
              <a:rect b="b" l="l" r="r" t="t"/>
              <a:pathLst>
                <a:path extrusionOk="0" h="5390" w="5736">
                  <a:moveTo>
                    <a:pt x="2327" y="0"/>
                  </a:moveTo>
                  <a:cubicBezTo>
                    <a:pt x="1872" y="0"/>
                    <a:pt x="1427" y="134"/>
                    <a:pt x="1043" y="452"/>
                  </a:cubicBezTo>
                  <a:cubicBezTo>
                    <a:pt x="775" y="669"/>
                    <a:pt x="610" y="947"/>
                    <a:pt x="506" y="1267"/>
                  </a:cubicBezTo>
                  <a:cubicBezTo>
                    <a:pt x="32" y="2134"/>
                    <a:pt x="1" y="3361"/>
                    <a:pt x="424" y="4145"/>
                  </a:cubicBezTo>
                  <a:cubicBezTo>
                    <a:pt x="881" y="4994"/>
                    <a:pt x="1728" y="5389"/>
                    <a:pt x="2600" y="5389"/>
                  </a:cubicBezTo>
                  <a:cubicBezTo>
                    <a:pt x="3223" y="5389"/>
                    <a:pt x="3859" y="5188"/>
                    <a:pt x="4374" y="4805"/>
                  </a:cubicBezTo>
                  <a:cubicBezTo>
                    <a:pt x="5664" y="3836"/>
                    <a:pt x="5736" y="2134"/>
                    <a:pt x="4612" y="1030"/>
                  </a:cubicBezTo>
                  <a:cubicBezTo>
                    <a:pt x="4019" y="444"/>
                    <a:pt x="3156" y="0"/>
                    <a:pt x="2327" y="0"/>
                  </a:cubicBezTo>
                  <a:close/>
                </a:path>
              </a:pathLst>
            </a:custGeom>
            <a:solidFill>
              <a:srgbClr val="AAB3EA"/>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42" name="Google Shape;2642;p80"/>
            <p:cNvSpPr/>
            <p:nvPr/>
          </p:nvSpPr>
          <p:spPr>
            <a:xfrm>
              <a:off x="3451275" y="1367375"/>
              <a:ext cx="111650" cy="100400"/>
            </a:xfrm>
            <a:custGeom>
              <a:rect b="b" l="l" r="r" t="t"/>
              <a:pathLst>
                <a:path extrusionOk="0" h="4016" w="4466">
                  <a:moveTo>
                    <a:pt x="2077" y="0"/>
                  </a:moveTo>
                  <a:cubicBezTo>
                    <a:pt x="1557" y="0"/>
                    <a:pt x="1026" y="185"/>
                    <a:pt x="660" y="506"/>
                  </a:cubicBezTo>
                  <a:cubicBezTo>
                    <a:pt x="640" y="537"/>
                    <a:pt x="608" y="558"/>
                    <a:pt x="588" y="578"/>
                  </a:cubicBezTo>
                  <a:cubicBezTo>
                    <a:pt x="299" y="805"/>
                    <a:pt x="134" y="1145"/>
                    <a:pt x="83" y="1517"/>
                  </a:cubicBezTo>
                  <a:cubicBezTo>
                    <a:pt x="0" y="1950"/>
                    <a:pt x="62" y="2404"/>
                    <a:pt x="258" y="2827"/>
                  </a:cubicBezTo>
                  <a:cubicBezTo>
                    <a:pt x="340" y="3002"/>
                    <a:pt x="443" y="3146"/>
                    <a:pt x="567" y="3270"/>
                  </a:cubicBezTo>
                  <a:cubicBezTo>
                    <a:pt x="805" y="3570"/>
                    <a:pt x="1104" y="3817"/>
                    <a:pt x="1465" y="3930"/>
                  </a:cubicBezTo>
                  <a:cubicBezTo>
                    <a:pt x="1650" y="3988"/>
                    <a:pt x="1827" y="4015"/>
                    <a:pt x="1997" y="4015"/>
                  </a:cubicBezTo>
                  <a:cubicBezTo>
                    <a:pt x="3607" y="4015"/>
                    <a:pt x="4465" y="1592"/>
                    <a:pt x="3280" y="444"/>
                  </a:cubicBezTo>
                  <a:cubicBezTo>
                    <a:pt x="2965" y="138"/>
                    <a:pt x="2525" y="0"/>
                    <a:pt x="2077" y="0"/>
                  </a:cubicBezTo>
                  <a:close/>
                </a:path>
              </a:pathLst>
            </a:custGeom>
            <a:solidFill>
              <a:srgbClr val="AAB3EA"/>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43" name="Google Shape;2643;p80"/>
            <p:cNvSpPr/>
            <p:nvPr/>
          </p:nvSpPr>
          <p:spPr>
            <a:xfrm>
              <a:off x="3353000" y="1520100"/>
              <a:ext cx="54450" cy="76825"/>
            </a:xfrm>
            <a:custGeom>
              <a:rect b="b" l="l" r="r" t="t"/>
              <a:pathLst>
                <a:path extrusionOk="0" h="3073" w="2178">
                  <a:moveTo>
                    <a:pt x="1092" y="1"/>
                  </a:moveTo>
                  <a:cubicBezTo>
                    <a:pt x="1037" y="1"/>
                    <a:pt x="980" y="21"/>
                    <a:pt x="929" y="70"/>
                  </a:cubicBezTo>
                  <a:cubicBezTo>
                    <a:pt x="1" y="906"/>
                    <a:pt x="558" y="2999"/>
                    <a:pt x="1868" y="3072"/>
                  </a:cubicBezTo>
                  <a:cubicBezTo>
                    <a:pt x="1875" y="3073"/>
                    <a:pt x="1881" y="3073"/>
                    <a:pt x="1887" y="3073"/>
                  </a:cubicBezTo>
                  <a:cubicBezTo>
                    <a:pt x="2178" y="3073"/>
                    <a:pt x="2171" y="2607"/>
                    <a:pt x="1868" y="2598"/>
                  </a:cubicBezTo>
                  <a:cubicBezTo>
                    <a:pt x="960" y="2546"/>
                    <a:pt x="672" y="947"/>
                    <a:pt x="1270" y="411"/>
                  </a:cubicBezTo>
                  <a:cubicBezTo>
                    <a:pt x="1446" y="243"/>
                    <a:pt x="1281" y="1"/>
                    <a:pt x="1092" y="1"/>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44" name="Google Shape;2644;p80"/>
            <p:cNvSpPr/>
            <p:nvPr/>
          </p:nvSpPr>
          <p:spPr>
            <a:xfrm>
              <a:off x="3451525" y="1381525"/>
              <a:ext cx="55450" cy="76050"/>
            </a:xfrm>
            <a:custGeom>
              <a:rect b="b" l="l" r="r" t="t"/>
              <a:pathLst>
                <a:path extrusionOk="0" h="3042" w="2218">
                  <a:moveTo>
                    <a:pt x="1304" y="0"/>
                  </a:moveTo>
                  <a:cubicBezTo>
                    <a:pt x="1263" y="0"/>
                    <a:pt x="1220" y="13"/>
                    <a:pt x="1176" y="43"/>
                  </a:cubicBezTo>
                  <a:cubicBezTo>
                    <a:pt x="0" y="827"/>
                    <a:pt x="815" y="2395"/>
                    <a:pt x="1754" y="3004"/>
                  </a:cubicBezTo>
                  <a:cubicBezTo>
                    <a:pt x="1795" y="3030"/>
                    <a:pt x="1837" y="3042"/>
                    <a:pt x="1876" y="3042"/>
                  </a:cubicBezTo>
                  <a:cubicBezTo>
                    <a:pt x="2079" y="3042"/>
                    <a:pt x="2218" y="2729"/>
                    <a:pt x="2001" y="2591"/>
                  </a:cubicBezTo>
                  <a:cubicBezTo>
                    <a:pt x="1382" y="2188"/>
                    <a:pt x="578" y="1012"/>
                    <a:pt x="1424" y="455"/>
                  </a:cubicBezTo>
                  <a:cubicBezTo>
                    <a:pt x="1638" y="310"/>
                    <a:pt x="1504" y="0"/>
                    <a:pt x="1304" y="0"/>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45" name="Google Shape;2645;p80"/>
            <p:cNvSpPr/>
            <p:nvPr/>
          </p:nvSpPr>
          <p:spPr>
            <a:xfrm>
              <a:off x="3507475" y="1562550"/>
              <a:ext cx="38475" cy="55175"/>
            </a:xfrm>
            <a:custGeom>
              <a:rect b="b" l="l" r="r" t="t"/>
              <a:pathLst>
                <a:path extrusionOk="0" h="2207" w="1539">
                  <a:moveTo>
                    <a:pt x="743" y="0"/>
                  </a:moveTo>
                  <a:cubicBezTo>
                    <a:pt x="669" y="0"/>
                    <a:pt x="593" y="31"/>
                    <a:pt x="537" y="105"/>
                  </a:cubicBezTo>
                  <a:cubicBezTo>
                    <a:pt x="1" y="817"/>
                    <a:pt x="372" y="1859"/>
                    <a:pt x="1166" y="2189"/>
                  </a:cubicBezTo>
                  <a:cubicBezTo>
                    <a:pt x="1196" y="2201"/>
                    <a:pt x="1224" y="2206"/>
                    <a:pt x="1251" y="2206"/>
                  </a:cubicBezTo>
                  <a:cubicBezTo>
                    <a:pt x="1467" y="2206"/>
                    <a:pt x="1539" y="1826"/>
                    <a:pt x="1290" y="1725"/>
                  </a:cubicBezTo>
                  <a:cubicBezTo>
                    <a:pt x="754" y="1508"/>
                    <a:pt x="630" y="786"/>
                    <a:pt x="950" y="343"/>
                  </a:cubicBezTo>
                  <a:cubicBezTo>
                    <a:pt x="1080" y="169"/>
                    <a:pt x="916" y="0"/>
                    <a:pt x="743" y="0"/>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46" name="Google Shape;2646;p80"/>
            <p:cNvSpPr/>
            <p:nvPr/>
          </p:nvSpPr>
          <p:spPr>
            <a:xfrm>
              <a:off x="3501025" y="1742650"/>
              <a:ext cx="41675" cy="55450"/>
            </a:xfrm>
            <a:custGeom>
              <a:rect b="b" l="l" r="r" t="t"/>
              <a:pathLst>
                <a:path extrusionOk="0" h="2218" w="1667">
                  <a:moveTo>
                    <a:pt x="651" y="1"/>
                  </a:moveTo>
                  <a:cubicBezTo>
                    <a:pt x="578" y="1"/>
                    <a:pt x="505" y="33"/>
                    <a:pt x="454" y="112"/>
                  </a:cubicBezTo>
                  <a:cubicBezTo>
                    <a:pt x="1" y="875"/>
                    <a:pt x="454" y="1927"/>
                    <a:pt x="1280" y="2205"/>
                  </a:cubicBezTo>
                  <a:cubicBezTo>
                    <a:pt x="1306" y="2214"/>
                    <a:pt x="1331" y="2218"/>
                    <a:pt x="1354" y="2218"/>
                  </a:cubicBezTo>
                  <a:cubicBezTo>
                    <a:pt x="1588" y="2218"/>
                    <a:pt x="1666" y="1826"/>
                    <a:pt x="1403" y="1741"/>
                  </a:cubicBezTo>
                  <a:cubicBezTo>
                    <a:pt x="867" y="1556"/>
                    <a:pt x="578" y="844"/>
                    <a:pt x="878" y="359"/>
                  </a:cubicBezTo>
                  <a:cubicBezTo>
                    <a:pt x="985" y="172"/>
                    <a:pt x="818" y="1"/>
                    <a:pt x="651" y="1"/>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Tree>
  </p:cSld>
  <p:clrMapOvr>
    <a:masterClrMapping/>
  </p:clrMapOvr>
</p:sldLayout>
</file>

<file path=ppt/slideLayouts/slideLayout7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ext 2">
  <p:cSld name="CUSTOM_4">
    <p:spTree>
      <p:nvGrpSpPr>
        <p:cNvPr id="2647" name="Shape 2647"/>
        <p:cNvGrpSpPr/>
        <p:nvPr/>
      </p:nvGrpSpPr>
      <p:grpSpPr>
        <a:xfrm>
          <a:off x="0" y="0"/>
          <a:ext cx="0" cy="0"/>
          <a:chOff x="0" y="0"/>
          <a:chExt cx="0" cy="0"/>
        </a:xfrm>
      </p:grpSpPr>
      <p:grpSp>
        <p:nvGrpSpPr>
          <p:cNvPr id="2648" name="Google Shape;2648;p81"/>
          <p:cNvGrpSpPr/>
          <p:nvPr/>
        </p:nvGrpSpPr>
        <p:grpSpPr>
          <a:xfrm flipH="1" rot="10800000">
            <a:off x="-1791759" y="-307919"/>
            <a:ext cx="6969038" cy="6839631"/>
            <a:chOff x="-1338034" y="-231719"/>
            <a:chExt cx="6969038" cy="6839631"/>
          </a:xfrm>
        </p:grpSpPr>
        <p:sp>
          <p:nvSpPr>
            <p:cNvPr id="2649" name="Google Shape;2649;p81"/>
            <p:cNvSpPr/>
            <p:nvPr/>
          </p:nvSpPr>
          <p:spPr>
            <a:xfrm flipH="1" rot="5400000">
              <a:off x="-1273331" y="-296422"/>
              <a:ext cx="6839631" cy="6969038"/>
            </a:xfrm>
            <a:custGeom>
              <a:rect b="b" l="l" r="r" t="t"/>
              <a:pathLst>
                <a:path extrusionOk="0" h="31343" w="30761">
                  <a:moveTo>
                    <a:pt x="25462" y="1"/>
                  </a:moveTo>
                  <a:cubicBezTo>
                    <a:pt x="25003" y="1"/>
                    <a:pt x="24504" y="84"/>
                    <a:pt x="23962" y="262"/>
                  </a:cubicBezTo>
                  <a:cubicBezTo>
                    <a:pt x="22714" y="644"/>
                    <a:pt x="21848" y="1706"/>
                    <a:pt x="21270" y="2862"/>
                  </a:cubicBezTo>
                  <a:cubicBezTo>
                    <a:pt x="20785" y="3728"/>
                    <a:pt x="20693" y="5740"/>
                    <a:pt x="19919" y="6421"/>
                  </a:cubicBezTo>
                  <a:cubicBezTo>
                    <a:pt x="19549" y="6724"/>
                    <a:pt x="19197" y="6855"/>
                    <a:pt x="18859" y="6855"/>
                  </a:cubicBezTo>
                  <a:cubicBezTo>
                    <a:pt x="16740" y="6855"/>
                    <a:pt x="15176" y="1692"/>
                    <a:pt x="13183" y="1603"/>
                  </a:cubicBezTo>
                  <a:cubicBezTo>
                    <a:pt x="13116" y="1599"/>
                    <a:pt x="13051" y="1598"/>
                    <a:pt x="12987" y="1598"/>
                  </a:cubicBezTo>
                  <a:cubicBezTo>
                    <a:pt x="9937" y="1598"/>
                    <a:pt x="10508" y="5882"/>
                    <a:pt x="11357" y="7762"/>
                  </a:cubicBezTo>
                  <a:cubicBezTo>
                    <a:pt x="11842" y="8917"/>
                    <a:pt x="12420" y="10072"/>
                    <a:pt x="13276" y="11134"/>
                  </a:cubicBezTo>
                  <a:cubicBezTo>
                    <a:pt x="13956" y="12094"/>
                    <a:pt x="15205" y="12867"/>
                    <a:pt x="15586" y="14116"/>
                  </a:cubicBezTo>
                  <a:cubicBezTo>
                    <a:pt x="16357" y="16711"/>
                    <a:pt x="14815" y="17501"/>
                    <a:pt x="12974" y="17501"/>
                  </a:cubicBezTo>
                  <a:cubicBezTo>
                    <a:pt x="11807" y="17501"/>
                    <a:pt x="10520" y="17184"/>
                    <a:pt x="9624" y="16808"/>
                  </a:cubicBezTo>
                  <a:cubicBezTo>
                    <a:pt x="8752" y="16450"/>
                    <a:pt x="7859" y="16277"/>
                    <a:pt x="6986" y="16277"/>
                  </a:cubicBezTo>
                  <a:cubicBezTo>
                    <a:pt x="4586" y="16277"/>
                    <a:pt x="2333" y="17587"/>
                    <a:pt x="1062" y="19985"/>
                  </a:cubicBezTo>
                  <a:cubicBezTo>
                    <a:pt x="0" y="22203"/>
                    <a:pt x="93" y="25472"/>
                    <a:pt x="1248" y="27783"/>
                  </a:cubicBezTo>
                  <a:cubicBezTo>
                    <a:pt x="1953" y="29293"/>
                    <a:pt x="2762" y="29890"/>
                    <a:pt x="3534" y="29890"/>
                  </a:cubicBezTo>
                  <a:cubicBezTo>
                    <a:pt x="4978" y="29890"/>
                    <a:pt x="6291" y="27799"/>
                    <a:pt x="6540" y="25669"/>
                  </a:cubicBezTo>
                  <a:cubicBezTo>
                    <a:pt x="6754" y="23757"/>
                    <a:pt x="7623" y="23083"/>
                    <a:pt x="8725" y="23083"/>
                  </a:cubicBezTo>
                  <a:cubicBezTo>
                    <a:pt x="10121" y="23083"/>
                    <a:pt x="11892" y="24164"/>
                    <a:pt x="13183" y="25184"/>
                  </a:cubicBezTo>
                  <a:cubicBezTo>
                    <a:pt x="14106" y="25895"/>
                    <a:pt x="14783" y="26188"/>
                    <a:pt x="15317" y="26188"/>
                  </a:cubicBezTo>
                  <a:cubicBezTo>
                    <a:pt x="16736" y="26188"/>
                    <a:pt x="17148" y="24117"/>
                    <a:pt x="18474" y="22295"/>
                  </a:cubicBezTo>
                  <a:cubicBezTo>
                    <a:pt x="19049" y="21552"/>
                    <a:pt x="19836" y="21252"/>
                    <a:pt x="20692" y="21252"/>
                  </a:cubicBezTo>
                  <a:cubicBezTo>
                    <a:pt x="22710" y="21252"/>
                    <a:pt x="25108" y="22925"/>
                    <a:pt x="25984" y="24410"/>
                  </a:cubicBezTo>
                  <a:cubicBezTo>
                    <a:pt x="26655" y="25669"/>
                    <a:pt x="26944" y="27010"/>
                    <a:pt x="27336" y="28454"/>
                  </a:cubicBezTo>
                  <a:cubicBezTo>
                    <a:pt x="27624" y="29227"/>
                    <a:pt x="27624" y="30671"/>
                    <a:pt x="28006" y="31342"/>
                  </a:cubicBezTo>
                  <a:lnTo>
                    <a:pt x="28099" y="31146"/>
                  </a:lnTo>
                  <a:cubicBezTo>
                    <a:pt x="28129" y="31161"/>
                    <a:pt x="28159" y="31168"/>
                    <a:pt x="28189" y="31168"/>
                  </a:cubicBezTo>
                  <a:cubicBezTo>
                    <a:pt x="28548" y="31168"/>
                    <a:pt x="28887" y="30143"/>
                    <a:pt x="29069" y="29609"/>
                  </a:cubicBezTo>
                  <a:cubicBezTo>
                    <a:pt x="30502" y="24802"/>
                    <a:pt x="29935" y="19315"/>
                    <a:pt x="30409" y="14311"/>
                  </a:cubicBezTo>
                  <a:cubicBezTo>
                    <a:pt x="30760" y="10859"/>
                    <a:pt x="30710" y="1"/>
                    <a:pt x="25462" y="1"/>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2650" name="Google Shape;2650;p81"/>
            <p:cNvGrpSpPr/>
            <p:nvPr/>
          </p:nvGrpSpPr>
          <p:grpSpPr>
            <a:xfrm rot="-8999843">
              <a:off x="3507775" y="2978797"/>
              <a:ext cx="1435290" cy="965508"/>
              <a:chOff x="5898017" y="1162960"/>
              <a:chExt cx="1695492" cy="1140544"/>
            </a:xfrm>
          </p:grpSpPr>
          <p:sp>
            <p:nvSpPr>
              <p:cNvPr id="2651" name="Google Shape;2651;p81"/>
              <p:cNvSpPr/>
              <p:nvPr/>
            </p:nvSpPr>
            <p:spPr>
              <a:xfrm>
                <a:off x="5898017" y="1960377"/>
                <a:ext cx="158260" cy="159738"/>
              </a:xfrm>
              <a:custGeom>
                <a:rect b="b" l="l" r="r" t="t"/>
                <a:pathLst>
                  <a:path extrusionOk="0" h="1729" w="1713">
                    <a:moveTo>
                      <a:pt x="814" y="0"/>
                    </a:moveTo>
                    <a:cubicBezTo>
                      <a:pt x="725" y="0"/>
                      <a:pt x="637" y="23"/>
                      <a:pt x="568" y="66"/>
                    </a:cubicBezTo>
                    <a:cubicBezTo>
                      <a:pt x="444" y="138"/>
                      <a:pt x="372" y="242"/>
                      <a:pt x="341" y="375"/>
                    </a:cubicBezTo>
                    <a:cubicBezTo>
                      <a:pt x="341" y="386"/>
                      <a:pt x="330" y="396"/>
                      <a:pt x="330" y="407"/>
                    </a:cubicBezTo>
                    <a:cubicBezTo>
                      <a:pt x="330" y="399"/>
                      <a:pt x="329" y="396"/>
                      <a:pt x="328" y="396"/>
                    </a:cubicBezTo>
                    <a:cubicBezTo>
                      <a:pt x="324" y="396"/>
                      <a:pt x="318" y="412"/>
                      <a:pt x="323" y="412"/>
                    </a:cubicBezTo>
                    <a:cubicBezTo>
                      <a:pt x="324" y="412"/>
                      <a:pt x="327" y="410"/>
                      <a:pt x="330" y="407"/>
                    </a:cubicBezTo>
                    <a:lnTo>
                      <a:pt x="330" y="407"/>
                    </a:lnTo>
                    <a:cubicBezTo>
                      <a:pt x="310" y="437"/>
                      <a:pt x="289" y="478"/>
                      <a:pt x="268" y="510"/>
                    </a:cubicBezTo>
                    <a:cubicBezTo>
                      <a:pt x="217" y="613"/>
                      <a:pt x="155" y="716"/>
                      <a:pt x="103" y="819"/>
                    </a:cubicBezTo>
                    <a:cubicBezTo>
                      <a:pt x="0" y="1005"/>
                      <a:pt x="21" y="1242"/>
                      <a:pt x="176" y="1397"/>
                    </a:cubicBezTo>
                    <a:lnTo>
                      <a:pt x="279" y="1500"/>
                    </a:lnTo>
                    <a:cubicBezTo>
                      <a:pt x="330" y="1551"/>
                      <a:pt x="424" y="1603"/>
                      <a:pt x="506" y="1624"/>
                    </a:cubicBezTo>
                    <a:cubicBezTo>
                      <a:pt x="591" y="1695"/>
                      <a:pt x="696" y="1729"/>
                      <a:pt x="802" y="1729"/>
                    </a:cubicBezTo>
                    <a:cubicBezTo>
                      <a:pt x="926" y="1729"/>
                      <a:pt x="1051" y="1682"/>
                      <a:pt x="1146" y="1592"/>
                    </a:cubicBezTo>
                    <a:cubicBezTo>
                      <a:pt x="1331" y="1417"/>
                      <a:pt x="1527" y="1262"/>
                      <a:pt x="1600" y="1015"/>
                    </a:cubicBezTo>
                    <a:cubicBezTo>
                      <a:pt x="1713" y="581"/>
                      <a:pt x="1362" y="283"/>
                      <a:pt x="1052" y="66"/>
                    </a:cubicBezTo>
                    <a:cubicBezTo>
                      <a:pt x="982" y="21"/>
                      <a:pt x="897" y="0"/>
                      <a:pt x="814"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52" name="Google Shape;2652;p81"/>
              <p:cNvSpPr/>
              <p:nvPr/>
            </p:nvSpPr>
            <p:spPr>
              <a:xfrm>
                <a:off x="6434602" y="2116420"/>
                <a:ext cx="143016" cy="187085"/>
              </a:xfrm>
              <a:custGeom>
                <a:rect b="b" l="l" r="r" t="t"/>
                <a:pathLst>
                  <a:path extrusionOk="0" h="2025" w="1548">
                    <a:moveTo>
                      <a:pt x="601" y="0"/>
                    </a:moveTo>
                    <a:cubicBezTo>
                      <a:pt x="436" y="0"/>
                      <a:pt x="276" y="83"/>
                      <a:pt x="175" y="265"/>
                    </a:cubicBezTo>
                    <a:cubicBezTo>
                      <a:pt x="72" y="440"/>
                      <a:pt x="51" y="646"/>
                      <a:pt x="41" y="832"/>
                    </a:cubicBezTo>
                    <a:cubicBezTo>
                      <a:pt x="0" y="1224"/>
                      <a:pt x="10" y="1698"/>
                      <a:pt x="361" y="1946"/>
                    </a:cubicBezTo>
                    <a:cubicBezTo>
                      <a:pt x="443" y="2000"/>
                      <a:pt x="526" y="2024"/>
                      <a:pt x="608" y="2024"/>
                    </a:cubicBezTo>
                    <a:cubicBezTo>
                      <a:pt x="743" y="2024"/>
                      <a:pt x="875" y="1960"/>
                      <a:pt x="990" y="1863"/>
                    </a:cubicBezTo>
                    <a:cubicBezTo>
                      <a:pt x="1186" y="1853"/>
                      <a:pt x="1372" y="1719"/>
                      <a:pt x="1434" y="1523"/>
                    </a:cubicBezTo>
                    <a:cubicBezTo>
                      <a:pt x="1454" y="1420"/>
                      <a:pt x="1475" y="1327"/>
                      <a:pt x="1485" y="1234"/>
                    </a:cubicBezTo>
                    <a:cubicBezTo>
                      <a:pt x="1516" y="1173"/>
                      <a:pt x="1547" y="1100"/>
                      <a:pt x="1547" y="1017"/>
                    </a:cubicBezTo>
                    <a:cubicBezTo>
                      <a:pt x="1547" y="863"/>
                      <a:pt x="1475" y="749"/>
                      <a:pt x="1382" y="667"/>
                    </a:cubicBezTo>
                    <a:cubicBezTo>
                      <a:pt x="1351" y="616"/>
                      <a:pt x="1320" y="574"/>
                      <a:pt x="1279" y="522"/>
                    </a:cubicBezTo>
                    <a:cubicBezTo>
                      <a:pt x="1238" y="471"/>
                      <a:pt x="1186" y="440"/>
                      <a:pt x="1135" y="389"/>
                    </a:cubicBezTo>
                    <a:cubicBezTo>
                      <a:pt x="1124" y="347"/>
                      <a:pt x="1103" y="295"/>
                      <a:pt x="1073" y="254"/>
                    </a:cubicBezTo>
                    <a:cubicBezTo>
                      <a:pt x="951" y="91"/>
                      <a:pt x="774" y="0"/>
                      <a:pt x="601"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53" name="Google Shape;2653;p81"/>
              <p:cNvSpPr/>
              <p:nvPr/>
            </p:nvSpPr>
            <p:spPr>
              <a:xfrm>
                <a:off x="6864018" y="1933954"/>
                <a:ext cx="156689" cy="160200"/>
              </a:xfrm>
              <a:custGeom>
                <a:rect b="b" l="l" r="r" t="t"/>
                <a:pathLst>
                  <a:path extrusionOk="0" h="1734" w="1696">
                    <a:moveTo>
                      <a:pt x="1146" y="1"/>
                    </a:moveTo>
                    <a:cubicBezTo>
                      <a:pt x="1140" y="1"/>
                      <a:pt x="1134" y="1"/>
                      <a:pt x="1129" y="1"/>
                    </a:cubicBezTo>
                    <a:cubicBezTo>
                      <a:pt x="973" y="1"/>
                      <a:pt x="829" y="42"/>
                      <a:pt x="705" y="115"/>
                    </a:cubicBezTo>
                    <a:cubicBezTo>
                      <a:pt x="592" y="145"/>
                      <a:pt x="489" y="218"/>
                      <a:pt x="427" y="331"/>
                    </a:cubicBezTo>
                    <a:cubicBezTo>
                      <a:pt x="386" y="414"/>
                      <a:pt x="334" y="476"/>
                      <a:pt x="283" y="548"/>
                    </a:cubicBezTo>
                    <a:cubicBezTo>
                      <a:pt x="180" y="693"/>
                      <a:pt x="128" y="858"/>
                      <a:pt x="86" y="1023"/>
                    </a:cubicBezTo>
                    <a:cubicBezTo>
                      <a:pt x="1" y="1347"/>
                      <a:pt x="259" y="1627"/>
                      <a:pt x="559" y="1627"/>
                    </a:cubicBezTo>
                    <a:cubicBezTo>
                      <a:pt x="584" y="1627"/>
                      <a:pt x="609" y="1625"/>
                      <a:pt x="633" y="1621"/>
                    </a:cubicBezTo>
                    <a:cubicBezTo>
                      <a:pt x="726" y="1683"/>
                      <a:pt x="829" y="1734"/>
                      <a:pt x="932" y="1734"/>
                    </a:cubicBezTo>
                    <a:cubicBezTo>
                      <a:pt x="1149" y="1734"/>
                      <a:pt x="1314" y="1590"/>
                      <a:pt x="1386" y="1404"/>
                    </a:cubicBezTo>
                    <a:cubicBezTo>
                      <a:pt x="1417" y="1383"/>
                      <a:pt x="1448" y="1363"/>
                      <a:pt x="1469" y="1332"/>
                    </a:cubicBezTo>
                    <a:cubicBezTo>
                      <a:pt x="1696" y="1085"/>
                      <a:pt x="1613" y="785"/>
                      <a:pt x="1613" y="476"/>
                    </a:cubicBezTo>
                    <a:cubicBezTo>
                      <a:pt x="1613" y="223"/>
                      <a:pt x="1406" y="1"/>
                      <a:pt x="1146"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54" name="Google Shape;2654;p81"/>
              <p:cNvSpPr/>
              <p:nvPr/>
            </p:nvSpPr>
            <p:spPr>
              <a:xfrm>
                <a:off x="7359861" y="1915384"/>
                <a:ext cx="163988" cy="152162"/>
              </a:xfrm>
              <a:custGeom>
                <a:rect b="b" l="l" r="r" t="t"/>
                <a:pathLst>
                  <a:path extrusionOk="0" h="1647" w="1775">
                    <a:moveTo>
                      <a:pt x="1056" y="1"/>
                    </a:moveTo>
                    <a:cubicBezTo>
                      <a:pt x="1034" y="1"/>
                      <a:pt x="1013" y="3"/>
                      <a:pt x="991" y="6"/>
                    </a:cubicBezTo>
                    <a:lnTo>
                      <a:pt x="960" y="6"/>
                    </a:lnTo>
                    <a:cubicBezTo>
                      <a:pt x="775" y="6"/>
                      <a:pt x="651" y="99"/>
                      <a:pt x="548" y="243"/>
                    </a:cubicBezTo>
                    <a:cubicBezTo>
                      <a:pt x="465" y="346"/>
                      <a:pt x="383" y="460"/>
                      <a:pt x="321" y="573"/>
                    </a:cubicBezTo>
                    <a:cubicBezTo>
                      <a:pt x="259" y="687"/>
                      <a:pt x="218" y="800"/>
                      <a:pt x="156" y="914"/>
                    </a:cubicBezTo>
                    <a:cubicBezTo>
                      <a:pt x="1" y="1234"/>
                      <a:pt x="186" y="1646"/>
                      <a:pt x="578" y="1646"/>
                    </a:cubicBezTo>
                    <a:cubicBezTo>
                      <a:pt x="672" y="1646"/>
                      <a:pt x="775" y="1636"/>
                      <a:pt x="878" y="1636"/>
                    </a:cubicBezTo>
                    <a:cubicBezTo>
                      <a:pt x="904" y="1641"/>
                      <a:pt x="930" y="1643"/>
                      <a:pt x="954" y="1643"/>
                    </a:cubicBezTo>
                    <a:cubicBezTo>
                      <a:pt x="1045" y="1643"/>
                      <a:pt x="1124" y="1615"/>
                      <a:pt x="1197" y="1574"/>
                    </a:cubicBezTo>
                    <a:cubicBezTo>
                      <a:pt x="1352" y="1522"/>
                      <a:pt x="1486" y="1440"/>
                      <a:pt x="1589" y="1295"/>
                    </a:cubicBezTo>
                    <a:cubicBezTo>
                      <a:pt x="1775" y="1017"/>
                      <a:pt x="1610" y="646"/>
                      <a:pt x="1517" y="357"/>
                    </a:cubicBezTo>
                    <a:cubicBezTo>
                      <a:pt x="1452" y="170"/>
                      <a:pt x="1260" y="1"/>
                      <a:pt x="1056"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55" name="Google Shape;2655;p81"/>
              <p:cNvSpPr/>
              <p:nvPr/>
            </p:nvSpPr>
            <p:spPr>
              <a:xfrm>
                <a:off x="7171206" y="1552025"/>
                <a:ext cx="161124" cy="141538"/>
              </a:xfrm>
              <a:custGeom>
                <a:rect b="b" l="l" r="r" t="t"/>
                <a:pathLst>
                  <a:path extrusionOk="0" h="1532" w="1744">
                    <a:moveTo>
                      <a:pt x="1074" y="1"/>
                    </a:moveTo>
                    <a:cubicBezTo>
                      <a:pt x="1033" y="1"/>
                      <a:pt x="992" y="4"/>
                      <a:pt x="949" y="9"/>
                    </a:cubicBezTo>
                    <a:cubicBezTo>
                      <a:pt x="867" y="20"/>
                      <a:pt x="795" y="61"/>
                      <a:pt x="733" y="112"/>
                    </a:cubicBezTo>
                    <a:lnTo>
                      <a:pt x="733" y="102"/>
                    </a:lnTo>
                    <a:cubicBezTo>
                      <a:pt x="681" y="91"/>
                      <a:pt x="640" y="82"/>
                      <a:pt x="599" y="82"/>
                    </a:cubicBezTo>
                    <a:lnTo>
                      <a:pt x="589" y="82"/>
                    </a:lnTo>
                    <a:cubicBezTo>
                      <a:pt x="577" y="80"/>
                      <a:pt x="566" y="79"/>
                      <a:pt x="554" y="79"/>
                    </a:cubicBezTo>
                    <a:cubicBezTo>
                      <a:pt x="407" y="79"/>
                      <a:pt x="243" y="195"/>
                      <a:pt x="176" y="318"/>
                    </a:cubicBezTo>
                    <a:cubicBezTo>
                      <a:pt x="83" y="494"/>
                      <a:pt x="62" y="731"/>
                      <a:pt x="32" y="927"/>
                    </a:cubicBezTo>
                    <a:cubicBezTo>
                      <a:pt x="0" y="1102"/>
                      <a:pt x="32" y="1257"/>
                      <a:pt x="155" y="1391"/>
                    </a:cubicBezTo>
                    <a:cubicBezTo>
                      <a:pt x="247" y="1484"/>
                      <a:pt x="372" y="1532"/>
                      <a:pt x="498" y="1532"/>
                    </a:cubicBezTo>
                    <a:cubicBezTo>
                      <a:pt x="583" y="1532"/>
                      <a:pt x="668" y="1510"/>
                      <a:pt x="743" y="1464"/>
                    </a:cubicBezTo>
                    <a:cubicBezTo>
                      <a:pt x="826" y="1412"/>
                      <a:pt x="919" y="1361"/>
                      <a:pt x="1011" y="1319"/>
                    </a:cubicBezTo>
                    <a:cubicBezTo>
                      <a:pt x="1022" y="1319"/>
                      <a:pt x="1032" y="1319"/>
                      <a:pt x="1032" y="1309"/>
                    </a:cubicBezTo>
                    <a:cubicBezTo>
                      <a:pt x="1063" y="1309"/>
                      <a:pt x="1084" y="1299"/>
                      <a:pt x="1104" y="1278"/>
                    </a:cubicBezTo>
                    <a:cubicBezTo>
                      <a:pt x="1125" y="1278"/>
                      <a:pt x="1146" y="1267"/>
                      <a:pt x="1156" y="1257"/>
                    </a:cubicBezTo>
                    <a:cubicBezTo>
                      <a:pt x="1341" y="1164"/>
                      <a:pt x="1465" y="969"/>
                      <a:pt x="1589" y="814"/>
                    </a:cubicBezTo>
                    <a:cubicBezTo>
                      <a:pt x="1744" y="607"/>
                      <a:pt x="1651" y="360"/>
                      <a:pt x="1476" y="215"/>
                    </a:cubicBezTo>
                    <a:cubicBezTo>
                      <a:pt x="1465" y="185"/>
                      <a:pt x="1444" y="153"/>
                      <a:pt x="1414" y="133"/>
                    </a:cubicBezTo>
                    <a:cubicBezTo>
                      <a:pt x="1312" y="32"/>
                      <a:pt x="1199" y="1"/>
                      <a:pt x="1074"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56" name="Google Shape;2656;p81"/>
              <p:cNvSpPr/>
              <p:nvPr/>
            </p:nvSpPr>
            <p:spPr>
              <a:xfrm>
                <a:off x="7460008" y="1266547"/>
                <a:ext cx="133500" cy="156504"/>
              </a:xfrm>
              <a:custGeom>
                <a:rect b="b" l="l" r="r" t="t"/>
                <a:pathLst>
                  <a:path extrusionOk="0" h="1694" w="1445">
                    <a:moveTo>
                      <a:pt x="564" y="1"/>
                    </a:moveTo>
                    <a:cubicBezTo>
                      <a:pt x="351" y="1"/>
                      <a:pt x="135" y="145"/>
                      <a:pt x="83" y="355"/>
                    </a:cubicBezTo>
                    <a:cubicBezTo>
                      <a:pt x="62" y="448"/>
                      <a:pt x="51" y="541"/>
                      <a:pt x="62" y="634"/>
                    </a:cubicBezTo>
                    <a:cubicBezTo>
                      <a:pt x="21" y="747"/>
                      <a:pt x="0" y="871"/>
                      <a:pt x="0" y="985"/>
                    </a:cubicBezTo>
                    <a:cubicBezTo>
                      <a:pt x="0" y="1180"/>
                      <a:pt x="72" y="1335"/>
                      <a:pt x="196" y="1490"/>
                    </a:cubicBezTo>
                    <a:cubicBezTo>
                      <a:pt x="268" y="1583"/>
                      <a:pt x="413" y="1666"/>
                      <a:pt x="526" y="1686"/>
                    </a:cubicBezTo>
                    <a:cubicBezTo>
                      <a:pt x="571" y="1691"/>
                      <a:pt x="614" y="1694"/>
                      <a:pt x="656" y="1694"/>
                    </a:cubicBezTo>
                    <a:cubicBezTo>
                      <a:pt x="787" y="1694"/>
                      <a:pt x="907" y="1669"/>
                      <a:pt x="1032" y="1614"/>
                    </a:cubicBezTo>
                    <a:cubicBezTo>
                      <a:pt x="1279" y="1510"/>
                      <a:pt x="1444" y="1212"/>
                      <a:pt x="1424" y="943"/>
                    </a:cubicBezTo>
                    <a:cubicBezTo>
                      <a:pt x="1382" y="552"/>
                      <a:pt x="1114" y="273"/>
                      <a:pt x="794" y="66"/>
                    </a:cubicBezTo>
                    <a:cubicBezTo>
                      <a:pt x="724" y="21"/>
                      <a:pt x="644" y="1"/>
                      <a:pt x="564"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57" name="Google Shape;2657;p81"/>
              <p:cNvSpPr/>
              <p:nvPr/>
            </p:nvSpPr>
            <p:spPr>
              <a:xfrm>
                <a:off x="6145217" y="1564292"/>
                <a:ext cx="162048" cy="180340"/>
              </a:xfrm>
              <a:custGeom>
                <a:rect b="b" l="l" r="r" t="t"/>
                <a:pathLst>
                  <a:path extrusionOk="0" h="1952" w="1754">
                    <a:moveTo>
                      <a:pt x="850" y="0"/>
                    </a:moveTo>
                    <a:cubicBezTo>
                      <a:pt x="689" y="0"/>
                      <a:pt x="526" y="60"/>
                      <a:pt x="381" y="154"/>
                    </a:cubicBezTo>
                    <a:cubicBezTo>
                      <a:pt x="196" y="277"/>
                      <a:pt x="103" y="504"/>
                      <a:pt x="175" y="721"/>
                    </a:cubicBezTo>
                    <a:cubicBezTo>
                      <a:pt x="41" y="979"/>
                      <a:pt x="0" y="1278"/>
                      <a:pt x="175" y="1547"/>
                    </a:cubicBezTo>
                    <a:cubicBezTo>
                      <a:pt x="335" y="1786"/>
                      <a:pt x="631" y="1952"/>
                      <a:pt x="928" y="1952"/>
                    </a:cubicBezTo>
                    <a:cubicBezTo>
                      <a:pt x="1015" y="1952"/>
                      <a:pt x="1102" y="1938"/>
                      <a:pt x="1186" y="1907"/>
                    </a:cubicBezTo>
                    <a:cubicBezTo>
                      <a:pt x="1424" y="1815"/>
                      <a:pt x="1578" y="1660"/>
                      <a:pt x="1671" y="1423"/>
                    </a:cubicBezTo>
                    <a:cubicBezTo>
                      <a:pt x="1754" y="1185"/>
                      <a:pt x="1671" y="917"/>
                      <a:pt x="1589" y="701"/>
                    </a:cubicBezTo>
                    <a:cubicBezTo>
                      <a:pt x="1495" y="463"/>
                      <a:pt x="1392" y="206"/>
                      <a:pt x="1155" y="82"/>
                    </a:cubicBezTo>
                    <a:cubicBezTo>
                      <a:pt x="1058" y="25"/>
                      <a:pt x="955" y="0"/>
                      <a:pt x="850"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58" name="Google Shape;2658;p81"/>
              <p:cNvSpPr/>
              <p:nvPr/>
            </p:nvSpPr>
            <p:spPr>
              <a:xfrm>
                <a:off x="6607338" y="1465067"/>
                <a:ext cx="146896" cy="132484"/>
              </a:xfrm>
              <a:custGeom>
                <a:rect b="b" l="l" r="r" t="t"/>
                <a:pathLst>
                  <a:path extrusionOk="0" h="1434" w="1590">
                    <a:moveTo>
                      <a:pt x="1115" y="1"/>
                    </a:moveTo>
                    <a:cubicBezTo>
                      <a:pt x="867" y="10"/>
                      <a:pt x="640" y="93"/>
                      <a:pt x="486" y="289"/>
                    </a:cubicBezTo>
                    <a:cubicBezTo>
                      <a:pt x="300" y="310"/>
                      <a:pt x="124" y="464"/>
                      <a:pt x="73" y="650"/>
                    </a:cubicBezTo>
                    <a:cubicBezTo>
                      <a:pt x="1" y="898"/>
                      <a:pt x="135" y="1115"/>
                      <a:pt x="362" y="1218"/>
                    </a:cubicBezTo>
                    <a:cubicBezTo>
                      <a:pt x="383" y="1228"/>
                      <a:pt x="403" y="1238"/>
                      <a:pt x="413" y="1248"/>
                    </a:cubicBezTo>
                    <a:lnTo>
                      <a:pt x="537" y="1310"/>
                    </a:lnTo>
                    <a:cubicBezTo>
                      <a:pt x="671" y="1383"/>
                      <a:pt x="805" y="1434"/>
                      <a:pt x="950" y="1434"/>
                    </a:cubicBezTo>
                    <a:cubicBezTo>
                      <a:pt x="1167" y="1434"/>
                      <a:pt x="1373" y="1310"/>
                      <a:pt x="1476" y="1115"/>
                    </a:cubicBezTo>
                    <a:cubicBezTo>
                      <a:pt x="1579" y="929"/>
                      <a:pt x="1589" y="702"/>
                      <a:pt x="1589" y="485"/>
                    </a:cubicBezTo>
                    <a:cubicBezTo>
                      <a:pt x="1589" y="228"/>
                      <a:pt x="1373" y="1"/>
                      <a:pt x="1115"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59" name="Google Shape;2659;p81"/>
              <p:cNvSpPr/>
              <p:nvPr/>
            </p:nvSpPr>
            <p:spPr>
              <a:xfrm>
                <a:off x="6036570" y="1207676"/>
                <a:ext cx="149483" cy="159461"/>
              </a:xfrm>
              <a:custGeom>
                <a:rect b="b" l="l" r="r" t="t"/>
                <a:pathLst>
                  <a:path extrusionOk="0" h="1726" w="1618">
                    <a:moveTo>
                      <a:pt x="830" y="0"/>
                    </a:moveTo>
                    <a:cubicBezTo>
                      <a:pt x="792" y="0"/>
                      <a:pt x="752" y="4"/>
                      <a:pt x="711" y="11"/>
                    </a:cubicBezTo>
                    <a:cubicBezTo>
                      <a:pt x="526" y="53"/>
                      <a:pt x="402" y="187"/>
                      <a:pt x="310" y="352"/>
                    </a:cubicBezTo>
                    <a:cubicBezTo>
                      <a:pt x="83" y="497"/>
                      <a:pt x="0" y="785"/>
                      <a:pt x="134" y="1012"/>
                    </a:cubicBezTo>
                    <a:cubicBezTo>
                      <a:pt x="258" y="1229"/>
                      <a:pt x="340" y="1497"/>
                      <a:pt x="557" y="1641"/>
                    </a:cubicBezTo>
                    <a:cubicBezTo>
                      <a:pt x="638" y="1687"/>
                      <a:pt x="735" y="1716"/>
                      <a:pt x="827" y="1716"/>
                    </a:cubicBezTo>
                    <a:cubicBezTo>
                      <a:pt x="840" y="1716"/>
                      <a:pt x="854" y="1715"/>
                      <a:pt x="867" y="1714"/>
                    </a:cubicBezTo>
                    <a:lnTo>
                      <a:pt x="1000" y="1714"/>
                    </a:lnTo>
                    <a:cubicBezTo>
                      <a:pt x="1037" y="1721"/>
                      <a:pt x="1075" y="1725"/>
                      <a:pt x="1112" y="1725"/>
                    </a:cubicBezTo>
                    <a:cubicBezTo>
                      <a:pt x="1374" y="1725"/>
                      <a:pt x="1618" y="1539"/>
                      <a:pt x="1609" y="1249"/>
                    </a:cubicBezTo>
                    <a:cubicBezTo>
                      <a:pt x="1599" y="868"/>
                      <a:pt x="1465" y="548"/>
                      <a:pt x="1259" y="238"/>
                    </a:cubicBezTo>
                    <a:cubicBezTo>
                      <a:pt x="1148" y="78"/>
                      <a:pt x="1004" y="0"/>
                      <a:pt x="830"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60" name="Google Shape;2660;p81"/>
              <p:cNvSpPr/>
              <p:nvPr/>
            </p:nvSpPr>
            <p:spPr>
              <a:xfrm>
                <a:off x="6919885" y="1162960"/>
                <a:ext cx="123984" cy="142462"/>
              </a:xfrm>
              <a:custGeom>
                <a:rect b="b" l="l" r="r" t="t"/>
                <a:pathLst>
                  <a:path extrusionOk="0" h="1542" w="1342">
                    <a:moveTo>
                      <a:pt x="517" y="0"/>
                    </a:moveTo>
                    <a:cubicBezTo>
                      <a:pt x="362" y="0"/>
                      <a:pt x="166" y="93"/>
                      <a:pt x="104" y="238"/>
                    </a:cubicBezTo>
                    <a:cubicBezTo>
                      <a:pt x="22" y="433"/>
                      <a:pt x="1" y="578"/>
                      <a:pt x="32" y="774"/>
                    </a:cubicBezTo>
                    <a:lnTo>
                      <a:pt x="63" y="867"/>
                    </a:lnTo>
                    <a:cubicBezTo>
                      <a:pt x="22" y="1063"/>
                      <a:pt x="73" y="1259"/>
                      <a:pt x="280" y="1382"/>
                    </a:cubicBezTo>
                    <a:cubicBezTo>
                      <a:pt x="342" y="1414"/>
                      <a:pt x="424" y="1434"/>
                      <a:pt x="507" y="1444"/>
                    </a:cubicBezTo>
                    <a:cubicBezTo>
                      <a:pt x="584" y="1511"/>
                      <a:pt x="691" y="1542"/>
                      <a:pt x="798" y="1542"/>
                    </a:cubicBezTo>
                    <a:cubicBezTo>
                      <a:pt x="890" y="1542"/>
                      <a:pt x="981" y="1519"/>
                      <a:pt x="1053" y="1476"/>
                    </a:cubicBezTo>
                    <a:cubicBezTo>
                      <a:pt x="1291" y="1331"/>
                      <a:pt x="1342" y="1052"/>
                      <a:pt x="1218" y="816"/>
                    </a:cubicBezTo>
                    <a:cubicBezTo>
                      <a:pt x="1218" y="816"/>
                      <a:pt x="1218" y="805"/>
                      <a:pt x="1208" y="795"/>
                    </a:cubicBezTo>
                    <a:cubicBezTo>
                      <a:pt x="1249" y="630"/>
                      <a:pt x="1229" y="465"/>
                      <a:pt x="1136" y="320"/>
                    </a:cubicBezTo>
                    <a:cubicBezTo>
                      <a:pt x="1074" y="227"/>
                      <a:pt x="991" y="145"/>
                      <a:pt x="899" y="93"/>
                    </a:cubicBezTo>
                    <a:cubicBezTo>
                      <a:pt x="816" y="42"/>
                      <a:pt x="723" y="0"/>
                      <a:pt x="610"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2661" name="Google Shape;2661;p81"/>
            <p:cNvGrpSpPr/>
            <p:nvPr/>
          </p:nvGrpSpPr>
          <p:grpSpPr>
            <a:xfrm rot="-8999843">
              <a:off x="3507775" y="294172"/>
              <a:ext cx="1435290" cy="965508"/>
              <a:chOff x="5898017" y="1162960"/>
              <a:chExt cx="1695492" cy="1140544"/>
            </a:xfrm>
          </p:grpSpPr>
          <p:sp>
            <p:nvSpPr>
              <p:cNvPr id="2662" name="Google Shape;2662;p81"/>
              <p:cNvSpPr/>
              <p:nvPr/>
            </p:nvSpPr>
            <p:spPr>
              <a:xfrm>
                <a:off x="5898017" y="1960377"/>
                <a:ext cx="158260" cy="159738"/>
              </a:xfrm>
              <a:custGeom>
                <a:rect b="b" l="l" r="r" t="t"/>
                <a:pathLst>
                  <a:path extrusionOk="0" h="1729" w="1713">
                    <a:moveTo>
                      <a:pt x="814" y="0"/>
                    </a:moveTo>
                    <a:cubicBezTo>
                      <a:pt x="725" y="0"/>
                      <a:pt x="637" y="23"/>
                      <a:pt x="568" y="66"/>
                    </a:cubicBezTo>
                    <a:cubicBezTo>
                      <a:pt x="444" y="138"/>
                      <a:pt x="372" y="242"/>
                      <a:pt x="341" y="375"/>
                    </a:cubicBezTo>
                    <a:cubicBezTo>
                      <a:pt x="341" y="386"/>
                      <a:pt x="330" y="396"/>
                      <a:pt x="330" y="407"/>
                    </a:cubicBezTo>
                    <a:cubicBezTo>
                      <a:pt x="330" y="399"/>
                      <a:pt x="329" y="396"/>
                      <a:pt x="328" y="396"/>
                    </a:cubicBezTo>
                    <a:cubicBezTo>
                      <a:pt x="324" y="396"/>
                      <a:pt x="318" y="412"/>
                      <a:pt x="323" y="412"/>
                    </a:cubicBezTo>
                    <a:cubicBezTo>
                      <a:pt x="324" y="412"/>
                      <a:pt x="327" y="410"/>
                      <a:pt x="330" y="407"/>
                    </a:cubicBezTo>
                    <a:lnTo>
                      <a:pt x="330" y="407"/>
                    </a:lnTo>
                    <a:cubicBezTo>
                      <a:pt x="310" y="437"/>
                      <a:pt x="289" y="478"/>
                      <a:pt x="268" y="510"/>
                    </a:cubicBezTo>
                    <a:cubicBezTo>
                      <a:pt x="217" y="613"/>
                      <a:pt x="155" y="716"/>
                      <a:pt x="103" y="819"/>
                    </a:cubicBezTo>
                    <a:cubicBezTo>
                      <a:pt x="0" y="1005"/>
                      <a:pt x="21" y="1242"/>
                      <a:pt x="176" y="1397"/>
                    </a:cubicBezTo>
                    <a:lnTo>
                      <a:pt x="279" y="1500"/>
                    </a:lnTo>
                    <a:cubicBezTo>
                      <a:pt x="330" y="1551"/>
                      <a:pt x="424" y="1603"/>
                      <a:pt x="506" y="1624"/>
                    </a:cubicBezTo>
                    <a:cubicBezTo>
                      <a:pt x="591" y="1695"/>
                      <a:pt x="696" y="1729"/>
                      <a:pt x="802" y="1729"/>
                    </a:cubicBezTo>
                    <a:cubicBezTo>
                      <a:pt x="926" y="1729"/>
                      <a:pt x="1051" y="1682"/>
                      <a:pt x="1146" y="1592"/>
                    </a:cubicBezTo>
                    <a:cubicBezTo>
                      <a:pt x="1331" y="1417"/>
                      <a:pt x="1527" y="1262"/>
                      <a:pt x="1600" y="1015"/>
                    </a:cubicBezTo>
                    <a:cubicBezTo>
                      <a:pt x="1713" y="581"/>
                      <a:pt x="1362" y="283"/>
                      <a:pt x="1052" y="66"/>
                    </a:cubicBezTo>
                    <a:cubicBezTo>
                      <a:pt x="982" y="21"/>
                      <a:pt x="897" y="0"/>
                      <a:pt x="814"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63" name="Google Shape;2663;p81"/>
              <p:cNvSpPr/>
              <p:nvPr/>
            </p:nvSpPr>
            <p:spPr>
              <a:xfrm>
                <a:off x="6434602" y="2116420"/>
                <a:ext cx="143016" cy="187085"/>
              </a:xfrm>
              <a:custGeom>
                <a:rect b="b" l="l" r="r" t="t"/>
                <a:pathLst>
                  <a:path extrusionOk="0" h="2025" w="1548">
                    <a:moveTo>
                      <a:pt x="601" y="0"/>
                    </a:moveTo>
                    <a:cubicBezTo>
                      <a:pt x="436" y="0"/>
                      <a:pt x="276" y="83"/>
                      <a:pt x="175" y="265"/>
                    </a:cubicBezTo>
                    <a:cubicBezTo>
                      <a:pt x="72" y="440"/>
                      <a:pt x="51" y="646"/>
                      <a:pt x="41" y="832"/>
                    </a:cubicBezTo>
                    <a:cubicBezTo>
                      <a:pt x="0" y="1224"/>
                      <a:pt x="10" y="1698"/>
                      <a:pt x="361" y="1946"/>
                    </a:cubicBezTo>
                    <a:cubicBezTo>
                      <a:pt x="443" y="2000"/>
                      <a:pt x="526" y="2024"/>
                      <a:pt x="608" y="2024"/>
                    </a:cubicBezTo>
                    <a:cubicBezTo>
                      <a:pt x="743" y="2024"/>
                      <a:pt x="875" y="1960"/>
                      <a:pt x="990" y="1863"/>
                    </a:cubicBezTo>
                    <a:cubicBezTo>
                      <a:pt x="1186" y="1853"/>
                      <a:pt x="1372" y="1719"/>
                      <a:pt x="1434" y="1523"/>
                    </a:cubicBezTo>
                    <a:cubicBezTo>
                      <a:pt x="1454" y="1420"/>
                      <a:pt x="1475" y="1327"/>
                      <a:pt x="1485" y="1234"/>
                    </a:cubicBezTo>
                    <a:cubicBezTo>
                      <a:pt x="1516" y="1173"/>
                      <a:pt x="1547" y="1100"/>
                      <a:pt x="1547" y="1017"/>
                    </a:cubicBezTo>
                    <a:cubicBezTo>
                      <a:pt x="1547" y="863"/>
                      <a:pt x="1475" y="749"/>
                      <a:pt x="1382" y="667"/>
                    </a:cubicBezTo>
                    <a:cubicBezTo>
                      <a:pt x="1351" y="616"/>
                      <a:pt x="1320" y="574"/>
                      <a:pt x="1279" y="522"/>
                    </a:cubicBezTo>
                    <a:cubicBezTo>
                      <a:pt x="1238" y="471"/>
                      <a:pt x="1186" y="440"/>
                      <a:pt x="1135" y="389"/>
                    </a:cubicBezTo>
                    <a:cubicBezTo>
                      <a:pt x="1124" y="347"/>
                      <a:pt x="1103" y="295"/>
                      <a:pt x="1073" y="254"/>
                    </a:cubicBezTo>
                    <a:cubicBezTo>
                      <a:pt x="951" y="91"/>
                      <a:pt x="774" y="0"/>
                      <a:pt x="601"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64" name="Google Shape;2664;p81"/>
              <p:cNvSpPr/>
              <p:nvPr/>
            </p:nvSpPr>
            <p:spPr>
              <a:xfrm>
                <a:off x="6864018" y="1933954"/>
                <a:ext cx="156689" cy="160200"/>
              </a:xfrm>
              <a:custGeom>
                <a:rect b="b" l="l" r="r" t="t"/>
                <a:pathLst>
                  <a:path extrusionOk="0" h="1734" w="1696">
                    <a:moveTo>
                      <a:pt x="1146" y="1"/>
                    </a:moveTo>
                    <a:cubicBezTo>
                      <a:pt x="1140" y="1"/>
                      <a:pt x="1134" y="1"/>
                      <a:pt x="1129" y="1"/>
                    </a:cubicBezTo>
                    <a:cubicBezTo>
                      <a:pt x="973" y="1"/>
                      <a:pt x="829" y="42"/>
                      <a:pt x="705" y="115"/>
                    </a:cubicBezTo>
                    <a:cubicBezTo>
                      <a:pt x="592" y="145"/>
                      <a:pt x="489" y="218"/>
                      <a:pt x="427" y="331"/>
                    </a:cubicBezTo>
                    <a:cubicBezTo>
                      <a:pt x="386" y="414"/>
                      <a:pt x="334" y="476"/>
                      <a:pt x="283" y="548"/>
                    </a:cubicBezTo>
                    <a:cubicBezTo>
                      <a:pt x="180" y="693"/>
                      <a:pt x="128" y="858"/>
                      <a:pt x="86" y="1023"/>
                    </a:cubicBezTo>
                    <a:cubicBezTo>
                      <a:pt x="1" y="1347"/>
                      <a:pt x="259" y="1627"/>
                      <a:pt x="559" y="1627"/>
                    </a:cubicBezTo>
                    <a:cubicBezTo>
                      <a:pt x="584" y="1627"/>
                      <a:pt x="609" y="1625"/>
                      <a:pt x="633" y="1621"/>
                    </a:cubicBezTo>
                    <a:cubicBezTo>
                      <a:pt x="726" y="1683"/>
                      <a:pt x="829" y="1734"/>
                      <a:pt x="932" y="1734"/>
                    </a:cubicBezTo>
                    <a:cubicBezTo>
                      <a:pt x="1149" y="1734"/>
                      <a:pt x="1314" y="1590"/>
                      <a:pt x="1386" y="1404"/>
                    </a:cubicBezTo>
                    <a:cubicBezTo>
                      <a:pt x="1417" y="1383"/>
                      <a:pt x="1448" y="1363"/>
                      <a:pt x="1469" y="1332"/>
                    </a:cubicBezTo>
                    <a:cubicBezTo>
                      <a:pt x="1696" y="1085"/>
                      <a:pt x="1613" y="785"/>
                      <a:pt x="1613" y="476"/>
                    </a:cubicBezTo>
                    <a:cubicBezTo>
                      <a:pt x="1613" y="223"/>
                      <a:pt x="1406" y="1"/>
                      <a:pt x="1146"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65" name="Google Shape;2665;p81"/>
              <p:cNvSpPr/>
              <p:nvPr/>
            </p:nvSpPr>
            <p:spPr>
              <a:xfrm>
                <a:off x="7359861" y="1915384"/>
                <a:ext cx="163988" cy="152162"/>
              </a:xfrm>
              <a:custGeom>
                <a:rect b="b" l="l" r="r" t="t"/>
                <a:pathLst>
                  <a:path extrusionOk="0" h="1647" w="1775">
                    <a:moveTo>
                      <a:pt x="1056" y="1"/>
                    </a:moveTo>
                    <a:cubicBezTo>
                      <a:pt x="1034" y="1"/>
                      <a:pt x="1013" y="3"/>
                      <a:pt x="991" y="6"/>
                    </a:cubicBezTo>
                    <a:lnTo>
                      <a:pt x="960" y="6"/>
                    </a:lnTo>
                    <a:cubicBezTo>
                      <a:pt x="775" y="6"/>
                      <a:pt x="651" y="99"/>
                      <a:pt x="548" y="243"/>
                    </a:cubicBezTo>
                    <a:cubicBezTo>
                      <a:pt x="465" y="346"/>
                      <a:pt x="383" y="460"/>
                      <a:pt x="321" y="573"/>
                    </a:cubicBezTo>
                    <a:cubicBezTo>
                      <a:pt x="259" y="687"/>
                      <a:pt x="218" y="800"/>
                      <a:pt x="156" y="914"/>
                    </a:cubicBezTo>
                    <a:cubicBezTo>
                      <a:pt x="1" y="1234"/>
                      <a:pt x="186" y="1646"/>
                      <a:pt x="578" y="1646"/>
                    </a:cubicBezTo>
                    <a:cubicBezTo>
                      <a:pt x="672" y="1646"/>
                      <a:pt x="775" y="1636"/>
                      <a:pt x="878" y="1636"/>
                    </a:cubicBezTo>
                    <a:cubicBezTo>
                      <a:pt x="904" y="1641"/>
                      <a:pt x="930" y="1643"/>
                      <a:pt x="954" y="1643"/>
                    </a:cubicBezTo>
                    <a:cubicBezTo>
                      <a:pt x="1045" y="1643"/>
                      <a:pt x="1124" y="1615"/>
                      <a:pt x="1197" y="1574"/>
                    </a:cubicBezTo>
                    <a:cubicBezTo>
                      <a:pt x="1352" y="1522"/>
                      <a:pt x="1486" y="1440"/>
                      <a:pt x="1589" y="1295"/>
                    </a:cubicBezTo>
                    <a:cubicBezTo>
                      <a:pt x="1775" y="1017"/>
                      <a:pt x="1610" y="646"/>
                      <a:pt x="1517" y="357"/>
                    </a:cubicBezTo>
                    <a:cubicBezTo>
                      <a:pt x="1452" y="170"/>
                      <a:pt x="1260" y="1"/>
                      <a:pt x="1056"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66" name="Google Shape;2666;p81"/>
              <p:cNvSpPr/>
              <p:nvPr/>
            </p:nvSpPr>
            <p:spPr>
              <a:xfrm>
                <a:off x="7171206" y="1552025"/>
                <a:ext cx="161124" cy="141538"/>
              </a:xfrm>
              <a:custGeom>
                <a:rect b="b" l="l" r="r" t="t"/>
                <a:pathLst>
                  <a:path extrusionOk="0" h="1532" w="1744">
                    <a:moveTo>
                      <a:pt x="1074" y="1"/>
                    </a:moveTo>
                    <a:cubicBezTo>
                      <a:pt x="1033" y="1"/>
                      <a:pt x="992" y="4"/>
                      <a:pt x="949" y="9"/>
                    </a:cubicBezTo>
                    <a:cubicBezTo>
                      <a:pt x="867" y="20"/>
                      <a:pt x="795" y="61"/>
                      <a:pt x="733" y="112"/>
                    </a:cubicBezTo>
                    <a:lnTo>
                      <a:pt x="733" y="102"/>
                    </a:lnTo>
                    <a:cubicBezTo>
                      <a:pt x="681" y="91"/>
                      <a:pt x="640" y="82"/>
                      <a:pt x="599" y="82"/>
                    </a:cubicBezTo>
                    <a:lnTo>
                      <a:pt x="589" y="82"/>
                    </a:lnTo>
                    <a:cubicBezTo>
                      <a:pt x="577" y="80"/>
                      <a:pt x="566" y="79"/>
                      <a:pt x="554" y="79"/>
                    </a:cubicBezTo>
                    <a:cubicBezTo>
                      <a:pt x="407" y="79"/>
                      <a:pt x="243" y="195"/>
                      <a:pt x="176" y="318"/>
                    </a:cubicBezTo>
                    <a:cubicBezTo>
                      <a:pt x="83" y="494"/>
                      <a:pt x="62" y="731"/>
                      <a:pt x="32" y="927"/>
                    </a:cubicBezTo>
                    <a:cubicBezTo>
                      <a:pt x="0" y="1102"/>
                      <a:pt x="32" y="1257"/>
                      <a:pt x="155" y="1391"/>
                    </a:cubicBezTo>
                    <a:cubicBezTo>
                      <a:pt x="247" y="1484"/>
                      <a:pt x="372" y="1532"/>
                      <a:pt x="498" y="1532"/>
                    </a:cubicBezTo>
                    <a:cubicBezTo>
                      <a:pt x="583" y="1532"/>
                      <a:pt x="668" y="1510"/>
                      <a:pt x="743" y="1464"/>
                    </a:cubicBezTo>
                    <a:cubicBezTo>
                      <a:pt x="826" y="1412"/>
                      <a:pt x="919" y="1361"/>
                      <a:pt x="1011" y="1319"/>
                    </a:cubicBezTo>
                    <a:cubicBezTo>
                      <a:pt x="1022" y="1319"/>
                      <a:pt x="1032" y="1319"/>
                      <a:pt x="1032" y="1309"/>
                    </a:cubicBezTo>
                    <a:cubicBezTo>
                      <a:pt x="1063" y="1309"/>
                      <a:pt x="1084" y="1299"/>
                      <a:pt x="1104" y="1278"/>
                    </a:cubicBezTo>
                    <a:cubicBezTo>
                      <a:pt x="1125" y="1278"/>
                      <a:pt x="1146" y="1267"/>
                      <a:pt x="1156" y="1257"/>
                    </a:cubicBezTo>
                    <a:cubicBezTo>
                      <a:pt x="1341" y="1164"/>
                      <a:pt x="1465" y="969"/>
                      <a:pt x="1589" y="814"/>
                    </a:cubicBezTo>
                    <a:cubicBezTo>
                      <a:pt x="1744" y="607"/>
                      <a:pt x="1651" y="360"/>
                      <a:pt x="1476" y="215"/>
                    </a:cubicBezTo>
                    <a:cubicBezTo>
                      <a:pt x="1465" y="185"/>
                      <a:pt x="1444" y="153"/>
                      <a:pt x="1414" y="133"/>
                    </a:cubicBezTo>
                    <a:cubicBezTo>
                      <a:pt x="1312" y="32"/>
                      <a:pt x="1199" y="1"/>
                      <a:pt x="1074"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67" name="Google Shape;2667;p81"/>
              <p:cNvSpPr/>
              <p:nvPr/>
            </p:nvSpPr>
            <p:spPr>
              <a:xfrm>
                <a:off x="7460008" y="1266547"/>
                <a:ext cx="133500" cy="156504"/>
              </a:xfrm>
              <a:custGeom>
                <a:rect b="b" l="l" r="r" t="t"/>
                <a:pathLst>
                  <a:path extrusionOk="0" h="1694" w="1445">
                    <a:moveTo>
                      <a:pt x="564" y="1"/>
                    </a:moveTo>
                    <a:cubicBezTo>
                      <a:pt x="351" y="1"/>
                      <a:pt x="135" y="145"/>
                      <a:pt x="83" y="355"/>
                    </a:cubicBezTo>
                    <a:cubicBezTo>
                      <a:pt x="62" y="448"/>
                      <a:pt x="51" y="541"/>
                      <a:pt x="62" y="634"/>
                    </a:cubicBezTo>
                    <a:cubicBezTo>
                      <a:pt x="21" y="747"/>
                      <a:pt x="0" y="871"/>
                      <a:pt x="0" y="985"/>
                    </a:cubicBezTo>
                    <a:cubicBezTo>
                      <a:pt x="0" y="1180"/>
                      <a:pt x="72" y="1335"/>
                      <a:pt x="196" y="1490"/>
                    </a:cubicBezTo>
                    <a:cubicBezTo>
                      <a:pt x="268" y="1583"/>
                      <a:pt x="413" y="1666"/>
                      <a:pt x="526" y="1686"/>
                    </a:cubicBezTo>
                    <a:cubicBezTo>
                      <a:pt x="571" y="1691"/>
                      <a:pt x="614" y="1694"/>
                      <a:pt x="656" y="1694"/>
                    </a:cubicBezTo>
                    <a:cubicBezTo>
                      <a:pt x="787" y="1694"/>
                      <a:pt x="907" y="1669"/>
                      <a:pt x="1032" y="1614"/>
                    </a:cubicBezTo>
                    <a:cubicBezTo>
                      <a:pt x="1279" y="1510"/>
                      <a:pt x="1444" y="1212"/>
                      <a:pt x="1424" y="943"/>
                    </a:cubicBezTo>
                    <a:cubicBezTo>
                      <a:pt x="1382" y="552"/>
                      <a:pt x="1114" y="273"/>
                      <a:pt x="794" y="66"/>
                    </a:cubicBezTo>
                    <a:cubicBezTo>
                      <a:pt x="724" y="21"/>
                      <a:pt x="644" y="1"/>
                      <a:pt x="564"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68" name="Google Shape;2668;p81"/>
              <p:cNvSpPr/>
              <p:nvPr/>
            </p:nvSpPr>
            <p:spPr>
              <a:xfrm>
                <a:off x="6145217" y="1564292"/>
                <a:ext cx="162048" cy="180340"/>
              </a:xfrm>
              <a:custGeom>
                <a:rect b="b" l="l" r="r" t="t"/>
                <a:pathLst>
                  <a:path extrusionOk="0" h="1952" w="1754">
                    <a:moveTo>
                      <a:pt x="850" y="0"/>
                    </a:moveTo>
                    <a:cubicBezTo>
                      <a:pt x="689" y="0"/>
                      <a:pt x="526" y="60"/>
                      <a:pt x="381" y="154"/>
                    </a:cubicBezTo>
                    <a:cubicBezTo>
                      <a:pt x="196" y="277"/>
                      <a:pt x="103" y="504"/>
                      <a:pt x="175" y="721"/>
                    </a:cubicBezTo>
                    <a:cubicBezTo>
                      <a:pt x="41" y="979"/>
                      <a:pt x="0" y="1278"/>
                      <a:pt x="175" y="1547"/>
                    </a:cubicBezTo>
                    <a:cubicBezTo>
                      <a:pt x="335" y="1786"/>
                      <a:pt x="631" y="1952"/>
                      <a:pt x="928" y="1952"/>
                    </a:cubicBezTo>
                    <a:cubicBezTo>
                      <a:pt x="1015" y="1952"/>
                      <a:pt x="1102" y="1938"/>
                      <a:pt x="1186" y="1907"/>
                    </a:cubicBezTo>
                    <a:cubicBezTo>
                      <a:pt x="1424" y="1815"/>
                      <a:pt x="1578" y="1660"/>
                      <a:pt x="1671" y="1423"/>
                    </a:cubicBezTo>
                    <a:cubicBezTo>
                      <a:pt x="1754" y="1185"/>
                      <a:pt x="1671" y="917"/>
                      <a:pt x="1589" y="701"/>
                    </a:cubicBezTo>
                    <a:cubicBezTo>
                      <a:pt x="1495" y="463"/>
                      <a:pt x="1392" y="206"/>
                      <a:pt x="1155" y="82"/>
                    </a:cubicBezTo>
                    <a:cubicBezTo>
                      <a:pt x="1058" y="25"/>
                      <a:pt x="955" y="0"/>
                      <a:pt x="850"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69" name="Google Shape;2669;p81"/>
              <p:cNvSpPr/>
              <p:nvPr/>
            </p:nvSpPr>
            <p:spPr>
              <a:xfrm>
                <a:off x="6607338" y="1465067"/>
                <a:ext cx="146896" cy="132484"/>
              </a:xfrm>
              <a:custGeom>
                <a:rect b="b" l="l" r="r" t="t"/>
                <a:pathLst>
                  <a:path extrusionOk="0" h="1434" w="1590">
                    <a:moveTo>
                      <a:pt x="1115" y="1"/>
                    </a:moveTo>
                    <a:cubicBezTo>
                      <a:pt x="867" y="10"/>
                      <a:pt x="640" y="93"/>
                      <a:pt x="486" y="289"/>
                    </a:cubicBezTo>
                    <a:cubicBezTo>
                      <a:pt x="300" y="310"/>
                      <a:pt x="124" y="464"/>
                      <a:pt x="73" y="650"/>
                    </a:cubicBezTo>
                    <a:cubicBezTo>
                      <a:pt x="1" y="898"/>
                      <a:pt x="135" y="1115"/>
                      <a:pt x="362" y="1218"/>
                    </a:cubicBezTo>
                    <a:cubicBezTo>
                      <a:pt x="383" y="1228"/>
                      <a:pt x="403" y="1238"/>
                      <a:pt x="413" y="1248"/>
                    </a:cubicBezTo>
                    <a:lnTo>
                      <a:pt x="537" y="1310"/>
                    </a:lnTo>
                    <a:cubicBezTo>
                      <a:pt x="671" y="1383"/>
                      <a:pt x="805" y="1434"/>
                      <a:pt x="950" y="1434"/>
                    </a:cubicBezTo>
                    <a:cubicBezTo>
                      <a:pt x="1167" y="1434"/>
                      <a:pt x="1373" y="1310"/>
                      <a:pt x="1476" y="1115"/>
                    </a:cubicBezTo>
                    <a:cubicBezTo>
                      <a:pt x="1579" y="929"/>
                      <a:pt x="1589" y="702"/>
                      <a:pt x="1589" y="485"/>
                    </a:cubicBezTo>
                    <a:cubicBezTo>
                      <a:pt x="1589" y="228"/>
                      <a:pt x="1373" y="1"/>
                      <a:pt x="1115"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70" name="Google Shape;2670;p81"/>
              <p:cNvSpPr/>
              <p:nvPr/>
            </p:nvSpPr>
            <p:spPr>
              <a:xfrm>
                <a:off x="6036570" y="1207676"/>
                <a:ext cx="149483" cy="159461"/>
              </a:xfrm>
              <a:custGeom>
                <a:rect b="b" l="l" r="r" t="t"/>
                <a:pathLst>
                  <a:path extrusionOk="0" h="1726" w="1618">
                    <a:moveTo>
                      <a:pt x="830" y="0"/>
                    </a:moveTo>
                    <a:cubicBezTo>
                      <a:pt x="792" y="0"/>
                      <a:pt x="752" y="4"/>
                      <a:pt x="711" y="11"/>
                    </a:cubicBezTo>
                    <a:cubicBezTo>
                      <a:pt x="526" y="53"/>
                      <a:pt x="402" y="187"/>
                      <a:pt x="310" y="352"/>
                    </a:cubicBezTo>
                    <a:cubicBezTo>
                      <a:pt x="83" y="497"/>
                      <a:pt x="0" y="785"/>
                      <a:pt x="134" y="1012"/>
                    </a:cubicBezTo>
                    <a:cubicBezTo>
                      <a:pt x="258" y="1229"/>
                      <a:pt x="340" y="1497"/>
                      <a:pt x="557" y="1641"/>
                    </a:cubicBezTo>
                    <a:cubicBezTo>
                      <a:pt x="638" y="1687"/>
                      <a:pt x="735" y="1716"/>
                      <a:pt x="827" y="1716"/>
                    </a:cubicBezTo>
                    <a:cubicBezTo>
                      <a:pt x="840" y="1716"/>
                      <a:pt x="854" y="1715"/>
                      <a:pt x="867" y="1714"/>
                    </a:cubicBezTo>
                    <a:lnTo>
                      <a:pt x="1000" y="1714"/>
                    </a:lnTo>
                    <a:cubicBezTo>
                      <a:pt x="1037" y="1721"/>
                      <a:pt x="1075" y="1725"/>
                      <a:pt x="1112" y="1725"/>
                    </a:cubicBezTo>
                    <a:cubicBezTo>
                      <a:pt x="1374" y="1725"/>
                      <a:pt x="1618" y="1539"/>
                      <a:pt x="1609" y="1249"/>
                    </a:cubicBezTo>
                    <a:cubicBezTo>
                      <a:pt x="1599" y="868"/>
                      <a:pt x="1465" y="548"/>
                      <a:pt x="1259" y="238"/>
                    </a:cubicBezTo>
                    <a:cubicBezTo>
                      <a:pt x="1148" y="78"/>
                      <a:pt x="1004" y="0"/>
                      <a:pt x="830"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71" name="Google Shape;2671;p81"/>
              <p:cNvSpPr/>
              <p:nvPr/>
            </p:nvSpPr>
            <p:spPr>
              <a:xfrm>
                <a:off x="6919885" y="1162960"/>
                <a:ext cx="123984" cy="142462"/>
              </a:xfrm>
              <a:custGeom>
                <a:rect b="b" l="l" r="r" t="t"/>
                <a:pathLst>
                  <a:path extrusionOk="0" h="1542" w="1342">
                    <a:moveTo>
                      <a:pt x="517" y="0"/>
                    </a:moveTo>
                    <a:cubicBezTo>
                      <a:pt x="362" y="0"/>
                      <a:pt x="166" y="93"/>
                      <a:pt x="104" y="238"/>
                    </a:cubicBezTo>
                    <a:cubicBezTo>
                      <a:pt x="22" y="433"/>
                      <a:pt x="1" y="578"/>
                      <a:pt x="32" y="774"/>
                    </a:cubicBezTo>
                    <a:lnTo>
                      <a:pt x="63" y="867"/>
                    </a:lnTo>
                    <a:cubicBezTo>
                      <a:pt x="22" y="1063"/>
                      <a:pt x="73" y="1259"/>
                      <a:pt x="280" y="1382"/>
                    </a:cubicBezTo>
                    <a:cubicBezTo>
                      <a:pt x="342" y="1414"/>
                      <a:pt x="424" y="1434"/>
                      <a:pt x="507" y="1444"/>
                    </a:cubicBezTo>
                    <a:cubicBezTo>
                      <a:pt x="584" y="1511"/>
                      <a:pt x="691" y="1542"/>
                      <a:pt x="798" y="1542"/>
                    </a:cubicBezTo>
                    <a:cubicBezTo>
                      <a:pt x="890" y="1542"/>
                      <a:pt x="981" y="1519"/>
                      <a:pt x="1053" y="1476"/>
                    </a:cubicBezTo>
                    <a:cubicBezTo>
                      <a:pt x="1291" y="1331"/>
                      <a:pt x="1342" y="1052"/>
                      <a:pt x="1218" y="816"/>
                    </a:cubicBezTo>
                    <a:cubicBezTo>
                      <a:pt x="1218" y="816"/>
                      <a:pt x="1218" y="805"/>
                      <a:pt x="1208" y="795"/>
                    </a:cubicBezTo>
                    <a:cubicBezTo>
                      <a:pt x="1249" y="630"/>
                      <a:pt x="1229" y="465"/>
                      <a:pt x="1136" y="320"/>
                    </a:cubicBezTo>
                    <a:cubicBezTo>
                      <a:pt x="1074" y="227"/>
                      <a:pt x="991" y="145"/>
                      <a:pt x="899" y="93"/>
                    </a:cubicBezTo>
                    <a:cubicBezTo>
                      <a:pt x="816" y="42"/>
                      <a:pt x="723" y="0"/>
                      <a:pt x="610"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2672" name="Google Shape;2672;p81"/>
            <p:cNvGrpSpPr/>
            <p:nvPr/>
          </p:nvGrpSpPr>
          <p:grpSpPr>
            <a:xfrm rot="-8999843">
              <a:off x="365200" y="4124172"/>
              <a:ext cx="1435290" cy="965508"/>
              <a:chOff x="5898017" y="1162960"/>
              <a:chExt cx="1695492" cy="1140544"/>
            </a:xfrm>
          </p:grpSpPr>
          <p:sp>
            <p:nvSpPr>
              <p:cNvPr id="2673" name="Google Shape;2673;p81"/>
              <p:cNvSpPr/>
              <p:nvPr/>
            </p:nvSpPr>
            <p:spPr>
              <a:xfrm>
                <a:off x="5898017" y="1960377"/>
                <a:ext cx="158260" cy="159738"/>
              </a:xfrm>
              <a:custGeom>
                <a:rect b="b" l="l" r="r" t="t"/>
                <a:pathLst>
                  <a:path extrusionOk="0" h="1729" w="1713">
                    <a:moveTo>
                      <a:pt x="814" y="0"/>
                    </a:moveTo>
                    <a:cubicBezTo>
                      <a:pt x="725" y="0"/>
                      <a:pt x="637" y="23"/>
                      <a:pt x="568" y="66"/>
                    </a:cubicBezTo>
                    <a:cubicBezTo>
                      <a:pt x="444" y="138"/>
                      <a:pt x="372" y="242"/>
                      <a:pt x="341" y="375"/>
                    </a:cubicBezTo>
                    <a:cubicBezTo>
                      <a:pt x="341" y="386"/>
                      <a:pt x="330" y="396"/>
                      <a:pt x="330" y="407"/>
                    </a:cubicBezTo>
                    <a:cubicBezTo>
                      <a:pt x="330" y="399"/>
                      <a:pt x="329" y="396"/>
                      <a:pt x="328" y="396"/>
                    </a:cubicBezTo>
                    <a:cubicBezTo>
                      <a:pt x="324" y="396"/>
                      <a:pt x="318" y="412"/>
                      <a:pt x="323" y="412"/>
                    </a:cubicBezTo>
                    <a:cubicBezTo>
                      <a:pt x="324" y="412"/>
                      <a:pt x="327" y="410"/>
                      <a:pt x="330" y="407"/>
                    </a:cubicBezTo>
                    <a:lnTo>
                      <a:pt x="330" y="407"/>
                    </a:lnTo>
                    <a:cubicBezTo>
                      <a:pt x="310" y="437"/>
                      <a:pt x="289" y="478"/>
                      <a:pt x="268" y="510"/>
                    </a:cubicBezTo>
                    <a:cubicBezTo>
                      <a:pt x="217" y="613"/>
                      <a:pt x="155" y="716"/>
                      <a:pt x="103" y="819"/>
                    </a:cubicBezTo>
                    <a:cubicBezTo>
                      <a:pt x="0" y="1005"/>
                      <a:pt x="21" y="1242"/>
                      <a:pt x="176" y="1397"/>
                    </a:cubicBezTo>
                    <a:lnTo>
                      <a:pt x="279" y="1500"/>
                    </a:lnTo>
                    <a:cubicBezTo>
                      <a:pt x="330" y="1551"/>
                      <a:pt x="424" y="1603"/>
                      <a:pt x="506" y="1624"/>
                    </a:cubicBezTo>
                    <a:cubicBezTo>
                      <a:pt x="591" y="1695"/>
                      <a:pt x="696" y="1729"/>
                      <a:pt x="802" y="1729"/>
                    </a:cubicBezTo>
                    <a:cubicBezTo>
                      <a:pt x="926" y="1729"/>
                      <a:pt x="1051" y="1682"/>
                      <a:pt x="1146" y="1592"/>
                    </a:cubicBezTo>
                    <a:cubicBezTo>
                      <a:pt x="1331" y="1417"/>
                      <a:pt x="1527" y="1262"/>
                      <a:pt x="1600" y="1015"/>
                    </a:cubicBezTo>
                    <a:cubicBezTo>
                      <a:pt x="1713" y="581"/>
                      <a:pt x="1362" y="283"/>
                      <a:pt x="1052" y="66"/>
                    </a:cubicBezTo>
                    <a:cubicBezTo>
                      <a:pt x="982" y="21"/>
                      <a:pt x="897" y="0"/>
                      <a:pt x="814"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74" name="Google Shape;2674;p81"/>
              <p:cNvSpPr/>
              <p:nvPr/>
            </p:nvSpPr>
            <p:spPr>
              <a:xfrm>
                <a:off x="6434602" y="2116420"/>
                <a:ext cx="143016" cy="187085"/>
              </a:xfrm>
              <a:custGeom>
                <a:rect b="b" l="l" r="r" t="t"/>
                <a:pathLst>
                  <a:path extrusionOk="0" h="2025" w="1548">
                    <a:moveTo>
                      <a:pt x="601" y="0"/>
                    </a:moveTo>
                    <a:cubicBezTo>
                      <a:pt x="436" y="0"/>
                      <a:pt x="276" y="83"/>
                      <a:pt x="175" y="265"/>
                    </a:cubicBezTo>
                    <a:cubicBezTo>
                      <a:pt x="72" y="440"/>
                      <a:pt x="51" y="646"/>
                      <a:pt x="41" y="832"/>
                    </a:cubicBezTo>
                    <a:cubicBezTo>
                      <a:pt x="0" y="1224"/>
                      <a:pt x="10" y="1698"/>
                      <a:pt x="361" y="1946"/>
                    </a:cubicBezTo>
                    <a:cubicBezTo>
                      <a:pt x="443" y="2000"/>
                      <a:pt x="526" y="2024"/>
                      <a:pt x="608" y="2024"/>
                    </a:cubicBezTo>
                    <a:cubicBezTo>
                      <a:pt x="743" y="2024"/>
                      <a:pt x="875" y="1960"/>
                      <a:pt x="990" y="1863"/>
                    </a:cubicBezTo>
                    <a:cubicBezTo>
                      <a:pt x="1186" y="1853"/>
                      <a:pt x="1372" y="1719"/>
                      <a:pt x="1434" y="1523"/>
                    </a:cubicBezTo>
                    <a:cubicBezTo>
                      <a:pt x="1454" y="1420"/>
                      <a:pt x="1475" y="1327"/>
                      <a:pt x="1485" y="1234"/>
                    </a:cubicBezTo>
                    <a:cubicBezTo>
                      <a:pt x="1516" y="1173"/>
                      <a:pt x="1547" y="1100"/>
                      <a:pt x="1547" y="1017"/>
                    </a:cubicBezTo>
                    <a:cubicBezTo>
                      <a:pt x="1547" y="863"/>
                      <a:pt x="1475" y="749"/>
                      <a:pt x="1382" y="667"/>
                    </a:cubicBezTo>
                    <a:cubicBezTo>
                      <a:pt x="1351" y="616"/>
                      <a:pt x="1320" y="574"/>
                      <a:pt x="1279" y="522"/>
                    </a:cubicBezTo>
                    <a:cubicBezTo>
                      <a:pt x="1238" y="471"/>
                      <a:pt x="1186" y="440"/>
                      <a:pt x="1135" y="389"/>
                    </a:cubicBezTo>
                    <a:cubicBezTo>
                      <a:pt x="1124" y="347"/>
                      <a:pt x="1103" y="295"/>
                      <a:pt x="1073" y="254"/>
                    </a:cubicBezTo>
                    <a:cubicBezTo>
                      <a:pt x="951" y="91"/>
                      <a:pt x="774" y="0"/>
                      <a:pt x="601"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75" name="Google Shape;2675;p81"/>
              <p:cNvSpPr/>
              <p:nvPr/>
            </p:nvSpPr>
            <p:spPr>
              <a:xfrm>
                <a:off x="6864018" y="1933954"/>
                <a:ext cx="156689" cy="160200"/>
              </a:xfrm>
              <a:custGeom>
                <a:rect b="b" l="l" r="r" t="t"/>
                <a:pathLst>
                  <a:path extrusionOk="0" h="1734" w="1696">
                    <a:moveTo>
                      <a:pt x="1146" y="1"/>
                    </a:moveTo>
                    <a:cubicBezTo>
                      <a:pt x="1140" y="1"/>
                      <a:pt x="1134" y="1"/>
                      <a:pt x="1129" y="1"/>
                    </a:cubicBezTo>
                    <a:cubicBezTo>
                      <a:pt x="973" y="1"/>
                      <a:pt x="829" y="42"/>
                      <a:pt x="705" y="115"/>
                    </a:cubicBezTo>
                    <a:cubicBezTo>
                      <a:pt x="592" y="145"/>
                      <a:pt x="489" y="218"/>
                      <a:pt x="427" y="331"/>
                    </a:cubicBezTo>
                    <a:cubicBezTo>
                      <a:pt x="386" y="414"/>
                      <a:pt x="334" y="476"/>
                      <a:pt x="283" y="548"/>
                    </a:cubicBezTo>
                    <a:cubicBezTo>
                      <a:pt x="180" y="693"/>
                      <a:pt x="128" y="858"/>
                      <a:pt x="86" y="1023"/>
                    </a:cubicBezTo>
                    <a:cubicBezTo>
                      <a:pt x="1" y="1347"/>
                      <a:pt x="259" y="1627"/>
                      <a:pt x="559" y="1627"/>
                    </a:cubicBezTo>
                    <a:cubicBezTo>
                      <a:pt x="584" y="1627"/>
                      <a:pt x="609" y="1625"/>
                      <a:pt x="633" y="1621"/>
                    </a:cubicBezTo>
                    <a:cubicBezTo>
                      <a:pt x="726" y="1683"/>
                      <a:pt x="829" y="1734"/>
                      <a:pt x="932" y="1734"/>
                    </a:cubicBezTo>
                    <a:cubicBezTo>
                      <a:pt x="1149" y="1734"/>
                      <a:pt x="1314" y="1590"/>
                      <a:pt x="1386" y="1404"/>
                    </a:cubicBezTo>
                    <a:cubicBezTo>
                      <a:pt x="1417" y="1383"/>
                      <a:pt x="1448" y="1363"/>
                      <a:pt x="1469" y="1332"/>
                    </a:cubicBezTo>
                    <a:cubicBezTo>
                      <a:pt x="1696" y="1085"/>
                      <a:pt x="1613" y="785"/>
                      <a:pt x="1613" y="476"/>
                    </a:cubicBezTo>
                    <a:cubicBezTo>
                      <a:pt x="1613" y="223"/>
                      <a:pt x="1406" y="1"/>
                      <a:pt x="1146"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76" name="Google Shape;2676;p81"/>
              <p:cNvSpPr/>
              <p:nvPr/>
            </p:nvSpPr>
            <p:spPr>
              <a:xfrm>
                <a:off x="7359861" y="1915384"/>
                <a:ext cx="163988" cy="152162"/>
              </a:xfrm>
              <a:custGeom>
                <a:rect b="b" l="l" r="r" t="t"/>
                <a:pathLst>
                  <a:path extrusionOk="0" h="1647" w="1775">
                    <a:moveTo>
                      <a:pt x="1056" y="1"/>
                    </a:moveTo>
                    <a:cubicBezTo>
                      <a:pt x="1034" y="1"/>
                      <a:pt x="1013" y="3"/>
                      <a:pt x="991" y="6"/>
                    </a:cubicBezTo>
                    <a:lnTo>
                      <a:pt x="960" y="6"/>
                    </a:lnTo>
                    <a:cubicBezTo>
                      <a:pt x="775" y="6"/>
                      <a:pt x="651" y="99"/>
                      <a:pt x="548" y="243"/>
                    </a:cubicBezTo>
                    <a:cubicBezTo>
                      <a:pt x="465" y="346"/>
                      <a:pt x="383" y="460"/>
                      <a:pt x="321" y="573"/>
                    </a:cubicBezTo>
                    <a:cubicBezTo>
                      <a:pt x="259" y="687"/>
                      <a:pt x="218" y="800"/>
                      <a:pt x="156" y="914"/>
                    </a:cubicBezTo>
                    <a:cubicBezTo>
                      <a:pt x="1" y="1234"/>
                      <a:pt x="186" y="1646"/>
                      <a:pt x="578" y="1646"/>
                    </a:cubicBezTo>
                    <a:cubicBezTo>
                      <a:pt x="672" y="1646"/>
                      <a:pt x="775" y="1636"/>
                      <a:pt x="878" y="1636"/>
                    </a:cubicBezTo>
                    <a:cubicBezTo>
                      <a:pt x="904" y="1641"/>
                      <a:pt x="930" y="1643"/>
                      <a:pt x="954" y="1643"/>
                    </a:cubicBezTo>
                    <a:cubicBezTo>
                      <a:pt x="1045" y="1643"/>
                      <a:pt x="1124" y="1615"/>
                      <a:pt x="1197" y="1574"/>
                    </a:cubicBezTo>
                    <a:cubicBezTo>
                      <a:pt x="1352" y="1522"/>
                      <a:pt x="1486" y="1440"/>
                      <a:pt x="1589" y="1295"/>
                    </a:cubicBezTo>
                    <a:cubicBezTo>
                      <a:pt x="1775" y="1017"/>
                      <a:pt x="1610" y="646"/>
                      <a:pt x="1517" y="357"/>
                    </a:cubicBezTo>
                    <a:cubicBezTo>
                      <a:pt x="1452" y="170"/>
                      <a:pt x="1260" y="1"/>
                      <a:pt x="1056"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77" name="Google Shape;2677;p81"/>
              <p:cNvSpPr/>
              <p:nvPr/>
            </p:nvSpPr>
            <p:spPr>
              <a:xfrm>
                <a:off x="7171206" y="1552025"/>
                <a:ext cx="161124" cy="141538"/>
              </a:xfrm>
              <a:custGeom>
                <a:rect b="b" l="l" r="r" t="t"/>
                <a:pathLst>
                  <a:path extrusionOk="0" h="1532" w="1744">
                    <a:moveTo>
                      <a:pt x="1074" y="1"/>
                    </a:moveTo>
                    <a:cubicBezTo>
                      <a:pt x="1033" y="1"/>
                      <a:pt x="992" y="4"/>
                      <a:pt x="949" y="9"/>
                    </a:cubicBezTo>
                    <a:cubicBezTo>
                      <a:pt x="867" y="20"/>
                      <a:pt x="795" y="61"/>
                      <a:pt x="733" y="112"/>
                    </a:cubicBezTo>
                    <a:lnTo>
                      <a:pt x="733" y="102"/>
                    </a:lnTo>
                    <a:cubicBezTo>
                      <a:pt x="681" y="91"/>
                      <a:pt x="640" y="82"/>
                      <a:pt x="599" y="82"/>
                    </a:cubicBezTo>
                    <a:lnTo>
                      <a:pt x="589" y="82"/>
                    </a:lnTo>
                    <a:cubicBezTo>
                      <a:pt x="577" y="80"/>
                      <a:pt x="566" y="79"/>
                      <a:pt x="554" y="79"/>
                    </a:cubicBezTo>
                    <a:cubicBezTo>
                      <a:pt x="407" y="79"/>
                      <a:pt x="243" y="195"/>
                      <a:pt x="176" y="318"/>
                    </a:cubicBezTo>
                    <a:cubicBezTo>
                      <a:pt x="83" y="494"/>
                      <a:pt x="62" y="731"/>
                      <a:pt x="32" y="927"/>
                    </a:cubicBezTo>
                    <a:cubicBezTo>
                      <a:pt x="0" y="1102"/>
                      <a:pt x="32" y="1257"/>
                      <a:pt x="155" y="1391"/>
                    </a:cubicBezTo>
                    <a:cubicBezTo>
                      <a:pt x="247" y="1484"/>
                      <a:pt x="372" y="1532"/>
                      <a:pt x="498" y="1532"/>
                    </a:cubicBezTo>
                    <a:cubicBezTo>
                      <a:pt x="583" y="1532"/>
                      <a:pt x="668" y="1510"/>
                      <a:pt x="743" y="1464"/>
                    </a:cubicBezTo>
                    <a:cubicBezTo>
                      <a:pt x="826" y="1412"/>
                      <a:pt x="919" y="1361"/>
                      <a:pt x="1011" y="1319"/>
                    </a:cubicBezTo>
                    <a:cubicBezTo>
                      <a:pt x="1022" y="1319"/>
                      <a:pt x="1032" y="1319"/>
                      <a:pt x="1032" y="1309"/>
                    </a:cubicBezTo>
                    <a:cubicBezTo>
                      <a:pt x="1063" y="1309"/>
                      <a:pt x="1084" y="1299"/>
                      <a:pt x="1104" y="1278"/>
                    </a:cubicBezTo>
                    <a:cubicBezTo>
                      <a:pt x="1125" y="1278"/>
                      <a:pt x="1146" y="1267"/>
                      <a:pt x="1156" y="1257"/>
                    </a:cubicBezTo>
                    <a:cubicBezTo>
                      <a:pt x="1341" y="1164"/>
                      <a:pt x="1465" y="969"/>
                      <a:pt x="1589" y="814"/>
                    </a:cubicBezTo>
                    <a:cubicBezTo>
                      <a:pt x="1744" y="607"/>
                      <a:pt x="1651" y="360"/>
                      <a:pt x="1476" y="215"/>
                    </a:cubicBezTo>
                    <a:cubicBezTo>
                      <a:pt x="1465" y="185"/>
                      <a:pt x="1444" y="153"/>
                      <a:pt x="1414" y="133"/>
                    </a:cubicBezTo>
                    <a:cubicBezTo>
                      <a:pt x="1312" y="32"/>
                      <a:pt x="1199" y="1"/>
                      <a:pt x="1074"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78" name="Google Shape;2678;p81"/>
              <p:cNvSpPr/>
              <p:nvPr/>
            </p:nvSpPr>
            <p:spPr>
              <a:xfrm>
                <a:off x="7460008" y="1266547"/>
                <a:ext cx="133500" cy="156504"/>
              </a:xfrm>
              <a:custGeom>
                <a:rect b="b" l="l" r="r" t="t"/>
                <a:pathLst>
                  <a:path extrusionOk="0" h="1694" w="1445">
                    <a:moveTo>
                      <a:pt x="564" y="1"/>
                    </a:moveTo>
                    <a:cubicBezTo>
                      <a:pt x="351" y="1"/>
                      <a:pt x="135" y="145"/>
                      <a:pt x="83" y="355"/>
                    </a:cubicBezTo>
                    <a:cubicBezTo>
                      <a:pt x="62" y="448"/>
                      <a:pt x="51" y="541"/>
                      <a:pt x="62" y="634"/>
                    </a:cubicBezTo>
                    <a:cubicBezTo>
                      <a:pt x="21" y="747"/>
                      <a:pt x="0" y="871"/>
                      <a:pt x="0" y="985"/>
                    </a:cubicBezTo>
                    <a:cubicBezTo>
                      <a:pt x="0" y="1180"/>
                      <a:pt x="72" y="1335"/>
                      <a:pt x="196" y="1490"/>
                    </a:cubicBezTo>
                    <a:cubicBezTo>
                      <a:pt x="268" y="1583"/>
                      <a:pt x="413" y="1666"/>
                      <a:pt x="526" y="1686"/>
                    </a:cubicBezTo>
                    <a:cubicBezTo>
                      <a:pt x="571" y="1691"/>
                      <a:pt x="614" y="1694"/>
                      <a:pt x="656" y="1694"/>
                    </a:cubicBezTo>
                    <a:cubicBezTo>
                      <a:pt x="787" y="1694"/>
                      <a:pt x="907" y="1669"/>
                      <a:pt x="1032" y="1614"/>
                    </a:cubicBezTo>
                    <a:cubicBezTo>
                      <a:pt x="1279" y="1510"/>
                      <a:pt x="1444" y="1212"/>
                      <a:pt x="1424" y="943"/>
                    </a:cubicBezTo>
                    <a:cubicBezTo>
                      <a:pt x="1382" y="552"/>
                      <a:pt x="1114" y="273"/>
                      <a:pt x="794" y="66"/>
                    </a:cubicBezTo>
                    <a:cubicBezTo>
                      <a:pt x="724" y="21"/>
                      <a:pt x="644" y="1"/>
                      <a:pt x="564"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79" name="Google Shape;2679;p81"/>
              <p:cNvSpPr/>
              <p:nvPr/>
            </p:nvSpPr>
            <p:spPr>
              <a:xfrm>
                <a:off x="6145217" y="1564292"/>
                <a:ext cx="162048" cy="180340"/>
              </a:xfrm>
              <a:custGeom>
                <a:rect b="b" l="l" r="r" t="t"/>
                <a:pathLst>
                  <a:path extrusionOk="0" h="1952" w="1754">
                    <a:moveTo>
                      <a:pt x="850" y="0"/>
                    </a:moveTo>
                    <a:cubicBezTo>
                      <a:pt x="689" y="0"/>
                      <a:pt x="526" y="60"/>
                      <a:pt x="381" y="154"/>
                    </a:cubicBezTo>
                    <a:cubicBezTo>
                      <a:pt x="196" y="277"/>
                      <a:pt x="103" y="504"/>
                      <a:pt x="175" y="721"/>
                    </a:cubicBezTo>
                    <a:cubicBezTo>
                      <a:pt x="41" y="979"/>
                      <a:pt x="0" y="1278"/>
                      <a:pt x="175" y="1547"/>
                    </a:cubicBezTo>
                    <a:cubicBezTo>
                      <a:pt x="335" y="1786"/>
                      <a:pt x="631" y="1952"/>
                      <a:pt x="928" y="1952"/>
                    </a:cubicBezTo>
                    <a:cubicBezTo>
                      <a:pt x="1015" y="1952"/>
                      <a:pt x="1102" y="1938"/>
                      <a:pt x="1186" y="1907"/>
                    </a:cubicBezTo>
                    <a:cubicBezTo>
                      <a:pt x="1424" y="1815"/>
                      <a:pt x="1578" y="1660"/>
                      <a:pt x="1671" y="1423"/>
                    </a:cubicBezTo>
                    <a:cubicBezTo>
                      <a:pt x="1754" y="1185"/>
                      <a:pt x="1671" y="917"/>
                      <a:pt x="1589" y="701"/>
                    </a:cubicBezTo>
                    <a:cubicBezTo>
                      <a:pt x="1495" y="463"/>
                      <a:pt x="1392" y="206"/>
                      <a:pt x="1155" y="82"/>
                    </a:cubicBezTo>
                    <a:cubicBezTo>
                      <a:pt x="1058" y="25"/>
                      <a:pt x="955" y="0"/>
                      <a:pt x="850"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80" name="Google Shape;2680;p81"/>
              <p:cNvSpPr/>
              <p:nvPr/>
            </p:nvSpPr>
            <p:spPr>
              <a:xfrm>
                <a:off x="6607338" y="1465067"/>
                <a:ext cx="146896" cy="132484"/>
              </a:xfrm>
              <a:custGeom>
                <a:rect b="b" l="l" r="r" t="t"/>
                <a:pathLst>
                  <a:path extrusionOk="0" h="1434" w="1590">
                    <a:moveTo>
                      <a:pt x="1115" y="1"/>
                    </a:moveTo>
                    <a:cubicBezTo>
                      <a:pt x="867" y="10"/>
                      <a:pt x="640" y="93"/>
                      <a:pt x="486" y="289"/>
                    </a:cubicBezTo>
                    <a:cubicBezTo>
                      <a:pt x="300" y="310"/>
                      <a:pt x="124" y="464"/>
                      <a:pt x="73" y="650"/>
                    </a:cubicBezTo>
                    <a:cubicBezTo>
                      <a:pt x="1" y="898"/>
                      <a:pt x="135" y="1115"/>
                      <a:pt x="362" y="1218"/>
                    </a:cubicBezTo>
                    <a:cubicBezTo>
                      <a:pt x="383" y="1228"/>
                      <a:pt x="403" y="1238"/>
                      <a:pt x="413" y="1248"/>
                    </a:cubicBezTo>
                    <a:lnTo>
                      <a:pt x="537" y="1310"/>
                    </a:lnTo>
                    <a:cubicBezTo>
                      <a:pt x="671" y="1383"/>
                      <a:pt x="805" y="1434"/>
                      <a:pt x="950" y="1434"/>
                    </a:cubicBezTo>
                    <a:cubicBezTo>
                      <a:pt x="1167" y="1434"/>
                      <a:pt x="1373" y="1310"/>
                      <a:pt x="1476" y="1115"/>
                    </a:cubicBezTo>
                    <a:cubicBezTo>
                      <a:pt x="1579" y="929"/>
                      <a:pt x="1589" y="702"/>
                      <a:pt x="1589" y="485"/>
                    </a:cubicBezTo>
                    <a:cubicBezTo>
                      <a:pt x="1589" y="228"/>
                      <a:pt x="1373" y="1"/>
                      <a:pt x="1115"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81" name="Google Shape;2681;p81"/>
              <p:cNvSpPr/>
              <p:nvPr/>
            </p:nvSpPr>
            <p:spPr>
              <a:xfrm>
                <a:off x="6036570" y="1207676"/>
                <a:ext cx="149483" cy="159461"/>
              </a:xfrm>
              <a:custGeom>
                <a:rect b="b" l="l" r="r" t="t"/>
                <a:pathLst>
                  <a:path extrusionOk="0" h="1726" w="1618">
                    <a:moveTo>
                      <a:pt x="830" y="0"/>
                    </a:moveTo>
                    <a:cubicBezTo>
                      <a:pt x="792" y="0"/>
                      <a:pt x="752" y="4"/>
                      <a:pt x="711" y="11"/>
                    </a:cubicBezTo>
                    <a:cubicBezTo>
                      <a:pt x="526" y="53"/>
                      <a:pt x="402" y="187"/>
                      <a:pt x="310" y="352"/>
                    </a:cubicBezTo>
                    <a:cubicBezTo>
                      <a:pt x="83" y="497"/>
                      <a:pt x="0" y="785"/>
                      <a:pt x="134" y="1012"/>
                    </a:cubicBezTo>
                    <a:cubicBezTo>
                      <a:pt x="258" y="1229"/>
                      <a:pt x="340" y="1497"/>
                      <a:pt x="557" y="1641"/>
                    </a:cubicBezTo>
                    <a:cubicBezTo>
                      <a:pt x="638" y="1687"/>
                      <a:pt x="735" y="1716"/>
                      <a:pt x="827" y="1716"/>
                    </a:cubicBezTo>
                    <a:cubicBezTo>
                      <a:pt x="840" y="1716"/>
                      <a:pt x="854" y="1715"/>
                      <a:pt x="867" y="1714"/>
                    </a:cubicBezTo>
                    <a:lnTo>
                      <a:pt x="1000" y="1714"/>
                    </a:lnTo>
                    <a:cubicBezTo>
                      <a:pt x="1037" y="1721"/>
                      <a:pt x="1075" y="1725"/>
                      <a:pt x="1112" y="1725"/>
                    </a:cubicBezTo>
                    <a:cubicBezTo>
                      <a:pt x="1374" y="1725"/>
                      <a:pt x="1618" y="1539"/>
                      <a:pt x="1609" y="1249"/>
                    </a:cubicBezTo>
                    <a:cubicBezTo>
                      <a:pt x="1599" y="868"/>
                      <a:pt x="1465" y="548"/>
                      <a:pt x="1259" y="238"/>
                    </a:cubicBezTo>
                    <a:cubicBezTo>
                      <a:pt x="1148" y="78"/>
                      <a:pt x="1004" y="0"/>
                      <a:pt x="830"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82" name="Google Shape;2682;p81"/>
              <p:cNvSpPr/>
              <p:nvPr/>
            </p:nvSpPr>
            <p:spPr>
              <a:xfrm>
                <a:off x="6919885" y="1162960"/>
                <a:ext cx="123984" cy="142462"/>
              </a:xfrm>
              <a:custGeom>
                <a:rect b="b" l="l" r="r" t="t"/>
                <a:pathLst>
                  <a:path extrusionOk="0" h="1542" w="1342">
                    <a:moveTo>
                      <a:pt x="517" y="0"/>
                    </a:moveTo>
                    <a:cubicBezTo>
                      <a:pt x="362" y="0"/>
                      <a:pt x="166" y="93"/>
                      <a:pt x="104" y="238"/>
                    </a:cubicBezTo>
                    <a:cubicBezTo>
                      <a:pt x="22" y="433"/>
                      <a:pt x="1" y="578"/>
                      <a:pt x="32" y="774"/>
                    </a:cubicBezTo>
                    <a:lnTo>
                      <a:pt x="63" y="867"/>
                    </a:lnTo>
                    <a:cubicBezTo>
                      <a:pt x="22" y="1063"/>
                      <a:pt x="73" y="1259"/>
                      <a:pt x="280" y="1382"/>
                    </a:cubicBezTo>
                    <a:cubicBezTo>
                      <a:pt x="342" y="1414"/>
                      <a:pt x="424" y="1434"/>
                      <a:pt x="507" y="1444"/>
                    </a:cubicBezTo>
                    <a:cubicBezTo>
                      <a:pt x="584" y="1511"/>
                      <a:pt x="691" y="1542"/>
                      <a:pt x="798" y="1542"/>
                    </a:cubicBezTo>
                    <a:cubicBezTo>
                      <a:pt x="890" y="1542"/>
                      <a:pt x="981" y="1519"/>
                      <a:pt x="1053" y="1476"/>
                    </a:cubicBezTo>
                    <a:cubicBezTo>
                      <a:pt x="1291" y="1331"/>
                      <a:pt x="1342" y="1052"/>
                      <a:pt x="1218" y="816"/>
                    </a:cubicBezTo>
                    <a:cubicBezTo>
                      <a:pt x="1218" y="816"/>
                      <a:pt x="1218" y="805"/>
                      <a:pt x="1208" y="795"/>
                    </a:cubicBezTo>
                    <a:cubicBezTo>
                      <a:pt x="1249" y="630"/>
                      <a:pt x="1229" y="465"/>
                      <a:pt x="1136" y="320"/>
                    </a:cubicBezTo>
                    <a:cubicBezTo>
                      <a:pt x="1074" y="227"/>
                      <a:pt x="991" y="145"/>
                      <a:pt x="899" y="93"/>
                    </a:cubicBezTo>
                    <a:cubicBezTo>
                      <a:pt x="816" y="42"/>
                      <a:pt x="723" y="0"/>
                      <a:pt x="610"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sp>
        <p:nvSpPr>
          <p:cNvPr id="2683" name="Google Shape;2683;p81"/>
          <p:cNvSpPr/>
          <p:nvPr/>
        </p:nvSpPr>
        <p:spPr>
          <a:xfrm>
            <a:off x="8424101" y="553174"/>
            <a:ext cx="961042" cy="920413"/>
          </a:xfrm>
          <a:custGeom>
            <a:rect b="b" l="l" r="r" t="t"/>
            <a:pathLst>
              <a:path extrusionOk="0" h="14340" w="14973">
                <a:moveTo>
                  <a:pt x="5804" y="1"/>
                </a:moveTo>
                <a:cubicBezTo>
                  <a:pt x="5569" y="1"/>
                  <a:pt x="5300" y="71"/>
                  <a:pt x="5030" y="212"/>
                </a:cubicBezTo>
                <a:cubicBezTo>
                  <a:pt x="4538" y="469"/>
                  <a:pt x="4327" y="938"/>
                  <a:pt x="4339" y="1431"/>
                </a:cubicBezTo>
                <a:lnTo>
                  <a:pt x="4327" y="1431"/>
                </a:lnTo>
                <a:lnTo>
                  <a:pt x="4339" y="1443"/>
                </a:lnTo>
                <a:cubicBezTo>
                  <a:pt x="4339" y="1501"/>
                  <a:pt x="4339" y="1560"/>
                  <a:pt x="4350" y="1607"/>
                </a:cubicBezTo>
                <a:lnTo>
                  <a:pt x="4350" y="1618"/>
                </a:lnTo>
                <a:cubicBezTo>
                  <a:pt x="4350" y="1665"/>
                  <a:pt x="4362" y="1724"/>
                  <a:pt x="4374" y="1771"/>
                </a:cubicBezTo>
                <a:cubicBezTo>
                  <a:pt x="4374" y="1795"/>
                  <a:pt x="4386" y="1806"/>
                  <a:pt x="4386" y="1829"/>
                </a:cubicBezTo>
                <a:cubicBezTo>
                  <a:pt x="4397" y="1865"/>
                  <a:pt x="4409" y="1900"/>
                  <a:pt x="4420" y="1947"/>
                </a:cubicBezTo>
                <a:cubicBezTo>
                  <a:pt x="4420" y="1959"/>
                  <a:pt x="4433" y="1970"/>
                  <a:pt x="4433" y="1994"/>
                </a:cubicBezTo>
                <a:cubicBezTo>
                  <a:pt x="4456" y="2041"/>
                  <a:pt x="4467" y="2100"/>
                  <a:pt x="4491" y="2147"/>
                </a:cubicBezTo>
                <a:cubicBezTo>
                  <a:pt x="4491" y="2147"/>
                  <a:pt x="4491" y="2158"/>
                  <a:pt x="4503" y="2158"/>
                </a:cubicBezTo>
                <a:cubicBezTo>
                  <a:pt x="4514" y="2205"/>
                  <a:pt x="4550" y="2252"/>
                  <a:pt x="4573" y="2298"/>
                </a:cubicBezTo>
                <a:cubicBezTo>
                  <a:pt x="4573" y="2322"/>
                  <a:pt x="4585" y="2334"/>
                  <a:pt x="4597" y="2345"/>
                </a:cubicBezTo>
                <a:lnTo>
                  <a:pt x="4667" y="2451"/>
                </a:lnTo>
                <a:cubicBezTo>
                  <a:pt x="4667" y="2463"/>
                  <a:pt x="4678" y="2475"/>
                  <a:pt x="4691" y="2498"/>
                </a:cubicBezTo>
                <a:cubicBezTo>
                  <a:pt x="4725" y="2545"/>
                  <a:pt x="4761" y="2580"/>
                  <a:pt x="4796" y="2627"/>
                </a:cubicBezTo>
                <a:cubicBezTo>
                  <a:pt x="4831" y="2674"/>
                  <a:pt x="4866" y="2709"/>
                  <a:pt x="4913" y="2744"/>
                </a:cubicBezTo>
                <a:lnTo>
                  <a:pt x="4949" y="2780"/>
                </a:lnTo>
                <a:cubicBezTo>
                  <a:pt x="4972" y="2814"/>
                  <a:pt x="5007" y="2838"/>
                  <a:pt x="5042" y="2861"/>
                </a:cubicBezTo>
                <a:lnTo>
                  <a:pt x="5077" y="2897"/>
                </a:lnTo>
                <a:cubicBezTo>
                  <a:pt x="5124" y="2932"/>
                  <a:pt x="5171" y="2955"/>
                  <a:pt x="5218" y="2991"/>
                </a:cubicBezTo>
                <a:lnTo>
                  <a:pt x="5230" y="2991"/>
                </a:lnTo>
                <a:lnTo>
                  <a:pt x="5371" y="3061"/>
                </a:lnTo>
                <a:cubicBezTo>
                  <a:pt x="5382" y="3072"/>
                  <a:pt x="5405" y="3072"/>
                  <a:pt x="5417" y="3084"/>
                </a:cubicBezTo>
                <a:cubicBezTo>
                  <a:pt x="5452" y="3096"/>
                  <a:pt x="5488" y="3108"/>
                  <a:pt x="5535" y="3119"/>
                </a:cubicBezTo>
                <a:cubicBezTo>
                  <a:pt x="5546" y="3119"/>
                  <a:pt x="5569" y="3131"/>
                  <a:pt x="5582" y="3131"/>
                </a:cubicBezTo>
                <a:cubicBezTo>
                  <a:pt x="5640" y="3143"/>
                  <a:pt x="5687" y="3155"/>
                  <a:pt x="5746" y="3166"/>
                </a:cubicBezTo>
                <a:lnTo>
                  <a:pt x="5757" y="3166"/>
                </a:lnTo>
                <a:cubicBezTo>
                  <a:pt x="5804" y="3178"/>
                  <a:pt x="5863" y="3178"/>
                  <a:pt x="5921" y="3178"/>
                </a:cubicBezTo>
                <a:lnTo>
                  <a:pt x="5980" y="3178"/>
                </a:lnTo>
                <a:cubicBezTo>
                  <a:pt x="6004" y="3178"/>
                  <a:pt x="6038" y="3166"/>
                  <a:pt x="6074" y="3166"/>
                </a:cubicBezTo>
                <a:cubicBezTo>
                  <a:pt x="6226" y="3788"/>
                  <a:pt x="6426" y="4398"/>
                  <a:pt x="6578" y="5018"/>
                </a:cubicBezTo>
                <a:cubicBezTo>
                  <a:pt x="6531" y="5042"/>
                  <a:pt x="6473" y="5078"/>
                  <a:pt x="6414" y="5101"/>
                </a:cubicBezTo>
                <a:cubicBezTo>
                  <a:pt x="5675" y="5487"/>
                  <a:pt x="5300" y="6144"/>
                  <a:pt x="5218" y="6860"/>
                </a:cubicBezTo>
                <a:cubicBezTo>
                  <a:pt x="4433" y="6953"/>
                  <a:pt x="3670" y="7141"/>
                  <a:pt x="2909" y="7246"/>
                </a:cubicBezTo>
                <a:cubicBezTo>
                  <a:pt x="2674" y="6660"/>
                  <a:pt x="2158" y="6167"/>
                  <a:pt x="1478" y="6167"/>
                </a:cubicBezTo>
                <a:cubicBezTo>
                  <a:pt x="1244" y="6167"/>
                  <a:pt x="974" y="6238"/>
                  <a:pt x="704" y="6379"/>
                </a:cubicBezTo>
                <a:cubicBezTo>
                  <a:pt x="212" y="6636"/>
                  <a:pt x="1" y="7105"/>
                  <a:pt x="12" y="7598"/>
                </a:cubicBezTo>
                <a:lnTo>
                  <a:pt x="1" y="7598"/>
                </a:lnTo>
                <a:cubicBezTo>
                  <a:pt x="12" y="7598"/>
                  <a:pt x="12" y="7610"/>
                  <a:pt x="12" y="7610"/>
                </a:cubicBezTo>
                <a:cubicBezTo>
                  <a:pt x="12" y="7668"/>
                  <a:pt x="12" y="7727"/>
                  <a:pt x="24" y="7774"/>
                </a:cubicBezTo>
                <a:lnTo>
                  <a:pt x="24" y="7785"/>
                </a:lnTo>
                <a:cubicBezTo>
                  <a:pt x="24" y="7832"/>
                  <a:pt x="36" y="7891"/>
                  <a:pt x="48" y="7938"/>
                </a:cubicBezTo>
                <a:cubicBezTo>
                  <a:pt x="48" y="7962"/>
                  <a:pt x="59" y="7973"/>
                  <a:pt x="59" y="7985"/>
                </a:cubicBezTo>
                <a:cubicBezTo>
                  <a:pt x="71" y="8032"/>
                  <a:pt x="83" y="8067"/>
                  <a:pt x="95" y="8114"/>
                </a:cubicBezTo>
                <a:cubicBezTo>
                  <a:pt x="95" y="8126"/>
                  <a:pt x="106" y="8137"/>
                  <a:pt x="106" y="8161"/>
                </a:cubicBezTo>
                <a:cubicBezTo>
                  <a:pt x="129" y="8207"/>
                  <a:pt x="142" y="8267"/>
                  <a:pt x="165" y="8313"/>
                </a:cubicBezTo>
                <a:lnTo>
                  <a:pt x="165" y="8325"/>
                </a:lnTo>
                <a:cubicBezTo>
                  <a:pt x="188" y="8372"/>
                  <a:pt x="223" y="8419"/>
                  <a:pt x="247" y="8465"/>
                </a:cubicBezTo>
                <a:cubicBezTo>
                  <a:pt x="247" y="8489"/>
                  <a:pt x="259" y="8501"/>
                  <a:pt x="270" y="8512"/>
                </a:cubicBezTo>
                <a:lnTo>
                  <a:pt x="340" y="8618"/>
                </a:lnTo>
                <a:cubicBezTo>
                  <a:pt x="340" y="8630"/>
                  <a:pt x="353" y="8642"/>
                  <a:pt x="364" y="8665"/>
                </a:cubicBezTo>
                <a:cubicBezTo>
                  <a:pt x="400" y="8712"/>
                  <a:pt x="434" y="8747"/>
                  <a:pt x="470" y="8794"/>
                </a:cubicBezTo>
                <a:cubicBezTo>
                  <a:pt x="505" y="8841"/>
                  <a:pt x="540" y="8876"/>
                  <a:pt x="587" y="8911"/>
                </a:cubicBezTo>
                <a:lnTo>
                  <a:pt x="622" y="8947"/>
                </a:lnTo>
                <a:cubicBezTo>
                  <a:pt x="645" y="8981"/>
                  <a:pt x="681" y="9005"/>
                  <a:pt x="716" y="9028"/>
                </a:cubicBezTo>
                <a:lnTo>
                  <a:pt x="751" y="9064"/>
                </a:lnTo>
                <a:cubicBezTo>
                  <a:pt x="798" y="9099"/>
                  <a:pt x="845" y="9122"/>
                  <a:pt x="892" y="9158"/>
                </a:cubicBezTo>
                <a:cubicBezTo>
                  <a:pt x="939" y="9181"/>
                  <a:pt x="997" y="9205"/>
                  <a:pt x="1044" y="9228"/>
                </a:cubicBezTo>
                <a:cubicBezTo>
                  <a:pt x="1056" y="9239"/>
                  <a:pt x="1080" y="9239"/>
                  <a:pt x="1091" y="9251"/>
                </a:cubicBezTo>
                <a:cubicBezTo>
                  <a:pt x="1126" y="9263"/>
                  <a:pt x="1161" y="9275"/>
                  <a:pt x="1208" y="9286"/>
                </a:cubicBezTo>
                <a:cubicBezTo>
                  <a:pt x="1220" y="9286"/>
                  <a:pt x="1244" y="9298"/>
                  <a:pt x="1255" y="9298"/>
                </a:cubicBezTo>
                <a:cubicBezTo>
                  <a:pt x="1314" y="9310"/>
                  <a:pt x="1361" y="9322"/>
                  <a:pt x="1419" y="9333"/>
                </a:cubicBezTo>
                <a:cubicBezTo>
                  <a:pt x="1478" y="9345"/>
                  <a:pt x="1536" y="9345"/>
                  <a:pt x="1595" y="9345"/>
                </a:cubicBezTo>
                <a:lnTo>
                  <a:pt x="1654" y="9345"/>
                </a:lnTo>
                <a:cubicBezTo>
                  <a:pt x="1700" y="9333"/>
                  <a:pt x="1736" y="9333"/>
                  <a:pt x="1783" y="9333"/>
                </a:cubicBezTo>
                <a:cubicBezTo>
                  <a:pt x="1806" y="9322"/>
                  <a:pt x="1830" y="9322"/>
                  <a:pt x="1841" y="9322"/>
                </a:cubicBezTo>
                <a:cubicBezTo>
                  <a:pt x="1900" y="9310"/>
                  <a:pt x="1971" y="9298"/>
                  <a:pt x="2029" y="9275"/>
                </a:cubicBezTo>
                <a:cubicBezTo>
                  <a:pt x="2088" y="9251"/>
                  <a:pt x="2146" y="9239"/>
                  <a:pt x="2193" y="9216"/>
                </a:cubicBezTo>
                <a:cubicBezTo>
                  <a:pt x="2205" y="9205"/>
                  <a:pt x="2216" y="9205"/>
                  <a:pt x="2229" y="9192"/>
                </a:cubicBezTo>
                <a:cubicBezTo>
                  <a:pt x="2275" y="9169"/>
                  <a:pt x="2322" y="9145"/>
                  <a:pt x="2357" y="9122"/>
                </a:cubicBezTo>
                <a:cubicBezTo>
                  <a:pt x="2369" y="9111"/>
                  <a:pt x="2380" y="9111"/>
                  <a:pt x="2380" y="9099"/>
                </a:cubicBezTo>
                <a:cubicBezTo>
                  <a:pt x="2427" y="9075"/>
                  <a:pt x="2463" y="9052"/>
                  <a:pt x="2498" y="9028"/>
                </a:cubicBezTo>
                <a:cubicBezTo>
                  <a:pt x="2498" y="9017"/>
                  <a:pt x="2510" y="9017"/>
                  <a:pt x="2521" y="9005"/>
                </a:cubicBezTo>
                <a:cubicBezTo>
                  <a:pt x="2557" y="8981"/>
                  <a:pt x="2591" y="8947"/>
                  <a:pt x="2627" y="8911"/>
                </a:cubicBezTo>
                <a:cubicBezTo>
                  <a:pt x="2627" y="8900"/>
                  <a:pt x="2638" y="8900"/>
                  <a:pt x="2651" y="8887"/>
                </a:cubicBezTo>
                <a:cubicBezTo>
                  <a:pt x="2709" y="8817"/>
                  <a:pt x="2768" y="8747"/>
                  <a:pt x="2815" y="8665"/>
                </a:cubicBezTo>
                <a:cubicBezTo>
                  <a:pt x="2826" y="8653"/>
                  <a:pt x="2826" y="8653"/>
                  <a:pt x="2826" y="8642"/>
                </a:cubicBezTo>
                <a:cubicBezTo>
                  <a:pt x="2849" y="8606"/>
                  <a:pt x="2873" y="8559"/>
                  <a:pt x="2896" y="8525"/>
                </a:cubicBezTo>
                <a:cubicBezTo>
                  <a:pt x="2896" y="8512"/>
                  <a:pt x="2896" y="8512"/>
                  <a:pt x="2909" y="8501"/>
                </a:cubicBezTo>
                <a:cubicBezTo>
                  <a:pt x="2920" y="8465"/>
                  <a:pt x="2932" y="8431"/>
                  <a:pt x="2943" y="8384"/>
                </a:cubicBezTo>
                <a:cubicBezTo>
                  <a:pt x="2955" y="8384"/>
                  <a:pt x="2955" y="8372"/>
                  <a:pt x="2955" y="8372"/>
                </a:cubicBezTo>
                <a:lnTo>
                  <a:pt x="2990" y="8231"/>
                </a:lnTo>
                <a:lnTo>
                  <a:pt x="2990" y="8207"/>
                </a:lnTo>
                <a:cubicBezTo>
                  <a:pt x="3002" y="8161"/>
                  <a:pt x="3014" y="8126"/>
                  <a:pt x="3014" y="8079"/>
                </a:cubicBezTo>
                <a:cubicBezTo>
                  <a:pt x="3026" y="8009"/>
                  <a:pt x="3026" y="7950"/>
                  <a:pt x="3026" y="7879"/>
                </a:cubicBezTo>
                <a:cubicBezTo>
                  <a:pt x="3753" y="7774"/>
                  <a:pt x="4480" y="7598"/>
                  <a:pt x="5206" y="7504"/>
                </a:cubicBezTo>
                <a:cubicBezTo>
                  <a:pt x="5218" y="7527"/>
                  <a:pt x="5218" y="7540"/>
                  <a:pt x="5218" y="7551"/>
                </a:cubicBezTo>
                <a:lnTo>
                  <a:pt x="5218" y="7574"/>
                </a:lnTo>
                <a:cubicBezTo>
                  <a:pt x="5218" y="7610"/>
                  <a:pt x="5230" y="7657"/>
                  <a:pt x="5241" y="7704"/>
                </a:cubicBezTo>
                <a:lnTo>
                  <a:pt x="5241" y="7739"/>
                </a:lnTo>
                <a:cubicBezTo>
                  <a:pt x="5253" y="7785"/>
                  <a:pt x="5253" y="7821"/>
                  <a:pt x="5265" y="7856"/>
                </a:cubicBezTo>
                <a:cubicBezTo>
                  <a:pt x="5265" y="7868"/>
                  <a:pt x="5277" y="7879"/>
                  <a:pt x="5277" y="7891"/>
                </a:cubicBezTo>
                <a:lnTo>
                  <a:pt x="5312" y="8032"/>
                </a:lnTo>
                <a:lnTo>
                  <a:pt x="5312" y="8043"/>
                </a:lnTo>
                <a:cubicBezTo>
                  <a:pt x="5324" y="8090"/>
                  <a:pt x="5335" y="8137"/>
                  <a:pt x="5358" y="8173"/>
                </a:cubicBezTo>
                <a:cubicBezTo>
                  <a:pt x="5358" y="8196"/>
                  <a:pt x="5358" y="8207"/>
                  <a:pt x="5371" y="8220"/>
                </a:cubicBezTo>
                <a:lnTo>
                  <a:pt x="5405" y="8325"/>
                </a:lnTo>
                <a:cubicBezTo>
                  <a:pt x="5417" y="8337"/>
                  <a:pt x="5417" y="8348"/>
                  <a:pt x="5417" y="8360"/>
                </a:cubicBezTo>
                <a:cubicBezTo>
                  <a:pt x="5441" y="8407"/>
                  <a:pt x="5452" y="8454"/>
                  <a:pt x="5476" y="8501"/>
                </a:cubicBezTo>
                <a:cubicBezTo>
                  <a:pt x="5476" y="8501"/>
                  <a:pt x="5476" y="8512"/>
                  <a:pt x="5488" y="8512"/>
                </a:cubicBezTo>
                <a:cubicBezTo>
                  <a:pt x="5499" y="8548"/>
                  <a:pt x="5523" y="8595"/>
                  <a:pt x="5546" y="8642"/>
                </a:cubicBezTo>
                <a:cubicBezTo>
                  <a:pt x="5546" y="8653"/>
                  <a:pt x="5558" y="8665"/>
                  <a:pt x="5558" y="8676"/>
                </a:cubicBezTo>
                <a:cubicBezTo>
                  <a:pt x="5582" y="8712"/>
                  <a:pt x="5593" y="8747"/>
                  <a:pt x="5616" y="8770"/>
                </a:cubicBezTo>
                <a:cubicBezTo>
                  <a:pt x="5616" y="8782"/>
                  <a:pt x="5629" y="8806"/>
                  <a:pt x="5640" y="8817"/>
                </a:cubicBezTo>
                <a:cubicBezTo>
                  <a:pt x="5663" y="8853"/>
                  <a:pt x="5687" y="8900"/>
                  <a:pt x="5710" y="8947"/>
                </a:cubicBezTo>
                <a:cubicBezTo>
                  <a:pt x="5746" y="8993"/>
                  <a:pt x="5769" y="9028"/>
                  <a:pt x="5793" y="9064"/>
                </a:cubicBezTo>
                <a:cubicBezTo>
                  <a:pt x="5804" y="9075"/>
                  <a:pt x="5804" y="9087"/>
                  <a:pt x="5816" y="9099"/>
                </a:cubicBezTo>
                <a:cubicBezTo>
                  <a:pt x="5840" y="9134"/>
                  <a:pt x="5863" y="9158"/>
                  <a:pt x="5886" y="9192"/>
                </a:cubicBezTo>
                <a:cubicBezTo>
                  <a:pt x="5898" y="9205"/>
                  <a:pt x="5898" y="9216"/>
                  <a:pt x="5910" y="9228"/>
                </a:cubicBezTo>
                <a:cubicBezTo>
                  <a:pt x="5945" y="9263"/>
                  <a:pt x="5968" y="9298"/>
                  <a:pt x="6004" y="9345"/>
                </a:cubicBezTo>
                <a:lnTo>
                  <a:pt x="6109" y="9450"/>
                </a:lnTo>
                <a:cubicBezTo>
                  <a:pt x="6109" y="9462"/>
                  <a:pt x="6121" y="9474"/>
                  <a:pt x="6132" y="9486"/>
                </a:cubicBezTo>
                <a:cubicBezTo>
                  <a:pt x="6156" y="9509"/>
                  <a:pt x="6191" y="9533"/>
                  <a:pt x="6215" y="9556"/>
                </a:cubicBezTo>
                <a:cubicBezTo>
                  <a:pt x="6226" y="9567"/>
                  <a:pt x="6238" y="9580"/>
                  <a:pt x="6238" y="9591"/>
                </a:cubicBezTo>
                <a:cubicBezTo>
                  <a:pt x="6273" y="9627"/>
                  <a:pt x="6320" y="9661"/>
                  <a:pt x="6355" y="9685"/>
                </a:cubicBezTo>
                <a:lnTo>
                  <a:pt x="6355" y="9697"/>
                </a:lnTo>
                <a:cubicBezTo>
                  <a:pt x="6390" y="9720"/>
                  <a:pt x="6426" y="9755"/>
                  <a:pt x="6473" y="9779"/>
                </a:cubicBezTo>
                <a:cubicBezTo>
                  <a:pt x="6484" y="9791"/>
                  <a:pt x="6496" y="9802"/>
                  <a:pt x="6507" y="9802"/>
                </a:cubicBezTo>
                <a:cubicBezTo>
                  <a:pt x="6531" y="9825"/>
                  <a:pt x="6566" y="9849"/>
                  <a:pt x="6590" y="9872"/>
                </a:cubicBezTo>
                <a:cubicBezTo>
                  <a:pt x="6601" y="9872"/>
                  <a:pt x="6613" y="9885"/>
                  <a:pt x="6625" y="9896"/>
                </a:cubicBezTo>
                <a:cubicBezTo>
                  <a:pt x="6672" y="9919"/>
                  <a:pt x="6707" y="9943"/>
                  <a:pt x="6754" y="9966"/>
                </a:cubicBezTo>
                <a:cubicBezTo>
                  <a:pt x="6801" y="10002"/>
                  <a:pt x="6836" y="10013"/>
                  <a:pt x="6883" y="10036"/>
                </a:cubicBezTo>
                <a:cubicBezTo>
                  <a:pt x="6895" y="10049"/>
                  <a:pt x="6906" y="10049"/>
                  <a:pt x="6918" y="10060"/>
                </a:cubicBezTo>
                <a:cubicBezTo>
                  <a:pt x="6953" y="10072"/>
                  <a:pt x="6989" y="10096"/>
                  <a:pt x="7023" y="10107"/>
                </a:cubicBezTo>
                <a:cubicBezTo>
                  <a:pt x="7035" y="10107"/>
                  <a:pt x="7047" y="10119"/>
                  <a:pt x="7059" y="10119"/>
                </a:cubicBezTo>
                <a:cubicBezTo>
                  <a:pt x="7106" y="10142"/>
                  <a:pt x="7153" y="10154"/>
                  <a:pt x="7200" y="10177"/>
                </a:cubicBezTo>
                <a:cubicBezTo>
                  <a:pt x="7234" y="10189"/>
                  <a:pt x="7270" y="10201"/>
                  <a:pt x="7293" y="10213"/>
                </a:cubicBezTo>
                <a:cubicBezTo>
                  <a:pt x="7246" y="10529"/>
                  <a:pt x="7200" y="10857"/>
                  <a:pt x="7153" y="11174"/>
                </a:cubicBezTo>
                <a:cubicBezTo>
                  <a:pt x="6929" y="11185"/>
                  <a:pt x="6695" y="11256"/>
                  <a:pt x="6449" y="11385"/>
                </a:cubicBezTo>
                <a:cubicBezTo>
                  <a:pt x="5945" y="11643"/>
                  <a:pt x="5746" y="12112"/>
                  <a:pt x="5746" y="12605"/>
                </a:cubicBezTo>
                <a:lnTo>
                  <a:pt x="5746" y="12616"/>
                </a:lnTo>
                <a:cubicBezTo>
                  <a:pt x="5757" y="12675"/>
                  <a:pt x="5757" y="12722"/>
                  <a:pt x="5757" y="12780"/>
                </a:cubicBezTo>
                <a:cubicBezTo>
                  <a:pt x="5757" y="12780"/>
                  <a:pt x="5769" y="12780"/>
                  <a:pt x="5769" y="12792"/>
                </a:cubicBezTo>
                <a:cubicBezTo>
                  <a:pt x="5769" y="12839"/>
                  <a:pt x="5780" y="12897"/>
                  <a:pt x="5793" y="12944"/>
                </a:cubicBezTo>
                <a:cubicBezTo>
                  <a:pt x="5793" y="12956"/>
                  <a:pt x="5804" y="12980"/>
                  <a:pt x="5804" y="12991"/>
                </a:cubicBezTo>
                <a:cubicBezTo>
                  <a:pt x="5816" y="13038"/>
                  <a:pt x="5827" y="13074"/>
                  <a:pt x="5840" y="13108"/>
                </a:cubicBezTo>
                <a:cubicBezTo>
                  <a:pt x="5840" y="13132"/>
                  <a:pt x="5851" y="13144"/>
                  <a:pt x="5851" y="13167"/>
                </a:cubicBezTo>
                <a:cubicBezTo>
                  <a:pt x="5874" y="13214"/>
                  <a:pt x="5886" y="13261"/>
                  <a:pt x="5910" y="13319"/>
                </a:cubicBezTo>
                <a:lnTo>
                  <a:pt x="5921" y="13331"/>
                </a:lnTo>
                <a:cubicBezTo>
                  <a:pt x="5933" y="13378"/>
                  <a:pt x="5957" y="13425"/>
                  <a:pt x="5992" y="13472"/>
                </a:cubicBezTo>
                <a:cubicBezTo>
                  <a:pt x="5992" y="13483"/>
                  <a:pt x="6004" y="13496"/>
                  <a:pt x="6015" y="13519"/>
                </a:cubicBezTo>
                <a:cubicBezTo>
                  <a:pt x="6038" y="13554"/>
                  <a:pt x="6062" y="13589"/>
                  <a:pt x="6074" y="13624"/>
                </a:cubicBezTo>
                <a:lnTo>
                  <a:pt x="6109" y="13660"/>
                </a:lnTo>
                <a:lnTo>
                  <a:pt x="6215" y="13800"/>
                </a:lnTo>
                <a:cubicBezTo>
                  <a:pt x="6249" y="13847"/>
                  <a:pt x="6285" y="13882"/>
                  <a:pt x="6332" y="13918"/>
                </a:cubicBezTo>
                <a:lnTo>
                  <a:pt x="6367" y="13952"/>
                </a:lnTo>
                <a:cubicBezTo>
                  <a:pt x="6390" y="13976"/>
                  <a:pt x="6426" y="14011"/>
                  <a:pt x="6460" y="14035"/>
                </a:cubicBezTo>
                <a:cubicBezTo>
                  <a:pt x="6473" y="14046"/>
                  <a:pt x="6484" y="14058"/>
                  <a:pt x="6496" y="14058"/>
                </a:cubicBezTo>
                <a:cubicBezTo>
                  <a:pt x="6543" y="14093"/>
                  <a:pt x="6590" y="14129"/>
                  <a:pt x="6637" y="14152"/>
                </a:cubicBezTo>
                <a:lnTo>
                  <a:pt x="6648" y="14163"/>
                </a:lnTo>
                <a:lnTo>
                  <a:pt x="6789" y="14234"/>
                </a:lnTo>
                <a:cubicBezTo>
                  <a:pt x="6801" y="14234"/>
                  <a:pt x="6812" y="14246"/>
                  <a:pt x="6836" y="14246"/>
                </a:cubicBezTo>
                <a:cubicBezTo>
                  <a:pt x="6871" y="14269"/>
                  <a:pt x="6906" y="14281"/>
                  <a:pt x="6953" y="14293"/>
                </a:cubicBezTo>
                <a:cubicBezTo>
                  <a:pt x="6965" y="14293"/>
                  <a:pt x="6976" y="14293"/>
                  <a:pt x="7000" y="14304"/>
                </a:cubicBezTo>
                <a:cubicBezTo>
                  <a:pt x="7059" y="14316"/>
                  <a:pt x="7106" y="14328"/>
                  <a:pt x="7164" y="14340"/>
                </a:cubicBezTo>
                <a:lnTo>
                  <a:pt x="7398" y="14340"/>
                </a:lnTo>
                <a:cubicBezTo>
                  <a:pt x="7445" y="14340"/>
                  <a:pt x="7481" y="14340"/>
                  <a:pt x="7528" y="14328"/>
                </a:cubicBezTo>
                <a:lnTo>
                  <a:pt x="7586" y="14328"/>
                </a:lnTo>
                <a:cubicBezTo>
                  <a:pt x="7645" y="14316"/>
                  <a:pt x="7715" y="14304"/>
                  <a:pt x="7774" y="14281"/>
                </a:cubicBezTo>
                <a:cubicBezTo>
                  <a:pt x="7833" y="14257"/>
                  <a:pt x="7880" y="14234"/>
                  <a:pt x="7938" y="14210"/>
                </a:cubicBezTo>
                <a:cubicBezTo>
                  <a:pt x="7950" y="14210"/>
                  <a:pt x="7961" y="14199"/>
                  <a:pt x="7973" y="14199"/>
                </a:cubicBezTo>
                <a:cubicBezTo>
                  <a:pt x="8020" y="14176"/>
                  <a:pt x="8067" y="14152"/>
                  <a:pt x="8102" y="14117"/>
                </a:cubicBezTo>
                <a:cubicBezTo>
                  <a:pt x="8114" y="14117"/>
                  <a:pt x="8125" y="14117"/>
                  <a:pt x="8125" y="14105"/>
                </a:cubicBezTo>
                <a:cubicBezTo>
                  <a:pt x="8172" y="14082"/>
                  <a:pt x="8208" y="14058"/>
                  <a:pt x="8243" y="14023"/>
                </a:cubicBezTo>
                <a:lnTo>
                  <a:pt x="8255" y="14011"/>
                </a:lnTo>
                <a:cubicBezTo>
                  <a:pt x="8302" y="13976"/>
                  <a:pt x="8336" y="13952"/>
                  <a:pt x="8372" y="13918"/>
                </a:cubicBezTo>
                <a:cubicBezTo>
                  <a:pt x="8372" y="13905"/>
                  <a:pt x="8383" y="13894"/>
                  <a:pt x="8383" y="13894"/>
                </a:cubicBezTo>
                <a:cubicBezTo>
                  <a:pt x="8419" y="13859"/>
                  <a:pt x="8454" y="13824"/>
                  <a:pt x="8477" y="13788"/>
                </a:cubicBezTo>
                <a:cubicBezTo>
                  <a:pt x="8513" y="13741"/>
                  <a:pt x="8536" y="13707"/>
                  <a:pt x="8560" y="13671"/>
                </a:cubicBezTo>
                <a:cubicBezTo>
                  <a:pt x="8571" y="13660"/>
                  <a:pt x="8571" y="13648"/>
                  <a:pt x="8571" y="13648"/>
                </a:cubicBezTo>
                <a:cubicBezTo>
                  <a:pt x="8594" y="13601"/>
                  <a:pt x="8618" y="13566"/>
                  <a:pt x="8641" y="13530"/>
                </a:cubicBezTo>
                <a:lnTo>
                  <a:pt x="8641" y="13507"/>
                </a:lnTo>
                <a:cubicBezTo>
                  <a:pt x="8665" y="13460"/>
                  <a:pt x="8677" y="13425"/>
                  <a:pt x="8688" y="13390"/>
                </a:cubicBezTo>
                <a:cubicBezTo>
                  <a:pt x="8688" y="13378"/>
                  <a:pt x="8700" y="13378"/>
                  <a:pt x="8700" y="13366"/>
                </a:cubicBezTo>
                <a:cubicBezTo>
                  <a:pt x="8712" y="13331"/>
                  <a:pt x="8724" y="13285"/>
                  <a:pt x="8735" y="13238"/>
                </a:cubicBezTo>
                <a:lnTo>
                  <a:pt x="8735" y="13214"/>
                </a:lnTo>
                <a:cubicBezTo>
                  <a:pt x="8747" y="13167"/>
                  <a:pt x="8758" y="13120"/>
                  <a:pt x="8758" y="13085"/>
                </a:cubicBezTo>
                <a:cubicBezTo>
                  <a:pt x="8841" y="12370"/>
                  <a:pt x="8430" y="11584"/>
                  <a:pt x="7774" y="11291"/>
                </a:cubicBezTo>
                <a:lnTo>
                  <a:pt x="7914" y="10307"/>
                </a:lnTo>
                <a:lnTo>
                  <a:pt x="8044" y="10307"/>
                </a:lnTo>
                <a:cubicBezTo>
                  <a:pt x="8091" y="10307"/>
                  <a:pt x="8149" y="10307"/>
                  <a:pt x="8196" y="10294"/>
                </a:cubicBezTo>
                <a:cubicBezTo>
                  <a:pt x="8255" y="10294"/>
                  <a:pt x="8313" y="10283"/>
                  <a:pt x="8360" y="10271"/>
                </a:cubicBezTo>
                <a:lnTo>
                  <a:pt x="8407" y="10271"/>
                </a:lnTo>
                <a:cubicBezTo>
                  <a:pt x="8454" y="10260"/>
                  <a:pt x="8489" y="10248"/>
                  <a:pt x="8536" y="10248"/>
                </a:cubicBezTo>
                <a:cubicBezTo>
                  <a:pt x="8547" y="10236"/>
                  <a:pt x="8571" y="10236"/>
                  <a:pt x="8583" y="10236"/>
                </a:cubicBezTo>
                <a:cubicBezTo>
                  <a:pt x="8641" y="10224"/>
                  <a:pt x="8688" y="10201"/>
                  <a:pt x="8747" y="10189"/>
                </a:cubicBezTo>
                <a:cubicBezTo>
                  <a:pt x="8818" y="10166"/>
                  <a:pt x="8876" y="10142"/>
                  <a:pt x="8935" y="10119"/>
                </a:cubicBezTo>
                <a:cubicBezTo>
                  <a:pt x="8946" y="10107"/>
                  <a:pt x="8969" y="10096"/>
                  <a:pt x="8993" y="10096"/>
                </a:cubicBezTo>
                <a:cubicBezTo>
                  <a:pt x="9029" y="10072"/>
                  <a:pt x="9063" y="10060"/>
                  <a:pt x="9110" y="10036"/>
                </a:cubicBezTo>
                <a:cubicBezTo>
                  <a:pt x="9122" y="10025"/>
                  <a:pt x="9146" y="10013"/>
                  <a:pt x="9169" y="10002"/>
                </a:cubicBezTo>
                <a:cubicBezTo>
                  <a:pt x="9204" y="9990"/>
                  <a:pt x="9240" y="9966"/>
                  <a:pt x="9274" y="9943"/>
                </a:cubicBezTo>
                <a:cubicBezTo>
                  <a:pt x="9298" y="9931"/>
                  <a:pt x="9310" y="9919"/>
                  <a:pt x="9321" y="9919"/>
                </a:cubicBezTo>
                <a:cubicBezTo>
                  <a:pt x="9427" y="9849"/>
                  <a:pt x="9521" y="9779"/>
                  <a:pt x="9603" y="9708"/>
                </a:cubicBezTo>
                <a:cubicBezTo>
                  <a:pt x="9626" y="9697"/>
                  <a:pt x="9638" y="9685"/>
                  <a:pt x="9649" y="9673"/>
                </a:cubicBezTo>
                <a:cubicBezTo>
                  <a:pt x="9673" y="9650"/>
                  <a:pt x="9709" y="9627"/>
                  <a:pt x="9732" y="9603"/>
                </a:cubicBezTo>
                <a:cubicBezTo>
                  <a:pt x="9743" y="9591"/>
                  <a:pt x="9767" y="9580"/>
                  <a:pt x="9779" y="9556"/>
                </a:cubicBezTo>
                <a:lnTo>
                  <a:pt x="9861" y="9474"/>
                </a:lnTo>
                <a:cubicBezTo>
                  <a:pt x="9861" y="9462"/>
                  <a:pt x="9873" y="9450"/>
                  <a:pt x="9884" y="9439"/>
                </a:cubicBezTo>
                <a:cubicBezTo>
                  <a:pt x="9954" y="9356"/>
                  <a:pt x="10025" y="9275"/>
                  <a:pt x="10084" y="9192"/>
                </a:cubicBezTo>
                <a:cubicBezTo>
                  <a:pt x="10095" y="9181"/>
                  <a:pt x="10095" y="9169"/>
                  <a:pt x="10107" y="9145"/>
                </a:cubicBezTo>
                <a:cubicBezTo>
                  <a:pt x="10131" y="9122"/>
                  <a:pt x="10142" y="9087"/>
                  <a:pt x="10165" y="9052"/>
                </a:cubicBezTo>
                <a:cubicBezTo>
                  <a:pt x="10178" y="9040"/>
                  <a:pt x="10178" y="9028"/>
                  <a:pt x="10189" y="9005"/>
                </a:cubicBezTo>
                <a:cubicBezTo>
                  <a:pt x="10212" y="8981"/>
                  <a:pt x="10224" y="8947"/>
                  <a:pt x="10236" y="8911"/>
                </a:cubicBezTo>
                <a:cubicBezTo>
                  <a:pt x="10248" y="8900"/>
                  <a:pt x="10259" y="8887"/>
                  <a:pt x="10259" y="8864"/>
                </a:cubicBezTo>
                <a:cubicBezTo>
                  <a:pt x="10306" y="8770"/>
                  <a:pt x="10342" y="8676"/>
                  <a:pt x="10376" y="8583"/>
                </a:cubicBezTo>
                <a:cubicBezTo>
                  <a:pt x="10376" y="8571"/>
                  <a:pt x="10376" y="8548"/>
                  <a:pt x="10389" y="8536"/>
                </a:cubicBezTo>
                <a:cubicBezTo>
                  <a:pt x="10400" y="8501"/>
                  <a:pt x="10400" y="8465"/>
                  <a:pt x="10412" y="8431"/>
                </a:cubicBezTo>
                <a:cubicBezTo>
                  <a:pt x="10423" y="8419"/>
                  <a:pt x="10423" y="8395"/>
                  <a:pt x="10423" y="8384"/>
                </a:cubicBezTo>
                <a:cubicBezTo>
                  <a:pt x="10435" y="8348"/>
                  <a:pt x="10447" y="8313"/>
                  <a:pt x="10447" y="8278"/>
                </a:cubicBezTo>
                <a:cubicBezTo>
                  <a:pt x="10447" y="8254"/>
                  <a:pt x="10459" y="8243"/>
                  <a:pt x="10459" y="8231"/>
                </a:cubicBezTo>
                <a:cubicBezTo>
                  <a:pt x="10494" y="8020"/>
                  <a:pt x="10506" y="7798"/>
                  <a:pt x="10494" y="7574"/>
                </a:cubicBezTo>
                <a:cubicBezTo>
                  <a:pt x="11009" y="7481"/>
                  <a:pt x="11538" y="7376"/>
                  <a:pt x="12065" y="7293"/>
                </a:cubicBezTo>
                <a:cubicBezTo>
                  <a:pt x="12065" y="7316"/>
                  <a:pt x="12077" y="7340"/>
                  <a:pt x="12088" y="7352"/>
                </a:cubicBezTo>
                <a:lnTo>
                  <a:pt x="12088" y="7363"/>
                </a:lnTo>
                <a:lnTo>
                  <a:pt x="12158" y="7504"/>
                </a:lnTo>
                <a:cubicBezTo>
                  <a:pt x="12171" y="7527"/>
                  <a:pt x="12182" y="7540"/>
                  <a:pt x="12182" y="7551"/>
                </a:cubicBezTo>
                <a:lnTo>
                  <a:pt x="12252" y="7657"/>
                </a:lnTo>
                <a:cubicBezTo>
                  <a:pt x="12264" y="7668"/>
                  <a:pt x="12276" y="7692"/>
                  <a:pt x="12276" y="7704"/>
                </a:cubicBezTo>
                <a:cubicBezTo>
                  <a:pt x="12311" y="7751"/>
                  <a:pt x="12346" y="7798"/>
                  <a:pt x="12382" y="7832"/>
                </a:cubicBezTo>
                <a:lnTo>
                  <a:pt x="12393" y="7832"/>
                </a:lnTo>
                <a:cubicBezTo>
                  <a:pt x="12429" y="7879"/>
                  <a:pt x="12463" y="7915"/>
                  <a:pt x="12499" y="7962"/>
                </a:cubicBezTo>
                <a:lnTo>
                  <a:pt x="12534" y="7996"/>
                </a:lnTo>
                <a:cubicBezTo>
                  <a:pt x="12569" y="8020"/>
                  <a:pt x="12604" y="8043"/>
                  <a:pt x="12627" y="8067"/>
                </a:cubicBezTo>
                <a:cubicBezTo>
                  <a:pt x="12640" y="8079"/>
                  <a:pt x="12663" y="8090"/>
                  <a:pt x="12674" y="8102"/>
                </a:cubicBezTo>
                <a:cubicBezTo>
                  <a:pt x="12721" y="8137"/>
                  <a:pt x="12757" y="8161"/>
                  <a:pt x="12815" y="8196"/>
                </a:cubicBezTo>
                <a:lnTo>
                  <a:pt x="12956" y="8267"/>
                </a:lnTo>
                <a:cubicBezTo>
                  <a:pt x="12979" y="8278"/>
                  <a:pt x="12991" y="8278"/>
                  <a:pt x="13003" y="8290"/>
                </a:cubicBezTo>
                <a:cubicBezTo>
                  <a:pt x="13049" y="8301"/>
                  <a:pt x="13085" y="8313"/>
                  <a:pt x="13120" y="8325"/>
                </a:cubicBezTo>
                <a:cubicBezTo>
                  <a:pt x="13143" y="8337"/>
                  <a:pt x="13155" y="8337"/>
                  <a:pt x="13167" y="8337"/>
                </a:cubicBezTo>
                <a:cubicBezTo>
                  <a:pt x="13226" y="8360"/>
                  <a:pt x="13284" y="8372"/>
                  <a:pt x="13343" y="8372"/>
                </a:cubicBezTo>
                <a:cubicBezTo>
                  <a:pt x="13401" y="8384"/>
                  <a:pt x="13448" y="8384"/>
                  <a:pt x="13507" y="8384"/>
                </a:cubicBezTo>
                <a:lnTo>
                  <a:pt x="13565" y="8384"/>
                </a:lnTo>
                <a:cubicBezTo>
                  <a:pt x="13612" y="8384"/>
                  <a:pt x="13659" y="8372"/>
                  <a:pt x="13706" y="8372"/>
                </a:cubicBezTo>
                <a:cubicBezTo>
                  <a:pt x="13718" y="8372"/>
                  <a:pt x="13742" y="8360"/>
                  <a:pt x="13753" y="8360"/>
                </a:cubicBezTo>
                <a:cubicBezTo>
                  <a:pt x="13823" y="8348"/>
                  <a:pt x="13882" y="8337"/>
                  <a:pt x="13953" y="8313"/>
                </a:cubicBezTo>
                <a:cubicBezTo>
                  <a:pt x="14000" y="8301"/>
                  <a:pt x="14058" y="8278"/>
                  <a:pt x="14105" y="8254"/>
                </a:cubicBezTo>
                <a:cubicBezTo>
                  <a:pt x="14117" y="8243"/>
                  <a:pt x="14128" y="8243"/>
                  <a:pt x="14140" y="8231"/>
                </a:cubicBezTo>
                <a:lnTo>
                  <a:pt x="14281" y="8161"/>
                </a:lnTo>
                <a:cubicBezTo>
                  <a:pt x="14292" y="8149"/>
                  <a:pt x="14292" y="8149"/>
                  <a:pt x="14304" y="8149"/>
                </a:cubicBezTo>
                <a:cubicBezTo>
                  <a:pt x="14339" y="8114"/>
                  <a:pt x="14375" y="8090"/>
                  <a:pt x="14410" y="8067"/>
                </a:cubicBezTo>
                <a:cubicBezTo>
                  <a:pt x="14422" y="8056"/>
                  <a:pt x="14422" y="8056"/>
                  <a:pt x="14433" y="8056"/>
                </a:cubicBezTo>
                <a:lnTo>
                  <a:pt x="14539" y="7950"/>
                </a:lnTo>
                <a:cubicBezTo>
                  <a:pt x="14550" y="7950"/>
                  <a:pt x="14550" y="7938"/>
                  <a:pt x="14562" y="7926"/>
                </a:cubicBezTo>
                <a:cubicBezTo>
                  <a:pt x="14597" y="7891"/>
                  <a:pt x="14621" y="7856"/>
                  <a:pt x="14656" y="7821"/>
                </a:cubicBezTo>
                <a:cubicBezTo>
                  <a:pt x="14680" y="7785"/>
                  <a:pt x="14714" y="7751"/>
                  <a:pt x="14738" y="7704"/>
                </a:cubicBezTo>
                <a:cubicBezTo>
                  <a:pt x="14738" y="7704"/>
                  <a:pt x="14750" y="7692"/>
                  <a:pt x="14750" y="7680"/>
                </a:cubicBezTo>
                <a:cubicBezTo>
                  <a:pt x="14773" y="7645"/>
                  <a:pt x="14797" y="7598"/>
                  <a:pt x="14808" y="7563"/>
                </a:cubicBezTo>
                <a:cubicBezTo>
                  <a:pt x="14808" y="7551"/>
                  <a:pt x="14820" y="7551"/>
                  <a:pt x="14820" y="7540"/>
                </a:cubicBezTo>
                <a:cubicBezTo>
                  <a:pt x="14832" y="7504"/>
                  <a:pt x="14855" y="7469"/>
                  <a:pt x="14867" y="7434"/>
                </a:cubicBezTo>
                <a:lnTo>
                  <a:pt x="14867" y="7410"/>
                </a:lnTo>
                <a:cubicBezTo>
                  <a:pt x="14878" y="7363"/>
                  <a:pt x="14891" y="7316"/>
                  <a:pt x="14902" y="7282"/>
                </a:cubicBezTo>
                <a:cubicBezTo>
                  <a:pt x="14902" y="7270"/>
                  <a:pt x="14914" y="7258"/>
                  <a:pt x="14914" y="7246"/>
                </a:cubicBezTo>
                <a:cubicBezTo>
                  <a:pt x="14925" y="7211"/>
                  <a:pt x="14925" y="7164"/>
                  <a:pt x="14938" y="7118"/>
                </a:cubicBezTo>
                <a:cubicBezTo>
                  <a:pt x="14938" y="7024"/>
                  <a:pt x="14949" y="6930"/>
                  <a:pt x="14938" y="6836"/>
                </a:cubicBezTo>
                <a:cubicBezTo>
                  <a:pt x="14972" y="5969"/>
                  <a:pt x="14328" y="5042"/>
                  <a:pt x="13401" y="5031"/>
                </a:cubicBezTo>
                <a:cubicBezTo>
                  <a:pt x="13155" y="5031"/>
                  <a:pt x="12898" y="5101"/>
                  <a:pt x="12616" y="5242"/>
                </a:cubicBezTo>
                <a:cubicBezTo>
                  <a:pt x="12124" y="5500"/>
                  <a:pt x="11913" y="5969"/>
                  <a:pt x="11924" y="6461"/>
                </a:cubicBezTo>
                <a:lnTo>
                  <a:pt x="11924" y="6472"/>
                </a:lnTo>
                <a:lnTo>
                  <a:pt x="11924" y="6531"/>
                </a:lnTo>
                <a:lnTo>
                  <a:pt x="11924" y="6636"/>
                </a:lnTo>
                <a:lnTo>
                  <a:pt x="11924" y="6649"/>
                </a:lnTo>
                <a:lnTo>
                  <a:pt x="11924" y="6672"/>
                </a:lnTo>
                <a:cubicBezTo>
                  <a:pt x="11408" y="6754"/>
                  <a:pt x="10892" y="6860"/>
                  <a:pt x="10389" y="6941"/>
                </a:cubicBezTo>
                <a:cubicBezTo>
                  <a:pt x="10060" y="5758"/>
                  <a:pt x="9087" y="4737"/>
                  <a:pt x="7786" y="4737"/>
                </a:cubicBezTo>
                <a:cubicBezTo>
                  <a:pt x="7586" y="4737"/>
                  <a:pt x="7387" y="4761"/>
                  <a:pt x="7176" y="4807"/>
                </a:cubicBezTo>
                <a:cubicBezTo>
                  <a:pt x="7023" y="4187"/>
                  <a:pt x="6824" y="3588"/>
                  <a:pt x="6672" y="2967"/>
                </a:cubicBezTo>
                <a:cubicBezTo>
                  <a:pt x="6672" y="2955"/>
                  <a:pt x="6684" y="2955"/>
                  <a:pt x="6684" y="2955"/>
                </a:cubicBezTo>
                <a:cubicBezTo>
                  <a:pt x="6695" y="2944"/>
                  <a:pt x="6707" y="2944"/>
                  <a:pt x="6707" y="2932"/>
                </a:cubicBezTo>
                <a:cubicBezTo>
                  <a:pt x="6754" y="2908"/>
                  <a:pt x="6789" y="2885"/>
                  <a:pt x="6824" y="2861"/>
                </a:cubicBezTo>
                <a:cubicBezTo>
                  <a:pt x="6824" y="2850"/>
                  <a:pt x="6836" y="2850"/>
                  <a:pt x="6848" y="2838"/>
                </a:cubicBezTo>
                <a:cubicBezTo>
                  <a:pt x="6883" y="2814"/>
                  <a:pt x="6918" y="2780"/>
                  <a:pt x="6953" y="2744"/>
                </a:cubicBezTo>
                <a:cubicBezTo>
                  <a:pt x="6953" y="2733"/>
                  <a:pt x="6965" y="2733"/>
                  <a:pt x="6976" y="2721"/>
                </a:cubicBezTo>
                <a:cubicBezTo>
                  <a:pt x="7000" y="2686"/>
                  <a:pt x="7035" y="2650"/>
                  <a:pt x="7070" y="2615"/>
                </a:cubicBezTo>
                <a:cubicBezTo>
                  <a:pt x="7094" y="2580"/>
                  <a:pt x="7117" y="2533"/>
                  <a:pt x="7140" y="2498"/>
                </a:cubicBezTo>
                <a:lnTo>
                  <a:pt x="7164" y="2475"/>
                </a:lnTo>
                <a:cubicBezTo>
                  <a:pt x="7176" y="2439"/>
                  <a:pt x="7200" y="2392"/>
                  <a:pt x="7223" y="2358"/>
                </a:cubicBezTo>
                <a:cubicBezTo>
                  <a:pt x="7223" y="2345"/>
                  <a:pt x="7223" y="2345"/>
                  <a:pt x="7234" y="2334"/>
                </a:cubicBezTo>
                <a:cubicBezTo>
                  <a:pt x="7246" y="2298"/>
                  <a:pt x="7258" y="2264"/>
                  <a:pt x="7270" y="2217"/>
                </a:cubicBezTo>
                <a:cubicBezTo>
                  <a:pt x="7281" y="2217"/>
                  <a:pt x="7281" y="2205"/>
                  <a:pt x="7281" y="2205"/>
                </a:cubicBezTo>
                <a:cubicBezTo>
                  <a:pt x="7293" y="2158"/>
                  <a:pt x="7305" y="2111"/>
                  <a:pt x="7317" y="2076"/>
                </a:cubicBezTo>
                <a:lnTo>
                  <a:pt x="7317" y="2041"/>
                </a:lnTo>
                <a:cubicBezTo>
                  <a:pt x="7328" y="1994"/>
                  <a:pt x="7340" y="1959"/>
                  <a:pt x="7340" y="1912"/>
                </a:cubicBezTo>
                <a:cubicBezTo>
                  <a:pt x="7445" y="1021"/>
                  <a:pt x="6778" y="1"/>
                  <a:pt x="5804"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84" name="Google Shape;2684;p81"/>
          <p:cNvSpPr/>
          <p:nvPr/>
        </p:nvSpPr>
        <p:spPr>
          <a:xfrm>
            <a:off x="4216213" y="-307924"/>
            <a:ext cx="961066" cy="861096"/>
          </a:xfrm>
          <a:custGeom>
            <a:rect b="b" l="l" r="r" t="t"/>
            <a:pathLst>
              <a:path extrusionOk="0" h="16650" w="18583">
                <a:moveTo>
                  <a:pt x="8583" y="411"/>
                </a:moveTo>
                <a:cubicBezTo>
                  <a:pt x="9474" y="411"/>
                  <a:pt x="10201" y="1068"/>
                  <a:pt x="10763" y="1889"/>
                </a:cubicBezTo>
                <a:cubicBezTo>
                  <a:pt x="9860" y="2264"/>
                  <a:pt x="9005" y="2814"/>
                  <a:pt x="8312" y="3296"/>
                </a:cubicBezTo>
                <a:cubicBezTo>
                  <a:pt x="8067" y="3460"/>
                  <a:pt x="7820" y="3647"/>
                  <a:pt x="7586" y="3823"/>
                </a:cubicBezTo>
                <a:cubicBezTo>
                  <a:pt x="6952" y="3741"/>
                  <a:pt x="6308" y="3682"/>
                  <a:pt x="5663" y="3671"/>
                </a:cubicBezTo>
                <a:cubicBezTo>
                  <a:pt x="5897" y="2405"/>
                  <a:pt x="6449" y="1243"/>
                  <a:pt x="7668" y="634"/>
                </a:cubicBezTo>
                <a:cubicBezTo>
                  <a:pt x="7996" y="482"/>
                  <a:pt x="8301" y="411"/>
                  <a:pt x="8583" y="411"/>
                </a:cubicBezTo>
                <a:close/>
                <a:moveTo>
                  <a:pt x="11032" y="2311"/>
                </a:moveTo>
                <a:cubicBezTo>
                  <a:pt x="11384" y="2897"/>
                  <a:pt x="11654" y="3518"/>
                  <a:pt x="11842" y="4022"/>
                </a:cubicBezTo>
                <a:cubicBezTo>
                  <a:pt x="11947" y="4280"/>
                  <a:pt x="12029" y="4550"/>
                  <a:pt x="12123" y="4820"/>
                </a:cubicBezTo>
                <a:cubicBezTo>
                  <a:pt x="10998" y="4456"/>
                  <a:pt x="9837" y="4198"/>
                  <a:pt x="8711" y="3999"/>
                </a:cubicBezTo>
                <a:cubicBezTo>
                  <a:pt x="8559" y="3976"/>
                  <a:pt x="8395" y="3940"/>
                  <a:pt x="8242" y="3916"/>
                </a:cubicBezTo>
                <a:lnTo>
                  <a:pt x="8735" y="3565"/>
                </a:lnTo>
                <a:cubicBezTo>
                  <a:pt x="9427" y="3096"/>
                  <a:pt x="10212" y="2627"/>
                  <a:pt x="11032" y="2311"/>
                </a:cubicBezTo>
                <a:close/>
                <a:moveTo>
                  <a:pt x="5980" y="4187"/>
                </a:moveTo>
                <a:cubicBezTo>
                  <a:pt x="6332" y="4198"/>
                  <a:pt x="6683" y="4210"/>
                  <a:pt x="7058" y="4245"/>
                </a:cubicBezTo>
                <a:cubicBezTo>
                  <a:pt x="6507" y="4690"/>
                  <a:pt x="5968" y="5183"/>
                  <a:pt x="5475" y="5711"/>
                </a:cubicBezTo>
                <a:cubicBezTo>
                  <a:pt x="5487" y="5218"/>
                  <a:pt x="5511" y="4690"/>
                  <a:pt x="5581" y="4187"/>
                </a:cubicBezTo>
                <a:close/>
                <a:moveTo>
                  <a:pt x="12616" y="1947"/>
                </a:moveTo>
                <a:cubicBezTo>
                  <a:pt x="12674" y="2592"/>
                  <a:pt x="13284" y="3202"/>
                  <a:pt x="13952" y="3202"/>
                </a:cubicBezTo>
                <a:cubicBezTo>
                  <a:pt x="14175" y="3202"/>
                  <a:pt x="14398" y="3131"/>
                  <a:pt x="14620" y="2979"/>
                </a:cubicBezTo>
                <a:cubicBezTo>
                  <a:pt x="14737" y="2885"/>
                  <a:pt x="14831" y="2780"/>
                  <a:pt x="14901" y="2662"/>
                </a:cubicBezTo>
                <a:cubicBezTo>
                  <a:pt x="15852" y="3530"/>
                  <a:pt x="15523" y="4914"/>
                  <a:pt x="14961" y="6074"/>
                </a:cubicBezTo>
                <a:cubicBezTo>
                  <a:pt x="14245" y="5652"/>
                  <a:pt x="13483" y="5300"/>
                  <a:pt x="12686" y="5007"/>
                </a:cubicBezTo>
                <a:cubicBezTo>
                  <a:pt x="12416" y="4010"/>
                  <a:pt x="12041" y="3014"/>
                  <a:pt x="11514" y="2147"/>
                </a:cubicBezTo>
                <a:cubicBezTo>
                  <a:pt x="11877" y="2041"/>
                  <a:pt x="12252" y="1970"/>
                  <a:pt x="12616" y="1947"/>
                </a:cubicBezTo>
                <a:close/>
                <a:moveTo>
                  <a:pt x="12827" y="5534"/>
                </a:moveTo>
                <a:lnTo>
                  <a:pt x="12827" y="5534"/>
                </a:lnTo>
                <a:cubicBezTo>
                  <a:pt x="13495" y="5805"/>
                  <a:pt x="14140" y="6121"/>
                  <a:pt x="14750" y="6485"/>
                </a:cubicBezTo>
                <a:cubicBezTo>
                  <a:pt x="14620" y="6707"/>
                  <a:pt x="14492" y="6918"/>
                  <a:pt x="14374" y="7105"/>
                </a:cubicBezTo>
                <a:cubicBezTo>
                  <a:pt x="14057" y="7574"/>
                  <a:pt x="13718" y="8032"/>
                  <a:pt x="13354" y="8466"/>
                </a:cubicBezTo>
                <a:cubicBezTo>
                  <a:pt x="13296" y="8009"/>
                  <a:pt x="13225" y="7551"/>
                  <a:pt x="13155" y="7105"/>
                </a:cubicBezTo>
                <a:cubicBezTo>
                  <a:pt x="13061" y="6602"/>
                  <a:pt x="12955" y="6074"/>
                  <a:pt x="12827" y="5534"/>
                </a:cubicBezTo>
                <a:close/>
                <a:moveTo>
                  <a:pt x="5077" y="4198"/>
                </a:moveTo>
                <a:lnTo>
                  <a:pt x="5077" y="4198"/>
                </a:lnTo>
                <a:cubicBezTo>
                  <a:pt x="4995" y="4878"/>
                  <a:pt x="4983" y="5581"/>
                  <a:pt x="5006" y="6238"/>
                </a:cubicBezTo>
                <a:cubicBezTo>
                  <a:pt x="4198" y="7188"/>
                  <a:pt x="3529" y="8231"/>
                  <a:pt x="3083" y="9345"/>
                </a:cubicBezTo>
                <a:cubicBezTo>
                  <a:pt x="2169" y="8700"/>
                  <a:pt x="1454" y="7845"/>
                  <a:pt x="1290" y="6660"/>
                </a:cubicBezTo>
                <a:cubicBezTo>
                  <a:pt x="1278" y="6543"/>
                  <a:pt x="1267" y="6414"/>
                  <a:pt x="1267" y="6308"/>
                </a:cubicBezTo>
                <a:lnTo>
                  <a:pt x="1267" y="6308"/>
                </a:lnTo>
                <a:cubicBezTo>
                  <a:pt x="1372" y="6332"/>
                  <a:pt x="1489" y="6355"/>
                  <a:pt x="1595" y="6355"/>
                </a:cubicBezTo>
                <a:cubicBezTo>
                  <a:pt x="1817" y="6355"/>
                  <a:pt x="2040" y="6285"/>
                  <a:pt x="2251" y="6133"/>
                </a:cubicBezTo>
                <a:cubicBezTo>
                  <a:pt x="2767" y="5722"/>
                  <a:pt x="2814" y="5125"/>
                  <a:pt x="2603" y="4656"/>
                </a:cubicBezTo>
                <a:cubicBezTo>
                  <a:pt x="3354" y="4339"/>
                  <a:pt x="4279" y="4234"/>
                  <a:pt x="5077" y="4198"/>
                </a:cubicBezTo>
                <a:close/>
                <a:moveTo>
                  <a:pt x="5030" y="6941"/>
                </a:moveTo>
                <a:cubicBezTo>
                  <a:pt x="5042" y="7024"/>
                  <a:pt x="5042" y="7118"/>
                  <a:pt x="5053" y="7211"/>
                </a:cubicBezTo>
                <a:cubicBezTo>
                  <a:pt x="5123" y="8314"/>
                  <a:pt x="5276" y="9450"/>
                  <a:pt x="5546" y="10576"/>
                </a:cubicBezTo>
                <a:cubicBezTo>
                  <a:pt x="4854" y="10318"/>
                  <a:pt x="4139" y="10002"/>
                  <a:pt x="3482" y="9603"/>
                </a:cubicBezTo>
                <a:cubicBezTo>
                  <a:pt x="3565" y="9392"/>
                  <a:pt x="3658" y="9181"/>
                  <a:pt x="3752" y="8981"/>
                </a:cubicBezTo>
                <a:cubicBezTo>
                  <a:pt x="4092" y="8267"/>
                  <a:pt x="4526" y="7574"/>
                  <a:pt x="5030" y="6941"/>
                </a:cubicBezTo>
                <a:close/>
                <a:moveTo>
                  <a:pt x="15172" y="6754"/>
                </a:moveTo>
                <a:cubicBezTo>
                  <a:pt x="15230" y="6789"/>
                  <a:pt x="15289" y="6836"/>
                  <a:pt x="15359" y="6871"/>
                </a:cubicBezTo>
                <a:cubicBezTo>
                  <a:pt x="15805" y="7199"/>
                  <a:pt x="16261" y="7551"/>
                  <a:pt x="16519" y="7997"/>
                </a:cubicBezTo>
                <a:cubicBezTo>
                  <a:pt x="16321" y="8067"/>
                  <a:pt x="16097" y="8196"/>
                  <a:pt x="15898" y="8419"/>
                </a:cubicBezTo>
                <a:cubicBezTo>
                  <a:pt x="15370" y="9005"/>
                  <a:pt x="15675" y="9814"/>
                  <a:pt x="16250" y="10224"/>
                </a:cubicBezTo>
                <a:cubicBezTo>
                  <a:pt x="16215" y="10271"/>
                  <a:pt x="16168" y="10318"/>
                  <a:pt x="16133" y="10365"/>
                </a:cubicBezTo>
                <a:cubicBezTo>
                  <a:pt x="15500" y="11139"/>
                  <a:pt x="14445" y="11467"/>
                  <a:pt x="13495" y="11631"/>
                </a:cubicBezTo>
                <a:cubicBezTo>
                  <a:pt x="13541" y="10799"/>
                  <a:pt x="13507" y="9943"/>
                  <a:pt x="13424" y="9111"/>
                </a:cubicBezTo>
                <a:cubicBezTo>
                  <a:pt x="14081" y="8384"/>
                  <a:pt x="14703" y="7598"/>
                  <a:pt x="15172" y="6754"/>
                </a:cubicBezTo>
                <a:close/>
                <a:moveTo>
                  <a:pt x="7738" y="4304"/>
                </a:moveTo>
                <a:cubicBezTo>
                  <a:pt x="9250" y="4468"/>
                  <a:pt x="10810" y="4796"/>
                  <a:pt x="12275" y="5323"/>
                </a:cubicBezTo>
                <a:cubicBezTo>
                  <a:pt x="12604" y="6508"/>
                  <a:pt x="12815" y="7727"/>
                  <a:pt x="12932" y="8947"/>
                </a:cubicBezTo>
                <a:cubicBezTo>
                  <a:pt x="12275" y="9650"/>
                  <a:pt x="11572" y="10307"/>
                  <a:pt x="10834" y="10916"/>
                </a:cubicBezTo>
                <a:cubicBezTo>
                  <a:pt x="10517" y="11174"/>
                  <a:pt x="10188" y="11432"/>
                  <a:pt x="9860" y="11678"/>
                </a:cubicBezTo>
                <a:cubicBezTo>
                  <a:pt x="8559" y="11514"/>
                  <a:pt x="7269" y="11174"/>
                  <a:pt x="6061" y="10763"/>
                </a:cubicBezTo>
                <a:cubicBezTo>
                  <a:pt x="5686" y="9333"/>
                  <a:pt x="5511" y="7845"/>
                  <a:pt x="5487" y="6402"/>
                </a:cubicBezTo>
                <a:cubicBezTo>
                  <a:pt x="6167" y="5628"/>
                  <a:pt x="6929" y="4925"/>
                  <a:pt x="7738" y="4304"/>
                </a:cubicBezTo>
                <a:close/>
                <a:moveTo>
                  <a:pt x="12979" y="9568"/>
                </a:moveTo>
                <a:cubicBezTo>
                  <a:pt x="13038" y="10271"/>
                  <a:pt x="13049" y="10987"/>
                  <a:pt x="13014" y="11701"/>
                </a:cubicBezTo>
                <a:cubicBezTo>
                  <a:pt x="12533" y="11760"/>
                  <a:pt x="12064" y="11795"/>
                  <a:pt x="11584" y="11795"/>
                </a:cubicBezTo>
                <a:cubicBezTo>
                  <a:pt x="11232" y="11795"/>
                  <a:pt x="10892" y="11784"/>
                  <a:pt x="10552" y="11748"/>
                </a:cubicBezTo>
                <a:cubicBezTo>
                  <a:pt x="11150" y="11279"/>
                  <a:pt x="11736" y="10776"/>
                  <a:pt x="12275" y="10271"/>
                </a:cubicBezTo>
                <a:cubicBezTo>
                  <a:pt x="12510" y="10049"/>
                  <a:pt x="12744" y="9814"/>
                  <a:pt x="12979" y="9568"/>
                </a:cubicBezTo>
                <a:close/>
                <a:moveTo>
                  <a:pt x="6226" y="11315"/>
                </a:moveTo>
                <a:lnTo>
                  <a:pt x="6226" y="11315"/>
                </a:lnTo>
                <a:cubicBezTo>
                  <a:pt x="6577" y="11420"/>
                  <a:pt x="6918" y="11526"/>
                  <a:pt x="7246" y="11608"/>
                </a:cubicBezTo>
                <a:cubicBezTo>
                  <a:pt x="7903" y="11795"/>
                  <a:pt x="8606" y="11948"/>
                  <a:pt x="9309" y="12065"/>
                </a:cubicBezTo>
                <a:cubicBezTo>
                  <a:pt x="8583" y="12546"/>
                  <a:pt x="7820" y="12968"/>
                  <a:pt x="7012" y="13285"/>
                </a:cubicBezTo>
                <a:cubicBezTo>
                  <a:pt x="6694" y="12652"/>
                  <a:pt x="6437" y="11995"/>
                  <a:pt x="6226" y="11315"/>
                </a:cubicBezTo>
                <a:close/>
                <a:moveTo>
                  <a:pt x="3318" y="10083"/>
                </a:moveTo>
                <a:cubicBezTo>
                  <a:pt x="4057" y="10529"/>
                  <a:pt x="4878" y="10869"/>
                  <a:pt x="5686" y="11139"/>
                </a:cubicBezTo>
                <a:cubicBezTo>
                  <a:pt x="5909" y="11936"/>
                  <a:pt x="6202" y="12710"/>
                  <a:pt x="6566" y="13437"/>
                </a:cubicBezTo>
                <a:cubicBezTo>
                  <a:pt x="6554" y="13449"/>
                  <a:pt x="6543" y="13449"/>
                  <a:pt x="6519" y="13449"/>
                </a:cubicBezTo>
                <a:cubicBezTo>
                  <a:pt x="6061" y="13589"/>
                  <a:pt x="5605" y="13718"/>
                  <a:pt x="5159" y="13718"/>
                </a:cubicBezTo>
                <a:cubicBezTo>
                  <a:pt x="4714" y="13718"/>
                  <a:pt x="4279" y="13589"/>
                  <a:pt x="3904" y="13202"/>
                </a:cubicBezTo>
                <a:cubicBezTo>
                  <a:pt x="3541" y="12850"/>
                  <a:pt x="3330" y="12370"/>
                  <a:pt x="3213" y="11889"/>
                </a:cubicBezTo>
                <a:cubicBezTo>
                  <a:pt x="3083" y="11292"/>
                  <a:pt x="3154" y="10682"/>
                  <a:pt x="3318" y="10083"/>
                </a:cubicBezTo>
                <a:close/>
                <a:moveTo>
                  <a:pt x="10001" y="12159"/>
                </a:moveTo>
                <a:cubicBezTo>
                  <a:pt x="10552" y="12229"/>
                  <a:pt x="11115" y="12264"/>
                  <a:pt x="11666" y="12264"/>
                </a:cubicBezTo>
                <a:cubicBezTo>
                  <a:pt x="12111" y="12264"/>
                  <a:pt x="12545" y="12241"/>
                  <a:pt x="12967" y="12194"/>
                </a:cubicBezTo>
                <a:lnTo>
                  <a:pt x="12967" y="12194"/>
                </a:lnTo>
                <a:cubicBezTo>
                  <a:pt x="12908" y="12874"/>
                  <a:pt x="12780" y="13554"/>
                  <a:pt x="12569" y="14199"/>
                </a:cubicBezTo>
                <a:cubicBezTo>
                  <a:pt x="12252" y="15137"/>
                  <a:pt x="11889" y="15992"/>
                  <a:pt x="10821" y="16169"/>
                </a:cubicBezTo>
                <a:cubicBezTo>
                  <a:pt x="10716" y="16192"/>
                  <a:pt x="10610" y="16192"/>
                  <a:pt x="10505" y="16192"/>
                </a:cubicBezTo>
                <a:cubicBezTo>
                  <a:pt x="10107" y="16192"/>
                  <a:pt x="9708" y="16086"/>
                  <a:pt x="9356" y="15934"/>
                </a:cubicBezTo>
                <a:cubicBezTo>
                  <a:pt x="8395" y="15512"/>
                  <a:pt x="7726" y="14574"/>
                  <a:pt x="7234" y="13695"/>
                </a:cubicBezTo>
                <a:cubicBezTo>
                  <a:pt x="8207" y="13308"/>
                  <a:pt x="9133" y="12780"/>
                  <a:pt x="10001" y="12159"/>
                </a:cubicBezTo>
                <a:close/>
                <a:moveTo>
                  <a:pt x="8570" y="1"/>
                </a:moveTo>
                <a:cubicBezTo>
                  <a:pt x="7668" y="1"/>
                  <a:pt x="6765" y="458"/>
                  <a:pt x="6120" y="1267"/>
                </a:cubicBezTo>
                <a:cubicBezTo>
                  <a:pt x="5605" y="1936"/>
                  <a:pt x="5300" y="2780"/>
                  <a:pt x="5147" y="3682"/>
                </a:cubicBezTo>
                <a:cubicBezTo>
                  <a:pt x="4162" y="3705"/>
                  <a:pt x="3201" y="3870"/>
                  <a:pt x="2345" y="4268"/>
                </a:cubicBezTo>
                <a:cubicBezTo>
                  <a:pt x="2122" y="4010"/>
                  <a:pt x="1806" y="3835"/>
                  <a:pt x="1465" y="3835"/>
                </a:cubicBezTo>
                <a:cubicBezTo>
                  <a:pt x="1161" y="3835"/>
                  <a:pt x="832" y="3976"/>
                  <a:pt x="528" y="4315"/>
                </a:cubicBezTo>
                <a:cubicBezTo>
                  <a:pt x="0" y="4890"/>
                  <a:pt x="293" y="5699"/>
                  <a:pt x="856" y="6097"/>
                </a:cubicBezTo>
                <a:cubicBezTo>
                  <a:pt x="739" y="6941"/>
                  <a:pt x="1032" y="7891"/>
                  <a:pt x="1595" y="8618"/>
                </a:cubicBezTo>
                <a:cubicBezTo>
                  <a:pt x="1947" y="9087"/>
                  <a:pt x="2403" y="9486"/>
                  <a:pt x="2919" y="9826"/>
                </a:cubicBezTo>
                <a:cubicBezTo>
                  <a:pt x="2627" y="10740"/>
                  <a:pt x="2591" y="11737"/>
                  <a:pt x="2966" y="12639"/>
                </a:cubicBezTo>
                <a:cubicBezTo>
                  <a:pt x="3213" y="13202"/>
                  <a:pt x="3646" y="13707"/>
                  <a:pt x="4174" y="13999"/>
                </a:cubicBezTo>
                <a:cubicBezTo>
                  <a:pt x="4467" y="14152"/>
                  <a:pt x="4772" y="14210"/>
                  <a:pt x="5089" y="14210"/>
                </a:cubicBezTo>
                <a:cubicBezTo>
                  <a:pt x="5605" y="14210"/>
                  <a:pt x="6144" y="14058"/>
                  <a:pt x="6613" y="13918"/>
                </a:cubicBezTo>
                <a:cubicBezTo>
                  <a:pt x="6671" y="13894"/>
                  <a:pt x="6730" y="13871"/>
                  <a:pt x="6788" y="13859"/>
                </a:cubicBezTo>
                <a:cubicBezTo>
                  <a:pt x="6999" y="14246"/>
                  <a:pt x="7246" y="14632"/>
                  <a:pt x="7527" y="14996"/>
                </a:cubicBezTo>
                <a:cubicBezTo>
                  <a:pt x="8125" y="15770"/>
                  <a:pt x="8981" y="16450"/>
                  <a:pt x="9977" y="16614"/>
                </a:cubicBezTo>
                <a:cubicBezTo>
                  <a:pt x="10154" y="16638"/>
                  <a:pt x="10329" y="16649"/>
                  <a:pt x="10505" y="16649"/>
                </a:cubicBezTo>
                <a:cubicBezTo>
                  <a:pt x="10904" y="16649"/>
                  <a:pt x="11303" y="16579"/>
                  <a:pt x="11678" y="16391"/>
                </a:cubicBezTo>
                <a:cubicBezTo>
                  <a:pt x="12428" y="16028"/>
                  <a:pt x="12756" y="15090"/>
                  <a:pt x="13014" y="14351"/>
                </a:cubicBezTo>
                <a:cubicBezTo>
                  <a:pt x="13249" y="13636"/>
                  <a:pt x="13389" y="12886"/>
                  <a:pt x="13460" y="12123"/>
                </a:cubicBezTo>
                <a:cubicBezTo>
                  <a:pt x="13940" y="12030"/>
                  <a:pt x="14421" y="11912"/>
                  <a:pt x="14878" y="11737"/>
                </a:cubicBezTo>
                <a:cubicBezTo>
                  <a:pt x="15605" y="11479"/>
                  <a:pt x="16227" y="11034"/>
                  <a:pt x="16672" y="10424"/>
                </a:cubicBezTo>
                <a:cubicBezTo>
                  <a:pt x="16766" y="10447"/>
                  <a:pt x="16871" y="10459"/>
                  <a:pt x="16977" y="10459"/>
                </a:cubicBezTo>
                <a:cubicBezTo>
                  <a:pt x="17188" y="10459"/>
                  <a:pt x="17423" y="10388"/>
                  <a:pt x="17634" y="10236"/>
                </a:cubicBezTo>
                <a:cubicBezTo>
                  <a:pt x="18583" y="9474"/>
                  <a:pt x="17926" y="8103"/>
                  <a:pt x="17001" y="7962"/>
                </a:cubicBezTo>
                <a:cubicBezTo>
                  <a:pt x="16719" y="7399"/>
                  <a:pt x="16203" y="6918"/>
                  <a:pt x="15617" y="6485"/>
                </a:cubicBezTo>
                <a:cubicBezTo>
                  <a:pt x="15535" y="6438"/>
                  <a:pt x="15453" y="6391"/>
                  <a:pt x="15383" y="6332"/>
                </a:cubicBezTo>
                <a:cubicBezTo>
                  <a:pt x="15594" y="5886"/>
                  <a:pt x="15769" y="5417"/>
                  <a:pt x="15886" y="4948"/>
                </a:cubicBezTo>
                <a:cubicBezTo>
                  <a:pt x="16156" y="3788"/>
                  <a:pt x="15805" y="2874"/>
                  <a:pt x="15066" y="2264"/>
                </a:cubicBezTo>
                <a:cubicBezTo>
                  <a:pt x="15195" y="1513"/>
                  <a:pt x="14573" y="693"/>
                  <a:pt x="13823" y="693"/>
                </a:cubicBezTo>
                <a:cubicBezTo>
                  <a:pt x="13518" y="693"/>
                  <a:pt x="13190" y="833"/>
                  <a:pt x="12885" y="1162"/>
                </a:cubicBezTo>
                <a:cubicBezTo>
                  <a:pt x="12803" y="1243"/>
                  <a:pt x="12744" y="1337"/>
                  <a:pt x="12697" y="1431"/>
                </a:cubicBezTo>
                <a:cubicBezTo>
                  <a:pt x="12217" y="1443"/>
                  <a:pt x="11712" y="1548"/>
                  <a:pt x="11232" y="1712"/>
                </a:cubicBezTo>
                <a:cubicBezTo>
                  <a:pt x="10986" y="1361"/>
                  <a:pt x="10716" y="1045"/>
                  <a:pt x="10423" y="763"/>
                </a:cubicBezTo>
                <a:cubicBezTo>
                  <a:pt x="9860" y="235"/>
                  <a:pt x="9216" y="1"/>
                  <a:pt x="8570"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85" name="Google Shape;2685;p81"/>
          <p:cNvSpPr txBox="1"/>
          <p:nvPr>
            <p:ph type="title"/>
          </p:nvPr>
        </p:nvSpPr>
        <p:spPr>
          <a:xfrm>
            <a:off x="6002800" y="1451625"/>
            <a:ext cx="2421300" cy="1080300"/>
          </a:xfrm>
          <a:prstGeom prst="rect">
            <a:avLst/>
          </a:prstGeom>
        </p:spPr>
        <p:txBody>
          <a:bodyPr anchorCtr="0" anchor="t" bIns="91425" lIns="91425" spcFirstLastPara="1" rIns="91425" wrap="square" tIns="91425">
            <a:noAutofit/>
          </a:bodyPr>
          <a:lstStyle>
            <a:lvl1pPr lvl="0" rtl="0" algn="r">
              <a:spcBef>
                <a:spcPts val="0"/>
              </a:spcBef>
              <a:spcAft>
                <a:spcPts val="0"/>
              </a:spcAft>
              <a:buSzPts val="3000"/>
              <a:buNone/>
              <a:defRPr/>
            </a:lvl1pPr>
            <a:lvl2pPr lvl="1" rtl="0" algn="r">
              <a:spcBef>
                <a:spcPts val="0"/>
              </a:spcBef>
              <a:spcAft>
                <a:spcPts val="0"/>
              </a:spcAft>
              <a:buSzPts val="3000"/>
              <a:buNone/>
              <a:defRPr/>
            </a:lvl2pPr>
            <a:lvl3pPr lvl="2" rtl="0" algn="r">
              <a:spcBef>
                <a:spcPts val="0"/>
              </a:spcBef>
              <a:spcAft>
                <a:spcPts val="0"/>
              </a:spcAft>
              <a:buSzPts val="3000"/>
              <a:buNone/>
              <a:defRPr/>
            </a:lvl3pPr>
            <a:lvl4pPr lvl="3" rtl="0" algn="r">
              <a:spcBef>
                <a:spcPts val="0"/>
              </a:spcBef>
              <a:spcAft>
                <a:spcPts val="0"/>
              </a:spcAft>
              <a:buSzPts val="3000"/>
              <a:buNone/>
              <a:defRPr/>
            </a:lvl4pPr>
            <a:lvl5pPr lvl="4" rtl="0" algn="r">
              <a:spcBef>
                <a:spcPts val="0"/>
              </a:spcBef>
              <a:spcAft>
                <a:spcPts val="0"/>
              </a:spcAft>
              <a:buSzPts val="3000"/>
              <a:buNone/>
              <a:defRPr/>
            </a:lvl5pPr>
            <a:lvl6pPr lvl="5" rtl="0" algn="r">
              <a:spcBef>
                <a:spcPts val="0"/>
              </a:spcBef>
              <a:spcAft>
                <a:spcPts val="0"/>
              </a:spcAft>
              <a:buSzPts val="3000"/>
              <a:buNone/>
              <a:defRPr/>
            </a:lvl6pPr>
            <a:lvl7pPr lvl="6" rtl="0" algn="r">
              <a:spcBef>
                <a:spcPts val="0"/>
              </a:spcBef>
              <a:spcAft>
                <a:spcPts val="0"/>
              </a:spcAft>
              <a:buSzPts val="3000"/>
              <a:buNone/>
              <a:defRPr/>
            </a:lvl7pPr>
            <a:lvl8pPr lvl="7" rtl="0" algn="r">
              <a:spcBef>
                <a:spcPts val="0"/>
              </a:spcBef>
              <a:spcAft>
                <a:spcPts val="0"/>
              </a:spcAft>
              <a:buSzPts val="3000"/>
              <a:buNone/>
              <a:defRPr/>
            </a:lvl8pPr>
            <a:lvl9pPr lvl="8" rtl="0" algn="r">
              <a:spcBef>
                <a:spcPts val="0"/>
              </a:spcBef>
              <a:spcAft>
                <a:spcPts val="0"/>
              </a:spcAft>
              <a:buSzPts val="3000"/>
              <a:buNone/>
              <a:defRPr/>
            </a:lvl9pPr>
          </a:lstStyle>
          <a:p/>
        </p:txBody>
      </p:sp>
      <p:sp>
        <p:nvSpPr>
          <p:cNvPr id="2686" name="Google Shape;2686;p81"/>
          <p:cNvSpPr txBox="1"/>
          <p:nvPr>
            <p:ph idx="1" type="subTitle"/>
          </p:nvPr>
        </p:nvSpPr>
        <p:spPr>
          <a:xfrm>
            <a:off x="5848500" y="2571750"/>
            <a:ext cx="2575500" cy="1080300"/>
          </a:xfrm>
          <a:prstGeom prst="rect">
            <a:avLst/>
          </a:prstGeom>
        </p:spPr>
        <p:txBody>
          <a:bodyPr anchorCtr="0" anchor="t" bIns="91425" lIns="91425" spcFirstLastPara="1" rIns="91425" wrap="square" tIns="91425">
            <a:noAutofit/>
          </a:bodyPr>
          <a:lstStyle>
            <a:lvl1pPr lvl="0" rtl="0" algn="r">
              <a:lnSpc>
                <a:spcPct val="100000"/>
              </a:lnSpc>
              <a:spcBef>
                <a:spcPts val="0"/>
              </a:spcBef>
              <a:spcAft>
                <a:spcPts val="0"/>
              </a:spcAft>
              <a:buSzPts val="1400"/>
              <a:buNone/>
              <a:defRPr/>
            </a:lvl1pPr>
            <a:lvl2pPr lvl="1" rtl="0" algn="r">
              <a:lnSpc>
                <a:spcPct val="100000"/>
              </a:lnSpc>
              <a:spcBef>
                <a:spcPts val="0"/>
              </a:spcBef>
              <a:spcAft>
                <a:spcPts val="0"/>
              </a:spcAft>
              <a:buSzPts val="1400"/>
              <a:buNone/>
              <a:defRPr/>
            </a:lvl2pPr>
            <a:lvl3pPr lvl="2" rtl="0" algn="r">
              <a:lnSpc>
                <a:spcPct val="100000"/>
              </a:lnSpc>
              <a:spcBef>
                <a:spcPts val="1600"/>
              </a:spcBef>
              <a:spcAft>
                <a:spcPts val="0"/>
              </a:spcAft>
              <a:buSzPts val="1400"/>
              <a:buNone/>
              <a:defRPr/>
            </a:lvl3pPr>
            <a:lvl4pPr lvl="3" rtl="0" algn="r">
              <a:lnSpc>
                <a:spcPct val="100000"/>
              </a:lnSpc>
              <a:spcBef>
                <a:spcPts val="1600"/>
              </a:spcBef>
              <a:spcAft>
                <a:spcPts val="0"/>
              </a:spcAft>
              <a:buSzPts val="1400"/>
              <a:buNone/>
              <a:defRPr/>
            </a:lvl4pPr>
            <a:lvl5pPr lvl="4" rtl="0" algn="r">
              <a:lnSpc>
                <a:spcPct val="100000"/>
              </a:lnSpc>
              <a:spcBef>
                <a:spcPts val="1600"/>
              </a:spcBef>
              <a:spcAft>
                <a:spcPts val="0"/>
              </a:spcAft>
              <a:buSzPts val="1400"/>
              <a:buNone/>
              <a:defRPr/>
            </a:lvl5pPr>
            <a:lvl6pPr lvl="5" rtl="0" algn="r">
              <a:lnSpc>
                <a:spcPct val="100000"/>
              </a:lnSpc>
              <a:spcBef>
                <a:spcPts val="1600"/>
              </a:spcBef>
              <a:spcAft>
                <a:spcPts val="0"/>
              </a:spcAft>
              <a:buSzPts val="1400"/>
              <a:buNone/>
              <a:defRPr/>
            </a:lvl6pPr>
            <a:lvl7pPr lvl="6" rtl="0" algn="r">
              <a:lnSpc>
                <a:spcPct val="100000"/>
              </a:lnSpc>
              <a:spcBef>
                <a:spcPts val="1600"/>
              </a:spcBef>
              <a:spcAft>
                <a:spcPts val="0"/>
              </a:spcAft>
              <a:buSzPts val="1400"/>
              <a:buNone/>
              <a:defRPr/>
            </a:lvl7pPr>
            <a:lvl8pPr lvl="7" rtl="0" algn="r">
              <a:lnSpc>
                <a:spcPct val="100000"/>
              </a:lnSpc>
              <a:spcBef>
                <a:spcPts val="1600"/>
              </a:spcBef>
              <a:spcAft>
                <a:spcPts val="0"/>
              </a:spcAft>
              <a:buSzPts val="1400"/>
              <a:buNone/>
              <a:defRPr/>
            </a:lvl8pPr>
            <a:lvl9pPr lvl="8" rtl="0" algn="r">
              <a:lnSpc>
                <a:spcPct val="100000"/>
              </a:lnSpc>
              <a:spcBef>
                <a:spcPts val="1600"/>
              </a:spcBef>
              <a:spcAft>
                <a:spcPts val="1600"/>
              </a:spcAft>
              <a:buSzPts val="1400"/>
              <a:buNone/>
              <a:defRPr/>
            </a:lvl9pPr>
          </a:lstStyle>
          <a:p/>
        </p:txBody>
      </p:sp>
      <p:grpSp>
        <p:nvGrpSpPr>
          <p:cNvPr id="2687" name="Google Shape;2687;p81"/>
          <p:cNvGrpSpPr/>
          <p:nvPr/>
        </p:nvGrpSpPr>
        <p:grpSpPr>
          <a:xfrm rot="5400000">
            <a:off x="7601763" y="3940158"/>
            <a:ext cx="619050" cy="1025634"/>
            <a:chOff x="3330825" y="1367375"/>
            <a:chExt cx="280075" cy="464025"/>
          </a:xfrm>
        </p:grpSpPr>
        <p:sp>
          <p:nvSpPr>
            <p:cNvPr id="2688" name="Google Shape;2688;p81"/>
            <p:cNvSpPr/>
            <p:nvPr/>
          </p:nvSpPr>
          <p:spPr>
            <a:xfrm>
              <a:off x="3484800" y="1720525"/>
              <a:ext cx="115550" cy="110875"/>
            </a:xfrm>
            <a:custGeom>
              <a:rect b="b" l="l" r="r" t="t"/>
              <a:pathLst>
                <a:path extrusionOk="0" h="4435" w="4622">
                  <a:moveTo>
                    <a:pt x="2311" y="0"/>
                  </a:moveTo>
                  <a:cubicBezTo>
                    <a:pt x="2159" y="0"/>
                    <a:pt x="2006" y="13"/>
                    <a:pt x="1857" y="37"/>
                  </a:cubicBezTo>
                  <a:cubicBezTo>
                    <a:pt x="764" y="233"/>
                    <a:pt x="0" y="1265"/>
                    <a:pt x="51" y="2348"/>
                  </a:cubicBezTo>
                  <a:cubicBezTo>
                    <a:pt x="51" y="2461"/>
                    <a:pt x="72" y="2574"/>
                    <a:pt x="93" y="2678"/>
                  </a:cubicBezTo>
                  <a:cubicBezTo>
                    <a:pt x="113" y="2998"/>
                    <a:pt x="196" y="3307"/>
                    <a:pt x="351" y="3606"/>
                  </a:cubicBezTo>
                  <a:cubicBezTo>
                    <a:pt x="665" y="4200"/>
                    <a:pt x="1226" y="4435"/>
                    <a:pt x="1815" y="4435"/>
                  </a:cubicBezTo>
                  <a:cubicBezTo>
                    <a:pt x="2249" y="4435"/>
                    <a:pt x="2698" y="4307"/>
                    <a:pt x="3074" y="4101"/>
                  </a:cubicBezTo>
                  <a:cubicBezTo>
                    <a:pt x="4054" y="3555"/>
                    <a:pt x="4621" y="2430"/>
                    <a:pt x="4312" y="1337"/>
                  </a:cubicBezTo>
                  <a:cubicBezTo>
                    <a:pt x="4057" y="414"/>
                    <a:pt x="3188" y="0"/>
                    <a:pt x="2311" y="0"/>
                  </a:cubicBezTo>
                  <a:close/>
                </a:path>
              </a:pathLst>
            </a:custGeom>
            <a:solidFill>
              <a:srgbClr val="AAB3EA"/>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89" name="Google Shape;2689;p81"/>
            <p:cNvSpPr/>
            <p:nvPr/>
          </p:nvSpPr>
          <p:spPr>
            <a:xfrm>
              <a:off x="3477400" y="1543325"/>
              <a:ext cx="133500" cy="103775"/>
            </a:xfrm>
            <a:custGeom>
              <a:rect b="b" l="l" r="r" t="t"/>
              <a:pathLst>
                <a:path extrusionOk="0" h="4151" w="5340">
                  <a:moveTo>
                    <a:pt x="2983" y="1"/>
                  </a:moveTo>
                  <a:cubicBezTo>
                    <a:pt x="2469" y="1"/>
                    <a:pt x="1956" y="154"/>
                    <a:pt x="1575" y="451"/>
                  </a:cubicBezTo>
                  <a:cubicBezTo>
                    <a:pt x="0" y="1662"/>
                    <a:pt x="1018" y="4151"/>
                    <a:pt x="2737" y="4151"/>
                  </a:cubicBezTo>
                  <a:cubicBezTo>
                    <a:pt x="2819" y="4151"/>
                    <a:pt x="2903" y="4145"/>
                    <a:pt x="2988" y="4134"/>
                  </a:cubicBezTo>
                  <a:cubicBezTo>
                    <a:pt x="3494" y="4134"/>
                    <a:pt x="3999" y="3938"/>
                    <a:pt x="4432" y="3576"/>
                  </a:cubicBezTo>
                  <a:cubicBezTo>
                    <a:pt x="5340" y="2834"/>
                    <a:pt x="5340" y="1555"/>
                    <a:pt x="4629" y="699"/>
                  </a:cubicBezTo>
                  <a:cubicBezTo>
                    <a:pt x="4237" y="228"/>
                    <a:pt x="3610" y="1"/>
                    <a:pt x="2983" y="1"/>
                  </a:cubicBezTo>
                  <a:close/>
                </a:path>
              </a:pathLst>
            </a:custGeom>
            <a:solidFill>
              <a:srgbClr val="AAB3EA"/>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90" name="Google Shape;2690;p81"/>
            <p:cNvSpPr/>
            <p:nvPr/>
          </p:nvSpPr>
          <p:spPr>
            <a:xfrm>
              <a:off x="3330825" y="1489400"/>
              <a:ext cx="143400" cy="134750"/>
            </a:xfrm>
            <a:custGeom>
              <a:rect b="b" l="l" r="r" t="t"/>
              <a:pathLst>
                <a:path extrusionOk="0" h="5390" w="5736">
                  <a:moveTo>
                    <a:pt x="2327" y="0"/>
                  </a:moveTo>
                  <a:cubicBezTo>
                    <a:pt x="1872" y="0"/>
                    <a:pt x="1427" y="134"/>
                    <a:pt x="1043" y="452"/>
                  </a:cubicBezTo>
                  <a:cubicBezTo>
                    <a:pt x="775" y="669"/>
                    <a:pt x="610" y="947"/>
                    <a:pt x="506" y="1267"/>
                  </a:cubicBezTo>
                  <a:cubicBezTo>
                    <a:pt x="32" y="2134"/>
                    <a:pt x="1" y="3361"/>
                    <a:pt x="424" y="4145"/>
                  </a:cubicBezTo>
                  <a:cubicBezTo>
                    <a:pt x="881" y="4994"/>
                    <a:pt x="1728" y="5389"/>
                    <a:pt x="2600" y="5389"/>
                  </a:cubicBezTo>
                  <a:cubicBezTo>
                    <a:pt x="3223" y="5389"/>
                    <a:pt x="3859" y="5188"/>
                    <a:pt x="4374" y="4805"/>
                  </a:cubicBezTo>
                  <a:cubicBezTo>
                    <a:pt x="5664" y="3836"/>
                    <a:pt x="5736" y="2134"/>
                    <a:pt x="4612" y="1030"/>
                  </a:cubicBezTo>
                  <a:cubicBezTo>
                    <a:pt x="4019" y="444"/>
                    <a:pt x="3156" y="0"/>
                    <a:pt x="2327" y="0"/>
                  </a:cubicBezTo>
                  <a:close/>
                </a:path>
              </a:pathLst>
            </a:custGeom>
            <a:solidFill>
              <a:srgbClr val="AAB3EA"/>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91" name="Google Shape;2691;p81"/>
            <p:cNvSpPr/>
            <p:nvPr/>
          </p:nvSpPr>
          <p:spPr>
            <a:xfrm>
              <a:off x="3451275" y="1367375"/>
              <a:ext cx="111650" cy="100400"/>
            </a:xfrm>
            <a:custGeom>
              <a:rect b="b" l="l" r="r" t="t"/>
              <a:pathLst>
                <a:path extrusionOk="0" h="4016" w="4466">
                  <a:moveTo>
                    <a:pt x="2077" y="0"/>
                  </a:moveTo>
                  <a:cubicBezTo>
                    <a:pt x="1557" y="0"/>
                    <a:pt x="1026" y="185"/>
                    <a:pt x="660" y="506"/>
                  </a:cubicBezTo>
                  <a:cubicBezTo>
                    <a:pt x="640" y="537"/>
                    <a:pt x="608" y="558"/>
                    <a:pt x="588" y="578"/>
                  </a:cubicBezTo>
                  <a:cubicBezTo>
                    <a:pt x="299" y="805"/>
                    <a:pt x="134" y="1145"/>
                    <a:pt x="83" y="1517"/>
                  </a:cubicBezTo>
                  <a:cubicBezTo>
                    <a:pt x="0" y="1950"/>
                    <a:pt x="62" y="2404"/>
                    <a:pt x="258" y="2827"/>
                  </a:cubicBezTo>
                  <a:cubicBezTo>
                    <a:pt x="340" y="3002"/>
                    <a:pt x="443" y="3146"/>
                    <a:pt x="567" y="3270"/>
                  </a:cubicBezTo>
                  <a:cubicBezTo>
                    <a:pt x="805" y="3570"/>
                    <a:pt x="1104" y="3817"/>
                    <a:pt x="1465" y="3930"/>
                  </a:cubicBezTo>
                  <a:cubicBezTo>
                    <a:pt x="1650" y="3988"/>
                    <a:pt x="1827" y="4015"/>
                    <a:pt x="1997" y="4015"/>
                  </a:cubicBezTo>
                  <a:cubicBezTo>
                    <a:pt x="3607" y="4015"/>
                    <a:pt x="4465" y="1592"/>
                    <a:pt x="3280" y="444"/>
                  </a:cubicBezTo>
                  <a:cubicBezTo>
                    <a:pt x="2965" y="138"/>
                    <a:pt x="2525" y="0"/>
                    <a:pt x="2077" y="0"/>
                  </a:cubicBezTo>
                  <a:close/>
                </a:path>
              </a:pathLst>
            </a:custGeom>
            <a:solidFill>
              <a:srgbClr val="AAB3EA"/>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92" name="Google Shape;2692;p81"/>
            <p:cNvSpPr/>
            <p:nvPr/>
          </p:nvSpPr>
          <p:spPr>
            <a:xfrm>
              <a:off x="3353000" y="1520100"/>
              <a:ext cx="54450" cy="76825"/>
            </a:xfrm>
            <a:custGeom>
              <a:rect b="b" l="l" r="r" t="t"/>
              <a:pathLst>
                <a:path extrusionOk="0" h="3073" w="2178">
                  <a:moveTo>
                    <a:pt x="1092" y="1"/>
                  </a:moveTo>
                  <a:cubicBezTo>
                    <a:pt x="1037" y="1"/>
                    <a:pt x="980" y="21"/>
                    <a:pt x="929" y="70"/>
                  </a:cubicBezTo>
                  <a:cubicBezTo>
                    <a:pt x="1" y="906"/>
                    <a:pt x="558" y="2999"/>
                    <a:pt x="1868" y="3072"/>
                  </a:cubicBezTo>
                  <a:cubicBezTo>
                    <a:pt x="1875" y="3073"/>
                    <a:pt x="1881" y="3073"/>
                    <a:pt x="1887" y="3073"/>
                  </a:cubicBezTo>
                  <a:cubicBezTo>
                    <a:pt x="2178" y="3073"/>
                    <a:pt x="2171" y="2607"/>
                    <a:pt x="1868" y="2598"/>
                  </a:cubicBezTo>
                  <a:cubicBezTo>
                    <a:pt x="960" y="2546"/>
                    <a:pt x="672" y="947"/>
                    <a:pt x="1270" y="411"/>
                  </a:cubicBezTo>
                  <a:cubicBezTo>
                    <a:pt x="1446" y="243"/>
                    <a:pt x="1281" y="1"/>
                    <a:pt x="1092" y="1"/>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93" name="Google Shape;2693;p81"/>
            <p:cNvSpPr/>
            <p:nvPr/>
          </p:nvSpPr>
          <p:spPr>
            <a:xfrm>
              <a:off x="3451525" y="1381525"/>
              <a:ext cx="55450" cy="76050"/>
            </a:xfrm>
            <a:custGeom>
              <a:rect b="b" l="l" r="r" t="t"/>
              <a:pathLst>
                <a:path extrusionOk="0" h="3042" w="2218">
                  <a:moveTo>
                    <a:pt x="1304" y="0"/>
                  </a:moveTo>
                  <a:cubicBezTo>
                    <a:pt x="1263" y="0"/>
                    <a:pt x="1220" y="13"/>
                    <a:pt x="1176" y="43"/>
                  </a:cubicBezTo>
                  <a:cubicBezTo>
                    <a:pt x="0" y="827"/>
                    <a:pt x="815" y="2395"/>
                    <a:pt x="1754" y="3004"/>
                  </a:cubicBezTo>
                  <a:cubicBezTo>
                    <a:pt x="1795" y="3030"/>
                    <a:pt x="1837" y="3042"/>
                    <a:pt x="1876" y="3042"/>
                  </a:cubicBezTo>
                  <a:cubicBezTo>
                    <a:pt x="2079" y="3042"/>
                    <a:pt x="2218" y="2729"/>
                    <a:pt x="2001" y="2591"/>
                  </a:cubicBezTo>
                  <a:cubicBezTo>
                    <a:pt x="1382" y="2188"/>
                    <a:pt x="578" y="1012"/>
                    <a:pt x="1424" y="455"/>
                  </a:cubicBezTo>
                  <a:cubicBezTo>
                    <a:pt x="1638" y="310"/>
                    <a:pt x="1504" y="0"/>
                    <a:pt x="1304" y="0"/>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94" name="Google Shape;2694;p81"/>
            <p:cNvSpPr/>
            <p:nvPr/>
          </p:nvSpPr>
          <p:spPr>
            <a:xfrm>
              <a:off x="3507475" y="1562550"/>
              <a:ext cx="38475" cy="55175"/>
            </a:xfrm>
            <a:custGeom>
              <a:rect b="b" l="l" r="r" t="t"/>
              <a:pathLst>
                <a:path extrusionOk="0" h="2207" w="1539">
                  <a:moveTo>
                    <a:pt x="743" y="0"/>
                  </a:moveTo>
                  <a:cubicBezTo>
                    <a:pt x="669" y="0"/>
                    <a:pt x="593" y="31"/>
                    <a:pt x="537" y="105"/>
                  </a:cubicBezTo>
                  <a:cubicBezTo>
                    <a:pt x="1" y="817"/>
                    <a:pt x="372" y="1859"/>
                    <a:pt x="1166" y="2189"/>
                  </a:cubicBezTo>
                  <a:cubicBezTo>
                    <a:pt x="1196" y="2201"/>
                    <a:pt x="1224" y="2206"/>
                    <a:pt x="1251" y="2206"/>
                  </a:cubicBezTo>
                  <a:cubicBezTo>
                    <a:pt x="1467" y="2206"/>
                    <a:pt x="1539" y="1826"/>
                    <a:pt x="1290" y="1725"/>
                  </a:cubicBezTo>
                  <a:cubicBezTo>
                    <a:pt x="754" y="1508"/>
                    <a:pt x="630" y="786"/>
                    <a:pt x="950" y="343"/>
                  </a:cubicBezTo>
                  <a:cubicBezTo>
                    <a:pt x="1080" y="169"/>
                    <a:pt x="916" y="0"/>
                    <a:pt x="743" y="0"/>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95" name="Google Shape;2695;p81"/>
            <p:cNvSpPr/>
            <p:nvPr/>
          </p:nvSpPr>
          <p:spPr>
            <a:xfrm>
              <a:off x="3501025" y="1742650"/>
              <a:ext cx="41675" cy="55450"/>
            </a:xfrm>
            <a:custGeom>
              <a:rect b="b" l="l" r="r" t="t"/>
              <a:pathLst>
                <a:path extrusionOk="0" h="2218" w="1667">
                  <a:moveTo>
                    <a:pt x="651" y="1"/>
                  </a:moveTo>
                  <a:cubicBezTo>
                    <a:pt x="578" y="1"/>
                    <a:pt x="505" y="33"/>
                    <a:pt x="454" y="112"/>
                  </a:cubicBezTo>
                  <a:cubicBezTo>
                    <a:pt x="1" y="875"/>
                    <a:pt x="454" y="1927"/>
                    <a:pt x="1280" y="2205"/>
                  </a:cubicBezTo>
                  <a:cubicBezTo>
                    <a:pt x="1306" y="2214"/>
                    <a:pt x="1331" y="2218"/>
                    <a:pt x="1354" y="2218"/>
                  </a:cubicBezTo>
                  <a:cubicBezTo>
                    <a:pt x="1588" y="2218"/>
                    <a:pt x="1666" y="1826"/>
                    <a:pt x="1403" y="1741"/>
                  </a:cubicBezTo>
                  <a:cubicBezTo>
                    <a:pt x="867" y="1556"/>
                    <a:pt x="578" y="844"/>
                    <a:pt x="878" y="359"/>
                  </a:cubicBezTo>
                  <a:cubicBezTo>
                    <a:pt x="985" y="172"/>
                    <a:pt x="818" y="1"/>
                    <a:pt x="651" y="1"/>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48" name="Shape 348"/>
        <p:cNvGrpSpPr/>
        <p:nvPr/>
      </p:nvGrpSpPr>
      <p:grpSpPr>
        <a:xfrm>
          <a:off x="0" y="0"/>
          <a:ext cx="0" cy="0"/>
          <a:chOff x="0" y="0"/>
          <a:chExt cx="0" cy="0"/>
        </a:xfrm>
      </p:grpSpPr>
      <p:sp>
        <p:nvSpPr>
          <p:cNvPr id="349" name="Google Shape;349;p9"/>
          <p:cNvSpPr txBox="1"/>
          <p:nvPr>
            <p:ph type="title"/>
          </p:nvPr>
        </p:nvSpPr>
        <p:spPr>
          <a:xfrm>
            <a:off x="4174450" y="578175"/>
            <a:ext cx="4249500" cy="841800"/>
          </a:xfrm>
          <a:prstGeom prst="rect">
            <a:avLst/>
          </a:prstGeom>
        </p:spPr>
        <p:txBody>
          <a:bodyPr anchorCtr="0" anchor="ctr" bIns="91425" lIns="91425" spcFirstLastPara="1" rIns="91425" wrap="square" tIns="91425">
            <a:noAutofit/>
          </a:bodyPr>
          <a:lstStyle>
            <a:lvl1pPr lvl="0" rtl="0" algn="r">
              <a:spcBef>
                <a:spcPts val="0"/>
              </a:spcBef>
              <a:spcAft>
                <a:spcPts val="0"/>
              </a:spcAft>
              <a:buSzPts val="3600"/>
              <a:buNone/>
              <a:defRPr sz="4000"/>
            </a:lvl1pPr>
            <a:lvl2pPr lvl="1" rtl="0" algn="ctr">
              <a:spcBef>
                <a:spcPts val="0"/>
              </a:spcBef>
              <a:spcAft>
                <a:spcPts val="0"/>
              </a:spcAft>
              <a:buSzPts val="3600"/>
              <a:buNone/>
              <a:defRPr sz="3600"/>
            </a:lvl2pPr>
            <a:lvl3pPr lvl="2" rtl="0" algn="ctr">
              <a:spcBef>
                <a:spcPts val="0"/>
              </a:spcBef>
              <a:spcAft>
                <a:spcPts val="0"/>
              </a:spcAft>
              <a:buSzPts val="3600"/>
              <a:buNone/>
              <a:defRPr sz="3600"/>
            </a:lvl3pPr>
            <a:lvl4pPr lvl="3" rtl="0" algn="ctr">
              <a:spcBef>
                <a:spcPts val="0"/>
              </a:spcBef>
              <a:spcAft>
                <a:spcPts val="0"/>
              </a:spcAft>
              <a:buSzPts val="3600"/>
              <a:buNone/>
              <a:defRPr sz="3600"/>
            </a:lvl4pPr>
            <a:lvl5pPr lvl="4" rtl="0" algn="ctr">
              <a:spcBef>
                <a:spcPts val="0"/>
              </a:spcBef>
              <a:spcAft>
                <a:spcPts val="0"/>
              </a:spcAft>
              <a:buSzPts val="3600"/>
              <a:buNone/>
              <a:defRPr sz="3600"/>
            </a:lvl5pPr>
            <a:lvl6pPr lvl="5" rtl="0" algn="ctr">
              <a:spcBef>
                <a:spcPts val="0"/>
              </a:spcBef>
              <a:spcAft>
                <a:spcPts val="0"/>
              </a:spcAft>
              <a:buSzPts val="3600"/>
              <a:buNone/>
              <a:defRPr sz="3600"/>
            </a:lvl6pPr>
            <a:lvl7pPr lvl="6" rtl="0" algn="ctr">
              <a:spcBef>
                <a:spcPts val="0"/>
              </a:spcBef>
              <a:spcAft>
                <a:spcPts val="0"/>
              </a:spcAft>
              <a:buSzPts val="3600"/>
              <a:buNone/>
              <a:defRPr sz="3600"/>
            </a:lvl7pPr>
            <a:lvl8pPr lvl="7" rtl="0" algn="ctr">
              <a:spcBef>
                <a:spcPts val="0"/>
              </a:spcBef>
              <a:spcAft>
                <a:spcPts val="0"/>
              </a:spcAft>
              <a:buSzPts val="3600"/>
              <a:buNone/>
              <a:defRPr sz="3600"/>
            </a:lvl8pPr>
            <a:lvl9pPr lvl="8" rtl="0" algn="ctr">
              <a:spcBef>
                <a:spcPts val="0"/>
              </a:spcBef>
              <a:spcAft>
                <a:spcPts val="0"/>
              </a:spcAft>
              <a:buSzPts val="3600"/>
              <a:buNone/>
              <a:defRPr sz="3600"/>
            </a:lvl9pPr>
          </a:lstStyle>
          <a:p/>
        </p:txBody>
      </p:sp>
      <p:sp>
        <p:nvSpPr>
          <p:cNvPr id="350" name="Google Shape;350;p9"/>
          <p:cNvSpPr txBox="1"/>
          <p:nvPr>
            <p:ph idx="1" type="subTitle"/>
          </p:nvPr>
        </p:nvSpPr>
        <p:spPr>
          <a:xfrm>
            <a:off x="5253775" y="1507650"/>
            <a:ext cx="3170400" cy="1681800"/>
          </a:xfrm>
          <a:prstGeom prst="rect">
            <a:avLst/>
          </a:prstGeom>
        </p:spPr>
        <p:txBody>
          <a:bodyPr anchorCtr="0" anchor="ctr" bIns="91425" lIns="91425" spcFirstLastPara="1" rIns="91425" wrap="square" tIns="91425">
            <a:noAutofit/>
          </a:bodyPr>
          <a:lstStyle>
            <a:lvl1pPr lvl="0" rtl="0" algn="r">
              <a:lnSpc>
                <a:spcPct val="100000"/>
              </a:lnSpc>
              <a:spcBef>
                <a:spcPts val="0"/>
              </a:spcBef>
              <a:spcAft>
                <a:spcPts val="0"/>
              </a:spcAft>
              <a:buSzPts val="1400"/>
              <a:buNone/>
              <a:defRPr sz="1600"/>
            </a:lvl1pPr>
            <a:lvl2pPr lvl="1" rtl="0" algn="ctr">
              <a:lnSpc>
                <a:spcPct val="100000"/>
              </a:lnSpc>
              <a:spcBef>
                <a:spcPts val="1600"/>
              </a:spcBef>
              <a:spcAft>
                <a:spcPts val="0"/>
              </a:spcAft>
              <a:buSzPts val="1400"/>
              <a:buNone/>
              <a:defRPr/>
            </a:lvl2pPr>
            <a:lvl3pPr lvl="2" rtl="0" algn="ctr">
              <a:lnSpc>
                <a:spcPct val="100000"/>
              </a:lnSpc>
              <a:spcBef>
                <a:spcPts val="1600"/>
              </a:spcBef>
              <a:spcAft>
                <a:spcPts val="0"/>
              </a:spcAft>
              <a:buSzPts val="1400"/>
              <a:buNone/>
              <a:defRPr/>
            </a:lvl3pPr>
            <a:lvl4pPr lvl="3" rtl="0" algn="ctr">
              <a:lnSpc>
                <a:spcPct val="100000"/>
              </a:lnSpc>
              <a:spcBef>
                <a:spcPts val="1600"/>
              </a:spcBef>
              <a:spcAft>
                <a:spcPts val="0"/>
              </a:spcAft>
              <a:buSzPts val="1400"/>
              <a:buNone/>
              <a:defRPr/>
            </a:lvl4pPr>
            <a:lvl5pPr lvl="4" rtl="0" algn="ctr">
              <a:lnSpc>
                <a:spcPct val="100000"/>
              </a:lnSpc>
              <a:spcBef>
                <a:spcPts val="1600"/>
              </a:spcBef>
              <a:spcAft>
                <a:spcPts val="0"/>
              </a:spcAft>
              <a:buSzPts val="1400"/>
              <a:buNone/>
              <a:defRPr/>
            </a:lvl5pPr>
            <a:lvl6pPr lvl="5" rtl="0" algn="ctr">
              <a:lnSpc>
                <a:spcPct val="100000"/>
              </a:lnSpc>
              <a:spcBef>
                <a:spcPts val="1600"/>
              </a:spcBef>
              <a:spcAft>
                <a:spcPts val="0"/>
              </a:spcAft>
              <a:buSzPts val="1400"/>
              <a:buNone/>
              <a:defRPr/>
            </a:lvl6pPr>
            <a:lvl7pPr lvl="6" rtl="0" algn="ctr">
              <a:lnSpc>
                <a:spcPct val="100000"/>
              </a:lnSpc>
              <a:spcBef>
                <a:spcPts val="1600"/>
              </a:spcBef>
              <a:spcAft>
                <a:spcPts val="0"/>
              </a:spcAft>
              <a:buSzPts val="1400"/>
              <a:buNone/>
              <a:defRPr/>
            </a:lvl7pPr>
            <a:lvl8pPr lvl="7" rtl="0" algn="ctr">
              <a:lnSpc>
                <a:spcPct val="100000"/>
              </a:lnSpc>
              <a:spcBef>
                <a:spcPts val="1600"/>
              </a:spcBef>
              <a:spcAft>
                <a:spcPts val="0"/>
              </a:spcAft>
              <a:buSzPts val="1400"/>
              <a:buNone/>
              <a:defRPr/>
            </a:lvl8pPr>
            <a:lvl9pPr lvl="8" rtl="0" algn="ctr">
              <a:lnSpc>
                <a:spcPct val="100000"/>
              </a:lnSpc>
              <a:spcBef>
                <a:spcPts val="1600"/>
              </a:spcBef>
              <a:spcAft>
                <a:spcPts val="1600"/>
              </a:spcAft>
              <a:buSzPts val="1400"/>
              <a:buNone/>
              <a:defRPr/>
            </a:lvl9pPr>
          </a:lstStyle>
          <a:p/>
        </p:txBody>
      </p:sp>
      <p:grpSp>
        <p:nvGrpSpPr>
          <p:cNvPr id="351" name="Google Shape;351;p9"/>
          <p:cNvGrpSpPr/>
          <p:nvPr/>
        </p:nvGrpSpPr>
        <p:grpSpPr>
          <a:xfrm>
            <a:off x="-1865543" y="-676674"/>
            <a:ext cx="10740718" cy="6535751"/>
            <a:chOff x="-1865543" y="-676674"/>
            <a:chExt cx="10740718" cy="6535751"/>
          </a:xfrm>
        </p:grpSpPr>
        <p:sp>
          <p:nvSpPr>
            <p:cNvPr id="352" name="Google Shape;352;p9"/>
            <p:cNvSpPr/>
            <p:nvPr/>
          </p:nvSpPr>
          <p:spPr>
            <a:xfrm rot="5400000">
              <a:off x="-1805258" y="-736958"/>
              <a:ext cx="6372526" cy="6493094"/>
            </a:xfrm>
            <a:custGeom>
              <a:rect b="b" l="l" r="r" t="t"/>
              <a:pathLst>
                <a:path extrusionOk="0" h="31343" w="30761">
                  <a:moveTo>
                    <a:pt x="25462" y="1"/>
                  </a:moveTo>
                  <a:cubicBezTo>
                    <a:pt x="25003" y="1"/>
                    <a:pt x="24504" y="84"/>
                    <a:pt x="23962" y="262"/>
                  </a:cubicBezTo>
                  <a:cubicBezTo>
                    <a:pt x="22714" y="644"/>
                    <a:pt x="21848" y="1706"/>
                    <a:pt x="21270" y="2862"/>
                  </a:cubicBezTo>
                  <a:cubicBezTo>
                    <a:pt x="20785" y="3728"/>
                    <a:pt x="20693" y="5740"/>
                    <a:pt x="19919" y="6421"/>
                  </a:cubicBezTo>
                  <a:cubicBezTo>
                    <a:pt x="19549" y="6724"/>
                    <a:pt x="19197" y="6855"/>
                    <a:pt x="18859" y="6855"/>
                  </a:cubicBezTo>
                  <a:cubicBezTo>
                    <a:pt x="16740" y="6855"/>
                    <a:pt x="15176" y="1692"/>
                    <a:pt x="13183" y="1603"/>
                  </a:cubicBezTo>
                  <a:cubicBezTo>
                    <a:pt x="13116" y="1599"/>
                    <a:pt x="13051" y="1598"/>
                    <a:pt x="12987" y="1598"/>
                  </a:cubicBezTo>
                  <a:cubicBezTo>
                    <a:pt x="9937" y="1598"/>
                    <a:pt x="10508" y="5882"/>
                    <a:pt x="11357" y="7762"/>
                  </a:cubicBezTo>
                  <a:cubicBezTo>
                    <a:pt x="11842" y="8917"/>
                    <a:pt x="12420" y="10072"/>
                    <a:pt x="13276" y="11134"/>
                  </a:cubicBezTo>
                  <a:cubicBezTo>
                    <a:pt x="13956" y="12094"/>
                    <a:pt x="15205" y="12867"/>
                    <a:pt x="15586" y="14116"/>
                  </a:cubicBezTo>
                  <a:cubicBezTo>
                    <a:pt x="16357" y="16711"/>
                    <a:pt x="14815" y="17501"/>
                    <a:pt x="12974" y="17501"/>
                  </a:cubicBezTo>
                  <a:cubicBezTo>
                    <a:pt x="11807" y="17501"/>
                    <a:pt x="10520" y="17184"/>
                    <a:pt x="9624" y="16808"/>
                  </a:cubicBezTo>
                  <a:cubicBezTo>
                    <a:pt x="8752" y="16450"/>
                    <a:pt x="7859" y="16277"/>
                    <a:pt x="6986" y="16277"/>
                  </a:cubicBezTo>
                  <a:cubicBezTo>
                    <a:pt x="4586" y="16277"/>
                    <a:pt x="2333" y="17587"/>
                    <a:pt x="1062" y="19985"/>
                  </a:cubicBezTo>
                  <a:cubicBezTo>
                    <a:pt x="0" y="22203"/>
                    <a:pt x="93" y="25472"/>
                    <a:pt x="1248" y="27783"/>
                  </a:cubicBezTo>
                  <a:cubicBezTo>
                    <a:pt x="1953" y="29293"/>
                    <a:pt x="2762" y="29890"/>
                    <a:pt x="3534" y="29890"/>
                  </a:cubicBezTo>
                  <a:cubicBezTo>
                    <a:pt x="4978" y="29890"/>
                    <a:pt x="6291" y="27799"/>
                    <a:pt x="6540" y="25669"/>
                  </a:cubicBezTo>
                  <a:cubicBezTo>
                    <a:pt x="6754" y="23757"/>
                    <a:pt x="7623" y="23083"/>
                    <a:pt x="8725" y="23083"/>
                  </a:cubicBezTo>
                  <a:cubicBezTo>
                    <a:pt x="10121" y="23083"/>
                    <a:pt x="11892" y="24164"/>
                    <a:pt x="13183" y="25184"/>
                  </a:cubicBezTo>
                  <a:cubicBezTo>
                    <a:pt x="14106" y="25895"/>
                    <a:pt x="14783" y="26188"/>
                    <a:pt x="15317" y="26188"/>
                  </a:cubicBezTo>
                  <a:cubicBezTo>
                    <a:pt x="16736" y="26188"/>
                    <a:pt x="17148" y="24117"/>
                    <a:pt x="18474" y="22295"/>
                  </a:cubicBezTo>
                  <a:cubicBezTo>
                    <a:pt x="19049" y="21552"/>
                    <a:pt x="19836" y="21252"/>
                    <a:pt x="20692" y="21252"/>
                  </a:cubicBezTo>
                  <a:cubicBezTo>
                    <a:pt x="22710" y="21252"/>
                    <a:pt x="25108" y="22925"/>
                    <a:pt x="25984" y="24410"/>
                  </a:cubicBezTo>
                  <a:cubicBezTo>
                    <a:pt x="26655" y="25669"/>
                    <a:pt x="26944" y="27010"/>
                    <a:pt x="27336" y="28454"/>
                  </a:cubicBezTo>
                  <a:cubicBezTo>
                    <a:pt x="27624" y="29227"/>
                    <a:pt x="27624" y="30671"/>
                    <a:pt x="28006" y="31342"/>
                  </a:cubicBezTo>
                  <a:lnTo>
                    <a:pt x="28099" y="31146"/>
                  </a:lnTo>
                  <a:cubicBezTo>
                    <a:pt x="28129" y="31161"/>
                    <a:pt x="28159" y="31168"/>
                    <a:pt x="28189" y="31168"/>
                  </a:cubicBezTo>
                  <a:cubicBezTo>
                    <a:pt x="28548" y="31168"/>
                    <a:pt x="28887" y="30143"/>
                    <a:pt x="29069" y="29609"/>
                  </a:cubicBezTo>
                  <a:cubicBezTo>
                    <a:pt x="30502" y="24802"/>
                    <a:pt x="29935" y="19315"/>
                    <a:pt x="30409" y="14311"/>
                  </a:cubicBezTo>
                  <a:cubicBezTo>
                    <a:pt x="30760" y="10859"/>
                    <a:pt x="30710" y="1"/>
                    <a:pt x="25462" y="1"/>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3" name="Google Shape;353;p9"/>
            <p:cNvSpPr/>
            <p:nvPr/>
          </p:nvSpPr>
          <p:spPr>
            <a:xfrm>
              <a:off x="5455457" y="4057589"/>
              <a:ext cx="2010681" cy="1801488"/>
            </a:xfrm>
            <a:custGeom>
              <a:rect b="b" l="l" r="r" t="t"/>
              <a:pathLst>
                <a:path extrusionOk="0" h="16650" w="18583">
                  <a:moveTo>
                    <a:pt x="8583" y="411"/>
                  </a:moveTo>
                  <a:cubicBezTo>
                    <a:pt x="9474" y="411"/>
                    <a:pt x="10201" y="1068"/>
                    <a:pt x="10763" y="1889"/>
                  </a:cubicBezTo>
                  <a:cubicBezTo>
                    <a:pt x="9860" y="2264"/>
                    <a:pt x="9005" y="2814"/>
                    <a:pt x="8312" y="3296"/>
                  </a:cubicBezTo>
                  <a:cubicBezTo>
                    <a:pt x="8067" y="3460"/>
                    <a:pt x="7820" y="3647"/>
                    <a:pt x="7586" y="3823"/>
                  </a:cubicBezTo>
                  <a:cubicBezTo>
                    <a:pt x="6952" y="3741"/>
                    <a:pt x="6308" y="3682"/>
                    <a:pt x="5663" y="3671"/>
                  </a:cubicBezTo>
                  <a:cubicBezTo>
                    <a:pt x="5897" y="2405"/>
                    <a:pt x="6449" y="1243"/>
                    <a:pt x="7668" y="634"/>
                  </a:cubicBezTo>
                  <a:cubicBezTo>
                    <a:pt x="7996" y="482"/>
                    <a:pt x="8301" y="411"/>
                    <a:pt x="8583" y="411"/>
                  </a:cubicBezTo>
                  <a:close/>
                  <a:moveTo>
                    <a:pt x="11032" y="2311"/>
                  </a:moveTo>
                  <a:cubicBezTo>
                    <a:pt x="11384" y="2897"/>
                    <a:pt x="11654" y="3518"/>
                    <a:pt x="11842" y="4022"/>
                  </a:cubicBezTo>
                  <a:cubicBezTo>
                    <a:pt x="11947" y="4280"/>
                    <a:pt x="12029" y="4550"/>
                    <a:pt x="12123" y="4820"/>
                  </a:cubicBezTo>
                  <a:cubicBezTo>
                    <a:pt x="10998" y="4456"/>
                    <a:pt x="9837" y="4198"/>
                    <a:pt x="8711" y="3999"/>
                  </a:cubicBezTo>
                  <a:cubicBezTo>
                    <a:pt x="8559" y="3976"/>
                    <a:pt x="8395" y="3940"/>
                    <a:pt x="8242" y="3916"/>
                  </a:cubicBezTo>
                  <a:lnTo>
                    <a:pt x="8735" y="3565"/>
                  </a:lnTo>
                  <a:cubicBezTo>
                    <a:pt x="9427" y="3096"/>
                    <a:pt x="10212" y="2627"/>
                    <a:pt x="11032" y="2311"/>
                  </a:cubicBezTo>
                  <a:close/>
                  <a:moveTo>
                    <a:pt x="5980" y="4187"/>
                  </a:moveTo>
                  <a:cubicBezTo>
                    <a:pt x="6332" y="4198"/>
                    <a:pt x="6683" y="4210"/>
                    <a:pt x="7058" y="4245"/>
                  </a:cubicBezTo>
                  <a:cubicBezTo>
                    <a:pt x="6507" y="4690"/>
                    <a:pt x="5968" y="5183"/>
                    <a:pt x="5475" y="5711"/>
                  </a:cubicBezTo>
                  <a:cubicBezTo>
                    <a:pt x="5487" y="5218"/>
                    <a:pt x="5511" y="4690"/>
                    <a:pt x="5581" y="4187"/>
                  </a:cubicBezTo>
                  <a:close/>
                  <a:moveTo>
                    <a:pt x="12616" y="1947"/>
                  </a:moveTo>
                  <a:cubicBezTo>
                    <a:pt x="12674" y="2592"/>
                    <a:pt x="13284" y="3202"/>
                    <a:pt x="13952" y="3202"/>
                  </a:cubicBezTo>
                  <a:cubicBezTo>
                    <a:pt x="14175" y="3202"/>
                    <a:pt x="14398" y="3131"/>
                    <a:pt x="14620" y="2979"/>
                  </a:cubicBezTo>
                  <a:cubicBezTo>
                    <a:pt x="14737" y="2885"/>
                    <a:pt x="14831" y="2780"/>
                    <a:pt x="14901" y="2662"/>
                  </a:cubicBezTo>
                  <a:cubicBezTo>
                    <a:pt x="15852" y="3530"/>
                    <a:pt x="15523" y="4914"/>
                    <a:pt x="14961" y="6074"/>
                  </a:cubicBezTo>
                  <a:cubicBezTo>
                    <a:pt x="14245" y="5652"/>
                    <a:pt x="13483" y="5300"/>
                    <a:pt x="12686" y="5007"/>
                  </a:cubicBezTo>
                  <a:cubicBezTo>
                    <a:pt x="12416" y="4010"/>
                    <a:pt x="12041" y="3014"/>
                    <a:pt x="11514" y="2147"/>
                  </a:cubicBezTo>
                  <a:cubicBezTo>
                    <a:pt x="11877" y="2041"/>
                    <a:pt x="12252" y="1970"/>
                    <a:pt x="12616" y="1947"/>
                  </a:cubicBezTo>
                  <a:close/>
                  <a:moveTo>
                    <a:pt x="12827" y="5534"/>
                  </a:moveTo>
                  <a:lnTo>
                    <a:pt x="12827" y="5534"/>
                  </a:lnTo>
                  <a:cubicBezTo>
                    <a:pt x="13495" y="5805"/>
                    <a:pt x="14140" y="6121"/>
                    <a:pt x="14750" y="6485"/>
                  </a:cubicBezTo>
                  <a:cubicBezTo>
                    <a:pt x="14620" y="6707"/>
                    <a:pt x="14492" y="6918"/>
                    <a:pt x="14374" y="7105"/>
                  </a:cubicBezTo>
                  <a:cubicBezTo>
                    <a:pt x="14057" y="7574"/>
                    <a:pt x="13718" y="8032"/>
                    <a:pt x="13354" y="8466"/>
                  </a:cubicBezTo>
                  <a:cubicBezTo>
                    <a:pt x="13296" y="8009"/>
                    <a:pt x="13225" y="7551"/>
                    <a:pt x="13155" y="7105"/>
                  </a:cubicBezTo>
                  <a:cubicBezTo>
                    <a:pt x="13061" y="6602"/>
                    <a:pt x="12955" y="6074"/>
                    <a:pt x="12827" y="5534"/>
                  </a:cubicBezTo>
                  <a:close/>
                  <a:moveTo>
                    <a:pt x="5077" y="4198"/>
                  </a:moveTo>
                  <a:lnTo>
                    <a:pt x="5077" y="4198"/>
                  </a:lnTo>
                  <a:cubicBezTo>
                    <a:pt x="4995" y="4878"/>
                    <a:pt x="4983" y="5581"/>
                    <a:pt x="5006" y="6238"/>
                  </a:cubicBezTo>
                  <a:cubicBezTo>
                    <a:pt x="4198" y="7188"/>
                    <a:pt x="3529" y="8231"/>
                    <a:pt x="3083" y="9345"/>
                  </a:cubicBezTo>
                  <a:cubicBezTo>
                    <a:pt x="2169" y="8700"/>
                    <a:pt x="1454" y="7845"/>
                    <a:pt x="1290" y="6660"/>
                  </a:cubicBezTo>
                  <a:cubicBezTo>
                    <a:pt x="1278" y="6543"/>
                    <a:pt x="1267" y="6414"/>
                    <a:pt x="1267" y="6308"/>
                  </a:cubicBezTo>
                  <a:lnTo>
                    <a:pt x="1267" y="6308"/>
                  </a:lnTo>
                  <a:cubicBezTo>
                    <a:pt x="1372" y="6332"/>
                    <a:pt x="1489" y="6355"/>
                    <a:pt x="1595" y="6355"/>
                  </a:cubicBezTo>
                  <a:cubicBezTo>
                    <a:pt x="1817" y="6355"/>
                    <a:pt x="2040" y="6285"/>
                    <a:pt x="2251" y="6133"/>
                  </a:cubicBezTo>
                  <a:cubicBezTo>
                    <a:pt x="2767" y="5722"/>
                    <a:pt x="2814" y="5125"/>
                    <a:pt x="2603" y="4656"/>
                  </a:cubicBezTo>
                  <a:cubicBezTo>
                    <a:pt x="3354" y="4339"/>
                    <a:pt x="4279" y="4234"/>
                    <a:pt x="5077" y="4198"/>
                  </a:cubicBezTo>
                  <a:close/>
                  <a:moveTo>
                    <a:pt x="5030" y="6941"/>
                  </a:moveTo>
                  <a:cubicBezTo>
                    <a:pt x="5042" y="7024"/>
                    <a:pt x="5042" y="7118"/>
                    <a:pt x="5053" y="7211"/>
                  </a:cubicBezTo>
                  <a:cubicBezTo>
                    <a:pt x="5123" y="8314"/>
                    <a:pt x="5276" y="9450"/>
                    <a:pt x="5546" y="10576"/>
                  </a:cubicBezTo>
                  <a:cubicBezTo>
                    <a:pt x="4854" y="10318"/>
                    <a:pt x="4139" y="10002"/>
                    <a:pt x="3482" y="9603"/>
                  </a:cubicBezTo>
                  <a:cubicBezTo>
                    <a:pt x="3565" y="9392"/>
                    <a:pt x="3658" y="9181"/>
                    <a:pt x="3752" y="8981"/>
                  </a:cubicBezTo>
                  <a:cubicBezTo>
                    <a:pt x="4092" y="8267"/>
                    <a:pt x="4526" y="7574"/>
                    <a:pt x="5030" y="6941"/>
                  </a:cubicBezTo>
                  <a:close/>
                  <a:moveTo>
                    <a:pt x="15172" y="6754"/>
                  </a:moveTo>
                  <a:cubicBezTo>
                    <a:pt x="15230" y="6789"/>
                    <a:pt x="15289" y="6836"/>
                    <a:pt x="15359" y="6871"/>
                  </a:cubicBezTo>
                  <a:cubicBezTo>
                    <a:pt x="15805" y="7199"/>
                    <a:pt x="16261" y="7551"/>
                    <a:pt x="16519" y="7997"/>
                  </a:cubicBezTo>
                  <a:cubicBezTo>
                    <a:pt x="16321" y="8067"/>
                    <a:pt x="16097" y="8196"/>
                    <a:pt x="15898" y="8419"/>
                  </a:cubicBezTo>
                  <a:cubicBezTo>
                    <a:pt x="15370" y="9005"/>
                    <a:pt x="15675" y="9814"/>
                    <a:pt x="16250" y="10224"/>
                  </a:cubicBezTo>
                  <a:cubicBezTo>
                    <a:pt x="16215" y="10271"/>
                    <a:pt x="16168" y="10318"/>
                    <a:pt x="16133" y="10365"/>
                  </a:cubicBezTo>
                  <a:cubicBezTo>
                    <a:pt x="15500" y="11139"/>
                    <a:pt x="14445" y="11467"/>
                    <a:pt x="13495" y="11631"/>
                  </a:cubicBezTo>
                  <a:cubicBezTo>
                    <a:pt x="13541" y="10799"/>
                    <a:pt x="13507" y="9943"/>
                    <a:pt x="13424" y="9111"/>
                  </a:cubicBezTo>
                  <a:cubicBezTo>
                    <a:pt x="14081" y="8384"/>
                    <a:pt x="14703" y="7598"/>
                    <a:pt x="15172" y="6754"/>
                  </a:cubicBezTo>
                  <a:close/>
                  <a:moveTo>
                    <a:pt x="7738" y="4304"/>
                  </a:moveTo>
                  <a:cubicBezTo>
                    <a:pt x="9250" y="4468"/>
                    <a:pt x="10810" y="4796"/>
                    <a:pt x="12275" y="5323"/>
                  </a:cubicBezTo>
                  <a:cubicBezTo>
                    <a:pt x="12604" y="6508"/>
                    <a:pt x="12815" y="7727"/>
                    <a:pt x="12932" y="8947"/>
                  </a:cubicBezTo>
                  <a:cubicBezTo>
                    <a:pt x="12275" y="9650"/>
                    <a:pt x="11572" y="10307"/>
                    <a:pt x="10834" y="10916"/>
                  </a:cubicBezTo>
                  <a:cubicBezTo>
                    <a:pt x="10517" y="11174"/>
                    <a:pt x="10188" y="11432"/>
                    <a:pt x="9860" y="11678"/>
                  </a:cubicBezTo>
                  <a:cubicBezTo>
                    <a:pt x="8559" y="11514"/>
                    <a:pt x="7269" y="11174"/>
                    <a:pt x="6061" y="10763"/>
                  </a:cubicBezTo>
                  <a:cubicBezTo>
                    <a:pt x="5686" y="9333"/>
                    <a:pt x="5511" y="7845"/>
                    <a:pt x="5487" y="6402"/>
                  </a:cubicBezTo>
                  <a:cubicBezTo>
                    <a:pt x="6167" y="5628"/>
                    <a:pt x="6929" y="4925"/>
                    <a:pt x="7738" y="4304"/>
                  </a:cubicBezTo>
                  <a:close/>
                  <a:moveTo>
                    <a:pt x="12979" y="9568"/>
                  </a:moveTo>
                  <a:cubicBezTo>
                    <a:pt x="13038" y="10271"/>
                    <a:pt x="13049" y="10987"/>
                    <a:pt x="13014" y="11701"/>
                  </a:cubicBezTo>
                  <a:cubicBezTo>
                    <a:pt x="12533" y="11760"/>
                    <a:pt x="12064" y="11795"/>
                    <a:pt x="11584" y="11795"/>
                  </a:cubicBezTo>
                  <a:cubicBezTo>
                    <a:pt x="11232" y="11795"/>
                    <a:pt x="10892" y="11784"/>
                    <a:pt x="10552" y="11748"/>
                  </a:cubicBezTo>
                  <a:cubicBezTo>
                    <a:pt x="11150" y="11279"/>
                    <a:pt x="11736" y="10776"/>
                    <a:pt x="12275" y="10271"/>
                  </a:cubicBezTo>
                  <a:cubicBezTo>
                    <a:pt x="12510" y="10049"/>
                    <a:pt x="12744" y="9814"/>
                    <a:pt x="12979" y="9568"/>
                  </a:cubicBezTo>
                  <a:close/>
                  <a:moveTo>
                    <a:pt x="6226" y="11315"/>
                  </a:moveTo>
                  <a:lnTo>
                    <a:pt x="6226" y="11315"/>
                  </a:lnTo>
                  <a:cubicBezTo>
                    <a:pt x="6577" y="11420"/>
                    <a:pt x="6918" y="11526"/>
                    <a:pt x="7246" y="11608"/>
                  </a:cubicBezTo>
                  <a:cubicBezTo>
                    <a:pt x="7903" y="11795"/>
                    <a:pt x="8606" y="11948"/>
                    <a:pt x="9309" y="12065"/>
                  </a:cubicBezTo>
                  <a:cubicBezTo>
                    <a:pt x="8583" y="12546"/>
                    <a:pt x="7820" y="12968"/>
                    <a:pt x="7012" y="13285"/>
                  </a:cubicBezTo>
                  <a:cubicBezTo>
                    <a:pt x="6694" y="12652"/>
                    <a:pt x="6437" y="11995"/>
                    <a:pt x="6226" y="11315"/>
                  </a:cubicBezTo>
                  <a:close/>
                  <a:moveTo>
                    <a:pt x="3318" y="10083"/>
                  </a:moveTo>
                  <a:cubicBezTo>
                    <a:pt x="4057" y="10529"/>
                    <a:pt x="4878" y="10869"/>
                    <a:pt x="5686" y="11139"/>
                  </a:cubicBezTo>
                  <a:cubicBezTo>
                    <a:pt x="5909" y="11936"/>
                    <a:pt x="6202" y="12710"/>
                    <a:pt x="6566" y="13437"/>
                  </a:cubicBezTo>
                  <a:cubicBezTo>
                    <a:pt x="6554" y="13449"/>
                    <a:pt x="6543" y="13449"/>
                    <a:pt x="6519" y="13449"/>
                  </a:cubicBezTo>
                  <a:cubicBezTo>
                    <a:pt x="6061" y="13589"/>
                    <a:pt x="5605" y="13718"/>
                    <a:pt x="5159" y="13718"/>
                  </a:cubicBezTo>
                  <a:cubicBezTo>
                    <a:pt x="4714" y="13718"/>
                    <a:pt x="4279" y="13589"/>
                    <a:pt x="3904" y="13202"/>
                  </a:cubicBezTo>
                  <a:cubicBezTo>
                    <a:pt x="3541" y="12850"/>
                    <a:pt x="3330" y="12370"/>
                    <a:pt x="3213" y="11889"/>
                  </a:cubicBezTo>
                  <a:cubicBezTo>
                    <a:pt x="3083" y="11292"/>
                    <a:pt x="3154" y="10682"/>
                    <a:pt x="3318" y="10083"/>
                  </a:cubicBezTo>
                  <a:close/>
                  <a:moveTo>
                    <a:pt x="10001" y="12159"/>
                  </a:moveTo>
                  <a:cubicBezTo>
                    <a:pt x="10552" y="12229"/>
                    <a:pt x="11115" y="12264"/>
                    <a:pt x="11666" y="12264"/>
                  </a:cubicBezTo>
                  <a:cubicBezTo>
                    <a:pt x="12111" y="12264"/>
                    <a:pt x="12545" y="12241"/>
                    <a:pt x="12967" y="12194"/>
                  </a:cubicBezTo>
                  <a:lnTo>
                    <a:pt x="12967" y="12194"/>
                  </a:lnTo>
                  <a:cubicBezTo>
                    <a:pt x="12908" y="12874"/>
                    <a:pt x="12780" y="13554"/>
                    <a:pt x="12569" y="14199"/>
                  </a:cubicBezTo>
                  <a:cubicBezTo>
                    <a:pt x="12252" y="15137"/>
                    <a:pt x="11889" y="15992"/>
                    <a:pt x="10821" y="16169"/>
                  </a:cubicBezTo>
                  <a:cubicBezTo>
                    <a:pt x="10716" y="16192"/>
                    <a:pt x="10610" y="16192"/>
                    <a:pt x="10505" y="16192"/>
                  </a:cubicBezTo>
                  <a:cubicBezTo>
                    <a:pt x="10107" y="16192"/>
                    <a:pt x="9708" y="16086"/>
                    <a:pt x="9356" y="15934"/>
                  </a:cubicBezTo>
                  <a:cubicBezTo>
                    <a:pt x="8395" y="15512"/>
                    <a:pt x="7726" y="14574"/>
                    <a:pt x="7234" y="13695"/>
                  </a:cubicBezTo>
                  <a:cubicBezTo>
                    <a:pt x="8207" y="13308"/>
                    <a:pt x="9133" y="12780"/>
                    <a:pt x="10001" y="12159"/>
                  </a:cubicBezTo>
                  <a:close/>
                  <a:moveTo>
                    <a:pt x="8570" y="1"/>
                  </a:moveTo>
                  <a:cubicBezTo>
                    <a:pt x="7668" y="1"/>
                    <a:pt x="6765" y="458"/>
                    <a:pt x="6120" y="1267"/>
                  </a:cubicBezTo>
                  <a:cubicBezTo>
                    <a:pt x="5605" y="1936"/>
                    <a:pt x="5300" y="2780"/>
                    <a:pt x="5147" y="3682"/>
                  </a:cubicBezTo>
                  <a:cubicBezTo>
                    <a:pt x="4162" y="3705"/>
                    <a:pt x="3201" y="3870"/>
                    <a:pt x="2345" y="4268"/>
                  </a:cubicBezTo>
                  <a:cubicBezTo>
                    <a:pt x="2122" y="4010"/>
                    <a:pt x="1806" y="3835"/>
                    <a:pt x="1465" y="3835"/>
                  </a:cubicBezTo>
                  <a:cubicBezTo>
                    <a:pt x="1161" y="3835"/>
                    <a:pt x="832" y="3976"/>
                    <a:pt x="528" y="4315"/>
                  </a:cubicBezTo>
                  <a:cubicBezTo>
                    <a:pt x="0" y="4890"/>
                    <a:pt x="293" y="5699"/>
                    <a:pt x="856" y="6097"/>
                  </a:cubicBezTo>
                  <a:cubicBezTo>
                    <a:pt x="739" y="6941"/>
                    <a:pt x="1032" y="7891"/>
                    <a:pt x="1595" y="8618"/>
                  </a:cubicBezTo>
                  <a:cubicBezTo>
                    <a:pt x="1947" y="9087"/>
                    <a:pt x="2403" y="9486"/>
                    <a:pt x="2919" y="9826"/>
                  </a:cubicBezTo>
                  <a:cubicBezTo>
                    <a:pt x="2627" y="10740"/>
                    <a:pt x="2591" y="11737"/>
                    <a:pt x="2966" y="12639"/>
                  </a:cubicBezTo>
                  <a:cubicBezTo>
                    <a:pt x="3213" y="13202"/>
                    <a:pt x="3646" y="13707"/>
                    <a:pt x="4174" y="13999"/>
                  </a:cubicBezTo>
                  <a:cubicBezTo>
                    <a:pt x="4467" y="14152"/>
                    <a:pt x="4772" y="14210"/>
                    <a:pt x="5089" y="14210"/>
                  </a:cubicBezTo>
                  <a:cubicBezTo>
                    <a:pt x="5605" y="14210"/>
                    <a:pt x="6144" y="14058"/>
                    <a:pt x="6613" y="13918"/>
                  </a:cubicBezTo>
                  <a:cubicBezTo>
                    <a:pt x="6671" y="13894"/>
                    <a:pt x="6730" y="13871"/>
                    <a:pt x="6788" y="13859"/>
                  </a:cubicBezTo>
                  <a:cubicBezTo>
                    <a:pt x="6999" y="14246"/>
                    <a:pt x="7246" y="14632"/>
                    <a:pt x="7527" y="14996"/>
                  </a:cubicBezTo>
                  <a:cubicBezTo>
                    <a:pt x="8125" y="15770"/>
                    <a:pt x="8981" y="16450"/>
                    <a:pt x="9977" y="16614"/>
                  </a:cubicBezTo>
                  <a:cubicBezTo>
                    <a:pt x="10154" y="16638"/>
                    <a:pt x="10329" y="16649"/>
                    <a:pt x="10505" y="16649"/>
                  </a:cubicBezTo>
                  <a:cubicBezTo>
                    <a:pt x="10904" y="16649"/>
                    <a:pt x="11303" y="16579"/>
                    <a:pt x="11678" y="16391"/>
                  </a:cubicBezTo>
                  <a:cubicBezTo>
                    <a:pt x="12428" y="16028"/>
                    <a:pt x="12756" y="15090"/>
                    <a:pt x="13014" y="14351"/>
                  </a:cubicBezTo>
                  <a:cubicBezTo>
                    <a:pt x="13249" y="13636"/>
                    <a:pt x="13389" y="12886"/>
                    <a:pt x="13460" y="12123"/>
                  </a:cubicBezTo>
                  <a:cubicBezTo>
                    <a:pt x="13940" y="12030"/>
                    <a:pt x="14421" y="11912"/>
                    <a:pt x="14878" y="11737"/>
                  </a:cubicBezTo>
                  <a:cubicBezTo>
                    <a:pt x="15605" y="11479"/>
                    <a:pt x="16227" y="11034"/>
                    <a:pt x="16672" y="10424"/>
                  </a:cubicBezTo>
                  <a:cubicBezTo>
                    <a:pt x="16766" y="10447"/>
                    <a:pt x="16871" y="10459"/>
                    <a:pt x="16977" y="10459"/>
                  </a:cubicBezTo>
                  <a:cubicBezTo>
                    <a:pt x="17188" y="10459"/>
                    <a:pt x="17423" y="10388"/>
                    <a:pt x="17634" y="10236"/>
                  </a:cubicBezTo>
                  <a:cubicBezTo>
                    <a:pt x="18583" y="9474"/>
                    <a:pt x="17926" y="8103"/>
                    <a:pt x="17001" y="7962"/>
                  </a:cubicBezTo>
                  <a:cubicBezTo>
                    <a:pt x="16719" y="7399"/>
                    <a:pt x="16203" y="6918"/>
                    <a:pt x="15617" y="6485"/>
                  </a:cubicBezTo>
                  <a:cubicBezTo>
                    <a:pt x="15535" y="6438"/>
                    <a:pt x="15453" y="6391"/>
                    <a:pt x="15383" y="6332"/>
                  </a:cubicBezTo>
                  <a:cubicBezTo>
                    <a:pt x="15594" y="5886"/>
                    <a:pt x="15769" y="5417"/>
                    <a:pt x="15886" y="4948"/>
                  </a:cubicBezTo>
                  <a:cubicBezTo>
                    <a:pt x="16156" y="3788"/>
                    <a:pt x="15805" y="2874"/>
                    <a:pt x="15066" y="2264"/>
                  </a:cubicBezTo>
                  <a:cubicBezTo>
                    <a:pt x="15195" y="1513"/>
                    <a:pt x="14573" y="693"/>
                    <a:pt x="13823" y="693"/>
                  </a:cubicBezTo>
                  <a:cubicBezTo>
                    <a:pt x="13518" y="693"/>
                    <a:pt x="13190" y="833"/>
                    <a:pt x="12885" y="1162"/>
                  </a:cubicBezTo>
                  <a:cubicBezTo>
                    <a:pt x="12803" y="1243"/>
                    <a:pt x="12744" y="1337"/>
                    <a:pt x="12697" y="1431"/>
                  </a:cubicBezTo>
                  <a:cubicBezTo>
                    <a:pt x="12217" y="1443"/>
                    <a:pt x="11712" y="1548"/>
                    <a:pt x="11232" y="1712"/>
                  </a:cubicBezTo>
                  <a:cubicBezTo>
                    <a:pt x="10986" y="1361"/>
                    <a:pt x="10716" y="1045"/>
                    <a:pt x="10423" y="763"/>
                  </a:cubicBezTo>
                  <a:cubicBezTo>
                    <a:pt x="9860" y="235"/>
                    <a:pt x="9216" y="1"/>
                    <a:pt x="8570"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4" name="Google Shape;354;p9"/>
            <p:cNvSpPr/>
            <p:nvPr/>
          </p:nvSpPr>
          <p:spPr>
            <a:xfrm>
              <a:off x="8466575" y="4554416"/>
              <a:ext cx="204300" cy="223364"/>
            </a:xfrm>
            <a:custGeom>
              <a:rect b="b" l="l" r="r" t="t"/>
              <a:pathLst>
                <a:path extrusionOk="0" h="5835" w="5337">
                  <a:moveTo>
                    <a:pt x="1857" y="0"/>
                  </a:moveTo>
                  <a:cubicBezTo>
                    <a:pt x="1460" y="0"/>
                    <a:pt x="1059" y="321"/>
                    <a:pt x="1209" y="807"/>
                  </a:cubicBezTo>
                  <a:cubicBezTo>
                    <a:pt x="1374" y="1323"/>
                    <a:pt x="1590" y="1829"/>
                    <a:pt x="1828" y="2313"/>
                  </a:cubicBezTo>
                  <a:cubicBezTo>
                    <a:pt x="1456" y="2448"/>
                    <a:pt x="1074" y="2571"/>
                    <a:pt x="703" y="2716"/>
                  </a:cubicBezTo>
                  <a:cubicBezTo>
                    <a:pt x="1" y="2983"/>
                    <a:pt x="201" y="4030"/>
                    <a:pt x="821" y="4030"/>
                  </a:cubicBezTo>
                  <a:cubicBezTo>
                    <a:pt x="893" y="4030"/>
                    <a:pt x="971" y="4015"/>
                    <a:pt x="1054" y="3984"/>
                  </a:cubicBezTo>
                  <a:cubicBezTo>
                    <a:pt x="1498" y="3809"/>
                    <a:pt x="1952" y="3654"/>
                    <a:pt x="2395" y="3500"/>
                  </a:cubicBezTo>
                  <a:cubicBezTo>
                    <a:pt x="2674" y="4098"/>
                    <a:pt x="2921" y="4706"/>
                    <a:pt x="3045" y="5356"/>
                  </a:cubicBezTo>
                  <a:cubicBezTo>
                    <a:pt x="3111" y="5690"/>
                    <a:pt x="3353" y="5834"/>
                    <a:pt x="3609" y="5834"/>
                  </a:cubicBezTo>
                  <a:cubicBezTo>
                    <a:pt x="3994" y="5834"/>
                    <a:pt x="4413" y="5507"/>
                    <a:pt x="4313" y="5006"/>
                  </a:cubicBezTo>
                  <a:cubicBezTo>
                    <a:pt x="4180" y="4314"/>
                    <a:pt x="3911" y="3675"/>
                    <a:pt x="3612" y="3035"/>
                  </a:cubicBezTo>
                  <a:cubicBezTo>
                    <a:pt x="3983" y="2881"/>
                    <a:pt x="4355" y="2716"/>
                    <a:pt x="4716" y="2510"/>
                  </a:cubicBezTo>
                  <a:cubicBezTo>
                    <a:pt x="5336" y="2160"/>
                    <a:pt x="4957" y="1292"/>
                    <a:pt x="4375" y="1292"/>
                  </a:cubicBezTo>
                  <a:cubicBezTo>
                    <a:pt x="4270" y="1292"/>
                    <a:pt x="4159" y="1320"/>
                    <a:pt x="4045" y="1385"/>
                  </a:cubicBezTo>
                  <a:cubicBezTo>
                    <a:pt x="3726" y="1561"/>
                    <a:pt x="3385" y="1715"/>
                    <a:pt x="3045" y="1859"/>
                  </a:cubicBezTo>
                  <a:cubicBezTo>
                    <a:pt x="2828" y="1405"/>
                    <a:pt x="2632" y="942"/>
                    <a:pt x="2477" y="456"/>
                  </a:cubicBezTo>
                  <a:cubicBezTo>
                    <a:pt x="2375" y="138"/>
                    <a:pt x="2117" y="0"/>
                    <a:pt x="1857" y="0"/>
                  </a:cubicBez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5" name="Google Shape;355;p9"/>
            <p:cNvSpPr/>
            <p:nvPr/>
          </p:nvSpPr>
          <p:spPr>
            <a:xfrm>
              <a:off x="8670875" y="4135591"/>
              <a:ext cx="204300" cy="223364"/>
            </a:xfrm>
            <a:custGeom>
              <a:rect b="b" l="l" r="r" t="t"/>
              <a:pathLst>
                <a:path extrusionOk="0" h="5835" w="5337">
                  <a:moveTo>
                    <a:pt x="1857" y="0"/>
                  </a:moveTo>
                  <a:cubicBezTo>
                    <a:pt x="1460" y="0"/>
                    <a:pt x="1059" y="321"/>
                    <a:pt x="1209" y="807"/>
                  </a:cubicBezTo>
                  <a:cubicBezTo>
                    <a:pt x="1374" y="1323"/>
                    <a:pt x="1590" y="1829"/>
                    <a:pt x="1828" y="2313"/>
                  </a:cubicBezTo>
                  <a:cubicBezTo>
                    <a:pt x="1456" y="2448"/>
                    <a:pt x="1074" y="2571"/>
                    <a:pt x="703" y="2716"/>
                  </a:cubicBezTo>
                  <a:cubicBezTo>
                    <a:pt x="1" y="2983"/>
                    <a:pt x="201" y="4030"/>
                    <a:pt x="821" y="4030"/>
                  </a:cubicBezTo>
                  <a:cubicBezTo>
                    <a:pt x="893" y="4030"/>
                    <a:pt x="971" y="4015"/>
                    <a:pt x="1054" y="3984"/>
                  </a:cubicBezTo>
                  <a:cubicBezTo>
                    <a:pt x="1498" y="3809"/>
                    <a:pt x="1952" y="3654"/>
                    <a:pt x="2395" y="3500"/>
                  </a:cubicBezTo>
                  <a:cubicBezTo>
                    <a:pt x="2674" y="4098"/>
                    <a:pt x="2921" y="4706"/>
                    <a:pt x="3045" y="5356"/>
                  </a:cubicBezTo>
                  <a:cubicBezTo>
                    <a:pt x="3111" y="5690"/>
                    <a:pt x="3353" y="5834"/>
                    <a:pt x="3609" y="5834"/>
                  </a:cubicBezTo>
                  <a:cubicBezTo>
                    <a:pt x="3994" y="5834"/>
                    <a:pt x="4413" y="5507"/>
                    <a:pt x="4313" y="5006"/>
                  </a:cubicBezTo>
                  <a:cubicBezTo>
                    <a:pt x="4180" y="4314"/>
                    <a:pt x="3911" y="3675"/>
                    <a:pt x="3612" y="3035"/>
                  </a:cubicBezTo>
                  <a:cubicBezTo>
                    <a:pt x="3983" y="2881"/>
                    <a:pt x="4355" y="2716"/>
                    <a:pt x="4716" y="2510"/>
                  </a:cubicBezTo>
                  <a:cubicBezTo>
                    <a:pt x="5336" y="2160"/>
                    <a:pt x="4957" y="1292"/>
                    <a:pt x="4375" y="1292"/>
                  </a:cubicBezTo>
                  <a:cubicBezTo>
                    <a:pt x="4270" y="1292"/>
                    <a:pt x="4159" y="1320"/>
                    <a:pt x="4045" y="1385"/>
                  </a:cubicBezTo>
                  <a:cubicBezTo>
                    <a:pt x="3726" y="1561"/>
                    <a:pt x="3385" y="1715"/>
                    <a:pt x="3045" y="1859"/>
                  </a:cubicBezTo>
                  <a:cubicBezTo>
                    <a:pt x="2828" y="1405"/>
                    <a:pt x="2632" y="942"/>
                    <a:pt x="2477" y="456"/>
                  </a:cubicBezTo>
                  <a:cubicBezTo>
                    <a:pt x="2375" y="138"/>
                    <a:pt x="2117" y="0"/>
                    <a:pt x="1857" y="0"/>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356" name="Google Shape;356;p9"/>
            <p:cNvGrpSpPr/>
            <p:nvPr/>
          </p:nvGrpSpPr>
          <p:grpSpPr>
            <a:xfrm>
              <a:off x="8298263" y="4102713"/>
              <a:ext cx="251475" cy="289100"/>
              <a:chOff x="2189450" y="2335450"/>
              <a:chExt cx="251475" cy="289100"/>
            </a:xfrm>
          </p:grpSpPr>
          <p:sp>
            <p:nvSpPr>
              <p:cNvPr id="357" name="Google Shape;357;p9"/>
              <p:cNvSpPr/>
              <p:nvPr/>
            </p:nvSpPr>
            <p:spPr>
              <a:xfrm>
                <a:off x="2231500" y="2545625"/>
                <a:ext cx="101625" cy="78925"/>
              </a:xfrm>
              <a:custGeom>
                <a:rect b="b" l="l" r="r" t="t"/>
                <a:pathLst>
                  <a:path extrusionOk="0" h="3157" w="4065">
                    <a:moveTo>
                      <a:pt x="2032" y="0"/>
                    </a:moveTo>
                    <a:cubicBezTo>
                      <a:pt x="1" y="0"/>
                      <a:pt x="1" y="3157"/>
                      <a:pt x="2032" y="3157"/>
                    </a:cubicBezTo>
                    <a:cubicBezTo>
                      <a:pt x="4065" y="3157"/>
                      <a:pt x="4065" y="0"/>
                      <a:pt x="2032" y="0"/>
                    </a:cubicBez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8" name="Google Shape;358;p9"/>
              <p:cNvSpPr/>
              <p:nvPr/>
            </p:nvSpPr>
            <p:spPr>
              <a:xfrm>
                <a:off x="2189450" y="2335450"/>
                <a:ext cx="101625" cy="78950"/>
              </a:xfrm>
              <a:custGeom>
                <a:rect b="b" l="l" r="r" t="t"/>
                <a:pathLst>
                  <a:path extrusionOk="0" h="3158" w="4065">
                    <a:moveTo>
                      <a:pt x="2033" y="1"/>
                    </a:moveTo>
                    <a:cubicBezTo>
                      <a:pt x="1" y="1"/>
                      <a:pt x="1" y="3157"/>
                      <a:pt x="2033" y="3157"/>
                    </a:cubicBezTo>
                    <a:cubicBezTo>
                      <a:pt x="4065" y="3157"/>
                      <a:pt x="4065" y="1"/>
                      <a:pt x="2033" y="1"/>
                    </a:cubicBez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9" name="Google Shape;359;p9"/>
              <p:cNvSpPr/>
              <p:nvPr/>
            </p:nvSpPr>
            <p:spPr>
              <a:xfrm>
                <a:off x="2344175" y="2388250"/>
                <a:ext cx="96750" cy="89125"/>
              </a:xfrm>
              <a:custGeom>
                <a:rect b="b" l="l" r="r" t="t"/>
                <a:pathLst>
                  <a:path extrusionOk="0" h="3565" w="3870">
                    <a:moveTo>
                      <a:pt x="2147" y="1"/>
                    </a:moveTo>
                    <a:cubicBezTo>
                      <a:pt x="1742" y="1"/>
                      <a:pt x="1337" y="153"/>
                      <a:pt x="1032" y="457"/>
                    </a:cubicBezTo>
                    <a:cubicBezTo>
                      <a:pt x="888" y="591"/>
                      <a:pt x="754" y="736"/>
                      <a:pt x="610" y="880"/>
                    </a:cubicBezTo>
                    <a:cubicBezTo>
                      <a:pt x="1" y="1478"/>
                      <a:pt x="1" y="2499"/>
                      <a:pt x="610" y="3108"/>
                    </a:cubicBezTo>
                    <a:cubicBezTo>
                      <a:pt x="914" y="3412"/>
                      <a:pt x="1321" y="3564"/>
                      <a:pt x="1728" y="3564"/>
                    </a:cubicBezTo>
                    <a:cubicBezTo>
                      <a:pt x="2134" y="3564"/>
                      <a:pt x="2539" y="3412"/>
                      <a:pt x="2838" y="3108"/>
                    </a:cubicBezTo>
                    <a:cubicBezTo>
                      <a:pt x="2982" y="2964"/>
                      <a:pt x="3127" y="2829"/>
                      <a:pt x="3260" y="2685"/>
                    </a:cubicBezTo>
                    <a:cubicBezTo>
                      <a:pt x="3869" y="2077"/>
                      <a:pt x="3869" y="1066"/>
                      <a:pt x="3260" y="457"/>
                    </a:cubicBezTo>
                    <a:cubicBezTo>
                      <a:pt x="2956" y="153"/>
                      <a:pt x="2552" y="1"/>
                      <a:pt x="2147" y="1"/>
                    </a:cubicBez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grpSp>
        <p:nvGrpSpPr>
          <p:cNvPr id="360" name="Google Shape;360;p9"/>
          <p:cNvGrpSpPr/>
          <p:nvPr/>
        </p:nvGrpSpPr>
        <p:grpSpPr>
          <a:xfrm flipH="1" rot="5400000">
            <a:off x="210299" y="-10266"/>
            <a:ext cx="1437133" cy="1280547"/>
            <a:chOff x="5898017" y="679887"/>
            <a:chExt cx="1822155" cy="1623617"/>
          </a:xfrm>
        </p:grpSpPr>
        <p:sp>
          <p:nvSpPr>
            <p:cNvPr id="361" name="Google Shape;361;p9"/>
            <p:cNvSpPr/>
            <p:nvPr/>
          </p:nvSpPr>
          <p:spPr>
            <a:xfrm>
              <a:off x="5898017" y="1960377"/>
              <a:ext cx="158260" cy="159738"/>
            </a:xfrm>
            <a:custGeom>
              <a:rect b="b" l="l" r="r" t="t"/>
              <a:pathLst>
                <a:path extrusionOk="0" h="1729" w="1713">
                  <a:moveTo>
                    <a:pt x="814" y="0"/>
                  </a:moveTo>
                  <a:cubicBezTo>
                    <a:pt x="725" y="0"/>
                    <a:pt x="637" y="23"/>
                    <a:pt x="568" y="66"/>
                  </a:cubicBezTo>
                  <a:cubicBezTo>
                    <a:pt x="444" y="138"/>
                    <a:pt x="372" y="242"/>
                    <a:pt x="341" y="375"/>
                  </a:cubicBezTo>
                  <a:cubicBezTo>
                    <a:pt x="341" y="386"/>
                    <a:pt x="330" y="396"/>
                    <a:pt x="330" y="407"/>
                  </a:cubicBezTo>
                  <a:cubicBezTo>
                    <a:pt x="330" y="399"/>
                    <a:pt x="329" y="396"/>
                    <a:pt x="328" y="396"/>
                  </a:cubicBezTo>
                  <a:cubicBezTo>
                    <a:pt x="324" y="396"/>
                    <a:pt x="318" y="412"/>
                    <a:pt x="323" y="412"/>
                  </a:cubicBezTo>
                  <a:cubicBezTo>
                    <a:pt x="324" y="412"/>
                    <a:pt x="327" y="410"/>
                    <a:pt x="330" y="407"/>
                  </a:cubicBezTo>
                  <a:lnTo>
                    <a:pt x="330" y="407"/>
                  </a:lnTo>
                  <a:cubicBezTo>
                    <a:pt x="310" y="437"/>
                    <a:pt x="289" y="478"/>
                    <a:pt x="268" y="510"/>
                  </a:cubicBezTo>
                  <a:cubicBezTo>
                    <a:pt x="217" y="613"/>
                    <a:pt x="155" y="716"/>
                    <a:pt x="103" y="819"/>
                  </a:cubicBezTo>
                  <a:cubicBezTo>
                    <a:pt x="0" y="1005"/>
                    <a:pt x="21" y="1242"/>
                    <a:pt x="176" y="1397"/>
                  </a:cubicBezTo>
                  <a:lnTo>
                    <a:pt x="279" y="1500"/>
                  </a:lnTo>
                  <a:cubicBezTo>
                    <a:pt x="330" y="1551"/>
                    <a:pt x="424" y="1603"/>
                    <a:pt x="506" y="1624"/>
                  </a:cubicBezTo>
                  <a:cubicBezTo>
                    <a:pt x="591" y="1695"/>
                    <a:pt x="696" y="1729"/>
                    <a:pt x="802" y="1729"/>
                  </a:cubicBezTo>
                  <a:cubicBezTo>
                    <a:pt x="926" y="1729"/>
                    <a:pt x="1051" y="1682"/>
                    <a:pt x="1146" y="1592"/>
                  </a:cubicBezTo>
                  <a:cubicBezTo>
                    <a:pt x="1331" y="1417"/>
                    <a:pt x="1527" y="1262"/>
                    <a:pt x="1600" y="1015"/>
                  </a:cubicBezTo>
                  <a:cubicBezTo>
                    <a:pt x="1713" y="581"/>
                    <a:pt x="1362" y="283"/>
                    <a:pt x="1052" y="66"/>
                  </a:cubicBezTo>
                  <a:cubicBezTo>
                    <a:pt x="982" y="21"/>
                    <a:pt x="897" y="0"/>
                    <a:pt x="814"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62" name="Google Shape;362;p9"/>
            <p:cNvSpPr/>
            <p:nvPr/>
          </p:nvSpPr>
          <p:spPr>
            <a:xfrm>
              <a:off x="6434602" y="2116420"/>
              <a:ext cx="143016" cy="187085"/>
            </a:xfrm>
            <a:custGeom>
              <a:rect b="b" l="l" r="r" t="t"/>
              <a:pathLst>
                <a:path extrusionOk="0" h="2025" w="1548">
                  <a:moveTo>
                    <a:pt x="601" y="0"/>
                  </a:moveTo>
                  <a:cubicBezTo>
                    <a:pt x="436" y="0"/>
                    <a:pt x="276" y="83"/>
                    <a:pt x="175" y="265"/>
                  </a:cubicBezTo>
                  <a:cubicBezTo>
                    <a:pt x="72" y="440"/>
                    <a:pt x="51" y="646"/>
                    <a:pt x="41" y="832"/>
                  </a:cubicBezTo>
                  <a:cubicBezTo>
                    <a:pt x="0" y="1224"/>
                    <a:pt x="10" y="1698"/>
                    <a:pt x="361" y="1946"/>
                  </a:cubicBezTo>
                  <a:cubicBezTo>
                    <a:pt x="443" y="2000"/>
                    <a:pt x="526" y="2024"/>
                    <a:pt x="608" y="2024"/>
                  </a:cubicBezTo>
                  <a:cubicBezTo>
                    <a:pt x="743" y="2024"/>
                    <a:pt x="875" y="1960"/>
                    <a:pt x="990" y="1863"/>
                  </a:cubicBezTo>
                  <a:cubicBezTo>
                    <a:pt x="1186" y="1853"/>
                    <a:pt x="1372" y="1719"/>
                    <a:pt x="1434" y="1523"/>
                  </a:cubicBezTo>
                  <a:cubicBezTo>
                    <a:pt x="1454" y="1420"/>
                    <a:pt x="1475" y="1327"/>
                    <a:pt x="1485" y="1234"/>
                  </a:cubicBezTo>
                  <a:cubicBezTo>
                    <a:pt x="1516" y="1173"/>
                    <a:pt x="1547" y="1100"/>
                    <a:pt x="1547" y="1017"/>
                  </a:cubicBezTo>
                  <a:cubicBezTo>
                    <a:pt x="1547" y="863"/>
                    <a:pt x="1475" y="749"/>
                    <a:pt x="1382" y="667"/>
                  </a:cubicBezTo>
                  <a:cubicBezTo>
                    <a:pt x="1351" y="616"/>
                    <a:pt x="1320" y="574"/>
                    <a:pt x="1279" y="522"/>
                  </a:cubicBezTo>
                  <a:cubicBezTo>
                    <a:pt x="1238" y="471"/>
                    <a:pt x="1186" y="440"/>
                    <a:pt x="1135" y="389"/>
                  </a:cubicBezTo>
                  <a:cubicBezTo>
                    <a:pt x="1124" y="347"/>
                    <a:pt x="1103" y="295"/>
                    <a:pt x="1073" y="254"/>
                  </a:cubicBezTo>
                  <a:cubicBezTo>
                    <a:pt x="951" y="91"/>
                    <a:pt x="774" y="0"/>
                    <a:pt x="601"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63" name="Google Shape;363;p9"/>
            <p:cNvSpPr/>
            <p:nvPr/>
          </p:nvSpPr>
          <p:spPr>
            <a:xfrm>
              <a:off x="6864018" y="1933954"/>
              <a:ext cx="156689" cy="160200"/>
            </a:xfrm>
            <a:custGeom>
              <a:rect b="b" l="l" r="r" t="t"/>
              <a:pathLst>
                <a:path extrusionOk="0" h="1734" w="1696">
                  <a:moveTo>
                    <a:pt x="1146" y="1"/>
                  </a:moveTo>
                  <a:cubicBezTo>
                    <a:pt x="1140" y="1"/>
                    <a:pt x="1134" y="1"/>
                    <a:pt x="1129" y="1"/>
                  </a:cubicBezTo>
                  <a:cubicBezTo>
                    <a:pt x="973" y="1"/>
                    <a:pt x="829" y="42"/>
                    <a:pt x="705" y="115"/>
                  </a:cubicBezTo>
                  <a:cubicBezTo>
                    <a:pt x="592" y="145"/>
                    <a:pt x="489" y="218"/>
                    <a:pt x="427" y="331"/>
                  </a:cubicBezTo>
                  <a:cubicBezTo>
                    <a:pt x="386" y="414"/>
                    <a:pt x="334" y="476"/>
                    <a:pt x="283" y="548"/>
                  </a:cubicBezTo>
                  <a:cubicBezTo>
                    <a:pt x="180" y="693"/>
                    <a:pt x="128" y="858"/>
                    <a:pt x="86" y="1023"/>
                  </a:cubicBezTo>
                  <a:cubicBezTo>
                    <a:pt x="1" y="1347"/>
                    <a:pt x="259" y="1627"/>
                    <a:pt x="559" y="1627"/>
                  </a:cubicBezTo>
                  <a:cubicBezTo>
                    <a:pt x="584" y="1627"/>
                    <a:pt x="609" y="1625"/>
                    <a:pt x="633" y="1621"/>
                  </a:cubicBezTo>
                  <a:cubicBezTo>
                    <a:pt x="726" y="1683"/>
                    <a:pt x="829" y="1734"/>
                    <a:pt x="932" y="1734"/>
                  </a:cubicBezTo>
                  <a:cubicBezTo>
                    <a:pt x="1149" y="1734"/>
                    <a:pt x="1314" y="1590"/>
                    <a:pt x="1386" y="1404"/>
                  </a:cubicBezTo>
                  <a:cubicBezTo>
                    <a:pt x="1417" y="1383"/>
                    <a:pt x="1448" y="1363"/>
                    <a:pt x="1469" y="1332"/>
                  </a:cubicBezTo>
                  <a:cubicBezTo>
                    <a:pt x="1696" y="1085"/>
                    <a:pt x="1613" y="785"/>
                    <a:pt x="1613" y="476"/>
                  </a:cubicBezTo>
                  <a:cubicBezTo>
                    <a:pt x="1613" y="223"/>
                    <a:pt x="1406" y="1"/>
                    <a:pt x="1146"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64" name="Google Shape;364;p9"/>
            <p:cNvSpPr/>
            <p:nvPr/>
          </p:nvSpPr>
          <p:spPr>
            <a:xfrm>
              <a:off x="7359861" y="1915384"/>
              <a:ext cx="163988" cy="152162"/>
            </a:xfrm>
            <a:custGeom>
              <a:rect b="b" l="l" r="r" t="t"/>
              <a:pathLst>
                <a:path extrusionOk="0" h="1647" w="1775">
                  <a:moveTo>
                    <a:pt x="1056" y="1"/>
                  </a:moveTo>
                  <a:cubicBezTo>
                    <a:pt x="1034" y="1"/>
                    <a:pt x="1013" y="3"/>
                    <a:pt x="991" y="6"/>
                  </a:cubicBezTo>
                  <a:lnTo>
                    <a:pt x="960" y="6"/>
                  </a:lnTo>
                  <a:cubicBezTo>
                    <a:pt x="775" y="6"/>
                    <a:pt x="651" y="99"/>
                    <a:pt x="548" y="243"/>
                  </a:cubicBezTo>
                  <a:cubicBezTo>
                    <a:pt x="465" y="346"/>
                    <a:pt x="383" y="460"/>
                    <a:pt x="321" y="573"/>
                  </a:cubicBezTo>
                  <a:cubicBezTo>
                    <a:pt x="259" y="687"/>
                    <a:pt x="218" y="800"/>
                    <a:pt x="156" y="914"/>
                  </a:cubicBezTo>
                  <a:cubicBezTo>
                    <a:pt x="1" y="1234"/>
                    <a:pt x="186" y="1646"/>
                    <a:pt x="578" y="1646"/>
                  </a:cubicBezTo>
                  <a:cubicBezTo>
                    <a:pt x="672" y="1646"/>
                    <a:pt x="775" y="1636"/>
                    <a:pt x="878" y="1636"/>
                  </a:cubicBezTo>
                  <a:cubicBezTo>
                    <a:pt x="904" y="1641"/>
                    <a:pt x="930" y="1643"/>
                    <a:pt x="954" y="1643"/>
                  </a:cubicBezTo>
                  <a:cubicBezTo>
                    <a:pt x="1045" y="1643"/>
                    <a:pt x="1124" y="1615"/>
                    <a:pt x="1197" y="1574"/>
                  </a:cubicBezTo>
                  <a:cubicBezTo>
                    <a:pt x="1352" y="1522"/>
                    <a:pt x="1486" y="1440"/>
                    <a:pt x="1589" y="1295"/>
                  </a:cubicBezTo>
                  <a:cubicBezTo>
                    <a:pt x="1775" y="1017"/>
                    <a:pt x="1610" y="646"/>
                    <a:pt x="1517" y="357"/>
                  </a:cubicBezTo>
                  <a:cubicBezTo>
                    <a:pt x="1452" y="170"/>
                    <a:pt x="1260" y="1"/>
                    <a:pt x="1056"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65" name="Google Shape;365;p9"/>
            <p:cNvSpPr/>
            <p:nvPr/>
          </p:nvSpPr>
          <p:spPr>
            <a:xfrm>
              <a:off x="7171206" y="1552025"/>
              <a:ext cx="161124" cy="141538"/>
            </a:xfrm>
            <a:custGeom>
              <a:rect b="b" l="l" r="r" t="t"/>
              <a:pathLst>
                <a:path extrusionOk="0" h="1532" w="1744">
                  <a:moveTo>
                    <a:pt x="1074" y="1"/>
                  </a:moveTo>
                  <a:cubicBezTo>
                    <a:pt x="1033" y="1"/>
                    <a:pt x="992" y="4"/>
                    <a:pt x="949" y="9"/>
                  </a:cubicBezTo>
                  <a:cubicBezTo>
                    <a:pt x="867" y="20"/>
                    <a:pt x="795" y="61"/>
                    <a:pt x="733" y="112"/>
                  </a:cubicBezTo>
                  <a:lnTo>
                    <a:pt x="733" y="102"/>
                  </a:lnTo>
                  <a:cubicBezTo>
                    <a:pt x="681" y="91"/>
                    <a:pt x="640" y="82"/>
                    <a:pt x="599" y="82"/>
                  </a:cubicBezTo>
                  <a:lnTo>
                    <a:pt x="589" y="82"/>
                  </a:lnTo>
                  <a:cubicBezTo>
                    <a:pt x="577" y="80"/>
                    <a:pt x="566" y="79"/>
                    <a:pt x="554" y="79"/>
                  </a:cubicBezTo>
                  <a:cubicBezTo>
                    <a:pt x="407" y="79"/>
                    <a:pt x="243" y="195"/>
                    <a:pt x="176" y="318"/>
                  </a:cubicBezTo>
                  <a:cubicBezTo>
                    <a:pt x="83" y="494"/>
                    <a:pt x="62" y="731"/>
                    <a:pt x="32" y="927"/>
                  </a:cubicBezTo>
                  <a:cubicBezTo>
                    <a:pt x="0" y="1102"/>
                    <a:pt x="32" y="1257"/>
                    <a:pt x="155" y="1391"/>
                  </a:cubicBezTo>
                  <a:cubicBezTo>
                    <a:pt x="247" y="1484"/>
                    <a:pt x="372" y="1532"/>
                    <a:pt x="498" y="1532"/>
                  </a:cubicBezTo>
                  <a:cubicBezTo>
                    <a:pt x="583" y="1532"/>
                    <a:pt x="668" y="1510"/>
                    <a:pt x="743" y="1464"/>
                  </a:cubicBezTo>
                  <a:cubicBezTo>
                    <a:pt x="826" y="1412"/>
                    <a:pt x="919" y="1361"/>
                    <a:pt x="1011" y="1319"/>
                  </a:cubicBezTo>
                  <a:cubicBezTo>
                    <a:pt x="1022" y="1319"/>
                    <a:pt x="1032" y="1319"/>
                    <a:pt x="1032" y="1309"/>
                  </a:cubicBezTo>
                  <a:cubicBezTo>
                    <a:pt x="1063" y="1309"/>
                    <a:pt x="1084" y="1299"/>
                    <a:pt x="1104" y="1278"/>
                  </a:cubicBezTo>
                  <a:cubicBezTo>
                    <a:pt x="1125" y="1278"/>
                    <a:pt x="1146" y="1267"/>
                    <a:pt x="1156" y="1257"/>
                  </a:cubicBezTo>
                  <a:cubicBezTo>
                    <a:pt x="1341" y="1164"/>
                    <a:pt x="1465" y="969"/>
                    <a:pt x="1589" y="814"/>
                  </a:cubicBezTo>
                  <a:cubicBezTo>
                    <a:pt x="1744" y="607"/>
                    <a:pt x="1651" y="360"/>
                    <a:pt x="1476" y="215"/>
                  </a:cubicBezTo>
                  <a:cubicBezTo>
                    <a:pt x="1465" y="185"/>
                    <a:pt x="1444" y="153"/>
                    <a:pt x="1414" y="133"/>
                  </a:cubicBezTo>
                  <a:cubicBezTo>
                    <a:pt x="1312" y="32"/>
                    <a:pt x="1199" y="1"/>
                    <a:pt x="1074"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66" name="Google Shape;366;p9"/>
            <p:cNvSpPr/>
            <p:nvPr/>
          </p:nvSpPr>
          <p:spPr>
            <a:xfrm>
              <a:off x="7460008" y="1266547"/>
              <a:ext cx="133500" cy="156504"/>
            </a:xfrm>
            <a:custGeom>
              <a:rect b="b" l="l" r="r" t="t"/>
              <a:pathLst>
                <a:path extrusionOk="0" h="1694" w="1445">
                  <a:moveTo>
                    <a:pt x="564" y="1"/>
                  </a:moveTo>
                  <a:cubicBezTo>
                    <a:pt x="351" y="1"/>
                    <a:pt x="135" y="145"/>
                    <a:pt x="83" y="355"/>
                  </a:cubicBezTo>
                  <a:cubicBezTo>
                    <a:pt x="62" y="448"/>
                    <a:pt x="51" y="541"/>
                    <a:pt x="62" y="634"/>
                  </a:cubicBezTo>
                  <a:cubicBezTo>
                    <a:pt x="21" y="747"/>
                    <a:pt x="0" y="871"/>
                    <a:pt x="0" y="985"/>
                  </a:cubicBezTo>
                  <a:cubicBezTo>
                    <a:pt x="0" y="1180"/>
                    <a:pt x="72" y="1335"/>
                    <a:pt x="196" y="1490"/>
                  </a:cubicBezTo>
                  <a:cubicBezTo>
                    <a:pt x="268" y="1583"/>
                    <a:pt x="413" y="1666"/>
                    <a:pt x="526" y="1686"/>
                  </a:cubicBezTo>
                  <a:cubicBezTo>
                    <a:pt x="571" y="1691"/>
                    <a:pt x="614" y="1694"/>
                    <a:pt x="656" y="1694"/>
                  </a:cubicBezTo>
                  <a:cubicBezTo>
                    <a:pt x="787" y="1694"/>
                    <a:pt x="907" y="1669"/>
                    <a:pt x="1032" y="1614"/>
                  </a:cubicBezTo>
                  <a:cubicBezTo>
                    <a:pt x="1279" y="1510"/>
                    <a:pt x="1444" y="1212"/>
                    <a:pt x="1424" y="943"/>
                  </a:cubicBezTo>
                  <a:cubicBezTo>
                    <a:pt x="1382" y="552"/>
                    <a:pt x="1114" y="273"/>
                    <a:pt x="794" y="66"/>
                  </a:cubicBezTo>
                  <a:cubicBezTo>
                    <a:pt x="724" y="21"/>
                    <a:pt x="644" y="1"/>
                    <a:pt x="564"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67" name="Google Shape;367;p9"/>
            <p:cNvSpPr/>
            <p:nvPr/>
          </p:nvSpPr>
          <p:spPr>
            <a:xfrm>
              <a:off x="6821520" y="1081218"/>
              <a:ext cx="162048" cy="180340"/>
            </a:xfrm>
            <a:custGeom>
              <a:rect b="b" l="l" r="r" t="t"/>
              <a:pathLst>
                <a:path extrusionOk="0" h="1952" w="1754">
                  <a:moveTo>
                    <a:pt x="850" y="0"/>
                  </a:moveTo>
                  <a:cubicBezTo>
                    <a:pt x="689" y="0"/>
                    <a:pt x="526" y="60"/>
                    <a:pt x="381" y="154"/>
                  </a:cubicBezTo>
                  <a:cubicBezTo>
                    <a:pt x="196" y="277"/>
                    <a:pt x="103" y="504"/>
                    <a:pt x="175" y="721"/>
                  </a:cubicBezTo>
                  <a:cubicBezTo>
                    <a:pt x="41" y="979"/>
                    <a:pt x="0" y="1278"/>
                    <a:pt x="175" y="1547"/>
                  </a:cubicBezTo>
                  <a:cubicBezTo>
                    <a:pt x="335" y="1786"/>
                    <a:pt x="631" y="1952"/>
                    <a:pt x="928" y="1952"/>
                  </a:cubicBezTo>
                  <a:cubicBezTo>
                    <a:pt x="1015" y="1952"/>
                    <a:pt x="1102" y="1938"/>
                    <a:pt x="1186" y="1907"/>
                  </a:cubicBezTo>
                  <a:cubicBezTo>
                    <a:pt x="1424" y="1815"/>
                    <a:pt x="1578" y="1660"/>
                    <a:pt x="1671" y="1423"/>
                  </a:cubicBezTo>
                  <a:cubicBezTo>
                    <a:pt x="1754" y="1185"/>
                    <a:pt x="1671" y="917"/>
                    <a:pt x="1589" y="701"/>
                  </a:cubicBezTo>
                  <a:cubicBezTo>
                    <a:pt x="1495" y="463"/>
                    <a:pt x="1392" y="206"/>
                    <a:pt x="1155" y="82"/>
                  </a:cubicBezTo>
                  <a:cubicBezTo>
                    <a:pt x="1058" y="25"/>
                    <a:pt x="955" y="0"/>
                    <a:pt x="850"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68" name="Google Shape;368;p9"/>
            <p:cNvSpPr/>
            <p:nvPr/>
          </p:nvSpPr>
          <p:spPr>
            <a:xfrm>
              <a:off x="7283641" y="981994"/>
              <a:ext cx="146896" cy="132484"/>
            </a:xfrm>
            <a:custGeom>
              <a:rect b="b" l="l" r="r" t="t"/>
              <a:pathLst>
                <a:path extrusionOk="0" h="1434" w="1590">
                  <a:moveTo>
                    <a:pt x="1115" y="1"/>
                  </a:moveTo>
                  <a:cubicBezTo>
                    <a:pt x="867" y="10"/>
                    <a:pt x="640" y="93"/>
                    <a:pt x="486" y="289"/>
                  </a:cubicBezTo>
                  <a:cubicBezTo>
                    <a:pt x="300" y="310"/>
                    <a:pt x="124" y="464"/>
                    <a:pt x="73" y="650"/>
                  </a:cubicBezTo>
                  <a:cubicBezTo>
                    <a:pt x="1" y="898"/>
                    <a:pt x="135" y="1115"/>
                    <a:pt x="362" y="1218"/>
                  </a:cubicBezTo>
                  <a:cubicBezTo>
                    <a:pt x="383" y="1228"/>
                    <a:pt x="403" y="1238"/>
                    <a:pt x="413" y="1248"/>
                  </a:cubicBezTo>
                  <a:lnTo>
                    <a:pt x="537" y="1310"/>
                  </a:lnTo>
                  <a:cubicBezTo>
                    <a:pt x="671" y="1383"/>
                    <a:pt x="805" y="1434"/>
                    <a:pt x="950" y="1434"/>
                  </a:cubicBezTo>
                  <a:cubicBezTo>
                    <a:pt x="1167" y="1434"/>
                    <a:pt x="1373" y="1310"/>
                    <a:pt x="1476" y="1115"/>
                  </a:cubicBezTo>
                  <a:cubicBezTo>
                    <a:pt x="1579" y="929"/>
                    <a:pt x="1589" y="702"/>
                    <a:pt x="1589" y="485"/>
                  </a:cubicBezTo>
                  <a:cubicBezTo>
                    <a:pt x="1589" y="228"/>
                    <a:pt x="1373" y="1"/>
                    <a:pt x="1115"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69" name="Google Shape;369;p9"/>
            <p:cNvSpPr/>
            <p:nvPr/>
          </p:nvSpPr>
          <p:spPr>
            <a:xfrm>
              <a:off x="6712873" y="724603"/>
              <a:ext cx="149483" cy="159461"/>
            </a:xfrm>
            <a:custGeom>
              <a:rect b="b" l="l" r="r" t="t"/>
              <a:pathLst>
                <a:path extrusionOk="0" h="1726" w="1618">
                  <a:moveTo>
                    <a:pt x="830" y="0"/>
                  </a:moveTo>
                  <a:cubicBezTo>
                    <a:pt x="792" y="0"/>
                    <a:pt x="752" y="4"/>
                    <a:pt x="711" y="11"/>
                  </a:cubicBezTo>
                  <a:cubicBezTo>
                    <a:pt x="526" y="53"/>
                    <a:pt x="402" y="187"/>
                    <a:pt x="310" y="352"/>
                  </a:cubicBezTo>
                  <a:cubicBezTo>
                    <a:pt x="83" y="497"/>
                    <a:pt x="0" y="785"/>
                    <a:pt x="134" y="1012"/>
                  </a:cubicBezTo>
                  <a:cubicBezTo>
                    <a:pt x="258" y="1229"/>
                    <a:pt x="340" y="1497"/>
                    <a:pt x="557" y="1641"/>
                  </a:cubicBezTo>
                  <a:cubicBezTo>
                    <a:pt x="638" y="1687"/>
                    <a:pt x="735" y="1716"/>
                    <a:pt x="827" y="1716"/>
                  </a:cubicBezTo>
                  <a:cubicBezTo>
                    <a:pt x="840" y="1716"/>
                    <a:pt x="854" y="1715"/>
                    <a:pt x="867" y="1714"/>
                  </a:cubicBezTo>
                  <a:lnTo>
                    <a:pt x="1000" y="1714"/>
                  </a:lnTo>
                  <a:cubicBezTo>
                    <a:pt x="1037" y="1721"/>
                    <a:pt x="1075" y="1725"/>
                    <a:pt x="1112" y="1725"/>
                  </a:cubicBezTo>
                  <a:cubicBezTo>
                    <a:pt x="1374" y="1725"/>
                    <a:pt x="1618" y="1539"/>
                    <a:pt x="1609" y="1249"/>
                  </a:cubicBezTo>
                  <a:cubicBezTo>
                    <a:pt x="1599" y="868"/>
                    <a:pt x="1465" y="548"/>
                    <a:pt x="1259" y="238"/>
                  </a:cubicBezTo>
                  <a:cubicBezTo>
                    <a:pt x="1148" y="78"/>
                    <a:pt x="1004" y="0"/>
                    <a:pt x="830"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0" name="Google Shape;370;p9"/>
            <p:cNvSpPr/>
            <p:nvPr/>
          </p:nvSpPr>
          <p:spPr>
            <a:xfrm>
              <a:off x="7596187" y="679887"/>
              <a:ext cx="123984" cy="142462"/>
            </a:xfrm>
            <a:custGeom>
              <a:rect b="b" l="l" r="r" t="t"/>
              <a:pathLst>
                <a:path extrusionOk="0" h="1542" w="1342">
                  <a:moveTo>
                    <a:pt x="517" y="0"/>
                  </a:moveTo>
                  <a:cubicBezTo>
                    <a:pt x="362" y="0"/>
                    <a:pt x="166" y="93"/>
                    <a:pt x="104" y="238"/>
                  </a:cubicBezTo>
                  <a:cubicBezTo>
                    <a:pt x="22" y="433"/>
                    <a:pt x="1" y="578"/>
                    <a:pt x="32" y="774"/>
                  </a:cubicBezTo>
                  <a:lnTo>
                    <a:pt x="63" y="867"/>
                  </a:lnTo>
                  <a:cubicBezTo>
                    <a:pt x="22" y="1063"/>
                    <a:pt x="73" y="1259"/>
                    <a:pt x="280" y="1382"/>
                  </a:cubicBezTo>
                  <a:cubicBezTo>
                    <a:pt x="342" y="1414"/>
                    <a:pt x="424" y="1434"/>
                    <a:pt x="507" y="1444"/>
                  </a:cubicBezTo>
                  <a:cubicBezTo>
                    <a:pt x="584" y="1511"/>
                    <a:pt x="691" y="1542"/>
                    <a:pt x="798" y="1542"/>
                  </a:cubicBezTo>
                  <a:cubicBezTo>
                    <a:pt x="890" y="1542"/>
                    <a:pt x="981" y="1519"/>
                    <a:pt x="1053" y="1476"/>
                  </a:cubicBezTo>
                  <a:cubicBezTo>
                    <a:pt x="1291" y="1331"/>
                    <a:pt x="1342" y="1052"/>
                    <a:pt x="1218" y="816"/>
                  </a:cubicBezTo>
                  <a:cubicBezTo>
                    <a:pt x="1218" y="816"/>
                    <a:pt x="1218" y="805"/>
                    <a:pt x="1208" y="795"/>
                  </a:cubicBezTo>
                  <a:cubicBezTo>
                    <a:pt x="1249" y="630"/>
                    <a:pt x="1229" y="465"/>
                    <a:pt x="1136" y="320"/>
                  </a:cubicBezTo>
                  <a:cubicBezTo>
                    <a:pt x="1074" y="227"/>
                    <a:pt x="991" y="145"/>
                    <a:pt x="899" y="93"/>
                  </a:cubicBezTo>
                  <a:cubicBezTo>
                    <a:pt x="816" y="42"/>
                    <a:pt x="723" y="0"/>
                    <a:pt x="610"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371" name="Google Shape;371;p9"/>
          <p:cNvGrpSpPr/>
          <p:nvPr/>
        </p:nvGrpSpPr>
        <p:grpSpPr>
          <a:xfrm flipH="1" rot="-4602649">
            <a:off x="2650247" y="3753164"/>
            <a:ext cx="1013954" cy="1280580"/>
            <a:chOff x="6434602" y="679887"/>
            <a:chExt cx="1285569" cy="1623617"/>
          </a:xfrm>
        </p:grpSpPr>
        <p:sp>
          <p:nvSpPr>
            <p:cNvPr id="372" name="Google Shape;372;p9"/>
            <p:cNvSpPr/>
            <p:nvPr/>
          </p:nvSpPr>
          <p:spPr>
            <a:xfrm>
              <a:off x="6434602" y="2116420"/>
              <a:ext cx="143016" cy="187085"/>
            </a:xfrm>
            <a:custGeom>
              <a:rect b="b" l="l" r="r" t="t"/>
              <a:pathLst>
                <a:path extrusionOk="0" h="2025" w="1548">
                  <a:moveTo>
                    <a:pt x="601" y="0"/>
                  </a:moveTo>
                  <a:cubicBezTo>
                    <a:pt x="436" y="0"/>
                    <a:pt x="276" y="83"/>
                    <a:pt x="175" y="265"/>
                  </a:cubicBezTo>
                  <a:cubicBezTo>
                    <a:pt x="72" y="440"/>
                    <a:pt x="51" y="646"/>
                    <a:pt x="41" y="832"/>
                  </a:cubicBezTo>
                  <a:cubicBezTo>
                    <a:pt x="0" y="1224"/>
                    <a:pt x="10" y="1698"/>
                    <a:pt x="361" y="1946"/>
                  </a:cubicBezTo>
                  <a:cubicBezTo>
                    <a:pt x="443" y="2000"/>
                    <a:pt x="526" y="2024"/>
                    <a:pt x="608" y="2024"/>
                  </a:cubicBezTo>
                  <a:cubicBezTo>
                    <a:pt x="743" y="2024"/>
                    <a:pt x="875" y="1960"/>
                    <a:pt x="990" y="1863"/>
                  </a:cubicBezTo>
                  <a:cubicBezTo>
                    <a:pt x="1186" y="1853"/>
                    <a:pt x="1372" y="1719"/>
                    <a:pt x="1434" y="1523"/>
                  </a:cubicBezTo>
                  <a:cubicBezTo>
                    <a:pt x="1454" y="1420"/>
                    <a:pt x="1475" y="1327"/>
                    <a:pt x="1485" y="1234"/>
                  </a:cubicBezTo>
                  <a:cubicBezTo>
                    <a:pt x="1516" y="1173"/>
                    <a:pt x="1547" y="1100"/>
                    <a:pt x="1547" y="1017"/>
                  </a:cubicBezTo>
                  <a:cubicBezTo>
                    <a:pt x="1547" y="863"/>
                    <a:pt x="1475" y="749"/>
                    <a:pt x="1382" y="667"/>
                  </a:cubicBezTo>
                  <a:cubicBezTo>
                    <a:pt x="1351" y="616"/>
                    <a:pt x="1320" y="574"/>
                    <a:pt x="1279" y="522"/>
                  </a:cubicBezTo>
                  <a:cubicBezTo>
                    <a:pt x="1238" y="471"/>
                    <a:pt x="1186" y="440"/>
                    <a:pt x="1135" y="389"/>
                  </a:cubicBezTo>
                  <a:cubicBezTo>
                    <a:pt x="1124" y="347"/>
                    <a:pt x="1103" y="295"/>
                    <a:pt x="1073" y="254"/>
                  </a:cubicBezTo>
                  <a:cubicBezTo>
                    <a:pt x="951" y="91"/>
                    <a:pt x="774" y="0"/>
                    <a:pt x="601"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3" name="Google Shape;373;p9"/>
            <p:cNvSpPr/>
            <p:nvPr/>
          </p:nvSpPr>
          <p:spPr>
            <a:xfrm>
              <a:off x="6864018" y="1933954"/>
              <a:ext cx="156689" cy="160200"/>
            </a:xfrm>
            <a:custGeom>
              <a:rect b="b" l="l" r="r" t="t"/>
              <a:pathLst>
                <a:path extrusionOk="0" h="1734" w="1696">
                  <a:moveTo>
                    <a:pt x="1146" y="1"/>
                  </a:moveTo>
                  <a:cubicBezTo>
                    <a:pt x="1140" y="1"/>
                    <a:pt x="1134" y="1"/>
                    <a:pt x="1129" y="1"/>
                  </a:cubicBezTo>
                  <a:cubicBezTo>
                    <a:pt x="973" y="1"/>
                    <a:pt x="829" y="42"/>
                    <a:pt x="705" y="115"/>
                  </a:cubicBezTo>
                  <a:cubicBezTo>
                    <a:pt x="592" y="145"/>
                    <a:pt x="489" y="218"/>
                    <a:pt x="427" y="331"/>
                  </a:cubicBezTo>
                  <a:cubicBezTo>
                    <a:pt x="386" y="414"/>
                    <a:pt x="334" y="476"/>
                    <a:pt x="283" y="548"/>
                  </a:cubicBezTo>
                  <a:cubicBezTo>
                    <a:pt x="180" y="693"/>
                    <a:pt x="128" y="858"/>
                    <a:pt x="86" y="1023"/>
                  </a:cubicBezTo>
                  <a:cubicBezTo>
                    <a:pt x="1" y="1347"/>
                    <a:pt x="259" y="1627"/>
                    <a:pt x="559" y="1627"/>
                  </a:cubicBezTo>
                  <a:cubicBezTo>
                    <a:pt x="584" y="1627"/>
                    <a:pt x="609" y="1625"/>
                    <a:pt x="633" y="1621"/>
                  </a:cubicBezTo>
                  <a:cubicBezTo>
                    <a:pt x="726" y="1683"/>
                    <a:pt x="829" y="1734"/>
                    <a:pt x="932" y="1734"/>
                  </a:cubicBezTo>
                  <a:cubicBezTo>
                    <a:pt x="1149" y="1734"/>
                    <a:pt x="1314" y="1590"/>
                    <a:pt x="1386" y="1404"/>
                  </a:cubicBezTo>
                  <a:cubicBezTo>
                    <a:pt x="1417" y="1383"/>
                    <a:pt x="1448" y="1363"/>
                    <a:pt x="1469" y="1332"/>
                  </a:cubicBezTo>
                  <a:cubicBezTo>
                    <a:pt x="1696" y="1085"/>
                    <a:pt x="1613" y="785"/>
                    <a:pt x="1613" y="476"/>
                  </a:cubicBezTo>
                  <a:cubicBezTo>
                    <a:pt x="1613" y="223"/>
                    <a:pt x="1406" y="1"/>
                    <a:pt x="1146"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4" name="Google Shape;374;p9"/>
            <p:cNvSpPr/>
            <p:nvPr/>
          </p:nvSpPr>
          <p:spPr>
            <a:xfrm>
              <a:off x="7359861" y="1915384"/>
              <a:ext cx="163988" cy="152162"/>
            </a:xfrm>
            <a:custGeom>
              <a:rect b="b" l="l" r="r" t="t"/>
              <a:pathLst>
                <a:path extrusionOk="0" h="1647" w="1775">
                  <a:moveTo>
                    <a:pt x="1056" y="1"/>
                  </a:moveTo>
                  <a:cubicBezTo>
                    <a:pt x="1034" y="1"/>
                    <a:pt x="1013" y="3"/>
                    <a:pt x="991" y="6"/>
                  </a:cubicBezTo>
                  <a:lnTo>
                    <a:pt x="960" y="6"/>
                  </a:lnTo>
                  <a:cubicBezTo>
                    <a:pt x="775" y="6"/>
                    <a:pt x="651" y="99"/>
                    <a:pt x="548" y="243"/>
                  </a:cubicBezTo>
                  <a:cubicBezTo>
                    <a:pt x="465" y="346"/>
                    <a:pt x="383" y="460"/>
                    <a:pt x="321" y="573"/>
                  </a:cubicBezTo>
                  <a:cubicBezTo>
                    <a:pt x="259" y="687"/>
                    <a:pt x="218" y="800"/>
                    <a:pt x="156" y="914"/>
                  </a:cubicBezTo>
                  <a:cubicBezTo>
                    <a:pt x="1" y="1234"/>
                    <a:pt x="186" y="1646"/>
                    <a:pt x="578" y="1646"/>
                  </a:cubicBezTo>
                  <a:cubicBezTo>
                    <a:pt x="672" y="1646"/>
                    <a:pt x="775" y="1636"/>
                    <a:pt x="878" y="1636"/>
                  </a:cubicBezTo>
                  <a:cubicBezTo>
                    <a:pt x="904" y="1641"/>
                    <a:pt x="930" y="1643"/>
                    <a:pt x="954" y="1643"/>
                  </a:cubicBezTo>
                  <a:cubicBezTo>
                    <a:pt x="1045" y="1643"/>
                    <a:pt x="1124" y="1615"/>
                    <a:pt x="1197" y="1574"/>
                  </a:cubicBezTo>
                  <a:cubicBezTo>
                    <a:pt x="1352" y="1522"/>
                    <a:pt x="1486" y="1440"/>
                    <a:pt x="1589" y="1295"/>
                  </a:cubicBezTo>
                  <a:cubicBezTo>
                    <a:pt x="1775" y="1017"/>
                    <a:pt x="1610" y="646"/>
                    <a:pt x="1517" y="357"/>
                  </a:cubicBezTo>
                  <a:cubicBezTo>
                    <a:pt x="1452" y="170"/>
                    <a:pt x="1260" y="1"/>
                    <a:pt x="1056"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5" name="Google Shape;375;p9"/>
            <p:cNvSpPr/>
            <p:nvPr/>
          </p:nvSpPr>
          <p:spPr>
            <a:xfrm>
              <a:off x="7171206" y="1552025"/>
              <a:ext cx="161124" cy="141538"/>
            </a:xfrm>
            <a:custGeom>
              <a:rect b="b" l="l" r="r" t="t"/>
              <a:pathLst>
                <a:path extrusionOk="0" h="1532" w="1744">
                  <a:moveTo>
                    <a:pt x="1074" y="1"/>
                  </a:moveTo>
                  <a:cubicBezTo>
                    <a:pt x="1033" y="1"/>
                    <a:pt x="992" y="4"/>
                    <a:pt x="949" y="9"/>
                  </a:cubicBezTo>
                  <a:cubicBezTo>
                    <a:pt x="867" y="20"/>
                    <a:pt x="795" y="61"/>
                    <a:pt x="733" y="112"/>
                  </a:cubicBezTo>
                  <a:lnTo>
                    <a:pt x="733" y="102"/>
                  </a:lnTo>
                  <a:cubicBezTo>
                    <a:pt x="681" y="91"/>
                    <a:pt x="640" y="82"/>
                    <a:pt x="599" y="82"/>
                  </a:cubicBezTo>
                  <a:lnTo>
                    <a:pt x="589" y="82"/>
                  </a:lnTo>
                  <a:cubicBezTo>
                    <a:pt x="577" y="80"/>
                    <a:pt x="566" y="79"/>
                    <a:pt x="554" y="79"/>
                  </a:cubicBezTo>
                  <a:cubicBezTo>
                    <a:pt x="407" y="79"/>
                    <a:pt x="243" y="195"/>
                    <a:pt x="176" y="318"/>
                  </a:cubicBezTo>
                  <a:cubicBezTo>
                    <a:pt x="83" y="494"/>
                    <a:pt x="62" y="731"/>
                    <a:pt x="32" y="927"/>
                  </a:cubicBezTo>
                  <a:cubicBezTo>
                    <a:pt x="0" y="1102"/>
                    <a:pt x="32" y="1257"/>
                    <a:pt x="155" y="1391"/>
                  </a:cubicBezTo>
                  <a:cubicBezTo>
                    <a:pt x="247" y="1484"/>
                    <a:pt x="372" y="1532"/>
                    <a:pt x="498" y="1532"/>
                  </a:cubicBezTo>
                  <a:cubicBezTo>
                    <a:pt x="583" y="1532"/>
                    <a:pt x="668" y="1510"/>
                    <a:pt x="743" y="1464"/>
                  </a:cubicBezTo>
                  <a:cubicBezTo>
                    <a:pt x="826" y="1412"/>
                    <a:pt x="919" y="1361"/>
                    <a:pt x="1011" y="1319"/>
                  </a:cubicBezTo>
                  <a:cubicBezTo>
                    <a:pt x="1022" y="1319"/>
                    <a:pt x="1032" y="1319"/>
                    <a:pt x="1032" y="1309"/>
                  </a:cubicBezTo>
                  <a:cubicBezTo>
                    <a:pt x="1063" y="1309"/>
                    <a:pt x="1084" y="1299"/>
                    <a:pt x="1104" y="1278"/>
                  </a:cubicBezTo>
                  <a:cubicBezTo>
                    <a:pt x="1125" y="1278"/>
                    <a:pt x="1146" y="1267"/>
                    <a:pt x="1156" y="1257"/>
                  </a:cubicBezTo>
                  <a:cubicBezTo>
                    <a:pt x="1341" y="1164"/>
                    <a:pt x="1465" y="969"/>
                    <a:pt x="1589" y="814"/>
                  </a:cubicBezTo>
                  <a:cubicBezTo>
                    <a:pt x="1744" y="607"/>
                    <a:pt x="1651" y="360"/>
                    <a:pt x="1476" y="215"/>
                  </a:cubicBezTo>
                  <a:cubicBezTo>
                    <a:pt x="1465" y="185"/>
                    <a:pt x="1444" y="153"/>
                    <a:pt x="1414" y="133"/>
                  </a:cubicBezTo>
                  <a:cubicBezTo>
                    <a:pt x="1312" y="32"/>
                    <a:pt x="1199" y="1"/>
                    <a:pt x="1074"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6" name="Google Shape;376;p9"/>
            <p:cNvSpPr/>
            <p:nvPr/>
          </p:nvSpPr>
          <p:spPr>
            <a:xfrm>
              <a:off x="7460008" y="1266547"/>
              <a:ext cx="133500" cy="156504"/>
            </a:xfrm>
            <a:custGeom>
              <a:rect b="b" l="l" r="r" t="t"/>
              <a:pathLst>
                <a:path extrusionOk="0" h="1694" w="1445">
                  <a:moveTo>
                    <a:pt x="564" y="1"/>
                  </a:moveTo>
                  <a:cubicBezTo>
                    <a:pt x="351" y="1"/>
                    <a:pt x="135" y="145"/>
                    <a:pt x="83" y="355"/>
                  </a:cubicBezTo>
                  <a:cubicBezTo>
                    <a:pt x="62" y="448"/>
                    <a:pt x="51" y="541"/>
                    <a:pt x="62" y="634"/>
                  </a:cubicBezTo>
                  <a:cubicBezTo>
                    <a:pt x="21" y="747"/>
                    <a:pt x="0" y="871"/>
                    <a:pt x="0" y="985"/>
                  </a:cubicBezTo>
                  <a:cubicBezTo>
                    <a:pt x="0" y="1180"/>
                    <a:pt x="72" y="1335"/>
                    <a:pt x="196" y="1490"/>
                  </a:cubicBezTo>
                  <a:cubicBezTo>
                    <a:pt x="268" y="1583"/>
                    <a:pt x="413" y="1666"/>
                    <a:pt x="526" y="1686"/>
                  </a:cubicBezTo>
                  <a:cubicBezTo>
                    <a:pt x="571" y="1691"/>
                    <a:pt x="614" y="1694"/>
                    <a:pt x="656" y="1694"/>
                  </a:cubicBezTo>
                  <a:cubicBezTo>
                    <a:pt x="787" y="1694"/>
                    <a:pt x="907" y="1669"/>
                    <a:pt x="1032" y="1614"/>
                  </a:cubicBezTo>
                  <a:cubicBezTo>
                    <a:pt x="1279" y="1510"/>
                    <a:pt x="1444" y="1212"/>
                    <a:pt x="1424" y="943"/>
                  </a:cubicBezTo>
                  <a:cubicBezTo>
                    <a:pt x="1382" y="552"/>
                    <a:pt x="1114" y="273"/>
                    <a:pt x="794" y="66"/>
                  </a:cubicBezTo>
                  <a:cubicBezTo>
                    <a:pt x="724" y="21"/>
                    <a:pt x="644" y="1"/>
                    <a:pt x="564"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7" name="Google Shape;377;p9"/>
            <p:cNvSpPr/>
            <p:nvPr/>
          </p:nvSpPr>
          <p:spPr>
            <a:xfrm>
              <a:off x="6821520" y="1081218"/>
              <a:ext cx="162048" cy="180340"/>
            </a:xfrm>
            <a:custGeom>
              <a:rect b="b" l="l" r="r" t="t"/>
              <a:pathLst>
                <a:path extrusionOk="0" h="1952" w="1754">
                  <a:moveTo>
                    <a:pt x="850" y="0"/>
                  </a:moveTo>
                  <a:cubicBezTo>
                    <a:pt x="689" y="0"/>
                    <a:pt x="526" y="60"/>
                    <a:pt x="381" y="154"/>
                  </a:cubicBezTo>
                  <a:cubicBezTo>
                    <a:pt x="196" y="277"/>
                    <a:pt x="103" y="504"/>
                    <a:pt x="175" y="721"/>
                  </a:cubicBezTo>
                  <a:cubicBezTo>
                    <a:pt x="41" y="979"/>
                    <a:pt x="0" y="1278"/>
                    <a:pt x="175" y="1547"/>
                  </a:cubicBezTo>
                  <a:cubicBezTo>
                    <a:pt x="335" y="1786"/>
                    <a:pt x="631" y="1952"/>
                    <a:pt x="928" y="1952"/>
                  </a:cubicBezTo>
                  <a:cubicBezTo>
                    <a:pt x="1015" y="1952"/>
                    <a:pt x="1102" y="1938"/>
                    <a:pt x="1186" y="1907"/>
                  </a:cubicBezTo>
                  <a:cubicBezTo>
                    <a:pt x="1424" y="1815"/>
                    <a:pt x="1578" y="1660"/>
                    <a:pt x="1671" y="1423"/>
                  </a:cubicBezTo>
                  <a:cubicBezTo>
                    <a:pt x="1754" y="1185"/>
                    <a:pt x="1671" y="917"/>
                    <a:pt x="1589" y="701"/>
                  </a:cubicBezTo>
                  <a:cubicBezTo>
                    <a:pt x="1495" y="463"/>
                    <a:pt x="1392" y="206"/>
                    <a:pt x="1155" y="82"/>
                  </a:cubicBezTo>
                  <a:cubicBezTo>
                    <a:pt x="1058" y="25"/>
                    <a:pt x="955" y="0"/>
                    <a:pt x="850"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8" name="Google Shape;378;p9"/>
            <p:cNvSpPr/>
            <p:nvPr/>
          </p:nvSpPr>
          <p:spPr>
            <a:xfrm>
              <a:off x="7283641" y="981994"/>
              <a:ext cx="146896" cy="132484"/>
            </a:xfrm>
            <a:custGeom>
              <a:rect b="b" l="l" r="r" t="t"/>
              <a:pathLst>
                <a:path extrusionOk="0" h="1434" w="1590">
                  <a:moveTo>
                    <a:pt x="1115" y="1"/>
                  </a:moveTo>
                  <a:cubicBezTo>
                    <a:pt x="867" y="10"/>
                    <a:pt x="640" y="93"/>
                    <a:pt x="486" y="289"/>
                  </a:cubicBezTo>
                  <a:cubicBezTo>
                    <a:pt x="300" y="310"/>
                    <a:pt x="124" y="464"/>
                    <a:pt x="73" y="650"/>
                  </a:cubicBezTo>
                  <a:cubicBezTo>
                    <a:pt x="1" y="898"/>
                    <a:pt x="135" y="1115"/>
                    <a:pt x="362" y="1218"/>
                  </a:cubicBezTo>
                  <a:cubicBezTo>
                    <a:pt x="383" y="1228"/>
                    <a:pt x="403" y="1238"/>
                    <a:pt x="413" y="1248"/>
                  </a:cubicBezTo>
                  <a:lnTo>
                    <a:pt x="537" y="1310"/>
                  </a:lnTo>
                  <a:cubicBezTo>
                    <a:pt x="671" y="1383"/>
                    <a:pt x="805" y="1434"/>
                    <a:pt x="950" y="1434"/>
                  </a:cubicBezTo>
                  <a:cubicBezTo>
                    <a:pt x="1167" y="1434"/>
                    <a:pt x="1373" y="1310"/>
                    <a:pt x="1476" y="1115"/>
                  </a:cubicBezTo>
                  <a:cubicBezTo>
                    <a:pt x="1579" y="929"/>
                    <a:pt x="1589" y="702"/>
                    <a:pt x="1589" y="485"/>
                  </a:cubicBezTo>
                  <a:cubicBezTo>
                    <a:pt x="1589" y="228"/>
                    <a:pt x="1373" y="1"/>
                    <a:pt x="1115"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9" name="Google Shape;379;p9"/>
            <p:cNvSpPr/>
            <p:nvPr/>
          </p:nvSpPr>
          <p:spPr>
            <a:xfrm>
              <a:off x="6712873" y="724603"/>
              <a:ext cx="149483" cy="159461"/>
            </a:xfrm>
            <a:custGeom>
              <a:rect b="b" l="l" r="r" t="t"/>
              <a:pathLst>
                <a:path extrusionOk="0" h="1726" w="1618">
                  <a:moveTo>
                    <a:pt x="830" y="0"/>
                  </a:moveTo>
                  <a:cubicBezTo>
                    <a:pt x="792" y="0"/>
                    <a:pt x="752" y="4"/>
                    <a:pt x="711" y="11"/>
                  </a:cubicBezTo>
                  <a:cubicBezTo>
                    <a:pt x="526" y="53"/>
                    <a:pt x="402" y="187"/>
                    <a:pt x="310" y="352"/>
                  </a:cubicBezTo>
                  <a:cubicBezTo>
                    <a:pt x="83" y="497"/>
                    <a:pt x="0" y="785"/>
                    <a:pt x="134" y="1012"/>
                  </a:cubicBezTo>
                  <a:cubicBezTo>
                    <a:pt x="258" y="1229"/>
                    <a:pt x="340" y="1497"/>
                    <a:pt x="557" y="1641"/>
                  </a:cubicBezTo>
                  <a:cubicBezTo>
                    <a:pt x="638" y="1687"/>
                    <a:pt x="735" y="1716"/>
                    <a:pt x="827" y="1716"/>
                  </a:cubicBezTo>
                  <a:cubicBezTo>
                    <a:pt x="840" y="1716"/>
                    <a:pt x="854" y="1715"/>
                    <a:pt x="867" y="1714"/>
                  </a:cubicBezTo>
                  <a:lnTo>
                    <a:pt x="1000" y="1714"/>
                  </a:lnTo>
                  <a:cubicBezTo>
                    <a:pt x="1037" y="1721"/>
                    <a:pt x="1075" y="1725"/>
                    <a:pt x="1112" y="1725"/>
                  </a:cubicBezTo>
                  <a:cubicBezTo>
                    <a:pt x="1374" y="1725"/>
                    <a:pt x="1618" y="1539"/>
                    <a:pt x="1609" y="1249"/>
                  </a:cubicBezTo>
                  <a:cubicBezTo>
                    <a:pt x="1599" y="868"/>
                    <a:pt x="1465" y="548"/>
                    <a:pt x="1259" y="238"/>
                  </a:cubicBezTo>
                  <a:cubicBezTo>
                    <a:pt x="1148" y="78"/>
                    <a:pt x="1004" y="0"/>
                    <a:pt x="830"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80" name="Google Shape;380;p9"/>
            <p:cNvSpPr/>
            <p:nvPr/>
          </p:nvSpPr>
          <p:spPr>
            <a:xfrm>
              <a:off x="7596187" y="679887"/>
              <a:ext cx="123984" cy="142462"/>
            </a:xfrm>
            <a:custGeom>
              <a:rect b="b" l="l" r="r" t="t"/>
              <a:pathLst>
                <a:path extrusionOk="0" h="1542" w="1342">
                  <a:moveTo>
                    <a:pt x="517" y="0"/>
                  </a:moveTo>
                  <a:cubicBezTo>
                    <a:pt x="362" y="0"/>
                    <a:pt x="166" y="93"/>
                    <a:pt x="104" y="238"/>
                  </a:cubicBezTo>
                  <a:cubicBezTo>
                    <a:pt x="22" y="433"/>
                    <a:pt x="1" y="578"/>
                    <a:pt x="32" y="774"/>
                  </a:cubicBezTo>
                  <a:lnTo>
                    <a:pt x="63" y="867"/>
                  </a:lnTo>
                  <a:cubicBezTo>
                    <a:pt x="22" y="1063"/>
                    <a:pt x="73" y="1259"/>
                    <a:pt x="280" y="1382"/>
                  </a:cubicBezTo>
                  <a:cubicBezTo>
                    <a:pt x="342" y="1414"/>
                    <a:pt x="424" y="1434"/>
                    <a:pt x="507" y="1444"/>
                  </a:cubicBezTo>
                  <a:cubicBezTo>
                    <a:pt x="584" y="1511"/>
                    <a:pt x="691" y="1542"/>
                    <a:pt x="798" y="1542"/>
                  </a:cubicBezTo>
                  <a:cubicBezTo>
                    <a:pt x="890" y="1542"/>
                    <a:pt x="981" y="1519"/>
                    <a:pt x="1053" y="1476"/>
                  </a:cubicBezTo>
                  <a:cubicBezTo>
                    <a:pt x="1291" y="1331"/>
                    <a:pt x="1342" y="1052"/>
                    <a:pt x="1218" y="816"/>
                  </a:cubicBezTo>
                  <a:cubicBezTo>
                    <a:pt x="1218" y="816"/>
                    <a:pt x="1218" y="805"/>
                    <a:pt x="1208" y="795"/>
                  </a:cubicBezTo>
                  <a:cubicBezTo>
                    <a:pt x="1249" y="630"/>
                    <a:pt x="1229" y="465"/>
                    <a:pt x="1136" y="320"/>
                  </a:cubicBezTo>
                  <a:cubicBezTo>
                    <a:pt x="1074" y="227"/>
                    <a:pt x="991" y="145"/>
                    <a:pt x="899" y="93"/>
                  </a:cubicBezTo>
                  <a:cubicBezTo>
                    <a:pt x="816" y="42"/>
                    <a:pt x="723" y="0"/>
                    <a:pt x="610"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Tree>
  </p:cSld>
  <p:clrMapOvr>
    <a:masterClrMapping/>
  </p:clrMapOvr>
</p:sldLayout>
</file>

<file path=ppt/slideLayouts/slideLayout8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ext 3">
  <p:cSld name="CUSTOM_4_1">
    <p:spTree>
      <p:nvGrpSpPr>
        <p:cNvPr id="2696" name="Shape 2696"/>
        <p:cNvGrpSpPr/>
        <p:nvPr/>
      </p:nvGrpSpPr>
      <p:grpSpPr>
        <a:xfrm>
          <a:off x="0" y="0"/>
          <a:ext cx="0" cy="0"/>
          <a:chOff x="0" y="0"/>
          <a:chExt cx="0" cy="0"/>
        </a:xfrm>
      </p:grpSpPr>
      <p:grpSp>
        <p:nvGrpSpPr>
          <p:cNvPr id="2697" name="Google Shape;2697;p82"/>
          <p:cNvGrpSpPr/>
          <p:nvPr/>
        </p:nvGrpSpPr>
        <p:grpSpPr>
          <a:xfrm flipH="1">
            <a:off x="3584941" y="-307919"/>
            <a:ext cx="6969038" cy="6839631"/>
            <a:chOff x="-1338034" y="-231719"/>
            <a:chExt cx="6969038" cy="6839631"/>
          </a:xfrm>
        </p:grpSpPr>
        <p:sp>
          <p:nvSpPr>
            <p:cNvPr id="2698" name="Google Shape;2698;p82"/>
            <p:cNvSpPr/>
            <p:nvPr/>
          </p:nvSpPr>
          <p:spPr>
            <a:xfrm flipH="1" rot="5400000">
              <a:off x="-1273331" y="-296422"/>
              <a:ext cx="6839631" cy="6969038"/>
            </a:xfrm>
            <a:custGeom>
              <a:rect b="b" l="l" r="r" t="t"/>
              <a:pathLst>
                <a:path extrusionOk="0" h="31343" w="30761">
                  <a:moveTo>
                    <a:pt x="25462" y="1"/>
                  </a:moveTo>
                  <a:cubicBezTo>
                    <a:pt x="25003" y="1"/>
                    <a:pt x="24504" y="84"/>
                    <a:pt x="23962" y="262"/>
                  </a:cubicBezTo>
                  <a:cubicBezTo>
                    <a:pt x="22714" y="644"/>
                    <a:pt x="21848" y="1706"/>
                    <a:pt x="21270" y="2862"/>
                  </a:cubicBezTo>
                  <a:cubicBezTo>
                    <a:pt x="20785" y="3728"/>
                    <a:pt x="20693" y="5740"/>
                    <a:pt x="19919" y="6421"/>
                  </a:cubicBezTo>
                  <a:cubicBezTo>
                    <a:pt x="19549" y="6724"/>
                    <a:pt x="19197" y="6855"/>
                    <a:pt x="18859" y="6855"/>
                  </a:cubicBezTo>
                  <a:cubicBezTo>
                    <a:pt x="16740" y="6855"/>
                    <a:pt x="15176" y="1692"/>
                    <a:pt x="13183" y="1603"/>
                  </a:cubicBezTo>
                  <a:cubicBezTo>
                    <a:pt x="13116" y="1599"/>
                    <a:pt x="13051" y="1598"/>
                    <a:pt x="12987" y="1598"/>
                  </a:cubicBezTo>
                  <a:cubicBezTo>
                    <a:pt x="9937" y="1598"/>
                    <a:pt x="10508" y="5882"/>
                    <a:pt x="11357" y="7762"/>
                  </a:cubicBezTo>
                  <a:cubicBezTo>
                    <a:pt x="11842" y="8917"/>
                    <a:pt x="12420" y="10072"/>
                    <a:pt x="13276" y="11134"/>
                  </a:cubicBezTo>
                  <a:cubicBezTo>
                    <a:pt x="13956" y="12094"/>
                    <a:pt x="15205" y="12867"/>
                    <a:pt x="15586" y="14116"/>
                  </a:cubicBezTo>
                  <a:cubicBezTo>
                    <a:pt x="16357" y="16711"/>
                    <a:pt x="14815" y="17501"/>
                    <a:pt x="12974" y="17501"/>
                  </a:cubicBezTo>
                  <a:cubicBezTo>
                    <a:pt x="11807" y="17501"/>
                    <a:pt x="10520" y="17184"/>
                    <a:pt x="9624" y="16808"/>
                  </a:cubicBezTo>
                  <a:cubicBezTo>
                    <a:pt x="8752" y="16450"/>
                    <a:pt x="7859" y="16277"/>
                    <a:pt x="6986" y="16277"/>
                  </a:cubicBezTo>
                  <a:cubicBezTo>
                    <a:pt x="4586" y="16277"/>
                    <a:pt x="2333" y="17587"/>
                    <a:pt x="1062" y="19985"/>
                  </a:cubicBezTo>
                  <a:cubicBezTo>
                    <a:pt x="0" y="22203"/>
                    <a:pt x="93" y="25472"/>
                    <a:pt x="1248" y="27783"/>
                  </a:cubicBezTo>
                  <a:cubicBezTo>
                    <a:pt x="1953" y="29293"/>
                    <a:pt x="2762" y="29890"/>
                    <a:pt x="3534" y="29890"/>
                  </a:cubicBezTo>
                  <a:cubicBezTo>
                    <a:pt x="4978" y="29890"/>
                    <a:pt x="6291" y="27799"/>
                    <a:pt x="6540" y="25669"/>
                  </a:cubicBezTo>
                  <a:cubicBezTo>
                    <a:pt x="6754" y="23757"/>
                    <a:pt x="7623" y="23083"/>
                    <a:pt x="8725" y="23083"/>
                  </a:cubicBezTo>
                  <a:cubicBezTo>
                    <a:pt x="10121" y="23083"/>
                    <a:pt x="11892" y="24164"/>
                    <a:pt x="13183" y="25184"/>
                  </a:cubicBezTo>
                  <a:cubicBezTo>
                    <a:pt x="14106" y="25895"/>
                    <a:pt x="14783" y="26188"/>
                    <a:pt x="15317" y="26188"/>
                  </a:cubicBezTo>
                  <a:cubicBezTo>
                    <a:pt x="16736" y="26188"/>
                    <a:pt x="17148" y="24117"/>
                    <a:pt x="18474" y="22295"/>
                  </a:cubicBezTo>
                  <a:cubicBezTo>
                    <a:pt x="19049" y="21552"/>
                    <a:pt x="19836" y="21252"/>
                    <a:pt x="20692" y="21252"/>
                  </a:cubicBezTo>
                  <a:cubicBezTo>
                    <a:pt x="22710" y="21252"/>
                    <a:pt x="25108" y="22925"/>
                    <a:pt x="25984" y="24410"/>
                  </a:cubicBezTo>
                  <a:cubicBezTo>
                    <a:pt x="26655" y="25669"/>
                    <a:pt x="26944" y="27010"/>
                    <a:pt x="27336" y="28454"/>
                  </a:cubicBezTo>
                  <a:cubicBezTo>
                    <a:pt x="27624" y="29227"/>
                    <a:pt x="27624" y="30671"/>
                    <a:pt x="28006" y="31342"/>
                  </a:cubicBezTo>
                  <a:lnTo>
                    <a:pt x="28099" y="31146"/>
                  </a:lnTo>
                  <a:cubicBezTo>
                    <a:pt x="28129" y="31161"/>
                    <a:pt x="28159" y="31168"/>
                    <a:pt x="28189" y="31168"/>
                  </a:cubicBezTo>
                  <a:cubicBezTo>
                    <a:pt x="28548" y="31168"/>
                    <a:pt x="28887" y="30143"/>
                    <a:pt x="29069" y="29609"/>
                  </a:cubicBezTo>
                  <a:cubicBezTo>
                    <a:pt x="30502" y="24802"/>
                    <a:pt x="29935" y="19315"/>
                    <a:pt x="30409" y="14311"/>
                  </a:cubicBezTo>
                  <a:cubicBezTo>
                    <a:pt x="30760" y="10859"/>
                    <a:pt x="30710" y="1"/>
                    <a:pt x="25462" y="1"/>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2699" name="Google Shape;2699;p82"/>
            <p:cNvGrpSpPr/>
            <p:nvPr/>
          </p:nvGrpSpPr>
          <p:grpSpPr>
            <a:xfrm rot="-8999843">
              <a:off x="3507775" y="2978797"/>
              <a:ext cx="1435290" cy="965508"/>
              <a:chOff x="5898017" y="1162960"/>
              <a:chExt cx="1695492" cy="1140544"/>
            </a:xfrm>
          </p:grpSpPr>
          <p:sp>
            <p:nvSpPr>
              <p:cNvPr id="2700" name="Google Shape;2700;p82"/>
              <p:cNvSpPr/>
              <p:nvPr/>
            </p:nvSpPr>
            <p:spPr>
              <a:xfrm>
                <a:off x="5898017" y="1960377"/>
                <a:ext cx="158260" cy="159738"/>
              </a:xfrm>
              <a:custGeom>
                <a:rect b="b" l="l" r="r" t="t"/>
                <a:pathLst>
                  <a:path extrusionOk="0" h="1729" w="1713">
                    <a:moveTo>
                      <a:pt x="814" y="0"/>
                    </a:moveTo>
                    <a:cubicBezTo>
                      <a:pt x="725" y="0"/>
                      <a:pt x="637" y="23"/>
                      <a:pt x="568" y="66"/>
                    </a:cubicBezTo>
                    <a:cubicBezTo>
                      <a:pt x="444" y="138"/>
                      <a:pt x="372" y="242"/>
                      <a:pt x="341" y="375"/>
                    </a:cubicBezTo>
                    <a:cubicBezTo>
                      <a:pt x="341" y="386"/>
                      <a:pt x="330" y="396"/>
                      <a:pt x="330" y="407"/>
                    </a:cubicBezTo>
                    <a:cubicBezTo>
                      <a:pt x="330" y="399"/>
                      <a:pt x="329" y="396"/>
                      <a:pt x="328" y="396"/>
                    </a:cubicBezTo>
                    <a:cubicBezTo>
                      <a:pt x="324" y="396"/>
                      <a:pt x="318" y="412"/>
                      <a:pt x="323" y="412"/>
                    </a:cubicBezTo>
                    <a:cubicBezTo>
                      <a:pt x="324" y="412"/>
                      <a:pt x="327" y="410"/>
                      <a:pt x="330" y="407"/>
                    </a:cubicBezTo>
                    <a:lnTo>
                      <a:pt x="330" y="407"/>
                    </a:lnTo>
                    <a:cubicBezTo>
                      <a:pt x="310" y="437"/>
                      <a:pt x="289" y="478"/>
                      <a:pt x="268" y="510"/>
                    </a:cubicBezTo>
                    <a:cubicBezTo>
                      <a:pt x="217" y="613"/>
                      <a:pt x="155" y="716"/>
                      <a:pt x="103" y="819"/>
                    </a:cubicBezTo>
                    <a:cubicBezTo>
                      <a:pt x="0" y="1005"/>
                      <a:pt x="21" y="1242"/>
                      <a:pt x="176" y="1397"/>
                    </a:cubicBezTo>
                    <a:lnTo>
                      <a:pt x="279" y="1500"/>
                    </a:lnTo>
                    <a:cubicBezTo>
                      <a:pt x="330" y="1551"/>
                      <a:pt x="424" y="1603"/>
                      <a:pt x="506" y="1624"/>
                    </a:cubicBezTo>
                    <a:cubicBezTo>
                      <a:pt x="591" y="1695"/>
                      <a:pt x="696" y="1729"/>
                      <a:pt x="802" y="1729"/>
                    </a:cubicBezTo>
                    <a:cubicBezTo>
                      <a:pt x="926" y="1729"/>
                      <a:pt x="1051" y="1682"/>
                      <a:pt x="1146" y="1592"/>
                    </a:cubicBezTo>
                    <a:cubicBezTo>
                      <a:pt x="1331" y="1417"/>
                      <a:pt x="1527" y="1262"/>
                      <a:pt x="1600" y="1015"/>
                    </a:cubicBezTo>
                    <a:cubicBezTo>
                      <a:pt x="1713" y="581"/>
                      <a:pt x="1362" y="283"/>
                      <a:pt x="1052" y="66"/>
                    </a:cubicBezTo>
                    <a:cubicBezTo>
                      <a:pt x="982" y="21"/>
                      <a:pt x="897" y="0"/>
                      <a:pt x="814"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01" name="Google Shape;2701;p82"/>
              <p:cNvSpPr/>
              <p:nvPr/>
            </p:nvSpPr>
            <p:spPr>
              <a:xfrm>
                <a:off x="6434602" y="2116420"/>
                <a:ext cx="143016" cy="187085"/>
              </a:xfrm>
              <a:custGeom>
                <a:rect b="b" l="l" r="r" t="t"/>
                <a:pathLst>
                  <a:path extrusionOk="0" h="2025" w="1548">
                    <a:moveTo>
                      <a:pt x="601" y="0"/>
                    </a:moveTo>
                    <a:cubicBezTo>
                      <a:pt x="436" y="0"/>
                      <a:pt x="276" y="83"/>
                      <a:pt x="175" y="265"/>
                    </a:cubicBezTo>
                    <a:cubicBezTo>
                      <a:pt x="72" y="440"/>
                      <a:pt x="51" y="646"/>
                      <a:pt x="41" y="832"/>
                    </a:cubicBezTo>
                    <a:cubicBezTo>
                      <a:pt x="0" y="1224"/>
                      <a:pt x="10" y="1698"/>
                      <a:pt x="361" y="1946"/>
                    </a:cubicBezTo>
                    <a:cubicBezTo>
                      <a:pt x="443" y="2000"/>
                      <a:pt x="526" y="2024"/>
                      <a:pt x="608" y="2024"/>
                    </a:cubicBezTo>
                    <a:cubicBezTo>
                      <a:pt x="743" y="2024"/>
                      <a:pt x="875" y="1960"/>
                      <a:pt x="990" y="1863"/>
                    </a:cubicBezTo>
                    <a:cubicBezTo>
                      <a:pt x="1186" y="1853"/>
                      <a:pt x="1372" y="1719"/>
                      <a:pt x="1434" y="1523"/>
                    </a:cubicBezTo>
                    <a:cubicBezTo>
                      <a:pt x="1454" y="1420"/>
                      <a:pt x="1475" y="1327"/>
                      <a:pt x="1485" y="1234"/>
                    </a:cubicBezTo>
                    <a:cubicBezTo>
                      <a:pt x="1516" y="1173"/>
                      <a:pt x="1547" y="1100"/>
                      <a:pt x="1547" y="1017"/>
                    </a:cubicBezTo>
                    <a:cubicBezTo>
                      <a:pt x="1547" y="863"/>
                      <a:pt x="1475" y="749"/>
                      <a:pt x="1382" y="667"/>
                    </a:cubicBezTo>
                    <a:cubicBezTo>
                      <a:pt x="1351" y="616"/>
                      <a:pt x="1320" y="574"/>
                      <a:pt x="1279" y="522"/>
                    </a:cubicBezTo>
                    <a:cubicBezTo>
                      <a:pt x="1238" y="471"/>
                      <a:pt x="1186" y="440"/>
                      <a:pt x="1135" y="389"/>
                    </a:cubicBezTo>
                    <a:cubicBezTo>
                      <a:pt x="1124" y="347"/>
                      <a:pt x="1103" y="295"/>
                      <a:pt x="1073" y="254"/>
                    </a:cubicBezTo>
                    <a:cubicBezTo>
                      <a:pt x="951" y="91"/>
                      <a:pt x="774" y="0"/>
                      <a:pt x="601"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02" name="Google Shape;2702;p82"/>
              <p:cNvSpPr/>
              <p:nvPr/>
            </p:nvSpPr>
            <p:spPr>
              <a:xfrm>
                <a:off x="6864018" y="1933954"/>
                <a:ext cx="156689" cy="160200"/>
              </a:xfrm>
              <a:custGeom>
                <a:rect b="b" l="l" r="r" t="t"/>
                <a:pathLst>
                  <a:path extrusionOk="0" h="1734" w="1696">
                    <a:moveTo>
                      <a:pt x="1146" y="1"/>
                    </a:moveTo>
                    <a:cubicBezTo>
                      <a:pt x="1140" y="1"/>
                      <a:pt x="1134" y="1"/>
                      <a:pt x="1129" y="1"/>
                    </a:cubicBezTo>
                    <a:cubicBezTo>
                      <a:pt x="973" y="1"/>
                      <a:pt x="829" y="42"/>
                      <a:pt x="705" y="115"/>
                    </a:cubicBezTo>
                    <a:cubicBezTo>
                      <a:pt x="592" y="145"/>
                      <a:pt x="489" y="218"/>
                      <a:pt x="427" y="331"/>
                    </a:cubicBezTo>
                    <a:cubicBezTo>
                      <a:pt x="386" y="414"/>
                      <a:pt x="334" y="476"/>
                      <a:pt x="283" y="548"/>
                    </a:cubicBezTo>
                    <a:cubicBezTo>
                      <a:pt x="180" y="693"/>
                      <a:pt x="128" y="858"/>
                      <a:pt x="86" y="1023"/>
                    </a:cubicBezTo>
                    <a:cubicBezTo>
                      <a:pt x="1" y="1347"/>
                      <a:pt x="259" y="1627"/>
                      <a:pt x="559" y="1627"/>
                    </a:cubicBezTo>
                    <a:cubicBezTo>
                      <a:pt x="584" y="1627"/>
                      <a:pt x="609" y="1625"/>
                      <a:pt x="633" y="1621"/>
                    </a:cubicBezTo>
                    <a:cubicBezTo>
                      <a:pt x="726" y="1683"/>
                      <a:pt x="829" y="1734"/>
                      <a:pt x="932" y="1734"/>
                    </a:cubicBezTo>
                    <a:cubicBezTo>
                      <a:pt x="1149" y="1734"/>
                      <a:pt x="1314" y="1590"/>
                      <a:pt x="1386" y="1404"/>
                    </a:cubicBezTo>
                    <a:cubicBezTo>
                      <a:pt x="1417" y="1383"/>
                      <a:pt x="1448" y="1363"/>
                      <a:pt x="1469" y="1332"/>
                    </a:cubicBezTo>
                    <a:cubicBezTo>
                      <a:pt x="1696" y="1085"/>
                      <a:pt x="1613" y="785"/>
                      <a:pt x="1613" y="476"/>
                    </a:cubicBezTo>
                    <a:cubicBezTo>
                      <a:pt x="1613" y="223"/>
                      <a:pt x="1406" y="1"/>
                      <a:pt x="1146"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03" name="Google Shape;2703;p82"/>
              <p:cNvSpPr/>
              <p:nvPr/>
            </p:nvSpPr>
            <p:spPr>
              <a:xfrm>
                <a:off x="7359861" y="1915384"/>
                <a:ext cx="163988" cy="152162"/>
              </a:xfrm>
              <a:custGeom>
                <a:rect b="b" l="l" r="r" t="t"/>
                <a:pathLst>
                  <a:path extrusionOk="0" h="1647" w="1775">
                    <a:moveTo>
                      <a:pt x="1056" y="1"/>
                    </a:moveTo>
                    <a:cubicBezTo>
                      <a:pt x="1034" y="1"/>
                      <a:pt x="1013" y="3"/>
                      <a:pt x="991" y="6"/>
                    </a:cubicBezTo>
                    <a:lnTo>
                      <a:pt x="960" y="6"/>
                    </a:lnTo>
                    <a:cubicBezTo>
                      <a:pt x="775" y="6"/>
                      <a:pt x="651" y="99"/>
                      <a:pt x="548" y="243"/>
                    </a:cubicBezTo>
                    <a:cubicBezTo>
                      <a:pt x="465" y="346"/>
                      <a:pt x="383" y="460"/>
                      <a:pt x="321" y="573"/>
                    </a:cubicBezTo>
                    <a:cubicBezTo>
                      <a:pt x="259" y="687"/>
                      <a:pt x="218" y="800"/>
                      <a:pt x="156" y="914"/>
                    </a:cubicBezTo>
                    <a:cubicBezTo>
                      <a:pt x="1" y="1234"/>
                      <a:pt x="186" y="1646"/>
                      <a:pt x="578" y="1646"/>
                    </a:cubicBezTo>
                    <a:cubicBezTo>
                      <a:pt x="672" y="1646"/>
                      <a:pt x="775" y="1636"/>
                      <a:pt x="878" y="1636"/>
                    </a:cubicBezTo>
                    <a:cubicBezTo>
                      <a:pt x="904" y="1641"/>
                      <a:pt x="930" y="1643"/>
                      <a:pt x="954" y="1643"/>
                    </a:cubicBezTo>
                    <a:cubicBezTo>
                      <a:pt x="1045" y="1643"/>
                      <a:pt x="1124" y="1615"/>
                      <a:pt x="1197" y="1574"/>
                    </a:cubicBezTo>
                    <a:cubicBezTo>
                      <a:pt x="1352" y="1522"/>
                      <a:pt x="1486" y="1440"/>
                      <a:pt x="1589" y="1295"/>
                    </a:cubicBezTo>
                    <a:cubicBezTo>
                      <a:pt x="1775" y="1017"/>
                      <a:pt x="1610" y="646"/>
                      <a:pt x="1517" y="357"/>
                    </a:cubicBezTo>
                    <a:cubicBezTo>
                      <a:pt x="1452" y="170"/>
                      <a:pt x="1260" y="1"/>
                      <a:pt x="1056"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04" name="Google Shape;2704;p82"/>
              <p:cNvSpPr/>
              <p:nvPr/>
            </p:nvSpPr>
            <p:spPr>
              <a:xfrm>
                <a:off x="7171206" y="1552025"/>
                <a:ext cx="161124" cy="141538"/>
              </a:xfrm>
              <a:custGeom>
                <a:rect b="b" l="l" r="r" t="t"/>
                <a:pathLst>
                  <a:path extrusionOk="0" h="1532" w="1744">
                    <a:moveTo>
                      <a:pt x="1074" y="1"/>
                    </a:moveTo>
                    <a:cubicBezTo>
                      <a:pt x="1033" y="1"/>
                      <a:pt x="992" y="4"/>
                      <a:pt x="949" y="9"/>
                    </a:cubicBezTo>
                    <a:cubicBezTo>
                      <a:pt x="867" y="20"/>
                      <a:pt x="795" y="61"/>
                      <a:pt x="733" y="112"/>
                    </a:cubicBezTo>
                    <a:lnTo>
                      <a:pt x="733" y="102"/>
                    </a:lnTo>
                    <a:cubicBezTo>
                      <a:pt x="681" y="91"/>
                      <a:pt x="640" y="82"/>
                      <a:pt x="599" y="82"/>
                    </a:cubicBezTo>
                    <a:lnTo>
                      <a:pt x="589" y="82"/>
                    </a:lnTo>
                    <a:cubicBezTo>
                      <a:pt x="577" y="80"/>
                      <a:pt x="566" y="79"/>
                      <a:pt x="554" y="79"/>
                    </a:cubicBezTo>
                    <a:cubicBezTo>
                      <a:pt x="407" y="79"/>
                      <a:pt x="243" y="195"/>
                      <a:pt x="176" y="318"/>
                    </a:cubicBezTo>
                    <a:cubicBezTo>
                      <a:pt x="83" y="494"/>
                      <a:pt x="62" y="731"/>
                      <a:pt x="32" y="927"/>
                    </a:cubicBezTo>
                    <a:cubicBezTo>
                      <a:pt x="0" y="1102"/>
                      <a:pt x="32" y="1257"/>
                      <a:pt x="155" y="1391"/>
                    </a:cubicBezTo>
                    <a:cubicBezTo>
                      <a:pt x="247" y="1484"/>
                      <a:pt x="372" y="1532"/>
                      <a:pt x="498" y="1532"/>
                    </a:cubicBezTo>
                    <a:cubicBezTo>
                      <a:pt x="583" y="1532"/>
                      <a:pt x="668" y="1510"/>
                      <a:pt x="743" y="1464"/>
                    </a:cubicBezTo>
                    <a:cubicBezTo>
                      <a:pt x="826" y="1412"/>
                      <a:pt x="919" y="1361"/>
                      <a:pt x="1011" y="1319"/>
                    </a:cubicBezTo>
                    <a:cubicBezTo>
                      <a:pt x="1022" y="1319"/>
                      <a:pt x="1032" y="1319"/>
                      <a:pt x="1032" y="1309"/>
                    </a:cubicBezTo>
                    <a:cubicBezTo>
                      <a:pt x="1063" y="1309"/>
                      <a:pt x="1084" y="1299"/>
                      <a:pt x="1104" y="1278"/>
                    </a:cubicBezTo>
                    <a:cubicBezTo>
                      <a:pt x="1125" y="1278"/>
                      <a:pt x="1146" y="1267"/>
                      <a:pt x="1156" y="1257"/>
                    </a:cubicBezTo>
                    <a:cubicBezTo>
                      <a:pt x="1341" y="1164"/>
                      <a:pt x="1465" y="969"/>
                      <a:pt x="1589" y="814"/>
                    </a:cubicBezTo>
                    <a:cubicBezTo>
                      <a:pt x="1744" y="607"/>
                      <a:pt x="1651" y="360"/>
                      <a:pt x="1476" y="215"/>
                    </a:cubicBezTo>
                    <a:cubicBezTo>
                      <a:pt x="1465" y="185"/>
                      <a:pt x="1444" y="153"/>
                      <a:pt x="1414" y="133"/>
                    </a:cubicBezTo>
                    <a:cubicBezTo>
                      <a:pt x="1312" y="32"/>
                      <a:pt x="1199" y="1"/>
                      <a:pt x="1074"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05" name="Google Shape;2705;p82"/>
              <p:cNvSpPr/>
              <p:nvPr/>
            </p:nvSpPr>
            <p:spPr>
              <a:xfrm>
                <a:off x="7460008" y="1266547"/>
                <a:ext cx="133500" cy="156504"/>
              </a:xfrm>
              <a:custGeom>
                <a:rect b="b" l="l" r="r" t="t"/>
                <a:pathLst>
                  <a:path extrusionOk="0" h="1694" w="1445">
                    <a:moveTo>
                      <a:pt x="564" y="1"/>
                    </a:moveTo>
                    <a:cubicBezTo>
                      <a:pt x="351" y="1"/>
                      <a:pt x="135" y="145"/>
                      <a:pt x="83" y="355"/>
                    </a:cubicBezTo>
                    <a:cubicBezTo>
                      <a:pt x="62" y="448"/>
                      <a:pt x="51" y="541"/>
                      <a:pt x="62" y="634"/>
                    </a:cubicBezTo>
                    <a:cubicBezTo>
                      <a:pt x="21" y="747"/>
                      <a:pt x="0" y="871"/>
                      <a:pt x="0" y="985"/>
                    </a:cubicBezTo>
                    <a:cubicBezTo>
                      <a:pt x="0" y="1180"/>
                      <a:pt x="72" y="1335"/>
                      <a:pt x="196" y="1490"/>
                    </a:cubicBezTo>
                    <a:cubicBezTo>
                      <a:pt x="268" y="1583"/>
                      <a:pt x="413" y="1666"/>
                      <a:pt x="526" y="1686"/>
                    </a:cubicBezTo>
                    <a:cubicBezTo>
                      <a:pt x="571" y="1691"/>
                      <a:pt x="614" y="1694"/>
                      <a:pt x="656" y="1694"/>
                    </a:cubicBezTo>
                    <a:cubicBezTo>
                      <a:pt x="787" y="1694"/>
                      <a:pt x="907" y="1669"/>
                      <a:pt x="1032" y="1614"/>
                    </a:cubicBezTo>
                    <a:cubicBezTo>
                      <a:pt x="1279" y="1510"/>
                      <a:pt x="1444" y="1212"/>
                      <a:pt x="1424" y="943"/>
                    </a:cubicBezTo>
                    <a:cubicBezTo>
                      <a:pt x="1382" y="552"/>
                      <a:pt x="1114" y="273"/>
                      <a:pt x="794" y="66"/>
                    </a:cubicBezTo>
                    <a:cubicBezTo>
                      <a:pt x="724" y="21"/>
                      <a:pt x="644" y="1"/>
                      <a:pt x="564"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06" name="Google Shape;2706;p82"/>
              <p:cNvSpPr/>
              <p:nvPr/>
            </p:nvSpPr>
            <p:spPr>
              <a:xfrm>
                <a:off x="6145217" y="1564292"/>
                <a:ext cx="162048" cy="180340"/>
              </a:xfrm>
              <a:custGeom>
                <a:rect b="b" l="l" r="r" t="t"/>
                <a:pathLst>
                  <a:path extrusionOk="0" h="1952" w="1754">
                    <a:moveTo>
                      <a:pt x="850" y="0"/>
                    </a:moveTo>
                    <a:cubicBezTo>
                      <a:pt x="689" y="0"/>
                      <a:pt x="526" y="60"/>
                      <a:pt x="381" y="154"/>
                    </a:cubicBezTo>
                    <a:cubicBezTo>
                      <a:pt x="196" y="277"/>
                      <a:pt x="103" y="504"/>
                      <a:pt x="175" y="721"/>
                    </a:cubicBezTo>
                    <a:cubicBezTo>
                      <a:pt x="41" y="979"/>
                      <a:pt x="0" y="1278"/>
                      <a:pt x="175" y="1547"/>
                    </a:cubicBezTo>
                    <a:cubicBezTo>
                      <a:pt x="335" y="1786"/>
                      <a:pt x="631" y="1952"/>
                      <a:pt x="928" y="1952"/>
                    </a:cubicBezTo>
                    <a:cubicBezTo>
                      <a:pt x="1015" y="1952"/>
                      <a:pt x="1102" y="1938"/>
                      <a:pt x="1186" y="1907"/>
                    </a:cubicBezTo>
                    <a:cubicBezTo>
                      <a:pt x="1424" y="1815"/>
                      <a:pt x="1578" y="1660"/>
                      <a:pt x="1671" y="1423"/>
                    </a:cubicBezTo>
                    <a:cubicBezTo>
                      <a:pt x="1754" y="1185"/>
                      <a:pt x="1671" y="917"/>
                      <a:pt x="1589" y="701"/>
                    </a:cubicBezTo>
                    <a:cubicBezTo>
                      <a:pt x="1495" y="463"/>
                      <a:pt x="1392" y="206"/>
                      <a:pt x="1155" y="82"/>
                    </a:cubicBezTo>
                    <a:cubicBezTo>
                      <a:pt x="1058" y="25"/>
                      <a:pt x="955" y="0"/>
                      <a:pt x="850"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07" name="Google Shape;2707;p82"/>
              <p:cNvSpPr/>
              <p:nvPr/>
            </p:nvSpPr>
            <p:spPr>
              <a:xfrm>
                <a:off x="6607338" y="1465067"/>
                <a:ext cx="146896" cy="132484"/>
              </a:xfrm>
              <a:custGeom>
                <a:rect b="b" l="l" r="r" t="t"/>
                <a:pathLst>
                  <a:path extrusionOk="0" h="1434" w="1590">
                    <a:moveTo>
                      <a:pt x="1115" y="1"/>
                    </a:moveTo>
                    <a:cubicBezTo>
                      <a:pt x="867" y="10"/>
                      <a:pt x="640" y="93"/>
                      <a:pt x="486" y="289"/>
                    </a:cubicBezTo>
                    <a:cubicBezTo>
                      <a:pt x="300" y="310"/>
                      <a:pt x="124" y="464"/>
                      <a:pt x="73" y="650"/>
                    </a:cubicBezTo>
                    <a:cubicBezTo>
                      <a:pt x="1" y="898"/>
                      <a:pt x="135" y="1115"/>
                      <a:pt x="362" y="1218"/>
                    </a:cubicBezTo>
                    <a:cubicBezTo>
                      <a:pt x="383" y="1228"/>
                      <a:pt x="403" y="1238"/>
                      <a:pt x="413" y="1248"/>
                    </a:cubicBezTo>
                    <a:lnTo>
                      <a:pt x="537" y="1310"/>
                    </a:lnTo>
                    <a:cubicBezTo>
                      <a:pt x="671" y="1383"/>
                      <a:pt x="805" y="1434"/>
                      <a:pt x="950" y="1434"/>
                    </a:cubicBezTo>
                    <a:cubicBezTo>
                      <a:pt x="1167" y="1434"/>
                      <a:pt x="1373" y="1310"/>
                      <a:pt x="1476" y="1115"/>
                    </a:cubicBezTo>
                    <a:cubicBezTo>
                      <a:pt x="1579" y="929"/>
                      <a:pt x="1589" y="702"/>
                      <a:pt x="1589" y="485"/>
                    </a:cubicBezTo>
                    <a:cubicBezTo>
                      <a:pt x="1589" y="228"/>
                      <a:pt x="1373" y="1"/>
                      <a:pt x="1115"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08" name="Google Shape;2708;p82"/>
              <p:cNvSpPr/>
              <p:nvPr/>
            </p:nvSpPr>
            <p:spPr>
              <a:xfrm>
                <a:off x="6036570" y="1207676"/>
                <a:ext cx="149483" cy="159461"/>
              </a:xfrm>
              <a:custGeom>
                <a:rect b="b" l="l" r="r" t="t"/>
                <a:pathLst>
                  <a:path extrusionOk="0" h="1726" w="1618">
                    <a:moveTo>
                      <a:pt x="830" y="0"/>
                    </a:moveTo>
                    <a:cubicBezTo>
                      <a:pt x="792" y="0"/>
                      <a:pt x="752" y="4"/>
                      <a:pt x="711" y="11"/>
                    </a:cubicBezTo>
                    <a:cubicBezTo>
                      <a:pt x="526" y="53"/>
                      <a:pt x="402" y="187"/>
                      <a:pt x="310" y="352"/>
                    </a:cubicBezTo>
                    <a:cubicBezTo>
                      <a:pt x="83" y="497"/>
                      <a:pt x="0" y="785"/>
                      <a:pt x="134" y="1012"/>
                    </a:cubicBezTo>
                    <a:cubicBezTo>
                      <a:pt x="258" y="1229"/>
                      <a:pt x="340" y="1497"/>
                      <a:pt x="557" y="1641"/>
                    </a:cubicBezTo>
                    <a:cubicBezTo>
                      <a:pt x="638" y="1687"/>
                      <a:pt x="735" y="1716"/>
                      <a:pt x="827" y="1716"/>
                    </a:cubicBezTo>
                    <a:cubicBezTo>
                      <a:pt x="840" y="1716"/>
                      <a:pt x="854" y="1715"/>
                      <a:pt x="867" y="1714"/>
                    </a:cubicBezTo>
                    <a:lnTo>
                      <a:pt x="1000" y="1714"/>
                    </a:lnTo>
                    <a:cubicBezTo>
                      <a:pt x="1037" y="1721"/>
                      <a:pt x="1075" y="1725"/>
                      <a:pt x="1112" y="1725"/>
                    </a:cubicBezTo>
                    <a:cubicBezTo>
                      <a:pt x="1374" y="1725"/>
                      <a:pt x="1618" y="1539"/>
                      <a:pt x="1609" y="1249"/>
                    </a:cubicBezTo>
                    <a:cubicBezTo>
                      <a:pt x="1599" y="868"/>
                      <a:pt x="1465" y="548"/>
                      <a:pt x="1259" y="238"/>
                    </a:cubicBezTo>
                    <a:cubicBezTo>
                      <a:pt x="1148" y="78"/>
                      <a:pt x="1004" y="0"/>
                      <a:pt x="830"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09" name="Google Shape;2709;p82"/>
              <p:cNvSpPr/>
              <p:nvPr/>
            </p:nvSpPr>
            <p:spPr>
              <a:xfrm>
                <a:off x="6919885" y="1162960"/>
                <a:ext cx="123984" cy="142462"/>
              </a:xfrm>
              <a:custGeom>
                <a:rect b="b" l="l" r="r" t="t"/>
                <a:pathLst>
                  <a:path extrusionOk="0" h="1542" w="1342">
                    <a:moveTo>
                      <a:pt x="517" y="0"/>
                    </a:moveTo>
                    <a:cubicBezTo>
                      <a:pt x="362" y="0"/>
                      <a:pt x="166" y="93"/>
                      <a:pt x="104" y="238"/>
                    </a:cubicBezTo>
                    <a:cubicBezTo>
                      <a:pt x="22" y="433"/>
                      <a:pt x="1" y="578"/>
                      <a:pt x="32" y="774"/>
                    </a:cubicBezTo>
                    <a:lnTo>
                      <a:pt x="63" y="867"/>
                    </a:lnTo>
                    <a:cubicBezTo>
                      <a:pt x="22" y="1063"/>
                      <a:pt x="73" y="1259"/>
                      <a:pt x="280" y="1382"/>
                    </a:cubicBezTo>
                    <a:cubicBezTo>
                      <a:pt x="342" y="1414"/>
                      <a:pt x="424" y="1434"/>
                      <a:pt x="507" y="1444"/>
                    </a:cubicBezTo>
                    <a:cubicBezTo>
                      <a:pt x="584" y="1511"/>
                      <a:pt x="691" y="1542"/>
                      <a:pt x="798" y="1542"/>
                    </a:cubicBezTo>
                    <a:cubicBezTo>
                      <a:pt x="890" y="1542"/>
                      <a:pt x="981" y="1519"/>
                      <a:pt x="1053" y="1476"/>
                    </a:cubicBezTo>
                    <a:cubicBezTo>
                      <a:pt x="1291" y="1331"/>
                      <a:pt x="1342" y="1052"/>
                      <a:pt x="1218" y="816"/>
                    </a:cubicBezTo>
                    <a:cubicBezTo>
                      <a:pt x="1218" y="816"/>
                      <a:pt x="1218" y="805"/>
                      <a:pt x="1208" y="795"/>
                    </a:cubicBezTo>
                    <a:cubicBezTo>
                      <a:pt x="1249" y="630"/>
                      <a:pt x="1229" y="465"/>
                      <a:pt x="1136" y="320"/>
                    </a:cubicBezTo>
                    <a:cubicBezTo>
                      <a:pt x="1074" y="227"/>
                      <a:pt x="991" y="145"/>
                      <a:pt x="899" y="93"/>
                    </a:cubicBezTo>
                    <a:cubicBezTo>
                      <a:pt x="816" y="42"/>
                      <a:pt x="723" y="0"/>
                      <a:pt x="610"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2710" name="Google Shape;2710;p82"/>
            <p:cNvGrpSpPr/>
            <p:nvPr/>
          </p:nvGrpSpPr>
          <p:grpSpPr>
            <a:xfrm rot="-8999843">
              <a:off x="3507775" y="294172"/>
              <a:ext cx="1435290" cy="965508"/>
              <a:chOff x="5898017" y="1162960"/>
              <a:chExt cx="1695492" cy="1140544"/>
            </a:xfrm>
          </p:grpSpPr>
          <p:sp>
            <p:nvSpPr>
              <p:cNvPr id="2711" name="Google Shape;2711;p82"/>
              <p:cNvSpPr/>
              <p:nvPr/>
            </p:nvSpPr>
            <p:spPr>
              <a:xfrm>
                <a:off x="5898017" y="1960377"/>
                <a:ext cx="158260" cy="159738"/>
              </a:xfrm>
              <a:custGeom>
                <a:rect b="b" l="l" r="r" t="t"/>
                <a:pathLst>
                  <a:path extrusionOk="0" h="1729" w="1713">
                    <a:moveTo>
                      <a:pt x="814" y="0"/>
                    </a:moveTo>
                    <a:cubicBezTo>
                      <a:pt x="725" y="0"/>
                      <a:pt x="637" y="23"/>
                      <a:pt x="568" y="66"/>
                    </a:cubicBezTo>
                    <a:cubicBezTo>
                      <a:pt x="444" y="138"/>
                      <a:pt x="372" y="242"/>
                      <a:pt x="341" y="375"/>
                    </a:cubicBezTo>
                    <a:cubicBezTo>
                      <a:pt x="341" y="386"/>
                      <a:pt x="330" y="396"/>
                      <a:pt x="330" y="407"/>
                    </a:cubicBezTo>
                    <a:cubicBezTo>
                      <a:pt x="330" y="399"/>
                      <a:pt x="329" y="396"/>
                      <a:pt x="328" y="396"/>
                    </a:cubicBezTo>
                    <a:cubicBezTo>
                      <a:pt x="324" y="396"/>
                      <a:pt x="318" y="412"/>
                      <a:pt x="323" y="412"/>
                    </a:cubicBezTo>
                    <a:cubicBezTo>
                      <a:pt x="324" y="412"/>
                      <a:pt x="327" y="410"/>
                      <a:pt x="330" y="407"/>
                    </a:cubicBezTo>
                    <a:lnTo>
                      <a:pt x="330" y="407"/>
                    </a:lnTo>
                    <a:cubicBezTo>
                      <a:pt x="310" y="437"/>
                      <a:pt x="289" y="478"/>
                      <a:pt x="268" y="510"/>
                    </a:cubicBezTo>
                    <a:cubicBezTo>
                      <a:pt x="217" y="613"/>
                      <a:pt x="155" y="716"/>
                      <a:pt x="103" y="819"/>
                    </a:cubicBezTo>
                    <a:cubicBezTo>
                      <a:pt x="0" y="1005"/>
                      <a:pt x="21" y="1242"/>
                      <a:pt x="176" y="1397"/>
                    </a:cubicBezTo>
                    <a:lnTo>
                      <a:pt x="279" y="1500"/>
                    </a:lnTo>
                    <a:cubicBezTo>
                      <a:pt x="330" y="1551"/>
                      <a:pt x="424" y="1603"/>
                      <a:pt x="506" y="1624"/>
                    </a:cubicBezTo>
                    <a:cubicBezTo>
                      <a:pt x="591" y="1695"/>
                      <a:pt x="696" y="1729"/>
                      <a:pt x="802" y="1729"/>
                    </a:cubicBezTo>
                    <a:cubicBezTo>
                      <a:pt x="926" y="1729"/>
                      <a:pt x="1051" y="1682"/>
                      <a:pt x="1146" y="1592"/>
                    </a:cubicBezTo>
                    <a:cubicBezTo>
                      <a:pt x="1331" y="1417"/>
                      <a:pt x="1527" y="1262"/>
                      <a:pt x="1600" y="1015"/>
                    </a:cubicBezTo>
                    <a:cubicBezTo>
                      <a:pt x="1713" y="581"/>
                      <a:pt x="1362" y="283"/>
                      <a:pt x="1052" y="66"/>
                    </a:cubicBezTo>
                    <a:cubicBezTo>
                      <a:pt x="982" y="21"/>
                      <a:pt x="897" y="0"/>
                      <a:pt x="814"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12" name="Google Shape;2712;p82"/>
              <p:cNvSpPr/>
              <p:nvPr/>
            </p:nvSpPr>
            <p:spPr>
              <a:xfrm>
                <a:off x="6434602" y="2116420"/>
                <a:ext cx="143016" cy="187085"/>
              </a:xfrm>
              <a:custGeom>
                <a:rect b="b" l="l" r="r" t="t"/>
                <a:pathLst>
                  <a:path extrusionOk="0" h="2025" w="1548">
                    <a:moveTo>
                      <a:pt x="601" y="0"/>
                    </a:moveTo>
                    <a:cubicBezTo>
                      <a:pt x="436" y="0"/>
                      <a:pt x="276" y="83"/>
                      <a:pt x="175" y="265"/>
                    </a:cubicBezTo>
                    <a:cubicBezTo>
                      <a:pt x="72" y="440"/>
                      <a:pt x="51" y="646"/>
                      <a:pt x="41" y="832"/>
                    </a:cubicBezTo>
                    <a:cubicBezTo>
                      <a:pt x="0" y="1224"/>
                      <a:pt x="10" y="1698"/>
                      <a:pt x="361" y="1946"/>
                    </a:cubicBezTo>
                    <a:cubicBezTo>
                      <a:pt x="443" y="2000"/>
                      <a:pt x="526" y="2024"/>
                      <a:pt x="608" y="2024"/>
                    </a:cubicBezTo>
                    <a:cubicBezTo>
                      <a:pt x="743" y="2024"/>
                      <a:pt x="875" y="1960"/>
                      <a:pt x="990" y="1863"/>
                    </a:cubicBezTo>
                    <a:cubicBezTo>
                      <a:pt x="1186" y="1853"/>
                      <a:pt x="1372" y="1719"/>
                      <a:pt x="1434" y="1523"/>
                    </a:cubicBezTo>
                    <a:cubicBezTo>
                      <a:pt x="1454" y="1420"/>
                      <a:pt x="1475" y="1327"/>
                      <a:pt x="1485" y="1234"/>
                    </a:cubicBezTo>
                    <a:cubicBezTo>
                      <a:pt x="1516" y="1173"/>
                      <a:pt x="1547" y="1100"/>
                      <a:pt x="1547" y="1017"/>
                    </a:cubicBezTo>
                    <a:cubicBezTo>
                      <a:pt x="1547" y="863"/>
                      <a:pt x="1475" y="749"/>
                      <a:pt x="1382" y="667"/>
                    </a:cubicBezTo>
                    <a:cubicBezTo>
                      <a:pt x="1351" y="616"/>
                      <a:pt x="1320" y="574"/>
                      <a:pt x="1279" y="522"/>
                    </a:cubicBezTo>
                    <a:cubicBezTo>
                      <a:pt x="1238" y="471"/>
                      <a:pt x="1186" y="440"/>
                      <a:pt x="1135" y="389"/>
                    </a:cubicBezTo>
                    <a:cubicBezTo>
                      <a:pt x="1124" y="347"/>
                      <a:pt x="1103" y="295"/>
                      <a:pt x="1073" y="254"/>
                    </a:cubicBezTo>
                    <a:cubicBezTo>
                      <a:pt x="951" y="91"/>
                      <a:pt x="774" y="0"/>
                      <a:pt x="601"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13" name="Google Shape;2713;p82"/>
              <p:cNvSpPr/>
              <p:nvPr/>
            </p:nvSpPr>
            <p:spPr>
              <a:xfrm>
                <a:off x="6864018" y="1933954"/>
                <a:ext cx="156689" cy="160200"/>
              </a:xfrm>
              <a:custGeom>
                <a:rect b="b" l="l" r="r" t="t"/>
                <a:pathLst>
                  <a:path extrusionOk="0" h="1734" w="1696">
                    <a:moveTo>
                      <a:pt x="1146" y="1"/>
                    </a:moveTo>
                    <a:cubicBezTo>
                      <a:pt x="1140" y="1"/>
                      <a:pt x="1134" y="1"/>
                      <a:pt x="1129" y="1"/>
                    </a:cubicBezTo>
                    <a:cubicBezTo>
                      <a:pt x="973" y="1"/>
                      <a:pt x="829" y="42"/>
                      <a:pt x="705" y="115"/>
                    </a:cubicBezTo>
                    <a:cubicBezTo>
                      <a:pt x="592" y="145"/>
                      <a:pt x="489" y="218"/>
                      <a:pt x="427" y="331"/>
                    </a:cubicBezTo>
                    <a:cubicBezTo>
                      <a:pt x="386" y="414"/>
                      <a:pt x="334" y="476"/>
                      <a:pt x="283" y="548"/>
                    </a:cubicBezTo>
                    <a:cubicBezTo>
                      <a:pt x="180" y="693"/>
                      <a:pt x="128" y="858"/>
                      <a:pt x="86" y="1023"/>
                    </a:cubicBezTo>
                    <a:cubicBezTo>
                      <a:pt x="1" y="1347"/>
                      <a:pt x="259" y="1627"/>
                      <a:pt x="559" y="1627"/>
                    </a:cubicBezTo>
                    <a:cubicBezTo>
                      <a:pt x="584" y="1627"/>
                      <a:pt x="609" y="1625"/>
                      <a:pt x="633" y="1621"/>
                    </a:cubicBezTo>
                    <a:cubicBezTo>
                      <a:pt x="726" y="1683"/>
                      <a:pt x="829" y="1734"/>
                      <a:pt x="932" y="1734"/>
                    </a:cubicBezTo>
                    <a:cubicBezTo>
                      <a:pt x="1149" y="1734"/>
                      <a:pt x="1314" y="1590"/>
                      <a:pt x="1386" y="1404"/>
                    </a:cubicBezTo>
                    <a:cubicBezTo>
                      <a:pt x="1417" y="1383"/>
                      <a:pt x="1448" y="1363"/>
                      <a:pt x="1469" y="1332"/>
                    </a:cubicBezTo>
                    <a:cubicBezTo>
                      <a:pt x="1696" y="1085"/>
                      <a:pt x="1613" y="785"/>
                      <a:pt x="1613" y="476"/>
                    </a:cubicBezTo>
                    <a:cubicBezTo>
                      <a:pt x="1613" y="223"/>
                      <a:pt x="1406" y="1"/>
                      <a:pt x="1146"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14" name="Google Shape;2714;p82"/>
              <p:cNvSpPr/>
              <p:nvPr/>
            </p:nvSpPr>
            <p:spPr>
              <a:xfrm>
                <a:off x="7359861" y="1915384"/>
                <a:ext cx="163988" cy="152162"/>
              </a:xfrm>
              <a:custGeom>
                <a:rect b="b" l="l" r="r" t="t"/>
                <a:pathLst>
                  <a:path extrusionOk="0" h="1647" w="1775">
                    <a:moveTo>
                      <a:pt x="1056" y="1"/>
                    </a:moveTo>
                    <a:cubicBezTo>
                      <a:pt x="1034" y="1"/>
                      <a:pt x="1013" y="3"/>
                      <a:pt x="991" y="6"/>
                    </a:cubicBezTo>
                    <a:lnTo>
                      <a:pt x="960" y="6"/>
                    </a:lnTo>
                    <a:cubicBezTo>
                      <a:pt x="775" y="6"/>
                      <a:pt x="651" y="99"/>
                      <a:pt x="548" y="243"/>
                    </a:cubicBezTo>
                    <a:cubicBezTo>
                      <a:pt x="465" y="346"/>
                      <a:pt x="383" y="460"/>
                      <a:pt x="321" y="573"/>
                    </a:cubicBezTo>
                    <a:cubicBezTo>
                      <a:pt x="259" y="687"/>
                      <a:pt x="218" y="800"/>
                      <a:pt x="156" y="914"/>
                    </a:cubicBezTo>
                    <a:cubicBezTo>
                      <a:pt x="1" y="1234"/>
                      <a:pt x="186" y="1646"/>
                      <a:pt x="578" y="1646"/>
                    </a:cubicBezTo>
                    <a:cubicBezTo>
                      <a:pt x="672" y="1646"/>
                      <a:pt x="775" y="1636"/>
                      <a:pt x="878" y="1636"/>
                    </a:cubicBezTo>
                    <a:cubicBezTo>
                      <a:pt x="904" y="1641"/>
                      <a:pt x="930" y="1643"/>
                      <a:pt x="954" y="1643"/>
                    </a:cubicBezTo>
                    <a:cubicBezTo>
                      <a:pt x="1045" y="1643"/>
                      <a:pt x="1124" y="1615"/>
                      <a:pt x="1197" y="1574"/>
                    </a:cubicBezTo>
                    <a:cubicBezTo>
                      <a:pt x="1352" y="1522"/>
                      <a:pt x="1486" y="1440"/>
                      <a:pt x="1589" y="1295"/>
                    </a:cubicBezTo>
                    <a:cubicBezTo>
                      <a:pt x="1775" y="1017"/>
                      <a:pt x="1610" y="646"/>
                      <a:pt x="1517" y="357"/>
                    </a:cubicBezTo>
                    <a:cubicBezTo>
                      <a:pt x="1452" y="170"/>
                      <a:pt x="1260" y="1"/>
                      <a:pt x="1056"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15" name="Google Shape;2715;p82"/>
              <p:cNvSpPr/>
              <p:nvPr/>
            </p:nvSpPr>
            <p:spPr>
              <a:xfrm>
                <a:off x="7171206" y="1552025"/>
                <a:ext cx="161124" cy="141538"/>
              </a:xfrm>
              <a:custGeom>
                <a:rect b="b" l="l" r="r" t="t"/>
                <a:pathLst>
                  <a:path extrusionOk="0" h="1532" w="1744">
                    <a:moveTo>
                      <a:pt x="1074" y="1"/>
                    </a:moveTo>
                    <a:cubicBezTo>
                      <a:pt x="1033" y="1"/>
                      <a:pt x="992" y="4"/>
                      <a:pt x="949" y="9"/>
                    </a:cubicBezTo>
                    <a:cubicBezTo>
                      <a:pt x="867" y="20"/>
                      <a:pt x="795" y="61"/>
                      <a:pt x="733" y="112"/>
                    </a:cubicBezTo>
                    <a:lnTo>
                      <a:pt x="733" y="102"/>
                    </a:lnTo>
                    <a:cubicBezTo>
                      <a:pt x="681" y="91"/>
                      <a:pt x="640" y="82"/>
                      <a:pt x="599" y="82"/>
                    </a:cubicBezTo>
                    <a:lnTo>
                      <a:pt x="589" y="82"/>
                    </a:lnTo>
                    <a:cubicBezTo>
                      <a:pt x="577" y="80"/>
                      <a:pt x="566" y="79"/>
                      <a:pt x="554" y="79"/>
                    </a:cubicBezTo>
                    <a:cubicBezTo>
                      <a:pt x="407" y="79"/>
                      <a:pt x="243" y="195"/>
                      <a:pt x="176" y="318"/>
                    </a:cubicBezTo>
                    <a:cubicBezTo>
                      <a:pt x="83" y="494"/>
                      <a:pt x="62" y="731"/>
                      <a:pt x="32" y="927"/>
                    </a:cubicBezTo>
                    <a:cubicBezTo>
                      <a:pt x="0" y="1102"/>
                      <a:pt x="32" y="1257"/>
                      <a:pt x="155" y="1391"/>
                    </a:cubicBezTo>
                    <a:cubicBezTo>
                      <a:pt x="247" y="1484"/>
                      <a:pt x="372" y="1532"/>
                      <a:pt x="498" y="1532"/>
                    </a:cubicBezTo>
                    <a:cubicBezTo>
                      <a:pt x="583" y="1532"/>
                      <a:pt x="668" y="1510"/>
                      <a:pt x="743" y="1464"/>
                    </a:cubicBezTo>
                    <a:cubicBezTo>
                      <a:pt x="826" y="1412"/>
                      <a:pt x="919" y="1361"/>
                      <a:pt x="1011" y="1319"/>
                    </a:cubicBezTo>
                    <a:cubicBezTo>
                      <a:pt x="1022" y="1319"/>
                      <a:pt x="1032" y="1319"/>
                      <a:pt x="1032" y="1309"/>
                    </a:cubicBezTo>
                    <a:cubicBezTo>
                      <a:pt x="1063" y="1309"/>
                      <a:pt x="1084" y="1299"/>
                      <a:pt x="1104" y="1278"/>
                    </a:cubicBezTo>
                    <a:cubicBezTo>
                      <a:pt x="1125" y="1278"/>
                      <a:pt x="1146" y="1267"/>
                      <a:pt x="1156" y="1257"/>
                    </a:cubicBezTo>
                    <a:cubicBezTo>
                      <a:pt x="1341" y="1164"/>
                      <a:pt x="1465" y="969"/>
                      <a:pt x="1589" y="814"/>
                    </a:cubicBezTo>
                    <a:cubicBezTo>
                      <a:pt x="1744" y="607"/>
                      <a:pt x="1651" y="360"/>
                      <a:pt x="1476" y="215"/>
                    </a:cubicBezTo>
                    <a:cubicBezTo>
                      <a:pt x="1465" y="185"/>
                      <a:pt x="1444" y="153"/>
                      <a:pt x="1414" y="133"/>
                    </a:cubicBezTo>
                    <a:cubicBezTo>
                      <a:pt x="1312" y="32"/>
                      <a:pt x="1199" y="1"/>
                      <a:pt x="1074"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16" name="Google Shape;2716;p82"/>
              <p:cNvSpPr/>
              <p:nvPr/>
            </p:nvSpPr>
            <p:spPr>
              <a:xfrm>
                <a:off x="7460008" y="1266547"/>
                <a:ext cx="133500" cy="156504"/>
              </a:xfrm>
              <a:custGeom>
                <a:rect b="b" l="l" r="r" t="t"/>
                <a:pathLst>
                  <a:path extrusionOk="0" h="1694" w="1445">
                    <a:moveTo>
                      <a:pt x="564" y="1"/>
                    </a:moveTo>
                    <a:cubicBezTo>
                      <a:pt x="351" y="1"/>
                      <a:pt x="135" y="145"/>
                      <a:pt x="83" y="355"/>
                    </a:cubicBezTo>
                    <a:cubicBezTo>
                      <a:pt x="62" y="448"/>
                      <a:pt x="51" y="541"/>
                      <a:pt x="62" y="634"/>
                    </a:cubicBezTo>
                    <a:cubicBezTo>
                      <a:pt x="21" y="747"/>
                      <a:pt x="0" y="871"/>
                      <a:pt x="0" y="985"/>
                    </a:cubicBezTo>
                    <a:cubicBezTo>
                      <a:pt x="0" y="1180"/>
                      <a:pt x="72" y="1335"/>
                      <a:pt x="196" y="1490"/>
                    </a:cubicBezTo>
                    <a:cubicBezTo>
                      <a:pt x="268" y="1583"/>
                      <a:pt x="413" y="1666"/>
                      <a:pt x="526" y="1686"/>
                    </a:cubicBezTo>
                    <a:cubicBezTo>
                      <a:pt x="571" y="1691"/>
                      <a:pt x="614" y="1694"/>
                      <a:pt x="656" y="1694"/>
                    </a:cubicBezTo>
                    <a:cubicBezTo>
                      <a:pt x="787" y="1694"/>
                      <a:pt x="907" y="1669"/>
                      <a:pt x="1032" y="1614"/>
                    </a:cubicBezTo>
                    <a:cubicBezTo>
                      <a:pt x="1279" y="1510"/>
                      <a:pt x="1444" y="1212"/>
                      <a:pt x="1424" y="943"/>
                    </a:cubicBezTo>
                    <a:cubicBezTo>
                      <a:pt x="1382" y="552"/>
                      <a:pt x="1114" y="273"/>
                      <a:pt x="794" y="66"/>
                    </a:cubicBezTo>
                    <a:cubicBezTo>
                      <a:pt x="724" y="21"/>
                      <a:pt x="644" y="1"/>
                      <a:pt x="564"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17" name="Google Shape;2717;p82"/>
              <p:cNvSpPr/>
              <p:nvPr/>
            </p:nvSpPr>
            <p:spPr>
              <a:xfrm>
                <a:off x="6145217" y="1564292"/>
                <a:ext cx="162048" cy="180340"/>
              </a:xfrm>
              <a:custGeom>
                <a:rect b="b" l="l" r="r" t="t"/>
                <a:pathLst>
                  <a:path extrusionOk="0" h="1952" w="1754">
                    <a:moveTo>
                      <a:pt x="850" y="0"/>
                    </a:moveTo>
                    <a:cubicBezTo>
                      <a:pt x="689" y="0"/>
                      <a:pt x="526" y="60"/>
                      <a:pt x="381" y="154"/>
                    </a:cubicBezTo>
                    <a:cubicBezTo>
                      <a:pt x="196" y="277"/>
                      <a:pt x="103" y="504"/>
                      <a:pt x="175" y="721"/>
                    </a:cubicBezTo>
                    <a:cubicBezTo>
                      <a:pt x="41" y="979"/>
                      <a:pt x="0" y="1278"/>
                      <a:pt x="175" y="1547"/>
                    </a:cubicBezTo>
                    <a:cubicBezTo>
                      <a:pt x="335" y="1786"/>
                      <a:pt x="631" y="1952"/>
                      <a:pt x="928" y="1952"/>
                    </a:cubicBezTo>
                    <a:cubicBezTo>
                      <a:pt x="1015" y="1952"/>
                      <a:pt x="1102" y="1938"/>
                      <a:pt x="1186" y="1907"/>
                    </a:cubicBezTo>
                    <a:cubicBezTo>
                      <a:pt x="1424" y="1815"/>
                      <a:pt x="1578" y="1660"/>
                      <a:pt x="1671" y="1423"/>
                    </a:cubicBezTo>
                    <a:cubicBezTo>
                      <a:pt x="1754" y="1185"/>
                      <a:pt x="1671" y="917"/>
                      <a:pt x="1589" y="701"/>
                    </a:cubicBezTo>
                    <a:cubicBezTo>
                      <a:pt x="1495" y="463"/>
                      <a:pt x="1392" y="206"/>
                      <a:pt x="1155" y="82"/>
                    </a:cubicBezTo>
                    <a:cubicBezTo>
                      <a:pt x="1058" y="25"/>
                      <a:pt x="955" y="0"/>
                      <a:pt x="850"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18" name="Google Shape;2718;p82"/>
              <p:cNvSpPr/>
              <p:nvPr/>
            </p:nvSpPr>
            <p:spPr>
              <a:xfrm>
                <a:off x="6607338" y="1465067"/>
                <a:ext cx="146896" cy="132484"/>
              </a:xfrm>
              <a:custGeom>
                <a:rect b="b" l="l" r="r" t="t"/>
                <a:pathLst>
                  <a:path extrusionOk="0" h="1434" w="1590">
                    <a:moveTo>
                      <a:pt x="1115" y="1"/>
                    </a:moveTo>
                    <a:cubicBezTo>
                      <a:pt x="867" y="10"/>
                      <a:pt x="640" y="93"/>
                      <a:pt x="486" y="289"/>
                    </a:cubicBezTo>
                    <a:cubicBezTo>
                      <a:pt x="300" y="310"/>
                      <a:pt x="124" y="464"/>
                      <a:pt x="73" y="650"/>
                    </a:cubicBezTo>
                    <a:cubicBezTo>
                      <a:pt x="1" y="898"/>
                      <a:pt x="135" y="1115"/>
                      <a:pt x="362" y="1218"/>
                    </a:cubicBezTo>
                    <a:cubicBezTo>
                      <a:pt x="383" y="1228"/>
                      <a:pt x="403" y="1238"/>
                      <a:pt x="413" y="1248"/>
                    </a:cubicBezTo>
                    <a:lnTo>
                      <a:pt x="537" y="1310"/>
                    </a:lnTo>
                    <a:cubicBezTo>
                      <a:pt x="671" y="1383"/>
                      <a:pt x="805" y="1434"/>
                      <a:pt x="950" y="1434"/>
                    </a:cubicBezTo>
                    <a:cubicBezTo>
                      <a:pt x="1167" y="1434"/>
                      <a:pt x="1373" y="1310"/>
                      <a:pt x="1476" y="1115"/>
                    </a:cubicBezTo>
                    <a:cubicBezTo>
                      <a:pt x="1579" y="929"/>
                      <a:pt x="1589" y="702"/>
                      <a:pt x="1589" y="485"/>
                    </a:cubicBezTo>
                    <a:cubicBezTo>
                      <a:pt x="1589" y="228"/>
                      <a:pt x="1373" y="1"/>
                      <a:pt x="1115"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19" name="Google Shape;2719;p82"/>
              <p:cNvSpPr/>
              <p:nvPr/>
            </p:nvSpPr>
            <p:spPr>
              <a:xfrm>
                <a:off x="6036570" y="1207676"/>
                <a:ext cx="149483" cy="159461"/>
              </a:xfrm>
              <a:custGeom>
                <a:rect b="b" l="l" r="r" t="t"/>
                <a:pathLst>
                  <a:path extrusionOk="0" h="1726" w="1618">
                    <a:moveTo>
                      <a:pt x="830" y="0"/>
                    </a:moveTo>
                    <a:cubicBezTo>
                      <a:pt x="792" y="0"/>
                      <a:pt x="752" y="4"/>
                      <a:pt x="711" y="11"/>
                    </a:cubicBezTo>
                    <a:cubicBezTo>
                      <a:pt x="526" y="53"/>
                      <a:pt x="402" y="187"/>
                      <a:pt x="310" y="352"/>
                    </a:cubicBezTo>
                    <a:cubicBezTo>
                      <a:pt x="83" y="497"/>
                      <a:pt x="0" y="785"/>
                      <a:pt x="134" y="1012"/>
                    </a:cubicBezTo>
                    <a:cubicBezTo>
                      <a:pt x="258" y="1229"/>
                      <a:pt x="340" y="1497"/>
                      <a:pt x="557" y="1641"/>
                    </a:cubicBezTo>
                    <a:cubicBezTo>
                      <a:pt x="638" y="1687"/>
                      <a:pt x="735" y="1716"/>
                      <a:pt x="827" y="1716"/>
                    </a:cubicBezTo>
                    <a:cubicBezTo>
                      <a:pt x="840" y="1716"/>
                      <a:pt x="854" y="1715"/>
                      <a:pt x="867" y="1714"/>
                    </a:cubicBezTo>
                    <a:lnTo>
                      <a:pt x="1000" y="1714"/>
                    </a:lnTo>
                    <a:cubicBezTo>
                      <a:pt x="1037" y="1721"/>
                      <a:pt x="1075" y="1725"/>
                      <a:pt x="1112" y="1725"/>
                    </a:cubicBezTo>
                    <a:cubicBezTo>
                      <a:pt x="1374" y="1725"/>
                      <a:pt x="1618" y="1539"/>
                      <a:pt x="1609" y="1249"/>
                    </a:cubicBezTo>
                    <a:cubicBezTo>
                      <a:pt x="1599" y="868"/>
                      <a:pt x="1465" y="548"/>
                      <a:pt x="1259" y="238"/>
                    </a:cubicBezTo>
                    <a:cubicBezTo>
                      <a:pt x="1148" y="78"/>
                      <a:pt x="1004" y="0"/>
                      <a:pt x="830"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20" name="Google Shape;2720;p82"/>
              <p:cNvSpPr/>
              <p:nvPr/>
            </p:nvSpPr>
            <p:spPr>
              <a:xfrm>
                <a:off x="6919885" y="1162960"/>
                <a:ext cx="123984" cy="142462"/>
              </a:xfrm>
              <a:custGeom>
                <a:rect b="b" l="l" r="r" t="t"/>
                <a:pathLst>
                  <a:path extrusionOk="0" h="1542" w="1342">
                    <a:moveTo>
                      <a:pt x="517" y="0"/>
                    </a:moveTo>
                    <a:cubicBezTo>
                      <a:pt x="362" y="0"/>
                      <a:pt x="166" y="93"/>
                      <a:pt x="104" y="238"/>
                    </a:cubicBezTo>
                    <a:cubicBezTo>
                      <a:pt x="22" y="433"/>
                      <a:pt x="1" y="578"/>
                      <a:pt x="32" y="774"/>
                    </a:cubicBezTo>
                    <a:lnTo>
                      <a:pt x="63" y="867"/>
                    </a:lnTo>
                    <a:cubicBezTo>
                      <a:pt x="22" y="1063"/>
                      <a:pt x="73" y="1259"/>
                      <a:pt x="280" y="1382"/>
                    </a:cubicBezTo>
                    <a:cubicBezTo>
                      <a:pt x="342" y="1414"/>
                      <a:pt x="424" y="1434"/>
                      <a:pt x="507" y="1444"/>
                    </a:cubicBezTo>
                    <a:cubicBezTo>
                      <a:pt x="584" y="1511"/>
                      <a:pt x="691" y="1542"/>
                      <a:pt x="798" y="1542"/>
                    </a:cubicBezTo>
                    <a:cubicBezTo>
                      <a:pt x="890" y="1542"/>
                      <a:pt x="981" y="1519"/>
                      <a:pt x="1053" y="1476"/>
                    </a:cubicBezTo>
                    <a:cubicBezTo>
                      <a:pt x="1291" y="1331"/>
                      <a:pt x="1342" y="1052"/>
                      <a:pt x="1218" y="816"/>
                    </a:cubicBezTo>
                    <a:cubicBezTo>
                      <a:pt x="1218" y="816"/>
                      <a:pt x="1218" y="805"/>
                      <a:pt x="1208" y="795"/>
                    </a:cubicBezTo>
                    <a:cubicBezTo>
                      <a:pt x="1249" y="630"/>
                      <a:pt x="1229" y="465"/>
                      <a:pt x="1136" y="320"/>
                    </a:cubicBezTo>
                    <a:cubicBezTo>
                      <a:pt x="1074" y="227"/>
                      <a:pt x="991" y="145"/>
                      <a:pt x="899" y="93"/>
                    </a:cubicBezTo>
                    <a:cubicBezTo>
                      <a:pt x="816" y="42"/>
                      <a:pt x="723" y="0"/>
                      <a:pt x="610"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2721" name="Google Shape;2721;p82"/>
            <p:cNvGrpSpPr/>
            <p:nvPr/>
          </p:nvGrpSpPr>
          <p:grpSpPr>
            <a:xfrm rot="-8999843">
              <a:off x="365200" y="4124172"/>
              <a:ext cx="1435290" cy="965508"/>
              <a:chOff x="5898017" y="1162960"/>
              <a:chExt cx="1695492" cy="1140544"/>
            </a:xfrm>
          </p:grpSpPr>
          <p:sp>
            <p:nvSpPr>
              <p:cNvPr id="2722" name="Google Shape;2722;p82"/>
              <p:cNvSpPr/>
              <p:nvPr/>
            </p:nvSpPr>
            <p:spPr>
              <a:xfrm>
                <a:off x="5898017" y="1960377"/>
                <a:ext cx="158260" cy="159738"/>
              </a:xfrm>
              <a:custGeom>
                <a:rect b="b" l="l" r="r" t="t"/>
                <a:pathLst>
                  <a:path extrusionOk="0" h="1729" w="1713">
                    <a:moveTo>
                      <a:pt x="814" y="0"/>
                    </a:moveTo>
                    <a:cubicBezTo>
                      <a:pt x="725" y="0"/>
                      <a:pt x="637" y="23"/>
                      <a:pt x="568" y="66"/>
                    </a:cubicBezTo>
                    <a:cubicBezTo>
                      <a:pt x="444" y="138"/>
                      <a:pt x="372" y="242"/>
                      <a:pt x="341" y="375"/>
                    </a:cubicBezTo>
                    <a:cubicBezTo>
                      <a:pt x="341" y="386"/>
                      <a:pt x="330" y="396"/>
                      <a:pt x="330" y="407"/>
                    </a:cubicBezTo>
                    <a:cubicBezTo>
                      <a:pt x="330" y="399"/>
                      <a:pt x="329" y="396"/>
                      <a:pt x="328" y="396"/>
                    </a:cubicBezTo>
                    <a:cubicBezTo>
                      <a:pt x="324" y="396"/>
                      <a:pt x="318" y="412"/>
                      <a:pt x="323" y="412"/>
                    </a:cubicBezTo>
                    <a:cubicBezTo>
                      <a:pt x="324" y="412"/>
                      <a:pt x="327" y="410"/>
                      <a:pt x="330" y="407"/>
                    </a:cubicBezTo>
                    <a:lnTo>
                      <a:pt x="330" y="407"/>
                    </a:lnTo>
                    <a:cubicBezTo>
                      <a:pt x="310" y="437"/>
                      <a:pt x="289" y="478"/>
                      <a:pt x="268" y="510"/>
                    </a:cubicBezTo>
                    <a:cubicBezTo>
                      <a:pt x="217" y="613"/>
                      <a:pt x="155" y="716"/>
                      <a:pt x="103" y="819"/>
                    </a:cubicBezTo>
                    <a:cubicBezTo>
                      <a:pt x="0" y="1005"/>
                      <a:pt x="21" y="1242"/>
                      <a:pt x="176" y="1397"/>
                    </a:cubicBezTo>
                    <a:lnTo>
                      <a:pt x="279" y="1500"/>
                    </a:lnTo>
                    <a:cubicBezTo>
                      <a:pt x="330" y="1551"/>
                      <a:pt x="424" y="1603"/>
                      <a:pt x="506" y="1624"/>
                    </a:cubicBezTo>
                    <a:cubicBezTo>
                      <a:pt x="591" y="1695"/>
                      <a:pt x="696" y="1729"/>
                      <a:pt x="802" y="1729"/>
                    </a:cubicBezTo>
                    <a:cubicBezTo>
                      <a:pt x="926" y="1729"/>
                      <a:pt x="1051" y="1682"/>
                      <a:pt x="1146" y="1592"/>
                    </a:cubicBezTo>
                    <a:cubicBezTo>
                      <a:pt x="1331" y="1417"/>
                      <a:pt x="1527" y="1262"/>
                      <a:pt x="1600" y="1015"/>
                    </a:cubicBezTo>
                    <a:cubicBezTo>
                      <a:pt x="1713" y="581"/>
                      <a:pt x="1362" y="283"/>
                      <a:pt x="1052" y="66"/>
                    </a:cubicBezTo>
                    <a:cubicBezTo>
                      <a:pt x="982" y="21"/>
                      <a:pt x="897" y="0"/>
                      <a:pt x="814"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23" name="Google Shape;2723;p82"/>
              <p:cNvSpPr/>
              <p:nvPr/>
            </p:nvSpPr>
            <p:spPr>
              <a:xfrm>
                <a:off x="6434602" y="2116420"/>
                <a:ext cx="143016" cy="187085"/>
              </a:xfrm>
              <a:custGeom>
                <a:rect b="b" l="l" r="r" t="t"/>
                <a:pathLst>
                  <a:path extrusionOk="0" h="2025" w="1548">
                    <a:moveTo>
                      <a:pt x="601" y="0"/>
                    </a:moveTo>
                    <a:cubicBezTo>
                      <a:pt x="436" y="0"/>
                      <a:pt x="276" y="83"/>
                      <a:pt x="175" y="265"/>
                    </a:cubicBezTo>
                    <a:cubicBezTo>
                      <a:pt x="72" y="440"/>
                      <a:pt x="51" y="646"/>
                      <a:pt x="41" y="832"/>
                    </a:cubicBezTo>
                    <a:cubicBezTo>
                      <a:pt x="0" y="1224"/>
                      <a:pt x="10" y="1698"/>
                      <a:pt x="361" y="1946"/>
                    </a:cubicBezTo>
                    <a:cubicBezTo>
                      <a:pt x="443" y="2000"/>
                      <a:pt x="526" y="2024"/>
                      <a:pt x="608" y="2024"/>
                    </a:cubicBezTo>
                    <a:cubicBezTo>
                      <a:pt x="743" y="2024"/>
                      <a:pt x="875" y="1960"/>
                      <a:pt x="990" y="1863"/>
                    </a:cubicBezTo>
                    <a:cubicBezTo>
                      <a:pt x="1186" y="1853"/>
                      <a:pt x="1372" y="1719"/>
                      <a:pt x="1434" y="1523"/>
                    </a:cubicBezTo>
                    <a:cubicBezTo>
                      <a:pt x="1454" y="1420"/>
                      <a:pt x="1475" y="1327"/>
                      <a:pt x="1485" y="1234"/>
                    </a:cubicBezTo>
                    <a:cubicBezTo>
                      <a:pt x="1516" y="1173"/>
                      <a:pt x="1547" y="1100"/>
                      <a:pt x="1547" y="1017"/>
                    </a:cubicBezTo>
                    <a:cubicBezTo>
                      <a:pt x="1547" y="863"/>
                      <a:pt x="1475" y="749"/>
                      <a:pt x="1382" y="667"/>
                    </a:cubicBezTo>
                    <a:cubicBezTo>
                      <a:pt x="1351" y="616"/>
                      <a:pt x="1320" y="574"/>
                      <a:pt x="1279" y="522"/>
                    </a:cubicBezTo>
                    <a:cubicBezTo>
                      <a:pt x="1238" y="471"/>
                      <a:pt x="1186" y="440"/>
                      <a:pt x="1135" y="389"/>
                    </a:cubicBezTo>
                    <a:cubicBezTo>
                      <a:pt x="1124" y="347"/>
                      <a:pt x="1103" y="295"/>
                      <a:pt x="1073" y="254"/>
                    </a:cubicBezTo>
                    <a:cubicBezTo>
                      <a:pt x="951" y="91"/>
                      <a:pt x="774" y="0"/>
                      <a:pt x="601"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24" name="Google Shape;2724;p82"/>
              <p:cNvSpPr/>
              <p:nvPr/>
            </p:nvSpPr>
            <p:spPr>
              <a:xfrm>
                <a:off x="6864018" y="1933954"/>
                <a:ext cx="156689" cy="160200"/>
              </a:xfrm>
              <a:custGeom>
                <a:rect b="b" l="l" r="r" t="t"/>
                <a:pathLst>
                  <a:path extrusionOk="0" h="1734" w="1696">
                    <a:moveTo>
                      <a:pt x="1146" y="1"/>
                    </a:moveTo>
                    <a:cubicBezTo>
                      <a:pt x="1140" y="1"/>
                      <a:pt x="1134" y="1"/>
                      <a:pt x="1129" y="1"/>
                    </a:cubicBezTo>
                    <a:cubicBezTo>
                      <a:pt x="973" y="1"/>
                      <a:pt x="829" y="42"/>
                      <a:pt x="705" y="115"/>
                    </a:cubicBezTo>
                    <a:cubicBezTo>
                      <a:pt x="592" y="145"/>
                      <a:pt x="489" y="218"/>
                      <a:pt x="427" y="331"/>
                    </a:cubicBezTo>
                    <a:cubicBezTo>
                      <a:pt x="386" y="414"/>
                      <a:pt x="334" y="476"/>
                      <a:pt x="283" y="548"/>
                    </a:cubicBezTo>
                    <a:cubicBezTo>
                      <a:pt x="180" y="693"/>
                      <a:pt x="128" y="858"/>
                      <a:pt x="86" y="1023"/>
                    </a:cubicBezTo>
                    <a:cubicBezTo>
                      <a:pt x="1" y="1347"/>
                      <a:pt x="259" y="1627"/>
                      <a:pt x="559" y="1627"/>
                    </a:cubicBezTo>
                    <a:cubicBezTo>
                      <a:pt x="584" y="1627"/>
                      <a:pt x="609" y="1625"/>
                      <a:pt x="633" y="1621"/>
                    </a:cubicBezTo>
                    <a:cubicBezTo>
                      <a:pt x="726" y="1683"/>
                      <a:pt x="829" y="1734"/>
                      <a:pt x="932" y="1734"/>
                    </a:cubicBezTo>
                    <a:cubicBezTo>
                      <a:pt x="1149" y="1734"/>
                      <a:pt x="1314" y="1590"/>
                      <a:pt x="1386" y="1404"/>
                    </a:cubicBezTo>
                    <a:cubicBezTo>
                      <a:pt x="1417" y="1383"/>
                      <a:pt x="1448" y="1363"/>
                      <a:pt x="1469" y="1332"/>
                    </a:cubicBezTo>
                    <a:cubicBezTo>
                      <a:pt x="1696" y="1085"/>
                      <a:pt x="1613" y="785"/>
                      <a:pt x="1613" y="476"/>
                    </a:cubicBezTo>
                    <a:cubicBezTo>
                      <a:pt x="1613" y="223"/>
                      <a:pt x="1406" y="1"/>
                      <a:pt x="1146"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25" name="Google Shape;2725;p82"/>
              <p:cNvSpPr/>
              <p:nvPr/>
            </p:nvSpPr>
            <p:spPr>
              <a:xfrm>
                <a:off x="7359861" y="1915384"/>
                <a:ext cx="163988" cy="152162"/>
              </a:xfrm>
              <a:custGeom>
                <a:rect b="b" l="l" r="r" t="t"/>
                <a:pathLst>
                  <a:path extrusionOk="0" h="1647" w="1775">
                    <a:moveTo>
                      <a:pt x="1056" y="1"/>
                    </a:moveTo>
                    <a:cubicBezTo>
                      <a:pt x="1034" y="1"/>
                      <a:pt x="1013" y="3"/>
                      <a:pt x="991" y="6"/>
                    </a:cubicBezTo>
                    <a:lnTo>
                      <a:pt x="960" y="6"/>
                    </a:lnTo>
                    <a:cubicBezTo>
                      <a:pt x="775" y="6"/>
                      <a:pt x="651" y="99"/>
                      <a:pt x="548" y="243"/>
                    </a:cubicBezTo>
                    <a:cubicBezTo>
                      <a:pt x="465" y="346"/>
                      <a:pt x="383" y="460"/>
                      <a:pt x="321" y="573"/>
                    </a:cubicBezTo>
                    <a:cubicBezTo>
                      <a:pt x="259" y="687"/>
                      <a:pt x="218" y="800"/>
                      <a:pt x="156" y="914"/>
                    </a:cubicBezTo>
                    <a:cubicBezTo>
                      <a:pt x="1" y="1234"/>
                      <a:pt x="186" y="1646"/>
                      <a:pt x="578" y="1646"/>
                    </a:cubicBezTo>
                    <a:cubicBezTo>
                      <a:pt x="672" y="1646"/>
                      <a:pt x="775" y="1636"/>
                      <a:pt x="878" y="1636"/>
                    </a:cubicBezTo>
                    <a:cubicBezTo>
                      <a:pt x="904" y="1641"/>
                      <a:pt x="930" y="1643"/>
                      <a:pt x="954" y="1643"/>
                    </a:cubicBezTo>
                    <a:cubicBezTo>
                      <a:pt x="1045" y="1643"/>
                      <a:pt x="1124" y="1615"/>
                      <a:pt x="1197" y="1574"/>
                    </a:cubicBezTo>
                    <a:cubicBezTo>
                      <a:pt x="1352" y="1522"/>
                      <a:pt x="1486" y="1440"/>
                      <a:pt x="1589" y="1295"/>
                    </a:cubicBezTo>
                    <a:cubicBezTo>
                      <a:pt x="1775" y="1017"/>
                      <a:pt x="1610" y="646"/>
                      <a:pt x="1517" y="357"/>
                    </a:cubicBezTo>
                    <a:cubicBezTo>
                      <a:pt x="1452" y="170"/>
                      <a:pt x="1260" y="1"/>
                      <a:pt x="1056"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26" name="Google Shape;2726;p82"/>
              <p:cNvSpPr/>
              <p:nvPr/>
            </p:nvSpPr>
            <p:spPr>
              <a:xfrm>
                <a:off x="7171206" y="1552025"/>
                <a:ext cx="161124" cy="141538"/>
              </a:xfrm>
              <a:custGeom>
                <a:rect b="b" l="l" r="r" t="t"/>
                <a:pathLst>
                  <a:path extrusionOk="0" h="1532" w="1744">
                    <a:moveTo>
                      <a:pt x="1074" y="1"/>
                    </a:moveTo>
                    <a:cubicBezTo>
                      <a:pt x="1033" y="1"/>
                      <a:pt x="992" y="4"/>
                      <a:pt x="949" y="9"/>
                    </a:cubicBezTo>
                    <a:cubicBezTo>
                      <a:pt x="867" y="20"/>
                      <a:pt x="795" y="61"/>
                      <a:pt x="733" y="112"/>
                    </a:cubicBezTo>
                    <a:lnTo>
                      <a:pt x="733" y="102"/>
                    </a:lnTo>
                    <a:cubicBezTo>
                      <a:pt x="681" y="91"/>
                      <a:pt x="640" y="82"/>
                      <a:pt x="599" y="82"/>
                    </a:cubicBezTo>
                    <a:lnTo>
                      <a:pt x="589" y="82"/>
                    </a:lnTo>
                    <a:cubicBezTo>
                      <a:pt x="577" y="80"/>
                      <a:pt x="566" y="79"/>
                      <a:pt x="554" y="79"/>
                    </a:cubicBezTo>
                    <a:cubicBezTo>
                      <a:pt x="407" y="79"/>
                      <a:pt x="243" y="195"/>
                      <a:pt x="176" y="318"/>
                    </a:cubicBezTo>
                    <a:cubicBezTo>
                      <a:pt x="83" y="494"/>
                      <a:pt x="62" y="731"/>
                      <a:pt x="32" y="927"/>
                    </a:cubicBezTo>
                    <a:cubicBezTo>
                      <a:pt x="0" y="1102"/>
                      <a:pt x="32" y="1257"/>
                      <a:pt x="155" y="1391"/>
                    </a:cubicBezTo>
                    <a:cubicBezTo>
                      <a:pt x="247" y="1484"/>
                      <a:pt x="372" y="1532"/>
                      <a:pt x="498" y="1532"/>
                    </a:cubicBezTo>
                    <a:cubicBezTo>
                      <a:pt x="583" y="1532"/>
                      <a:pt x="668" y="1510"/>
                      <a:pt x="743" y="1464"/>
                    </a:cubicBezTo>
                    <a:cubicBezTo>
                      <a:pt x="826" y="1412"/>
                      <a:pt x="919" y="1361"/>
                      <a:pt x="1011" y="1319"/>
                    </a:cubicBezTo>
                    <a:cubicBezTo>
                      <a:pt x="1022" y="1319"/>
                      <a:pt x="1032" y="1319"/>
                      <a:pt x="1032" y="1309"/>
                    </a:cubicBezTo>
                    <a:cubicBezTo>
                      <a:pt x="1063" y="1309"/>
                      <a:pt x="1084" y="1299"/>
                      <a:pt x="1104" y="1278"/>
                    </a:cubicBezTo>
                    <a:cubicBezTo>
                      <a:pt x="1125" y="1278"/>
                      <a:pt x="1146" y="1267"/>
                      <a:pt x="1156" y="1257"/>
                    </a:cubicBezTo>
                    <a:cubicBezTo>
                      <a:pt x="1341" y="1164"/>
                      <a:pt x="1465" y="969"/>
                      <a:pt x="1589" y="814"/>
                    </a:cubicBezTo>
                    <a:cubicBezTo>
                      <a:pt x="1744" y="607"/>
                      <a:pt x="1651" y="360"/>
                      <a:pt x="1476" y="215"/>
                    </a:cubicBezTo>
                    <a:cubicBezTo>
                      <a:pt x="1465" y="185"/>
                      <a:pt x="1444" y="153"/>
                      <a:pt x="1414" y="133"/>
                    </a:cubicBezTo>
                    <a:cubicBezTo>
                      <a:pt x="1312" y="32"/>
                      <a:pt x="1199" y="1"/>
                      <a:pt x="1074"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27" name="Google Shape;2727;p82"/>
              <p:cNvSpPr/>
              <p:nvPr/>
            </p:nvSpPr>
            <p:spPr>
              <a:xfrm>
                <a:off x="7460008" y="1266547"/>
                <a:ext cx="133500" cy="156504"/>
              </a:xfrm>
              <a:custGeom>
                <a:rect b="b" l="l" r="r" t="t"/>
                <a:pathLst>
                  <a:path extrusionOk="0" h="1694" w="1445">
                    <a:moveTo>
                      <a:pt x="564" y="1"/>
                    </a:moveTo>
                    <a:cubicBezTo>
                      <a:pt x="351" y="1"/>
                      <a:pt x="135" y="145"/>
                      <a:pt x="83" y="355"/>
                    </a:cubicBezTo>
                    <a:cubicBezTo>
                      <a:pt x="62" y="448"/>
                      <a:pt x="51" y="541"/>
                      <a:pt x="62" y="634"/>
                    </a:cubicBezTo>
                    <a:cubicBezTo>
                      <a:pt x="21" y="747"/>
                      <a:pt x="0" y="871"/>
                      <a:pt x="0" y="985"/>
                    </a:cubicBezTo>
                    <a:cubicBezTo>
                      <a:pt x="0" y="1180"/>
                      <a:pt x="72" y="1335"/>
                      <a:pt x="196" y="1490"/>
                    </a:cubicBezTo>
                    <a:cubicBezTo>
                      <a:pt x="268" y="1583"/>
                      <a:pt x="413" y="1666"/>
                      <a:pt x="526" y="1686"/>
                    </a:cubicBezTo>
                    <a:cubicBezTo>
                      <a:pt x="571" y="1691"/>
                      <a:pt x="614" y="1694"/>
                      <a:pt x="656" y="1694"/>
                    </a:cubicBezTo>
                    <a:cubicBezTo>
                      <a:pt x="787" y="1694"/>
                      <a:pt x="907" y="1669"/>
                      <a:pt x="1032" y="1614"/>
                    </a:cubicBezTo>
                    <a:cubicBezTo>
                      <a:pt x="1279" y="1510"/>
                      <a:pt x="1444" y="1212"/>
                      <a:pt x="1424" y="943"/>
                    </a:cubicBezTo>
                    <a:cubicBezTo>
                      <a:pt x="1382" y="552"/>
                      <a:pt x="1114" y="273"/>
                      <a:pt x="794" y="66"/>
                    </a:cubicBezTo>
                    <a:cubicBezTo>
                      <a:pt x="724" y="21"/>
                      <a:pt x="644" y="1"/>
                      <a:pt x="564"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28" name="Google Shape;2728;p82"/>
              <p:cNvSpPr/>
              <p:nvPr/>
            </p:nvSpPr>
            <p:spPr>
              <a:xfrm>
                <a:off x="6145217" y="1564292"/>
                <a:ext cx="162048" cy="180340"/>
              </a:xfrm>
              <a:custGeom>
                <a:rect b="b" l="l" r="r" t="t"/>
                <a:pathLst>
                  <a:path extrusionOk="0" h="1952" w="1754">
                    <a:moveTo>
                      <a:pt x="850" y="0"/>
                    </a:moveTo>
                    <a:cubicBezTo>
                      <a:pt x="689" y="0"/>
                      <a:pt x="526" y="60"/>
                      <a:pt x="381" y="154"/>
                    </a:cubicBezTo>
                    <a:cubicBezTo>
                      <a:pt x="196" y="277"/>
                      <a:pt x="103" y="504"/>
                      <a:pt x="175" y="721"/>
                    </a:cubicBezTo>
                    <a:cubicBezTo>
                      <a:pt x="41" y="979"/>
                      <a:pt x="0" y="1278"/>
                      <a:pt x="175" y="1547"/>
                    </a:cubicBezTo>
                    <a:cubicBezTo>
                      <a:pt x="335" y="1786"/>
                      <a:pt x="631" y="1952"/>
                      <a:pt x="928" y="1952"/>
                    </a:cubicBezTo>
                    <a:cubicBezTo>
                      <a:pt x="1015" y="1952"/>
                      <a:pt x="1102" y="1938"/>
                      <a:pt x="1186" y="1907"/>
                    </a:cubicBezTo>
                    <a:cubicBezTo>
                      <a:pt x="1424" y="1815"/>
                      <a:pt x="1578" y="1660"/>
                      <a:pt x="1671" y="1423"/>
                    </a:cubicBezTo>
                    <a:cubicBezTo>
                      <a:pt x="1754" y="1185"/>
                      <a:pt x="1671" y="917"/>
                      <a:pt x="1589" y="701"/>
                    </a:cubicBezTo>
                    <a:cubicBezTo>
                      <a:pt x="1495" y="463"/>
                      <a:pt x="1392" y="206"/>
                      <a:pt x="1155" y="82"/>
                    </a:cubicBezTo>
                    <a:cubicBezTo>
                      <a:pt x="1058" y="25"/>
                      <a:pt x="955" y="0"/>
                      <a:pt x="850"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29" name="Google Shape;2729;p82"/>
              <p:cNvSpPr/>
              <p:nvPr/>
            </p:nvSpPr>
            <p:spPr>
              <a:xfrm>
                <a:off x="6607338" y="1465067"/>
                <a:ext cx="146896" cy="132484"/>
              </a:xfrm>
              <a:custGeom>
                <a:rect b="b" l="l" r="r" t="t"/>
                <a:pathLst>
                  <a:path extrusionOk="0" h="1434" w="1590">
                    <a:moveTo>
                      <a:pt x="1115" y="1"/>
                    </a:moveTo>
                    <a:cubicBezTo>
                      <a:pt x="867" y="10"/>
                      <a:pt x="640" y="93"/>
                      <a:pt x="486" y="289"/>
                    </a:cubicBezTo>
                    <a:cubicBezTo>
                      <a:pt x="300" y="310"/>
                      <a:pt x="124" y="464"/>
                      <a:pt x="73" y="650"/>
                    </a:cubicBezTo>
                    <a:cubicBezTo>
                      <a:pt x="1" y="898"/>
                      <a:pt x="135" y="1115"/>
                      <a:pt x="362" y="1218"/>
                    </a:cubicBezTo>
                    <a:cubicBezTo>
                      <a:pt x="383" y="1228"/>
                      <a:pt x="403" y="1238"/>
                      <a:pt x="413" y="1248"/>
                    </a:cubicBezTo>
                    <a:lnTo>
                      <a:pt x="537" y="1310"/>
                    </a:lnTo>
                    <a:cubicBezTo>
                      <a:pt x="671" y="1383"/>
                      <a:pt x="805" y="1434"/>
                      <a:pt x="950" y="1434"/>
                    </a:cubicBezTo>
                    <a:cubicBezTo>
                      <a:pt x="1167" y="1434"/>
                      <a:pt x="1373" y="1310"/>
                      <a:pt x="1476" y="1115"/>
                    </a:cubicBezTo>
                    <a:cubicBezTo>
                      <a:pt x="1579" y="929"/>
                      <a:pt x="1589" y="702"/>
                      <a:pt x="1589" y="485"/>
                    </a:cubicBezTo>
                    <a:cubicBezTo>
                      <a:pt x="1589" y="228"/>
                      <a:pt x="1373" y="1"/>
                      <a:pt x="1115"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30" name="Google Shape;2730;p82"/>
              <p:cNvSpPr/>
              <p:nvPr/>
            </p:nvSpPr>
            <p:spPr>
              <a:xfrm>
                <a:off x="6036570" y="1207676"/>
                <a:ext cx="149483" cy="159461"/>
              </a:xfrm>
              <a:custGeom>
                <a:rect b="b" l="l" r="r" t="t"/>
                <a:pathLst>
                  <a:path extrusionOk="0" h="1726" w="1618">
                    <a:moveTo>
                      <a:pt x="830" y="0"/>
                    </a:moveTo>
                    <a:cubicBezTo>
                      <a:pt x="792" y="0"/>
                      <a:pt x="752" y="4"/>
                      <a:pt x="711" y="11"/>
                    </a:cubicBezTo>
                    <a:cubicBezTo>
                      <a:pt x="526" y="53"/>
                      <a:pt x="402" y="187"/>
                      <a:pt x="310" y="352"/>
                    </a:cubicBezTo>
                    <a:cubicBezTo>
                      <a:pt x="83" y="497"/>
                      <a:pt x="0" y="785"/>
                      <a:pt x="134" y="1012"/>
                    </a:cubicBezTo>
                    <a:cubicBezTo>
                      <a:pt x="258" y="1229"/>
                      <a:pt x="340" y="1497"/>
                      <a:pt x="557" y="1641"/>
                    </a:cubicBezTo>
                    <a:cubicBezTo>
                      <a:pt x="638" y="1687"/>
                      <a:pt x="735" y="1716"/>
                      <a:pt x="827" y="1716"/>
                    </a:cubicBezTo>
                    <a:cubicBezTo>
                      <a:pt x="840" y="1716"/>
                      <a:pt x="854" y="1715"/>
                      <a:pt x="867" y="1714"/>
                    </a:cubicBezTo>
                    <a:lnTo>
                      <a:pt x="1000" y="1714"/>
                    </a:lnTo>
                    <a:cubicBezTo>
                      <a:pt x="1037" y="1721"/>
                      <a:pt x="1075" y="1725"/>
                      <a:pt x="1112" y="1725"/>
                    </a:cubicBezTo>
                    <a:cubicBezTo>
                      <a:pt x="1374" y="1725"/>
                      <a:pt x="1618" y="1539"/>
                      <a:pt x="1609" y="1249"/>
                    </a:cubicBezTo>
                    <a:cubicBezTo>
                      <a:pt x="1599" y="868"/>
                      <a:pt x="1465" y="548"/>
                      <a:pt x="1259" y="238"/>
                    </a:cubicBezTo>
                    <a:cubicBezTo>
                      <a:pt x="1148" y="78"/>
                      <a:pt x="1004" y="0"/>
                      <a:pt x="830"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31" name="Google Shape;2731;p82"/>
              <p:cNvSpPr/>
              <p:nvPr/>
            </p:nvSpPr>
            <p:spPr>
              <a:xfrm>
                <a:off x="6919885" y="1162960"/>
                <a:ext cx="123984" cy="142462"/>
              </a:xfrm>
              <a:custGeom>
                <a:rect b="b" l="l" r="r" t="t"/>
                <a:pathLst>
                  <a:path extrusionOk="0" h="1542" w="1342">
                    <a:moveTo>
                      <a:pt x="517" y="0"/>
                    </a:moveTo>
                    <a:cubicBezTo>
                      <a:pt x="362" y="0"/>
                      <a:pt x="166" y="93"/>
                      <a:pt x="104" y="238"/>
                    </a:cubicBezTo>
                    <a:cubicBezTo>
                      <a:pt x="22" y="433"/>
                      <a:pt x="1" y="578"/>
                      <a:pt x="32" y="774"/>
                    </a:cubicBezTo>
                    <a:lnTo>
                      <a:pt x="63" y="867"/>
                    </a:lnTo>
                    <a:cubicBezTo>
                      <a:pt x="22" y="1063"/>
                      <a:pt x="73" y="1259"/>
                      <a:pt x="280" y="1382"/>
                    </a:cubicBezTo>
                    <a:cubicBezTo>
                      <a:pt x="342" y="1414"/>
                      <a:pt x="424" y="1434"/>
                      <a:pt x="507" y="1444"/>
                    </a:cubicBezTo>
                    <a:cubicBezTo>
                      <a:pt x="584" y="1511"/>
                      <a:pt x="691" y="1542"/>
                      <a:pt x="798" y="1542"/>
                    </a:cubicBezTo>
                    <a:cubicBezTo>
                      <a:pt x="890" y="1542"/>
                      <a:pt x="981" y="1519"/>
                      <a:pt x="1053" y="1476"/>
                    </a:cubicBezTo>
                    <a:cubicBezTo>
                      <a:pt x="1291" y="1331"/>
                      <a:pt x="1342" y="1052"/>
                      <a:pt x="1218" y="816"/>
                    </a:cubicBezTo>
                    <a:cubicBezTo>
                      <a:pt x="1218" y="816"/>
                      <a:pt x="1218" y="805"/>
                      <a:pt x="1208" y="795"/>
                    </a:cubicBezTo>
                    <a:cubicBezTo>
                      <a:pt x="1249" y="630"/>
                      <a:pt x="1229" y="465"/>
                      <a:pt x="1136" y="320"/>
                    </a:cubicBezTo>
                    <a:cubicBezTo>
                      <a:pt x="1074" y="227"/>
                      <a:pt x="991" y="145"/>
                      <a:pt x="899" y="93"/>
                    </a:cubicBezTo>
                    <a:cubicBezTo>
                      <a:pt x="816" y="42"/>
                      <a:pt x="723" y="0"/>
                      <a:pt x="610"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sp>
        <p:nvSpPr>
          <p:cNvPr id="2732" name="Google Shape;2732;p82"/>
          <p:cNvSpPr/>
          <p:nvPr/>
        </p:nvSpPr>
        <p:spPr>
          <a:xfrm>
            <a:off x="1816626" y="-143076"/>
            <a:ext cx="961042" cy="920413"/>
          </a:xfrm>
          <a:custGeom>
            <a:rect b="b" l="l" r="r" t="t"/>
            <a:pathLst>
              <a:path extrusionOk="0" h="14340" w="14973">
                <a:moveTo>
                  <a:pt x="5804" y="1"/>
                </a:moveTo>
                <a:cubicBezTo>
                  <a:pt x="5569" y="1"/>
                  <a:pt x="5300" y="71"/>
                  <a:pt x="5030" y="212"/>
                </a:cubicBezTo>
                <a:cubicBezTo>
                  <a:pt x="4538" y="469"/>
                  <a:pt x="4327" y="938"/>
                  <a:pt x="4339" y="1431"/>
                </a:cubicBezTo>
                <a:lnTo>
                  <a:pt x="4327" y="1431"/>
                </a:lnTo>
                <a:lnTo>
                  <a:pt x="4339" y="1443"/>
                </a:lnTo>
                <a:cubicBezTo>
                  <a:pt x="4339" y="1501"/>
                  <a:pt x="4339" y="1560"/>
                  <a:pt x="4350" y="1607"/>
                </a:cubicBezTo>
                <a:lnTo>
                  <a:pt x="4350" y="1618"/>
                </a:lnTo>
                <a:cubicBezTo>
                  <a:pt x="4350" y="1665"/>
                  <a:pt x="4362" y="1724"/>
                  <a:pt x="4374" y="1771"/>
                </a:cubicBezTo>
                <a:cubicBezTo>
                  <a:pt x="4374" y="1795"/>
                  <a:pt x="4386" y="1806"/>
                  <a:pt x="4386" y="1829"/>
                </a:cubicBezTo>
                <a:cubicBezTo>
                  <a:pt x="4397" y="1865"/>
                  <a:pt x="4409" y="1900"/>
                  <a:pt x="4420" y="1947"/>
                </a:cubicBezTo>
                <a:cubicBezTo>
                  <a:pt x="4420" y="1959"/>
                  <a:pt x="4433" y="1970"/>
                  <a:pt x="4433" y="1994"/>
                </a:cubicBezTo>
                <a:cubicBezTo>
                  <a:pt x="4456" y="2041"/>
                  <a:pt x="4467" y="2100"/>
                  <a:pt x="4491" y="2147"/>
                </a:cubicBezTo>
                <a:cubicBezTo>
                  <a:pt x="4491" y="2147"/>
                  <a:pt x="4491" y="2158"/>
                  <a:pt x="4503" y="2158"/>
                </a:cubicBezTo>
                <a:cubicBezTo>
                  <a:pt x="4514" y="2205"/>
                  <a:pt x="4550" y="2252"/>
                  <a:pt x="4573" y="2298"/>
                </a:cubicBezTo>
                <a:cubicBezTo>
                  <a:pt x="4573" y="2322"/>
                  <a:pt x="4585" y="2334"/>
                  <a:pt x="4597" y="2345"/>
                </a:cubicBezTo>
                <a:lnTo>
                  <a:pt x="4667" y="2451"/>
                </a:lnTo>
                <a:cubicBezTo>
                  <a:pt x="4667" y="2463"/>
                  <a:pt x="4678" y="2475"/>
                  <a:pt x="4691" y="2498"/>
                </a:cubicBezTo>
                <a:cubicBezTo>
                  <a:pt x="4725" y="2545"/>
                  <a:pt x="4761" y="2580"/>
                  <a:pt x="4796" y="2627"/>
                </a:cubicBezTo>
                <a:cubicBezTo>
                  <a:pt x="4831" y="2674"/>
                  <a:pt x="4866" y="2709"/>
                  <a:pt x="4913" y="2744"/>
                </a:cubicBezTo>
                <a:lnTo>
                  <a:pt x="4949" y="2780"/>
                </a:lnTo>
                <a:cubicBezTo>
                  <a:pt x="4972" y="2814"/>
                  <a:pt x="5007" y="2838"/>
                  <a:pt x="5042" y="2861"/>
                </a:cubicBezTo>
                <a:lnTo>
                  <a:pt x="5077" y="2897"/>
                </a:lnTo>
                <a:cubicBezTo>
                  <a:pt x="5124" y="2932"/>
                  <a:pt x="5171" y="2955"/>
                  <a:pt x="5218" y="2991"/>
                </a:cubicBezTo>
                <a:lnTo>
                  <a:pt x="5230" y="2991"/>
                </a:lnTo>
                <a:lnTo>
                  <a:pt x="5371" y="3061"/>
                </a:lnTo>
                <a:cubicBezTo>
                  <a:pt x="5382" y="3072"/>
                  <a:pt x="5405" y="3072"/>
                  <a:pt x="5417" y="3084"/>
                </a:cubicBezTo>
                <a:cubicBezTo>
                  <a:pt x="5452" y="3096"/>
                  <a:pt x="5488" y="3108"/>
                  <a:pt x="5535" y="3119"/>
                </a:cubicBezTo>
                <a:cubicBezTo>
                  <a:pt x="5546" y="3119"/>
                  <a:pt x="5569" y="3131"/>
                  <a:pt x="5582" y="3131"/>
                </a:cubicBezTo>
                <a:cubicBezTo>
                  <a:pt x="5640" y="3143"/>
                  <a:pt x="5687" y="3155"/>
                  <a:pt x="5746" y="3166"/>
                </a:cubicBezTo>
                <a:lnTo>
                  <a:pt x="5757" y="3166"/>
                </a:lnTo>
                <a:cubicBezTo>
                  <a:pt x="5804" y="3178"/>
                  <a:pt x="5863" y="3178"/>
                  <a:pt x="5921" y="3178"/>
                </a:cubicBezTo>
                <a:lnTo>
                  <a:pt x="5980" y="3178"/>
                </a:lnTo>
                <a:cubicBezTo>
                  <a:pt x="6004" y="3178"/>
                  <a:pt x="6038" y="3166"/>
                  <a:pt x="6074" y="3166"/>
                </a:cubicBezTo>
                <a:cubicBezTo>
                  <a:pt x="6226" y="3788"/>
                  <a:pt x="6426" y="4398"/>
                  <a:pt x="6578" y="5018"/>
                </a:cubicBezTo>
                <a:cubicBezTo>
                  <a:pt x="6531" y="5042"/>
                  <a:pt x="6473" y="5078"/>
                  <a:pt x="6414" y="5101"/>
                </a:cubicBezTo>
                <a:cubicBezTo>
                  <a:pt x="5675" y="5487"/>
                  <a:pt x="5300" y="6144"/>
                  <a:pt x="5218" y="6860"/>
                </a:cubicBezTo>
                <a:cubicBezTo>
                  <a:pt x="4433" y="6953"/>
                  <a:pt x="3670" y="7141"/>
                  <a:pt x="2909" y="7246"/>
                </a:cubicBezTo>
                <a:cubicBezTo>
                  <a:pt x="2674" y="6660"/>
                  <a:pt x="2158" y="6167"/>
                  <a:pt x="1478" y="6167"/>
                </a:cubicBezTo>
                <a:cubicBezTo>
                  <a:pt x="1244" y="6167"/>
                  <a:pt x="974" y="6238"/>
                  <a:pt x="704" y="6379"/>
                </a:cubicBezTo>
                <a:cubicBezTo>
                  <a:pt x="212" y="6636"/>
                  <a:pt x="1" y="7105"/>
                  <a:pt x="12" y="7598"/>
                </a:cubicBezTo>
                <a:lnTo>
                  <a:pt x="1" y="7598"/>
                </a:lnTo>
                <a:cubicBezTo>
                  <a:pt x="12" y="7598"/>
                  <a:pt x="12" y="7610"/>
                  <a:pt x="12" y="7610"/>
                </a:cubicBezTo>
                <a:cubicBezTo>
                  <a:pt x="12" y="7668"/>
                  <a:pt x="12" y="7727"/>
                  <a:pt x="24" y="7774"/>
                </a:cubicBezTo>
                <a:lnTo>
                  <a:pt x="24" y="7785"/>
                </a:lnTo>
                <a:cubicBezTo>
                  <a:pt x="24" y="7832"/>
                  <a:pt x="36" y="7891"/>
                  <a:pt x="48" y="7938"/>
                </a:cubicBezTo>
                <a:cubicBezTo>
                  <a:pt x="48" y="7962"/>
                  <a:pt x="59" y="7973"/>
                  <a:pt x="59" y="7985"/>
                </a:cubicBezTo>
                <a:cubicBezTo>
                  <a:pt x="71" y="8032"/>
                  <a:pt x="83" y="8067"/>
                  <a:pt x="95" y="8114"/>
                </a:cubicBezTo>
                <a:cubicBezTo>
                  <a:pt x="95" y="8126"/>
                  <a:pt x="106" y="8137"/>
                  <a:pt x="106" y="8161"/>
                </a:cubicBezTo>
                <a:cubicBezTo>
                  <a:pt x="129" y="8207"/>
                  <a:pt x="142" y="8267"/>
                  <a:pt x="165" y="8313"/>
                </a:cubicBezTo>
                <a:lnTo>
                  <a:pt x="165" y="8325"/>
                </a:lnTo>
                <a:cubicBezTo>
                  <a:pt x="188" y="8372"/>
                  <a:pt x="223" y="8419"/>
                  <a:pt x="247" y="8465"/>
                </a:cubicBezTo>
                <a:cubicBezTo>
                  <a:pt x="247" y="8489"/>
                  <a:pt x="259" y="8501"/>
                  <a:pt x="270" y="8512"/>
                </a:cubicBezTo>
                <a:lnTo>
                  <a:pt x="340" y="8618"/>
                </a:lnTo>
                <a:cubicBezTo>
                  <a:pt x="340" y="8630"/>
                  <a:pt x="353" y="8642"/>
                  <a:pt x="364" y="8665"/>
                </a:cubicBezTo>
                <a:cubicBezTo>
                  <a:pt x="400" y="8712"/>
                  <a:pt x="434" y="8747"/>
                  <a:pt x="470" y="8794"/>
                </a:cubicBezTo>
                <a:cubicBezTo>
                  <a:pt x="505" y="8841"/>
                  <a:pt x="540" y="8876"/>
                  <a:pt x="587" y="8911"/>
                </a:cubicBezTo>
                <a:lnTo>
                  <a:pt x="622" y="8947"/>
                </a:lnTo>
                <a:cubicBezTo>
                  <a:pt x="645" y="8981"/>
                  <a:pt x="681" y="9005"/>
                  <a:pt x="716" y="9028"/>
                </a:cubicBezTo>
                <a:lnTo>
                  <a:pt x="751" y="9064"/>
                </a:lnTo>
                <a:cubicBezTo>
                  <a:pt x="798" y="9099"/>
                  <a:pt x="845" y="9122"/>
                  <a:pt x="892" y="9158"/>
                </a:cubicBezTo>
                <a:cubicBezTo>
                  <a:pt x="939" y="9181"/>
                  <a:pt x="997" y="9205"/>
                  <a:pt x="1044" y="9228"/>
                </a:cubicBezTo>
                <a:cubicBezTo>
                  <a:pt x="1056" y="9239"/>
                  <a:pt x="1080" y="9239"/>
                  <a:pt x="1091" y="9251"/>
                </a:cubicBezTo>
                <a:cubicBezTo>
                  <a:pt x="1126" y="9263"/>
                  <a:pt x="1161" y="9275"/>
                  <a:pt x="1208" y="9286"/>
                </a:cubicBezTo>
                <a:cubicBezTo>
                  <a:pt x="1220" y="9286"/>
                  <a:pt x="1244" y="9298"/>
                  <a:pt x="1255" y="9298"/>
                </a:cubicBezTo>
                <a:cubicBezTo>
                  <a:pt x="1314" y="9310"/>
                  <a:pt x="1361" y="9322"/>
                  <a:pt x="1419" y="9333"/>
                </a:cubicBezTo>
                <a:cubicBezTo>
                  <a:pt x="1478" y="9345"/>
                  <a:pt x="1536" y="9345"/>
                  <a:pt x="1595" y="9345"/>
                </a:cubicBezTo>
                <a:lnTo>
                  <a:pt x="1654" y="9345"/>
                </a:lnTo>
                <a:cubicBezTo>
                  <a:pt x="1700" y="9333"/>
                  <a:pt x="1736" y="9333"/>
                  <a:pt x="1783" y="9333"/>
                </a:cubicBezTo>
                <a:cubicBezTo>
                  <a:pt x="1806" y="9322"/>
                  <a:pt x="1830" y="9322"/>
                  <a:pt x="1841" y="9322"/>
                </a:cubicBezTo>
                <a:cubicBezTo>
                  <a:pt x="1900" y="9310"/>
                  <a:pt x="1971" y="9298"/>
                  <a:pt x="2029" y="9275"/>
                </a:cubicBezTo>
                <a:cubicBezTo>
                  <a:pt x="2088" y="9251"/>
                  <a:pt x="2146" y="9239"/>
                  <a:pt x="2193" y="9216"/>
                </a:cubicBezTo>
                <a:cubicBezTo>
                  <a:pt x="2205" y="9205"/>
                  <a:pt x="2216" y="9205"/>
                  <a:pt x="2229" y="9192"/>
                </a:cubicBezTo>
                <a:cubicBezTo>
                  <a:pt x="2275" y="9169"/>
                  <a:pt x="2322" y="9145"/>
                  <a:pt x="2357" y="9122"/>
                </a:cubicBezTo>
                <a:cubicBezTo>
                  <a:pt x="2369" y="9111"/>
                  <a:pt x="2380" y="9111"/>
                  <a:pt x="2380" y="9099"/>
                </a:cubicBezTo>
                <a:cubicBezTo>
                  <a:pt x="2427" y="9075"/>
                  <a:pt x="2463" y="9052"/>
                  <a:pt x="2498" y="9028"/>
                </a:cubicBezTo>
                <a:cubicBezTo>
                  <a:pt x="2498" y="9017"/>
                  <a:pt x="2510" y="9017"/>
                  <a:pt x="2521" y="9005"/>
                </a:cubicBezTo>
                <a:cubicBezTo>
                  <a:pt x="2557" y="8981"/>
                  <a:pt x="2591" y="8947"/>
                  <a:pt x="2627" y="8911"/>
                </a:cubicBezTo>
                <a:cubicBezTo>
                  <a:pt x="2627" y="8900"/>
                  <a:pt x="2638" y="8900"/>
                  <a:pt x="2651" y="8887"/>
                </a:cubicBezTo>
                <a:cubicBezTo>
                  <a:pt x="2709" y="8817"/>
                  <a:pt x="2768" y="8747"/>
                  <a:pt x="2815" y="8665"/>
                </a:cubicBezTo>
                <a:cubicBezTo>
                  <a:pt x="2826" y="8653"/>
                  <a:pt x="2826" y="8653"/>
                  <a:pt x="2826" y="8642"/>
                </a:cubicBezTo>
                <a:cubicBezTo>
                  <a:pt x="2849" y="8606"/>
                  <a:pt x="2873" y="8559"/>
                  <a:pt x="2896" y="8525"/>
                </a:cubicBezTo>
                <a:cubicBezTo>
                  <a:pt x="2896" y="8512"/>
                  <a:pt x="2896" y="8512"/>
                  <a:pt x="2909" y="8501"/>
                </a:cubicBezTo>
                <a:cubicBezTo>
                  <a:pt x="2920" y="8465"/>
                  <a:pt x="2932" y="8431"/>
                  <a:pt x="2943" y="8384"/>
                </a:cubicBezTo>
                <a:cubicBezTo>
                  <a:pt x="2955" y="8384"/>
                  <a:pt x="2955" y="8372"/>
                  <a:pt x="2955" y="8372"/>
                </a:cubicBezTo>
                <a:lnTo>
                  <a:pt x="2990" y="8231"/>
                </a:lnTo>
                <a:lnTo>
                  <a:pt x="2990" y="8207"/>
                </a:lnTo>
                <a:cubicBezTo>
                  <a:pt x="3002" y="8161"/>
                  <a:pt x="3014" y="8126"/>
                  <a:pt x="3014" y="8079"/>
                </a:cubicBezTo>
                <a:cubicBezTo>
                  <a:pt x="3026" y="8009"/>
                  <a:pt x="3026" y="7950"/>
                  <a:pt x="3026" y="7879"/>
                </a:cubicBezTo>
                <a:cubicBezTo>
                  <a:pt x="3753" y="7774"/>
                  <a:pt x="4480" y="7598"/>
                  <a:pt x="5206" y="7504"/>
                </a:cubicBezTo>
                <a:cubicBezTo>
                  <a:pt x="5218" y="7527"/>
                  <a:pt x="5218" y="7540"/>
                  <a:pt x="5218" y="7551"/>
                </a:cubicBezTo>
                <a:lnTo>
                  <a:pt x="5218" y="7574"/>
                </a:lnTo>
                <a:cubicBezTo>
                  <a:pt x="5218" y="7610"/>
                  <a:pt x="5230" y="7657"/>
                  <a:pt x="5241" y="7704"/>
                </a:cubicBezTo>
                <a:lnTo>
                  <a:pt x="5241" y="7739"/>
                </a:lnTo>
                <a:cubicBezTo>
                  <a:pt x="5253" y="7785"/>
                  <a:pt x="5253" y="7821"/>
                  <a:pt x="5265" y="7856"/>
                </a:cubicBezTo>
                <a:cubicBezTo>
                  <a:pt x="5265" y="7868"/>
                  <a:pt x="5277" y="7879"/>
                  <a:pt x="5277" y="7891"/>
                </a:cubicBezTo>
                <a:lnTo>
                  <a:pt x="5312" y="8032"/>
                </a:lnTo>
                <a:lnTo>
                  <a:pt x="5312" y="8043"/>
                </a:lnTo>
                <a:cubicBezTo>
                  <a:pt x="5324" y="8090"/>
                  <a:pt x="5335" y="8137"/>
                  <a:pt x="5358" y="8173"/>
                </a:cubicBezTo>
                <a:cubicBezTo>
                  <a:pt x="5358" y="8196"/>
                  <a:pt x="5358" y="8207"/>
                  <a:pt x="5371" y="8220"/>
                </a:cubicBezTo>
                <a:lnTo>
                  <a:pt x="5405" y="8325"/>
                </a:lnTo>
                <a:cubicBezTo>
                  <a:pt x="5417" y="8337"/>
                  <a:pt x="5417" y="8348"/>
                  <a:pt x="5417" y="8360"/>
                </a:cubicBezTo>
                <a:cubicBezTo>
                  <a:pt x="5441" y="8407"/>
                  <a:pt x="5452" y="8454"/>
                  <a:pt x="5476" y="8501"/>
                </a:cubicBezTo>
                <a:cubicBezTo>
                  <a:pt x="5476" y="8501"/>
                  <a:pt x="5476" y="8512"/>
                  <a:pt x="5488" y="8512"/>
                </a:cubicBezTo>
                <a:cubicBezTo>
                  <a:pt x="5499" y="8548"/>
                  <a:pt x="5523" y="8595"/>
                  <a:pt x="5546" y="8642"/>
                </a:cubicBezTo>
                <a:cubicBezTo>
                  <a:pt x="5546" y="8653"/>
                  <a:pt x="5558" y="8665"/>
                  <a:pt x="5558" y="8676"/>
                </a:cubicBezTo>
                <a:cubicBezTo>
                  <a:pt x="5582" y="8712"/>
                  <a:pt x="5593" y="8747"/>
                  <a:pt x="5616" y="8770"/>
                </a:cubicBezTo>
                <a:cubicBezTo>
                  <a:pt x="5616" y="8782"/>
                  <a:pt x="5629" y="8806"/>
                  <a:pt x="5640" y="8817"/>
                </a:cubicBezTo>
                <a:cubicBezTo>
                  <a:pt x="5663" y="8853"/>
                  <a:pt x="5687" y="8900"/>
                  <a:pt x="5710" y="8947"/>
                </a:cubicBezTo>
                <a:cubicBezTo>
                  <a:pt x="5746" y="8993"/>
                  <a:pt x="5769" y="9028"/>
                  <a:pt x="5793" y="9064"/>
                </a:cubicBezTo>
                <a:cubicBezTo>
                  <a:pt x="5804" y="9075"/>
                  <a:pt x="5804" y="9087"/>
                  <a:pt x="5816" y="9099"/>
                </a:cubicBezTo>
                <a:cubicBezTo>
                  <a:pt x="5840" y="9134"/>
                  <a:pt x="5863" y="9158"/>
                  <a:pt x="5886" y="9192"/>
                </a:cubicBezTo>
                <a:cubicBezTo>
                  <a:pt x="5898" y="9205"/>
                  <a:pt x="5898" y="9216"/>
                  <a:pt x="5910" y="9228"/>
                </a:cubicBezTo>
                <a:cubicBezTo>
                  <a:pt x="5945" y="9263"/>
                  <a:pt x="5968" y="9298"/>
                  <a:pt x="6004" y="9345"/>
                </a:cubicBezTo>
                <a:lnTo>
                  <a:pt x="6109" y="9450"/>
                </a:lnTo>
                <a:cubicBezTo>
                  <a:pt x="6109" y="9462"/>
                  <a:pt x="6121" y="9474"/>
                  <a:pt x="6132" y="9486"/>
                </a:cubicBezTo>
                <a:cubicBezTo>
                  <a:pt x="6156" y="9509"/>
                  <a:pt x="6191" y="9533"/>
                  <a:pt x="6215" y="9556"/>
                </a:cubicBezTo>
                <a:cubicBezTo>
                  <a:pt x="6226" y="9567"/>
                  <a:pt x="6238" y="9580"/>
                  <a:pt x="6238" y="9591"/>
                </a:cubicBezTo>
                <a:cubicBezTo>
                  <a:pt x="6273" y="9627"/>
                  <a:pt x="6320" y="9661"/>
                  <a:pt x="6355" y="9685"/>
                </a:cubicBezTo>
                <a:lnTo>
                  <a:pt x="6355" y="9697"/>
                </a:lnTo>
                <a:cubicBezTo>
                  <a:pt x="6390" y="9720"/>
                  <a:pt x="6426" y="9755"/>
                  <a:pt x="6473" y="9779"/>
                </a:cubicBezTo>
                <a:cubicBezTo>
                  <a:pt x="6484" y="9791"/>
                  <a:pt x="6496" y="9802"/>
                  <a:pt x="6507" y="9802"/>
                </a:cubicBezTo>
                <a:cubicBezTo>
                  <a:pt x="6531" y="9825"/>
                  <a:pt x="6566" y="9849"/>
                  <a:pt x="6590" y="9872"/>
                </a:cubicBezTo>
                <a:cubicBezTo>
                  <a:pt x="6601" y="9872"/>
                  <a:pt x="6613" y="9885"/>
                  <a:pt x="6625" y="9896"/>
                </a:cubicBezTo>
                <a:cubicBezTo>
                  <a:pt x="6672" y="9919"/>
                  <a:pt x="6707" y="9943"/>
                  <a:pt x="6754" y="9966"/>
                </a:cubicBezTo>
                <a:cubicBezTo>
                  <a:pt x="6801" y="10002"/>
                  <a:pt x="6836" y="10013"/>
                  <a:pt x="6883" y="10036"/>
                </a:cubicBezTo>
                <a:cubicBezTo>
                  <a:pt x="6895" y="10049"/>
                  <a:pt x="6906" y="10049"/>
                  <a:pt x="6918" y="10060"/>
                </a:cubicBezTo>
                <a:cubicBezTo>
                  <a:pt x="6953" y="10072"/>
                  <a:pt x="6989" y="10096"/>
                  <a:pt x="7023" y="10107"/>
                </a:cubicBezTo>
                <a:cubicBezTo>
                  <a:pt x="7035" y="10107"/>
                  <a:pt x="7047" y="10119"/>
                  <a:pt x="7059" y="10119"/>
                </a:cubicBezTo>
                <a:cubicBezTo>
                  <a:pt x="7106" y="10142"/>
                  <a:pt x="7153" y="10154"/>
                  <a:pt x="7200" y="10177"/>
                </a:cubicBezTo>
                <a:cubicBezTo>
                  <a:pt x="7234" y="10189"/>
                  <a:pt x="7270" y="10201"/>
                  <a:pt x="7293" y="10213"/>
                </a:cubicBezTo>
                <a:cubicBezTo>
                  <a:pt x="7246" y="10529"/>
                  <a:pt x="7200" y="10857"/>
                  <a:pt x="7153" y="11174"/>
                </a:cubicBezTo>
                <a:cubicBezTo>
                  <a:pt x="6929" y="11185"/>
                  <a:pt x="6695" y="11256"/>
                  <a:pt x="6449" y="11385"/>
                </a:cubicBezTo>
                <a:cubicBezTo>
                  <a:pt x="5945" y="11643"/>
                  <a:pt x="5746" y="12112"/>
                  <a:pt x="5746" y="12605"/>
                </a:cubicBezTo>
                <a:lnTo>
                  <a:pt x="5746" y="12616"/>
                </a:lnTo>
                <a:cubicBezTo>
                  <a:pt x="5757" y="12675"/>
                  <a:pt x="5757" y="12722"/>
                  <a:pt x="5757" y="12780"/>
                </a:cubicBezTo>
                <a:cubicBezTo>
                  <a:pt x="5757" y="12780"/>
                  <a:pt x="5769" y="12780"/>
                  <a:pt x="5769" y="12792"/>
                </a:cubicBezTo>
                <a:cubicBezTo>
                  <a:pt x="5769" y="12839"/>
                  <a:pt x="5780" y="12897"/>
                  <a:pt x="5793" y="12944"/>
                </a:cubicBezTo>
                <a:cubicBezTo>
                  <a:pt x="5793" y="12956"/>
                  <a:pt x="5804" y="12980"/>
                  <a:pt x="5804" y="12991"/>
                </a:cubicBezTo>
                <a:cubicBezTo>
                  <a:pt x="5816" y="13038"/>
                  <a:pt x="5827" y="13074"/>
                  <a:pt x="5840" y="13108"/>
                </a:cubicBezTo>
                <a:cubicBezTo>
                  <a:pt x="5840" y="13132"/>
                  <a:pt x="5851" y="13144"/>
                  <a:pt x="5851" y="13167"/>
                </a:cubicBezTo>
                <a:cubicBezTo>
                  <a:pt x="5874" y="13214"/>
                  <a:pt x="5886" y="13261"/>
                  <a:pt x="5910" y="13319"/>
                </a:cubicBezTo>
                <a:lnTo>
                  <a:pt x="5921" y="13331"/>
                </a:lnTo>
                <a:cubicBezTo>
                  <a:pt x="5933" y="13378"/>
                  <a:pt x="5957" y="13425"/>
                  <a:pt x="5992" y="13472"/>
                </a:cubicBezTo>
                <a:cubicBezTo>
                  <a:pt x="5992" y="13483"/>
                  <a:pt x="6004" y="13496"/>
                  <a:pt x="6015" y="13519"/>
                </a:cubicBezTo>
                <a:cubicBezTo>
                  <a:pt x="6038" y="13554"/>
                  <a:pt x="6062" y="13589"/>
                  <a:pt x="6074" y="13624"/>
                </a:cubicBezTo>
                <a:lnTo>
                  <a:pt x="6109" y="13660"/>
                </a:lnTo>
                <a:lnTo>
                  <a:pt x="6215" y="13800"/>
                </a:lnTo>
                <a:cubicBezTo>
                  <a:pt x="6249" y="13847"/>
                  <a:pt x="6285" y="13882"/>
                  <a:pt x="6332" y="13918"/>
                </a:cubicBezTo>
                <a:lnTo>
                  <a:pt x="6367" y="13952"/>
                </a:lnTo>
                <a:cubicBezTo>
                  <a:pt x="6390" y="13976"/>
                  <a:pt x="6426" y="14011"/>
                  <a:pt x="6460" y="14035"/>
                </a:cubicBezTo>
                <a:cubicBezTo>
                  <a:pt x="6473" y="14046"/>
                  <a:pt x="6484" y="14058"/>
                  <a:pt x="6496" y="14058"/>
                </a:cubicBezTo>
                <a:cubicBezTo>
                  <a:pt x="6543" y="14093"/>
                  <a:pt x="6590" y="14129"/>
                  <a:pt x="6637" y="14152"/>
                </a:cubicBezTo>
                <a:lnTo>
                  <a:pt x="6648" y="14163"/>
                </a:lnTo>
                <a:lnTo>
                  <a:pt x="6789" y="14234"/>
                </a:lnTo>
                <a:cubicBezTo>
                  <a:pt x="6801" y="14234"/>
                  <a:pt x="6812" y="14246"/>
                  <a:pt x="6836" y="14246"/>
                </a:cubicBezTo>
                <a:cubicBezTo>
                  <a:pt x="6871" y="14269"/>
                  <a:pt x="6906" y="14281"/>
                  <a:pt x="6953" y="14293"/>
                </a:cubicBezTo>
                <a:cubicBezTo>
                  <a:pt x="6965" y="14293"/>
                  <a:pt x="6976" y="14293"/>
                  <a:pt x="7000" y="14304"/>
                </a:cubicBezTo>
                <a:cubicBezTo>
                  <a:pt x="7059" y="14316"/>
                  <a:pt x="7106" y="14328"/>
                  <a:pt x="7164" y="14340"/>
                </a:cubicBezTo>
                <a:lnTo>
                  <a:pt x="7398" y="14340"/>
                </a:lnTo>
                <a:cubicBezTo>
                  <a:pt x="7445" y="14340"/>
                  <a:pt x="7481" y="14340"/>
                  <a:pt x="7528" y="14328"/>
                </a:cubicBezTo>
                <a:lnTo>
                  <a:pt x="7586" y="14328"/>
                </a:lnTo>
                <a:cubicBezTo>
                  <a:pt x="7645" y="14316"/>
                  <a:pt x="7715" y="14304"/>
                  <a:pt x="7774" y="14281"/>
                </a:cubicBezTo>
                <a:cubicBezTo>
                  <a:pt x="7833" y="14257"/>
                  <a:pt x="7880" y="14234"/>
                  <a:pt x="7938" y="14210"/>
                </a:cubicBezTo>
                <a:cubicBezTo>
                  <a:pt x="7950" y="14210"/>
                  <a:pt x="7961" y="14199"/>
                  <a:pt x="7973" y="14199"/>
                </a:cubicBezTo>
                <a:cubicBezTo>
                  <a:pt x="8020" y="14176"/>
                  <a:pt x="8067" y="14152"/>
                  <a:pt x="8102" y="14117"/>
                </a:cubicBezTo>
                <a:cubicBezTo>
                  <a:pt x="8114" y="14117"/>
                  <a:pt x="8125" y="14117"/>
                  <a:pt x="8125" y="14105"/>
                </a:cubicBezTo>
                <a:cubicBezTo>
                  <a:pt x="8172" y="14082"/>
                  <a:pt x="8208" y="14058"/>
                  <a:pt x="8243" y="14023"/>
                </a:cubicBezTo>
                <a:lnTo>
                  <a:pt x="8255" y="14011"/>
                </a:lnTo>
                <a:cubicBezTo>
                  <a:pt x="8302" y="13976"/>
                  <a:pt x="8336" y="13952"/>
                  <a:pt x="8372" y="13918"/>
                </a:cubicBezTo>
                <a:cubicBezTo>
                  <a:pt x="8372" y="13905"/>
                  <a:pt x="8383" y="13894"/>
                  <a:pt x="8383" y="13894"/>
                </a:cubicBezTo>
                <a:cubicBezTo>
                  <a:pt x="8419" y="13859"/>
                  <a:pt x="8454" y="13824"/>
                  <a:pt x="8477" y="13788"/>
                </a:cubicBezTo>
                <a:cubicBezTo>
                  <a:pt x="8513" y="13741"/>
                  <a:pt x="8536" y="13707"/>
                  <a:pt x="8560" y="13671"/>
                </a:cubicBezTo>
                <a:cubicBezTo>
                  <a:pt x="8571" y="13660"/>
                  <a:pt x="8571" y="13648"/>
                  <a:pt x="8571" y="13648"/>
                </a:cubicBezTo>
                <a:cubicBezTo>
                  <a:pt x="8594" y="13601"/>
                  <a:pt x="8618" y="13566"/>
                  <a:pt x="8641" y="13530"/>
                </a:cubicBezTo>
                <a:lnTo>
                  <a:pt x="8641" y="13507"/>
                </a:lnTo>
                <a:cubicBezTo>
                  <a:pt x="8665" y="13460"/>
                  <a:pt x="8677" y="13425"/>
                  <a:pt x="8688" y="13390"/>
                </a:cubicBezTo>
                <a:cubicBezTo>
                  <a:pt x="8688" y="13378"/>
                  <a:pt x="8700" y="13378"/>
                  <a:pt x="8700" y="13366"/>
                </a:cubicBezTo>
                <a:cubicBezTo>
                  <a:pt x="8712" y="13331"/>
                  <a:pt x="8724" y="13285"/>
                  <a:pt x="8735" y="13238"/>
                </a:cubicBezTo>
                <a:lnTo>
                  <a:pt x="8735" y="13214"/>
                </a:lnTo>
                <a:cubicBezTo>
                  <a:pt x="8747" y="13167"/>
                  <a:pt x="8758" y="13120"/>
                  <a:pt x="8758" y="13085"/>
                </a:cubicBezTo>
                <a:cubicBezTo>
                  <a:pt x="8841" y="12370"/>
                  <a:pt x="8430" y="11584"/>
                  <a:pt x="7774" y="11291"/>
                </a:cubicBezTo>
                <a:lnTo>
                  <a:pt x="7914" y="10307"/>
                </a:lnTo>
                <a:lnTo>
                  <a:pt x="8044" y="10307"/>
                </a:lnTo>
                <a:cubicBezTo>
                  <a:pt x="8091" y="10307"/>
                  <a:pt x="8149" y="10307"/>
                  <a:pt x="8196" y="10294"/>
                </a:cubicBezTo>
                <a:cubicBezTo>
                  <a:pt x="8255" y="10294"/>
                  <a:pt x="8313" y="10283"/>
                  <a:pt x="8360" y="10271"/>
                </a:cubicBezTo>
                <a:lnTo>
                  <a:pt x="8407" y="10271"/>
                </a:lnTo>
                <a:cubicBezTo>
                  <a:pt x="8454" y="10260"/>
                  <a:pt x="8489" y="10248"/>
                  <a:pt x="8536" y="10248"/>
                </a:cubicBezTo>
                <a:cubicBezTo>
                  <a:pt x="8547" y="10236"/>
                  <a:pt x="8571" y="10236"/>
                  <a:pt x="8583" y="10236"/>
                </a:cubicBezTo>
                <a:cubicBezTo>
                  <a:pt x="8641" y="10224"/>
                  <a:pt x="8688" y="10201"/>
                  <a:pt x="8747" y="10189"/>
                </a:cubicBezTo>
                <a:cubicBezTo>
                  <a:pt x="8818" y="10166"/>
                  <a:pt x="8876" y="10142"/>
                  <a:pt x="8935" y="10119"/>
                </a:cubicBezTo>
                <a:cubicBezTo>
                  <a:pt x="8946" y="10107"/>
                  <a:pt x="8969" y="10096"/>
                  <a:pt x="8993" y="10096"/>
                </a:cubicBezTo>
                <a:cubicBezTo>
                  <a:pt x="9029" y="10072"/>
                  <a:pt x="9063" y="10060"/>
                  <a:pt x="9110" y="10036"/>
                </a:cubicBezTo>
                <a:cubicBezTo>
                  <a:pt x="9122" y="10025"/>
                  <a:pt x="9146" y="10013"/>
                  <a:pt x="9169" y="10002"/>
                </a:cubicBezTo>
                <a:cubicBezTo>
                  <a:pt x="9204" y="9990"/>
                  <a:pt x="9240" y="9966"/>
                  <a:pt x="9274" y="9943"/>
                </a:cubicBezTo>
                <a:cubicBezTo>
                  <a:pt x="9298" y="9931"/>
                  <a:pt x="9310" y="9919"/>
                  <a:pt x="9321" y="9919"/>
                </a:cubicBezTo>
                <a:cubicBezTo>
                  <a:pt x="9427" y="9849"/>
                  <a:pt x="9521" y="9779"/>
                  <a:pt x="9603" y="9708"/>
                </a:cubicBezTo>
                <a:cubicBezTo>
                  <a:pt x="9626" y="9697"/>
                  <a:pt x="9638" y="9685"/>
                  <a:pt x="9649" y="9673"/>
                </a:cubicBezTo>
                <a:cubicBezTo>
                  <a:pt x="9673" y="9650"/>
                  <a:pt x="9709" y="9627"/>
                  <a:pt x="9732" y="9603"/>
                </a:cubicBezTo>
                <a:cubicBezTo>
                  <a:pt x="9743" y="9591"/>
                  <a:pt x="9767" y="9580"/>
                  <a:pt x="9779" y="9556"/>
                </a:cubicBezTo>
                <a:lnTo>
                  <a:pt x="9861" y="9474"/>
                </a:lnTo>
                <a:cubicBezTo>
                  <a:pt x="9861" y="9462"/>
                  <a:pt x="9873" y="9450"/>
                  <a:pt x="9884" y="9439"/>
                </a:cubicBezTo>
                <a:cubicBezTo>
                  <a:pt x="9954" y="9356"/>
                  <a:pt x="10025" y="9275"/>
                  <a:pt x="10084" y="9192"/>
                </a:cubicBezTo>
                <a:cubicBezTo>
                  <a:pt x="10095" y="9181"/>
                  <a:pt x="10095" y="9169"/>
                  <a:pt x="10107" y="9145"/>
                </a:cubicBezTo>
                <a:cubicBezTo>
                  <a:pt x="10131" y="9122"/>
                  <a:pt x="10142" y="9087"/>
                  <a:pt x="10165" y="9052"/>
                </a:cubicBezTo>
                <a:cubicBezTo>
                  <a:pt x="10178" y="9040"/>
                  <a:pt x="10178" y="9028"/>
                  <a:pt x="10189" y="9005"/>
                </a:cubicBezTo>
                <a:cubicBezTo>
                  <a:pt x="10212" y="8981"/>
                  <a:pt x="10224" y="8947"/>
                  <a:pt x="10236" y="8911"/>
                </a:cubicBezTo>
                <a:cubicBezTo>
                  <a:pt x="10248" y="8900"/>
                  <a:pt x="10259" y="8887"/>
                  <a:pt x="10259" y="8864"/>
                </a:cubicBezTo>
                <a:cubicBezTo>
                  <a:pt x="10306" y="8770"/>
                  <a:pt x="10342" y="8676"/>
                  <a:pt x="10376" y="8583"/>
                </a:cubicBezTo>
                <a:cubicBezTo>
                  <a:pt x="10376" y="8571"/>
                  <a:pt x="10376" y="8548"/>
                  <a:pt x="10389" y="8536"/>
                </a:cubicBezTo>
                <a:cubicBezTo>
                  <a:pt x="10400" y="8501"/>
                  <a:pt x="10400" y="8465"/>
                  <a:pt x="10412" y="8431"/>
                </a:cubicBezTo>
                <a:cubicBezTo>
                  <a:pt x="10423" y="8419"/>
                  <a:pt x="10423" y="8395"/>
                  <a:pt x="10423" y="8384"/>
                </a:cubicBezTo>
                <a:cubicBezTo>
                  <a:pt x="10435" y="8348"/>
                  <a:pt x="10447" y="8313"/>
                  <a:pt x="10447" y="8278"/>
                </a:cubicBezTo>
                <a:cubicBezTo>
                  <a:pt x="10447" y="8254"/>
                  <a:pt x="10459" y="8243"/>
                  <a:pt x="10459" y="8231"/>
                </a:cubicBezTo>
                <a:cubicBezTo>
                  <a:pt x="10494" y="8020"/>
                  <a:pt x="10506" y="7798"/>
                  <a:pt x="10494" y="7574"/>
                </a:cubicBezTo>
                <a:cubicBezTo>
                  <a:pt x="11009" y="7481"/>
                  <a:pt x="11538" y="7376"/>
                  <a:pt x="12065" y="7293"/>
                </a:cubicBezTo>
                <a:cubicBezTo>
                  <a:pt x="12065" y="7316"/>
                  <a:pt x="12077" y="7340"/>
                  <a:pt x="12088" y="7352"/>
                </a:cubicBezTo>
                <a:lnTo>
                  <a:pt x="12088" y="7363"/>
                </a:lnTo>
                <a:lnTo>
                  <a:pt x="12158" y="7504"/>
                </a:lnTo>
                <a:cubicBezTo>
                  <a:pt x="12171" y="7527"/>
                  <a:pt x="12182" y="7540"/>
                  <a:pt x="12182" y="7551"/>
                </a:cubicBezTo>
                <a:lnTo>
                  <a:pt x="12252" y="7657"/>
                </a:lnTo>
                <a:cubicBezTo>
                  <a:pt x="12264" y="7668"/>
                  <a:pt x="12276" y="7692"/>
                  <a:pt x="12276" y="7704"/>
                </a:cubicBezTo>
                <a:cubicBezTo>
                  <a:pt x="12311" y="7751"/>
                  <a:pt x="12346" y="7798"/>
                  <a:pt x="12382" y="7832"/>
                </a:cubicBezTo>
                <a:lnTo>
                  <a:pt x="12393" y="7832"/>
                </a:lnTo>
                <a:cubicBezTo>
                  <a:pt x="12429" y="7879"/>
                  <a:pt x="12463" y="7915"/>
                  <a:pt x="12499" y="7962"/>
                </a:cubicBezTo>
                <a:lnTo>
                  <a:pt x="12534" y="7996"/>
                </a:lnTo>
                <a:cubicBezTo>
                  <a:pt x="12569" y="8020"/>
                  <a:pt x="12604" y="8043"/>
                  <a:pt x="12627" y="8067"/>
                </a:cubicBezTo>
                <a:cubicBezTo>
                  <a:pt x="12640" y="8079"/>
                  <a:pt x="12663" y="8090"/>
                  <a:pt x="12674" y="8102"/>
                </a:cubicBezTo>
                <a:cubicBezTo>
                  <a:pt x="12721" y="8137"/>
                  <a:pt x="12757" y="8161"/>
                  <a:pt x="12815" y="8196"/>
                </a:cubicBezTo>
                <a:lnTo>
                  <a:pt x="12956" y="8267"/>
                </a:lnTo>
                <a:cubicBezTo>
                  <a:pt x="12979" y="8278"/>
                  <a:pt x="12991" y="8278"/>
                  <a:pt x="13003" y="8290"/>
                </a:cubicBezTo>
                <a:cubicBezTo>
                  <a:pt x="13049" y="8301"/>
                  <a:pt x="13085" y="8313"/>
                  <a:pt x="13120" y="8325"/>
                </a:cubicBezTo>
                <a:cubicBezTo>
                  <a:pt x="13143" y="8337"/>
                  <a:pt x="13155" y="8337"/>
                  <a:pt x="13167" y="8337"/>
                </a:cubicBezTo>
                <a:cubicBezTo>
                  <a:pt x="13226" y="8360"/>
                  <a:pt x="13284" y="8372"/>
                  <a:pt x="13343" y="8372"/>
                </a:cubicBezTo>
                <a:cubicBezTo>
                  <a:pt x="13401" y="8384"/>
                  <a:pt x="13448" y="8384"/>
                  <a:pt x="13507" y="8384"/>
                </a:cubicBezTo>
                <a:lnTo>
                  <a:pt x="13565" y="8384"/>
                </a:lnTo>
                <a:cubicBezTo>
                  <a:pt x="13612" y="8384"/>
                  <a:pt x="13659" y="8372"/>
                  <a:pt x="13706" y="8372"/>
                </a:cubicBezTo>
                <a:cubicBezTo>
                  <a:pt x="13718" y="8372"/>
                  <a:pt x="13742" y="8360"/>
                  <a:pt x="13753" y="8360"/>
                </a:cubicBezTo>
                <a:cubicBezTo>
                  <a:pt x="13823" y="8348"/>
                  <a:pt x="13882" y="8337"/>
                  <a:pt x="13953" y="8313"/>
                </a:cubicBezTo>
                <a:cubicBezTo>
                  <a:pt x="14000" y="8301"/>
                  <a:pt x="14058" y="8278"/>
                  <a:pt x="14105" y="8254"/>
                </a:cubicBezTo>
                <a:cubicBezTo>
                  <a:pt x="14117" y="8243"/>
                  <a:pt x="14128" y="8243"/>
                  <a:pt x="14140" y="8231"/>
                </a:cubicBezTo>
                <a:lnTo>
                  <a:pt x="14281" y="8161"/>
                </a:lnTo>
                <a:cubicBezTo>
                  <a:pt x="14292" y="8149"/>
                  <a:pt x="14292" y="8149"/>
                  <a:pt x="14304" y="8149"/>
                </a:cubicBezTo>
                <a:cubicBezTo>
                  <a:pt x="14339" y="8114"/>
                  <a:pt x="14375" y="8090"/>
                  <a:pt x="14410" y="8067"/>
                </a:cubicBezTo>
                <a:cubicBezTo>
                  <a:pt x="14422" y="8056"/>
                  <a:pt x="14422" y="8056"/>
                  <a:pt x="14433" y="8056"/>
                </a:cubicBezTo>
                <a:lnTo>
                  <a:pt x="14539" y="7950"/>
                </a:lnTo>
                <a:cubicBezTo>
                  <a:pt x="14550" y="7950"/>
                  <a:pt x="14550" y="7938"/>
                  <a:pt x="14562" y="7926"/>
                </a:cubicBezTo>
                <a:cubicBezTo>
                  <a:pt x="14597" y="7891"/>
                  <a:pt x="14621" y="7856"/>
                  <a:pt x="14656" y="7821"/>
                </a:cubicBezTo>
                <a:cubicBezTo>
                  <a:pt x="14680" y="7785"/>
                  <a:pt x="14714" y="7751"/>
                  <a:pt x="14738" y="7704"/>
                </a:cubicBezTo>
                <a:cubicBezTo>
                  <a:pt x="14738" y="7704"/>
                  <a:pt x="14750" y="7692"/>
                  <a:pt x="14750" y="7680"/>
                </a:cubicBezTo>
                <a:cubicBezTo>
                  <a:pt x="14773" y="7645"/>
                  <a:pt x="14797" y="7598"/>
                  <a:pt x="14808" y="7563"/>
                </a:cubicBezTo>
                <a:cubicBezTo>
                  <a:pt x="14808" y="7551"/>
                  <a:pt x="14820" y="7551"/>
                  <a:pt x="14820" y="7540"/>
                </a:cubicBezTo>
                <a:cubicBezTo>
                  <a:pt x="14832" y="7504"/>
                  <a:pt x="14855" y="7469"/>
                  <a:pt x="14867" y="7434"/>
                </a:cubicBezTo>
                <a:lnTo>
                  <a:pt x="14867" y="7410"/>
                </a:lnTo>
                <a:cubicBezTo>
                  <a:pt x="14878" y="7363"/>
                  <a:pt x="14891" y="7316"/>
                  <a:pt x="14902" y="7282"/>
                </a:cubicBezTo>
                <a:cubicBezTo>
                  <a:pt x="14902" y="7270"/>
                  <a:pt x="14914" y="7258"/>
                  <a:pt x="14914" y="7246"/>
                </a:cubicBezTo>
                <a:cubicBezTo>
                  <a:pt x="14925" y="7211"/>
                  <a:pt x="14925" y="7164"/>
                  <a:pt x="14938" y="7118"/>
                </a:cubicBezTo>
                <a:cubicBezTo>
                  <a:pt x="14938" y="7024"/>
                  <a:pt x="14949" y="6930"/>
                  <a:pt x="14938" y="6836"/>
                </a:cubicBezTo>
                <a:cubicBezTo>
                  <a:pt x="14972" y="5969"/>
                  <a:pt x="14328" y="5042"/>
                  <a:pt x="13401" y="5031"/>
                </a:cubicBezTo>
                <a:cubicBezTo>
                  <a:pt x="13155" y="5031"/>
                  <a:pt x="12898" y="5101"/>
                  <a:pt x="12616" y="5242"/>
                </a:cubicBezTo>
                <a:cubicBezTo>
                  <a:pt x="12124" y="5500"/>
                  <a:pt x="11913" y="5969"/>
                  <a:pt x="11924" y="6461"/>
                </a:cubicBezTo>
                <a:lnTo>
                  <a:pt x="11924" y="6472"/>
                </a:lnTo>
                <a:lnTo>
                  <a:pt x="11924" y="6531"/>
                </a:lnTo>
                <a:lnTo>
                  <a:pt x="11924" y="6636"/>
                </a:lnTo>
                <a:lnTo>
                  <a:pt x="11924" y="6649"/>
                </a:lnTo>
                <a:lnTo>
                  <a:pt x="11924" y="6672"/>
                </a:lnTo>
                <a:cubicBezTo>
                  <a:pt x="11408" y="6754"/>
                  <a:pt x="10892" y="6860"/>
                  <a:pt x="10389" y="6941"/>
                </a:cubicBezTo>
                <a:cubicBezTo>
                  <a:pt x="10060" y="5758"/>
                  <a:pt x="9087" y="4737"/>
                  <a:pt x="7786" y="4737"/>
                </a:cubicBezTo>
                <a:cubicBezTo>
                  <a:pt x="7586" y="4737"/>
                  <a:pt x="7387" y="4761"/>
                  <a:pt x="7176" y="4807"/>
                </a:cubicBezTo>
                <a:cubicBezTo>
                  <a:pt x="7023" y="4187"/>
                  <a:pt x="6824" y="3588"/>
                  <a:pt x="6672" y="2967"/>
                </a:cubicBezTo>
                <a:cubicBezTo>
                  <a:pt x="6672" y="2955"/>
                  <a:pt x="6684" y="2955"/>
                  <a:pt x="6684" y="2955"/>
                </a:cubicBezTo>
                <a:cubicBezTo>
                  <a:pt x="6695" y="2944"/>
                  <a:pt x="6707" y="2944"/>
                  <a:pt x="6707" y="2932"/>
                </a:cubicBezTo>
                <a:cubicBezTo>
                  <a:pt x="6754" y="2908"/>
                  <a:pt x="6789" y="2885"/>
                  <a:pt x="6824" y="2861"/>
                </a:cubicBezTo>
                <a:cubicBezTo>
                  <a:pt x="6824" y="2850"/>
                  <a:pt x="6836" y="2850"/>
                  <a:pt x="6848" y="2838"/>
                </a:cubicBezTo>
                <a:cubicBezTo>
                  <a:pt x="6883" y="2814"/>
                  <a:pt x="6918" y="2780"/>
                  <a:pt x="6953" y="2744"/>
                </a:cubicBezTo>
                <a:cubicBezTo>
                  <a:pt x="6953" y="2733"/>
                  <a:pt x="6965" y="2733"/>
                  <a:pt x="6976" y="2721"/>
                </a:cubicBezTo>
                <a:cubicBezTo>
                  <a:pt x="7000" y="2686"/>
                  <a:pt x="7035" y="2650"/>
                  <a:pt x="7070" y="2615"/>
                </a:cubicBezTo>
                <a:cubicBezTo>
                  <a:pt x="7094" y="2580"/>
                  <a:pt x="7117" y="2533"/>
                  <a:pt x="7140" y="2498"/>
                </a:cubicBezTo>
                <a:lnTo>
                  <a:pt x="7164" y="2475"/>
                </a:lnTo>
                <a:cubicBezTo>
                  <a:pt x="7176" y="2439"/>
                  <a:pt x="7200" y="2392"/>
                  <a:pt x="7223" y="2358"/>
                </a:cubicBezTo>
                <a:cubicBezTo>
                  <a:pt x="7223" y="2345"/>
                  <a:pt x="7223" y="2345"/>
                  <a:pt x="7234" y="2334"/>
                </a:cubicBezTo>
                <a:cubicBezTo>
                  <a:pt x="7246" y="2298"/>
                  <a:pt x="7258" y="2264"/>
                  <a:pt x="7270" y="2217"/>
                </a:cubicBezTo>
                <a:cubicBezTo>
                  <a:pt x="7281" y="2217"/>
                  <a:pt x="7281" y="2205"/>
                  <a:pt x="7281" y="2205"/>
                </a:cubicBezTo>
                <a:cubicBezTo>
                  <a:pt x="7293" y="2158"/>
                  <a:pt x="7305" y="2111"/>
                  <a:pt x="7317" y="2076"/>
                </a:cubicBezTo>
                <a:lnTo>
                  <a:pt x="7317" y="2041"/>
                </a:lnTo>
                <a:cubicBezTo>
                  <a:pt x="7328" y="1994"/>
                  <a:pt x="7340" y="1959"/>
                  <a:pt x="7340" y="1912"/>
                </a:cubicBezTo>
                <a:cubicBezTo>
                  <a:pt x="7445" y="1021"/>
                  <a:pt x="6778" y="1"/>
                  <a:pt x="5804"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33" name="Google Shape;2733;p82"/>
          <p:cNvSpPr/>
          <p:nvPr/>
        </p:nvSpPr>
        <p:spPr>
          <a:xfrm>
            <a:off x="2623888" y="4574176"/>
            <a:ext cx="961066" cy="861096"/>
          </a:xfrm>
          <a:custGeom>
            <a:rect b="b" l="l" r="r" t="t"/>
            <a:pathLst>
              <a:path extrusionOk="0" h="16650" w="18583">
                <a:moveTo>
                  <a:pt x="8583" y="411"/>
                </a:moveTo>
                <a:cubicBezTo>
                  <a:pt x="9474" y="411"/>
                  <a:pt x="10201" y="1068"/>
                  <a:pt x="10763" y="1889"/>
                </a:cubicBezTo>
                <a:cubicBezTo>
                  <a:pt x="9860" y="2264"/>
                  <a:pt x="9005" y="2814"/>
                  <a:pt x="8312" y="3296"/>
                </a:cubicBezTo>
                <a:cubicBezTo>
                  <a:pt x="8067" y="3460"/>
                  <a:pt x="7820" y="3647"/>
                  <a:pt x="7586" y="3823"/>
                </a:cubicBezTo>
                <a:cubicBezTo>
                  <a:pt x="6952" y="3741"/>
                  <a:pt x="6308" y="3682"/>
                  <a:pt x="5663" y="3671"/>
                </a:cubicBezTo>
                <a:cubicBezTo>
                  <a:pt x="5897" y="2405"/>
                  <a:pt x="6449" y="1243"/>
                  <a:pt x="7668" y="634"/>
                </a:cubicBezTo>
                <a:cubicBezTo>
                  <a:pt x="7996" y="482"/>
                  <a:pt x="8301" y="411"/>
                  <a:pt x="8583" y="411"/>
                </a:cubicBezTo>
                <a:close/>
                <a:moveTo>
                  <a:pt x="11032" y="2311"/>
                </a:moveTo>
                <a:cubicBezTo>
                  <a:pt x="11384" y="2897"/>
                  <a:pt x="11654" y="3518"/>
                  <a:pt x="11842" y="4022"/>
                </a:cubicBezTo>
                <a:cubicBezTo>
                  <a:pt x="11947" y="4280"/>
                  <a:pt x="12029" y="4550"/>
                  <a:pt x="12123" y="4820"/>
                </a:cubicBezTo>
                <a:cubicBezTo>
                  <a:pt x="10998" y="4456"/>
                  <a:pt x="9837" y="4198"/>
                  <a:pt x="8711" y="3999"/>
                </a:cubicBezTo>
                <a:cubicBezTo>
                  <a:pt x="8559" y="3976"/>
                  <a:pt x="8395" y="3940"/>
                  <a:pt x="8242" y="3916"/>
                </a:cubicBezTo>
                <a:lnTo>
                  <a:pt x="8735" y="3565"/>
                </a:lnTo>
                <a:cubicBezTo>
                  <a:pt x="9427" y="3096"/>
                  <a:pt x="10212" y="2627"/>
                  <a:pt x="11032" y="2311"/>
                </a:cubicBezTo>
                <a:close/>
                <a:moveTo>
                  <a:pt x="5980" y="4187"/>
                </a:moveTo>
                <a:cubicBezTo>
                  <a:pt x="6332" y="4198"/>
                  <a:pt x="6683" y="4210"/>
                  <a:pt x="7058" y="4245"/>
                </a:cubicBezTo>
                <a:cubicBezTo>
                  <a:pt x="6507" y="4690"/>
                  <a:pt x="5968" y="5183"/>
                  <a:pt x="5475" y="5711"/>
                </a:cubicBezTo>
                <a:cubicBezTo>
                  <a:pt x="5487" y="5218"/>
                  <a:pt x="5511" y="4690"/>
                  <a:pt x="5581" y="4187"/>
                </a:cubicBezTo>
                <a:close/>
                <a:moveTo>
                  <a:pt x="12616" y="1947"/>
                </a:moveTo>
                <a:cubicBezTo>
                  <a:pt x="12674" y="2592"/>
                  <a:pt x="13284" y="3202"/>
                  <a:pt x="13952" y="3202"/>
                </a:cubicBezTo>
                <a:cubicBezTo>
                  <a:pt x="14175" y="3202"/>
                  <a:pt x="14398" y="3131"/>
                  <a:pt x="14620" y="2979"/>
                </a:cubicBezTo>
                <a:cubicBezTo>
                  <a:pt x="14737" y="2885"/>
                  <a:pt x="14831" y="2780"/>
                  <a:pt x="14901" y="2662"/>
                </a:cubicBezTo>
                <a:cubicBezTo>
                  <a:pt x="15852" y="3530"/>
                  <a:pt x="15523" y="4914"/>
                  <a:pt x="14961" y="6074"/>
                </a:cubicBezTo>
                <a:cubicBezTo>
                  <a:pt x="14245" y="5652"/>
                  <a:pt x="13483" y="5300"/>
                  <a:pt x="12686" y="5007"/>
                </a:cubicBezTo>
                <a:cubicBezTo>
                  <a:pt x="12416" y="4010"/>
                  <a:pt x="12041" y="3014"/>
                  <a:pt x="11514" y="2147"/>
                </a:cubicBezTo>
                <a:cubicBezTo>
                  <a:pt x="11877" y="2041"/>
                  <a:pt x="12252" y="1970"/>
                  <a:pt x="12616" y="1947"/>
                </a:cubicBezTo>
                <a:close/>
                <a:moveTo>
                  <a:pt x="12827" y="5534"/>
                </a:moveTo>
                <a:lnTo>
                  <a:pt x="12827" y="5534"/>
                </a:lnTo>
                <a:cubicBezTo>
                  <a:pt x="13495" y="5805"/>
                  <a:pt x="14140" y="6121"/>
                  <a:pt x="14750" y="6485"/>
                </a:cubicBezTo>
                <a:cubicBezTo>
                  <a:pt x="14620" y="6707"/>
                  <a:pt x="14492" y="6918"/>
                  <a:pt x="14374" y="7105"/>
                </a:cubicBezTo>
                <a:cubicBezTo>
                  <a:pt x="14057" y="7574"/>
                  <a:pt x="13718" y="8032"/>
                  <a:pt x="13354" y="8466"/>
                </a:cubicBezTo>
                <a:cubicBezTo>
                  <a:pt x="13296" y="8009"/>
                  <a:pt x="13225" y="7551"/>
                  <a:pt x="13155" y="7105"/>
                </a:cubicBezTo>
                <a:cubicBezTo>
                  <a:pt x="13061" y="6602"/>
                  <a:pt x="12955" y="6074"/>
                  <a:pt x="12827" y="5534"/>
                </a:cubicBezTo>
                <a:close/>
                <a:moveTo>
                  <a:pt x="5077" y="4198"/>
                </a:moveTo>
                <a:lnTo>
                  <a:pt x="5077" y="4198"/>
                </a:lnTo>
                <a:cubicBezTo>
                  <a:pt x="4995" y="4878"/>
                  <a:pt x="4983" y="5581"/>
                  <a:pt x="5006" y="6238"/>
                </a:cubicBezTo>
                <a:cubicBezTo>
                  <a:pt x="4198" y="7188"/>
                  <a:pt x="3529" y="8231"/>
                  <a:pt x="3083" y="9345"/>
                </a:cubicBezTo>
                <a:cubicBezTo>
                  <a:pt x="2169" y="8700"/>
                  <a:pt x="1454" y="7845"/>
                  <a:pt x="1290" y="6660"/>
                </a:cubicBezTo>
                <a:cubicBezTo>
                  <a:pt x="1278" y="6543"/>
                  <a:pt x="1267" y="6414"/>
                  <a:pt x="1267" y="6308"/>
                </a:cubicBezTo>
                <a:lnTo>
                  <a:pt x="1267" y="6308"/>
                </a:lnTo>
                <a:cubicBezTo>
                  <a:pt x="1372" y="6332"/>
                  <a:pt x="1489" y="6355"/>
                  <a:pt x="1595" y="6355"/>
                </a:cubicBezTo>
                <a:cubicBezTo>
                  <a:pt x="1817" y="6355"/>
                  <a:pt x="2040" y="6285"/>
                  <a:pt x="2251" y="6133"/>
                </a:cubicBezTo>
                <a:cubicBezTo>
                  <a:pt x="2767" y="5722"/>
                  <a:pt x="2814" y="5125"/>
                  <a:pt x="2603" y="4656"/>
                </a:cubicBezTo>
                <a:cubicBezTo>
                  <a:pt x="3354" y="4339"/>
                  <a:pt x="4279" y="4234"/>
                  <a:pt x="5077" y="4198"/>
                </a:cubicBezTo>
                <a:close/>
                <a:moveTo>
                  <a:pt x="5030" y="6941"/>
                </a:moveTo>
                <a:cubicBezTo>
                  <a:pt x="5042" y="7024"/>
                  <a:pt x="5042" y="7118"/>
                  <a:pt x="5053" y="7211"/>
                </a:cubicBezTo>
                <a:cubicBezTo>
                  <a:pt x="5123" y="8314"/>
                  <a:pt x="5276" y="9450"/>
                  <a:pt x="5546" y="10576"/>
                </a:cubicBezTo>
                <a:cubicBezTo>
                  <a:pt x="4854" y="10318"/>
                  <a:pt x="4139" y="10002"/>
                  <a:pt x="3482" y="9603"/>
                </a:cubicBezTo>
                <a:cubicBezTo>
                  <a:pt x="3565" y="9392"/>
                  <a:pt x="3658" y="9181"/>
                  <a:pt x="3752" y="8981"/>
                </a:cubicBezTo>
                <a:cubicBezTo>
                  <a:pt x="4092" y="8267"/>
                  <a:pt x="4526" y="7574"/>
                  <a:pt x="5030" y="6941"/>
                </a:cubicBezTo>
                <a:close/>
                <a:moveTo>
                  <a:pt x="15172" y="6754"/>
                </a:moveTo>
                <a:cubicBezTo>
                  <a:pt x="15230" y="6789"/>
                  <a:pt x="15289" y="6836"/>
                  <a:pt x="15359" y="6871"/>
                </a:cubicBezTo>
                <a:cubicBezTo>
                  <a:pt x="15805" y="7199"/>
                  <a:pt x="16261" y="7551"/>
                  <a:pt x="16519" y="7997"/>
                </a:cubicBezTo>
                <a:cubicBezTo>
                  <a:pt x="16321" y="8067"/>
                  <a:pt x="16097" y="8196"/>
                  <a:pt x="15898" y="8419"/>
                </a:cubicBezTo>
                <a:cubicBezTo>
                  <a:pt x="15370" y="9005"/>
                  <a:pt x="15675" y="9814"/>
                  <a:pt x="16250" y="10224"/>
                </a:cubicBezTo>
                <a:cubicBezTo>
                  <a:pt x="16215" y="10271"/>
                  <a:pt x="16168" y="10318"/>
                  <a:pt x="16133" y="10365"/>
                </a:cubicBezTo>
                <a:cubicBezTo>
                  <a:pt x="15500" y="11139"/>
                  <a:pt x="14445" y="11467"/>
                  <a:pt x="13495" y="11631"/>
                </a:cubicBezTo>
                <a:cubicBezTo>
                  <a:pt x="13541" y="10799"/>
                  <a:pt x="13507" y="9943"/>
                  <a:pt x="13424" y="9111"/>
                </a:cubicBezTo>
                <a:cubicBezTo>
                  <a:pt x="14081" y="8384"/>
                  <a:pt x="14703" y="7598"/>
                  <a:pt x="15172" y="6754"/>
                </a:cubicBezTo>
                <a:close/>
                <a:moveTo>
                  <a:pt x="7738" y="4304"/>
                </a:moveTo>
                <a:cubicBezTo>
                  <a:pt x="9250" y="4468"/>
                  <a:pt x="10810" y="4796"/>
                  <a:pt x="12275" y="5323"/>
                </a:cubicBezTo>
                <a:cubicBezTo>
                  <a:pt x="12604" y="6508"/>
                  <a:pt x="12815" y="7727"/>
                  <a:pt x="12932" y="8947"/>
                </a:cubicBezTo>
                <a:cubicBezTo>
                  <a:pt x="12275" y="9650"/>
                  <a:pt x="11572" y="10307"/>
                  <a:pt x="10834" y="10916"/>
                </a:cubicBezTo>
                <a:cubicBezTo>
                  <a:pt x="10517" y="11174"/>
                  <a:pt x="10188" y="11432"/>
                  <a:pt x="9860" y="11678"/>
                </a:cubicBezTo>
                <a:cubicBezTo>
                  <a:pt x="8559" y="11514"/>
                  <a:pt x="7269" y="11174"/>
                  <a:pt x="6061" y="10763"/>
                </a:cubicBezTo>
                <a:cubicBezTo>
                  <a:pt x="5686" y="9333"/>
                  <a:pt x="5511" y="7845"/>
                  <a:pt x="5487" y="6402"/>
                </a:cubicBezTo>
                <a:cubicBezTo>
                  <a:pt x="6167" y="5628"/>
                  <a:pt x="6929" y="4925"/>
                  <a:pt x="7738" y="4304"/>
                </a:cubicBezTo>
                <a:close/>
                <a:moveTo>
                  <a:pt x="12979" y="9568"/>
                </a:moveTo>
                <a:cubicBezTo>
                  <a:pt x="13038" y="10271"/>
                  <a:pt x="13049" y="10987"/>
                  <a:pt x="13014" y="11701"/>
                </a:cubicBezTo>
                <a:cubicBezTo>
                  <a:pt x="12533" y="11760"/>
                  <a:pt x="12064" y="11795"/>
                  <a:pt x="11584" y="11795"/>
                </a:cubicBezTo>
                <a:cubicBezTo>
                  <a:pt x="11232" y="11795"/>
                  <a:pt x="10892" y="11784"/>
                  <a:pt x="10552" y="11748"/>
                </a:cubicBezTo>
                <a:cubicBezTo>
                  <a:pt x="11150" y="11279"/>
                  <a:pt x="11736" y="10776"/>
                  <a:pt x="12275" y="10271"/>
                </a:cubicBezTo>
                <a:cubicBezTo>
                  <a:pt x="12510" y="10049"/>
                  <a:pt x="12744" y="9814"/>
                  <a:pt x="12979" y="9568"/>
                </a:cubicBezTo>
                <a:close/>
                <a:moveTo>
                  <a:pt x="6226" y="11315"/>
                </a:moveTo>
                <a:lnTo>
                  <a:pt x="6226" y="11315"/>
                </a:lnTo>
                <a:cubicBezTo>
                  <a:pt x="6577" y="11420"/>
                  <a:pt x="6918" y="11526"/>
                  <a:pt x="7246" y="11608"/>
                </a:cubicBezTo>
                <a:cubicBezTo>
                  <a:pt x="7903" y="11795"/>
                  <a:pt x="8606" y="11948"/>
                  <a:pt x="9309" y="12065"/>
                </a:cubicBezTo>
                <a:cubicBezTo>
                  <a:pt x="8583" y="12546"/>
                  <a:pt x="7820" y="12968"/>
                  <a:pt x="7012" y="13285"/>
                </a:cubicBezTo>
                <a:cubicBezTo>
                  <a:pt x="6694" y="12652"/>
                  <a:pt x="6437" y="11995"/>
                  <a:pt x="6226" y="11315"/>
                </a:cubicBezTo>
                <a:close/>
                <a:moveTo>
                  <a:pt x="3318" y="10083"/>
                </a:moveTo>
                <a:cubicBezTo>
                  <a:pt x="4057" y="10529"/>
                  <a:pt x="4878" y="10869"/>
                  <a:pt x="5686" y="11139"/>
                </a:cubicBezTo>
                <a:cubicBezTo>
                  <a:pt x="5909" y="11936"/>
                  <a:pt x="6202" y="12710"/>
                  <a:pt x="6566" y="13437"/>
                </a:cubicBezTo>
                <a:cubicBezTo>
                  <a:pt x="6554" y="13449"/>
                  <a:pt x="6543" y="13449"/>
                  <a:pt x="6519" y="13449"/>
                </a:cubicBezTo>
                <a:cubicBezTo>
                  <a:pt x="6061" y="13589"/>
                  <a:pt x="5605" y="13718"/>
                  <a:pt x="5159" y="13718"/>
                </a:cubicBezTo>
                <a:cubicBezTo>
                  <a:pt x="4714" y="13718"/>
                  <a:pt x="4279" y="13589"/>
                  <a:pt x="3904" y="13202"/>
                </a:cubicBezTo>
                <a:cubicBezTo>
                  <a:pt x="3541" y="12850"/>
                  <a:pt x="3330" y="12370"/>
                  <a:pt x="3213" y="11889"/>
                </a:cubicBezTo>
                <a:cubicBezTo>
                  <a:pt x="3083" y="11292"/>
                  <a:pt x="3154" y="10682"/>
                  <a:pt x="3318" y="10083"/>
                </a:cubicBezTo>
                <a:close/>
                <a:moveTo>
                  <a:pt x="10001" y="12159"/>
                </a:moveTo>
                <a:cubicBezTo>
                  <a:pt x="10552" y="12229"/>
                  <a:pt x="11115" y="12264"/>
                  <a:pt x="11666" y="12264"/>
                </a:cubicBezTo>
                <a:cubicBezTo>
                  <a:pt x="12111" y="12264"/>
                  <a:pt x="12545" y="12241"/>
                  <a:pt x="12967" y="12194"/>
                </a:cubicBezTo>
                <a:lnTo>
                  <a:pt x="12967" y="12194"/>
                </a:lnTo>
                <a:cubicBezTo>
                  <a:pt x="12908" y="12874"/>
                  <a:pt x="12780" y="13554"/>
                  <a:pt x="12569" y="14199"/>
                </a:cubicBezTo>
                <a:cubicBezTo>
                  <a:pt x="12252" y="15137"/>
                  <a:pt x="11889" y="15992"/>
                  <a:pt x="10821" y="16169"/>
                </a:cubicBezTo>
                <a:cubicBezTo>
                  <a:pt x="10716" y="16192"/>
                  <a:pt x="10610" y="16192"/>
                  <a:pt x="10505" y="16192"/>
                </a:cubicBezTo>
                <a:cubicBezTo>
                  <a:pt x="10107" y="16192"/>
                  <a:pt x="9708" y="16086"/>
                  <a:pt x="9356" y="15934"/>
                </a:cubicBezTo>
                <a:cubicBezTo>
                  <a:pt x="8395" y="15512"/>
                  <a:pt x="7726" y="14574"/>
                  <a:pt x="7234" y="13695"/>
                </a:cubicBezTo>
                <a:cubicBezTo>
                  <a:pt x="8207" y="13308"/>
                  <a:pt x="9133" y="12780"/>
                  <a:pt x="10001" y="12159"/>
                </a:cubicBezTo>
                <a:close/>
                <a:moveTo>
                  <a:pt x="8570" y="1"/>
                </a:moveTo>
                <a:cubicBezTo>
                  <a:pt x="7668" y="1"/>
                  <a:pt x="6765" y="458"/>
                  <a:pt x="6120" y="1267"/>
                </a:cubicBezTo>
                <a:cubicBezTo>
                  <a:pt x="5605" y="1936"/>
                  <a:pt x="5300" y="2780"/>
                  <a:pt x="5147" y="3682"/>
                </a:cubicBezTo>
                <a:cubicBezTo>
                  <a:pt x="4162" y="3705"/>
                  <a:pt x="3201" y="3870"/>
                  <a:pt x="2345" y="4268"/>
                </a:cubicBezTo>
                <a:cubicBezTo>
                  <a:pt x="2122" y="4010"/>
                  <a:pt x="1806" y="3835"/>
                  <a:pt x="1465" y="3835"/>
                </a:cubicBezTo>
                <a:cubicBezTo>
                  <a:pt x="1161" y="3835"/>
                  <a:pt x="832" y="3976"/>
                  <a:pt x="528" y="4315"/>
                </a:cubicBezTo>
                <a:cubicBezTo>
                  <a:pt x="0" y="4890"/>
                  <a:pt x="293" y="5699"/>
                  <a:pt x="856" y="6097"/>
                </a:cubicBezTo>
                <a:cubicBezTo>
                  <a:pt x="739" y="6941"/>
                  <a:pt x="1032" y="7891"/>
                  <a:pt x="1595" y="8618"/>
                </a:cubicBezTo>
                <a:cubicBezTo>
                  <a:pt x="1947" y="9087"/>
                  <a:pt x="2403" y="9486"/>
                  <a:pt x="2919" y="9826"/>
                </a:cubicBezTo>
                <a:cubicBezTo>
                  <a:pt x="2627" y="10740"/>
                  <a:pt x="2591" y="11737"/>
                  <a:pt x="2966" y="12639"/>
                </a:cubicBezTo>
                <a:cubicBezTo>
                  <a:pt x="3213" y="13202"/>
                  <a:pt x="3646" y="13707"/>
                  <a:pt x="4174" y="13999"/>
                </a:cubicBezTo>
                <a:cubicBezTo>
                  <a:pt x="4467" y="14152"/>
                  <a:pt x="4772" y="14210"/>
                  <a:pt x="5089" y="14210"/>
                </a:cubicBezTo>
                <a:cubicBezTo>
                  <a:pt x="5605" y="14210"/>
                  <a:pt x="6144" y="14058"/>
                  <a:pt x="6613" y="13918"/>
                </a:cubicBezTo>
                <a:cubicBezTo>
                  <a:pt x="6671" y="13894"/>
                  <a:pt x="6730" y="13871"/>
                  <a:pt x="6788" y="13859"/>
                </a:cubicBezTo>
                <a:cubicBezTo>
                  <a:pt x="6999" y="14246"/>
                  <a:pt x="7246" y="14632"/>
                  <a:pt x="7527" y="14996"/>
                </a:cubicBezTo>
                <a:cubicBezTo>
                  <a:pt x="8125" y="15770"/>
                  <a:pt x="8981" y="16450"/>
                  <a:pt x="9977" y="16614"/>
                </a:cubicBezTo>
                <a:cubicBezTo>
                  <a:pt x="10154" y="16638"/>
                  <a:pt x="10329" y="16649"/>
                  <a:pt x="10505" y="16649"/>
                </a:cubicBezTo>
                <a:cubicBezTo>
                  <a:pt x="10904" y="16649"/>
                  <a:pt x="11303" y="16579"/>
                  <a:pt x="11678" y="16391"/>
                </a:cubicBezTo>
                <a:cubicBezTo>
                  <a:pt x="12428" y="16028"/>
                  <a:pt x="12756" y="15090"/>
                  <a:pt x="13014" y="14351"/>
                </a:cubicBezTo>
                <a:cubicBezTo>
                  <a:pt x="13249" y="13636"/>
                  <a:pt x="13389" y="12886"/>
                  <a:pt x="13460" y="12123"/>
                </a:cubicBezTo>
                <a:cubicBezTo>
                  <a:pt x="13940" y="12030"/>
                  <a:pt x="14421" y="11912"/>
                  <a:pt x="14878" y="11737"/>
                </a:cubicBezTo>
                <a:cubicBezTo>
                  <a:pt x="15605" y="11479"/>
                  <a:pt x="16227" y="11034"/>
                  <a:pt x="16672" y="10424"/>
                </a:cubicBezTo>
                <a:cubicBezTo>
                  <a:pt x="16766" y="10447"/>
                  <a:pt x="16871" y="10459"/>
                  <a:pt x="16977" y="10459"/>
                </a:cubicBezTo>
                <a:cubicBezTo>
                  <a:pt x="17188" y="10459"/>
                  <a:pt x="17423" y="10388"/>
                  <a:pt x="17634" y="10236"/>
                </a:cubicBezTo>
                <a:cubicBezTo>
                  <a:pt x="18583" y="9474"/>
                  <a:pt x="17926" y="8103"/>
                  <a:pt x="17001" y="7962"/>
                </a:cubicBezTo>
                <a:cubicBezTo>
                  <a:pt x="16719" y="7399"/>
                  <a:pt x="16203" y="6918"/>
                  <a:pt x="15617" y="6485"/>
                </a:cubicBezTo>
                <a:cubicBezTo>
                  <a:pt x="15535" y="6438"/>
                  <a:pt x="15453" y="6391"/>
                  <a:pt x="15383" y="6332"/>
                </a:cubicBezTo>
                <a:cubicBezTo>
                  <a:pt x="15594" y="5886"/>
                  <a:pt x="15769" y="5417"/>
                  <a:pt x="15886" y="4948"/>
                </a:cubicBezTo>
                <a:cubicBezTo>
                  <a:pt x="16156" y="3788"/>
                  <a:pt x="15805" y="2874"/>
                  <a:pt x="15066" y="2264"/>
                </a:cubicBezTo>
                <a:cubicBezTo>
                  <a:pt x="15195" y="1513"/>
                  <a:pt x="14573" y="693"/>
                  <a:pt x="13823" y="693"/>
                </a:cubicBezTo>
                <a:cubicBezTo>
                  <a:pt x="13518" y="693"/>
                  <a:pt x="13190" y="833"/>
                  <a:pt x="12885" y="1162"/>
                </a:cubicBezTo>
                <a:cubicBezTo>
                  <a:pt x="12803" y="1243"/>
                  <a:pt x="12744" y="1337"/>
                  <a:pt x="12697" y="1431"/>
                </a:cubicBezTo>
                <a:cubicBezTo>
                  <a:pt x="12217" y="1443"/>
                  <a:pt x="11712" y="1548"/>
                  <a:pt x="11232" y="1712"/>
                </a:cubicBezTo>
                <a:cubicBezTo>
                  <a:pt x="10986" y="1361"/>
                  <a:pt x="10716" y="1045"/>
                  <a:pt x="10423" y="763"/>
                </a:cubicBezTo>
                <a:cubicBezTo>
                  <a:pt x="9860" y="235"/>
                  <a:pt x="9216" y="1"/>
                  <a:pt x="8570"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34" name="Google Shape;2734;p82"/>
          <p:cNvSpPr txBox="1"/>
          <p:nvPr>
            <p:ph type="title"/>
          </p:nvPr>
        </p:nvSpPr>
        <p:spPr>
          <a:xfrm>
            <a:off x="720000" y="1451625"/>
            <a:ext cx="2421300" cy="1080300"/>
          </a:xfrm>
          <a:prstGeom prst="rect">
            <a:avLst/>
          </a:prstGeom>
        </p:spPr>
        <p:txBody>
          <a:bodyPr anchorCtr="0" anchor="t" bIns="91425" lIns="91425" spcFirstLastPara="1" rIns="91425" wrap="square" tIns="91425">
            <a:noAutofit/>
          </a:bodyPr>
          <a:lstStyle>
            <a:lvl1pPr lvl="0" rtl="0">
              <a:spcBef>
                <a:spcPts val="0"/>
              </a:spcBef>
              <a:spcAft>
                <a:spcPts val="0"/>
              </a:spcAft>
              <a:buSzPts val="3000"/>
              <a:buNone/>
              <a:defRPr/>
            </a:lvl1pPr>
            <a:lvl2pPr lvl="1" rtl="0">
              <a:spcBef>
                <a:spcPts val="0"/>
              </a:spcBef>
              <a:spcAft>
                <a:spcPts val="0"/>
              </a:spcAft>
              <a:buSzPts val="3000"/>
              <a:buNone/>
              <a:defRPr/>
            </a:lvl2pPr>
            <a:lvl3pPr lvl="2" rtl="0">
              <a:spcBef>
                <a:spcPts val="0"/>
              </a:spcBef>
              <a:spcAft>
                <a:spcPts val="0"/>
              </a:spcAft>
              <a:buSzPts val="3000"/>
              <a:buNone/>
              <a:defRPr/>
            </a:lvl3pPr>
            <a:lvl4pPr lvl="3" rtl="0">
              <a:spcBef>
                <a:spcPts val="0"/>
              </a:spcBef>
              <a:spcAft>
                <a:spcPts val="0"/>
              </a:spcAft>
              <a:buSzPts val="3000"/>
              <a:buNone/>
              <a:defRPr/>
            </a:lvl4pPr>
            <a:lvl5pPr lvl="4" rtl="0">
              <a:spcBef>
                <a:spcPts val="0"/>
              </a:spcBef>
              <a:spcAft>
                <a:spcPts val="0"/>
              </a:spcAft>
              <a:buSzPts val="3000"/>
              <a:buNone/>
              <a:defRPr/>
            </a:lvl5pPr>
            <a:lvl6pPr lvl="5" rtl="0">
              <a:spcBef>
                <a:spcPts val="0"/>
              </a:spcBef>
              <a:spcAft>
                <a:spcPts val="0"/>
              </a:spcAft>
              <a:buSzPts val="3000"/>
              <a:buNone/>
              <a:defRPr/>
            </a:lvl6pPr>
            <a:lvl7pPr lvl="6" rtl="0">
              <a:spcBef>
                <a:spcPts val="0"/>
              </a:spcBef>
              <a:spcAft>
                <a:spcPts val="0"/>
              </a:spcAft>
              <a:buSzPts val="3000"/>
              <a:buNone/>
              <a:defRPr/>
            </a:lvl7pPr>
            <a:lvl8pPr lvl="7" rtl="0">
              <a:spcBef>
                <a:spcPts val="0"/>
              </a:spcBef>
              <a:spcAft>
                <a:spcPts val="0"/>
              </a:spcAft>
              <a:buSzPts val="3000"/>
              <a:buNone/>
              <a:defRPr/>
            </a:lvl8pPr>
            <a:lvl9pPr lvl="8" rtl="0">
              <a:spcBef>
                <a:spcPts val="0"/>
              </a:spcBef>
              <a:spcAft>
                <a:spcPts val="0"/>
              </a:spcAft>
              <a:buSzPts val="3000"/>
              <a:buNone/>
              <a:defRPr/>
            </a:lvl9pPr>
          </a:lstStyle>
          <a:p/>
        </p:txBody>
      </p:sp>
      <p:sp>
        <p:nvSpPr>
          <p:cNvPr id="2735" name="Google Shape;2735;p82"/>
          <p:cNvSpPr txBox="1"/>
          <p:nvPr>
            <p:ph idx="1" type="subTitle"/>
          </p:nvPr>
        </p:nvSpPr>
        <p:spPr>
          <a:xfrm>
            <a:off x="720000" y="2571750"/>
            <a:ext cx="2575500" cy="1080300"/>
          </a:xfrm>
          <a:prstGeom prst="rect">
            <a:avLst/>
          </a:prstGeom>
        </p:spPr>
        <p:txBody>
          <a:bodyPr anchorCtr="0" anchor="t" bIns="91425" lIns="91425" spcFirstLastPara="1" rIns="91425" wrap="square" tIns="91425">
            <a:noAutofit/>
          </a:bodyPr>
          <a:lstStyle>
            <a:lvl1pPr lvl="0" rtl="0">
              <a:lnSpc>
                <a:spcPct val="100000"/>
              </a:lnSpc>
              <a:spcBef>
                <a:spcPts val="0"/>
              </a:spcBef>
              <a:spcAft>
                <a:spcPts val="0"/>
              </a:spcAft>
              <a:buSzPts val="1400"/>
              <a:buNone/>
              <a:defRPr/>
            </a:lvl1pPr>
            <a:lvl2pPr lvl="1" rtl="0" algn="ctr">
              <a:lnSpc>
                <a:spcPct val="100000"/>
              </a:lnSpc>
              <a:spcBef>
                <a:spcPts val="0"/>
              </a:spcBef>
              <a:spcAft>
                <a:spcPts val="0"/>
              </a:spcAft>
              <a:buSzPts val="1400"/>
              <a:buNone/>
              <a:defRPr/>
            </a:lvl2pPr>
            <a:lvl3pPr lvl="2" rtl="0" algn="ctr">
              <a:lnSpc>
                <a:spcPct val="100000"/>
              </a:lnSpc>
              <a:spcBef>
                <a:spcPts val="1600"/>
              </a:spcBef>
              <a:spcAft>
                <a:spcPts val="0"/>
              </a:spcAft>
              <a:buSzPts val="1400"/>
              <a:buNone/>
              <a:defRPr/>
            </a:lvl3pPr>
            <a:lvl4pPr lvl="3" rtl="0" algn="ctr">
              <a:lnSpc>
                <a:spcPct val="100000"/>
              </a:lnSpc>
              <a:spcBef>
                <a:spcPts val="1600"/>
              </a:spcBef>
              <a:spcAft>
                <a:spcPts val="0"/>
              </a:spcAft>
              <a:buSzPts val="1400"/>
              <a:buNone/>
              <a:defRPr/>
            </a:lvl4pPr>
            <a:lvl5pPr lvl="4" rtl="0" algn="ctr">
              <a:lnSpc>
                <a:spcPct val="100000"/>
              </a:lnSpc>
              <a:spcBef>
                <a:spcPts val="1600"/>
              </a:spcBef>
              <a:spcAft>
                <a:spcPts val="0"/>
              </a:spcAft>
              <a:buSzPts val="1400"/>
              <a:buNone/>
              <a:defRPr/>
            </a:lvl5pPr>
            <a:lvl6pPr lvl="5" rtl="0" algn="ctr">
              <a:lnSpc>
                <a:spcPct val="100000"/>
              </a:lnSpc>
              <a:spcBef>
                <a:spcPts val="1600"/>
              </a:spcBef>
              <a:spcAft>
                <a:spcPts val="0"/>
              </a:spcAft>
              <a:buSzPts val="1400"/>
              <a:buNone/>
              <a:defRPr/>
            </a:lvl6pPr>
            <a:lvl7pPr lvl="6" rtl="0" algn="ctr">
              <a:lnSpc>
                <a:spcPct val="100000"/>
              </a:lnSpc>
              <a:spcBef>
                <a:spcPts val="1600"/>
              </a:spcBef>
              <a:spcAft>
                <a:spcPts val="0"/>
              </a:spcAft>
              <a:buSzPts val="1400"/>
              <a:buNone/>
              <a:defRPr/>
            </a:lvl7pPr>
            <a:lvl8pPr lvl="7" rtl="0" algn="ctr">
              <a:lnSpc>
                <a:spcPct val="100000"/>
              </a:lnSpc>
              <a:spcBef>
                <a:spcPts val="1600"/>
              </a:spcBef>
              <a:spcAft>
                <a:spcPts val="0"/>
              </a:spcAft>
              <a:buSzPts val="1400"/>
              <a:buNone/>
              <a:defRPr/>
            </a:lvl8pPr>
            <a:lvl9pPr lvl="8" rtl="0" algn="ctr">
              <a:lnSpc>
                <a:spcPct val="100000"/>
              </a:lnSpc>
              <a:spcBef>
                <a:spcPts val="1600"/>
              </a:spcBef>
              <a:spcAft>
                <a:spcPts val="1600"/>
              </a:spcAft>
              <a:buSzPts val="1400"/>
              <a:buNone/>
              <a:defRPr/>
            </a:lvl9pPr>
          </a:lstStyle>
          <a:p/>
        </p:txBody>
      </p:sp>
      <p:grpSp>
        <p:nvGrpSpPr>
          <p:cNvPr id="2736" name="Google Shape;2736;p82"/>
          <p:cNvGrpSpPr/>
          <p:nvPr/>
        </p:nvGrpSpPr>
        <p:grpSpPr>
          <a:xfrm flipH="1" rot="-5400000">
            <a:off x="610138" y="3944883"/>
            <a:ext cx="619050" cy="1025634"/>
            <a:chOff x="3330825" y="1367375"/>
            <a:chExt cx="280075" cy="464025"/>
          </a:xfrm>
        </p:grpSpPr>
        <p:sp>
          <p:nvSpPr>
            <p:cNvPr id="2737" name="Google Shape;2737;p82"/>
            <p:cNvSpPr/>
            <p:nvPr/>
          </p:nvSpPr>
          <p:spPr>
            <a:xfrm>
              <a:off x="3484800" y="1720525"/>
              <a:ext cx="115550" cy="110875"/>
            </a:xfrm>
            <a:custGeom>
              <a:rect b="b" l="l" r="r" t="t"/>
              <a:pathLst>
                <a:path extrusionOk="0" h="4435" w="4622">
                  <a:moveTo>
                    <a:pt x="2311" y="0"/>
                  </a:moveTo>
                  <a:cubicBezTo>
                    <a:pt x="2159" y="0"/>
                    <a:pt x="2006" y="13"/>
                    <a:pt x="1857" y="37"/>
                  </a:cubicBezTo>
                  <a:cubicBezTo>
                    <a:pt x="764" y="233"/>
                    <a:pt x="0" y="1265"/>
                    <a:pt x="51" y="2348"/>
                  </a:cubicBezTo>
                  <a:cubicBezTo>
                    <a:pt x="51" y="2461"/>
                    <a:pt x="72" y="2574"/>
                    <a:pt x="93" y="2678"/>
                  </a:cubicBezTo>
                  <a:cubicBezTo>
                    <a:pt x="113" y="2998"/>
                    <a:pt x="196" y="3307"/>
                    <a:pt x="351" y="3606"/>
                  </a:cubicBezTo>
                  <a:cubicBezTo>
                    <a:pt x="665" y="4200"/>
                    <a:pt x="1226" y="4435"/>
                    <a:pt x="1815" y="4435"/>
                  </a:cubicBezTo>
                  <a:cubicBezTo>
                    <a:pt x="2249" y="4435"/>
                    <a:pt x="2698" y="4307"/>
                    <a:pt x="3074" y="4101"/>
                  </a:cubicBezTo>
                  <a:cubicBezTo>
                    <a:pt x="4054" y="3555"/>
                    <a:pt x="4621" y="2430"/>
                    <a:pt x="4312" y="1337"/>
                  </a:cubicBezTo>
                  <a:cubicBezTo>
                    <a:pt x="4057" y="414"/>
                    <a:pt x="3188" y="0"/>
                    <a:pt x="2311" y="0"/>
                  </a:cubicBezTo>
                  <a:close/>
                </a:path>
              </a:pathLst>
            </a:custGeom>
            <a:solidFill>
              <a:srgbClr val="AAB3EA"/>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38" name="Google Shape;2738;p82"/>
            <p:cNvSpPr/>
            <p:nvPr/>
          </p:nvSpPr>
          <p:spPr>
            <a:xfrm>
              <a:off x="3477400" y="1543325"/>
              <a:ext cx="133500" cy="103775"/>
            </a:xfrm>
            <a:custGeom>
              <a:rect b="b" l="l" r="r" t="t"/>
              <a:pathLst>
                <a:path extrusionOk="0" h="4151" w="5340">
                  <a:moveTo>
                    <a:pt x="2983" y="1"/>
                  </a:moveTo>
                  <a:cubicBezTo>
                    <a:pt x="2469" y="1"/>
                    <a:pt x="1956" y="154"/>
                    <a:pt x="1575" y="451"/>
                  </a:cubicBezTo>
                  <a:cubicBezTo>
                    <a:pt x="0" y="1662"/>
                    <a:pt x="1018" y="4151"/>
                    <a:pt x="2737" y="4151"/>
                  </a:cubicBezTo>
                  <a:cubicBezTo>
                    <a:pt x="2819" y="4151"/>
                    <a:pt x="2903" y="4145"/>
                    <a:pt x="2988" y="4134"/>
                  </a:cubicBezTo>
                  <a:cubicBezTo>
                    <a:pt x="3494" y="4134"/>
                    <a:pt x="3999" y="3938"/>
                    <a:pt x="4432" y="3576"/>
                  </a:cubicBezTo>
                  <a:cubicBezTo>
                    <a:pt x="5340" y="2834"/>
                    <a:pt x="5340" y="1555"/>
                    <a:pt x="4629" y="699"/>
                  </a:cubicBezTo>
                  <a:cubicBezTo>
                    <a:pt x="4237" y="228"/>
                    <a:pt x="3610" y="1"/>
                    <a:pt x="2983" y="1"/>
                  </a:cubicBezTo>
                  <a:close/>
                </a:path>
              </a:pathLst>
            </a:custGeom>
            <a:solidFill>
              <a:srgbClr val="AAB3EA"/>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39" name="Google Shape;2739;p82"/>
            <p:cNvSpPr/>
            <p:nvPr/>
          </p:nvSpPr>
          <p:spPr>
            <a:xfrm>
              <a:off x="3330825" y="1489400"/>
              <a:ext cx="143400" cy="134750"/>
            </a:xfrm>
            <a:custGeom>
              <a:rect b="b" l="l" r="r" t="t"/>
              <a:pathLst>
                <a:path extrusionOk="0" h="5390" w="5736">
                  <a:moveTo>
                    <a:pt x="2327" y="0"/>
                  </a:moveTo>
                  <a:cubicBezTo>
                    <a:pt x="1872" y="0"/>
                    <a:pt x="1427" y="134"/>
                    <a:pt x="1043" y="452"/>
                  </a:cubicBezTo>
                  <a:cubicBezTo>
                    <a:pt x="775" y="669"/>
                    <a:pt x="610" y="947"/>
                    <a:pt x="506" y="1267"/>
                  </a:cubicBezTo>
                  <a:cubicBezTo>
                    <a:pt x="32" y="2134"/>
                    <a:pt x="1" y="3361"/>
                    <a:pt x="424" y="4145"/>
                  </a:cubicBezTo>
                  <a:cubicBezTo>
                    <a:pt x="881" y="4994"/>
                    <a:pt x="1728" y="5389"/>
                    <a:pt x="2600" y="5389"/>
                  </a:cubicBezTo>
                  <a:cubicBezTo>
                    <a:pt x="3223" y="5389"/>
                    <a:pt x="3859" y="5188"/>
                    <a:pt x="4374" y="4805"/>
                  </a:cubicBezTo>
                  <a:cubicBezTo>
                    <a:pt x="5664" y="3836"/>
                    <a:pt x="5736" y="2134"/>
                    <a:pt x="4612" y="1030"/>
                  </a:cubicBezTo>
                  <a:cubicBezTo>
                    <a:pt x="4019" y="444"/>
                    <a:pt x="3156" y="0"/>
                    <a:pt x="2327" y="0"/>
                  </a:cubicBezTo>
                  <a:close/>
                </a:path>
              </a:pathLst>
            </a:custGeom>
            <a:solidFill>
              <a:srgbClr val="AAB3EA"/>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40" name="Google Shape;2740;p82"/>
            <p:cNvSpPr/>
            <p:nvPr/>
          </p:nvSpPr>
          <p:spPr>
            <a:xfrm>
              <a:off x="3451275" y="1367375"/>
              <a:ext cx="111650" cy="100400"/>
            </a:xfrm>
            <a:custGeom>
              <a:rect b="b" l="l" r="r" t="t"/>
              <a:pathLst>
                <a:path extrusionOk="0" h="4016" w="4466">
                  <a:moveTo>
                    <a:pt x="2077" y="0"/>
                  </a:moveTo>
                  <a:cubicBezTo>
                    <a:pt x="1557" y="0"/>
                    <a:pt x="1026" y="185"/>
                    <a:pt x="660" y="506"/>
                  </a:cubicBezTo>
                  <a:cubicBezTo>
                    <a:pt x="640" y="537"/>
                    <a:pt x="608" y="558"/>
                    <a:pt x="588" y="578"/>
                  </a:cubicBezTo>
                  <a:cubicBezTo>
                    <a:pt x="299" y="805"/>
                    <a:pt x="134" y="1145"/>
                    <a:pt x="83" y="1517"/>
                  </a:cubicBezTo>
                  <a:cubicBezTo>
                    <a:pt x="0" y="1950"/>
                    <a:pt x="62" y="2404"/>
                    <a:pt x="258" y="2827"/>
                  </a:cubicBezTo>
                  <a:cubicBezTo>
                    <a:pt x="340" y="3002"/>
                    <a:pt x="443" y="3146"/>
                    <a:pt x="567" y="3270"/>
                  </a:cubicBezTo>
                  <a:cubicBezTo>
                    <a:pt x="805" y="3570"/>
                    <a:pt x="1104" y="3817"/>
                    <a:pt x="1465" y="3930"/>
                  </a:cubicBezTo>
                  <a:cubicBezTo>
                    <a:pt x="1650" y="3988"/>
                    <a:pt x="1827" y="4015"/>
                    <a:pt x="1997" y="4015"/>
                  </a:cubicBezTo>
                  <a:cubicBezTo>
                    <a:pt x="3607" y="4015"/>
                    <a:pt x="4465" y="1592"/>
                    <a:pt x="3280" y="444"/>
                  </a:cubicBezTo>
                  <a:cubicBezTo>
                    <a:pt x="2965" y="138"/>
                    <a:pt x="2525" y="0"/>
                    <a:pt x="2077" y="0"/>
                  </a:cubicBezTo>
                  <a:close/>
                </a:path>
              </a:pathLst>
            </a:custGeom>
            <a:solidFill>
              <a:srgbClr val="AAB3EA"/>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41" name="Google Shape;2741;p82"/>
            <p:cNvSpPr/>
            <p:nvPr/>
          </p:nvSpPr>
          <p:spPr>
            <a:xfrm>
              <a:off x="3353000" y="1520100"/>
              <a:ext cx="54450" cy="76825"/>
            </a:xfrm>
            <a:custGeom>
              <a:rect b="b" l="l" r="r" t="t"/>
              <a:pathLst>
                <a:path extrusionOk="0" h="3073" w="2178">
                  <a:moveTo>
                    <a:pt x="1092" y="1"/>
                  </a:moveTo>
                  <a:cubicBezTo>
                    <a:pt x="1037" y="1"/>
                    <a:pt x="980" y="21"/>
                    <a:pt x="929" y="70"/>
                  </a:cubicBezTo>
                  <a:cubicBezTo>
                    <a:pt x="1" y="906"/>
                    <a:pt x="558" y="2999"/>
                    <a:pt x="1868" y="3072"/>
                  </a:cubicBezTo>
                  <a:cubicBezTo>
                    <a:pt x="1875" y="3073"/>
                    <a:pt x="1881" y="3073"/>
                    <a:pt x="1887" y="3073"/>
                  </a:cubicBezTo>
                  <a:cubicBezTo>
                    <a:pt x="2178" y="3073"/>
                    <a:pt x="2171" y="2607"/>
                    <a:pt x="1868" y="2598"/>
                  </a:cubicBezTo>
                  <a:cubicBezTo>
                    <a:pt x="960" y="2546"/>
                    <a:pt x="672" y="947"/>
                    <a:pt x="1270" y="411"/>
                  </a:cubicBezTo>
                  <a:cubicBezTo>
                    <a:pt x="1446" y="243"/>
                    <a:pt x="1281" y="1"/>
                    <a:pt x="1092" y="1"/>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42" name="Google Shape;2742;p82"/>
            <p:cNvSpPr/>
            <p:nvPr/>
          </p:nvSpPr>
          <p:spPr>
            <a:xfrm>
              <a:off x="3451525" y="1381525"/>
              <a:ext cx="55450" cy="76050"/>
            </a:xfrm>
            <a:custGeom>
              <a:rect b="b" l="l" r="r" t="t"/>
              <a:pathLst>
                <a:path extrusionOk="0" h="3042" w="2218">
                  <a:moveTo>
                    <a:pt x="1304" y="0"/>
                  </a:moveTo>
                  <a:cubicBezTo>
                    <a:pt x="1263" y="0"/>
                    <a:pt x="1220" y="13"/>
                    <a:pt x="1176" y="43"/>
                  </a:cubicBezTo>
                  <a:cubicBezTo>
                    <a:pt x="0" y="827"/>
                    <a:pt x="815" y="2395"/>
                    <a:pt x="1754" y="3004"/>
                  </a:cubicBezTo>
                  <a:cubicBezTo>
                    <a:pt x="1795" y="3030"/>
                    <a:pt x="1837" y="3042"/>
                    <a:pt x="1876" y="3042"/>
                  </a:cubicBezTo>
                  <a:cubicBezTo>
                    <a:pt x="2079" y="3042"/>
                    <a:pt x="2218" y="2729"/>
                    <a:pt x="2001" y="2591"/>
                  </a:cubicBezTo>
                  <a:cubicBezTo>
                    <a:pt x="1382" y="2188"/>
                    <a:pt x="578" y="1012"/>
                    <a:pt x="1424" y="455"/>
                  </a:cubicBezTo>
                  <a:cubicBezTo>
                    <a:pt x="1638" y="310"/>
                    <a:pt x="1504" y="0"/>
                    <a:pt x="1304" y="0"/>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43" name="Google Shape;2743;p82"/>
            <p:cNvSpPr/>
            <p:nvPr/>
          </p:nvSpPr>
          <p:spPr>
            <a:xfrm>
              <a:off x="3507475" y="1562550"/>
              <a:ext cx="38475" cy="55175"/>
            </a:xfrm>
            <a:custGeom>
              <a:rect b="b" l="l" r="r" t="t"/>
              <a:pathLst>
                <a:path extrusionOk="0" h="2207" w="1539">
                  <a:moveTo>
                    <a:pt x="743" y="0"/>
                  </a:moveTo>
                  <a:cubicBezTo>
                    <a:pt x="669" y="0"/>
                    <a:pt x="593" y="31"/>
                    <a:pt x="537" y="105"/>
                  </a:cubicBezTo>
                  <a:cubicBezTo>
                    <a:pt x="1" y="817"/>
                    <a:pt x="372" y="1859"/>
                    <a:pt x="1166" y="2189"/>
                  </a:cubicBezTo>
                  <a:cubicBezTo>
                    <a:pt x="1196" y="2201"/>
                    <a:pt x="1224" y="2206"/>
                    <a:pt x="1251" y="2206"/>
                  </a:cubicBezTo>
                  <a:cubicBezTo>
                    <a:pt x="1467" y="2206"/>
                    <a:pt x="1539" y="1826"/>
                    <a:pt x="1290" y="1725"/>
                  </a:cubicBezTo>
                  <a:cubicBezTo>
                    <a:pt x="754" y="1508"/>
                    <a:pt x="630" y="786"/>
                    <a:pt x="950" y="343"/>
                  </a:cubicBezTo>
                  <a:cubicBezTo>
                    <a:pt x="1080" y="169"/>
                    <a:pt x="916" y="0"/>
                    <a:pt x="743" y="0"/>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44" name="Google Shape;2744;p82"/>
            <p:cNvSpPr/>
            <p:nvPr/>
          </p:nvSpPr>
          <p:spPr>
            <a:xfrm>
              <a:off x="3501025" y="1742650"/>
              <a:ext cx="41675" cy="55450"/>
            </a:xfrm>
            <a:custGeom>
              <a:rect b="b" l="l" r="r" t="t"/>
              <a:pathLst>
                <a:path extrusionOk="0" h="2218" w="1667">
                  <a:moveTo>
                    <a:pt x="651" y="1"/>
                  </a:moveTo>
                  <a:cubicBezTo>
                    <a:pt x="578" y="1"/>
                    <a:pt x="505" y="33"/>
                    <a:pt x="454" y="112"/>
                  </a:cubicBezTo>
                  <a:cubicBezTo>
                    <a:pt x="1" y="875"/>
                    <a:pt x="454" y="1927"/>
                    <a:pt x="1280" y="2205"/>
                  </a:cubicBezTo>
                  <a:cubicBezTo>
                    <a:pt x="1306" y="2214"/>
                    <a:pt x="1331" y="2218"/>
                    <a:pt x="1354" y="2218"/>
                  </a:cubicBezTo>
                  <a:cubicBezTo>
                    <a:pt x="1588" y="2218"/>
                    <a:pt x="1666" y="1826"/>
                    <a:pt x="1403" y="1741"/>
                  </a:cubicBezTo>
                  <a:cubicBezTo>
                    <a:pt x="867" y="1556"/>
                    <a:pt x="578" y="844"/>
                    <a:pt x="878" y="359"/>
                  </a:cubicBezTo>
                  <a:cubicBezTo>
                    <a:pt x="985" y="172"/>
                    <a:pt x="818" y="1"/>
                    <a:pt x="651" y="1"/>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Tree>
  </p:cSld>
  <p:clrMapOvr>
    <a:masterClrMapping/>
  </p:clrMapOvr>
</p:sldLayout>
</file>

<file path=ppt/slideLayouts/slideLayout8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ext 4">
  <p:cSld name="CUSTOM_4_2">
    <p:spTree>
      <p:nvGrpSpPr>
        <p:cNvPr id="2745" name="Shape 2745"/>
        <p:cNvGrpSpPr/>
        <p:nvPr/>
      </p:nvGrpSpPr>
      <p:grpSpPr>
        <a:xfrm>
          <a:off x="0" y="0"/>
          <a:ext cx="0" cy="0"/>
          <a:chOff x="0" y="0"/>
          <a:chExt cx="0" cy="0"/>
        </a:xfrm>
      </p:grpSpPr>
      <p:sp>
        <p:nvSpPr>
          <p:cNvPr id="2746" name="Google Shape;2746;p83"/>
          <p:cNvSpPr txBox="1"/>
          <p:nvPr>
            <p:ph type="title"/>
          </p:nvPr>
        </p:nvSpPr>
        <p:spPr>
          <a:xfrm>
            <a:off x="6002800" y="1451625"/>
            <a:ext cx="2421300" cy="1080300"/>
          </a:xfrm>
          <a:prstGeom prst="rect">
            <a:avLst/>
          </a:prstGeom>
        </p:spPr>
        <p:txBody>
          <a:bodyPr anchorCtr="0" anchor="t" bIns="91425" lIns="91425" spcFirstLastPara="1" rIns="91425" wrap="square" tIns="91425">
            <a:noAutofit/>
          </a:bodyPr>
          <a:lstStyle>
            <a:lvl1pPr lvl="0" rtl="0" algn="r">
              <a:spcBef>
                <a:spcPts val="0"/>
              </a:spcBef>
              <a:spcAft>
                <a:spcPts val="0"/>
              </a:spcAft>
              <a:buSzPts val="3000"/>
              <a:buNone/>
              <a:defRPr/>
            </a:lvl1pPr>
            <a:lvl2pPr lvl="1" rtl="0" algn="r">
              <a:spcBef>
                <a:spcPts val="0"/>
              </a:spcBef>
              <a:spcAft>
                <a:spcPts val="0"/>
              </a:spcAft>
              <a:buSzPts val="3000"/>
              <a:buNone/>
              <a:defRPr/>
            </a:lvl2pPr>
            <a:lvl3pPr lvl="2" rtl="0" algn="r">
              <a:spcBef>
                <a:spcPts val="0"/>
              </a:spcBef>
              <a:spcAft>
                <a:spcPts val="0"/>
              </a:spcAft>
              <a:buSzPts val="3000"/>
              <a:buNone/>
              <a:defRPr/>
            </a:lvl3pPr>
            <a:lvl4pPr lvl="3" rtl="0" algn="r">
              <a:spcBef>
                <a:spcPts val="0"/>
              </a:spcBef>
              <a:spcAft>
                <a:spcPts val="0"/>
              </a:spcAft>
              <a:buSzPts val="3000"/>
              <a:buNone/>
              <a:defRPr/>
            </a:lvl4pPr>
            <a:lvl5pPr lvl="4" rtl="0" algn="r">
              <a:spcBef>
                <a:spcPts val="0"/>
              </a:spcBef>
              <a:spcAft>
                <a:spcPts val="0"/>
              </a:spcAft>
              <a:buSzPts val="3000"/>
              <a:buNone/>
              <a:defRPr/>
            </a:lvl5pPr>
            <a:lvl6pPr lvl="5" rtl="0" algn="r">
              <a:spcBef>
                <a:spcPts val="0"/>
              </a:spcBef>
              <a:spcAft>
                <a:spcPts val="0"/>
              </a:spcAft>
              <a:buSzPts val="3000"/>
              <a:buNone/>
              <a:defRPr/>
            </a:lvl6pPr>
            <a:lvl7pPr lvl="6" rtl="0" algn="r">
              <a:spcBef>
                <a:spcPts val="0"/>
              </a:spcBef>
              <a:spcAft>
                <a:spcPts val="0"/>
              </a:spcAft>
              <a:buSzPts val="3000"/>
              <a:buNone/>
              <a:defRPr/>
            </a:lvl7pPr>
            <a:lvl8pPr lvl="7" rtl="0" algn="r">
              <a:spcBef>
                <a:spcPts val="0"/>
              </a:spcBef>
              <a:spcAft>
                <a:spcPts val="0"/>
              </a:spcAft>
              <a:buSzPts val="3000"/>
              <a:buNone/>
              <a:defRPr/>
            </a:lvl8pPr>
            <a:lvl9pPr lvl="8" rtl="0" algn="r">
              <a:spcBef>
                <a:spcPts val="0"/>
              </a:spcBef>
              <a:spcAft>
                <a:spcPts val="0"/>
              </a:spcAft>
              <a:buSzPts val="3000"/>
              <a:buNone/>
              <a:defRPr/>
            </a:lvl9pPr>
          </a:lstStyle>
          <a:p/>
        </p:txBody>
      </p:sp>
      <p:sp>
        <p:nvSpPr>
          <p:cNvPr id="2747" name="Google Shape;2747;p83"/>
          <p:cNvSpPr txBox="1"/>
          <p:nvPr>
            <p:ph idx="1" type="subTitle"/>
          </p:nvPr>
        </p:nvSpPr>
        <p:spPr>
          <a:xfrm>
            <a:off x="5848500" y="2571750"/>
            <a:ext cx="2575500" cy="1080300"/>
          </a:xfrm>
          <a:prstGeom prst="rect">
            <a:avLst/>
          </a:prstGeom>
        </p:spPr>
        <p:txBody>
          <a:bodyPr anchorCtr="0" anchor="t" bIns="91425" lIns="91425" spcFirstLastPara="1" rIns="91425" wrap="square" tIns="91425">
            <a:noAutofit/>
          </a:bodyPr>
          <a:lstStyle>
            <a:lvl1pPr lvl="0" rtl="0" algn="r">
              <a:lnSpc>
                <a:spcPct val="100000"/>
              </a:lnSpc>
              <a:spcBef>
                <a:spcPts val="0"/>
              </a:spcBef>
              <a:spcAft>
                <a:spcPts val="0"/>
              </a:spcAft>
              <a:buSzPts val="1400"/>
              <a:buNone/>
              <a:defRPr/>
            </a:lvl1pPr>
            <a:lvl2pPr lvl="1" rtl="0" algn="r">
              <a:lnSpc>
                <a:spcPct val="100000"/>
              </a:lnSpc>
              <a:spcBef>
                <a:spcPts val="0"/>
              </a:spcBef>
              <a:spcAft>
                <a:spcPts val="0"/>
              </a:spcAft>
              <a:buSzPts val="1400"/>
              <a:buNone/>
              <a:defRPr/>
            </a:lvl2pPr>
            <a:lvl3pPr lvl="2" rtl="0" algn="r">
              <a:lnSpc>
                <a:spcPct val="100000"/>
              </a:lnSpc>
              <a:spcBef>
                <a:spcPts val="1600"/>
              </a:spcBef>
              <a:spcAft>
                <a:spcPts val="0"/>
              </a:spcAft>
              <a:buSzPts val="1400"/>
              <a:buNone/>
              <a:defRPr/>
            </a:lvl3pPr>
            <a:lvl4pPr lvl="3" rtl="0" algn="r">
              <a:lnSpc>
                <a:spcPct val="100000"/>
              </a:lnSpc>
              <a:spcBef>
                <a:spcPts val="1600"/>
              </a:spcBef>
              <a:spcAft>
                <a:spcPts val="0"/>
              </a:spcAft>
              <a:buSzPts val="1400"/>
              <a:buNone/>
              <a:defRPr/>
            </a:lvl4pPr>
            <a:lvl5pPr lvl="4" rtl="0" algn="r">
              <a:lnSpc>
                <a:spcPct val="100000"/>
              </a:lnSpc>
              <a:spcBef>
                <a:spcPts val="1600"/>
              </a:spcBef>
              <a:spcAft>
                <a:spcPts val="0"/>
              </a:spcAft>
              <a:buSzPts val="1400"/>
              <a:buNone/>
              <a:defRPr/>
            </a:lvl5pPr>
            <a:lvl6pPr lvl="5" rtl="0" algn="r">
              <a:lnSpc>
                <a:spcPct val="100000"/>
              </a:lnSpc>
              <a:spcBef>
                <a:spcPts val="1600"/>
              </a:spcBef>
              <a:spcAft>
                <a:spcPts val="0"/>
              </a:spcAft>
              <a:buSzPts val="1400"/>
              <a:buNone/>
              <a:defRPr/>
            </a:lvl6pPr>
            <a:lvl7pPr lvl="6" rtl="0" algn="r">
              <a:lnSpc>
                <a:spcPct val="100000"/>
              </a:lnSpc>
              <a:spcBef>
                <a:spcPts val="1600"/>
              </a:spcBef>
              <a:spcAft>
                <a:spcPts val="0"/>
              </a:spcAft>
              <a:buSzPts val="1400"/>
              <a:buNone/>
              <a:defRPr/>
            </a:lvl7pPr>
            <a:lvl8pPr lvl="7" rtl="0" algn="r">
              <a:lnSpc>
                <a:spcPct val="100000"/>
              </a:lnSpc>
              <a:spcBef>
                <a:spcPts val="1600"/>
              </a:spcBef>
              <a:spcAft>
                <a:spcPts val="0"/>
              </a:spcAft>
              <a:buSzPts val="1400"/>
              <a:buNone/>
              <a:defRPr/>
            </a:lvl8pPr>
            <a:lvl9pPr lvl="8" rtl="0" algn="r">
              <a:lnSpc>
                <a:spcPct val="100000"/>
              </a:lnSpc>
              <a:spcBef>
                <a:spcPts val="1600"/>
              </a:spcBef>
              <a:spcAft>
                <a:spcPts val="1600"/>
              </a:spcAft>
              <a:buSzPts val="1400"/>
              <a:buNone/>
              <a:defRPr/>
            </a:lvl9pPr>
          </a:lstStyle>
          <a:p/>
        </p:txBody>
      </p:sp>
      <p:grpSp>
        <p:nvGrpSpPr>
          <p:cNvPr id="2748" name="Google Shape;2748;p83"/>
          <p:cNvGrpSpPr/>
          <p:nvPr/>
        </p:nvGrpSpPr>
        <p:grpSpPr>
          <a:xfrm>
            <a:off x="-957034" y="-307919"/>
            <a:ext cx="6969038" cy="6839631"/>
            <a:chOff x="-1338034" y="-231719"/>
            <a:chExt cx="6969038" cy="6839631"/>
          </a:xfrm>
        </p:grpSpPr>
        <p:sp>
          <p:nvSpPr>
            <p:cNvPr id="2749" name="Google Shape;2749;p83"/>
            <p:cNvSpPr/>
            <p:nvPr/>
          </p:nvSpPr>
          <p:spPr>
            <a:xfrm flipH="1" rot="5400000">
              <a:off x="-1273331" y="-296422"/>
              <a:ext cx="6839631" cy="6969038"/>
            </a:xfrm>
            <a:custGeom>
              <a:rect b="b" l="l" r="r" t="t"/>
              <a:pathLst>
                <a:path extrusionOk="0" h="31343" w="30761">
                  <a:moveTo>
                    <a:pt x="25462" y="1"/>
                  </a:moveTo>
                  <a:cubicBezTo>
                    <a:pt x="25003" y="1"/>
                    <a:pt x="24504" y="84"/>
                    <a:pt x="23962" y="262"/>
                  </a:cubicBezTo>
                  <a:cubicBezTo>
                    <a:pt x="22714" y="644"/>
                    <a:pt x="21848" y="1706"/>
                    <a:pt x="21270" y="2862"/>
                  </a:cubicBezTo>
                  <a:cubicBezTo>
                    <a:pt x="20785" y="3728"/>
                    <a:pt x="20693" y="5740"/>
                    <a:pt x="19919" y="6421"/>
                  </a:cubicBezTo>
                  <a:cubicBezTo>
                    <a:pt x="19549" y="6724"/>
                    <a:pt x="19197" y="6855"/>
                    <a:pt x="18859" y="6855"/>
                  </a:cubicBezTo>
                  <a:cubicBezTo>
                    <a:pt x="16740" y="6855"/>
                    <a:pt x="15176" y="1692"/>
                    <a:pt x="13183" y="1603"/>
                  </a:cubicBezTo>
                  <a:cubicBezTo>
                    <a:pt x="13116" y="1599"/>
                    <a:pt x="13051" y="1598"/>
                    <a:pt x="12987" y="1598"/>
                  </a:cubicBezTo>
                  <a:cubicBezTo>
                    <a:pt x="9937" y="1598"/>
                    <a:pt x="10508" y="5882"/>
                    <a:pt x="11357" y="7762"/>
                  </a:cubicBezTo>
                  <a:cubicBezTo>
                    <a:pt x="11842" y="8917"/>
                    <a:pt x="12420" y="10072"/>
                    <a:pt x="13276" y="11134"/>
                  </a:cubicBezTo>
                  <a:cubicBezTo>
                    <a:pt x="13956" y="12094"/>
                    <a:pt x="15205" y="12867"/>
                    <a:pt x="15586" y="14116"/>
                  </a:cubicBezTo>
                  <a:cubicBezTo>
                    <a:pt x="16357" y="16711"/>
                    <a:pt x="14815" y="17501"/>
                    <a:pt x="12974" y="17501"/>
                  </a:cubicBezTo>
                  <a:cubicBezTo>
                    <a:pt x="11807" y="17501"/>
                    <a:pt x="10520" y="17184"/>
                    <a:pt x="9624" y="16808"/>
                  </a:cubicBezTo>
                  <a:cubicBezTo>
                    <a:pt x="8752" y="16450"/>
                    <a:pt x="7859" y="16277"/>
                    <a:pt x="6986" y="16277"/>
                  </a:cubicBezTo>
                  <a:cubicBezTo>
                    <a:pt x="4586" y="16277"/>
                    <a:pt x="2333" y="17587"/>
                    <a:pt x="1062" y="19985"/>
                  </a:cubicBezTo>
                  <a:cubicBezTo>
                    <a:pt x="0" y="22203"/>
                    <a:pt x="93" y="25472"/>
                    <a:pt x="1248" y="27783"/>
                  </a:cubicBezTo>
                  <a:cubicBezTo>
                    <a:pt x="1953" y="29293"/>
                    <a:pt x="2762" y="29890"/>
                    <a:pt x="3534" y="29890"/>
                  </a:cubicBezTo>
                  <a:cubicBezTo>
                    <a:pt x="4978" y="29890"/>
                    <a:pt x="6291" y="27799"/>
                    <a:pt x="6540" y="25669"/>
                  </a:cubicBezTo>
                  <a:cubicBezTo>
                    <a:pt x="6754" y="23757"/>
                    <a:pt x="7623" y="23083"/>
                    <a:pt x="8725" y="23083"/>
                  </a:cubicBezTo>
                  <a:cubicBezTo>
                    <a:pt x="10121" y="23083"/>
                    <a:pt x="11892" y="24164"/>
                    <a:pt x="13183" y="25184"/>
                  </a:cubicBezTo>
                  <a:cubicBezTo>
                    <a:pt x="14106" y="25895"/>
                    <a:pt x="14783" y="26188"/>
                    <a:pt x="15317" y="26188"/>
                  </a:cubicBezTo>
                  <a:cubicBezTo>
                    <a:pt x="16736" y="26188"/>
                    <a:pt x="17148" y="24117"/>
                    <a:pt x="18474" y="22295"/>
                  </a:cubicBezTo>
                  <a:cubicBezTo>
                    <a:pt x="19049" y="21552"/>
                    <a:pt x="19836" y="21252"/>
                    <a:pt x="20692" y="21252"/>
                  </a:cubicBezTo>
                  <a:cubicBezTo>
                    <a:pt x="22710" y="21252"/>
                    <a:pt x="25108" y="22925"/>
                    <a:pt x="25984" y="24410"/>
                  </a:cubicBezTo>
                  <a:cubicBezTo>
                    <a:pt x="26655" y="25669"/>
                    <a:pt x="26944" y="27010"/>
                    <a:pt x="27336" y="28454"/>
                  </a:cubicBezTo>
                  <a:cubicBezTo>
                    <a:pt x="27624" y="29227"/>
                    <a:pt x="27624" y="30671"/>
                    <a:pt x="28006" y="31342"/>
                  </a:cubicBezTo>
                  <a:lnTo>
                    <a:pt x="28099" y="31146"/>
                  </a:lnTo>
                  <a:cubicBezTo>
                    <a:pt x="28129" y="31161"/>
                    <a:pt x="28159" y="31168"/>
                    <a:pt x="28189" y="31168"/>
                  </a:cubicBezTo>
                  <a:cubicBezTo>
                    <a:pt x="28548" y="31168"/>
                    <a:pt x="28887" y="30143"/>
                    <a:pt x="29069" y="29609"/>
                  </a:cubicBezTo>
                  <a:cubicBezTo>
                    <a:pt x="30502" y="24802"/>
                    <a:pt x="29935" y="19315"/>
                    <a:pt x="30409" y="14311"/>
                  </a:cubicBezTo>
                  <a:cubicBezTo>
                    <a:pt x="30760" y="10859"/>
                    <a:pt x="30710" y="1"/>
                    <a:pt x="25462" y="1"/>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2750" name="Google Shape;2750;p83"/>
            <p:cNvGrpSpPr/>
            <p:nvPr/>
          </p:nvGrpSpPr>
          <p:grpSpPr>
            <a:xfrm rot="-8999843">
              <a:off x="3507775" y="2978797"/>
              <a:ext cx="1435290" cy="965508"/>
              <a:chOff x="5898017" y="1162960"/>
              <a:chExt cx="1695492" cy="1140544"/>
            </a:xfrm>
          </p:grpSpPr>
          <p:sp>
            <p:nvSpPr>
              <p:cNvPr id="2751" name="Google Shape;2751;p83"/>
              <p:cNvSpPr/>
              <p:nvPr/>
            </p:nvSpPr>
            <p:spPr>
              <a:xfrm>
                <a:off x="5898017" y="1960377"/>
                <a:ext cx="158260" cy="159738"/>
              </a:xfrm>
              <a:custGeom>
                <a:rect b="b" l="l" r="r" t="t"/>
                <a:pathLst>
                  <a:path extrusionOk="0" h="1729" w="1713">
                    <a:moveTo>
                      <a:pt x="814" y="0"/>
                    </a:moveTo>
                    <a:cubicBezTo>
                      <a:pt x="725" y="0"/>
                      <a:pt x="637" y="23"/>
                      <a:pt x="568" y="66"/>
                    </a:cubicBezTo>
                    <a:cubicBezTo>
                      <a:pt x="444" y="138"/>
                      <a:pt x="372" y="242"/>
                      <a:pt x="341" y="375"/>
                    </a:cubicBezTo>
                    <a:cubicBezTo>
                      <a:pt x="341" y="386"/>
                      <a:pt x="330" y="396"/>
                      <a:pt x="330" y="407"/>
                    </a:cubicBezTo>
                    <a:cubicBezTo>
                      <a:pt x="330" y="399"/>
                      <a:pt x="329" y="396"/>
                      <a:pt x="328" y="396"/>
                    </a:cubicBezTo>
                    <a:cubicBezTo>
                      <a:pt x="324" y="396"/>
                      <a:pt x="318" y="412"/>
                      <a:pt x="323" y="412"/>
                    </a:cubicBezTo>
                    <a:cubicBezTo>
                      <a:pt x="324" y="412"/>
                      <a:pt x="327" y="410"/>
                      <a:pt x="330" y="407"/>
                    </a:cubicBezTo>
                    <a:lnTo>
                      <a:pt x="330" y="407"/>
                    </a:lnTo>
                    <a:cubicBezTo>
                      <a:pt x="310" y="437"/>
                      <a:pt x="289" y="478"/>
                      <a:pt x="268" y="510"/>
                    </a:cubicBezTo>
                    <a:cubicBezTo>
                      <a:pt x="217" y="613"/>
                      <a:pt x="155" y="716"/>
                      <a:pt x="103" y="819"/>
                    </a:cubicBezTo>
                    <a:cubicBezTo>
                      <a:pt x="0" y="1005"/>
                      <a:pt x="21" y="1242"/>
                      <a:pt x="176" y="1397"/>
                    </a:cubicBezTo>
                    <a:lnTo>
                      <a:pt x="279" y="1500"/>
                    </a:lnTo>
                    <a:cubicBezTo>
                      <a:pt x="330" y="1551"/>
                      <a:pt x="424" y="1603"/>
                      <a:pt x="506" y="1624"/>
                    </a:cubicBezTo>
                    <a:cubicBezTo>
                      <a:pt x="591" y="1695"/>
                      <a:pt x="696" y="1729"/>
                      <a:pt x="802" y="1729"/>
                    </a:cubicBezTo>
                    <a:cubicBezTo>
                      <a:pt x="926" y="1729"/>
                      <a:pt x="1051" y="1682"/>
                      <a:pt x="1146" y="1592"/>
                    </a:cubicBezTo>
                    <a:cubicBezTo>
                      <a:pt x="1331" y="1417"/>
                      <a:pt x="1527" y="1262"/>
                      <a:pt x="1600" y="1015"/>
                    </a:cubicBezTo>
                    <a:cubicBezTo>
                      <a:pt x="1713" y="581"/>
                      <a:pt x="1362" y="283"/>
                      <a:pt x="1052" y="66"/>
                    </a:cubicBezTo>
                    <a:cubicBezTo>
                      <a:pt x="982" y="21"/>
                      <a:pt x="897" y="0"/>
                      <a:pt x="814"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52" name="Google Shape;2752;p83"/>
              <p:cNvSpPr/>
              <p:nvPr/>
            </p:nvSpPr>
            <p:spPr>
              <a:xfrm>
                <a:off x="6434602" y="2116420"/>
                <a:ext cx="143016" cy="187085"/>
              </a:xfrm>
              <a:custGeom>
                <a:rect b="b" l="l" r="r" t="t"/>
                <a:pathLst>
                  <a:path extrusionOk="0" h="2025" w="1548">
                    <a:moveTo>
                      <a:pt x="601" y="0"/>
                    </a:moveTo>
                    <a:cubicBezTo>
                      <a:pt x="436" y="0"/>
                      <a:pt x="276" y="83"/>
                      <a:pt x="175" y="265"/>
                    </a:cubicBezTo>
                    <a:cubicBezTo>
                      <a:pt x="72" y="440"/>
                      <a:pt x="51" y="646"/>
                      <a:pt x="41" y="832"/>
                    </a:cubicBezTo>
                    <a:cubicBezTo>
                      <a:pt x="0" y="1224"/>
                      <a:pt x="10" y="1698"/>
                      <a:pt x="361" y="1946"/>
                    </a:cubicBezTo>
                    <a:cubicBezTo>
                      <a:pt x="443" y="2000"/>
                      <a:pt x="526" y="2024"/>
                      <a:pt x="608" y="2024"/>
                    </a:cubicBezTo>
                    <a:cubicBezTo>
                      <a:pt x="743" y="2024"/>
                      <a:pt x="875" y="1960"/>
                      <a:pt x="990" y="1863"/>
                    </a:cubicBezTo>
                    <a:cubicBezTo>
                      <a:pt x="1186" y="1853"/>
                      <a:pt x="1372" y="1719"/>
                      <a:pt x="1434" y="1523"/>
                    </a:cubicBezTo>
                    <a:cubicBezTo>
                      <a:pt x="1454" y="1420"/>
                      <a:pt x="1475" y="1327"/>
                      <a:pt x="1485" y="1234"/>
                    </a:cubicBezTo>
                    <a:cubicBezTo>
                      <a:pt x="1516" y="1173"/>
                      <a:pt x="1547" y="1100"/>
                      <a:pt x="1547" y="1017"/>
                    </a:cubicBezTo>
                    <a:cubicBezTo>
                      <a:pt x="1547" y="863"/>
                      <a:pt x="1475" y="749"/>
                      <a:pt x="1382" y="667"/>
                    </a:cubicBezTo>
                    <a:cubicBezTo>
                      <a:pt x="1351" y="616"/>
                      <a:pt x="1320" y="574"/>
                      <a:pt x="1279" y="522"/>
                    </a:cubicBezTo>
                    <a:cubicBezTo>
                      <a:pt x="1238" y="471"/>
                      <a:pt x="1186" y="440"/>
                      <a:pt x="1135" y="389"/>
                    </a:cubicBezTo>
                    <a:cubicBezTo>
                      <a:pt x="1124" y="347"/>
                      <a:pt x="1103" y="295"/>
                      <a:pt x="1073" y="254"/>
                    </a:cubicBezTo>
                    <a:cubicBezTo>
                      <a:pt x="951" y="91"/>
                      <a:pt x="774" y="0"/>
                      <a:pt x="601"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53" name="Google Shape;2753;p83"/>
              <p:cNvSpPr/>
              <p:nvPr/>
            </p:nvSpPr>
            <p:spPr>
              <a:xfrm>
                <a:off x="6864018" y="1933954"/>
                <a:ext cx="156689" cy="160200"/>
              </a:xfrm>
              <a:custGeom>
                <a:rect b="b" l="l" r="r" t="t"/>
                <a:pathLst>
                  <a:path extrusionOk="0" h="1734" w="1696">
                    <a:moveTo>
                      <a:pt x="1146" y="1"/>
                    </a:moveTo>
                    <a:cubicBezTo>
                      <a:pt x="1140" y="1"/>
                      <a:pt x="1134" y="1"/>
                      <a:pt x="1129" y="1"/>
                    </a:cubicBezTo>
                    <a:cubicBezTo>
                      <a:pt x="973" y="1"/>
                      <a:pt x="829" y="42"/>
                      <a:pt x="705" y="115"/>
                    </a:cubicBezTo>
                    <a:cubicBezTo>
                      <a:pt x="592" y="145"/>
                      <a:pt x="489" y="218"/>
                      <a:pt x="427" y="331"/>
                    </a:cubicBezTo>
                    <a:cubicBezTo>
                      <a:pt x="386" y="414"/>
                      <a:pt x="334" y="476"/>
                      <a:pt x="283" y="548"/>
                    </a:cubicBezTo>
                    <a:cubicBezTo>
                      <a:pt x="180" y="693"/>
                      <a:pt x="128" y="858"/>
                      <a:pt x="86" y="1023"/>
                    </a:cubicBezTo>
                    <a:cubicBezTo>
                      <a:pt x="1" y="1347"/>
                      <a:pt x="259" y="1627"/>
                      <a:pt x="559" y="1627"/>
                    </a:cubicBezTo>
                    <a:cubicBezTo>
                      <a:pt x="584" y="1627"/>
                      <a:pt x="609" y="1625"/>
                      <a:pt x="633" y="1621"/>
                    </a:cubicBezTo>
                    <a:cubicBezTo>
                      <a:pt x="726" y="1683"/>
                      <a:pt x="829" y="1734"/>
                      <a:pt x="932" y="1734"/>
                    </a:cubicBezTo>
                    <a:cubicBezTo>
                      <a:pt x="1149" y="1734"/>
                      <a:pt x="1314" y="1590"/>
                      <a:pt x="1386" y="1404"/>
                    </a:cubicBezTo>
                    <a:cubicBezTo>
                      <a:pt x="1417" y="1383"/>
                      <a:pt x="1448" y="1363"/>
                      <a:pt x="1469" y="1332"/>
                    </a:cubicBezTo>
                    <a:cubicBezTo>
                      <a:pt x="1696" y="1085"/>
                      <a:pt x="1613" y="785"/>
                      <a:pt x="1613" y="476"/>
                    </a:cubicBezTo>
                    <a:cubicBezTo>
                      <a:pt x="1613" y="223"/>
                      <a:pt x="1406" y="1"/>
                      <a:pt x="1146"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54" name="Google Shape;2754;p83"/>
              <p:cNvSpPr/>
              <p:nvPr/>
            </p:nvSpPr>
            <p:spPr>
              <a:xfrm>
                <a:off x="7359861" y="1915384"/>
                <a:ext cx="163988" cy="152162"/>
              </a:xfrm>
              <a:custGeom>
                <a:rect b="b" l="l" r="r" t="t"/>
                <a:pathLst>
                  <a:path extrusionOk="0" h="1647" w="1775">
                    <a:moveTo>
                      <a:pt x="1056" y="1"/>
                    </a:moveTo>
                    <a:cubicBezTo>
                      <a:pt x="1034" y="1"/>
                      <a:pt x="1013" y="3"/>
                      <a:pt x="991" y="6"/>
                    </a:cubicBezTo>
                    <a:lnTo>
                      <a:pt x="960" y="6"/>
                    </a:lnTo>
                    <a:cubicBezTo>
                      <a:pt x="775" y="6"/>
                      <a:pt x="651" y="99"/>
                      <a:pt x="548" y="243"/>
                    </a:cubicBezTo>
                    <a:cubicBezTo>
                      <a:pt x="465" y="346"/>
                      <a:pt x="383" y="460"/>
                      <a:pt x="321" y="573"/>
                    </a:cubicBezTo>
                    <a:cubicBezTo>
                      <a:pt x="259" y="687"/>
                      <a:pt x="218" y="800"/>
                      <a:pt x="156" y="914"/>
                    </a:cubicBezTo>
                    <a:cubicBezTo>
                      <a:pt x="1" y="1234"/>
                      <a:pt x="186" y="1646"/>
                      <a:pt x="578" y="1646"/>
                    </a:cubicBezTo>
                    <a:cubicBezTo>
                      <a:pt x="672" y="1646"/>
                      <a:pt x="775" y="1636"/>
                      <a:pt x="878" y="1636"/>
                    </a:cubicBezTo>
                    <a:cubicBezTo>
                      <a:pt x="904" y="1641"/>
                      <a:pt x="930" y="1643"/>
                      <a:pt x="954" y="1643"/>
                    </a:cubicBezTo>
                    <a:cubicBezTo>
                      <a:pt x="1045" y="1643"/>
                      <a:pt x="1124" y="1615"/>
                      <a:pt x="1197" y="1574"/>
                    </a:cubicBezTo>
                    <a:cubicBezTo>
                      <a:pt x="1352" y="1522"/>
                      <a:pt x="1486" y="1440"/>
                      <a:pt x="1589" y="1295"/>
                    </a:cubicBezTo>
                    <a:cubicBezTo>
                      <a:pt x="1775" y="1017"/>
                      <a:pt x="1610" y="646"/>
                      <a:pt x="1517" y="357"/>
                    </a:cubicBezTo>
                    <a:cubicBezTo>
                      <a:pt x="1452" y="170"/>
                      <a:pt x="1260" y="1"/>
                      <a:pt x="1056"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55" name="Google Shape;2755;p83"/>
              <p:cNvSpPr/>
              <p:nvPr/>
            </p:nvSpPr>
            <p:spPr>
              <a:xfrm>
                <a:off x="7171206" y="1552025"/>
                <a:ext cx="161124" cy="141538"/>
              </a:xfrm>
              <a:custGeom>
                <a:rect b="b" l="l" r="r" t="t"/>
                <a:pathLst>
                  <a:path extrusionOk="0" h="1532" w="1744">
                    <a:moveTo>
                      <a:pt x="1074" y="1"/>
                    </a:moveTo>
                    <a:cubicBezTo>
                      <a:pt x="1033" y="1"/>
                      <a:pt x="992" y="4"/>
                      <a:pt x="949" y="9"/>
                    </a:cubicBezTo>
                    <a:cubicBezTo>
                      <a:pt x="867" y="20"/>
                      <a:pt x="795" y="61"/>
                      <a:pt x="733" y="112"/>
                    </a:cubicBezTo>
                    <a:lnTo>
                      <a:pt x="733" y="102"/>
                    </a:lnTo>
                    <a:cubicBezTo>
                      <a:pt x="681" y="91"/>
                      <a:pt x="640" y="82"/>
                      <a:pt x="599" y="82"/>
                    </a:cubicBezTo>
                    <a:lnTo>
                      <a:pt x="589" y="82"/>
                    </a:lnTo>
                    <a:cubicBezTo>
                      <a:pt x="577" y="80"/>
                      <a:pt x="566" y="79"/>
                      <a:pt x="554" y="79"/>
                    </a:cubicBezTo>
                    <a:cubicBezTo>
                      <a:pt x="407" y="79"/>
                      <a:pt x="243" y="195"/>
                      <a:pt x="176" y="318"/>
                    </a:cubicBezTo>
                    <a:cubicBezTo>
                      <a:pt x="83" y="494"/>
                      <a:pt x="62" y="731"/>
                      <a:pt x="32" y="927"/>
                    </a:cubicBezTo>
                    <a:cubicBezTo>
                      <a:pt x="0" y="1102"/>
                      <a:pt x="32" y="1257"/>
                      <a:pt x="155" y="1391"/>
                    </a:cubicBezTo>
                    <a:cubicBezTo>
                      <a:pt x="247" y="1484"/>
                      <a:pt x="372" y="1532"/>
                      <a:pt x="498" y="1532"/>
                    </a:cubicBezTo>
                    <a:cubicBezTo>
                      <a:pt x="583" y="1532"/>
                      <a:pt x="668" y="1510"/>
                      <a:pt x="743" y="1464"/>
                    </a:cubicBezTo>
                    <a:cubicBezTo>
                      <a:pt x="826" y="1412"/>
                      <a:pt x="919" y="1361"/>
                      <a:pt x="1011" y="1319"/>
                    </a:cubicBezTo>
                    <a:cubicBezTo>
                      <a:pt x="1022" y="1319"/>
                      <a:pt x="1032" y="1319"/>
                      <a:pt x="1032" y="1309"/>
                    </a:cubicBezTo>
                    <a:cubicBezTo>
                      <a:pt x="1063" y="1309"/>
                      <a:pt x="1084" y="1299"/>
                      <a:pt x="1104" y="1278"/>
                    </a:cubicBezTo>
                    <a:cubicBezTo>
                      <a:pt x="1125" y="1278"/>
                      <a:pt x="1146" y="1267"/>
                      <a:pt x="1156" y="1257"/>
                    </a:cubicBezTo>
                    <a:cubicBezTo>
                      <a:pt x="1341" y="1164"/>
                      <a:pt x="1465" y="969"/>
                      <a:pt x="1589" y="814"/>
                    </a:cubicBezTo>
                    <a:cubicBezTo>
                      <a:pt x="1744" y="607"/>
                      <a:pt x="1651" y="360"/>
                      <a:pt x="1476" y="215"/>
                    </a:cubicBezTo>
                    <a:cubicBezTo>
                      <a:pt x="1465" y="185"/>
                      <a:pt x="1444" y="153"/>
                      <a:pt x="1414" y="133"/>
                    </a:cubicBezTo>
                    <a:cubicBezTo>
                      <a:pt x="1312" y="32"/>
                      <a:pt x="1199" y="1"/>
                      <a:pt x="1074"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56" name="Google Shape;2756;p83"/>
              <p:cNvSpPr/>
              <p:nvPr/>
            </p:nvSpPr>
            <p:spPr>
              <a:xfrm>
                <a:off x="7460008" y="1266547"/>
                <a:ext cx="133500" cy="156504"/>
              </a:xfrm>
              <a:custGeom>
                <a:rect b="b" l="l" r="r" t="t"/>
                <a:pathLst>
                  <a:path extrusionOk="0" h="1694" w="1445">
                    <a:moveTo>
                      <a:pt x="564" y="1"/>
                    </a:moveTo>
                    <a:cubicBezTo>
                      <a:pt x="351" y="1"/>
                      <a:pt x="135" y="145"/>
                      <a:pt x="83" y="355"/>
                    </a:cubicBezTo>
                    <a:cubicBezTo>
                      <a:pt x="62" y="448"/>
                      <a:pt x="51" y="541"/>
                      <a:pt x="62" y="634"/>
                    </a:cubicBezTo>
                    <a:cubicBezTo>
                      <a:pt x="21" y="747"/>
                      <a:pt x="0" y="871"/>
                      <a:pt x="0" y="985"/>
                    </a:cubicBezTo>
                    <a:cubicBezTo>
                      <a:pt x="0" y="1180"/>
                      <a:pt x="72" y="1335"/>
                      <a:pt x="196" y="1490"/>
                    </a:cubicBezTo>
                    <a:cubicBezTo>
                      <a:pt x="268" y="1583"/>
                      <a:pt x="413" y="1666"/>
                      <a:pt x="526" y="1686"/>
                    </a:cubicBezTo>
                    <a:cubicBezTo>
                      <a:pt x="571" y="1691"/>
                      <a:pt x="614" y="1694"/>
                      <a:pt x="656" y="1694"/>
                    </a:cubicBezTo>
                    <a:cubicBezTo>
                      <a:pt x="787" y="1694"/>
                      <a:pt x="907" y="1669"/>
                      <a:pt x="1032" y="1614"/>
                    </a:cubicBezTo>
                    <a:cubicBezTo>
                      <a:pt x="1279" y="1510"/>
                      <a:pt x="1444" y="1212"/>
                      <a:pt x="1424" y="943"/>
                    </a:cubicBezTo>
                    <a:cubicBezTo>
                      <a:pt x="1382" y="552"/>
                      <a:pt x="1114" y="273"/>
                      <a:pt x="794" y="66"/>
                    </a:cubicBezTo>
                    <a:cubicBezTo>
                      <a:pt x="724" y="21"/>
                      <a:pt x="644" y="1"/>
                      <a:pt x="564"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57" name="Google Shape;2757;p83"/>
              <p:cNvSpPr/>
              <p:nvPr/>
            </p:nvSpPr>
            <p:spPr>
              <a:xfrm>
                <a:off x="6145217" y="1564292"/>
                <a:ext cx="162048" cy="180340"/>
              </a:xfrm>
              <a:custGeom>
                <a:rect b="b" l="l" r="r" t="t"/>
                <a:pathLst>
                  <a:path extrusionOk="0" h="1952" w="1754">
                    <a:moveTo>
                      <a:pt x="850" y="0"/>
                    </a:moveTo>
                    <a:cubicBezTo>
                      <a:pt x="689" y="0"/>
                      <a:pt x="526" y="60"/>
                      <a:pt x="381" y="154"/>
                    </a:cubicBezTo>
                    <a:cubicBezTo>
                      <a:pt x="196" y="277"/>
                      <a:pt x="103" y="504"/>
                      <a:pt x="175" y="721"/>
                    </a:cubicBezTo>
                    <a:cubicBezTo>
                      <a:pt x="41" y="979"/>
                      <a:pt x="0" y="1278"/>
                      <a:pt x="175" y="1547"/>
                    </a:cubicBezTo>
                    <a:cubicBezTo>
                      <a:pt x="335" y="1786"/>
                      <a:pt x="631" y="1952"/>
                      <a:pt x="928" y="1952"/>
                    </a:cubicBezTo>
                    <a:cubicBezTo>
                      <a:pt x="1015" y="1952"/>
                      <a:pt x="1102" y="1938"/>
                      <a:pt x="1186" y="1907"/>
                    </a:cubicBezTo>
                    <a:cubicBezTo>
                      <a:pt x="1424" y="1815"/>
                      <a:pt x="1578" y="1660"/>
                      <a:pt x="1671" y="1423"/>
                    </a:cubicBezTo>
                    <a:cubicBezTo>
                      <a:pt x="1754" y="1185"/>
                      <a:pt x="1671" y="917"/>
                      <a:pt x="1589" y="701"/>
                    </a:cubicBezTo>
                    <a:cubicBezTo>
                      <a:pt x="1495" y="463"/>
                      <a:pt x="1392" y="206"/>
                      <a:pt x="1155" y="82"/>
                    </a:cubicBezTo>
                    <a:cubicBezTo>
                      <a:pt x="1058" y="25"/>
                      <a:pt x="955" y="0"/>
                      <a:pt x="850"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58" name="Google Shape;2758;p83"/>
              <p:cNvSpPr/>
              <p:nvPr/>
            </p:nvSpPr>
            <p:spPr>
              <a:xfrm>
                <a:off x="6607338" y="1465067"/>
                <a:ext cx="146896" cy="132484"/>
              </a:xfrm>
              <a:custGeom>
                <a:rect b="b" l="l" r="r" t="t"/>
                <a:pathLst>
                  <a:path extrusionOk="0" h="1434" w="1590">
                    <a:moveTo>
                      <a:pt x="1115" y="1"/>
                    </a:moveTo>
                    <a:cubicBezTo>
                      <a:pt x="867" y="10"/>
                      <a:pt x="640" y="93"/>
                      <a:pt x="486" y="289"/>
                    </a:cubicBezTo>
                    <a:cubicBezTo>
                      <a:pt x="300" y="310"/>
                      <a:pt x="124" y="464"/>
                      <a:pt x="73" y="650"/>
                    </a:cubicBezTo>
                    <a:cubicBezTo>
                      <a:pt x="1" y="898"/>
                      <a:pt x="135" y="1115"/>
                      <a:pt x="362" y="1218"/>
                    </a:cubicBezTo>
                    <a:cubicBezTo>
                      <a:pt x="383" y="1228"/>
                      <a:pt x="403" y="1238"/>
                      <a:pt x="413" y="1248"/>
                    </a:cubicBezTo>
                    <a:lnTo>
                      <a:pt x="537" y="1310"/>
                    </a:lnTo>
                    <a:cubicBezTo>
                      <a:pt x="671" y="1383"/>
                      <a:pt x="805" y="1434"/>
                      <a:pt x="950" y="1434"/>
                    </a:cubicBezTo>
                    <a:cubicBezTo>
                      <a:pt x="1167" y="1434"/>
                      <a:pt x="1373" y="1310"/>
                      <a:pt x="1476" y="1115"/>
                    </a:cubicBezTo>
                    <a:cubicBezTo>
                      <a:pt x="1579" y="929"/>
                      <a:pt x="1589" y="702"/>
                      <a:pt x="1589" y="485"/>
                    </a:cubicBezTo>
                    <a:cubicBezTo>
                      <a:pt x="1589" y="228"/>
                      <a:pt x="1373" y="1"/>
                      <a:pt x="1115"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59" name="Google Shape;2759;p83"/>
              <p:cNvSpPr/>
              <p:nvPr/>
            </p:nvSpPr>
            <p:spPr>
              <a:xfrm>
                <a:off x="6036570" y="1207676"/>
                <a:ext cx="149483" cy="159461"/>
              </a:xfrm>
              <a:custGeom>
                <a:rect b="b" l="l" r="r" t="t"/>
                <a:pathLst>
                  <a:path extrusionOk="0" h="1726" w="1618">
                    <a:moveTo>
                      <a:pt x="830" y="0"/>
                    </a:moveTo>
                    <a:cubicBezTo>
                      <a:pt x="792" y="0"/>
                      <a:pt x="752" y="4"/>
                      <a:pt x="711" y="11"/>
                    </a:cubicBezTo>
                    <a:cubicBezTo>
                      <a:pt x="526" y="53"/>
                      <a:pt x="402" y="187"/>
                      <a:pt x="310" y="352"/>
                    </a:cubicBezTo>
                    <a:cubicBezTo>
                      <a:pt x="83" y="497"/>
                      <a:pt x="0" y="785"/>
                      <a:pt x="134" y="1012"/>
                    </a:cubicBezTo>
                    <a:cubicBezTo>
                      <a:pt x="258" y="1229"/>
                      <a:pt x="340" y="1497"/>
                      <a:pt x="557" y="1641"/>
                    </a:cubicBezTo>
                    <a:cubicBezTo>
                      <a:pt x="638" y="1687"/>
                      <a:pt x="735" y="1716"/>
                      <a:pt x="827" y="1716"/>
                    </a:cubicBezTo>
                    <a:cubicBezTo>
                      <a:pt x="840" y="1716"/>
                      <a:pt x="854" y="1715"/>
                      <a:pt x="867" y="1714"/>
                    </a:cubicBezTo>
                    <a:lnTo>
                      <a:pt x="1000" y="1714"/>
                    </a:lnTo>
                    <a:cubicBezTo>
                      <a:pt x="1037" y="1721"/>
                      <a:pt x="1075" y="1725"/>
                      <a:pt x="1112" y="1725"/>
                    </a:cubicBezTo>
                    <a:cubicBezTo>
                      <a:pt x="1374" y="1725"/>
                      <a:pt x="1618" y="1539"/>
                      <a:pt x="1609" y="1249"/>
                    </a:cubicBezTo>
                    <a:cubicBezTo>
                      <a:pt x="1599" y="868"/>
                      <a:pt x="1465" y="548"/>
                      <a:pt x="1259" y="238"/>
                    </a:cubicBezTo>
                    <a:cubicBezTo>
                      <a:pt x="1148" y="78"/>
                      <a:pt x="1004" y="0"/>
                      <a:pt x="830"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60" name="Google Shape;2760;p83"/>
              <p:cNvSpPr/>
              <p:nvPr/>
            </p:nvSpPr>
            <p:spPr>
              <a:xfrm>
                <a:off x="6919885" y="1162960"/>
                <a:ext cx="123984" cy="142462"/>
              </a:xfrm>
              <a:custGeom>
                <a:rect b="b" l="l" r="r" t="t"/>
                <a:pathLst>
                  <a:path extrusionOk="0" h="1542" w="1342">
                    <a:moveTo>
                      <a:pt x="517" y="0"/>
                    </a:moveTo>
                    <a:cubicBezTo>
                      <a:pt x="362" y="0"/>
                      <a:pt x="166" y="93"/>
                      <a:pt x="104" y="238"/>
                    </a:cubicBezTo>
                    <a:cubicBezTo>
                      <a:pt x="22" y="433"/>
                      <a:pt x="1" y="578"/>
                      <a:pt x="32" y="774"/>
                    </a:cubicBezTo>
                    <a:lnTo>
                      <a:pt x="63" y="867"/>
                    </a:lnTo>
                    <a:cubicBezTo>
                      <a:pt x="22" y="1063"/>
                      <a:pt x="73" y="1259"/>
                      <a:pt x="280" y="1382"/>
                    </a:cubicBezTo>
                    <a:cubicBezTo>
                      <a:pt x="342" y="1414"/>
                      <a:pt x="424" y="1434"/>
                      <a:pt x="507" y="1444"/>
                    </a:cubicBezTo>
                    <a:cubicBezTo>
                      <a:pt x="584" y="1511"/>
                      <a:pt x="691" y="1542"/>
                      <a:pt x="798" y="1542"/>
                    </a:cubicBezTo>
                    <a:cubicBezTo>
                      <a:pt x="890" y="1542"/>
                      <a:pt x="981" y="1519"/>
                      <a:pt x="1053" y="1476"/>
                    </a:cubicBezTo>
                    <a:cubicBezTo>
                      <a:pt x="1291" y="1331"/>
                      <a:pt x="1342" y="1052"/>
                      <a:pt x="1218" y="816"/>
                    </a:cubicBezTo>
                    <a:cubicBezTo>
                      <a:pt x="1218" y="816"/>
                      <a:pt x="1218" y="805"/>
                      <a:pt x="1208" y="795"/>
                    </a:cubicBezTo>
                    <a:cubicBezTo>
                      <a:pt x="1249" y="630"/>
                      <a:pt x="1229" y="465"/>
                      <a:pt x="1136" y="320"/>
                    </a:cubicBezTo>
                    <a:cubicBezTo>
                      <a:pt x="1074" y="227"/>
                      <a:pt x="991" y="145"/>
                      <a:pt x="899" y="93"/>
                    </a:cubicBezTo>
                    <a:cubicBezTo>
                      <a:pt x="816" y="42"/>
                      <a:pt x="723" y="0"/>
                      <a:pt x="610"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2761" name="Google Shape;2761;p83"/>
            <p:cNvGrpSpPr/>
            <p:nvPr/>
          </p:nvGrpSpPr>
          <p:grpSpPr>
            <a:xfrm rot="-8999843">
              <a:off x="3507775" y="294172"/>
              <a:ext cx="1435290" cy="965508"/>
              <a:chOff x="5898017" y="1162960"/>
              <a:chExt cx="1695492" cy="1140544"/>
            </a:xfrm>
          </p:grpSpPr>
          <p:sp>
            <p:nvSpPr>
              <p:cNvPr id="2762" name="Google Shape;2762;p83"/>
              <p:cNvSpPr/>
              <p:nvPr/>
            </p:nvSpPr>
            <p:spPr>
              <a:xfrm>
                <a:off x="5898017" y="1960377"/>
                <a:ext cx="158260" cy="159738"/>
              </a:xfrm>
              <a:custGeom>
                <a:rect b="b" l="l" r="r" t="t"/>
                <a:pathLst>
                  <a:path extrusionOk="0" h="1729" w="1713">
                    <a:moveTo>
                      <a:pt x="814" y="0"/>
                    </a:moveTo>
                    <a:cubicBezTo>
                      <a:pt x="725" y="0"/>
                      <a:pt x="637" y="23"/>
                      <a:pt x="568" y="66"/>
                    </a:cubicBezTo>
                    <a:cubicBezTo>
                      <a:pt x="444" y="138"/>
                      <a:pt x="372" y="242"/>
                      <a:pt x="341" y="375"/>
                    </a:cubicBezTo>
                    <a:cubicBezTo>
                      <a:pt x="341" y="386"/>
                      <a:pt x="330" y="396"/>
                      <a:pt x="330" y="407"/>
                    </a:cubicBezTo>
                    <a:cubicBezTo>
                      <a:pt x="330" y="399"/>
                      <a:pt x="329" y="396"/>
                      <a:pt x="328" y="396"/>
                    </a:cubicBezTo>
                    <a:cubicBezTo>
                      <a:pt x="324" y="396"/>
                      <a:pt x="318" y="412"/>
                      <a:pt x="323" y="412"/>
                    </a:cubicBezTo>
                    <a:cubicBezTo>
                      <a:pt x="324" y="412"/>
                      <a:pt x="327" y="410"/>
                      <a:pt x="330" y="407"/>
                    </a:cubicBezTo>
                    <a:lnTo>
                      <a:pt x="330" y="407"/>
                    </a:lnTo>
                    <a:cubicBezTo>
                      <a:pt x="310" y="437"/>
                      <a:pt x="289" y="478"/>
                      <a:pt x="268" y="510"/>
                    </a:cubicBezTo>
                    <a:cubicBezTo>
                      <a:pt x="217" y="613"/>
                      <a:pt x="155" y="716"/>
                      <a:pt x="103" y="819"/>
                    </a:cubicBezTo>
                    <a:cubicBezTo>
                      <a:pt x="0" y="1005"/>
                      <a:pt x="21" y="1242"/>
                      <a:pt x="176" y="1397"/>
                    </a:cubicBezTo>
                    <a:lnTo>
                      <a:pt x="279" y="1500"/>
                    </a:lnTo>
                    <a:cubicBezTo>
                      <a:pt x="330" y="1551"/>
                      <a:pt x="424" y="1603"/>
                      <a:pt x="506" y="1624"/>
                    </a:cubicBezTo>
                    <a:cubicBezTo>
                      <a:pt x="591" y="1695"/>
                      <a:pt x="696" y="1729"/>
                      <a:pt x="802" y="1729"/>
                    </a:cubicBezTo>
                    <a:cubicBezTo>
                      <a:pt x="926" y="1729"/>
                      <a:pt x="1051" y="1682"/>
                      <a:pt x="1146" y="1592"/>
                    </a:cubicBezTo>
                    <a:cubicBezTo>
                      <a:pt x="1331" y="1417"/>
                      <a:pt x="1527" y="1262"/>
                      <a:pt x="1600" y="1015"/>
                    </a:cubicBezTo>
                    <a:cubicBezTo>
                      <a:pt x="1713" y="581"/>
                      <a:pt x="1362" y="283"/>
                      <a:pt x="1052" y="66"/>
                    </a:cubicBezTo>
                    <a:cubicBezTo>
                      <a:pt x="982" y="21"/>
                      <a:pt x="897" y="0"/>
                      <a:pt x="814"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63" name="Google Shape;2763;p83"/>
              <p:cNvSpPr/>
              <p:nvPr/>
            </p:nvSpPr>
            <p:spPr>
              <a:xfrm>
                <a:off x="6434602" y="2116420"/>
                <a:ext cx="143016" cy="187085"/>
              </a:xfrm>
              <a:custGeom>
                <a:rect b="b" l="l" r="r" t="t"/>
                <a:pathLst>
                  <a:path extrusionOk="0" h="2025" w="1548">
                    <a:moveTo>
                      <a:pt x="601" y="0"/>
                    </a:moveTo>
                    <a:cubicBezTo>
                      <a:pt x="436" y="0"/>
                      <a:pt x="276" y="83"/>
                      <a:pt x="175" y="265"/>
                    </a:cubicBezTo>
                    <a:cubicBezTo>
                      <a:pt x="72" y="440"/>
                      <a:pt x="51" y="646"/>
                      <a:pt x="41" y="832"/>
                    </a:cubicBezTo>
                    <a:cubicBezTo>
                      <a:pt x="0" y="1224"/>
                      <a:pt x="10" y="1698"/>
                      <a:pt x="361" y="1946"/>
                    </a:cubicBezTo>
                    <a:cubicBezTo>
                      <a:pt x="443" y="2000"/>
                      <a:pt x="526" y="2024"/>
                      <a:pt x="608" y="2024"/>
                    </a:cubicBezTo>
                    <a:cubicBezTo>
                      <a:pt x="743" y="2024"/>
                      <a:pt x="875" y="1960"/>
                      <a:pt x="990" y="1863"/>
                    </a:cubicBezTo>
                    <a:cubicBezTo>
                      <a:pt x="1186" y="1853"/>
                      <a:pt x="1372" y="1719"/>
                      <a:pt x="1434" y="1523"/>
                    </a:cubicBezTo>
                    <a:cubicBezTo>
                      <a:pt x="1454" y="1420"/>
                      <a:pt x="1475" y="1327"/>
                      <a:pt x="1485" y="1234"/>
                    </a:cubicBezTo>
                    <a:cubicBezTo>
                      <a:pt x="1516" y="1173"/>
                      <a:pt x="1547" y="1100"/>
                      <a:pt x="1547" y="1017"/>
                    </a:cubicBezTo>
                    <a:cubicBezTo>
                      <a:pt x="1547" y="863"/>
                      <a:pt x="1475" y="749"/>
                      <a:pt x="1382" y="667"/>
                    </a:cubicBezTo>
                    <a:cubicBezTo>
                      <a:pt x="1351" y="616"/>
                      <a:pt x="1320" y="574"/>
                      <a:pt x="1279" y="522"/>
                    </a:cubicBezTo>
                    <a:cubicBezTo>
                      <a:pt x="1238" y="471"/>
                      <a:pt x="1186" y="440"/>
                      <a:pt x="1135" y="389"/>
                    </a:cubicBezTo>
                    <a:cubicBezTo>
                      <a:pt x="1124" y="347"/>
                      <a:pt x="1103" y="295"/>
                      <a:pt x="1073" y="254"/>
                    </a:cubicBezTo>
                    <a:cubicBezTo>
                      <a:pt x="951" y="91"/>
                      <a:pt x="774" y="0"/>
                      <a:pt x="601"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64" name="Google Shape;2764;p83"/>
              <p:cNvSpPr/>
              <p:nvPr/>
            </p:nvSpPr>
            <p:spPr>
              <a:xfrm>
                <a:off x="6864018" y="1933954"/>
                <a:ext cx="156689" cy="160200"/>
              </a:xfrm>
              <a:custGeom>
                <a:rect b="b" l="l" r="r" t="t"/>
                <a:pathLst>
                  <a:path extrusionOk="0" h="1734" w="1696">
                    <a:moveTo>
                      <a:pt x="1146" y="1"/>
                    </a:moveTo>
                    <a:cubicBezTo>
                      <a:pt x="1140" y="1"/>
                      <a:pt x="1134" y="1"/>
                      <a:pt x="1129" y="1"/>
                    </a:cubicBezTo>
                    <a:cubicBezTo>
                      <a:pt x="973" y="1"/>
                      <a:pt x="829" y="42"/>
                      <a:pt x="705" y="115"/>
                    </a:cubicBezTo>
                    <a:cubicBezTo>
                      <a:pt x="592" y="145"/>
                      <a:pt x="489" y="218"/>
                      <a:pt x="427" y="331"/>
                    </a:cubicBezTo>
                    <a:cubicBezTo>
                      <a:pt x="386" y="414"/>
                      <a:pt x="334" y="476"/>
                      <a:pt x="283" y="548"/>
                    </a:cubicBezTo>
                    <a:cubicBezTo>
                      <a:pt x="180" y="693"/>
                      <a:pt x="128" y="858"/>
                      <a:pt x="86" y="1023"/>
                    </a:cubicBezTo>
                    <a:cubicBezTo>
                      <a:pt x="1" y="1347"/>
                      <a:pt x="259" y="1627"/>
                      <a:pt x="559" y="1627"/>
                    </a:cubicBezTo>
                    <a:cubicBezTo>
                      <a:pt x="584" y="1627"/>
                      <a:pt x="609" y="1625"/>
                      <a:pt x="633" y="1621"/>
                    </a:cubicBezTo>
                    <a:cubicBezTo>
                      <a:pt x="726" y="1683"/>
                      <a:pt x="829" y="1734"/>
                      <a:pt x="932" y="1734"/>
                    </a:cubicBezTo>
                    <a:cubicBezTo>
                      <a:pt x="1149" y="1734"/>
                      <a:pt x="1314" y="1590"/>
                      <a:pt x="1386" y="1404"/>
                    </a:cubicBezTo>
                    <a:cubicBezTo>
                      <a:pt x="1417" y="1383"/>
                      <a:pt x="1448" y="1363"/>
                      <a:pt x="1469" y="1332"/>
                    </a:cubicBezTo>
                    <a:cubicBezTo>
                      <a:pt x="1696" y="1085"/>
                      <a:pt x="1613" y="785"/>
                      <a:pt x="1613" y="476"/>
                    </a:cubicBezTo>
                    <a:cubicBezTo>
                      <a:pt x="1613" y="223"/>
                      <a:pt x="1406" y="1"/>
                      <a:pt x="1146"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65" name="Google Shape;2765;p83"/>
              <p:cNvSpPr/>
              <p:nvPr/>
            </p:nvSpPr>
            <p:spPr>
              <a:xfrm>
                <a:off x="7359861" y="1915384"/>
                <a:ext cx="163988" cy="152162"/>
              </a:xfrm>
              <a:custGeom>
                <a:rect b="b" l="l" r="r" t="t"/>
                <a:pathLst>
                  <a:path extrusionOk="0" h="1647" w="1775">
                    <a:moveTo>
                      <a:pt x="1056" y="1"/>
                    </a:moveTo>
                    <a:cubicBezTo>
                      <a:pt x="1034" y="1"/>
                      <a:pt x="1013" y="3"/>
                      <a:pt x="991" y="6"/>
                    </a:cubicBezTo>
                    <a:lnTo>
                      <a:pt x="960" y="6"/>
                    </a:lnTo>
                    <a:cubicBezTo>
                      <a:pt x="775" y="6"/>
                      <a:pt x="651" y="99"/>
                      <a:pt x="548" y="243"/>
                    </a:cubicBezTo>
                    <a:cubicBezTo>
                      <a:pt x="465" y="346"/>
                      <a:pt x="383" y="460"/>
                      <a:pt x="321" y="573"/>
                    </a:cubicBezTo>
                    <a:cubicBezTo>
                      <a:pt x="259" y="687"/>
                      <a:pt x="218" y="800"/>
                      <a:pt x="156" y="914"/>
                    </a:cubicBezTo>
                    <a:cubicBezTo>
                      <a:pt x="1" y="1234"/>
                      <a:pt x="186" y="1646"/>
                      <a:pt x="578" y="1646"/>
                    </a:cubicBezTo>
                    <a:cubicBezTo>
                      <a:pt x="672" y="1646"/>
                      <a:pt x="775" y="1636"/>
                      <a:pt x="878" y="1636"/>
                    </a:cubicBezTo>
                    <a:cubicBezTo>
                      <a:pt x="904" y="1641"/>
                      <a:pt x="930" y="1643"/>
                      <a:pt x="954" y="1643"/>
                    </a:cubicBezTo>
                    <a:cubicBezTo>
                      <a:pt x="1045" y="1643"/>
                      <a:pt x="1124" y="1615"/>
                      <a:pt x="1197" y="1574"/>
                    </a:cubicBezTo>
                    <a:cubicBezTo>
                      <a:pt x="1352" y="1522"/>
                      <a:pt x="1486" y="1440"/>
                      <a:pt x="1589" y="1295"/>
                    </a:cubicBezTo>
                    <a:cubicBezTo>
                      <a:pt x="1775" y="1017"/>
                      <a:pt x="1610" y="646"/>
                      <a:pt x="1517" y="357"/>
                    </a:cubicBezTo>
                    <a:cubicBezTo>
                      <a:pt x="1452" y="170"/>
                      <a:pt x="1260" y="1"/>
                      <a:pt x="1056"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66" name="Google Shape;2766;p83"/>
              <p:cNvSpPr/>
              <p:nvPr/>
            </p:nvSpPr>
            <p:spPr>
              <a:xfrm>
                <a:off x="7171206" y="1552025"/>
                <a:ext cx="161124" cy="141538"/>
              </a:xfrm>
              <a:custGeom>
                <a:rect b="b" l="l" r="r" t="t"/>
                <a:pathLst>
                  <a:path extrusionOk="0" h="1532" w="1744">
                    <a:moveTo>
                      <a:pt x="1074" y="1"/>
                    </a:moveTo>
                    <a:cubicBezTo>
                      <a:pt x="1033" y="1"/>
                      <a:pt x="992" y="4"/>
                      <a:pt x="949" y="9"/>
                    </a:cubicBezTo>
                    <a:cubicBezTo>
                      <a:pt x="867" y="20"/>
                      <a:pt x="795" y="61"/>
                      <a:pt x="733" y="112"/>
                    </a:cubicBezTo>
                    <a:lnTo>
                      <a:pt x="733" y="102"/>
                    </a:lnTo>
                    <a:cubicBezTo>
                      <a:pt x="681" y="91"/>
                      <a:pt x="640" y="82"/>
                      <a:pt x="599" y="82"/>
                    </a:cubicBezTo>
                    <a:lnTo>
                      <a:pt x="589" y="82"/>
                    </a:lnTo>
                    <a:cubicBezTo>
                      <a:pt x="577" y="80"/>
                      <a:pt x="566" y="79"/>
                      <a:pt x="554" y="79"/>
                    </a:cubicBezTo>
                    <a:cubicBezTo>
                      <a:pt x="407" y="79"/>
                      <a:pt x="243" y="195"/>
                      <a:pt x="176" y="318"/>
                    </a:cubicBezTo>
                    <a:cubicBezTo>
                      <a:pt x="83" y="494"/>
                      <a:pt x="62" y="731"/>
                      <a:pt x="32" y="927"/>
                    </a:cubicBezTo>
                    <a:cubicBezTo>
                      <a:pt x="0" y="1102"/>
                      <a:pt x="32" y="1257"/>
                      <a:pt x="155" y="1391"/>
                    </a:cubicBezTo>
                    <a:cubicBezTo>
                      <a:pt x="247" y="1484"/>
                      <a:pt x="372" y="1532"/>
                      <a:pt x="498" y="1532"/>
                    </a:cubicBezTo>
                    <a:cubicBezTo>
                      <a:pt x="583" y="1532"/>
                      <a:pt x="668" y="1510"/>
                      <a:pt x="743" y="1464"/>
                    </a:cubicBezTo>
                    <a:cubicBezTo>
                      <a:pt x="826" y="1412"/>
                      <a:pt x="919" y="1361"/>
                      <a:pt x="1011" y="1319"/>
                    </a:cubicBezTo>
                    <a:cubicBezTo>
                      <a:pt x="1022" y="1319"/>
                      <a:pt x="1032" y="1319"/>
                      <a:pt x="1032" y="1309"/>
                    </a:cubicBezTo>
                    <a:cubicBezTo>
                      <a:pt x="1063" y="1309"/>
                      <a:pt x="1084" y="1299"/>
                      <a:pt x="1104" y="1278"/>
                    </a:cubicBezTo>
                    <a:cubicBezTo>
                      <a:pt x="1125" y="1278"/>
                      <a:pt x="1146" y="1267"/>
                      <a:pt x="1156" y="1257"/>
                    </a:cubicBezTo>
                    <a:cubicBezTo>
                      <a:pt x="1341" y="1164"/>
                      <a:pt x="1465" y="969"/>
                      <a:pt x="1589" y="814"/>
                    </a:cubicBezTo>
                    <a:cubicBezTo>
                      <a:pt x="1744" y="607"/>
                      <a:pt x="1651" y="360"/>
                      <a:pt x="1476" y="215"/>
                    </a:cubicBezTo>
                    <a:cubicBezTo>
                      <a:pt x="1465" y="185"/>
                      <a:pt x="1444" y="153"/>
                      <a:pt x="1414" y="133"/>
                    </a:cubicBezTo>
                    <a:cubicBezTo>
                      <a:pt x="1312" y="32"/>
                      <a:pt x="1199" y="1"/>
                      <a:pt x="1074"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67" name="Google Shape;2767;p83"/>
              <p:cNvSpPr/>
              <p:nvPr/>
            </p:nvSpPr>
            <p:spPr>
              <a:xfrm>
                <a:off x="7460008" y="1266547"/>
                <a:ext cx="133500" cy="156504"/>
              </a:xfrm>
              <a:custGeom>
                <a:rect b="b" l="l" r="r" t="t"/>
                <a:pathLst>
                  <a:path extrusionOk="0" h="1694" w="1445">
                    <a:moveTo>
                      <a:pt x="564" y="1"/>
                    </a:moveTo>
                    <a:cubicBezTo>
                      <a:pt x="351" y="1"/>
                      <a:pt x="135" y="145"/>
                      <a:pt x="83" y="355"/>
                    </a:cubicBezTo>
                    <a:cubicBezTo>
                      <a:pt x="62" y="448"/>
                      <a:pt x="51" y="541"/>
                      <a:pt x="62" y="634"/>
                    </a:cubicBezTo>
                    <a:cubicBezTo>
                      <a:pt x="21" y="747"/>
                      <a:pt x="0" y="871"/>
                      <a:pt x="0" y="985"/>
                    </a:cubicBezTo>
                    <a:cubicBezTo>
                      <a:pt x="0" y="1180"/>
                      <a:pt x="72" y="1335"/>
                      <a:pt x="196" y="1490"/>
                    </a:cubicBezTo>
                    <a:cubicBezTo>
                      <a:pt x="268" y="1583"/>
                      <a:pt x="413" y="1666"/>
                      <a:pt x="526" y="1686"/>
                    </a:cubicBezTo>
                    <a:cubicBezTo>
                      <a:pt x="571" y="1691"/>
                      <a:pt x="614" y="1694"/>
                      <a:pt x="656" y="1694"/>
                    </a:cubicBezTo>
                    <a:cubicBezTo>
                      <a:pt x="787" y="1694"/>
                      <a:pt x="907" y="1669"/>
                      <a:pt x="1032" y="1614"/>
                    </a:cubicBezTo>
                    <a:cubicBezTo>
                      <a:pt x="1279" y="1510"/>
                      <a:pt x="1444" y="1212"/>
                      <a:pt x="1424" y="943"/>
                    </a:cubicBezTo>
                    <a:cubicBezTo>
                      <a:pt x="1382" y="552"/>
                      <a:pt x="1114" y="273"/>
                      <a:pt x="794" y="66"/>
                    </a:cubicBezTo>
                    <a:cubicBezTo>
                      <a:pt x="724" y="21"/>
                      <a:pt x="644" y="1"/>
                      <a:pt x="564"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68" name="Google Shape;2768;p83"/>
              <p:cNvSpPr/>
              <p:nvPr/>
            </p:nvSpPr>
            <p:spPr>
              <a:xfrm>
                <a:off x="6145217" y="1564292"/>
                <a:ext cx="162048" cy="180340"/>
              </a:xfrm>
              <a:custGeom>
                <a:rect b="b" l="l" r="r" t="t"/>
                <a:pathLst>
                  <a:path extrusionOk="0" h="1952" w="1754">
                    <a:moveTo>
                      <a:pt x="850" y="0"/>
                    </a:moveTo>
                    <a:cubicBezTo>
                      <a:pt x="689" y="0"/>
                      <a:pt x="526" y="60"/>
                      <a:pt x="381" y="154"/>
                    </a:cubicBezTo>
                    <a:cubicBezTo>
                      <a:pt x="196" y="277"/>
                      <a:pt x="103" y="504"/>
                      <a:pt x="175" y="721"/>
                    </a:cubicBezTo>
                    <a:cubicBezTo>
                      <a:pt x="41" y="979"/>
                      <a:pt x="0" y="1278"/>
                      <a:pt x="175" y="1547"/>
                    </a:cubicBezTo>
                    <a:cubicBezTo>
                      <a:pt x="335" y="1786"/>
                      <a:pt x="631" y="1952"/>
                      <a:pt x="928" y="1952"/>
                    </a:cubicBezTo>
                    <a:cubicBezTo>
                      <a:pt x="1015" y="1952"/>
                      <a:pt x="1102" y="1938"/>
                      <a:pt x="1186" y="1907"/>
                    </a:cubicBezTo>
                    <a:cubicBezTo>
                      <a:pt x="1424" y="1815"/>
                      <a:pt x="1578" y="1660"/>
                      <a:pt x="1671" y="1423"/>
                    </a:cubicBezTo>
                    <a:cubicBezTo>
                      <a:pt x="1754" y="1185"/>
                      <a:pt x="1671" y="917"/>
                      <a:pt x="1589" y="701"/>
                    </a:cubicBezTo>
                    <a:cubicBezTo>
                      <a:pt x="1495" y="463"/>
                      <a:pt x="1392" y="206"/>
                      <a:pt x="1155" y="82"/>
                    </a:cubicBezTo>
                    <a:cubicBezTo>
                      <a:pt x="1058" y="25"/>
                      <a:pt x="955" y="0"/>
                      <a:pt x="850"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69" name="Google Shape;2769;p83"/>
              <p:cNvSpPr/>
              <p:nvPr/>
            </p:nvSpPr>
            <p:spPr>
              <a:xfrm>
                <a:off x="6607338" y="1465067"/>
                <a:ext cx="146896" cy="132484"/>
              </a:xfrm>
              <a:custGeom>
                <a:rect b="b" l="l" r="r" t="t"/>
                <a:pathLst>
                  <a:path extrusionOk="0" h="1434" w="1590">
                    <a:moveTo>
                      <a:pt x="1115" y="1"/>
                    </a:moveTo>
                    <a:cubicBezTo>
                      <a:pt x="867" y="10"/>
                      <a:pt x="640" y="93"/>
                      <a:pt x="486" y="289"/>
                    </a:cubicBezTo>
                    <a:cubicBezTo>
                      <a:pt x="300" y="310"/>
                      <a:pt x="124" y="464"/>
                      <a:pt x="73" y="650"/>
                    </a:cubicBezTo>
                    <a:cubicBezTo>
                      <a:pt x="1" y="898"/>
                      <a:pt x="135" y="1115"/>
                      <a:pt x="362" y="1218"/>
                    </a:cubicBezTo>
                    <a:cubicBezTo>
                      <a:pt x="383" y="1228"/>
                      <a:pt x="403" y="1238"/>
                      <a:pt x="413" y="1248"/>
                    </a:cubicBezTo>
                    <a:lnTo>
                      <a:pt x="537" y="1310"/>
                    </a:lnTo>
                    <a:cubicBezTo>
                      <a:pt x="671" y="1383"/>
                      <a:pt x="805" y="1434"/>
                      <a:pt x="950" y="1434"/>
                    </a:cubicBezTo>
                    <a:cubicBezTo>
                      <a:pt x="1167" y="1434"/>
                      <a:pt x="1373" y="1310"/>
                      <a:pt x="1476" y="1115"/>
                    </a:cubicBezTo>
                    <a:cubicBezTo>
                      <a:pt x="1579" y="929"/>
                      <a:pt x="1589" y="702"/>
                      <a:pt x="1589" y="485"/>
                    </a:cubicBezTo>
                    <a:cubicBezTo>
                      <a:pt x="1589" y="228"/>
                      <a:pt x="1373" y="1"/>
                      <a:pt x="1115"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70" name="Google Shape;2770;p83"/>
              <p:cNvSpPr/>
              <p:nvPr/>
            </p:nvSpPr>
            <p:spPr>
              <a:xfrm>
                <a:off x="6036570" y="1207676"/>
                <a:ext cx="149483" cy="159461"/>
              </a:xfrm>
              <a:custGeom>
                <a:rect b="b" l="l" r="r" t="t"/>
                <a:pathLst>
                  <a:path extrusionOk="0" h="1726" w="1618">
                    <a:moveTo>
                      <a:pt x="830" y="0"/>
                    </a:moveTo>
                    <a:cubicBezTo>
                      <a:pt x="792" y="0"/>
                      <a:pt x="752" y="4"/>
                      <a:pt x="711" y="11"/>
                    </a:cubicBezTo>
                    <a:cubicBezTo>
                      <a:pt x="526" y="53"/>
                      <a:pt x="402" y="187"/>
                      <a:pt x="310" y="352"/>
                    </a:cubicBezTo>
                    <a:cubicBezTo>
                      <a:pt x="83" y="497"/>
                      <a:pt x="0" y="785"/>
                      <a:pt x="134" y="1012"/>
                    </a:cubicBezTo>
                    <a:cubicBezTo>
                      <a:pt x="258" y="1229"/>
                      <a:pt x="340" y="1497"/>
                      <a:pt x="557" y="1641"/>
                    </a:cubicBezTo>
                    <a:cubicBezTo>
                      <a:pt x="638" y="1687"/>
                      <a:pt x="735" y="1716"/>
                      <a:pt x="827" y="1716"/>
                    </a:cubicBezTo>
                    <a:cubicBezTo>
                      <a:pt x="840" y="1716"/>
                      <a:pt x="854" y="1715"/>
                      <a:pt x="867" y="1714"/>
                    </a:cubicBezTo>
                    <a:lnTo>
                      <a:pt x="1000" y="1714"/>
                    </a:lnTo>
                    <a:cubicBezTo>
                      <a:pt x="1037" y="1721"/>
                      <a:pt x="1075" y="1725"/>
                      <a:pt x="1112" y="1725"/>
                    </a:cubicBezTo>
                    <a:cubicBezTo>
                      <a:pt x="1374" y="1725"/>
                      <a:pt x="1618" y="1539"/>
                      <a:pt x="1609" y="1249"/>
                    </a:cubicBezTo>
                    <a:cubicBezTo>
                      <a:pt x="1599" y="868"/>
                      <a:pt x="1465" y="548"/>
                      <a:pt x="1259" y="238"/>
                    </a:cubicBezTo>
                    <a:cubicBezTo>
                      <a:pt x="1148" y="78"/>
                      <a:pt x="1004" y="0"/>
                      <a:pt x="830"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71" name="Google Shape;2771;p83"/>
              <p:cNvSpPr/>
              <p:nvPr/>
            </p:nvSpPr>
            <p:spPr>
              <a:xfrm>
                <a:off x="6919885" y="1162960"/>
                <a:ext cx="123984" cy="142462"/>
              </a:xfrm>
              <a:custGeom>
                <a:rect b="b" l="l" r="r" t="t"/>
                <a:pathLst>
                  <a:path extrusionOk="0" h="1542" w="1342">
                    <a:moveTo>
                      <a:pt x="517" y="0"/>
                    </a:moveTo>
                    <a:cubicBezTo>
                      <a:pt x="362" y="0"/>
                      <a:pt x="166" y="93"/>
                      <a:pt x="104" y="238"/>
                    </a:cubicBezTo>
                    <a:cubicBezTo>
                      <a:pt x="22" y="433"/>
                      <a:pt x="1" y="578"/>
                      <a:pt x="32" y="774"/>
                    </a:cubicBezTo>
                    <a:lnTo>
                      <a:pt x="63" y="867"/>
                    </a:lnTo>
                    <a:cubicBezTo>
                      <a:pt x="22" y="1063"/>
                      <a:pt x="73" y="1259"/>
                      <a:pt x="280" y="1382"/>
                    </a:cubicBezTo>
                    <a:cubicBezTo>
                      <a:pt x="342" y="1414"/>
                      <a:pt x="424" y="1434"/>
                      <a:pt x="507" y="1444"/>
                    </a:cubicBezTo>
                    <a:cubicBezTo>
                      <a:pt x="584" y="1511"/>
                      <a:pt x="691" y="1542"/>
                      <a:pt x="798" y="1542"/>
                    </a:cubicBezTo>
                    <a:cubicBezTo>
                      <a:pt x="890" y="1542"/>
                      <a:pt x="981" y="1519"/>
                      <a:pt x="1053" y="1476"/>
                    </a:cubicBezTo>
                    <a:cubicBezTo>
                      <a:pt x="1291" y="1331"/>
                      <a:pt x="1342" y="1052"/>
                      <a:pt x="1218" y="816"/>
                    </a:cubicBezTo>
                    <a:cubicBezTo>
                      <a:pt x="1218" y="816"/>
                      <a:pt x="1218" y="805"/>
                      <a:pt x="1208" y="795"/>
                    </a:cubicBezTo>
                    <a:cubicBezTo>
                      <a:pt x="1249" y="630"/>
                      <a:pt x="1229" y="465"/>
                      <a:pt x="1136" y="320"/>
                    </a:cubicBezTo>
                    <a:cubicBezTo>
                      <a:pt x="1074" y="227"/>
                      <a:pt x="991" y="145"/>
                      <a:pt x="899" y="93"/>
                    </a:cubicBezTo>
                    <a:cubicBezTo>
                      <a:pt x="816" y="42"/>
                      <a:pt x="723" y="0"/>
                      <a:pt x="610"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2772" name="Google Shape;2772;p83"/>
            <p:cNvGrpSpPr/>
            <p:nvPr/>
          </p:nvGrpSpPr>
          <p:grpSpPr>
            <a:xfrm rot="-8999843">
              <a:off x="365200" y="4124172"/>
              <a:ext cx="1435290" cy="965508"/>
              <a:chOff x="5898017" y="1162960"/>
              <a:chExt cx="1695492" cy="1140544"/>
            </a:xfrm>
          </p:grpSpPr>
          <p:sp>
            <p:nvSpPr>
              <p:cNvPr id="2773" name="Google Shape;2773;p83"/>
              <p:cNvSpPr/>
              <p:nvPr/>
            </p:nvSpPr>
            <p:spPr>
              <a:xfrm>
                <a:off x="5898017" y="1960377"/>
                <a:ext cx="158260" cy="159738"/>
              </a:xfrm>
              <a:custGeom>
                <a:rect b="b" l="l" r="r" t="t"/>
                <a:pathLst>
                  <a:path extrusionOk="0" h="1729" w="1713">
                    <a:moveTo>
                      <a:pt x="814" y="0"/>
                    </a:moveTo>
                    <a:cubicBezTo>
                      <a:pt x="725" y="0"/>
                      <a:pt x="637" y="23"/>
                      <a:pt x="568" y="66"/>
                    </a:cubicBezTo>
                    <a:cubicBezTo>
                      <a:pt x="444" y="138"/>
                      <a:pt x="372" y="242"/>
                      <a:pt x="341" y="375"/>
                    </a:cubicBezTo>
                    <a:cubicBezTo>
                      <a:pt x="341" y="386"/>
                      <a:pt x="330" y="396"/>
                      <a:pt x="330" y="407"/>
                    </a:cubicBezTo>
                    <a:cubicBezTo>
                      <a:pt x="330" y="399"/>
                      <a:pt x="329" y="396"/>
                      <a:pt x="328" y="396"/>
                    </a:cubicBezTo>
                    <a:cubicBezTo>
                      <a:pt x="324" y="396"/>
                      <a:pt x="318" y="412"/>
                      <a:pt x="323" y="412"/>
                    </a:cubicBezTo>
                    <a:cubicBezTo>
                      <a:pt x="324" y="412"/>
                      <a:pt x="327" y="410"/>
                      <a:pt x="330" y="407"/>
                    </a:cubicBezTo>
                    <a:lnTo>
                      <a:pt x="330" y="407"/>
                    </a:lnTo>
                    <a:cubicBezTo>
                      <a:pt x="310" y="437"/>
                      <a:pt x="289" y="478"/>
                      <a:pt x="268" y="510"/>
                    </a:cubicBezTo>
                    <a:cubicBezTo>
                      <a:pt x="217" y="613"/>
                      <a:pt x="155" y="716"/>
                      <a:pt x="103" y="819"/>
                    </a:cubicBezTo>
                    <a:cubicBezTo>
                      <a:pt x="0" y="1005"/>
                      <a:pt x="21" y="1242"/>
                      <a:pt x="176" y="1397"/>
                    </a:cubicBezTo>
                    <a:lnTo>
                      <a:pt x="279" y="1500"/>
                    </a:lnTo>
                    <a:cubicBezTo>
                      <a:pt x="330" y="1551"/>
                      <a:pt x="424" y="1603"/>
                      <a:pt x="506" y="1624"/>
                    </a:cubicBezTo>
                    <a:cubicBezTo>
                      <a:pt x="591" y="1695"/>
                      <a:pt x="696" y="1729"/>
                      <a:pt x="802" y="1729"/>
                    </a:cubicBezTo>
                    <a:cubicBezTo>
                      <a:pt x="926" y="1729"/>
                      <a:pt x="1051" y="1682"/>
                      <a:pt x="1146" y="1592"/>
                    </a:cubicBezTo>
                    <a:cubicBezTo>
                      <a:pt x="1331" y="1417"/>
                      <a:pt x="1527" y="1262"/>
                      <a:pt x="1600" y="1015"/>
                    </a:cubicBezTo>
                    <a:cubicBezTo>
                      <a:pt x="1713" y="581"/>
                      <a:pt x="1362" y="283"/>
                      <a:pt x="1052" y="66"/>
                    </a:cubicBezTo>
                    <a:cubicBezTo>
                      <a:pt x="982" y="21"/>
                      <a:pt x="897" y="0"/>
                      <a:pt x="814"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74" name="Google Shape;2774;p83"/>
              <p:cNvSpPr/>
              <p:nvPr/>
            </p:nvSpPr>
            <p:spPr>
              <a:xfrm>
                <a:off x="6434602" y="2116420"/>
                <a:ext cx="143016" cy="187085"/>
              </a:xfrm>
              <a:custGeom>
                <a:rect b="b" l="l" r="r" t="t"/>
                <a:pathLst>
                  <a:path extrusionOk="0" h="2025" w="1548">
                    <a:moveTo>
                      <a:pt x="601" y="0"/>
                    </a:moveTo>
                    <a:cubicBezTo>
                      <a:pt x="436" y="0"/>
                      <a:pt x="276" y="83"/>
                      <a:pt x="175" y="265"/>
                    </a:cubicBezTo>
                    <a:cubicBezTo>
                      <a:pt x="72" y="440"/>
                      <a:pt x="51" y="646"/>
                      <a:pt x="41" y="832"/>
                    </a:cubicBezTo>
                    <a:cubicBezTo>
                      <a:pt x="0" y="1224"/>
                      <a:pt x="10" y="1698"/>
                      <a:pt x="361" y="1946"/>
                    </a:cubicBezTo>
                    <a:cubicBezTo>
                      <a:pt x="443" y="2000"/>
                      <a:pt x="526" y="2024"/>
                      <a:pt x="608" y="2024"/>
                    </a:cubicBezTo>
                    <a:cubicBezTo>
                      <a:pt x="743" y="2024"/>
                      <a:pt x="875" y="1960"/>
                      <a:pt x="990" y="1863"/>
                    </a:cubicBezTo>
                    <a:cubicBezTo>
                      <a:pt x="1186" y="1853"/>
                      <a:pt x="1372" y="1719"/>
                      <a:pt x="1434" y="1523"/>
                    </a:cubicBezTo>
                    <a:cubicBezTo>
                      <a:pt x="1454" y="1420"/>
                      <a:pt x="1475" y="1327"/>
                      <a:pt x="1485" y="1234"/>
                    </a:cubicBezTo>
                    <a:cubicBezTo>
                      <a:pt x="1516" y="1173"/>
                      <a:pt x="1547" y="1100"/>
                      <a:pt x="1547" y="1017"/>
                    </a:cubicBezTo>
                    <a:cubicBezTo>
                      <a:pt x="1547" y="863"/>
                      <a:pt x="1475" y="749"/>
                      <a:pt x="1382" y="667"/>
                    </a:cubicBezTo>
                    <a:cubicBezTo>
                      <a:pt x="1351" y="616"/>
                      <a:pt x="1320" y="574"/>
                      <a:pt x="1279" y="522"/>
                    </a:cubicBezTo>
                    <a:cubicBezTo>
                      <a:pt x="1238" y="471"/>
                      <a:pt x="1186" y="440"/>
                      <a:pt x="1135" y="389"/>
                    </a:cubicBezTo>
                    <a:cubicBezTo>
                      <a:pt x="1124" y="347"/>
                      <a:pt x="1103" y="295"/>
                      <a:pt x="1073" y="254"/>
                    </a:cubicBezTo>
                    <a:cubicBezTo>
                      <a:pt x="951" y="91"/>
                      <a:pt x="774" y="0"/>
                      <a:pt x="601"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75" name="Google Shape;2775;p83"/>
              <p:cNvSpPr/>
              <p:nvPr/>
            </p:nvSpPr>
            <p:spPr>
              <a:xfrm>
                <a:off x="6864018" y="1933954"/>
                <a:ext cx="156689" cy="160200"/>
              </a:xfrm>
              <a:custGeom>
                <a:rect b="b" l="l" r="r" t="t"/>
                <a:pathLst>
                  <a:path extrusionOk="0" h="1734" w="1696">
                    <a:moveTo>
                      <a:pt x="1146" y="1"/>
                    </a:moveTo>
                    <a:cubicBezTo>
                      <a:pt x="1140" y="1"/>
                      <a:pt x="1134" y="1"/>
                      <a:pt x="1129" y="1"/>
                    </a:cubicBezTo>
                    <a:cubicBezTo>
                      <a:pt x="973" y="1"/>
                      <a:pt x="829" y="42"/>
                      <a:pt x="705" y="115"/>
                    </a:cubicBezTo>
                    <a:cubicBezTo>
                      <a:pt x="592" y="145"/>
                      <a:pt x="489" y="218"/>
                      <a:pt x="427" y="331"/>
                    </a:cubicBezTo>
                    <a:cubicBezTo>
                      <a:pt x="386" y="414"/>
                      <a:pt x="334" y="476"/>
                      <a:pt x="283" y="548"/>
                    </a:cubicBezTo>
                    <a:cubicBezTo>
                      <a:pt x="180" y="693"/>
                      <a:pt x="128" y="858"/>
                      <a:pt x="86" y="1023"/>
                    </a:cubicBezTo>
                    <a:cubicBezTo>
                      <a:pt x="1" y="1347"/>
                      <a:pt x="259" y="1627"/>
                      <a:pt x="559" y="1627"/>
                    </a:cubicBezTo>
                    <a:cubicBezTo>
                      <a:pt x="584" y="1627"/>
                      <a:pt x="609" y="1625"/>
                      <a:pt x="633" y="1621"/>
                    </a:cubicBezTo>
                    <a:cubicBezTo>
                      <a:pt x="726" y="1683"/>
                      <a:pt x="829" y="1734"/>
                      <a:pt x="932" y="1734"/>
                    </a:cubicBezTo>
                    <a:cubicBezTo>
                      <a:pt x="1149" y="1734"/>
                      <a:pt x="1314" y="1590"/>
                      <a:pt x="1386" y="1404"/>
                    </a:cubicBezTo>
                    <a:cubicBezTo>
                      <a:pt x="1417" y="1383"/>
                      <a:pt x="1448" y="1363"/>
                      <a:pt x="1469" y="1332"/>
                    </a:cubicBezTo>
                    <a:cubicBezTo>
                      <a:pt x="1696" y="1085"/>
                      <a:pt x="1613" y="785"/>
                      <a:pt x="1613" y="476"/>
                    </a:cubicBezTo>
                    <a:cubicBezTo>
                      <a:pt x="1613" y="223"/>
                      <a:pt x="1406" y="1"/>
                      <a:pt x="1146"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76" name="Google Shape;2776;p83"/>
              <p:cNvSpPr/>
              <p:nvPr/>
            </p:nvSpPr>
            <p:spPr>
              <a:xfrm>
                <a:off x="7359861" y="1915384"/>
                <a:ext cx="163988" cy="152162"/>
              </a:xfrm>
              <a:custGeom>
                <a:rect b="b" l="l" r="r" t="t"/>
                <a:pathLst>
                  <a:path extrusionOk="0" h="1647" w="1775">
                    <a:moveTo>
                      <a:pt x="1056" y="1"/>
                    </a:moveTo>
                    <a:cubicBezTo>
                      <a:pt x="1034" y="1"/>
                      <a:pt x="1013" y="3"/>
                      <a:pt x="991" y="6"/>
                    </a:cubicBezTo>
                    <a:lnTo>
                      <a:pt x="960" y="6"/>
                    </a:lnTo>
                    <a:cubicBezTo>
                      <a:pt x="775" y="6"/>
                      <a:pt x="651" y="99"/>
                      <a:pt x="548" y="243"/>
                    </a:cubicBezTo>
                    <a:cubicBezTo>
                      <a:pt x="465" y="346"/>
                      <a:pt x="383" y="460"/>
                      <a:pt x="321" y="573"/>
                    </a:cubicBezTo>
                    <a:cubicBezTo>
                      <a:pt x="259" y="687"/>
                      <a:pt x="218" y="800"/>
                      <a:pt x="156" y="914"/>
                    </a:cubicBezTo>
                    <a:cubicBezTo>
                      <a:pt x="1" y="1234"/>
                      <a:pt x="186" y="1646"/>
                      <a:pt x="578" y="1646"/>
                    </a:cubicBezTo>
                    <a:cubicBezTo>
                      <a:pt x="672" y="1646"/>
                      <a:pt x="775" y="1636"/>
                      <a:pt x="878" y="1636"/>
                    </a:cubicBezTo>
                    <a:cubicBezTo>
                      <a:pt x="904" y="1641"/>
                      <a:pt x="930" y="1643"/>
                      <a:pt x="954" y="1643"/>
                    </a:cubicBezTo>
                    <a:cubicBezTo>
                      <a:pt x="1045" y="1643"/>
                      <a:pt x="1124" y="1615"/>
                      <a:pt x="1197" y="1574"/>
                    </a:cubicBezTo>
                    <a:cubicBezTo>
                      <a:pt x="1352" y="1522"/>
                      <a:pt x="1486" y="1440"/>
                      <a:pt x="1589" y="1295"/>
                    </a:cubicBezTo>
                    <a:cubicBezTo>
                      <a:pt x="1775" y="1017"/>
                      <a:pt x="1610" y="646"/>
                      <a:pt x="1517" y="357"/>
                    </a:cubicBezTo>
                    <a:cubicBezTo>
                      <a:pt x="1452" y="170"/>
                      <a:pt x="1260" y="1"/>
                      <a:pt x="1056"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77" name="Google Shape;2777;p83"/>
              <p:cNvSpPr/>
              <p:nvPr/>
            </p:nvSpPr>
            <p:spPr>
              <a:xfrm>
                <a:off x="7171206" y="1552025"/>
                <a:ext cx="161124" cy="141538"/>
              </a:xfrm>
              <a:custGeom>
                <a:rect b="b" l="l" r="r" t="t"/>
                <a:pathLst>
                  <a:path extrusionOk="0" h="1532" w="1744">
                    <a:moveTo>
                      <a:pt x="1074" y="1"/>
                    </a:moveTo>
                    <a:cubicBezTo>
                      <a:pt x="1033" y="1"/>
                      <a:pt x="992" y="4"/>
                      <a:pt x="949" y="9"/>
                    </a:cubicBezTo>
                    <a:cubicBezTo>
                      <a:pt x="867" y="20"/>
                      <a:pt x="795" y="61"/>
                      <a:pt x="733" y="112"/>
                    </a:cubicBezTo>
                    <a:lnTo>
                      <a:pt x="733" y="102"/>
                    </a:lnTo>
                    <a:cubicBezTo>
                      <a:pt x="681" y="91"/>
                      <a:pt x="640" y="82"/>
                      <a:pt x="599" y="82"/>
                    </a:cubicBezTo>
                    <a:lnTo>
                      <a:pt x="589" y="82"/>
                    </a:lnTo>
                    <a:cubicBezTo>
                      <a:pt x="577" y="80"/>
                      <a:pt x="566" y="79"/>
                      <a:pt x="554" y="79"/>
                    </a:cubicBezTo>
                    <a:cubicBezTo>
                      <a:pt x="407" y="79"/>
                      <a:pt x="243" y="195"/>
                      <a:pt x="176" y="318"/>
                    </a:cubicBezTo>
                    <a:cubicBezTo>
                      <a:pt x="83" y="494"/>
                      <a:pt x="62" y="731"/>
                      <a:pt x="32" y="927"/>
                    </a:cubicBezTo>
                    <a:cubicBezTo>
                      <a:pt x="0" y="1102"/>
                      <a:pt x="32" y="1257"/>
                      <a:pt x="155" y="1391"/>
                    </a:cubicBezTo>
                    <a:cubicBezTo>
                      <a:pt x="247" y="1484"/>
                      <a:pt x="372" y="1532"/>
                      <a:pt x="498" y="1532"/>
                    </a:cubicBezTo>
                    <a:cubicBezTo>
                      <a:pt x="583" y="1532"/>
                      <a:pt x="668" y="1510"/>
                      <a:pt x="743" y="1464"/>
                    </a:cubicBezTo>
                    <a:cubicBezTo>
                      <a:pt x="826" y="1412"/>
                      <a:pt x="919" y="1361"/>
                      <a:pt x="1011" y="1319"/>
                    </a:cubicBezTo>
                    <a:cubicBezTo>
                      <a:pt x="1022" y="1319"/>
                      <a:pt x="1032" y="1319"/>
                      <a:pt x="1032" y="1309"/>
                    </a:cubicBezTo>
                    <a:cubicBezTo>
                      <a:pt x="1063" y="1309"/>
                      <a:pt x="1084" y="1299"/>
                      <a:pt x="1104" y="1278"/>
                    </a:cubicBezTo>
                    <a:cubicBezTo>
                      <a:pt x="1125" y="1278"/>
                      <a:pt x="1146" y="1267"/>
                      <a:pt x="1156" y="1257"/>
                    </a:cubicBezTo>
                    <a:cubicBezTo>
                      <a:pt x="1341" y="1164"/>
                      <a:pt x="1465" y="969"/>
                      <a:pt x="1589" y="814"/>
                    </a:cubicBezTo>
                    <a:cubicBezTo>
                      <a:pt x="1744" y="607"/>
                      <a:pt x="1651" y="360"/>
                      <a:pt x="1476" y="215"/>
                    </a:cubicBezTo>
                    <a:cubicBezTo>
                      <a:pt x="1465" y="185"/>
                      <a:pt x="1444" y="153"/>
                      <a:pt x="1414" y="133"/>
                    </a:cubicBezTo>
                    <a:cubicBezTo>
                      <a:pt x="1312" y="32"/>
                      <a:pt x="1199" y="1"/>
                      <a:pt x="1074"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78" name="Google Shape;2778;p83"/>
              <p:cNvSpPr/>
              <p:nvPr/>
            </p:nvSpPr>
            <p:spPr>
              <a:xfrm>
                <a:off x="7460008" y="1266547"/>
                <a:ext cx="133500" cy="156504"/>
              </a:xfrm>
              <a:custGeom>
                <a:rect b="b" l="l" r="r" t="t"/>
                <a:pathLst>
                  <a:path extrusionOk="0" h="1694" w="1445">
                    <a:moveTo>
                      <a:pt x="564" y="1"/>
                    </a:moveTo>
                    <a:cubicBezTo>
                      <a:pt x="351" y="1"/>
                      <a:pt x="135" y="145"/>
                      <a:pt x="83" y="355"/>
                    </a:cubicBezTo>
                    <a:cubicBezTo>
                      <a:pt x="62" y="448"/>
                      <a:pt x="51" y="541"/>
                      <a:pt x="62" y="634"/>
                    </a:cubicBezTo>
                    <a:cubicBezTo>
                      <a:pt x="21" y="747"/>
                      <a:pt x="0" y="871"/>
                      <a:pt x="0" y="985"/>
                    </a:cubicBezTo>
                    <a:cubicBezTo>
                      <a:pt x="0" y="1180"/>
                      <a:pt x="72" y="1335"/>
                      <a:pt x="196" y="1490"/>
                    </a:cubicBezTo>
                    <a:cubicBezTo>
                      <a:pt x="268" y="1583"/>
                      <a:pt x="413" y="1666"/>
                      <a:pt x="526" y="1686"/>
                    </a:cubicBezTo>
                    <a:cubicBezTo>
                      <a:pt x="571" y="1691"/>
                      <a:pt x="614" y="1694"/>
                      <a:pt x="656" y="1694"/>
                    </a:cubicBezTo>
                    <a:cubicBezTo>
                      <a:pt x="787" y="1694"/>
                      <a:pt x="907" y="1669"/>
                      <a:pt x="1032" y="1614"/>
                    </a:cubicBezTo>
                    <a:cubicBezTo>
                      <a:pt x="1279" y="1510"/>
                      <a:pt x="1444" y="1212"/>
                      <a:pt x="1424" y="943"/>
                    </a:cubicBezTo>
                    <a:cubicBezTo>
                      <a:pt x="1382" y="552"/>
                      <a:pt x="1114" y="273"/>
                      <a:pt x="794" y="66"/>
                    </a:cubicBezTo>
                    <a:cubicBezTo>
                      <a:pt x="724" y="21"/>
                      <a:pt x="644" y="1"/>
                      <a:pt x="564"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79" name="Google Shape;2779;p83"/>
              <p:cNvSpPr/>
              <p:nvPr/>
            </p:nvSpPr>
            <p:spPr>
              <a:xfrm>
                <a:off x="6145217" y="1564292"/>
                <a:ext cx="162048" cy="180340"/>
              </a:xfrm>
              <a:custGeom>
                <a:rect b="b" l="l" r="r" t="t"/>
                <a:pathLst>
                  <a:path extrusionOk="0" h="1952" w="1754">
                    <a:moveTo>
                      <a:pt x="850" y="0"/>
                    </a:moveTo>
                    <a:cubicBezTo>
                      <a:pt x="689" y="0"/>
                      <a:pt x="526" y="60"/>
                      <a:pt x="381" y="154"/>
                    </a:cubicBezTo>
                    <a:cubicBezTo>
                      <a:pt x="196" y="277"/>
                      <a:pt x="103" y="504"/>
                      <a:pt x="175" y="721"/>
                    </a:cubicBezTo>
                    <a:cubicBezTo>
                      <a:pt x="41" y="979"/>
                      <a:pt x="0" y="1278"/>
                      <a:pt x="175" y="1547"/>
                    </a:cubicBezTo>
                    <a:cubicBezTo>
                      <a:pt x="335" y="1786"/>
                      <a:pt x="631" y="1952"/>
                      <a:pt x="928" y="1952"/>
                    </a:cubicBezTo>
                    <a:cubicBezTo>
                      <a:pt x="1015" y="1952"/>
                      <a:pt x="1102" y="1938"/>
                      <a:pt x="1186" y="1907"/>
                    </a:cubicBezTo>
                    <a:cubicBezTo>
                      <a:pt x="1424" y="1815"/>
                      <a:pt x="1578" y="1660"/>
                      <a:pt x="1671" y="1423"/>
                    </a:cubicBezTo>
                    <a:cubicBezTo>
                      <a:pt x="1754" y="1185"/>
                      <a:pt x="1671" y="917"/>
                      <a:pt x="1589" y="701"/>
                    </a:cubicBezTo>
                    <a:cubicBezTo>
                      <a:pt x="1495" y="463"/>
                      <a:pt x="1392" y="206"/>
                      <a:pt x="1155" y="82"/>
                    </a:cubicBezTo>
                    <a:cubicBezTo>
                      <a:pt x="1058" y="25"/>
                      <a:pt x="955" y="0"/>
                      <a:pt x="850"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80" name="Google Shape;2780;p83"/>
              <p:cNvSpPr/>
              <p:nvPr/>
            </p:nvSpPr>
            <p:spPr>
              <a:xfrm>
                <a:off x="6607338" y="1465067"/>
                <a:ext cx="146896" cy="132484"/>
              </a:xfrm>
              <a:custGeom>
                <a:rect b="b" l="l" r="r" t="t"/>
                <a:pathLst>
                  <a:path extrusionOk="0" h="1434" w="1590">
                    <a:moveTo>
                      <a:pt x="1115" y="1"/>
                    </a:moveTo>
                    <a:cubicBezTo>
                      <a:pt x="867" y="10"/>
                      <a:pt x="640" y="93"/>
                      <a:pt x="486" y="289"/>
                    </a:cubicBezTo>
                    <a:cubicBezTo>
                      <a:pt x="300" y="310"/>
                      <a:pt x="124" y="464"/>
                      <a:pt x="73" y="650"/>
                    </a:cubicBezTo>
                    <a:cubicBezTo>
                      <a:pt x="1" y="898"/>
                      <a:pt x="135" y="1115"/>
                      <a:pt x="362" y="1218"/>
                    </a:cubicBezTo>
                    <a:cubicBezTo>
                      <a:pt x="383" y="1228"/>
                      <a:pt x="403" y="1238"/>
                      <a:pt x="413" y="1248"/>
                    </a:cubicBezTo>
                    <a:lnTo>
                      <a:pt x="537" y="1310"/>
                    </a:lnTo>
                    <a:cubicBezTo>
                      <a:pt x="671" y="1383"/>
                      <a:pt x="805" y="1434"/>
                      <a:pt x="950" y="1434"/>
                    </a:cubicBezTo>
                    <a:cubicBezTo>
                      <a:pt x="1167" y="1434"/>
                      <a:pt x="1373" y="1310"/>
                      <a:pt x="1476" y="1115"/>
                    </a:cubicBezTo>
                    <a:cubicBezTo>
                      <a:pt x="1579" y="929"/>
                      <a:pt x="1589" y="702"/>
                      <a:pt x="1589" y="485"/>
                    </a:cubicBezTo>
                    <a:cubicBezTo>
                      <a:pt x="1589" y="228"/>
                      <a:pt x="1373" y="1"/>
                      <a:pt x="1115"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81" name="Google Shape;2781;p83"/>
              <p:cNvSpPr/>
              <p:nvPr/>
            </p:nvSpPr>
            <p:spPr>
              <a:xfrm>
                <a:off x="6036570" y="1207676"/>
                <a:ext cx="149483" cy="159461"/>
              </a:xfrm>
              <a:custGeom>
                <a:rect b="b" l="l" r="r" t="t"/>
                <a:pathLst>
                  <a:path extrusionOk="0" h="1726" w="1618">
                    <a:moveTo>
                      <a:pt x="830" y="0"/>
                    </a:moveTo>
                    <a:cubicBezTo>
                      <a:pt x="792" y="0"/>
                      <a:pt x="752" y="4"/>
                      <a:pt x="711" y="11"/>
                    </a:cubicBezTo>
                    <a:cubicBezTo>
                      <a:pt x="526" y="53"/>
                      <a:pt x="402" y="187"/>
                      <a:pt x="310" y="352"/>
                    </a:cubicBezTo>
                    <a:cubicBezTo>
                      <a:pt x="83" y="497"/>
                      <a:pt x="0" y="785"/>
                      <a:pt x="134" y="1012"/>
                    </a:cubicBezTo>
                    <a:cubicBezTo>
                      <a:pt x="258" y="1229"/>
                      <a:pt x="340" y="1497"/>
                      <a:pt x="557" y="1641"/>
                    </a:cubicBezTo>
                    <a:cubicBezTo>
                      <a:pt x="638" y="1687"/>
                      <a:pt x="735" y="1716"/>
                      <a:pt x="827" y="1716"/>
                    </a:cubicBezTo>
                    <a:cubicBezTo>
                      <a:pt x="840" y="1716"/>
                      <a:pt x="854" y="1715"/>
                      <a:pt x="867" y="1714"/>
                    </a:cubicBezTo>
                    <a:lnTo>
                      <a:pt x="1000" y="1714"/>
                    </a:lnTo>
                    <a:cubicBezTo>
                      <a:pt x="1037" y="1721"/>
                      <a:pt x="1075" y="1725"/>
                      <a:pt x="1112" y="1725"/>
                    </a:cubicBezTo>
                    <a:cubicBezTo>
                      <a:pt x="1374" y="1725"/>
                      <a:pt x="1618" y="1539"/>
                      <a:pt x="1609" y="1249"/>
                    </a:cubicBezTo>
                    <a:cubicBezTo>
                      <a:pt x="1599" y="868"/>
                      <a:pt x="1465" y="548"/>
                      <a:pt x="1259" y="238"/>
                    </a:cubicBezTo>
                    <a:cubicBezTo>
                      <a:pt x="1148" y="78"/>
                      <a:pt x="1004" y="0"/>
                      <a:pt x="830"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82" name="Google Shape;2782;p83"/>
              <p:cNvSpPr/>
              <p:nvPr/>
            </p:nvSpPr>
            <p:spPr>
              <a:xfrm>
                <a:off x="6919885" y="1162960"/>
                <a:ext cx="123984" cy="142462"/>
              </a:xfrm>
              <a:custGeom>
                <a:rect b="b" l="l" r="r" t="t"/>
                <a:pathLst>
                  <a:path extrusionOk="0" h="1542" w="1342">
                    <a:moveTo>
                      <a:pt x="517" y="0"/>
                    </a:moveTo>
                    <a:cubicBezTo>
                      <a:pt x="362" y="0"/>
                      <a:pt x="166" y="93"/>
                      <a:pt x="104" y="238"/>
                    </a:cubicBezTo>
                    <a:cubicBezTo>
                      <a:pt x="22" y="433"/>
                      <a:pt x="1" y="578"/>
                      <a:pt x="32" y="774"/>
                    </a:cubicBezTo>
                    <a:lnTo>
                      <a:pt x="63" y="867"/>
                    </a:lnTo>
                    <a:cubicBezTo>
                      <a:pt x="22" y="1063"/>
                      <a:pt x="73" y="1259"/>
                      <a:pt x="280" y="1382"/>
                    </a:cubicBezTo>
                    <a:cubicBezTo>
                      <a:pt x="342" y="1414"/>
                      <a:pt x="424" y="1434"/>
                      <a:pt x="507" y="1444"/>
                    </a:cubicBezTo>
                    <a:cubicBezTo>
                      <a:pt x="584" y="1511"/>
                      <a:pt x="691" y="1542"/>
                      <a:pt x="798" y="1542"/>
                    </a:cubicBezTo>
                    <a:cubicBezTo>
                      <a:pt x="890" y="1542"/>
                      <a:pt x="981" y="1519"/>
                      <a:pt x="1053" y="1476"/>
                    </a:cubicBezTo>
                    <a:cubicBezTo>
                      <a:pt x="1291" y="1331"/>
                      <a:pt x="1342" y="1052"/>
                      <a:pt x="1218" y="816"/>
                    </a:cubicBezTo>
                    <a:cubicBezTo>
                      <a:pt x="1218" y="816"/>
                      <a:pt x="1218" y="805"/>
                      <a:pt x="1208" y="795"/>
                    </a:cubicBezTo>
                    <a:cubicBezTo>
                      <a:pt x="1249" y="630"/>
                      <a:pt x="1229" y="465"/>
                      <a:pt x="1136" y="320"/>
                    </a:cubicBezTo>
                    <a:cubicBezTo>
                      <a:pt x="1074" y="227"/>
                      <a:pt x="991" y="145"/>
                      <a:pt x="899" y="93"/>
                    </a:cubicBezTo>
                    <a:cubicBezTo>
                      <a:pt x="816" y="42"/>
                      <a:pt x="723" y="0"/>
                      <a:pt x="610"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sp>
        <p:nvSpPr>
          <p:cNvPr id="2783" name="Google Shape;2783;p83"/>
          <p:cNvSpPr/>
          <p:nvPr/>
        </p:nvSpPr>
        <p:spPr>
          <a:xfrm>
            <a:off x="8543701" y="3858774"/>
            <a:ext cx="961042" cy="920413"/>
          </a:xfrm>
          <a:custGeom>
            <a:rect b="b" l="l" r="r" t="t"/>
            <a:pathLst>
              <a:path extrusionOk="0" h="14340" w="14973">
                <a:moveTo>
                  <a:pt x="5804" y="1"/>
                </a:moveTo>
                <a:cubicBezTo>
                  <a:pt x="5569" y="1"/>
                  <a:pt x="5300" y="71"/>
                  <a:pt x="5030" y="212"/>
                </a:cubicBezTo>
                <a:cubicBezTo>
                  <a:pt x="4538" y="469"/>
                  <a:pt x="4327" y="938"/>
                  <a:pt x="4339" y="1431"/>
                </a:cubicBezTo>
                <a:lnTo>
                  <a:pt x="4327" y="1431"/>
                </a:lnTo>
                <a:lnTo>
                  <a:pt x="4339" y="1443"/>
                </a:lnTo>
                <a:cubicBezTo>
                  <a:pt x="4339" y="1501"/>
                  <a:pt x="4339" y="1560"/>
                  <a:pt x="4350" y="1607"/>
                </a:cubicBezTo>
                <a:lnTo>
                  <a:pt x="4350" y="1618"/>
                </a:lnTo>
                <a:cubicBezTo>
                  <a:pt x="4350" y="1665"/>
                  <a:pt x="4362" y="1724"/>
                  <a:pt x="4374" y="1771"/>
                </a:cubicBezTo>
                <a:cubicBezTo>
                  <a:pt x="4374" y="1795"/>
                  <a:pt x="4386" y="1806"/>
                  <a:pt x="4386" y="1829"/>
                </a:cubicBezTo>
                <a:cubicBezTo>
                  <a:pt x="4397" y="1865"/>
                  <a:pt x="4409" y="1900"/>
                  <a:pt x="4420" y="1947"/>
                </a:cubicBezTo>
                <a:cubicBezTo>
                  <a:pt x="4420" y="1959"/>
                  <a:pt x="4433" y="1970"/>
                  <a:pt x="4433" y="1994"/>
                </a:cubicBezTo>
                <a:cubicBezTo>
                  <a:pt x="4456" y="2041"/>
                  <a:pt x="4467" y="2100"/>
                  <a:pt x="4491" y="2147"/>
                </a:cubicBezTo>
                <a:cubicBezTo>
                  <a:pt x="4491" y="2147"/>
                  <a:pt x="4491" y="2158"/>
                  <a:pt x="4503" y="2158"/>
                </a:cubicBezTo>
                <a:cubicBezTo>
                  <a:pt x="4514" y="2205"/>
                  <a:pt x="4550" y="2252"/>
                  <a:pt x="4573" y="2298"/>
                </a:cubicBezTo>
                <a:cubicBezTo>
                  <a:pt x="4573" y="2322"/>
                  <a:pt x="4585" y="2334"/>
                  <a:pt x="4597" y="2345"/>
                </a:cubicBezTo>
                <a:lnTo>
                  <a:pt x="4667" y="2451"/>
                </a:lnTo>
                <a:cubicBezTo>
                  <a:pt x="4667" y="2463"/>
                  <a:pt x="4678" y="2475"/>
                  <a:pt x="4691" y="2498"/>
                </a:cubicBezTo>
                <a:cubicBezTo>
                  <a:pt x="4725" y="2545"/>
                  <a:pt x="4761" y="2580"/>
                  <a:pt x="4796" y="2627"/>
                </a:cubicBezTo>
                <a:cubicBezTo>
                  <a:pt x="4831" y="2674"/>
                  <a:pt x="4866" y="2709"/>
                  <a:pt x="4913" y="2744"/>
                </a:cubicBezTo>
                <a:lnTo>
                  <a:pt x="4949" y="2780"/>
                </a:lnTo>
                <a:cubicBezTo>
                  <a:pt x="4972" y="2814"/>
                  <a:pt x="5007" y="2838"/>
                  <a:pt x="5042" y="2861"/>
                </a:cubicBezTo>
                <a:lnTo>
                  <a:pt x="5077" y="2897"/>
                </a:lnTo>
                <a:cubicBezTo>
                  <a:pt x="5124" y="2932"/>
                  <a:pt x="5171" y="2955"/>
                  <a:pt x="5218" y="2991"/>
                </a:cubicBezTo>
                <a:lnTo>
                  <a:pt x="5230" y="2991"/>
                </a:lnTo>
                <a:lnTo>
                  <a:pt x="5371" y="3061"/>
                </a:lnTo>
                <a:cubicBezTo>
                  <a:pt x="5382" y="3072"/>
                  <a:pt x="5405" y="3072"/>
                  <a:pt x="5417" y="3084"/>
                </a:cubicBezTo>
                <a:cubicBezTo>
                  <a:pt x="5452" y="3096"/>
                  <a:pt x="5488" y="3108"/>
                  <a:pt x="5535" y="3119"/>
                </a:cubicBezTo>
                <a:cubicBezTo>
                  <a:pt x="5546" y="3119"/>
                  <a:pt x="5569" y="3131"/>
                  <a:pt x="5582" y="3131"/>
                </a:cubicBezTo>
                <a:cubicBezTo>
                  <a:pt x="5640" y="3143"/>
                  <a:pt x="5687" y="3155"/>
                  <a:pt x="5746" y="3166"/>
                </a:cubicBezTo>
                <a:lnTo>
                  <a:pt x="5757" y="3166"/>
                </a:lnTo>
                <a:cubicBezTo>
                  <a:pt x="5804" y="3178"/>
                  <a:pt x="5863" y="3178"/>
                  <a:pt x="5921" y="3178"/>
                </a:cubicBezTo>
                <a:lnTo>
                  <a:pt x="5980" y="3178"/>
                </a:lnTo>
                <a:cubicBezTo>
                  <a:pt x="6004" y="3178"/>
                  <a:pt x="6038" y="3166"/>
                  <a:pt x="6074" y="3166"/>
                </a:cubicBezTo>
                <a:cubicBezTo>
                  <a:pt x="6226" y="3788"/>
                  <a:pt x="6426" y="4398"/>
                  <a:pt x="6578" y="5018"/>
                </a:cubicBezTo>
                <a:cubicBezTo>
                  <a:pt x="6531" y="5042"/>
                  <a:pt x="6473" y="5078"/>
                  <a:pt x="6414" y="5101"/>
                </a:cubicBezTo>
                <a:cubicBezTo>
                  <a:pt x="5675" y="5487"/>
                  <a:pt x="5300" y="6144"/>
                  <a:pt x="5218" y="6860"/>
                </a:cubicBezTo>
                <a:cubicBezTo>
                  <a:pt x="4433" y="6953"/>
                  <a:pt x="3670" y="7141"/>
                  <a:pt x="2909" y="7246"/>
                </a:cubicBezTo>
                <a:cubicBezTo>
                  <a:pt x="2674" y="6660"/>
                  <a:pt x="2158" y="6167"/>
                  <a:pt x="1478" y="6167"/>
                </a:cubicBezTo>
                <a:cubicBezTo>
                  <a:pt x="1244" y="6167"/>
                  <a:pt x="974" y="6238"/>
                  <a:pt x="704" y="6379"/>
                </a:cubicBezTo>
                <a:cubicBezTo>
                  <a:pt x="212" y="6636"/>
                  <a:pt x="1" y="7105"/>
                  <a:pt x="12" y="7598"/>
                </a:cubicBezTo>
                <a:lnTo>
                  <a:pt x="1" y="7598"/>
                </a:lnTo>
                <a:cubicBezTo>
                  <a:pt x="12" y="7598"/>
                  <a:pt x="12" y="7610"/>
                  <a:pt x="12" y="7610"/>
                </a:cubicBezTo>
                <a:cubicBezTo>
                  <a:pt x="12" y="7668"/>
                  <a:pt x="12" y="7727"/>
                  <a:pt x="24" y="7774"/>
                </a:cubicBezTo>
                <a:lnTo>
                  <a:pt x="24" y="7785"/>
                </a:lnTo>
                <a:cubicBezTo>
                  <a:pt x="24" y="7832"/>
                  <a:pt x="36" y="7891"/>
                  <a:pt x="48" y="7938"/>
                </a:cubicBezTo>
                <a:cubicBezTo>
                  <a:pt x="48" y="7962"/>
                  <a:pt x="59" y="7973"/>
                  <a:pt x="59" y="7985"/>
                </a:cubicBezTo>
                <a:cubicBezTo>
                  <a:pt x="71" y="8032"/>
                  <a:pt x="83" y="8067"/>
                  <a:pt x="95" y="8114"/>
                </a:cubicBezTo>
                <a:cubicBezTo>
                  <a:pt x="95" y="8126"/>
                  <a:pt x="106" y="8137"/>
                  <a:pt x="106" y="8161"/>
                </a:cubicBezTo>
                <a:cubicBezTo>
                  <a:pt x="129" y="8207"/>
                  <a:pt x="142" y="8267"/>
                  <a:pt x="165" y="8313"/>
                </a:cubicBezTo>
                <a:lnTo>
                  <a:pt x="165" y="8325"/>
                </a:lnTo>
                <a:cubicBezTo>
                  <a:pt x="188" y="8372"/>
                  <a:pt x="223" y="8419"/>
                  <a:pt x="247" y="8465"/>
                </a:cubicBezTo>
                <a:cubicBezTo>
                  <a:pt x="247" y="8489"/>
                  <a:pt x="259" y="8501"/>
                  <a:pt x="270" y="8512"/>
                </a:cubicBezTo>
                <a:lnTo>
                  <a:pt x="340" y="8618"/>
                </a:lnTo>
                <a:cubicBezTo>
                  <a:pt x="340" y="8630"/>
                  <a:pt x="353" y="8642"/>
                  <a:pt x="364" y="8665"/>
                </a:cubicBezTo>
                <a:cubicBezTo>
                  <a:pt x="400" y="8712"/>
                  <a:pt x="434" y="8747"/>
                  <a:pt x="470" y="8794"/>
                </a:cubicBezTo>
                <a:cubicBezTo>
                  <a:pt x="505" y="8841"/>
                  <a:pt x="540" y="8876"/>
                  <a:pt x="587" y="8911"/>
                </a:cubicBezTo>
                <a:lnTo>
                  <a:pt x="622" y="8947"/>
                </a:lnTo>
                <a:cubicBezTo>
                  <a:pt x="645" y="8981"/>
                  <a:pt x="681" y="9005"/>
                  <a:pt x="716" y="9028"/>
                </a:cubicBezTo>
                <a:lnTo>
                  <a:pt x="751" y="9064"/>
                </a:lnTo>
                <a:cubicBezTo>
                  <a:pt x="798" y="9099"/>
                  <a:pt x="845" y="9122"/>
                  <a:pt x="892" y="9158"/>
                </a:cubicBezTo>
                <a:cubicBezTo>
                  <a:pt x="939" y="9181"/>
                  <a:pt x="997" y="9205"/>
                  <a:pt x="1044" y="9228"/>
                </a:cubicBezTo>
                <a:cubicBezTo>
                  <a:pt x="1056" y="9239"/>
                  <a:pt x="1080" y="9239"/>
                  <a:pt x="1091" y="9251"/>
                </a:cubicBezTo>
                <a:cubicBezTo>
                  <a:pt x="1126" y="9263"/>
                  <a:pt x="1161" y="9275"/>
                  <a:pt x="1208" y="9286"/>
                </a:cubicBezTo>
                <a:cubicBezTo>
                  <a:pt x="1220" y="9286"/>
                  <a:pt x="1244" y="9298"/>
                  <a:pt x="1255" y="9298"/>
                </a:cubicBezTo>
                <a:cubicBezTo>
                  <a:pt x="1314" y="9310"/>
                  <a:pt x="1361" y="9322"/>
                  <a:pt x="1419" y="9333"/>
                </a:cubicBezTo>
                <a:cubicBezTo>
                  <a:pt x="1478" y="9345"/>
                  <a:pt x="1536" y="9345"/>
                  <a:pt x="1595" y="9345"/>
                </a:cubicBezTo>
                <a:lnTo>
                  <a:pt x="1654" y="9345"/>
                </a:lnTo>
                <a:cubicBezTo>
                  <a:pt x="1700" y="9333"/>
                  <a:pt x="1736" y="9333"/>
                  <a:pt x="1783" y="9333"/>
                </a:cubicBezTo>
                <a:cubicBezTo>
                  <a:pt x="1806" y="9322"/>
                  <a:pt x="1830" y="9322"/>
                  <a:pt x="1841" y="9322"/>
                </a:cubicBezTo>
                <a:cubicBezTo>
                  <a:pt x="1900" y="9310"/>
                  <a:pt x="1971" y="9298"/>
                  <a:pt x="2029" y="9275"/>
                </a:cubicBezTo>
                <a:cubicBezTo>
                  <a:pt x="2088" y="9251"/>
                  <a:pt x="2146" y="9239"/>
                  <a:pt x="2193" y="9216"/>
                </a:cubicBezTo>
                <a:cubicBezTo>
                  <a:pt x="2205" y="9205"/>
                  <a:pt x="2216" y="9205"/>
                  <a:pt x="2229" y="9192"/>
                </a:cubicBezTo>
                <a:cubicBezTo>
                  <a:pt x="2275" y="9169"/>
                  <a:pt x="2322" y="9145"/>
                  <a:pt x="2357" y="9122"/>
                </a:cubicBezTo>
                <a:cubicBezTo>
                  <a:pt x="2369" y="9111"/>
                  <a:pt x="2380" y="9111"/>
                  <a:pt x="2380" y="9099"/>
                </a:cubicBezTo>
                <a:cubicBezTo>
                  <a:pt x="2427" y="9075"/>
                  <a:pt x="2463" y="9052"/>
                  <a:pt x="2498" y="9028"/>
                </a:cubicBezTo>
                <a:cubicBezTo>
                  <a:pt x="2498" y="9017"/>
                  <a:pt x="2510" y="9017"/>
                  <a:pt x="2521" y="9005"/>
                </a:cubicBezTo>
                <a:cubicBezTo>
                  <a:pt x="2557" y="8981"/>
                  <a:pt x="2591" y="8947"/>
                  <a:pt x="2627" y="8911"/>
                </a:cubicBezTo>
                <a:cubicBezTo>
                  <a:pt x="2627" y="8900"/>
                  <a:pt x="2638" y="8900"/>
                  <a:pt x="2651" y="8887"/>
                </a:cubicBezTo>
                <a:cubicBezTo>
                  <a:pt x="2709" y="8817"/>
                  <a:pt x="2768" y="8747"/>
                  <a:pt x="2815" y="8665"/>
                </a:cubicBezTo>
                <a:cubicBezTo>
                  <a:pt x="2826" y="8653"/>
                  <a:pt x="2826" y="8653"/>
                  <a:pt x="2826" y="8642"/>
                </a:cubicBezTo>
                <a:cubicBezTo>
                  <a:pt x="2849" y="8606"/>
                  <a:pt x="2873" y="8559"/>
                  <a:pt x="2896" y="8525"/>
                </a:cubicBezTo>
                <a:cubicBezTo>
                  <a:pt x="2896" y="8512"/>
                  <a:pt x="2896" y="8512"/>
                  <a:pt x="2909" y="8501"/>
                </a:cubicBezTo>
                <a:cubicBezTo>
                  <a:pt x="2920" y="8465"/>
                  <a:pt x="2932" y="8431"/>
                  <a:pt x="2943" y="8384"/>
                </a:cubicBezTo>
                <a:cubicBezTo>
                  <a:pt x="2955" y="8384"/>
                  <a:pt x="2955" y="8372"/>
                  <a:pt x="2955" y="8372"/>
                </a:cubicBezTo>
                <a:lnTo>
                  <a:pt x="2990" y="8231"/>
                </a:lnTo>
                <a:lnTo>
                  <a:pt x="2990" y="8207"/>
                </a:lnTo>
                <a:cubicBezTo>
                  <a:pt x="3002" y="8161"/>
                  <a:pt x="3014" y="8126"/>
                  <a:pt x="3014" y="8079"/>
                </a:cubicBezTo>
                <a:cubicBezTo>
                  <a:pt x="3026" y="8009"/>
                  <a:pt x="3026" y="7950"/>
                  <a:pt x="3026" y="7879"/>
                </a:cubicBezTo>
                <a:cubicBezTo>
                  <a:pt x="3753" y="7774"/>
                  <a:pt x="4480" y="7598"/>
                  <a:pt x="5206" y="7504"/>
                </a:cubicBezTo>
                <a:cubicBezTo>
                  <a:pt x="5218" y="7527"/>
                  <a:pt x="5218" y="7540"/>
                  <a:pt x="5218" y="7551"/>
                </a:cubicBezTo>
                <a:lnTo>
                  <a:pt x="5218" y="7574"/>
                </a:lnTo>
                <a:cubicBezTo>
                  <a:pt x="5218" y="7610"/>
                  <a:pt x="5230" y="7657"/>
                  <a:pt x="5241" y="7704"/>
                </a:cubicBezTo>
                <a:lnTo>
                  <a:pt x="5241" y="7739"/>
                </a:lnTo>
                <a:cubicBezTo>
                  <a:pt x="5253" y="7785"/>
                  <a:pt x="5253" y="7821"/>
                  <a:pt x="5265" y="7856"/>
                </a:cubicBezTo>
                <a:cubicBezTo>
                  <a:pt x="5265" y="7868"/>
                  <a:pt x="5277" y="7879"/>
                  <a:pt x="5277" y="7891"/>
                </a:cubicBezTo>
                <a:lnTo>
                  <a:pt x="5312" y="8032"/>
                </a:lnTo>
                <a:lnTo>
                  <a:pt x="5312" y="8043"/>
                </a:lnTo>
                <a:cubicBezTo>
                  <a:pt x="5324" y="8090"/>
                  <a:pt x="5335" y="8137"/>
                  <a:pt x="5358" y="8173"/>
                </a:cubicBezTo>
                <a:cubicBezTo>
                  <a:pt x="5358" y="8196"/>
                  <a:pt x="5358" y="8207"/>
                  <a:pt x="5371" y="8220"/>
                </a:cubicBezTo>
                <a:lnTo>
                  <a:pt x="5405" y="8325"/>
                </a:lnTo>
                <a:cubicBezTo>
                  <a:pt x="5417" y="8337"/>
                  <a:pt x="5417" y="8348"/>
                  <a:pt x="5417" y="8360"/>
                </a:cubicBezTo>
                <a:cubicBezTo>
                  <a:pt x="5441" y="8407"/>
                  <a:pt x="5452" y="8454"/>
                  <a:pt x="5476" y="8501"/>
                </a:cubicBezTo>
                <a:cubicBezTo>
                  <a:pt x="5476" y="8501"/>
                  <a:pt x="5476" y="8512"/>
                  <a:pt x="5488" y="8512"/>
                </a:cubicBezTo>
                <a:cubicBezTo>
                  <a:pt x="5499" y="8548"/>
                  <a:pt x="5523" y="8595"/>
                  <a:pt x="5546" y="8642"/>
                </a:cubicBezTo>
                <a:cubicBezTo>
                  <a:pt x="5546" y="8653"/>
                  <a:pt x="5558" y="8665"/>
                  <a:pt x="5558" y="8676"/>
                </a:cubicBezTo>
                <a:cubicBezTo>
                  <a:pt x="5582" y="8712"/>
                  <a:pt x="5593" y="8747"/>
                  <a:pt x="5616" y="8770"/>
                </a:cubicBezTo>
                <a:cubicBezTo>
                  <a:pt x="5616" y="8782"/>
                  <a:pt x="5629" y="8806"/>
                  <a:pt x="5640" y="8817"/>
                </a:cubicBezTo>
                <a:cubicBezTo>
                  <a:pt x="5663" y="8853"/>
                  <a:pt x="5687" y="8900"/>
                  <a:pt x="5710" y="8947"/>
                </a:cubicBezTo>
                <a:cubicBezTo>
                  <a:pt x="5746" y="8993"/>
                  <a:pt x="5769" y="9028"/>
                  <a:pt x="5793" y="9064"/>
                </a:cubicBezTo>
                <a:cubicBezTo>
                  <a:pt x="5804" y="9075"/>
                  <a:pt x="5804" y="9087"/>
                  <a:pt x="5816" y="9099"/>
                </a:cubicBezTo>
                <a:cubicBezTo>
                  <a:pt x="5840" y="9134"/>
                  <a:pt x="5863" y="9158"/>
                  <a:pt x="5886" y="9192"/>
                </a:cubicBezTo>
                <a:cubicBezTo>
                  <a:pt x="5898" y="9205"/>
                  <a:pt x="5898" y="9216"/>
                  <a:pt x="5910" y="9228"/>
                </a:cubicBezTo>
                <a:cubicBezTo>
                  <a:pt x="5945" y="9263"/>
                  <a:pt x="5968" y="9298"/>
                  <a:pt x="6004" y="9345"/>
                </a:cubicBezTo>
                <a:lnTo>
                  <a:pt x="6109" y="9450"/>
                </a:lnTo>
                <a:cubicBezTo>
                  <a:pt x="6109" y="9462"/>
                  <a:pt x="6121" y="9474"/>
                  <a:pt x="6132" y="9486"/>
                </a:cubicBezTo>
                <a:cubicBezTo>
                  <a:pt x="6156" y="9509"/>
                  <a:pt x="6191" y="9533"/>
                  <a:pt x="6215" y="9556"/>
                </a:cubicBezTo>
                <a:cubicBezTo>
                  <a:pt x="6226" y="9567"/>
                  <a:pt x="6238" y="9580"/>
                  <a:pt x="6238" y="9591"/>
                </a:cubicBezTo>
                <a:cubicBezTo>
                  <a:pt x="6273" y="9627"/>
                  <a:pt x="6320" y="9661"/>
                  <a:pt x="6355" y="9685"/>
                </a:cubicBezTo>
                <a:lnTo>
                  <a:pt x="6355" y="9697"/>
                </a:lnTo>
                <a:cubicBezTo>
                  <a:pt x="6390" y="9720"/>
                  <a:pt x="6426" y="9755"/>
                  <a:pt x="6473" y="9779"/>
                </a:cubicBezTo>
                <a:cubicBezTo>
                  <a:pt x="6484" y="9791"/>
                  <a:pt x="6496" y="9802"/>
                  <a:pt x="6507" y="9802"/>
                </a:cubicBezTo>
                <a:cubicBezTo>
                  <a:pt x="6531" y="9825"/>
                  <a:pt x="6566" y="9849"/>
                  <a:pt x="6590" y="9872"/>
                </a:cubicBezTo>
                <a:cubicBezTo>
                  <a:pt x="6601" y="9872"/>
                  <a:pt x="6613" y="9885"/>
                  <a:pt x="6625" y="9896"/>
                </a:cubicBezTo>
                <a:cubicBezTo>
                  <a:pt x="6672" y="9919"/>
                  <a:pt x="6707" y="9943"/>
                  <a:pt x="6754" y="9966"/>
                </a:cubicBezTo>
                <a:cubicBezTo>
                  <a:pt x="6801" y="10002"/>
                  <a:pt x="6836" y="10013"/>
                  <a:pt x="6883" y="10036"/>
                </a:cubicBezTo>
                <a:cubicBezTo>
                  <a:pt x="6895" y="10049"/>
                  <a:pt x="6906" y="10049"/>
                  <a:pt x="6918" y="10060"/>
                </a:cubicBezTo>
                <a:cubicBezTo>
                  <a:pt x="6953" y="10072"/>
                  <a:pt x="6989" y="10096"/>
                  <a:pt x="7023" y="10107"/>
                </a:cubicBezTo>
                <a:cubicBezTo>
                  <a:pt x="7035" y="10107"/>
                  <a:pt x="7047" y="10119"/>
                  <a:pt x="7059" y="10119"/>
                </a:cubicBezTo>
                <a:cubicBezTo>
                  <a:pt x="7106" y="10142"/>
                  <a:pt x="7153" y="10154"/>
                  <a:pt x="7200" y="10177"/>
                </a:cubicBezTo>
                <a:cubicBezTo>
                  <a:pt x="7234" y="10189"/>
                  <a:pt x="7270" y="10201"/>
                  <a:pt x="7293" y="10213"/>
                </a:cubicBezTo>
                <a:cubicBezTo>
                  <a:pt x="7246" y="10529"/>
                  <a:pt x="7200" y="10857"/>
                  <a:pt x="7153" y="11174"/>
                </a:cubicBezTo>
                <a:cubicBezTo>
                  <a:pt x="6929" y="11185"/>
                  <a:pt x="6695" y="11256"/>
                  <a:pt x="6449" y="11385"/>
                </a:cubicBezTo>
                <a:cubicBezTo>
                  <a:pt x="5945" y="11643"/>
                  <a:pt x="5746" y="12112"/>
                  <a:pt x="5746" y="12605"/>
                </a:cubicBezTo>
                <a:lnTo>
                  <a:pt x="5746" y="12616"/>
                </a:lnTo>
                <a:cubicBezTo>
                  <a:pt x="5757" y="12675"/>
                  <a:pt x="5757" y="12722"/>
                  <a:pt x="5757" y="12780"/>
                </a:cubicBezTo>
                <a:cubicBezTo>
                  <a:pt x="5757" y="12780"/>
                  <a:pt x="5769" y="12780"/>
                  <a:pt x="5769" y="12792"/>
                </a:cubicBezTo>
                <a:cubicBezTo>
                  <a:pt x="5769" y="12839"/>
                  <a:pt x="5780" y="12897"/>
                  <a:pt x="5793" y="12944"/>
                </a:cubicBezTo>
                <a:cubicBezTo>
                  <a:pt x="5793" y="12956"/>
                  <a:pt x="5804" y="12980"/>
                  <a:pt x="5804" y="12991"/>
                </a:cubicBezTo>
                <a:cubicBezTo>
                  <a:pt x="5816" y="13038"/>
                  <a:pt x="5827" y="13074"/>
                  <a:pt x="5840" y="13108"/>
                </a:cubicBezTo>
                <a:cubicBezTo>
                  <a:pt x="5840" y="13132"/>
                  <a:pt x="5851" y="13144"/>
                  <a:pt x="5851" y="13167"/>
                </a:cubicBezTo>
                <a:cubicBezTo>
                  <a:pt x="5874" y="13214"/>
                  <a:pt x="5886" y="13261"/>
                  <a:pt x="5910" y="13319"/>
                </a:cubicBezTo>
                <a:lnTo>
                  <a:pt x="5921" y="13331"/>
                </a:lnTo>
                <a:cubicBezTo>
                  <a:pt x="5933" y="13378"/>
                  <a:pt x="5957" y="13425"/>
                  <a:pt x="5992" y="13472"/>
                </a:cubicBezTo>
                <a:cubicBezTo>
                  <a:pt x="5992" y="13483"/>
                  <a:pt x="6004" y="13496"/>
                  <a:pt x="6015" y="13519"/>
                </a:cubicBezTo>
                <a:cubicBezTo>
                  <a:pt x="6038" y="13554"/>
                  <a:pt x="6062" y="13589"/>
                  <a:pt x="6074" y="13624"/>
                </a:cubicBezTo>
                <a:lnTo>
                  <a:pt x="6109" y="13660"/>
                </a:lnTo>
                <a:lnTo>
                  <a:pt x="6215" y="13800"/>
                </a:lnTo>
                <a:cubicBezTo>
                  <a:pt x="6249" y="13847"/>
                  <a:pt x="6285" y="13882"/>
                  <a:pt x="6332" y="13918"/>
                </a:cubicBezTo>
                <a:lnTo>
                  <a:pt x="6367" y="13952"/>
                </a:lnTo>
                <a:cubicBezTo>
                  <a:pt x="6390" y="13976"/>
                  <a:pt x="6426" y="14011"/>
                  <a:pt x="6460" y="14035"/>
                </a:cubicBezTo>
                <a:cubicBezTo>
                  <a:pt x="6473" y="14046"/>
                  <a:pt x="6484" y="14058"/>
                  <a:pt x="6496" y="14058"/>
                </a:cubicBezTo>
                <a:cubicBezTo>
                  <a:pt x="6543" y="14093"/>
                  <a:pt x="6590" y="14129"/>
                  <a:pt x="6637" y="14152"/>
                </a:cubicBezTo>
                <a:lnTo>
                  <a:pt x="6648" y="14163"/>
                </a:lnTo>
                <a:lnTo>
                  <a:pt x="6789" y="14234"/>
                </a:lnTo>
                <a:cubicBezTo>
                  <a:pt x="6801" y="14234"/>
                  <a:pt x="6812" y="14246"/>
                  <a:pt x="6836" y="14246"/>
                </a:cubicBezTo>
                <a:cubicBezTo>
                  <a:pt x="6871" y="14269"/>
                  <a:pt x="6906" y="14281"/>
                  <a:pt x="6953" y="14293"/>
                </a:cubicBezTo>
                <a:cubicBezTo>
                  <a:pt x="6965" y="14293"/>
                  <a:pt x="6976" y="14293"/>
                  <a:pt x="7000" y="14304"/>
                </a:cubicBezTo>
                <a:cubicBezTo>
                  <a:pt x="7059" y="14316"/>
                  <a:pt x="7106" y="14328"/>
                  <a:pt x="7164" y="14340"/>
                </a:cubicBezTo>
                <a:lnTo>
                  <a:pt x="7398" y="14340"/>
                </a:lnTo>
                <a:cubicBezTo>
                  <a:pt x="7445" y="14340"/>
                  <a:pt x="7481" y="14340"/>
                  <a:pt x="7528" y="14328"/>
                </a:cubicBezTo>
                <a:lnTo>
                  <a:pt x="7586" y="14328"/>
                </a:lnTo>
                <a:cubicBezTo>
                  <a:pt x="7645" y="14316"/>
                  <a:pt x="7715" y="14304"/>
                  <a:pt x="7774" y="14281"/>
                </a:cubicBezTo>
                <a:cubicBezTo>
                  <a:pt x="7833" y="14257"/>
                  <a:pt x="7880" y="14234"/>
                  <a:pt x="7938" y="14210"/>
                </a:cubicBezTo>
                <a:cubicBezTo>
                  <a:pt x="7950" y="14210"/>
                  <a:pt x="7961" y="14199"/>
                  <a:pt x="7973" y="14199"/>
                </a:cubicBezTo>
                <a:cubicBezTo>
                  <a:pt x="8020" y="14176"/>
                  <a:pt x="8067" y="14152"/>
                  <a:pt x="8102" y="14117"/>
                </a:cubicBezTo>
                <a:cubicBezTo>
                  <a:pt x="8114" y="14117"/>
                  <a:pt x="8125" y="14117"/>
                  <a:pt x="8125" y="14105"/>
                </a:cubicBezTo>
                <a:cubicBezTo>
                  <a:pt x="8172" y="14082"/>
                  <a:pt x="8208" y="14058"/>
                  <a:pt x="8243" y="14023"/>
                </a:cubicBezTo>
                <a:lnTo>
                  <a:pt x="8255" y="14011"/>
                </a:lnTo>
                <a:cubicBezTo>
                  <a:pt x="8302" y="13976"/>
                  <a:pt x="8336" y="13952"/>
                  <a:pt x="8372" y="13918"/>
                </a:cubicBezTo>
                <a:cubicBezTo>
                  <a:pt x="8372" y="13905"/>
                  <a:pt x="8383" y="13894"/>
                  <a:pt x="8383" y="13894"/>
                </a:cubicBezTo>
                <a:cubicBezTo>
                  <a:pt x="8419" y="13859"/>
                  <a:pt x="8454" y="13824"/>
                  <a:pt x="8477" y="13788"/>
                </a:cubicBezTo>
                <a:cubicBezTo>
                  <a:pt x="8513" y="13741"/>
                  <a:pt x="8536" y="13707"/>
                  <a:pt x="8560" y="13671"/>
                </a:cubicBezTo>
                <a:cubicBezTo>
                  <a:pt x="8571" y="13660"/>
                  <a:pt x="8571" y="13648"/>
                  <a:pt x="8571" y="13648"/>
                </a:cubicBezTo>
                <a:cubicBezTo>
                  <a:pt x="8594" y="13601"/>
                  <a:pt x="8618" y="13566"/>
                  <a:pt x="8641" y="13530"/>
                </a:cubicBezTo>
                <a:lnTo>
                  <a:pt x="8641" y="13507"/>
                </a:lnTo>
                <a:cubicBezTo>
                  <a:pt x="8665" y="13460"/>
                  <a:pt x="8677" y="13425"/>
                  <a:pt x="8688" y="13390"/>
                </a:cubicBezTo>
                <a:cubicBezTo>
                  <a:pt x="8688" y="13378"/>
                  <a:pt x="8700" y="13378"/>
                  <a:pt x="8700" y="13366"/>
                </a:cubicBezTo>
                <a:cubicBezTo>
                  <a:pt x="8712" y="13331"/>
                  <a:pt x="8724" y="13285"/>
                  <a:pt x="8735" y="13238"/>
                </a:cubicBezTo>
                <a:lnTo>
                  <a:pt x="8735" y="13214"/>
                </a:lnTo>
                <a:cubicBezTo>
                  <a:pt x="8747" y="13167"/>
                  <a:pt x="8758" y="13120"/>
                  <a:pt x="8758" y="13085"/>
                </a:cubicBezTo>
                <a:cubicBezTo>
                  <a:pt x="8841" y="12370"/>
                  <a:pt x="8430" y="11584"/>
                  <a:pt x="7774" y="11291"/>
                </a:cubicBezTo>
                <a:lnTo>
                  <a:pt x="7914" y="10307"/>
                </a:lnTo>
                <a:lnTo>
                  <a:pt x="8044" y="10307"/>
                </a:lnTo>
                <a:cubicBezTo>
                  <a:pt x="8091" y="10307"/>
                  <a:pt x="8149" y="10307"/>
                  <a:pt x="8196" y="10294"/>
                </a:cubicBezTo>
                <a:cubicBezTo>
                  <a:pt x="8255" y="10294"/>
                  <a:pt x="8313" y="10283"/>
                  <a:pt x="8360" y="10271"/>
                </a:cubicBezTo>
                <a:lnTo>
                  <a:pt x="8407" y="10271"/>
                </a:lnTo>
                <a:cubicBezTo>
                  <a:pt x="8454" y="10260"/>
                  <a:pt x="8489" y="10248"/>
                  <a:pt x="8536" y="10248"/>
                </a:cubicBezTo>
                <a:cubicBezTo>
                  <a:pt x="8547" y="10236"/>
                  <a:pt x="8571" y="10236"/>
                  <a:pt x="8583" y="10236"/>
                </a:cubicBezTo>
                <a:cubicBezTo>
                  <a:pt x="8641" y="10224"/>
                  <a:pt x="8688" y="10201"/>
                  <a:pt x="8747" y="10189"/>
                </a:cubicBezTo>
                <a:cubicBezTo>
                  <a:pt x="8818" y="10166"/>
                  <a:pt x="8876" y="10142"/>
                  <a:pt x="8935" y="10119"/>
                </a:cubicBezTo>
                <a:cubicBezTo>
                  <a:pt x="8946" y="10107"/>
                  <a:pt x="8969" y="10096"/>
                  <a:pt x="8993" y="10096"/>
                </a:cubicBezTo>
                <a:cubicBezTo>
                  <a:pt x="9029" y="10072"/>
                  <a:pt x="9063" y="10060"/>
                  <a:pt x="9110" y="10036"/>
                </a:cubicBezTo>
                <a:cubicBezTo>
                  <a:pt x="9122" y="10025"/>
                  <a:pt x="9146" y="10013"/>
                  <a:pt x="9169" y="10002"/>
                </a:cubicBezTo>
                <a:cubicBezTo>
                  <a:pt x="9204" y="9990"/>
                  <a:pt x="9240" y="9966"/>
                  <a:pt x="9274" y="9943"/>
                </a:cubicBezTo>
                <a:cubicBezTo>
                  <a:pt x="9298" y="9931"/>
                  <a:pt x="9310" y="9919"/>
                  <a:pt x="9321" y="9919"/>
                </a:cubicBezTo>
                <a:cubicBezTo>
                  <a:pt x="9427" y="9849"/>
                  <a:pt x="9521" y="9779"/>
                  <a:pt x="9603" y="9708"/>
                </a:cubicBezTo>
                <a:cubicBezTo>
                  <a:pt x="9626" y="9697"/>
                  <a:pt x="9638" y="9685"/>
                  <a:pt x="9649" y="9673"/>
                </a:cubicBezTo>
                <a:cubicBezTo>
                  <a:pt x="9673" y="9650"/>
                  <a:pt x="9709" y="9627"/>
                  <a:pt x="9732" y="9603"/>
                </a:cubicBezTo>
                <a:cubicBezTo>
                  <a:pt x="9743" y="9591"/>
                  <a:pt x="9767" y="9580"/>
                  <a:pt x="9779" y="9556"/>
                </a:cubicBezTo>
                <a:lnTo>
                  <a:pt x="9861" y="9474"/>
                </a:lnTo>
                <a:cubicBezTo>
                  <a:pt x="9861" y="9462"/>
                  <a:pt x="9873" y="9450"/>
                  <a:pt x="9884" y="9439"/>
                </a:cubicBezTo>
                <a:cubicBezTo>
                  <a:pt x="9954" y="9356"/>
                  <a:pt x="10025" y="9275"/>
                  <a:pt x="10084" y="9192"/>
                </a:cubicBezTo>
                <a:cubicBezTo>
                  <a:pt x="10095" y="9181"/>
                  <a:pt x="10095" y="9169"/>
                  <a:pt x="10107" y="9145"/>
                </a:cubicBezTo>
                <a:cubicBezTo>
                  <a:pt x="10131" y="9122"/>
                  <a:pt x="10142" y="9087"/>
                  <a:pt x="10165" y="9052"/>
                </a:cubicBezTo>
                <a:cubicBezTo>
                  <a:pt x="10178" y="9040"/>
                  <a:pt x="10178" y="9028"/>
                  <a:pt x="10189" y="9005"/>
                </a:cubicBezTo>
                <a:cubicBezTo>
                  <a:pt x="10212" y="8981"/>
                  <a:pt x="10224" y="8947"/>
                  <a:pt x="10236" y="8911"/>
                </a:cubicBezTo>
                <a:cubicBezTo>
                  <a:pt x="10248" y="8900"/>
                  <a:pt x="10259" y="8887"/>
                  <a:pt x="10259" y="8864"/>
                </a:cubicBezTo>
                <a:cubicBezTo>
                  <a:pt x="10306" y="8770"/>
                  <a:pt x="10342" y="8676"/>
                  <a:pt x="10376" y="8583"/>
                </a:cubicBezTo>
                <a:cubicBezTo>
                  <a:pt x="10376" y="8571"/>
                  <a:pt x="10376" y="8548"/>
                  <a:pt x="10389" y="8536"/>
                </a:cubicBezTo>
                <a:cubicBezTo>
                  <a:pt x="10400" y="8501"/>
                  <a:pt x="10400" y="8465"/>
                  <a:pt x="10412" y="8431"/>
                </a:cubicBezTo>
                <a:cubicBezTo>
                  <a:pt x="10423" y="8419"/>
                  <a:pt x="10423" y="8395"/>
                  <a:pt x="10423" y="8384"/>
                </a:cubicBezTo>
                <a:cubicBezTo>
                  <a:pt x="10435" y="8348"/>
                  <a:pt x="10447" y="8313"/>
                  <a:pt x="10447" y="8278"/>
                </a:cubicBezTo>
                <a:cubicBezTo>
                  <a:pt x="10447" y="8254"/>
                  <a:pt x="10459" y="8243"/>
                  <a:pt x="10459" y="8231"/>
                </a:cubicBezTo>
                <a:cubicBezTo>
                  <a:pt x="10494" y="8020"/>
                  <a:pt x="10506" y="7798"/>
                  <a:pt x="10494" y="7574"/>
                </a:cubicBezTo>
                <a:cubicBezTo>
                  <a:pt x="11009" y="7481"/>
                  <a:pt x="11538" y="7376"/>
                  <a:pt x="12065" y="7293"/>
                </a:cubicBezTo>
                <a:cubicBezTo>
                  <a:pt x="12065" y="7316"/>
                  <a:pt x="12077" y="7340"/>
                  <a:pt x="12088" y="7352"/>
                </a:cubicBezTo>
                <a:lnTo>
                  <a:pt x="12088" y="7363"/>
                </a:lnTo>
                <a:lnTo>
                  <a:pt x="12158" y="7504"/>
                </a:lnTo>
                <a:cubicBezTo>
                  <a:pt x="12171" y="7527"/>
                  <a:pt x="12182" y="7540"/>
                  <a:pt x="12182" y="7551"/>
                </a:cubicBezTo>
                <a:lnTo>
                  <a:pt x="12252" y="7657"/>
                </a:lnTo>
                <a:cubicBezTo>
                  <a:pt x="12264" y="7668"/>
                  <a:pt x="12276" y="7692"/>
                  <a:pt x="12276" y="7704"/>
                </a:cubicBezTo>
                <a:cubicBezTo>
                  <a:pt x="12311" y="7751"/>
                  <a:pt x="12346" y="7798"/>
                  <a:pt x="12382" y="7832"/>
                </a:cubicBezTo>
                <a:lnTo>
                  <a:pt x="12393" y="7832"/>
                </a:lnTo>
                <a:cubicBezTo>
                  <a:pt x="12429" y="7879"/>
                  <a:pt x="12463" y="7915"/>
                  <a:pt x="12499" y="7962"/>
                </a:cubicBezTo>
                <a:lnTo>
                  <a:pt x="12534" y="7996"/>
                </a:lnTo>
                <a:cubicBezTo>
                  <a:pt x="12569" y="8020"/>
                  <a:pt x="12604" y="8043"/>
                  <a:pt x="12627" y="8067"/>
                </a:cubicBezTo>
                <a:cubicBezTo>
                  <a:pt x="12640" y="8079"/>
                  <a:pt x="12663" y="8090"/>
                  <a:pt x="12674" y="8102"/>
                </a:cubicBezTo>
                <a:cubicBezTo>
                  <a:pt x="12721" y="8137"/>
                  <a:pt x="12757" y="8161"/>
                  <a:pt x="12815" y="8196"/>
                </a:cubicBezTo>
                <a:lnTo>
                  <a:pt x="12956" y="8267"/>
                </a:lnTo>
                <a:cubicBezTo>
                  <a:pt x="12979" y="8278"/>
                  <a:pt x="12991" y="8278"/>
                  <a:pt x="13003" y="8290"/>
                </a:cubicBezTo>
                <a:cubicBezTo>
                  <a:pt x="13049" y="8301"/>
                  <a:pt x="13085" y="8313"/>
                  <a:pt x="13120" y="8325"/>
                </a:cubicBezTo>
                <a:cubicBezTo>
                  <a:pt x="13143" y="8337"/>
                  <a:pt x="13155" y="8337"/>
                  <a:pt x="13167" y="8337"/>
                </a:cubicBezTo>
                <a:cubicBezTo>
                  <a:pt x="13226" y="8360"/>
                  <a:pt x="13284" y="8372"/>
                  <a:pt x="13343" y="8372"/>
                </a:cubicBezTo>
                <a:cubicBezTo>
                  <a:pt x="13401" y="8384"/>
                  <a:pt x="13448" y="8384"/>
                  <a:pt x="13507" y="8384"/>
                </a:cubicBezTo>
                <a:lnTo>
                  <a:pt x="13565" y="8384"/>
                </a:lnTo>
                <a:cubicBezTo>
                  <a:pt x="13612" y="8384"/>
                  <a:pt x="13659" y="8372"/>
                  <a:pt x="13706" y="8372"/>
                </a:cubicBezTo>
                <a:cubicBezTo>
                  <a:pt x="13718" y="8372"/>
                  <a:pt x="13742" y="8360"/>
                  <a:pt x="13753" y="8360"/>
                </a:cubicBezTo>
                <a:cubicBezTo>
                  <a:pt x="13823" y="8348"/>
                  <a:pt x="13882" y="8337"/>
                  <a:pt x="13953" y="8313"/>
                </a:cubicBezTo>
                <a:cubicBezTo>
                  <a:pt x="14000" y="8301"/>
                  <a:pt x="14058" y="8278"/>
                  <a:pt x="14105" y="8254"/>
                </a:cubicBezTo>
                <a:cubicBezTo>
                  <a:pt x="14117" y="8243"/>
                  <a:pt x="14128" y="8243"/>
                  <a:pt x="14140" y="8231"/>
                </a:cubicBezTo>
                <a:lnTo>
                  <a:pt x="14281" y="8161"/>
                </a:lnTo>
                <a:cubicBezTo>
                  <a:pt x="14292" y="8149"/>
                  <a:pt x="14292" y="8149"/>
                  <a:pt x="14304" y="8149"/>
                </a:cubicBezTo>
                <a:cubicBezTo>
                  <a:pt x="14339" y="8114"/>
                  <a:pt x="14375" y="8090"/>
                  <a:pt x="14410" y="8067"/>
                </a:cubicBezTo>
                <a:cubicBezTo>
                  <a:pt x="14422" y="8056"/>
                  <a:pt x="14422" y="8056"/>
                  <a:pt x="14433" y="8056"/>
                </a:cubicBezTo>
                <a:lnTo>
                  <a:pt x="14539" y="7950"/>
                </a:lnTo>
                <a:cubicBezTo>
                  <a:pt x="14550" y="7950"/>
                  <a:pt x="14550" y="7938"/>
                  <a:pt x="14562" y="7926"/>
                </a:cubicBezTo>
                <a:cubicBezTo>
                  <a:pt x="14597" y="7891"/>
                  <a:pt x="14621" y="7856"/>
                  <a:pt x="14656" y="7821"/>
                </a:cubicBezTo>
                <a:cubicBezTo>
                  <a:pt x="14680" y="7785"/>
                  <a:pt x="14714" y="7751"/>
                  <a:pt x="14738" y="7704"/>
                </a:cubicBezTo>
                <a:cubicBezTo>
                  <a:pt x="14738" y="7704"/>
                  <a:pt x="14750" y="7692"/>
                  <a:pt x="14750" y="7680"/>
                </a:cubicBezTo>
                <a:cubicBezTo>
                  <a:pt x="14773" y="7645"/>
                  <a:pt x="14797" y="7598"/>
                  <a:pt x="14808" y="7563"/>
                </a:cubicBezTo>
                <a:cubicBezTo>
                  <a:pt x="14808" y="7551"/>
                  <a:pt x="14820" y="7551"/>
                  <a:pt x="14820" y="7540"/>
                </a:cubicBezTo>
                <a:cubicBezTo>
                  <a:pt x="14832" y="7504"/>
                  <a:pt x="14855" y="7469"/>
                  <a:pt x="14867" y="7434"/>
                </a:cubicBezTo>
                <a:lnTo>
                  <a:pt x="14867" y="7410"/>
                </a:lnTo>
                <a:cubicBezTo>
                  <a:pt x="14878" y="7363"/>
                  <a:pt x="14891" y="7316"/>
                  <a:pt x="14902" y="7282"/>
                </a:cubicBezTo>
                <a:cubicBezTo>
                  <a:pt x="14902" y="7270"/>
                  <a:pt x="14914" y="7258"/>
                  <a:pt x="14914" y="7246"/>
                </a:cubicBezTo>
                <a:cubicBezTo>
                  <a:pt x="14925" y="7211"/>
                  <a:pt x="14925" y="7164"/>
                  <a:pt x="14938" y="7118"/>
                </a:cubicBezTo>
                <a:cubicBezTo>
                  <a:pt x="14938" y="7024"/>
                  <a:pt x="14949" y="6930"/>
                  <a:pt x="14938" y="6836"/>
                </a:cubicBezTo>
                <a:cubicBezTo>
                  <a:pt x="14972" y="5969"/>
                  <a:pt x="14328" y="5042"/>
                  <a:pt x="13401" y="5031"/>
                </a:cubicBezTo>
                <a:cubicBezTo>
                  <a:pt x="13155" y="5031"/>
                  <a:pt x="12898" y="5101"/>
                  <a:pt x="12616" y="5242"/>
                </a:cubicBezTo>
                <a:cubicBezTo>
                  <a:pt x="12124" y="5500"/>
                  <a:pt x="11913" y="5969"/>
                  <a:pt x="11924" y="6461"/>
                </a:cubicBezTo>
                <a:lnTo>
                  <a:pt x="11924" y="6472"/>
                </a:lnTo>
                <a:lnTo>
                  <a:pt x="11924" y="6531"/>
                </a:lnTo>
                <a:lnTo>
                  <a:pt x="11924" y="6636"/>
                </a:lnTo>
                <a:lnTo>
                  <a:pt x="11924" y="6649"/>
                </a:lnTo>
                <a:lnTo>
                  <a:pt x="11924" y="6672"/>
                </a:lnTo>
                <a:cubicBezTo>
                  <a:pt x="11408" y="6754"/>
                  <a:pt x="10892" y="6860"/>
                  <a:pt x="10389" y="6941"/>
                </a:cubicBezTo>
                <a:cubicBezTo>
                  <a:pt x="10060" y="5758"/>
                  <a:pt x="9087" y="4737"/>
                  <a:pt x="7786" y="4737"/>
                </a:cubicBezTo>
                <a:cubicBezTo>
                  <a:pt x="7586" y="4737"/>
                  <a:pt x="7387" y="4761"/>
                  <a:pt x="7176" y="4807"/>
                </a:cubicBezTo>
                <a:cubicBezTo>
                  <a:pt x="7023" y="4187"/>
                  <a:pt x="6824" y="3588"/>
                  <a:pt x="6672" y="2967"/>
                </a:cubicBezTo>
                <a:cubicBezTo>
                  <a:pt x="6672" y="2955"/>
                  <a:pt x="6684" y="2955"/>
                  <a:pt x="6684" y="2955"/>
                </a:cubicBezTo>
                <a:cubicBezTo>
                  <a:pt x="6695" y="2944"/>
                  <a:pt x="6707" y="2944"/>
                  <a:pt x="6707" y="2932"/>
                </a:cubicBezTo>
                <a:cubicBezTo>
                  <a:pt x="6754" y="2908"/>
                  <a:pt x="6789" y="2885"/>
                  <a:pt x="6824" y="2861"/>
                </a:cubicBezTo>
                <a:cubicBezTo>
                  <a:pt x="6824" y="2850"/>
                  <a:pt x="6836" y="2850"/>
                  <a:pt x="6848" y="2838"/>
                </a:cubicBezTo>
                <a:cubicBezTo>
                  <a:pt x="6883" y="2814"/>
                  <a:pt x="6918" y="2780"/>
                  <a:pt x="6953" y="2744"/>
                </a:cubicBezTo>
                <a:cubicBezTo>
                  <a:pt x="6953" y="2733"/>
                  <a:pt x="6965" y="2733"/>
                  <a:pt x="6976" y="2721"/>
                </a:cubicBezTo>
                <a:cubicBezTo>
                  <a:pt x="7000" y="2686"/>
                  <a:pt x="7035" y="2650"/>
                  <a:pt x="7070" y="2615"/>
                </a:cubicBezTo>
                <a:cubicBezTo>
                  <a:pt x="7094" y="2580"/>
                  <a:pt x="7117" y="2533"/>
                  <a:pt x="7140" y="2498"/>
                </a:cubicBezTo>
                <a:lnTo>
                  <a:pt x="7164" y="2475"/>
                </a:lnTo>
                <a:cubicBezTo>
                  <a:pt x="7176" y="2439"/>
                  <a:pt x="7200" y="2392"/>
                  <a:pt x="7223" y="2358"/>
                </a:cubicBezTo>
                <a:cubicBezTo>
                  <a:pt x="7223" y="2345"/>
                  <a:pt x="7223" y="2345"/>
                  <a:pt x="7234" y="2334"/>
                </a:cubicBezTo>
                <a:cubicBezTo>
                  <a:pt x="7246" y="2298"/>
                  <a:pt x="7258" y="2264"/>
                  <a:pt x="7270" y="2217"/>
                </a:cubicBezTo>
                <a:cubicBezTo>
                  <a:pt x="7281" y="2217"/>
                  <a:pt x="7281" y="2205"/>
                  <a:pt x="7281" y="2205"/>
                </a:cubicBezTo>
                <a:cubicBezTo>
                  <a:pt x="7293" y="2158"/>
                  <a:pt x="7305" y="2111"/>
                  <a:pt x="7317" y="2076"/>
                </a:cubicBezTo>
                <a:lnTo>
                  <a:pt x="7317" y="2041"/>
                </a:lnTo>
                <a:cubicBezTo>
                  <a:pt x="7328" y="1994"/>
                  <a:pt x="7340" y="1959"/>
                  <a:pt x="7340" y="1912"/>
                </a:cubicBezTo>
                <a:cubicBezTo>
                  <a:pt x="7445" y="1021"/>
                  <a:pt x="6778" y="1"/>
                  <a:pt x="5804"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84" name="Google Shape;2784;p83"/>
          <p:cNvSpPr/>
          <p:nvPr/>
        </p:nvSpPr>
        <p:spPr>
          <a:xfrm>
            <a:off x="5848488" y="4647826"/>
            <a:ext cx="961066" cy="861096"/>
          </a:xfrm>
          <a:custGeom>
            <a:rect b="b" l="l" r="r" t="t"/>
            <a:pathLst>
              <a:path extrusionOk="0" h="16650" w="18583">
                <a:moveTo>
                  <a:pt x="8583" y="411"/>
                </a:moveTo>
                <a:cubicBezTo>
                  <a:pt x="9474" y="411"/>
                  <a:pt x="10201" y="1068"/>
                  <a:pt x="10763" y="1889"/>
                </a:cubicBezTo>
                <a:cubicBezTo>
                  <a:pt x="9860" y="2264"/>
                  <a:pt x="9005" y="2814"/>
                  <a:pt x="8312" y="3296"/>
                </a:cubicBezTo>
                <a:cubicBezTo>
                  <a:pt x="8067" y="3460"/>
                  <a:pt x="7820" y="3647"/>
                  <a:pt x="7586" y="3823"/>
                </a:cubicBezTo>
                <a:cubicBezTo>
                  <a:pt x="6952" y="3741"/>
                  <a:pt x="6308" y="3682"/>
                  <a:pt x="5663" y="3671"/>
                </a:cubicBezTo>
                <a:cubicBezTo>
                  <a:pt x="5897" y="2405"/>
                  <a:pt x="6449" y="1243"/>
                  <a:pt x="7668" y="634"/>
                </a:cubicBezTo>
                <a:cubicBezTo>
                  <a:pt x="7996" y="482"/>
                  <a:pt x="8301" y="411"/>
                  <a:pt x="8583" y="411"/>
                </a:cubicBezTo>
                <a:close/>
                <a:moveTo>
                  <a:pt x="11032" y="2311"/>
                </a:moveTo>
                <a:cubicBezTo>
                  <a:pt x="11384" y="2897"/>
                  <a:pt x="11654" y="3518"/>
                  <a:pt x="11842" y="4022"/>
                </a:cubicBezTo>
                <a:cubicBezTo>
                  <a:pt x="11947" y="4280"/>
                  <a:pt x="12029" y="4550"/>
                  <a:pt x="12123" y="4820"/>
                </a:cubicBezTo>
                <a:cubicBezTo>
                  <a:pt x="10998" y="4456"/>
                  <a:pt x="9837" y="4198"/>
                  <a:pt x="8711" y="3999"/>
                </a:cubicBezTo>
                <a:cubicBezTo>
                  <a:pt x="8559" y="3976"/>
                  <a:pt x="8395" y="3940"/>
                  <a:pt x="8242" y="3916"/>
                </a:cubicBezTo>
                <a:lnTo>
                  <a:pt x="8735" y="3565"/>
                </a:lnTo>
                <a:cubicBezTo>
                  <a:pt x="9427" y="3096"/>
                  <a:pt x="10212" y="2627"/>
                  <a:pt x="11032" y="2311"/>
                </a:cubicBezTo>
                <a:close/>
                <a:moveTo>
                  <a:pt x="5980" y="4187"/>
                </a:moveTo>
                <a:cubicBezTo>
                  <a:pt x="6332" y="4198"/>
                  <a:pt x="6683" y="4210"/>
                  <a:pt x="7058" y="4245"/>
                </a:cubicBezTo>
                <a:cubicBezTo>
                  <a:pt x="6507" y="4690"/>
                  <a:pt x="5968" y="5183"/>
                  <a:pt x="5475" y="5711"/>
                </a:cubicBezTo>
                <a:cubicBezTo>
                  <a:pt x="5487" y="5218"/>
                  <a:pt x="5511" y="4690"/>
                  <a:pt x="5581" y="4187"/>
                </a:cubicBezTo>
                <a:close/>
                <a:moveTo>
                  <a:pt x="12616" y="1947"/>
                </a:moveTo>
                <a:cubicBezTo>
                  <a:pt x="12674" y="2592"/>
                  <a:pt x="13284" y="3202"/>
                  <a:pt x="13952" y="3202"/>
                </a:cubicBezTo>
                <a:cubicBezTo>
                  <a:pt x="14175" y="3202"/>
                  <a:pt x="14398" y="3131"/>
                  <a:pt x="14620" y="2979"/>
                </a:cubicBezTo>
                <a:cubicBezTo>
                  <a:pt x="14737" y="2885"/>
                  <a:pt x="14831" y="2780"/>
                  <a:pt x="14901" y="2662"/>
                </a:cubicBezTo>
                <a:cubicBezTo>
                  <a:pt x="15852" y="3530"/>
                  <a:pt x="15523" y="4914"/>
                  <a:pt x="14961" y="6074"/>
                </a:cubicBezTo>
                <a:cubicBezTo>
                  <a:pt x="14245" y="5652"/>
                  <a:pt x="13483" y="5300"/>
                  <a:pt x="12686" y="5007"/>
                </a:cubicBezTo>
                <a:cubicBezTo>
                  <a:pt x="12416" y="4010"/>
                  <a:pt x="12041" y="3014"/>
                  <a:pt x="11514" y="2147"/>
                </a:cubicBezTo>
                <a:cubicBezTo>
                  <a:pt x="11877" y="2041"/>
                  <a:pt x="12252" y="1970"/>
                  <a:pt x="12616" y="1947"/>
                </a:cubicBezTo>
                <a:close/>
                <a:moveTo>
                  <a:pt x="12827" y="5534"/>
                </a:moveTo>
                <a:lnTo>
                  <a:pt x="12827" y="5534"/>
                </a:lnTo>
                <a:cubicBezTo>
                  <a:pt x="13495" y="5805"/>
                  <a:pt x="14140" y="6121"/>
                  <a:pt x="14750" y="6485"/>
                </a:cubicBezTo>
                <a:cubicBezTo>
                  <a:pt x="14620" y="6707"/>
                  <a:pt x="14492" y="6918"/>
                  <a:pt x="14374" y="7105"/>
                </a:cubicBezTo>
                <a:cubicBezTo>
                  <a:pt x="14057" y="7574"/>
                  <a:pt x="13718" y="8032"/>
                  <a:pt x="13354" y="8466"/>
                </a:cubicBezTo>
                <a:cubicBezTo>
                  <a:pt x="13296" y="8009"/>
                  <a:pt x="13225" y="7551"/>
                  <a:pt x="13155" y="7105"/>
                </a:cubicBezTo>
                <a:cubicBezTo>
                  <a:pt x="13061" y="6602"/>
                  <a:pt x="12955" y="6074"/>
                  <a:pt x="12827" y="5534"/>
                </a:cubicBezTo>
                <a:close/>
                <a:moveTo>
                  <a:pt x="5077" y="4198"/>
                </a:moveTo>
                <a:lnTo>
                  <a:pt x="5077" y="4198"/>
                </a:lnTo>
                <a:cubicBezTo>
                  <a:pt x="4995" y="4878"/>
                  <a:pt x="4983" y="5581"/>
                  <a:pt x="5006" y="6238"/>
                </a:cubicBezTo>
                <a:cubicBezTo>
                  <a:pt x="4198" y="7188"/>
                  <a:pt x="3529" y="8231"/>
                  <a:pt x="3083" y="9345"/>
                </a:cubicBezTo>
                <a:cubicBezTo>
                  <a:pt x="2169" y="8700"/>
                  <a:pt x="1454" y="7845"/>
                  <a:pt x="1290" y="6660"/>
                </a:cubicBezTo>
                <a:cubicBezTo>
                  <a:pt x="1278" y="6543"/>
                  <a:pt x="1267" y="6414"/>
                  <a:pt x="1267" y="6308"/>
                </a:cubicBezTo>
                <a:lnTo>
                  <a:pt x="1267" y="6308"/>
                </a:lnTo>
                <a:cubicBezTo>
                  <a:pt x="1372" y="6332"/>
                  <a:pt x="1489" y="6355"/>
                  <a:pt x="1595" y="6355"/>
                </a:cubicBezTo>
                <a:cubicBezTo>
                  <a:pt x="1817" y="6355"/>
                  <a:pt x="2040" y="6285"/>
                  <a:pt x="2251" y="6133"/>
                </a:cubicBezTo>
                <a:cubicBezTo>
                  <a:pt x="2767" y="5722"/>
                  <a:pt x="2814" y="5125"/>
                  <a:pt x="2603" y="4656"/>
                </a:cubicBezTo>
                <a:cubicBezTo>
                  <a:pt x="3354" y="4339"/>
                  <a:pt x="4279" y="4234"/>
                  <a:pt x="5077" y="4198"/>
                </a:cubicBezTo>
                <a:close/>
                <a:moveTo>
                  <a:pt x="5030" y="6941"/>
                </a:moveTo>
                <a:cubicBezTo>
                  <a:pt x="5042" y="7024"/>
                  <a:pt x="5042" y="7118"/>
                  <a:pt x="5053" y="7211"/>
                </a:cubicBezTo>
                <a:cubicBezTo>
                  <a:pt x="5123" y="8314"/>
                  <a:pt x="5276" y="9450"/>
                  <a:pt x="5546" y="10576"/>
                </a:cubicBezTo>
                <a:cubicBezTo>
                  <a:pt x="4854" y="10318"/>
                  <a:pt x="4139" y="10002"/>
                  <a:pt x="3482" y="9603"/>
                </a:cubicBezTo>
                <a:cubicBezTo>
                  <a:pt x="3565" y="9392"/>
                  <a:pt x="3658" y="9181"/>
                  <a:pt x="3752" y="8981"/>
                </a:cubicBezTo>
                <a:cubicBezTo>
                  <a:pt x="4092" y="8267"/>
                  <a:pt x="4526" y="7574"/>
                  <a:pt x="5030" y="6941"/>
                </a:cubicBezTo>
                <a:close/>
                <a:moveTo>
                  <a:pt x="15172" y="6754"/>
                </a:moveTo>
                <a:cubicBezTo>
                  <a:pt x="15230" y="6789"/>
                  <a:pt x="15289" y="6836"/>
                  <a:pt x="15359" y="6871"/>
                </a:cubicBezTo>
                <a:cubicBezTo>
                  <a:pt x="15805" y="7199"/>
                  <a:pt x="16261" y="7551"/>
                  <a:pt x="16519" y="7997"/>
                </a:cubicBezTo>
                <a:cubicBezTo>
                  <a:pt x="16321" y="8067"/>
                  <a:pt x="16097" y="8196"/>
                  <a:pt x="15898" y="8419"/>
                </a:cubicBezTo>
                <a:cubicBezTo>
                  <a:pt x="15370" y="9005"/>
                  <a:pt x="15675" y="9814"/>
                  <a:pt x="16250" y="10224"/>
                </a:cubicBezTo>
                <a:cubicBezTo>
                  <a:pt x="16215" y="10271"/>
                  <a:pt x="16168" y="10318"/>
                  <a:pt x="16133" y="10365"/>
                </a:cubicBezTo>
                <a:cubicBezTo>
                  <a:pt x="15500" y="11139"/>
                  <a:pt x="14445" y="11467"/>
                  <a:pt x="13495" y="11631"/>
                </a:cubicBezTo>
                <a:cubicBezTo>
                  <a:pt x="13541" y="10799"/>
                  <a:pt x="13507" y="9943"/>
                  <a:pt x="13424" y="9111"/>
                </a:cubicBezTo>
                <a:cubicBezTo>
                  <a:pt x="14081" y="8384"/>
                  <a:pt x="14703" y="7598"/>
                  <a:pt x="15172" y="6754"/>
                </a:cubicBezTo>
                <a:close/>
                <a:moveTo>
                  <a:pt x="7738" y="4304"/>
                </a:moveTo>
                <a:cubicBezTo>
                  <a:pt x="9250" y="4468"/>
                  <a:pt x="10810" y="4796"/>
                  <a:pt x="12275" y="5323"/>
                </a:cubicBezTo>
                <a:cubicBezTo>
                  <a:pt x="12604" y="6508"/>
                  <a:pt x="12815" y="7727"/>
                  <a:pt x="12932" y="8947"/>
                </a:cubicBezTo>
                <a:cubicBezTo>
                  <a:pt x="12275" y="9650"/>
                  <a:pt x="11572" y="10307"/>
                  <a:pt x="10834" y="10916"/>
                </a:cubicBezTo>
                <a:cubicBezTo>
                  <a:pt x="10517" y="11174"/>
                  <a:pt x="10188" y="11432"/>
                  <a:pt x="9860" y="11678"/>
                </a:cubicBezTo>
                <a:cubicBezTo>
                  <a:pt x="8559" y="11514"/>
                  <a:pt x="7269" y="11174"/>
                  <a:pt x="6061" y="10763"/>
                </a:cubicBezTo>
                <a:cubicBezTo>
                  <a:pt x="5686" y="9333"/>
                  <a:pt x="5511" y="7845"/>
                  <a:pt x="5487" y="6402"/>
                </a:cubicBezTo>
                <a:cubicBezTo>
                  <a:pt x="6167" y="5628"/>
                  <a:pt x="6929" y="4925"/>
                  <a:pt x="7738" y="4304"/>
                </a:cubicBezTo>
                <a:close/>
                <a:moveTo>
                  <a:pt x="12979" y="9568"/>
                </a:moveTo>
                <a:cubicBezTo>
                  <a:pt x="13038" y="10271"/>
                  <a:pt x="13049" y="10987"/>
                  <a:pt x="13014" y="11701"/>
                </a:cubicBezTo>
                <a:cubicBezTo>
                  <a:pt x="12533" y="11760"/>
                  <a:pt x="12064" y="11795"/>
                  <a:pt x="11584" y="11795"/>
                </a:cubicBezTo>
                <a:cubicBezTo>
                  <a:pt x="11232" y="11795"/>
                  <a:pt x="10892" y="11784"/>
                  <a:pt x="10552" y="11748"/>
                </a:cubicBezTo>
                <a:cubicBezTo>
                  <a:pt x="11150" y="11279"/>
                  <a:pt x="11736" y="10776"/>
                  <a:pt x="12275" y="10271"/>
                </a:cubicBezTo>
                <a:cubicBezTo>
                  <a:pt x="12510" y="10049"/>
                  <a:pt x="12744" y="9814"/>
                  <a:pt x="12979" y="9568"/>
                </a:cubicBezTo>
                <a:close/>
                <a:moveTo>
                  <a:pt x="6226" y="11315"/>
                </a:moveTo>
                <a:lnTo>
                  <a:pt x="6226" y="11315"/>
                </a:lnTo>
                <a:cubicBezTo>
                  <a:pt x="6577" y="11420"/>
                  <a:pt x="6918" y="11526"/>
                  <a:pt x="7246" y="11608"/>
                </a:cubicBezTo>
                <a:cubicBezTo>
                  <a:pt x="7903" y="11795"/>
                  <a:pt x="8606" y="11948"/>
                  <a:pt x="9309" y="12065"/>
                </a:cubicBezTo>
                <a:cubicBezTo>
                  <a:pt x="8583" y="12546"/>
                  <a:pt x="7820" y="12968"/>
                  <a:pt x="7012" y="13285"/>
                </a:cubicBezTo>
                <a:cubicBezTo>
                  <a:pt x="6694" y="12652"/>
                  <a:pt x="6437" y="11995"/>
                  <a:pt x="6226" y="11315"/>
                </a:cubicBezTo>
                <a:close/>
                <a:moveTo>
                  <a:pt x="3318" y="10083"/>
                </a:moveTo>
                <a:cubicBezTo>
                  <a:pt x="4057" y="10529"/>
                  <a:pt x="4878" y="10869"/>
                  <a:pt x="5686" y="11139"/>
                </a:cubicBezTo>
                <a:cubicBezTo>
                  <a:pt x="5909" y="11936"/>
                  <a:pt x="6202" y="12710"/>
                  <a:pt x="6566" y="13437"/>
                </a:cubicBezTo>
                <a:cubicBezTo>
                  <a:pt x="6554" y="13449"/>
                  <a:pt x="6543" y="13449"/>
                  <a:pt x="6519" y="13449"/>
                </a:cubicBezTo>
                <a:cubicBezTo>
                  <a:pt x="6061" y="13589"/>
                  <a:pt x="5605" y="13718"/>
                  <a:pt x="5159" y="13718"/>
                </a:cubicBezTo>
                <a:cubicBezTo>
                  <a:pt x="4714" y="13718"/>
                  <a:pt x="4279" y="13589"/>
                  <a:pt x="3904" y="13202"/>
                </a:cubicBezTo>
                <a:cubicBezTo>
                  <a:pt x="3541" y="12850"/>
                  <a:pt x="3330" y="12370"/>
                  <a:pt x="3213" y="11889"/>
                </a:cubicBezTo>
                <a:cubicBezTo>
                  <a:pt x="3083" y="11292"/>
                  <a:pt x="3154" y="10682"/>
                  <a:pt x="3318" y="10083"/>
                </a:cubicBezTo>
                <a:close/>
                <a:moveTo>
                  <a:pt x="10001" y="12159"/>
                </a:moveTo>
                <a:cubicBezTo>
                  <a:pt x="10552" y="12229"/>
                  <a:pt x="11115" y="12264"/>
                  <a:pt x="11666" y="12264"/>
                </a:cubicBezTo>
                <a:cubicBezTo>
                  <a:pt x="12111" y="12264"/>
                  <a:pt x="12545" y="12241"/>
                  <a:pt x="12967" y="12194"/>
                </a:cubicBezTo>
                <a:lnTo>
                  <a:pt x="12967" y="12194"/>
                </a:lnTo>
                <a:cubicBezTo>
                  <a:pt x="12908" y="12874"/>
                  <a:pt x="12780" y="13554"/>
                  <a:pt x="12569" y="14199"/>
                </a:cubicBezTo>
                <a:cubicBezTo>
                  <a:pt x="12252" y="15137"/>
                  <a:pt x="11889" y="15992"/>
                  <a:pt x="10821" y="16169"/>
                </a:cubicBezTo>
                <a:cubicBezTo>
                  <a:pt x="10716" y="16192"/>
                  <a:pt x="10610" y="16192"/>
                  <a:pt x="10505" y="16192"/>
                </a:cubicBezTo>
                <a:cubicBezTo>
                  <a:pt x="10107" y="16192"/>
                  <a:pt x="9708" y="16086"/>
                  <a:pt x="9356" y="15934"/>
                </a:cubicBezTo>
                <a:cubicBezTo>
                  <a:pt x="8395" y="15512"/>
                  <a:pt x="7726" y="14574"/>
                  <a:pt x="7234" y="13695"/>
                </a:cubicBezTo>
                <a:cubicBezTo>
                  <a:pt x="8207" y="13308"/>
                  <a:pt x="9133" y="12780"/>
                  <a:pt x="10001" y="12159"/>
                </a:cubicBezTo>
                <a:close/>
                <a:moveTo>
                  <a:pt x="8570" y="1"/>
                </a:moveTo>
                <a:cubicBezTo>
                  <a:pt x="7668" y="1"/>
                  <a:pt x="6765" y="458"/>
                  <a:pt x="6120" y="1267"/>
                </a:cubicBezTo>
                <a:cubicBezTo>
                  <a:pt x="5605" y="1936"/>
                  <a:pt x="5300" y="2780"/>
                  <a:pt x="5147" y="3682"/>
                </a:cubicBezTo>
                <a:cubicBezTo>
                  <a:pt x="4162" y="3705"/>
                  <a:pt x="3201" y="3870"/>
                  <a:pt x="2345" y="4268"/>
                </a:cubicBezTo>
                <a:cubicBezTo>
                  <a:pt x="2122" y="4010"/>
                  <a:pt x="1806" y="3835"/>
                  <a:pt x="1465" y="3835"/>
                </a:cubicBezTo>
                <a:cubicBezTo>
                  <a:pt x="1161" y="3835"/>
                  <a:pt x="832" y="3976"/>
                  <a:pt x="528" y="4315"/>
                </a:cubicBezTo>
                <a:cubicBezTo>
                  <a:pt x="0" y="4890"/>
                  <a:pt x="293" y="5699"/>
                  <a:pt x="856" y="6097"/>
                </a:cubicBezTo>
                <a:cubicBezTo>
                  <a:pt x="739" y="6941"/>
                  <a:pt x="1032" y="7891"/>
                  <a:pt x="1595" y="8618"/>
                </a:cubicBezTo>
                <a:cubicBezTo>
                  <a:pt x="1947" y="9087"/>
                  <a:pt x="2403" y="9486"/>
                  <a:pt x="2919" y="9826"/>
                </a:cubicBezTo>
                <a:cubicBezTo>
                  <a:pt x="2627" y="10740"/>
                  <a:pt x="2591" y="11737"/>
                  <a:pt x="2966" y="12639"/>
                </a:cubicBezTo>
                <a:cubicBezTo>
                  <a:pt x="3213" y="13202"/>
                  <a:pt x="3646" y="13707"/>
                  <a:pt x="4174" y="13999"/>
                </a:cubicBezTo>
                <a:cubicBezTo>
                  <a:pt x="4467" y="14152"/>
                  <a:pt x="4772" y="14210"/>
                  <a:pt x="5089" y="14210"/>
                </a:cubicBezTo>
                <a:cubicBezTo>
                  <a:pt x="5605" y="14210"/>
                  <a:pt x="6144" y="14058"/>
                  <a:pt x="6613" y="13918"/>
                </a:cubicBezTo>
                <a:cubicBezTo>
                  <a:pt x="6671" y="13894"/>
                  <a:pt x="6730" y="13871"/>
                  <a:pt x="6788" y="13859"/>
                </a:cubicBezTo>
                <a:cubicBezTo>
                  <a:pt x="6999" y="14246"/>
                  <a:pt x="7246" y="14632"/>
                  <a:pt x="7527" y="14996"/>
                </a:cubicBezTo>
                <a:cubicBezTo>
                  <a:pt x="8125" y="15770"/>
                  <a:pt x="8981" y="16450"/>
                  <a:pt x="9977" y="16614"/>
                </a:cubicBezTo>
                <a:cubicBezTo>
                  <a:pt x="10154" y="16638"/>
                  <a:pt x="10329" y="16649"/>
                  <a:pt x="10505" y="16649"/>
                </a:cubicBezTo>
                <a:cubicBezTo>
                  <a:pt x="10904" y="16649"/>
                  <a:pt x="11303" y="16579"/>
                  <a:pt x="11678" y="16391"/>
                </a:cubicBezTo>
                <a:cubicBezTo>
                  <a:pt x="12428" y="16028"/>
                  <a:pt x="12756" y="15090"/>
                  <a:pt x="13014" y="14351"/>
                </a:cubicBezTo>
                <a:cubicBezTo>
                  <a:pt x="13249" y="13636"/>
                  <a:pt x="13389" y="12886"/>
                  <a:pt x="13460" y="12123"/>
                </a:cubicBezTo>
                <a:cubicBezTo>
                  <a:pt x="13940" y="12030"/>
                  <a:pt x="14421" y="11912"/>
                  <a:pt x="14878" y="11737"/>
                </a:cubicBezTo>
                <a:cubicBezTo>
                  <a:pt x="15605" y="11479"/>
                  <a:pt x="16227" y="11034"/>
                  <a:pt x="16672" y="10424"/>
                </a:cubicBezTo>
                <a:cubicBezTo>
                  <a:pt x="16766" y="10447"/>
                  <a:pt x="16871" y="10459"/>
                  <a:pt x="16977" y="10459"/>
                </a:cubicBezTo>
                <a:cubicBezTo>
                  <a:pt x="17188" y="10459"/>
                  <a:pt x="17423" y="10388"/>
                  <a:pt x="17634" y="10236"/>
                </a:cubicBezTo>
                <a:cubicBezTo>
                  <a:pt x="18583" y="9474"/>
                  <a:pt x="17926" y="8103"/>
                  <a:pt x="17001" y="7962"/>
                </a:cubicBezTo>
                <a:cubicBezTo>
                  <a:pt x="16719" y="7399"/>
                  <a:pt x="16203" y="6918"/>
                  <a:pt x="15617" y="6485"/>
                </a:cubicBezTo>
                <a:cubicBezTo>
                  <a:pt x="15535" y="6438"/>
                  <a:pt x="15453" y="6391"/>
                  <a:pt x="15383" y="6332"/>
                </a:cubicBezTo>
                <a:cubicBezTo>
                  <a:pt x="15594" y="5886"/>
                  <a:pt x="15769" y="5417"/>
                  <a:pt x="15886" y="4948"/>
                </a:cubicBezTo>
                <a:cubicBezTo>
                  <a:pt x="16156" y="3788"/>
                  <a:pt x="15805" y="2874"/>
                  <a:pt x="15066" y="2264"/>
                </a:cubicBezTo>
                <a:cubicBezTo>
                  <a:pt x="15195" y="1513"/>
                  <a:pt x="14573" y="693"/>
                  <a:pt x="13823" y="693"/>
                </a:cubicBezTo>
                <a:cubicBezTo>
                  <a:pt x="13518" y="693"/>
                  <a:pt x="13190" y="833"/>
                  <a:pt x="12885" y="1162"/>
                </a:cubicBezTo>
                <a:cubicBezTo>
                  <a:pt x="12803" y="1243"/>
                  <a:pt x="12744" y="1337"/>
                  <a:pt x="12697" y="1431"/>
                </a:cubicBezTo>
                <a:cubicBezTo>
                  <a:pt x="12217" y="1443"/>
                  <a:pt x="11712" y="1548"/>
                  <a:pt x="11232" y="1712"/>
                </a:cubicBezTo>
                <a:cubicBezTo>
                  <a:pt x="10986" y="1361"/>
                  <a:pt x="10716" y="1045"/>
                  <a:pt x="10423" y="763"/>
                </a:cubicBezTo>
                <a:cubicBezTo>
                  <a:pt x="9860" y="235"/>
                  <a:pt x="9216" y="1"/>
                  <a:pt x="8570"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85" name="Google Shape;2785;p83"/>
          <p:cNvSpPr/>
          <p:nvPr/>
        </p:nvSpPr>
        <p:spPr>
          <a:xfrm>
            <a:off x="3155873" y="4212092"/>
            <a:ext cx="670341" cy="1234317"/>
          </a:xfrm>
          <a:custGeom>
            <a:rect b="b" l="l" r="r" t="t"/>
            <a:pathLst>
              <a:path extrusionOk="0" h="24505" w="13309">
                <a:moveTo>
                  <a:pt x="8220" y="2322"/>
                </a:moveTo>
                <a:lnTo>
                  <a:pt x="11936" y="3811"/>
                </a:lnTo>
                <a:cubicBezTo>
                  <a:pt x="11748" y="4186"/>
                  <a:pt x="11514" y="4585"/>
                  <a:pt x="11209" y="4984"/>
                </a:cubicBezTo>
                <a:lnTo>
                  <a:pt x="8009" y="3647"/>
                </a:lnTo>
                <a:cubicBezTo>
                  <a:pt x="8043" y="3166"/>
                  <a:pt x="8126" y="2720"/>
                  <a:pt x="8220" y="2322"/>
                </a:cubicBezTo>
                <a:close/>
                <a:moveTo>
                  <a:pt x="8009" y="4444"/>
                </a:moveTo>
                <a:lnTo>
                  <a:pt x="10705" y="5570"/>
                </a:lnTo>
                <a:cubicBezTo>
                  <a:pt x="10424" y="5851"/>
                  <a:pt x="10107" y="6120"/>
                  <a:pt x="9732" y="6367"/>
                </a:cubicBezTo>
                <a:cubicBezTo>
                  <a:pt x="9521" y="6508"/>
                  <a:pt x="9228" y="6672"/>
                  <a:pt x="8876" y="6860"/>
                </a:cubicBezTo>
                <a:cubicBezTo>
                  <a:pt x="8817" y="6894"/>
                  <a:pt x="8747" y="6930"/>
                  <a:pt x="8677" y="6977"/>
                </a:cubicBezTo>
                <a:cubicBezTo>
                  <a:pt x="8642" y="6894"/>
                  <a:pt x="8618" y="6813"/>
                  <a:pt x="8583" y="6742"/>
                </a:cubicBezTo>
                <a:cubicBezTo>
                  <a:pt x="8442" y="6367"/>
                  <a:pt x="8314" y="6050"/>
                  <a:pt x="8243" y="5804"/>
                </a:cubicBezTo>
                <a:cubicBezTo>
                  <a:pt x="8103" y="5335"/>
                  <a:pt x="8032" y="4890"/>
                  <a:pt x="8009" y="4444"/>
                </a:cubicBezTo>
                <a:close/>
                <a:moveTo>
                  <a:pt x="8290" y="8043"/>
                </a:moveTo>
                <a:cubicBezTo>
                  <a:pt x="8466" y="8559"/>
                  <a:pt x="8642" y="9111"/>
                  <a:pt x="8759" y="9697"/>
                </a:cubicBezTo>
                <a:lnTo>
                  <a:pt x="6777" y="9075"/>
                </a:lnTo>
                <a:cubicBezTo>
                  <a:pt x="7270" y="8676"/>
                  <a:pt x="7798" y="8337"/>
                  <a:pt x="8290" y="8043"/>
                </a:cubicBezTo>
                <a:close/>
                <a:moveTo>
                  <a:pt x="6156" y="9650"/>
                </a:moveTo>
                <a:lnTo>
                  <a:pt x="8888" y="10505"/>
                </a:lnTo>
                <a:cubicBezTo>
                  <a:pt x="8947" y="11104"/>
                  <a:pt x="8923" y="11713"/>
                  <a:pt x="8794" y="12323"/>
                </a:cubicBezTo>
                <a:lnTo>
                  <a:pt x="5218" y="10869"/>
                </a:lnTo>
                <a:cubicBezTo>
                  <a:pt x="5476" y="10412"/>
                  <a:pt x="5792" y="10013"/>
                  <a:pt x="6156" y="9650"/>
                </a:cubicBezTo>
                <a:close/>
                <a:moveTo>
                  <a:pt x="4901" y="11537"/>
                </a:moveTo>
                <a:lnTo>
                  <a:pt x="8583" y="13026"/>
                </a:lnTo>
                <a:cubicBezTo>
                  <a:pt x="8395" y="13507"/>
                  <a:pt x="8126" y="13976"/>
                  <a:pt x="7739" y="14421"/>
                </a:cubicBezTo>
                <a:lnTo>
                  <a:pt x="4597" y="13108"/>
                </a:lnTo>
                <a:cubicBezTo>
                  <a:pt x="4620" y="12534"/>
                  <a:pt x="4726" y="12006"/>
                  <a:pt x="4901" y="11537"/>
                </a:cubicBezTo>
                <a:close/>
                <a:moveTo>
                  <a:pt x="4643" y="13918"/>
                </a:moveTo>
                <a:lnTo>
                  <a:pt x="7188" y="14996"/>
                </a:lnTo>
                <a:cubicBezTo>
                  <a:pt x="7165" y="15007"/>
                  <a:pt x="7152" y="15031"/>
                  <a:pt x="7129" y="15043"/>
                </a:cubicBezTo>
                <a:cubicBezTo>
                  <a:pt x="6531" y="15559"/>
                  <a:pt x="5886" y="15992"/>
                  <a:pt x="5242" y="16403"/>
                </a:cubicBezTo>
                <a:cubicBezTo>
                  <a:pt x="5019" y="15687"/>
                  <a:pt x="4796" y="14949"/>
                  <a:pt x="4667" y="14175"/>
                </a:cubicBezTo>
                <a:cubicBezTo>
                  <a:pt x="4656" y="14082"/>
                  <a:pt x="4656" y="13999"/>
                  <a:pt x="4643" y="13918"/>
                </a:cubicBezTo>
                <a:close/>
                <a:moveTo>
                  <a:pt x="4831" y="17529"/>
                </a:moveTo>
                <a:cubicBezTo>
                  <a:pt x="5019" y="18103"/>
                  <a:pt x="5183" y="18689"/>
                  <a:pt x="5300" y="19275"/>
                </a:cubicBezTo>
                <a:lnTo>
                  <a:pt x="3354" y="18584"/>
                </a:lnTo>
                <a:cubicBezTo>
                  <a:pt x="3823" y="18196"/>
                  <a:pt x="4327" y="17857"/>
                  <a:pt x="4831" y="17529"/>
                </a:cubicBezTo>
                <a:close/>
                <a:moveTo>
                  <a:pt x="2733" y="19147"/>
                </a:moveTo>
                <a:lnTo>
                  <a:pt x="5417" y="20108"/>
                </a:lnTo>
                <a:cubicBezTo>
                  <a:pt x="5464" y="20647"/>
                  <a:pt x="5464" y="21221"/>
                  <a:pt x="5370" y="21831"/>
                </a:cubicBezTo>
                <a:lnTo>
                  <a:pt x="1712" y="20424"/>
                </a:lnTo>
                <a:cubicBezTo>
                  <a:pt x="2029" y="19932"/>
                  <a:pt x="2369" y="19510"/>
                  <a:pt x="2733" y="19147"/>
                </a:cubicBezTo>
                <a:close/>
                <a:moveTo>
                  <a:pt x="8642" y="0"/>
                </a:moveTo>
                <a:cubicBezTo>
                  <a:pt x="8512" y="0"/>
                  <a:pt x="8395" y="59"/>
                  <a:pt x="8325" y="165"/>
                </a:cubicBezTo>
                <a:cubicBezTo>
                  <a:pt x="8254" y="270"/>
                  <a:pt x="6602" y="2850"/>
                  <a:pt x="7540" y="6015"/>
                </a:cubicBezTo>
                <a:cubicBezTo>
                  <a:pt x="7621" y="6285"/>
                  <a:pt x="7751" y="6625"/>
                  <a:pt x="7903" y="7011"/>
                </a:cubicBezTo>
                <a:cubicBezTo>
                  <a:pt x="7938" y="7117"/>
                  <a:pt x="7985" y="7223"/>
                  <a:pt x="8032" y="7340"/>
                </a:cubicBezTo>
                <a:cubicBezTo>
                  <a:pt x="6027" y="8512"/>
                  <a:pt x="3342" y="10529"/>
                  <a:pt x="3952" y="14293"/>
                </a:cubicBezTo>
                <a:cubicBezTo>
                  <a:pt x="4093" y="15184"/>
                  <a:pt x="4351" y="16004"/>
                  <a:pt x="4609" y="16802"/>
                </a:cubicBezTo>
                <a:cubicBezTo>
                  <a:pt x="3835" y="17294"/>
                  <a:pt x="3072" y="17798"/>
                  <a:pt x="2369" y="18467"/>
                </a:cubicBezTo>
                <a:cubicBezTo>
                  <a:pt x="1818" y="18994"/>
                  <a:pt x="1314" y="19616"/>
                  <a:pt x="868" y="20413"/>
                </a:cubicBezTo>
                <a:cubicBezTo>
                  <a:pt x="563" y="20963"/>
                  <a:pt x="294" y="21585"/>
                  <a:pt x="60" y="22312"/>
                </a:cubicBezTo>
                <a:cubicBezTo>
                  <a:pt x="1" y="22511"/>
                  <a:pt x="107" y="22711"/>
                  <a:pt x="305" y="22781"/>
                </a:cubicBezTo>
                <a:cubicBezTo>
                  <a:pt x="329" y="22781"/>
                  <a:pt x="352" y="22792"/>
                  <a:pt x="388" y="22792"/>
                </a:cubicBezTo>
                <a:lnTo>
                  <a:pt x="411" y="22792"/>
                </a:lnTo>
                <a:cubicBezTo>
                  <a:pt x="576" y="22792"/>
                  <a:pt x="716" y="22687"/>
                  <a:pt x="763" y="22534"/>
                </a:cubicBezTo>
                <a:cubicBezTo>
                  <a:pt x="939" y="21984"/>
                  <a:pt x="1126" y="21503"/>
                  <a:pt x="1349" y="21069"/>
                </a:cubicBezTo>
                <a:lnTo>
                  <a:pt x="5230" y="22570"/>
                </a:lnTo>
                <a:cubicBezTo>
                  <a:pt x="5125" y="23016"/>
                  <a:pt x="4972" y="23496"/>
                  <a:pt x="4761" y="24000"/>
                </a:cubicBezTo>
                <a:cubicBezTo>
                  <a:pt x="4679" y="24188"/>
                  <a:pt x="4773" y="24399"/>
                  <a:pt x="4960" y="24481"/>
                </a:cubicBezTo>
                <a:cubicBezTo>
                  <a:pt x="4995" y="24493"/>
                  <a:pt x="5031" y="24504"/>
                  <a:pt x="5065" y="24504"/>
                </a:cubicBezTo>
                <a:lnTo>
                  <a:pt x="5101" y="24504"/>
                </a:lnTo>
                <a:cubicBezTo>
                  <a:pt x="5242" y="24504"/>
                  <a:pt x="5383" y="24422"/>
                  <a:pt x="5441" y="24282"/>
                </a:cubicBezTo>
                <a:cubicBezTo>
                  <a:pt x="5711" y="23613"/>
                  <a:pt x="5898" y="22992"/>
                  <a:pt x="6016" y="22406"/>
                </a:cubicBezTo>
                <a:cubicBezTo>
                  <a:pt x="6016" y="22406"/>
                  <a:pt x="6016" y="22394"/>
                  <a:pt x="6027" y="22394"/>
                </a:cubicBezTo>
                <a:cubicBezTo>
                  <a:pt x="6438" y="20330"/>
                  <a:pt x="5980" y="18689"/>
                  <a:pt x="5476" y="17118"/>
                </a:cubicBezTo>
                <a:cubicBezTo>
                  <a:pt x="6191" y="16672"/>
                  <a:pt x="6918" y="16203"/>
                  <a:pt x="7610" y="15606"/>
                </a:cubicBezTo>
                <a:cubicBezTo>
                  <a:pt x="10471" y="13108"/>
                  <a:pt x="9720" y="9861"/>
                  <a:pt x="8934" y="7668"/>
                </a:cubicBezTo>
                <a:cubicBezTo>
                  <a:pt x="9040" y="7610"/>
                  <a:pt x="9134" y="7563"/>
                  <a:pt x="9228" y="7504"/>
                </a:cubicBezTo>
                <a:cubicBezTo>
                  <a:pt x="9591" y="7305"/>
                  <a:pt x="9908" y="7141"/>
                  <a:pt x="10143" y="6977"/>
                </a:cubicBezTo>
                <a:cubicBezTo>
                  <a:pt x="12886" y="5136"/>
                  <a:pt x="13272" y="2099"/>
                  <a:pt x="13285" y="1982"/>
                </a:cubicBezTo>
                <a:cubicBezTo>
                  <a:pt x="13308" y="1771"/>
                  <a:pt x="13167" y="1595"/>
                  <a:pt x="12968" y="1571"/>
                </a:cubicBezTo>
                <a:lnTo>
                  <a:pt x="12921" y="1571"/>
                </a:lnTo>
                <a:cubicBezTo>
                  <a:pt x="12733" y="1571"/>
                  <a:pt x="12581" y="1701"/>
                  <a:pt x="12558" y="1888"/>
                </a:cubicBezTo>
                <a:cubicBezTo>
                  <a:pt x="12558" y="1900"/>
                  <a:pt x="12487" y="2416"/>
                  <a:pt x="12217" y="3131"/>
                </a:cubicBezTo>
                <a:lnTo>
                  <a:pt x="8442" y="1618"/>
                </a:lnTo>
                <a:cubicBezTo>
                  <a:pt x="8689" y="974"/>
                  <a:pt x="8934" y="575"/>
                  <a:pt x="8947" y="563"/>
                </a:cubicBezTo>
                <a:cubicBezTo>
                  <a:pt x="9052" y="399"/>
                  <a:pt x="9005" y="165"/>
                  <a:pt x="8841" y="59"/>
                </a:cubicBezTo>
                <a:cubicBezTo>
                  <a:pt x="8783" y="13"/>
                  <a:pt x="8712" y="0"/>
                  <a:pt x="8642"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2786" name="Google Shape;2786;p83"/>
          <p:cNvGrpSpPr/>
          <p:nvPr/>
        </p:nvGrpSpPr>
        <p:grpSpPr>
          <a:xfrm rot="1799811">
            <a:off x="434699" y="1496103"/>
            <a:ext cx="319932" cy="530123"/>
            <a:chOff x="3330825" y="1367375"/>
            <a:chExt cx="280075" cy="464025"/>
          </a:xfrm>
        </p:grpSpPr>
        <p:sp>
          <p:nvSpPr>
            <p:cNvPr id="2787" name="Google Shape;2787;p83"/>
            <p:cNvSpPr/>
            <p:nvPr/>
          </p:nvSpPr>
          <p:spPr>
            <a:xfrm>
              <a:off x="3484800" y="1720525"/>
              <a:ext cx="115550" cy="110875"/>
            </a:xfrm>
            <a:custGeom>
              <a:rect b="b" l="l" r="r" t="t"/>
              <a:pathLst>
                <a:path extrusionOk="0" h="4435" w="4622">
                  <a:moveTo>
                    <a:pt x="2311" y="0"/>
                  </a:moveTo>
                  <a:cubicBezTo>
                    <a:pt x="2159" y="0"/>
                    <a:pt x="2006" y="13"/>
                    <a:pt x="1857" y="37"/>
                  </a:cubicBezTo>
                  <a:cubicBezTo>
                    <a:pt x="764" y="233"/>
                    <a:pt x="0" y="1265"/>
                    <a:pt x="51" y="2348"/>
                  </a:cubicBezTo>
                  <a:cubicBezTo>
                    <a:pt x="51" y="2461"/>
                    <a:pt x="72" y="2574"/>
                    <a:pt x="93" y="2678"/>
                  </a:cubicBezTo>
                  <a:cubicBezTo>
                    <a:pt x="113" y="2998"/>
                    <a:pt x="196" y="3307"/>
                    <a:pt x="351" y="3606"/>
                  </a:cubicBezTo>
                  <a:cubicBezTo>
                    <a:pt x="665" y="4200"/>
                    <a:pt x="1226" y="4435"/>
                    <a:pt x="1815" y="4435"/>
                  </a:cubicBezTo>
                  <a:cubicBezTo>
                    <a:pt x="2249" y="4435"/>
                    <a:pt x="2698" y="4307"/>
                    <a:pt x="3074" y="4101"/>
                  </a:cubicBezTo>
                  <a:cubicBezTo>
                    <a:pt x="4054" y="3555"/>
                    <a:pt x="4621" y="2430"/>
                    <a:pt x="4312" y="1337"/>
                  </a:cubicBezTo>
                  <a:cubicBezTo>
                    <a:pt x="4057" y="414"/>
                    <a:pt x="3188" y="0"/>
                    <a:pt x="2311" y="0"/>
                  </a:cubicBez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88" name="Google Shape;2788;p83"/>
            <p:cNvSpPr/>
            <p:nvPr/>
          </p:nvSpPr>
          <p:spPr>
            <a:xfrm>
              <a:off x="3477400" y="1543325"/>
              <a:ext cx="133500" cy="103775"/>
            </a:xfrm>
            <a:custGeom>
              <a:rect b="b" l="l" r="r" t="t"/>
              <a:pathLst>
                <a:path extrusionOk="0" h="4151" w="5340">
                  <a:moveTo>
                    <a:pt x="2983" y="1"/>
                  </a:moveTo>
                  <a:cubicBezTo>
                    <a:pt x="2469" y="1"/>
                    <a:pt x="1956" y="154"/>
                    <a:pt x="1575" y="451"/>
                  </a:cubicBezTo>
                  <a:cubicBezTo>
                    <a:pt x="0" y="1662"/>
                    <a:pt x="1018" y="4151"/>
                    <a:pt x="2737" y="4151"/>
                  </a:cubicBezTo>
                  <a:cubicBezTo>
                    <a:pt x="2819" y="4151"/>
                    <a:pt x="2903" y="4145"/>
                    <a:pt x="2988" y="4134"/>
                  </a:cubicBezTo>
                  <a:cubicBezTo>
                    <a:pt x="3494" y="4134"/>
                    <a:pt x="3999" y="3938"/>
                    <a:pt x="4432" y="3576"/>
                  </a:cubicBezTo>
                  <a:cubicBezTo>
                    <a:pt x="5340" y="2834"/>
                    <a:pt x="5340" y="1555"/>
                    <a:pt x="4629" y="699"/>
                  </a:cubicBezTo>
                  <a:cubicBezTo>
                    <a:pt x="4237" y="228"/>
                    <a:pt x="3610" y="1"/>
                    <a:pt x="2983" y="1"/>
                  </a:cubicBez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89" name="Google Shape;2789;p83"/>
            <p:cNvSpPr/>
            <p:nvPr/>
          </p:nvSpPr>
          <p:spPr>
            <a:xfrm>
              <a:off x="3330825" y="1489400"/>
              <a:ext cx="143400" cy="134750"/>
            </a:xfrm>
            <a:custGeom>
              <a:rect b="b" l="l" r="r" t="t"/>
              <a:pathLst>
                <a:path extrusionOk="0" h="5390" w="5736">
                  <a:moveTo>
                    <a:pt x="2327" y="0"/>
                  </a:moveTo>
                  <a:cubicBezTo>
                    <a:pt x="1872" y="0"/>
                    <a:pt x="1427" y="134"/>
                    <a:pt x="1043" y="452"/>
                  </a:cubicBezTo>
                  <a:cubicBezTo>
                    <a:pt x="775" y="669"/>
                    <a:pt x="610" y="947"/>
                    <a:pt x="506" y="1267"/>
                  </a:cubicBezTo>
                  <a:cubicBezTo>
                    <a:pt x="32" y="2134"/>
                    <a:pt x="1" y="3361"/>
                    <a:pt x="424" y="4145"/>
                  </a:cubicBezTo>
                  <a:cubicBezTo>
                    <a:pt x="881" y="4994"/>
                    <a:pt x="1728" y="5389"/>
                    <a:pt x="2600" y="5389"/>
                  </a:cubicBezTo>
                  <a:cubicBezTo>
                    <a:pt x="3223" y="5389"/>
                    <a:pt x="3859" y="5188"/>
                    <a:pt x="4374" y="4805"/>
                  </a:cubicBezTo>
                  <a:cubicBezTo>
                    <a:pt x="5664" y="3836"/>
                    <a:pt x="5736" y="2134"/>
                    <a:pt x="4612" y="1030"/>
                  </a:cubicBezTo>
                  <a:cubicBezTo>
                    <a:pt x="4019" y="444"/>
                    <a:pt x="3156" y="0"/>
                    <a:pt x="2327" y="0"/>
                  </a:cubicBez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90" name="Google Shape;2790;p83"/>
            <p:cNvSpPr/>
            <p:nvPr/>
          </p:nvSpPr>
          <p:spPr>
            <a:xfrm>
              <a:off x="3451275" y="1367375"/>
              <a:ext cx="111650" cy="100400"/>
            </a:xfrm>
            <a:custGeom>
              <a:rect b="b" l="l" r="r" t="t"/>
              <a:pathLst>
                <a:path extrusionOk="0" h="4016" w="4466">
                  <a:moveTo>
                    <a:pt x="2077" y="0"/>
                  </a:moveTo>
                  <a:cubicBezTo>
                    <a:pt x="1557" y="0"/>
                    <a:pt x="1026" y="185"/>
                    <a:pt x="660" y="506"/>
                  </a:cubicBezTo>
                  <a:cubicBezTo>
                    <a:pt x="640" y="537"/>
                    <a:pt x="608" y="558"/>
                    <a:pt x="588" y="578"/>
                  </a:cubicBezTo>
                  <a:cubicBezTo>
                    <a:pt x="299" y="805"/>
                    <a:pt x="134" y="1145"/>
                    <a:pt x="83" y="1517"/>
                  </a:cubicBezTo>
                  <a:cubicBezTo>
                    <a:pt x="0" y="1950"/>
                    <a:pt x="62" y="2404"/>
                    <a:pt x="258" y="2827"/>
                  </a:cubicBezTo>
                  <a:cubicBezTo>
                    <a:pt x="340" y="3002"/>
                    <a:pt x="443" y="3146"/>
                    <a:pt x="567" y="3270"/>
                  </a:cubicBezTo>
                  <a:cubicBezTo>
                    <a:pt x="805" y="3570"/>
                    <a:pt x="1104" y="3817"/>
                    <a:pt x="1465" y="3930"/>
                  </a:cubicBezTo>
                  <a:cubicBezTo>
                    <a:pt x="1650" y="3988"/>
                    <a:pt x="1827" y="4015"/>
                    <a:pt x="1997" y="4015"/>
                  </a:cubicBezTo>
                  <a:cubicBezTo>
                    <a:pt x="3607" y="4015"/>
                    <a:pt x="4465" y="1592"/>
                    <a:pt x="3280" y="444"/>
                  </a:cubicBezTo>
                  <a:cubicBezTo>
                    <a:pt x="2965" y="138"/>
                    <a:pt x="2525" y="0"/>
                    <a:pt x="2077" y="0"/>
                  </a:cubicBez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91" name="Google Shape;2791;p83"/>
            <p:cNvSpPr/>
            <p:nvPr/>
          </p:nvSpPr>
          <p:spPr>
            <a:xfrm>
              <a:off x="3353000" y="1520100"/>
              <a:ext cx="54450" cy="76825"/>
            </a:xfrm>
            <a:custGeom>
              <a:rect b="b" l="l" r="r" t="t"/>
              <a:pathLst>
                <a:path extrusionOk="0" h="3073" w="2178">
                  <a:moveTo>
                    <a:pt x="1092" y="1"/>
                  </a:moveTo>
                  <a:cubicBezTo>
                    <a:pt x="1037" y="1"/>
                    <a:pt x="980" y="21"/>
                    <a:pt x="929" y="70"/>
                  </a:cubicBezTo>
                  <a:cubicBezTo>
                    <a:pt x="1" y="906"/>
                    <a:pt x="558" y="2999"/>
                    <a:pt x="1868" y="3072"/>
                  </a:cubicBezTo>
                  <a:cubicBezTo>
                    <a:pt x="1875" y="3073"/>
                    <a:pt x="1881" y="3073"/>
                    <a:pt x="1887" y="3073"/>
                  </a:cubicBezTo>
                  <a:cubicBezTo>
                    <a:pt x="2178" y="3073"/>
                    <a:pt x="2171" y="2607"/>
                    <a:pt x="1868" y="2598"/>
                  </a:cubicBezTo>
                  <a:cubicBezTo>
                    <a:pt x="960" y="2546"/>
                    <a:pt x="672" y="947"/>
                    <a:pt x="1270" y="411"/>
                  </a:cubicBezTo>
                  <a:cubicBezTo>
                    <a:pt x="1446" y="243"/>
                    <a:pt x="1281" y="1"/>
                    <a:pt x="1092" y="1"/>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92" name="Google Shape;2792;p83"/>
            <p:cNvSpPr/>
            <p:nvPr/>
          </p:nvSpPr>
          <p:spPr>
            <a:xfrm>
              <a:off x="3451525" y="1381525"/>
              <a:ext cx="55450" cy="76050"/>
            </a:xfrm>
            <a:custGeom>
              <a:rect b="b" l="l" r="r" t="t"/>
              <a:pathLst>
                <a:path extrusionOk="0" h="3042" w="2218">
                  <a:moveTo>
                    <a:pt x="1304" y="0"/>
                  </a:moveTo>
                  <a:cubicBezTo>
                    <a:pt x="1263" y="0"/>
                    <a:pt x="1220" y="13"/>
                    <a:pt x="1176" y="43"/>
                  </a:cubicBezTo>
                  <a:cubicBezTo>
                    <a:pt x="0" y="827"/>
                    <a:pt x="815" y="2395"/>
                    <a:pt x="1754" y="3004"/>
                  </a:cubicBezTo>
                  <a:cubicBezTo>
                    <a:pt x="1795" y="3030"/>
                    <a:pt x="1837" y="3042"/>
                    <a:pt x="1876" y="3042"/>
                  </a:cubicBezTo>
                  <a:cubicBezTo>
                    <a:pt x="2079" y="3042"/>
                    <a:pt x="2218" y="2729"/>
                    <a:pt x="2001" y="2591"/>
                  </a:cubicBezTo>
                  <a:cubicBezTo>
                    <a:pt x="1382" y="2188"/>
                    <a:pt x="578" y="1012"/>
                    <a:pt x="1424" y="455"/>
                  </a:cubicBezTo>
                  <a:cubicBezTo>
                    <a:pt x="1638" y="310"/>
                    <a:pt x="1504" y="0"/>
                    <a:pt x="1304" y="0"/>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93" name="Google Shape;2793;p83"/>
            <p:cNvSpPr/>
            <p:nvPr/>
          </p:nvSpPr>
          <p:spPr>
            <a:xfrm>
              <a:off x="3507475" y="1562550"/>
              <a:ext cx="38475" cy="55175"/>
            </a:xfrm>
            <a:custGeom>
              <a:rect b="b" l="l" r="r" t="t"/>
              <a:pathLst>
                <a:path extrusionOk="0" h="2207" w="1539">
                  <a:moveTo>
                    <a:pt x="743" y="0"/>
                  </a:moveTo>
                  <a:cubicBezTo>
                    <a:pt x="669" y="0"/>
                    <a:pt x="593" y="31"/>
                    <a:pt x="537" y="105"/>
                  </a:cubicBezTo>
                  <a:cubicBezTo>
                    <a:pt x="1" y="817"/>
                    <a:pt x="372" y="1859"/>
                    <a:pt x="1166" y="2189"/>
                  </a:cubicBezTo>
                  <a:cubicBezTo>
                    <a:pt x="1196" y="2201"/>
                    <a:pt x="1224" y="2206"/>
                    <a:pt x="1251" y="2206"/>
                  </a:cubicBezTo>
                  <a:cubicBezTo>
                    <a:pt x="1467" y="2206"/>
                    <a:pt x="1539" y="1826"/>
                    <a:pt x="1290" y="1725"/>
                  </a:cubicBezTo>
                  <a:cubicBezTo>
                    <a:pt x="754" y="1508"/>
                    <a:pt x="630" y="786"/>
                    <a:pt x="950" y="343"/>
                  </a:cubicBezTo>
                  <a:cubicBezTo>
                    <a:pt x="1080" y="169"/>
                    <a:pt x="916" y="0"/>
                    <a:pt x="743" y="0"/>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94" name="Google Shape;2794;p83"/>
            <p:cNvSpPr/>
            <p:nvPr/>
          </p:nvSpPr>
          <p:spPr>
            <a:xfrm>
              <a:off x="3501025" y="1742650"/>
              <a:ext cx="41675" cy="55450"/>
            </a:xfrm>
            <a:custGeom>
              <a:rect b="b" l="l" r="r" t="t"/>
              <a:pathLst>
                <a:path extrusionOk="0" h="2218" w="1667">
                  <a:moveTo>
                    <a:pt x="651" y="1"/>
                  </a:moveTo>
                  <a:cubicBezTo>
                    <a:pt x="578" y="1"/>
                    <a:pt x="505" y="33"/>
                    <a:pt x="454" y="112"/>
                  </a:cubicBezTo>
                  <a:cubicBezTo>
                    <a:pt x="1" y="875"/>
                    <a:pt x="454" y="1927"/>
                    <a:pt x="1280" y="2205"/>
                  </a:cubicBezTo>
                  <a:cubicBezTo>
                    <a:pt x="1306" y="2214"/>
                    <a:pt x="1331" y="2218"/>
                    <a:pt x="1354" y="2218"/>
                  </a:cubicBezTo>
                  <a:cubicBezTo>
                    <a:pt x="1588" y="2218"/>
                    <a:pt x="1666" y="1826"/>
                    <a:pt x="1403" y="1741"/>
                  </a:cubicBezTo>
                  <a:cubicBezTo>
                    <a:pt x="867" y="1556"/>
                    <a:pt x="578" y="844"/>
                    <a:pt x="878" y="359"/>
                  </a:cubicBezTo>
                  <a:cubicBezTo>
                    <a:pt x="985" y="172"/>
                    <a:pt x="818" y="1"/>
                    <a:pt x="651" y="1"/>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2795" name="Google Shape;2795;p83"/>
          <p:cNvGrpSpPr/>
          <p:nvPr/>
        </p:nvGrpSpPr>
        <p:grpSpPr>
          <a:xfrm rot="-5400000">
            <a:off x="7601663" y="79583"/>
            <a:ext cx="619050" cy="1025634"/>
            <a:chOff x="3330825" y="1367375"/>
            <a:chExt cx="280075" cy="464025"/>
          </a:xfrm>
        </p:grpSpPr>
        <p:sp>
          <p:nvSpPr>
            <p:cNvPr id="2796" name="Google Shape;2796;p83"/>
            <p:cNvSpPr/>
            <p:nvPr/>
          </p:nvSpPr>
          <p:spPr>
            <a:xfrm>
              <a:off x="3484800" y="1720525"/>
              <a:ext cx="115550" cy="110875"/>
            </a:xfrm>
            <a:custGeom>
              <a:rect b="b" l="l" r="r" t="t"/>
              <a:pathLst>
                <a:path extrusionOk="0" h="4435" w="4622">
                  <a:moveTo>
                    <a:pt x="2311" y="0"/>
                  </a:moveTo>
                  <a:cubicBezTo>
                    <a:pt x="2159" y="0"/>
                    <a:pt x="2006" y="13"/>
                    <a:pt x="1857" y="37"/>
                  </a:cubicBezTo>
                  <a:cubicBezTo>
                    <a:pt x="764" y="233"/>
                    <a:pt x="0" y="1265"/>
                    <a:pt x="51" y="2348"/>
                  </a:cubicBezTo>
                  <a:cubicBezTo>
                    <a:pt x="51" y="2461"/>
                    <a:pt x="72" y="2574"/>
                    <a:pt x="93" y="2678"/>
                  </a:cubicBezTo>
                  <a:cubicBezTo>
                    <a:pt x="113" y="2998"/>
                    <a:pt x="196" y="3307"/>
                    <a:pt x="351" y="3606"/>
                  </a:cubicBezTo>
                  <a:cubicBezTo>
                    <a:pt x="665" y="4200"/>
                    <a:pt x="1226" y="4435"/>
                    <a:pt x="1815" y="4435"/>
                  </a:cubicBezTo>
                  <a:cubicBezTo>
                    <a:pt x="2249" y="4435"/>
                    <a:pt x="2698" y="4307"/>
                    <a:pt x="3074" y="4101"/>
                  </a:cubicBezTo>
                  <a:cubicBezTo>
                    <a:pt x="4054" y="3555"/>
                    <a:pt x="4621" y="2430"/>
                    <a:pt x="4312" y="1337"/>
                  </a:cubicBezTo>
                  <a:cubicBezTo>
                    <a:pt x="4057" y="414"/>
                    <a:pt x="3188" y="0"/>
                    <a:pt x="2311" y="0"/>
                  </a:cubicBezTo>
                  <a:close/>
                </a:path>
              </a:pathLst>
            </a:custGeom>
            <a:solidFill>
              <a:srgbClr val="AAB3EA"/>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97" name="Google Shape;2797;p83"/>
            <p:cNvSpPr/>
            <p:nvPr/>
          </p:nvSpPr>
          <p:spPr>
            <a:xfrm>
              <a:off x="3477400" y="1543325"/>
              <a:ext cx="133500" cy="103775"/>
            </a:xfrm>
            <a:custGeom>
              <a:rect b="b" l="l" r="r" t="t"/>
              <a:pathLst>
                <a:path extrusionOk="0" h="4151" w="5340">
                  <a:moveTo>
                    <a:pt x="2983" y="1"/>
                  </a:moveTo>
                  <a:cubicBezTo>
                    <a:pt x="2469" y="1"/>
                    <a:pt x="1956" y="154"/>
                    <a:pt x="1575" y="451"/>
                  </a:cubicBezTo>
                  <a:cubicBezTo>
                    <a:pt x="0" y="1662"/>
                    <a:pt x="1018" y="4151"/>
                    <a:pt x="2737" y="4151"/>
                  </a:cubicBezTo>
                  <a:cubicBezTo>
                    <a:pt x="2819" y="4151"/>
                    <a:pt x="2903" y="4145"/>
                    <a:pt x="2988" y="4134"/>
                  </a:cubicBezTo>
                  <a:cubicBezTo>
                    <a:pt x="3494" y="4134"/>
                    <a:pt x="3999" y="3938"/>
                    <a:pt x="4432" y="3576"/>
                  </a:cubicBezTo>
                  <a:cubicBezTo>
                    <a:pt x="5340" y="2834"/>
                    <a:pt x="5340" y="1555"/>
                    <a:pt x="4629" y="699"/>
                  </a:cubicBezTo>
                  <a:cubicBezTo>
                    <a:pt x="4237" y="228"/>
                    <a:pt x="3610" y="1"/>
                    <a:pt x="2983" y="1"/>
                  </a:cubicBezTo>
                  <a:close/>
                </a:path>
              </a:pathLst>
            </a:custGeom>
            <a:solidFill>
              <a:srgbClr val="AAB3EA"/>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98" name="Google Shape;2798;p83"/>
            <p:cNvSpPr/>
            <p:nvPr/>
          </p:nvSpPr>
          <p:spPr>
            <a:xfrm>
              <a:off x="3330825" y="1489400"/>
              <a:ext cx="143400" cy="134750"/>
            </a:xfrm>
            <a:custGeom>
              <a:rect b="b" l="l" r="r" t="t"/>
              <a:pathLst>
                <a:path extrusionOk="0" h="5390" w="5736">
                  <a:moveTo>
                    <a:pt x="2327" y="0"/>
                  </a:moveTo>
                  <a:cubicBezTo>
                    <a:pt x="1872" y="0"/>
                    <a:pt x="1427" y="134"/>
                    <a:pt x="1043" y="452"/>
                  </a:cubicBezTo>
                  <a:cubicBezTo>
                    <a:pt x="775" y="669"/>
                    <a:pt x="610" y="947"/>
                    <a:pt x="506" y="1267"/>
                  </a:cubicBezTo>
                  <a:cubicBezTo>
                    <a:pt x="32" y="2134"/>
                    <a:pt x="1" y="3361"/>
                    <a:pt x="424" y="4145"/>
                  </a:cubicBezTo>
                  <a:cubicBezTo>
                    <a:pt x="881" y="4994"/>
                    <a:pt x="1728" y="5389"/>
                    <a:pt x="2600" y="5389"/>
                  </a:cubicBezTo>
                  <a:cubicBezTo>
                    <a:pt x="3223" y="5389"/>
                    <a:pt x="3859" y="5188"/>
                    <a:pt x="4374" y="4805"/>
                  </a:cubicBezTo>
                  <a:cubicBezTo>
                    <a:pt x="5664" y="3836"/>
                    <a:pt x="5736" y="2134"/>
                    <a:pt x="4612" y="1030"/>
                  </a:cubicBezTo>
                  <a:cubicBezTo>
                    <a:pt x="4019" y="444"/>
                    <a:pt x="3156" y="0"/>
                    <a:pt x="2327" y="0"/>
                  </a:cubicBezTo>
                  <a:close/>
                </a:path>
              </a:pathLst>
            </a:custGeom>
            <a:solidFill>
              <a:srgbClr val="AAB3EA"/>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99" name="Google Shape;2799;p83"/>
            <p:cNvSpPr/>
            <p:nvPr/>
          </p:nvSpPr>
          <p:spPr>
            <a:xfrm>
              <a:off x="3451275" y="1367375"/>
              <a:ext cx="111650" cy="100400"/>
            </a:xfrm>
            <a:custGeom>
              <a:rect b="b" l="l" r="r" t="t"/>
              <a:pathLst>
                <a:path extrusionOk="0" h="4016" w="4466">
                  <a:moveTo>
                    <a:pt x="2077" y="0"/>
                  </a:moveTo>
                  <a:cubicBezTo>
                    <a:pt x="1557" y="0"/>
                    <a:pt x="1026" y="185"/>
                    <a:pt x="660" y="506"/>
                  </a:cubicBezTo>
                  <a:cubicBezTo>
                    <a:pt x="640" y="537"/>
                    <a:pt x="608" y="558"/>
                    <a:pt x="588" y="578"/>
                  </a:cubicBezTo>
                  <a:cubicBezTo>
                    <a:pt x="299" y="805"/>
                    <a:pt x="134" y="1145"/>
                    <a:pt x="83" y="1517"/>
                  </a:cubicBezTo>
                  <a:cubicBezTo>
                    <a:pt x="0" y="1950"/>
                    <a:pt x="62" y="2404"/>
                    <a:pt x="258" y="2827"/>
                  </a:cubicBezTo>
                  <a:cubicBezTo>
                    <a:pt x="340" y="3002"/>
                    <a:pt x="443" y="3146"/>
                    <a:pt x="567" y="3270"/>
                  </a:cubicBezTo>
                  <a:cubicBezTo>
                    <a:pt x="805" y="3570"/>
                    <a:pt x="1104" y="3817"/>
                    <a:pt x="1465" y="3930"/>
                  </a:cubicBezTo>
                  <a:cubicBezTo>
                    <a:pt x="1650" y="3988"/>
                    <a:pt x="1827" y="4015"/>
                    <a:pt x="1997" y="4015"/>
                  </a:cubicBezTo>
                  <a:cubicBezTo>
                    <a:pt x="3607" y="4015"/>
                    <a:pt x="4465" y="1592"/>
                    <a:pt x="3280" y="444"/>
                  </a:cubicBezTo>
                  <a:cubicBezTo>
                    <a:pt x="2965" y="138"/>
                    <a:pt x="2525" y="0"/>
                    <a:pt x="2077" y="0"/>
                  </a:cubicBezTo>
                  <a:close/>
                </a:path>
              </a:pathLst>
            </a:custGeom>
            <a:solidFill>
              <a:srgbClr val="AAB3EA"/>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00" name="Google Shape;2800;p83"/>
            <p:cNvSpPr/>
            <p:nvPr/>
          </p:nvSpPr>
          <p:spPr>
            <a:xfrm>
              <a:off x="3353000" y="1520100"/>
              <a:ext cx="54450" cy="76825"/>
            </a:xfrm>
            <a:custGeom>
              <a:rect b="b" l="l" r="r" t="t"/>
              <a:pathLst>
                <a:path extrusionOk="0" h="3073" w="2178">
                  <a:moveTo>
                    <a:pt x="1092" y="1"/>
                  </a:moveTo>
                  <a:cubicBezTo>
                    <a:pt x="1037" y="1"/>
                    <a:pt x="980" y="21"/>
                    <a:pt x="929" y="70"/>
                  </a:cubicBezTo>
                  <a:cubicBezTo>
                    <a:pt x="1" y="906"/>
                    <a:pt x="558" y="2999"/>
                    <a:pt x="1868" y="3072"/>
                  </a:cubicBezTo>
                  <a:cubicBezTo>
                    <a:pt x="1875" y="3073"/>
                    <a:pt x="1881" y="3073"/>
                    <a:pt x="1887" y="3073"/>
                  </a:cubicBezTo>
                  <a:cubicBezTo>
                    <a:pt x="2178" y="3073"/>
                    <a:pt x="2171" y="2607"/>
                    <a:pt x="1868" y="2598"/>
                  </a:cubicBezTo>
                  <a:cubicBezTo>
                    <a:pt x="960" y="2546"/>
                    <a:pt x="672" y="947"/>
                    <a:pt x="1270" y="411"/>
                  </a:cubicBezTo>
                  <a:cubicBezTo>
                    <a:pt x="1446" y="243"/>
                    <a:pt x="1281" y="1"/>
                    <a:pt x="1092" y="1"/>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01" name="Google Shape;2801;p83"/>
            <p:cNvSpPr/>
            <p:nvPr/>
          </p:nvSpPr>
          <p:spPr>
            <a:xfrm>
              <a:off x="3451525" y="1381525"/>
              <a:ext cx="55450" cy="76050"/>
            </a:xfrm>
            <a:custGeom>
              <a:rect b="b" l="l" r="r" t="t"/>
              <a:pathLst>
                <a:path extrusionOk="0" h="3042" w="2218">
                  <a:moveTo>
                    <a:pt x="1304" y="0"/>
                  </a:moveTo>
                  <a:cubicBezTo>
                    <a:pt x="1263" y="0"/>
                    <a:pt x="1220" y="13"/>
                    <a:pt x="1176" y="43"/>
                  </a:cubicBezTo>
                  <a:cubicBezTo>
                    <a:pt x="0" y="827"/>
                    <a:pt x="815" y="2395"/>
                    <a:pt x="1754" y="3004"/>
                  </a:cubicBezTo>
                  <a:cubicBezTo>
                    <a:pt x="1795" y="3030"/>
                    <a:pt x="1837" y="3042"/>
                    <a:pt x="1876" y="3042"/>
                  </a:cubicBezTo>
                  <a:cubicBezTo>
                    <a:pt x="2079" y="3042"/>
                    <a:pt x="2218" y="2729"/>
                    <a:pt x="2001" y="2591"/>
                  </a:cubicBezTo>
                  <a:cubicBezTo>
                    <a:pt x="1382" y="2188"/>
                    <a:pt x="578" y="1012"/>
                    <a:pt x="1424" y="455"/>
                  </a:cubicBezTo>
                  <a:cubicBezTo>
                    <a:pt x="1638" y="310"/>
                    <a:pt x="1504" y="0"/>
                    <a:pt x="1304" y="0"/>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02" name="Google Shape;2802;p83"/>
            <p:cNvSpPr/>
            <p:nvPr/>
          </p:nvSpPr>
          <p:spPr>
            <a:xfrm>
              <a:off x="3507475" y="1562550"/>
              <a:ext cx="38475" cy="55175"/>
            </a:xfrm>
            <a:custGeom>
              <a:rect b="b" l="l" r="r" t="t"/>
              <a:pathLst>
                <a:path extrusionOk="0" h="2207" w="1539">
                  <a:moveTo>
                    <a:pt x="743" y="0"/>
                  </a:moveTo>
                  <a:cubicBezTo>
                    <a:pt x="669" y="0"/>
                    <a:pt x="593" y="31"/>
                    <a:pt x="537" y="105"/>
                  </a:cubicBezTo>
                  <a:cubicBezTo>
                    <a:pt x="1" y="817"/>
                    <a:pt x="372" y="1859"/>
                    <a:pt x="1166" y="2189"/>
                  </a:cubicBezTo>
                  <a:cubicBezTo>
                    <a:pt x="1196" y="2201"/>
                    <a:pt x="1224" y="2206"/>
                    <a:pt x="1251" y="2206"/>
                  </a:cubicBezTo>
                  <a:cubicBezTo>
                    <a:pt x="1467" y="2206"/>
                    <a:pt x="1539" y="1826"/>
                    <a:pt x="1290" y="1725"/>
                  </a:cubicBezTo>
                  <a:cubicBezTo>
                    <a:pt x="754" y="1508"/>
                    <a:pt x="630" y="786"/>
                    <a:pt x="950" y="343"/>
                  </a:cubicBezTo>
                  <a:cubicBezTo>
                    <a:pt x="1080" y="169"/>
                    <a:pt x="916" y="0"/>
                    <a:pt x="743" y="0"/>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03" name="Google Shape;2803;p83"/>
            <p:cNvSpPr/>
            <p:nvPr/>
          </p:nvSpPr>
          <p:spPr>
            <a:xfrm>
              <a:off x="3501025" y="1742650"/>
              <a:ext cx="41675" cy="55450"/>
            </a:xfrm>
            <a:custGeom>
              <a:rect b="b" l="l" r="r" t="t"/>
              <a:pathLst>
                <a:path extrusionOk="0" h="2218" w="1667">
                  <a:moveTo>
                    <a:pt x="651" y="1"/>
                  </a:moveTo>
                  <a:cubicBezTo>
                    <a:pt x="578" y="1"/>
                    <a:pt x="505" y="33"/>
                    <a:pt x="454" y="112"/>
                  </a:cubicBezTo>
                  <a:cubicBezTo>
                    <a:pt x="1" y="875"/>
                    <a:pt x="454" y="1927"/>
                    <a:pt x="1280" y="2205"/>
                  </a:cubicBezTo>
                  <a:cubicBezTo>
                    <a:pt x="1306" y="2214"/>
                    <a:pt x="1331" y="2218"/>
                    <a:pt x="1354" y="2218"/>
                  </a:cubicBezTo>
                  <a:cubicBezTo>
                    <a:pt x="1588" y="2218"/>
                    <a:pt x="1666" y="1826"/>
                    <a:pt x="1403" y="1741"/>
                  </a:cubicBezTo>
                  <a:cubicBezTo>
                    <a:pt x="867" y="1556"/>
                    <a:pt x="578" y="844"/>
                    <a:pt x="878" y="359"/>
                  </a:cubicBezTo>
                  <a:cubicBezTo>
                    <a:pt x="985" y="172"/>
                    <a:pt x="818" y="1"/>
                    <a:pt x="651" y="1"/>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Tree>
  </p:cSld>
  <p:clrMapOvr>
    <a:masterClrMapping/>
  </p:clrMapOvr>
</p:sldLayout>
</file>

<file path=ppt/slideLayouts/slideLayout8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1">
  <p:cSld name="TITLE_ONLY_1">
    <p:spTree>
      <p:nvGrpSpPr>
        <p:cNvPr id="2804" name="Shape 2804"/>
        <p:cNvGrpSpPr/>
        <p:nvPr/>
      </p:nvGrpSpPr>
      <p:grpSpPr>
        <a:xfrm>
          <a:off x="0" y="0"/>
          <a:ext cx="0" cy="0"/>
          <a:chOff x="0" y="0"/>
          <a:chExt cx="0" cy="0"/>
        </a:xfrm>
      </p:grpSpPr>
      <p:sp>
        <p:nvSpPr>
          <p:cNvPr id="2805" name="Google Shape;2805;p84"/>
          <p:cNvSpPr txBox="1"/>
          <p:nvPr>
            <p:ph type="title"/>
          </p:nvPr>
        </p:nvSpPr>
        <p:spPr>
          <a:xfrm>
            <a:off x="720000" y="445025"/>
            <a:ext cx="7704000" cy="572700"/>
          </a:xfrm>
          <a:prstGeom prst="rect">
            <a:avLst/>
          </a:prstGeom>
        </p:spPr>
        <p:txBody>
          <a:bodyPr anchorCtr="0" anchor="t" bIns="91425" lIns="91425" spcFirstLastPara="1" rIns="91425" wrap="square" tIns="91425">
            <a:noAutofit/>
          </a:bodyPr>
          <a:lstStyle>
            <a:lvl1pPr lvl="0" rtl="0" algn="ctr">
              <a:spcBef>
                <a:spcPts val="0"/>
              </a:spcBef>
              <a:spcAft>
                <a:spcPts val="0"/>
              </a:spcAft>
              <a:buSzPts val="3000"/>
              <a:buNone/>
              <a:defRPr/>
            </a:lvl1pPr>
            <a:lvl2pPr lvl="1" rtl="0">
              <a:spcBef>
                <a:spcPts val="0"/>
              </a:spcBef>
              <a:spcAft>
                <a:spcPts val="0"/>
              </a:spcAft>
              <a:buSzPts val="3000"/>
              <a:buNone/>
              <a:defRPr/>
            </a:lvl2pPr>
            <a:lvl3pPr lvl="2" rtl="0">
              <a:spcBef>
                <a:spcPts val="0"/>
              </a:spcBef>
              <a:spcAft>
                <a:spcPts val="0"/>
              </a:spcAft>
              <a:buSzPts val="3000"/>
              <a:buNone/>
              <a:defRPr/>
            </a:lvl3pPr>
            <a:lvl4pPr lvl="3" rtl="0">
              <a:spcBef>
                <a:spcPts val="0"/>
              </a:spcBef>
              <a:spcAft>
                <a:spcPts val="0"/>
              </a:spcAft>
              <a:buSzPts val="3000"/>
              <a:buNone/>
              <a:defRPr/>
            </a:lvl4pPr>
            <a:lvl5pPr lvl="4" rtl="0">
              <a:spcBef>
                <a:spcPts val="0"/>
              </a:spcBef>
              <a:spcAft>
                <a:spcPts val="0"/>
              </a:spcAft>
              <a:buSzPts val="3000"/>
              <a:buNone/>
              <a:defRPr/>
            </a:lvl5pPr>
            <a:lvl6pPr lvl="5" rtl="0">
              <a:spcBef>
                <a:spcPts val="0"/>
              </a:spcBef>
              <a:spcAft>
                <a:spcPts val="0"/>
              </a:spcAft>
              <a:buSzPts val="3000"/>
              <a:buNone/>
              <a:defRPr/>
            </a:lvl6pPr>
            <a:lvl7pPr lvl="6" rtl="0">
              <a:spcBef>
                <a:spcPts val="0"/>
              </a:spcBef>
              <a:spcAft>
                <a:spcPts val="0"/>
              </a:spcAft>
              <a:buSzPts val="3000"/>
              <a:buNone/>
              <a:defRPr/>
            </a:lvl7pPr>
            <a:lvl8pPr lvl="7" rtl="0">
              <a:spcBef>
                <a:spcPts val="0"/>
              </a:spcBef>
              <a:spcAft>
                <a:spcPts val="0"/>
              </a:spcAft>
              <a:buSzPts val="3000"/>
              <a:buNone/>
              <a:defRPr/>
            </a:lvl8pPr>
            <a:lvl9pPr lvl="8" rtl="0">
              <a:spcBef>
                <a:spcPts val="0"/>
              </a:spcBef>
              <a:spcAft>
                <a:spcPts val="0"/>
              </a:spcAft>
              <a:buSzPts val="3000"/>
              <a:buNone/>
              <a:defRPr/>
            </a:lvl9pPr>
          </a:lstStyle>
          <a:p/>
        </p:txBody>
      </p:sp>
      <p:grpSp>
        <p:nvGrpSpPr>
          <p:cNvPr id="2806" name="Google Shape;2806;p84"/>
          <p:cNvGrpSpPr/>
          <p:nvPr/>
        </p:nvGrpSpPr>
        <p:grpSpPr>
          <a:xfrm rot="5400000">
            <a:off x="-958218" y="3664326"/>
            <a:ext cx="1604555" cy="1634913"/>
            <a:chOff x="5510175" y="238275"/>
            <a:chExt cx="2841932" cy="2895701"/>
          </a:xfrm>
        </p:grpSpPr>
        <p:sp>
          <p:nvSpPr>
            <p:cNvPr id="2807" name="Google Shape;2807;p84"/>
            <p:cNvSpPr/>
            <p:nvPr/>
          </p:nvSpPr>
          <p:spPr>
            <a:xfrm>
              <a:off x="5510175" y="238275"/>
              <a:ext cx="2841932" cy="2895701"/>
            </a:xfrm>
            <a:custGeom>
              <a:rect b="b" l="l" r="r" t="t"/>
              <a:pathLst>
                <a:path extrusionOk="0" h="31343" w="30761">
                  <a:moveTo>
                    <a:pt x="25462" y="1"/>
                  </a:moveTo>
                  <a:cubicBezTo>
                    <a:pt x="25003" y="1"/>
                    <a:pt x="24504" y="84"/>
                    <a:pt x="23962" y="262"/>
                  </a:cubicBezTo>
                  <a:cubicBezTo>
                    <a:pt x="22714" y="644"/>
                    <a:pt x="21848" y="1706"/>
                    <a:pt x="21270" y="2862"/>
                  </a:cubicBezTo>
                  <a:cubicBezTo>
                    <a:pt x="20785" y="3728"/>
                    <a:pt x="20693" y="5740"/>
                    <a:pt x="19919" y="6421"/>
                  </a:cubicBezTo>
                  <a:cubicBezTo>
                    <a:pt x="19549" y="6724"/>
                    <a:pt x="19197" y="6855"/>
                    <a:pt x="18859" y="6855"/>
                  </a:cubicBezTo>
                  <a:cubicBezTo>
                    <a:pt x="16740" y="6855"/>
                    <a:pt x="15176" y="1692"/>
                    <a:pt x="13183" y="1603"/>
                  </a:cubicBezTo>
                  <a:cubicBezTo>
                    <a:pt x="13116" y="1599"/>
                    <a:pt x="13051" y="1598"/>
                    <a:pt x="12987" y="1598"/>
                  </a:cubicBezTo>
                  <a:cubicBezTo>
                    <a:pt x="9937" y="1598"/>
                    <a:pt x="10508" y="5882"/>
                    <a:pt x="11357" y="7762"/>
                  </a:cubicBezTo>
                  <a:cubicBezTo>
                    <a:pt x="11842" y="8917"/>
                    <a:pt x="12420" y="10072"/>
                    <a:pt x="13276" y="11134"/>
                  </a:cubicBezTo>
                  <a:cubicBezTo>
                    <a:pt x="13956" y="12094"/>
                    <a:pt x="15205" y="12867"/>
                    <a:pt x="15586" y="14116"/>
                  </a:cubicBezTo>
                  <a:cubicBezTo>
                    <a:pt x="16357" y="16711"/>
                    <a:pt x="14815" y="17501"/>
                    <a:pt x="12974" y="17501"/>
                  </a:cubicBezTo>
                  <a:cubicBezTo>
                    <a:pt x="11807" y="17501"/>
                    <a:pt x="10520" y="17184"/>
                    <a:pt x="9624" y="16808"/>
                  </a:cubicBezTo>
                  <a:cubicBezTo>
                    <a:pt x="8752" y="16450"/>
                    <a:pt x="7859" y="16277"/>
                    <a:pt x="6986" y="16277"/>
                  </a:cubicBezTo>
                  <a:cubicBezTo>
                    <a:pt x="4586" y="16277"/>
                    <a:pt x="2333" y="17587"/>
                    <a:pt x="1062" y="19985"/>
                  </a:cubicBezTo>
                  <a:cubicBezTo>
                    <a:pt x="0" y="22203"/>
                    <a:pt x="93" y="25472"/>
                    <a:pt x="1248" y="27783"/>
                  </a:cubicBezTo>
                  <a:cubicBezTo>
                    <a:pt x="1953" y="29293"/>
                    <a:pt x="2762" y="29890"/>
                    <a:pt x="3534" y="29890"/>
                  </a:cubicBezTo>
                  <a:cubicBezTo>
                    <a:pt x="4978" y="29890"/>
                    <a:pt x="6291" y="27799"/>
                    <a:pt x="6540" y="25669"/>
                  </a:cubicBezTo>
                  <a:cubicBezTo>
                    <a:pt x="6754" y="23757"/>
                    <a:pt x="7623" y="23083"/>
                    <a:pt x="8725" y="23083"/>
                  </a:cubicBezTo>
                  <a:cubicBezTo>
                    <a:pt x="10121" y="23083"/>
                    <a:pt x="11892" y="24164"/>
                    <a:pt x="13183" y="25184"/>
                  </a:cubicBezTo>
                  <a:cubicBezTo>
                    <a:pt x="14106" y="25895"/>
                    <a:pt x="14783" y="26188"/>
                    <a:pt x="15317" y="26188"/>
                  </a:cubicBezTo>
                  <a:cubicBezTo>
                    <a:pt x="16736" y="26188"/>
                    <a:pt x="17148" y="24117"/>
                    <a:pt x="18474" y="22295"/>
                  </a:cubicBezTo>
                  <a:cubicBezTo>
                    <a:pt x="19049" y="21552"/>
                    <a:pt x="19836" y="21252"/>
                    <a:pt x="20692" y="21252"/>
                  </a:cubicBezTo>
                  <a:cubicBezTo>
                    <a:pt x="22710" y="21252"/>
                    <a:pt x="25108" y="22925"/>
                    <a:pt x="25984" y="24410"/>
                  </a:cubicBezTo>
                  <a:cubicBezTo>
                    <a:pt x="26655" y="25669"/>
                    <a:pt x="26944" y="27010"/>
                    <a:pt x="27336" y="28454"/>
                  </a:cubicBezTo>
                  <a:cubicBezTo>
                    <a:pt x="27624" y="29227"/>
                    <a:pt x="27624" y="30671"/>
                    <a:pt x="28006" y="31342"/>
                  </a:cubicBezTo>
                  <a:lnTo>
                    <a:pt x="28099" y="31146"/>
                  </a:lnTo>
                  <a:cubicBezTo>
                    <a:pt x="28129" y="31161"/>
                    <a:pt x="28159" y="31168"/>
                    <a:pt x="28189" y="31168"/>
                  </a:cubicBezTo>
                  <a:cubicBezTo>
                    <a:pt x="28548" y="31168"/>
                    <a:pt x="28887" y="30143"/>
                    <a:pt x="29069" y="29609"/>
                  </a:cubicBezTo>
                  <a:cubicBezTo>
                    <a:pt x="30502" y="24802"/>
                    <a:pt x="29935" y="19315"/>
                    <a:pt x="30409" y="14311"/>
                  </a:cubicBezTo>
                  <a:cubicBezTo>
                    <a:pt x="30760" y="10859"/>
                    <a:pt x="30710" y="1"/>
                    <a:pt x="25462"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08" name="Google Shape;2808;p84"/>
            <p:cNvSpPr/>
            <p:nvPr/>
          </p:nvSpPr>
          <p:spPr>
            <a:xfrm>
              <a:off x="5774125" y="2413353"/>
              <a:ext cx="160200" cy="180987"/>
            </a:xfrm>
            <a:custGeom>
              <a:rect b="b" l="l" r="r" t="t"/>
              <a:pathLst>
                <a:path extrusionOk="0" h="1959" w="1734">
                  <a:moveTo>
                    <a:pt x="991" y="1"/>
                  </a:moveTo>
                  <a:cubicBezTo>
                    <a:pt x="816" y="1"/>
                    <a:pt x="681" y="104"/>
                    <a:pt x="578" y="249"/>
                  </a:cubicBezTo>
                  <a:cubicBezTo>
                    <a:pt x="568" y="258"/>
                    <a:pt x="557" y="279"/>
                    <a:pt x="537" y="300"/>
                  </a:cubicBezTo>
                  <a:cubicBezTo>
                    <a:pt x="351" y="320"/>
                    <a:pt x="217" y="465"/>
                    <a:pt x="145" y="650"/>
                  </a:cubicBezTo>
                  <a:cubicBezTo>
                    <a:pt x="0" y="1012"/>
                    <a:pt x="0" y="1393"/>
                    <a:pt x="248" y="1703"/>
                  </a:cubicBezTo>
                  <a:cubicBezTo>
                    <a:pt x="381" y="1873"/>
                    <a:pt x="606" y="1959"/>
                    <a:pt x="825" y="1959"/>
                  </a:cubicBezTo>
                  <a:cubicBezTo>
                    <a:pt x="910" y="1959"/>
                    <a:pt x="995" y="1946"/>
                    <a:pt x="1073" y="1920"/>
                  </a:cubicBezTo>
                  <a:cubicBezTo>
                    <a:pt x="1373" y="1837"/>
                    <a:pt x="1630" y="1579"/>
                    <a:pt x="1692" y="1269"/>
                  </a:cubicBezTo>
                  <a:cubicBezTo>
                    <a:pt x="1733" y="1074"/>
                    <a:pt x="1713" y="898"/>
                    <a:pt x="1661" y="733"/>
                  </a:cubicBezTo>
                  <a:cubicBezTo>
                    <a:pt x="1692" y="547"/>
                    <a:pt x="1579" y="362"/>
                    <a:pt x="1424" y="258"/>
                  </a:cubicBezTo>
                  <a:cubicBezTo>
                    <a:pt x="1393" y="228"/>
                    <a:pt x="1362" y="187"/>
                    <a:pt x="1331" y="145"/>
                  </a:cubicBezTo>
                  <a:cubicBezTo>
                    <a:pt x="1259" y="52"/>
                    <a:pt x="1104" y="1"/>
                    <a:pt x="991" y="1"/>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09" name="Google Shape;2809;p84"/>
            <p:cNvSpPr/>
            <p:nvPr/>
          </p:nvSpPr>
          <p:spPr>
            <a:xfrm>
              <a:off x="5898017" y="1960377"/>
              <a:ext cx="158260" cy="159738"/>
            </a:xfrm>
            <a:custGeom>
              <a:rect b="b" l="l" r="r" t="t"/>
              <a:pathLst>
                <a:path extrusionOk="0" h="1729" w="1713">
                  <a:moveTo>
                    <a:pt x="814" y="0"/>
                  </a:moveTo>
                  <a:cubicBezTo>
                    <a:pt x="725" y="0"/>
                    <a:pt x="637" y="23"/>
                    <a:pt x="568" y="66"/>
                  </a:cubicBezTo>
                  <a:cubicBezTo>
                    <a:pt x="444" y="138"/>
                    <a:pt x="372" y="242"/>
                    <a:pt x="341" y="375"/>
                  </a:cubicBezTo>
                  <a:cubicBezTo>
                    <a:pt x="341" y="386"/>
                    <a:pt x="330" y="396"/>
                    <a:pt x="330" y="407"/>
                  </a:cubicBezTo>
                  <a:cubicBezTo>
                    <a:pt x="330" y="399"/>
                    <a:pt x="329" y="396"/>
                    <a:pt x="328" y="396"/>
                  </a:cubicBezTo>
                  <a:cubicBezTo>
                    <a:pt x="324" y="396"/>
                    <a:pt x="318" y="412"/>
                    <a:pt x="323" y="412"/>
                  </a:cubicBezTo>
                  <a:cubicBezTo>
                    <a:pt x="324" y="412"/>
                    <a:pt x="327" y="410"/>
                    <a:pt x="330" y="407"/>
                  </a:cubicBezTo>
                  <a:lnTo>
                    <a:pt x="330" y="407"/>
                  </a:lnTo>
                  <a:cubicBezTo>
                    <a:pt x="310" y="437"/>
                    <a:pt x="289" y="478"/>
                    <a:pt x="268" y="510"/>
                  </a:cubicBezTo>
                  <a:cubicBezTo>
                    <a:pt x="217" y="613"/>
                    <a:pt x="155" y="716"/>
                    <a:pt x="103" y="819"/>
                  </a:cubicBezTo>
                  <a:cubicBezTo>
                    <a:pt x="0" y="1005"/>
                    <a:pt x="21" y="1242"/>
                    <a:pt x="176" y="1397"/>
                  </a:cubicBezTo>
                  <a:lnTo>
                    <a:pt x="279" y="1500"/>
                  </a:lnTo>
                  <a:cubicBezTo>
                    <a:pt x="330" y="1551"/>
                    <a:pt x="424" y="1603"/>
                    <a:pt x="506" y="1624"/>
                  </a:cubicBezTo>
                  <a:cubicBezTo>
                    <a:pt x="591" y="1695"/>
                    <a:pt x="696" y="1729"/>
                    <a:pt x="802" y="1729"/>
                  </a:cubicBezTo>
                  <a:cubicBezTo>
                    <a:pt x="926" y="1729"/>
                    <a:pt x="1051" y="1682"/>
                    <a:pt x="1146" y="1592"/>
                  </a:cubicBezTo>
                  <a:cubicBezTo>
                    <a:pt x="1331" y="1417"/>
                    <a:pt x="1527" y="1262"/>
                    <a:pt x="1600" y="1015"/>
                  </a:cubicBezTo>
                  <a:cubicBezTo>
                    <a:pt x="1713" y="581"/>
                    <a:pt x="1362" y="283"/>
                    <a:pt x="1052" y="66"/>
                  </a:cubicBezTo>
                  <a:cubicBezTo>
                    <a:pt x="982" y="21"/>
                    <a:pt x="897" y="0"/>
                    <a:pt x="814"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10" name="Google Shape;2810;p84"/>
            <p:cNvSpPr/>
            <p:nvPr/>
          </p:nvSpPr>
          <p:spPr>
            <a:xfrm>
              <a:off x="6434602" y="2116420"/>
              <a:ext cx="143016" cy="187085"/>
            </a:xfrm>
            <a:custGeom>
              <a:rect b="b" l="l" r="r" t="t"/>
              <a:pathLst>
                <a:path extrusionOk="0" h="2025" w="1548">
                  <a:moveTo>
                    <a:pt x="601" y="0"/>
                  </a:moveTo>
                  <a:cubicBezTo>
                    <a:pt x="436" y="0"/>
                    <a:pt x="276" y="83"/>
                    <a:pt x="175" y="265"/>
                  </a:cubicBezTo>
                  <a:cubicBezTo>
                    <a:pt x="72" y="440"/>
                    <a:pt x="51" y="646"/>
                    <a:pt x="41" y="832"/>
                  </a:cubicBezTo>
                  <a:cubicBezTo>
                    <a:pt x="0" y="1224"/>
                    <a:pt x="10" y="1698"/>
                    <a:pt x="361" y="1946"/>
                  </a:cubicBezTo>
                  <a:cubicBezTo>
                    <a:pt x="443" y="2000"/>
                    <a:pt x="526" y="2024"/>
                    <a:pt x="608" y="2024"/>
                  </a:cubicBezTo>
                  <a:cubicBezTo>
                    <a:pt x="743" y="2024"/>
                    <a:pt x="875" y="1960"/>
                    <a:pt x="990" y="1863"/>
                  </a:cubicBezTo>
                  <a:cubicBezTo>
                    <a:pt x="1186" y="1853"/>
                    <a:pt x="1372" y="1719"/>
                    <a:pt x="1434" y="1523"/>
                  </a:cubicBezTo>
                  <a:cubicBezTo>
                    <a:pt x="1454" y="1420"/>
                    <a:pt x="1475" y="1327"/>
                    <a:pt x="1485" y="1234"/>
                  </a:cubicBezTo>
                  <a:cubicBezTo>
                    <a:pt x="1516" y="1173"/>
                    <a:pt x="1547" y="1100"/>
                    <a:pt x="1547" y="1017"/>
                  </a:cubicBezTo>
                  <a:cubicBezTo>
                    <a:pt x="1547" y="863"/>
                    <a:pt x="1475" y="749"/>
                    <a:pt x="1382" y="667"/>
                  </a:cubicBezTo>
                  <a:cubicBezTo>
                    <a:pt x="1351" y="616"/>
                    <a:pt x="1320" y="574"/>
                    <a:pt x="1279" y="522"/>
                  </a:cubicBezTo>
                  <a:cubicBezTo>
                    <a:pt x="1238" y="471"/>
                    <a:pt x="1186" y="440"/>
                    <a:pt x="1135" y="389"/>
                  </a:cubicBezTo>
                  <a:cubicBezTo>
                    <a:pt x="1124" y="347"/>
                    <a:pt x="1103" y="295"/>
                    <a:pt x="1073" y="254"/>
                  </a:cubicBezTo>
                  <a:cubicBezTo>
                    <a:pt x="951" y="91"/>
                    <a:pt x="774" y="0"/>
                    <a:pt x="601"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11" name="Google Shape;2811;p84"/>
            <p:cNvSpPr/>
            <p:nvPr/>
          </p:nvSpPr>
          <p:spPr>
            <a:xfrm>
              <a:off x="6864018" y="1933954"/>
              <a:ext cx="156689" cy="160200"/>
            </a:xfrm>
            <a:custGeom>
              <a:rect b="b" l="l" r="r" t="t"/>
              <a:pathLst>
                <a:path extrusionOk="0" h="1734" w="1696">
                  <a:moveTo>
                    <a:pt x="1146" y="1"/>
                  </a:moveTo>
                  <a:cubicBezTo>
                    <a:pt x="1140" y="1"/>
                    <a:pt x="1134" y="1"/>
                    <a:pt x="1129" y="1"/>
                  </a:cubicBezTo>
                  <a:cubicBezTo>
                    <a:pt x="973" y="1"/>
                    <a:pt x="829" y="42"/>
                    <a:pt x="705" y="115"/>
                  </a:cubicBezTo>
                  <a:cubicBezTo>
                    <a:pt x="592" y="145"/>
                    <a:pt x="489" y="218"/>
                    <a:pt x="427" y="331"/>
                  </a:cubicBezTo>
                  <a:cubicBezTo>
                    <a:pt x="386" y="414"/>
                    <a:pt x="334" y="476"/>
                    <a:pt x="283" y="548"/>
                  </a:cubicBezTo>
                  <a:cubicBezTo>
                    <a:pt x="180" y="693"/>
                    <a:pt x="128" y="858"/>
                    <a:pt x="86" y="1023"/>
                  </a:cubicBezTo>
                  <a:cubicBezTo>
                    <a:pt x="1" y="1347"/>
                    <a:pt x="259" y="1627"/>
                    <a:pt x="559" y="1627"/>
                  </a:cubicBezTo>
                  <a:cubicBezTo>
                    <a:pt x="584" y="1627"/>
                    <a:pt x="609" y="1625"/>
                    <a:pt x="633" y="1621"/>
                  </a:cubicBezTo>
                  <a:cubicBezTo>
                    <a:pt x="726" y="1683"/>
                    <a:pt x="829" y="1734"/>
                    <a:pt x="932" y="1734"/>
                  </a:cubicBezTo>
                  <a:cubicBezTo>
                    <a:pt x="1149" y="1734"/>
                    <a:pt x="1314" y="1590"/>
                    <a:pt x="1386" y="1404"/>
                  </a:cubicBezTo>
                  <a:cubicBezTo>
                    <a:pt x="1417" y="1383"/>
                    <a:pt x="1448" y="1363"/>
                    <a:pt x="1469" y="1332"/>
                  </a:cubicBezTo>
                  <a:cubicBezTo>
                    <a:pt x="1696" y="1085"/>
                    <a:pt x="1613" y="785"/>
                    <a:pt x="1613" y="476"/>
                  </a:cubicBezTo>
                  <a:cubicBezTo>
                    <a:pt x="1613" y="223"/>
                    <a:pt x="1406" y="1"/>
                    <a:pt x="1146" y="1"/>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12" name="Google Shape;2812;p84"/>
            <p:cNvSpPr/>
            <p:nvPr/>
          </p:nvSpPr>
          <p:spPr>
            <a:xfrm>
              <a:off x="7359861" y="1915384"/>
              <a:ext cx="163988" cy="152162"/>
            </a:xfrm>
            <a:custGeom>
              <a:rect b="b" l="l" r="r" t="t"/>
              <a:pathLst>
                <a:path extrusionOk="0" h="1647" w="1775">
                  <a:moveTo>
                    <a:pt x="1056" y="1"/>
                  </a:moveTo>
                  <a:cubicBezTo>
                    <a:pt x="1034" y="1"/>
                    <a:pt x="1013" y="3"/>
                    <a:pt x="991" y="6"/>
                  </a:cubicBezTo>
                  <a:lnTo>
                    <a:pt x="960" y="6"/>
                  </a:lnTo>
                  <a:cubicBezTo>
                    <a:pt x="775" y="6"/>
                    <a:pt x="651" y="99"/>
                    <a:pt x="548" y="243"/>
                  </a:cubicBezTo>
                  <a:cubicBezTo>
                    <a:pt x="465" y="346"/>
                    <a:pt x="383" y="460"/>
                    <a:pt x="321" y="573"/>
                  </a:cubicBezTo>
                  <a:cubicBezTo>
                    <a:pt x="259" y="687"/>
                    <a:pt x="218" y="800"/>
                    <a:pt x="156" y="914"/>
                  </a:cubicBezTo>
                  <a:cubicBezTo>
                    <a:pt x="1" y="1234"/>
                    <a:pt x="186" y="1646"/>
                    <a:pt x="578" y="1646"/>
                  </a:cubicBezTo>
                  <a:cubicBezTo>
                    <a:pt x="672" y="1646"/>
                    <a:pt x="775" y="1636"/>
                    <a:pt x="878" y="1636"/>
                  </a:cubicBezTo>
                  <a:cubicBezTo>
                    <a:pt x="904" y="1641"/>
                    <a:pt x="930" y="1643"/>
                    <a:pt x="954" y="1643"/>
                  </a:cubicBezTo>
                  <a:cubicBezTo>
                    <a:pt x="1045" y="1643"/>
                    <a:pt x="1124" y="1615"/>
                    <a:pt x="1197" y="1574"/>
                  </a:cubicBezTo>
                  <a:cubicBezTo>
                    <a:pt x="1352" y="1522"/>
                    <a:pt x="1486" y="1440"/>
                    <a:pt x="1589" y="1295"/>
                  </a:cubicBezTo>
                  <a:cubicBezTo>
                    <a:pt x="1775" y="1017"/>
                    <a:pt x="1610" y="646"/>
                    <a:pt x="1517" y="357"/>
                  </a:cubicBezTo>
                  <a:cubicBezTo>
                    <a:pt x="1452" y="170"/>
                    <a:pt x="1260" y="1"/>
                    <a:pt x="1056" y="1"/>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13" name="Google Shape;2813;p84"/>
            <p:cNvSpPr/>
            <p:nvPr/>
          </p:nvSpPr>
          <p:spPr>
            <a:xfrm>
              <a:off x="7171206" y="1552025"/>
              <a:ext cx="161124" cy="141538"/>
            </a:xfrm>
            <a:custGeom>
              <a:rect b="b" l="l" r="r" t="t"/>
              <a:pathLst>
                <a:path extrusionOk="0" h="1532" w="1744">
                  <a:moveTo>
                    <a:pt x="1074" y="1"/>
                  </a:moveTo>
                  <a:cubicBezTo>
                    <a:pt x="1033" y="1"/>
                    <a:pt x="992" y="4"/>
                    <a:pt x="949" y="9"/>
                  </a:cubicBezTo>
                  <a:cubicBezTo>
                    <a:pt x="867" y="20"/>
                    <a:pt x="795" y="61"/>
                    <a:pt x="733" y="112"/>
                  </a:cubicBezTo>
                  <a:lnTo>
                    <a:pt x="733" y="102"/>
                  </a:lnTo>
                  <a:cubicBezTo>
                    <a:pt x="681" y="91"/>
                    <a:pt x="640" y="82"/>
                    <a:pt x="599" y="82"/>
                  </a:cubicBezTo>
                  <a:lnTo>
                    <a:pt x="589" y="82"/>
                  </a:lnTo>
                  <a:cubicBezTo>
                    <a:pt x="577" y="80"/>
                    <a:pt x="566" y="79"/>
                    <a:pt x="554" y="79"/>
                  </a:cubicBezTo>
                  <a:cubicBezTo>
                    <a:pt x="407" y="79"/>
                    <a:pt x="243" y="195"/>
                    <a:pt x="176" y="318"/>
                  </a:cubicBezTo>
                  <a:cubicBezTo>
                    <a:pt x="83" y="494"/>
                    <a:pt x="62" y="731"/>
                    <a:pt x="32" y="927"/>
                  </a:cubicBezTo>
                  <a:cubicBezTo>
                    <a:pt x="0" y="1102"/>
                    <a:pt x="32" y="1257"/>
                    <a:pt x="155" y="1391"/>
                  </a:cubicBezTo>
                  <a:cubicBezTo>
                    <a:pt x="247" y="1484"/>
                    <a:pt x="372" y="1532"/>
                    <a:pt x="498" y="1532"/>
                  </a:cubicBezTo>
                  <a:cubicBezTo>
                    <a:pt x="583" y="1532"/>
                    <a:pt x="668" y="1510"/>
                    <a:pt x="743" y="1464"/>
                  </a:cubicBezTo>
                  <a:cubicBezTo>
                    <a:pt x="826" y="1412"/>
                    <a:pt x="919" y="1361"/>
                    <a:pt x="1011" y="1319"/>
                  </a:cubicBezTo>
                  <a:cubicBezTo>
                    <a:pt x="1022" y="1319"/>
                    <a:pt x="1032" y="1319"/>
                    <a:pt x="1032" y="1309"/>
                  </a:cubicBezTo>
                  <a:cubicBezTo>
                    <a:pt x="1063" y="1309"/>
                    <a:pt x="1084" y="1299"/>
                    <a:pt x="1104" y="1278"/>
                  </a:cubicBezTo>
                  <a:cubicBezTo>
                    <a:pt x="1125" y="1278"/>
                    <a:pt x="1146" y="1267"/>
                    <a:pt x="1156" y="1257"/>
                  </a:cubicBezTo>
                  <a:cubicBezTo>
                    <a:pt x="1341" y="1164"/>
                    <a:pt x="1465" y="969"/>
                    <a:pt x="1589" y="814"/>
                  </a:cubicBezTo>
                  <a:cubicBezTo>
                    <a:pt x="1744" y="607"/>
                    <a:pt x="1651" y="360"/>
                    <a:pt x="1476" y="215"/>
                  </a:cubicBezTo>
                  <a:cubicBezTo>
                    <a:pt x="1465" y="185"/>
                    <a:pt x="1444" y="153"/>
                    <a:pt x="1414" y="133"/>
                  </a:cubicBezTo>
                  <a:cubicBezTo>
                    <a:pt x="1312" y="32"/>
                    <a:pt x="1199" y="1"/>
                    <a:pt x="1074" y="1"/>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14" name="Google Shape;2814;p84"/>
            <p:cNvSpPr/>
            <p:nvPr/>
          </p:nvSpPr>
          <p:spPr>
            <a:xfrm>
              <a:off x="7460008" y="1266547"/>
              <a:ext cx="133500" cy="156504"/>
            </a:xfrm>
            <a:custGeom>
              <a:rect b="b" l="l" r="r" t="t"/>
              <a:pathLst>
                <a:path extrusionOk="0" h="1694" w="1445">
                  <a:moveTo>
                    <a:pt x="564" y="1"/>
                  </a:moveTo>
                  <a:cubicBezTo>
                    <a:pt x="351" y="1"/>
                    <a:pt x="135" y="145"/>
                    <a:pt x="83" y="355"/>
                  </a:cubicBezTo>
                  <a:cubicBezTo>
                    <a:pt x="62" y="448"/>
                    <a:pt x="51" y="541"/>
                    <a:pt x="62" y="634"/>
                  </a:cubicBezTo>
                  <a:cubicBezTo>
                    <a:pt x="21" y="747"/>
                    <a:pt x="0" y="871"/>
                    <a:pt x="0" y="985"/>
                  </a:cubicBezTo>
                  <a:cubicBezTo>
                    <a:pt x="0" y="1180"/>
                    <a:pt x="72" y="1335"/>
                    <a:pt x="196" y="1490"/>
                  </a:cubicBezTo>
                  <a:cubicBezTo>
                    <a:pt x="268" y="1583"/>
                    <a:pt x="413" y="1666"/>
                    <a:pt x="526" y="1686"/>
                  </a:cubicBezTo>
                  <a:cubicBezTo>
                    <a:pt x="571" y="1691"/>
                    <a:pt x="614" y="1694"/>
                    <a:pt x="656" y="1694"/>
                  </a:cubicBezTo>
                  <a:cubicBezTo>
                    <a:pt x="787" y="1694"/>
                    <a:pt x="907" y="1669"/>
                    <a:pt x="1032" y="1614"/>
                  </a:cubicBezTo>
                  <a:cubicBezTo>
                    <a:pt x="1279" y="1510"/>
                    <a:pt x="1444" y="1212"/>
                    <a:pt x="1424" y="943"/>
                  </a:cubicBezTo>
                  <a:cubicBezTo>
                    <a:pt x="1382" y="552"/>
                    <a:pt x="1114" y="273"/>
                    <a:pt x="794" y="66"/>
                  </a:cubicBezTo>
                  <a:cubicBezTo>
                    <a:pt x="724" y="21"/>
                    <a:pt x="644" y="1"/>
                    <a:pt x="564" y="1"/>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15" name="Google Shape;2815;p84"/>
            <p:cNvSpPr/>
            <p:nvPr/>
          </p:nvSpPr>
          <p:spPr>
            <a:xfrm>
              <a:off x="6821520" y="1081218"/>
              <a:ext cx="162048" cy="180340"/>
            </a:xfrm>
            <a:custGeom>
              <a:rect b="b" l="l" r="r" t="t"/>
              <a:pathLst>
                <a:path extrusionOk="0" h="1952" w="1754">
                  <a:moveTo>
                    <a:pt x="850" y="0"/>
                  </a:moveTo>
                  <a:cubicBezTo>
                    <a:pt x="689" y="0"/>
                    <a:pt x="526" y="60"/>
                    <a:pt x="381" y="154"/>
                  </a:cubicBezTo>
                  <a:cubicBezTo>
                    <a:pt x="196" y="277"/>
                    <a:pt x="103" y="504"/>
                    <a:pt x="175" y="721"/>
                  </a:cubicBezTo>
                  <a:cubicBezTo>
                    <a:pt x="41" y="979"/>
                    <a:pt x="0" y="1278"/>
                    <a:pt x="175" y="1547"/>
                  </a:cubicBezTo>
                  <a:cubicBezTo>
                    <a:pt x="335" y="1786"/>
                    <a:pt x="631" y="1952"/>
                    <a:pt x="928" y="1952"/>
                  </a:cubicBezTo>
                  <a:cubicBezTo>
                    <a:pt x="1015" y="1952"/>
                    <a:pt x="1102" y="1938"/>
                    <a:pt x="1186" y="1907"/>
                  </a:cubicBezTo>
                  <a:cubicBezTo>
                    <a:pt x="1424" y="1815"/>
                    <a:pt x="1578" y="1660"/>
                    <a:pt x="1671" y="1423"/>
                  </a:cubicBezTo>
                  <a:cubicBezTo>
                    <a:pt x="1754" y="1185"/>
                    <a:pt x="1671" y="917"/>
                    <a:pt x="1589" y="701"/>
                  </a:cubicBezTo>
                  <a:cubicBezTo>
                    <a:pt x="1495" y="463"/>
                    <a:pt x="1392" y="206"/>
                    <a:pt x="1155" y="82"/>
                  </a:cubicBezTo>
                  <a:cubicBezTo>
                    <a:pt x="1058" y="25"/>
                    <a:pt x="955" y="0"/>
                    <a:pt x="850"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16" name="Google Shape;2816;p84"/>
            <p:cNvSpPr/>
            <p:nvPr/>
          </p:nvSpPr>
          <p:spPr>
            <a:xfrm>
              <a:off x="7283641" y="981994"/>
              <a:ext cx="146896" cy="132484"/>
            </a:xfrm>
            <a:custGeom>
              <a:rect b="b" l="l" r="r" t="t"/>
              <a:pathLst>
                <a:path extrusionOk="0" h="1434" w="1590">
                  <a:moveTo>
                    <a:pt x="1115" y="1"/>
                  </a:moveTo>
                  <a:cubicBezTo>
                    <a:pt x="867" y="10"/>
                    <a:pt x="640" y="93"/>
                    <a:pt x="486" y="289"/>
                  </a:cubicBezTo>
                  <a:cubicBezTo>
                    <a:pt x="300" y="310"/>
                    <a:pt x="124" y="464"/>
                    <a:pt x="73" y="650"/>
                  </a:cubicBezTo>
                  <a:cubicBezTo>
                    <a:pt x="1" y="898"/>
                    <a:pt x="135" y="1115"/>
                    <a:pt x="362" y="1218"/>
                  </a:cubicBezTo>
                  <a:cubicBezTo>
                    <a:pt x="383" y="1228"/>
                    <a:pt x="403" y="1238"/>
                    <a:pt x="413" y="1248"/>
                  </a:cubicBezTo>
                  <a:lnTo>
                    <a:pt x="537" y="1310"/>
                  </a:lnTo>
                  <a:cubicBezTo>
                    <a:pt x="671" y="1383"/>
                    <a:pt x="805" y="1434"/>
                    <a:pt x="950" y="1434"/>
                  </a:cubicBezTo>
                  <a:cubicBezTo>
                    <a:pt x="1167" y="1434"/>
                    <a:pt x="1373" y="1310"/>
                    <a:pt x="1476" y="1115"/>
                  </a:cubicBezTo>
                  <a:cubicBezTo>
                    <a:pt x="1579" y="929"/>
                    <a:pt x="1589" y="702"/>
                    <a:pt x="1589" y="485"/>
                  </a:cubicBezTo>
                  <a:cubicBezTo>
                    <a:pt x="1589" y="228"/>
                    <a:pt x="1373" y="1"/>
                    <a:pt x="1115" y="1"/>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17" name="Google Shape;2817;p84"/>
            <p:cNvSpPr/>
            <p:nvPr/>
          </p:nvSpPr>
          <p:spPr>
            <a:xfrm>
              <a:off x="6712873" y="724603"/>
              <a:ext cx="149483" cy="159461"/>
            </a:xfrm>
            <a:custGeom>
              <a:rect b="b" l="l" r="r" t="t"/>
              <a:pathLst>
                <a:path extrusionOk="0" h="1726" w="1618">
                  <a:moveTo>
                    <a:pt x="830" y="0"/>
                  </a:moveTo>
                  <a:cubicBezTo>
                    <a:pt x="792" y="0"/>
                    <a:pt x="752" y="4"/>
                    <a:pt x="711" y="11"/>
                  </a:cubicBezTo>
                  <a:cubicBezTo>
                    <a:pt x="526" y="53"/>
                    <a:pt x="402" y="187"/>
                    <a:pt x="310" y="352"/>
                  </a:cubicBezTo>
                  <a:cubicBezTo>
                    <a:pt x="83" y="497"/>
                    <a:pt x="0" y="785"/>
                    <a:pt x="134" y="1012"/>
                  </a:cubicBezTo>
                  <a:cubicBezTo>
                    <a:pt x="258" y="1229"/>
                    <a:pt x="340" y="1497"/>
                    <a:pt x="557" y="1641"/>
                  </a:cubicBezTo>
                  <a:cubicBezTo>
                    <a:pt x="638" y="1687"/>
                    <a:pt x="735" y="1716"/>
                    <a:pt x="827" y="1716"/>
                  </a:cubicBezTo>
                  <a:cubicBezTo>
                    <a:pt x="840" y="1716"/>
                    <a:pt x="854" y="1715"/>
                    <a:pt x="867" y="1714"/>
                  </a:cubicBezTo>
                  <a:lnTo>
                    <a:pt x="1000" y="1714"/>
                  </a:lnTo>
                  <a:cubicBezTo>
                    <a:pt x="1037" y="1721"/>
                    <a:pt x="1075" y="1725"/>
                    <a:pt x="1112" y="1725"/>
                  </a:cubicBezTo>
                  <a:cubicBezTo>
                    <a:pt x="1374" y="1725"/>
                    <a:pt x="1618" y="1539"/>
                    <a:pt x="1609" y="1249"/>
                  </a:cubicBezTo>
                  <a:cubicBezTo>
                    <a:pt x="1599" y="868"/>
                    <a:pt x="1465" y="548"/>
                    <a:pt x="1259" y="238"/>
                  </a:cubicBezTo>
                  <a:cubicBezTo>
                    <a:pt x="1148" y="78"/>
                    <a:pt x="1004" y="0"/>
                    <a:pt x="830"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18" name="Google Shape;2818;p84"/>
            <p:cNvSpPr/>
            <p:nvPr/>
          </p:nvSpPr>
          <p:spPr>
            <a:xfrm>
              <a:off x="7596187" y="679887"/>
              <a:ext cx="123984" cy="142462"/>
            </a:xfrm>
            <a:custGeom>
              <a:rect b="b" l="l" r="r" t="t"/>
              <a:pathLst>
                <a:path extrusionOk="0" h="1542" w="1342">
                  <a:moveTo>
                    <a:pt x="517" y="0"/>
                  </a:moveTo>
                  <a:cubicBezTo>
                    <a:pt x="362" y="0"/>
                    <a:pt x="166" y="93"/>
                    <a:pt x="104" y="238"/>
                  </a:cubicBezTo>
                  <a:cubicBezTo>
                    <a:pt x="22" y="433"/>
                    <a:pt x="1" y="578"/>
                    <a:pt x="32" y="774"/>
                  </a:cubicBezTo>
                  <a:lnTo>
                    <a:pt x="63" y="867"/>
                  </a:lnTo>
                  <a:cubicBezTo>
                    <a:pt x="22" y="1063"/>
                    <a:pt x="73" y="1259"/>
                    <a:pt x="280" y="1382"/>
                  </a:cubicBezTo>
                  <a:cubicBezTo>
                    <a:pt x="342" y="1414"/>
                    <a:pt x="424" y="1434"/>
                    <a:pt x="507" y="1444"/>
                  </a:cubicBezTo>
                  <a:cubicBezTo>
                    <a:pt x="584" y="1511"/>
                    <a:pt x="691" y="1542"/>
                    <a:pt x="798" y="1542"/>
                  </a:cubicBezTo>
                  <a:cubicBezTo>
                    <a:pt x="890" y="1542"/>
                    <a:pt x="981" y="1519"/>
                    <a:pt x="1053" y="1476"/>
                  </a:cubicBezTo>
                  <a:cubicBezTo>
                    <a:pt x="1291" y="1331"/>
                    <a:pt x="1342" y="1052"/>
                    <a:pt x="1218" y="816"/>
                  </a:cubicBezTo>
                  <a:cubicBezTo>
                    <a:pt x="1218" y="816"/>
                    <a:pt x="1218" y="805"/>
                    <a:pt x="1208" y="795"/>
                  </a:cubicBezTo>
                  <a:cubicBezTo>
                    <a:pt x="1249" y="630"/>
                    <a:pt x="1229" y="465"/>
                    <a:pt x="1136" y="320"/>
                  </a:cubicBezTo>
                  <a:cubicBezTo>
                    <a:pt x="1074" y="227"/>
                    <a:pt x="991" y="145"/>
                    <a:pt x="899" y="93"/>
                  </a:cubicBezTo>
                  <a:cubicBezTo>
                    <a:pt x="816" y="42"/>
                    <a:pt x="723" y="0"/>
                    <a:pt x="610"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19" name="Google Shape;2819;p84"/>
            <p:cNvSpPr/>
            <p:nvPr/>
          </p:nvSpPr>
          <p:spPr>
            <a:xfrm>
              <a:off x="6845264" y="2369284"/>
              <a:ext cx="134516" cy="124261"/>
            </a:xfrm>
            <a:custGeom>
              <a:rect b="b" l="l" r="r" t="t"/>
              <a:pathLst>
                <a:path extrusionOk="0" h="1345" w="1456">
                  <a:moveTo>
                    <a:pt x="894" y="0"/>
                  </a:moveTo>
                  <a:cubicBezTo>
                    <a:pt x="878" y="0"/>
                    <a:pt x="862" y="1"/>
                    <a:pt x="846" y="3"/>
                  </a:cubicBezTo>
                  <a:cubicBezTo>
                    <a:pt x="733" y="13"/>
                    <a:pt x="630" y="55"/>
                    <a:pt x="537" y="107"/>
                  </a:cubicBezTo>
                  <a:cubicBezTo>
                    <a:pt x="496" y="127"/>
                    <a:pt x="465" y="137"/>
                    <a:pt x="434" y="158"/>
                  </a:cubicBezTo>
                  <a:cubicBezTo>
                    <a:pt x="321" y="240"/>
                    <a:pt x="238" y="343"/>
                    <a:pt x="186" y="478"/>
                  </a:cubicBezTo>
                  <a:cubicBezTo>
                    <a:pt x="176" y="488"/>
                    <a:pt x="156" y="509"/>
                    <a:pt x="145" y="529"/>
                  </a:cubicBezTo>
                  <a:cubicBezTo>
                    <a:pt x="1" y="746"/>
                    <a:pt x="104" y="1056"/>
                    <a:pt x="321" y="1189"/>
                  </a:cubicBezTo>
                  <a:cubicBezTo>
                    <a:pt x="351" y="1200"/>
                    <a:pt x="383" y="1221"/>
                    <a:pt x="413" y="1231"/>
                  </a:cubicBezTo>
                  <a:cubicBezTo>
                    <a:pt x="475" y="1272"/>
                    <a:pt x="537" y="1313"/>
                    <a:pt x="619" y="1324"/>
                  </a:cubicBezTo>
                  <a:cubicBezTo>
                    <a:pt x="733" y="1344"/>
                    <a:pt x="836" y="1344"/>
                    <a:pt x="950" y="1344"/>
                  </a:cubicBezTo>
                  <a:cubicBezTo>
                    <a:pt x="1197" y="1344"/>
                    <a:pt x="1435" y="1127"/>
                    <a:pt x="1424" y="870"/>
                  </a:cubicBezTo>
                  <a:cubicBezTo>
                    <a:pt x="1424" y="808"/>
                    <a:pt x="1414" y="756"/>
                    <a:pt x="1403" y="705"/>
                  </a:cubicBezTo>
                  <a:cubicBezTo>
                    <a:pt x="1455" y="509"/>
                    <a:pt x="1393" y="282"/>
                    <a:pt x="1218" y="178"/>
                  </a:cubicBezTo>
                  <a:cubicBezTo>
                    <a:pt x="1144" y="77"/>
                    <a:pt x="1029" y="0"/>
                    <a:pt x="894"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20" name="Google Shape;2820;p84"/>
            <p:cNvSpPr/>
            <p:nvPr/>
          </p:nvSpPr>
          <p:spPr>
            <a:xfrm>
              <a:off x="7625844" y="1755831"/>
              <a:ext cx="99132" cy="115392"/>
            </a:xfrm>
            <a:custGeom>
              <a:rect b="b" l="l" r="r" t="t"/>
              <a:pathLst>
                <a:path extrusionOk="0" h="1249" w="1073">
                  <a:moveTo>
                    <a:pt x="484" y="0"/>
                  </a:moveTo>
                  <a:cubicBezTo>
                    <a:pt x="227" y="0"/>
                    <a:pt x="0" y="217"/>
                    <a:pt x="0" y="485"/>
                  </a:cubicBezTo>
                  <a:cubicBezTo>
                    <a:pt x="0" y="588"/>
                    <a:pt x="41" y="681"/>
                    <a:pt x="103" y="764"/>
                  </a:cubicBezTo>
                  <a:lnTo>
                    <a:pt x="103" y="774"/>
                  </a:lnTo>
                  <a:cubicBezTo>
                    <a:pt x="103" y="1032"/>
                    <a:pt x="319" y="1248"/>
                    <a:pt x="578" y="1248"/>
                  </a:cubicBezTo>
                  <a:cubicBezTo>
                    <a:pt x="846" y="1248"/>
                    <a:pt x="1062" y="1032"/>
                    <a:pt x="1062" y="774"/>
                  </a:cubicBezTo>
                  <a:cubicBezTo>
                    <a:pt x="1062" y="599"/>
                    <a:pt x="1073" y="423"/>
                    <a:pt x="980" y="269"/>
                  </a:cubicBezTo>
                  <a:cubicBezTo>
                    <a:pt x="876" y="83"/>
                    <a:pt x="691" y="0"/>
                    <a:pt x="484"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2821" name="Google Shape;2821;p84"/>
          <p:cNvGrpSpPr/>
          <p:nvPr/>
        </p:nvGrpSpPr>
        <p:grpSpPr>
          <a:xfrm>
            <a:off x="123410" y="283087"/>
            <a:ext cx="385531" cy="1195720"/>
            <a:chOff x="123410" y="283087"/>
            <a:chExt cx="385531" cy="1195720"/>
          </a:xfrm>
        </p:grpSpPr>
        <p:sp>
          <p:nvSpPr>
            <p:cNvPr id="2822" name="Google Shape;2822;p84"/>
            <p:cNvSpPr/>
            <p:nvPr/>
          </p:nvSpPr>
          <p:spPr>
            <a:xfrm rot="-5400000">
              <a:off x="133896" y="696689"/>
              <a:ext cx="150955" cy="171926"/>
            </a:xfrm>
            <a:custGeom>
              <a:rect b="b" l="l" r="r" t="t"/>
              <a:pathLst>
                <a:path extrusionOk="0" h="4009" w="3520">
                  <a:moveTo>
                    <a:pt x="2021" y="1"/>
                  </a:moveTo>
                  <a:cubicBezTo>
                    <a:pt x="1846" y="1"/>
                    <a:pt x="1681" y="99"/>
                    <a:pt x="1636" y="325"/>
                  </a:cubicBezTo>
                  <a:cubicBezTo>
                    <a:pt x="1585" y="645"/>
                    <a:pt x="1502" y="965"/>
                    <a:pt x="1420" y="1284"/>
                  </a:cubicBezTo>
                  <a:cubicBezTo>
                    <a:pt x="1203" y="1192"/>
                    <a:pt x="976" y="1099"/>
                    <a:pt x="749" y="1037"/>
                  </a:cubicBezTo>
                  <a:cubicBezTo>
                    <a:pt x="704" y="1024"/>
                    <a:pt x="661" y="1018"/>
                    <a:pt x="620" y="1018"/>
                  </a:cubicBezTo>
                  <a:cubicBezTo>
                    <a:pt x="159" y="1018"/>
                    <a:pt x="0" y="1761"/>
                    <a:pt x="512" y="1903"/>
                  </a:cubicBezTo>
                  <a:cubicBezTo>
                    <a:pt x="728" y="1965"/>
                    <a:pt x="945" y="2048"/>
                    <a:pt x="1152" y="2141"/>
                  </a:cubicBezTo>
                  <a:cubicBezTo>
                    <a:pt x="1007" y="2584"/>
                    <a:pt x="842" y="3028"/>
                    <a:pt x="677" y="3461"/>
                  </a:cubicBezTo>
                  <a:cubicBezTo>
                    <a:pt x="552" y="3791"/>
                    <a:pt x="823" y="4008"/>
                    <a:pt x="1099" y="4008"/>
                  </a:cubicBezTo>
                  <a:cubicBezTo>
                    <a:pt x="1281" y="4008"/>
                    <a:pt x="1466" y="3915"/>
                    <a:pt x="1544" y="3698"/>
                  </a:cubicBezTo>
                  <a:cubicBezTo>
                    <a:pt x="1698" y="3306"/>
                    <a:pt x="1842" y="2904"/>
                    <a:pt x="1977" y="2512"/>
                  </a:cubicBezTo>
                  <a:cubicBezTo>
                    <a:pt x="2224" y="2615"/>
                    <a:pt x="2472" y="2698"/>
                    <a:pt x="2740" y="2749"/>
                  </a:cubicBezTo>
                  <a:cubicBezTo>
                    <a:pt x="2775" y="2756"/>
                    <a:pt x="2809" y="2759"/>
                    <a:pt x="2841" y="2759"/>
                  </a:cubicBezTo>
                  <a:cubicBezTo>
                    <a:pt x="3334" y="2759"/>
                    <a:pt x="3519" y="1990"/>
                    <a:pt x="2977" y="1883"/>
                  </a:cubicBezTo>
                  <a:cubicBezTo>
                    <a:pt x="2729" y="1831"/>
                    <a:pt x="2482" y="1749"/>
                    <a:pt x="2255" y="1656"/>
                  </a:cubicBezTo>
                  <a:cubicBezTo>
                    <a:pt x="2358" y="1295"/>
                    <a:pt x="2441" y="934"/>
                    <a:pt x="2513" y="573"/>
                  </a:cubicBezTo>
                  <a:cubicBezTo>
                    <a:pt x="2575" y="225"/>
                    <a:pt x="2286" y="1"/>
                    <a:pt x="2021" y="1"/>
                  </a:cubicBez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23" name="Google Shape;2823;p84"/>
            <p:cNvSpPr/>
            <p:nvPr/>
          </p:nvSpPr>
          <p:spPr>
            <a:xfrm rot="-5400000">
              <a:off x="273117" y="1370093"/>
              <a:ext cx="116347" cy="101080"/>
            </a:xfrm>
            <a:custGeom>
              <a:rect b="b" l="l" r="r" t="t"/>
              <a:pathLst>
                <a:path extrusionOk="0" h="2357" w="2713">
                  <a:moveTo>
                    <a:pt x="1510" y="0"/>
                  </a:moveTo>
                  <a:cubicBezTo>
                    <a:pt x="1288" y="0"/>
                    <a:pt x="1065" y="67"/>
                    <a:pt x="877" y="205"/>
                  </a:cubicBezTo>
                  <a:cubicBezTo>
                    <a:pt x="774" y="287"/>
                    <a:pt x="671" y="370"/>
                    <a:pt x="558" y="452"/>
                  </a:cubicBezTo>
                  <a:cubicBezTo>
                    <a:pt x="93" y="792"/>
                    <a:pt x="0" y="1473"/>
                    <a:pt x="351" y="1938"/>
                  </a:cubicBezTo>
                  <a:cubicBezTo>
                    <a:pt x="552" y="2212"/>
                    <a:pt x="872" y="2357"/>
                    <a:pt x="1196" y="2357"/>
                  </a:cubicBezTo>
                  <a:cubicBezTo>
                    <a:pt x="1421" y="2357"/>
                    <a:pt x="1647" y="2288"/>
                    <a:pt x="1837" y="2144"/>
                  </a:cubicBezTo>
                  <a:cubicBezTo>
                    <a:pt x="1940" y="2072"/>
                    <a:pt x="2053" y="1989"/>
                    <a:pt x="2156" y="1906"/>
                  </a:cubicBezTo>
                  <a:cubicBezTo>
                    <a:pt x="2621" y="1556"/>
                    <a:pt x="2713" y="886"/>
                    <a:pt x="2362" y="421"/>
                  </a:cubicBezTo>
                  <a:cubicBezTo>
                    <a:pt x="2160" y="145"/>
                    <a:pt x="1837" y="0"/>
                    <a:pt x="1510" y="0"/>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24" name="Google Shape;2824;p84"/>
            <p:cNvSpPr/>
            <p:nvPr/>
          </p:nvSpPr>
          <p:spPr>
            <a:xfrm rot="-5400000">
              <a:off x="407861" y="1270256"/>
              <a:ext cx="109314" cy="92846"/>
            </a:xfrm>
            <a:custGeom>
              <a:rect b="b" l="l" r="r" t="t"/>
              <a:pathLst>
                <a:path extrusionOk="0" h="2165" w="2549">
                  <a:moveTo>
                    <a:pt x="1157" y="1"/>
                  </a:moveTo>
                  <a:cubicBezTo>
                    <a:pt x="631" y="1"/>
                    <a:pt x="159" y="384"/>
                    <a:pt x="83" y="917"/>
                  </a:cubicBezTo>
                  <a:cubicBezTo>
                    <a:pt x="1" y="1484"/>
                    <a:pt x="413" y="2031"/>
                    <a:pt x="991" y="2113"/>
                  </a:cubicBezTo>
                  <a:lnTo>
                    <a:pt x="1270" y="2154"/>
                  </a:lnTo>
                  <a:cubicBezTo>
                    <a:pt x="1319" y="2162"/>
                    <a:pt x="1367" y="2165"/>
                    <a:pt x="1415" y="2165"/>
                  </a:cubicBezTo>
                  <a:cubicBezTo>
                    <a:pt x="1927" y="2165"/>
                    <a:pt x="2391" y="1776"/>
                    <a:pt x="2466" y="1257"/>
                  </a:cubicBezTo>
                  <a:cubicBezTo>
                    <a:pt x="2549" y="680"/>
                    <a:pt x="2136" y="133"/>
                    <a:pt x="1569" y="50"/>
                  </a:cubicBezTo>
                  <a:lnTo>
                    <a:pt x="1290" y="9"/>
                  </a:lnTo>
                  <a:cubicBezTo>
                    <a:pt x="1246" y="3"/>
                    <a:pt x="1201" y="1"/>
                    <a:pt x="1157" y="1"/>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25" name="Google Shape;2825;p84"/>
            <p:cNvSpPr/>
            <p:nvPr/>
          </p:nvSpPr>
          <p:spPr>
            <a:xfrm rot="-5400000">
              <a:off x="239881" y="1192892"/>
              <a:ext cx="124066" cy="91388"/>
            </a:xfrm>
            <a:custGeom>
              <a:rect b="b" l="l" r="r" t="t"/>
              <a:pathLst>
                <a:path extrusionOk="0" h="2131" w="2893">
                  <a:moveTo>
                    <a:pt x="1426" y="1"/>
                  </a:moveTo>
                  <a:cubicBezTo>
                    <a:pt x="216" y="1"/>
                    <a:pt x="1" y="1930"/>
                    <a:pt x="1302" y="2118"/>
                  </a:cubicBezTo>
                  <a:cubicBezTo>
                    <a:pt x="1362" y="2127"/>
                    <a:pt x="1420" y="2131"/>
                    <a:pt x="1475" y="2131"/>
                  </a:cubicBezTo>
                  <a:cubicBezTo>
                    <a:pt x="2677" y="2131"/>
                    <a:pt x="2892" y="200"/>
                    <a:pt x="1601" y="14"/>
                  </a:cubicBezTo>
                  <a:cubicBezTo>
                    <a:pt x="1541" y="5"/>
                    <a:pt x="1482" y="1"/>
                    <a:pt x="1426" y="1"/>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26" name="Google Shape;2826;p84"/>
            <p:cNvSpPr/>
            <p:nvPr/>
          </p:nvSpPr>
          <p:spPr>
            <a:xfrm rot="-5400000">
              <a:off x="285578" y="417381"/>
              <a:ext cx="80538" cy="70289"/>
            </a:xfrm>
            <a:custGeom>
              <a:rect b="b" l="l" r="r" t="t"/>
              <a:pathLst>
                <a:path extrusionOk="0" h="1639" w="1878">
                  <a:moveTo>
                    <a:pt x="1045" y="0"/>
                  </a:moveTo>
                  <a:cubicBezTo>
                    <a:pt x="892" y="0"/>
                    <a:pt x="739" y="47"/>
                    <a:pt x="610" y="143"/>
                  </a:cubicBezTo>
                  <a:cubicBezTo>
                    <a:pt x="527" y="205"/>
                    <a:pt x="454" y="257"/>
                    <a:pt x="383" y="319"/>
                  </a:cubicBezTo>
                  <a:cubicBezTo>
                    <a:pt x="62" y="556"/>
                    <a:pt x="1" y="1020"/>
                    <a:pt x="238" y="1350"/>
                  </a:cubicBezTo>
                  <a:cubicBezTo>
                    <a:pt x="378" y="1539"/>
                    <a:pt x="602" y="1638"/>
                    <a:pt x="828" y="1638"/>
                  </a:cubicBezTo>
                  <a:cubicBezTo>
                    <a:pt x="983" y="1638"/>
                    <a:pt x="1139" y="1591"/>
                    <a:pt x="1270" y="1495"/>
                  </a:cubicBezTo>
                  <a:cubicBezTo>
                    <a:pt x="1342" y="1433"/>
                    <a:pt x="1414" y="1381"/>
                    <a:pt x="1486" y="1330"/>
                  </a:cubicBezTo>
                  <a:cubicBezTo>
                    <a:pt x="1816" y="1082"/>
                    <a:pt x="1878" y="617"/>
                    <a:pt x="1641" y="298"/>
                  </a:cubicBezTo>
                  <a:cubicBezTo>
                    <a:pt x="1494" y="102"/>
                    <a:pt x="1269" y="0"/>
                    <a:pt x="1045" y="0"/>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27" name="Google Shape;2827;p84"/>
            <p:cNvSpPr/>
            <p:nvPr/>
          </p:nvSpPr>
          <p:spPr>
            <a:xfrm rot="-5400000">
              <a:off x="379260" y="348443"/>
              <a:ext cx="75692" cy="64370"/>
            </a:xfrm>
            <a:custGeom>
              <a:rect b="b" l="l" r="r" t="t"/>
              <a:pathLst>
                <a:path extrusionOk="0" h="1501" w="1765">
                  <a:moveTo>
                    <a:pt x="789" y="1"/>
                  </a:moveTo>
                  <a:cubicBezTo>
                    <a:pt x="429" y="1"/>
                    <a:pt x="110" y="272"/>
                    <a:pt x="62" y="628"/>
                  </a:cubicBezTo>
                  <a:cubicBezTo>
                    <a:pt x="1" y="1031"/>
                    <a:pt x="289" y="1402"/>
                    <a:pt x="681" y="1464"/>
                  </a:cubicBezTo>
                  <a:lnTo>
                    <a:pt x="878" y="1494"/>
                  </a:lnTo>
                  <a:cubicBezTo>
                    <a:pt x="910" y="1499"/>
                    <a:pt x="942" y="1501"/>
                    <a:pt x="974" y="1501"/>
                  </a:cubicBezTo>
                  <a:cubicBezTo>
                    <a:pt x="1339" y="1501"/>
                    <a:pt x="1666" y="1235"/>
                    <a:pt x="1713" y="866"/>
                  </a:cubicBezTo>
                  <a:cubicBezTo>
                    <a:pt x="1765" y="463"/>
                    <a:pt x="1486" y="91"/>
                    <a:pt x="1084" y="30"/>
                  </a:cubicBezTo>
                  <a:lnTo>
                    <a:pt x="898" y="9"/>
                  </a:lnTo>
                  <a:cubicBezTo>
                    <a:pt x="862" y="3"/>
                    <a:pt x="825" y="1"/>
                    <a:pt x="789" y="1"/>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28" name="Google Shape;2828;p84"/>
            <p:cNvSpPr/>
            <p:nvPr/>
          </p:nvSpPr>
          <p:spPr>
            <a:xfrm rot="-5400000">
              <a:off x="262356" y="294623"/>
              <a:ext cx="86242" cy="63170"/>
            </a:xfrm>
            <a:custGeom>
              <a:rect b="b" l="l" r="r" t="t"/>
              <a:pathLst>
                <a:path extrusionOk="0" h="1473" w="2011">
                  <a:moveTo>
                    <a:pt x="983" y="0"/>
                  </a:moveTo>
                  <a:cubicBezTo>
                    <a:pt x="149" y="0"/>
                    <a:pt x="0" y="1336"/>
                    <a:pt x="897" y="1463"/>
                  </a:cubicBezTo>
                  <a:cubicBezTo>
                    <a:pt x="938" y="1469"/>
                    <a:pt x="978" y="1472"/>
                    <a:pt x="1017" y="1472"/>
                  </a:cubicBezTo>
                  <a:cubicBezTo>
                    <a:pt x="1853" y="1472"/>
                    <a:pt x="2010" y="137"/>
                    <a:pt x="1103" y="9"/>
                  </a:cubicBezTo>
                  <a:cubicBezTo>
                    <a:pt x="1062" y="3"/>
                    <a:pt x="1022" y="0"/>
                    <a:pt x="983" y="0"/>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2829" name="Google Shape;2829;p84"/>
          <p:cNvGrpSpPr/>
          <p:nvPr/>
        </p:nvGrpSpPr>
        <p:grpSpPr>
          <a:xfrm>
            <a:off x="8642100" y="4619213"/>
            <a:ext cx="251475" cy="289100"/>
            <a:chOff x="2189450" y="2335450"/>
            <a:chExt cx="251475" cy="289100"/>
          </a:xfrm>
        </p:grpSpPr>
        <p:sp>
          <p:nvSpPr>
            <p:cNvPr id="2830" name="Google Shape;2830;p84"/>
            <p:cNvSpPr/>
            <p:nvPr/>
          </p:nvSpPr>
          <p:spPr>
            <a:xfrm>
              <a:off x="2231500" y="2545625"/>
              <a:ext cx="101625" cy="78925"/>
            </a:xfrm>
            <a:custGeom>
              <a:rect b="b" l="l" r="r" t="t"/>
              <a:pathLst>
                <a:path extrusionOk="0" h="3157" w="4065">
                  <a:moveTo>
                    <a:pt x="2032" y="0"/>
                  </a:moveTo>
                  <a:cubicBezTo>
                    <a:pt x="1" y="0"/>
                    <a:pt x="1" y="3157"/>
                    <a:pt x="2032" y="3157"/>
                  </a:cubicBezTo>
                  <a:cubicBezTo>
                    <a:pt x="4065" y="3157"/>
                    <a:pt x="4065" y="0"/>
                    <a:pt x="2032" y="0"/>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31" name="Google Shape;2831;p84"/>
            <p:cNvSpPr/>
            <p:nvPr/>
          </p:nvSpPr>
          <p:spPr>
            <a:xfrm>
              <a:off x="2189450" y="2335450"/>
              <a:ext cx="101625" cy="78950"/>
            </a:xfrm>
            <a:custGeom>
              <a:rect b="b" l="l" r="r" t="t"/>
              <a:pathLst>
                <a:path extrusionOk="0" h="3158" w="4065">
                  <a:moveTo>
                    <a:pt x="2033" y="1"/>
                  </a:moveTo>
                  <a:cubicBezTo>
                    <a:pt x="1" y="1"/>
                    <a:pt x="1" y="3157"/>
                    <a:pt x="2033" y="3157"/>
                  </a:cubicBezTo>
                  <a:cubicBezTo>
                    <a:pt x="4065" y="3157"/>
                    <a:pt x="4065" y="1"/>
                    <a:pt x="2033" y="1"/>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32" name="Google Shape;2832;p84"/>
            <p:cNvSpPr/>
            <p:nvPr/>
          </p:nvSpPr>
          <p:spPr>
            <a:xfrm>
              <a:off x="2344175" y="2388250"/>
              <a:ext cx="96750" cy="89125"/>
            </a:xfrm>
            <a:custGeom>
              <a:rect b="b" l="l" r="r" t="t"/>
              <a:pathLst>
                <a:path extrusionOk="0" h="3565" w="3870">
                  <a:moveTo>
                    <a:pt x="2147" y="1"/>
                  </a:moveTo>
                  <a:cubicBezTo>
                    <a:pt x="1742" y="1"/>
                    <a:pt x="1337" y="153"/>
                    <a:pt x="1032" y="457"/>
                  </a:cubicBezTo>
                  <a:cubicBezTo>
                    <a:pt x="888" y="591"/>
                    <a:pt x="754" y="736"/>
                    <a:pt x="610" y="880"/>
                  </a:cubicBezTo>
                  <a:cubicBezTo>
                    <a:pt x="1" y="1478"/>
                    <a:pt x="1" y="2499"/>
                    <a:pt x="610" y="3108"/>
                  </a:cubicBezTo>
                  <a:cubicBezTo>
                    <a:pt x="914" y="3412"/>
                    <a:pt x="1321" y="3564"/>
                    <a:pt x="1728" y="3564"/>
                  </a:cubicBezTo>
                  <a:cubicBezTo>
                    <a:pt x="2134" y="3564"/>
                    <a:pt x="2539" y="3412"/>
                    <a:pt x="2838" y="3108"/>
                  </a:cubicBezTo>
                  <a:cubicBezTo>
                    <a:pt x="2982" y="2964"/>
                    <a:pt x="3127" y="2829"/>
                    <a:pt x="3260" y="2685"/>
                  </a:cubicBezTo>
                  <a:cubicBezTo>
                    <a:pt x="3869" y="2077"/>
                    <a:pt x="3869" y="1066"/>
                    <a:pt x="3260" y="457"/>
                  </a:cubicBezTo>
                  <a:cubicBezTo>
                    <a:pt x="2956" y="153"/>
                    <a:pt x="2552" y="1"/>
                    <a:pt x="2147" y="1"/>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2833" name="Google Shape;2833;p84"/>
          <p:cNvGrpSpPr/>
          <p:nvPr/>
        </p:nvGrpSpPr>
        <p:grpSpPr>
          <a:xfrm>
            <a:off x="8423694" y="248679"/>
            <a:ext cx="469882" cy="778495"/>
            <a:chOff x="3330825" y="1367375"/>
            <a:chExt cx="280075" cy="464025"/>
          </a:xfrm>
        </p:grpSpPr>
        <p:sp>
          <p:nvSpPr>
            <p:cNvPr id="2834" name="Google Shape;2834;p84"/>
            <p:cNvSpPr/>
            <p:nvPr/>
          </p:nvSpPr>
          <p:spPr>
            <a:xfrm>
              <a:off x="3484800" y="1720525"/>
              <a:ext cx="115550" cy="110875"/>
            </a:xfrm>
            <a:custGeom>
              <a:rect b="b" l="l" r="r" t="t"/>
              <a:pathLst>
                <a:path extrusionOk="0" h="4435" w="4622">
                  <a:moveTo>
                    <a:pt x="2311" y="0"/>
                  </a:moveTo>
                  <a:cubicBezTo>
                    <a:pt x="2159" y="0"/>
                    <a:pt x="2006" y="13"/>
                    <a:pt x="1857" y="37"/>
                  </a:cubicBezTo>
                  <a:cubicBezTo>
                    <a:pt x="764" y="233"/>
                    <a:pt x="0" y="1265"/>
                    <a:pt x="51" y="2348"/>
                  </a:cubicBezTo>
                  <a:cubicBezTo>
                    <a:pt x="51" y="2461"/>
                    <a:pt x="72" y="2574"/>
                    <a:pt x="93" y="2678"/>
                  </a:cubicBezTo>
                  <a:cubicBezTo>
                    <a:pt x="113" y="2998"/>
                    <a:pt x="196" y="3307"/>
                    <a:pt x="351" y="3606"/>
                  </a:cubicBezTo>
                  <a:cubicBezTo>
                    <a:pt x="665" y="4200"/>
                    <a:pt x="1226" y="4435"/>
                    <a:pt x="1815" y="4435"/>
                  </a:cubicBezTo>
                  <a:cubicBezTo>
                    <a:pt x="2249" y="4435"/>
                    <a:pt x="2698" y="4307"/>
                    <a:pt x="3074" y="4101"/>
                  </a:cubicBezTo>
                  <a:cubicBezTo>
                    <a:pt x="4054" y="3555"/>
                    <a:pt x="4621" y="2430"/>
                    <a:pt x="4312" y="1337"/>
                  </a:cubicBezTo>
                  <a:cubicBezTo>
                    <a:pt x="4057" y="414"/>
                    <a:pt x="3188" y="0"/>
                    <a:pt x="2311" y="0"/>
                  </a:cubicBezTo>
                  <a:close/>
                </a:path>
              </a:pathLst>
            </a:custGeom>
            <a:solidFill>
              <a:srgbClr val="AAB3EA"/>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35" name="Google Shape;2835;p84"/>
            <p:cNvSpPr/>
            <p:nvPr/>
          </p:nvSpPr>
          <p:spPr>
            <a:xfrm>
              <a:off x="3477400" y="1543325"/>
              <a:ext cx="133500" cy="103775"/>
            </a:xfrm>
            <a:custGeom>
              <a:rect b="b" l="l" r="r" t="t"/>
              <a:pathLst>
                <a:path extrusionOk="0" h="4151" w="5340">
                  <a:moveTo>
                    <a:pt x="2983" y="1"/>
                  </a:moveTo>
                  <a:cubicBezTo>
                    <a:pt x="2469" y="1"/>
                    <a:pt x="1956" y="154"/>
                    <a:pt x="1575" y="451"/>
                  </a:cubicBezTo>
                  <a:cubicBezTo>
                    <a:pt x="0" y="1662"/>
                    <a:pt x="1018" y="4151"/>
                    <a:pt x="2737" y="4151"/>
                  </a:cubicBezTo>
                  <a:cubicBezTo>
                    <a:pt x="2819" y="4151"/>
                    <a:pt x="2903" y="4145"/>
                    <a:pt x="2988" y="4134"/>
                  </a:cubicBezTo>
                  <a:cubicBezTo>
                    <a:pt x="3494" y="4134"/>
                    <a:pt x="3999" y="3938"/>
                    <a:pt x="4432" y="3576"/>
                  </a:cubicBezTo>
                  <a:cubicBezTo>
                    <a:pt x="5340" y="2834"/>
                    <a:pt x="5340" y="1555"/>
                    <a:pt x="4629" y="699"/>
                  </a:cubicBezTo>
                  <a:cubicBezTo>
                    <a:pt x="4237" y="228"/>
                    <a:pt x="3610" y="1"/>
                    <a:pt x="2983" y="1"/>
                  </a:cubicBezTo>
                  <a:close/>
                </a:path>
              </a:pathLst>
            </a:custGeom>
            <a:solidFill>
              <a:srgbClr val="AAB3EA"/>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36" name="Google Shape;2836;p84"/>
            <p:cNvSpPr/>
            <p:nvPr/>
          </p:nvSpPr>
          <p:spPr>
            <a:xfrm>
              <a:off x="3330825" y="1489400"/>
              <a:ext cx="143400" cy="134750"/>
            </a:xfrm>
            <a:custGeom>
              <a:rect b="b" l="l" r="r" t="t"/>
              <a:pathLst>
                <a:path extrusionOk="0" h="5390" w="5736">
                  <a:moveTo>
                    <a:pt x="2327" y="0"/>
                  </a:moveTo>
                  <a:cubicBezTo>
                    <a:pt x="1872" y="0"/>
                    <a:pt x="1427" y="134"/>
                    <a:pt x="1043" y="452"/>
                  </a:cubicBezTo>
                  <a:cubicBezTo>
                    <a:pt x="775" y="669"/>
                    <a:pt x="610" y="947"/>
                    <a:pt x="506" y="1267"/>
                  </a:cubicBezTo>
                  <a:cubicBezTo>
                    <a:pt x="32" y="2134"/>
                    <a:pt x="1" y="3361"/>
                    <a:pt x="424" y="4145"/>
                  </a:cubicBezTo>
                  <a:cubicBezTo>
                    <a:pt x="881" y="4994"/>
                    <a:pt x="1728" y="5389"/>
                    <a:pt x="2600" y="5389"/>
                  </a:cubicBezTo>
                  <a:cubicBezTo>
                    <a:pt x="3223" y="5389"/>
                    <a:pt x="3859" y="5188"/>
                    <a:pt x="4374" y="4805"/>
                  </a:cubicBezTo>
                  <a:cubicBezTo>
                    <a:pt x="5664" y="3836"/>
                    <a:pt x="5736" y="2134"/>
                    <a:pt x="4612" y="1030"/>
                  </a:cubicBezTo>
                  <a:cubicBezTo>
                    <a:pt x="4019" y="444"/>
                    <a:pt x="3156" y="0"/>
                    <a:pt x="2327" y="0"/>
                  </a:cubicBezTo>
                  <a:close/>
                </a:path>
              </a:pathLst>
            </a:custGeom>
            <a:solidFill>
              <a:srgbClr val="AAB3EA"/>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37" name="Google Shape;2837;p84"/>
            <p:cNvSpPr/>
            <p:nvPr/>
          </p:nvSpPr>
          <p:spPr>
            <a:xfrm>
              <a:off x="3451275" y="1367375"/>
              <a:ext cx="111650" cy="100400"/>
            </a:xfrm>
            <a:custGeom>
              <a:rect b="b" l="l" r="r" t="t"/>
              <a:pathLst>
                <a:path extrusionOk="0" h="4016" w="4466">
                  <a:moveTo>
                    <a:pt x="2077" y="0"/>
                  </a:moveTo>
                  <a:cubicBezTo>
                    <a:pt x="1557" y="0"/>
                    <a:pt x="1026" y="185"/>
                    <a:pt x="660" y="506"/>
                  </a:cubicBezTo>
                  <a:cubicBezTo>
                    <a:pt x="640" y="537"/>
                    <a:pt x="608" y="558"/>
                    <a:pt x="588" y="578"/>
                  </a:cubicBezTo>
                  <a:cubicBezTo>
                    <a:pt x="299" y="805"/>
                    <a:pt x="134" y="1145"/>
                    <a:pt x="83" y="1517"/>
                  </a:cubicBezTo>
                  <a:cubicBezTo>
                    <a:pt x="0" y="1950"/>
                    <a:pt x="62" y="2404"/>
                    <a:pt x="258" y="2827"/>
                  </a:cubicBezTo>
                  <a:cubicBezTo>
                    <a:pt x="340" y="3002"/>
                    <a:pt x="443" y="3146"/>
                    <a:pt x="567" y="3270"/>
                  </a:cubicBezTo>
                  <a:cubicBezTo>
                    <a:pt x="805" y="3570"/>
                    <a:pt x="1104" y="3817"/>
                    <a:pt x="1465" y="3930"/>
                  </a:cubicBezTo>
                  <a:cubicBezTo>
                    <a:pt x="1650" y="3988"/>
                    <a:pt x="1827" y="4015"/>
                    <a:pt x="1997" y="4015"/>
                  </a:cubicBezTo>
                  <a:cubicBezTo>
                    <a:pt x="3607" y="4015"/>
                    <a:pt x="4465" y="1592"/>
                    <a:pt x="3280" y="444"/>
                  </a:cubicBezTo>
                  <a:cubicBezTo>
                    <a:pt x="2965" y="138"/>
                    <a:pt x="2525" y="0"/>
                    <a:pt x="2077" y="0"/>
                  </a:cubicBezTo>
                  <a:close/>
                </a:path>
              </a:pathLst>
            </a:custGeom>
            <a:solidFill>
              <a:srgbClr val="AAB3EA"/>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38" name="Google Shape;2838;p84"/>
            <p:cNvSpPr/>
            <p:nvPr/>
          </p:nvSpPr>
          <p:spPr>
            <a:xfrm>
              <a:off x="3353000" y="1520100"/>
              <a:ext cx="54450" cy="76825"/>
            </a:xfrm>
            <a:custGeom>
              <a:rect b="b" l="l" r="r" t="t"/>
              <a:pathLst>
                <a:path extrusionOk="0" h="3073" w="2178">
                  <a:moveTo>
                    <a:pt x="1092" y="1"/>
                  </a:moveTo>
                  <a:cubicBezTo>
                    <a:pt x="1037" y="1"/>
                    <a:pt x="980" y="21"/>
                    <a:pt x="929" y="70"/>
                  </a:cubicBezTo>
                  <a:cubicBezTo>
                    <a:pt x="1" y="906"/>
                    <a:pt x="558" y="2999"/>
                    <a:pt x="1868" y="3072"/>
                  </a:cubicBezTo>
                  <a:cubicBezTo>
                    <a:pt x="1875" y="3073"/>
                    <a:pt x="1881" y="3073"/>
                    <a:pt x="1887" y="3073"/>
                  </a:cubicBezTo>
                  <a:cubicBezTo>
                    <a:pt x="2178" y="3073"/>
                    <a:pt x="2171" y="2607"/>
                    <a:pt x="1868" y="2598"/>
                  </a:cubicBezTo>
                  <a:cubicBezTo>
                    <a:pt x="960" y="2546"/>
                    <a:pt x="672" y="947"/>
                    <a:pt x="1270" y="411"/>
                  </a:cubicBezTo>
                  <a:cubicBezTo>
                    <a:pt x="1446" y="243"/>
                    <a:pt x="1281" y="1"/>
                    <a:pt x="1092" y="1"/>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39" name="Google Shape;2839;p84"/>
            <p:cNvSpPr/>
            <p:nvPr/>
          </p:nvSpPr>
          <p:spPr>
            <a:xfrm>
              <a:off x="3451525" y="1381525"/>
              <a:ext cx="55450" cy="76050"/>
            </a:xfrm>
            <a:custGeom>
              <a:rect b="b" l="l" r="r" t="t"/>
              <a:pathLst>
                <a:path extrusionOk="0" h="3042" w="2218">
                  <a:moveTo>
                    <a:pt x="1304" y="0"/>
                  </a:moveTo>
                  <a:cubicBezTo>
                    <a:pt x="1263" y="0"/>
                    <a:pt x="1220" y="13"/>
                    <a:pt x="1176" y="43"/>
                  </a:cubicBezTo>
                  <a:cubicBezTo>
                    <a:pt x="0" y="827"/>
                    <a:pt x="815" y="2395"/>
                    <a:pt x="1754" y="3004"/>
                  </a:cubicBezTo>
                  <a:cubicBezTo>
                    <a:pt x="1795" y="3030"/>
                    <a:pt x="1837" y="3042"/>
                    <a:pt x="1876" y="3042"/>
                  </a:cubicBezTo>
                  <a:cubicBezTo>
                    <a:pt x="2079" y="3042"/>
                    <a:pt x="2218" y="2729"/>
                    <a:pt x="2001" y="2591"/>
                  </a:cubicBezTo>
                  <a:cubicBezTo>
                    <a:pt x="1382" y="2188"/>
                    <a:pt x="578" y="1012"/>
                    <a:pt x="1424" y="455"/>
                  </a:cubicBezTo>
                  <a:cubicBezTo>
                    <a:pt x="1638" y="310"/>
                    <a:pt x="1504" y="0"/>
                    <a:pt x="1304" y="0"/>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40" name="Google Shape;2840;p84"/>
            <p:cNvSpPr/>
            <p:nvPr/>
          </p:nvSpPr>
          <p:spPr>
            <a:xfrm>
              <a:off x="3507475" y="1562550"/>
              <a:ext cx="38475" cy="55175"/>
            </a:xfrm>
            <a:custGeom>
              <a:rect b="b" l="l" r="r" t="t"/>
              <a:pathLst>
                <a:path extrusionOk="0" h="2207" w="1539">
                  <a:moveTo>
                    <a:pt x="743" y="0"/>
                  </a:moveTo>
                  <a:cubicBezTo>
                    <a:pt x="669" y="0"/>
                    <a:pt x="593" y="31"/>
                    <a:pt x="537" y="105"/>
                  </a:cubicBezTo>
                  <a:cubicBezTo>
                    <a:pt x="1" y="817"/>
                    <a:pt x="372" y="1859"/>
                    <a:pt x="1166" y="2189"/>
                  </a:cubicBezTo>
                  <a:cubicBezTo>
                    <a:pt x="1196" y="2201"/>
                    <a:pt x="1224" y="2206"/>
                    <a:pt x="1251" y="2206"/>
                  </a:cubicBezTo>
                  <a:cubicBezTo>
                    <a:pt x="1467" y="2206"/>
                    <a:pt x="1539" y="1826"/>
                    <a:pt x="1290" y="1725"/>
                  </a:cubicBezTo>
                  <a:cubicBezTo>
                    <a:pt x="754" y="1508"/>
                    <a:pt x="630" y="786"/>
                    <a:pt x="950" y="343"/>
                  </a:cubicBezTo>
                  <a:cubicBezTo>
                    <a:pt x="1080" y="169"/>
                    <a:pt x="916" y="0"/>
                    <a:pt x="743" y="0"/>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41" name="Google Shape;2841;p84"/>
            <p:cNvSpPr/>
            <p:nvPr/>
          </p:nvSpPr>
          <p:spPr>
            <a:xfrm>
              <a:off x="3501025" y="1742650"/>
              <a:ext cx="41675" cy="55450"/>
            </a:xfrm>
            <a:custGeom>
              <a:rect b="b" l="l" r="r" t="t"/>
              <a:pathLst>
                <a:path extrusionOk="0" h="2218" w="1667">
                  <a:moveTo>
                    <a:pt x="651" y="1"/>
                  </a:moveTo>
                  <a:cubicBezTo>
                    <a:pt x="578" y="1"/>
                    <a:pt x="505" y="33"/>
                    <a:pt x="454" y="112"/>
                  </a:cubicBezTo>
                  <a:cubicBezTo>
                    <a:pt x="1" y="875"/>
                    <a:pt x="454" y="1927"/>
                    <a:pt x="1280" y="2205"/>
                  </a:cubicBezTo>
                  <a:cubicBezTo>
                    <a:pt x="1306" y="2214"/>
                    <a:pt x="1331" y="2218"/>
                    <a:pt x="1354" y="2218"/>
                  </a:cubicBezTo>
                  <a:cubicBezTo>
                    <a:pt x="1588" y="2218"/>
                    <a:pt x="1666" y="1826"/>
                    <a:pt x="1403" y="1741"/>
                  </a:cubicBezTo>
                  <a:cubicBezTo>
                    <a:pt x="867" y="1556"/>
                    <a:pt x="578" y="844"/>
                    <a:pt x="878" y="359"/>
                  </a:cubicBezTo>
                  <a:cubicBezTo>
                    <a:pt x="985" y="172"/>
                    <a:pt x="818" y="1"/>
                    <a:pt x="651" y="1"/>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Tree>
  </p:cSld>
  <p:clrMapOvr>
    <a:masterClrMapping/>
  </p:clrMapOvr>
</p:sldLayout>
</file>

<file path=ppt/slideLayouts/slideLayout8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2">
  <p:cSld name="TITLE_ONLY_1_1">
    <p:spTree>
      <p:nvGrpSpPr>
        <p:cNvPr id="2842" name="Shape 2842"/>
        <p:cNvGrpSpPr/>
        <p:nvPr/>
      </p:nvGrpSpPr>
      <p:grpSpPr>
        <a:xfrm>
          <a:off x="0" y="0"/>
          <a:ext cx="0" cy="0"/>
          <a:chOff x="0" y="0"/>
          <a:chExt cx="0" cy="0"/>
        </a:xfrm>
      </p:grpSpPr>
      <p:sp>
        <p:nvSpPr>
          <p:cNvPr id="2843" name="Google Shape;2843;p85"/>
          <p:cNvSpPr/>
          <p:nvPr/>
        </p:nvSpPr>
        <p:spPr>
          <a:xfrm rot="5400000">
            <a:off x="-1843527" y="321351"/>
            <a:ext cx="5018503" cy="5113454"/>
          </a:xfrm>
          <a:custGeom>
            <a:rect b="b" l="l" r="r" t="t"/>
            <a:pathLst>
              <a:path extrusionOk="0" h="31343" w="30761">
                <a:moveTo>
                  <a:pt x="25462" y="1"/>
                </a:moveTo>
                <a:cubicBezTo>
                  <a:pt x="25003" y="1"/>
                  <a:pt x="24504" y="84"/>
                  <a:pt x="23962" y="262"/>
                </a:cubicBezTo>
                <a:cubicBezTo>
                  <a:pt x="22714" y="644"/>
                  <a:pt x="21848" y="1706"/>
                  <a:pt x="21270" y="2862"/>
                </a:cubicBezTo>
                <a:cubicBezTo>
                  <a:pt x="20785" y="3728"/>
                  <a:pt x="20693" y="5740"/>
                  <a:pt x="19919" y="6421"/>
                </a:cubicBezTo>
                <a:cubicBezTo>
                  <a:pt x="19549" y="6724"/>
                  <a:pt x="19197" y="6855"/>
                  <a:pt x="18859" y="6855"/>
                </a:cubicBezTo>
                <a:cubicBezTo>
                  <a:pt x="16740" y="6855"/>
                  <a:pt x="15176" y="1692"/>
                  <a:pt x="13183" y="1603"/>
                </a:cubicBezTo>
                <a:cubicBezTo>
                  <a:pt x="13116" y="1599"/>
                  <a:pt x="13051" y="1598"/>
                  <a:pt x="12987" y="1598"/>
                </a:cubicBezTo>
                <a:cubicBezTo>
                  <a:pt x="9937" y="1598"/>
                  <a:pt x="10508" y="5882"/>
                  <a:pt x="11357" y="7762"/>
                </a:cubicBezTo>
                <a:cubicBezTo>
                  <a:pt x="11842" y="8917"/>
                  <a:pt x="12420" y="10072"/>
                  <a:pt x="13276" y="11134"/>
                </a:cubicBezTo>
                <a:cubicBezTo>
                  <a:pt x="13956" y="12094"/>
                  <a:pt x="15205" y="12867"/>
                  <a:pt x="15586" y="14116"/>
                </a:cubicBezTo>
                <a:cubicBezTo>
                  <a:pt x="16357" y="16711"/>
                  <a:pt x="14815" y="17501"/>
                  <a:pt x="12974" y="17501"/>
                </a:cubicBezTo>
                <a:cubicBezTo>
                  <a:pt x="11807" y="17501"/>
                  <a:pt x="10520" y="17184"/>
                  <a:pt x="9624" y="16808"/>
                </a:cubicBezTo>
                <a:cubicBezTo>
                  <a:pt x="8752" y="16450"/>
                  <a:pt x="7859" y="16277"/>
                  <a:pt x="6986" y="16277"/>
                </a:cubicBezTo>
                <a:cubicBezTo>
                  <a:pt x="4586" y="16277"/>
                  <a:pt x="2333" y="17587"/>
                  <a:pt x="1062" y="19985"/>
                </a:cubicBezTo>
                <a:cubicBezTo>
                  <a:pt x="0" y="22203"/>
                  <a:pt x="93" y="25472"/>
                  <a:pt x="1248" y="27783"/>
                </a:cubicBezTo>
                <a:cubicBezTo>
                  <a:pt x="1953" y="29293"/>
                  <a:pt x="2762" y="29890"/>
                  <a:pt x="3534" y="29890"/>
                </a:cubicBezTo>
                <a:cubicBezTo>
                  <a:pt x="4978" y="29890"/>
                  <a:pt x="6291" y="27799"/>
                  <a:pt x="6540" y="25669"/>
                </a:cubicBezTo>
                <a:cubicBezTo>
                  <a:pt x="6754" y="23757"/>
                  <a:pt x="7623" y="23083"/>
                  <a:pt x="8725" y="23083"/>
                </a:cubicBezTo>
                <a:cubicBezTo>
                  <a:pt x="10121" y="23083"/>
                  <a:pt x="11892" y="24164"/>
                  <a:pt x="13183" y="25184"/>
                </a:cubicBezTo>
                <a:cubicBezTo>
                  <a:pt x="14106" y="25895"/>
                  <a:pt x="14783" y="26188"/>
                  <a:pt x="15317" y="26188"/>
                </a:cubicBezTo>
                <a:cubicBezTo>
                  <a:pt x="16736" y="26188"/>
                  <a:pt x="17148" y="24117"/>
                  <a:pt x="18474" y="22295"/>
                </a:cubicBezTo>
                <a:cubicBezTo>
                  <a:pt x="19049" y="21552"/>
                  <a:pt x="19836" y="21252"/>
                  <a:pt x="20692" y="21252"/>
                </a:cubicBezTo>
                <a:cubicBezTo>
                  <a:pt x="22710" y="21252"/>
                  <a:pt x="25108" y="22925"/>
                  <a:pt x="25984" y="24410"/>
                </a:cubicBezTo>
                <a:cubicBezTo>
                  <a:pt x="26655" y="25669"/>
                  <a:pt x="26944" y="27010"/>
                  <a:pt x="27336" y="28454"/>
                </a:cubicBezTo>
                <a:cubicBezTo>
                  <a:pt x="27624" y="29227"/>
                  <a:pt x="27624" y="30671"/>
                  <a:pt x="28006" y="31342"/>
                </a:cubicBezTo>
                <a:lnTo>
                  <a:pt x="28099" y="31146"/>
                </a:lnTo>
                <a:cubicBezTo>
                  <a:pt x="28129" y="31161"/>
                  <a:pt x="28159" y="31168"/>
                  <a:pt x="28189" y="31168"/>
                </a:cubicBezTo>
                <a:cubicBezTo>
                  <a:pt x="28548" y="31168"/>
                  <a:pt x="28887" y="30143"/>
                  <a:pt x="29069" y="29609"/>
                </a:cubicBezTo>
                <a:cubicBezTo>
                  <a:pt x="30502" y="24802"/>
                  <a:pt x="29935" y="19315"/>
                  <a:pt x="30409" y="14311"/>
                </a:cubicBezTo>
                <a:cubicBezTo>
                  <a:pt x="30760" y="10859"/>
                  <a:pt x="30710" y="1"/>
                  <a:pt x="25462"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2844" name="Google Shape;2844;p85"/>
          <p:cNvGrpSpPr/>
          <p:nvPr/>
        </p:nvGrpSpPr>
        <p:grpSpPr>
          <a:xfrm rot="8100000">
            <a:off x="173935" y="2866140"/>
            <a:ext cx="1252549" cy="1229180"/>
            <a:chOff x="5774125" y="679887"/>
            <a:chExt cx="1950850" cy="1914453"/>
          </a:xfrm>
        </p:grpSpPr>
        <p:sp>
          <p:nvSpPr>
            <p:cNvPr id="2845" name="Google Shape;2845;p85"/>
            <p:cNvSpPr/>
            <p:nvPr/>
          </p:nvSpPr>
          <p:spPr>
            <a:xfrm>
              <a:off x="5774125" y="2413353"/>
              <a:ext cx="160200" cy="180987"/>
            </a:xfrm>
            <a:custGeom>
              <a:rect b="b" l="l" r="r" t="t"/>
              <a:pathLst>
                <a:path extrusionOk="0" h="1959" w="1734">
                  <a:moveTo>
                    <a:pt x="991" y="1"/>
                  </a:moveTo>
                  <a:cubicBezTo>
                    <a:pt x="816" y="1"/>
                    <a:pt x="681" y="104"/>
                    <a:pt x="578" y="249"/>
                  </a:cubicBezTo>
                  <a:cubicBezTo>
                    <a:pt x="568" y="258"/>
                    <a:pt x="557" y="279"/>
                    <a:pt x="537" y="300"/>
                  </a:cubicBezTo>
                  <a:cubicBezTo>
                    <a:pt x="351" y="320"/>
                    <a:pt x="217" y="465"/>
                    <a:pt x="145" y="650"/>
                  </a:cubicBezTo>
                  <a:cubicBezTo>
                    <a:pt x="0" y="1012"/>
                    <a:pt x="0" y="1393"/>
                    <a:pt x="248" y="1703"/>
                  </a:cubicBezTo>
                  <a:cubicBezTo>
                    <a:pt x="381" y="1873"/>
                    <a:pt x="606" y="1959"/>
                    <a:pt x="825" y="1959"/>
                  </a:cubicBezTo>
                  <a:cubicBezTo>
                    <a:pt x="910" y="1959"/>
                    <a:pt x="995" y="1946"/>
                    <a:pt x="1073" y="1920"/>
                  </a:cubicBezTo>
                  <a:cubicBezTo>
                    <a:pt x="1373" y="1837"/>
                    <a:pt x="1630" y="1579"/>
                    <a:pt x="1692" y="1269"/>
                  </a:cubicBezTo>
                  <a:cubicBezTo>
                    <a:pt x="1733" y="1074"/>
                    <a:pt x="1713" y="898"/>
                    <a:pt x="1661" y="733"/>
                  </a:cubicBezTo>
                  <a:cubicBezTo>
                    <a:pt x="1692" y="547"/>
                    <a:pt x="1579" y="362"/>
                    <a:pt x="1424" y="258"/>
                  </a:cubicBezTo>
                  <a:cubicBezTo>
                    <a:pt x="1393" y="228"/>
                    <a:pt x="1362" y="187"/>
                    <a:pt x="1331" y="145"/>
                  </a:cubicBezTo>
                  <a:cubicBezTo>
                    <a:pt x="1259" y="52"/>
                    <a:pt x="1104" y="1"/>
                    <a:pt x="991" y="1"/>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46" name="Google Shape;2846;p85"/>
            <p:cNvSpPr/>
            <p:nvPr/>
          </p:nvSpPr>
          <p:spPr>
            <a:xfrm>
              <a:off x="5898017" y="1960377"/>
              <a:ext cx="158260" cy="159738"/>
            </a:xfrm>
            <a:custGeom>
              <a:rect b="b" l="l" r="r" t="t"/>
              <a:pathLst>
                <a:path extrusionOk="0" h="1729" w="1713">
                  <a:moveTo>
                    <a:pt x="814" y="0"/>
                  </a:moveTo>
                  <a:cubicBezTo>
                    <a:pt x="725" y="0"/>
                    <a:pt x="637" y="23"/>
                    <a:pt x="568" y="66"/>
                  </a:cubicBezTo>
                  <a:cubicBezTo>
                    <a:pt x="444" y="138"/>
                    <a:pt x="372" y="242"/>
                    <a:pt x="341" y="375"/>
                  </a:cubicBezTo>
                  <a:cubicBezTo>
                    <a:pt x="341" y="386"/>
                    <a:pt x="330" y="396"/>
                    <a:pt x="330" y="407"/>
                  </a:cubicBezTo>
                  <a:cubicBezTo>
                    <a:pt x="330" y="399"/>
                    <a:pt x="329" y="396"/>
                    <a:pt x="328" y="396"/>
                  </a:cubicBezTo>
                  <a:cubicBezTo>
                    <a:pt x="324" y="396"/>
                    <a:pt x="318" y="412"/>
                    <a:pt x="323" y="412"/>
                  </a:cubicBezTo>
                  <a:cubicBezTo>
                    <a:pt x="324" y="412"/>
                    <a:pt x="327" y="410"/>
                    <a:pt x="330" y="407"/>
                  </a:cubicBezTo>
                  <a:lnTo>
                    <a:pt x="330" y="407"/>
                  </a:lnTo>
                  <a:cubicBezTo>
                    <a:pt x="310" y="437"/>
                    <a:pt x="289" y="478"/>
                    <a:pt x="268" y="510"/>
                  </a:cubicBezTo>
                  <a:cubicBezTo>
                    <a:pt x="217" y="613"/>
                    <a:pt x="155" y="716"/>
                    <a:pt x="103" y="819"/>
                  </a:cubicBezTo>
                  <a:cubicBezTo>
                    <a:pt x="0" y="1005"/>
                    <a:pt x="21" y="1242"/>
                    <a:pt x="176" y="1397"/>
                  </a:cubicBezTo>
                  <a:lnTo>
                    <a:pt x="279" y="1500"/>
                  </a:lnTo>
                  <a:cubicBezTo>
                    <a:pt x="330" y="1551"/>
                    <a:pt x="424" y="1603"/>
                    <a:pt x="506" y="1624"/>
                  </a:cubicBezTo>
                  <a:cubicBezTo>
                    <a:pt x="591" y="1695"/>
                    <a:pt x="696" y="1729"/>
                    <a:pt x="802" y="1729"/>
                  </a:cubicBezTo>
                  <a:cubicBezTo>
                    <a:pt x="926" y="1729"/>
                    <a:pt x="1051" y="1682"/>
                    <a:pt x="1146" y="1592"/>
                  </a:cubicBezTo>
                  <a:cubicBezTo>
                    <a:pt x="1331" y="1417"/>
                    <a:pt x="1527" y="1262"/>
                    <a:pt x="1600" y="1015"/>
                  </a:cubicBezTo>
                  <a:cubicBezTo>
                    <a:pt x="1713" y="581"/>
                    <a:pt x="1362" y="283"/>
                    <a:pt x="1052" y="66"/>
                  </a:cubicBezTo>
                  <a:cubicBezTo>
                    <a:pt x="982" y="21"/>
                    <a:pt x="897" y="0"/>
                    <a:pt x="814" y="0"/>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47" name="Google Shape;2847;p85"/>
            <p:cNvSpPr/>
            <p:nvPr/>
          </p:nvSpPr>
          <p:spPr>
            <a:xfrm>
              <a:off x="6434602" y="2116420"/>
              <a:ext cx="143016" cy="187085"/>
            </a:xfrm>
            <a:custGeom>
              <a:rect b="b" l="l" r="r" t="t"/>
              <a:pathLst>
                <a:path extrusionOk="0" h="2025" w="1548">
                  <a:moveTo>
                    <a:pt x="601" y="0"/>
                  </a:moveTo>
                  <a:cubicBezTo>
                    <a:pt x="436" y="0"/>
                    <a:pt x="276" y="83"/>
                    <a:pt x="175" y="265"/>
                  </a:cubicBezTo>
                  <a:cubicBezTo>
                    <a:pt x="72" y="440"/>
                    <a:pt x="51" y="646"/>
                    <a:pt x="41" y="832"/>
                  </a:cubicBezTo>
                  <a:cubicBezTo>
                    <a:pt x="0" y="1224"/>
                    <a:pt x="10" y="1698"/>
                    <a:pt x="361" y="1946"/>
                  </a:cubicBezTo>
                  <a:cubicBezTo>
                    <a:pt x="443" y="2000"/>
                    <a:pt x="526" y="2024"/>
                    <a:pt x="608" y="2024"/>
                  </a:cubicBezTo>
                  <a:cubicBezTo>
                    <a:pt x="743" y="2024"/>
                    <a:pt x="875" y="1960"/>
                    <a:pt x="990" y="1863"/>
                  </a:cubicBezTo>
                  <a:cubicBezTo>
                    <a:pt x="1186" y="1853"/>
                    <a:pt x="1372" y="1719"/>
                    <a:pt x="1434" y="1523"/>
                  </a:cubicBezTo>
                  <a:cubicBezTo>
                    <a:pt x="1454" y="1420"/>
                    <a:pt x="1475" y="1327"/>
                    <a:pt x="1485" y="1234"/>
                  </a:cubicBezTo>
                  <a:cubicBezTo>
                    <a:pt x="1516" y="1173"/>
                    <a:pt x="1547" y="1100"/>
                    <a:pt x="1547" y="1017"/>
                  </a:cubicBezTo>
                  <a:cubicBezTo>
                    <a:pt x="1547" y="863"/>
                    <a:pt x="1475" y="749"/>
                    <a:pt x="1382" y="667"/>
                  </a:cubicBezTo>
                  <a:cubicBezTo>
                    <a:pt x="1351" y="616"/>
                    <a:pt x="1320" y="574"/>
                    <a:pt x="1279" y="522"/>
                  </a:cubicBezTo>
                  <a:cubicBezTo>
                    <a:pt x="1238" y="471"/>
                    <a:pt x="1186" y="440"/>
                    <a:pt x="1135" y="389"/>
                  </a:cubicBezTo>
                  <a:cubicBezTo>
                    <a:pt x="1124" y="347"/>
                    <a:pt x="1103" y="295"/>
                    <a:pt x="1073" y="254"/>
                  </a:cubicBezTo>
                  <a:cubicBezTo>
                    <a:pt x="951" y="91"/>
                    <a:pt x="774" y="0"/>
                    <a:pt x="601" y="0"/>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48" name="Google Shape;2848;p85"/>
            <p:cNvSpPr/>
            <p:nvPr/>
          </p:nvSpPr>
          <p:spPr>
            <a:xfrm>
              <a:off x="6864018" y="1933954"/>
              <a:ext cx="156689" cy="160200"/>
            </a:xfrm>
            <a:custGeom>
              <a:rect b="b" l="l" r="r" t="t"/>
              <a:pathLst>
                <a:path extrusionOk="0" h="1734" w="1696">
                  <a:moveTo>
                    <a:pt x="1146" y="1"/>
                  </a:moveTo>
                  <a:cubicBezTo>
                    <a:pt x="1140" y="1"/>
                    <a:pt x="1134" y="1"/>
                    <a:pt x="1129" y="1"/>
                  </a:cubicBezTo>
                  <a:cubicBezTo>
                    <a:pt x="973" y="1"/>
                    <a:pt x="829" y="42"/>
                    <a:pt x="705" y="115"/>
                  </a:cubicBezTo>
                  <a:cubicBezTo>
                    <a:pt x="592" y="145"/>
                    <a:pt x="489" y="218"/>
                    <a:pt x="427" y="331"/>
                  </a:cubicBezTo>
                  <a:cubicBezTo>
                    <a:pt x="386" y="414"/>
                    <a:pt x="334" y="476"/>
                    <a:pt x="283" y="548"/>
                  </a:cubicBezTo>
                  <a:cubicBezTo>
                    <a:pt x="180" y="693"/>
                    <a:pt x="128" y="858"/>
                    <a:pt x="86" y="1023"/>
                  </a:cubicBezTo>
                  <a:cubicBezTo>
                    <a:pt x="1" y="1347"/>
                    <a:pt x="259" y="1627"/>
                    <a:pt x="559" y="1627"/>
                  </a:cubicBezTo>
                  <a:cubicBezTo>
                    <a:pt x="584" y="1627"/>
                    <a:pt x="609" y="1625"/>
                    <a:pt x="633" y="1621"/>
                  </a:cubicBezTo>
                  <a:cubicBezTo>
                    <a:pt x="726" y="1683"/>
                    <a:pt x="829" y="1734"/>
                    <a:pt x="932" y="1734"/>
                  </a:cubicBezTo>
                  <a:cubicBezTo>
                    <a:pt x="1149" y="1734"/>
                    <a:pt x="1314" y="1590"/>
                    <a:pt x="1386" y="1404"/>
                  </a:cubicBezTo>
                  <a:cubicBezTo>
                    <a:pt x="1417" y="1383"/>
                    <a:pt x="1448" y="1363"/>
                    <a:pt x="1469" y="1332"/>
                  </a:cubicBezTo>
                  <a:cubicBezTo>
                    <a:pt x="1696" y="1085"/>
                    <a:pt x="1613" y="785"/>
                    <a:pt x="1613" y="476"/>
                  </a:cubicBezTo>
                  <a:cubicBezTo>
                    <a:pt x="1613" y="223"/>
                    <a:pt x="1406" y="1"/>
                    <a:pt x="1146" y="1"/>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49" name="Google Shape;2849;p85"/>
            <p:cNvSpPr/>
            <p:nvPr/>
          </p:nvSpPr>
          <p:spPr>
            <a:xfrm>
              <a:off x="7359861" y="1915384"/>
              <a:ext cx="163988" cy="152162"/>
            </a:xfrm>
            <a:custGeom>
              <a:rect b="b" l="l" r="r" t="t"/>
              <a:pathLst>
                <a:path extrusionOk="0" h="1647" w="1775">
                  <a:moveTo>
                    <a:pt x="1056" y="1"/>
                  </a:moveTo>
                  <a:cubicBezTo>
                    <a:pt x="1034" y="1"/>
                    <a:pt x="1013" y="3"/>
                    <a:pt x="991" y="6"/>
                  </a:cubicBezTo>
                  <a:lnTo>
                    <a:pt x="960" y="6"/>
                  </a:lnTo>
                  <a:cubicBezTo>
                    <a:pt x="775" y="6"/>
                    <a:pt x="651" y="99"/>
                    <a:pt x="548" y="243"/>
                  </a:cubicBezTo>
                  <a:cubicBezTo>
                    <a:pt x="465" y="346"/>
                    <a:pt x="383" y="460"/>
                    <a:pt x="321" y="573"/>
                  </a:cubicBezTo>
                  <a:cubicBezTo>
                    <a:pt x="259" y="687"/>
                    <a:pt x="218" y="800"/>
                    <a:pt x="156" y="914"/>
                  </a:cubicBezTo>
                  <a:cubicBezTo>
                    <a:pt x="1" y="1234"/>
                    <a:pt x="186" y="1646"/>
                    <a:pt x="578" y="1646"/>
                  </a:cubicBezTo>
                  <a:cubicBezTo>
                    <a:pt x="672" y="1646"/>
                    <a:pt x="775" y="1636"/>
                    <a:pt x="878" y="1636"/>
                  </a:cubicBezTo>
                  <a:cubicBezTo>
                    <a:pt x="904" y="1641"/>
                    <a:pt x="930" y="1643"/>
                    <a:pt x="954" y="1643"/>
                  </a:cubicBezTo>
                  <a:cubicBezTo>
                    <a:pt x="1045" y="1643"/>
                    <a:pt x="1124" y="1615"/>
                    <a:pt x="1197" y="1574"/>
                  </a:cubicBezTo>
                  <a:cubicBezTo>
                    <a:pt x="1352" y="1522"/>
                    <a:pt x="1486" y="1440"/>
                    <a:pt x="1589" y="1295"/>
                  </a:cubicBezTo>
                  <a:cubicBezTo>
                    <a:pt x="1775" y="1017"/>
                    <a:pt x="1610" y="646"/>
                    <a:pt x="1517" y="357"/>
                  </a:cubicBezTo>
                  <a:cubicBezTo>
                    <a:pt x="1452" y="170"/>
                    <a:pt x="1260" y="1"/>
                    <a:pt x="1056" y="1"/>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50" name="Google Shape;2850;p85"/>
            <p:cNvSpPr/>
            <p:nvPr/>
          </p:nvSpPr>
          <p:spPr>
            <a:xfrm>
              <a:off x="7171206" y="1552025"/>
              <a:ext cx="161124" cy="141538"/>
            </a:xfrm>
            <a:custGeom>
              <a:rect b="b" l="l" r="r" t="t"/>
              <a:pathLst>
                <a:path extrusionOk="0" h="1532" w="1744">
                  <a:moveTo>
                    <a:pt x="1074" y="1"/>
                  </a:moveTo>
                  <a:cubicBezTo>
                    <a:pt x="1033" y="1"/>
                    <a:pt x="992" y="4"/>
                    <a:pt x="949" y="9"/>
                  </a:cubicBezTo>
                  <a:cubicBezTo>
                    <a:pt x="867" y="20"/>
                    <a:pt x="795" y="61"/>
                    <a:pt x="733" y="112"/>
                  </a:cubicBezTo>
                  <a:lnTo>
                    <a:pt x="733" y="102"/>
                  </a:lnTo>
                  <a:cubicBezTo>
                    <a:pt x="681" y="91"/>
                    <a:pt x="640" y="82"/>
                    <a:pt x="599" y="82"/>
                  </a:cubicBezTo>
                  <a:lnTo>
                    <a:pt x="589" y="82"/>
                  </a:lnTo>
                  <a:cubicBezTo>
                    <a:pt x="577" y="80"/>
                    <a:pt x="566" y="79"/>
                    <a:pt x="554" y="79"/>
                  </a:cubicBezTo>
                  <a:cubicBezTo>
                    <a:pt x="407" y="79"/>
                    <a:pt x="243" y="195"/>
                    <a:pt x="176" y="318"/>
                  </a:cubicBezTo>
                  <a:cubicBezTo>
                    <a:pt x="83" y="494"/>
                    <a:pt x="62" y="731"/>
                    <a:pt x="32" y="927"/>
                  </a:cubicBezTo>
                  <a:cubicBezTo>
                    <a:pt x="0" y="1102"/>
                    <a:pt x="32" y="1257"/>
                    <a:pt x="155" y="1391"/>
                  </a:cubicBezTo>
                  <a:cubicBezTo>
                    <a:pt x="247" y="1484"/>
                    <a:pt x="372" y="1532"/>
                    <a:pt x="498" y="1532"/>
                  </a:cubicBezTo>
                  <a:cubicBezTo>
                    <a:pt x="583" y="1532"/>
                    <a:pt x="668" y="1510"/>
                    <a:pt x="743" y="1464"/>
                  </a:cubicBezTo>
                  <a:cubicBezTo>
                    <a:pt x="826" y="1412"/>
                    <a:pt x="919" y="1361"/>
                    <a:pt x="1011" y="1319"/>
                  </a:cubicBezTo>
                  <a:cubicBezTo>
                    <a:pt x="1022" y="1319"/>
                    <a:pt x="1032" y="1319"/>
                    <a:pt x="1032" y="1309"/>
                  </a:cubicBezTo>
                  <a:cubicBezTo>
                    <a:pt x="1063" y="1309"/>
                    <a:pt x="1084" y="1299"/>
                    <a:pt x="1104" y="1278"/>
                  </a:cubicBezTo>
                  <a:cubicBezTo>
                    <a:pt x="1125" y="1278"/>
                    <a:pt x="1146" y="1267"/>
                    <a:pt x="1156" y="1257"/>
                  </a:cubicBezTo>
                  <a:cubicBezTo>
                    <a:pt x="1341" y="1164"/>
                    <a:pt x="1465" y="969"/>
                    <a:pt x="1589" y="814"/>
                  </a:cubicBezTo>
                  <a:cubicBezTo>
                    <a:pt x="1744" y="607"/>
                    <a:pt x="1651" y="360"/>
                    <a:pt x="1476" y="215"/>
                  </a:cubicBezTo>
                  <a:cubicBezTo>
                    <a:pt x="1465" y="185"/>
                    <a:pt x="1444" y="153"/>
                    <a:pt x="1414" y="133"/>
                  </a:cubicBezTo>
                  <a:cubicBezTo>
                    <a:pt x="1312" y="32"/>
                    <a:pt x="1199" y="1"/>
                    <a:pt x="1074" y="1"/>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51" name="Google Shape;2851;p85"/>
            <p:cNvSpPr/>
            <p:nvPr/>
          </p:nvSpPr>
          <p:spPr>
            <a:xfrm>
              <a:off x="7460008" y="1266547"/>
              <a:ext cx="133500" cy="156504"/>
            </a:xfrm>
            <a:custGeom>
              <a:rect b="b" l="l" r="r" t="t"/>
              <a:pathLst>
                <a:path extrusionOk="0" h="1694" w="1445">
                  <a:moveTo>
                    <a:pt x="564" y="1"/>
                  </a:moveTo>
                  <a:cubicBezTo>
                    <a:pt x="351" y="1"/>
                    <a:pt x="135" y="145"/>
                    <a:pt x="83" y="355"/>
                  </a:cubicBezTo>
                  <a:cubicBezTo>
                    <a:pt x="62" y="448"/>
                    <a:pt x="51" y="541"/>
                    <a:pt x="62" y="634"/>
                  </a:cubicBezTo>
                  <a:cubicBezTo>
                    <a:pt x="21" y="747"/>
                    <a:pt x="0" y="871"/>
                    <a:pt x="0" y="985"/>
                  </a:cubicBezTo>
                  <a:cubicBezTo>
                    <a:pt x="0" y="1180"/>
                    <a:pt x="72" y="1335"/>
                    <a:pt x="196" y="1490"/>
                  </a:cubicBezTo>
                  <a:cubicBezTo>
                    <a:pt x="268" y="1583"/>
                    <a:pt x="413" y="1666"/>
                    <a:pt x="526" y="1686"/>
                  </a:cubicBezTo>
                  <a:cubicBezTo>
                    <a:pt x="571" y="1691"/>
                    <a:pt x="614" y="1694"/>
                    <a:pt x="656" y="1694"/>
                  </a:cubicBezTo>
                  <a:cubicBezTo>
                    <a:pt x="787" y="1694"/>
                    <a:pt x="907" y="1669"/>
                    <a:pt x="1032" y="1614"/>
                  </a:cubicBezTo>
                  <a:cubicBezTo>
                    <a:pt x="1279" y="1510"/>
                    <a:pt x="1444" y="1212"/>
                    <a:pt x="1424" y="943"/>
                  </a:cubicBezTo>
                  <a:cubicBezTo>
                    <a:pt x="1382" y="552"/>
                    <a:pt x="1114" y="273"/>
                    <a:pt x="794" y="66"/>
                  </a:cubicBezTo>
                  <a:cubicBezTo>
                    <a:pt x="724" y="21"/>
                    <a:pt x="644" y="1"/>
                    <a:pt x="564" y="1"/>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52" name="Google Shape;2852;p85"/>
            <p:cNvSpPr/>
            <p:nvPr/>
          </p:nvSpPr>
          <p:spPr>
            <a:xfrm>
              <a:off x="6821520" y="1081218"/>
              <a:ext cx="162048" cy="180340"/>
            </a:xfrm>
            <a:custGeom>
              <a:rect b="b" l="l" r="r" t="t"/>
              <a:pathLst>
                <a:path extrusionOk="0" h="1952" w="1754">
                  <a:moveTo>
                    <a:pt x="850" y="0"/>
                  </a:moveTo>
                  <a:cubicBezTo>
                    <a:pt x="689" y="0"/>
                    <a:pt x="526" y="60"/>
                    <a:pt x="381" y="154"/>
                  </a:cubicBezTo>
                  <a:cubicBezTo>
                    <a:pt x="196" y="277"/>
                    <a:pt x="103" y="504"/>
                    <a:pt x="175" y="721"/>
                  </a:cubicBezTo>
                  <a:cubicBezTo>
                    <a:pt x="41" y="979"/>
                    <a:pt x="0" y="1278"/>
                    <a:pt x="175" y="1547"/>
                  </a:cubicBezTo>
                  <a:cubicBezTo>
                    <a:pt x="335" y="1786"/>
                    <a:pt x="631" y="1952"/>
                    <a:pt x="928" y="1952"/>
                  </a:cubicBezTo>
                  <a:cubicBezTo>
                    <a:pt x="1015" y="1952"/>
                    <a:pt x="1102" y="1938"/>
                    <a:pt x="1186" y="1907"/>
                  </a:cubicBezTo>
                  <a:cubicBezTo>
                    <a:pt x="1424" y="1815"/>
                    <a:pt x="1578" y="1660"/>
                    <a:pt x="1671" y="1423"/>
                  </a:cubicBezTo>
                  <a:cubicBezTo>
                    <a:pt x="1754" y="1185"/>
                    <a:pt x="1671" y="917"/>
                    <a:pt x="1589" y="701"/>
                  </a:cubicBezTo>
                  <a:cubicBezTo>
                    <a:pt x="1495" y="463"/>
                    <a:pt x="1392" y="206"/>
                    <a:pt x="1155" y="82"/>
                  </a:cubicBezTo>
                  <a:cubicBezTo>
                    <a:pt x="1058" y="25"/>
                    <a:pt x="955" y="0"/>
                    <a:pt x="850" y="0"/>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53" name="Google Shape;2853;p85"/>
            <p:cNvSpPr/>
            <p:nvPr/>
          </p:nvSpPr>
          <p:spPr>
            <a:xfrm>
              <a:off x="7283641" y="981994"/>
              <a:ext cx="146896" cy="132484"/>
            </a:xfrm>
            <a:custGeom>
              <a:rect b="b" l="l" r="r" t="t"/>
              <a:pathLst>
                <a:path extrusionOk="0" h="1434" w="1590">
                  <a:moveTo>
                    <a:pt x="1115" y="1"/>
                  </a:moveTo>
                  <a:cubicBezTo>
                    <a:pt x="867" y="10"/>
                    <a:pt x="640" y="93"/>
                    <a:pt x="486" y="289"/>
                  </a:cubicBezTo>
                  <a:cubicBezTo>
                    <a:pt x="300" y="310"/>
                    <a:pt x="124" y="464"/>
                    <a:pt x="73" y="650"/>
                  </a:cubicBezTo>
                  <a:cubicBezTo>
                    <a:pt x="1" y="898"/>
                    <a:pt x="135" y="1115"/>
                    <a:pt x="362" y="1218"/>
                  </a:cubicBezTo>
                  <a:cubicBezTo>
                    <a:pt x="383" y="1228"/>
                    <a:pt x="403" y="1238"/>
                    <a:pt x="413" y="1248"/>
                  </a:cubicBezTo>
                  <a:lnTo>
                    <a:pt x="537" y="1310"/>
                  </a:lnTo>
                  <a:cubicBezTo>
                    <a:pt x="671" y="1383"/>
                    <a:pt x="805" y="1434"/>
                    <a:pt x="950" y="1434"/>
                  </a:cubicBezTo>
                  <a:cubicBezTo>
                    <a:pt x="1167" y="1434"/>
                    <a:pt x="1373" y="1310"/>
                    <a:pt x="1476" y="1115"/>
                  </a:cubicBezTo>
                  <a:cubicBezTo>
                    <a:pt x="1579" y="929"/>
                    <a:pt x="1589" y="702"/>
                    <a:pt x="1589" y="485"/>
                  </a:cubicBezTo>
                  <a:cubicBezTo>
                    <a:pt x="1589" y="228"/>
                    <a:pt x="1373" y="1"/>
                    <a:pt x="1115" y="1"/>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54" name="Google Shape;2854;p85"/>
            <p:cNvSpPr/>
            <p:nvPr/>
          </p:nvSpPr>
          <p:spPr>
            <a:xfrm>
              <a:off x="6712873" y="724603"/>
              <a:ext cx="149483" cy="159461"/>
            </a:xfrm>
            <a:custGeom>
              <a:rect b="b" l="l" r="r" t="t"/>
              <a:pathLst>
                <a:path extrusionOk="0" h="1726" w="1618">
                  <a:moveTo>
                    <a:pt x="830" y="0"/>
                  </a:moveTo>
                  <a:cubicBezTo>
                    <a:pt x="792" y="0"/>
                    <a:pt x="752" y="4"/>
                    <a:pt x="711" y="11"/>
                  </a:cubicBezTo>
                  <a:cubicBezTo>
                    <a:pt x="526" y="53"/>
                    <a:pt x="402" y="187"/>
                    <a:pt x="310" y="352"/>
                  </a:cubicBezTo>
                  <a:cubicBezTo>
                    <a:pt x="83" y="497"/>
                    <a:pt x="0" y="785"/>
                    <a:pt x="134" y="1012"/>
                  </a:cubicBezTo>
                  <a:cubicBezTo>
                    <a:pt x="258" y="1229"/>
                    <a:pt x="340" y="1497"/>
                    <a:pt x="557" y="1641"/>
                  </a:cubicBezTo>
                  <a:cubicBezTo>
                    <a:pt x="638" y="1687"/>
                    <a:pt x="735" y="1716"/>
                    <a:pt x="827" y="1716"/>
                  </a:cubicBezTo>
                  <a:cubicBezTo>
                    <a:pt x="840" y="1716"/>
                    <a:pt x="854" y="1715"/>
                    <a:pt x="867" y="1714"/>
                  </a:cubicBezTo>
                  <a:lnTo>
                    <a:pt x="1000" y="1714"/>
                  </a:lnTo>
                  <a:cubicBezTo>
                    <a:pt x="1037" y="1721"/>
                    <a:pt x="1075" y="1725"/>
                    <a:pt x="1112" y="1725"/>
                  </a:cubicBezTo>
                  <a:cubicBezTo>
                    <a:pt x="1374" y="1725"/>
                    <a:pt x="1618" y="1539"/>
                    <a:pt x="1609" y="1249"/>
                  </a:cubicBezTo>
                  <a:cubicBezTo>
                    <a:pt x="1599" y="868"/>
                    <a:pt x="1465" y="548"/>
                    <a:pt x="1259" y="238"/>
                  </a:cubicBezTo>
                  <a:cubicBezTo>
                    <a:pt x="1148" y="78"/>
                    <a:pt x="1004" y="0"/>
                    <a:pt x="830" y="0"/>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55" name="Google Shape;2855;p85"/>
            <p:cNvSpPr/>
            <p:nvPr/>
          </p:nvSpPr>
          <p:spPr>
            <a:xfrm>
              <a:off x="7596187" y="679887"/>
              <a:ext cx="123984" cy="142462"/>
            </a:xfrm>
            <a:custGeom>
              <a:rect b="b" l="l" r="r" t="t"/>
              <a:pathLst>
                <a:path extrusionOk="0" h="1542" w="1342">
                  <a:moveTo>
                    <a:pt x="517" y="0"/>
                  </a:moveTo>
                  <a:cubicBezTo>
                    <a:pt x="362" y="0"/>
                    <a:pt x="166" y="93"/>
                    <a:pt x="104" y="238"/>
                  </a:cubicBezTo>
                  <a:cubicBezTo>
                    <a:pt x="22" y="433"/>
                    <a:pt x="1" y="578"/>
                    <a:pt x="32" y="774"/>
                  </a:cubicBezTo>
                  <a:lnTo>
                    <a:pt x="63" y="867"/>
                  </a:lnTo>
                  <a:cubicBezTo>
                    <a:pt x="22" y="1063"/>
                    <a:pt x="73" y="1259"/>
                    <a:pt x="280" y="1382"/>
                  </a:cubicBezTo>
                  <a:cubicBezTo>
                    <a:pt x="342" y="1414"/>
                    <a:pt x="424" y="1434"/>
                    <a:pt x="507" y="1444"/>
                  </a:cubicBezTo>
                  <a:cubicBezTo>
                    <a:pt x="584" y="1511"/>
                    <a:pt x="691" y="1542"/>
                    <a:pt x="798" y="1542"/>
                  </a:cubicBezTo>
                  <a:cubicBezTo>
                    <a:pt x="890" y="1542"/>
                    <a:pt x="981" y="1519"/>
                    <a:pt x="1053" y="1476"/>
                  </a:cubicBezTo>
                  <a:cubicBezTo>
                    <a:pt x="1291" y="1331"/>
                    <a:pt x="1342" y="1052"/>
                    <a:pt x="1218" y="816"/>
                  </a:cubicBezTo>
                  <a:cubicBezTo>
                    <a:pt x="1218" y="816"/>
                    <a:pt x="1218" y="805"/>
                    <a:pt x="1208" y="795"/>
                  </a:cubicBezTo>
                  <a:cubicBezTo>
                    <a:pt x="1249" y="630"/>
                    <a:pt x="1229" y="465"/>
                    <a:pt x="1136" y="320"/>
                  </a:cubicBezTo>
                  <a:cubicBezTo>
                    <a:pt x="1074" y="227"/>
                    <a:pt x="991" y="145"/>
                    <a:pt x="899" y="93"/>
                  </a:cubicBezTo>
                  <a:cubicBezTo>
                    <a:pt x="816" y="42"/>
                    <a:pt x="723" y="0"/>
                    <a:pt x="610" y="0"/>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56" name="Google Shape;2856;p85"/>
            <p:cNvSpPr/>
            <p:nvPr/>
          </p:nvSpPr>
          <p:spPr>
            <a:xfrm>
              <a:off x="6845264" y="2369284"/>
              <a:ext cx="134516" cy="124261"/>
            </a:xfrm>
            <a:custGeom>
              <a:rect b="b" l="l" r="r" t="t"/>
              <a:pathLst>
                <a:path extrusionOk="0" h="1345" w="1456">
                  <a:moveTo>
                    <a:pt x="894" y="0"/>
                  </a:moveTo>
                  <a:cubicBezTo>
                    <a:pt x="878" y="0"/>
                    <a:pt x="862" y="1"/>
                    <a:pt x="846" y="3"/>
                  </a:cubicBezTo>
                  <a:cubicBezTo>
                    <a:pt x="733" y="13"/>
                    <a:pt x="630" y="55"/>
                    <a:pt x="537" y="107"/>
                  </a:cubicBezTo>
                  <a:cubicBezTo>
                    <a:pt x="496" y="127"/>
                    <a:pt x="465" y="137"/>
                    <a:pt x="434" y="158"/>
                  </a:cubicBezTo>
                  <a:cubicBezTo>
                    <a:pt x="321" y="240"/>
                    <a:pt x="238" y="343"/>
                    <a:pt x="186" y="478"/>
                  </a:cubicBezTo>
                  <a:cubicBezTo>
                    <a:pt x="176" y="488"/>
                    <a:pt x="156" y="509"/>
                    <a:pt x="145" y="529"/>
                  </a:cubicBezTo>
                  <a:cubicBezTo>
                    <a:pt x="1" y="746"/>
                    <a:pt x="104" y="1056"/>
                    <a:pt x="321" y="1189"/>
                  </a:cubicBezTo>
                  <a:cubicBezTo>
                    <a:pt x="351" y="1200"/>
                    <a:pt x="383" y="1221"/>
                    <a:pt x="413" y="1231"/>
                  </a:cubicBezTo>
                  <a:cubicBezTo>
                    <a:pt x="475" y="1272"/>
                    <a:pt x="537" y="1313"/>
                    <a:pt x="619" y="1324"/>
                  </a:cubicBezTo>
                  <a:cubicBezTo>
                    <a:pt x="733" y="1344"/>
                    <a:pt x="836" y="1344"/>
                    <a:pt x="950" y="1344"/>
                  </a:cubicBezTo>
                  <a:cubicBezTo>
                    <a:pt x="1197" y="1344"/>
                    <a:pt x="1435" y="1127"/>
                    <a:pt x="1424" y="870"/>
                  </a:cubicBezTo>
                  <a:cubicBezTo>
                    <a:pt x="1424" y="808"/>
                    <a:pt x="1414" y="756"/>
                    <a:pt x="1403" y="705"/>
                  </a:cubicBezTo>
                  <a:cubicBezTo>
                    <a:pt x="1455" y="509"/>
                    <a:pt x="1393" y="282"/>
                    <a:pt x="1218" y="178"/>
                  </a:cubicBezTo>
                  <a:cubicBezTo>
                    <a:pt x="1144" y="77"/>
                    <a:pt x="1029" y="0"/>
                    <a:pt x="894" y="0"/>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57" name="Google Shape;2857;p85"/>
            <p:cNvSpPr/>
            <p:nvPr/>
          </p:nvSpPr>
          <p:spPr>
            <a:xfrm>
              <a:off x="7625844" y="1755831"/>
              <a:ext cx="99132" cy="115392"/>
            </a:xfrm>
            <a:custGeom>
              <a:rect b="b" l="l" r="r" t="t"/>
              <a:pathLst>
                <a:path extrusionOk="0" h="1249" w="1073">
                  <a:moveTo>
                    <a:pt x="484" y="0"/>
                  </a:moveTo>
                  <a:cubicBezTo>
                    <a:pt x="227" y="0"/>
                    <a:pt x="0" y="217"/>
                    <a:pt x="0" y="485"/>
                  </a:cubicBezTo>
                  <a:cubicBezTo>
                    <a:pt x="0" y="588"/>
                    <a:pt x="41" y="681"/>
                    <a:pt x="103" y="764"/>
                  </a:cubicBezTo>
                  <a:lnTo>
                    <a:pt x="103" y="774"/>
                  </a:lnTo>
                  <a:cubicBezTo>
                    <a:pt x="103" y="1032"/>
                    <a:pt x="319" y="1248"/>
                    <a:pt x="578" y="1248"/>
                  </a:cubicBezTo>
                  <a:cubicBezTo>
                    <a:pt x="846" y="1248"/>
                    <a:pt x="1062" y="1032"/>
                    <a:pt x="1062" y="774"/>
                  </a:cubicBezTo>
                  <a:cubicBezTo>
                    <a:pt x="1062" y="599"/>
                    <a:pt x="1073" y="423"/>
                    <a:pt x="980" y="269"/>
                  </a:cubicBezTo>
                  <a:cubicBezTo>
                    <a:pt x="876" y="83"/>
                    <a:pt x="691" y="0"/>
                    <a:pt x="484" y="0"/>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2858" name="Google Shape;2858;p85"/>
          <p:cNvSpPr/>
          <p:nvPr/>
        </p:nvSpPr>
        <p:spPr>
          <a:xfrm>
            <a:off x="8424001" y="1805307"/>
            <a:ext cx="1252634" cy="1122335"/>
          </a:xfrm>
          <a:custGeom>
            <a:rect b="b" l="l" r="r" t="t"/>
            <a:pathLst>
              <a:path extrusionOk="0" h="16650" w="18583">
                <a:moveTo>
                  <a:pt x="8583" y="411"/>
                </a:moveTo>
                <a:cubicBezTo>
                  <a:pt x="9474" y="411"/>
                  <a:pt x="10201" y="1068"/>
                  <a:pt x="10763" y="1889"/>
                </a:cubicBezTo>
                <a:cubicBezTo>
                  <a:pt x="9860" y="2264"/>
                  <a:pt x="9005" y="2814"/>
                  <a:pt x="8312" y="3296"/>
                </a:cubicBezTo>
                <a:cubicBezTo>
                  <a:pt x="8067" y="3460"/>
                  <a:pt x="7820" y="3647"/>
                  <a:pt x="7586" y="3823"/>
                </a:cubicBezTo>
                <a:cubicBezTo>
                  <a:pt x="6952" y="3741"/>
                  <a:pt x="6308" y="3682"/>
                  <a:pt x="5663" y="3671"/>
                </a:cubicBezTo>
                <a:cubicBezTo>
                  <a:pt x="5897" y="2405"/>
                  <a:pt x="6449" y="1243"/>
                  <a:pt x="7668" y="634"/>
                </a:cubicBezTo>
                <a:cubicBezTo>
                  <a:pt x="7996" y="482"/>
                  <a:pt x="8301" y="411"/>
                  <a:pt x="8583" y="411"/>
                </a:cubicBezTo>
                <a:close/>
                <a:moveTo>
                  <a:pt x="11032" y="2311"/>
                </a:moveTo>
                <a:cubicBezTo>
                  <a:pt x="11384" y="2897"/>
                  <a:pt x="11654" y="3518"/>
                  <a:pt x="11842" y="4022"/>
                </a:cubicBezTo>
                <a:cubicBezTo>
                  <a:pt x="11947" y="4280"/>
                  <a:pt x="12029" y="4550"/>
                  <a:pt x="12123" y="4820"/>
                </a:cubicBezTo>
                <a:cubicBezTo>
                  <a:pt x="10998" y="4456"/>
                  <a:pt x="9837" y="4198"/>
                  <a:pt x="8711" y="3999"/>
                </a:cubicBezTo>
                <a:cubicBezTo>
                  <a:pt x="8559" y="3976"/>
                  <a:pt x="8395" y="3940"/>
                  <a:pt x="8242" y="3916"/>
                </a:cubicBezTo>
                <a:lnTo>
                  <a:pt x="8735" y="3565"/>
                </a:lnTo>
                <a:cubicBezTo>
                  <a:pt x="9427" y="3096"/>
                  <a:pt x="10212" y="2627"/>
                  <a:pt x="11032" y="2311"/>
                </a:cubicBezTo>
                <a:close/>
                <a:moveTo>
                  <a:pt x="5980" y="4187"/>
                </a:moveTo>
                <a:cubicBezTo>
                  <a:pt x="6332" y="4198"/>
                  <a:pt x="6683" y="4210"/>
                  <a:pt x="7058" y="4245"/>
                </a:cubicBezTo>
                <a:cubicBezTo>
                  <a:pt x="6507" y="4690"/>
                  <a:pt x="5968" y="5183"/>
                  <a:pt x="5475" y="5711"/>
                </a:cubicBezTo>
                <a:cubicBezTo>
                  <a:pt x="5487" y="5218"/>
                  <a:pt x="5511" y="4690"/>
                  <a:pt x="5581" y="4187"/>
                </a:cubicBezTo>
                <a:close/>
                <a:moveTo>
                  <a:pt x="12616" y="1947"/>
                </a:moveTo>
                <a:cubicBezTo>
                  <a:pt x="12674" y="2592"/>
                  <a:pt x="13284" y="3202"/>
                  <a:pt x="13952" y="3202"/>
                </a:cubicBezTo>
                <a:cubicBezTo>
                  <a:pt x="14175" y="3202"/>
                  <a:pt x="14398" y="3131"/>
                  <a:pt x="14620" y="2979"/>
                </a:cubicBezTo>
                <a:cubicBezTo>
                  <a:pt x="14737" y="2885"/>
                  <a:pt x="14831" y="2780"/>
                  <a:pt x="14901" y="2662"/>
                </a:cubicBezTo>
                <a:cubicBezTo>
                  <a:pt x="15852" y="3530"/>
                  <a:pt x="15523" y="4914"/>
                  <a:pt x="14961" y="6074"/>
                </a:cubicBezTo>
                <a:cubicBezTo>
                  <a:pt x="14245" y="5652"/>
                  <a:pt x="13483" y="5300"/>
                  <a:pt x="12686" y="5007"/>
                </a:cubicBezTo>
                <a:cubicBezTo>
                  <a:pt x="12416" y="4010"/>
                  <a:pt x="12041" y="3014"/>
                  <a:pt x="11514" y="2147"/>
                </a:cubicBezTo>
                <a:cubicBezTo>
                  <a:pt x="11877" y="2041"/>
                  <a:pt x="12252" y="1970"/>
                  <a:pt x="12616" y="1947"/>
                </a:cubicBezTo>
                <a:close/>
                <a:moveTo>
                  <a:pt x="12827" y="5534"/>
                </a:moveTo>
                <a:lnTo>
                  <a:pt x="12827" y="5534"/>
                </a:lnTo>
                <a:cubicBezTo>
                  <a:pt x="13495" y="5805"/>
                  <a:pt x="14140" y="6121"/>
                  <a:pt x="14750" y="6485"/>
                </a:cubicBezTo>
                <a:cubicBezTo>
                  <a:pt x="14620" y="6707"/>
                  <a:pt x="14492" y="6918"/>
                  <a:pt x="14374" y="7105"/>
                </a:cubicBezTo>
                <a:cubicBezTo>
                  <a:pt x="14057" y="7574"/>
                  <a:pt x="13718" y="8032"/>
                  <a:pt x="13354" y="8466"/>
                </a:cubicBezTo>
                <a:cubicBezTo>
                  <a:pt x="13296" y="8009"/>
                  <a:pt x="13225" y="7551"/>
                  <a:pt x="13155" y="7105"/>
                </a:cubicBezTo>
                <a:cubicBezTo>
                  <a:pt x="13061" y="6602"/>
                  <a:pt x="12955" y="6074"/>
                  <a:pt x="12827" y="5534"/>
                </a:cubicBezTo>
                <a:close/>
                <a:moveTo>
                  <a:pt x="5077" y="4198"/>
                </a:moveTo>
                <a:lnTo>
                  <a:pt x="5077" y="4198"/>
                </a:lnTo>
                <a:cubicBezTo>
                  <a:pt x="4995" y="4878"/>
                  <a:pt x="4983" y="5581"/>
                  <a:pt x="5006" y="6238"/>
                </a:cubicBezTo>
                <a:cubicBezTo>
                  <a:pt x="4198" y="7188"/>
                  <a:pt x="3529" y="8231"/>
                  <a:pt x="3083" y="9345"/>
                </a:cubicBezTo>
                <a:cubicBezTo>
                  <a:pt x="2169" y="8700"/>
                  <a:pt x="1454" y="7845"/>
                  <a:pt x="1290" y="6660"/>
                </a:cubicBezTo>
                <a:cubicBezTo>
                  <a:pt x="1278" y="6543"/>
                  <a:pt x="1267" y="6414"/>
                  <a:pt x="1267" y="6308"/>
                </a:cubicBezTo>
                <a:lnTo>
                  <a:pt x="1267" y="6308"/>
                </a:lnTo>
                <a:cubicBezTo>
                  <a:pt x="1372" y="6332"/>
                  <a:pt x="1489" y="6355"/>
                  <a:pt x="1595" y="6355"/>
                </a:cubicBezTo>
                <a:cubicBezTo>
                  <a:pt x="1817" y="6355"/>
                  <a:pt x="2040" y="6285"/>
                  <a:pt x="2251" y="6133"/>
                </a:cubicBezTo>
                <a:cubicBezTo>
                  <a:pt x="2767" y="5722"/>
                  <a:pt x="2814" y="5125"/>
                  <a:pt x="2603" y="4656"/>
                </a:cubicBezTo>
                <a:cubicBezTo>
                  <a:pt x="3354" y="4339"/>
                  <a:pt x="4279" y="4234"/>
                  <a:pt x="5077" y="4198"/>
                </a:cubicBezTo>
                <a:close/>
                <a:moveTo>
                  <a:pt x="5030" y="6941"/>
                </a:moveTo>
                <a:cubicBezTo>
                  <a:pt x="5042" y="7024"/>
                  <a:pt x="5042" y="7118"/>
                  <a:pt x="5053" y="7211"/>
                </a:cubicBezTo>
                <a:cubicBezTo>
                  <a:pt x="5123" y="8314"/>
                  <a:pt x="5276" y="9450"/>
                  <a:pt x="5546" y="10576"/>
                </a:cubicBezTo>
                <a:cubicBezTo>
                  <a:pt x="4854" y="10318"/>
                  <a:pt x="4139" y="10002"/>
                  <a:pt x="3482" y="9603"/>
                </a:cubicBezTo>
                <a:cubicBezTo>
                  <a:pt x="3565" y="9392"/>
                  <a:pt x="3658" y="9181"/>
                  <a:pt x="3752" y="8981"/>
                </a:cubicBezTo>
                <a:cubicBezTo>
                  <a:pt x="4092" y="8267"/>
                  <a:pt x="4526" y="7574"/>
                  <a:pt x="5030" y="6941"/>
                </a:cubicBezTo>
                <a:close/>
                <a:moveTo>
                  <a:pt x="15172" y="6754"/>
                </a:moveTo>
                <a:cubicBezTo>
                  <a:pt x="15230" y="6789"/>
                  <a:pt x="15289" y="6836"/>
                  <a:pt x="15359" y="6871"/>
                </a:cubicBezTo>
                <a:cubicBezTo>
                  <a:pt x="15805" y="7199"/>
                  <a:pt x="16261" y="7551"/>
                  <a:pt x="16519" y="7997"/>
                </a:cubicBezTo>
                <a:cubicBezTo>
                  <a:pt x="16321" y="8067"/>
                  <a:pt x="16097" y="8196"/>
                  <a:pt x="15898" y="8419"/>
                </a:cubicBezTo>
                <a:cubicBezTo>
                  <a:pt x="15370" y="9005"/>
                  <a:pt x="15675" y="9814"/>
                  <a:pt x="16250" y="10224"/>
                </a:cubicBezTo>
                <a:cubicBezTo>
                  <a:pt x="16215" y="10271"/>
                  <a:pt x="16168" y="10318"/>
                  <a:pt x="16133" y="10365"/>
                </a:cubicBezTo>
                <a:cubicBezTo>
                  <a:pt x="15500" y="11139"/>
                  <a:pt x="14445" y="11467"/>
                  <a:pt x="13495" y="11631"/>
                </a:cubicBezTo>
                <a:cubicBezTo>
                  <a:pt x="13541" y="10799"/>
                  <a:pt x="13507" y="9943"/>
                  <a:pt x="13424" y="9111"/>
                </a:cubicBezTo>
                <a:cubicBezTo>
                  <a:pt x="14081" y="8384"/>
                  <a:pt x="14703" y="7598"/>
                  <a:pt x="15172" y="6754"/>
                </a:cubicBezTo>
                <a:close/>
                <a:moveTo>
                  <a:pt x="7738" y="4304"/>
                </a:moveTo>
                <a:cubicBezTo>
                  <a:pt x="9250" y="4468"/>
                  <a:pt x="10810" y="4796"/>
                  <a:pt x="12275" y="5323"/>
                </a:cubicBezTo>
                <a:cubicBezTo>
                  <a:pt x="12604" y="6508"/>
                  <a:pt x="12815" y="7727"/>
                  <a:pt x="12932" y="8947"/>
                </a:cubicBezTo>
                <a:cubicBezTo>
                  <a:pt x="12275" y="9650"/>
                  <a:pt x="11572" y="10307"/>
                  <a:pt x="10834" y="10916"/>
                </a:cubicBezTo>
                <a:cubicBezTo>
                  <a:pt x="10517" y="11174"/>
                  <a:pt x="10188" y="11432"/>
                  <a:pt x="9860" y="11678"/>
                </a:cubicBezTo>
                <a:cubicBezTo>
                  <a:pt x="8559" y="11514"/>
                  <a:pt x="7269" y="11174"/>
                  <a:pt x="6061" y="10763"/>
                </a:cubicBezTo>
                <a:cubicBezTo>
                  <a:pt x="5686" y="9333"/>
                  <a:pt x="5511" y="7845"/>
                  <a:pt x="5487" y="6402"/>
                </a:cubicBezTo>
                <a:cubicBezTo>
                  <a:pt x="6167" y="5628"/>
                  <a:pt x="6929" y="4925"/>
                  <a:pt x="7738" y="4304"/>
                </a:cubicBezTo>
                <a:close/>
                <a:moveTo>
                  <a:pt x="12979" y="9568"/>
                </a:moveTo>
                <a:cubicBezTo>
                  <a:pt x="13038" y="10271"/>
                  <a:pt x="13049" y="10987"/>
                  <a:pt x="13014" y="11701"/>
                </a:cubicBezTo>
                <a:cubicBezTo>
                  <a:pt x="12533" y="11760"/>
                  <a:pt x="12064" y="11795"/>
                  <a:pt x="11584" y="11795"/>
                </a:cubicBezTo>
                <a:cubicBezTo>
                  <a:pt x="11232" y="11795"/>
                  <a:pt x="10892" y="11784"/>
                  <a:pt x="10552" y="11748"/>
                </a:cubicBezTo>
                <a:cubicBezTo>
                  <a:pt x="11150" y="11279"/>
                  <a:pt x="11736" y="10776"/>
                  <a:pt x="12275" y="10271"/>
                </a:cubicBezTo>
                <a:cubicBezTo>
                  <a:pt x="12510" y="10049"/>
                  <a:pt x="12744" y="9814"/>
                  <a:pt x="12979" y="9568"/>
                </a:cubicBezTo>
                <a:close/>
                <a:moveTo>
                  <a:pt x="6226" y="11315"/>
                </a:moveTo>
                <a:lnTo>
                  <a:pt x="6226" y="11315"/>
                </a:lnTo>
                <a:cubicBezTo>
                  <a:pt x="6577" y="11420"/>
                  <a:pt x="6918" y="11526"/>
                  <a:pt x="7246" y="11608"/>
                </a:cubicBezTo>
                <a:cubicBezTo>
                  <a:pt x="7903" y="11795"/>
                  <a:pt x="8606" y="11948"/>
                  <a:pt x="9309" y="12065"/>
                </a:cubicBezTo>
                <a:cubicBezTo>
                  <a:pt x="8583" y="12546"/>
                  <a:pt x="7820" y="12968"/>
                  <a:pt x="7012" y="13285"/>
                </a:cubicBezTo>
                <a:cubicBezTo>
                  <a:pt x="6694" y="12652"/>
                  <a:pt x="6437" y="11995"/>
                  <a:pt x="6226" y="11315"/>
                </a:cubicBezTo>
                <a:close/>
                <a:moveTo>
                  <a:pt x="3318" y="10083"/>
                </a:moveTo>
                <a:cubicBezTo>
                  <a:pt x="4057" y="10529"/>
                  <a:pt x="4878" y="10869"/>
                  <a:pt x="5686" y="11139"/>
                </a:cubicBezTo>
                <a:cubicBezTo>
                  <a:pt x="5909" y="11936"/>
                  <a:pt x="6202" y="12710"/>
                  <a:pt x="6566" y="13437"/>
                </a:cubicBezTo>
                <a:cubicBezTo>
                  <a:pt x="6554" y="13449"/>
                  <a:pt x="6543" y="13449"/>
                  <a:pt x="6519" y="13449"/>
                </a:cubicBezTo>
                <a:cubicBezTo>
                  <a:pt x="6061" y="13589"/>
                  <a:pt x="5605" y="13718"/>
                  <a:pt x="5159" y="13718"/>
                </a:cubicBezTo>
                <a:cubicBezTo>
                  <a:pt x="4714" y="13718"/>
                  <a:pt x="4279" y="13589"/>
                  <a:pt x="3904" y="13202"/>
                </a:cubicBezTo>
                <a:cubicBezTo>
                  <a:pt x="3541" y="12850"/>
                  <a:pt x="3330" y="12370"/>
                  <a:pt x="3213" y="11889"/>
                </a:cubicBezTo>
                <a:cubicBezTo>
                  <a:pt x="3083" y="11292"/>
                  <a:pt x="3154" y="10682"/>
                  <a:pt x="3318" y="10083"/>
                </a:cubicBezTo>
                <a:close/>
                <a:moveTo>
                  <a:pt x="10001" y="12159"/>
                </a:moveTo>
                <a:cubicBezTo>
                  <a:pt x="10552" y="12229"/>
                  <a:pt x="11115" y="12264"/>
                  <a:pt x="11666" y="12264"/>
                </a:cubicBezTo>
                <a:cubicBezTo>
                  <a:pt x="12111" y="12264"/>
                  <a:pt x="12545" y="12241"/>
                  <a:pt x="12967" y="12194"/>
                </a:cubicBezTo>
                <a:lnTo>
                  <a:pt x="12967" y="12194"/>
                </a:lnTo>
                <a:cubicBezTo>
                  <a:pt x="12908" y="12874"/>
                  <a:pt x="12780" y="13554"/>
                  <a:pt x="12569" y="14199"/>
                </a:cubicBezTo>
                <a:cubicBezTo>
                  <a:pt x="12252" y="15137"/>
                  <a:pt x="11889" y="15992"/>
                  <a:pt x="10821" y="16169"/>
                </a:cubicBezTo>
                <a:cubicBezTo>
                  <a:pt x="10716" y="16192"/>
                  <a:pt x="10610" y="16192"/>
                  <a:pt x="10505" y="16192"/>
                </a:cubicBezTo>
                <a:cubicBezTo>
                  <a:pt x="10107" y="16192"/>
                  <a:pt x="9708" y="16086"/>
                  <a:pt x="9356" y="15934"/>
                </a:cubicBezTo>
                <a:cubicBezTo>
                  <a:pt x="8395" y="15512"/>
                  <a:pt x="7726" y="14574"/>
                  <a:pt x="7234" y="13695"/>
                </a:cubicBezTo>
                <a:cubicBezTo>
                  <a:pt x="8207" y="13308"/>
                  <a:pt x="9133" y="12780"/>
                  <a:pt x="10001" y="12159"/>
                </a:cubicBezTo>
                <a:close/>
                <a:moveTo>
                  <a:pt x="8570" y="1"/>
                </a:moveTo>
                <a:cubicBezTo>
                  <a:pt x="7668" y="1"/>
                  <a:pt x="6765" y="458"/>
                  <a:pt x="6120" y="1267"/>
                </a:cubicBezTo>
                <a:cubicBezTo>
                  <a:pt x="5605" y="1936"/>
                  <a:pt x="5300" y="2780"/>
                  <a:pt x="5147" y="3682"/>
                </a:cubicBezTo>
                <a:cubicBezTo>
                  <a:pt x="4162" y="3705"/>
                  <a:pt x="3201" y="3870"/>
                  <a:pt x="2345" y="4268"/>
                </a:cubicBezTo>
                <a:cubicBezTo>
                  <a:pt x="2122" y="4010"/>
                  <a:pt x="1806" y="3835"/>
                  <a:pt x="1465" y="3835"/>
                </a:cubicBezTo>
                <a:cubicBezTo>
                  <a:pt x="1161" y="3835"/>
                  <a:pt x="832" y="3976"/>
                  <a:pt x="528" y="4315"/>
                </a:cubicBezTo>
                <a:cubicBezTo>
                  <a:pt x="0" y="4890"/>
                  <a:pt x="293" y="5699"/>
                  <a:pt x="856" y="6097"/>
                </a:cubicBezTo>
                <a:cubicBezTo>
                  <a:pt x="739" y="6941"/>
                  <a:pt x="1032" y="7891"/>
                  <a:pt x="1595" y="8618"/>
                </a:cubicBezTo>
                <a:cubicBezTo>
                  <a:pt x="1947" y="9087"/>
                  <a:pt x="2403" y="9486"/>
                  <a:pt x="2919" y="9826"/>
                </a:cubicBezTo>
                <a:cubicBezTo>
                  <a:pt x="2627" y="10740"/>
                  <a:pt x="2591" y="11737"/>
                  <a:pt x="2966" y="12639"/>
                </a:cubicBezTo>
                <a:cubicBezTo>
                  <a:pt x="3213" y="13202"/>
                  <a:pt x="3646" y="13707"/>
                  <a:pt x="4174" y="13999"/>
                </a:cubicBezTo>
                <a:cubicBezTo>
                  <a:pt x="4467" y="14152"/>
                  <a:pt x="4772" y="14210"/>
                  <a:pt x="5089" y="14210"/>
                </a:cubicBezTo>
                <a:cubicBezTo>
                  <a:pt x="5605" y="14210"/>
                  <a:pt x="6144" y="14058"/>
                  <a:pt x="6613" y="13918"/>
                </a:cubicBezTo>
                <a:cubicBezTo>
                  <a:pt x="6671" y="13894"/>
                  <a:pt x="6730" y="13871"/>
                  <a:pt x="6788" y="13859"/>
                </a:cubicBezTo>
                <a:cubicBezTo>
                  <a:pt x="6999" y="14246"/>
                  <a:pt x="7246" y="14632"/>
                  <a:pt x="7527" y="14996"/>
                </a:cubicBezTo>
                <a:cubicBezTo>
                  <a:pt x="8125" y="15770"/>
                  <a:pt x="8981" y="16450"/>
                  <a:pt x="9977" y="16614"/>
                </a:cubicBezTo>
                <a:cubicBezTo>
                  <a:pt x="10154" y="16638"/>
                  <a:pt x="10329" y="16649"/>
                  <a:pt x="10505" y="16649"/>
                </a:cubicBezTo>
                <a:cubicBezTo>
                  <a:pt x="10904" y="16649"/>
                  <a:pt x="11303" y="16579"/>
                  <a:pt x="11678" y="16391"/>
                </a:cubicBezTo>
                <a:cubicBezTo>
                  <a:pt x="12428" y="16028"/>
                  <a:pt x="12756" y="15090"/>
                  <a:pt x="13014" y="14351"/>
                </a:cubicBezTo>
                <a:cubicBezTo>
                  <a:pt x="13249" y="13636"/>
                  <a:pt x="13389" y="12886"/>
                  <a:pt x="13460" y="12123"/>
                </a:cubicBezTo>
                <a:cubicBezTo>
                  <a:pt x="13940" y="12030"/>
                  <a:pt x="14421" y="11912"/>
                  <a:pt x="14878" y="11737"/>
                </a:cubicBezTo>
                <a:cubicBezTo>
                  <a:pt x="15605" y="11479"/>
                  <a:pt x="16227" y="11034"/>
                  <a:pt x="16672" y="10424"/>
                </a:cubicBezTo>
                <a:cubicBezTo>
                  <a:pt x="16766" y="10447"/>
                  <a:pt x="16871" y="10459"/>
                  <a:pt x="16977" y="10459"/>
                </a:cubicBezTo>
                <a:cubicBezTo>
                  <a:pt x="17188" y="10459"/>
                  <a:pt x="17423" y="10388"/>
                  <a:pt x="17634" y="10236"/>
                </a:cubicBezTo>
                <a:cubicBezTo>
                  <a:pt x="18583" y="9474"/>
                  <a:pt x="17926" y="8103"/>
                  <a:pt x="17001" y="7962"/>
                </a:cubicBezTo>
                <a:cubicBezTo>
                  <a:pt x="16719" y="7399"/>
                  <a:pt x="16203" y="6918"/>
                  <a:pt x="15617" y="6485"/>
                </a:cubicBezTo>
                <a:cubicBezTo>
                  <a:pt x="15535" y="6438"/>
                  <a:pt x="15453" y="6391"/>
                  <a:pt x="15383" y="6332"/>
                </a:cubicBezTo>
                <a:cubicBezTo>
                  <a:pt x="15594" y="5886"/>
                  <a:pt x="15769" y="5417"/>
                  <a:pt x="15886" y="4948"/>
                </a:cubicBezTo>
                <a:cubicBezTo>
                  <a:pt x="16156" y="3788"/>
                  <a:pt x="15805" y="2874"/>
                  <a:pt x="15066" y="2264"/>
                </a:cubicBezTo>
                <a:cubicBezTo>
                  <a:pt x="15195" y="1513"/>
                  <a:pt x="14573" y="693"/>
                  <a:pt x="13823" y="693"/>
                </a:cubicBezTo>
                <a:cubicBezTo>
                  <a:pt x="13518" y="693"/>
                  <a:pt x="13190" y="833"/>
                  <a:pt x="12885" y="1162"/>
                </a:cubicBezTo>
                <a:cubicBezTo>
                  <a:pt x="12803" y="1243"/>
                  <a:pt x="12744" y="1337"/>
                  <a:pt x="12697" y="1431"/>
                </a:cubicBezTo>
                <a:cubicBezTo>
                  <a:pt x="12217" y="1443"/>
                  <a:pt x="11712" y="1548"/>
                  <a:pt x="11232" y="1712"/>
                </a:cubicBezTo>
                <a:cubicBezTo>
                  <a:pt x="10986" y="1361"/>
                  <a:pt x="10716" y="1045"/>
                  <a:pt x="10423" y="763"/>
                </a:cubicBezTo>
                <a:cubicBezTo>
                  <a:pt x="9860" y="235"/>
                  <a:pt x="9216" y="1"/>
                  <a:pt x="8570"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2859" name="Google Shape;2859;p85"/>
          <p:cNvGrpSpPr/>
          <p:nvPr/>
        </p:nvGrpSpPr>
        <p:grpSpPr>
          <a:xfrm rot="-8999907">
            <a:off x="8326309" y="4039472"/>
            <a:ext cx="504840" cy="836453"/>
            <a:chOff x="3330825" y="1367375"/>
            <a:chExt cx="280075" cy="464025"/>
          </a:xfrm>
        </p:grpSpPr>
        <p:sp>
          <p:nvSpPr>
            <p:cNvPr id="2860" name="Google Shape;2860;p85"/>
            <p:cNvSpPr/>
            <p:nvPr/>
          </p:nvSpPr>
          <p:spPr>
            <a:xfrm>
              <a:off x="3484800" y="1720525"/>
              <a:ext cx="115550" cy="110875"/>
            </a:xfrm>
            <a:custGeom>
              <a:rect b="b" l="l" r="r" t="t"/>
              <a:pathLst>
                <a:path extrusionOk="0" h="4435" w="4622">
                  <a:moveTo>
                    <a:pt x="2311" y="0"/>
                  </a:moveTo>
                  <a:cubicBezTo>
                    <a:pt x="2159" y="0"/>
                    <a:pt x="2006" y="13"/>
                    <a:pt x="1857" y="37"/>
                  </a:cubicBezTo>
                  <a:cubicBezTo>
                    <a:pt x="764" y="233"/>
                    <a:pt x="0" y="1265"/>
                    <a:pt x="51" y="2348"/>
                  </a:cubicBezTo>
                  <a:cubicBezTo>
                    <a:pt x="51" y="2461"/>
                    <a:pt x="72" y="2574"/>
                    <a:pt x="93" y="2678"/>
                  </a:cubicBezTo>
                  <a:cubicBezTo>
                    <a:pt x="113" y="2998"/>
                    <a:pt x="196" y="3307"/>
                    <a:pt x="351" y="3606"/>
                  </a:cubicBezTo>
                  <a:cubicBezTo>
                    <a:pt x="665" y="4200"/>
                    <a:pt x="1226" y="4435"/>
                    <a:pt x="1815" y="4435"/>
                  </a:cubicBezTo>
                  <a:cubicBezTo>
                    <a:pt x="2249" y="4435"/>
                    <a:pt x="2698" y="4307"/>
                    <a:pt x="3074" y="4101"/>
                  </a:cubicBezTo>
                  <a:cubicBezTo>
                    <a:pt x="4054" y="3555"/>
                    <a:pt x="4621" y="2430"/>
                    <a:pt x="4312" y="1337"/>
                  </a:cubicBezTo>
                  <a:cubicBezTo>
                    <a:pt x="4057" y="414"/>
                    <a:pt x="3188" y="0"/>
                    <a:pt x="2311" y="0"/>
                  </a:cubicBez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61" name="Google Shape;2861;p85"/>
            <p:cNvSpPr/>
            <p:nvPr/>
          </p:nvSpPr>
          <p:spPr>
            <a:xfrm>
              <a:off x="3477400" y="1543325"/>
              <a:ext cx="133500" cy="103775"/>
            </a:xfrm>
            <a:custGeom>
              <a:rect b="b" l="l" r="r" t="t"/>
              <a:pathLst>
                <a:path extrusionOk="0" h="4151" w="5340">
                  <a:moveTo>
                    <a:pt x="2983" y="1"/>
                  </a:moveTo>
                  <a:cubicBezTo>
                    <a:pt x="2469" y="1"/>
                    <a:pt x="1956" y="154"/>
                    <a:pt x="1575" y="451"/>
                  </a:cubicBezTo>
                  <a:cubicBezTo>
                    <a:pt x="0" y="1662"/>
                    <a:pt x="1018" y="4151"/>
                    <a:pt x="2737" y="4151"/>
                  </a:cubicBezTo>
                  <a:cubicBezTo>
                    <a:pt x="2819" y="4151"/>
                    <a:pt x="2903" y="4145"/>
                    <a:pt x="2988" y="4134"/>
                  </a:cubicBezTo>
                  <a:cubicBezTo>
                    <a:pt x="3494" y="4134"/>
                    <a:pt x="3999" y="3938"/>
                    <a:pt x="4432" y="3576"/>
                  </a:cubicBezTo>
                  <a:cubicBezTo>
                    <a:pt x="5340" y="2834"/>
                    <a:pt x="5340" y="1555"/>
                    <a:pt x="4629" y="699"/>
                  </a:cubicBezTo>
                  <a:cubicBezTo>
                    <a:pt x="4237" y="228"/>
                    <a:pt x="3610" y="1"/>
                    <a:pt x="2983" y="1"/>
                  </a:cubicBez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62" name="Google Shape;2862;p85"/>
            <p:cNvSpPr/>
            <p:nvPr/>
          </p:nvSpPr>
          <p:spPr>
            <a:xfrm>
              <a:off x="3330825" y="1489400"/>
              <a:ext cx="143400" cy="134750"/>
            </a:xfrm>
            <a:custGeom>
              <a:rect b="b" l="l" r="r" t="t"/>
              <a:pathLst>
                <a:path extrusionOk="0" h="5390" w="5736">
                  <a:moveTo>
                    <a:pt x="2327" y="0"/>
                  </a:moveTo>
                  <a:cubicBezTo>
                    <a:pt x="1872" y="0"/>
                    <a:pt x="1427" y="134"/>
                    <a:pt x="1043" y="452"/>
                  </a:cubicBezTo>
                  <a:cubicBezTo>
                    <a:pt x="775" y="669"/>
                    <a:pt x="610" y="947"/>
                    <a:pt x="506" y="1267"/>
                  </a:cubicBezTo>
                  <a:cubicBezTo>
                    <a:pt x="32" y="2134"/>
                    <a:pt x="1" y="3361"/>
                    <a:pt x="424" y="4145"/>
                  </a:cubicBezTo>
                  <a:cubicBezTo>
                    <a:pt x="881" y="4994"/>
                    <a:pt x="1728" y="5389"/>
                    <a:pt x="2600" y="5389"/>
                  </a:cubicBezTo>
                  <a:cubicBezTo>
                    <a:pt x="3223" y="5389"/>
                    <a:pt x="3859" y="5188"/>
                    <a:pt x="4374" y="4805"/>
                  </a:cubicBezTo>
                  <a:cubicBezTo>
                    <a:pt x="5664" y="3836"/>
                    <a:pt x="5736" y="2134"/>
                    <a:pt x="4612" y="1030"/>
                  </a:cubicBezTo>
                  <a:cubicBezTo>
                    <a:pt x="4019" y="444"/>
                    <a:pt x="3156" y="0"/>
                    <a:pt x="2327" y="0"/>
                  </a:cubicBez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63" name="Google Shape;2863;p85"/>
            <p:cNvSpPr/>
            <p:nvPr/>
          </p:nvSpPr>
          <p:spPr>
            <a:xfrm>
              <a:off x="3451275" y="1367375"/>
              <a:ext cx="111650" cy="100400"/>
            </a:xfrm>
            <a:custGeom>
              <a:rect b="b" l="l" r="r" t="t"/>
              <a:pathLst>
                <a:path extrusionOk="0" h="4016" w="4466">
                  <a:moveTo>
                    <a:pt x="2077" y="0"/>
                  </a:moveTo>
                  <a:cubicBezTo>
                    <a:pt x="1557" y="0"/>
                    <a:pt x="1026" y="185"/>
                    <a:pt x="660" y="506"/>
                  </a:cubicBezTo>
                  <a:cubicBezTo>
                    <a:pt x="640" y="537"/>
                    <a:pt x="608" y="558"/>
                    <a:pt x="588" y="578"/>
                  </a:cubicBezTo>
                  <a:cubicBezTo>
                    <a:pt x="299" y="805"/>
                    <a:pt x="134" y="1145"/>
                    <a:pt x="83" y="1517"/>
                  </a:cubicBezTo>
                  <a:cubicBezTo>
                    <a:pt x="0" y="1950"/>
                    <a:pt x="62" y="2404"/>
                    <a:pt x="258" y="2827"/>
                  </a:cubicBezTo>
                  <a:cubicBezTo>
                    <a:pt x="340" y="3002"/>
                    <a:pt x="443" y="3146"/>
                    <a:pt x="567" y="3270"/>
                  </a:cubicBezTo>
                  <a:cubicBezTo>
                    <a:pt x="805" y="3570"/>
                    <a:pt x="1104" y="3817"/>
                    <a:pt x="1465" y="3930"/>
                  </a:cubicBezTo>
                  <a:cubicBezTo>
                    <a:pt x="1650" y="3988"/>
                    <a:pt x="1827" y="4015"/>
                    <a:pt x="1997" y="4015"/>
                  </a:cubicBezTo>
                  <a:cubicBezTo>
                    <a:pt x="3607" y="4015"/>
                    <a:pt x="4465" y="1592"/>
                    <a:pt x="3280" y="444"/>
                  </a:cubicBezTo>
                  <a:cubicBezTo>
                    <a:pt x="2965" y="138"/>
                    <a:pt x="2525" y="0"/>
                    <a:pt x="2077" y="0"/>
                  </a:cubicBez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64" name="Google Shape;2864;p85"/>
            <p:cNvSpPr/>
            <p:nvPr/>
          </p:nvSpPr>
          <p:spPr>
            <a:xfrm>
              <a:off x="3353000" y="1520100"/>
              <a:ext cx="54450" cy="76825"/>
            </a:xfrm>
            <a:custGeom>
              <a:rect b="b" l="l" r="r" t="t"/>
              <a:pathLst>
                <a:path extrusionOk="0" h="3073" w="2178">
                  <a:moveTo>
                    <a:pt x="1092" y="1"/>
                  </a:moveTo>
                  <a:cubicBezTo>
                    <a:pt x="1037" y="1"/>
                    <a:pt x="980" y="21"/>
                    <a:pt x="929" y="70"/>
                  </a:cubicBezTo>
                  <a:cubicBezTo>
                    <a:pt x="1" y="906"/>
                    <a:pt x="558" y="2999"/>
                    <a:pt x="1868" y="3072"/>
                  </a:cubicBezTo>
                  <a:cubicBezTo>
                    <a:pt x="1875" y="3073"/>
                    <a:pt x="1881" y="3073"/>
                    <a:pt x="1887" y="3073"/>
                  </a:cubicBezTo>
                  <a:cubicBezTo>
                    <a:pt x="2178" y="3073"/>
                    <a:pt x="2171" y="2607"/>
                    <a:pt x="1868" y="2598"/>
                  </a:cubicBezTo>
                  <a:cubicBezTo>
                    <a:pt x="960" y="2546"/>
                    <a:pt x="672" y="947"/>
                    <a:pt x="1270" y="411"/>
                  </a:cubicBezTo>
                  <a:cubicBezTo>
                    <a:pt x="1446" y="243"/>
                    <a:pt x="1281" y="1"/>
                    <a:pt x="1092" y="1"/>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65" name="Google Shape;2865;p85"/>
            <p:cNvSpPr/>
            <p:nvPr/>
          </p:nvSpPr>
          <p:spPr>
            <a:xfrm>
              <a:off x="3451525" y="1381525"/>
              <a:ext cx="55450" cy="76050"/>
            </a:xfrm>
            <a:custGeom>
              <a:rect b="b" l="l" r="r" t="t"/>
              <a:pathLst>
                <a:path extrusionOk="0" h="3042" w="2218">
                  <a:moveTo>
                    <a:pt x="1304" y="0"/>
                  </a:moveTo>
                  <a:cubicBezTo>
                    <a:pt x="1263" y="0"/>
                    <a:pt x="1220" y="13"/>
                    <a:pt x="1176" y="43"/>
                  </a:cubicBezTo>
                  <a:cubicBezTo>
                    <a:pt x="0" y="827"/>
                    <a:pt x="815" y="2395"/>
                    <a:pt x="1754" y="3004"/>
                  </a:cubicBezTo>
                  <a:cubicBezTo>
                    <a:pt x="1795" y="3030"/>
                    <a:pt x="1837" y="3042"/>
                    <a:pt x="1876" y="3042"/>
                  </a:cubicBezTo>
                  <a:cubicBezTo>
                    <a:pt x="2079" y="3042"/>
                    <a:pt x="2218" y="2729"/>
                    <a:pt x="2001" y="2591"/>
                  </a:cubicBezTo>
                  <a:cubicBezTo>
                    <a:pt x="1382" y="2188"/>
                    <a:pt x="578" y="1012"/>
                    <a:pt x="1424" y="455"/>
                  </a:cubicBezTo>
                  <a:cubicBezTo>
                    <a:pt x="1638" y="310"/>
                    <a:pt x="1504" y="0"/>
                    <a:pt x="1304" y="0"/>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66" name="Google Shape;2866;p85"/>
            <p:cNvSpPr/>
            <p:nvPr/>
          </p:nvSpPr>
          <p:spPr>
            <a:xfrm>
              <a:off x="3507475" y="1562550"/>
              <a:ext cx="38475" cy="55175"/>
            </a:xfrm>
            <a:custGeom>
              <a:rect b="b" l="l" r="r" t="t"/>
              <a:pathLst>
                <a:path extrusionOk="0" h="2207" w="1539">
                  <a:moveTo>
                    <a:pt x="743" y="0"/>
                  </a:moveTo>
                  <a:cubicBezTo>
                    <a:pt x="669" y="0"/>
                    <a:pt x="593" y="31"/>
                    <a:pt x="537" y="105"/>
                  </a:cubicBezTo>
                  <a:cubicBezTo>
                    <a:pt x="1" y="817"/>
                    <a:pt x="372" y="1859"/>
                    <a:pt x="1166" y="2189"/>
                  </a:cubicBezTo>
                  <a:cubicBezTo>
                    <a:pt x="1196" y="2201"/>
                    <a:pt x="1224" y="2206"/>
                    <a:pt x="1251" y="2206"/>
                  </a:cubicBezTo>
                  <a:cubicBezTo>
                    <a:pt x="1467" y="2206"/>
                    <a:pt x="1539" y="1826"/>
                    <a:pt x="1290" y="1725"/>
                  </a:cubicBezTo>
                  <a:cubicBezTo>
                    <a:pt x="754" y="1508"/>
                    <a:pt x="630" y="786"/>
                    <a:pt x="950" y="343"/>
                  </a:cubicBezTo>
                  <a:cubicBezTo>
                    <a:pt x="1080" y="169"/>
                    <a:pt x="916" y="0"/>
                    <a:pt x="743" y="0"/>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67" name="Google Shape;2867;p85"/>
            <p:cNvSpPr/>
            <p:nvPr/>
          </p:nvSpPr>
          <p:spPr>
            <a:xfrm>
              <a:off x="3501025" y="1742650"/>
              <a:ext cx="41675" cy="55450"/>
            </a:xfrm>
            <a:custGeom>
              <a:rect b="b" l="l" r="r" t="t"/>
              <a:pathLst>
                <a:path extrusionOk="0" h="2218" w="1667">
                  <a:moveTo>
                    <a:pt x="651" y="1"/>
                  </a:moveTo>
                  <a:cubicBezTo>
                    <a:pt x="578" y="1"/>
                    <a:pt x="505" y="33"/>
                    <a:pt x="454" y="112"/>
                  </a:cubicBezTo>
                  <a:cubicBezTo>
                    <a:pt x="1" y="875"/>
                    <a:pt x="454" y="1927"/>
                    <a:pt x="1280" y="2205"/>
                  </a:cubicBezTo>
                  <a:cubicBezTo>
                    <a:pt x="1306" y="2214"/>
                    <a:pt x="1331" y="2218"/>
                    <a:pt x="1354" y="2218"/>
                  </a:cubicBezTo>
                  <a:cubicBezTo>
                    <a:pt x="1588" y="2218"/>
                    <a:pt x="1666" y="1826"/>
                    <a:pt x="1403" y="1741"/>
                  </a:cubicBezTo>
                  <a:cubicBezTo>
                    <a:pt x="867" y="1556"/>
                    <a:pt x="578" y="844"/>
                    <a:pt x="878" y="359"/>
                  </a:cubicBezTo>
                  <a:cubicBezTo>
                    <a:pt x="985" y="172"/>
                    <a:pt x="818" y="1"/>
                    <a:pt x="651" y="1"/>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2868" name="Google Shape;2868;p85"/>
          <p:cNvGrpSpPr/>
          <p:nvPr/>
        </p:nvGrpSpPr>
        <p:grpSpPr>
          <a:xfrm flipH="1">
            <a:off x="7603342" y="238429"/>
            <a:ext cx="1296652" cy="913867"/>
            <a:chOff x="2458950" y="370151"/>
            <a:chExt cx="697050" cy="491274"/>
          </a:xfrm>
        </p:grpSpPr>
        <p:sp>
          <p:nvSpPr>
            <p:cNvPr id="2869" name="Google Shape;2869;p85"/>
            <p:cNvSpPr/>
            <p:nvPr/>
          </p:nvSpPr>
          <p:spPr>
            <a:xfrm>
              <a:off x="2541639" y="370151"/>
              <a:ext cx="88000" cy="100225"/>
            </a:xfrm>
            <a:custGeom>
              <a:rect b="b" l="l" r="r" t="t"/>
              <a:pathLst>
                <a:path extrusionOk="0" h="4009" w="3520">
                  <a:moveTo>
                    <a:pt x="2021" y="1"/>
                  </a:moveTo>
                  <a:cubicBezTo>
                    <a:pt x="1846" y="1"/>
                    <a:pt x="1681" y="99"/>
                    <a:pt x="1636" y="325"/>
                  </a:cubicBezTo>
                  <a:cubicBezTo>
                    <a:pt x="1585" y="645"/>
                    <a:pt x="1502" y="965"/>
                    <a:pt x="1420" y="1284"/>
                  </a:cubicBezTo>
                  <a:cubicBezTo>
                    <a:pt x="1203" y="1192"/>
                    <a:pt x="976" y="1099"/>
                    <a:pt x="749" y="1037"/>
                  </a:cubicBezTo>
                  <a:cubicBezTo>
                    <a:pt x="704" y="1024"/>
                    <a:pt x="661" y="1018"/>
                    <a:pt x="620" y="1018"/>
                  </a:cubicBezTo>
                  <a:cubicBezTo>
                    <a:pt x="159" y="1018"/>
                    <a:pt x="0" y="1761"/>
                    <a:pt x="512" y="1903"/>
                  </a:cubicBezTo>
                  <a:cubicBezTo>
                    <a:pt x="728" y="1965"/>
                    <a:pt x="945" y="2048"/>
                    <a:pt x="1152" y="2141"/>
                  </a:cubicBezTo>
                  <a:cubicBezTo>
                    <a:pt x="1007" y="2584"/>
                    <a:pt x="842" y="3028"/>
                    <a:pt x="677" y="3461"/>
                  </a:cubicBezTo>
                  <a:cubicBezTo>
                    <a:pt x="552" y="3791"/>
                    <a:pt x="823" y="4008"/>
                    <a:pt x="1099" y="4008"/>
                  </a:cubicBezTo>
                  <a:cubicBezTo>
                    <a:pt x="1281" y="4008"/>
                    <a:pt x="1466" y="3915"/>
                    <a:pt x="1544" y="3698"/>
                  </a:cubicBezTo>
                  <a:cubicBezTo>
                    <a:pt x="1698" y="3306"/>
                    <a:pt x="1842" y="2904"/>
                    <a:pt x="1977" y="2512"/>
                  </a:cubicBezTo>
                  <a:cubicBezTo>
                    <a:pt x="2224" y="2615"/>
                    <a:pt x="2472" y="2698"/>
                    <a:pt x="2740" y="2749"/>
                  </a:cubicBezTo>
                  <a:cubicBezTo>
                    <a:pt x="2775" y="2756"/>
                    <a:pt x="2809" y="2759"/>
                    <a:pt x="2841" y="2759"/>
                  </a:cubicBezTo>
                  <a:cubicBezTo>
                    <a:pt x="3334" y="2759"/>
                    <a:pt x="3519" y="1990"/>
                    <a:pt x="2977" y="1883"/>
                  </a:cubicBezTo>
                  <a:cubicBezTo>
                    <a:pt x="2729" y="1831"/>
                    <a:pt x="2482" y="1749"/>
                    <a:pt x="2255" y="1656"/>
                  </a:cubicBezTo>
                  <a:cubicBezTo>
                    <a:pt x="2358" y="1295"/>
                    <a:pt x="2441" y="934"/>
                    <a:pt x="2513" y="573"/>
                  </a:cubicBezTo>
                  <a:cubicBezTo>
                    <a:pt x="2575" y="225"/>
                    <a:pt x="2286" y="1"/>
                    <a:pt x="2021" y="1"/>
                  </a:cubicBez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70" name="Google Shape;2870;p85"/>
            <p:cNvSpPr/>
            <p:nvPr/>
          </p:nvSpPr>
          <p:spPr>
            <a:xfrm>
              <a:off x="2458950" y="728400"/>
              <a:ext cx="67825" cy="58925"/>
            </a:xfrm>
            <a:custGeom>
              <a:rect b="b" l="l" r="r" t="t"/>
              <a:pathLst>
                <a:path extrusionOk="0" h="2357" w="2713">
                  <a:moveTo>
                    <a:pt x="1510" y="0"/>
                  </a:moveTo>
                  <a:cubicBezTo>
                    <a:pt x="1288" y="0"/>
                    <a:pt x="1065" y="67"/>
                    <a:pt x="877" y="205"/>
                  </a:cubicBezTo>
                  <a:cubicBezTo>
                    <a:pt x="774" y="287"/>
                    <a:pt x="671" y="370"/>
                    <a:pt x="558" y="452"/>
                  </a:cubicBezTo>
                  <a:cubicBezTo>
                    <a:pt x="93" y="792"/>
                    <a:pt x="0" y="1473"/>
                    <a:pt x="351" y="1938"/>
                  </a:cubicBezTo>
                  <a:cubicBezTo>
                    <a:pt x="552" y="2212"/>
                    <a:pt x="872" y="2357"/>
                    <a:pt x="1196" y="2357"/>
                  </a:cubicBezTo>
                  <a:cubicBezTo>
                    <a:pt x="1421" y="2357"/>
                    <a:pt x="1647" y="2288"/>
                    <a:pt x="1837" y="2144"/>
                  </a:cubicBezTo>
                  <a:cubicBezTo>
                    <a:pt x="1940" y="2072"/>
                    <a:pt x="2053" y="1989"/>
                    <a:pt x="2156" y="1906"/>
                  </a:cubicBezTo>
                  <a:cubicBezTo>
                    <a:pt x="2621" y="1556"/>
                    <a:pt x="2713" y="886"/>
                    <a:pt x="2362" y="421"/>
                  </a:cubicBezTo>
                  <a:cubicBezTo>
                    <a:pt x="2160" y="145"/>
                    <a:pt x="1837" y="0"/>
                    <a:pt x="1510" y="0"/>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71" name="Google Shape;2871;p85"/>
            <p:cNvSpPr/>
            <p:nvPr/>
          </p:nvSpPr>
          <p:spPr>
            <a:xfrm>
              <a:off x="2521600" y="807300"/>
              <a:ext cx="63725" cy="54125"/>
            </a:xfrm>
            <a:custGeom>
              <a:rect b="b" l="l" r="r" t="t"/>
              <a:pathLst>
                <a:path extrusionOk="0" h="2165" w="2549">
                  <a:moveTo>
                    <a:pt x="1157" y="1"/>
                  </a:moveTo>
                  <a:cubicBezTo>
                    <a:pt x="631" y="1"/>
                    <a:pt x="159" y="384"/>
                    <a:pt x="83" y="917"/>
                  </a:cubicBezTo>
                  <a:cubicBezTo>
                    <a:pt x="1" y="1484"/>
                    <a:pt x="413" y="2031"/>
                    <a:pt x="991" y="2113"/>
                  </a:cubicBezTo>
                  <a:lnTo>
                    <a:pt x="1270" y="2154"/>
                  </a:lnTo>
                  <a:cubicBezTo>
                    <a:pt x="1319" y="2162"/>
                    <a:pt x="1367" y="2165"/>
                    <a:pt x="1415" y="2165"/>
                  </a:cubicBezTo>
                  <a:cubicBezTo>
                    <a:pt x="1927" y="2165"/>
                    <a:pt x="2391" y="1776"/>
                    <a:pt x="2466" y="1257"/>
                  </a:cubicBezTo>
                  <a:cubicBezTo>
                    <a:pt x="2549" y="680"/>
                    <a:pt x="2136" y="133"/>
                    <a:pt x="1569" y="50"/>
                  </a:cubicBezTo>
                  <a:lnTo>
                    <a:pt x="1290" y="9"/>
                  </a:lnTo>
                  <a:cubicBezTo>
                    <a:pt x="1246" y="3"/>
                    <a:pt x="1201" y="1"/>
                    <a:pt x="1157" y="1"/>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72" name="Google Shape;2872;p85"/>
            <p:cNvSpPr/>
            <p:nvPr/>
          </p:nvSpPr>
          <p:spPr>
            <a:xfrm>
              <a:off x="2562825" y="714100"/>
              <a:ext cx="72325" cy="53275"/>
            </a:xfrm>
            <a:custGeom>
              <a:rect b="b" l="l" r="r" t="t"/>
              <a:pathLst>
                <a:path extrusionOk="0" h="2131" w="2893">
                  <a:moveTo>
                    <a:pt x="1426" y="1"/>
                  </a:moveTo>
                  <a:cubicBezTo>
                    <a:pt x="216" y="1"/>
                    <a:pt x="1" y="1930"/>
                    <a:pt x="1302" y="2118"/>
                  </a:cubicBezTo>
                  <a:cubicBezTo>
                    <a:pt x="1362" y="2127"/>
                    <a:pt x="1420" y="2131"/>
                    <a:pt x="1475" y="2131"/>
                  </a:cubicBezTo>
                  <a:cubicBezTo>
                    <a:pt x="2677" y="2131"/>
                    <a:pt x="2892" y="200"/>
                    <a:pt x="1601" y="14"/>
                  </a:cubicBezTo>
                  <a:cubicBezTo>
                    <a:pt x="1541" y="5"/>
                    <a:pt x="1482" y="1"/>
                    <a:pt x="1426" y="1"/>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73" name="Google Shape;2873;p85"/>
            <p:cNvSpPr/>
            <p:nvPr/>
          </p:nvSpPr>
          <p:spPr>
            <a:xfrm>
              <a:off x="3033750" y="467675"/>
              <a:ext cx="46950" cy="40975"/>
            </a:xfrm>
            <a:custGeom>
              <a:rect b="b" l="l" r="r" t="t"/>
              <a:pathLst>
                <a:path extrusionOk="0" h="1639" w="1878">
                  <a:moveTo>
                    <a:pt x="1045" y="0"/>
                  </a:moveTo>
                  <a:cubicBezTo>
                    <a:pt x="892" y="0"/>
                    <a:pt x="739" y="47"/>
                    <a:pt x="610" y="143"/>
                  </a:cubicBezTo>
                  <a:cubicBezTo>
                    <a:pt x="527" y="205"/>
                    <a:pt x="454" y="257"/>
                    <a:pt x="383" y="319"/>
                  </a:cubicBezTo>
                  <a:cubicBezTo>
                    <a:pt x="62" y="556"/>
                    <a:pt x="1" y="1020"/>
                    <a:pt x="238" y="1350"/>
                  </a:cubicBezTo>
                  <a:cubicBezTo>
                    <a:pt x="378" y="1539"/>
                    <a:pt x="602" y="1638"/>
                    <a:pt x="828" y="1638"/>
                  </a:cubicBezTo>
                  <a:cubicBezTo>
                    <a:pt x="983" y="1638"/>
                    <a:pt x="1139" y="1591"/>
                    <a:pt x="1270" y="1495"/>
                  </a:cubicBezTo>
                  <a:cubicBezTo>
                    <a:pt x="1342" y="1433"/>
                    <a:pt x="1414" y="1381"/>
                    <a:pt x="1486" y="1330"/>
                  </a:cubicBezTo>
                  <a:cubicBezTo>
                    <a:pt x="1816" y="1082"/>
                    <a:pt x="1878" y="617"/>
                    <a:pt x="1641" y="298"/>
                  </a:cubicBezTo>
                  <a:cubicBezTo>
                    <a:pt x="1494" y="102"/>
                    <a:pt x="1269" y="0"/>
                    <a:pt x="1045" y="0"/>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74" name="Google Shape;2874;p85"/>
            <p:cNvSpPr/>
            <p:nvPr/>
          </p:nvSpPr>
          <p:spPr>
            <a:xfrm>
              <a:off x="3077075" y="522600"/>
              <a:ext cx="44125" cy="37525"/>
            </a:xfrm>
            <a:custGeom>
              <a:rect b="b" l="l" r="r" t="t"/>
              <a:pathLst>
                <a:path extrusionOk="0" h="1501" w="1765">
                  <a:moveTo>
                    <a:pt x="789" y="1"/>
                  </a:moveTo>
                  <a:cubicBezTo>
                    <a:pt x="429" y="1"/>
                    <a:pt x="110" y="272"/>
                    <a:pt x="62" y="628"/>
                  </a:cubicBezTo>
                  <a:cubicBezTo>
                    <a:pt x="1" y="1031"/>
                    <a:pt x="289" y="1402"/>
                    <a:pt x="681" y="1464"/>
                  </a:cubicBezTo>
                  <a:lnTo>
                    <a:pt x="878" y="1494"/>
                  </a:lnTo>
                  <a:cubicBezTo>
                    <a:pt x="910" y="1499"/>
                    <a:pt x="942" y="1501"/>
                    <a:pt x="974" y="1501"/>
                  </a:cubicBezTo>
                  <a:cubicBezTo>
                    <a:pt x="1339" y="1501"/>
                    <a:pt x="1666" y="1235"/>
                    <a:pt x="1713" y="866"/>
                  </a:cubicBezTo>
                  <a:cubicBezTo>
                    <a:pt x="1765" y="463"/>
                    <a:pt x="1486" y="91"/>
                    <a:pt x="1084" y="30"/>
                  </a:cubicBezTo>
                  <a:lnTo>
                    <a:pt x="898" y="9"/>
                  </a:lnTo>
                  <a:cubicBezTo>
                    <a:pt x="862" y="3"/>
                    <a:pt x="825" y="1"/>
                    <a:pt x="789" y="1"/>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75" name="Google Shape;2875;p85"/>
            <p:cNvSpPr/>
            <p:nvPr/>
          </p:nvSpPr>
          <p:spPr>
            <a:xfrm>
              <a:off x="3105725" y="457875"/>
              <a:ext cx="50275" cy="36825"/>
            </a:xfrm>
            <a:custGeom>
              <a:rect b="b" l="l" r="r" t="t"/>
              <a:pathLst>
                <a:path extrusionOk="0" h="1473" w="2011">
                  <a:moveTo>
                    <a:pt x="983" y="0"/>
                  </a:moveTo>
                  <a:cubicBezTo>
                    <a:pt x="149" y="0"/>
                    <a:pt x="0" y="1336"/>
                    <a:pt x="897" y="1463"/>
                  </a:cubicBezTo>
                  <a:cubicBezTo>
                    <a:pt x="938" y="1469"/>
                    <a:pt x="978" y="1472"/>
                    <a:pt x="1017" y="1472"/>
                  </a:cubicBezTo>
                  <a:cubicBezTo>
                    <a:pt x="1853" y="1472"/>
                    <a:pt x="2010" y="137"/>
                    <a:pt x="1103" y="9"/>
                  </a:cubicBezTo>
                  <a:cubicBezTo>
                    <a:pt x="1062" y="3"/>
                    <a:pt x="1022" y="0"/>
                    <a:pt x="983" y="0"/>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2876" name="Google Shape;2876;p85"/>
          <p:cNvSpPr txBox="1"/>
          <p:nvPr>
            <p:ph type="title"/>
          </p:nvPr>
        </p:nvSpPr>
        <p:spPr>
          <a:xfrm>
            <a:off x="720000" y="445025"/>
            <a:ext cx="7704000" cy="572700"/>
          </a:xfrm>
          <a:prstGeom prst="rect">
            <a:avLst/>
          </a:prstGeom>
        </p:spPr>
        <p:txBody>
          <a:bodyPr anchorCtr="0" anchor="t" bIns="91425" lIns="91425" spcFirstLastPara="1" rIns="91425" wrap="square" tIns="91425">
            <a:noAutofit/>
          </a:bodyPr>
          <a:lstStyle>
            <a:lvl1pPr lvl="0" rtl="0" algn="ctr">
              <a:spcBef>
                <a:spcPts val="0"/>
              </a:spcBef>
              <a:spcAft>
                <a:spcPts val="0"/>
              </a:spcAft>
              <a:buSzPts val="3000"/>
              <a:buNone/>
              <a:defRPr/>
            </a:lvl1pPr>
            <a:lvl2pPr lvl="1" rtl="0">
              <a:spcBef>
                <a:spcPts val="0"/>
              </a:spcBef>
              <a:spcAft>
                <a:spcPts val="0"/>
              </a:spcAft>
              <a:buSzPts val="3000"/>
              <a:buNone/>
              <a:defRPr/>
            </a:lvl2pPr>
            <a:lvl3pPr lvl="2" rtl="0">
              <a:spcBef>
                <a:spcPts val="0"/>
              </a:spcBef>
              <a:spcAft>
                <a:spcPts val="0"/>
              </a:spcAft>
              <a:buSzPts val="3000"/>
              <a:buNone/>
              <a:defRPr/>
            </a:lvl3pPr>
            <a:lvl4pPr lvl="3" rtl="0">
              <a:spcBef>
                <a:spcPts val="0"/>
              </a:spcBef>
              <a:spcAft>
                <a:spcPts val="0"/>
              </a:spcAft>
              <a:buSzPts val="3000"/>
              <a:buNone/>
              <a:defRPr/>
            </a:lvl4pPr>
            <a:lvl5pPr lvl="4" rtl="0">
              <a:spcBef>
                <a:spcPts val="0"/>
              </a:spcBef>
              <a:spcAft>
                <a:spcPts val="0"/>
              </a:spcAft>
              <a:buSzPts val="3000"/>
              <a:buNone/>
              <a:defRPr/>
            </a:lvl5pPr>
            <a:lvl6pPr lvl="5" rtl="0">
              <a:spcBef>
                <a:spcPts val="0"/>
              </a:spcBef>
              <a:spcAft>
                <a:spcPts val="0"/>
              </a:spcAft>
              <a:buSzPts val="3000"/>
              <a:buNone/>
              <a:defRPr/>
            </a:lvl6pPr>
            <a:lvl7pPr lvl="6" rtl="0">
              <a:spcBef>
                <a:spcPts val="0"/>
              </a:spcBef>
              <a:spcAft>
                <a:spcPts val="0"/>
              </a:spcAft>
              <a:buSzPts val="3000"/>
              <a:buNone/>
              <a:defRPr/>
            </a:lvl7pPr>
            <a:lvl8pPr lvl="7" rtl="0">
              <a:spcBef>
                <a:spcPts val="0"/>
              </a:spcBef>
              <a:spcAft>
                <a:spcPts val="0"/>
              </a:spcAft>
              <a:buSzPts val="3000"/>
              <a:buNone/>
              <a:defRPr/>
            </a:lvl8pPr>
            <a:lvl9pPr lvl="8" rtl="0">
              <a:spcBef>
                <a:spcPts val="0"/>
              </a:spcBef>
              <a:spcAft>
                <a:spcPts val="0"/>
              </a:spcAft>
              <a:buSzPts val="3000"/>
              <a:buNone/>
              <a:defRPr/>
            </a:lvl9pPr>
          </a:lstStyle>
          <a:p/>
        </p:txBody>
      </p:sp>
    </p:spTree>
  </p:cSld>
  <p:clrMapOvr>
    <a:masterClrMapping/>
  </p:clrMapOvr>
</p:sldLayout>
</file>

<file path=ppt/slideLayouts/slideLayout8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3">
  <p:cSld name="TITLE_ONLY_1_1_1">
    <p:spTree>
      <p:nvGrpSpPr>
        <p:cNvPr id="2877" name="Shape 2877"/>
        <p:cNvGrpSpPr/>
        <p:nvPr/>
      </p:nvGrpSpPr>
      <p:grpSpPr>
        <a:xfrm>
          <a:off x="0" y="0"/>
          <a:ext cx="0" cy="0"/>
          <a:chOff x="0" y="0"/>
          <a:chExt cx="0" cy="0"/>
        </a:xfrm>
      </p:grpSpPr>
      <p:sp>
        <p:nvSpPr>
          <p:cNvPr id="2878" name="Google Shape;2878;p86"/>
          <p:cNvSpPr txBox="1"/>
          <p:nvPr>
            <p:ph type="title"/>
          </p:nvPr>
        </p:nvSpPr>
        <p:spPr>
          <a:xfrm>
            <a:off x="720000" y="445025"/>
            <a:ext cx="7704000" cy="572700"/>
          </a:xfrm>
          <a:prstGeom prst="rect">
            <a:avLst/>
          </a:prstGeom>
        </p:spPr>
        <p:txBody>
          <a:bodyPr anchorCtr="0" anchor="t" bIns="91425" lIns="91425" spcFirstLastPara="1" rIns="91425" wrap="square" tIns="91425">
            <a:noAutofit/>
          </a:bodyPr>
          <a:lstStyle>
            <a:lvl1pPr lvl="0" rtl="0" algn="ctr">
              <a:spcBef>
                <a:spcPts val="0"/>
              </a:spcBef>
              <a:spcAft>
                <a:spcPts val="0"/>
              </a:spcAft>
              <a:buSzPts val="3000"/>
              <a:buNone/>
              <a:defRPr/>
            </a:lvl1pPr>
            <a:lvl2pPr lvl="1" rtl="0">
              <a:spcBef>
                <a:spcPts val="0"/>
              </a:spcBef>
              <a:spcAft>
                <a:spcPts val="0"/>
              </a:spcAft>
              <a:buSzPts val="3000"/>
              <a:buNone/>
              <a:defRPr/>
            </a:lvl2pPr>
            <a:lvl3pPr lvl="2" rtl="0">
              <a:spcBef>
                <a:spcPts val="0"/>
              </a:spcBef>
              <a:spcAft>
                <a:spcPts val="0"/>
              </a:spcAft>
              <a:buSzPts val="3000"/>
              <a:buNone/>
              <a:defRPr/>
            </a:lvl3pPr>
            <a:lvl4pPr lvl="3" rtl="0">
              <a:spcBef>
                <a:spcPts val="0"/>
              </a:spcBef>
              <a:spcAft>
                <a:spcPts val="0"/>
              </a:spcAft>
              <a:buSzPts val="3000"/>
              <a:buNone/>
              <a:defRPr/>
            </a:lvl4pPr>
            <a:lvl5pPr lvl="4" rtl="0">
              <a:spcBef>
                <a:spcPts val="0"/>
              </a:spcBef>
              <a:spcAft>
                <a:spcPts val="0"/>
              </a:spcAft>
              <a:buSzPts val="3000"/>
              <a:buNone/>
              <a:defRPr/>
            </a:lvl5pPr>
            <a:lvl6pPr lvl="5" rtl="0">
              <a:spcBef>
                <a:spcPts val="0"/>
              </a:spcBef>
              <a:spcAft>
                <a:spcPts val="0"/>
              </a:spcAft>
              <a:buSzPts val="3000"/>
              <a:buNone/>
              <a:defRPr/>
            </a:lvl6pPr>
            <a:lvl7pPr lvl="6" rtl="0">
              <a:spcBef>
                <a:spcPts val="0"/>
              </a:spcBef>
              <a:spcAft>
                <a:spcPts val="0"/>
              </a:spcAft>
              <a:buSzPts val="3000"/>
              <a:buNone/>
              <a:defRPr/>
            </a:lvl7pPr>
            <a:lvl8pPr lvl="7" rtl="0">
              <a:spcBef>
                <a:spcPts val="0"/>
              </a:spcBef>
              <a:spcAft>
                <a:spcPts val="0"/>
              </a:spcAft>
              <a:buSzPts val="3000"/>
              <a:buNone/>
              <a:defRPr/>
            </a:lvl8pPr>
            <a:lvl9pPr lvl="8" rtl="0">
              <a:spcBef>
                <a:spcPts val="0"/>
              </a:spcBef>
              <a:spcAft>
                <a:spcPts val="0"/>
              </a:spcAft>
              <a:buSzPts val="3000"/>
              <a:buNone/>
              <a:defRPr/>
            </a:lvl9pPr>
          </a:lstStyle>
          <a:p/>
        </p:txBody>
      </p:sp>
      <p:grpSp>
        <p:nvGrpSpPr>
          <p:cNvPr id="2879" name="Google Shape;2879;p86"/>
          <p:cNvGrpSpPr/>
          <p:nvPr/>
        </p:nvGrpSpPr>
        <p:grpSpPr>
          <a:xfrm rot="-5400000">
            <a:off x="7709730" y="-399840"/>
            <a:ext cx="1600860" cy="1631149"/>
            <a:chOff x="5510175" y="238275"/>
            <a:chExt cx="2841932" cy="2895701"/>
          </a:xfrm>
        </p:grpSpPr>
        <p:sp>
          <p:nvSpPr>
            <p:cNvPr id="2880" name="Google Shape;2880;p86"/>
            <p:cNvSpPr/>
            <p:nvPr/>
          </p:nvSpPr>
          <p:spPr>
            <a:xfrm>
              <a:off x="5510175" y="238275"/>
              <a:ext cx="2841932" cy="2895701"/>
            </a:xfrm>
            <a:custGeom>
              <a:rect b="b" l="l" r="r" t="t"/>
              <a:pathLst>
                <a:path extrusionOk="0" h="31343" w="30761">
                  <a:moveTo>
                    <a:pt x="25462" y="1"/>
                  </a:moveTo>
                  <a:cubicBezTo>
                    <a:pt x="25003" y="1"/>
                    <a:pt x="24504" y="84"/>
                    <a:pt x="23962" y="262"/>
                  </a:cubicBezTo>
                  <a:cubicBezTo>
                    <a:pt x="22714" y="644"/>
                    <a:pt x="21848" y="1706"/>
                    <a:pt x="21270" y="2862"/>
                  </a:cubicBezTo>
                  <a:cubicBezTo>
                    <a:pt x="20785" y="3728"/>
                    <a:pt x="20693" y="5740"/>
                    <a:pt x="19919" y="6421"/>
                  </a:cubicBezTo>
                  <a:cubicBezTo>
                    <a:pt x="19549" y="6724"/>
                    <a:pt x="19197" y="6855"/>
                    <a:pt x="18859" y="6855"/>
                  </a:cubicBezTo>
                  <a:cubicBezTo>
                    <a:pt x="16740" y="6855"/>
                    <a:pt x="15176" y="1692"/>
                    <a:pt x="13183" y="1603"/>
                  </a:cubicBezTo>
                  <a:cubicBezTo>
                    <a:pt x="13116" y="1599"/>
                    <a:pt x="13051" y="1598"/>
                    <a:pt x="12987" y="1598"/>
                  </a:cubicBezTo>
                  <a:cubicBezTo>
                    <a:pt x="9937" y="1598"/>
                    <a:pt x="10508" y="5882"/>
                    <a:pt x="11357" y="7762"/>
                  </a:cubicBezTo>
                  <a:cubicBezTo>
                    <a:pt x="11842" y="8917"/>
                    <a:pt x="12420" y="10072"/>
                    <a:pt x="13276" y="11134"/>
                  </a:cubicBezTo>
                  <a:cubicBezTo>
                    <a:pt x="13956" y="12094"/>
                    <a:pt x="15205" y="12867"/>
                    <a:pt x="15586" y="14116"/>
                  </a:cubicBezTo>
                  <a:cubicBezTo>
                    <a:pt x="16357" y="16711"/>
                    <a:pt x="14815" y="17501"/>
                    <a:pt x="12974" y="17501"/>
                  </a:cubicBezTo>
                  <a:cubicBezTo>
                    <a:pt x="11807" y="17501"/>
                    <a:pt x="10520" y="17184"/>
                    <a:pt x="9624" y="16808"/>
                  </a:cubicBezTo>
                  <a:cubicBezTo>
                    <a:pt x="8752" y="16450"/>
                    <a:pt x="7859" y="16277"/>
                    <a:pt x="6986" y="16277"/>
                  </a:cubicBezTo>
                  <a:cubicBezTo>
                    <a:pt x="4586" y="16277"/>
                    <a:pt x="2333" y="17587"/>
                    <a:pt x="1062" y="19985"/>
                  </a:cubicBezTo>
                  <a:cubicBezTo>
                    <a:pt x="0" y="22203"/>
                    <a:pt x="93" y="25472"/>
                    <a:pt x="1248" y="27783"/>
                  </a:cubicBezTo>
                  <a:cubicBezTo>
                    <a:pt x="1953" y="29293"/>
                    <a:pt x="2762" y="29890"/>
                    <a:pt x="3534" y="29890"/>
                  </a:cubicBezTo>
                  <a:cubicBezTo>
                    <a:pt x="4978" y="29890"/>
                    <a:pt x="6291" y="27799"/>
                    <a:pt x="6540" y="25669"/>
                  </a:cubicBezTo>
                  <a:cubicBezTo>
                    <a:pt x="6754" y="23757"/>
                    <a:pt x="7623" y="23083"/>
                    <a:pt x="8725" y="23083"/>
                  </a:cubicBezTo>
                  <a:cubicBezTo>
                    <a:pt x="10121" y="23083"/>
                    <a:pt x="11892" y="24164"/>
                    <a:pt x="13183" y="25184"/>
                  </a:cubicBezTo>
                  <a:cubicBezTo>
                    <a:pt x="14106" y="25895"/>
                    <a:pt x="14783" y="26188"/>
                    <a:pt x="15317" y="26188"/>
                  </a:cubicBezTo>
                  <a:cubicBezTo>
                    <a:pt x="16736" y="26188"/>
                    <a:pt x="17148" y="24117"/>
                    <a:pt x="18474" y="22295"/>
                  </a:cubicBezTo>
                  <a:cubicBezTo>
                    <a:pt x="19049" y="21552"/>
                    <a:pt x="19836" y="21252"/>
                    <a:pt x="20692" y="21252"/>
                  </a:cubicBezTo>
                  <a:cubicBezTo>
                    <a:pt x="22710" y="21252"/>
                    <a:pt x="25108" y="22925"/>
                    <a:pt x="25984" y="24410"/>
                  </a:cubicBezTo>
                  <a:cubicBezTo>
                    <a:pt x="26655" y="25669"/>
                    <a:pt x="26944" y="27010"/>
                    <a:pt x="27336" y="28454"/>
                  </a:cubicBezTo>
                  <a:cubicBezTo>
                    <a:pt x="27624" y="29227"/>
                    <a:pt x="27624" y="30671"/>
                    <a:pt x="28006" y="31342"/>
                  </a:cubicBezTo>
                  <a:lnTo>
                    <a:pt x="28099" y="31146"/>
                  </a:lnTo>
                  <a:cubicBezTo>
                    <a:pt x="28129" y="31161"/>
                    <a:pt x="28159" y="31168"/>
                    <a:pt x="28189" y="31168"/>
                  </a:cubicBezTo>
                  <a:cubicBezTo>
                    <a:pt x="28548" y="31168"/>
                    <a:pt x="28887" y="30143"/>
                    <a:pt x="29069" y="29609"/>
                  </a:cubicBezTo>
                  <a:cubicBezTo>
                    <a:pt x="30502" y="24802"/>
                    <a:pt x="29935" y="19315"/>
                    <a:pt x="30409" y="14311"/>
                  </a:cubicBezTo>
                  <a:cubicBezTo>
                    <a:pt x="30760" y="10859"/>
                    <a:pt x="30710" y="1"/>
                    <a:pt x="25462"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81" name="Google Shape;2881;p86"/>
            <p:cNvSpPr/>
            <p:nvPr/>
          </p:nvSpPr>
          <p:spPr>
            <a:xfrm>
              <a:off x="5774125" y="2413353"/>
              <a:ext cx="160200" cy="180987"/>
            </a:xfrm>
            <a:custGeom>
              <a:rect b="b" l="l" r="r" t="t"/>
              <a:pathLst>
                <a:path extrusionOk="0" h="1959" w="1734">
                  <a:moveTo>
                    <a:pt x="991" y="1"/>
                  </a:moveTo>
                  <a:cubicBezTo>
                    <a:pt x="816" y="1"/>
                    <a:pt x="681" y="104"/>
                    <a:pt x="578" y="249"/>
                  </a:cubicBezTo>
                  <a:cubicBezTo>
                    <a:pt x="568" y="258"/>
                    <a:pt x="557" y="279"/>
                    <a:pt x="537" y="300"/>
                  </a:cubicBezTo>
                  <a:cubicBezTo>
                    <a:pt x="351" y="320"/>
                    <a:pt x="217" y="465"/>
                    <a:pt x="145" y="650"/>
                  </a:cubicBezTo>
                  <a:cubicBezTo>
                    <a:pt x="0" y="1012"/>
                    <a:pt x="0" y="1393"/>
                    <a:pt x="248" y="1703"/>
                  </a:cubicBezTo>
                  <a:cubicBezTo>
                    <a:pt x="381" y="1873"/>
                    <a:pt x="606" y="1959"/>
                    <a:pt x="825" y="1959"/>
                  </a:cubicBezTo>
                  <a:cubicBezTo>
                    <a:pt x="910" y="1959"/>
                    <a:pt x="995" y="1946"/>
                    <a:pt x="1073" y="1920"/>
                  </a:cubicBezTo>
                  <a:cubicBezTo>
                    <a:pt x="1373" y="1837"/>
                    <a:pt x="1630" y="1579"/>
                    <a:pt x="1692" y="1269"/>
                  </a:cubicBezTo>
                  <a:cubicBezTo>
                    <a:pt x="1733" y="1074"/>
                    <a:pt x="1713" y="898"/>
                    <a:pt x="1661" y="733"/>
                  </a:cubicBezTo>
                  <a:cubicBezTo>
                    <a:pt x="1692" y="547"/>
                    <a:pt x="1579" y="362"/>
                    <a:pt x="1424" y="258"/>
                  </a:cubicBezTo>
                  <a:cubicBezTo>
                    <a:pt x="1393" y="228"/>
                    <a:pt x="1362" y="187"/>
                    <a:pt x="1331" y="145"/>
                  </a:cubicBezTo>
                  <a:cubicBezTo>
                    <a:pt x="1259" y="52"/>
                    <a:pt x="1104" y="1"/>
                    <a:pt x="991" y="1"/>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82" name="Google Shape;2882;p86"/>
            <p:cNvSpPr/>
            <p:nvPr/>
          </p:nvSpPr>
          <p:spPr>
            <a:xfrm>
              <a:off x="5898017" y="1960377"/>
              <a:ext cx="158260" cy="159738"/>
            </a:xfrm>
            <a:custGeom>
              <a:rect b="b" l="l" r="r" t="t"/>
              <a:pathLst>
                <a:path extrusionOk="0" h="1729" w="1713">
                  <a:moveTo>
                    <a:pt x="814" y="0"/>
                  </a:moveTo>
                  <a:cubicBezTo>
                    <a:pt x="725" y="0"/>
                    <a:pt x="637" y="23"/>
                    <a:pt x="568" y="66"/>
                  </a:cubicBezTo>
                  <a:cubicBezTo>
                    <a:pt x="444" y="138"/>
                    <a:pt x="372" y="242"/>
                    <a:pt x="341" y="375"/>
                  </a:cubicBezTo>
                  <a:cubicBezTo>
                    <a:pt x="341" y="386"/>
                    <a:pt x="330" y="396"/>
                    <a:pt x="330" y="407"/>
                  </a:cubicBezTo>
                  <a:cubicBezTo>
                    <a:pt x="330" y="399"/>
                    <a:pt x="329" y="396"/>
                    <a:pt x="328" y="396"/>
                  </a:cubicBezTo>
                  <a:cubicBezTo>
                    <a:pt x="324" y="396"/>
                    <a:pt x="318" y="412"/>
                    <a:pt x="323" y="412"/>
                  </a:cubicBezTo>
                  <a:cubicBezTo>
                    <a:pt x="324" y="412"/>
                    <a:pt x="327" y="410"/>
                    <a:pt x="330" y="407"/>
                  </a:cubicBezTo>
                  <a:lnTo>
                    <a:pt x="330" y="407"/>
                  </a:lnTo>
                  <a:cubicBezTo>
                    <a:pt x="310" y="437"/>
                    <a:pt x="289" y="478"/>
                    <a:pt x="268" y="510"/>
                  </a:cubicBezTo>
                  <a:cubicBezTo>
                    <a:pt x="217" y="613"/>
                    <a:pt x="155" y="716"/>
                    <a:pt x="103" y="819"/>
                  </a:cubicBezTo>
                  <a:cubicBezTo>
                    <a:pt x="0" y="1005"/>
                    <a:pt x="21" y="1242"/>
                    <a:pt x="176" y="1397"/>
                  </a:cubicBezTo>
                  <a:lnTo>
                    <a:pt x="279" y="1500"/>
                  </a:lnTo>
                  <a:cubicBezTo>
                    <a:pt x="330" y="1551"/>
                    <a:pt x="424" y="1603"/>
                    <a:pt x="506" y="1624"/>
                  </a:cubicBezTo>
                  <a:cubicBezTo>
                    <a:pt x="591" y="1695"/>
                    <a:pt x="696" y="1729"/>
                    <a:pt x="802" y="1729"/>
                  </a:cubicBezTo>
                  <a:cubicBezTo>
                    <a:pt x="926" y="1729"/>
                    <a:pt x="1051" y="1682"/>
                    <a:pt x="1146" y="1592"/>
                  </a:cubicBezTo>
                  <a:cubicBezTo>
                    <a:pt x="1331" y="1417"/>
                    <a:pt x="1527" y="1262"/>
                    <a:pt x="1600" y="1015"/>
                  </a:cubicBezTo>
                  <a:cubicBezTo>
                    <a:pt x="1713" y="581"/>
                    <a:pt x="1362" y="283"/>
                    <a:pt x="1052" y="66"/>
                  </a:cubicBezTo>
                  <a:cubicBezTo>
                    <a:pt x="982" y="21"/>
                    <a:pt x="897" y="0"/>
                    <a:pt x="814"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83" name="Google Shape;2883;p86"/>
            <p:cNvSpPr/>
            <p:nvPr/>
          </p:nvSpPr>
          <p:spPr>
            <a:xfrm>
              <a:off x="6434602" y="2116420"/>
              <a:ext cx="143016" cy="187085"/>
            </a:xfrm>
            <a:custGeom>
              <a:rect b="b" l="l" r="r" t="t"/>
              <a:pathLst>
                <a:path extrusionOk="0" h="2025" w="1548">
                  <a:moveTo>
                    <a:pt x="601" y="0"/>
                  </a:moveTo>
                  <a:cubicBezTo>
                    <a:pt x="436" y="0"/>
                    <a:pt x="276" y="83"/>
                    <a:pt x="175" y="265"/>
                  </a:cubicBezTo>
                  <a:cubicBezTo>
                    <a:pt x="72" y="440"/>
                    <a:pt x="51" y="646"/>
                    <a:pt x="41" y="832"/>
                  </a:cubicBezTo>
                  <a:cubicBezTo>
                    <a:pt x="0" y="1224"/>
                    <a:pt x="10" y="1698"/>
                    <a:pt x="361" y="1946"/>
                  </a:cubicBezTo>
                  <a:cubicBezTo>
                    <a:pt x="443" y="2000"/>
                    <a:pt x="526" y="2024"/>
                    <a:pt x="608" y="2024"/>
                  </a:cubicBezTo>
                  <a:cubicBezTo>
                    <a:pt x="743" y="2024"/>
                    <a:pt x="875" y="1960"/>
                    <a:pt x="990" y="1863"/>
                  </a:cubicBezTo>
                  <a:cubicBezTo>
                    <a:pt x="1186" y="1853"/>
                    <a:pt x="1372" y="1719"/>
                    <a:pt x="1434" y="1523"/>
                  </a:cubicBezTo>
                  <a:cubicBezTo>
                    <a:pt x="1454" y="1420"/>
                    <a:pt x="1475" y="1327"/>
                    <a:pt x="1485" y="1234"/>
                  </a:cubicBezTo>
                  <a:cubicBezTo>
                    <a:pt x="1516" y="1173"/>
                    <a:pt x="1547" y="1100"/>
                    <a:pt x="1547" y="1017"/>
                  </a:cubicBezTo>
                  <a:cubicBezTo>
                    <a:pt x="1547" y="863"/>
                    <a:pt x="1475" y="749"/>
                    <a:pt x="1382" y="667"/>
                  </a:cubicBezTo>
                  <a:cubicBezTo>
                    <a:pt x="1351" y="616"/>
                    <a:pt x="1320" y="574"/>
                    <a:pt x="1279" y="522"/>
                  </a:cubicBezTo>
                  <a:cubicBezTo>
                    <a:pt x="1238" y="471"/>
                    <a:pt x="1186" y="440"/>
                    <a:pt x="1135" y="389"/>
                  </a:cubicBezTo>
                  <a:cubicBezTo>
                    <a:pt x="1124" y="347"/>
                    <a:pt x="1103" y="295"/>
                    <a:pt x="1073" y="254"/>
                  </a:cubicBezTo>
                  <a:cubicBezTo>
                    <a:pt x="951" y="91"/>
                    <a:pt x="774" y="0"/>
                    <a:pt x="601"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84" name="Google Shape;2884;p86"/>
            <p:cNvSpPr/>
            <p:nvPr/>
          </p:nvSpPr>
          <p:spPr>
            <a:xfrm>
              <a:off x="6864018" y="1933954"/>
              <a:ext cx="156689" cy="160200"/>
            </a:xfrm>
            <a:custGeom>
              <a:rect b="b" l="l" r="r" t="t"/>
              <a:pathLst>
                <a:path extrusionOk="0" h="1734" w="1696">
                  <a:moveTo>
                    <a:pt x="1146" y="1"/>
                  </a:moveTo>
                  <a:cubicBezTo>
                    <a:pt x="1140" y="1"/>
                    <a:pt x="1134" y="1"/>
                    <a:pt x="1129" y="1"/>
                  </a:cubicBezTo>
                  <a:cubicBezTo>
                    <a:pt x="973" y="1"/>
                    <a:pt x="829" y="42"/>
                    <a:pt x="705" y="115"/>
                  </a:cubicBezTo>
                  <a:cubicBezTo>
                    <a:pt x="592" y="145"/>
                    <a:pt x="489" y="218"/>
                    <a:pt x="427" y="331"/>
                  </a:cubicBezTo>
                  <a:cubicBezTo>
                    <a:pt x="386" y="414"/>
                    <a:pt x="334" y="476"/>
                    <a:pt x="283" y="548"/>
                  </a:cubicBezTo>
                  <a:cubicBezTo>
                    <a:pt x="180" y="693"/>
                    <a:pt x="128" y="858"/>
                    <a:pt x="86" y="1023"/>
                  </a:cubicBezTo>
                  <a:cubicBezTo>
                    <a:pt x="1" y="1347"/>
                    <a:pt x="259" y="1627"/>
                    <a:pt x="559" y="1627"/>
                  </a:cubicBezTo>
                  <a:cubicBezTo>
                    <a:pt x="584" y="1627"/>
                    <a:pt x="609" y="1625"/>
                    <a:pt x="633" y="1621"/>
                  </a:cubicBezTo>
                  <a:cubicBezTo>
                    <a:pt x="726" y="1683"/>
                    <a:pt x="829" y="1734"/>
                    <a:pt x="932" y="1734"/>
                  </a:cubicBezTo>
                  <a:cubicBezTo>
                    <a:pt x="1149" y="1734"/>
                    <a:pt x="1314" y="1590"/>
                    <a:pt x="1386" y="1404"/>
                  </a:cubicBezTo>
                  <a:cubicBezTo>
                    <a:pt x="1417" y="1383"/>
                    <a:pt x="1448" y="1363"/>
                    <a:pt x="1469" y="1332"/>
                  </a:cubicBezTo>
                  <a:cubicBezTo>
                    <a:pt x="1696" y="1085"/>
                    <a:pt x="1613" y="785"/>
                    <a:pt x="1613" y="476"/>
                  </a:cubicBezTo>
                  <a:cubicBezTo>
                    <a:pt x="1613" y="223"/>
                    <a:pt x="1406" y="1"/>
                    <a:pt x="1146" y="1"/>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85" name="Google Shape;2885;p86"/>
            <p:cNvSpPr/>
            <p:nvPr/>
          </p:nvSpPr>
          <p:spPr>
            <a:xfrm>
              <a:off x="7359861" y="1915384"/>
              <a:ext cx="163988" cy="152162"/>
            </a:xfrm>
            <a:custGeom>
              <a:rect b="b" l="l" r="r" t="t"/>
              <a:pathLst>
                <a:path extrusionOk="0" h="1647" w="1775">
                  <a:moveTo>
                    <a:pt x="1056" y="1"/>
                  </a:moveTo>
                  <a:cubicBezTo>
                    <a:pt x="1034" y="1"/>
                    <a:pt x="1013" y="3"/>
                    <a:pt x="991" y="6"/>
                  </a:cubicBezTo>
                  <a:lnTo>
                    <a:pt x="960" y="6"/>
                  </a:lnTo>
                  <a:cubicBezTo>
                    <a:pt x="775" y="6"/>
                    <a:pt x="651" y="99"/>
                    <a:pt x="548" y="243"/>
                  </a:cubicBezTo>
                  <a:cubicBezTo>
                    <a:pt x="465" y="346"/>
                    <a:pt x="383" y="460"/>
                    <a:pt x="321" y="573"/>
                  </a:cubicBezTo>
                  <a:cubicBezTo>
                    <a:pt x="259" y="687"/>
                    <a:pt x="218" y="800"/>
                    <a:pt x="156" y="914"/>
                  </a:cubicBezTo>
                  <a:cubicBezTo>
                    <a:pt x="1" y="1234"/>
                    <a:pt x="186" y="1646"/>
                    <a:pt x="578" y="1646"/>
                  </a:cubicBezTo>
                  <a:cubicBezTo>
                    <a:pt x="672" y="1646"/>
                    <a:pt x="775" y="1636"/>
                    <a:pt x="878" y="1636"/>
                  </a:cubicBezTo>
                  <a:cubicBezTo>
                    <a:pt x="904" y="1641"/>
                    <a:pt x="930" y="1643"/>
                    <a:pt x="954" y="1643"/>
                  </a:cubicBezTo>
                  <a:cubicBezTo>
                    <a:pt x="1045" y="1643"/>
                    <a:pt x="1124" y="1615"/>
                    <a:pt x="1197" y="1574"/>
                  </a:cubicBezTo>
                  <a:cubicBezTo>
                    <a:pt x="1352" y="1522"/>
                    <a:pt x="1486" y="1440"/>
                    <a:pt x="1589" y="1295"/>
                  </a:cubicBezTo>
                  <a:cubicBezTo>
                    <a:pt x="1775" y="1017"/>
                    <a:pt x="1610" y="646"/>
                    <a:pt x="1517" y="357"/>
                  </a:cubicBezTo>
                  <a:cubicBezTo>
                    <a:pt x="1452" y="170"/>
                    <a:pt x="1260" y="1"/>
                    <a:pt x="1056" y="1"/>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86" name="Google Shape;2886;p86"/>
            <p:cNvSpPr/>
            <p:nvPr/>
          </p:nvSpPr>
          <p:spPr>
            <a:xfrm>
              <a:off x="7171206" y="1552025"/>
              <a:ext cx="161124" cy="141538"/>
            </a:xfrm>
            <a:custGeom>
              <a:rect b="b" l="l" r="r" t="t"/>
              <a:pathLst>
                <a:path extrusionOk="0" h="1532" w="1744">
                  <a:moveTo>
                    <a:pt x="1074" y="1"/>
                  </a:moveTo>
                  <a:cubicBezTo>
                    <a:pt x="1033" y="1"/>
                    <a:pt x="992" y="4"/>
                    <a:pt x="949" y="9"/>
                  </a:cubicBezTo>
                  <a:cubicBezTo>
                    <a:pt x="867" y="20"/>
                    <a:pt x="795" y="61"/>
                    <a:pt x="733" y="112"/>
                  </a:cubicBezTo>
                  <a:lnTo>
                    <a:pt x="733" y="102"/>
                  </a:lnTo>
                  <a:cubicBezTo>
                    <a:pt x="681" y="91"/>
                    <a:pt x="640" y="82"/>
                    <a:pt x="599" y="82"/>
                  </a:cubicBezTo>
                  <a:lnTo>
                    <a:pt x="589" y="82"/>
                  </a:lnTo>
                  <a:cubicBezTo>
                    <a:pt x="577" y="80"/>
                    <a:pt x="566" y="79"/>
                    <a:pt x="554" y="79"/>
                  </a:cubicBezTo>
                  <a:cubicBezTo>
                    <a:pt x="407" y="79"/>
                    <a:pt x="243" y="195"/>
                    <a:pt x="176" y="318"/>
                  </a:cubicBezTo>
                  <a:cubicBezTo>
                    <a:pt x="83" y="494"/>
                    <a:pt x="62" y="731"/>
                    <a:pt x="32" y="927"/>
                  </a:cubicBezTo>
                  <a:cubicBezTo>
                    <a:pt x="0" y="1102"/>
                    <a:pt x="32" y="1257"/>
                    <a:pt x="155" y="1391"/>
                  </a:cubicBezTo>
                  <a:cubicBezTo>
                    <a:pt x="247" y="1484"/>
                    <a:pt x="372" y="1532"/>
                    <a:pt x="498" y="1532"/>
                  </a:cubicBezTo>
                  <a:cubicBezTo>
                    <a:pt x="583" y="1532"/>
                    <a:pt x="668" y="1510"/>
                    <a:pt x="743" y="1464"/>
                  </a:cubicBezTo>
                  <a:cubicBezTo>
                    <a:pt x="826" y="1412"/>
                    <a:pt x="919" y="1361"/>
                    <a:pt x="1011" y="1319"/>
                  </a:cubicBezTo>
                  <a:cubicBezTo>
                    <a:pt x="1022" y="1319"/>
                    <a:pt x="1032" y="1319"/>
                    <a:pt x="1032" y="1309"/>
                  </a:cubicBezTo>
                  <a:cubicBezTo>
                    <a:pt x="1063" y="1309"/>
                    <a:pt x="1084" y="1299"/>
                    <a:pt x="1104" y="1278"/>
                  </a:cubicBezTo>
                  <a:cubicBezTo>
                    <a:pt x="1125" y="1278"/>
                    <a:pt x="1146" y="1267"/>
                    <a:pt x="1156" y="1257"/>
                  </a:cubicBezTo>
                  <a:cubicBezTo>
                    <a:pt x="1341" y="1164"/>
                    <a:pt x="1465" y="969"/>
                    <a:pt x="1589" y="814"/>
                  </a:cubicBezTo>
                  <a:cubicBezTo>
                    <a:pt x="1744" y="607"/>
                    <a:pt x="1651" y="360"/>
                    <a:pt x="1476" y="215"/>
                  </a:cubicBezTo>
                  <a:cubicBezTo>
                    <a:pt x="1465" y="185"/>
                    <a:pt x="1444" y="153"/>
                    <a:pt x="1414" y="133"/>
                  </a:cubicBezTo>
                  <a:cubicBezTo>
                    <a:pt x="1312" y="32"/>
                    <a:pt x="1199" y="1"/>
                    <a:pt x="1074" y="1"/>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87" name="Google Shape;2887;p86"/>
            <p:cNvSpPr/>
            <p:nvPr/>
          </p:nvSpPr>
          <p:spPr>
            <a:xfrm>
              <a:off x="7460008" y="1266547"/>
              <a:ext cx="133500" cy="156504"/>
            </a:xfrm>
            <a:custGeom>
              <a:rect b="b" l="l" r="r" t="t"/>
              <a:pathLst>
                <a:path extrusionOk="0" h="1694" w="1445">
                  <a:moveTo>
                    <a:pt x="564" y="1"/>
                  </a:moveTo>
                  <a:cubicBezTo>
                    <a:pt x="351" y="1"/>
                    <a:pt x="135" y="145"/>
                    <a:pt x="83" y="355"/>
                  </a:cubicBezTo>
                  <a:cubicBezTo>
                    <a:pt x="62" y="448"/>
                    <a:pt x="51" y="541"/>
                    <a:pt x="62" y="634"/>
                  </a:cubicBezTo>
                  <a:cubicBezTo>
                    <a:pt x="21" y="747"/>
                    <a:pt x="0" y="871"/>
                    <a:pt x="0" y="985"/>
                  </a:cubicBezTo>
                  <a:cubicBezTo>
                    <a:pt x="0" y="1180"/>
                    <a:pt x="72" y="1335"/>
                    <a:pt x="196" y="1490"/>
                  </a:cubicBezTo>
                  <a:cubicBezTo>
                    <a:pt x="268" y="1583"/>
                    <a:pt x="413" y="1666"/>
                    <a:pt x="526" y="1686"/>
                  </a:cubicBezTo>
                  <a:cubicBezTo>
                    <a:pt x="571" y="1691"/>
                    <a:pt x="614" y="1694"/>
                    <a:pt x="656" y="1694"/>
                  </a:cubicBezTo>
                  <a:cubicBezTo>
                    <a:pt x="787" y="1694"/>
                    <a:pt x="907" y="1669"/>
                    <a:pt x="1032" y="1614"/>
                  </a:cubicBezTo>
                  <a:cubicBezTo>
                    <a:pt x="1279" y="1510"/>
                    <a:pt x="1444" y="1212"/>
                    <a:pt x="1424" y="943"/>
                  </a:cubicBezTo>
                  <a:cubicBezTo>
                    <a:pt x="1382" y="552"/>
                    <a:pt x="1114" y="273"/>
                    <a:pt x="794" y="66"/>
                  </a:cubicBezTo>
                  <a:cubicBezTo>
                    <a:pt x="724" y="21"/>
                    <a:pt x="644" y="1"/>
                    <a:pt x="564" y="1"/>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88" name="Google Shape;2888;p86"/>
            <p:cNvSpPr/>
            <p:nvPr/>
          </p:nvSpPr>
          <p:spPr>
            <a:xfrm>
              <a:off x="6821520" y="1081218"/>
              <a:ext cx="162048" cy="180340"/>
            </a:xfrm>
            <a:custGeom>
              <a:rect b="b" l="l" r="r" t="t"/>
              <a:pathLst>
                <a:path extrusionOk="0" h="1952" w="1754">
                  <a:moveTo>
                    <a:pt x="850" y="0"/>
                  </a:moveTo>
                  <a:cubicBezTo>
                    <a:pt x="689" y="0"/>
                    <a:pt x="526" y="60"/>
                    <a:pt x="381" y="154"/>
                  </a:cubicBezTo>
                  <a:cubicBezTo>
                    <a:pt x="196" y="277"/>
                    <a:pt x="103" y="504"/>
                    <a:pt x="175" y="721"/>
                  </a:cubicBezTo>
                  <a:cubicBezTo>
                    <a:pt x="41" y="979"/>
                    <a:pt x="0" y="1278"/>
                    <a:pt x="175" y="1547"/>
                  </a:cubicBezTo>
                  <a:cubicBezTo>
                    <a:pt x="335" y="1786"/>
                    <a:pt x="631" y="1952"/>
                    <a:pt x="928" y="1952"/>
                  </a:cubicBezTo>
                  <a:cubicBezTo>
                    <a:pt x="1015" y="1952"/>
                    <a:pt x="1102" y="1938"/>
                    <a:pt x="1186" y="1907"/>
                  </a:cubicBezTo>
                  <a:cubicBezTo>
                    <a:pt x="1424" y="1815"/>
                    <a:pt x="1578" y="1660"/>
                    <a:pt x="1671" y="1423"/>
                  </a:cubicBezTo>
                  <a:cubicBezTo>
                    <a:pt x="1754" y="1185"/>
                    <a:pt x="1671" y="917"/>
                    <a:pt x="1589" y="701"/>
                  </a:cubicBezTo>
                  <a:cubicBezTo>
                    <a:pt x="1495" y="463"/>
                    <a:pt x="1392" y="206"/>
                    <a:pt x="1155" y="82"/>
                  </a:cubicBezTo>
                  <a:cubicBezTo>
                    <a:pt x="1058" y="25"/>
                    <a:pt x="955" y="0"/>
                    <a:pt x="850"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89" name="Google Shape;2889;p86"/>
            <p:cNvSpPr/>
            <p:nvPr/>
          </p:nvSpPr>
          <p:spPr>
            <a:xfrm>
              <a:off x="7283641" y="981994"/>
              <a:ext cx="146896" cy="132484"/>
            </a:xfrm>
            <a:custGeom>
              <a:rect b="b" l="l" r="r" t="t"/>
              <a:pathLst>
                <a:path extrusionOk="0" h="1434" w="1590">
                  <a:moveTo>
                    <a:pt x="1115" y="1"/>
                  </a:moveTo>
                  <a:cubicBezTo>
                    <a:pt x="867" y="10"/>
                    <a:pt x="640" y="93"/>
                    <a:pt x="486" y="289"/>
                  </a:cubicBezTo>
                  <a:cubicBezTo>
                    <a:pt x="300" y="310"/>
                    <a:pt x="124" y="464"/>
                    <a:pt x="73" y="650"/>
                  </a:cubicBezTo>
                  <a:cubicBezTo>
                    <a:pt x="1" y="898"/>
                    <a:pt x="135" y="1115"/>
                    <a:pt x="362" y="1218"/>
                  </a:cubicBezTo>
                  <a:cubicBezTo>
                    <a:pt x="383" y="1228"/>
                    <a:pt x="403" y="1238"/>
                    <a:pt x="413" y="1248"/>
                  </a:cubicBezTo>
                  <a:lnTo>
                    <a:pt x="537" y="1310"/>
                  </a:lnTo>
                  <a:cubicBezTo>
                    <a:pt x="671" y="1383"/>
                    <a:pt x="805" y="1434"/>
                    <a:pt x="950" y="1434"/>
                  </a:cubicBezTo>
                  <a:cubicBezTo>
                    <a:pt x="1167" y="1434"/>
                    <a:pt x="1373" y="1310"/>
                    <a:pt x="1476" y="1115"/>
                  </a:cubicBezTo>
                  <a:cubicBezTo>
                    <a:pt x="1579" y="929"/>
                    <a:pt x="1589" y="702"/>
                    <a:pt x="1589" y="485"/>
                  </a:cubicBezTo>
                  <a:cubicBezTo>
                    <a:pt x="1589" y="228"/>
                    <a:pt x="1373" y="1"/>
                    <a:pt x="1115" y="1"/>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90" name="Google Shape;2890;p86"/>
            <p:cNvSpPr/>
            <p:nvPr/>
          </p:nvSpPr>
          <p:spPr>
            <a:xfrm>
              <a:off x="6712873" y="724603"/>
              <a:ext cx="149483" cy="159461"/>
            </a:xfrm>
            <a:custGeom>
              <a:rect b="b" l="l" r="r" t="t"/>
              <a:pathLst>
                <a:path extrusionOk="0" h="1726" w="1618">
                  <a:moveTo>
                    <a:pt x="830" y="0"/>
                  </a:moveTo>
                  <a:cubicBezTo>
                    <a:pt x="792" y="0"/>
                    <a:pt x="752" y="4"/>
                    <a:pt x="711" y="11"/>
                  </a:cubicBezTo>
                  <a:cubicBezTo>
                    <a:pt x="526" y="53"/>
                    <a:pt x="402" y="187"/>
                    <a:pt x="310" y="352"/>
                  </a:cubicBezTo>
                  <a:cubicBezTo>
                    <a:pt x="83" y="497"/>
                    <a:pt x="0" y="785"/>
                    <a:pt x="134" y="1012"/>
                  </a:cubicBezTo>
                  <a:cubicBezTo>
                    <a:pt x="258" y="1229"/>
                    <a:pt x="340" y="1497"/>
                    <a:pt x="557" y="1641"/>
                  </a:cubicBezTo>
                  <a:cubicBezTo>
                    <a:pt x="638" y="1687"/>
                    <a:pt x="735" y="1716"/>
                    <a:pt x="827" y="1716"/>
                  </a:cubicBezTo>
                  <a:cubicBezTo>
                    <a:pt x="840" y="1716"/>
                    <a:pt x="854" y="1715"/>
                    <a:pt x="867" y="1714"/>
                  </a:cubicBezTo>
                  <a:lnTo>
                    <a:pt x="1000" y="1714"/>
                  </a:lnTo>
                  <a:cubicBezTo>
                    <a:pt x="1037" y="1721"/>
                    <a:pt x="1075" y="1725"/>
                    <a:pt x="1112" y="1725"/>
                  </a:cubicBezTo>
                  <a:cubicBezTo>
                    <a:pt x="1374" y="1725"/>
                    <a:pt x="1618" y="1539"/>
                    <a:pt x="1609" y="1249"/>
                  </a:cubicBezTo>
                  <a:cubicBezTo>
                    <a:pt x="1599" y="868"/>
                    <a:pt x="1465" y="548"/>
                    <a:pt x="1259" y="238"/>
                  </a:cubicBezTo>
                  <a:cubicBezTo>
                    <a:pt x="1148" y="78"/>
                    <a:pt x="1004" y="0"/>
                    <a:pt x="830"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91" name="Google Shape;2891;p86"/>
            <p:cNvSpPr/>
            <p:nvPr/>
          </p:nvSpPr>
          <p:spPr>
            <a:xfrm>
              <a:off x="7596187" y="679887"/>
              <a:ext cx="123984" cy="142462"/>
            </a:xfrm>
            <a:custGeom>
              <a:rect b="b" l="l" r="r" t="t"/>
              <a:pathLst>
                <a:path extrusionOk="0" h="1542" w="1342">
                  <a:moveTo>
                    <a:pt x="517" y="0"/>
                  </a:moveTo>
                  <a:cubicBezTo>
                    <a:pt x="362" y="0"/>
                    <a:pt x="166" y="93"/>
                    <a:pt x="104" y="238"/>
                  </a:cubicBezTo>
                  <a:cubicBezTo>
                    <a:pt x="22" y="433"/>
                    <a:pt x="1" y="578"/>
                    <a:pt x="32" y="774"/>
                  </a:cubicBezTo>
                  <a:lnTo>
                    <a:pt x="63" y="867"/>
                  </a:lnTo>
                  <a:cubicBezTo>
                    <a:pt x="22" y="1063"/>
                    <a:pt x="73" y="1259"/>
                    <a:pt x="280" y="1382"/>
                  </a:cubicBezTo>
                  <a:cubicBezTo>
                    <a:pt x="342" y="1414"/>
                    <a:pt x="424" y="1434"/>
                    <a:pt x="507" y="1444"/>
                  </a:cubicBezTo>
                  <a:cubicBezTo>
                    <a:pt x="584" y="1511"/>
                    <a:pt x="691" y="1542"/>
                    <a:pt x="798" y="1542"/>
                  </a:cubicBezTo>
                  <a:cubicBezTo>
                    <a:pt x="890" y="1542"/>
                    <a:pt x="981" y="1519"/>
                    <a:pt x="1053" y="1476"/>
                  </a:cubicBezTo>
                  <a:cubicBezTo>
                    <a:pt x="1291" y="1331"/>
                    <a:pt x="1342" y="1052"/>
                    <a:pt x="1218" y="816"/>
                  </a:cubicBezTo>
                  <a:cubicBezTo>
                    <a:pt x="1218" y="816"/>
                    <a:pt x="1218" y="805"/>
                    <a:pt x="1208" y="795"/>
                  </a:cubicBezTo>
                  <a:cubicBezTo>
                    <a:pt x="1249" y="630"/>
                    <a:pt x="1229" y="465"/>
                    <a:pt x="1136" y="320"/>
                  </a:cubicBezTo>
                  <a:cubicBezTo>
                    <a:pt x="1074" y="227"/>
                    <a:pt x="991" y="145"/>
                    <a:pt x="899" y="93"/>
                  </a:cubicBezTo>
                  <a:cubicBezTo>
                    <a:pt x="816" y="42"/>
                    <a:pt x="723" y="0"/>
                    <a:pt x="610"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92" name="Google Shape;2892;p86"/>
            <p:cNvSpPr/>
            <p:nvPr/>
          </p:nvSpPr>
          <p:spPr>
            <a:xfrm>
              <a:off x="6845264" y="2369284"/>
              <a:ext cx="134516" cy="124261"/>
            </a:xfrm>
            <a:custGeom>
              <a:rect b="b" l="l" r="r" t="t"/>
              <a:pathLst>
                <a:path extrusionOk="0" h="1345" w="1456">
                  <a:moveTo>
                    <a:pt x="894" y="0"/>
                  </a:moveTo>
                  <a:cubicBezTo>
                    <a:pt x="878" y="0"/>
                    <a:pt x="862" y="1"/>
                    <a:pt x="846" y="3"/>
                  </a:cubicBezTo>
                  <a:cubicBezTo>
                    <a:pt x="733" y="13"/>
                    <a:pt x="630" y="55"/>
                    <a:pt x="537" y="107"/>
                  </a:cubicBezTo>
                  <a:cubicBezTo>
                    <a:pt x="496" y="127"/>
                    <a:pt x="465" y="137"/>
                    <a:pt x="434" y="158"/>
                  </a:cubicBezTo>
                  <a:cubicBezTo>
                    <a:pt x="321" y="240"/>
                    <a:pt x="238" y="343"/>
                    <a:pt x="186" y="478"/>
                  </a:cubicBezTo>
                  <a:cubicBezTo>
                    <a:pt x="176" y="488"/>
                    <a:pt x="156" y="509"/>
                    <a:pt x="145" y="529"/>
                  </a:cubicBezTo>
                  <a:cubicBezTo>
                    <a:pt x="1" y="746"/>
                    <a:pt x="104" y="1056"/>
                    <a:pt x="321" y="1189"/>
                  </a:cubicBezTo>
                  <a:cubicBezTo>
                    <a:pt x="351" y="1200"/>
                    <a:pt x="383" y="1221"/>
                    <a:pt x="413" y="1231"/>
                  </a:cubicBezTo>
                  <a:cubicBezTo>
                    <a:pt x="475" y="1272"/>
                    <a:pt x="537" y="1313"/>
                    <a:pt x="619" y="1324"/>
                  </a:cubicBezTo>
                  <a:cubicBezTo>
                    <a:pt x="733" y="1344"/>
                    <a:pt x="836" y="1344"/>
                    <a:pt x="950" y="1344"/>
                  </a:cubicBezTo>
                  <a:cubicBezTo>
                    <a:pt x="1197" y="1344"/>
                    <a:pt x="1435" y="1127"/>
                    <a:pt x="1424" y="870"/>
                  </a:cubicBezTo>
                  <a:cubicBezTo>
                    <a:pt x="1424" y="808"/>
                    <a:pt x="1414" y="756"/>
                    <a:pt x="1403" y="705"/>
                  </a:cubicBezTo>
                  <a:cubicBezTo>
                    <a:pt x="1455" y="509"/>
                    <a:pt x="1393" y="282"/>
                    <a:pt x="1218" y="178"/>
                  </a:cubicBezTo>
                  <a:cubicBezTo>
                    <a:pt x="1144" y="77"/>
                    <a:pt x="1029" y="0"/>
                    <a:pt x="894"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93" name="Google Shape;2893;p86"/>
            <p:cNvSpPr/>
            <p:nvPr/>
          </p:nvSpPr>
          <p:spPr>
            <a:xfrm>
              <a:off x="7625844" y="1755831"/>
              <a:ext cx="99132" cy="115392"/>
            </a:xfrm>
            <a:custGeom>
              <a:rect b="b" l="l" r="r" t="t"/>
              <a:pathLst>
                <a:path extrusionOk="0" h="1249" w="1073">
                  <a:moveTo>
                    <a:pt x="484" y="0"/>
                  </a:moveTo>
                  <a:cubicBezTo>
                    <a:pt x="227" y="0"/>
                    <a:pt x="0" y="217"/>
                    <a:pt x="0" y="485"/>
                  </a:cubicBezTo>
                  <a:cubicBezTo>
                    <a:pt x="0" y="588"/>
                    <a:pt x="41" y="681"/>
                    <a:pt x="103" y="764"/>
                  </a:cubicBezTo>
                  <a:lnTo>
                    <a:pt x="103" y="774"/>
                  </a:lnTo>
                  <a:cubicBezTo>
                    <a:pt x="103" y="1032"/>
                    <a:pt x="319" y="1248"/>
                    <a:pt x="578" y="1248"/>
                  </a:cubicBezTo>
                  <a:cubicBezTo>
                    <a:pt x="846" y="1248"/>
                    <a:pt x="1062" y="1032"/>
                    <a:pt x="1062" y="774"/>
                  </a:cubicBezTo>
                  <a:cubicBezTo>
                    <a:pt x="1062" y="599"/>
                    <a:pt x="1073" y="423"/>
                    <a:pt x="980" y="269"/>
                  </a:cubicBezTo>
                  <a:cubicBezTo>
                    <a:pt x="876" y="83"/>
                    <a:pt x="691" y="0"/>
                    <a:pt x="484"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2894" name="Google Shape;2894;p86"/>
          <p:cNvGrpSpPr/>
          <p:nvPr/>
        </p:nvGrpSpPr>
        <p:grpSpPr>
          <a:xfrm rot="5400000">
            <a:off x="-958218" y="3664326"/>
            <a:ext cx="1604555" cy="1634913"/>
            <a:chOff x="5510175" y="238275"/>
            <a:chExt cx="2841932" cy="2895701"/>
          </a:xfrm>
        </p:grpSpPr>
        <p:sp>
          <p:nvSpPr>
            <p:cNvPr id="2895" name="Google Shape;2895;p86"/>
            <p:cNvSpPr/>
            <p:nvPr/>
          </p:nvSpPr>
          <p:spPr>
            <a:xfrm>
              <a:off x="5510175" y="238275"/>
              <a:ext cx="2841932" cy="2895701"/>
            </a:xfrm>
            <a:custGeom>
              <a:rect b="b" l="l" r="r" t="t"/>
              <a:pathLst>
                <a:path extrusionOk="0" h="31343" w="30761">
                  <a:moveTo>
                    <a:pt x="25462" y="1"/>
                  </a:moveTo>
                  <a:cubicBezTo>
                    <a:pt x="25003" y="1"/>
                    <a:pt x="24504" y="84"/>
                    <a:pt x="23962" y="262"/>
                  </a:cubicBezTo>
                  <a:cubicBezTo>
                    <a:pt x="22714" y="644"/>
                    <a:pt x="21848" y="1706"/>
                    <a:pt x="21270" y="2862"/>
                  </a:cubicBezTo>
                  <a:cubicBezTo>
                    <a:pt x="20785" y="3728"/>
                    <a:pt x="20693" y="5740"/>
                    <a:pt x="19919" y="6421"/>
                  </a:cubicBezTo>
                  <a:cubicBezTo>
                    <a:pt x="19549" y="6724"/>
                    <a:pt x="19197" y="6855"/>
                    <a:pt x="18859" y="6855"/>
                  </a:cubicBezTo>
                  <a:cubicBezTo>
                    <a:pt x="16740" y="6855"/>
                    <a:pt x="15176" y="1692"/>
                    <a:pt x="13183" y="1603"/>
                  </a:cubicBezTo>
                  <a:cubicBezTo>
                    <a:pt x="13116" y="1599"/>
                    <a:pt x="13051" y="1598"/>
                    <a:pt x="12987" y="1598"/>
                  </a:cubicBezTo>
                  <a:cubicBezTo>
                    <a:pt x="9937" y="1598"/>
                    <a:pt x="10508" y="5882"/>
                    <a:pt x="11357" y="7762"/>
                  </a:cubicBezTo>
                  <a:cubicBezTo>
                    <a:pt x="11842" y="8917"/>
                    <a:pt x="12420" y="10072"/>
                    <a:pt x="13276" y="11134"/>
                  </a:cubicBezTo>
                  <a:cubicBezTo>
                    <a:pt x="13956" y="12094"/>
                    <a:pt x="15205" y="12867"/>
                    <a:pt x="15586" y="14116"/>
                  </a:cubicBezTo>
                  <a:cubicBezTo>
                    <a:pt x="16357" y="16711"/>
                    <a:pt x="14815" y="17501"/>
                    <a:pt x="12974" y="17501"/>
                  </a:cubicBezTo>
                  <a:cubicBezTo>
                    <a:pt x="11807" y="17501"/>
                    <a:pt x="10520" y="17184"/>
                    <a:pt x="9624" y="16808"/>
                  </a:cubicBezTo>
                  <a:cubicBezTo>
                    <a:pt x="8752" y="16450"/>
                    <a:pt x="7859" y="16277"/>
                    <a:pt x="6986" y="16277"/>
                  </a:cubicBezTo>
                  <a:cubicBezTo>
                    <a:pt x="4586" y="16277"/>
                    <a:pt x="2333" y="17587"/>
                    <a:pt x="1062" y="19985"/>
                  </a:cubicBezTo>
                  <a:cubicBezTo>
                    <a:pt x="0" y="22203"/>
                    <a:pt x="93" y="25472"/>
                    <a:pt x="1248" y="27783"/>
                  </a:cubicBezTo>
                  <a:cubicBezTo>
                    <a:pt x="1953" y="29293"/>
                    <a:pt x="2762" y="29890"/>
                    <a:pt x="3534" y="29890"/>
                  </a:cubicBezTo>
                  <a:cubicBezTo>
                    <a:pt x="4978" y="29890"/>
                    <a:pt x="6291" y="27799"/>
                    <a:pt x="6540" y="25669"/>
                  </a:cubicBezTo>
                  <a:cubicBezTo>
                    <a:pt x="6754" y="23757"/>
                    <a:pt x="7623" y="23083"/>
                    <a:pt x="8725" y="23083"/>
                  </a:cubicBezTo>
                  <a:cubicBezTo>
                    <a:pt x="10121" y="23083"/>
                    <a:pt x="11892" y="24164"/>
                    <a:pt x="13183" y="25184"/>
                  </a:cubicBezTo>
                  <a:cubicBezTo>
                    <a:pt x="14106" y="25895"/>
                    <a:pt x="14783" y="26188"/>
                    <a:pt x="15317" y="26188"/>
                  </a:cubicBezTo>
                  <a:cubicBezTo>
                    <a:pt x="16736" y="26188"/>
                    <a:pt x="17148" y="24117"/>
                    <a:pt x="18474" y="22295"/>
                  </a:cubicBezTo>
                  <a:cubicBezTo>
                    <a:pt x="19049" y="21552"/>
                    <a:pt x="19836" y="21252"/>
                    <a:pt x="20692" y="21252"/>
                  </a:cubicBezTo>
                  <a:cubicBezTo>
                    <a:pt x="22710" y="21252"/>
                    <a:pt x="25108" y="22925"/>
                    <a:pt x="25984" y="24410"/>
                  </a:cubicBezTo>
                  <a:cubicBezTo>
                    <a:pt x="26655" y="25669"/>
                    <a:pt x="26944" y="27010"/>
                    <a:pt x="27336" y="28454"/>
                  </a:cubicBezTo>
                  <a:cubicBezTo>
                    <a:pt x="27624" y="29227"/>
                    <a:pt x="27624" y="30671"/>
                    <a:pt x="28006" y="31342"/>
                  </a:cubicBezTo>
                  <a:lnTo>
                    <a:pt x="28099" y="31146"/>
                  </a:lnTo>
                  <a:cubicBezTo>
                    <a:pt x="28129" y="31161"/>
                    <a:pt x="28159" y="31168"/>
                    <a:pt x="28189" y="31168"/>
                  </a:cubicBezTo>
                  <a:cubicBezTo>
                    <a:pt x="28548" y="31168"/>
                    <a:pt x="28887" y="30143"/>
                    <a:pt x="29069" y="29609"/>
                  </a:cubicBezTo>
                  <a:cubicBezTo>
                    <a:pt x="30502" y="24802"/>
                    <a:pt x="29935" y="19315"/>
                    <a:pt x="30409" y="14311"/>
                  </a:cubicBezTo>
                  <a:cubicBezTo>
                    <a:pt x="30760" y="10859"/>
                    <a:pt x="30710" y="1"/>
                    <a:pt x="25462"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96" name="Google Shape;2896;p86"/>
            <p:cNvSpPr/>
            <p:nvPr/>
          </p:nvSpPr>
          <p:spPr>
            <a:xfrm>
              <a:off x="5774125" y="2413353"/>
              <a:ext cx="160200" cy="180987"/>
            </a:xfrm>
            <a:custGeom>
              <a:rect b="b" l="l" r="r" t="t"/>
              <a:pathLst>
                <a:path extrusionOk="0" h="1959" w="1734">
                  <a:moveTo>
                    <a:pt x="991" y="1"/>
                  </a:moveTo>
                  <a:cubicBezTo>
                    <a:pt x="816" y="1"/>
                    <a:pt x="681" y="104"/>
                    <a:pt x="578" y="249"/>
                  </a:cubicBezTo>
                  <a:cubicBezTo>
                    <a:pt x="568" y="258"/>
                    <a:pt x="557" y="279"/>
                    <a:pt x="537" y="300"/>
                  </a:cubicBezTo>
                  <a:cubicBezTo>
                    <a:pt x="351" y="320"/>
                    <a:pt x="217" y="465"/>
                    <a:pt x="145" y="650"/>
                  </a:cubicBezTo>
                  <a:cubicBezTo>
                    <a:pt x="0" y="1012"/>
                    <a:pt x="0" y="1393"/>
                    <a:pt x="248" y="1703"/>
                  </a:cubicBezTo>
                  <a:cubicBezTo>
                    <a:pt x="381" y="1873"/>
                    <a:pt x="606" y="1959"/>
                    <a:pt x="825" y="1959"/>
                  </a:cubicBezTo>
                  <a:cubicBezTo>
                    <a:pt x="910" y="1959"/>
                    <a:pt x="995" y="1946"/>
                    <a:pt x="1073" y="1920"/>
                  </a:cubicBezTo>
                  <a:cubicBezTo>
                    <a:pt x="1373" y="1837"/>
                    <a:pt x="1630" y="1579"/>
                    <a:pt x="1692" y="1269"/>
                  </a:cubicBezTo>
                  <a:cubicBezTo>
                    <a:pt x="1733" y="1074"/>
                    <a:pt x="1713" y="898"/>
                    <a:pt x="1661" y="733"/>
                  </a:cubicBezTo>
                  <a:cubicBezTo>
                    <a:pt x="1692" y="547"/>
                    <a:pt x="1579" y="362"/>
                    <a:pt x="1424" y="258"/>
                  </a:cubicBezTo>
                  <a:cubicBezTo>
                    <a:pt x="1393" y="228"/>
                    <a:pt x="1362" y="187"/>
                    <a:pt x="1331" y="145"/>
                  </a:cubicBezTo>
                  <a:cubicBezTo>
                    <a:pt x="1259" y="52"/>
                    <a:pt x="1104" y="1"/>
                    <a:pt x="991" y="1"/>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97" name="Google Shape;2897;p86"/>
            <p:cNvSpPr/>
            <p:nvPr/>
          </p:nvSpPr>
          <p:spPr>
            <a:xfrm>
              <a:off x="5898017" y="1960377"/>
              <a:ext cx="158260" cy="159738"/>
            </a:xfrm>
            <a:custGeom>
              <a:rect b="b" l="l" r="r" t="t"/>
              <a:pathLst>
                <a:path extrusionOk="0" h="1729" w="1713">
                  <a:moveTo>
                    <a:pt x="814" y="0"/>
                  </a:moveTo>
                  <a:cubicBezTo>
                    <a:pt x="725" y="0"/>
                    <a:pt x="637" y="23"/>
                    <a:pt x="568" y="66"/>
                  </a:cubicBezTo>
                  <a:cubicBezTo>
                    <a:pt x="444" y="138"/>
                    <a:pt x="372" y="242"/>
                    <a:pt x="341" y="375"/>
                  </a:cubicBezTo>
                  <a:cubicBezTo>
                    <a:pt x="341" y="386"/>
                    <a:pt x="330" y="396"/>
                    <a:pt x="330" y="407"/>
                  </a:cubicBezTo>
                  <a:cubicBezTo>
                    <a:pt x="330" y="399"/>
                    <a:pt x="329" y="396"/>
                    <a:pt x="328" y="396"/>
                  </a:cubicBezTo>
                  <a:cubicBezTo>
                    <a:pt x="324" y="396"/>
                    <a:pt x="318" y="412"/>
                    <a:pt x="323" y="412"/>
                  </a:cubicBezTo>
                  <a:cubicBezTo>
                    <a:pt x="324" y="412"/>
                    <a:pt x="327" y="410"/>
                    <a:pt x="330" y="407"/>
                  </a:cubicBezTo>
                  <a:lnTo>
                    <a:pt x="330" y="407"/>
                  </a:lnTo>
                  <a:cubicBezTo>
                    <a:pt x="310" y="437"/>
                    <a:pt x="289" y="478"/>
                    <a:pt x="268" y="510"/>
                  </a:cubicBezTo>
                  <a:cubicBezTo>
                    <a:pt x="217" y="613"/>
                    <a:pt x="155" y="716"/>
                    <a:pt x="103" y="819"/>
                  </a:cubicBezTo>
                  <a:cubicBezTo>
                    <a:pt x="0" y="1005"/>
                    <a:pt x="21" y="1242"/>
                    <a:pt x="176" y="1397"/>
                  </a:cubicBezTo>
                  <a:lnTo>
                    <a:pt x="279" y="1500"/>
                  </a:lnTo>
                  <a:cubicBezTo>
                    <a:pt x="330" y="1551"/>
                    <a:pt x="424" y="1603"/>
                    <a:pt x="506" y="1624"/>
                  </a:cubicBezTo>
                  <a:cubicBezTo>
                    <a:pt x="591" y="1695"/>
                    <a:pt x="696" y="1729"/>
                    <a:pt x="802" y="1729"/>
                  </a:cubicBezTo>
                  <a:cubicBezTo>
                    <a:pt x="926" y="1729"/>
                    <a:pt x="1051" y="1682"/>
                    <a:pt x="1146" y="1592"/>
                  </a:cubicBezTo>
                  <a:cubicBezTo>
                    <a:pt x="1331" y="1417"/>
                    <a:pt x="1527" y="1262"/>
                    <a:pt x="1600" y="1015"/>
                  </a:cubicBezTo>
                  <a:cubicBezTo>
                    <a:pt x="1713" y="581"/>
                    <a:pt x="1362" y="283"/>
                    <a:pt x="1052" y="66"/>
                  </a:cubicBezTo>
                  <a:cubicBezTo>
                    <a:pt x="982" y="21"/>
                    <a:pt x="897" y="0"/>
                    <a:pt x="814"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98" name="Google Shape;2898;p86"/>
            <p:cNvSpPr/>
            <p:nvPr/>
          </p:nvSpPr>
          <p:spPr>
            <a:xfrm>
              <a:off x="6434602" y="2116420"/>
              <a:ext cx="143016" cy="187085"/>
            </a:xfrm>
            <a:custGeom>
              <a:rect b="b" l="l" r="r" t="t"/>
              <a:pathLst>
                <a:path extrusionOk="0" h="2025" w="1548">
                  <a:moveTo>
                    <a:pt x="601" y="0"/>
                  </a:moveTo>
                  <a:cubicBezTo>
                    <a:pt x="436" y="0"/>
                    <a:pt x="276" y="83"/>
                    <a:pt x="175" y="265"/>
                  </a:cubicBezTo>
                  <a:cubicBezTo>
                    <a:pt x="72" y="440"/>
                    <a:pt x="51" y="646"/>
                    <a:pt x="41" y="832"/>
                  </a:cubicBezTo>
                  <a:cubicBezTo>
                    <a:pt x="0" y="1224"/>
                    <a:pt x="10" y="1698"/>
                    <a:pt x="361" y="1946"/>
                  </a:cubicBezTo>
                  <a:cubicBezTo>
                    <a:pt x="443" y="2000"/>
                    <a:pt x="526" y="2024"/>
                    <a:pt x="608" y="2024"/>
                  </a:cubicBezTo>
                  <a:cubicBezTo>
                    <a:pt x="743" y="2024"/>
                    <a:pt x="875" y="1960"/>
                    <a:pt x="990" y="1863"/>
                  </a:cubicBezTo>
                  <a:cubicBezTo>
                    <a:pt x="1186" y="1853"/>
                    <a:pt x="1372" y="1719"/>
                    <a:pt x="1434" y="1523"/>
                  </a:cubicBezTo>
                  <a:cubicBezTo>
                    <a:pt x="1454" y="1420"/>
                    <a:pt x="1475" y="1327"/>
                    <a:pt x="1485" y="1234"/>
                  </a:cubicBezTo>
                  <a:cubicBezTo>
                    <a:pt x="1516" y="1173"/>
                    <a:pt x="1547" y="1100"/>
                    <a:pt x="1547" y="1017"/>
                  </a:cubicBezTo>
                  <a:cubicBezTo>
                    <a:pt x="1547" y="863"/>
                    <a:pt x="1475" y="749"/>
                    <a:pt x="1382" y="667"/>
                  </a:cubicBezTo>
                  <a:cubicBezTo>
                    <a:pt x="1351" y="616"/>
                    <a:pt x="1320" y="574"/>
                    <a:pt x="1279" y="522"/>
                  </a:cubicBezTo>
                  <a:cubicBezTo>
                    <a:pt x="1238" y="471"/>
                    <a:pt x="1186" y="440"/>
                    <a:pt x="1135" y="389"/>
                  </a:cubicBezTo>
                  <a:cubicBezTo>
                    <a:pt x="1124" y="347"/>
                    <a:pt x="1103" y="295"/>
                    <a:pt x="1073" y="254"/>
                  </a:cubicBezTo>
                  <a:cubicBezTo>
                    <a:pt x="951" y="91"/>
                    <a:pt x="774" y="0"/>
                    <a:pt x="601"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99" name="Google Shape;2899;p86"/>
            <p:cNvSpPr/>
            <p:nvPr/>
          </p:nvSpPr>
          <p:spPr>
            <a:xfrm>
              <a:off x="6864018" y="1933954"/>
              <a:ext cx="156689" cy="160200"/>
            </a:xfrm>
            <a:custGeom>
              <a:rect b="b" l="l" r="r" t="t"/>
              <a:pathLst>
                <a:path extrusionOk="0" h="1734" w="1696">
                  <a:moveTo>
                    <a:pt x="1146" y="1"/>
                  </a:moveTo>
                  <a:cubicBezTo>
                    <a:pt x="1140" y="1"/>
                    <a:pt x="1134" y="1"/>
                    <a:pt x="1129" y="1"/>
                  </a:cubicBezTo>
                  <a:cubicBezTo>
                    <a:pt x="973" y="1"/>
                    <a:pt x="829" y="42"/>
                    <a:pt x="705" y="115"/>
                  </a:cubicBezTo>
                  <a:cubicBezTo>
                    <a:pt x="592" y="145"/>
                    <a:pt x="489" y="218"/>
                    <a:pt x="427" y="331"/>
                  </a:cubicBezTo>
                  <a:cubicBezTo>
                    <a:pt x="386" y="414"/>
                    <a:pt x="334" y="476"/>
                    <a:pt x="283" y="548"/>
                  </a:cubicBezTo>
                  <a:cubicBezTo>
                    <a:pt x="180" y="693"/>
                    <a:pt x="128" y="858"/>
                    <a:pt x="86" y="1023"/>
                  </a:cubicBezTo>
                  <a:cubicBezTo>
                    <a:pt x="1" y="1347"/>
                    <a:pt x="259" y="1627"/>
                    <a:pt x="559" y="1627"/>
                  </a:cubicBezTo>
                  <a:cubicBezTo>
                    <a:pt x="584" y="1627"/>
                    <a:pt x="609" y="1625"/>
                    <a:pt x="633" y="1621"/>
                  </a:cubicBezTo>
                  <a:cubicBezTo>
                    <a:pt x="726" y="1683"/>
                    <a:pt x="829" y="1734"/>
                    <a:pt x="932" y="1734"/>
                  </a:cubicBezTo>
                  <a:cubicBezTo>
                    <a:pt x="1149" y="1734"/>
                    <a:pt x="1314" y="1590"/>
                    <a:pt x="1386" y="1404"/>
                  </a:cubicBezTo>
                  <a:cubicBezTo>
                    <a:pt x="1417" y="1383"/>
                    <a:pt x="1448" y="1363"/>
                    <a:pt x="1469" y="1332"/>
                  </a:cubicBezTo>
                  <a:cubicBezTo>
                    <a:pt x="1696" y="1085"/>
                    <a:pt x="1613" y="785"/>
                    <a:pt x="1613" y="476"/>
                  </a:cubicBezTo>
                  <a:cubicBezTo>
                    <a:pt x="1613" y="223"/>
                    <a:pt x="1406" y="1"/>
                    <a:pt x="1146" y="1"/>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00" name="Google Shape;2900;p86"/>
            <p:cNvSpPr/>
            <p:nvPr/>
          </p:nvSpPr>
          <p:spPr>
            <a:xfrm>
              <a:off x="7359861" y="1915384"/>
              <a:ext cx="163988" cy="152162"/>
            </a:xfrm>
            <a:custGeom>
              <a:rect b="b" l="l" r="r" t="t"/>
              <a:pathLst>
                <a:path extrusionOk="0" h="1647" w="1775">
                  <a:moveTo>
                    <a:pt x="1056" y="1"/>
                  </a:moveTo>
                  <a:cubicBezTo>
                    <a:pt x="1034" y="1"/>
                    <a:pt x="1013" y="3"/>
                    <a:pt x="991" y="6"/>
                  </a:cubicBezTo>
                  <a:lnTo>
                    <a:pt x="960" y="6"/>
                  </a:lnTo>
                  <a:cubicBezTo>
                    <a:pt x="775" y="6"/>
                    <a:pt x="651" y="99"/>
                    <a:pt x="548" y="243"/>
                  </a:cubicBezTo>
                  <a:cubicBezTo>
                    <a:pt x="465" y="346"/>
                    <a:pt x="383" y="460"/>
                    <a:pt x="321" y="573"/>
                  </a:cubicBezTo>
                  <a:cubicBezTo>
                    <a:pt x="259" y="687"/>
                    <a:pt x="218" y="800"/>
                    <a:pt x="156" y="914"/>
                  </a:cubicBezTo>
                  <a:cubicBezTo>
                    <a:pt x="1" y="1234"/>
                    <a:pt x="186" y="1646"/>
                    <a:pt x="578" y="1646"/>
                  </a:cubicBezTo>
                  <a:cubicBezTo>
                    <a:pt x="672" y="1646"/>
                    <a:pt x="775" y="1636"/>
                    <a:pt x="878" y="1636"/>
                  </a:cubicBezTo>
                  <a:cubicBezTo>
                    <a:pt x="904" y="1641"/>
                    <a:pt x="930" y="1643"/>
                    <a:pt x="954" y="1643"/>
                  </a:cubicBezTo>
                  <a:cubicBezTo>
                    <a:pt x="1045" y="1643"/>
                    <a:pt x="1124" y="1615"/>
                    <a:pt x="1197" y="1574"/>
                  </a:cubicBezTo>
                  <a:cubicBezTo>
                    <a:pt x="1352" y="1522"/>
                    <a:pt x="1486" y="1440"/>
                    <a:pt x="1589" y="1295"/>
                  </a:cubicBezTo>
                  <a:cubicBezTo>
                    <a:pt x="1775" y="1017"/>
                    <a:pt x="1610" y="646"/>
                    <a:pt x="1517" y="357"/>
                  </a:cubicBezTo>
                  <a:cubicBezTo>
                    <a:pt x="1452" y="170"/>
                    <a:pt x="1260" y="1"/>
                    <a:pt x="1056" y="1"/>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01" name="Google Shape;2901;p86"/>
            <p:cNvSpPr/>
            <p:nvPr/>
          </p:nvSpPr>
          <p:spPr>
            <a:xfrm>
              <a:off x="7171206" y="1552025"/>
              <a:ext cx="161124" cy="141538"/>
            </a:xfrm>
            <a:custGeom>
              <a:rect b="b" l="l" r="r" t="t"/>
              <a:pathLst>
                <a:path extrusionOk="0" h="1532" w="1744">
                  <a:moveTo>
                    <a:pt x="1074" y="1"/>
                  </a:moveTo>
                  <a:cubicBezTo>
                    <a:pt x="1033" y="1"/>
                    <a:pt x="992" y="4"/>
                    <a:pt x="949" y="9"/>
                  </a:cubicBezTo>
                  <a:cubicBezTo>
                    <a:pt x="867" y="20"/>
                    <a:pt x="795" y="61"/>
                    <a:pt x="733" y="112"/>
                  </a:cubicBezTo>
                  <a:lnTo>
                    <a:pt x="733" y="102"/>
                  </a:lnTo>
                  <a:cubicBezTo>
                    <a:pt x="681" y="91"/>
                    <a:pt x="640" y="82"/>
                    <a:pt x="599" y="82"/>
                  </a:cubicBezTo>
                  <a:lnTo>
                    <a:pt x="589" y="82"/>
                  </a:lnTo>
                  <a:cubicBezTo>
                    <a:pt x="577" y="80"/>
                    <a:pt x="566" y="79"/>
                    <a:pt x="554" y="79"/>
                  </a:cubicBezTo>
                  <a:cubicBezTo>
                    <a:pt x="407" y="79"/>
                    <a:pt x="243" y="195"/>
                    <a:pt x="176" y="318"/>
                  </a:cubicBezTo>
                  <a:cubicBezTo>
                    <a:pt x="83" y="494"/>
                    <a:pt x="62" y="731"/>
                    <a:pt x="32" y="927"/>
                  </a:cubicBezTo>
                  <a:cubicBezTo>
                    <a:pt x="0" y="1102"/>
                    <a:pt x="32" y="1257"/>
                    <a:pt x="155" y="1391"/>
                  </a:cubicBezTo>
                  <a:cubicBezTo>
                    <a:pt x="247" y="1484"/>
                    <a:pt x="372" y="1532"/>
                    <a:pt x="498" y="1532"/>
                  </a:cubicBezTo>
                  <a:cubicBezTo>
                    <a:pt x="583" y="1532"/>
                    <a:pt x="668" y="1510"/>
                    <a:pt x="743" y="1464"/>
                  </a:cubicBezTo>
                  <a:cubicBezTo>
                    <a:pt x="826" y="1412"/>
                    <a:pt x="919" y="1361"/>
                    <a:pt x="1011" y="1319"/>
                  </a:cubicBezTo>
                  <a:cubicBezTo>
                    <a:pt x="1022" y="1319"/>
                    <a:pt x="1032" y="1319"/>
                    <a:pt x="1032" y="1309"/>
                  </a:cubicBezTo>
                  <a:cubicBezTo>
                    <a:pt x="1063" y="1309"/>
                    <a:pt x="1084" y="1299"/>
                    <a:pt x="1104" y="1278"/>
                  </a:cubicBezTo>
                  <a:cubicBezTo>
                    <a:pt x="1125" y="1278"/>
                    <a:pt x="1146" y="1267"/>
                    <a:pt x="1156" y="1257"/>
                  </a:cubicBezTo>
                  <a:cubicBezTo>
                    <a:pt x="1341" y="1164"/>
                    <a:pt x="1465" y="969"/>
                    <a:pt x="1589" y="814"/>
                  </a:cubicBezTo>
                  <a:cubicBezTo>
                    <a:pt x="1744" y="607"/>
                    <a:pt x="1651" y="360"/>
                    <a:pt x="1476" y="215"/>
                  </a:cubicBezTo>
                  <a:cubicBezTo>
                    <a:pt x="1465" y="185"/>
                    <a:pt x="1444" y="153"/>
                    <a:pt x="1414" y="133"/>
                  </a:cubicBezTo>
                  <a:cubicBezTo>
                    <a:pt x="1312" y="32"/>
                    <a:pt x="1199" y="1"/>
                    <a:pt x="1074" y="1"/>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02" name="Google Shape;2902;p86"/>
            <p:cNvSpPr/>
            <p:nvPr/>
          </p:nvSpPr>
          <p:spPr>
            <a:xfrm>
              <a:off x="7460008" y="1266547"/>
              <a:ext cx="133500" cy="156504"/>
            </a:xfrm>
            <a:custGeom>
              <a:rect b="b" l="l" r="r" t="t"/>
              <a:pathLst>
                <a:path extrusionOk="0" h="1694" w="1445">
                  <a:moveTo>
                    <a:pt x="564" y="1"/>
                  </a:moveTo>
                  <a:cubicBezTo>
                    <a:pt x="351" y="1"/>
                    <a:pt x="135" y="145"/>
                    <a:pt x="83" y="355"/>
                  </a:cubicBezTo>
                  <a:cubicBezTo>
                    <a:pt x="62" y="448"/>
                    <a:pt x="51" y="541"/>
                    <a:pt x="62" y="634"/>
                  </a:cubicBezTo>
                  <a:cubicBezTo>
                    <a:pt x="21" y="747"/>
                    <a:pt x="0" y="871"/>
                    <a:pt x="0" y="985"/>
                  </a:cubicBezTo>
                  <a:cubicBezTo>
                    <a:pt x="0" y="1180"/>
                    <a:pt x="72" y="1335"/>
                    <a:pt x="196" y="1490"/>
                  </a:cubicBezTo>
                  <a:cubicBezTo>
                    <a:pt x="268" y="1583"/>
                    <a:pt x="413" y="1666"/>
                    <a:pt x="526" y="1686"/>
                  </a:cubicBezTo>
                  <a:cubicBezTo>
                    <a:pt x="571" y="1691"/>
                    <a:pt x="614" y="1694"/>
                    <a:pt x="656" y="1694"/>
                  </a:cubicBezTo>
                  <a:cubicBezTo>
                    <a:pt x="787" y="1694"/>
                    <a:pt x="907" y="1669"/>
                    <a:pt x="1032" y="1614"/>
                  </a:cubicBezTo>
                  <a:cubicBezTo>
                    <a:pt x="1279" y="1510"/>
                    <a:pt x="1444" y="1212"/>
                    <a:pt x="1424" y="943"/>
                  </a:cubicBezTo>
                  <a:cubicBezTo>
                    <a:pt x="1382" y="552"/>
                    <a:pt x="1114" y="273"/>
                    <a:pt x="794" y="66"/>
                  </a:cubicBezTo>
                  <a:cubicBezTo>
                    <a:pt x="724" y="21"/>
                    <a:pt x="644" y="1"/>
                    <a:pt x="564" y="1"/>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03" name="Google Shape;2903;p86"/>
            <p:cNvSpPr/>
            <p:nvPr/>
          </p:nvSpPr>
          <p:spPr>
            <a:xfrm>
              <a:off x="6821520" y="1081218"/>
              <a:ext cx="162048" cy="180340"/>
            </a:xfrm>
            <a:custGeom>
              <a:rect b="b" l="l" r="r" t="t"/>
              <a:pathLst>
                <a:path extrusionOk="0" h="1952" w="1754">
                  <a:moveTo>
                    <a:pt x="850" y="0"/>
                  </a:moveTo>
                  <a:cubicBezTo>
                    <a:pt x="689" y="0"/>
                    <a:pt x="526" y="60"/>
                    <a:pt x="381" y="154"/>
                  </a:cubicBezTo>
                  <a:cubicBezTo>
                    <a:pt x="196" y="277"/>
                    <a:pt x="103" y="504"/>
                    <a:pt x="175" y="721"/>
                  </a:cubicBezTo>
                  <a:cubicBezTo>
                    <a:pt x="41" y="979"/>
                    <a:pt x="0" y="1278"/>
                    <a:pt x="175" y="1547"/>
                  </a:cubicBezTo>
                  <a:cubicBezTo>
                    <a:pt x="335" y="1786"/>
                    <a:pt x="631" y="1952"/>
                    <a:pt x="928" y="1952"/>
                  </a:cubicBezTo>
                  <a:cubicBezTo>
                    <a:pt x="1015" y="1952"/>
                    <a:pt x="1102" y="1938"/>
                    <a:pt x="1186" y="1907"/>
                  </a:cubicBezTo>
                  <a:cubicBezTo>
                    <a:pt x="1424" y="1815"/>
                    <a:pt x="1578" y="1660"/>
                    <a:pt x="1671" y="1423"/>
                  </a:cubicBezTo>
                  <a:cubicBezTo>
                    <a:pt x="1754" y="1185"/>
                    <a:pt x="1671" y="917"/>
                    <a:pt x="1589" y="701"/>
                  </a:cubicBezTo>
                  <a:cubicBezTo>
                    <a:pt x="1495" y="463"/>
                    <a:pt x="1392" y="206"/>
                    <a:pt x="1155" y="82"/>
                  </a:cubicBezTo>
                  <a:cubicBezTo>
                    <a:pt x="1058" y="25"/>
                    <a:pt x="955" y="0"/>
                    <a:pt x="850"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04" name="Google Shape;2904;p86"/>
            <p:cNvSpPr/>
            <p:nvPr/>
          </p:nvSpPr>
          <p:spPr>
            <a:xfrm>
              <a:off x="7283641" y="981994"/>
              <a:ext cx="146896" cy="132484"/>
            </a:xfrm>
            <a:custGeom>
              <a:rect b="b" l="l" r="r" t="t"/>
              <a:pathLst>
                <a:path extrusionOk="0" h="1434" w="1590">
                  <a:moveTo>
                    <a:pt x="1115" y="1"/>
                  </a:moveTo>
                  <a:cubicBezTo>
                    <a:pt x="867" y="10"/>
                    <a:pt x="640" y="93"/>
                    <a:pt x="486" y="289"/>
                  </a:cubicBezTo>
                  <a:cubicBezTo>
                    <a:pt x="300" y="310"/>
                    <a:pt x="124" y="464"/>
                    <a:pt x="73" y="650"/>
                  </a:cubicBezTo>
                  <a:cubicBezTo>
                    <a:pt x="1" y="898"/>
                    <a:pt x="135" y="1115"/>
                    <a:pt x="362" y="1218"/>
                  </a:cubicBezTo>
                  <a:cubicBezTo>
                    <a:pt x="383" y="1228"/>
                    <a:pt x="403" y="1238"/>
                    <a:pt x="413" y="1248"/>
                  </a:cubicBezTo>
                  <a:lnTo>
                    <a:pt x="537" y="1310"/>
                  </a:lnTo>
                  <a:cubicBezTo>
                    <a:pt x="671" y="1383"/>
                    <a:pt x="805" y="1434"/>
                    <a:pt x="950" y="1434"/>
                  </a:cubicBezTo>
                  <a:cubicBezTo>
                    <a:pt x="1167" y="1434"/>
                    <a:pt x="1373" y="1310"/>
                    <a:pt x="1476" y="1115"/>
                  </a:cubicBezTo>
                  <a:cubicBezTo>
                    <a:pt x="1579" y="929"/>
                    <a:pt x="1589" y="702"/>
                    <a:pt x="1589" y="485"/>
                  </a:cubicBezTo>
                  <a:cubicBezTo>
                    <a:pt x="1589" y="228"/>
                    <a:pt x="1373" y="1"/>
                    <a:pt x="1115" y="1"/>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05" name="Google Shape;2905;p86"/>
            <p:cNvSpPr/>
            <p:nvPr/>
          </p:nvSpPr>
          <p:spPr>
            <a:xfrm>
              <a:off x="6712873" y="724603"/>
              <a:ext cx="149483" cy="159461"/>
            </a:xfrm>
            <a:custGeom>
              <a:rect b="b" l="l" r="r" t="t"/>
              <a:pathLst>
                <a:path extrusionOk="0" h="1726" w="1618">
                  <a:moveTo>
                    <a:pt x="830" y="0"/>
                  </a:moveTo>
                  <a:cubicBezTo>
                    <a:pt x="792" y="0"/>
                    <a:pt x="752" y="4"/>
                    <a:pt x="711" y="11"/>
                  </a:cubicBezTo>
                  <a:cubicBezTo>
                    <a:pt x="526" y="53"/>
                    <a:pt x="402" y="187"/>
                    <a:pt x="310" y="352"/>
                  </a:cubicBezTo>
                  <a:cubicBezTo>
                    <a:pt x="83" y="497"/>
                    <a:pt x="0" y="785"/>
                    <a:pt x="134" y="1012"/>
                  </a:cubicBezTo>
                  <a:cubicBezTo>
                    <a:pt x="258" y="1229"/>
                    <a:pt x="340" y="1497"/>
                    <a:pt x="557" y="1641"/>
                  </a:cubicBezTo>
                  <a:cubicBezTo>
                    <a:pt x="638" y="1687"/>
                    <a:pt x="735" y="1716"/>
                    <a:pt x="827" y="1716"/>
                  </a:cubicBezTo>
                  <a:cubicBezTo>
                    <a:pt x="840" y="1716"/>
                    <a:pt x="854" y="1715"/>
                    <a:pt x="867" y="1714"/>
                  </a:cubicBezTo>
                  <a:lnTo>
                    <a:pt x="1000" y="1714"/>
                  </a:lnTo>
                  <a:cubicBezTo>
                    <a:pt x="1037" y="1721"/>
                    <a:pt x="1075" y="1725"/>
                    <a:pt x="1112" y="1725"/>
                  </a:cubicBezTo>
                  <a:cubicBezTo>
                    <a:pt x="1374" y="1725"/>
                    <a:pt x="1618" y="1539"/>
                    <a:pt x="1609" y="1249"/>
                  </a:cubicBezTo>
                  <a:cubicBezTo>
                    <a:pt x="1599" y="868"/>
                    <a:pt x="1465" y="548"/>
                    <a:pt x="1259" y="238"/>
                  </a:cubicBezTo>
                  <a:cubicBezTo>
                    <a:pt x="1148" y="78"/>
                    <a:pt x="1004" y="0"/>
                    <a:pt x="830"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06" name="Google Shape;2906;p86"/>
            <p:cNvSpPr/>
            <p:nvPr/>
          </p:nvSpPr>
          <p:spPr>
            <a:xfrm>
              <a:off x="7596187" y="679887"/>
              <a:ext cx="123984" cy="142462"/>
            </a:xfrm>
            <a:custGeom>
              <a:rect b="b" l="l" r="r" t="t"/>
              <a:pathLst>
                <a:path extrusionOk="0" h="1542" w="1342">
                  <a:moveTo>
                    <a:pt x="517" y="0"/>
                  </a:moveTo>
                  <a:cubicBezTo>
                    <a:pt x="362" y="0"/>
                    <a:pt x="166" y="93"/>
                    <a:pt x="104" y="238"/>
                  </a:cubicBezTo>
                  <a:cubicBezTo>
                    <a:pt x="22" y="433"/>
                    <a:pt x="1" y="578"/>
                    <a:pt x="32" y="774"/>
                  </a:cubicBezTo>
                  <a:lnTo>
                    <a:pt x="63" y="867"/>
                  </a:lnTo>
                  <a:cubicBezTo>
                    <a:pt x="22" y="1063"/>
                    <a:pt x="73" y="1259"/>
                    <a:pt x="280" y="1382"/>
                  </a:cubicBezTo>
                  <a:cubicBezTo>
                    <a:pt x="342" y="1414"/>
                    <a:pt x="424" y="1434"/>
                    <a:pt x="507" y="1444"/>
                  </a:cubicBezTo>
                  <a:cubicBezTo>
                    <a:pt x="584" y="1511"/>
                    <a:pt x="691" y="1542"/>
                    <a:pt x="798" y="1542"/>
                  </a:cubicBezTo>
                  <a:cubicBezTo>
                    <a:pt x="890" y="1542"/>
                    <a:pt x="981" y="1519"/>
                    <a:pt x="1053" y="1476"/>
                  </a:cubicBezTo>
                  <a:cubicBezTo>
                    <a:pt x="1291" y="1331"/>
                    <a:pt x="1342" y="1052"/>
                    <a:pt x="1218" y="816"/>
                  </a:cubicBezTo>
                  <a:cubicBezTo>
                    <a:pt x="1218" y="816"/>
                    <a:pt x="1218" y="805"/>
                    <a:pt x="1208" y="795"/>
                  </a:cubicBezTo>
                  <a:cubicBezTo>
                    <a:pt x="1249" y="630"/>
                    <a:pt x="1229" y="465"/>
                    <a:pt x="1136" y="320"/>
                  </a:cubicBezTo>
                  <a:cubicBezTo>
                    <a:pt x="1074" y="227"/>
                    <a:pt x="991" y="145"/>
                    <a:pt x="899" y="93"/>
                  </a:cubicBezTo>
                  <a:cubicBezTo>
                    <a:pt x="816" y="42"/>
                    <a:pt x="723" y="0"/>
                    <a:pt x="610"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07" name="Google Shape;2907;p86"/>
            <p:cNvSpPr/>
            <p:nvPr/>
          </p:nvSpPr>
          <p:spPr>
            <a:xfrm>
              <a:off x="6845264" y="2369284"/>
              <a:ext cx="134516" cy="124261"/>
            </a:xfrm>
            <a:custGeom>
              <a:rect b="b" l="l" r="r" t="t"/>
              <a:pathLst>
                <a:path extrusionOk="0" h="1345" w="1456">
                  <a:moveTo>
                    <a:pt x="894" y="0"/>
                  </a:moveTo>
                  <a:cubicBezTo>
                    <a:pt x="878" y="0"/>
                    <a:pt x="862" y="1"/>
                    <a:pt x="846" y="3"/>
                  </a:cubicBezTo>
                  <a:cubicBezTo>
                    <a:pt x="733" y="13"/>
                    <a:pt x="630" y="55"/>
                    <a:pt x="537" y="107"/>
                  </a:cubicBezTo>
                  <a:cubicBezTo>
                    <a:pt x="496" y="127"/>
                    <a:pt x="465" y="137"/>
                    <a:pt x="434" y="158"/>
                  </a:cubicBezTo>
                  <a:cubicBezTo>
                    <a:pt x="321" y="240"/>
                    <a:pt x="238" y="343"/>
                    <a:pt x="186" y="478"/>
                  </a:cubicBezTo>
                  <a:cubicBezTo>
                    <a:pt x="176" y="488"/>
                    <a:pt x="156" y="509"/>
                    <a:pt x="145" y="529"/>
                  </a:cubicBezTo>
                  <a:cubicBezTo>
                    <a:pt x="1" y="746"/>
                    <a:pt x="104" y="1056"/>
                    <a:pt x="321" y="1189"/>
                  </a:cubicBezTo>
                  <a:cubicBezTo>
                    <a:pt x="351" y="1200"/>
                    <a:pt x="383" y="1221"/>
                    <a:pt x="413" y="1231"/>
                  </a:cubicBezTo>
                  <a:cubicBezTo>
                    <a:pt x="475" y="1272"/>
                    <a:pt x="537" y="1313"/>
                    <a:pt x="619" y="1324"/>
                  </a:cubicBezTo>
                  <a:cubicBezTo>
                    <a:pt x="733" y="1344"/>
                    <a:pt x="836" y="1344"/>
                    <a:pt x="950" y="1344"/>
                  </a:cubicBezTo>
                  <a:cubicBezTo>
                    <a:pt x="1197" y="1344"/>
                    <a:pt x="1435" y="1127"/>
                    <a:pt x="1424" y="870"/>
                  </a:cubicBezTo>
                  <a:cubicBezTo>
                    <a:pt x="1424" y="808"/>
                    <a:pt x="1414" y="756"/>
                    <a:pt x="1403" y="705"/>
                  </a:cubicBezTo>
                  <a:cubicBezTo>
                    <a:pt x="1455" y="509"/>
                    <a:pt x="1393" y="282"/>
                    <a:pt x="1218" y="178"/>
                  </a:cubicBezTo>
                  <a:cubicBezTo>
                    <a:pt x="1144" y="77"/>
                    <a:pt x="1029" y="0"/>
                    <a:pt x="894"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08" name="Google Shape;2908;p86"/>
            <p:cNvSpPr/>
            <p:nvPr/>
          </p:nvSpPr>
          <p:spPr>
            <a:xfrm>
              <a:off x="7625844" y="1755831"/>
              <a:ext cx="99132" cy="115392"/>
            </a:xfrm>
            <a:custGeom>
              <a:rect b="b" l="l" r="r" t="t"/>
              <a:pathLst>
                <a:path extrusionOk="0" h="1249" w="1073">
                  <a:moveTo>
                    <a:pt x="484" y="0"/>
                  </a:moveTo>
                  <a:cubicBezTo>
                    <a:pt x="227" y="0"/>
                    <a:pt x="0" y="217"/>
                    <a:pt x="0" y="485"/>
                  </a:cubicBezTo>
                  <a:cubicBezTo>
                    <a:pt x="0" y="588"/>
                    <a:pt x="41" y="681"/>
                    <a:pt x="103" y="764"/>
                  </a:cubicBezTo>
                  <a:lnTo>
                    <a:pt x="103" y="774"/>
                  </a:lnTo>
                  <a:cubicBezTo>
                    <a:pt x="103" y="1032"/>
                    <a:pt x="319" y="1248"/>
                    <a:pt x="578" y="1248"/>
                  </a:cubicBezTo>
                  <a:cubicBezTo>
                    <a:pt x="846" y="1248"/>
                    <a:pt x="1062" y="1032"/>
                    <a:pt x="1062" y="774"/>
                  </a:cubicBezTo>
                  <a:cubicBezTo>
                    <a:pt x="1062" y="599"/>
                    <a:pt x="1073" y="423"/>
                    <a:pt x="980" y="269"/>
                  </a:cubicBezTo>
                  <a:cubicBezTo>
                    <a:pt x="876" y="83"/>
                    <a:pt x="691" y="0"/>
                    <a:pt x="484"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2909" name="Google Shape;2909;p86"/>
          <p:cNvSpPr/>
          <p:nvPr/>
        </p:nvSpPr>
        <p:spPr>
          <a:xfrm>
            <a:off x="226610" y="319637"/>
            <a:ext cx="694785" cy="665412"/>
          </a:xfrm>
          <a:custGeom>
            <a:rect b="b" l="l" r="r" t="t"/>
            <a:pathLst>
              <a:path extrusionOk="0" h="14340" w="14973">
                <a:moveTo>
                  <a:pt x="5804" y="1"/>
                </a:moveTo>
                <a:cubicBezTo>
                  <a:pt x="5569" y="1"/>
                  <a:pt x="5300" y="71"/>
                  <a:pt x="5030" y="212"/>
                </a:cubicBezTo>
                <a:cubicBezTo>
                  <a:pt x="4538" y="469"/>
                  <a:pt x="4327" y="938"/>
                  <a:pt x="4339" y="1431"/>
                </a:cubicBezTo>
                <a:lnTo>
                  <a:pt x="4327" y="1431"/>
                </a:lnTo>
                <a:lnTo>
                  <a:pt x="4339" y="1443"/>
                </a:lnTo>
                <a:cubicBezTo>
                  <a:pt x="4339" y="1501"/>
                  <a:pt x="4339" y="1560"/>
                  <a:pt x="4350" y="1607"/>
                </a:cubicBezTo>
                <a:lnTo>
                  <a:pt x="4350" y="1618"/>
                </a:lnTo>
                <a:cubicBezTo>
                  <a:pt x="4350" y="1665"/>
                  <a:pt x="4362" y="1724"/>
                  <a:pt x="4374" y="1771"/>
                </a:cubicBezTo>
                <a:cubicBezTo>
                  <a:pt x="4374" y="1795"/>
                  <a:pt x="4386" y="1806"/>
                  <a:pt x="4386" y="1829"/>
                </a:cubicBezTo>
                <a:cubicBezTo>
                  <a:pt x="4397" y="1865"/>
                  <a:pt x="4409" y="1900"/>
                  <a:pt x="4420" y="1947"/>
                </a:cubicBezTo>
                <a:cubicBezTo>
                  <a:pt x="4420" y="1959"/>
                  <a:pt x="4433" y="1970"/>
                  <a:pt x="4433" y="1994"/>
                </a:cubicBezTo>
                <a:cubicBezTo>
                  <a:pt x="4456" y="2041"/>
                  <a:pt x="4467" y="2100"/>
                  <a:pt x="4491" y="2147"/>
                </a:cubicBezTo>
                <a:cubicBezTo>
                  <a:pt x="4491" y="2147"/>
                  <a:pt x="4491" y="2158"/>
                  <a:pt x="4503" y="2158"/>
                </a:cubicBezTo>
                <a:cubicBezTo>
                  <a:pt x="4514" y="2205"/>
                  <a:pt x="4550" y="2252"/>
                  <a:pt x="4573" y="2298"/>
                </a:cubicBezTo>
                <a:cubicBezTo>
                  <a:pt x="4573" y="2322"/>
                  <a:pt x="4585" y="2334"/>
                  <a:pt x="4597" y="2345"/>
                </a:cubicBezTo>
                <a:lnTo>
                  <a:pt x="4667" y="2451"/>
                </a:lnTo>
                <a:cubicBezTo>
                  <a:pt x="4667" y="2463"/>
                  <a:pt x="4678" y="2475"/>
                  <a:pt x="4691" y="2498"/>
                </a:cubicBezTo>
                <a:cubicBezTo>
                  <a:pt x="4725" y="2545"/>
                  <a:pt x="4761" y="2580"/>
                  <a:pt x="4796" y="2627"/>
                </a:cubicBezTo>
                <a:cubicBezTo>
                  <a:pt x="4831" y="2674"/>
                  <a:pt x="4866" y="2709"/>
                  <a:pt x="4913" y="2744"/>
                </a:cubicBezTo>
                <a:lnTo>
                  <a:pt x="4949" y="2780"/>
                </a:lnTo>
                <a:cubicBezTo>
                  <a:pt x="4972" y="2814"/>
                  <a:pt x="5007" y="2838"/>
                  <a:pt x="5042" y="2861"/>
                </a:cubicBezTo>
                <a:lnTo>
                  <a:pt x="5077" y="2897"/>
                </a:lnTo>
                <a:cubicBezTo>
                  <a:pt x="5124" y="2932"/>
                  <a:pt x="5171" y="2955"/>
                  <a:pt x="5218" y="2991"/>
                </a:cubicBezTo>
                <a:lnTo>
                  <a:pt x="5230" y="2991"/>
                </a:lnTo>
                <a:lnTo>
                  <a:pt x="5371" y="3061"/>
                </a:lnTo>
                <a:cubicBezTo>
                  <a:pt x="5382" y="3072"/>
                  <a:pt x="5405" y="3072"/>
                  <a:pt x="5417" y="3084"/>
                </a:cubicBezTo>
                <a:cubicBezTo>
                  <a:pt x="5452" y="3096"/>
                  <a:pt x="5488" y="3108"/>
                  <a:pt x="5535" y="3119"/>
                </a:cubicBezTo>
                <a:cubicBezTo>
                  <a:pt x="5546" y="3119"/>
                  <a:pt x="5569" y="3131"/>
                  <a:pt x="5582" y="3131"/>
                </a:cubicBezTo>
                <a:cubicBezTo>
                  <a:pt x="5640" y="3143"/>
                  <a:pt x="5687" y="3155"/>
                  <a:pt x="5746" y="3166"/>
                </a:cubicBezTo>
                <a:lnTo>
                  <a:pt x="5757" y="3166"/>
                </a:lnTo>
                <a:cubicBezTo>
                  <a:pt x="5804" y="3178"/>
                  <a:pt x="5863" y="3178"/>
                  <a:pt x="5921" y="3178"/>
                </a:cubicBezTo>
                <a:lnTo>
                  <a:pt x="5980" y="3178"/>
                </a:lnTo>
                <a:cubicBezTo>
                  <a:pt x="6004" y="3178"/>
                  <a:pt x="6038" y="3166"/>
                  <a:pt x="6074" y="3166"/>
                </a:cubicBezTo>
                <a:cubicBezTo>
                  <a:pt x="6226" y="3788"/>
                  <a:pt x="6426" y="4398"/>
                  <a:pt x="6578" y="5018"/>
                </a:cubicBezTo>
                <a:cubicBezTo>
                  <a:pt x="6531" y="5042"/>
                  <a:pt x="6473" y="5078"/>
                  <a:pt x="6414" y="5101"/>
                </a:cubicBezTo>
                <a:cubicBezTo>
                  <a:pt x="5675" y="5487"/>
                  <a:pt x="5300" y="6144"/>
                  <a:pt x="5218" y="6860"/>
                </a:cubicBezTo>
                <a:cubicBezTo>
                  <a:pt x="4433" y="6953"/>
                  <a:pt x="3670" y="7141"/>
                  <a:pt x="2909" y="7246"/>
                </a:cubicBezTo>
                <a:cubicBezTo>
                  <a:pt x="2674" y="6660"/>
                  <a:pt x="2158" y="6167"/>
                  <a:pt x="1478" y="6167"/>
                </a:cubicBezTo>
                <a:cubicBezTo>
                  <a:pt x="1244" y="6167"/>
                  <a:pt x="974" y="6238"/>
                  <a:pt x="704" y="6379"/>
                </a:cubicBezTo>
                <a:cubicBezTo>
                  <a:pt x="212" y="6636"/>
                  <a:pt x="1" y="7105"/>
                  <a:pt x="12" y="7598"/>
                </a:cubicBezTo>
                <a:lnTo>
                  <a:pt x="1" y="7598"/>
                </a:lnTo>
                <a:cubicBezTo>
                  <a:pt x="12" y="7598"/>
                  <a:pt x="12" y="7610"/>
                  <a:pt x="12" y="7610"/>
                </a:cubicBezTo>
                <a:cubicBezTo>
                  <a:pt x="12" y="7668"/>
                  <a:pt x="12" y="7727"/>
                  <a:pt x="24" y="7774"/>
                </a:cubicBezTo>
                <a:lnTo>
                  <a:pt x="24" y="7785"/>
                </a:lnTo>
                <a:cubicBezTo>
                  <a:pt x="24" y="7832"/>
                  <a:pt x="36" y="7891"/>
                  <a:pt x="48" y="7938"/>
                </a:cubicBezTo>
                <a:cubicBezTo>
                  <a:pt x="48" y="7962"/>
                  <a:pt x="59" y="7973"/>
                  <a:pt x="59" y="7985"/>
                </a:cubicBezTo>
                <a:cubicBezTo>
                  <a:pt x="71" y="8032"/>
                  <a:pt x="83" y="8067"/>
                  <a:pt x="95" y="8114"/>
                </a:cubicBezTo>
                <a:cubicBezTo>
                  <a:pt x="95" y="8126"/>
                  <a:pt x="106" y="8137"/>
                  <a:pt x="106" y="8161"/>
                </a:cubicBezTo>
                <a:cubicBezTo>
                  <a:pt x="129" y="8207"/>
                  <a:pt x="142" y="8267"/>
                  <a:pt x="165" y="8313"/>
                </a:cubicBezTo>
                <a:lnTo>
                  <a:pt x="165" y="8325"/>
                </a:lnTo>
                <a:cubicBezTo>
                  <a:pt x="188" y="8372"/>
                  <a:pt x="223" y="8419"/>
                  <a:pt x="247" y="8465"/>
                </a:cubicBezTo>
                <a:cubicBezTo>
                  <a:pt x="247" y="8489"/>
                  <a:pt x="259" y="8501"/>
                  <a:pt x="270" y="8512"/>
                </a:cubicBezTo>
                <a:lnTo>
                  <a:pt x="340" y="8618"/>
                </a:lnTo>
                <a:cubicBezTo>
                  <a:pt x="340" y="8630"/>
                  <a:pt x="353" y="8642"/>
                  <a:pt x="364" y="8665"/>
                </a:cubicBezTo>
                <a:cubicBezTo>
                  <a:pt x="400" y="8712"/>
                  <a:pt x="434" y="8747"/>
                  <a:pt x="470" y="8794"/>
                </a:cubicBezTo>
                <a:cubicBezTo>
                  <a:pt x="505" y="8841"/>
                  <a:pt x="540" y="8876"/>
                  <a:pt x="587" y="8911"/>
                </a:cubicBezTo>
                <a:lnTo>
                  <a:pt x="622" y="8947"/>
                </a:lnTo>
                <a:cubicBezTo>
                  <a:pt x="645" y="8981"/>
                  <a:pt x="681" y="9005"/>
                  <a:pt x="716" y="9028"/>
                </a:cubicBezTo>
                <a:lnTo>
                  <a:pt x="751" y="9064"/>
                </a:lnTo>
                <a:cubicBezTo>
                  <a:pt x="798" y="9099"/>
                  <a:pt x="845" y="9122"/>
                  <a:pt x="892" y="9158"/>
                </a:cubicBezTo>
                <a:cubicBezTo>
                  <a:pt x="939" y="9181"/>
                  <a:pt x="997" y="9205"/>
                  <a:pt x="1044" y="9228"/>
                </a:cubicBezTo>
                <a:cubicBezTo>
                  <a:pt x="1056" y="9239"/>
                  <a:pt x="1080" y="9239"/>
                  <a:pt x="1091" y="9251"/>
                </a:cubicBezTo>
                <a:cubicBezTo>
                  <a:pt x="1126" y="9263"/>
                  <a:pt x="1161" y="9275"/>
                  <a:pt x="1208" y="9286"/>
                </a:cubicBezTo>
                <a:cubicBezTo>
                  <a:pt x="1220" y="9286"/>
                  <a:pt x="1244" y="9298"/>
                  <a:pt x="1255" y="9298"/>
                </a:cubicBezTo>
                <a:cubicBezTo>
                  <a:pt x="1314" y="9310"/>
                  <a:pt x="1361" y="9322"/>
                  <a:pt x="1419" y="9333"/>
                </a:cubicBezTo>
                <a:cubicBezTo>
                  <a:pt x="1478" y="9345"/>
                  <a:pt x="1536" y="9345"/>
                  <a:pt x="1595" y="9345"/>
                </a:cubicBezTo>
                <a:lnTo>
                  <a:pt x="1654" y="9345"/>
                </a:lnTo>
                <a:cubicBezTo>
                  <a:pt x="1700" y="9333"/>
                  <a:pt x="1736" y="9333"/>
                  <a:pt x="1783" y="9333"/>
                </a:cubicBezTo>
                <a:cubicBezTo>
                  <a:pt x="1806" y="9322"/>
                  <a:pt x="1830" y="9322"/>
                  <a:pt x="1841" y="9322"/>
                </a:cubicBezTo>
                <a:cubicBezTo>
                  <a:pt x="1900" y="9310"/>
                  <a:pt x="1971" y="9298"/>
                  <a:pt x="2029" y="9275"/>
                </a:cubicBezTo>
                <a:cubicBezTo>
                  <a:pt x="2088" y="9251"/>
                  <a:pt x="2146" y="9239"/>
                  <a:pt x="2193" y="9216"/>
                </a:cubicBezTo>
                <a:cubicBezTo>
                  <a:pt x="2205" y="9205"/>
                  <a:pt x="2216" y="9205"/>
                  <a:pt x="2229" y="9192"/>
                </a:cubicBezTo>
                <a:cubicBezTo>
                  <a:pt x="2275" y="9169"/>
                  <a:pt x="2322" y="9145"/>
                  <a:pt x="2357" y="9122"/>
                </a:cubicBezTo>
                <a:cubicBezTo>
                  <a:pt x="2369" y="9111"/>
                  <a:pt x="2380" y="9111"/>
                  <a:pt x="2380" y="9099"/>
                </a:cubicBezTo>
                <a:cubicBezTo>
                  <a:pt x="2427" y="9075"/>
                  <a:pt x="2463" y="9052"/>
                  <a:pt x="2498" y="9028"/>
                </a:cubicBezTo>
                <a:cubicBezTo>
                  <a:pt x="2498" y="9017"/>
                  <a:pt x="2510" y="9017"/>
                  <a:pt x="2521" y="9005"/>
                </a:cubicBezTo>
                <a:cubicBezTo>
                  <a:pt x="2557" y="8981"/>
                  <a:pt x="2591" y="8947"/>
                  <a:pt x="2627" y="8911"/>
                </a:cubicBezTo>
                <a:cubicBezTo>
                  <a:pt x="2627" y="8900"/>
                  <a:pt x="2638" y="8900"/>
                  <a:pt x="2651" y="8887"/>
                </a:cubicBezTo>
                <a:cubicBezTo>
                  <a:pt x="2709" y="8817"/>
                  <a:pt x="2768" y="8747"/>
                  <a:pt x="2815" y="8665"/>
                </a:cubicBezTo>
                <a:cubicBezTo>
                  <a:pt x="2826" y="8653"/>
                  <a:pt x="2826" y="8653"/>
                  <a:pt x="2826" y="8642"/>
                </a:cubicBezTo>
                <a:cubicBezTo>
                  <a:pt x="2849" y="8606"/>
                  <a:pt x="2873" y="8559"/>
                  <a:pt x="2896" y="8525"/>
                </a:cubicBezTo>
                <a:cubicBezTo>
                  <a:pt x="2896" y="8512"/>
                  <a:pt x="2896" y="8512"/>
                  <a:pt x="2909" y="8501"/>
                </a:cubicBezTo>
                <a:cubicBezTo>
                  <a:pt x="2920" y="8465"/>
                  <a:pt x="2932" y="8431"/>
                  <a:pt x="2943" y="8384"/>
                </a:cubicBezTo>
                <a:cubicBezTo>
                  <a:pt x="2955" y="8384"/>
                  <a:pt x="2955" y="8372"/>
                  <a:pt x="2955" y="8372"/>
                </a:cubicBezTo>
                <a:lnTo>
                  <a:pt x="2990" y="8231"/>
                </a:lnTo>
                <a:lnTo>
                  <a:pt x="2990" y="8207"/>
                </a:lnTo>
                <a:cubicBezTo>
                  <a:pt x="3002" y="8161"/>
                  <a:pt x="3014" y="8126"/>
                  <a:pt x="3014" y="8079"/>
                </a:cubicBezTo>
                <a:cubicBezTo>
                  <a:pt x="3026" y="8009"/>
                  <a:pt x="3026" y="7950"/>
                  <a:pt x="3026" y="7879"/>
                </a:cubicBezTo>
                <a:cubicBezTo>
                  <a:pt x="3753" y="7774"/>
                  <a:pt x="4480" y="7598"/>
                  <a:pt x="5206" y="7504"/>
                </a:cubicBezTo>
                <a:cubicBezTo>
                  <a:pt x="5218" y="7527"/>
                  <a:pt x="5218" y="7540"/>
                  <a:pt x="5218" y="7551"/>
                </a:cubicBezTo>
                <a:lnTo>
                  <a:pt x="5218" y="7574"/>
                </a:lnTo>
                <a:cubicBezTo>
                  <a:pt x="5218" y="7610"/>
                  <a:pt x="5230" y="7657"/>
                  <a:pt x="5241" y="7704"/>
                </a:cubicBezTo>
                <a:lnTo>
                  <a:pt x="5241" y="7739"/>
                </a:lnTo>
                <a:cubicBezTo>
                  <a:pt x="5253" y="7785"/>
                  <a:pt x="5253" y="7821"/>
                  <a:pt x="5265" y="7856"/>
                </a:cubicBezTo>
                <a:cubicBezTo>
                  <a:pt x="5265" y="7868"/>
                  <a:pt x="5277" y="7879"/>
                  <a:pt x="5277" y="7891"/>
                </a:cubicBezTo>
                <a:lnTo>
                  <a:pt x="5312" y="8032"/>
                </a:lnTo>
                <a:lnTo>
                  <a:pt x="5312" y="8043"/>
                </a:lnTo>
                <a:cubicBezTo>
                  <a:pt x="5324" y="8090"/>
                  <a:pt x="5335" y="8137"/>
                  <a:pt x="5358" y="8173"/>
                </a:cubicBezTo>
                <a:cubicBezTo>
                  <a:pt x="5358" y="8196"/>
                  <a:pt x="5358" y="8207"/>
                  <a:pt x="5371" y="8220"/>
                </a:cubicBezTo>
                <a:lnTo>
                  <a:pt x="5405" y="8325"/>
                </a:lnTo>
                <a:cubicBezTo>
                  <a:pt x="5417" y="8337"/>
                  <a:pt x="5417" y="8348"/>
                  <a:pt x="5417" y="8360"/>
                </a:cubicBezTo>
                <a:cubicBezTo>
                  <a:pt x="5441" y="8407"/>
                  <a:pt x="5452" y="8454"/>
                  <a:pt x="5476" y="8501"/>
                </a:cubicBezTo>
                <a:cubicBezTo>
                  <a:pt x="5476" y="8501"/>
                  <a:pt x="5476" y="8512"/>
                  <a:pt x="5488" y="8512"/>
                </a:cubicBezTo>
                <a:cubicBezTo>
                  <a:pt x="5499" y="8548"/>
                  <a:pt x="5523" y="8595"/>
                  <a:pt x="5546" y="8642"/>
                </a:cubicBezTo>
                <a:cubicBezTo>
                  <a:pt x="5546" y="8653"/>
                  <a:pt x="5558" y="8665"/>
                  <a:pt x="5558" y="8676"/>
                </a:cubicBezTo>
                <a:cubicBezTo>
                  <a:pt x="5582" y="8712"/>
                  <a:pt x="5593" y="8747"/>
                  <a:pt x="5616" y="8770"/>
                </a:cubicBezTo>
                <a:cubicBezTo>
                  <a:pt x="5616" y="8782"/>
                  <a:pt x="5629" y="8806"/>
                  <a:pt x="5640" y="8817"/>
                </a:cubicBezTo>
                <a:cubicBezTo>
                  <a:pt x="5663" y="8853"/>
                  <a:pt x="5687" y="8900"/>
                  <a:pt x="5710" y="8947"/>
                </a:cubicBezTo>
                <a:cubicBezTo>
                  <a:pt x="5746" y="8993"/>
                  <a:pt x="5769" y="9028"/>
                  <a:pt x="5793" y="9064"/>
                </a:cubicBezTo>
                <a:cubicBezTo>
                  <a:pt x="5804" y="9075"/>
                  <a:pt x="5804" y="9087"/>
                  <a:pt x="5816" y="9099"/>
                </a:cubicBezTo>
                <a:cubicBezTo>
                  <a:pt x="5840" y="9134"/>
                  <a:pt x="5863" y="9158"/>
                  <a:pt x="5886" y="9192"/>
                </a:cubicBezTo>
                <a:cubicBezTo>
                  <a:pt x="5898" y="9205"/>
                  <a:pt x="5898" y="9216"/>
                  <a:pt x="5910" y="9228"/>
                </a:cubicBezTo>
                <a:cubicBezTo>
                  <a:pt x="5945" y="9263"/>
                  <a:pt x="5968" y="9298"/>
                  <a:pt x="6004" y="9345"/>
                </a:cubicBezTo>
                <a:lnTo>
                  <a:pt x="6109" y="9450"/>
                </a:lnTo>
                <a:cubicBezTo>
                  <a:pt x="6109" y="9462"/>
                  <a:pt x="6121" y="9474"/>
                  <a:pt x="6132" y="9486"/>
                </a:cubicBezTo>
                <a:cubicBezTo>
                  <a:pt x="6156" y="9509"/>
                  <a:pt x="6191" y="9533"/>
                  <a:pt x="6215" y="9556"/>
                </a:cubicBezTo>
                <a:cubicBezTo>
                  <a:pt x="6226" y="9567"/>
                  <a:pt x="6238" y="9580"/>
                  <a:pt x="6238" y="9591"/>
                </a:cubicBezTo>
                <a:cubicBezTo>
                  <a:pt x="6273" y="9627"/>
                  <a:pt x="6320" y="9661"/>
                  <a:pt x="6355" y="9685"/>
                </a:cubicBezTo>
                <a:lnTo>
                  <a:pt x="6355" y="9697"/>
                </a:lnTo>
                <a:cubicBezTo>
                  <a:pt x="6390" y="9720"/>
                  <a:pt x="6426" y="9755"/>
                  <a:pt x="6473" y="9779"/>
                </a:cubicBezTo>
                <a:cubicBezTo>
                  <a:pt x="6484" y="9791"/>
                  <a:pt x="6496" y="9802"/>
                  <a:pt x="6507" y="9802"/>
                </a:cubicBezTo>
                <a:cubicBezTo>
                  <a:pt x="6531" y="9825"/>
                  <a:pt x="6566" y="9849"/>
                  <a:pt x="6590" y="9872"/>
                </a:cubicBezTo>
                <a:cubicBezTo>
                  <a:pt x="6601" y="9872"/>
                  <a:pt x="6613" y="9885"/>
                  <a:pt x="6625" y="9896"/>
                </a:cubicBezTo>
                <a:cubicBezTo>
                  <a:pt x="6672" y="9919"/>
                  <a:pt x="6707" y="9943"/>
                  <a:pt x="6754" y="9966"/>
                </a:cubicBezTo>
                <a:cubicBezTo>
                  <a:pt x="6801" y="10002"/>
                  <a:pt x="6836" y="10013"/>
                  <a:pt x="6883" y="10036"/>
                </a:cubicBezTo>
                <a:cubicBezTo>
                  <a:pt x="6895" y="10049"/>
                  <a:pt x="6906" y="10049"/>
                  <a:pt x="6918" y="10060"/>
                </a:cubicBezTo>
                <a:cubicBezTo>
                  <a:pt x="6953" y="10072"/>
                  <a:pt x="6989" y="10096"/>
                  <a:pt x="7023" y="10107"/>
                </a:cubicBezTo>
                <a:cubicBezTo>
                  <a:pt x="7035" y="10107"/>
                  <a:pt x="7047" y="10119"/>
                  <a:pt x="7059" y="10119"/>
                </a:cubicBezTo>
                <a:cubicBezTo>
                  <a:pt x="7106" y="10142"/>
                  <a:pt x="7153" y="10154"/>
                  <a:pt x="7200" y="10177"/>
                </a:cubicBezTo>
                <a:cubicBezTo>
                  <a:pt x="7234" y="10189"/>
                  <a:pt x="7270" y="10201"/>
                  <a:pt x="7293" y="10213"/>
                </a:cubicBezTo>
                <a:cubicBezTo>
                  <a:pt x="7246" y="10529"/>
                  <a:pt x="7200" y="10857"/>
                  <a:pt x="7153" y="11174"/>
                </a:cubicBezTo>
                <a:cubicBezTo>
                  <a:pt x="6929" y="11185"/>
                  <a:pt x="6695" y="11256"/>
                  <a:pt x="6449" y="11385"/>
                </a:cubicBezTo>
                <a:cubicBezTo>
                  <a:pt x="5945" y="11643"/>
                  <a:pt x="5746" y="12112"/>
                  <a:pt x="5746" y="12605"/>
                </a:cubicBezTo>
                <a:lnTo>
                  <a:pt x="5746" y="12616"/>
                </a:lnTo>
                <a:cubicBezTo>
                  <a:pt x="5757" y="12675"/>
                  <a:pt x="5757" y="12722"/>
                  <a:pt x="5757" y="12780"/>
                </a:cubicBezTo>
                <a:cubicBezTo>
                  <a:pt x="5757" y="12780"/>
                  <a:pt x="5769" y="12780"/>
                  <a:pt x="5769" y="12792"/>
                </a:cubicBezTo>
                <a:cubicBezTo>
                  <a:pt x="5769" y="12839"/>
                  <a:pt x="5780" y="12897"/>
                  <a:pt x="5793" y="12944"/>
                </a:cubicBezTo>
                <a:cubicBezTo>
                  <a:pt x="5793" y="12956"/>
                  <a:pt x="5804" y="12980"/>
                  <a:pt x="5804" y="12991"/>
                </a:cubicBezTo>
                <a:cubicBezTo>
                  <a:pt x="5816" y="13038"/>
                  <a:pt x="5827" y="13074"/>
                  <a:pt x="5840" y="13108"/>
                </a:cubicBezTo>
                <a:cubicBezTo>
                  <a:pt x="5840" y="13132"/>
                  <a:pt x="5851" y="13144"/>
                  <a:pt x="5851" y="13167"/>
                </a:cubicBezTo>
                <a:cubicBezTo>
                  <a:pt x="5874" y="13214"/>
                  <a:pt x="5886" y="13261"/>
                  <a:pt x="5910" y="13319"/>
                </a:cubicBezTo>
                <a:lnTo>
                  <a:pt x="5921" y="13331"/>
                </a:lnTo>
                <a:cubicBezTo>
                  <a:pt x="5933" y="13378"/>
                  <a:pt x="5957" y="13425"/>
                  <a:pt x="5992" y="13472"/>
                </a:cubicBezTo>
                <a:cubicBezTo>
                  <a:pt x="5992" y="13483"/>
                  <a:pt x="6004" y="13496"/>
                  <a:pt x="6015" y="13519"/>
                </a:cubicBezTo>
                <a:cubicBezTo>
                  <a:pt x="6038" y="13554"/>
                  <a:pt x="6062" y="13589"/>
                  <a:pt x="6074" y="13624"/>
                </a:cubicBezTo>
                <a:lnTo>
                  <a:pt x="6109" y="13660"/>
                </a:lnTo>
                <a:lnTo>
                  <a:pt x="6215" y="13800"/>
                </a:lnTo>
                <a:cubicBezTo>
                  <a:pt x="6249" y="13847"/>
                  <a:pt x="6285" y="13882"/>
                  <a:pt x="6332" y="13918"/>
                </a:cubicBezTo>
                <a:lnTo>
                  <a:pt x="6367" y="13952"/>
                </a:lnTo>
                <a:cubicBezTo>
                  <a:pt x="6390" y="13976"/>
                  <a:pt x="6426" y="14011"/>
                  <a:pt x="6460" y="14035"/>
                </a:cubicBezTo>
                <a:cubicBezTo>
                  <a:pt x="6473" y="14046"/>
                  <a:pt x="6484" y="14058"/>
                  <a:pt x="6496" y="14058"/>
                </a:cubicBezTo>
                <a:cubicBezTo>
                  <a:pt x="6543" y="14093"/>
                  <a:pt x="6590" y="14129"/>
                  <a:pt x="6637" y="14152"/>
                </a:cubicBezTo>
                <a:lnTo>
                  <a:pt x="6648" y="14163"/>
                </a:lnTo>
                <a:lnTo>
                  <a:pt x="6789" y="14234"/>
                </a:lnTo>
                <a:cubicBezTo>
                  <a:pt x="6801" y="14234"/>
                  <a:pt x="6812" y="14246"/>
                  <a:pt x="6836" y="14246"/>
                </a:cubicBezTo>
                <a:cubicBezTo>
                  <a:pt x="6871" y="14269"/>
                  <a:pt x="6906" y="14281"/>
                  <a:pt x="6953" y="14293"/>
                </a:cubicBezTo>
                <a:cubicBezTo>
                  <a:pt x="6965" y="14293"/>
                  <a:pt x="6976" y="14293"/>
                  <a:pt x="7000" y="14304"/>
                </a:cubicBezTo>
                <a:cubicBezTo>
                  <a:pt x="7059" y="14316"/>
                  <a:pt x="7106" y="14328"/>
                  <a:pt x="7164" y="14340"/>
                </a:cubicBezTo>
                <a:lnTo>
                  <a:pt x="7398" y="14340"/>
                </a:lnTo>
                <a:cubicBezTo>
                  <a:pt x="7445" y="14340"/>
                  <a:pt x="7481" y="14340"/>
                  <a:pt x="7528" y="14328"/>
                </a:cubicBezTo>
                <a:lnTo>
                  <a:pt x="7586" y="14328"/>
                </a:lnTo>
                <a:cubicBezTo>
                  <a:pt x="7645" y="14316"/>
                  <a:pt x="7715" y="14304"/>
                  <a:pt x="7774" y="14281"/>
                </a:cubicBezTo>
                <a:cubicBezTo>
                  <a:pt x="7833" y="14257"/>
                  <a:pt x="7880" y="14234"/>
                  <a:pt x="7938" y="14210"/>
                </a:cubicBezTo>
                <a:cubicBezTo>
                  <a:pt x="7950" y="14210"/>
                  <a:pt x="7961" y="14199"/>
                  <a:pt x="7973" y="14199"/>
                </a:cubicBezTo>
                <a:cubicBezTo>
                  <a:pt x="8020" y="14176"/>
                  <a:pt x="8067" y="14152"/>
                  <a:pt x="8102" y="14117"/>
                </a:cubicBezTo>
                <a:cubicBezTo>
                  <a:pt x="8114" y="14117"/>
                  <a:pt x="8125" y="14117"/>
                  <a:pt x="8125" y="14105"/>
                </a:cubicBezTo>
                <a:cubicBezTo>
                  <a:pt x="8172" y="14082"/>
                  <a:pt x="8208" y="14058"/>
                  <a:pt x="8243" y="14023"/>
                </a:cubicBezTo>
                <a:lnTo>
                  <a:pt x="8255" y="14011"/>
                </a:lnTo>
                <a:cubicBezTo>
                  <a:pt x="8302" y="13976"/>
                  <a:pt x="8336" y="13952"/>
                  <a:pt x="8372" y="13918"/>
                </a:cubicBezTo>
                <a:cubicBezTo>
                  <a:pt x="8372" y="13905"/>
                  <a:pt x="8383" y="13894"/>
                  <a:pt x="8383" y="13894"/>
                </a:cubicBezTo>
                <a:cubicBezTo>
                  <a:pt x="8419" y="13859"/>
                  <a:pt x="8454" y="13824"/>
                  <a:pt x="8477" y="13788"/>
                </a:cubicBezTo>
                <a:cubicBezTo>
                  <a:pt x="8513" y="13741"/>
                  <a:pt x="8536" y="13707"/>
                  <a:pt x="8560" y="13671"/>
                </a:cubicBezTo>
                <a:cubicBezTo>
                  <a:pt x="8571" y="13660"/>
                  <a:pt x="8571" y="13648"/>
                  <a:pt x="8571" y="13648"/>
                </a:cubicBezTo>
                <a:cubicBezTo>
                  <a:pt x="8594" y="13601"/>
                  <a:pt x="8618" y="13566"/>
                  <a:pt x="8641" y="13530"/>
                </a:cubicBezTo>
                <a:lnTo>
                  <a:pt x="8641" y="13507"/>
                </a:lnTo>
                <a:cubicBezTo>
                  <a:pt x="8665" y="13460"/>
                  <a:pt x="8677" y="13425"/>
                  <a:pt x="8688" y="13390"/>
                </a:cubicBezTo>
                <a:cubicBezTo>
                  <a:pt x="8688" y="13378"/>
                  <a:pt x="8700" y="13378"/>
                  <a:pt x="8700" y="13366"/>
                </a:cubicBezTo>
                <a:cubicBezTo>
                  <a:pt x="8712" y="13331"/>
                  <a:pt x="8724" y="13285"/>
                  <a:pt x="8735" y="13238"/>
                </a:cubicBezTo>
                <a:lnTo>
                  <a:pt x="8735" y="13214"/>
                </a:lnTo>
                <a:cubicBezTo>
                  <a:pt x="8747" y="13167"/>
                  <a:pt x="8758" y="13120"/>
                  <a:pt x="8758" y="13085"/>
                </a:cubicBezTo>
                <a:cubicBezTo>
                  <a:pt x="8841" y="12370"/>
                  <a:pt x="8430" y="11584"/>
                  <a:pt x="7774" y="11291"/>
                </a:cubicBezTo>
                <a:lnTo>
                  <a:pt x="7914" y="10307"/>
                </a:lnTo>
                <a:lnTo>
                  <a:pt x="8044" y="10307"/>
                </a:lnTo>
                <a:cubicBezTo>
                  <a:pt x="8091" y="10307"/>
                  <a:pt x="8149" y="10307"/>
                  <a:pt x="8196" y="10294"/>
                </a:cubicBezTo>
                <a:cubicBezTo>
                  <a:pt x="8255" y="10294"/>
                  <a:pt x="8313" y="10283"/>
                  <a:pt x="8360" y="10271"/>
                </a:cubicBezTo>
                <a:lnTo>
                  <a:pt x="8407" y="10271"/>
                </a:lnTo>
                <a:cubicBezTo>
                  <a:pt x="8454" y="10260"/>
                  <a:pt x="8489" y="10248"/>
                  <a:pt x="8536" y="10248"/>
                </a:cubicBezTo>
                <a:cubicBezTo>
                  <a:pt x="8547" y="10236"/>
                  <a:pt x="8571" y="10236"/>
                  <a:pt x="8583" y="10236"/>
                </a:cubicBezTo>
                <a:cubicBezTo>
                  <a:pt x="8641" y="10224"/>
                  <a:pt x="8688" y="10201"/>
                  <a:pt x="8747" y="10189"/>
                </a:cubicBezTo>
                <a:cubicBezTo>
                  <a:pt x="8818" y="10166"/>
                  <a:pt x="8876" y="10142"/>
                  <a:pt x="8935" y="10119"/>
                </a:cubicBezTo>
                <a:cubicBezTo>
                  <a:pt x="8946" y="10107"/>
                  <a:pt x="8969" y="10096"/>
                  <a:pt x="8993" y="10096"/>
                </a:cubicBezTo>
                <a:cubicBezTo>
                  <a:pt x="9029" y="10072"/>
                  <a:pt x="9063" y="10060"/>
                  <a:pt x="9110" y="10036"/>
                </a:cubicBezTo>
                <a:cubicBezTo>
                  <a:pt x="9122" y="10025"/>
                  <a:pt x="9146" y="10013"/>
                  <a:pt x="9169" y="10002"/>
                </a:cubicBezTo>
                <a:cubicBezTo>
                  <a:pt x="9204" y="9990"/>
                  <a:pt x="9240" y="9966"/>
                  <a:pt x="9274" y="9943"/>
                </a:cubicBezTo>
                <a:cubicBezTo>
                  <a:pt x="9298" y="9931"/>
                  <a:pt x="9310" y="9919"/>
                  <a:pt x="9321" y="9919"/>
                </a:cubicBezTo>
                <a:cubicBezTo>
                  <a:pt x="9427" y="9849"/>
                  <a:pt x="9521" y="9779"/>
                  <a:pt x="9603" y="9708"/>
                </a:cubicBezTo>
                <a:cubicBezTo>
                  <a:pt x="9626" y="9697"/>
                  <a:pt x="9638" y="9685"/>
                  <a:pt x="9649" y="9673"/>
                </a:cubicBezTo>
                <a:cubicBezTo>
                  <a:pt x="9673" y="9650"/>
                  <a:pt x="9709" y="9627"/>
                  <a:pt x="9732" y="9603"/>
                </a:cubicBezTo>
                <a:cubicBezTo>
                  <a:pt x="9743" y="9591"/>
                  <a:pt x="9767" y="9580"/>
                  <a:pt x="9779" y="9556"/>
                </a:cubicBezTo>
                <a:lnTo>
                  <a:pt x="9861" y="9474"/>
                </a:lnTo>
                <a:cubicBezTo>
                  <a:pt x="9861" y="9462"/>
                  <a:pt x="9873" y="9450"/>
                  <a:pt x="9884" y="9439"/>
                </a:cubicBezTo>
                <a:cubicBezTo>
                  <a:pt x="9954" y="9356"/>
                  <a:pt x="10025" y="9275"/>
                  <a:pt x="10084" y="9192"/>
                </a:cubicBezTo>
                <a:cubicBezTo>
                  <a:pt x="10095" y="9181"/>
                  <a:pt x="10095" y="9169"/>
                  <a:pt x="10107" y="9145"/>
                </a:cubicBezTo>
                <a:cubicBezTo>
                  <a:pt x="10131" y="9122"/>
                  <a:pt x="10142" y="9087"/>
                  <a:pt x="10165" y="9052"/>
                </a:cubicBezTo>
                <a:cubicBezTo>
                  <a:pt x="10178" y="9040"/>
                  <a:pt x="10178" y="9028"/>
                  <a:pt x="10189" y="9005"/>
                </a:cubicBezTo>
                <a:cubicBezTo>
                  <a:pt x="10212" y="8981"/>
                  <a:pt x="10224" y="8947"/>
                  <a:pt x="10236" y="8911"/>
                </a:cubicBezTo>
                <a:cubicBezTo>
                  <a:pt x="10248" y="8900"/>
                  <a:pt x="10259" y="8887"/>
                  <a:pt x="10259" y="8864"/>
                </a:cubicBezTo>
                <a:cubicBezTo>
                  <a:pt x="10306" y="8770"/>
                  <a:pt x="10342" y="8676"/>
                  <a:pt x="10376" y="8583"/>
                </a:cubicBezTo>
                <a:cubicBezTo>
                  <a:pt x="10376" y="8571"/>
                  <a:pt x="10376" y="8548"/>
                  <a:pt x="10389" y="8536"/>
                </a:cubicBezTo>
                <a:cubicBezTo>
                  <a:pt x="10400" y="8501"/>
                  <a:pt x="10400" y="8465"/>
                  <a:pt x="10412" y="8431"/>
                </a:cubicBezTo>
                <a:cubicBezTo>
                  <a:pt x="10423" y="8419"/>
                  <a:pt x="10423" y="8395"/>
                  <a:pt x="10423" y="8384"/>
                </a:cubicBezTo>
                <a:cubicBezTo>
                  <a:pt x="10435" y="8348"/>
                  <a:pt x="10447" y="8313"/>
                  <a:pt x="10447" y="8278"/>
                </a:cubicBezTo>
                <a:cubicBezTo>
                  <a:pt x="10447" y="8254"/>
                  <a:pt x="10459" y="8243"/>
                  <a:pt x="10459" y="8231"/>
                </a:cubicBezTo>
                <a:cubicBezTo>
                  <a:pt x="10494" y="8020"/>
                  <a:pt x="10506" y="7798"/>
                  <a:pt x="10494" y="7574"/>
                </a:cubicBezTo>
                <a:cubicBezTo>
                  <a:pt x="11009" y="7481"/>
                  <a:pt x="11538" y="7376"/>
                  <a:pt x="12065" y="7293"/>
                </a:cubicBezTo>
                <a:cubicBezTo>
                  <a:pt x="12065" y="7316"/>
                  <a:pt x="12077" y="7340"/>
                  <a:pt x="12088" y="7352"/>
                </a:cubicBezTo>
                <a:lnTo>
                  <a:pt x="12088" y="7363"/>
                </a:lnTo>
                <a:lnTo>
                  <a:pt x="12158" y="7504"/>
                </a:lnTo>
                <a:cubicBezTo>
                  <a:pt x="12171" y="7527"/>
                  <a:pt x="12182" y="7540"/>
                  <a:pt x="12182" y="7551"/>
                </a:cubicBezTo>
                <a:lnTo>
                  <a:pt x="12252" y="7657"/>
                </a:lnTo>
                <a:cubicBezTo>
                  <a:pt x="12264" y="7668"/>
                  <a:pt x="12276" y="7692"/>
                  <a:pt x="12276" y="7704"/>
                </a:cubicBezTo>
                <a:cubicBezTo>
                  <a:pt x="12311" y="7751"/>
                  <a:pt x="12346" y="7798"/>
                  <a:pt x="12382" y="7832"/>
                </a:cubicBezTo>
                <a:lnTo>
                  <a:pt x="12393" y="7832"/>
                </a:lnTo>
                <a:cubicBezTo>
                  <a:pt x="12429" y="7879"/>
                  <a:pt x="12463" y="7915"/>
                  <a:pt x="12499" y="7962"/>
                </a:cubicBezTo>
                <a:lnTo>
                  <a:pt x="12534" y="7996"/>
                </a:lnTo>
                <a:cubicBezTo>
                  <a:pt x="12569" y="8020"/>
                  <a:pt x="12604" y="8043"/>
                  <a:pt x="12627" y="8067"/>
                </a:cubicBezTo>
                <a:cubicBezTo>
                  <a:pt x="12640" y="8079"/>
                  <a:pt x="12663" y="8090"/>
                  <a:pt x="12674" y="8102"/>
                </a:cubicBezTo>
                <a:cubicBezTo>
                  <a:pt x="12721" y="8137"/>
                  <a:pt x="12757" y="8161"/>
                  <a:pt x="12815" y="8196"/>
                </a:cubicBezTo>
                <a:lnTo>
                  <a:pt x="12956" y="8267"/>
                </a:lnTo>
                <a:cubicBezTo>
                  <a:pt x="12979" y="8278"/>
                  <a:pt x="12991" y="8278"/>
                  <a:pt x="13003" y="8290"/>
                </a:cubicBezTo>
                <a:cubicBezTo>
                  <a:pt x="13049" y="8301"/>
                  <a:pt x="13085" y="8313"/>
                  <a:pt x="13120" y="8325"/>
                </a:cubicBezTo>
                <a:cubicBezTo>
                  <a:pt x="13143" y="8337"/>
                  <a:pt x="13155" y="8337"/>
                  <a:pt x="13167" y="8337"/>
                </a:cubicBezTo>
                <a:cubicBezTo>
                  <a:pt x="13226" y="8360"/>
                  <a:pt x="13284" y="8372"/>
                  <a:pt x="13343" y="8372"/>
                </a:cubicBezTo>
                <a:cubicBezTo>
                  <a:pt x="13401" y="8384"/>
                  <a:pt x="13448" y="8384"/>
                  <a:pt x="13507" y="8384"/>
                </a:cubicBezTo>
                <a:lnTo>
                  <a:pt x="13565" y="8384"/>
                </a:lnTo>
                <a:cubicBezTo>
                  <a:pt x="13612" y="8384"/>
                  <a:pt x="13659" y="8372"/>
                  <a:pt x="13706" y="8372"/>
                </a:cubicBezTo>
                <a:cubicBezTo>
                  <a:pt x="13718" y="8372"/>
                  <a:pt x="13742" y="8360"/>
                  <a:pt x="13753" y="8360"/>
                </a:cubicBezTo>
                <a:cubicBezTo>
                  <a:pt x="13823" y="8348"/>
                  <a:pt x="13882" y="8337"/>
                  <a:pt x="13953" y="8313"/>
                </a:cubicBezTo>
                <a:cubicBezTo>
                  <a:pt x="14000" y="8301"/>
                  <a:pt x="14058" y="8278"/>
                  <a:pt x="14105" y="8254"/>
                </a:cubicBezTo>
                <a:cubicBezTo>
                  <a:pt x="14117" y="8243"/>
                  <a:pt x="14128" y="8243"/>
                  <a:pt x="14140" y="8231"/>
                </a:cubicBezTo>
                <a:lnTo>
                  <a:pt x="14281" y="8161"/>
                </a:lnTo>
                <a:cubicBezTo>
                  <a:pt x="14292" y="8149"/>
                  <a:pt x="14292" y="8149"/>
                  <a:pt x="14304" y="8149"/>
                </a:cubicBezTo>
                <a:cubicBezTo>
                  <a:pt x="14339" y="8114"/>
                  <a:pt x="14375" y="8090"/>
                  <a:pt x="14410" y="8067"/>
                </a:cubicBezTo>
                <a:cubicBezTo>
                  <a:pt x="14422" y="8056"/>
                  <a:pt x="14422" y="8056"/>
                  <a:pt x="14433" y="8056"/>
                </a:cubicBezTo>
                <a:lnTo>
                  <a:pt x="14539" y="7950"/>
                </a:lnTo>
                <a:cubicBezTo>
                  <a:pt x="14550" y="7950"/>
                  <a:pt x="14550" y="7938"/>
                  <a:pt x="14562" y="7926"/>
                </a:cubicBezTo>
                <a:cubicBezTo>
                  <a:pt x="14597" y="7891"/>
                  <a:pt x="14621" y="7856"/>
                  <a:pt x="14656" y="7821"/>
                </a:cubicBezTo>
                <a:cubicBezTo>
                  <a:pt x="14680" y="7785"/>
                  <a:pt x="14714" y="7751"/>
                  <a:pt x="14738" y="7704"/>
                </a:cubicBezTo>
                <a:cubicBezTo>
                  <a:pt x="14738" y="7704"/>
                  <a:pt x="14750" y="7692"/>
                  <a:pt x="14750" y="7680"/>
                </a:cubicBezTo>
                <a:cubicBezTo>
                  <a:pt x="14773" y="7645"/>
                  <a:pt x="14797" y="7598"/>
                  <a:pt x="14808" y="7563"/>
                </a:cubicBezTo>
                <a:cubicBezTo>
                  <a:pt x="14808" y="7551"/>
                  <a:pt x="14820" y="7551"/>
                  <a:pt x="14820" y="7540"/>
                </a:cubicBezTo>
                <a:cubicBezTo>
                  <a:pt x="14832" y="7504"/>
                  <a:pt x="14855" y="7469"/>
                  <a:pt x="14867" y="7434"/>
                </a:cubicBezTo>
                <a:lnTo>
                  <a:pt x="14867" y="7410"/>
                </a:lnTo>
                <a:cubicBezTo>
                  <a:pt x="14878" y="7363"/>
                  <a:pt x="14891" y="7316"/>
                  <a:pt x="14902" y="7282"/>
                </a:cubicBezTo>
                <a:cubicBezTo>
                  <a:pt x="14902" y="7270"/>
                  <a:pt x="14914" y="7258"/>
                  <a:pt x="14914" y="7246"/>
                </a:cubicBezTo>
                <a:cubicBezTo>
                  <a:pt x="14925" y="7211"/>
                  <a:pt x="14925" y="7164"/>
                  <a:pt x="14938" y="7118"/>
                </a:cubicBezTo>
                <a:cubicBezTo>
                  <a:pt x="14938" y="7024"/>
                  <a:pt x="14949" y="6930"/>
                  <a:pt x="14938" y="6836"/>
                </a:cubicBezTo>
                <a:cubicBezTo>
                  <a:pt x="14972" y="5969"/>
                  <a:pt x="14328" y="5042"/>
                  <a:pt x="13401" y="5031"/>
                </a:cubicBezTo>
                <a:cubicBezTo>
                  <a:pt x="13155" y="5031"/>
                  <a:pt x="12898" y="5101"/>
                  <a:pt x="12616" y="5242"/>
                </a:cubicBezTo>
                <a:cubicBezTo>
                  <a:pt x="12124" y="5500"/>
                  <a:pt x="11913" y="5969"/>
                  <a:pt x="11924" y="6461"/>
                </a:cubicBezTo>
                <a:lnTo>
                  <a:pt x="11924" y="6472"/>
                </a:lnTo>
                <a:lnTo>
                  <a:pt x="11924" y="6531"/>
                </a:lnTo>
                <a:lnTo>
                  <a:pt x="11924" y="6636"/>
                </a:lnTo>
                <a:lnTo>
                  <a:pt x="11924" y="6649"/>
                </a:lnTo>
                <a:lnTo>
                  <a:pt x="11924" y="6672"/>
                </a:lnTo>
                <a:cubicBezTo>
                  <a:pt x="11408" y="6754"/>
                  <a:pt x="10892" y="6860"/>
                  <a:pt x="10389" y="6941"/>
                </a:cubicBezTo>
                <a:cubicBezTo>
                  <a:pt x="10060" y="5758"/>
                  <a:pt x="9087" y="4737"/>
                  <a:pt x="7786" y="4737"/>
                </a:cubicBezTo>
                <a:cubicBezTo>
                  <a:pt x="7586" y="4737"/>
                  <a:pt x="7387" y="4761"/>
                  <a:pt x="7176" y="4807"/>
                </a:cubicBezTo>
                <a:cubicBezTo>
                  <a:pt x="7023" y="4187"/>
                  <a:pt x="6824" y="3588"/>
                  <a:pt x="6672" y="2967"/>
                </a:cubicBezTo>
                <a:cubicBezTo>
                  <a:pt x="6672" y="2955"/>
                  <a:pt x="6684" y="2955"/>
                  <a:pt x="6684" y="2955"/>
                </a:cubicBezTo>
                <a:cubicBezTo>
                  <a:pt x="6695" y="2944"/>
                  <a:pt x="6707" y="2944"/>
                  <a:pt x="6707" y="2932"/>
                </a:cubicBezTo>
                <a:cubicBezTo>
                  <a:pt x="6754" y="2908"/>
                  <a:pt x="6789" y="2885"/>
                  <a:pt x="6824" y="2861"/>
                </a:cubicBezTo>
                <a:cubicBezTo>
                  <a:pt x="6824" y="2850"/>
                  <a:pt x="6836" y="2850"/>
                  <a:pt x="6848" y="2838"/>
                </a:cubicBezTo>
                <a:cubicBezTo>
                  <a:pt x="6883" y="2814"/>
                  <a:pt x="6918" y="2780"/>
                  <a:pt x="6953" y="2744"/>
                </a:cubicBezTo>
                <a:cubicBezTo>
                  <a:pt x="6953" y="2733"/>
                  <a:pt x="6965" y="2733"/>
                  <a:pt x="6976" y="2721"/>
                </a:cubicBezTo>
                <a:cubicBezTo>
                  <a:pt x="7000" y="2686"/>
                  <a:pt x="7035" y="2650"/>
                  <a:pt x="7070" y="2615"/>
                </a:cubicBezTo>
                <a:cubicBezTo>
                  <a:pt x="7094" y="2580"/>
                  <a:pt x="7117" y="2533"/>
                  <a:pt x="7140" y="2498"/>
                </a:cubicBezTo>
                <a:lnTo>
                  <a:pt x="7164" y="2475"/>
                </a:lnTo>
                <a:cubicBezTo>
                  <a:pt x="7176" y="2439"/>
                  <a:pt x="7200" y="2392"/>
                  <a:pt x="7223" y="2358"/>
                </a:cubicBezTo>
                <a:cubicBezTo>
                  <a:pt x="7223" y="2345"/>
                  <a:pt x="7223" y="2345"/>
                  <a:pt x="7234" y="2334"/>
                </a:cubicBezTo>
                <a:cubicBezTo>
                  <a:pt x="7246" y="2298"/>
                  <a:pt x="7258" y="2264"/>
                  <a:pt x="7270" y="2217"/>
                </a:cubicBezTo>
                <a:cubicBezTo>
                  <a:pt x="7281" y="2217"/>
                  <a:pt x="7281" y="2205"/>
                  <a:pt x="7281" y="2205"/>
                </a:cubicBezTo>
                <a:cubicBezTo>
                  <a:pt x="7293" y="2158"/>
                  <a:pt x="7305" y="2111"/>
                  <a:pt x="7317" y="2076"/>
                </a:cubicBezTo>
                <a:lnTo>
                  <a:pt x="7317" y="2041"/>
                </a:lnTo>
                <a:cubicBezTo>
                  <a:pt x="7328" y="1994"/>
                  <a:pt x="7340" y="1959"/>
                  <a:pt x="7340" y="1912"/>
                </a:cubicBezTo>
                <a:cubicBezTo>
                  <a:pt x="7445" y="1021"/>
                  <a:pt x="6778" y="1"/>
                  <a:pt x="5804"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2910" name="Google Shape;2910;p86"/>
          <p:cNvGrpSpPr/>
          <p:nvPr/>
        </p:nvGrpSpPr>
        <p:grpSpPr>
          <a:xfrm rot="9738519">
            <a:off x="7826044" y="4169713"/>
            <a:ext cx="1195738" cy="801019"/>
            <a:chOff x="2458950" y="394475"/>
            <a:chExt cx="697050" cy="466950"/>
          </a:xfrm>
        </p:grpSpPr>
        <p:sp>
          <p:nvSpPr>
            <p:cNvPr id="2911" name="Google Shape;2911;p86"/>
            <p:cNvSpPr/>
            <p:nvPr/>
          </p:nvSpPr>
          <p:spPr>
            <a:xfrm>
              <a:off x="2585335" y="394475"/>
              <a:ext cx="88000" cy="100225"/>
            </a:xfrm>
            <a:custGeom>
              <a:rect b="b" l="l" r="r" t="t"/>
              <a:pathLst>
                <a:path extrusionOk="0" h="4009" w="3520">
                  <a:moveTo>
                    <a:pt x="2021" y="1"/>
                  </a:moveTo>
                  <a:cubicBezTo>
                    <a:pt x="1846" y="1"/>
                    <a:pt x="1681" y="99"/>
                    <a:pt x="1636" y="325"/>
                  </a:cubicBezTo>
                  <a:cubicBezTo>
                    <a:pt x="1585" y="645"/>
                    <a:pt x="1502" y="965"/>
                    <a:pt x="1420" y="1284"/>
                  </a:cubicBezTo>
                  <a:cubicBezTo>
                    <a:pt x="1203" y="1192"/>
                    <a:pt x="976" y="1099"/>
                    <a:pt x="749" y="1037"/>
                  </a:cubicBezTo>
                  <a:cubicBezTo>
                    <a:pt x="704" y="1024"/>
                    <a:pt x="661" y="1018"/>
                    <a:pt x="620" y="1018"/>
                  </a:cubicBezTo>
                  <a:cubicBezTo>
                    <a:pt x="159" y="1018"/>
                    <a:pt x="0" y="1761"/>
                    <a:pt x="512" y="1903"/>
                  </a:cubicBezTo>
                  <a:cubicBezTo>
                    <a:pt x="728" y="1965"/>
                    <a:pt x="945" y="2048"/>
                    <a:pt x="1152" y="2141"/>
                  </a:cubicBezTo>
                  <a:cubicBezTo>
                    <a:pt x="1007" y="2584"/>
                    <a:pt x="842" y="3028"/>
                    <a:pt x="677" y="3461"/>
                  </a:cubicBezTo>
                  <a:cubicBezTo>
                    <a:pt x="552" y="3791"/>
                    <a:pt x="823" y="4008"/>
                    <a:pt x="1099" y="4008"/>
                  </a:cubicBezTo>
                  <a:cubicBezTo>
                    <a:pt x="1281" y="4008"/>
                    <a:pt x="1466" y="3915"/>
                    <a:pt x="1544" y="3698"/>
                  </a:cubicBezTo>
                  <a:cubicBezTo>
                    <a:pt x="1698" y="3306"/>
                    <a:pt x="1842" y="2904"/>
                    <a:pt x="1977" y="2512"/>
                  </a:cubicBezTo>
                  <a:cubicBezTo>
                    <a:pt x="2224" y="2615"/>
                    <a:pt x="2472" y="2698"/>
                    <a:pt x="2740" y="2749"/>
                  </a:cubicBezTo>
                  <a:cubicBezTo>
                    <a:pt x="2775" y="2756"/>
                    <a:pt x="2809" y="2759"/>
                    <a:pt x="2841" y="2759"/>
                  </a:cubicBezTo>
                  <a:cubicBezTo>
                    <a:pt x="3334" y="2759"/>
                    <a:pt x="3519" y="1990"/>
                    <a:pt x="2977" y="1883"/>
                  </a:cubicBezTo>
                  <a:cubicBezTo>
                    <a:pt x="2729" y="1831"/>
                    <a:pt x="2482" y="1749"/>
                    <a:pt x="2255" y="1656"/>
                  </a:cubicBezTo>
                  <a:cubicBezTo>
                    <a:pt x="2358" y="1295"/>
                    <a:pt x="2441" y="934"/>
                    <a:pt x="2513" y="573"/>
                  </a:cubicBezTo>
                  <a:cubicBezTo>
                    <a:pt x="2575" y="225"/>
                    <a:pt x="2286" y="1"/>
                    <a:pt x="2021" y="1"/>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12" name="Google Shape;2912;p86"/>
            <p:cNvSpPr/>
            <p:nvPr/>
          </p:nvSpPr>
          <p:spPr>
            <a:xfrm>
              <a:off x="2458950" y="728400"/>
              <a:ext cx="67825" cy="58925"/>
            </a:xfrm>
            <a:custGeom>
              <a:rect b="b" l="l" r="r" t="t"/>
              <a:pathLst>
                <a:path extrusionOk="0" h="2357" w="2713">
                  <a:moveTo>
                    <a:pt x="1510" y="0"/>
                  </a:moveTo>
                  <a:cubicBezTo>
                    <a:pt x="1288" y="0"/>
                    <a:pt x="1065" y="67"/>
                    <a:pt x="877" y="205"/>
                  </a:cubicBezTo>
                  <a:cubicBezTo>
                    <a:pt x="774" y="287"/>
                    <a:pt x="671" y="370"/>
                    <a:pt x="558" y="452"/>
                  </a:cubicBezTo>
                  <a:cubicBezTo>
                    <a:pt x="93" y="792"/>
                    <a:pt x="0" y="1473"/>
                    <a:pt x="351" y="1938"/>
                  </a:cubicBezTo>
                  <a:cubicBezTo>
                    <a:pt x="552" y="2212"/>
                    <a:pt x="872" y="2357"/>
                    <a:pt x="1196" y="2357"/>
                  </a:cubicBezTo>
                  <a:cubicBezTo>
                    <a:pt x="1421" y="2357"/>
                    <a:pt x="1647" y="2288"/>
                    <a:pt x="1837" y="2144"/>
                  </a:cubicBezTo>
                  <a:cubicBezTo>
                    <a:pt x="1940" y="2072"/>
                    <a:pt x="2053" y="1989"/>
                    <a:pt x="2156" y="1906"/>
                  </a:cubicBezTo>
                  <a:cubicBezTo>
                    <a:pt x="2621" y="1556"/>
                    <a:pt x="2713" y="886"/>
                    <a:pt x="2362" y="421"/>
                  </a:cubicBezTo>
                  <a:cubicBezTo>
                    <a:pt x="2160" y="145"/>
                    <a:pt x="1837" y="0"/>
                    <a:pt x="1510" y="0"/>
                  </a:cubicBez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13" name="Google Shape;2913;p86"/>
            <p:cNvSpPr/>
            <p:nvPr/>
          </p:nvSpPr>
          <p:spPr>
            <a:xfrm>
              <a:off x="2521600" y="807300"/>
              <a:ext cx="63725" cy="54125"/>
            </a:xfrm>
            <a:custGeom>
              <a:rect b="b" l="l" r="r" t="t"/>
              <a:pathLst>
                <a:path extrusionOk="0" h="2165" w="2549">
                  <a:moveTo>
                    <a:pt x="1157" y="1"/>
                  </a:moveTo>
                  <a:cubicBezTo>
                    <a:pt x="631" y="1"/>
                    <a:pt x="159" y="384"/>
                    <a:pt x="83" y="917"/>
                  </a:cubicBezTo>
                  <a:cubicBezTo>
                    <a:pt x="1" y="1484"/>
                    <a:pt x="413" y="2031"/>
                    <a:pt x="991" y="2113"/>
                  </a:cubicBezTo>
                  <a:lnTo>
                    <a:pt x="1270" y="2154"/>
                  </a:lnTo>
                  <a:cubicBezTo>
                    <a:pt x="1319" y="2162"/>
                    <a:pt x="1367" y="2165"/>
                    <a:pt x="1415" y="2165"/>
                  </a:cubicBezTo>
                  <a:cubicBezTo>
                    <a:pt x="1927" y="2165"/>
                    <a:pt x="2391" y="1776"/>
                    <a:pt x="2466" y="1257"/>
                  </a:cubicBezTo>
                  <a:cubicBezTo>
                    <a:pt x="2549" y="680"/>
                    <a:pt x="2136" y="133"/>
                    <a:pt x="1569" y="50"/>
                  </a:cubicBezTo>
                  <a:lnTo>
                    <a:pt x="1290" y="9"/>
                  </a:lnTo>
                  <a:cubicBezTo>
                    <a:pt x="1246" y="3"/>
                    <a:pt x="1201" y="1"/>
                    <a:pt x="1157" y="1"/>
                  </a:cubicBez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14" name="Google Shape;2914;p86"/>
            <p:cNvSpPr/>
            <p:nvPr/>
          </p:nvSpPr>
          <p:spPr>
            <a:xfrm>
              <a:off x="2562825" y="714100"/>
              <a:ext cx="72325" cy="53275"/>
            </a:xfrm>
            <a:custGeom>
              <a:rect b="b" l="l" r="r" t="t"/>
              <a:pathLst>
                <a:path extrusionOk="0" h="2131" w="2893">
                  <a:moveTo>
                    <a:pt x="1426" y="1"/>
                  </a:moveTo>
                  <a:cubicBezTo>
                    <a:pt x="216" y="1"/>
                    <a:pt x="1" y="1930"/>
                    <a:pt x="1302" y="2118"/>
                  </a:cubicBezTo>
                  <a:cubicBezTo>
                    <a:pt x="1362" y="2127"/>
                    <a:pt x="1420" y="2131"/>
                    <a:pt x="1475" y="2131"/>
                  </a:cubicBezTo>
                  <a:cubicBezTo>
                    <a:pt x="2677" y="2131"/>
                    <a:pt x="2892" y="200"/>
                    <a:pt x="1601" y="14"/>
                  </a:cubicBezTo>
                  <a:cubicBezTo>
                    <a:pt x="1541" y="5"/>
                    <a:pt x="1482" y="1"/>
                    <a:pt x="1426" y="1"/>
                  </a:cubicBez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15" name="Google Shape;2915;p86"/>
            <p:cNvSpPr/>
            <p:nvPr/>
          </p:nvSpPr>
          <p:spPr>
            <a:xfrm>
              <a:off x="3033750" y="467675"/>
              <a:ext cx="46950" cy="40975"/>
            </a:xfrm>
            <a:custGeom>
              <a:rect b="b" l="l" r="r" t="t"/>
              <a:pathLst>
                <a:path extrusionOk="0" h="1639" w="1878">
                  <a:moveTo>
                    <a:pt x="1045" y="0"/>
                  </a:moveTo>
                  <a:cubicBezTo>
                    <a:pt x="892" y="0"/>
                    <a:pt x="739" y="47"/>
                    <a:pt x="610" y="143"/>
                  </a:cubicBezTo>
                  <a:cubicBezTo>
                    <a:pt x="527" y="205"/>
                    <a:pt x="454" y="257"/>
                    <a:pt x="383" y="319"/>
                  </a:cubicBezTo>
                  <a:cubicBezTo>
                    <a:pt x="62" y="556"/>
                    <a:pt x="1" y="1020"/>
                    <a:pt x="238" y="1350"/>
                  </a:cubicBezTo>
                  <a:cubicBezTo>
                    <a:pt x="378" y="1539"/>
                    <a:pt x="602" y="1638"/>
                    <a:pt x="828" y="1638"/>
                  </a:cubicBezTo>
                  <a:cubicBezTo>
                    <a:pt x="983" y="1638"/>
                    <a:pt x="1139" y="1591"/>
                    <a:pt x="1270" y="1495"/>
                  </a:cubicBezTo>
                  <a:cubicBezTo>
                    <a:pt x="1342" y="1433"/>
                    <a:pt x="1414" y="1381"/>
                    <a:pt x="1486" y="1330"/>
                  </a:cubicBezTo>
                  <a:cubicBezTo>
                    <a:pt x="1816" y="1082"/>
                    <a:pt x="1878" y="617"/>
                    <a:pt x="1641" y="298"/>
                  </a:cubicBezTo>
                  <a:cubicBezTo>
                    <a:pt x="1494" y="102"/>
                    <a:pt x="1269" y="0"/>
                    <a:pt x="1045" y="0"/>
                  </a:cubicBez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16" name="Google Shape;2916;p86"/>
            <p:cNvSpPr/>
            <p:nvPr/>
          </p:nvSpPr>
          <p:spPr>
            <a:xfrm>
              <a:off x="3077075" y="522600"/>
              <a:ext cx="44125" cy="37525"/>
            </a:xfrm>
            <a:custGeom>
              <a:rect b="b" l="l" r="r" t="t"/>
              <a:pathLst>
                <a:path extrusionOk="0" h="1501" w="1765">
                  <a:moveTo>
                    <a:pt x="789" y="1"/>
                  </a:moveTo>
                  <a:cubicBezTo>
                    <a:pt x="429" y="1"/>
                    <a:pt x="110" y="272"/>
                    <a:pt x="62" y="628"/>
                  </a:cubicBezTo>
                  <a:cubicBezTo>
                    <a:pt x="1" y="1031"/>
                    <a:pt x="289" y="1402"/>
                    <a:pt x="681" y="1464"/>
                  </a:cubicBezTo>
                  <a:lnTo>
                    <a:pt x="878" y="1494"/>
                  </a:lnTo>
                  <a:cubicBezTo>
                    <a:pt x="910" y="1499"/>
                    <a:pt x="942" y="1501"/>
                    <a:pt x="974" y="1501"/>
                  </a:cubicBezTo>
                  <a:cubicBezTo>
                    <a:pt x="1339" y="1501"/>
                    <a:pt x="1666" y="1235"/>
                    <a:pt x="1713" y="866"/>
                  </a:cubicBezTo>
                  <a:cubicBezTo>
                    <a:pt x="1765" y="463"/>
                    <a:pt x="1486" y="91"/>
                    <a:pt x="1084" y="30"/>
                  </a:cubicBezTo>
                  <a:lnTo>
                    <a:pt x="898" y="9"/>
                  </a:lnTo>
                  <a:cubicBezTo>
                    <a:pt x="862" y="3"/>
                    <a:pt x="825" y="1"/>
                    <a:pt x="789" y="1"/>
                  </a:cubicBez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17" name="Google Shape;2917;p86"/>
            <p:cNvSpPr/>
            <p:nvPr/>
          </p:nvSpPr>
          <p:spPr>
            <a:xfrm>
              <a:off x="3105725" y="457875"/>
              <a:ext cx="50275" cy="36825"/>
            </a:xfrm>
            <a:custGeom>
              <a:rect b="b" l="l" r="r" t="t"/>
              <a:pathLst>
                <a:path extrusionOk="0" h="1473" w="2011">
                  <a:moveTo>
                    <a:pt x="983" y="0"/>
                  </a:moveTo>
                  <a:cubicBezTo>
                    <a:pt x="149" y="0"/>
                    <a:pt x="0" y="1336"/>
                    <a:pt x="897" y="1463"/>
                  </a:cubicBezTo>
                  <a:cubicBezTo>
                    <a:pt x="938" y="1469"/>
                    <a:pt x="978" y="1472"/>
                    <a:pt x="1017" y="1472"/>
                  </a:cubicBezTo>
                  <a:cubicBezTo>
                    <a:pt x="1853" y="1472"/>
                    <a:pt x="2010" y="137"/>
                    <a:pt x="1103" y="9"/>
                  </a:cubicBezTo>
                  <a:cubicBezTo>
                    <a:pt x="1062" y="3"/>
                    <a:pt x="1022" y="0"/>
                    <a:pt x="983" y="0"/>
                  </a:cubicBez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Tree>
  </p:cSld>
  <p:clrMapOvr>
    <a:masterClrMapping/>
  </p:clrMapOvr>
</p:sldLayout>
</file>

<file path=ppt/slideLayouts/slideLayout8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4">
  <p:cSld name="TITLE_ONLY_1_1_1_1_1">
    <p:spTree>
      <p:nvGrpSpPr>
        <p:cNvPr id="2918" name="Shape 2918"/>
        <p:cNvGrpSpPr/>
        <p:nvPr/>
      </p:nvGrpSpPr>
      <p:grpSpPr>
        <a:xfrm>
          <a:off x="0" y="0"/>
          <a:ext cx="0" cy="0"/>
          <a:chOff x="0" y="0"/>
          <a:chExt cx="0" cy="0"/>
        </a:xfrm>
      </p:grpSpPr>
      <p:sp>
        <p:nvSpPr>
          <p:cNvPr id="2919" name="Google Shape;2919;p87"/>
          <p:cNvSpPr/>
          <p:nvPr/>
        </p:nvSpPr>
        <p:spPr>
          <a:xfrm>
            <a:off x="8657247" y="342125"/>
            <a:ext cx="868895" cy="778512"/>
          </a:xfrm>
          <a:custGeom>
            <a:rect b="b" l="l" r="r" t="t"/>
            <a:pathLst>
              <a:path extrusionOk="0" h="16650" w="18583">
                <a:moveTo>
                  <a:pt x="8583" y="411"/>
                </a:moveTo>
                <a:cubicBezTo>
                  <a:pt x="9474" y="411"/>
                  <a:pt x="10201" y="1068"/>
                  <a:pt x="10763" y="1889"/>
                </a:cubicBezTo>
                <a:cubicBezTo>
                  <a:pt x="9860" y="2264"/>
                  <a:pt x="9005" y="2814"/>
                  <a:pt x="8312" y="3296"/>
                </a:cubicBezTo>
                <a:cubicBezTo>
                  <a:pt x="8067" y="3460"/>
                  <a:pt x="7820" y="3647"/>
                  <a:pt x="7586" y="3823"/>
                </a:cubicBezTo>
                <a:cubicBezTo>
                  <a:pt x="6952" y="3741"/>
                  <a:pt x="6308" y="3682"/>
                  <a:pt x="5663" y="3671"/>
                </a:cubicBezTo>
                <a:cubicBezTo>
                  <a:pt x="5897" y="2405"/>
                  <a:pt x="6449" y="1243"/>
                  <a:pt x="7668" y="634"/>
                </a:cubicBezTo>
                <a:cubicBezTo>
                  <a:pt x="7996" y="482"/>
                  <a:pt x="8301" y="411"/>
                  <a:pt x="8583" y="411"/>
                </a:cubicBezTo>
                <a:close/>
                <a:moveTo>
                  <a:pt x="11032" y="2311"/>
                </a:moveTo>
                <a:cubicBezTo>
                  <a:pt x="11384" y="2897"/>
                  <a:pt x="11654" y="3518"/>
                  <a:pt x="11842" y="4022"/>
                </a:cubicBezTo>
                <a:cubicBezTo>
                  <a:pt x="11947" y="4280"/>
                  <a:pt x="12029" y="4550"/>
                  <a:pt x="12123" y="4820"/>
                </a:cubicBezTo>
                <a:cubicBezTo>
                  <a:pt x="10998" y="4456"/>
                  <a:pt x="9837" y="4198"/>
                  <a:pt x="8711" y="3999"/>
                </a:cubicBezTo>
                <a:cubicBezTo>
                  <a:pt x="8559" y="3976"/>
                  <a:pt x="8395" y="3940"/>
                  <a:pt x="8242" y="3916"/>
                </a:cubicBezTo>
                <a:lnTo>
                  <a:pt x="8735" y="3565"/>
                </a:lnTo>
                <a:cubicBezTo>
                  <a:pt x="9427" y="3096"/>
                  <a:pt x="10212" y="2627"/>
                  <a:pt x="11032" y="2311"/>
                </a:cubicBezTo>
                <a:close/>
                <a:moveTo>
                  <a:pt x="5980" y="4187"/>
                </a:moveTo>
                <a:cubicBezTo>
                  <a:pt x="6332" y="4198"/>
                  <a:pt x="6683" y="4210"/>
                  <a:pt x="7058" y="4245"/>
                </a:cubicBezTo>
                <a:cubicBezTo>
                  <a:pt x="6507" y="4690"/>
                  <a:pt x="5968" y="5183"/>
                  <a:pt x="5475" y="5711"/>
                </a:cubicBezTo>
                <a:cubicBezTo>
                  <a:pt x="5487" y="5218"/>
                  <a:pt x="5511" y="4690"/>
                  <a:pt x="5581" y="4187"/>
                </a:cubicBezTo>
                <a:close/>
                <a:moveTo>
                  <a:pt x="12616" y="1947"/>
                </a:moveTo>
                <a:cubicBezTo>
                  <a:pt x="12674" y="2592"/>
                  <a:pt x="13284" y="3202"/>
                  <a:pt x="13952" y="3202"/>
                </a:cubicBezTo>
                <a:cubicBezTo>
                  <a:pt x="14175" y="3202"/>
                  <a:pt x="14398" y="3131"/>
                  <a:pt x="14620" y="2979"/>
                </a:cubicBezTo>
                <a:cubicBezTo>
                  <a:pt x="14737" y="2885"/>
                  <a:pt x="14831" y="2780"/>
                  <a:pt x="14901" y="2662"/>
                </a:cubicBezTo>
                <a:cubicBezTo>
                  <a:pt x="15852" y="3530"/>
                  <a:pt x="15523" y="4914"/>
                  <a:pt x="14961" y="6074"/>
                </a:cubicBezTo>
                <a:cubicBezTo>
                  <a:pt x="14245" y="5652"/>
                  <a:pt x="13483" y="5300"/>
                  <a:pt x="12686" y="5007"/>
                </a:cubicBezTo>
                <a:cubicBezTo>
                  <a:pt x="12416" y="4010"/>
                  <a:pt x="12041" y="3014"/>
                  <a:pt x="11514" y="2147"/>
                </a:cubicBezTo>
                <a:cubicBezTo>
                  <a:pt x="11877" y="2041"/>
                  <a:pt x="12252" y="1970"/>
                  <a:pt x="12616" y="1947"/>
                </a:cubicBezTo>
                <a:close/>
                <a:moveTo>
                  <a:pt x="12827" y="5534"/>
                </a:moveTo>
                <a:lnTo>
                  <a:pt x="12827" y="5534"/>
                </a:lnTo>
                <a:cubicBezTo>
                  <a:pt x="13495" y="5805"/>
                  <a:pt x="14140" y="6121"/>
                  <a:pt x="14750" y="6485"/>
                </a:cubicBezTo>
                <a:cubicBezTo>
                  <a:pt x="14620" y="6707"/>
                  <a:pt x="14492" y="6918"/>
                  <a:pt x="14374" y="7105"/>
                </a:cubicBezTo>
                <a:cubicBezTo>
                  <a:pt x="14057" y="7574"/>
                  <a:pt x="13718" y="8032"/>
                  <a:pt x="13354" y="8466"/>
                </a:cubicBezTo>
                <a:cubicBezTo>
                  <a:pt x="13296" y="8009"/>
                  <a:pt x="13225" y="7551"/>
                  <a:pt x="13155" y="7105"/>
                </a:cubicBezTo>
                <a:cubicBezTo>
                  <a:pt x="13061" y="6602"/>
                  <a:pt x="12955" y="6074"/>
                  <a:pt x="12827" y="5534"/>
                </a:cubicBezTo>
                <a:close/>
                <a:moveTo>
                  <a:pt x="5077" y="4198"/>
                </a:moveTo>
                <a:lnTo>
                  <a:pt x="5077" y="4198"/>
                </a:lnTo>
                <a:cubicBezTo>
                  <a:pt x="4995" y="4878"/>
                  <a:pt x="4983" y="5581"/>
                  <a:pt x="5006" y="6238"/>
                </a:cubicBezTo>
                <a:cubicBezTo>
                  <a:pt x="4198" y="7188"/>
                  <a:pt x="3529" y="8231"/>
                  <a:pt x="3083" y="9345"/>
                </a:cubicBezTo>
                <a:cubicBezTo>
                  <a:pt x="2169" y="8700"/>
                  <a:pt x="1454" y="7845"/>
                  <a:pt x="1290" y="6660"/>
                </a:cubicBezTo>
                <a:cubicBezTo>
                  <a:pt x="1278" y="6543"/>
                  <a:pt x="1267" y="6414"/>
                  <a:pt x="1267" y="6308"/>
                </a:cubicBezTo>
                <a:lnTo>
                  <a:pt x="1267" y="6308"/>
                </a:lnTo>
                <a:cubicBezTo>
                  <a:pt x="1372" y="6332"/>
                  <a:pt x="1489" y="6355"/>
                  <a:pt x="1595" y="6355"/>
                </a:cubicBezTo>
                <a:cubicBezTo>
                  <a:pt x="1817" y="6355"/>
                  <a:pt x="2040" y="6285"/>
                  <a:pt x="2251" y="6133"/>
                </a:cubicBezTo>
                <a:cubicBezTo>
                  <a:pt x="2767" y="5722"/>
                  <a:pt x="2814" y="5125"/>
                  <a:pt x="2603" y="4656"/>
                </a:cubicBezTo>
                <a:cubicBezTo>
                  <a:pt x="3354" y="4339"/>
                  <a:pt x="4279" y="4234"/>
                  <a:pt x="5077" y="4198"/>
                </a:cubicBezTo>
                <a:close/>
                <a:moveTo>
                  <a:pt x="5030" y="6941"/>
                </a:moveTo>
                <a:cubicBezTo>
                  <a:pt x="5042" y="7024"/>
                  <a:pt x="5042" y="7118"/>
                  <a:pt x="5053" y="7211"/>
                </a:cubicBezTo>
                <a:cubicBezTo>
                  <a:pt x="5123" y="8314"/>
                  <a:pt x="5276" y="9450"/>
                  <a:pt x="5546" y="10576"/>
                </a:cubicBezTo>
                <a:cubicBezTo>
                  <a:pt x="4854" y="10318"/>
                  <a:pt x="4139" y="10002"/>
                  <a:pt x="3482" y="9603"/>
                </a:cubicBezTo>
                <a:cubicBezTo>
                  <a:pt x="3565" y="9392"/>
                  <a:pt x="3658" y="9181"/>
                  <a:pt x="3752" y="8981"/>
                </a:cubicBezTo>
                <a:cubicBezTo>
                  <a:pt x="4092" y="8267"/>
                  <a:pt x="4526" y="7574"/>
                  <a:pt x="5030" y="6941"/>
                </a:cubicBezTo>
                <a:close/>
                <a:moveTo>
                  <a:pt x="15172" y="6754"/>
                </a:moveTo>
                <a:cubicBezTo>
                  <a:pt x="15230" y="6789"/>
                  <a:pt x="15289" y="6836"/>
                  <a:pt x="15359" y="6871"/>
                </a:cubicBezTo>
                <a:cubicBezTo>
                  <a:pt x="15805" y="7199"/>
                  <a:pt x="16261" y="7551"/>
                  <a:pt x="16519" y="7997"/>
                </a:cubicBezTo>
                <a:cubicBezTo>
                  <a:pt x="16321" y="8067"/>
                  <a:pt x="16097" y="8196"/>
                  <a:pt x="15898" y="8419"/>
                </a:cubicBezTo>
                <a:cubicBezTo>
                  <a:pt x="15370" y="9005"/>
                  <a:pt x="15675" y="9814"/>
                  <a:pt x="16250" y="10224"/>
                </a:cubicBezTo>
                <a:cubicBezTo>
                  <a:pt x="16215" y="10271"/>
                  <a:pt x="16168" y="10318"/>
                  <a:pt x="16133" y="10365"/>
                </a:cubicBezTo>
                <a:cubicBezTo>
                  <a:pt x="15500" y="11139"/>
                  <a:pt x="14445" y="11467"/>
                  <a:pt x="13495" y="11631"/>
                </a:cubicBezTo>
                <a:cubicBezTo>
                  <a:pt x="13541" y="10799"/>
                  <a:pt x="13507" y="9943"/>
                  <a:pt x="13424" y="9111"/>
                </a:cubicBezTo>
                <a:cubicBezTo>
                  <a:pt x="14081" y="8384"/>
                  <a:pt x="14703" y="7598"/>
                  <a:pt x="15172" y="6754"/>
                </a:cubicBezTo>
                <a:close/>
                <a:moveTo>
                  <a:pt x="7738" y="4304"/>
                </a:moveTo>
                <a:cubicBezTo>
                  <a:pt x="9250" y="4468"/>
                  <a:pt x="10810" y="4796"/>
                  <a:pt x="12275" y="5323"/>
                </a:cubicBezTo>
                <a:cubicBezTo>
                  <a:pt x="12604" y="6508"/>
                  <a:pt x="12815" y="7727"/>
                  <a:pt x="12932" y="8947"/>
                </a:cubicBezTo>
                <a:cubicBezTo>
                  <a:pt x="12275" y="9650"/>
                  <a:pt x="11572" y="10307"/>
                  <a:pt x="10834" y="10916"/>
                </a:cubicBezTo>
                <a:cubicBezTo>
                  <a:pt x="10517" y="11174"/>
                  <a:pt x="10188" y="11432"/>
                  <a:pt x="9860" y="11678"/>
                </a:cubicBezTo>
                <a:cubicBezTo>
                  <a:pt x="8559" y="11514"/>
                  <a:pt x="7269" y="11174"/>
                  <a:pt x="6061" y="10763"/>
                </a:cubicBezTo>
                <a:cubicBezTo>
                  <a:pt x="5686" y="9333"/>
                  <a:pt x="5511" y="7845"/>
                  <a:pt x="5487" y="6402"/>
                </a:cubicBezTo>
                <a:cubicBezTo>
                  <a:pt x="6167" y="5628"/>
                  <a:pt x="6929" y="4925"/>
                  <a:pt x="7738" y="4304"/>
                </a:cubicBezTo>
                <a:close/>
                <a:moveTo>
                  <a:pt x="12979" y="9568"/>
                </a:moveTo>
                <a:cubicBezTo>
                  <a:pt x="13038" y="10271"/>
                  <a:pt x="13049" y="10987"/>
                  <a:pt x="13014" y="11701"/>
                </a:cubicBezTo>
                <a:cubicBezTo>
                  <a:pt x="12533" y="11760"/>
                  <a:pt x="12064" y="11795"/>
                  <a:pt x="11584" y="11795"/>
                </a:cubicBezTo>
                <a:cubicBezTo>
                  <a:pt x="11232" y="11795"/>
                  <a:pt x="10892" y="11784"/>
                  <a:pt x="10552" y="11748"/>
                </a:cubicBezTo>
                <a:cubicBezTo>
                  <a:pt x="11150" y="11279"/>
                  <a:pt x="11736" y="10776"/>
                  <a:pt x="12275" y="10271"/>
                </a:cubicBezTo>
                <a:cubicBezTo>
                  <a:pt x="12510" y="10049"/>
                  <a:pt x="12744" y="9814"/>
                  <a:pt x="12979" y="9568"/>
                </a:cubicBezTo>
                <a:close/>
                <a:moveTo>
                  <a:pt x="6226" y="11315"/>
                </a:moveTo>
                <a:lnTo>
                  <a:pt x="6226" y="11315"/>
                </a:lnTo>
                <a:cubicBezTo>
                  <a:pt x="6577" y="11420"/>
                  <a:pt x="6918" y="11526"/>
                  <a:pt x="7246" y="11608"/>
                </a:cubicBezTo>
                <a:cubicBezTo>
                  <a:pt x="7903" y="11795"/>
                  <a:pt x="8606" y="11948"/>
                  <a:pt x="9309" y="12065"/>
                </a:cubicBezTo>
                <a:cubicBezTo>
                  <a:pt x="8583" y="12546"/>
                  <a:pt x="7820" y="12968"/>
                  <a:pt x="7012" y="13285"/>
                </a:cubicBezTo>
                <a:cubicBezTo>
                  <a:pt x="6694" y="12652"/>
                  <a:pt x="6437" y="11995"/>
                  <a:pt x="6226" y="11315"/>
                </a:cubicBezTo>
                <a:close/>
                <a:moveTo>
                  <a:pt x="3318" y="10083"/>
                </a:moveTo>
                <a:cubicBezTo>
                  <a:pt x="4057" y="10529"/>
                  <a:pt x="4878" y="10869"/>
                  <a:pt x="5686" y="11139"/>
                </a:cubicBezTo>
                <a:cubicBezTo>
                  <a:pt x="5909" y="11936"/>
                  <a:pt x="6202" y="12710"/>
                  <a:pt x="6566" y="13437"/>
                </a:cubicBezTo>
                <a:cubicBezTo>
                  <a:pt x="6554" y="13449"/>
                  <a:pt x="6543" y="13449"/>
                  <a:pt x="6519" y="13449"/>
                </a:cubicBezTo>
                <a:cubicBezTo>
                  <a:pt x="6061" y="13589"/>
                  <a:pt x="5605" y="13718"/>
                  <a:pt x="5159" y="13718"/>
                </a:cubicBezTo>
                <a:cubicBezTo>
                  <a:pt x="4714" y="13718"/>
                  <a:pt x="4279" y="13589"/>
                  <a:pt x="3904" y="13202"/>
                </a:cubicBezTo>
                <a:cubicBezTo>
                  <a:pt x="3541" y="12850"/>
                  <a:pt x="3330" y="12370"/>
                  <a:pt x="3213" y="11889"/>
                </a:cubicBezTo>
                <a:cubicBezTo>
                  <a:pt x="3083" y="11292"/>
                  <a:pt x="3154" y="10682"/>
                  <a:pt x="3318" y="10083"/>
                </a:cubicBezTo>
                <a:close/>
                <a:moveTo>
                  <a:pt x="10001" y="12159"/>
                </a:moveTo>
                <a:cubicBezTo>
                  <a:pt x="10552" y="12229"/>
                  <a:pt x="11115" y="12264"/>
                  <a:pt x="11666" y="12264"/>
                </a:cubicBezTo>
                <a:cubicBezTo>
                  <a:pt x="12111" y="12264"/>
                  <a:pt x="12545" y="12241"/>
                  <a:pt x="12967" y="12194"/>
                </a:cubicBezTo>
                <a:lnTo>
                  <a:pt x="12967" y="12194"/>
                </a:lnTo>
                <a:cubicBezTo>
                  <a:pt x="12908" y="12874"/>
                  <a:pt x="12780" y="13554"/>
                  <a:pt x="12569" y="14199"/>
                </a:cubicBezTo>
                <a:cubicBezTo>
                  <a:pt x="12252" y="15137"/>
                  <a:pt x="11889" y="15992"/>
                  <a:pt x="10821" y="16169"/>
                </a:cubicBezTo>
                <a:cubicBezTo>
                  <a:pt x="10716" y="16192"/>
                  <a:pt x="10610" y="16192"/>
                  <a:pt x="10505" y="16192"/>
                </a:cubicBezTo>
                <a:cubicBezTo>
                  <a:pt x="10107" y="16192"/>
                  <a:pt x="9708" y="16086"/>
                  <a:pt x="9356" y="15934"/>
                </a:cubicBezTo>
                <a:cubicBezTo>
                  <a:pt x="8395" y="15512"/>
                  <a:pt x="7726" y="14574"/>
                  <a:pt x="7234" y="13695"/>
                </a:cubicBezTo>
                <a:cubicBezTo>
                  <a:pt x="8207" y="13308"/>
                  <a:pt x="9133" y="12780"/>
                  <a:pt x="10001" y="12159"/>
                </a:cubicBezTo>
                <a:close/>
                <a:moveTo>
                  <a:pt x="8570" y="1"/>
                </a:moveTo>
                <a:cubicBezTo>
                  <a:pt x="7668" y="1"/>
                  <a:pt x="6765" y="458"/>
                  <a:pt x="6120" y="1267"/>
                </a:cubicBezTo>
                <a:cubicBezTo>
                  <a:pt x="5605" y="1936"/>
                  <a:pt x="5300" y="2780"/>
                  <a:pt x="5147" y="3682"/>
                </a:cubicBezTo>
                <a:cubicBezTo>
                  <a:pt x="4162" y="3705"/>
                  <a:pt x="3201" y="3870"/>
                  <a:pt x="2345" y="4268"/>
                </a:cubicBezTo>
                <a:cubicBezTo>
                  <a:pt x="2122" y="4010"/>
                  <a:pt x="1806" y="3835"/>
                  <a:pt x="1465" y="3835"/>
                </a:cubicBezTo>
                <a:cubicBezTo>
                  <a:pt x="1161" y="3835"/>
                  <a:pt x="832" y="3976"/>
                  <a:pt x="528" y="4315"/>
                </a:cubicBezTo>
                <a:cubicBezTo>
                  <a:pt x="0" y="4890"/>
                  <a:pt x="293" y="5699"/>
                  <a:pt x="856" y="6097"/>
                </a:cubicBezTo>
                <a:cubicBezTo>
                  <a:pt x="739" y="6941"/>
                  <a:pt x="1032" y="7891"/>
                  <a:pt x="1595" y="8618"/>
                </a:cubicBezTo>
                <a:cubicBezTo>
                  <a:pt x="1947" y="9087"/>
                  <a:pt x="2403" y="9486"/>
                  <a:pt x="2919" y="9826"/>
                </a:cubicBezTo>
                <a:cubicBezTo>
                  <a:pt x="2627" y="10740"/>
                  <a:pt x="2591" y="11737"/>
                  <a:pt x="2966" y="12639"/>
                </a:cubicBezTo>
                <a:cubicBezTo>
                  <a:pt x="3213" y="13202"/>
                  <a:pt x="3646" y="13707"/>
                  <a:pt x="4174" y="13999"/>
                </a:cubicBezTo>
                <a:cubicBezTo>
                  <a:pt x="4467" y="14152"/>
                  <a:pt x="4772" y="14210"/>
                  <a:pt x="5089" y="14210"/>
                </a:cubicBezTo>
                <a:cubicBezTo>
                  <a:pt x="5605" y="14210"/>
                  <a:pt x="6144" y="14058"/>
                  <a:pt x="6613" y="13918"/>
                </a:cubicBezTo>
                <a:cubicBezTo>
                  <a:pt x="6671" y="13894"/>
                  <a:pt x="6730" y="13871"/>
                  <a:pt x="6788" y="13859"/>
                </a:cubicBezTo>
                <a:cubicBezTo>
                  <a:pt x="6999" y="14246"/>
                  <a:pt x="7246" y="14632"/>
                  <a:pt x="7527" y="14996"/>
                </a:cubicBezTo>
                <a:cubicBezTo>
                  <a:pt x="8125" y="15770"/>
                  <a:pt x="8981" y="16450"/>
                  <a:pt x="9977" y="16614"/>
                </a:cubicBezTo>
                <a:cubicBezTo>
                  <a:pt x="10154" y="16638"/>
                  <a:pt x="10329" y="16649"/>
                  <a:pt x="10505" y="16649"/>
                </a:cubicBezTo>
                <a:cubicBezTo>
                  <a:pt x="10904" y="16649"/>
                  <a:pt x="11303" y="16579"/>
                  <a:pt x="11678" y="16391"/>
                </a:cubicBezTo>
                <a:cubicBezTo>
                  <a:pt x="12428" y="16028"/>
                  <a:pt x="12756" y="15090"/>
                  <a:pt x="13014" y="14351"/>
                </a:cubicBezTo>
                <a:cubicBezTo>
                  <a:pt x="13249" y="13636"/>
                  <a:pt x="13389" y="12886"/>
                  <a:pt x="13460" y="12123"/>
                </a:cubicBezTo>
                <a:cubicBezTo>
                  <a:pt x="13940" y="12030"/>
                  <a:pt x="14421" y="11912"/>
                  <a:pt x="14878" y="11737"/>
                </a:cubicBezTo>
                <a:cubicBezTo>
                  <a:pt x="15605" y="11479"/>
                  <a:pt x="16227" y="11034"/>
                  <a:pt x="16672" y="10424"/>
                </a:cubicBezTo>
                <a:cubicBezTo>
                  <a:pt x="16766" y="10447"/>
                  <a:pt x="16871" y="10459"/>
                  <a:pt x="16977" y="10459"/>
                </a:cubicBezTo>
                <a:cubicBezTo>
                  <a:pt x="17188" y="10459"/>
                  <a:pt x="17423" y="10388"/>
                  <a:pt x="17634" y="10236"/>
                </a:cubicBezTo>
                <a:cubicBezTo>
                  <a:pt x="18583" y="9474"/>
                  <a:pt x="17926" y="8103"/>
                  <a:pt x="17001" y="7962"/>
                </a:cubicBezTo>
                <a:cubicBezTo>
                  <a:pt x="16719" y="7399"/>
                  <a:pt x="16203" y="6918"/>
                  <a:pt x="15617" y="6485"/>
                </a:cubicBezTo>
                <a:cubicBezTo>
                  <a:pt x="15535" y="6438"/>
                  <a:pt x="15453" y="6391"/>
                  <a:pt x="15383" y="6332"/>
                </a:cubicBezTo>
                <a:cubicBezTo>
                  <a:pt x="15594" y="5886"/>
                  <a:pt x="15769" y="5417"/>
                  <a:pt x="15886" y="4948"/>
                </a:cubicBezTo>
                <a:cubicBezTo>
                  <a:pt x="16156" y="3788"/>
                  <a:pt x="15805" y="2874"/>
                  <a:pt x="15066" y="2264"/>
                </a:cubicBezTo>
                <a:cubicBezTo>
                  <a:pt x="15195" y="1513"/>
                  <a:pt x="14573" y="693"/>
                  <a:pt x="13823" y="693"/>
                </a:cubicBezTo>
                <a:cubicBezTo>
                  <a:pt x="13518" y="693"/>
                  <a:pt x="13190" y="833"/>
                  <a:pt x="12885" y="1162"/>
                </a:cubicBezTo>
                <a:cubicBezTo>
                  <a:pt x="12803" y="1243"/>
                  <a:pt x="12744" y="1337"/>
                  <a:pt x="12697" y="1431"/>
                </a:cubicBezTo>
                <a:cubicBezTo>
                  <a:pt x="12217" y="1443"/>
                  <a:pt x="11712" y="1548"/>
                  <a:pt x="11232" y="1712"/>
                </a:cubicBezTo>
                <a:cubicBezTo>
                  <a:pt x="10986" y="1361"/>
                  <a:pt x="10716" y="1045"/>
                  <a:pt x="10423" y="763"/>
                </a:cubicBezTo>
                <a:cubicBezTo>
                  <a:pt x="9860" y="235"/>
                  <a:pt x="9216" y="1"/>
                  <a:pt x="8570"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20" name="Google Shape;2920;p87"/>
          <p:cNvSpPr/>
          <p:nvPr/>
        </p:nvSpPr>
        <p:spPr>
          <a:xfrm>
            <a:off x="4472168" y="4771553"/>
            <a:ext cx="694179" cy="1117161"/>
          </a:xfrm>
          <a:custGeom>
            <a:rect b="b" l="l" r="r" t="t"/>
            <a:pathLst>
              <a:path extrusionOk="0" h="10319" w="6412">
                <a:moveTo>
                  <a:pt x="1119" y="1"/>
                </a:moveTo>
                <a:cubicBezTo>
                  <a:pt x="938" y="1"/>
                  <a:pt x="757" y="54"/>
                  <a:pt x="587" y="150"/>
                </a:cubicBezTo>
                <a:cubicBezTo>
                  <a:pt x="140" y="448"/>
                  <a:pt x="1" y="1055"/>
                  <a:pt x="299" y="1502"/>
                </a:cubicBezTo>
                <a:cubicBezTo>
                  <a:pt x="481" y="1790"/>
                  <a:pt x="800" y="1949"/>
                  <a:pt x="1119" y="1949"/>
                </a:cubicBezTo>
                <a:cubicBezTo>
                  <a:pt x="1300" y="1949"/>
                  <a:pt x="1481" y="1906"/>
                  <a:pt x="1652" y="1800"/>
                </a:cubicBezTo>
                <a:lnTo>
                  <a:pt x="1652" y="1790"/>
                </a:lnTo>
                <a:lnTo>
                  <a:pt x="3526" y="3589"/>
                </a:lnTo>
                <a:cubicBezTo>
                  <a:pt x="3046" y="4090"/>
                  <a:pt x="2951" y="4878"/>
                  <a:pt x="3355" y="5495"/>
                </a:cubicBezTo>
                <a:cubicBezTo>
                  <a:pt x="3419" y="5602"/>
                  <a:pt x="3515" y="5708"/>
                  <a:pt x="3611" y="5793"/>
                </a:cubicBezTo>
                <a:lnTo>
                  <a:pt x="1801" y="8444"/>
                </a:lnTo>
                <a:cubicBezTo>
                  <a:pt x="1683" y="8391"/>
                  <a:pt x="1556" y="8370"/>
                  <a:pt x="1428" y="8370"/>
                </a:cubicBezTo>
                <a:cubicBezTo>
                  <a:pt x="1247" y="8370"/>
                  <a:pt x="1066" y="8413"/>
                  <a:pt x="895" y="8519"/>
                </a:cubicBezTo>
                <a:cubicBezTo>
                  <a:pt x="448" y="8817"/>
                  <a:pt x="320" y="9424"/>
                  <a:pt x="608" y="9871"/>
                </a:cubicBezTo>
                <a:cubicBezTo>
                  <a:pt x="800" y="10159"/>
                  <a:pt x="1108" y="10318"/>
                  <a:pt x="1428" y="10318"/>
                </a:cubicBezTo>
                <a:cubicBezTo>
                  <a:pt x="1609" y="10318"/>
                  <a:pt x="1790" y="10266"/>
                  <a:pt x="1960" y="10159"/>
                </a:cubicBezTo>
                <a:cubicBezTo>
                  <a:pt x="2407" y="9871"/>
                  <a:pt x="2546" y="9265"/>
                  <a:pt x="2248" y="8817"/>
                </a:cubicBezTo>
                <a:cubicBezTo>
                  <a:pt x="2194" y="8732"/>
                  <a:pt x="2131" y="8657"/>
                  <a:pt x="2067" y="8604"/>
                </a:cubicBezTo>
                <a:lnTo>
                  <a:pt x="3856" y="5974"/>
                </a:lnTo>
                <a:cubicBezTo>
                  <a:pt x="4101" y="6123"/>
                  <a:pt x="4378" y="6198"/>
                  <a:pt x="4655" y="6198"/>
                </a:cubicBezTo>
                <a:cubicBezTo>
                  <a:pt x="4942" y="6198"/>
                  <a:pt x="5230" y="6123"/>
                  <a:pt x="5485" y="5953"/>
                </a:cubicBezTo>
                <a:cubicBezTo>
                  <a:pt x="6209" y="5495"/>
                  <a:pt x="6411" y="4537"/>
                  <a:pt x="5954" y="3813"/>
                </a:cubicBezTo>
                <a:cubicBezTo>
                  <a:pt x="5655" y="3355"/>
                  <a:pt x="5155" y="3110"/>
                  <a:pt x="4643" y="3110"/>
                </a:cubicBezTo>
                <a:cubicBezTo>
                  <a:pt x="4367" y="3110"/>
                  <a:pt x="4068" y="3184"/>
                  <a:pt x="3813" y="3355"/>
                </a:cubicBezTo>
                <a:cubicBezTo>
                  <a:pt x="3792" y="3366"/>
                  <a:pt x="3781" y="3376"/>
                  <a:pt x="3770" y="3387"/>
                </a:cubicBezTo>
                <a:lnTo>
                  <a:pt x="1886" y="1577"/>
                </a:lnTo>
                <a:cubicBezTo>
                  <a:pt x="2131" y="1257"/>
                  <a:pt x="2173" y="810"/>
                  <a:pt x="1939" y="448"/>
                </a:cubicBezTo>
                <a:cubicBezTo>
                  <a:pt x="1747" y="160"/>
                  <a:pt x="1439" y="1"/>
                  <a:pt x="1119"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2921" name="Google Shape;2921;p87"/>
          <p:cNvGrpSpPr/>
          <p:nvPr/>
        </p:nvGrpSpPr>
        <p:grpSpPr>
          <a:xfrm flipH="1" rot="5400000">
            <a:off x="-237395" y="-171240"/>
            <a:ext cx="1600860" cy="1631149"/>
            <a:chOff x="5510175" y="238275"/>
            <a:chExt cx="2841932" cy="2895701"/>
          </a:xfrm>
        </p:grpSpPr>
        <p:sp>
          <p:nvSpPr>
            <p:cNvPr id="2922" name="Google Shape;2922;p87"/>
            <p:cNvSpPr/>
            <p:nvPr/>
          </p:nvSpPr>
          <p:spPr>
            <a:xfrm>
              <a:off x="5510175" y="238275"/>
              <a:ext cx="2841932" cy="2895701"/>
            </a:xfrm>
            <a:custGeom>
              <a:rect b="b" l="l" r="r" t="t"/>
              <a:pathLst>
                <a:path extrusionOk="0" h="31343" w="30761">
                  <a:moveTo>
                    <a:pt x="25462" y="1"/>
                  </a:moveTo>
                  <a:cubicBezTo>
                    <a:pt x="25003" y="1"/>
                    <a:pt x="24504" y="84"/>
                    <a:pt x="23962" y="262"/>
                  </a:cubicBezTo>
                  <a:cubicBezTo>
                    <a:pt x="22714" y="644"/>
                    <a:pt x="21848" y="1706"/>
                    <a:pt x="21270" y="2862"/>
                  </a:cubicBezTo>
                  <a:cubicBezTo>
                    <a:pt x="20785" y="3728"/>
                    <a:pt x="20693" y="5740"/>
                    <a:pt x="19919" y="6421"/>
                  </a:cubicBezTo>
                  <a:cubicBezTo>
                    <a:pt x="19549" y="6724"/>
                    <a:pt x="19197" y="6855"/>
                    <a:pt x="18859" y="6855"/>
                  </a:cubicBezTo>
                  <a:cubicBezTo>
                    <a:pt x="16740" y="6855"/>
                    <a:pt x="15176" y="1692"/>
                    <a:pt x="13183" y="1603"/>
                  </a:cubicBezTo>
                  <a:cubicBezTo>
                    <a:pt x="13116" y="1599"/>
                    <a:pt x="13051" y="1598"/>
                    <a:pt x="12987" y="1598"/>
                  </a:cubicBezTo>
                  <a:cubicBezTo>
                    <a:pt x="9937" y="1598"/>
                    <a:pt x="10508" y="5882"/>
                    <a:pt x="11357" y="7762"/>
                  </a:cubicBezTo>
                  <a:cubicBezTo>
                    <a:pt x="11842" y="8917"/>
                    <a:pt x="12420" y="10072"/>
                    <a:pt x="13276" y="11134"/>
                  </a:cubicBezTo>
                  <a:cubicBezTo>
                    <a:pt x="13956" y="12094"/>
                    <a:pt x="15205" y="12867"/>
                    <a:pt x="15586" y="14116"/>
                  </a:cubicBezTo>
                  <a:cubicBezTo>
                    <a:pt x="16357" y="16711"/>
                    <a:pt x="14815" y="17501"/>
                    <a:pt x="12974" y="17501"/>
                  </a:cubicBezTo>
                  <a:cubicBezTo>
                    <a:pt x="11807" y="17501"/>
                    <a:pt x="10520" y="17184"/>
                    <a:pt x="9624" y="16808"/>
                  </a:cubicBezTo>
                  <a:cubicBezTo>
                    <a:pt x="8752" y="16450"/>
                    <a:pt x="7859" y="16277"/>
                    <a:pt x="6986" y="16277"/>
                  </a:cubicBezTo>
                  <a:cubicBezTo>
                    <a:pt x="4586" y="16277"/>
                    <a:pt x="2333" y="17587"/>
                    <a:pt x="1062" y="19985"/>
                  </a:cubicBezTo>
                  <a:cubicBezTo>
                    <a:pt x="0" y="22203"/>
                    <a:pt x="93" y="25472"/>
                    <a:pt x="1248" y="27783"/>
                  </a:cubicBezTo>
                  <a:cubicBezTo>
                    <a:pt x="1953" y="29293"/>
                    <a:pt x="2762" y="29890"/>
                    <a:pt x="3534" y="29890"/>
                  </a:cubicBezTo>
                  <a:cubicBezTo>
                    <a:pt x="4978" y="29890"/>
                    <a:pt x="6291" y="27799"/>
                    <a:pt x="6540" y="25669"/>
                  </a:cubicBezTo>
                  <a:cubicBezTo>
                    <a:pt x="6754" y="23757"/>
                    <a:pt x="7623" y="23083"/>
                    <a:pt x="8725" y="23083"/>
                  </a:cubicBezTo>
                  <a:cubicBezTo>
                    <a:pt x="10121" y="23083"/>
                    <a:pt x="11892" y="24164"/>
                    <a:pt x="13183" y="25184"/>
                  </a:cubicBezTo>
                  <a:cubicBezTo>
                    <a:pt x="14106" y="25895"/>
                    <a:pt x="14783" y="26188"/>
                    <a:pt x="15317" y="26188"/>
                  </a:cubicBezTo>
                  <a:cubicBezTo>
                    <a:pt x="16736" y="26188"/>
                    <a:pt x="17148" y="24117"/>
                    <a:pt x="18474" y="22295"/>
                  </a:cubicBezTo>
                  <a:cubicBezTo>
                    <a:pt x="19049" y="21552"/>
                    <a:pt x="19836" y="21252"/>
                    <a:pt x="20692" y="21252"/>
                  </a:cubicBezTo>
                  <a:cubicBezTo>
                    <a:pt x="22710" y="21252"/>
                    <a:pt x="25108" y="22925"/>
                    <a:pt x="25984" y="24410"/>
                  </a:cubicBezTo>
                  <a:cubicBezTo>
                    <a:pt x="26655" y="25669"/>
                    <a:pt x="26944" y="27010"/>
                    <a:pt x="27336" y="28454"/>
                  </a:cubicBezTo>
                  <a:cubicBezTo>
                    <a:pt x="27624" y="29227"/>
                    <a:pt x="27624" y="30671"/>
                    <a:pt x="28006" y="31342"/>
                  </a:cubicBezTo>
                  <a:lnTo>
                    <a:pt x="28099" y="31146"/>
                  </a:lnTo>
                  <a:cubicBezTo>
                    <a:pt x="28129" y="31161"/>
                    <a:pt x="28159" y="31168"/>
                    <a:pt x="28189" y="31168"/>
                  </a:cubicBezTo>
                  <a:cubicBezTo>
                    <a:pt x="28548" y="31168"/>
                    <a:pt x="28887" y="30143"/>
                    <a:pt x="29069" y="29609"/>
                  </a:cubicBezTo>
                  <a:cubicBezTo>
                    <a:pt x="30502" y="24802"/>
                    <a:pt x="29935" y="19315"/>
                    <a:pt x="30409" y="14311"/>
                  </a:cubicBezTo>
                  <a:cubicBezTo>
                    <a:pt x="30760" y="10859"/>
                    <a:pt x="30710" y="1"/>
                    <a:pt x="25462"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23" name="Google Shape;2923;p87"/>
            <p:cNvSpPr/>
            <p:nvPr/>
          </p:nvSpPr>
          <p:spPr>
            <a:xfrm>
              <a:off x="5774125" y="2413353"/>
              <a:ext cx="160200" cy="180987"/>
            </a:xfrm>
            <a:custGeom>
              <a:rect b="b" l="l" r="r" t="t"/>
              <a:pathLst>
                <a:path extrusionOk="0" h="1959" w="1734">
                  <a:moveTo>
                    <a:pt x="991" y="1"/>
                  </a:moveTo>
                  <a:cubicBezTo>
                    <a:pt x="816" y="1"/>
                    <a:pt x="681" y="104"/>
                    <a:pt x="578" y="249"/>
                  </a:cubicBezTo>
                  <a:cubicBezTo>
                    <a:pt x="568" y="258"/>
                    <a:pt x="557" y="279"/>
                    <a:pt x="537" y="300"/>
                  </a:cubicBezTo>
                  <a:cubicBezTo>
                    <a:pt x="351" y="320"/>
                    <a:pt x="217" y="465"/>
                    <a:pt x="145" y="650"/>
                  </a:cubicBezTo>
                  <a:cubicBezTo>
                    <a:pt x="0" y="1012"/>
                    <a:pt x="0" y="1393"/>
                    <a:pt x="248" y="1703"/>
                  </a:cubicBezTo>
                  <a:cubicBezTo>
                    <a:pt x="381" y="1873"/>
                    <a:pt x="606" y="1959"/>
                    <a:pt x="825" y="1959"/>
                  </a:cubicBezTo>
                  <a:cubicBezTo>
                    <a:pt x="910" y="1959"/>
                    <a:pt x="995" y="1946"/>
                    <a:pt x="1073" y="1920"/>
                  </a:cubicBezTo>
                  <a:cubicBezTo>
                    <a:pt x="1373" y="1837"/>
                    <a:pt x="1630" y="1579"/>
                    <a:pt x="1692" y="1269"/>
                  </a:cubicBezTo>
                  <a:cubicBezTo>
                    <a:pt x="1733" y="1074"/>
                    <a:pt x="1713" y="898"/>
                    <a:pt x="1661" y="733"/>
                  </a:cubicBezTo>
                  <a:cubicBezTo>
                    <a:pt x="1692" y="547"/>
                    <a:pt x="1579" y="362"/>
                    <a:pt x="1424" y="258"/>
                  </a:cubicBezTo>
                  <a:cubicBezTo>
                    <a:pt x="1393" y="228"/>
                    <a:pt x="1362" y="187"/>
                    <a:pt x="1331" y="145"/>
                  </a:cubicBezTo>
                  <a:cubicBezTo>
                    <a:pt x="1259" y="52"/>
                    <a:pt x="1104" y="1"/>
                    <a:pt x="991" y="1"/>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24" name="Google Shape;2924;p87"/>
            <p:cNvSpPr/>
            <p:nvPr/>
          </p:nvSpPr>
          <p:spPr>
            <a:xfrm>
              <a:off x="5898017" y="1960377"/>
              <a:ext cx="158260" cy="159738"/>
            </a:xfrm>
            <a:custGeom>
              <a:rect b="b" l="l" r="r" t="t"/>
              <a:pathLst>
                <a:path extrusionOk="0" h="1729" w="1713">
                  <a:moveTo>
                    <a:pt x="814" y="0"/>
                  </a:moveTo>
                  <a:cubicBezTo>
                    <a:pt x="725" y="0"/>
                    <a:pt x="637" y="23"/>
                    <a:pt x="568" y="66"/>
                  </a:cubicBezTo>
                  <a:cubicBezTo>
                    <a:pt x="444" y="138"/>
                    <a:pt x="372" y="242"/>
                    <a:pt x="341" y="375"/>
                  </a:cubicBezTo>
                  <a:cubicBezTo>
                    <a:pt x="341" y="386"/>
                    <a:pt x="330" y="396"/>
                    <a:pt x="330" y="407"/>
                  </a:cubicBezTo>
                  <a:cubicBezTo>
                    <a:pt x="330" y="399"/>
                    <a:pt x="329" y="396"/>
                    <a:pt x="328" y="396"/>
                  </a:cubicBezTo>
                  <a:cubicBezTo>
                    <a:pt x="324" y="396"/>
                    <a:pt x="318" y="412"/>
                    <a:pt x="323" y="412"/>
                  </a:cubicBezTo>
                  <a:cubicBezTo>
                    <a:pt x="324" y="412"/>
                    <a:pt x="327" y="410"/>
                    <a:pt x="330" y="407"/>
                  </a:cubicBezTo>
                  <a:lnTo>
                    <a:pt x="330" y="407"/>
                  </a:lnTo>
                  <a:cubicBezTo>
                    <a:pt x="310" y="437"/>
                    <a:pt x="289" y="478"/>
                    <a:pt x="268" y="510"/>
                  </a:cubicBezTo>
                  <a:cubicBezTo>
                    <a:pt x="217" y="613"/>
                    <a:pt x="155" y="716"/>
                    <a:pt x="103" y="819"/>
                  </a:cubicBezTo>
                  <a:cubicBezTo>
                    <a:pt x="0" y="1005"/>
                    <a:pt x="21" y="1242"/>
                    <a:pt x="176" y="1397"/>
                  </a:cubicBezTo>
                  <a:lnTo>
                    <a:pt x="279" y="1500"/>
                  </a:lnTo>
                  <a:cubicBezTo>
                    <a:pt x="330" y="1551"/>
                    <a:pt x="424" y="1603"/>
                    <a:pt x="506" y="1624"/>
                  </a:cubicBezTo>
                  <a:cubicBezTo>
                    <a:pt x="591" y="1695"/>
                    <a:pt x="696" y="1729"/>
                    <a:pt x="802" y="1729"/>
                  </a:cubicBezTo>
                  <a:cubicBezTo>
                    <a:pt x="926" y="1729"/>
                    <a:pt x="1051" y="1682"/>
                    <a:pt x="1146" y="1592"/>
                  </a:cubicBezTo>
                  <a:cubicBezTo>
                    <a:pt x="1331" y="1417"/>
                    <a:pt x="1527" y="1262"/>
                    <a:pt x="1600" y="1015"/>
                  </a:cubicBezTo>
                  <a:cubicBezTo>
                    <a:pt x="1713" y="581"/>
                    <a:pt x="1362" y="283"/>
                    <a:pt x="1052" y="66"/>
                  </a:cubicBezTo>
                  <a:cubicBezTo>
                    <a:pt x="982" y="21"/>
                    <a:pt x="897" y="0"/>
                    <a:pt x="814"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25" name="Google Shape;2925;p87"/>
            <p:cNvSpPr/>
            <p:nvPr/>
          </p:nvSpPr>
          <p:spPr>
            <a:xfrm>
              <a:off x="6434602" y="2116420"/>
              <a:ext cx="143016" cy="187085"/>
            </a:xfrm>
            <a:custGeom>
              <a:rect b="b" l="l" r="r" t="t"/>
              <a:pathLst>
                <a:path extrusionOk="0" h="2025" w="1548">
                  <a:moveTo>
                    <a:pt x="601" y="0"/>
                  </a:moveTo>
                  <a:cubicBezTo>
                    <a:pt x="436" y="0"/>
                    <a:pt x="276" y="83"/>
                    <a:pt x="175" y="265"/>
                  </a:cubicBezTo>
                  <a:cubicBezTo>
                    <a:pt x="72" y="440"/>
                    <a:pt x="51" y="646"/>
                    <a:pt x="41" y="832"/>
                  </a:cubicBezTo>
                  <a:cubicBezTo>
                    <a:pt x="0" y="1224"/>
                    <a:pt x="10" y="1698"/>
                    <a:pt x="361" y="1946"/>
                  </a:cubicBezTo>
                  <a:cubicBezTo>
                    <a:pt x="443" y="2000"/>
                    <a:pt x="526" y="2024"/>
                    <a:pt x="608" y="2024"/>
                  </a:cubicBezTo>
                  <a:cubicBezTo>
                    <a:pt x="743" y="2024"/>
                    <a:pt x="875" y="1960"/>
                    <a:pt x="990" y="1863"/>
                  </a:cubicBezTo>
                  <a:cubicBezTo>
                    <a:pt x="1186" y="1853"/>
                    <a:pt x="1372" y="1719"/>
                    <a:pt x="1434" y="1523"/>
                  </a:cubicBezTo>
                  <a:cubicBezTo>
                    <a:pt x="1454" y="1420"/>
                    <a:pt x="1475" y="1327"/>
                    <a:pt x="1485" y="1234"/>
                  </a:cubicBezTo>
                  <a:cubicBezTo>
                    <a:pt x="1516" y="1173"/>
                    <a:pt x="1547" y="1100"/>
                    <a:pt x="1547" y="1017"/>
                  </a:cubicBezTo>
                  <a:cubicBezTo>
                    <a:pt x="1547" y="863"/>
                    <a:pt x="1475" y="749"/>
                    <a:pt x="1382" y="667"/>
                  </a:cubicBezTo>
                  <a:cubicBezTo>
                    <a:pt x="1351" y="616"/>
                    <a:pt x="1320" y="574"/>
                    <a:pt x="1279" y="522"/>
                  </a:cubicBezTo>
                  <a:cubicBezTo>
                    <a:pt x="1238" y="471"/>
                    <a:pt x="1186" y="440"/>
                    <a:pt x="1135" y="389"/>
                  </a:cubicBezTo>
                  <a:cubicBezTo>
                    <a:pt x="1124" y="347"/>
                    <a:pt x="1103" y="295"/>
                    <a:pt x="1073" y="254"/>
                  </a:cubicBezTo>
                  <a:cubicBezTo>
                    <a:pt x="951" y="91"/>
                    <a:pt x="774" y="0"/>
                    <a:pt x="601"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26" name="Google Shape;2926;p87"/>
            <p:cNvSpPr/>
            <p:nvPr/>
          </p:nvSpPr>
          <p:spPr>
            <a:xfrm>
              <a:off x="6864018" y="1933954"/>
              <a:ext cx="156689" cy="160200"/>
            </a:xfrm>
            <a:custGeom>
              <a:rect b="b" l="l" r="r" t="t"/>
              <a:pathLst>
                <a:path extrusionOk="0" h="1734" w="1696">
                  <a:moveTo>
                    <a:pt x="1146" y="1"/>
                  </a:moveTo>
                  <a:cubicBezTo>
                    <a:pt x="1140" y="1"/>
                    <a:pt x="1134" y="1"/>
                    <a:pt x="1129" y="1"/>
                  </a:cubicBezTo>
                  <a:cubicBezTo>
                    <a:pt x="973" y="1"/>
                    <a:pt x="829" y="42"/>
                    <a:pt x="705" y="115"/>
                  </a:cubicBezTo>
                  <a:cubicBezTo>
                    <a:pt x="592" y="145"/>
                    <a:pt x="489" y="218"/>
                    <a:pt x="427" y="331"/>
                  </a:cubicBezTo>
                  <a:cubicBezTo>
                    <a:pt x="386" y="414"/>
                    <a:pt x="334" y="476"/>
                    <a:pt x="283" y="548"/>
                  </a:cubicBezTo>
                  <a:cubicBezTo>
                    <a:pt x="180" y="693"/>
                    <a:pt x="128" y="858"/>
                    <a:pt x="86" y="1023"/>
                  </a:cubicBezTo>
                  <a:cubicBezTo>
                    <a:pt x="1" y="1347"/>
                    <a:pt x="259" y="1627"/>
                    <a:pt x="559" y="1627"/>
                  </a:cubicBezTo>
                  <a:cubicBezTo>
                    <a:pt x="584" y="1627"/>
                    <a:pt x="609" y="1625"/>
                    <a:pt x="633" y="1621"/>
                  </a:cubicBezTo>
                  <a:cubicBezTo>
                    <a:pt x="726" y="1683"/>
                    <a:pt x="829" y="1734"/>
                    <a:pt x="932" y="1734"/>
                  </a:cubicBezTo>
                  <a:cubicBezTo>
                    <a:pt x="1149" y="1734"/>
                    <a:pt x="1314" y="1590"/>
                    <a:pt x="1386" y="1404"/>
                  </a:cubicBezTo>
                  <a:cubicBezTo>
                    <a:pt x="1417" y="1383"/>
                    <a:pt x="1448" y="1363"/>
                    <a:pt x="1469" y="1332"/>
                  </a:cubicBezTo>
                  <a:cubicBezTo>
                    <a:pt x="1696" y="1085"/>
                    <a:pt x="1613" y="785"/>
                    <a:pt x="1613" y="476"/>
                  </a:cubicBezTo>
                  <a:cubicBezTo>
                    <a:pt x="1613" y="223"/>
                    <a:pt x="1406" y="1"/>
                    <a:pt x="1146" y="1"/>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27" name="Google Shape;2927;p87"/>
            <p:cNvSpPr/>
            <p:nvPr/>
          </p:nvSpPr>
          <p:spPr>
            <a:xfrm>
              <a:off x="7359861" y="1915384"/>
              <a:ext cx="163988" cy="152162"/>
            </a:xfrm>
            <a:custGeom>
              <a:rect b="b" l="l" r="r" t="t"/>
              <a:pathLst>
                <a:path extrusionOk="0" h="1647" w="1775">
                  <a:moveTo>
                    <a:pt x="1056" y="1"/>
                  </a:moveTo>
                  <a:cubicBezTo>
                    <a:pt x="1034" y="1"/>
                    <a:pt x="1013" y="3"/>
                    <a:pt x="991" y="6"/>
                  </a:cubicBezTo>
                  <a:lnTo>
                    <a:pt x="960" y="6"/>
                  </a:lnTo>
                  <a:cubicBezTo>
                    <a:pt x="775" y="6"/>
                    <a:pt x="651" y="99"/>
                    <a:pt x="548" y="243"/>
                  </a:cubicBezTo>
                  <a:cubicBezTo>
                    <a:pt x="465" y="346"/>
                    <a:pt x="383" y="460"/>
                    <a:pt x="321" y="573"/>
                  </a:cubicBezTo>
                  <a:cubicBezTo>
                    <a:pt x="259" y="687"/>
                    <a:pt x="218" y="800"/>
                    <a:pt x="156" y="914"/>
                  </a:cubicBezTo>
                  <a:cubicBezTo>
                    <a:pt x="1" y="1234"/>
                    <a:pt x="186" y="1646"/>
                    <a:pt x="578" y="1646"/>
                  </a:cubicBezTo>
                  <a:cubicBezTo>
                    <a:pt x="672" y="1646"/>
                    <a:pt x="775" y="1636"/>
                    <a:pt x="878" y="1636"/>
                  </a:cubicBezTo>
                  <a:cubicBezTo>
                    <a:pt x="904" y="1641"/>
                    <a:pt x="930" y="1643"/>
                    <a:pt x="954" y="1643"/>
                  </a:cubicBezTo>
                  <a:cubicBezTo>
                    <a:pt x="1045" y="1643"/>
                    <a:pt x="1124" y="1615"/>
                    <a:pt x="1197" y="1574"/>
                  </a:cubicBezTo>
                  <a:cubicBezTo>
                    <a:pt x="1352" y="1522"/>
                    <a:pt x="1486" y="1440"/>
                    <a:pt x="1589" y="1295"/>
                  </a:cubicBezTo>
                  <a:cubicBezTo>
                    <a:pt x="1775" y="1017"/>
                    <a:pt x="1610" y="646"/>
                    <a:pt x="1517" y="357"/>
                  </a:cubicBezTo>
                  <a:cubicBezTo>
                    <a:pt x="1452" y="170"/>
                    <a:pt x="1260" y="1"/>
                    <a:pt x="1056" y="1"/>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28" name="Google Shape;2928;p87"/>
            <p:cNvSpPr/>
            <p:nvPr/>
          </p:nvSpPr>
          <p:spPr>
            <a:xfrm>
              <a:off x="7171206" y="1552025"/>
              <a:ext cx="161124" cy="141538"/>
            </a:xfrm>
            <a:custGeom>
              <a:rect b="b" l="l" r="r" t="t"/>
              <a:pathLst>
                <a:path extrusionOk="0" h="1532" w="1744">
                  <a:moveTo>
                    <a:pt x="1074" y="1"/>
                  </a:moveTo>
                  <a:cubicBezTo>
                    <a:pt x="1033" y="1"/>
                    <a:pt x="992" y="4"/>
                    <a:pt x="949" y="9"/>
                  </a:cubicBezTo>
                  <a:cubicBezTo>
                    <a:pt x="867" y="20"/>
                    <a:pt x="795" y="61"/>
                    <a:pt x="733" y="112"/>
                  </a:cubicBezTo>
                  <a:lnTo>
                    <a:pt x="733" y="102"/>
                  </a:lnTo>
                  <a:cubicBezTo>
                    <a:pt x="681" y="91"/>
                    <a:pt x="640" y="82"/>
                    <a:pt x="599" y="82"/>
                  </a:cubicBezTo>
                  <a:lnTo>
                    <a:pt x="589" y="82"/>
                  </a:lnTo>
                  <a:cubicBezTo>
                    <a:pt x="577" y="80"/>
                    <a:pt x="566" y="79"/>
                    <a:pt x="554" y="79"/>
                  </a:cubicBezTo>
                  <a:cubicBezTo>
                    <a:pt x="407" y="79"/>
                    <a:pt x="243" y="195"/>
                    <a:pt x="176" y="318"/>
                  </a:cubicBezTo>
                  <a:cubicBezTo>
                    <a:pt x="83" y="494"/>
                    <a:pt x="62" y="731"/>
                    <a:pt x="32" y="927"/>
                  </a:cubicBezTo>
                  <a:cubicBezTo>
                    <a:pt x="0" y="1102"/>
                    <a:pt x="32" y="1257"/>
                    <a:pt x="155" y="1391"/>
                  </a:cubicBezTo>
                  <a:cubicBezTo>
                    <a:pt x="247" y="1484"/>
                    <a:pt x="372" y="1532"/>
                    <a:pt x="498" y="1532"/>
                  </a:cubicBezTo>
                  <a:cubicBezTo>
                    <a:pt x="583" y="1532"/>
                    <a:pt x="668" y="1510"/>
                    <a:pt x="743" y="1464"/>
                  </a:cubicBezTo>
                  <a:cubicBezTo>
                    <a:pt x="826" y="1412"/>
                    <a:pt x="919" y="1361"/>
                    <a:pt x="1011" y="1319"/>
                  </a:cubicBezTo>
                  <a:cubicBezTo>
                    <a:pt x="1022" y="1319"/>
                    <a:pt x="1032" y="1319"/>
                    <a:pt x="1032" y="1309"/>
                  </a:cubicBezTo>
                  <a:cubicBezTo>
                    <a:pt x="1063" y="1309"/>
                    <a:pt x="1084" y="1299"/>
                    <a:pt x="1104" y="1278"/>
                  </a:cubicBezTo>
                  <a:cubicBezTo>
                    <a:pt x="1125" y="1278"/>
                    <a:pt x="1146" y="1267"/>
                    <a:pt x="1156" y="1257"/>
                  </a:cubicBezTo>
                  <a:cubicBezTo>
                    <a:pt x="1341" y="1164"/>
                    <a:pt x="1465" y="969"/>
                    <a:pt x="1589" y="814"/>
                  </a:cubicBezTo>
                  <a:cubicBezTo>
                    <a:pt x="1744" y="607"/>
                    <a:pt x="1651" y="360"/>
                    <a:pt x="1476" y="215"/>
                  </a:cubicBezTo>
                  <a:cubicBezTo>
                    <a:pt x="1465" y="185"/>
                    <a:pt x="1444" y="153"/>
                    <a:pt x="1414" y="133"/>
                  </a:cubicBezTo>
                  <a:cubicBezTo>
                    <a:pt x="1312" y="32"/>
                    <a:pt x="1199" y="1"/>
                    <a:pt x="1074" y="1"/>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29" name="Google Shape;2929;p87"/>
            <p:cNvSpPr/>
            <p:nvPr/>
          </p:nvSpPr>
          <p:spPr>
            <a:xfrm>
              <a:off x="7460008" y="1266547"/>
              <a:ext cx="133500" cy="156504"/>
            </a:xfrm>
            <a:custGeom>
              <a:rect b="b" l="l" r="r" t="t"/>
              <a:pathLst>
                <a:path extrusionOk="0" h="1694" w="1445">
                  <a:moveTo>
                    <a:pt x="564" y="1"/>
                  </a:moveTo>
                  <a:cubicBezTo>
                    <a:pt x="351" y="1"/>
                    <a:pt x="135" y="145"/>
                    <a:pt x="83" y="355"/>
                  </a:cubicBezTo>
                  <a:cubicBezTo>
                    <a:pt x="62" y="448"/>
                    <a:pt x="51" y="541"/>
                    <a:pt x="62" y="634"/>
                  </a:cubicBezTo>
                  <a:cubicBezTo>
                    <a:pt x="21" y="747"/>
                    <a:pt x="0" y="871"/>
                    <a:pt x="0" y="985"/>
                  </a:cubicBezTo>
                  <a:cubicBezTo>
                    <a:pt x="0" y="1180"/>
                    <a:pt x="72" y="1335"/>
                    <a:pt x="196" y="1490"/>
                  </a:cubicBezTo>
                  <a:cubicBezTo>
                    <a:pt x="268" y="1583"/>
                    <a:pt x="413" y="1666"/>
                    <a:pt x="526" y="1686"/>
                  </a:cubicBezTo>
                  <a:cubicBezTo>
                    <a:pt x="571" y="1691"/>
                    <a:pt x="614" y="1694"/>
                    <a:pt x="656" y="1694"/>
                  </a:cubicBezTo>
                  <a:cubicBezTo>
                    <a:pt x="787" y="1694"/>
                    <a:pt x="907" y="1669"/>
                    <a:pt x="1032" y="1614"/>
                  </a:cubicBezTo>
                  <a:cubicBezTo>
                    <a:pt x="1279" y="1510"/>
                    <a:pt x="1444" y="1212"/>
                    <a:pt x="1424" y="943"/>
                  </a:cubicBezTo>
                  <a:cubicBezTo>
                    <a:pt x="1382" y="552"/>
                    <a:pt x="1114" y="273"/>
                    <a:pt x="794" y="66"/>
                  </a:cubicBezTo>
                  <a:cubicBezTo>
                    <a:pt x="724" y="21"/>
                    <a:pt x="644" y="1"/>
                    <a:pt x="564" y="1"/>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30" name="Google Shape;2930;p87"/>
            <p:cNvSpPr/>
            <p:nvPr/>
          </p:nvSpPr>
          <p:spPr>
            <a:xfrm>
              <a:off x="6821520" y="1081218"/>
              <a:ext cx="162048" cy="180340"/>
            </a:xfrm>
            <a:custGeom>
              <a:rect b="b" l="l" r="r" t="t"/>
              <a:pathLst>
                <a:path extrusionOk="0" h="1952" w="1754">
                  <a:moveTo>
                    <a:pt x="850" y="0"/>
                  </a:moveTo>
                  <a:cubicBezTo>
                    <a:pt x="689" y="0"/>
                    <a:pt x="526" y="60"/>
                    <a:pt x="381" y="154"/>
                  </a:cubicBezTo>
                  <a:cubicBezTo>
                    <a:pt x="196" y="277"/>
                    <a:pt x="103" y="504"/>
                    <a:pt x="175" y="721"/>
                  </a:cubicBezTo>
                  <a:cubicBezTo>
                    <a:pt x="41" y="979"/>
                    <a:pt x="0" y="1278"/>
                    <a:pt x="175" y="1547"/>
                  </a:cubicBezTo>
                  <a:cubicBezTo>
                    <a:pt x="335" y="1786"/>
                    <a:pt x="631" y="1952"/>
                    <a:pt x="928" y="1952"/>
                  </a:cubicBezTo>
                  <a:cubicBezTo>
                    <a:pt x="1015" y="1952"/>
                    <a:pt x="1102" y="1938"/>
                    <a:pt x="1186" y="1907"/>
                  </a:cubicBezTo>
                  <a:cubicBezTo>
                    <a:pt x="1424" y="1815"/>
                    <a:pt x="1578" y="1660"/>
                    <a:pt x="1671" y="1423"/>
                  </a:cubicBezTo>
                  <a:cubicBezTo>
                    <a:pt x="1754" y="1185"/>
                    <a:pt x="1671" y="917"/>
                    <a:pt x="1589" y="701"/>
                  </a:cubicBezTo>
                  <a:cubicBezTo>
                    <a:pt x="1495" y="463"/>
                    <a:pt x="1392" y="206"/>
                    <a:pt x="1155" y="82"/>
                  </a:cubicBezTo>
                  <a:cubicBezTo>
                    <a:pt x="1058" y="25"/>
                    <a:pt x="955" y="0"/>
                    <a:pt x="850"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31" name="Google Shape;2931;p87"/>
            <p:cNvSpPr/>
            <p:nvPr/>
          </p:nvSpPr>
          <p:spPr>
            <a:xfrm>
              <a:off x="7283641" y="981994"/>
              <a:ext cx="146896" cy="132484"/>
            </a:xfrm>
            <a:custGeom>
              <a:rect b="b" l="l" r="r" t="t"/>
              <a:pathLst>
                <a:path extrusionOk="0" h="1434" w="1590">
                  <a:moveTo>
                    <a:pt x="1115" y="1"/>
                  </a:moveTo>
                  <a:cubicBezTo>
                    <a:pt x="867" y="10"/>
                    <a:pt x="640" y="93"/>
                    <a:pt x="486" y="289"/>
                  </a:cubicBezTo>
                  <a:cubicBezTo>
                    <a:pt x="300" y="310"/>
                    <a:pt x="124" y="464"/>
                    <a:pt x="73" y="650"/>
                  </a:cubicBezTo>
                  <a:cubicBezTo>
                    <a:pt x="1" y="898"/>
                    <a:pt x="135" y="1115"/>
                    <a:pt x="362" y="1218"/>
                  </a:cubicBezTo>
                  <a:cubicBezTo>
                    <a:pt x="383" y="1228"/>
                    <a:pt x="403" y="1238"/>
                    <a:pt x="413" y="1248"/>
                  </a:cubicBezTo>
                  <a:lnTo>
                    <a:pt x="537" y="1310"/>
                  </a:lnTo>
                  <a:cubicBezTo>
                    <a:pt x="671" y="1383"/>
                    <a:pt x="805" y="1434"/>
                    <a:pt x="950" y="1434"/>
                  </a:cubicBezTo>
                  <a:cubicBezTo>
                    <a:pt x="1167" y="1434"/>
                    <a:pt x="1373" y="1310"/>
                    <a:pt x="1476" y="1115"/>
                  </a:cubicBezTo>
                  <a:cubicBezTo>
                    <a:pt x="1579" y="929"/>
                    <a:pt x="1589" y="702"/>
                    <a:pt x="1589" y="485"/>
                  </a:cubicBezTo>
                  <a:cubicBezTo>
                    <a:pt x="1589" y="228"/>
                    <a:pt x="1373" y="1"/>
                    <a:pt x="1115" y="1"/>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32" name="Google Shape;2932;p87"/>
            <p:cNvSpPr/>
            <p:nvPr/>
          </p:nvSpPr>
          <p:spPr>
            <a:xfrm>
              <a:off x="6712873" y="724603"/>
              <a:ext cx="149483" cy="159461"/>
            </a:xfrm>
            <a:custGeom>
              <a:rect b="b" l="l" r="r" t="t"/>
              <a:pathLst>
                <a:path extrusionOk="0" h="1726" w="1618">
                  <a:moveTo>
                    <a:pt x="830" y="0"/>
                  </a:moveTo>
                  <a:cubicBezTo>
                    <a:pt x="792" y="0"/>
                    <a:pt x="752" y="4"/>
                    <a:pt x="711" y="11"/>
                  </a:cubicBezTo>
                  <a:cubicBezTo>
                    <a:pt x="526" y="53"/>
                    <a:pt x="402" y="187"/>
                    <a:pt x="310" y="352"/>
                  </a:cubicBezTo>
                  <a:cubicBezTo>
                    <a:pt x="83" y="497"/>
                    <a:pt x="0" y="785"/>
                    <a:pt x="134" y="1012"/>
                  </a:cubicBezTo>
                  <a:cubicBezTo>
                    <a:pt x="258" y="1229"/>
                    <a:pt x="340" y="1497"/>
                    <a:pt x="557" y="1641"/>
                  </a:cubicBezTo>
                  <a:cubicBezTo>
                    <a:pt x="638" y="1687"/>
                    <a:pt x="735" y="1716"/>
                    <a:pt x="827" y="1716"/>
                  </a:cubicBezTo>
                  <a:cubicBezTo>
                    <a:pt x="840" y="1716"/>
                    <a:pt x="854" y="1715"/>
                    <a:pt x="867" y="1714"/>
                  </a:cubicBezTo>
                  <a:lnTo>
                    <a:pt x="1000" y="1714"/>
                  </a:lnTo>
                  <a:cubicBezTo>
                    <a:pt x="1037" y="1721"/>
                    <a:pt x="1075" y="1725"/>
                    <a:pt x="1112" y="1725"/>
                  </a:cubicBezTo>
                  <a:cubicBezTo>
                    <a:pt x="1374" y="1725"/>
                    <a:pt x="1618" y="1539"/>
                    <a:pt x="1609" y="1249"/>
                  </a:cubicBezTo>
                  <a:cubicBezTo>
                    <a:pt x="1599" y="868"/>
                    <a:pt x="1465" y="548"/>
                    <a:pt x="1259" y="238"/>
                  </a:cubicBezTo>
                  <a:cubicBezTo>
                    <a:pt x="1148" y="78"/>
                    <a:pt x="1004" y="0"/>
                    <a:pt x="830"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33" name="Google Shape;2933;p87"/>
            <p:cNvSpPr/>
            <p:nvPr/>
          </p:nvSpPr>
          <p:spPr>
            <a:xfrm>
              <a:off x="7596187" y="679887"/>
              <a:ext cx="123984" cy="142462"/>
            </a:xfrm>
            <a:custGeom>
              <a:rect b="b" l="l" r="r" t="t"/>
              <a:pathLst>
                <a:path extrusionOk="0" h="1542" w="1342">
                  <a:moveTo>
                    <a:pt x="517" y="0"/>
                  </a:moveTo>
                  <a:cubicBezTo>
                    <a:pt x="362" y="0"/>
                    <a:pt x="166" y="93"/>
                    <a:pt x="104" y="238"/>
                  </a:cubicBezTo>
                  <a:cubicBezTo>
                    <a:pt x="22" y="433"/>
                    <a:pt x="1" y="578"/>
                    <a:pt x="32" y="774"/>
                  </a:cubicBezTo>
                  <a:lnTo>
                    <a:pt x="63" y="867"/>
                  </a:lnTo>
                  <a:cubicBezTo>
                    <a:pt x="22" y="1063"/>
                    <a:pt x="73" y="1259"/>
                    <a:pt x="280" y="1382"/>
                  </a:cubicBezTo>
                  <a:cubicBezTo>
                    <a:pt x="342" y="1414"/>
                    <a:pt x="424" y="1434"/>
                    <a:pt x="507" y="1444"/>
                  </a:cubicBezTo>
                  <a:cubicBezTo>
                    <a:pt x="584" y="1511"/>
                    <a:pt x="691" y="1542"/>
                    <a:pt x="798" y="1542"/>
                  </a:cubicBezTo>
                  <a:cubicBezTo>
                    <a:pt x="890" y="1542"/>
                    <a:pt x="981" y="1519"/>
                    <a:pt x="1053" y="1476"/>
                  </a:cubicBezTo>
                  <a:cubicBezTo>
                    <a:pt x="1291" y="1331"/>
                    <a:pt x="1342" y="1052"/>
                    <a:pt x="1218" y="816"/>
                  </a:cubicBezTo>
                  <a:cubicBezTo>
                    <a:pt x="1218" y="816"/>
                    <a:pt x="1218" y="805"/>
                    <a:pt x="1208" y="795"/>
                  </a:cubicBezTo>
                  <a:cubicBezTo>
                    <a:pt x="1249" y="630"/>
                    <a:pt x="1229" y="465"/>
                    <a:pt x="1136" y="320"/>
                  </a:cubicBezTo>
                  <a:cubicBezTo>
                    <a:pt x="1074" y="227"/>
                    <a:pt x="991" y="145"/>
                    <a:pt x="899" y="93"/>
                  </a:cubicBezTo>
                  <a:cubicBezTo>
                    <a:pt x="816" y="42"/>
                    <a:pt x="723" y="0"/>
                    <a:pt x="610"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34" name="Google Shape;2934;p87"/>
            <p:cNvSpPr/>
            <p:nvPr/>
          </p:nvSpPr>
          <p:spPr>
            <a:xfrm>
              <a:off x="6845264" y="2369284"/>
              <a:ext cx="134516" cy="124261"/>
            </a:xfrm>
            <a:custGeom>
              <a:rect b="b" l="l" r="r" t="t"/>
              <a:pathLst>
                <a:path extrusionOk="0" h="1345" w="1456">
                  <a:moveTo>
                    <a:pt x="894" y="0"/>
                  </a:moveTo>
                  <a:cubicBezTo>
                    <a:pt x="878" y="0"/>
                    <a:pt x="862" y="1"/>
                    <a:pt x="846" y="3"/>
                  </a:cubicBezTo>
                  <a:cubicBezTo>
                    <a:pt x="733" y="13"/>
                    <a:pt x="630" y="55"/>
                    <a:pt x="537" y="107"/>
                  </a:cubicBezTo>
                  <a:cubicBezTo>
                    <a:pt x="496" y="127"/>
                    <a:pt x="465" y="137"/>
                    <a:pt x="434" y="158"/>
                  </a:cubicBezTo>
                  <a:cubicBezTo>
                    <a:pt x="321" y="240"/>
                    <a:pt x="238" y="343"/>
                    <a:pt x="186" y="478"/>
                  </a:cubicBezTo>
                  <a:cubicBezTo>
                    <a:pt x="176" y="488"/>
                    <a:pt x="156" y="509"/>
                    <a:pt x="145" y="529"/>
                  </a:cubicBezTo>
                  <a:cubicBezTo>
                    <a:pt x="1" y="746"/>
                    <a:pt x="104" y="1056"/>
                    <a:pt x="321" y="1189"/>
                  </a:cubicBezTo>
                  <a:cubicBezTo>
                    <a:pt x="351" y="1200"/>
                    <a:pt x="383" y="1221"/>
                    <a:pt x="413" y="1231"/>
                  </a:cubicBezTo>
                  <a:cubicBezTo>
                    <a:pt x="475" y="1272"/>
                    <a:pt x="537" y="1313"/>
                    <a:pt x="619" y="1324"/>
                  </a:cubicBezTo>
                  <a:cubicBezTo>
                    <a:pt x="733" y="1344"/>
                    <a:pt x="836" y="1344"/>
                    <a:pt x="950" y="1344"/>
                  </a:cubicBezTo>
                  <a:cubicBezTo>
                    <a:pt x="1197" y="1344"/>
                    <a:pt x="1435" y="1127"/>
                    <a:pt x="1424" y="870"/>
                  </a:cubicBezTo>
                  <a:cubicBezTo>
                    <a:pt x="1424" y="808"/>
                    <a:pt x="1414" y="756"/>
                    <a:pt x="1403" y="705"/>
                  </a:cubicBezTo>
                  <a:cubicBezTo>
                    <a:pt x="1455" y="509"/>
                    <a:pt x="1393" y="282"/>
                    <a:pt x="1218" y="178"/>
                  </a:cubicBezTo>
                  <a:cubicBezTo>
                    <a:pt x="1144" y="77"/>
                    <a:pt x="1029" y="0"/>
                    <a:pt x="894"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35" name="Google Shape;2935;p87"/>
            <p:cNvSpPr/>
            <p:nvPr/>
          </p:nvSpPr>
          <p:spPr>
            <a:xfrm>
              <a:off x="7625844" y="1755831"/>
              <a:ext cx="99132" cy="115392"/>
            </a:xfrm>
            <a:custGeom>
              <a:rect b="b" l="l" r="r" t="t"/>
              <a:pathLst>
                <a:path extrusionOk="0" h="1249" w="1073">
                  <a:moveTo>
                    <a:pt x="484" y="0"/>
                  </a:moveTo>
                  <a:cubicBezTo>
                    <a:pt x="227" y="0"/>
                    <a:pt x="0" y="217"/>
                    <a:pt x="0" y="485"/>
                  </a:cubicBezTo>
                  <a:cubicBezTo>
                    <a:pt x="0" y="588"/>
                    <a:pt x="41" y="681"/>
                    <a:pt x="103" y="764"/>
                  </a:cubicBezTo>
                  <a:lnTo>
                    <a:pt x="103" y="774"/>
                  </a:lnTo>
                  <a:cubicBezTo>
                    <a:pt x="103" y="1032"/>
                    <a:pt x="319" y="1248"/>
                    <a:pt x="578" y="1248"/>
                  </a:cubicBezTo>
                  <a:cubicBezTo>
                    <a:pt x="846" y="1248"/>
                    <a:pt x="1062" y="1032"/>
                    <a:pt x="1062" y="774"/>
                  </a:cubicBezTo>
                  <a:cubicBezTo>
                    <a:pt x="1062" y="599"/>
                    <a:pt x="1073" y="423"/>
                    <a:pt x="980" y="269"/>
                  </a:cubicBezTo>
                  <a:cubicBezTo>
                    <a:pt x="876" y="83"/>
                    <a:pt x="691" y="0"/>
                    <a:pt x="484"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2936" name="Google Shape;2936;p87"/>
          <p:cNvGrpSpPr/>
          <p:nvPr/>
        </p:nvGrpSpPr>
        <p:grpSpPr>
          <a:xfrm flipH="1" rot="-5400000">
            <a:off x="8166930" y="4085185"/>
            <a:ext cx="1600860" cy="1631149"/>
            <a:chOff x="5510175" y="238275"/>
            <a:chExt cx="2841932" cy="2895701"/>
          </a:xfrm>
        </p:grpSpPr>
        <p:sp>
          <p:nvSpPr>
            <p:cNvPr id="2937" name="Google Shape;2937;p87"/>
            <p:cNvSpPr/>
            <p:nvPr/>
          </p:nvSpPr>
          <p:spPr>
            <a:xfrm>
              <a:off x="5510175" y="238275"/>
              <a:ext cx="2841932" cy="2895701"/>
            </a:xfrm>
            <a:custGeom>
              <a:rect b="b" l="l" r="r" t="t"/>
              <a:pathLst>
                <a:path extrusionOk="0" h="31343" w="30761">
                  <a:moveTo>
                    <a:pt x="25462" y="1"/>
                  </a:moveTo>
                  <a:cubicBezTo>
                    <a:pt x="25003" y="1"/>
                    <a:pt x="24504" y="84"/>
                    <a:pt x="23962" y="262"/>
                  </a:cubicBezTo>
                  <a:cubicBezTo>
                    <a:pt x="22714" y="644"/>
                    <a:pt x="21848" y="1706"/>
                    <a:pt x="21270" y="2862"/>
                  </a:cubicBezTo>
                  <a:cubicBezTo>
                    <a:pt x="20785" y="3728"/>
                    <a:pt x="20693" y="5740"/>
                    <a:pt x="19919" y="6421"/>
                  </a:cubicBezTo>
                  <a:cubicBezTo>
                    <a:pt x="19549" y="6724"/>
                    <a:pt x="19197" y="6855"/>
                    <a:pt x="18859" y="6855"/>
                  </a:cubicBezTo>
                  <a:cubicBezTo>
                    <a:pt x="16740" y="6855"/>
                    <a:pt x="15176" y="1692"/>
                    <a:pt x="13183" y="1603"/>
                  </a:cubicBezTo>
                  <a:cubicBezTo>
                    <a:pt x="13116" y="1599"/>
                    <a:pt x="13051" y="1598"/>
                    <a:pt x="12987" y="1598"/>
                  </a:cubicBezTo>
                  <a:cubicBezTo>
                    <a:pt x="9937" y="1598"/>
                    <a:pt x="10508" y="5882"/>
                    <a:pt x="11357" y="7762"/>
                  </a:cubicBezTo>
                  <a:cubicBezTo>
                    <a:pt x="11842" y="8917"/>
                    <a:pt x="12420" y="10072"/>
                    <a:pt x="13276" y="11134"/>
                  </a:cubicBezTo>
                  <a:cubicBezTo>
                    <a:pt x="13956" y="12094"/>
                    <a:pt x="15205" y="12867"/>
                    <a:pt x="15586" y="14116"/>
                  </a:cubicBezTo>
                  <a:cubicBezTo>
                    <a:pt x="16357" y="16711"/>
                    <a:pt x="14815" y="17501"/>
                    <a:pt x="12974" y="17501"/>
                  </a:cubicBezTo>
                  <a:cubicBezTo>
                    <a:pt x="11807" y="17501"/>
                    <a:pt x="10520" y="17184"/>
                    <a:pt x="9624" y="16808"/>
                  </a:cubicBezTo>
                  <a:cubicBezTo>
                    <a:pt x="8752" y="16450"/>
                    <a:pt x="7859" y="16277"/>
                    <a:pt x="6986" y="16277"/>
                  </a:cubicBezTo>
                  <a:cubicBezTo>
                    <a:pt x="4586" y="16277"/>
                    <a:pt x="2333" y="17587"/>
                    <a:pt x="1062" y="19985"/>
                  </a:cubicBezTo>
                  <a:cubicBezTo>
                    <a:pt x="0" y="22203"/>
                    <a:pt x="93" y="25472"/>
                    <a:pt x="1248" y="27783"/>
                  </a:cubicBezTo>
                  <a:cubicBezTo>
                    <a:pt x="1953" y="29293"/>
                    <a:pt x="2762" y="29890"/>
                    <a:pt x="3534" y="29890"/>
                  </a:cubicBezTo>
                  <a:cubicBezTo>
                    <a:pt x="4978" y="29890"/>
                    <a:pt x="6291" y="27799"/>
                    <a:pt x="6540" y="25669"/>
                  </a:cubicBezTo>
                  <a:cubicBezTo>
                    <a:pt x="6754" y="23757"/>
                    <a:pt x="7623" y="23083"/>
                    <a:pt x="8725" y="23083"/>
                  </a:cubicBezTo>
                  <a:cubicBezTo>
                    <a:pt x="10121" y="23083"/>
                    <a:pt x="11892" y="24164"/>
                    <a:pt x="13183" y="25184"/>
                  </a:cubicBezTo>
                  <a:cubicBezTo>
                    <a:pt x="14106" y="25895"/>
                    <a:pt x="14783" y="26188"/>
                    <a:pt x="15317" y="26188"/>
                  </a:cubicBezTo>
                  <a:cubicBezTo>
                    <a:pt x="16736" y="26188"/>
                    <a:pt x="17148" y="24117"/>
                    <a:pt x="18474" y="22295"/>
                  </a:cubicBezTo>
                  <a:cubicBezTo>
                    <a:pt x="19049" y="21552"/>
                    <a:pt x="19836" y="21252"/>
                    <a:pt x="20692" y="21252"/>
                  </a:cubicBezTo>
                  <a:cubicBezTo>
                    <a:pt x="22710" y="21252"/>
                    <a:pt x="25108" y="22925"/>
                    <a:pt x="25984" y="24410"/>
                  </a:cubicBezTo>
                  <a:cubicBezTo>
                    <a:pt x="26655" y="25669"/>
                    <a:pt x="26944" y="27010"/>
                    <a:pt x="27336" y="28454"/>
                  </a:cubicBezTo>
                  <a:cubicBezTo>
                    <a:pt x="27624" y="29227"/>
                    <a:pt x="27624" y="30671"/>
                    <a:pt x="28006" y="31342"/>
                  </a:cubicBezTo>
                  <a:lnTo>
                    <a:pt x="28099" y="31146"/>
                  </a:lnTo>
                  <a:cubicBezTo>
                    <a:pt x="28129" y="31161"/>
                    <a:pt x="28159" y="31168"/>
                    <a:pt x="28189" y="31168"/>
                  </a:cubicBezTo>
                  <a:cubicBezTo>
                    <a:pt x="28548" y="31168"/>
                    <a:pt x="28887" y="30143"/>
                    <a:pt x="29069" y="29609"/>
                  </a:cubicBezTo>
                  <a:cubicBezTo>
                    <a:pt x="30502" y="24802"/>
                    <a:pt x="29935" y="19315"/>
                    <a:pt x="30409" y="14311"/>
                  </a:cubicBezTo>
                  <a:cubicBezTo>
                    <a:pt x="30760" y="10859"/>
                    <a:pt x="30710" y="1"/>
                    <a:pt x="25462"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38" name="Google Shape;2938;p87"/>
            <p:cNvSpPr/>
            <p:nvPr/>
          </p:nvSpPr>
          <p:spPr>
            <a:xfrm>
              <a:off x="5774125" y="2413353"/>
              <a:ext cx="160200" cy="180987"/>
            </a:xfrm>
            <a:custGeom>
              <a:rect b="b" l="l" r="r" t="t"/>
              <a:pathLst>
                <a:path extrusionOk="0" h="1959" w="1734">
                  <a:moveTo>
                    <a:pt x="991" y="1"/>
                  </a:moveTo>
                  <a:cubicBezTo>
                    <a:pt x="816" y="1"/>
                    <a:pt x="681" y="104"/>
                    <a:pt x="578" y="249"/>
                  </a:cubicBezTo>
                  <a:cubicBezTo>
                    <a:pt x="568" y="258"/>
                    <a:pt x="557" y="279"/>
                    <a:pt x="537" y="300"/>
                  </a:cubicBezTo>
                  <a:cubicBezTo>
                    <a:pt x="351" y="320"/>
                    <a:pt x="217" y="465"/>
                    <a:pt x="145" y="650"/>
                  </a:cubicBezTo>
                  <a:cubicBezTo>
                    <a:pt x="0" y="1012"/>
                    <a:pt x="0" y="1393"/>
                    <a:pt x="248" y="1703"/>
                  </a:cubicBezTo>
                  <a:cubicBezTo>
                    <a:pt x="381" y="1873"/>
                    <a:pt x="606" y="1959"/>
                    <a:pt x="825" y="1959"/>
                  </a:cubicBezTo>
                  <a:cubicBezTo>
                    <a:pt x="910" y="1959"/>
                    <a:pt x="995" y="1946"/>
                    <a:pt x="1073" y="1920"/>
                  </a:cubicBezTo>
                  <a:cubicBezTo>
                    <a:pt x="1373" y="1837"/>
                    <a:pt x="1630" y="1579"/>
                    <a:pt x="1692" y="1269"/>
                  </a:cubicBezTo>
                  <a:cubicBezTo>
                    <a:pt x="1733" y="1074"/>
                    <a:pt x="1713" y="898"/>
                    <a:pt x="1661" y="733"/>
                  </a:cubicBezTo>
                  <a:cubicBezTo>
                    <a:pt x="1692" y="547"/>
                    <a:pt x="1579" y="362"/>
                    <a:pt x="1424" y="258"/>
                  </a:cubicBezTo>
                  <a:cubicBezTo>
                    <a:pt x="1393" y="228"/>
                    <a:pt x="1362" y="187"/>
                    <a:pt x="1331" y="145"/>
                  </a:cubicBezTo>
                  <a:cubicBezTo>
                    <a:pt x="1259" y="52"/>
                    <a:pt x="1104" y="1"/>
                    <a:pt x="991" y="1"/>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39" name="Google Shape;2939;p87"/>
            <p:cNvSpPr/>
            <p:nvPr/>
          </p:nvSpPr>
          <p:spPr>
            <a:xfrm>
              <a:off x="5898017" y="1960377"/>
              <a:ext cx="158260" cy="159738"/>
            </a:xfrm>
            <a:custGeom>
              <a:rect b="b" l="l" r="r" t="t"/>
              <a:pathLst>
                <a:path extrusionOk="0" h="1729" w="1713">
                  <a:moveTo>
                    <a:pt x="814" y="0"/>
                  </a:moveTo>
                  <a:cubicBezTo>
                    <a:pt x="725" y="0"/>
                    <a:pt x="637" y="23"/>
                    <a:pt x="568" y="66"/>
                  </a:cubicBezTo>
                  <a:cubicBezTo>
                    <a:pt x="444" y="138"/>
                    <a:pt x="372" y="242"/>
                    <a:pt x="341" y="375"/>
                  </a:cubicBezTo>
                  <a:cubicBezTo>
                    <a:pt x="341" y="386"/>
                    <a:pt x="330" y="396"/>
                    <a:pt x="330" y="407"/>
                  </a:cubicBezTo>
                  <a:cubicBezTo>
                    <a:pt x="330" y="399"/>
                    <a:pt x="329" y="396"/>
                    <a:pt x="328" y="396"/>
                  </a:cubicBezTo>
                  <a:cubicBezTo>
                    <a:pt x="324" y="396"/>
                    <a:pt x="318" y="412"/>
                    <a:pt x="323" y="412"/>
                  </a:cubicBezTo>
                  <a:cubicBezTo>
                    <a:pt x="324" y="412"/>
                    <a:pt x="327" y="410"/>
                    <a:pt x="330" y="407"/>
                  </a:cubicBezTo>
                  <a:lnTo>
                    <a:pt x="330" y="407"/>
                  </a:lnTo>
                  <a:cubicBezTo>
                    <a:pt x="310" y="437"/>
                    <a:pt x="289" y="478"/>
                    <a:pt x="268" y="510"/>
                  </a:cubicBezTo>
                  <a:cubicBezTo>
                    <a:pt x="217" y="613"/>
                    <a:pt x="155" y="716"/>
                    <a:pt x="103" y="819"/>
                  </a:cubicBezTo>
                  <a:cubicBezTo>
                    <a:pt x="0" y="1005"/>
                    <a:pt x="21" y="1242"/>
                    <a:pt x="176" y="1397"/>
                  </a:cubicBezTo>
                  <a:lnTo>
                    <a:pt x="279" y="1500"/>
                  </a:lnTo>
                  <a:cubicBezTo>
                    <a:pt x="330" y="1551"/>
                    <a:pt x="424" y="1603"/>
                    <a:pt x="506" y="1624"/>
                  </a:cubicBezTo>
                  <a:cubicBezTo>
                    <a:pt x="591" y="1695"/>
                    <a:pt x="696" y="1729"/>
                    <a:pt x="802" y="1729"/>
                  </a:cubicBezTo>
                  <a:cubicBezTo>
                    <a:pt x="926" y="1729"/>
                    <a:pt x="1051" y="1682"/>
                    <a:pt x="1146" y="1592"/>
                  </a:cubicBezTo>
                  <a:cubicBezTo>
                    <a:pt x="1331" y="1417"/>
                    <a:pt x="1527" y="1262"/>
                    <a:pt x="1600" y="1015"/>
                  </a:cubicBezTo>
                  <a:cubicBezTo>
                    <a:pt x="1713" y="581"/>
                    <a:pt x="1362" y="283"/>
                    <a:pt x="1052" y="66"/>
                  </a:cubicBezTo>
                  <a:cubicBezTo>
                    <a:pt x="982" y="21"/>
                    <a:pt x="897" y="0"/>
                    <a:pt x="814"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40" name="Google Shape;2940;p87"/>
            <p:cNvSpPr/>
            <p:nvPr/>
          </p:nvSpPr>
          <p:spPr>
            <a:xfrm>
              <a:off x="6434602" y="2116420"/>
              <a:ext cx="143016" cy="187085"/>
            </a:xfrm>
            <a:custGeom>
              <a:rect b="b" l="l" r="r" t="t"/>
              <a:pathLst>
                <a:path extrusionOk="0" h="2025" w="1548">
                  <a:moveTo>
                    <a:pt x="601" y="0"/>
                  </a:moveTo>
                  <a:cubicBezTo>
                    <a:pt x="436" y="0"/>
                    <a:pt x="276" y="83"/>
                    <a:pt x="175" y="265"/>
                  </a:cubicBezTo>
                  <a:cubicBezTo>
                    <a:pt x="72" y="440"/>
                    <a:pt x="51" y="646"/>
                    <a:pt x="41" y="832"/>
                  </a:cubicBezTo>
                  <a:cubicBezTo>
                    <a:pt x="0" y="1224"/>
                    <a:pt x="10" y="1698"/>
                    <a:pt x="361" y="1946"/>
                  </a:cubicBezTo>
                  <a:cubicBezTo>
                    <a:pt x="443" y="2000"/>
                    <a:pt x="526" y="2024"/>
                    <a:pt x="608" y="2024"/>
                  </a:cubicBezTo>
                  <a:cubicBezTo>
                    <a:pt x="743" y="2024"/>
                    <a:pt x="875" y="1960"/>
                    <a:pt x="990" y="1863"/>
                  </a:cubicBezTo>
                  <a:cubicBezTo>
                    <a:pt x="1186" y="1853"/>
                    <a:pt x="1372" y="1719"/>
                    <a:pt x="1434" y="1523"/>
                  </a:cubicBezTo>
                  <a:cubicBezTo>
                    <a:pt x="1454" y="1420"/>
                    <a:pt x="1475" y="1327"/>
                    <a:pt x="1485" y="1234"/>
                  </a:cubicBezTo>
                  <a:cubicBezTo>
                    <a:pt x="1516" y="1173"/>
                    <a:pt x="1547" y="1100"/>
                    <a:pt x="1547" y="1017"/>
                  </a:cubicBezTo>
                  <a:cubicBezTo>
                    <a:pt x="1547" y="863"/>
                    <a:pt x="1475" y="749"/>
                    <a:pt x="1382" y="667"/>
                  </a:cubicBezTo>
                  <a:cubicBezTo>
                    <a:pt x="1351" y="616"/>
                    <a:pt x="1320" y="574"/>
                    <a:pt x="1279" y="522"/>
                  </a:cubicBezTo>
                  <a:cubicBezTo>
                    <a:pt x="1238" y="471"/>
                    <a:pt x="1186" y="440"/>
                    <a:pt x="1135" y="389"/>
                  </a:cubicBezTo>
                  <a:cubicBezTo>
                    <a:pt x="1124" y="347"/>
                    <a:pt x="1103" y="295"/>
                    <a:pt x="1073" y="254"/>
                  </a:cubicBezTo>
                  <a:cubicBezTo>
                    <a:pt x="951" y="91"/>
                    <a:pt x="774" y="0"/>
                    <a:pt x="601"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41" name="Google Shape;2941;p87"/>
            <p:cNvSpPr/>
            <p:nvPr/>
          </p:nvSpPr>
          <p:spPr>
            <a:xfrm>
              <a:off x="6864018" y="1933954"/>
              <a:ext cx="156689" cy="160200"/>
            </a:xfrm>
            <a:custGeom>
              <a:rect b="b" l="l" r="r" t="t"/>
              <a:pathLst>
                <a:path extrusionOk="0" h="1734" w="1696">
                  <a:moveTo>
                    <a:pt x="1146" y="1"/>
                  </a:moveTo>
                  <a:cubicBezTo>
                    <a:pt x="1140" y="1"/>
                    <a:pt x="1134" y="1"/>
                    <a:pt x="1129" y="1"/>
                  </a:cubicBezTo>
                  <a:cubicBezTo>
                    <a:pt x="973" y="1"/>
                    <a:pt x="829" y="42"/>
                    <a:pt x="705" y="115"/>
                  </a:cubicBezTo>
                  <a:cubicBezTo>
                    <a:pt x="592" y="145"/>
                    <a:pt x="489" y="218"/>
                    <a:pt x="427" y="331"/>
                  </a:cubicBezTo>
                  <a:cubicBezTo>
                    <a:pt x="386" y="414"/>
                    <a:pt x="334" y="476"/>
                    <a:pt x="283" y="548"/>
                  </a:cubicBezTo>
                  <a:cubicBezTo>
                    <a:pt x="180" y="693"/>
                    <a:pt x="128" y="858"/>
                    <a:pt x="86" y="1023"/>
                  </a:cubicBezTo>
                  <a:cubicBezTo>
                    <a:pt x="1" y="1347"/>
                    <a:pt x="259" y="1627"/>
                    <a:pt x="559" y="1627"/>
                  </a:cubicBezTo>
                  <a:cubicBezTo>
                    <a:pt x="584" y="1627"/>
                    <a:pt x="609" y="1625"/>
                    <a:pt x="633" y="1621"/>
                  </a:cubicBezTo>
                  <a:cubicBezTo>
                    <a:pt x="726" y="1683"/>
                    <a:pt x="829" y="1734"/>
                    <a:pt x="932" y="1734"/>
                  </a:cubicBezTo>
                  <a:cubicBezTo>
                    <a:pt x="1149" y="1734"/>
                    <a:pt x="1314" y="1590"/>
                    <a:pt x="1386" y="1404"/>
                  </a:cubicBezTo>
                  <a:cubicBezTo>
                    <a:pt x="1417" y="1383"/>
                    <a:pt x="1448" y="1363"/>
                    <a:pt x="1469" y="1332"/>
                  </a:cubicBezTo>
                  <a:cubicBezTo>
                    <a:pt x="1696" y="1085"/>
                    <a:pt x="1613" y="785"/>
                    <a:pt x="1613" y="476"/>
                  </a:cubicBezTo>
                  <a:cubicBezTo>
                    <a:pt x="1613" y="223"/>
                    <a:pt x="1406" y="1"/>
                    <a:pt x="1146" y="1"/>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42" name="Google Shape;2942;p87"/>
            <p:cNvSpPr/>
            <p:nvPr/>
          </p:nvSpPr>
          <p:spPr>
            <a:xfrm>
              <a:off x="7359861" y="1915384"/>
              <a:ext cx="163988" cy="152162"/>
            </a:xfrm>
            <a:custGeom>
              <a:rect b="b" l="l" r="r" t="t"/>
              <a:pathLst>
                <a:path extrusionOk="0" h="1647" w="1775">
                  <a:moveTo>
                    <a:pt x="1056" y="1"/>
                  </a:moveTo>
                  <a:cubicBezTo>
                    <a:pt x="1034" y="1"/>
                    <a:pt x="1013" y="3"/>
                    <a:pt x="991" y="6"/>
                  </a:cubicBezTo>
                  <a:lnTo>
                    <a:pt x="960" y="6"/>
                  </a:lnTo>
                  <a:cubicBezTo>
                    <a:pt x="775" y="6"/>
                    <a:pt x="651" y="99"/>
                    <a:pt x="548" y="243"/>
                  </a:cubicBezTo>
                  <a:cubicBezTo>
                    <a:pt x="465" y="346"/>
                    <a:pt x="383" y="460"/>
                    <a:pt x="321" y="573"/>
                  </a:cubicBezTo>
                  <a:cubicBezTo>
                    <a:pt x="259" y="687"/>
                    <a:pt x="218" y="800"/>
                    <a:pt x="156" y="914"/>
                  </a:cubicBezTo>
                  <a:cubicBezTo>
                    <a:pt x="1" y="1234"/>
                    <a:pt x="186" y="1646"/>
                    <a:pt x="578" y="1646"/>
                  </a:cubicBezTo>
                  <a:cubicBezTo>
                    <a:pt x="672" y="1646"/>
                    <a:pt x="775" y="1636"/>
                    <a:pt x="878" y="1636"/>
                  </a:cubicBezTo>
                  <a:cubicBezTo>
                    <a:pt x="904" y="1641"/>
                    <a:pt x="930" y="1643"/>
                    <a:pt x="954" y="1643"/>
                  </a:cubicBezTo>
                  <a:cubicBezTo>
                    <a:pt x="1045" y="1643"/>
                    <a:pt x="1124" y="1615"/>
                    <a:pt x="1197" y="1574"/>
                  </a:cubicBezTo>
                  <a:cubicBezTo>
                    <a:pt x="1352" y="1522"/>
                    <a:pt x="1486" y="1440"/>
                    <a:pt x="1589" y="1295"/>
                  </a:cubicBezTo>
                  <a:cubicBezTo>
                    <a:pt x="1775" y="1017"/>
                    <a:pt x="1610" y="646"/>
                    <a:pt x="1517" y="357"/>
                  </a:cubicBezTo>
                  <a:cubicBezTo>
                    <a:pt x="1452" y="170"/>
                    <a:pt x="1260" y="1"/>
                    <a:pt x="1056" y="1"/>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43" name="Google Shape;2943;p87"/>
            <p:cNvSpPr/>
            <p:nvPr/>
          </p:nvSpPr>
          <p:spPr>
            <a:xfrm>
              <a:off x="7171206" y="1552025"/>
              <a:ext cx="161124" cy="141538"/>
            </a:xfrm>
            <a:custGeom>
              <a:rect b="b" l="l" r="r" t="t"/>
              <a:pathLst>
                <a:path extrusionOk="0" h="1532" w="1744">
                  <a:moveTo>
                    <a:pt x="1074" y="1"/>
                  </a:moveTo>
                  <a:cubicBezTo>
                    <a:pt x="1033" y="1"/>
                    <a:pt x="992" y="4"/>
                    <a:pt x="949" y="9"/>
                  </a:cubicBezTo>
                  <a:cubicBezTo>
                    <a:pt x="867" y="20"/>
                    <a:pt x="795" y="61"/>
                    <a:pt x="733" y="112"/>
                  </a:cubicBezTo>
                  <a:lnTo>
                    <a:pt x="733" y="102"/>
                  </a:lnTo>
                  <a:cubicBezTo>
                    <a:pt x="681" y="91"/>
                    <a:pt x="640" y="82"/>
                    <a:pt x="599" y="82"/>
                  </a:cubicBezTo>
                  <a:lnTo>
                    <a:pt x="589" y="82"/>
                  </a:lnTo>
                  <a:cubicBezTo>
                    <a:pt x="577" y="80"/>
                    <a:pt x="566" y="79"/>
                    <a:pt x="554" y="79"/>
                  </a:cubicBezTo>
                  <a:cubicBezTo>
                    <a:pt x="407" y="79"/>
                    <a:pt x="243" y="195"/>
                    <a:pt x="176" y="318"/>
                  </a:cubicBezTo>
                  <a:cubicBezTo>
                    <a:pt x="83" y="494"/>
                    <a:pt x="62" y="731"/>
                    <a:pt x="32" y="927"/>
                  </a:cubicBezTo>
                  <a:cubicBezTo>
                    <a:pt x="0" y="1102"/>
                    <a:pt x="32" y="1257"/>
                    <a:pt x="155" y="1391"/>
                  </a:cubicBezTo>
                  <a:cubicBezTo>
                    <a:pt x="247" y="1484"/>
                    <a:pt x="372" y="1532"/>
                    <a:pt x="498" y="1532"/>
                  </a:cubicBezTo>
                  <a:cubicBezTo>
                    <a:pt x="583" y="1532"/>
                    <a:pt x="668" y="1510"/>
                    <a:pt x="743" y="1464"/>
                  </a:cubicBezTo>
                  <a:cubicBezTo>
                    <a:pt x="826" y="1412"/>
                    <a:pt x="919" y="1361"/>
                    <a:pt x="1011" y="1319"/>
                  </a:cubicBezTo>
                  <a:cubicBezTo>
                    <a:pt x="1022" y="1319"/>
                    <a:pt x="1032" y="1319"/>
                    <a:pt x="1032" y="1309"/>
                  </a:cubicBezTo>
                  <a:cubicBezTo>
                    <a:pt x="1063" y="1309"/>
                    <a:pt x="1084" y="1299"/>
                    <a:pt x="1104" y="1278"/>
                  </a:cubicBezTo>
                  <a:cubicBezTo>
                    <a:pt x="1125" y="1278"/>
                    <a:pt x="1146" y="1267"/>
                    <a:pt x="1156" y="1257"/>
                  </a:cubicBezTo>
                  <a:cubicBezTo>
                    <a:pt x="1341" y="1164"/>
                    <a:pt x="1465" y="969"/>
                    <a:pt x="1589" y="814"/>
                  </a:cubicBezTo>
                  <a:cubicBezTo>
                    <a:pt x="1744" y="607"/>
                    <a:pt x="1651" y="360"/>
                    <a:pt x="1476" y="215"/>
                  </a:cubicBezTo>
                  <a:cubicBezTo>
                    <a:pt x="1465" y="185"/>
                    <a:pt x="1444" y="153"/>
                    <a:pt x="1414" y="133"/>
                  </a:cubicBezTo>
                  <a:cubicBezTo>
                    <a:pt x="1312" y="32"/>
                    <a:pt x="1199" y="1"/>
                    <a:pt x="1074" y="1"/>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44" name="Google Shape;2944;p87"/>
            <p:cNvSpPr/>
            <p:nvPr/>
          </p:nvSpPr>
          <p:spPr>
            <a:xfrm>
              <a:off x="7460008" y="1266547"/>
              <a:ext cx="133500" cy="156504"/>
            </a:xfrm>
            <a:custGeom>
              <a:rect b="b" l="l" r="r" t="t"/>
              <a:pathLst>
                <a:path extrusionOk="0" h="1694" w="1445">
                  <a:moveTo>
                    <a:pt x="564" y="1"/>
                  </a:moveTo>
                  <a:cubicBezTo>
                    <a:pt x="351" y="1"/>
                    <a:pt x="135" y="145"/>
                    <a:pt x="83" y="355"/>
                  </a:cubicBezTo>
                  <a:cubicBezTo>
                    <a:pt x="62" y="448"/>
                    <a:pt x="51" y="541"/>
                    <a:pt x="62" y="634"/>
                  </a:cubicBezTo>
                  <a:cubicBezTo>
                    <a:pt x="21" y="747"/>
                    <a:pt x="0" y="871"/>
                    <a:pt x="0" y="985"/>
                  </a:cubicBezTo>
                  <a:cubicBezTo>
                    <a:pt x="0" y="1180"/>
                    <a:pt x="72" y="1335"/>
                    <a:pt x="196" y="1490"/>
                  </a:cubicBezTo>
                  <a:cubicBezTo>
                    <a:pt x="268" y="1583"/>
                    <a:pt x="413" y="1666"/>
                    <a:pt x="526" y="1686"/>
                  </a:cubicBezTo>
                  <a:cubicBezTo>
                    <a:pt x="571" y="1691"/>
                    <a:pt x="614" y="1694"/>
                    <a:pt x="656" y="1694"/>
                  </a:cubicBezTo>
                  <a:cubicBezTo>
                    <a:pt x="787" y="1694"/>
                    <a:pt x="907" y="1669"/>
                    <a:pt x="1032" y="1614"/>
                  </a:cubicBezTo>
                  <a:cubicBezTo>
                    <a:pt x="1279" y="1510"/>
                    <a:pt x="1444" y="1212"/>
                    <a:pt x="1424" y="943"/>
                  </a:cubicBezTo>
                  <a:cubicBezTo>
                    <a:pt x="1382" y="552"/>
                    <a:pt x="1114" y="273"/>
                    <a:pt x="794" y="66"/>
                  </a:cubicBezTo>
                  <a:cubicBezTo>
                    <a:pt x="724" y="21"/>
                    <a:pt x="644" y="1"/>
                    <a:pt x="564" y="1"/>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45" name="Google Shape;2945;p87"/>
            <p:cNvSpPr/>
            <p:nvPr/>
          </p:nvSpPr>
          <p:spPr>
            <a:xfrm>
              <a:off x="6821520" y="1081218"/>
              <a:ext cx="162048" cy="180340"/>
            </a:xfrm>
            <a:custGeom>
              <a:rect b="b" l="l" r="r" t="t"/>
              <a:pathLst>
                <a:path extrusionOk="0" h="1952" w="1754">
                  <a:moveTo>
                    <a:pt x="850" y="0"/>
                  </a:moveTo>
                  <a:cubicBezTo>
                    <a:pt x="689" y="0"/>
                    <a:pt x="526" y="60"/>
                    <a:pt x="381" y="154"/>
                  </a:cubicBezTo>
                  <a:cubicBezTo>
                    <a:pt x="196" y="277"/>
                    <a:pt x="103" y="504"/>
                    <a:pt x="175" y="721"/>
                  </a:cubicBezTo>
                  <a:cubicBezTo>
                    <a:pt x="41" y="979"/>
                    <a:pt x="0" y="1278"/>
                    <a:pt x="175" y="1547"/>
                  </a:cubicBezTo>
                  <a:cubicBezTo>
                    <a:pt x="335" y="1786"/>
                    <a:pt x="631" y="1952"/>
                    <a:pt x="928" y="1952"/>
                  </a:cubicBezTo>
                  <a:cubicBezTo>
                    <a:pt x="1015" y="1952"/>
                    <a:pt x="1102" y="1938"/>
                    <a:pt x="1186" y="1907"/>
                  </a:cubicBezTo>
                  <a:cubicBezTo>
                    <a:pt x="1424" y="1815"/>
                    <a:pt x="1578" y="1660"/>
                    <a:pt x="1671" y="1423"/>
                  </a:cubicBezTo>
                  <a:cubicBezTo>
                    <a:pt x="1754" y="1185"/>
                    <a:pt x="1671" y="917"/>
                    <a:pt x="1589" y="701"/>
                  </a:cubicBezTo>
                  <a:cubicBezTo>
                    <a:pt x="1495" y="463"/>
                    <a:pt x="1392" y="206"/>
                    <a:pt x="1155" y="82"/>
                  </a:cubicBezTo>
                  <a:cubicBezTo>
                    <a:pt x="1058" y="25"/>
                    <a:pt x="955" y="0"/>
                    <a:pt x="850"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46" name="Google Shape;2946;p87"/>
            <p:cNvSpPr/>
            <p:nvPr/>
          </p:nvSpPr>
          <p:spPr>
            <a:xfrm>
              <a:off x="7283641" y="981994"/>
              <a:ext cx="146896" cy="132484"/>
            </a:xfrm>
            <a:custGeom>
              <a:rect b="b" l="l" r="r" t="t"/>
              <a:pathLst>
                <a:path extrusionOk="0" h="1434" w="1590">
                  <a:moveTo>
                    <a:pt x="1115" y="1"/>
                  </a:moveTo>
                  <a:cubicBezTo>
                    <a:pt x="867" y="10"/>
                    <a:pt x="640" y="93"/>
                    <a:pt x="486" y="289"/>
                  </a:cubicBezTo>
                  <a:cubicBezTo>
                    <a:pt x="300" y="310"/>
                    <a:pt x="124" y="464"/>
                    <a:pt x="73" y="650"/>
                  </a:cubicBezTo>
                  <a:cubicBezTo>
                    <a:pt x="1" y="898"/>
                    <a:pt x="135" y="1115"/>
                    <a:pt x="362" y="1218"/>
                  </a:cubicBezTo>
                  <a:cubicBezTo>
                    <a:pt x="383" y="1228"/>
                    <a:pt x="403" y="1238"/>
                    <a:pt x="413" y="1248"/>
                  </a:cubicBezTo>
                  <a:lnTo>
                    <a:pt x="537" y="1310"/>
                  </a:lnTo>
                  <a:cubicBezTo>
                    <a:pt x="671" y="1383"/>
                    <a:pt x="805" y="1434"/>
                    <a:pt x="950" y="1434"/>
                  </a:cubicBezTo>
                  <a:cubicBezTo>
                    <a:pt x="1167" y="1434"/>
                    <a:pt x="1373" y="1310"/>
                    <a:pt x="1476" y="1115"/>
                  </a:cubicBezTo>
                  <a:cubicBezTo>
                    <a:pt x="1579" y="929"/>
                    <a:pt x="1589" y="702"/>
                    <a:pt x="1589" y="485"/>
                  </a:cubicBezTo>
                  <a:cubicBezTo>
                    <a:pt x="1589" y="228"/>
                    <a:pt x="1373" y="1"/>
                    <a:pt x="1115" y="1"/>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47" name="Google Shape;2947;p87"/>
            <p:cNvSpPr/>
            <p:nvPr/>
          </p:nvSpPr>
          <p:spPr>
            <a:xfrm>
              <a:off x="6712873" y="724603"/>
              <a:ext cx="149483" cy="159461"/>
            </a:xfrm>
            <a:custGeom>
              <a:rect b="b" l="l" r="r" t="t"/>
              <a:pathLst>
                <a:path extrusionOk="0" h="1726" w="1618">
                  <a:moveTo>
                    <a:pt x="830" y="0"/>
                  </a:moveTo>
                  <a:cubicBezTo>
                    <a:pt x="792" y="0"/>
                    <a:pt x="752" y="4"/>
                    <a:pt x="711" y="11"/>
                  </a:cubicBezTo>
                  <a:cubicBezTo>
                    <a:pt x="526" y="53"/>
                    <a:pt x="402" y="187"/>
                    <a:pt x="310" y="352"/>
                  </a:cubicBezTo>
                  <a:cubicBezTo>
                    <a:pt x="83" y="497"/>
                    <a:pt x="0" y="785"/>
                    <a:pt x="134" y="1012"/>
                  </a:cubicBezTo>
                  <a:cubicBezTo>
                    <a:pt x="258" y="1229"/>
                    <a:pt x="340" y="1497"/>
                    <a:pt x="557" y="1641"/>
                  </a:cubicBezTo>
                  <a:cubicBezTo>
                    <a:pt x="638" y="1687"/>
                    <a:pt x="735" y="1716"/>
                    <a:pt x="827" y="1716"/>
                  </a:cubicBezTo>
                  <a:cubicBezTo>
                    <a:pt x="840" y="1716"/>
                    <a:pt x="854" y="1715"/>
                    <a:pt x="867" y="1714"/>
                  </a:cubicBezTo>
                  <a:lnTo>
                    <a:pt x="1000" y="1714"/>
                  </a:lnTo>
                  <a:cubicBezTo>
                    <a:pt x="1037" y="1721"/>
                    <a:pt x="1075" y="1725"/>
                    <a:pt x="1112" y="1725"/>
                  </a:cubicBezTo>
                  <a:cubicBezTo>
                    <a:pt x="1374" y="1725"/>
                    <a:pt x="1618" y="1539"/>
                    <a:pt x="1609" y="1249"/>
                  </a:cubicBezTo>
                  <a:cubicBezTo>
                    <a:pt x="1599" y="868"/>
                    <a:pt x="1465" y="548"/>
                    <a:pt x="1259" y="238"/>
                  </a:cubicBezTo>
                  <a:cubicBezTo>
                    <a:pt x="1148" y="78"/>
                    <a:pt x="1004" y="0"/>
                    <a:pt x="830"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48" name="Google Shape;2948;p87"/>
            <p:cNvSpPr/>
            <p:nvPr/>
          </p:nvSpPr>
          <p:spPr>
            <a:xfrm>
              <a:off x="7596187" y="679887"/>
              <a:ext cx="123984" cy="142462"/>
            </a:xfrm>
            <a:custGeom>
              <a:rect b="b" l="l" r="r" t="t"/>
              <a:pathLst>
                <a:path extrusionOk="0" h="1542" w="1342">
                  <a:moveTo>
                    <a:pt x="517" y="0"/>
                  </a:moveTo>
                  <a:cubicBezTo>
                    <a:pt x="362" y="0"/>
                    <a:pt x="166" y="93"/>
                    <a:pt x="104" y="238"/>
                  </a:cubicBezTo>
                  <a:cubicBezTo>
                    <a:pt x="22" y="433"/>
                    <a:pt x="1" y="578"/>
                    <a:pt x="32" y="774"/>
                  </a:cubicBezTo>
                  <a:lnTo>
                    <a:pt x="63" y="867"/>
                  </a:lnTo>
                  <a:cubicBezTo>
                    <a:pt x="22" y="1063"/>
                    <a:pt x="73" y="1259"/>
                    <a:pt x="280" y="1382"/>
                  </a:cubicBezTo>
                  <a:cubicBezTo>
                    <a:pt x="342" y="1414"/>
                    <a:pt x="424" y="1434"/>
                    <a:pt x="507" y="1444"/>
                  </a:cubicBezTo>
                  <a:cubicBezTo>
                    <a:pt x="584" y="1511"/>
                    <a:pt x="691" y="1542"/>
                    <a:pt x="798" y="1542"/>
                  </a:cubicBezTo>
                  <a:cubicBezTo>
                    <a:pt x="890" y="1542"/>
                    <a:pt x="981" y="1519"/>
                    <a:pt x="1053" y="1476"/>
                  </a:cubicBezTo>
                  <a:cubicBezTo>
                    <a:pt x="1291" y="1331"/>
                    <a:pt x="1342" y="1052"/>
                    <a:pt x="1218" y="816"/>
                  </a:cubicBezTo>
                  <a:cubicBezTo>
                    <a:pt x="1218" y="816"/>
                    <a:pt x="1218" y="805"/>
                    <a:pt x="1208" y="795"/>
                  </a:cubicBezTo>
                  <a:cubicBezTo>
                    <a:pt x="1249" y="630"/>
                    <a:pt x="1229" y="465"/>
                    <a:pt x="1136" y="320"/>
                  </a:cubicBezTo>
                  <a:cubicBezTo>
                    <a:pt x="1074" y="227"/>
                    <a:pt x="991" y="145"/>
                    <a:pt x="899" y="93"/>
                  </a:cubicBezTo>
                  <a:cubicBezTo>
                    <a:pt x="816" y="42"/>
                    <a:pt x="723" y="0"/>
                    <a:pt x="610"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49" name="Google Shape;2949;p87"/>
            <p:cNvSpPr/>
            <p:nvPr/>
          </p:nvSpPr>
          <p:spPr>
            <a:xfrm>
              <a:off x="6845264" y="2369284"/>
              <a:ext cx="134516" cy="124261"/>
            </a:xfrm>
            <a:custGeom>
              <a:rect b="b" l="l" r="r" t="t"/>
              <a:pathLst>
                <a:path extrusionOk="0" h="1345" w="1456">
                  <a:moveTo>
                    <a:pt x="894" y="0"/>
                  </a:moveTo>
                  <a:cubicBezTo>
                    <a:pt x="878" y="0"/>
                    <a:pt x="862" y="1"/>
                    <a:pt x="846" y="3"/>
                  </a:cubicBezTo>
                  <a:cubicBezTo>
                    <a:pt x="733" y="13"/>
                    <a:pt x="630" y="55"/>
                    <a:pt x="537" y="107"/>
                  </a:cubicBezTo>
                  <a:cubicBezTo>
                    <a:pt x="496" y="127"/>
                    <a:pt x="465" y="137"/>
                    <a:pt x="434" y="158"/>
                  </a:cubicBezTo>
                  <a:cubicBezTo>
                    <a:pt x="321" y="240"/>
                    <a:pt x="238" y="343"/>
                    <a:pt x="186" y="478"/>
                  </a:cubicBezTo>
                  <a:cubicBezTo>
                    <a:pt x="176" y="488"/>
                    <a:pt x="156" y="509"/>
                    <a:pt x="145" y="529"/>
                  </a:cubicBezTo>
                  <a:cubicBezTo>
                    <a:pt x="1" y="746"/>
                    <a:pt x="104" y="1056"/>
                    <a:pt x="321" y="1189"/>
                  </a:cubicBezTo>
                  <a:cubicBezTo>
                    <a:pt x="351" y="1200"/>
                    <a:pt x="383" y="1221"/>
                    <a:pt x="413" y="1231"/>
                  </a:cubicBezTo>
                  <a:cubicBezTo>
                    <a:pt x="475" y="1272"/>
                    <a:pt x="537" y="1313"/>
                    <a:pt x="619" y="1324"/>
                  </a:cubicBezTo>
                  <a:cubicBezTo>
                    <a:pt x="733" y="1344"/>
                    <a:pt x="836" y="1344"/>
                    <a:pt x="950" y="1344"/>
                  </a:cubicBezTo>
                  <a:cubicBezTo>
                    <a:pt x="1197" y="1344"/>
                    <a:pt x="1435" y="1127"/>
                    <a:pt x="1424" y="870"/>
                  </a:cubicBezTo>
                  <a:cubicBezTo>
                    <a:pt x="1424" y="808"/>
                    <a:pt x="1414" y="756"/>
                    <a:pt x="1403" y="705"/>
                  </a:cubicBezTo>
                  <a:cubicBezTo>
                    <a:pt x="1455" y="509"/>
                    <a:pt x="1393" y="282"/>
                    <a:pt x="1218" y="178"/>
                  </a:cubicBezTo>
                  <a:cubicBezTo>
                    <a:pt x="1144" y="77"/>
                    <a:pt x="1029" y="0"/>
                    <a:pt x="894"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50" name="Google Shape;2950;p87"/>
            <p:cNvSpPr/>
            <p:nvPr/>
          </p:nvSpPr>
          <p:spPr>
            <a:xfrm>
              <a:off x="7625844" y="1755831"/>
              <a:ext cx="99132" cy="115392"/>
            </a:xfrm>
            <a:custGeom>
              <a:rect b="b" l="l" r="r" t="t"/>
              <a:pathLst>
                <a:path extrusionOk="0" h="1249" w="1073">
                  <a:moveTo>
                    <a:pt x="484" y="0"/>
                  </a:moveTo>
                  <a:cubicBezTo>
                    <a:pt x="227" y="0"/>
                    <a:pt x="0" y="217"/>
                    <a:pt x="0" y="485"/>
                  </a:cubicBezTo>
                  <a:cubicBezTo>
                    <a:pt x="0" y="588"/>
                    <a:pt x="41" y="681"/>
                    <a:pt x="103" y="764"/>
                  </a:cubicBezTo>
                  <a:lnTo>
                    <a:pt x="103" y="774"/>
                  </a:lnTo>
                  <a:cubicBezTo>
                    <a:pt x="103" y="1032"/>
                    <a:pt x="319" y="1248"/>
                    <a:pt x="578" y="1248"/>
                  </a:cubicBezTo>
                  <a:cubicBezTo>
                    <a:pt x="846" y="1248"/>
                    <a:pt x="1062" y="1032"/>
                    <a:pt x="1062" y="774"/>
                  </a:cubicBezTo>
                  <a:cubicBezTo>
                    <a:pt x="1062" y="599"/>
                    <a:pt x="1073" y="423"/>
                    <a:pt x="980" y="269"/>
                  </a:cubicBezTo>
                  <a:cubicBezTo>
                    <a:pt x="876" y="83"/>
                    <a:pt x="691" y="0"/>
                    <a:pt x="484"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2951" name="Google Shape;2951;p87"/>
          <p:cNvGrpSpPr/>
          <p:nvPr/>
        </p:nvGrpSpPr>
        <p:grpSpPr>
          <a:xfrm flipH="1">
            <a:off x="99316" y="4098531"/>
            <a:ext cx="1195720" cy="842731"/>
            <a:chOff x="2458950" y="370151"/>
            <a:chExt cx="697050" cy="491274"/>
          </a:xfrm>
        </p:grpSpPr>
        <p:sp>
          <p:nvSpPr>
            <p:cNvPr id="2952" name="Google Shape;2952;p87"/>
            <p:cNvSpPr/>
            <p:nvPr/>
          </p:nvSpPr>
          <p:spPr>
            <a:xfrm>
              <a:off x="2820776" y="370151"/>
              <a:ext cx="88000" cy="100225"/>
            </a:xfrm>
            <a:custGeom>
              <a:rect b="b" l="l" r="r" t="t"/>
              <a:pathLst>
                <a:path extrusionOk="0" h="4009" w="3520">
                  <a:moveTo>
                    <a:pt x="2021" y="1"/>
                  </a:moveTo>
                  <a:cubicBezTo>
                    <a:pt x="1846" y="1"/>
                    <a:pt x="1681" y="99"/>
                    <a:pt x="1636" y="325"/>
                  </a:cubicBezTo>
                  <a:cubicBezTo>
                    <a:pt x="1585" y="645"/>
                    <a:pt x="1502" y="965"/>
                    <a:pt x="1420" y="1284"/>
                  </a:cubicBezTo>
                  <a:cubicBezTo>
                    <a:pt x="1203" y="1192"/>
                    <a:pt x="976" y="1099"/>
                    <a:pt x="749" y="1037"/>
                  </a:cubicBezTo>
                  <a:cubicBezTo>
                    <a:pt x="704" y="1024"/>
                    <a:pt x="661" y="1018"/>
                    <a:pt x="620" y="1018"/>
                  </a:cubicBezTo>
                  <a:cubicBezTo>
                    <a:pt x="159" y="1018"/>
                    <a:pt x="0" y="1761"/>
                    <a:pt x="512" y="1903"/>
                  </a:cubicBezTo>
                  <a:cubicBezTo>
                    <a:pt x="728" y="1965"/>
                    <a:pt x="945" y="2048"/>
                    <a:pt x="1152" y="2141"/>
                  </a:cubicBezTo>
                  <a:cubicBezTo>
                    <a:pt x="1007" y="2584"/>
                    <a:pt x="842" y="3028"/>
                    <a:pt x="677" y="3461"/>
                  </a:cubicBezTo>
                  <a:cubicBezTo>
                    <a:pt x="552" y="3791"/>
                    <a:pt x="823" y="4008"/>
                    <a:pt x="1099" y="4008"/>
                  </a:cubicBezTo>
                  <a:cubicBezTo>
                    <a:pt x="1281" y="4008"/>
                    <a:pt x="1466" y="3915"/>
                    <a:pt x="1544" y="3698"/>
                  </a:cubicBezTo>
                  <a:cubicBezTo>
                    <a:pt x="1698" y="3306"/>
                    <a:pt x="1842" y="2904"/>
                    <a:pt x="1977" y="2512"/>
                  </a:cubicBezTo>
                  <a:cubicBezTo>
                    <a:pt x="2224" y="2615"/>
                    <a:pt x="2472" y="2698"/>
                    <a:pt x="2740" y="2749"/>
                  </a:cubicBezTo>
                  <a:cubicBezTo>
                    <a:pt x="2775" y="2756"/>
                    <a:pt x="2809" y="2759"/>
                    <a:pt x="2841" y="2759"/>
                  </a:cubicBezTo>
                  <a:cubicBezTo>
                    <a:pt x="3334" y="2759"/>
                    <a:pt x="3519" y="1990"/>
                    <a:pt x="2977" y="1883"/>
                  </a:cubicBezTo>
                  <a:cubicBezTo>
                    <a:pt x="2729" y="1831"/>
                    <a:pt x="2482" y="1749"/>
                    <a:pt x="2255" y="1656"/>
                  </a:cubicBezTo>
                  <a:cubicBezTo>
                    <a:pt x="2358" y="1295"/>
                    <a:pt x="2441" y="934"/>
                    <a:pt x="2513" y="573"/>
                  </a:cubicBezTo>
                  <a:cubicBezTo>
                    <a:pt x="2575" y="225"/>
                    <a:pt x="2286" y="1"/>
                    <a:pt x="2021" y="1"/>
                  </a:cubicBez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53" name="Google Shape;2953;p87"/>
            <p:cNvSpPr/>
            <p:nvPr/>
          </p:nvSpPr>
          <p:spPr>
            <a:xfrm>
              <a:off x="2458950" y="728400"/>
              <a:ext cx="67825" cy="58925"/>
            </a:xfrm>
            <a:custGeom>
              <a:rect b="b" l="l" r="r" t="t"/>
              <a:pathLst>
                <a:path extrusionOk="0" h="2357" w="2713">
                  <a:moveTo>
                    <a:pt x="1510" y="0"/>
                  </a:moveTo>
                  <a:cubicBezTo>
                    <a:pt x="1288" y="0"/>
                    <a:pt x="1065" y="67"/>
                    <a:pt x="877" y="205"/>
                  </a:cubicBezTo>
                  <a:cubicBezTo>
                    <a:pt x="774" y="287"/>
                    <a:pt x="671" y="370"/>
                    <a:pt x="558" y="452"/>
                  </a:cubicBezTo>
                  <a:cubicBezTo>
                    <a:pt x="93" y="792"/>
                    <a:pt x="0" y="1473"/>
                    <a:pt x="351" y="1938"/>
                  </a:cubicBezTo>
                  <a:cubicBezTo>
                    <a:pt x="552" y="2212"/>
                    <a:pt x="872" y="2357"/>
                    <a:pt x="1196" y="2357"/>
                  </a:cubicBezTo>
                  <a:cubicBezTo>
                    <a:pt x="1421" y="2357"/>
                    <a:pt x="1647" y="2288"/>
                    <a:pt x="1837" y="2144"/>
                  </a:cubicBezTo>
                  <a:cubicBezTo>
                    <a:pt x="1940" y="2072"/>
                    <a:pt x="2053" y="1989"/>
                    <a:pt x="2156" y="1906"/>
                  </a:cubicBezTo>
                  <a:cubicBezTo>
                    <a:pt x="2621" y="1556"/>
                    <a:pt x="2713" y="886"/>
                    <a:pt x="2362" y="421"/>
                  </a:cubicBezTo>
                  <a:cubicBezTo>
                    <a:pt x="2160" y="145"/>
                    <a:pt x="1837" y="0"/>
                    <a:pt x="1510" y="0"/>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54" name="Google Shape;2954;p87"/>
            <p:cNvSpPr/>
            <p:nvPr/>
          </p:nvSpPr>
          <p:spPr>
            <a:xfrm>
              <a:off x="2521600" y="807300"/>
              <a:ext cx="63725" cy="54125"/>
            </a:xfrm>
            <a:custGeom>
              <a:rect b="b" l="l" r="r" t="t"/>
              <a:pathLst>
                <a:path extrusionOk="0" h="2165" w="2549">
                  <a:moveTo>
                    <a:pt x="1157" y="1"/>
                  </a:moveTo>
                  <a:cubicBezTo>
                    <a:pt x="631" y="1"/>
                    <a:pt x="159" y="384"/>
                    <a:pt x="83" y="917"/>
                  </a:cubicBezTo>
                  <a:cubicBezTo>
                    <a:pt x="1" y="1484"/>
                    <a:pt x="413" y="2031"/>
                    <a:pt x="991" y="2113"/>
                  </a:cubicBezTo>
                  <a:lnTo>
                    <a:pt x="1270" y="2154"/>
                  </a:lnTo>
                  <a:cubicBezTo>
                    <a:pt x="1319" y="2162"/>
                    <a:pt x="1367" y="2165"/>
                    <a:pt x="1415" y="2165"/>
                  </a:cubicBezTo>
                  <a:cubicBezTo>
                    <a:pt x="1927" y="2165"/>
                    <a:pt x="2391" y="1776"/>
                    <a:pt x="2466" y="1257"/>
                  </a:cubicBezTo>
                  <a:cubicBezTo>
                    <a:pt x="2549" y="680"/>
                    <a:pt x="2136" y="133"/>
                    <a:pt x="1569" y="50"/>
                  </a:cubicBezTo>
                  <a:lnTo>
                    <a:pt x="1290" y="9"/>
                  </a:lnTo>
                  <a:cubicBezTo>
                    <a:pt x="1246" y="3"/>
                    <a:pt x="1201" y="1"/>
                    <a:pt x="1157" y="1"/>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55" name="Google Shape;2955;p87"/>
            <p:cNvSpPr/>
            <p:nvPr/>
          </p:nvSpPr>
          <p:spPr>
            <a:xfrm>
              <a:off x="2562825" y="714100"/>
              <a:ext cx="72325" cy="53275"/>
            </a:xfrm>
            <a:custGeom>
              <a:rect b="b" l="l" r="r" t="t"/>
              <a:pathLst>
                <a:path extrusionOk="0" h="2131" w="2893">
                  <a:moveTo>
                    <a:pt x="1426" y="1"/>
                  </a:moveTo>
                  <a:cubicBezTo>
                    <a:pt x="216" y="1"/>
                    <a:pt x="1" y="1930"/>
                    <a:pt x="1302" y="2118"/>
                  </a:cubicBezTo>
                  <a:cubicBezTo>
                    <a:pt x="1362" y="2127"/>
                    <a:pt x="1420" y="2131"/>
                    <a:pt x="1475" y="2131"/>
                  </a:cubicBezTo>
                  <a:cubicBezTo>
                    <a:pt x="2677" y="2131"/>
                    <a:pt x="2892" y="200"/>
                    <a:pt x="1601" y="14"/>
                  </a:cubicBezTo>
                  <a:cubicBezTo>
                    <a:pt x="1541" y="5"/>
                    <a:pt x="1482" y="1"/>
                    <a:pt x="1426" y="1"/>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56" name="Google Shape;2956;p87"/>
            <p:cNvSpPr/>
            <p:nvPr/>
          </p:nvSpPr>
          <p:spPr>
            <a:xfrm>
              <a:off x="3033750" y="467675"/>
              <a:ext cx="46950" cy="40975"/>
            </a:xfrm>
            <a:custGeom>
              <a:rect b="b" l="l" r="r" t="t"/>
              <a:pathLst>
                <a:path extrusionOk="0" h="1639" w="1878">
                  <a:moveTo>
                    <a:pt x="1045" y="0"/>
                  </a:moveTo>
                  <a:cubicBezTo>
                    <a:pt x="892" y="0"/>
                    <a:pt x="739" y="47"/>
                    <a:pt x="610" y="143"/>
                  </a:cubicBezTo>
                  <a:cubicBezTo>
                    <a:pt x="527" y="205"/>
                    <a:pt x="454" y="257"/>
                    <a:pt x="383" y="319"/>
                  </a:cubicBezTo>
                  <a:cubicBezTo>
                    <a:pt x="62" y="556"/>
                    <a:pt x="1" y="1020"/>
                    <a:pt x="238" y="1350"/>
                  </a:cubicBezTo>
                  <a:cubicBezTo>
                    <a:pt x="378" y="1539"/>
                    <a:pt x="602" y="1638"/>
                    <a:pt x="828" y="1638"/>
                  </a:cubicBezTo>
                  <a:cubicBezTo>
                    <a:pt x="983" y="1638"/>
                    <a:pt x="1139" y="1591"/>
                    <a:pt x="1270" y="1495"/>
                  </a:cubicBezTo>
                  <a:cubicBezTo>
                    <a:pt x="1342" y="1433"/>
                    <a:pt x="1414" y="1381"/>
                    <a:pt x="1486" y="1330"/>
                  </a:cubicBezTo>
                  <a:cubicBezTo>
                    <a:pt x="1816" y="1082"/>
                    <a:pt x="1878" y="617"/>
                    <a:pt x="1641" y="298"/>
                  </a:cubicBezTo>
                  <a:cubicBezTo>
                    <a:pt x="1494" y="102"/>
                    <a:pt x="1269" y="0"/>
                    <a:pt x="1045" y="0"/>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57" name="Google Shape;2957;p87"/>
            <p:cNvSpPr/>
            <p:nvPr/>
          </p:nvSpPr>
          <p:spPr>
            <a:xfrm>
              <a:off x="3077075" y="522600"/>
              <a:ext cx="44125" cy="37525"/>
            </a:xfrm>
            <a:custGeom>
              <a:rect b="b" l="l" r="r" t="t"/>
              <a:pathLst>
                <a:path extrusionOk="0" h="1501" w="1765">
                  <a:moveTo>
                    <a:pt x="789" y="1"/>
                  </a:moveTo>
                  <a:cubicBezTo>
                    <a:pt x="429" y="1"/>
                    <a:pt x="110" y="272"/>
                    <a:pt x="62" y="628"/>
                  </a:cubicBezTo>
                  <a:cubicBezTo>
                    <a:pt x="1" y="1031"/>
                    <a:pt x="289" y="1402"/>
                    <a:pt x="681" y="1464"/>
                  </a:cubicBezTo>
                  <a:lnTo>
                    <a:pt x="878" y="1494"/>
                  </a:lnTo>
                  <a:cubicBezTo>
                    <a:pt x="910" y="1499"/>
                    <a:pt x="942" y="1501"/>
                    <a:pt x="974" y="1501"/>
                  </a:cubicBezTo>
                  <a:cubicBezTo>
                    <a:pt x="1339" y="1501"/>
                    <a:pt x="1666" y="1235"/>
                    <a:pt x="1713" y="866"/>
                  </a:cubicBezTo>
                  <a:cubicBezTo>
                    <a:pt x="1765" y="463"/>
                    <a:pt x="1486" y="91"/>
                    <a:pt x="1084" y="30"/>
                  </a:cubicBezTo>
                  <a:lnTo>
                    <a:pt x="898" y="9"/>
                  </a:lnTo>
                  <a:cubicBezTo>
                    <a:pt x="862" y="3"/>
                    <a:pt x="825" y="1"/>
                    <a:pt x="789" y="1"/>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58" name="Google Shape;2958;p87"/>
            <p:cNvSpPr/>
            <p:nvPr/>
          </p:nvSpPr>
          <p:spPr>
            <a:xfrm>
              <a:off x="3105725" y="457875"/>
              <a:ext cx="50275" cy="36825"/>
            </a:xfrm>
            <a:custGeom>
              <a:rect b="b" l="l" r="r" t="t"/>
              <a:pathLst>
                <a:path extrusionOk="0" h="1473" w="2011">
                  <a:moveTo>
                    <a:pt x="983" y="0"/>
                  </a:moveTo>
                  <a:cubicBezTo>
                    <a:pt x="149" y="0"/>
                    <a:pt x="0" y="1336"/>
                    <a:pt x="897" y="1463"/>
                  </a:cubicBezTo>
                  <a:cubicBezTo>
                    <a:pt x="938" y="1469"/>
                    <a:pt x="978" y="1472"/>
                    <a:pt x="1017" y="1472"/>
                  </a:cubicBezTo>
                  <a:cubicBezTo>
                    <a:pt x="1853" y="1472"/>
                    <a:pt x="2010" y="137"/>
                    <a:pt x="1103" y="9"/>
                  </a:cubicBezTo>
                  <a:cubicBezTo>
                    <a:pt x="1062" y="3"/>
                    <a:pt x="1022" y="0"/>
                    <a:pt x="983" y="0"/>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2959" name="Google Shape;2959;p87"/>
          <p:cNvSpPr txBox="1"/>
          <p:nvPr>
            <p:ph type="title"/>
          </p:nvPr>
        </p:nvSpPr>
        <p:spPr>
          <a:xfrm>
            <a:off x="720000" y="445025"/>
            <a:ext cx="7704000" cy="572700"/>
          </a:xfrm>
          <a:prstGeom prst="rect">
            <a:avLst/>
          </a:prstGeom>
        </p:spPr>
        <p:txBody>
          <a:bodyPr anchorCtr="0" anchor="t" bIns="91425" lIns="91425" spcFirstLastPara="1" rIns="91425" wrap="square" tIns="91425">
            <a:noAutofit/>
          </a:bodyPr>
          <a:lstStyle>
            <a:lvl1pPr lvl="0" rtl="0" algn="ctr">
              <a:spcBef>
                <a:spcPts val="0"/>
              </a:spcBef>
              <a:spcAft>
                <a:spcPts val="0"/>
              </a:spcAft>
              <a:buSzPts val="3000"/>
              <a:buNone/>
              <a:defRPr/>
            </a:lvl1pPr>
            <a:lvl2pPr lvl="1" rtl="0">
              <a:spcBef>
                <a:spcPts val="0"/>
              </a:spcBef>
              <a:spcAft>
                <a:spcPts val="0"/>
              </a:spcAft>
              <a:buSzPts val="3000"/>
              <a:buNone/>
              <a:defRPr/>
            </a:lvl2pPr>
            <a:lvl3pPr lvl="2" rtl="0">
              <a:spcBef>
                <a:spcPts val="0"/>
              </a:spcBef>
              <a:spcAft>
                <a:spcPts val="0"/>
              </a:spcAft>
              <a:buSzPts val="3000"/>
              <a:buNone/>
              <a:defRPr/>
            </a:lvl3pPr>
            <a:lvl4pPr lvl="3" rtl="0">
              <a:spcBef>
                <a:spcPts val="0"/>
              </a:spcBef>
              <a:spcAft>
                <a:spcPts val="0"/>
              </a:spcAft>
              <a:buSzPts val="3000"/>
              <a:buNone/>
              <a:defRPr/>
            </a:lvl4pPr>
            <a:lvl5pPr lvl="4" rtl="0">
              <a:spcBef>
                <a:spcPts val="0"/>
              </a:spcBef>
              <a:spcAft>
                <a:spcPts val="0"/>
              </a:spcAft>
              <a:buSzPts val="3000"/>
              <a:buNone/>
              <a:defRPr/>
            </a:lvl5pPr>
            <a:lvl6pPr lvl="5" rtl="0">
              <a:spcBef>
                <a:spcPts val="0"/>
              </a:spcBef>
              <a:spcAft>
                <a:spcPts val="0"/>
              </a:spcAft>
              <a:buSzPts val="3000"/>
              <a:buNone/>
              <a:defRPr/>
            </a:lvl6pPr>
            <a:lvl7pPr lvl="6" rtl="0">
              <a:spcBef>
                <a:spcPts val="0"/>
              </a:spcBef>
              <a:spcAft>
                <a:spcPts val="0"/>
              </a:spcAft>
              <a:buSzPts val="3000"/>
              <a:buNone/>
              <a:defRPr/>
            </a:lvl7pPr>
            <a:lvl8pPr lvl="7" rtl="0">
              <a:spcBef>
                <a:spcPts val="0"/>
              </a:spcBef>
              <a:spcAft>
                <a:spcPts val="0"/>
              </a:spcAft>
              <a:buSzPts val="3000"/>
              <a:buNone/>
              <a:defRPr/>
            </a:lvl8pPr>
            <a:lvl9pPr lvl="8" rtl="0">
              <a:spcBef>
                <a:spcPts val="0"/>
              </a:spcBef>
              <a:spcAft>
                <a:spcPts val="0"/>
              </a:spcAft>
              <a:buSzPts val="3000"/>
              <a:buNone/>
              <a:defRPr/>
            </a:lvl9pPr>
          </a:lstStyle>
          <a:p/>
        </p:txBody>
      </p:sp>
    </p:spTree>
  </p:cSld>
  <p:clrMapOvr>
    <a:masterClrMapping/>
  </p:clrMapOvr>
</p:sldLayout>
</file>

<file path=ppt/slideLayouts/slideLayout8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5">
  <p:cSld name="TITLE_ONLY_1_1_1_1_1_1">
    <p:spTree>
      <p:nvGrpSpPr>
        <p:cNvPr id="2960" name="Shape 2960"/>
        <p:cNvGrpSpPr/>
        <p:nvPr/>
      </p:nvGrpSpPr>
      <p:grpSpPr>
        <a:xfrm>
          <a:off x="0" y="0"/>
          <a:ext cx="0" cy="0"/>
          <a:chOff x="0" y="0"/>
          <a:chExt cx="0" cy="0"/>
        </a:xfrm>
      </p:grpSpPr>
      <p:sp>
        <p:nvSpPr>
          <p:cNvPr id="2961" name="Google Shape;2961;p88"/>
          <p:cNvSpPr txBox="1"/>
          <p:nvPr>
            <p:ph type="title"/>
          </p:nvPr>
        </p:nvSpPr>
        <p:spPr>
          <a:xfrm>
            <a:off x="720000" y="445025"/>
            <a:ext cx="7704000" cy="572700"/>
          </a:xfrm>
          <a:prstGeom prst="rect">
            <a:avLst/>
          </a:prstGeom>
        </p:spPr>
        <p:txBody>
          <a:bodyPr anchorCtr="0" anchor="t" bIns="91425" lIns="91425" spcFirstLastPara="1" rIns="91425" wrap="square" tIns="91425">
            <a:noAutofit/>
          </a:bodyPr>
          <a:lstStyle>
            <a:lvl1pPr lvl="0" rtl="0" algn="ctr">
              <a:spcBef>
                <a:spcPts val="0"/>
              </a:spcBef>
              <a:spcAft>
                <a:spcPts val="0"/>
              </a:spcAft>
              <a:buSzPts val="3000"/>
              <a:buNone/>
              <a:defRPr/>
            </a:lvl1pPr>
            <a:lvl2pPr lvl="1" rtl="0">
              <a:spcBef>
                <a:spcPts val="0"/>
              </a:spcBef>
              <a:spcAft>
                <a:spcPts val="0"/>
              </a:spcAft>
              <a:buSzPts val="3000"/>
              <a:buNone/>
              <a:defRPr/>
            </a:lvl2pPr>
            <a:lvl3pPr lvl="2" rtl="0">
              <a:spcBef>
                <a:spcPts val="0"/>
              </a:spcBef>
              <a:spcAft>
                <a:spcPts val="0"/>
              </a:spcAft>
              <a:buSzPts val="3000"/>
              <a:buNone/>
              <a:defRPr/>
            </a:lvl3pPr>
            <a:lvl4pPr lvl="3" rtl="0">
              <a:spcBef>
                <a:spcPts val="0"/>
              </a:spcBef>
              <a:spcAft>
                <a:spcPts val="0"/>
              </a:spcAft>
              <a:buSzPts val="3000"/>
              <a:buNone/>
              <a:defRPr/>
            </a:lvl4pPr>
            <a:lvl5pPr lvl="4" rtl="0">
              <a:spcBef>
                <a:spcPts val="0"/>
              </a:spcBef>
              <a:spcAft>
                <a:spcPts val="0"/>
              </a:spcAft>
              <a:buSzPts val="3000"/>
              <a:buNone/>
              <a:defRPr/>
            </a:lvl5pPr>
            <a:lvl6pPr lvl="5" rtl="0">
              <a:spcBef>
                <a:spcPts val="0"/>
              </a:spcBef>
              <a:spcAft>
                <a:spcPts val="0"/>
              </a:spcAft>
              <a:buSzPts val="3000"/>
              <a:buNone/>
              <a:defRPr/>
            </a:lvl6pPr>
            <a:lvl7pPr lvl="6" rtl="0">
              <a:spcBef>
                <a:spcPts val="0"/>
              </a:spcBef>
              <a:spcAft>
                <a:spcPts val="0"/>
              </a:spcAft>
              <a:buSzPts val="3000"/>
              <a:buNone/>
              <a:defRPr/>
            </a:lvl7pPr>
            <a:lvl8pPr lvl="7" rtl="0">
              <a:spcBef>
                <a:spcPts val="0"/>
              </a:spcBef>
              <a:spcAft>
                <a:spcPts val="0"/>
              </a:spcAft>
              <a:buSzPts val="3000"/>
              <a:buNone/>
              <a:defRPr/>
            </a:lvl8pPr>
            <a:lvl9pPr lvl="8" rtl="0">
              <a:spcBef>
                <a:spcPts val="0"/>
              </a:spcBef>
              <a:spcAft>
                <a:spcPts val="0"/>
              </a:spcAft>
              <a:buSzPts val="3000"/>
              <a:buNone/>
              <a:defRPr/>
            </a:lvl9pPr>
          </a:lstStyle>
          <a:p/>
        </p:txBody>
      </p:sp>
      <p:grpSp>
        <p:nvGrpSpPr>
          <p:cNvPr id="2962" name="Google Shape;2962;p88"/>
          <p:cNvGrpSpPr/>
          <p:nvPr/>
        </p:nvGrpSpPr>
        <p:grpSpPr>
          <a:xfrm>
            <a:off x="-2062823" y="-3063074"/>
            <a:ext cx="4932610" cy="4932610"/>
            <a:chOff x="-2062823" y="-3139274"/>
            <a:chExt cx="4932610" cy="4932610"/>
          </a:xfrm>
        </p:grpSpPr>
        <p:sp>
          <p:nvSpPr>
            <p:cNvPr id="2963" name="Google Shape;2963;p88"/>
            <p:cNvSpPr/>
            <p:nvPr/>
          </p:nvSpPr>
          <p:spPr>
            <a:xfrm rot="8100000">
              <a:off x="-1324115" y="-2433253"/>
              <a:ext cx="3455196" cy="3520568"/>
            </a:xfrm>
            <a:custGeom>
              <a:rect b="b" l="l" r="r" t="t"/>
              <a:pathLst>
                <a:path extrusionOk="0" h="31343" w="30761">
                  <a:moveTo>
                    <a:pt x="25462" y="1"/>
                  </a:moveTo>
                  <a:cubicBezTo>
                    <a:pt x="25003" y="1"/>
                    <a:pt x="24504" y="84"/>
                    <a:pt x="23962" y="262"/>
                  </a:cubicBezTo>
                  <a:cubicBezTo>
                    <a:pt x="22714" y="644"/>
                    <a:pt x="21848" y="1706"/>
                    <a:pt x="21270" y="2862"/>
                  </a:cubicBezTo>
                  <a:cubicBezTo>
                    <a:pt x="20785" y="3728"/>
                    <a:pt x="20693" y="5740"/>
                    <a:pt x="19919" y="6421"/>
                  </a:cubicBezTo>
                  <a:cubicBezTo>
                    <a:pt x="19549" y="6724"/>
                    <a:pt x="19197" y="6855"/>
                    <a:pt x="18859" y="6855"/>
                  </a:cubicBezTo>
                  <a:cubicBezTo>
                    <a:pt x="16740" y="6855"/>
                    <a:pt x="15176" y="1692"/>
                    <a:pt x="13183" y="1603"/>
                  </a:cubicBezTo>
                  <a:cubicBezTo>
                    <a:pt x="13116" y="1599"/>
                    <a:pt x="13051" y="1598"/>
                    <a:pt x="12987" y="1598"/>
                  </a:cubicBezTo>
                  <a:cubicBezTo>
                    <a:pt x="9937" y="1598"/>
                    <a:pt x="10508" y="5882"/>
                    <a:pt x="11357" y="7762"/>
                  </a:cubicBezTo>
                  <a:cubicBezTo>
                    <a:pt x="11842" y="8917"/>
                    <a:pt x="12420" y="10072"/>
                    <a:pt x="13276" y="11134"/>
                  </a:cubicBezTo>
                  <a:cubicBezTo>
                    <a:pt x="13956" y="12094"/>
                    <a:pt x="15205" y="12867"/>
                    <a:pt x="15586" y="14116"/>
                  </a:cubicBezTo>
                  <a:cubicBezTo>
                    <a:pt x="16357" y="16711"/>
                    <a:pt x="14815" y="17501"/>
                    <a:pt x="12974" y="17501"/>
                  </a:cubicBezTo>
                  <a:cubicBezTo>
                    <a:pt x="11807" y="17501"/>
                    <a:pt x="10520" y="17184"/>
                    <a:pt x="9624" y="16808"/>
                  </a:cubicBezTo>
                  <a:cubicBezTo>
                    <a:pt x="8752" y="16450"/>
                    <a:pt x="7859" y="16277"/>
                    <a:pt x="6986" y="16277"/>
                  </a:cubicBezTo>
                  <a:cubicBezTo>
                    <a:pt x="4586" y="16277"/>
                    <a:pt x="2333" y="17587"/>
                    <a:pt x="1062" y="19985"/>
                  </a:cubicBezTo>
                  <a:cubicBezTo>
                    <a:pt x="0" y="22203"/>
                    <a:pt x="93" y="25472"/>
                    <a:pt x="1248" y="27783"/>
                  </a:cubicBezTo>
                  <a:cubicBezTo>
                    <a:pt x="1953" y="29293"/>
                    <a:pt x="2762" y="29890"/>
                    <a:pt x="3534" y="29890"/>
                  </a:cubicBezTo>
                  <a:cubicBezTo>
                    <a:pt x="4978" y="29890"/>
                    <a:pt x="6291" y="27799"/>
                    <a:pt x="6540" y="25669"/>
                  </a:cubicBezTo>
                  <a:cubicBezTo>
                    <a:pt x="6754" y="23757"/>
                    <a:pt x="7623" y="23083"/>
                    <a:pt x="8725" y="23083"/>
                  </a:cubicBezTo>
                  <a:cubicBezTo>
                    <a:pt x="10121" y="23083"/>
                    <a:pt x="11892" y="24164"/>
                    <a:pt x="13183" y="25184"/>
                  </a:cubicBezTo>
                  <a:cubicBezTo>
                    <a:pt x="14106" y="25895"/>
                    <a:pt x="14783" y="26188"/>
                    <a:pt x="15317" y="26188"/>
                  </a:cubicBezTo>
                  <a:cubicBezTo>
                    <a:pt x="16736" y="26188"/>
                    <a:pt x="17148" y="24117"/>
                    <a:pt x="18474" y="22295"/>
                  </a:cubicBezTo>
                  <a:cubicBezTo>
                    <a:pt x="19049" y="21552"/>
                    <a:pt x="19836" y="21252"/>
                    <a:pt x="20692" y="21252"/>
                  </a:cubicBezTo>
                  <a:cubicBezTo>
                    <a:pt x="22710" y="21252"/>
                    <a:pt x="25108" y="22925"/>
                    <a:pt x="25984" y="24410"/>
                  </a:cubicBezTo>
                  <a:cubicBezTo>
                    <a:pt x="26655" y="25669"/>
                    <a:pt x="26944" y="27010"/>
                    <a:pt x="27336" y="28454"/>
                  </a:cubicBezTo>
                  <a:cubicBezTo>
                    <a:pt x="27624" y="29227"/>
                    <a:pt x="27624" y="30671"/>
                    <a:pt x="28006" y="31342"/>
                  </a:cubicBezTo>
                  <a:lnTo>
                    <a:pt x="28099" y="31146"/>
                  </a:lnTo>
                  <a:cubicBezTo>
                    <a:pt x="28129" y="31161"/>
                    <a:pt x="28159" y="31168"/>
                    <a:pt x="28189" y="31168"/>
                  </a:cubicBezTo>
                  <a:cubicBezTo>
                    <a:pt x="28548" y="31168"/>
                    <a:pt x="28887" y="30143"/>
                    <a:pt x="29069" y="29609"/>
                  </a:cubicBezTo>
                  <a:cubicBezTo>
                    <a:pt x="30502" y="24802"/>
                    <a:pt x="29935" y="19315"/>
                    <a:pt x="30409" y="14311"/>
                  </a:cubicBezTo>
                  <a:cubicBezTo>
                    <a:pt x="30760" y="10859"/>
                    <a:pt x="30710" y="1"/>
                    <a:pt x="25462"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2964" name="Google Shape;2964;p88"/>
            <p:cNvGrpSpPr/>
            <p:nvPr/>
          </p:nvGrpSpPr>
          <p:grpSpPr>
            <a:xfrm flipH="1" rot="-2700000">
              <a:off x="158981" y="732995"/>
              <a:ext cx="725091" cy="487763"/>
              <a:chOff x="5898017" y="1162960"/>
              <a:chExt cx="1695492" cy="1140544"/>
            </a:xfrm>
          </p:grpSpPr>
          <p:sp>
            <p:nvSpPr>
              <p:cNvPr id="2965" name="Google Shape;2965;p88"/>
              <p:cNvSpPr/>
              <p:nvPr/>
            </p:nvSpPr>
            <p:spPr>
              <a:xfrm>
                <a:off x="5898017" y="1960377"/>
                <a:ext cx="158260" cy="159738"/>
              </a:xfrm>
              <a:custGeom>
                <a:rect b="b" l="l" r="r" t="t"/>
                <a:pathLst>
                  <a:path extrusionOk="0" h="1729" w="1713">
                    <a:moveTo>
                      <a:pt x="814" y="0"/>
                    </a:moveTo>
                    <a:cubicBezTo>
                      <a:pt x="725" y="0"/>
                      <a:pt x="637" y="23"/>
                      <a:pt x="568" y="66"/>
                    </a:cubicBezTo>
                    <a:cubicBezTo>
                      <a:pt x="444" y="138"/>
                      <a:pt x="372" y="242"/>
                      <a:pt x="341" y="375"/>
                    </a:cubicBezTo>
                    <a:cubicBezTo>
                      <a:pt x="341" y="386"/>
                      <a:pt x="330" y="396"/>
                      <a:pt x="330" y="407"/>
                    </a:cubicBezTo>
                    <a:cubicBezTo>
                      <a:pt x="330" y="399"/>
                      <a:pt x="329" y="396"/>
                      <a:pt x="328" y="396"/>
                    </a:cubicBezTo>
                    <a:cubicBezTo>
                      <a:pt x="324" y="396"/>
                      <a:pt x="318" y="412"/>
                      <a:pt x="323" y="412"/>
                    </a:cubicBezTo>
                    <a:cubicBezTo>
                      <a:pt x="324" y="412"/>
                      <a:pt x="327" y="410"/>
                      <a:pt x="330" y="407"/>
                    </a:cubicBezTo>
                    <a:lnTo>
                      <a:pt x="330" y="407"/>
                    </a:lnTo>
                    <a:cubicBezTo>
                      <a:pt x="310" y="437"/>
                      <a:pt x="289" y="478"/>
                      <a:pt x="268" y="510"/>
                    </a:cubicBezTo>
                    <a:cubicBezTo>
                      <a:pt x="217" y="613"/>
                      <a:pt x="155" y="716"/>
                      <a:pt x="103" y="819"/>
                    </a:cubicBezTo>
                    <a:cubicBezTo>
                      <a:pt x="0" y="1005"/>
                      <a:pt x="21" y="1242"/>
                      <a:pt x="176" y="1397"/>
                    </a:cubicBezTo>
                    <a:lnTo>
                      <a:pt x="279" y="1500"/>
                    </a:lnTo>
                    <a:cubicBezTo>
                      <a:pt x="330" y="1551"/>
                      <a:pt x="424" y="1603"/>
                      <a:pt x="506" y="1624"/>
                    </a:cubicBezTo>
                    <a:cubicBezTo>
                      <a:pt x="591" y="1695"/>
                      <a:pt x="696" y="1729"/>
                      <a:pt x="802" y="1729"/>
                    </a:cubicBezTo>
                    <a:cubicBezTo>
                      <a:pt x="926" y="1729"/>
                      <a:pt x="1051" y="1682"/>
                      <a:pt x="1146" y="1592"/>
                    </a:cubicBezTo>
                    <a:cubicBezTo>
                      <a:pt x="1331" y="1417"/>
                      <a:pt x="1527" y="1262"/>
                      <a:pt x="1600" y="1015"/>
                    </a:cubicBezTo>
                    <a:cubicBezTo>
                      <a:pt x="1713" y="581"/>
                      <a:pt x="1362" y="283"/>
                      <a:pt x="1052" y="66"/>
                    </a:cubicBezTo>
                    <a:cubicBezTo>
                      <a:pt x="982" y="21"/>
                      <a:pt x="897" y="0"/>
                      <a:pt x="814"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66" name="Google Shape;2966;p88"/>
              <p:cNvSpPr/>
              <p:nvPr/>
            </p:nvSpPr>
            <p:spPr>
              <a:xfrm>
                <a:off x="6434602" y="2116420"/>
                <a:ext cx="143016" cy="187085"/>
              </a:xfrm>
              <a:custGeom>
                <a:rect b="b" l="l" r="r" t="t"/>
                <a:pathLst>
                  <a:path extrusionOk="0" h="2025" w="1548">
                    <a:moveTo>
                      <a:pt x="601" y="0"/>
                    </a:moveTo>
                    <a:cubicBezTo>
                      <a:pt x="436" y="0"/>
                      <a:pt x="276" y="83"/>
                      <a:pt x="175" y="265"/>
                    </a:cubicBezTo>
                    <a:cubicBezTo>
                      <a:pt x="72" y="440"/>
                      <a:pt x="51" y="646"/>
                      <a:pt x="41" y="832"/>
                    </a:cubicBezTo>
                    <a:cubicBezTo>
                      <a:pt x="0" y="1224"/>
                      <a:pt x="10" y="1698"/>
                      <a:pt x="361" y="1946"/>
                    </a:cubicBezTo>
                    <a:cubicBezTo>
                      <a:pt x="443" y="2000"/>
                      <a:pt x="526" y="2024"/>
                      <a:pt x="608" y="2024"/>
                    </a:cubicBezTo>
                    <a:cubicBezTo>
                      <a:pt x="743" y="2024"/>
                      <a:pt x="875" y="1960"/>
                      <a:pt x="990" y="1863"/>
                    </a:cubicBezTo>
                    <a:cubicBezTo>
                      <a:pt x="1186" y="1853"/>
                      <a:pt x="1372" y="1719"/>
                      <a:pt x="1434" y="1523"/>
                    </a:cubicBezTo>
                    <a:cubicBezTo>
                      <a:pt x="1454" y="1420"/>
                      <a:pt x="1475" y="1327"/>
                      <a:pt x="1485" y="1234"/>
                    </a:cubicBezTo>
                    <a:cubicBezTo>
                      <a:pt x="1516" y="1173"/>
                      <a:pt x="1547" y="1100"/>
                      <a:pt x="1547" y="1017"/>
                    </a:cubicBezTo>
                    <a:cubicBezTo>
                      <a:pt x="1547" y="863"/>
                      <a:pt x="1475" y="749"/>
                      <a:pt x="1382" y="667"/>
                    </a:cubicBezTo>
                    <a:cubicBezTo>
                      <a:pt x="1351" y="616"/>
                      <a:pt x="1320" y="574"/>
                      <a:pt x="1279" y="522"/>
                    </a:cubicBezTo>
                    <a:cubicBezTo>
                      <a:pt x="1238" y="471"/>
                      <a:pt x="1186" y="440"/>
                      <a:pt x="1135" y="389"/>
                    </a:cubicBezTo>
                    <a:cubicBezTo>
                      <a:pt x="1124" y="347"/>
                      <a:pt x="1103" y="295"/>
                      <a:pt x="1073" y="254"/>
                    </a:cubicBezTo>
                    <a:cubicBezTo>
                      <a:pt x="951" y="91"/>
                      <a:pt x="774" y="0"/>
                      <a:pt x="601"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67" name="Google Shape;2967;p88"/>
              <p:cNvSpPr/>
              <p:nvPr/>
            </p:nvSpPr>
            <p:spPr>
              <a:xfrm>
                <a:off x="6864018" y="1933954"/>
                <a:ext cx="156689" cy="160200"/>
              </a:xfrm>
              <a:custGeom>
                <a:rect b="b" l="l" r="r" t="t"/>
                <a:pathLst>
                  <a:path extrusionOk="0" h="1734" w="1696">
                    <a:moveTo>
                      <a:pt x="1146" y="1"/>
                    </a:moveTo>
                    <a:cubicBezTo>
                      <a:pt x="1140" y="1"/>
                      <a:pt x="1134" y="1"/>
                      <a:pt x="1129" y="1"/>
                    </a:cubicBezTo>
                    <a:cubicBezTo>
                      <a:pt x="973" y="1"/>
                      <a:pt x="829" y="42"/>
                      <a:pt x="705" y="115"/>
                    </a:cubicBezTo>
                    <a:cubicBezTo>
                      <a:pt x="592" y="145"/>
                      <a:pt x="489" y="218"/>
                      <a:pt x="427" y="331"/>
                    </a:cubicBezTo>
                    <a:cubicBezTo>
                      <a:pt x="386" y="414"/>
                      <a:pt x="334" y="476"/>
                      <a:pt x="283" y="548"/>
                    </a:cubicBezTo>
                    <a:cubicBezTo>
                      <a:pt x="180" y="693"/>
                      <a:pt x="128" y="858"/>
                      <a:pt x="86" y="1023"/>
                    </a:cubicBezTo>
                    <a:cubicBezTo>
                      <a:pt x="1" y="1347"/>
                      <a:pt x="259" y="1627"/>
                      <a:pt x="559" y="1627"/>
                    </a:cubicBezTo>
                    <a:cubicBezTo>
                      <a:pt x="584" y="1627"/>
                      <a:pt x="609" y="1625"/>
                      <a:pt x="633" y="1621"/>
                    </a:cubicBezTo>
                    <a:cubicBezTo>
                      <a:pt x="726" y="1683"/>
                      <a:pt x="829" y="1734"/>
                      <a:pt x="932" y="1734"/>
                    </a:cubicBezTo>
                    <a:cubicBezTo>
                      <a:pt x="1149" y="1734"/>
                      <a:pt x="1314" y="1590"/>
                      <a:pt x="1386" y="1404"/>
                    </a:cubicBezTo>
                    <a:cubicBezTo>
                      <a:pt x="1417" y="1383"/>
                      <a:pt x="1448" y="1363"/>
                      <a:pt x="1469" y="1332"/>
                    </a:cubicBezTo>
                    <a:cubicBezTo>
                      <a:pt x="1696" y="1085"/>
                      <a:pt x="1613" y="785"/>
                      <a:pt x="1613" y="476"/>
                    </a:cubicBezTo>
                    <a:cubicBezTo>
                      <a:pt x="1613" y="223"/>
                      <a:pt x="1406" y="1"/>
                      <a:pt x="1146" y="1"/>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68" name="Google Shape;2968;p88"/>
              <p:cNvSpPr/>
              <p:nvPr/>
            </p:nvSpPr>
            <p:spPr>
              <a:xfrm>
                <a:off x="7359861" y="1915384"/>
                <a:ext cx="163988" cy="152162"/>
              </a:xfrm>
              <a:custGeom>
                <a:rect b="b" l="l" r="r" t="t"/>
                <a:pathLst>
                  <a:path extrusionOk="0" h="1647" w="1775">
                    <a:moveTo>
                      <a:pt x="1056" y="1"/>
                    </a:moveTo>
                    <a:cubicBezTo>
                      <a:pt x="1034" y="1"/>
                      <a:pt x="1013" y="3"/>
                      <a:pt x="991" y="6"/>
                    </a:cubicBezTo>
                    <a:lnTo>
                      <a:pt x="960" y="6"/>
                    </a:lnTo>
                    <a:cubicBezTo>
                      <a:pt x="775" y="6"/>
                      <a:pt x="651" y="99"/>
                      <a:pt x="548" y="243"/>
                    </a:cubicBezTo>
                    <a:cubicBezTo>
                      <a:pt x="465" y="346"/>
                      <a:pt x="383" y="460"/>
                      <a:pt x="321" y="573"/>
                    </a:cubicBezTo>
                    <a:cubicBezTo>
                      <a:pt x="259" y="687"/>
                      <a:pt x="218" y="800"/>
                      <a:pt x="156" y="914"/>
                    </a:cubicBezTo>
                    <a:cubicBezTo>
                      <a:pt x="1" y="1234"/>
                      <a:pt x="186" y="1646"/>
                      <a:pt x="578" y="1646"/>
                    </a:cubicBezTo>
                    <a:cubicBezTo>
                      <a:pt x="672" y="1646"/>
                      <a:pt x="775" y="1636"/>
                      <a:pt x="878" y="1636"/>
                    </a:cubicBezTo>
                    <a:cubicBezTo>
                      <a:pt x="904" y="1641"/>
                      <a:pt x="930" y="1643"/>
                      <a:pt x="954" y="1643"/>
                    </a:cubicBezTo>
                    <a:cubicBezTo>
                      <a:pt x="1045" y="1643"/>
                      <a:pt x="1124" y="1615"/>
                      <a:pt x="1197" y="1574"/>
                    </a:cubicBezTo>
                    <a:cubicBezTo>
                      <a:pt x="1352" y="1522"/>
                      <a:pt x="1486" y="1440"/>
                      <a:pt x="1589" y="1295"/>
                    </a:cubicBezTo>
                    <a:cubicBezTo>
                      <a:pt x="1775" y="1017"/>
                      <a:pt x="1610" y="646"/>
                      <a:pt x="1517" y="357"/>
                    </a:cubicBezTo>
                    <a:cubicBezTo>
                      <a:pt x="1452" y="170"/>
                      <a:pt x="1260" y="1"/>
                      <a:pt x="1056" y="1"/>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69" name="Google Shape;2969;p88"/>
              <p:cNvSpPr/>
              <p:nvPr/>
            </p:nvSpPr>
            <p:spPr>
              <a:xfrm>
                <a:off x="7171206" y="1552025"/>
                <a:ext cx="161124" cy="141538"/>
              </a:xfrm>
              <a:custGeom>
                <a:rect b="b" l="l" r="r" t="t"/>
                <a:pathLst>
                  <a:path extrusionOk="0" h="1532" w="1744">
                    <a:moveTo>
                      <a:pt x="1074" y="1"/>
                    </a:moveTo>
                    <a:cubicBezTo>
                      <a:pt x="1033" y="1"/>
                      <a:pt x="992" y="4"/>
                      <a:pt x="949" y="9"/>
                    </a:cubicBezTo>
                    <a:cubicBezTo>
                      <a:pt x="867" y="20"/>
                      <a:pt x="795" y="61"/>
                      <a:pt x="733" y="112"/>
                    </a:cubicBezTo>
                    <a:lnTo>
                      <a:pt x="733" y="102"/>
                    </a:lnTo>
                    <a:cubicBezTo>
                      <a:pt x="681" y="91"/>
                      <a:pt x="640" y="82"/>
                      <a:pt x="599" y="82"/>
                    </a:cubicBezTo>
                    <a:lnTo>
                      <a:pt x="589" y="82"/>
                    </a:lnTo>
                    <a:cubicBezTo>
                      <a:pt x="577" y="80"/>
                      <a:pt x="566" y="79"/>
                      <a:pt x="554" y="79"/>
                    </a:cubicBezTo>
                    <a:cubicBezTo>
                      <a:pt x="407" y="79"/>
                      <a:pt x="243" y="195"/>
                      <a:pt x="176" y="318"/>
                    </a:cubicBezTo>
                    <a:cubicBezTo>
                      <a:pt x="83" y="494"/>
                      <a:pt x="62" y="731"/>
                      <a:pt x="32" y="927"/>
                    </a:cubicBezTo>
                    <a:cubicBezTo>
                      <a:pt x="0" y="1102"/>
                      <a:pt x="32" y="1257"/>
                      <a:pt x="155" y="1391"/>
                    </a:cubicBezTo>
                    <a:cubicBezTo>
                      <a:pt x="247" y="1484"/>
                      <a:pt x="372" y="1532"/>
                      <a:pt x="498" y="1532"/>
                    </a:cubicBezTo>
                    <a:cubicBezTo>
                      <a:pt x="583" y="1532"/>
                      <a:pt x="668" y="1510"/>
                      <a:pt x="743" y="1464"/>
                    </a:cubicBezTo>
                    <a:cubicBezTo>
                      <a:pt x="826" y="1412"/>
                      <a:pt x="919" y="1361"/>
                      <a:pt x="1011" y="1319"/>
                    </a:cubicBezTo>
                    <a:cubicBezTo>
                      <a:pt x="1022" y="1319"/>
                      <a:pt x="1032" y="1319"/>
                      <a:pt x="1032" y="1309"/>
                    </a:cubicBezTo>
                    <a:cubicBezTo>
                      <a:pt x="1063" y="1309"/>
                      <a:pt x="1084" y="1299"/>
                      <a:pt x="1104" y="1278"/>
                    </a:cubicBezTo>
                    <a:cubicBezTo>
                      <a:pt x="1125" y="1278"/>
                      <a:pt x="1146" y="1267"/>
                      <a:pt x="1156" y="1257"/>
                    </a:cubicBezTo>
                    <a:cubicBezTo>
                      <a:pt x="1341" y="1164"/>
                      <a:pt x="1465" y="969"/>
                      <a:pt x="1589" y="814"/>
                    </a:cubicBezTo>
                    <a:cubicBezTo>
                      <a:pt x="1744" y="607"/>
                      <a:pt x="1651" y="360"/>
                      <a:pt x="1476" y="215"/>
                    </a:cubicBezTo>
                    <a:cubicBezTo>
                      <a:pt x="1465" y="185"/>
                      <a:pt x="1444" y="153"/>
                      <a:pt x="1414" y="133"/>
                    </a:cubicBezTo>
                    <a:cubicBezTo>
                      <a:pt x="1312" y="32"/>
                      <a:pt x="1199" y="1"/>
                      <a:pt x="1074" y="1"/>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70" name="Google Shape;2970;p88"/>
              <p:cNvSpPr/>
              <p:nvPr/>
            </p:nvSpPr>
            <p:spPr>
              <a:xfrm>
                <a:off x="7460008" y="1266547"/>
                <a:ext cx="133500" cy="156504"/>
              </a:xfrm>
              <a:custGeom>
                <a:rect b="b" l="l" r="r" t="t"/>
                <a:pathLst>
                  <a:path extrusionOk="0" h="1694" w="1445">
                    <a:moveTo>
                      <a:pt x="564" y="1"/>
                    </a:moveTo>
                    <a:cubicBezTo>
                      <a:pt x="351" y="1"/>
                      <a:pt x="135" y="145"/>
                      <a:pt x="83" y="355"/>
                    </a:cubicBezTo>
                    <a:cubicBezTo>
                      <a:pt x="62" y="448"/>
                      <a:pt x="51" y="541"/>
                      <a:pt x="62" y="634"/>
                    </a:cubicBezTo>
                    <a:cubicBezTo>
                      <a:pt x="21" y="747"/>
                      <a:pt x="0" y="871"/>
                      <a:pt x="0" y="985"/>
                    </a:cubicBezTo>
                    <a:cubicBezTo>
                      <a:pt x="0" y="1180"/>
                      <a:pt x="72" y="1335"/>
                      <a:pt x="196" y="1490"/>
                    </a:cubicBezTo>
                    <a:cubicBezTo>
                      <a:pt x="268" y="1583"/>
                      <a:pt x="413" y="1666"/>
                      <a:pt x="526" y="1686"/>
                    </a:cubicBezTo>
                    <a:cubicBezTo>
                      <a:pt x="571" y="1691"/>
                      <a:pt x="614" y="1694"/>
                      <a:pt x="656" y="1694"/>
                    </a:cubicBezTo>
                    <a:cubicBezTo>
                      <a:pt x="787" y="1694"/>
                      <a:pt x="907" y="1669"/>
                      <a:pt x="1032" y="1614"/>
                    </a:cubicBezTo>
                    <a:cubicBezTo>
                      <a:pt x="1279" y="1510"/>
                      <a:pt x="1444" y="1212"/>
                      <a:pt x="1424" y="943"/>
                    </a:cubicBezTo>
                    <a:cubicBezTo>
                      <a:pt x="1382" y="552"/>
                      <a:pt x="1114" y="273"/>
                      <a:pt x="794" y="66"/>
                    </a:cubicBezTo>
                    <a:cubicBezTo>
                      <a:pt x="724" y="21"/>
                      <a:pt x="644" y="1"/>
                      <a:pt x="564" y="1"/>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71" name="Google Shape;2971;p88"/>
              <p:cNvSpPr/>
              <p:nvPr/>
            </p:nvSpPr>
            <p:spPr>
              <a:xfrm>
                <a:off x="6145217" y="1564292"/>
                <a:ext cx="162048" cy="180340"/>
              </a:xfrm>
              <a:custGeom>
                <a:rect b="b" l="l" r="r" t="t"/>
                <a:pathLst>
                  <a:path extrusionOk="0" h="1952" w="1754">
                    <a:moveTo>
                      <a:pt x="850" y="0"/>
                    </a:moveTo>
                    <a:cubicBezTo>
                      <a:pt x="689" y="0"/>
                      <a:pt x="526" y="60"/>
                      <a:pt x="381" y="154"/>
                    </a:cubicBezTo>
                    <a:cubicBezTo>
                      <a:pt x="196" y="277"/>
                      <a:pt x="103" y="504"/>
                      <a:pt x="175" y="721"/>
                    </a:cubicBezTo>
                    <a:cubicBezTo>
                      <a:pt x="41" y="979"/>
                      <a:pt x="0" y="1278"/>
                      <a:pt x="175" y="1547"/>
                    </a:cubicBezTo>
                    <a:cubicBezTo>
                      <a:pt x="335" y="1786"/>
                      <a:pt x="631" y="1952"/>
                      <a:pt x="928" y="1952"/>
                    </a:cubicBezTo>
                    <a:cubicBezTo>
                      <a:pt x="1015" y="1952"/>
                      <a:pt x="1102" y="1938"/>
                      <a:pt x="1186" y="1907"/>
                    </a:cubicBezTo>
                    <a:cubicBezTo>
                      <a:pt x="1424" y="1815"/>
                      <a:pt x="1578" y="1660"/>
                      <a:pt x="1671" y="1423"/>
                    </a:cubicBezTo>
                    <a:cubicBezTo>
                      <a:pt x="1754" y="1185"/>
                      <a:pt x="1671" y="917"/>
                      <a:pt x="1589" y="701"/>
                    </a:cubicBezTo>
                    <a:cubicBezTo>
                      <a:pt x="1495" y="463"/>
                      <a:pt x="1392" y="206"/>
                      <a:pt x="1155" y="82"/>
                    </a:cubicBezTo>
                    <a:cubicBezTo>
                      <a:pt x="1058" y="25"/>
                      <a:pt x="955" y="0"/>
                      <a:pt x="850"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72" name="Google Shape;2972;p88"/>
              <p:cNvSpPr/>
              <p:nvPr/>
            </p:nvSpPr>
            <p:spPr>
              <a:xfrm>
                <a:off x="6607338" y="1465067"/>
                <a:ext cx="146896" cy="132484"/>
              </a:xfrm>
              <a:custGeom>
                <a:rect b="b" l="l" r="r" t="t"/>
                <a:pathLst>
                  <a:path extrusionOk="0" h="1434" w="1590">
                    <a:moveTo>
                      <a:pt x="1115" y="1"/>
                    </a:moveTo>
                    <a:cubicBezTo>
                      <a:pt x="867" y="10"/>
                      <a:pt x="640" y="93"/>
                      <a:pt x="486" y="289"/>
                    </a:cubicBezTo>
                    <a:cubicBezTo>
                      <a:pt x="300" y="310"/>
                      <a:pt x="124" y="464"/>
                      <a:pt x="73" y="650"/>
                    </a:cubicBezTo>
                    <a:cubicBezTo>
                      <a:pt x="1" y="898"/>
                      <a:pt x="135" y="1115"/>
                      <a:pt x="362" y="1218"/>
                    </a:cubicBezTo>
                    <a:cubicBezTo>
                      <a:pt x="383" y="1228"/>
                      <a:pt x="403" y="1238"/>
                      <a:pt x="413" y="1248"/>
                    </a:cubicBezTo>
                    <a:lnTo>
                      <a:pt x="537" y="1310"/>
                    </a:lnTo>
                    <a:cubicBezTo>
                      <a:pt x="671" y="1383"/>
                      <a:pt x="805" y="1434"/>
                      <a:pt x="950" y="1434"/>
                    </a:cubicBezTo>
                    <a:cubicBezTo>
                      <a:pt x="1167" y="1434"/>
                      <a:pt x="1373" y="1310"/>
                      <a:pt x="1476" y="1115"/>
                    </a:cubicBezTo>
                    <a:cubicBezTo>
                      <a:pt x="1579" y="929"/>
                      <a:pt x="1589" y="702"/>
                      <a:pt x="1589" y="485"/>
                    </a:cubicBezTo>
                    <a:cubicBezTo>
                      <a:pt x="1589" y="228"/>
                      <a:pt x="1373" y="1"/>
                      <a:pt x="1115" y="1"/>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73" name="Google Shape;2973;p88"/>
              <p:cNvSpPr/>
              <p:nvPr/>
            </p:nvSpPr>
            <p:spPr>
              <a:xfrm>
                <a:off x="6036570" y="1207676"/>
                <a:ext cx="149483" cy="159461"/>
              </a:xfrm>
              <a:custGeom>
                <a:rect b="b" l="l" r="r" t="t"/>
                <a:pathLst>
                  <a:path extrusionOk="0" h="1726" w="1618">
                    <a:moveTo>
                      <a:pt x="830" y="0"/>
                    </a:moveTo>
                    <a:cubicBezTo>
                      <a:pt x="792" y="0"/>
                      <a:pt x="752" y="4"/>
                      <a:pt x="711" y="11"/>
                    </a:cubicBezTo>
                    <a:cubicBezTo>
                      <a:pt x="526" y="53"/>
                      <a:pt x="402" y="187"/>
                      <a:pt x="310" y="352"/>
                    </a:cubicBezTo>
                    <a:cubicBezTo>
                      <a:pt x="83" y="497"/>
                      <a:pt x="0" y="785"/>
                      <a:pt x="134" y="1012"/>
                    </a:cubicBezTo>
                    <a:cubicBezTo>
                      <a:pt x="258" y="1229"/>
                      <a:pt x="340" y="1497"/>
                      <a:pt x="557" y="1641"/>
                    </a:cubicBezTo>
                    <a:cubicBezTo>
                      <a:pt x="638" y="1687"/>
                      <a:pt x="735" y="1716"/>
                      <a:pt x="827" y="1716"/>
                    </a:cubicBezTo>
                    <a:cubicBezTo>
                      <a:pt x="840" y="1716"/>
                      <a:pt x="854" y="1715"/>
                      <a:pt x="867" y="1714"/>
                    </a:cubicBezTo>
                    <a:lnTo>
                      <a:pt x="1000" y="1714"/>
                    </a:lnTo>
                    <a:cubicBezTo>
                      <a:pt x="1037" y="1721"/>
                      <a:pt x="1075" y="1725"/>
                      <a:pt x="1112" y="1725"/>
                    </a:cubicBezTo>
                    <a:cubicBezTo>
                      <a:pt x="1374" y="1725"/>
                      <a:pt x="1618" y="1539"/>
                      <a:pt x="1609" y="1249"/>
                    </a:cubicBezTo>
                    <a:cubicBezTo>
                      <a:pt x="1599" y="868"/>
                      <a:pt x="1465" y="548"/>
                      <a:pt x="1259" y="238"/>
                    </a:cubicBezTo>
                    <a:cubicBezTo>
                      <a:pt x="1148" y="78"/>
                      <a:pt x="1004" y="0"/>
                      <a:pt x="830"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74" name="Google Shape;2974;p88"/>
              <p:cNvSpPr/>
              <p:nvPr/>
            </p:nvSpPr>
            <p:spPr>
              <a:xfrm>
                <a:off x="6919885" y="1162960"/>
                <a:ext cx="123984" cy="142462"/>
              </a:xfrm>
              <a:custGeom>
                <a:rect b="b" l="l" r="r" t="t"/>
                <a:pathLst>
                  <a:path extrusionOk="0" h="1542" w="1342">
                    <a:moveTo>
                      <a:pt x="517" y="0"/>
                    </a:moveTo>
                    <a:cubicBezTo>
                      <a:pt x="362" y="0"/>
                      <a:pt x="166" y="93"/>
                      <a:pt x="104" y="238"/>
                    </a:cubicBezTo>
                    <a:cubicBezTo>
                      <a:pt x="22" y="433"/>
                      <a:pt x="1" y="578"/>
                      <a:pt x="32" y="774"/>
                    </a:cubicBezTo>
                    <a:lnTo>
                      <a:pt x="63" y="867"/>
                    </a:lnTo>
                    <a:cubicBezTo>
                      <a:pt x="22" y="1063"/>
                      <a:pt x="73" y="1259"/>
                      <a:pt x="280" y="1382"/>
                    </a:cubicBezTo>
                    <a:cubicBezTo>
                      <a:pt x="342" y="1414"/>
                      <a:pt x="424" y="1434"/>
                      <a:pt x="507" y="1444"/>
                    </a:cubicBezTo>
                    <a:cubicBezTo>
                      <a:pt x="584" y="1511"/>
                      <a:pt x="691" y="1542"/>
                      <a:pt x="798" y="1542"/>
                    </a:cubicBezTo>
                    <a:cubicBezTo>
                      <a:pt x="890" y="1542"/>
                      <a:pt x="981" y="1519"/>
                      <a:pt x="1053" y="1476"/>
                    </a:cubicBezTo>
                    <a:cubicBezTo>
                      <a:pt x="1291" y="1331"/>
                      <a:pt x="1342" y="1052"/>
                      <a:pt x="1218" y="816"/>
                    </a:cubicBezTo>
                    <a:cubicBezTo>
                      <a:pt x="1218" y="816"/>
                      <a:pt x="1218" y="805"/>
                      <a:pt x="1208" y="795"/>
                    </a:cubicBezTo>
                    <a:cubicBezTo>
                      <a:pt x="1249" y="630"/>
                      <a:pt x="1229" y="465"/>
                      <a:pt x="1136" y="320"/>
                    </a:cubicBezTo>
                    <a:cubicBezTo>
                      <a:pt x="1074" y="227"/>
                      <a:pt x="991" y="145"/>
                      <a:pt x="899" y="93"/>
                    </a:cubicBezTo>
                    <a:cubicBezTo>
                      <a:pt x="816" y="42"/>
                      <a:pt x="723" y="0"/>
                      <a:pt x="610"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grpSp>
        <p:nvGrpSpPr>
          <p:cNvPr id="2975" name="Google Shape;2975;p88"/>
          <p:cNvGrpSpPr/>
          <p:nvPr/>
        </p:nvGrpSpPr>
        <p:grpSpPr>
          <a:xfrm flipH="1" rot="5400000">
            <a:off x="2643727" y="2640501"/>
            <a:ext cx="4932610" cy="4932610"/>
            <a:chOff x="-2062823" y="-3139274"/>
            <a:chExt cx="4932610" cy="4932610"/>
          </a:xfrm>
        </p:grpSpPr>
        <p:sp>
          <p:nvSpPr>
            <p:cNvPr id="2976" name="Google Shape;2976;p88"/>
            <p:cNvSpPr/>
            <p:nvPr/>
          </p:nvSpPr>
          <p:spPr>
            <a:xfrm rot="8100000">
              <a:off x="-1324115" y="-2433253"/>
              <a:ext cx="3455196" cy="3520568"/>
            </a:xfrm>
            <a:custGeom>
              <a:rect b="b" l="l" r="r" t="t"/>
              <a:pathLst>
                <a:path extrusionOk="0" h="31343" w="30761">
                  <a:moveTo>
                    <a:pt x="25462" y="1"/>
                  </a:moveTo>
                  <a:cubicBezTo>
                    <a:pt x="25003" y="1"/>
                    <a:pt x="24504" y="84"/>
                    <a:pt x="23962" y="262"/>
                  </a:cubicBezTo>
                  <a:cubicBezTo>
                    <a:pt x="22714" y="644"/>
                    <a:pt x="21848" y="1706"/>
                    <a:pt x="21270" y="2862"/>
                  </a:cubicBezTo>
                  <a:cubicBezTo>
                    <a:pt x="20785" y="3728"/>
                    <a:pt x="20693" y="5740"/>
                    <a:pt x="19919" y="6421"/>
                  </a:cubicBezTo>
                  <a:cubicBezTo>
                    <a:pt x="19549" y="6724"/>
                    <a:pt x="19197" y="6855"/>
                    <a:pt x="18859" y="6855"/>
                  </a:cubicBezTo>
                  <a:cubicBezTo>
                    <a:pt x="16740" y="6855"/>
                    <a:pt x="15176" y="1692"/>
                    <a:pt x="13183" y="1603"/>
                  </a:cubicBezTo>
                  <a:cubicBezTo>
                    <a:pt x="13116" y="1599"/>
                    <a:pt x="13051" y="1598"/>
                    <a:pt x="12987" y="1598"/>
                  </a:cubicBezTo>
                  <a:cubicBezTo>
                    <a:pt x="9937" y="1598"/>
                    <a:pt x="10508" y="5882"/>
                    <a:pt x="11357" y="7762"/>
                  </a:cubicBezTo>
                  <a:cubicBezTo>
                    <a:pt x="11842" y="8917"/>
                    <a:pt x="12420" y="10072"/>
                    <a:pt x="13276" y="11134"/>
                  </a:cubicBezTo>
                  <a:cubicBezTo>
                    <a:pt x="13956" y="12094"/>
                    <a:pt x="15205" y="12867"/>
                    <a:pt x="15586" y="14116"/>
                  </a:cubicBezTo>
                  <a:cubicBezTo>
                    <a:pt x="16357" y="16711"/>
                    <a:pt x="14815" y="17501"/>
                    <a:pt x="12974" y="17501"/>
                  </a:cubicBezTo>
                  <a:cubicBezTo>
                    <a:pt x="11807" y="17501"/>
                    <a:pt x="10520" y="17184"/>
                    <a:pt x="9624" y="16808"/>
                  </a:cubicBezTo>
                  <a:cubicBezTo>
                    <a:pt x="8752" y="16450"/>
                    <a:pt x="7859" y="16277"/>
                    <a:pt x="6986" y="16277"/>
                  </a:cubicBezTo>
                  <a:cubicBezTo>
                    <a:pt x="4586" y="16277"/>
                    <a:pt x="2333" y="17587"/>
                    <a:pt x="1062" y="19985"/>
                  </a:cubicBezTo>
                  <a:cubicBezTo>
                    <a:pt x="0" y="22203"/>
                    <a:pt x="93" y="25472"/>
                    <a:pt x="1248" y="27783"/>
                  </a:cubicBezTo>
                  <a:cubicBezTo>
                    <a:pt x="1953" y="29293"/>
                    <a:pt x="2762" y="29890"/>
                    <a:pt x="3534" y="29890"/>
                  </a:cubicBezTo>
                  <a:cubicBezTo>
                    <a:pt x="4978" y="29890"/>
                    <a:pt x="6291" y="27799"/>
                    <a:pt x="6540" y="25669"/>
                  </a:cubicBezTo>
                  <a:cubicBezTo>
                    <a:pt x="6754" y="23757"/>
                    <a:pt x="7623" y="23083"/>
                    <a:pt x="8725" y="23083"/>
                  </a:cubicBezTo>
                  <a:cubicBezTo>
                    <a:pt x="10121" y="23083"/>
                    <a:pt x="11892" y="24164"/>
                    <a:pt x="13183" y="25184"/>
                  </a:cubicBezTo>
                  <a:cubicBezTo>
                    <a:pt x="14106" y="25895"/>
                    <a:pt x="14783" y="26188"/>
                    <a:pt x="15317" y="26188"/>
                  </a:cubicBezTo>
                  <a:cubicBezTo>
                    <a:pt x="16736" y="26188"/>
                    <a:pt x="17148" y="24117"/>
                    <a:pt x="18474" y="22295"/>
                  </a:cubicBezTo>
                  <a:cubicBezTo>
                    <a:pt x="19049" y="21552"/>
                    <a:pt x="19836" y="21252"/>
                    <a:pt x="20692" y="21252"/>
                  </a:cubicBezTo>
                  <a:cubicBezTo>
                    <a:pt x="22710" y="21252"/>
                    <a:pt x="25108" y="22925"/>
                    <a:pt x="25984" y="24410"/>
                  </a:cubicBezTo>
                  <a:cubicBezTo>
                    <a:pt x="26655" y="25669"/>
                    <a:pt x="26944" y="27010"/>
                    <a:pt x="27336" y="28454"/>
                  </a:cubicBezTo>
                  <a:cubicBezTo>
                    <a:pt x="27624" y="29227"/>
                    <a:pt x="27624" y="30671"/>
                    <a:pt x="28006" y="31342"/>
                  </a:cubicBezTo>
                  <a:lnTo>
                    <a:pt x="28099" y="31146"/>
                  </a:lnTo>
                  <a:cubicBezTo>
                    <a:pt x="28129" y="31161"/>
                    <a:pt x="28159" y="31168"/>
                    <a:pt x="28189" y="31168"/>
                  </a:cubicBezTo>
                  <a:cubicBezTo>
                    <a:pt x="28548" y="31168"/>
                    <a:pt x="28887" y="30143"/>
                    <a:pt x="29069" y="29609"/>
                  </a:cubicBezTo>
                  <a:cubicBezTo>
                    <a:pt x="30502" y="24802"/>
                    <a:pt x="29935" y="19315"/>
                    <a:pt x="30409" y="14311"/>
                  </a:cubicBezTo>
                  <a:cubicBezTo>
                    <a:pt x="30760" y="10859"/>
                    <a:pt x="30710" y="1"/>
                    <a:pt x="25462"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2977" name="Google Shape;2977;p88"/>
            <p:cNvGrpSpPr/>
            <p:nvPr/>
          </p:nvGrpSpPr>
          <p:grpSpPr>
            <a:xfrm flipH="1" rot="-2700000">
              <a:off x="158981" y="732995"/>
              <a:ext cx="725091" cy="487763"/>
              <a:chOff x="5898017" y="1162960"/>
              <a:chExt cx="1695492" cy="1140544"/>
            </a:xfrm>
          </p:grpSpPr>
          <p:sp>
            <p:nvSpPr>
              <p:cNvPr id="2978" name="Google Shape;2978;p88"/>
              <p:cNvSpPr/>
              <p:nvPr/>
            </p:nvSpPr>
            <p:spPr>
              <a:xfrm>
                <a:off x="5898017" y="1960377"/>
                <a:ext cx="158260" cy="159738"/>
              </a:xfrm>
              <a:custGeom>
                <a:rect b="b" l="l" r="r" t="t"/>
                <a:pathLst>
                  <a:path extrusionOk="0" h="1729" w="1713">
                    <a:moveTo>
                      <a:pt x="814" y="0"/>
                    </a:moveTo>
                    <a:cubicBezTo>
                      <a:pt x="725" y="0"/>
                      <a:pt x="637" y="23"/>
                      <a:pt x="568" y="66"/>
                    </a:cubicBezTo>
                    <a:cubicBezTo>
                      <a:pt x="444" y="138"/>
                      <a:pt x="372" y="242"/>
                      <a:pt x="341" y="375"/>
                    </a:cubicBezTo>
                    <a:cubicBezTo>
                      <a:pt x="341" y="386"/>
                      <a:pt x="330" y="396"/>
                      <a:pt x="330" y="407"/>
                    </a:cubicBezTo>
                    <a:cubicBezTo>
                      <a:pt x="330" y="399"/>
                      <a:pt x="329" y="396"/>
                      <a:pt x="328" y="396"/>
                    </a:cubicBezTo>
                    <a:cubicBezTo>
                      <a:pt x="324" y="396"/>
                      <a:pt x="318" y="412"/>
                      <a:pt x="323" y="412"/>
                    </a:cubicBezTo>
                    <a:cubicBezTo>
                      <a:pt x="324" y="412"/>
                      <a:pt x="327" y="410"/>
                      <a:pt x="330" y="407"/>
                    </a:cubicBezTo>
                    <a:lnTo>
                      <a:pt x="330" y="407"/>
                    </a:lnTo>
                    <a:cubicBezTo>
                      <a:pt x="310" y="437"/>
                      <a:pt x="289" y="478"/>
                      <a:pt x="268" y="510"/>
                    </a:cubicBezTo>
                    <a:cubicBezTo>
                      <a:pt x="217" y="613"/>
                      <a:pt x="155" y="716"/>
                      <a:pt x="103" y="819"/>
                    </a:cubicBezTo>
                    <a:cubicBezTo>
                      <a:pt x="0" y="1005"/>
                      <a:pt x="21" y="1242"/>
                      <a:pt x="176" y="1397"/>
                    </a:cubicBezTo>
                    <a:lnTo>
                      <a:pt x="279" y="1500"/>
                    </a:lnTo>
                    <a:cubicBezTo>
                      <a:pt x="330" y="1551"/>
                      <a:pt x="424" y="1603"/>
                      <a:pt x="506" y="1624"/>
                    </a:cubicBezTo>
                    <a:cubicBezTo>
                      <a:pt x="591" y="1695"/>
                      <a:pt x="696" y="1729"/>
                      <a:pt x="802" y="1729"/>
                    </a:cubicBezTo>
                    <a:cubicBezTo>
                      <a:pt x="926" y="1729"/>
                      <a:pt x="1051" y="1682"/>
                      <a:pt x="1146" y="1592"/>
                    </a:cubicBezTo>
                    <a:cubicBezTo>
                      <a:pt x="1331" y="1417"/>
                      <a:pt x="1527" y="1262"/>
                      <a:pt x="1600" y="1015"/>
                    </a:cubicBezTo>
                    <a:cubicBezTo>
                      <a:pt x="1713" y="581"/>
                      <a:pt x="1362" y="283"/>
                      <a:pt x="1052" y="66"/>
                    </a:cubicBezTo>
                    <a:cubicBezTo>
                      <a:pt x="982" y="21"/>
                      <a:pt x="897" y="0"/>
                      <a:pt x="814"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79" name="Google Shape;2979;p88"/>
              <p:cNvSpPr/>
              <p:nvPr/>
            </p:nvSpPr>
            <p:spPr>
              <a:xfrm>
                <a:off x="6434602" y="2116420"/>
                <a:ext cx="143016" cy="187085"/>
              </a:xfrm>
              <a:custGeom>
                <a:rect b="b" l="l" r="r" t="t"/>
                <a:pathLst>
                  <a:path extrusionOk="0" h="2025" w="1548">
                    <a:moveTo>
                      <a:pt x="601" y="0"/>
                    </a:moveTo>
                    <a:cubicBezTo>
                      <a:pt x="436" y="0"/>
                      <a:pt x="276" y="83"/>
                      <a:pt x="175" y="265"/>
                    </a:cubicBezTo>
                    <a:cubicBezTo>
                      <a:pt x="72" y="440"/>
                      <a:pt x="51" y="646"/>
                      <a:pt x="41" y="832"/>
                    </a:cubicBezTo>
                    <a:cubicBezTo>
                      <a:pt x="0" y="1224"/>
                      <a:pt x="10" y="1698"/>
                      <a:pt x="361" y="1946"/>
                    </a:cubicBezTo>
                    <a:cubicBezTo>
                      <a:pt x="443" y="2000"/>
                      <a:pt x="526" y="2024"/>
                      <a:pt x="608" y="2024"/>
                    </a:cubicBezTo>
                    <a:cubicBezTo>
                      <a:pt x="743" y="2024"/>
                      <a:pt x="875" y="1960"/>
                      <a:pt x="990" y="1863"/>
                    </a:cubicBezTo>
                    <a:cubicBezTo>
                      <a:pt x="1186" y="1853"/>
                      <a:pt x="1372" y="1719"/>
                      <a:pt x="1434" y="1523"/>
                    </a:cubicBezTo>
                    <a:cubicBezTo>
                      <a:pt x="1454" y="1420"/>
                      <a:pt x="1475" y="1327"/>
                      <a:pt x="1485" y="1234"/>
                    </a:cubicBezTo>
                    <a:cubicBezTo>
                      <a:pt x="1516" y="1173"/>
                      <a:pt x="1547" y="1100"/>
                      <a:pt x="1547" y="1017"/>
                    </a:cubicBezTo>
                    <a:cubicBezTo>
                      <a:pt x="1547" y="863"/>
                      <a:pt x="1475" y="749"/>
                      <a:pt x="1382" y="667"/>
                    </a:cubicBezTo>
                    <a:cubicBezTo>
                      <a:pt x="1351" y="616"/>
                      <a:pt x="1320" y="574"/>
                      <a:pt x="1279" y="522"/>
                    </a:cubicBezTo>
                    <a:cubicBezTo>
                      <a:pt x="1238" y="471"/>
                      <a:pt x="1186" y="440"/>
                      <a:pt x="1135" y="389"/>
                    </a:cubicBezTo>
                    <a:cubicBezTo>
                      <a:pt x="1124" y="347"/>
                      <a:pt x="1103" y="295"/>
                      <a:pt x="1073" y="254"/>
                    </a:cubicBezTo>
                    <a:cubicBezTo>
                      <a:pt x="951" y="91"/>
                      <a:pt x="774" y="0"/>
                      <a:pt x="601"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80" name="Google Shape;2980;p88"/>
              <p:cNvSpPr/>
              <p:nvPr/>
            </p:nvSpPr>
            <p:spPr>
              <a:xfrm>
                <a:off x="6864018" y="1933954"/>
                <a:ext cx="156689" cy="160200"/>
              </a:xfrm>
              <a:custGeom>
                <a:rect b="b" l="l" r="r" t="t"/>
                <a:pathLst>
                  <a:path extrusionOk="0" h="1734" w="1696">
                    <a:moveTo>
                      <a:pt x="1146" y="1"/>
                    </a:moveTo>
                    <a:cubicBezTo>
                      <a:pt x="1140" y="1"/>
                      <a:pt x="1134" y="1"/>
                      <a:pt x="1129" y="1"/>
                    </a:cubicBezTo>
                    <a:cubicBezTo>
                      <a:pt x="973" y="1"/>
                      <a:pt x="829" y="42"/>
                      <a:pt x="705" y="115"/>
                    </a:cubicBezTo>
                    <a:cubicBezTo>
                      <a:pt x="592" y="145"/>
                      <a:pt x="489" y="218"/>
                      <a:pt x="427" y="331"/>
                    </a:cubicBezTo>
                    <a:cubicBezTo>
                      <a:pt x="386" y="414"/>
                      <a:pt x="334" y="476"/>
                      <a:pt x="283" y="548"/>
                    </a:cubicBezTo>
                    <a:cubicBezTo>
                      <a:pt x="180" y="693"/>
                      <a:pt x="128" y="858"/>
                      <a:pt x="86" y="1023"/>
                    </a:cubicBezTo>
                    <a:cubicBezTo>
                      <a:pt x="1" y="1347"/>
                      <a:pt x="259" y="1627"/>
                      <a:pt x="559" y="1627"/>
                    </a:cubicBezTo>
                    <a:cubicBezTo>
                      <a:pt x="584" y="1627"/>
                      <a:pt x="609" y="1625"/>
                      <a:pt x="633" y="1621"/>
                    </a:cubicBezTo>
                    <a:cubicBezTo>
                      <a:pt x="726" y="1683"/>
                      <a:pt x="829" y="1734"/>
                      <a:pt x="932" y="1734"/>
                    </a:cubicBezTo>
                    <a:cubicBezTo>
                      <a:pt x="1149" y="1734"/>
                      <a:pt x="1314" y="1590"/>
                      <a:pt x="1386" y="1404"/>
                    </a:cubicBezTo>
                    <a:cubicBezTo>
                      <a:pt x="1417" y="1383"/>
                      <a:pt x="1448" y="1363"/>
                      <a:pt x="1469" y="1332"/>
                    </a:cubicBezTo>
                    <a:cubicBezTo>
                      <a:pt x="1696" y="1085"/>
                      <a:pt x="1613" y="785"/>
                      <a:pt x="1613" y="476"/>
                    </a:cubicBezTo>
                    <a:cubicBezTo>
                      <a:pt x="1613" y="223"/>
                      <a:pt x="1406" y="1"/>
                      <a:pt x="1146" y="1"/>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81" name="Google Shape;2981;p88"/>
              <p:cNvSpPr/>
              <p:nvPr/>
            </p:nvSpPr>
            <p:spPr>
              <a:xfrm>
                <a:off x="7359861" y="1915384"/>
                <a:ext cx="163988" cy="152162"/>
              </a:xfrm>
              <a:custGeom>
                <a:rect b="b" l="l" r="r" t="t"/>
                <a:pathLst>
                  <a:path extrusionOk="0" h="1647" w="1775">
                    <a:moveTo>
                      <a:pt x="1056" y="1"/>
                    </a:moveTo>
                    <a:cubicBezTo>
                      <a:pt x="1034" y="1"/>
                      <a:pt x="1013" y="3"/>
                      <a:pt x="991" y="6"/>
                    </a:cubicBezTo>
                    <a:lnTo>
                      <a:pt x="960" y="6"/>
                    </a:lnTo>
                    <a:cubicBezTo>
                      <a:pt x="775" y="6"/>
                      <a:pt x="651" y="99"/>
                      <a:pt x="548" y="243"/>
                    </a:cubicBezTo>
                    <a:cubicBezTo>
                      <a:pt x="465" y="346"/>
                      <a:pt x="383" y="460"/>
                      <a:pt x="321" y="573"/>
                    </a:cubicBezTo>
                    <a:cubicBezTo>
                      <a:pt x="259" y="687"/>
                      <a:pt x="218" y="800"/>
                      <a:pt x="156" y="914"/>
                    </a:cubicBezTo>
                    <a:cubicBezTo>
                      <a:pt x="1" y="1234"/>
                      <a:pt x="186" y="1646"/>
                      <a:pt x="578" y="1646"/>
                    </a:cubicBezTo>
                    <a:cubicBezTo>
                      <a:pt x="672" y="1646"/>
                      <a:pt x="775" y="1636"/>
                      <a:pt x="878" y="1636"/>
                    </a:cubicBezTo>
                    <a:cubicBezTo>
                      <a:pt x="904" y="1641"/>
                      <a:pt x="930" y="1643"/>
                      <a:pt x="954" y="1643"/>
                    </a:cubicBezTo>
                    <a:cubicBezTo>
                      <a:pt x="1045" y="1643"/>
                      <a:pt x="1124" y="1615"/>
                      <a:pt x="1197" y="1574"/>
                    </a:cubicBezTo>
                    <a:cubicBezTo>
                      <a:pt x="1352" y="1522"/>
                      <a:pt x="1486" y="1440"/>
                      <a:pt x="1589" y="1295"/>
                    </a:cubicBezTo>
                    <a:cubicBezTo>
                      <a:pt x="1775" y="1017"/>
                      <a:pt x="1610" y="646"/>
                      <a:pt x="1517" y="357"/>
                    </a:cubicBezTo>
                    <a:cubicBezTo>
                      <a:pt x="1452" y="170"/>
                      <a:pt x="1260" y="1"/>
                      <a:pt x="1056" y="1"/>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82" name="Google Shape;2982;p88"/>
              <p:cNvSpPr/>
              <p:nvPr/>
            </p:nvSpPr>
            <p:spPr>
              <a:xfrm>
                <a:off x="7171206" y="1552025"/>
                <a:ext cx="161124" cy="141538"/>
              </a:xfrm>
              <a:custGeom>
                <a:rect b="b" l="l" r="r" t="t"/>
                <a:pathLst>
                  <a:path extrusionOk="0" h="1532" w="1744">
                    <a:moveTo>
                      <a:pt x="1074" y="1"/>
                    </a:moveTo>
                    <a:cubicBezTo>
                      <a:pt x="1033" y="1"/>
                      <a:pt x="992" y="4"/>
                      <a:pt x="949" y="9"/>
                    </a:cubicBezTo>
                    <a:cubicBezTo>
                      <a:pt x="867" y="20"/>
                      <a:pt x="795" y="61"/>
                      <a:pt x="733" y="112"/>
                    </a:cubicBezTo>
                    <a:lnTo>
                      <a:pt x="733" y="102"/>
                    </a:lnTo>
                    <a:cubicBezTo>
                      <a:pt x="681" y="91"/>
                      <a:pt x="640" y="82"/>
                      <a:pt x="599" y="82"/>
                    </a:cubicBezTo>
                    <a:lnTo>
                      <a:pt x="589" y="82"/>
                    </a:lnTo>
                    <a:cubicBezTo>
                      <a:pt x="577" y="80"/>
                      <a:pt x="566" y="79"/>
                      <a:pt x="554" y="79"/>
                    </a:cubicBezTo>
                    <a:cubicBezTo>
                      <a:pt x="407" y="79"/>
                      <a:pt x="243" y="195"/>
                      <a:pt x="176" y="318"/>
                    </a:cubicBezTo>
                    <a:cubicBezTo>
                      <a:pt x="83" y="494"/>
                      <a:pt x="62" y="731"/>
                      <a:pt x="32" y="927"/>
                    </a:cubicBezTo>
                    <a:cubicBezTo>
                      <a:pt x="0" y="1102"/>
                      <a:pt x="32" y="1257"/>
                      <a:pt x="155" y="1391"/>
                    </a:cubicBezTo>
                    <a:cubicBezTo>
                      <a:pt x="247" y="1484"/>
                      <a:pt x="372" y="1532"/>
                      <a:pt x="498" y="1532"/>
                    </a:cubicBezTo>
                    <a:cubicBezTo>
                      <a:pt x="583" y="1532"/>
                      <a:pt x="668" y="1510"/>
                      <a:pt x="743" y="1464"/>
                    </a:cubicBezTo>
                    <a:cubicBezTo>
                      <a:pt x="826" y="1412"/>
                      <a:pt x="919" y="1361"/>
                      <a:pt x="1011" y="1319"/>
                    </a:cubicBezTo>
                    <a:cubicBezTo>
                      <a:pt x="1022" y="1319"/>
                      <a:pt x="1032" y="1319"/>
                      <a:pt x="1032" y="1309"/>
                    </a:cubicBezTo>
                    <a:cubicBezTo>
                      <a:pt x="1063" y="1309"/>
                      <a:pt x="1084" y="1299"/>
                      <a:pt x="1104" y="1278"/>
                    </a:cubicBezTo>
                    <a:cubicBezTo>
                      <a:pt x="1125" y="1278"/>
                      <a:pt x="1146" y="1267"/>
                      <a:pt x="1156" y="1257"/>
                    </a:cubicBezTo>
                    <a:cubicBezTo>
                      <a:pt x="1341" y="1164"/>
                      <a:pt x="1465" y="969"/>
                      <a:pt x="1589" y="814"/>
                    </a:cubicBezTo>
                    <a:cubicBezTo>
                      <a:pt x="1744" y="607"/>
                      <a:pt x="1651" y="360"/>
                      <a:pt x="1476" y="215"/>
                    </a:cubicBezTo>
                    <a:cubicBezTo>
                      <a:pt x="1465" y="185"/>
                      <a:pt x="1444" y="153"/>
                      <a:pt x="1414" y="133"/>
                    </a:cubicBezTo>
                    <a:cubicBezTo>
                      <a:pt x="1312" y="32"/>
                      <a:pt x="1199" y="1"/>
                      <a:pt x="1074" y="1"/>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83" name="Google Shape;2983;p88"/>
              <p:cNvSpPr/>
              <p:nvPr/>
            </p:nvSpPr>
            <p:spPr>
              <a:xfrm>
                <a:off x="7460008" y="1266547"/>
                <a:ext cx="133500" cy="156504"/>
              </a:xfrm>
              <a:custGeom>
                <a:rect b="b" l="l" r="r" t="t"/>
                <a:pathLst>
                  <a:path extrusionOk="0" h="1694" w="1445">
                    <a:moveTo>
                      <a:pt x="564" y="1"/>
                    </a:moveTo>
                    <a:cubicBezTo>
                      <a:pt x="351" y="1"/>
                      <a:pt x="135" y="145"/>
                      <a:pt x="83" y="355"/>
                    </a:cubicBezTo>
                    <a:cubicBezTo>
                      <a:pt x="62" y="448"/>
                      <a:pt x="51" y="541"/>
                      <a:pt x="62" y="634"/>
                    </a:cubicBezTo>
                    <a:cubicBezTo>
                      <a:pt x="21" y="747"/>
                      <a:pt x="0" y="871"/>
                      <a:pt x="0" y="985"/>
                    </a:cubicBezTo>
                    <a:cubicBezTo>
                      <a:pt x="0" y="1180"/>
                      <a:pt x="72" y="1335"/>
                      <a:pt x="196" y="1490"/>
                    </a:cubicBezTo>
                    <a:cubicBezTo>
                      <a:pt x="268" y="1583"/>
                      <a:pt x="413" y="1666"/>
                      <a:pt x="526" y="1686"/>
                    </a:cubicBezTo>
                    <a:cubicBezTo>
                      <a:pt x="571" y="1691"/>
                      <a:pt x="614" y="1694"/>
                      <a:pt x="656" y="1694"/>
                    </a:cubicBezTo>
                    <a:cubicBezTo>
                      <a:pt x="787" y="1694"/>
                      <a:pt x="907" y="1669"/>
                      <a:pt x="1032" y="1614"/>
                    </a:cubicBezTo>
                    <a:cubicBezTo>
                      <a:pt x="1279" y="1510"/>
                      <a:pt x="1444" y="1212"/>
                      <a:pt x="1424" y="943"/>
                    </a:cubicBezTo>
                    <a:cubicBezTo>
                      <a:pt x="1382" y="552"/>
                      <a:pt x="1114" y="273"/>
                      <a:pt x="794" y="66"/>
                    </a:cubicBezTo>
                    <a:cubicBezTo>
                      <a:pt x="724" y="21"/>
                      <a:pt x="644" y="1"/>
                      <a:pt x="564" y="1"/>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84" name="Google Shape;2984;p88"/>
              <p:cNvSpPr/>
              <p:nvPr/>
            </p:nvSpPr>
            <p:spPr>
              <a:xfrm>
                <a:off x="6145217" y="1564292"/>
                <a:ext cx="162048" cy="180340"/>
              </a:xfrm>
              <a:custGeom>
                <a:rect b="b" l="l" r="r" t="t"/>
                <a:pathLst>
                  <a:path extrusionOk="0" h="1952" w="1754">
                    <a:moveTo>
                      <a:pt x="850" y="0"/>
                    </a:moveTo>
                    <a:cubicBezTo>
                      <a:pt x="689" y="0"/>
                      <a:pt x="526" y="60"/>
                      <a:pt x="381" y="154"/>
                    </a:cubicBezTo>
                    <a:cubicBezTo>
                      <a:pt x="196" y="277"/>
                      <a:pt x="103" y="504"/>
                      <a:pt x="175" y="721"/>
                    </a:cubicBezTo>
                    <a:cubicBezTo>
                      <a:pt x="41" y="979"/>
                      <a:pt x="0" y="1278"/>
                      <a:pt x="175" y="1547"/>
                    </a:cubicBezTo>
                    <a:cubicBezTo>
                      <a:pt x="335" y="1786"/>
                      <a:pt x="631" y="1952"/>
                      <a:pt x="928" y="1952"/>
                    </a:cubicBezTo>
                    <a:cubicBezTo>
                      <a:pt x="1015" y="1952"/>
                      <a:pt x="1102" y="1938"/>
                      <a:pt x="1186" y="1907"/>
                    </a:cubicBezTo>
                    <a:cubicBezTo>
                      <a:pt x="1424" y="1815"/>
                      <a:pt x="1578" y="1660"/>
                      <a:pt x="1671" y="1423"/>
                    </a:cubicBezTo>
                    <a:cubicBezTo>
                      <a:pt x="1754" y="1185"/>
                      <a:pt x="1671" y="917"/>
                      <a:pt x="1589" y="701"/>
                    </a:cubicBezTo>
                    <a:cubicBezTo>
                      <a:pt x="1495" y="463"/>
                      <a:pt x="1392" y="206"/>
                      <a:pt x="1155" y="82"/>
                    </a:cubicBezTo>
                    <a:cubicBezTo>
                      <a:pt x="1058" y="25"/>
                      <a:pt x="955" y="0"/>
                      <a:pt x="850"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85" name="Google Shape;2985;p88"/>
              <p:cNvSpPr/>
              <p:nvPr/>
            </p:nvSpPr>
            <p:spPr>
              <a:xfrm>
                <a:off x="6607338" y="1465067"/>
                <a:ext cx="146896" cy="132484"/>
              </a:xfrm>
              <a:custGeom>
                <a:rect b="b" l="l" r="r" t="t"/>
                <a:pathLst>
                  <a:path extrusionOk="0" h="1434" w="1590">
                    <a:moveTo>
                      <a:pt x="1115" y="1"/>
                    </a:moveTo>
                    <a:cubicBezTo>
                      <a:pt x="867" y="10"/>
                      <a:pt x="640" y="93"/>
                      <a:pt x="486" y="289"/>
                    </a:cubicBezTo>
                    <a:cubicBezTo>
                      <a:pt x="300" y="310"/>
                      <a:pt x="124" y="464"/>
                      <a:pt x="73" y="650"/>
                    </a:cubicBezTo>
                    <a:cubicBezTo>
                      <a:pt x="1" y="898"/>
                      <a:pt x="135" y="1115"/>
                      <a:pt x="362" y="1218"/>
                    </a:cubicBezTo>
                    <a:cubicBezTo>
                      <a:pt x="383" y="1228"/>
                      <a:pt x="403" y="1238"/>
                      <a:pt x="413" y="1248"/>
                    </a:cubicBezTo>
                    <a:lnTo>
                      <a:pt x="537" y="1310"/>
                    </a:lnTo>
                    <a:cubicBezTo>
                      <a:pt x="671" y="1383"/>
                      <a:pt x="805" y="1434"/>
                      <a:pt x="950" y="1434"/>
                    </a:cubicBezTo>
                    <a:cubicBezTo>
                      <a:pt x="1167" y="1434"/>
                      <a:pt x="1373" y="1310"/>
                      <a:pt x="1476" y="1115"/>
                    </a:cubicBezTo>
                    <a:cubicBezTo>
                      <a:pt x="1579" y="929"/>
                      <a:pt x="1589" y="702"/>
                      <a:pt x="1589" y="485"/>
                    </a:cubicBezTo>
                    <a:cubicBezTo>
                      <a:pt x="1589" y="228"/>
                      <a:pt x="1373" y="1"/>
                      <a:pt x="1115" y="1"/>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86" name="Google Shape;2986;p88"/>
              <p:cNvSpPr/>
              <p:nvPr/>
            </p:nvSpPr>
            <p:spPr>
              <a:xfrm>
                <a:off x="6036570" y="1207676"/>
                <a:ext cx="149483" cy="159461"/>
              </a:xfrm>
              <a:custGeom>
                <a:rect b="b" l="l" r="r" t="t"/>
                <a:pathLst>
                  <a:path extrusionOk="0" h="1726" w="1618">
                    <a:moveTo>
                      <a:pt x="830" y="0"/>
                    </a:moveTo>
                    <a:cubicBezTo>
                      <a:pt x="792" y="0"/>
                      <a:pt x="752" y="4"/>
                      <a:pt x="711" y="11"/>
                    </a:cubicBezTo>
                    <a:cubicBezTo>
                      <a:pt x="526" y="53"/>
                      <a:pt x="402" y="187"/>
                      <a:pt x="310" y="352"/>
                    </a:cubicBezTo>
                    <a:cubicBezTo>
                      <a:pt x="83" y="497"/>
                      <a:pt x="0" y="785"/>
                      <a:pt x="134" y="1012"/>
                    </a:cubicBezTo>
                    <a:cubicBezTo>
                      <a:pt x="258" y="1229"/>
                      <a:pt x="340" y="1497"/>
                      <a:pt x="557" y="1641"/>
                    </a:cubicBezTo>
                    <a:cubicBezTo>
                      <a:pt x="638" y="1687"/>
                      <a:pt x="735" y="1716"/>
                      <a:pt x="827" y="1716"/>
                    </a:cubicBezTo>
                    <a:cubicBezTo>
                      <a:pt x="840" y="1716"/>
                      <a:pt x="854" y="1715"/>
                      <a:pt x="867" y="1714"/>
                    </a:cubicBezTo>
                    <a:lnTo>
                      <a:pt x="1000" y="1714"/>
                    </a:lnTo>
                    <a:cubicBezTo>
                      <a:pt x="1037" y="1721"/>
                      <a:pt x="1075" y="1725"/>
                      <a:pt x="1112" y="1725"/>
                    </a:cubicBezTo>
                    <a:cubicBezTo>
                      <a:pt x="1374" y="1725"/>
                      <a:pt x="1618" y="1539"/>
                      <a:pt x="1609" y="1249"/>
                    </a:cubicBezTo>
                    <a:cubicBezTo>
                      <a:pt x="1599" y="868"/>
                      <a:pt x="1465" y="548"/>
                      <a:pt x="1259" y="238"/>
                    </a:cubicBezTo>
                    <a:cubicBezTo>
                      <a:pt x="1148" y="78"/>
                      <a:pt x="1004" y="0"/>
                      <a:pt x="830"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87" name="Google Shape;2987;p88"/>
              <p:cNvSpPr/>
              <p:nvPr/>
            </p:nvSpPr>
            <p:spPr>
              <a:xfrm>
                <a:off x="6919885" y="1162960"/>
                <a:ext cx="123984" cy="142462"/>
              </a:xfrm>
              <a:custGeom>
                <a:rect b="b" l="l" r="r" t="t"/>
                <a:pathLst>
                  <a:path extrusionOk="0" h="1542" w="1342">
                    <a:moveTo>
                      <a:pt x="517" y="0"/>
                    </a:moveTo>
                    <a:cubicBezTo>
                      <a:pt x="362" y="0"/>
                      <a:pt x="166" y="93"/>
                      <a:pt x="104" y="238"/>
                    </a:cubicBezTo>
                    <a:cubicBezTo>
                      <a:pt x="22" y="433"/>
                      <a:pt x="1" y="578"/>
                      <a:pt x="32" y="774"/>
                    </a:cubicBezTo>
                    <a:lnTo>
                      <a:pt x="63" y="867"/>
                    </a:lnTo>
                    <a:cubicBezTo>
                      <a:pt x="22" y="1063"/>
                      <a:pt x="73" y="1259"/>
                      <a:pt x="280" y="1382"/>
                    </a:cubicBezTo>
                    <a:cubicBezTo>
                      <a:pt x="342" y="1414"/>
                      <a:pt x="424" y="1434"/>
                      <a:pt x="507" y="1444"/>
                    </a:cubicBezTo>
                    <a:cubicBezTo>
                      <a:pt x="584" y="1511"/>
                      <a:pt x="691" y="1542"/>
                      <a:pt x="798" y="1542"/>
                    </a:cubicBezTo>
                    <a:cubicBezTo>
                      <a:pt x="890" y="1542"/>
                      <a:pt x="981" y="1519"/>
                      <a:pt x="1053" y="1476"/>
                    </a:cubicBezTo>
                    <a:cubicBezTo>
                      <a:pt x="1291" y="1331"/>
                      <a:pt x="1342" y="1052"/>
                      <a:pt x="1218" y="816"/>
                    </a:cubicBezTo>
                    <a:cubicBezTo>
                      <a:pt x="1218" y="816"/>
                      <a:pt x="1218" y="805"/>
                      <a:pt x="1208" y="795"/>
                    </a:cubicBezTo>
                    <a:cubicBezTo>
                      <a:pt x="1249" y="630"/>
                      <a:pt x="1229" y="465"/>
                      <a:pt x="1136" y="320"/>
                    </a:cubicBezTo>
                    <a:cubicBezTo>
                      <a:pt x="1074" y="227"/>
                      <a:pt x="991" y="145"/>
                      <a:pt x="899" y="93"/>
                    </a:cubicBezTo>
                    <a:cubicBezTo>
                      <a:pt x="816" y="42"/>
                      <a:pt x="723" y="0"/>
                      <a:pt x="610"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sp>
        <p:nvSpPr>
          <p:cNvPr id="2988" name="Google Shape;2988;p88"/>
          <p:cNvSpPr/>
          <p:nvPr/>
        </p:nvSpPr>
        <p:spPr>
          <a:xfrm>
            <a:off x="8566943" y="172788"/>
            <a:ext cx="694179" cy="1117161"/>
          </a:xfrm>
          <a:custGeom>
            <a:rect b="b" l="l" r="r" t="t"/>
            <a:pathLst>
              <a:path extrusionOk="0" h="10319" w="6412">
                <a:moveTo>
                  <a:pt x="1119" y="1"/>
                </a:moveTo>
                <a:cubicBezTo>
                  <a:pt x="938" y="1"/>
                  <a:pt x="757" y="54"/>
                  <a:pt x="587" y="150"/>
                </a:cubicBezTo>
                <a:cubicBezTo>
                  <a:pt x="140" y="448"/>
                  <a:pt x="1" y="1055"/>
                  <a:pt x="299" y="1502"/>
                </a:cubicBezTo>
                <a:cubicBezTo>
                  <a:pt x="481" y="1790"/>
                  <a:pt x="800" y="1949"/>
                  <a:pt x="1119" y="1949"/>
                </a:cubicBezTo>
                <a:cubicBezTo>
                  <a:pt x="1300" y="1949"/>
                  <a:pt x="1481" y="1906"/>
                  <a:pt x="1652" y="1800"/>
                </a:cubicBezTo>
                <a:lnTo>
                  <a:pt x="1652" y="1790"/>
                </a:lnTo>
                <a:lnTo>
                  <a:pt x="3526" y="3589"/>
                </a:lnTo>
                <a:cubicBezTo>
                  <a:pt x="3046" y="4090"/>
                  <a:pt x="2951" y="4878"/>
                  <a:pt x="3355" y="5495"/>
                </a:cubicBezTo>
                <a:cubicBezTo>
                  <a:pt x="3419" y="5602"/>
                  <a:pt x="3515" y="5708"/>
                  <a:pt x="3611" y="5793"/>
                </a:cubicBezTo>
                <a:lnTo>
                  <a:pt x="1801" y="8444"/>
                </a:lnTo>
                <a:cubicBezTo>
                  <a:pt x="1683" y="8391"/>
                  <a:pt x="1556" y="8370"/>
                  <a:pt x="1428" y="8370"/>
                </a:cubicBezTo>
                <a:cubicBezTo>
                  <a:pt x="1247" y="8370"/>
                  <a:pt x="1066" y="8413"/>
                  <a:pt x="895" y="8519"/>
                </a:cubicBezTo>
                <a:cubicBezTo>
                  <a:pt x="448" y="8817"/>
                  <a:pt x="320" y="9424"/>
                  <a:pt x="608" y="9871"/>
                </a:cubicBezTo>
                <a:cubicBezTo>
                  <a:pt x="800" y="10159"/>
                  <a:pt x="1108" y="10318"/>
                  <a:pt x="1428" y="10318"/>
                </a:cubicBezTo>
                <a:cubicBezTo>
                  <a:pt x="1609" y="10318"/>
                  <a:pt x="1790" y="10266"/>
                  <a:pt x="1960" y="10159"/>
                </a:cubicBezTo>
                <a:cubicBezTo>
                  <a:pt x="2407" y="9871"/>
                  <a:pt x="2546" y="9265"/>
                  <a:pt x="2248" y="8817"/>
                </a:cubicBezTo>
                <a:cubicBezTo>
                  <a:pt x="2194" y="8732"/>
                  <a:pt x="2131" y="8657"/>
                  <a:pt x="2067" y="8604"/>
                </a:cubicBezTo>
                <a:lnTo>
                  <a:pt x="3856" y="5974"/>
                </a:lnTo>
                <a:cubicBezTo>
                  <a:pt x="4101" y="6123"/>
                  <a:pt x="4378" y="6198"/>
                  <a:pt x="4655" y="6198"/>
                </a:cubicBezTo>
                <a:cubicBezTo>
                  <a:pt x="4942" y="6198"/>
                  <a:pt x="5230" y="6123"/>
                  <a:pt x="5485" y="5953"/>
                </a:cubicBezTo>
                <a:cubicBezTo>
                  <a:pt x="6209" y="5495"/>
                  <a:pt x="6411" y="4537"/>
                  <a:pt x="5954" y="3813"/>
                </a:cubicBezTo>
                <a:cubicBezTo>
                  <a:pt x="5655" y="3355"/>
                  <a:pt x="5155" y="3110"/>
                  <a:pt x="4643" y="3110"/>
                </a:cubicBezTo>
                <a:cubicBezTo>
                  <a:pt x="4367" y="3110"/>
                  <a:pt x="4068" y="3184"/>
                  <a:pt x="3813" y="3355"/>
                </a:cubicBezTo>
                <a:cubicBezTo>
                  <a:pt x="3792" y="3366"/>
                  <a:pt x="3781" y="3376"/>
                  <a:pt x="3770" y="3387"/>
                </a:cubicBezTo>
                <a:lnTo>
                  <a:pt x="1886" y="1577"/>
                </a:lnTo>
                <a:cubicBezTo>
                  <a:pt x="2131" y="1257"/>
                  <a:pt x="2173" y="810"/>
                  <a:pt x="1939" y="448"/>
                </a:cubicBezTo>
                <a:cubicBezTo>
                  <a:pt x="1747" y="160"/>
                  <a:pt x="1439" y="1"/>
                  <a:pt x="1119"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89" name="Google Shape;2989;p88"/>
          <p:cNvSpPr/>
          <p:nvPr/>
        </p:nvSpPr>
        <p:spPr>
          <a:xfrm>
            <a:off x="585613" y="4366570"/>
            <a:ext cx="268771" cy="293851"/>
          </a:xfrm>
          <a:custGeom>
            <a:rect b="b" l="l" r="r" t="t"/>
            <a:pathLst>
              <a:path extrusionOk="0" h="5835" w="5337">
                <a:moveTo>
                  <a:pt x="1857" y="0"/>
                </a:moveTo>
                <a:cubicBezTo>
                  <a:pt x="1460" y="0"/>
                  <a:pt x="1059" y="321"/>
                  <a:pt x="1209" y="807"/>
                </a:cubicBezTo>
                <a:cubicBezTo>
                  <a:pt x="1374" y="1323"/>
                  <a:pt x="1590" y="1829"/>
                  <a:pt x="1828" y="2313"/>
                </a:cubicBezTo>
                <a:cubicBezTo>
                  <a:pt x="1456" y="2448"/>
                  <a:pt x="1074" y="2571"/>
                  <a:pt x="703" y="2716"/>
                </a:cubicBezTo>
                <a:cubicBezTo>
                  <a:pt x="1" y="2983"/>
                  <a:pt x="201" y="4030"/>
                  <a:pt x="821" y="4030"/>
                </a:cubicBezTo>
                <a:cubicBezTo>
                  <a:pt x="893" y="4030"/>
                  <a:pt x="971" y="4015"/>
                  <a:pt x="1054" y="3984"/>
                </a:cubicBezTo>
                <a:cubicBezTo>
                  <a:pt x="1498" y="3809"/>
                  <a:pt x="1952" y="3654"/>
                  <a:pt x="2395" y="3500"/>
                </a:cubicBezTo>
                <a:cubicBezTo>
                  <a:pt x="2674" y="4098"/>
                  <a:pt x="2921" y="4706"/>
                  <a:pt x="3045" y="5356"/>
                </a:cubicBezTo>
                <a:cubicBezTo>
                  <a:pt x="3111" y="5690"/>
                  <a:pt x="3353" y="5834"/>
                  <a:pt x="3609" y="5834"/>
                </a:cubicBezTo>
                <a:cubicBezTo>
                  <a:pt x="3994" y="5834"/>
                  <a:pt x="4413" y="5507"/>
                  <a:pt x="4313" y="5006"/>
                </a:cubicBezTo>
                <a:cubicBezTo>
                  <a:pt x="4180" y="4314"/>
                  <a:pt x="3911" y="3675"/>
                  <a:pt x="3612" y="3035"/>
                </a:cubicBezTo>
                <a:cubicBezTo>
                  <a:pt x="3983" y="2881"/>
                  <a:pt x="4355" y="2716"/>
                  <a:pt x="4716" y="2510"/>
                </a:cubicBezTo>
                <a:cubicBezTo>
                  <a:pt x="5336" y="2160"/>
                  <a:pt x="4957" y="1292"/>
                  <a:pt x="4375" y="1292"/>
                </a:cubicBezTo>
                <a:cubicBezTo>
                  <a:pt x="4270" y="1292"/>
                  <a:pt x="4159" y="1320"/>
                  <a:pt x="4045" y="1385"/>
                </a:cubicBezTo>
                <a:cubicBezTo>
                  <a:pt x="3726" y="1561"/>
                  <a:pt x="3385" y="1715"/>
                  <a:pt x="3045" y="1859"/>
                </a:cubicBezTo>
                <a:cubicBezTo>
                  <a:pt x="2828" y="1405"/>
                  <a:pt x="2632" y="942"/>
                  <a:pt x="2477" y="456"/>
                </a:cubicBezTo>
                <a:cubicBezTo>
                  <a:pt x="2375" y="138"/>
                  <a:pt x="2117" y="0"/>
                  <a:pt x="1857" y="0"/>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90" name="Google Shape;2990;p88"/>
          <p:cNvSpPr/>
          <p:nvPr/>
        </p:nvSpPr>
        <p:spPr>
          <a:xfrm>
            <a:off x="1149400" y="4660424"/>
            <a:ext cx="134052" cy="146546"/>
          </a:xfrm>
          <a:custGeom>
            <a:rect b="b" l="l" r="r" t="t"/>
            <a:pathLst>
              <a:path extrusionOk="0" h="5835" w="5337">
                <a:moveTo>
                  <a:pt x="1857" y="0"/>
                </a:moveTo>
                <a:cubicBezTo>
                  <a:pt x="1460" y="0"/>
                  <a:pt x="1059" y="321"/>
                  <a:pt x="1209" y="807"/>
                </a:cubicBezTo>
                <a:cubicBezTo>
                  <a:pt x="1374" y="1323"/>
                  <a:pt x="1590" y="1829"/>
                  <a:pt x="1828" y="2313"/>
                </a:cubicBezTo>
                <a:cubicBezTo>
                  <a:pt x="1456" y="2448"/>
                  <a:pt x="1074" y="2571"/>
                  <a:pt x="703" y="2716"/>
                </a:cubicBezTo>
                <a:cubicBezTo>
                  <a:pt x="1" y="2983"/>
                  <a:pt x="201" y="4030"/>
                  <a:pt x="821" y="4030"/>
                </a:cubicBezTo>
                <a:cubicBezTo>
                  <a:pt x="893" y="4030"/>
                  <a:pt x="971" y="4015"/>
                  <a:pt x="1054" y="3984"/>
                </a:cubicBezTo>
                <a:cubicBezTo>
                  <a:pt x="1498" y="3809"/>
                  <a:pt x="1952" y="3654"/>
                  <a:pt x="2395" y="3500"/>
                </a:cubicBezTo>
                <a:cubicBezTo>
                  <a:pt x="2674" y="4098"/>
                  <a:pt x="2921" y="4706"/>
                  <a:pt x="3045" y="5356"/>
                </a:cubicBezTo>
                <a:cubicBezTo>
                  <a:pt x="3111" y="5690"/>
                  <a:pt x="3353" y="5834"/>
                  <a:pt x="3609" y="5834"/>
                </a:cubicBezTo>
                <a:cubicBezTo>
                  <a:pt x="3994" y="5834"/>
                  <a:pt x="4413" y="5507"/>
                  <a:pt x="4313" y="5006"/>
                </a:cubicBezTo>
                <a:cubicBezTo>
                  <a:pt x="4180" y="4314"/>
                  <a:pt x="3911" y="3675"/>
                  <a:pt x="3612" y="3035"/>
                </a:cubicBezTo>
                <a:cubicBezTo>
                  <a:pt x="3983" y="2881"/>
                  <a:pt x="4355" y="2716"/>
                  <a:pt x="4716" y="2510"/>
                </a:cubicBezTo>
                <a:cubicBezTo>
                  <a:pt x="5336" y="2160"/>
                  <a:pt x="4957" y="1292"/>
                  <a:pt x="4375" y="1292"/>
                </a:cubicBezTo>
                <a:cubicBezTo>
                  <a:pt x="4270" y="1292"/>
                  <a:pt x="4159" y="1320"/>
                  <a:pt x="4045" y="1385"/>
                </a:cubicBezTo>
                <a:cubicBezTo>
                  <a:pt x="3726" y="1561"/>
                  <a:pt x="3385" y="1715"/>
                  <a:pt x="3045" y="1859"/>
                </a:cubicBezTo>
                <a:cubicBezTo>
                  <a:pt x="2828" y="1405"/>
                  <a:pt x="2632" y="942"/>
                  <a:pt x="2477" y="456"/>
                </a:cubicBezTo>
                <a:cubicBezTo>
                  <a:pt x="2375" y="138"/>
                  <a:pt x="2117" y="0"/>
                  <a:pt x="1857" y="0"/>
                </a:cubicBez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2991" name="Google Shape;2991;p88"/>
          <p:cNvGrpSpPr/>
          <p:nvPr/>
        </p:nvGrpSpPr>
        <p:grpSpPr>
          <a:xfrm rot="-9000017">
            <a:off x="8065037" y="496814"/>
            <a:ext cx="372559" cy="617251"/>
            <a:chOff x="3330825" y="1367375"/>
            <a:chExt cx="280075" cy="464025"/>
          </a:xfrm>
        </p:grpSpPr>
        <p:sp>
          <p:nvSpPr>
            <p:cNvPr id="2992" name="Google Shape;2992;p88"/>
            <p:cNvSpPr/>
            <p:nvPr/>
          </p:nvSpPr>
          <p:spPr>
            <a:xfrm>
              <a:off x="3484800" y="1720525"/>
              <a:ext cx="115550" cy="110875"/>
            </a:xfrm>
            <a:custGeom>
              <a:rect b="b" l="l" r="r" t="t"/>
              <a:pathLst>
                <a:path extrusionOk="0" h="4435" w="4622">
                  <a:moveTo>
                    <a:pt x="2311" y="0"/>
                  </a:moveTo>
                  <a:cubicBezTo>
                    <a:pt x="2159" y="0"/>
                    <a:pt x="2006" y="13"/>
                    <a:pt x="1857" y="37"/>
                  </a:cubicBezTo>
                  <a:cubicBezTo>
                    <a:pt x="764" y="233"/>
                    <a:pt x="0" y="1265"/>
                    <a:pt x="51" y="2348"/>
                  </a:cubicBezTo>
                  <a:cubicBezTo>
                    <a:pt x="51" y="2461"/>
                    <a:pt x="72" y="2574"/>
                    <a:pt x="93" y="2678"/>
                  </a:cubicBezTo>
                  <a:cubicBezTo>
                    <a:pt x="113" y="2998"/>
                    <a:pt x="196" y="3307"/>
                    <a:pt x="351" y="3606"/>
                  </a:cubicBezTo>
                  <a:cubicBezTo>
                    <a:pt x="665" y="4200"/>
                    <a:pt x="1226" y="4435"/>
                    <a:pt x="1815" y="4435"/>
                  </a:cubicBezTo>
                  <a:cubicBezTo>
                    <a:pt x="2249" y="4435"/>
                    <a:pt x="2698" y="4307"/>
                    <a:pt x="3074" y="4101"/>
                  </a:cubicBezTo>
                  <a:cubicBezTo>
                    <a:pt x="4054" y="3555"/>
                    <a:pt x="4621" y="2430"/>
                    <a:pt x="4312" y="1337"/>
                  </a:cubicBezTo>
                  <a:cubicBezTo>
                    <a:pt x="4057" y="414"/>
                    <a:pt x="3188" y="0"/>
                    <a:pt x="2311" y="0"/>
                  </a:cubicBez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93" name="Google Shape;2993;p88"/>
            <p:cNvSpPr/>
            <p:nvPr/>
          </p:nvSpPr>
          <p:spPr>
            <a:xfrm>
              <a:off x="3477400" y="1543325"/>
              <a:ext cx="133500" cy="103775"/>
            </a:xfrm>
            <a:custGeom>
              <a:rect b="b" l="l" r="r" t="t"/>
              <a:pathLst>
                <a:path extrusionOk="0" h="4151" w="5340">
                  <a:moveTo>
                    <a:pt x="2983" y="1"/>
                  </a:moveTo>
                  <a:cubicBezTo>
                    <a:pt x="2469" y="1"/>
                    <a:pt x="1956" y="154"/>
                    <a:pt x="1575" y="451"/>
                  </a:cubicBezTo>
                  <a:cubicBezTo>
                    <a:pt x="0" y="1662"/>
                    <a:pt x="1018" y="4151"/>
                    <a:pt x="2737" y="4151"/>
                  </a:cubicBezTo>
                  <a:cubicBezTo>
                    <a:pt x="2819" y="4151"/>
                    <a:pt x="2903" y="4145"/>
                    <a:pt x="2988" y="4134"/>
                  </a:cubicBezTo>
                  <a:cubicBezTo>
                    <a:pt x="3494" y="4134"/>
                    <a:pt x="3999" y="3938"/>
                    <a:pt x="4432" y="3576"/>
                  </a:cubicBezTo>
                  <a:cubicBezTo>
                    <a:pt x="5340" y="2834"/>
                    <a:pt x="5340" y="1555"/>
                    <a:pt x="4629" y="699"/>
                  </a:cubicBezTo>
                  <a:cubicBezTo>
                    <a:pt x="4237" y="228"/>
                    <a:pt x="3610" y="1"/>
                    <a:pt x="2983" y="1"/>
                  </a:cubicBez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94" name="Google Shape;2994;p88"/>
            <p:cNvSpPr/>
            <p:nvPr/>
          </p:nvSpPr>
          <p:spPr>
            <a:xfrm>
              <a:off x="3330825" y="1489400"/>
              <a:ext cx="143400" cy="134750"/>
            </a:xfrm>
            <a:custGeom>
              <a:rect b="b" l="l" r="r" t="t"/>
              <a:pathLst>
                <a:path extrusionOk="0" h="5390" w="5736">
                  <a:moveTo>
                    <a:pt x="2327" y="0"/>
                  </a:moveTo>
                  <a:cubicBezTo>
                    <a:pt x="1872" y="0"/>
                    <a:pt x="1427" y="134"/>
                    <a:pt x="1043" y="452"/>
                  </a:cubicBezTo>
                  <a:cubicBezTo>
                    <a:pt x="775" y="669"/>
                    <a:pt x="610" y="947"/>
                    <a:pt x="506" y="1267"/>
                  </a:cubicBezTo>
                  <a:cubicBezTo>
                    <a:pt x="32" y="2134"/>
                    <a:pt x="1" y="3361"/>
                    <a:pt x="424" y="4145"/>
                  </a:cubicBezTo>
                  <a:cubicBezTo>
                    <a:pt x="881" y="4994"/>
                    <a:pt x="1728" y="5389"/>
                    <a:pt x="2600" y="5389"/>
                  </a:cubicBezTo>
                  <a:cubicBezTo>
                    <a:pt x="3223" y="5389"/>
                    <a:pt x="3859" y="5188"/>
                    <a:pt x="4374" y="4805"/>
                  </a:cubicBezTo>
                  <a:cubicBezTo>
                    <a:pt x="5664" y="3836"/>
                    <a:pt x="5736" y="2134"/>
                    <a:pt x="4612" y="1030"/>
                  </a:cubicBezTo>
                  <a:cubicBezTo>
                    <a:pt x="4019" y="444"/>
                    <a:pt x="3156" y="0"/>
                    <a:pt x="2327" y="0"/>
                  </a:cubicBez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95" name="Google Shape;2995;p88"/>
            <p:cNvSpPr/>
            <p:nvPr/>
          </p:nvSpPr>
          <p:spPr>
            <a:xfrm>
              <a:off x="3451275" y="1367375"/>
              <a:ext cx="111650" cy="100400"/>
            </a:xfrm>
            <a:custGeom>
              <a:rect b="b" l="l" r="r" t="t"/>
              <a:pathLst>
                <a:path extrusionOk="0" h="4016" w="4466">
                  <a:moveTo>
                    <a:pt x="2077" y="0"/>
                  </a:moveTo>
                  <a:cubicBezTo>
                    <a:pt x="1557" y="0"/>
                    <a:pt x="1026" y="185"/>
                    <a:pt x="660" y="506"/>
                  </a:cubicBezTo>
                  <a:cubicBezTo>
                    <a:pt x="640" y="537"/>
                    <a:pt x="608" y="558"/>
                    <a:pt x="588" y="578"/>
                  </a:cubicBezTo>
                  <a:cubicBezTo>
                    <a:pt x="299" y="805"/>
                    <a:pt x="134" y="1145"/>
                    <a:pt x="83" y="1517"/>
                  </a:cubicBezTo>
                  <a:cubicBezTo>
                    <a:pt x="0" y="1950"/>
                    <a:pt x="62" y="2404"/>
                    <a:pt x="258" y="2827"/>
                  </a:cubicBezTo>
                  <a:cubicBezTo>
                    <a:pt x="340" y="3002"/>
                    <a:pt x="443" y="3146"/>
                    <a:pt x="567" y="3270"/>
                  </a:cubicBezTo>
                  <a:cubicBezTo>
                    <a:pt x="805" y="3570"/>
                    <a:pt x="1104" y="3817"/>
                    <a:pt x="1465" y="3930"/>
                  </a:cubicBezTo>
                  <a:cubicBezTo>
                    <a:pt x="1650" y="3988"/>
                    <a:pt x="1827" y="4015"/>
                    <a:pt x="1997" y="4015"/>
                  </a:cubicBezTo>
                  <a:cubicBezTo>
                    <a:pt x="3607" y="4015"/>
                    <a:pt x="4465" y="1592"/>
                    <a:pt x="3280" y="444"/>
                  </a:cubicBezTo>
                  <a:cubicBezTo>
                    <a:pt x="2965" y="138"/>
                    <a:pt x="2525" y="0"/>
                    <a:pt x="2077" y="0"/>
                  </a:cubicBez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96" name="Google Shape;2996;p88"/>
            <p:cNvSpPr/>
            <p:nvPr/>
          </p:nvSpPr>
          <p:spPr>
            <a:xfrm>
              <a:off x="3353000" y="1520100"/>
              <a:ext cx="54450" cy="76825"/>
            </a:xfrm>
            <a:custGeom>
              <a:rect b="b" l="l" r="r" t="t"/>
              <a:pathLst>
                <a:path extrusionOk="0" h="3073" w="2178">
                  <a:moveTo>
                    <a:pt x="1092" y="1"/>
                  </a:moveTo>
                  <a:cubicBezTo>
                    <a:pt x="1037" y="1"/>
                    <a:pt x="980" y="21"/>
                    <a:pt x="929" y="70"/>
                  </a:cubicBezTo>
                  <a:cubicBezTo>
                    <a:pt x="1" y="906"/>
                    <a:pt x="558" y="2999"/>
                    <a:pt x="1868" y="3072"/>
                  </a:cubicBezTo>
                  <a:cubicBezTo>
                    <a:pt x="1875" y="3073"/>
                    <a:pt x="1881" y="3073"/>
                    <a:pt x="1887" y="3073"/>
                  </a:cubicBezTo>
                  <a:cubicBezTo>
                    <a:pt x="2178" y="3073"/>
                    <a:pt x="2171" y="2607"/>
                    <a:pt x="1868" y="2598"/>
                  </a:cubicBezTo>
                  <a:cubicBezTo>
                    <a:pt x="960" y="2546"/>
                    <a:pt x="672" y="947"/>
                    <a:pt x="1270" y="411"/>
                  </a:cubicBezTo>
                  <a:cubicBezTo>
                    <a:pt x="1446" y="243"/>
                    <a:pt x="1281" y="1"/>
                    <a:pt x="1092" y="1"/>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97" name="Google Shape;2997;p88"/>
            <p:cNvSpPr/>
            <p:nvPr/>
          </p:nvSpPr>
          <p:spPr>
            <a:xfrm>
              <a:off x="3451525" y="1381525"/>
              <a:ext cx="55450" cy="76050"/>
            </a:xfrm>
            <a:custGeom>
              <a:rect b="b" l="l" r="r" t="t"/>
              <a:pathLst>
                <a:path extrusionOk="0" h="3042" w="2218">
                  <a:moveTo>
                    <a:pt x="1304" y="0"/>
                  </a:moveTo>
                  <a:cubicBezTo>
                    <a:pt x="1263" y="0"/>
                    <a:pt x="1220" y="13"/>
                    <a:pt x="1176" y="43"/>
                  </a:cubicBezTo>
                  <a:cubicBezTo>
                    <a:pt x="0" y="827"/>
                    <a:pt x="815" y="2395"/>
                    <a:pt x="1754" y="3004"/>
                  </a:cubicBezTo>
                  <a:cubicBezTo>
                    <a:pt x="1795" y="3030"/>
                    <a:pt x="1837" y="3042"/>
                    <a:pt x="1876" y="3042"/>
                  </a:cubicBezTo>
                  <a:cubicBezTo>
                    <a:pt x="2079" y="3042"/>
                    <a:pt x="2218" y="2729"/>
                    <a:pt x="2001" y="2591"/>
                  </a:cubicBezTo>
                  <a:cubicBezTo>
                    <a:pt x="1382" y="2188"/>
                    <a:pt x="578" y="1012"/>
                    <a:pt x="1424" y="455"/>
                  </a:cubicBezTo>
                  <a:cubicBezTo>
                    <a:pt x="1638" y="310"/>
                    <a:pt x="1504" y="0"/>
                    <a:pt x="1304" y="0"/>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98" name="Google Shape;2998;p88"/>
            <p:cNvSpPr/>
            <p:nvPr/>
          </p:nvSpPr>
          <p:spPr>
            <a:xfrm>
              <a:off x="3507475" y="1562550"/>
              <a:ext cx="38475" cy="55175"/>
            </a:xfrm>
            <a:custGeom>
              <a:rect b="b" l="l" r="r" t="t"/>
              <a:pathLst>
                <a:path extrusionOk="0" h="2207" w="1539">
                  <a:moveTo>
                    <a:pt x="743" y="0"/>
                  </a:moveTo>
                  <a:cubicBezTo>
                    <a:pt x="669" y="0"/>
                    <a:pt x="593" y="31"/>
                    <a:pt x="537" y="105"/>
                  </a:cubicBezTo>
                  <a:cubicBezTo>
                    <a:pt x="1" y="817"/>
                    <a:pt x="372" y="1859"/>
                    <a:pt x="1166" y="2189"/>
                  </a:cubicBezTo>
                  <a:cubicBezTo>
                    <a:pt x="1196" y="2201"/>
                    <a:pt x="1224" y="2206"/>
                    <a:pt x="1251" y="2206"/>
                  </a:cubicBezTo>
                  <a:cubicBezTo>
                    <a:pt x="1467" y="2206"/>
                    <a:pt x="1539" y="1826"/>
                    <a:pt x="1290" y="1725"/>
                  </a:cubicBezTo>
                  <a:cubicBezTo>
                    <a:pt x="754" y="1508"/>
                    <a:pt x="630" y="786"/>
                    <a:pt x="950" y="343"/>
                  </a:cubicBezTo>
                  <a:cubicBezTo>
                    <a:pt x="1080" y="169"/>
                    <a:pt x="916" y="0"/>
                    <a:pt x="743" y="0"/>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99" name="Google Shape;2999;p88"/>
            <p:cNvSpPr/>
            <p:nvPr/>
          </p:nvSpPr>
          <p:spPr>
            <a:xfrm>
              <a:off x="3501025" y="1742650"/>
              <a:ext cx="41675" cy="55450"/>
            </a:xfrm>
            <a:custGeom>
              <a:rect b="b" l="l" r="r" t="t"/>
              <a:pathLst>
                <a:path extrusionOk="0" h="2218" w="1667">
                  <a:moveTo>
                    <a:pt x="651" y="1"/>
                  </a:moveTo>
                  <a:cubicBezTo>
                    <a:pt x="578" y="1"/>
                    <a:pt x="505" y="33"/>
                    <a:pt x="454" y="112"/>
                  </a:cubicBezTo>
                  <a:cubicBezTo>
                    <a:pt x="1" y="875"/>
                    <a:pt x="454" y="1927"/>
                    <a:pt x="1280" y="2205"/>
                  </a:cubicBezTo>
                  <a:cubicBezTo>
                    <a:pt x="1306" y="2214"/>
                    <a:pt x="1331" y="2218"/>
                    <a:pt x="1354" y="2218"/>
                  </a:cubicBezTo>
                  <a:cubicBezTo>
                    <a:pt x="1588" y="2218"/>
                    <a:pt x="1666" y="1826"/>
                    <a:pt x="1403" y="1741"/>
                  </a:cubicBezTo>
                  <a:cubicBezTo>
                    <a:pt x="867" y="1556"/>
                    <a:pt x="578" y="844"/>
                    <a:pt x="878" y="359"/>
                  </a:cubicBezTo>
                  <a:cubicBezTo>
                    <a:pt x="985" y="172"/>
                    <a:pt x="818" y="1"/>
                    <a:pt x="651" y="1"/>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Tree>
  </p:cSld>
  <p:clrMapOvr>
    <a:masterClrMapping/>
  </p:clrMapOvr>
</p:sldLayout>
</file>

<file path=ppt/slideLayouts/slideLayout8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1">
  <p:cSld name="TITLE_AND_TWO_COLUMNS_1">
    <p:spTree>
      <p:nvGrpSpPr>
        <p:cNvPr id="3000" name="Shape 3000"/>
        <p:cNvGrpSpPr/>
        <p:nvPr/>
      </p:nvGrpSpPr>
      <p:grpSpPr>
        <a:xfrm>
          <a:off x="0" y="0"/>
          <a:ext cx="0" cy="0"/>
          <a:chOff x="0" y="0"/>
          <a:chExt cx="0" cy="0"/>
        </a:xfrm>
      </p:grpSpPr>
      <p:sp>
        <p:nvSpPr>
          <p:cNvPr id="3001" name="Google Shape;3001;p89"/>
          <p:cNvSpPr txBox="1"/>
          <p:nvPr>
            <p:ph type="title"/>
          </p:nvPr>
        </p:nvSpPr>
        <p:spPr>
          <a:xfrm>
            <a:off x="720000" y="445025"/>
            <a:ext cx="7704000" cy="572700"/>
          </a:xfrm>
          <a:prstGeom prst="rect">
            <a:avLst/>
          </a:prstGeom>
        </p:spPr>
        <p:txBody>
          <a:bodyPr anchorCtr="0" anchor="t" bIns="91425" lIns="91425" spcFirstLastPara="1" rIns="91425" wrap="square" tIns="91425">
            <a:noAutofit/>
          </a:bodyPr>
          <a:lstStyle>
            <a:lvl1pPr lvl="0" rtl="0" algn="ctr">
              <a:spcBef>
                <a:spcPts val="0"/>
              </a:spcBef>
              <a:spcAft>
                <a:spcPts val="0"/>
              </a:spcAft>
              <a:buSzPts val="3000"/>
              <a:buNone/>
              <a:defRPr/>
            </a:lvl1pPr>
            <a:lvl2pPr lvl="1" rtl="0">
              <a:spcBef>
                <a:spcPts val="0"/>
              </a:spcBef>
              <a:spcAft>
                <a:spcPts val="0"/>
              </a:spcAft>
              <a:buSzPts val="3000"/>
              <a:buNone/>
              <a:defRPr/>
            </a:lvl2pPr>
            <a:lvl3pPr lvl="2" rtl="0">
              <a:spcBef>
                <a:spcPts val="0"/>
              </a:spcBef>
              <a:spcAft>
                <a:spcPts val="0"/>
              </a:spcAft>
              <a:buSzPts val="3000"/>
              <a:buNone/>
              <a:defRPr/>
            </a:lvl3pPr>
            <a:lvl4pPr lvl="3" rtl="0">
              <a:spcBef>
                <a:spcPts val="0"/>
              </a:spcBef>
              <a:spcAft>
                <a:spcPts val="0"/>
              </a:spcAft>
              <a:buSzPts val="3000"/>
              <a:buNone/>
              <a:defRPr/>
            </a:lvl4pPr>
            <a:lvl5pPr lvl="4" rtl="0">
              <a:spcBef>
                <a:spcPts val="0"/>
              </a:spcBef>
              <a:spcAft>
                <a:spcPts val="0"/>
              </a:spcAft>
              <a:buSzPts val="3000"/>
              <a:buNone/>
              <a:defRPr/>
            </a:lvl5pPr>
            <a:lvl6pPr lvl="5" rtl="0">
              <a:spcBef>
                <a:spcPts val="0"/>
              </a:spcBef>
              <a:spcAft>
                <a:spcPts val="0"/>
              </a:spcAft>
              <a:buSzPts val="3000"/>
              <a:buNone/>
              <a:defRPr/>
            </a:lvl6pPr>
            <a:lvl7pPr lvl="6" rtl="0">
              <a:spcBef>
                <a:spcPts val="0"/>
              </a:spcBef>
              <a:spcAft>
                <a:spcPts val="0"/>
              </a:spcAft>
              <a:buSzPts val="3000"/>
              <a:buNone/>
              <a:defRPr/>
            </a:lvl7pPr>
            <a:lvl8pPr lvl="7" rtl="0">
              <a:spcBef>
                <a:spcPts val="0"/>
              </a:spcBef>
              <a:spcAft>
                <a:spcPts val="0"/>
              </a:spcAft>
              <a:buSzPts val="3000"/>
              <a:buNone/>
              <a:defRPr/>
            </a:lvl8pPr>
            <a:lvl9pPr lvl="8" rtl="0">
              <a:spcBef>
                <a:spcPts val="0"/>
              </a:spcBef>
              <a:spcAft>
                <a:spcPts val="0"/>
              </a:spcAft>
              <a:buSzPts val="3000"/>
              <a:buNone/>
              <a:defRPr/>
            </a:lvl9pPr>
          </a:lstStyle>
          <a:p/>
        </p:txBody>
      </p:sp>
      <p:sp>
        <p:nvSpPr>
          <p:cNvPr id="3002" name="Google Shape;3002;p89"/>
          <p:cNvSpPr txBox="1"/>
          <p:nvPr>
            <p:ph idx="2" type="title"/>
          </p:nvPr>
        </p:nvSpPr>
        <p:spPr>
          <a:xfrm>
            <a:off x="1975300" y="3136198"/>
            <a:ext cx="1866900" cy="260100"/>
          </a:xfrm>
          <a:prstGeom prst="rect">
            <a:avLst/>
          </a:prstGeom>
          <a:solidFill>
            <a:schemeClr val="lt2"/>
          </a:solidFill>
          <a:ln>
            <a:noFill/>
          </a:ln>
        </p:spPr>
        <p:txBody>
          <a:bodyPr anchorCtr="0" anchor="ctr" bIns="91425" lIns="91425" spcFirstLastPara="1" rIns="91425" wrap="square" tIns="91425">
            <a:noAutofit/>
          </a:bodyPr>
          <a:lstStyle>
            <a:lvl1pPr lvl="0" rtl="0" algn="ctr">
              <a:spcBef>
                <a:spcPts val="0"/>
              </a:spcBef>
              <a:spcAft>
                <a:spcPts val="0"/>
              </a:spcAft>
              <a:buSzPts val="3000"/>
              <a:buNone/>
              <a:defRPr b="0" sz="2100">
                <a:solidFill>
                  <a:schemeClr val="lt1"/>
                </a:solidFill>
              </a:defRPr>
            </a:lvl1pPr>
            <a:lvl2pPr lvl="1" rtl="0">
              <a:spcBef>
                <a:spcPts val="0"/>
              </a:spcBef>
              <a:spcAft>
                <a:spcPts val="0"/>
              </a:spcAft>
              <a:buSzPts val="3000"/>
              <a:buNone/>
              <a:defRPr/>
            </a:lvl2pPr>
            <a:lvl3pPr lvl="2" rtl="0">
              <a:spcBef>
                <a:spcPts val="0"/>
              </a:spcBef>
              <a:spcAft>
                <a:spcPts val="0"/>
              </a:spcAft>
              <a:buSzPts val="3000"/>
              <a:buNone/>
              <a:defRPr/>
            </a:lvl3pPr>
            <a:lvl4pPr lvl="3" rtl="0">
              <a:spcBef>
                <a:spcPts val="0"/>
              </a:spcBef>
              <a:spcAft>
                <a:spcPts val="0"/>
              </a:spcAft>
              <a:buSzPts val="3000"/>
              <a:buNone/>
              <a:defRPr/>
            </a:lvl4pPr>
            <a:lvl5pPr lvl="4" rtl="0">
              <a:spcBef>
                <a:spcPts val="0"/>
              </a:spcBef>
              <a:spcAft>
                <a:spcPts val="0"/>
              </a:spcAft>
              <a:buSzPts val="3000"/>
              <a:buNone/>
              <a:defRPr/>
            </a:lvl5pPr>
            <a:lvl6pPr lvl="5" rtl="0">
              <a:spcBef>
                <a:spcPts val="0"/>
              </a:spcBef>
              <a:spcAft>
                <a:spcPts val="0"/>
              </a:spcAft>
              <a:buSzPts val="3000"/>
              <a:buNone/>
              <a:defRPr/>
            </a:lvl6pPr>
            <a:lvl7pPr lvl="6" rtl="0">
              <a:spcBef>
                <a:spcPts val="0"/>
              </a:spcBef>
              <a:spcAft>
                <a:spcPts val="0"/>
              </a:spcAft>
              <a:buSzPts val="3000"/>
              <a:buNone/>
              <a:defRPr/>
            </a:lvl7pPr>
            <a:lvl8pPr lvl="7" rtl="0">
              <a:spcBef>
                <a:spcPts val="0"/>
              </a:spcBef>
              <a:spcAft>
                <a:spcPts val="0"/>
              </a:spcAft>
              <a:buSzPts val="3000"/>
              <a:buNone/>
              <a:defRPr/>
            </a:lvl8pPr>
            <a:lvl9pPr lvl="8" rtl="0">
              <a:spcBef>
                <a:spcPts val="0"/>
              </a:spcBef>
              <a:spcAft>
                <a:spcPts val="0"/>
              </a:spcAft>
              <a:buSzPts val="3000"/>
              <a:buNone/>
              <a:defRPr/>
            </a:lvl9pPr>
          </a:lstStyle>
          <a:p/>
        </p:txBody>
      </p:sp>
      <p:sp>
        <p:nvSpPr>
          <p:cNvPr id="3003" name="Google Shape;3003;p89"/>
          <p:cNvSpPr txBox="1"/>
          <p:nvPr>
            <p:ph idx="3" type="title"/>
          </p:nvPr>
        </p:nvSpPr>
        <p:spPr>
          <a:xfrm>
            <a:off x="5242597" y="1637873"/>
            <a:ext cx="1866900" cy="260100"/>
          </a:xfrm>
          <a:prstGeom prst="rect">
            <a:avLst/>
          </a:prstGeom>
          <a:solidFill>
            <a:schemeClr val="accent4"/>
          </a:solidFill>
          <a:ln>
            <a:noFill/>
          </a:ln>
        </p:spPr>
        <p:txBody>
          <a:bodyPr anchorCtr="0" anchor="ctr" bIns="91425" lIns="91425" spcFirstLastPara="1" rIns="91425" wrap="square" tIns="91425">
            <a:noAutofit/>
          </a:bodyPr>
          <a:lstStyle>
            <a:lvl1pPr lvl="0" rtl="0" algn="ctr">
              <a:spcBef>
                <a:spcPts val="0"/>
              </a:spcBef>
              <a:spcAft>
                <a:spcPts val="0"/>
              </a:spcAft>
              <a:buSzPts val="3000"/>
              <a:buNone/>
              <a:defRPr b="0" sz="2100">
                <a:solidFill>
                  <a:schemeClr val="lt1"/>
                </a:solidFill>
              </a:defRPr>
            </a:lvl1pPr>
            <a:lvl2pPr lvl="1" rtl="0">
              <a:spcBef>
                <a:spcPts val="0"/>
              </a:spcBef>
              <a:spcAft>
                <a:spcPts val="0"/>
              </a:spcAft>
              <a:buSzPts val="3000"/>
              <a:buNone/>
              <a:defRPr/>
            </a:lvl2pPr>
            <a:lvl3pPr lvl="2" rtl="0">
              <a:spcBef>
                <a:spcPts val="0"/>
              </a:spcBef>
              <a:spcAft>
                <a:spcPts val="0"/>
              </a:spcAft>
              <a:buSzPts val="3000"/>
              <a:buNone/>
              <a:defRPr/>
            </a:lvl3pPr>
            <a:lvl4pPr lvl="3" rtl="0">
              <a:spcBef>
                <a:spcPts val="0"/>
              </a:spcBef>
              <a:spcAft>
                <a:spcPts val="0"/>
              </a:spcAft>
              <a:buSzPts val="3000"/>
              <a:buNone/>
              <a:defRPr/>
            </a:lvl4pPr>
            <a:lvl5pPr lvl="4" rtl="0">
              <a:spcBef>
                <a:spcPts val="0"/>
              </a:spcBef>
              <a:spcAft>
                <a:spcPts val="0"/>
              </a:spcAft>
              <a:buSzPts val="3000"/>
              <a:buNone/>
              <a:defRPr/>
            </a:lvl5pPr>
            <a:lvl6pPr lvl="5" rtl="0">
              <a:spcBef>
                <a:spcPts val="0"/>
              </a:spcBef>
              <a:spcAft>
                <a:spcPts val="0"/>
              </a:spcAft>
              <a:buSzPts val="3000"/>
              <a:buNone/>
              <a:defRPr/>
            </a:lvl6pPr>
            <a:lvl7pPr lvl="6" rtl="0">
              <a:spcBef>
                <a:spcPts val="0"/>
              </a:spcBef>
              <a:spcAft>
                <a:spcPts val="0"/>
              </a:spcAft>
              <a:buSzPts val="3000"/>
              <a:buNone/>
              <a:defRPr/>
            </a:lvl7pPr>
            <a:lvl8pPr lvl="7" rtl="0">
              <a:spcBef>
                <a:spcPts val="0"/>
              </a:spcBef>
              <a:spcAft>
                <a:spcPts val="0"/>
              </a:spcAft>
              <a:buSzPts val="3000"/>
              <a:buNone/>
              <a:defRPr/>
            </a:lvl8pPr>
            <a:lvl9pPr lvl="8" rtl="0">
              <a:spcBef>
                <a:spcPts val="0"/>
              </a:spcBef>
              <a:spcAft>
                <a:spcPts val="0"/>
              </a:spcAft>
              <a:buSzPts val="3000"/>
              <a:buNone/>
              <a:defRPr/>
            </a:lvl9pPr>
          </a:lstStyle>
          <a:p/>
        </p:txBody>
      </p:sp>
      <p:sp>
        <p:nvSpPr>
          <p:cNvPr id="3004" name="Google Shape;3004;p89"/>
          <p:cNvSpPr txBox="1"/>
          <p:nvPr>
            <p:ph idx="1" type="subTitle"/>
          </p:nvPr>
        </p:nvSpPr>
        <p:spPr>
          <a:xfrm>
            <a:off x="5088400" y="2004475"/>
            <a:ext cx="2175300" cy="1010700"/>
          </a:xfrm>
          <a:prstGeom prst="rect">
            <a:avLst/>
          </a:prstGeom>
        </p:spPr>
        <p:txBody>
          <a:bodyPr anchorCtr="0" anchor="ctr" bIns="91425" lIns="91425" spcFirstLastPara="1" rIns="91425" wrap="square" tIns="91425">
            <a:noAutofit/>
          </a:bodyPr>
          <a:lstStyle>
            <a:lvl1pPr lvl="0" rtl="0" algn="ctr">
              <a:lnSpc>
                <a:spcPct val="100000"/>
              </a:lnSpc>
              <a:spcBef>
                <a:spcPts val="0"/>
              </a:spcBef>
              <a:spcAft>
                <a:spcPts val="0"/>
              </a:spcAft>
              <a:buSzPts val="2800"/>
              <a:buNone/>
              <a:defRPr b="0" sz="1400"/>
            </a:lvl1pPr>
            <a:lvl2pPr lvl="1" rtl="0" algn="ctr">
              <a:lnSpc>
                <a:spcPct val="100000"/>
              </a:lnSpc>
              <a:spcBef>
                <a:spcPts val="0"/>
              </a:spcBef>
              <a:spcAft>
                <a:spcPts val="0"/>
              </a:spcAft>
              <a:buSzPts val="2800"/>
              <a:buNone/>
              <a:defRPr sz="2800"/>
            </a:lvl2pPr>
            <a:lvl3pPr lvl="2" rtl="0" algn="ctr">
              <a:lnSpc>
                <a:spcPct val="100000"/>
              </a:lnSpc>
              <a:spcBef>
                <a:spcPts val="0"/>
              </a:spcBef>
              <a:spcAft>
                <a:spcPts val="0"/>
              </a:spcAft>
              <a:buSzPts val="2800"/>
              <a:buNone/>
              <a:defRPr sz="2800"/>
            </a:lvl3pPr>
            <a:lvl4pPr lvl="3" rtl="0" algn="ctr">
              <a:lnSpc>
                <a:spcPct val="100000"/>
              </a:lnSpc>
              <a:spcBef>
                <a:spcPts val="0"/>
              </a:spcBef>
              <a:spcAft>
                <a:spcPts val="0"/>
              </a:spcAft>
              <a:buSzPts val="2800"/>
              <a:buNone/>
              <a:defRPr sz="2800"/>
            </a:lvl4pPr>
            <a:lvl5pPr lvl="4" rtl="0" algn="ctr">
              <a:lnSpc>
                <a:spcPct val="100000"/>
              </a:lnSpc>
              <a:spcBef>
                <a:spcPts val="0"/>
              </a:spcBef>
              <a:spcAft>
                <a:spcPts val="0"/>
              </a:spcAft>
              <a:buSzPts val="2800"/>
              <a:buNone/>
              <a:defRPr sz="2800"/>
            </a:lvl5pPr>
            <a:lvl6pPr lvl="5" rtl="0" algn="ctr">
              <a:lnSpc>
                <a:spcPct val="100000"/>
              </a:lnSpc>
              <a:spcBef>
                <a:spcPts val="0"/>
              </a:spcBef>
              <a:spcAft>
                <a:spcPts val="0"/>
              </a:spcAft>
              <a:buSzPts val="2800"/>
              <a:buNone/>
              <a:defRPr sz="2800"/>
            </a:lvl6pPr>
            <a:lvl7pPr lvl="6" rtl="0" algn="ctr">
              <a:lnSpc>
                <a:spcPct val="100000"/>
              </a:lnSpc>
              <a:spcBef>
                <a:spcPts val="0"/>
              </a:spcBef>
              <a:spcAft>
                <a:spcPts val="0"/>
              </a:spcAft>
              <a:buSzPts val="2800"/>
              <a:buNone/>
              <a:defRPr sz="2800"/>
            </a:lvl7pPr>
            <a:lvl8pPr lvl="7" rtl="0" algn="ctr">
              <a:lnSpc>
                <a:spcPct val="100000"/>
              </a:lnSpc>
              <a:spcBef>
                <a:spcPts val="0"/>
              </a:spcBef>
              <a:spcAft>
                <a:spcPts val="0"/>
              </a:spcAft>
              <a:buSzPts val="2800"/>
              <a:buNone/>
              <a:defRPr sz="2800"/>
            </a:lvl8pPr>
            <a:lvl9pPr lvl="8" rtl="0" algn="ctr">
              <a:lnSpc>
                <a:spcPct val="100000"/>
              </a:lnSpc>
              <a:spcBef>
                <a:spcPts val="0"/>
              </a:spcBef>
              <a:spcAft>
                <a:spcPts val="0"/>
              </a:spcAft>
              <a:buSzPts val="2800"/>
              <a:buNone/>
              <a:defRPr sz="2800"/>
            </a:lvl9pPr>
          </a:lstStyle>
          <a:p/>
        </p:txBody>
      </p:sp>
      <p:sp>
        <p:nvSpPr>
          <p:cNvPr id="3005" name="Google Shape;3005;p89"/>
          <p:cNvSpPr txBox="1"/>
          <p:nvPr>
            <p:ph idx="4" type="subTitle"/>
          </p:nvPr>
        </p:nvSpPr>
        <p:spPr>
          <a:xfrm>
            <a:off x="1821100" y="3502800"/>
            <a:ext cx="2175300" cy="1010700"/>
          </a:xfrm>
          <a:prstGeom prst="rect">
            <a:avLst/>
          </a:prstGeom>
        </p:spPr>
        <p:txBody>
          <a:bodyPr anchorCtr="0" anchor="ctr" bIns="91425" lIns="91425" spcFirstLastPara="1" rIns="91425" wrap="square" tIns="91425">
            <a:noAutofit/>
          </a:bodyPr>
          <a:lstStyle>
            <a:lvl1pPr lvl="0" rtl="0" algn="ctr">
              <a:lnSpc>
                <a:spcPct val="100000"/>
              </a:lnSpc>
              <a:spcBef>
                <a:spcPts val="0"/>
              </a:spcBef>
              <a:spcAft>
                <a:spcPts val="0"/>
              </a:spcAft>
              <a:buSzPts val="2800"/>
              <a:buNone/>
              <a:defRPr b="0" sz="1400"/>
            </a:lvl1pPr>
            <a:lvl2pPr lvl="1" rtl="0" algn="ctr">
              <a:lnSpc>
                <a:spcPct val="100000"/>
              </a:lnSpc>
              <a:spcBef>
                <a:spcPts val="0"/>
              </a:spcBef>
              <a:spcAft>
                <a:spcPts val="0"/>
              </a:spcAft>
              <a:buSzPts val="2800"/>
              <a:buNone/>
              <a:defRPr sz="2800"/>
            </a:lvl2pPr>
            <a:lvl3pPr lvl="2" rtl="0" algn="ctr">
              <a:lnSpc>
                <a:spcPct val="100000"/>
              </a:lnSpc>
              <a:spcBef>
                <a:spcPts val="0"/>
              </a:spcBef>
              <a:spcAft>
                <a:spcPts val="0"/>
              </a:spcAft>
              <a:buSzPts val="2800"/>
              <a:buNone/>
              <a:defRPr sz="2800"/>
            </a:lvl3pPr>
            <a:lvl4pPr lvl="3" rtl="0" algn="ctr">
              <a:lnSpc>
                <a:spcPct val="100000"/>
              </a:lnSpc>
              <a:spcBef>
                <a:spcPts val="0"/>
              </a:spcBef>
              <a:spcAft>
                <a:spcPts val="0"/>
              </a:spcAft>
              <a:buSzPts val="2800"/>
              <a:buNone/>
              <a:defRPr sz="2800"/>
            </a:lvl4pPr>
            <a:lvl5pPr lvl="4" rtl="0" algn="ctr">
              <a:lnSpc>
                <a:spcPct val="100000"/>
              </a:lnSpc>
              <a:spcBef>
                <a:spcPts val="0"/>
              </a:spcBef>
              <a:spcAft>
                <a:spcPts val="0"/>
              </a:spcAft>
              <a:buSzPts val="2800"/>
              <a:buNone/>
              <a:defRPr sz="2800"/>
            </a:lvl5pPr>
            <a:lvl6pPr lvl="5" rtl="0" algn="ctr">
              <a:lnSpc>
                <a:spcPct val="100000"/>
              </a:lnSpc>
              <a:spcBef>
                <a:spcPts val="0"/>
              </a:spcBef>
              <a:spcAft>
                <a:spcPts val="0"/>
              </a:spcAft>
              <a:buSzPts val="2800"/>
              <a:buNone/>
              <a:defRPr sz="2800"/>
            </a:lvl6pPr>
            <a:lvl7pPr lvl="6" rtl="0" algn="ctr">
              <a:lnSpc>
                <a:spcPct val="100000"/>
              </a:lnSpc>
              <a:spcBef>
                <a:spcPts val="0"/>
              </a:spcBef>
              <a:spcAft>
                <a:spcPts val="0"/>
              </a:spcAft>
              <a:buSzPts val="2800"/>
              <a:buNone/>
              <a:defRPr sz="2800"/>
            </a:lvl7pPr>
            <a:lvl8pPr lvl="7" rtl="0" algn="ctr">
              <a:lnSpc>
                <a:spcPct val="100000"/>
              </a:lnSpc>
              <a:spcBef>
                <a:spcPts val="0"/>
              </a:spcBef>
              <a:spcAft>
                <a:spcPts val="0"/>
              </a:spcAft>
              <a:buSzPts val="2800"/>
              <a:buNone/>
              <a:defRPr sz="2800"/>
            </a:lvl8pPr>
            <a:lvl9pPr lvl="8" rtl="0" algn="ctr">
              <a:lnSpc>
                <a:spcPct val="100000"/>
              </a:lnSpc>
              <a:spcBef>
                <a:spcPts val="0"/>
              </a:spcBef>
              <a:spcAft>
                <a:spcPts val="0"/>
              </a:spcAft>
              <a:buSzPts val="2800"/>
              <a:buNone/>
              <a:defRPr sz="2800"/>
            </a:lvl9pPr>
          </a:lstStyle>
          <a:p/>
        </p:txBody>
      </p:sp>
      <p:grpSp>
        <p:nvGrpSpPr>
          <p:cNvPr id="3006" name="Google Shape;3006;p89"/>
          <p:cNvGrpSpPr/>
          <p:nvPr/>
        </p:nvGrpSpPr>
        <p:grpSpPr>
          <a:xfrm>
            <a:off x="-2535089" y="-316240"/>
            <a:ext cx="3520556" cy="3455183"/>
            <a:chOff x="-5101468" y="-829074"/>
            <a:chExt cx="6493094" cy="6372526"/>
          </a:xfrm>
        </p:grpSpPr>
        <p:sp>
          <p:nvSpPr>
            <p:cNvPr id="3007" name="Google Shape;3007;p89"/>
            <p:cNvSpPr/>
            <p:nvPr/>
          </p:nvSpPr>
          <p:spPr>
            <a:xfrm rot="5400000">
              <a:off x="-5041183" y="-889358"/>
              <a:ext cx="6372526" cy="6493094"/>
            </a:xfrm>
            <a:custGeom>
              <a:rect b="b" l="l" r="r" t="t"/>
              <a:pathLst>
                <a:path extrusionOk="0" h="31343" w="30761">
                  <a:moveTo>
                    <a:pt x="25462" y="1"/>
                  </a:moveTo>
                  <a:cubicBezTo>
                    <a:pt x="25003" y="1"/>
                    <a:pt x="24504" y="84"/>
                    <a:pt x="23962" y="262"/>
                  </a:cubicBezTo>
                  <a:cubicBezTo>
                    <a:pt x="22714" y="644"/>
                    <a:pt x="21848" y="1706"/>
                    <a:pt x="21270" y="2862"/>
                  </a:cubicBezTo>
                  <a:cubicBezTo>
                    <a:pt x="20785" y="3728"/>
                    <a:pt x="20693" y="5740"/>
                    <a:pt x="19919" y="6421"/>
                  </a:cubicBezTo>
                  <a:cubicBezTo>
                    <a:pt x="19549" y="6724"/>
                    <a:pt x="19197" y="6855"/>
                    <a:pt x="18859" y="6855"/>
                  </a:cubicBezTo>
                  <a:cubicBezTo>
                    <a:pt x="16740" y="6855"/>
                    <a:pt x="15176" y="1692"/>
                    <a:pt x="13183" y="1603"/>
                  </a:cubicBezTo>
                  <a:cubicBezTo>
                    <a:pt x="13116" y="1599"/>
                    <a:pt x="13051" y="1598"/>
                    <a:pt x="12987" y="1598"/>
                  </a:cubicBezTo>
                  <a:cubicBezTo>
                    <a:pt x="9937" y="1598"/>
                    <a:pt x="10508" y="5882"/>
                    <a:pt x="11357" y="7762"/>
                  </a:cubicBezTo>
                  <a:cubicBezTo>
                    <a:pt x="11842" y="8917"/>
                    <a:pt x="12420" y="10072"/>
                    <a:pt x="13276" y="11134"/>
                  </a:cubicBezTo>
                  <a:cubicBezTo>
                    <a:pt x="13956" y="12094"/>
                    <a:pt x="15205" y="12867"/>
                    <a:pt x="15586" y="14116"/>
                  </a:cubicBezTo>
                  <a:cubicBezTo>
                    <a:pt x="16357" y="16711"/>
                    <a:pt x="14815" y="17501"/>
                    <a:pt x="12974" y="17501"/>
                  </a:cubicBezTo>
                  <a:cubicBezTo>
                    <a:pt x="11807" y="17501"/>
                    <a:pt x="10520" y="17184"/>
                    <a:pt x="9624" y="16808"/>
                  </a:cubicBezTo>
                  <a:cubicBezTo>
                    <a:pt x="8752" y="16450"/>
                    <a:pt x="7859" y="16277"/>
                    <a:pt x="6986" y="16277"/>
                  </a:cubicBezTo>
                  <a:cubicBezTo>
                    <a:pt x="4586" y="16277"/>
                    <a:pt x="2333" y="17587"/>
                    <a:pt x="1062" y="19985"/>
                  </a:cubicBezTo>
                  <a:cubicBezTo>
                    <a:pt x="0" y="22203"/>
                    <a:pt x="93" y="25472"/>
                    <a:pt x="1248" y="27783"/>
                  </a:cubicBezTo>
                  <a:cubicBezTo>
                    <a:pt x="1953" y="29293"/>
                    <a:pt x="2762" y="29890"/>
                    <a:pt x="3534" y="29890"/>
                  </a:cubicBezTo>
                  <a:cubicBezTo>
                    <a:pt x="4978" y="29890"/>
                    <a:pt x="6291" y="27799"/>
                    <a:pt x="6540" y="25669"/>
                  </a:cubicBezTo>
                  <a:cubicBezTo>
                    <a:pt x="6754" y="23757"/>
                    <a:pt x="7623" y="23083"/>
                    <a:pt x="8725" y="23083"/>
                  </a:cubicBezTo>
                  <a:cubicBezTo>
                    <a:pt x="10121" y="23083"/>
                    <a:pt x="11892" y="24164"/>
                    <a:pt x="13183" y="25184"/>
                  </a:cubicBezTo>
                  <a:cubicBezTo>
                    <a:pt x="14106" y="25895"/>
                    <a:pt x="14783" y="26188"/>
                    <a:pt x="15317" y="26188"/>
                  </a:cubicBezTo>
                  <a:cubicBezTo>
                    <a:pt x="16736" y="26188"/>
                    <a:pt x="17148" y="24117"/>
                    <a:pt x="18474" y="22295"/>
                  </a:cubicBezTo>
                  <a:cubicBezTo>
                    <a:pt x="19049" y="21552"/>
                    <a:pt x="19836" y="21252"/>
                    <a:pt x="20692" y="21252"/>
                  </a:cubicBezTo>
                  <a:cubicBezTo>
                    <a:pt x="22710" y="21252"/>
                    <a:pt x="25108" y="22925"/>
                    <a:pt x="25984" y="24410"/>
                  </a:cubicBezTo>
                  <a:cubicBezTo>
                    <a:pt x="26655" y="25669"/>
                    <a:pt x="26944" y="27010"/>
                    <a:pt x="27336" y="28454"/>
                  </a:cubicBezTo>
                  <a:cubicBezTo>
                    <a:pt x="27624" y="29227"/>
                    <a:pt x="27624" y="30671"/>
                    <a:pt x="28006" y="31342"/>
                  </a:cubicBezTo>
                  <a:lnTo>
                    <a:pt x="28099" y="31146"/>
                  </a:lnTo>
                  <a:cubicBezTo>
                    <a:pt x="28129" y="31161"/>
                    <a:pt x="28159" y="31168"/>
                    <a:pt x="28189" y="31168"/>
                  </a:cubicBezTo>
                  <a:cubicBezTo>
                    <a:pt x="28548" y="31168"/>
                    <a:pt x="28887" y="30143"/>
                    <a:pt x="29069" y="29609"/>
                  </a:cubicBezTo>
                  <a:cubicBezTo>
                    <a:pt x="30502" y="24802"/>
                    <a:pt x="29935" y="19315"/>
                    <a:pt x="30409" y="14311"/>
                  </a:cubicBezTo>
                  <a:cubicBezTo>
                    <a:pt x="30760" y="10859"/>
                    <a:pt x="30710" y="1"/>
                    <a:pt x="25462" y="1"/>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3008" name="Google Shape;3008;p89"/>
            <p:cNvGrpSpPr/>
            <p:nvPr/>
          </p:nvGrpSpPr>
          <p:grpSpPr>
            <a:xfrm flipH="1" rot="-5400000">
              <a:off x="-218007" y="3904809"/>
              <a:ext cx="1337234" cy="899547"/>
              <a:chOff x="5898017" y="1162960"/>
              <a:chExt cx="1695492" cy="1140544"/>
            </a:xfrm>
          </p:grpSpPr>
          <p:sp>
            <p:nvSpPr>
              <p:cNvPr id="3009" name="Google Shape;3009;p89"/>
              <p:cNvSpPr/>
              <p:nvPr/>
            </p:nvSpPr>
            <p:spPr>
              <a:xfrm>
                <a:off x="5898017" y="1960377"/>
                <a:ext cx="158260" cy="159738"/>
              </a:xfrm>
              <a:custGeom>
                <a:rect b="b" l="l" r="r" t="t"/>
                <a:pathLst>
                  <a:path extrusionOk="0" h="1729" w="1713">
                    <a:moveTo>
                      <a:pt x="814" y="0"/>
                    </a:moveTo>
                    <a:cubicBezTo>
                      <a:pt x="725" y="0"/>
                      <a:pt x="637" y="23"/>
                      <a:pt x="568" y="66"/>
                    </a:cubicBezTo>
                    <a:cubicBezTo>
                      <a:pt x="444" y="138"/>
                      <a:pt x="372" y="242"/>
                      <a:pt x="341" y="375"/>
                    </a:cubicBezTo>
                    <a:cubicBezTo>
                      <a:pt x="341" y="386"/>
                      <a:pt x="330" y="396"/>
                      <a:pt x="330" y="407"/>
                    </a:cubicBezTo>
                    <a:cubicBezTo>
                      <a:pt x="330" y="399"/>
                      <a:pt x="329" y="396"/>
                      <a:pt x="328" y="396"/>
                    </a:cubicBezTo>
                    <a:cubicBezTo>
                      <a:pt x="324" y="396"/>
                      <a:pt x="318" y="412"/>
                      <a:pt x="323" y="412"/>
                    </a:cubicBezTo>
                    <a:cubicBezTo>
                      <a:pt x="324" y="412"/>
                      <a:pt x="327" y="410"/>
                      <a:pt x="330" y="407"/>
                    </a:cubicBezTo>
                    <a:lnTo>
                      <a:pt x="330" y="407"/>
                    </a:lnTo>
                    <a:cubicBezTo>
                      <a:pt x="310" y="437"/>
                      <a:pt x="289" y="478"/>
                      <a:pt x="268" y="510"/>
                    </a:cubicBezTo>
                    <a:cubicBezTo>
                      <a:pt x="217" y="613"/>
                      <a:pt x="155" y="716"/>
                      <a:pt x="103" y="819"/>
                    </a:cubicBezTo>
                    <a:cubicBezTo>
                      <a:pt x="0" y="1005"/>
                      <a:pt x="21" y="1242"/>
                      <a:pt x="176" y="1397"/>
                    </a:cubicBezTo>
                    <a:lnTo>
                      <a:pt x="279" y="1500"/>
                    </a:lnTo>
                    <a:cubicBezTo>
                      <a:pt x="330" y="1551"/>
                      <a:pt x="424" y="1603"/>
                      <a:pt x="506" y="1624"/>
                    </a:cubicBezTo>
                    <a:cubicBezTo>
                      <a:pt x="591" y="1695"/>
                      <a:pt x="696" y="1729"/>
                      <a:pt x="802" y="1729"/>
                    </a:cubicBezTo>
                    <a:cubicBezTo>
                      <a:pt x="926" y="1729"/>
                      <a:pt x="1051" y="1682"/>
                      <a:pt x="1146" y="1592"/>
                    </a:cubicBezTo>
                    <a:cubicBezTo>
                      <a:pt x="1331" y="1417"/>
                      <a:pt x="1527" y="1262"/>
                      <a:pt x="1600" y="1015"/>
                    </a:cubicBezTo>
                    <a:cubicBezTo>
                      <a:pt x="1713" y="581"/>
                      <a:pt x="1362" y="283"/>
                      <a:pt x="1052" y="66"/>
                    </a:cubicBezTo>
                    <a:cubicBezTo>
                      <a:pt x="982" y="21"/>
                      <a:pt x="897" y="0"/>
                      <a:pt x="814"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10" name="Google Shape;3010;p89"/>
              <p:cNvSpPr/>
              <p:nvPr/>
            </p:nvSpPr>
            <p:spPr>
              <a:xfrm>
                <a:off x="6434602" y="2116420"/>
                <a:ext cx="143016" cy="187085"/>
              </a:xfrm>
              <a:custGeom>
                <a:rect b="b" l="l" r="r" t="t"/>
                <a:pathLst>
                  <a:path extrusionOk="0" h="2025" w="1548">
                    <a:moveTo>
                      <a:pt x="601" y="0"/>
                    </a:moveTo>
                    <a:cubicBezTo>
                      <a:pt x="436" y="0"/>
                      <a:pt x="276" y="83"/>
                      <a:pt x="175" y="265"/>
                    </a:cubicBezTo>
                    <a:cubicBezTo>
                      <a:pt x="72" y="440"/>
                      <a:pt x="51" y="646"/>
                      <a:pt x="41" y="832"/>
                    </a:cubicBezTo>
                    <a:cubicBezTo>
                      <a:pt x="0" y="1224"/>
                      <a:pt x="10" y="1698"/>
                      <a:pt x="361" y="1946"/>
                    </a:cubicBezTo>
                    <a:cubicBezTo>
                      <a:pt x="443" y="2000"/>
                      <a:pt x="526" y="2024"/>
                      <a:pt x="608" y="2024"/>
                    </a:cubicBezTo>
                    <a:cubicBezTo>
                      <a:pt x="743" y="2024"/>
                      <a:pt x="875" y="1960"/>
                      <a:pt x="990" y="1863"/>
                    </a:cubicBezTo>
                    <a:cubicBezTo>
                      <a:pt x="1186" y="1853"/>
                      <a:pt x="1372" y="1719"/>
                      <a:pt x="1434" y="1523"/>
                    </a:cubicBezTo>
                    <a:cubicBezTo>
                      <a:pt x="1454" y="1420"/>
                      <a:pt x="1475" y="1327"/>
                      <a:pt x="1485" y="1234"/>
                    </a:cubicBezTo>
                    <a:cubicBezTo>
                      <a:pt x="1516" y="1173"/>
                      <a:pt x="1547" y="1100"/>
                      <a:pt x="1547" y="1017"/>
                    </a:cubicBezTo>
                    <a:cubicBezTo>
                      <a:pt x="1547" y="863"/>
                      <a:pt x="1475" y="749"/>
                      <a:pt x="1382" y="667"/>
                    </a:cubicBezTo>
                    <a:cubicBezTo>
                      <a:pt x="1351" y="616"/>
                      <a:pt x="1320" y="574"/>
                      <a:pt x="1279" y="522"/>
                    </a:cubicBezTo>
                    <a:cubicBezTo>
                      <a:pt x="1238" y="471"/>
                      <a:pt x="1186" y="440"/>
                      <a:pt x="1135" y="389"/>
                    </a:cubicBezTo>
                    <a:cubicBezTo>
                      <a:pt x="1124" y="347"/>
                      <a:pt x="1103" y="295"/>
                      <a:pt x="1073" y="254"/>
                    </a:cubicBezTo>
                    <a:cubicBezTo>
                      <a:pt x="951" y="91"/>
                      <a:pt x="774" y="0"/>
                      <a:pt x="601"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11" name="Google Shape;3011;p89"/>
              <p:cNvSpPr/>
              <p:nvPr/>
            </p:nvSpPr>
            <p:spPr>
              <a:xfrm>
                <a:off x="6864018" y="1933954"/>
                <a:ext cx="156689" cy="160200"/>
              </a:xfrm>
              <a:custGeom>
                <a:rect b="b" l="l" r="r" t="t"/>
                <a:pathLst>
                  <a:path extrusionOk="0" h="1734" w="1696">
                    <a:moveTo>
                      <a:pt x="1146" y="1"/>
                    </a:moveTo>
                    <a:cubicBezTo>
                      <a:pt x="1140" y="1"/>
                      <a:pt x="1134" y="1"/>
                      <a:pt x="1129" y="1"/>
                    </a:cubicBezTo>
                    <a:cubicBezTo>
                      <a:pt x="973" y="1"/>
                      <a:pt x="829" y="42"/>
                      <a:pt x="705" y="115"/>
                    </a:cubicBezTo>
                    <a:cubicBezTo>
                      <a:pt x="592" y="145"/>
                      <a:pt x="489" y="218"/>
                      <a:pt x="427" y="331"/>
                    </a:cubicBezTo>
                    <a:cubicBezTo>
                      <a:pt x="386" y="414"/>
                      <a:pt x="334" y="476"/>
                      <a:pt x="283" y="548"/>
                    </a:cubicBezTo>
                    <a:cubicBezTo>
                      <a:pt x="180" y="693"/>
                      <a:pt x="128" y="858"/>
                      <a:pt x="86" y="1023"/>
                    </a:cubicBezTo>
                    <a:cubicBezTo>
                      <a:pt x="1" y="1347"/>
                      <a:pt x="259" y="1627"/>
                      <a:pt x="559" y="1627"/>
                    </a:cubicBezTo>
                    <a:cubicBezTo>
                      <a:pt x="584" y="1627"/>
                      <a:pt x="609" y="1625"/>
                      <a:pt x="633" y="1621"/>
                    </a:cubicBezTo>
                    <a:cubicBezTo>
                      <a:pt x="726" y="1683"/>
                      <a:pt x="829" y="1734"/>
                      <a:pt x="932" y="1734"/>
                    </a:cubicBezTo>
                    <a:cubicBezTo>
                      <a:pt x="1149" y="1734"/>
                      <a:pt x="1314" y="1590"/>
                      <a:pt x="1386" y="1404"/>
                    </a:cubicBezTo>
                    <a:cubicBezTo>
                      <a:pt x="1417" y="1383"/>
                      <a:pt x="1448" y="1363"/>
                      <a:pt x="1469" y="1332"/>
                    </a:cubicBezTo>
                    <a:cubicBezTo>
                      <a:pt x="1696" y="1085"/>
                      <a:pt x="1613" y="785"/>
                      <a:pt x="1613" y="476"/>
                    </a:cubicBezTo>
                    <a:cubicBezTo>
                      <a:pt x="1613" y="223"/>
                      <a:pt x="1406" y="1"/>
                      <a:pt x="1146"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12" name="Google Shape;3012;p89"/>
              <p:cNvSpPr/>
              <p:nvPr/>
            </p:nvSpPr>
            <p:spPr>
              <a:xfrm>
                <a:off x="7359861" y="1915384"/>
                <a:ext cx="163988" cy="152162"/>
              </a:xfrm>
              <a:custGeom>
                <a:rect b="b" l="l" r="r" t="t"/>
                <a:pathLst>
                  <a:path extrusionOk="0" h="1647" w="1775">
                    <a:moveTo>
                      <a:pt x="1056" y="1"/>
                    </a:moveTo>
                    <a:cubicBezTo>
                      <a:pt x="1034" y="1"/>
                      <a:pt x="1013" y="3"/>
                      <a:pt x="991" y="6"/>
                    </a:cubicBezTo>
                    <a:lnTo>
                      <a:pt x="960" y="6"/>
                    </a:lnTo>
                    <a:cubicBezTo>
                      <a:pt x="775" y="6"/>
                      <a:pt x="651" y="99"/>
                      <a:pt x="548" y="243"/>
                    </a:cubicBezTo>
                    <a:cubicBezTo>
                      <a:pt x="465" y="346"/>
                      <a:pt x="383" y="460"/>
                      <a:pt x="321" y="573"/>
                    </a:cubicBezTo>
                    <a:cubicBezTo>
                      <a:pt x="259" y="687"/>
                      <a:pt x="218" y="800"/>
                      <a:pt x="156" y="914"/>
                    </a:cubicBezTo>
                    <a:cubicBezTo>
                      <a:pt x="1" y="1234"/>
                      <a:pt x="186" y="1646"/>
                      <a:pt x="578" y="1646"/>
                    </a:cubicBezTo>
                    <a:cubicBezTo>
                      <a:pt x="672" y="1646"/>
                      <a:pt x="775" y="1636"/>
                      <a:pt x="878" y="1636"/>
                    </a:cubicBezTo>
                    <a:cubicBezTo>
                      <a:pt x="904" y="1641"/>
                      <a:pt x="930" y="1643"/>
                      <a:pt x="954" y="1643"/>
                    </a:cubicBezTo>
                    <a:cubicBezTo>
                      <a:pt x="1045" y="1643"/>
                      <a:pt x="1124" y="1615"/>
                      <a:pt x="1197" y="1574"/>
                    </a:cubicBezTo>
                    <a:cubicBezTo>
                      <a:pt x="1352" y="1522"/>
                      <a:pt x="1486" y="1440"/>
                      <a:pt x="1589" y="1295"/>
                    </a:cubicBezTo>
                    <a:cubicBezTo>
                      <a:pt x="1775" y="1017"/>
                      <a:pt x="1610" y="646"/>
                      <a:pt x="1517" y="357"/>
                    </a:cubicBezTo>
                    <a:cubicBezTo>
                      <a:pt x="1452" y="170"/>
                      <a:pt x="1260" y="1"/>
                      <a:pt x="1056"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13" name="Google Shape;3013;p89"/>
              <p:cNvSpPr/>
              <p:nvPr/>
            </p:nvSpPr>
            <p:spPr>
              <a:xfrm>
                <a:off x="7171206" y="1552025"/>
                <a:ext cx="161124" cy="141538"/>
              </a:xfrm>
              <a:custGeom>
                <a:rect b="b" l="l" r="r" t="t"/>
                <a:pathLst>
                  <a:path extrusionOk="0" h="1532" w="1744">
                    <a:moveTo>
                      <a:pt x="1074" y="1"/>
                    </a:moveTo>
                    <a:cubicBezTo>
                      <a:pt x="1033" y="1"/>
                      <a:pt x="992" y="4"/>
                      <a:pt x="949" y="9"/>
                    </a:cubicBezTo>
                    <a:cubicBezTo>
                      <a:pt x="867" y="20"/>
                      <a:pt x="795" y="61"/>
                      <a:pt x="733" y="112"/>
                    </a:cubicBezTo>
                    <a:lnTo>
                      <a:pt x="733" y="102"/>
                    </a:lnTo>
                    <a:cubicBezTo>
                      <a:pt x="681" y="91"/>
                      <a:pt x="640" y="82"/>
                      <a:pt x="599" y="82"/>
                    </a:cubicBezTo>
                    <a:lnTo>
                      <a:pt x="589" y="82"/>
                    </a:lnTo>
                    <a:cubicBezTo>
                      <a:pt x="577" y="80"/>
                      <a:pt x="566" y="79"/>
                      <a:pt x="554" y="79"/>
                    </a:cubicBezTo>
                    <a:cubicBezTo>
                      <a:pt x="407" y="79"/>
                      <a:pt x="243" y="195"/>
                      <a:pt x="176" y="318"/>
                    </a:cubicBezTo>
                    <a:cubicBezTo>
                      <a:pt x="83" y="494"/>
                      <a:pt x="62" y="731"/>
                      <a:pt x="32" y="927"/>
                    </a:cubicBezTo>
                    <a:cubicBezTo>
                      <a:pt x="0" y="1102"/>
                      <a:pt x="32" y="1257"/>
                      <a:pt x="155" y="1391"/>
                    </a:cubicBezTo>
                    <a:cubicBezTo>
                      <a:pt x="247" y="1484"/>
                      <a:pt x="372" y="1532"/>
                      <a:pt x="498" y="1532"/>
                    </a:cubicBezTo>
                    <a:cubicBezTo>
                      <a:pt x="583" y="1532"/>
                      <a:pt x="668" y="1510"/>
                      <a:pt x="743" y="1464"/>
                    </a:cubicBezTo>
                    <a:cubicBezTo>
                      <a:pt x="826" y="1412"/>
                      <a:pt x="919" y="1361"/>
                      <a:pt x="1011" y="1319"/>
                    </a:cubicBezTo>
                    <a:cubicBezTo>
                      <a:pt x="1022" y="1319"/>
                      <a:pt x="1032" y="1319"/>
                      <a:pt x="1032" y="1309"/>
                    </a:cubicBezTo>
                    <a:cubicBezTo>
                      <a:pt x="1063" y="1309"/>
                      <a:pt x="1084" y="1299"/>
                      <a:pt x="1104" y="1278"/>
                    </a:cubicBezTo>
                    <a:cubicBezTo>
                      <a:pt x="1125" y="1278"/>
                      <a:pt x="1146" y="1267"/>
                      <a:pt x="1156" y="1257"/>
                    </a:cubicBezTo>
                    <a:cubicBezTo>
                      <a:pt x="1341" y="1164"/>
                      <a:pt x="1465" y="969"/>
                      <a:pt x="1589" y="814"/>
                    </a:cubicBezTo>
                    <a:cubicBezTo>
                      <a:pt x="1744" y="607"/>
                      <a:pt x="1651" y="360"/>
                      <a:pt x="1476" y="215"/>
                    </a:cubicBezTo>
                    <a:cubicBezTo>
                      <a:pt x="1465" y="185"/>
                      <a:pt x="1444" y="153"/>
                      <a:pt x="1414" y="133"/>
                    </a:cubicBezTo>
                    <a:cubicBezTo>
                      <a:pt x="1312" y="32"/>
                      <a:pt x="1199" y="1"/>
                      <a:pt x="1074"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14" name="Google Shape;3014;p89"/>
              <p:cNvSpPr/>
              <p:nvPr/>
            </p:nvSpPr>
            <p:spPr>
              <a:xfrm>
                <a:off x="7460008" y="1266547"/>
                <a:ext cx="133500" cy="156504"/>
              </a:xfrm>
              <a:custGeom>
                <a:rect b="b" l="l" r="r" t="t"/>
                <a:pathLst>
                  <a:path extrusionOk="0" h="1694" w="1445">
                    <a:moveTo>
                      <a:pt x="564" y="1"/>
                    </a:moveTo>
                    <a:cubicBezTo>
                      <a:pt x="351" y="1"/>
                      <a:pt x="135" y="145"/>
                      <a:pt x="83" y="355"/>
                    </a:cubicBezTo>
                    <a:cubicBezTo>
                      <a:pt x="62" y="448"/>
                      <a:pt x="51" y="541"/>
                      <a:pt x="62" y="634"/>
                    </a:cubicBezTo>
                    <a:cubicBezTo>
                      <a:pt x="21" y="747"/>
                      <a:pt x="0" y="871"/>
                      <a:pt x="0" y="985"/>
                    </a:cubicBezTo>
                    <a:cubicBezTo>
                      <a:pt x="0" y="1180"/>
                      <a:pt x="72" y="1335"/>
                      <a:pt x="196" y="1490"/>
                    </a:cubicBezTo>
                    <a:cubicBezTo>
                      <a:pt x="268" y="1583"/>
                      <a:pt x="413" y="1666"/>
                      <a:pt x="526" y="1686"/>
                    </a:cubicBezTo>
                    <a:cubicBezTo>
                      <a:pt x="571" y="1691"/>
                      <a:pt x="614" y="1694"/>
                      <a:pt x="656" y="1694"/>
                    </a:cubicBezTo>
                    <a:cubicBezTo>
                      <a:pt x="787" y="1694"/>
                      <a:pt x="907" y="1669"/>
                      <a:pt x="1032" y="1614"/>
                    </a:cubicBezTo>
                    <a:cubicBezTo>
                      <a:pt x="1279" y="1510"/>
                      <a:pt x="1444" y="1212"/>
                      <a:pt x="1424" y="943"/>
                    </a:cubicBezTo>
                    <a:cubicBezTo>
                      <a:pt x="1382" y="552"/>
                      <a:pt x="1114" y="273"/>
                      <a:pt x="794" y="66"/>
                    </a:cubicBezTo>
                    <a:cubicBezTo>
                      <a:pt x="724" y="21"/>
                      <a:pt x="644" y="1"/>
                      <a:pt x="564"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15" name="Google Shape;3015;p89"/>
              <p:cNvSpPr/>
              <p:nvPr/>
            </p:nvSpPr>
            <p:spPr>
              <a:xfrm>
                <a:off x="6145217" y="1564292"/>
                <a:ext cx="162048" cy="180340"/>
              </a:xfrm>
              <a:custGeom>
                <a:rect b="b" l="l" r="r" t="t"/>
                <a:pathLst>
                  <a:path extrusionOk="0" h="1952" w="1754">
                    <a:moveTo>
                      <a:pt x="850" y="0"/>
                    </a:moveTo>
                    <a:cubicBezTo>
                      <a:pt x="689" y="0"/>
                      <a:pt x="526" y="60"/>
                      <a:pt x="381" y="154"/>
                    </a:cubicBezTo>
                    <a:cubicBezTo>
                      <a:pt x="196" y="277"/>
                      <a:pt x="103" y="504"/>
                      <a:pt x="175" y="721"/>
                    </a:cubicBezTo>
                    <a:cubicBezTo>
                      <a:pt x="41" y="979"/>
                      <a:pt x="0" y="1278"/>
                      <a:pt x="175" y="1547"/>
                    </a:cubicBezTo>
                    <a:cubicBezTo>
                      <a:pt x="335" y="1786"/>
                      <a:pt x="631" y="1952"/>
                      <a:pt x="928" y="1952"/>
                    </a:cubicBezTo>
                    <a:cubicBezTo>
                      <a:pt x="1015" y="1952"/>
                      <a:pt x="1102" y="1938"/>
                      <a:pt x="1186" y="1907"/>
                    </a:cubicBezTo>
                    <a:cubicBezTo>
                      <a:pt x="1424" y="1815"/>
                      <a:pt x="1578" y="1660"/>
                      <a:pt x="1671" y="1423"/>
                    </a:cubicBezTo>
                    <a:cubicBezTo>
                      <a:pt x="1754" y="1185"/>
                      <a:pt x="1671" y="917"/>
                      <a:pt x="1589" y="701"/>
                    </a:cubicBezTo>
                    <a:cubicBezTo>
                      <a:pt x="1495" y="463"/>
                      <a:pt x="1392" y="206"/>
                      <a:pt x="1155" y="82"/>
                    </a:cubicBezTo>
                    <a:cubicBezTo>
                      <a:pt x="1058" y="25"/>
                      <a:pt x="955" y="0"/>
                      <a:pt x="850"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16" name="Google Shape;3016;p89"/>
              <p:cNvSpPr/>
              <p:nvPr/>
            </p:nvSpPr>
            <p:spPr>
              <a:xfrm>
                <a:off x="6607338" y="1465067"/>
                <a:ext cx="146896" cy="132484"/>
              </a:xfrm>
              <a:custGeom>
                <a:rect b="b" l="l" r="r" t="t"/>
                <a:pathLst>
                  <a:path extrusionOk="0" h="1434" w="1590">
                    <a:moveTo>
                      <a:pt x="1115" y="1"/>
                    </a:moveTo>
                    <a:cubicBezTo>
                      <a:pt x="867" y="10"/>
                      <a:pt x="640" y="93"/>
                      <a:pt x="486" y="289"/>
                    </a:cubicBezTo>
                    <a:cubicBezTo>
                      <a:pt x="300" y="310"/>
                      <a:pt x="124" y="464"/>
                      <a:pt x="73" y="650"/>
                    </a:cubicBezTo>
                    <a:cubicBezTo>
                      <a:pt x="1" y="898"/>
                      <a:pt x="135" y="1115"/>
                      <a:pt x="362" y="1218"/>
                    </a:cubicBezTo>
                    <a:cubicBezTo>
                      <a:pt x="383" y="1228"/>
                      <a:pt x="403" y="1238"/>
                      <a:pt x="413" y="1248"/>
                    </a:cubicBezTo>
                    <a:lnTo>
                      <a:pt x="537" y="1310"/>
                    </a:lnTo>
                    <a:cubicBezTo>
                      <a:pt x="671" y="1383"/>
                      <a:pt x="805" y="1434"/>
                      <a:pt x="950" y="1434"/>
                    </a:cubicBezTo>
                    <a:cubicBezTo>
                      <a:pt x="1167" y="1434"/>
                      <a:pt x="1373" y="1310"/>
                      <a:pt x="1476" y="1115"/>
                    </a:cubicBezTo>
                    <a:cubicBezTo>
                      <a:pt x="1579" y="929"/>
                      <a:pt x="1589" y="702"/>
                      <a:pt x="1589" y="485"/>
                    </a:cubicBezTo>
                    <a:cubicBezTo>
                      <a:pt x="1589" y="228"/>
                      <a:pt x="1373" y="1"/>
                      <a:pt x="1115"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17" name="Google Shape;3017;p89"/>
              <p:cNvSpPr/>
              <p:nvPr/>
            </p:nvSpPr>
            <p:spPr>
              <a:xfrm>
                <a:off x="6036570" y="1207676"/>
                <a:ext cx="149483" cy="159461"/>
              </a:xfrm>
              <a:custGeom>
                <a:rect b="b" l="l" r="r" t="t"/>
                <a:pathLst>
                  <a:path extrusionOk="0" h="1726" w="1618">
                    <a:moveTo>
                      <a:pt x="830" y="0"/>
                    </a:moveTo>
                    <a:cubicBezTo>
                      <a:pt x="792" y="0"/>
                      <a:pt x="752" y="4"/>
                      <a:pt x="711" y="11"/>
                    </a:cubicBezTo>
                    <a:cubicBezTo>
                      <a:pt x="526" y="53"/>
                      <a:pt x="402" y="187"/>
                      <a:pt x="310" y="352"/>
                    </a:cubicBezTo>
                    <a:cubicBezTo>
                      <a:pt x="83" y="497"/>
                      <a:pt x="0" y="785"/>
                      <a:pt x="134" y="1012"/>
                    </a:cubicBezTo>
                    <a:cubicBezTo>
                      <a:pt x="258" y="1229"/>
                      <a:pt x="340" y="1497"/>
                      <a:pt x="557" y="1641"/>
                    </a:cubicBezTo>
                    <a:cubicBezTo>
                      <a:pt x="638" y="1687"/>
                      <a:pt x="735" y="1716"/>
                      <a:pt x="827" y="1716"/>
                    </a:cubicBezTo>
                    <a:cubicBezTo>
                      <a:pt x="840" y="1716"/>
                      <a:pt x="854" y="1715"/>
                      <a:pt x="867" y="1714"/>
                    </a:cubicBezTo>
                    <a:lnTo>
                      <a:pt x="1000" y="1714"/>
                    </a:lnTo>
                    <a:cubicBezTo>
                      <a:pt x="1037" y="1721"/>
                      <a:pt x="1075" y="1725"/>
                      <a:pt x="1112" y="1725"/>
                    </a:cubicBezTo>
                    <a:cubicBezTo>
                      <a:pt x="1374" y="1725"/>
                      <a:pt x="1618" y="1539"/>
                      <a:pt x="1609" y="1249"/>
                    </a:cubicBezTo>
                    <a:cubicBezTo>
                      <a:pt x="1599" y="868"/>
                      <a:pt x="1465" y="548"/>
                      <a:pt x="1259" y="238"/>
                    </a:cubicBezTo>
                    <a:cubicBezTo>
                      <a:pt x="1148" y="78"/>
                      <a:pt x="1004" y="0"/>
                      <a:pt x="830"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18" name="Google Shape;3018;p89"/>
              <p:cNvSpPr/>
              <p:nvPr/>
            </p:nvSpPr>
            <p:spPr>
              <a:xfrm>
                <a:off x="6919885" y="1162960"/>
                <a:ext cx="123984" cy="142462"/>
              </a:xfrm>
              <a:custGeom>
                <a:rect b="b" l="l" r="r" t="t"/>
                <a:pathLst>
                  <a:path extrusionOk="0" h="1542" w="1342">
                    <a:moveTo>
                      <a:pt x="517" y="0"/>
                    </a:moveTo>
                    <a:cubicBezTo>
                      <a:pt x="362" y="0"/>
                      <a:pt x="166" y="93"/>
                      <a:pt x="104" y="238"/>
                    </a:cubicBezTo>
                    <a:cubicBezTo>
                      <a:pt x="22" y="433"/>
                      <a:pt x="1" y="578"/>
                      <a:pt x="32" y="774"/>
                    </a:cubicBezTo>
                    <a:lnTo>
                      <a:pt x="63" y="867"/>
                    </a:lnTo>
                    <a:cubicBezTo>
                      <a:pt x="22" y="1063"/>
                      <a:pt x="73" y="1259"/>
                      <a:pt x="280" y="1382"/>
                    </a:cubicBezTo>
                    <a:cubicBezTo>
                      <a:pt x="342" y="1414"/>
                      <a:pt x="424" y="1434"/>
                      <a:pt x="507" y="1444"/>
                    </a:cubicBezTo>
                    <a:cubicBezTo>
                      <a:pt x="584" y="1511"/>
                      <a:pt x="691" y="1542"/>
                      <a:pt x="798" y="1542"/>
                    </a:cubicBezTo>
                    <a:cubicBezTo>
                      <a:pt x="890" y="1542"/>
                      <a:pt x="981" y="1519"/>
                      <a:pt x="1053" y="1476"/>
                    </a:cubicBezTo>
                    <a:cubicBezTo>
                      <a:pt x="1291" y="1331"/>
                      <a:pt x="1342" y="1052"/>
                      <a:pt x="1218" y="816"/>
                    </a:cubicBezTo>
                    <a:cubicBezTo>
                      <a:pt x="1218" y="816"/>
                      <a:pt x="1218" y="805"/>
                      <a:pt x="1208" y="795"/>
                    </a:cubicBezTo>
                    <a:cubicBezTo>
                      <a:pt x="1249" y="630"/>
                      <a:pt x="1229" y="465"/>
                      <a:pt x="1136" y="320"/>
                    </a:cubicBezTo>
                    <a:cubicBezTo>
                      <a:pt x="1074" y="227"/>
                      <a:pt x="991" y="145"/>
                      <a:pt x="899" y="93"/>
                    </a:cubicBezTo>
                    <a:cubicBezTo>
                      <a:pt x="816" y="42"/>
                      <a:pt x="723" y="0"/>
                      <a:pt x="610"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grpSp>
        <p:nvGrpSpPr>
          <p:cNvPr id="3019" name="Google Shape;3019;p89"/>
          <p:cNvGrpSpPr/>
          <p:nvPr/>
        </p:nvGrpSpPr>
        <p:grpSpPr>
          <a:xfrm flipH="1" rot="-5400000">
            <a:off x="7690324" y="3326133"/>
            <a:ext cx="2241432" cy="2283840"/>
            <a:chOff x="5510175" y="238275"/>
            <a:chExt cx="2841932" cy="2895701"/>
          </a:xfrm>
        </p:grpSpPr>
        <p:sp>
          <p:nvSpPr>
            <p:cNvPr id="3020" name="Google Shape;3020;p89"/>
            <p:cNvSpPr/>
            <p:nvPr/>
          </p:nvSpPr>
          <p:spPr>
            <a:xfrm>
              <a:off x="5510175" y="238275"/>
              <a:ext cx="2841932" cy="2895701"/>
            </a:xfrm>
            <a:custGeom>
              <a:rect b="b" l="l" r="r" t="t"/>
              <a:pathLst>
                <a:path extrusionOk="0" h="31343" w="30761">
                  <a:moveTo>
                    <a:pt x="25462" y="1"/>
                  </a:moveTo>
                  <a:cubicBezTo>
                    <a:pt x="25003" y="1"/>
                    <a:pt x="24504" y="84"/>
                    <a:pt x="23962" y="262"/>
                  </a:cubicBezTo>
                  <a:cubicBezTo>
                    <a:pt x="22714" y="644"/>
                    <a:pt x="21848" y="1706"/>
                    <a:pt x="21270" y="2862"/>
                  </a:cubicBezTo>
                  <a:cubicBezTo>
                    <a:pt x="20785" y="3728"/>
                    <a:pt x="20693" y="5740"/>
                    <a:pt x="19919" y="6421"/>
                  </a:cubicBezTo>
                  <a:cubicBezTo>
                    <a:pt x="19549" y="6724"/>
                    <a:pt x="19197" y="6855"/>
                    <a:pt x="18859" y="6855"/>
                  </a:cubicBezTo>
                  <a:cubicBezTo>
                    <a:pt x="16740" y="6855"/>
                    <a:pt x="15176" y="1692"/>
                    <a:pt x="13183" y="1603"/>
                  </a:cubicBezTo>
                  <a:cubicBezTo>
                    <a:pt x="13116" y="1599"/>
                    <a:pt x="13051" y="1598"/>
                    <a:pt x="12987" y="1598"/>
                  </a:cubicBezTo>
                  <a:cubicBezTo>
                    <a:pt x="9937" y="1598"/>
                    <a:pt x="10508" y="5882"/>
                    <a:pt x="11357" y="7762"/>
                  </a:cubicBezTo>
                  <a:cubicBezTo>
                    <a:pt x="11842" y="8917"/>
                    <a:pt x="12420" y="10072"/>
                    <a:pt x="13276" y="11134"/>
                  </a:cubicBezTo>
                  <a:cubicBezTo>
                    <a:pt x="13956" y="12094"/>
                    <a:pt x="15205" y="12867"/>
                    <a:pt x="15586" y="14116"/>
                  </a:cubicBezTo>
                  <a:cubicBezTo>
                    <a:pt x="16357" y="16711"/>
                    <a:pt x="14815" y="17501"/>
                    <a:pt x="12974" y="17501"/>
                  </a:cubicBezTo>
                  <a:cubicBezTo>
                    <a:pt x="11807" y="17501"/>
                    <a:pt x="10520" y="17184"/>
                    <a:pt x="9624" y="16808"/>
                  </a:cubicBezTo>
                  <a:cubicBezTo>
                    <a:pt x="8752" y="16450"/>
                    <a:pt x="7859" y="16277"/>
                    <a:pt x="6986" y="16277"/>
                  </a:cubicBezTo>
                  <a:cubicBezTo>
                    <a:pt x="4586" y="16277"/>
                    <a:pt x="2333" y="17587"/>
                    <a:pt x="1062" y="19985"/>
                  </a:cubicBezTo>
                  <a:cubicBezTo>
                    <a:pt x="0" y="22203"/>
                    <a:pt x="93" y="25472"/>
                    <a:pt x="1248" y="27783"/>
                  </a:cubicBezTo>
                  <a:cubicBezTo>
                    <a:pt x="1953" y="29293"/>
                    <a:pt x="2762" y="29890"/>
                    <a:pt x="3534" y="29890"/>
                  </a:cubicBezTo>
                  <a:cubicBezTo>
                    <a:pt x="4978" y="29890"/>
                    <a:pt x="6291" y="27799"/>
                    <a:pt x="6540" y="25669"/>
                  </a:cubicBezTo>
                  <a:cubicBezTo>
                    <a:pt x="6754" y="23757"/>
                    <a:pt x="7623" y="23083"/>
                    <a:pt x="8725" y="23083"/>
                  </a:cubicBezTo>
                  <a:cubicBezTo>
                    <a:pt x="10121" y="23083"/>
                    <a:pt x="11892" y="24164"/>
                    <a:pt x="13183" y="25184"/>
                  </a:cubicBezTo>
                  <a:cubicBezTo>
                    <a:pt x="14106" y="25895"/>
                    <a:pt x="14783" y="26188"/>
                    <a:pt x="15317" y="26188"/>
                  </a:cubicBezTo>
                  <a:cubicBezTo>
                    <a:pt x="16736" y="26188"/>
                    <a:pt x="17148" y="24117"/>
                    <a:pt x="18474" y="22295"/>
                  </a:cubicBezTo>
                  <a:cubicBezTo>
                    <a:pt x="19049" y="21552"/>
                    <a:pt x="19836" y="21252"/>
                    <a:pt x="20692" y="21252"/>
                  </a:cubicBezTo>
                  <a:cubicBezTo>
                    <a:pt x="22710" y="21252"/>
                    <a:pt x="25108" y="22925"/>
                    <a:pt x="25984" y="24410"/>
                  </a:cubicBezTo>
                  <a:cubicBezTo>
                    <a:pt x="26655" y="25669"/>
                    <a:pt x="26944" y="27010"/>
                    <a:pt x="27336" y="28454"/>
                  </a:cubicBezTo>
                  <a:cubicBezTo>
                    <a:pt x="27624" y="29227"/>
                    <a:pt x="27624" y="30671"/>
                    <a:pt x="28006" y="31342"/>
                  </a:cubicBezTo>
                  <a:lnTo>
                    <a:pt x="28099" y="31146"/>
                  </a:lnTo>
                  <a:cubicBezTo>
                    <a:pt x="28129" y="31161"/>
                    <a:pt x="28159" y="31168"/>
                    <a:pt x="28189" y="31168"/>
                  </a:cubicBezTo>
                  <a:cubicBezTo>
                    <a:pt x="28548" y="31168"/>
                    <a:pt x="28887" y="30143"/>
                    <a:pt x="29069" y="29609"/>
                  </a:cubicBezTo>
                  <a:cubicBezTo>
                    <a:pt x="30502" y="24802"/>
                    <a:pt x="29935" y="19315"/>
                    <a:pt x="30409" y="14311"/>
                  </a:cubicBezTo>
                  <a:cubicBezTo>
                    <a:pt x="30760" y="10859"/>
                    <a:pt x="30710" y="1"/>
                    <a:pt x="25462"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21" name="Google Shape;3021;p89"/>
            <p:cNvSpPr/>
            <p:nvPr/>
          </p:nvSpPr>
          <p:spPr>
            <a:xfrm>
              <a:off x="5774125" y="2413353"/>
              <a:ext cx="160200" cy="180987"/>
            </a:xfrm>
            <a:custGeom>
              <a:rect b="b" l="l" r="r" t="t"/>
              <a:pathLst>
                <a:path extrusionOk="0" h="1959" w="1734">
                  <a:moveTo>
                    <a:pt x="991" y="1"/>
                  </a:moveTo>
                  <a:cubicBezTo>
                    <a:pt x="816" y="1"/>
                    <a:pt x="681" y="104"/>
                    <a:pt x="578" y="249"/>
                  </a:cubicBezTo>
                  <a:cubicBezTo>
                    <a:pt x="568" y="258"/>
                    <a:pt x="557" y="279"/>
                    <a:pt x="537" y="300"/>
                  </a:cubicBezTo>
                  <a:cubicBezTo>
                    <a:pt x="351" y="320"/>
                    <a:pt x="217" y="465"/>
                    <a:pt x="145" y="650"/>
                  </a:cubicBezTo>
                  <a:cubicBezTo>
                    <a:pt x="0" y="1012"/>
                    <a:pt x="0" y="1393"/>
                    <a:pt x="248" y="1703"/>
                  </a:cubicBezTo>
                  <a:cubicBezTo>
                    <a:pt x="381" y="1873"/>
                    <a:pt x="606" y="1959"/>
                    <a:pt x="825" y="1959"/>
                  </a:cubicBezTo>
                  <a:cubicBezTo>
                    <a:pt x="910" y="1959"/>
                    <a:pt x="995" y="1946"/>
                    <a:pt x="1073" y="1920"/>
                  </a:cubicBezTo>
                  <a:cubicBezTo>
                    <a:pt x="1373" y="1837"/>
                    <a:pt x="1630" y="1579"/>
                    <a:pt x="1692" y="1269"/>
                  </a:cubicBezTo>
                  <a:cubicBezTo>
                    <a:pt x="1733" y="1074"/>
                    <a:pt x="1713" y="898"/>
                    <a:pt x="1661" y="733"/>
                  </a:cubicBezTo>
                  <a:cubicBezTo>
                    <a:pt x="1692" y="547"/>
                    <a:pt x="1579" y="362"/>
                    <a:pt x="1424" y="258"/>
                  </a:cubicBezTo>
                  <a:cubicBezTo>
                    <a:pt x="1393" y="228"/>
                    <a:pt x="1362" y="187"/>
                    <a:pt x="1331" y="145"/>
                  </a:cubicBezTo>
                  <a:cubicBezTo>
                    <a:pt x="1259" y="52"/>
                    <a:pt x="1104" y="1"/>
                    <a:pt x="991" y="1"/>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22" name="Google Shape;3022;p89"/>
            <p:cNvSpPr/>
            <p:nvPr/>
          </p:nvSpPr>
          <p:spPr>
            <a:xfrm>
              <a:off x="5898017" y="1960377"/>
              <a:ext cx="158260" cy="159738"/>
            </a:xfrm>
            <a:custGeom>
              <a:rect b="b" l="l" r="r" t="t"/>
              <a:pathLst>
                <a:path extrusionOk="0" h="1729" w="1713">
                  <a:moveTo>
                    <a:pt x="814" y="0"/>
                  </a:moveTo>
                  <a:cubicBezTo>
                    <a:pt x="725" y="0"/>
                    <a:pt x="637" y="23"/>
                    <a:pt x="568" y="66"/>
                  </a:cubicBezTo>
                  <a:cubicBezTo>
                    <a:pt x="444" y="138"/>
                    <a:pt x="372" y="242"/>
                    <a:pt x="341" y="375"/>
                  </a:cubicBezTo>
                  <a:cubicBezTo>
                    <a:pt x="341" y="386"/>
                    <a:pt x="330" y="396"/>
                    <a:pt x="330" y="407"/>
                  </a:cubicBezTo>
                  <a:cubicBezTo>
                    <a:pt x="330" y="399"/>
                    <a:pt x="329" y="396"/>
                    <a:pt x="328" y="396"/>
                  </a:cubicBezTo>
                  <a:cubicBezTo>
                    <a:pt x="324" y="396"/>
                    <a:pt x="318" y="412"/>
                    <a:pt x="323" y="412"/>
                  </a:cubicBezTo>
                  <a:cubicBezTo>
                    <a:pt x="324" y="412"/>
                    <a:pt x="327" y="410"/>
                    <a:pt x="330" y="407"/>
                  </a:cubicBezTo>
                  <a:lnTo>
                    <a:pt x="330" y="407"/>
                  </a:lnTo>
                  <a:cubicBezTo>
                    <a:pt x="310" y="437"/>
                    <a:pt x="289" y="478"/>
                    <a:pt x="268" y="510"/>
                  </a:cubicBezTo>
                  <a:cubicBezTo>
                    <a:pt x="217" y="613"/>
                    <a:pt x="155" y="716"/>
                    <a:pt x="103" y="819"/>
                  </a:cubicBezTo>
                  <a:cubicBezTo>
                    <a:pt x="0" y="1005"/>
                    <a:pt x="21" y="1242"/>
                    <a:pt x="176" y="1397"/>
                  </a:cubicBezTo>
                  <a:lnTo>
                    <a:pt x="279" y="1500"/>
                  </a:lnTo>
                  <a:cubicBezTo>
                    <a:pt x="330" y="1551"/>
                    <a:pt x="424" y="1603"/>
                    <a:pt x="506" y="1624"/>
                  </a:cubicBezTo>
                  <a:cubicBezTo>
                    <a:pt x="591" y="1695"/>
                    <a:pt x="696" y="1729"/>
                    <a:pt x="802" y="1729"/>
                  </a:cubicBezTo>
                  <a:cubicBezTo>
                    <a:pt x="926" y="1729"/>
                    <a:pt x="1051" y="1682"/>
                    <a:pt x="1146" y="1592"/>
                  </a:cubicBezTo>
                  <a:cubicBezTo>
                    <a:pt x="1331" y="1417"/>
                    <a:pt x="1527" y="1262"/>
                    <a:pt x="1600" y="1015"/>
                  </a:cubicBezTo>
                  <a:cubicBezTo>
                    <a:pt x="1713" y="581"/>
                    <a:pt x="1362" y="283"/>
                    <a:pt x="1052" y="66"/>
                  </a:cubicBezTo>
                  <a:cubicBezTo>
                    <a:pt x="982" y="21"/>
                    <a:pt x="897" y="0"/>
                    <a:pt x="814"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23" name="Google Shape;3023;p89"/>
            <p:cNvSpPr/>
            <p:nvPr/>
          </p:nvSpPr>
          <p:spPr>
            <a:xfrm>
              <a:off x="6434602" y="2116420"/>
              <a:ext cx="143016" cy="187085"/>
            </a:xfrm>
            <a:custGeom>
              <a:rect b="b" l="l" r="r" t="t"/>
              <a:pathLst>
                <a:path extrusionOk="0" h="2025" w="1548">
                  <a:moveTo>
                    <a:pt x="601" y="0"/>
                  </a:moveTo>
                  <a:cubicBezTo>
                    <a:pt x="436" y="0"/>
                    <a:pt x="276" y="83"/>
                    <a:pt x="175" y="265"/>
                  </a:cubicBezTo>
                  <a:cubicBezTo>
                    <a:pt x="72" y="440"/>
                    <a:pt x="51" y="646"/>
                    <a:pt x="41" y="832"/>
                  </a:cubicBezTo>
                  <a:cubicBezTo>
                    <a:pt x="0" y="1224"/>
                    <a:pt x="10" y="1698"/>
                    <a:pt x="361" y="1946"/>
                  </a:cubicBezTo>
                  <a:cubicBezTo>
                    <a:pt x="443" y="2000"/>
                    <a:pt x="526" y="2024"/>
                    <a:pt x="608" y="2024"/>
                  </a:cubicBezTo>
                  <a:cubicBezTo>
                    <a:pt x="743" y="2024"/>
                    <a:pt x="875" y="1960"/>
                    <a:pt x="990" y="1863"/>
                  </a:cubicBezTo>
                  <a:cubicBezTo>
                    <a:pt x="1186" y="1853"/>
                    <a:pt x="1372" y="1719"/>
                    <a:pt x="1434" y="1523"/>
                  </a:cubicBezTo>
                  <a:cubicBezTo>
                    <a:pt x="1454" y="1420"/>
                    <a:pt x="1475" y="1327"/>
                    <a:pt x="1485" y="1234"/>
                  </a:cubicBezTo>
                  <a:cubicBezTo>
                    <a:pt x="1516" y="1173"/>
                    <a:pt x="1547" y="1100"/>
                    <a:pt x="1547" y="1017"/>
                  </a:cubicBezTo>
                  <a:cubicBezTo>
                    <a:pt x="1547" y="863"/>
                    <a:pt x="1475" y="749"/>
                    <a:pt x="1382" y="667"/>
                  </a:cubicBezTo>
                  <a:cubicBezTo>
                    <a:pt x="1351" y="616"/>
                    <a:pt x="1320" y="574"/>
                    <a:pt x="1279" y="522"/>
                  </a:cubicBezTo>
                  <a:cubicBezTo>
                    <a:pt x="1238" y="471"/>
                    <a:pt x="1186" y="440"/>
                    <a:pt x="1135" y="389"/>
                  </a:cubicBezTo>
                  <a:cubicBezTo>
                    <a:pt x="1124" y="347"/>
                    <a:pt x="1103" y="295"/>
                    <a:pt x="1073" y="254"/>
                  </a:cubicBezTo>
                  <a:cubicBezTo>
                    <a:pt x="951" y="91"/>
                    <a:pt x="774" y="0"/>
                    <a:pt x="601"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24" name="Google Shape;3024;p89"/>
            <p:cNvSpPr/>
            <p:nvPr/>
          </p:nvSpPr>
          <p:spPr>
            <a:xfrm>
              <a:off x="6864018" y="1933954"/>
              <a:ext cx="156689" cy="160200"/>
            </a:xfrm>
            <a:custGeom>
              <a:rect b="b" l="l" r="r" t="t"/>
              <a:pathLst>
                <a:path extrusionOk="0" h="1734" w="1696">
                  <a:moveTo>
                    <a:pt x="1146" y="1"/>
                  </a:moveTo>
                  <a:cubicBezTo>
                    <a:pt x="1140" y="1"/>
                    <a:pt x="1134" y="1"/>
                    <a:pt x="1129" y="1"/>
                  </a:cubicBezTo>
                  <a:cubicBezTo>
                    <a:pt x="973" y="1"/>
                    <a:pt x="829" y="42"/>
                    <a:pt x="705" y="115"/>
                  </a:cubicBezTo>
                  <a:cubicBezTo>
                    <a:pt x="592" y="145"/>
                    <a:pt x="489" y="218"/>
                    <a:pt x="427" y="331"/>
                  </a:cubicBezTo>
                  <a:cubicBezTo>
                    <a:pt x="386" y="414"/>
                    <a:pt x="334" y="476"/>
                    <a:pt x="283" y="548"/>
                  </a:cubicBezTo>
                  <a:cubicBezTo>
                    <a:pt x="180" y="693"/>
                    <a:pt x="128" y="858"/>
                    <a:pt x="86" y="1023"/>
                  </a:cubicBezTo>
                  <a:cubicBezTo>
                    <a:pt x="1" y="1347"/>
                    <a:pt x="259" y="1627"/>
                    <a:pt x="559" y="1627"/>
                  </a:cubicBezTo>
                  <a:cubicBezTo>
                    <a:pt x="584" y="1627"/>
                    <a:pt x="609" y="1625"/>
                    <a:pt x="633" y="1621"/>
                  </a:cubicBezTo>
                  <a:cubicBezTo>
                    <a:pt x="726" y="1683"/>
                    <a:pt x="829" y="1734"/>
                    <a:pt x="932" y="1734"/>
                  </a:cubicBezTo>
                  <a:cubicBezTo>
                    <a:pt x="1149" y="1734"/>
                    <a:pt x="1314" y="1590"/>
                    <a:pt x="1386" y="1404"/>
                  </a:cubicBezTo>
                  <a:cubicBezTo>
                    <a:pt x="1417" y="1383"/>
                    <a:pt x="1448" y="1363"/>
                    <a:pt x="1469" y="1332"/>
                  </a:cubicBezTo>
                  <a:cubicBezTo>
                    <a:pt x="1696" y="1085"/>
                    <a:pt x="1613" y="785"/>
                    <a:pt x="1613" y="476"/>
                  </a:cubicBezTo>
                  <a:cubicBezTo>
                    <a:pt x="1613" y="223"/>
                    <a:pt x="1406" y="1"/>
                    <a:pt x="1146" y="1"/>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25" name="Google Shape;3025;p89"/>
            <p:cNvSpPr/>
            <p:nvPr/>
          </p:nvSpPr>
          <p:spPr>
            <a:xfrm>
              <a:off x="7359861" y="1915384"/>
              <a:ext cx="163988" cy="152162"/>
            </a:xfrm>
            <a:custGeom>
              <a:rect b="b" l="l" r="r" t="t"/>
              <a:pathLst>
                <a:path extrusionOk="0" h="1647" w="1775">
                  <a:moveTo>
                    <a:pt x="1056" y="1"/>
                  </a:moveTo>
                  <a:cubicBezTo>
                    <a:pt x="1034" y="1"/>
                    <a:pt x="1013" y="3"/>
                    <a:pt x="991" y="6"/>
                  </a:cubicBezTo>
                  <a:lnTo>
                    <a:pt x="960" y="6"/>
                  </a:lnTo>
                  <a:cubicBezTo>
                    <a:pt x="775" y="6"/>
                    <a:pt x="651" y="99"/>
                    <a:pt x="548" y="243"/>
                  </a:cubicBezTo>
                  <a:cubicBezTo>
                    <a:pt x="465" y="346"/>
                    <a:pt x="383" y="460"/>
                    <a:pt x="321" y="573"/>
                  </a:cubicBezTo>
                  <a:cubicBezTo>
                    <a:pt x="259" y="687"/>
                    <a:pt x="218" y="800"/>
                    <a:pt x="156" y="914"/>
                  </a:cubicBezTo>
                  <a:cubicBezTo>
                    <a:pt x="1" y="1234"/>
                    <a:pt x="186" y="1646"/>
                    <a:pt x="578" y="1646"/>
                  </a:cubicBezTo>
                  <a:cubicBezTo>
                    <a:pt x="672" y="1646"/>
                    <a:pt x="775" y="1636"/>
                    <a:pt x="878" y="1636"/>
                  </a:cubicBezTo>
                  <a:cubicBezTo>
                    <a:pt x="904" y="1641"/>
                    <a:pt x="930" y="1643"/>
                    <a:pt x="954" y="1643"/>
                  </a:cubicBezTo>
                  <a:cubicBezTo>
                    <a:pt x="1045" y="1643"/>
                    <a:pt x="1124" y="1615"/>
                    <a:pt x="1197" y="1574"/>
                  </a:cubicBezTo>
                  <a:cubicBezTo>
                    <a:pt x="1352" y="1522"/>
                    <a:pt x="1486" y="1440"/>
                    <a:pt x="1589" y="1295"/>
                  </a:cubicBezTo>
                  <a:cubicBezTo>
                    <a:pt x="1775" y="1017"/>
                    <a:pt x="1610" y="646"/>
                    <a:pt x="1517" y="357"/>
                  </a:cubicBezTo>
                  <a:cubicBezTo>
                    <a:pt x="1452" y="170"/>
                    <a:pt x="1260" y="1"/>
                    <a:pt x="1056" y="1"/>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26" name="Google Shape;3026;p89"/>
            <p:cNvSpPr/>
            <p:nvPr/>
          </p:nvSpPr>
          <p:spPr>
            <a:xfrm>
              <a:off x="7171206" y="1552025"/>
              <a:ext cx="161124" cy="141538"/>
            </a:xfrm>
            <a:custGeom>
              <a:rect b="b" l="l" r="r" t="t"/>
              <a:pathLst>
                <a:path extrusionOk="0" h="1532" w="1744">
                  <a:moveTo>
                    <a:pt x="1074" y="1"/>
                  </a:moveTo>
                  <a:cubicBezTo>
                    <a:pt x="1033" y="1"/>
                    <a:pt x="992" y="4"/>
                    <a:pt x="949" y="9"/>
                  </a:cubicBezTo>
                  <a:cubicBezTo>
                    <a:pt x="867" y="20"/>
                    <a:pt x="795" y="61"/>
                    <a:pt x="733" y="112"/>
                  </a:cubicBezTo>
                  <a:lnTo>
                    <a:pt x="733" y="102"/>
                  </a:lnTo>
                  <a:cubicBezTo>
                    <a:pt x="681" y="91"/>
                    <a:pt x="640" y="82"/>
                    <a:pt x="599" y="82"/>
                  </a:cubicBezTo>
                  <a:lnTo>
                    <a:pt x="589" y="82"/>
                  </a:lnTo>
                  <a:cubicBezTo>
                    <a:pt x="577" y="80"/>
                    <a:pt x="566" y="79"/>
                    <a:pt x="554" y="79"/>
                  </a:cubicBezTo>
                  <a:cubicBezTo>
                    <a:pt x="407" y="79"/>
                    <a:pt x="243" y="195"/>
                    <a:pt x="176" y="318"/>
                  </a:cubicBezTo>
                  <a:cubicBezTo>
                    <a:pt x="83" y="494"/>
                    <a:pt x="62" y="731"/>
                    <a:pt x="32" y="927"/>
                  </a:cubicBezTo>
                  <a:cubicBezTo>
                    <a:pt x="0" y="1102"/>
                    <a:pt x="32" y="1257"/>
                    <a:pt x="155" y="1391"/>
                  </a:cubicBezTo>
                  <a:cubicBezTo>
                    <a:pt x="247" y="1484"/>
                    <a:pt x="372" y="1532"/>
                    <a:pt x="498" y="1532"/>
                  </a:cubicBezTo>
                  <a:cubicBezTo>
                    <a:pt x="583" y="1532"/>
                    <a:pt x="668" y="1510"/>
                    <a:pt x="743" y="1464"/>
                  </a:cubicBezTo>
                  <a:cubicBezTo>
                    <a:pt x="826" y="1412"/>
                    <a:pt x="919" y="1361"/>
                    <a:pt x="1011" y="1319"/>
                  </a:cubicBezTo>
                  <a:cubicBezTo>
                    <a:pt x="1022" y="1319"/>
                    <a:pt x="1032" y="1319"/>
                    <a:pt x="1032" y="1309"/>
                  </a:cubicBezTo>
                  <a:cubicBezTo>
                    <a:pt x="1063" y="1309"/>
                    <a:pt x="1084" y="1299"/>
                    <a:pt x="1104" y="1278"/>
                  </a:cubicBezTo>
                  <a:cubicBezTo>
                    <a:pt x="1125" y="1278"/>
                    <a:pt x="1146" y="1267"/>
                    <a:pt x="1156" y="1257"/>
                  </a:cubicBezTo>
                  <a:cubicBezTo>
                    <a:pt x="1341" y="1164"/>
                    <a:pt x="1465" y="969"/>
                    <a:pt x="1589" y="814"/>
                  </a:cubicBezTo>
                  <a:cubicBezTo>
                    <a:pt x="1744" y="607"/>
                    <a:pt x="1651" y="360"/>
                    <a:pt x="1476" y="215"/>
                  </a:cubicBezTo>
                  <a:cubicBezTo>
                    <a:pt x="1465" y="185"/>
                    <a:pt x="1444" y="153"/>
                    <a:pt x="1414" y="133"/>
                  </a:cubicBezTo>
                  <a:cubicBezTo>
                    <a:pt x="1312" y="32"/>
                    <a:pt x="1199" y="1"/>
                    <a:pt x="1074" y="1"/>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27" name="Google Shape;3027;p89"/>
            <p:cNvSpPr/>
            <p:nvPr/>
          </p:nvSpPr>
          <p:spPr>
            <a:xfrm>
              <a:off x="7460008" y="1266547"/>
              <a:ext cx="133500" cy="156504"/>
            </a:xfrm>
            <a:custGeom>
              <a:rect b="b" l="l" r="r" t="t"/>
              <a:pathLst>
                <a:path extrusionOk="0" h="1694" w="1445">
                  <a:moveTo>
                    <a:pt x="564" y="1"/>
                  </a:moveTo>
                  <a:cubicBezTo>
                    <a:pt x="351" y="1"/>
                    <a:pt x="135" y="145"/>
                    <a:pt x="83" y="355"/>
                  </a:cubicBezTo>
                  <a:cubicBezTo>
                    <a:pt x="62" y="448"/>
                    <a:pt x="51" y="541"/>
                    <a:pt x="62" y="634"/>
                  </a:cubicBezTo>
                  <a:cubicBezTo>
                    <a:pt x="21" y="747"/>
                    <a:pt x="0" y="871"/>
                    <a:pt x="0" y="985"/>
                  </a:cubicBezTo>
                  <a:cubicBezTo>
                    <a:pt x="0" y="1180"/>
                    <a:pt x="72" y="1335"/>
                    <a:pt x="196" y="1490"/>
                  </a:cubicBezTo>
                  <a:cubicBezTo>
                    <a:pt x="268" y="1583"/>
                    <a:pt x="413" y="1666"/>
                    <a:pt x="526" y="1686"/>
                  </a:cubicBezTo>
                  <a:cubicBezTo>
                    <a:pt x="571" y="1691"/>
                    <a:pt x="614" y="1694"/>
                    <a:pt x="656" y="1694"/>
                  </a:cubicBezTo>
                  <a:cubicBezTo>
                    <a:pt x="787" y="1694"/>
                    <a:pt x="907" y="1669"/>
                    <a:pt x="1032" y="1614"/>
                  </a:cubicBezTo>
                  <a:cubicBezTo>
                    <a:pt x="1279" y="1510"/>
                    <a:pt x="1444" y="1212"/>
                    <a:pt x="1424" y="943"/>
                  </a:cubicBezTo>
                  <a:cubicBezTo>
                    <a:pt x="1382" y="552"/>
                    <a:pt x="1114" y="273"/>
                    <a:pt x="794" y="66"/>
                  </a:cubicBezTo>
                  <a:cubicBezTo>
                    <a:pt x="724" y="21"/>
                    <a:pt x="644" y="1"/>
                    <a:pt x="564" y="1"/>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28" name="Google Shape;3028;p89"/>
            <p:cNvSpPr/>
            <p:nvPr/>
          </p:nvSpPr>
          <p:spPr>
            <a:xfrm>
              <a:off x="6821520" y="1081218"/>
              <a:ext cx="162048" cy="180340"/>
            </a:xfrm>
            <a:custGeom>
              <a:rect b="b" l="l" r="r" t="t"/>
              <a:pathLst>
                <a:path extrusionOk="0" h="1952" w="1754">
                  <a:moveTo>
                    <a:pt x="850" y="0"/>
                  </a:moveTo>
                  <a:cubicBezTo>
                    <a:pt x="689" y="0"/>
                    <a:pt x="526" y="60"/>
                    <a:pt x="381" y="154"/>
                  </a:cubicBezTo>
                  <a:cubicBezTo>
                    <a:pt x="196" y="277"/>
                    <a:pt x="103" y="504"/>
                    <a:pt x="175" y="721"/>
                  </a:cubicBezTo>
                  <a:cubicBezTo>
                    <a:pt x="41" y="979"/>
                    <a:pt x="0" y="1278"/>
                    <a:pt x="175" y="1547"/>
                  </a:cubicBezTo>
                  <a:cubicBezTo>
                    <a:pt x="335" y="1786"/>
                    <a:pt x="631" y="1952"/>
                    <a:pt x="928" y="1952"/>
                  </a:cubicBezTo>
                  <a:cubicBezTo>
                    <a:pt x="1015" y="1952"/>
                    <a:pt x="1102" y="1938"/>
                    <a:pt x="1186" y="1907"/>
                  </a:cubicBezTo>
                  <a:cubicBezTo>
                    <a:pt x="1424" y="1815"/>
                    <a:pt x="1578" y="1660"/>
                    <a:pt x="1671" y="1423"/>
                  </a:cubicBezTo>
                  <a:cubicBezTo>
                    <a:pt x="1754" y="1185"/>
                    <a:pt x="1671" y="917"/>
                    <a:pt x="1589" y="701"/>
                  </a:cubicBezTo>
                  <a:cubicBezTo>
                    <a:pt x="1495" y="463"/>
                    <a:pt x="1392" y="206"/>
                    <a:pt x="1155" y="82"/>
                  </a:cubicBezTo>
                  <a:cubicBezTo>
                    <a:pt x="1058" y="25"/>
                    <a:pt x="955" y="0"/>
                    <a:pt x="850"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29" name="Google Shape;3029;p89"/>
            <p:cNvSpPr/>
            <p:nvPr/>
          </p:nvSpPr>
          <p:spPr>
            <a:xfrm>
              <a:off x="7283641" y="981994"/>
              <a:ext cx="146896" cy="132484"/>
            </a:xfrm>
            <a:custGeom>
              <a:rect b="b" l="l" r="r" t="t"/>
              <a:pathLst>
                <a:path extrusionOk="0" h="1434" w="1590">
                  <a:moveTo>
                    <a:pt x="1115" y="1"/>
                  </a:moveTo>
                  <a:cubicBezTo>
                    <a:pt x="867" y="10"/>
                    <a:pt x="640" y="93"/>
                    <a:pt x="486" y="289"/>
                  </a:cubicBezTo>
                  <a:cubicBezTo>
                    <a:pt x="300" y="310"/>
                    <a:pt x="124" y="464"/>
                    <a:pt x="73" y="650"/>
                  </a:cubicBezTo>
                  <a:cubicBezTo>
                    <a:pt x="1" y="898"/>
                    <a:pt x="135" y="1115"/>
                    <a:pt x="362" y="1218"/>
                  </a:cubicBezTo>
                  <a:cubicBezTo>
                    <a:pt x="383" y="1228"/>
                    <a:pt x="403" y="1238"/>
                    <a:pt x="413" y="1248"/>
                  </a:cubicBezTo>
                  <a:lnTo>
                    <a:pt x="537" y="1310"/>
                  </a:lnTo>
                  <a:cubicBezTo>
                    <a:pt x="671" y="1383"/>
                    <a:pt x="805" y="1434"/>
                    <a:pt x="950" y="1434"/>
                  </a:cubicBezTo>
                  <a:cubicBezTo>
                    <a:pt x="1167" y="1434"/>
                    <a:pt x="1373" y="1310"/>
                    <a:pt x="1476" y="1115"/>
                  </a:cubicBezTo>
                  <a:cubicBezTo>
                    <a:pt x="1579" y="929"/>
                    <a:pt x="1589" y="702"/>
                    <a:pt x="1589" y="485"/>
                  </a:cubicBezTo>
                  <a:cubicBezTo>
                    <a:pt x="1589" y="228"/>
                    <a:pt x="1373" y="1"/>
                    <a:pt x="1115" y="1"/>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30" name="Google Shape;3030;p89"/>
            <p:cNvSpPr/>
            <p:nvPr/>
          </p:nvSpPr>
          <p:spPr>
            <a:xfrm>
              <a:off x="6712873" y="724603"/>
              <a:ext cx="149483" cy="159461"/>
            </a:xfrm>
            <a:custGeom>
              <a:rect b="b" l="l" r="r" t="t"/>
              <a:pathLst>
                <a:path extrusionOk="0" h="1726" w="1618">
                  <a:moveTo>
                    <a:pt x="830" y="0"/>
                  </a:moveTo>
                  <a:cubicBezTo>
                    <a:pt x="792" y="0"/>
                    <a:pt x="752" y="4"/>
                    <a:pt x="711" y="11"/>
                  </a:cubicBezTo>
                  <a:cubicBezTo>
                    <a:pt x="526" y="53"/>
                    <a:pt x="402" y="187"/>
                    <a:pt x="310" y="352"/>
                  </a:cubicBezTo>
                  <a:cubicBezTo>
                    <a:pt x="83" y="497"/>
                    <a:pt x="0" y="785"/>
                    <a:pt x="134" y="1012"/>
                  </a:cubicBezTo>
                  <a:cubicBezTo>
                    <a:pt x="258" y="1229"/>
                    <a:pt x="340" y="1497"/>
                    <a:pt x="557" y="1641"/>
                  </a:cubicBezTo>
                  <a:cubicBezTo>
                    <a:pt x="638" y="1687"/>
                    <a:pt x="735" y="1716"/>
                    <a:pt x="827" y="1716"/>
                  </a:cubicBezTo>
                  <a:cubicBezTo>
                    <a:pt x="840" y="1716"/>
                    <a:pt x="854" y="1715"/>
                    <a:pt x="867" y="1714"/>
                  </a:cubicBezTo>
                  <a:lnTo>
                    <a:pt x="1000" y="1714"/>
                  </a:lnTo>
                  <a:cubicBezTo>
                    <a:pt x="1037" y="1721"/>
                    <a:pt x="1075" y="1725"/>
                    <a:pt x="1112" y="1725"/>
                  </a:cubicBezTo>
                  <a:cubicBezTo>
                    <a:pt x="1374" y="1725"/>
                    <a:pt x="1618" y="1539"/>
                    <a:pt x="1609" y="1249"/>
                  </a:cubicBezTo>
                  <a:cubicBezTo>
                    <a:pt x="1599" y="868"/>
                    <a:pt x="1465" y="548"/>
                    <a:pt x="1259" y="238"/>
                  </a:cubicBezTo>
                  <a:cubicBezTo>
                    <a:pt x="1148" y="78"/>
                    <a:pt x="1004" y="0"/>
                    <a:pt x="830"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31" name="Google Shape;3031;p89"/>
            <p:cNvSpPr/>
            <p:nvPr/>
          </p:nvSpPr>
          <p:spPr>
            <a:xfrm>
              <a:off x="7596187" y="679887"/>
              <a:ext cx="123984" cy="142462"/>
            </a:xfrm>
            <a:custGeom>
              <a:rect b="b" l="l" r="r" t="t"/>
              <a:pathLst>
                <a:path extrusionOk="0" h="1542" w="1342">
                  <a:moveTo>
                    <a:pt x="517" y="0"/>
                  </a:moveTo>
                  <a:cubicBezTo>
                    <a:pt x="362" y="0"/>
                    <a:pt x="166" y="93"/>
                    <a:pt x="104" y="238"/>
                  </a:cubicBezTo>
                  <a:cubicBezTo>
                    <a:pt x="22" y="433"/>
                    <a:pt x="1" y="578"/>
                    <a:pt x="32" y="774"/>
                  </a:cubicBezTo>
                  <a:lnTo>
                    <a:pt x="63" y="867"/>
                  </a:lnTo>
                  <a:cubicBezTo>
                    <a:pt x="22" y="1063"/>
                    <a:pt x="73" y="1259"/>
                    <a:pt x="280" y="1382"/>
                  </a:cubicBezTo>
                  <a:cubicBezTo>
                    <a:pt x="342" y="1414"/>
                    <a:pt x="424" y="1434"/>
                    <a:pt x="507" y="1444"/>
                  </a:cubicBezTo>
                  <a:cubicBezTo>
                    <a:pt x="584" y="1511"/>
                    <a:pt x="691" y="1542"/>
                    <a:pt x="798" y="1542"/>
                  </a:cubicBezTo>
                  <a:cubicBezTo>
                    <a:pt x="890" y="1542"/>
                    <a:pt x="981" y="1519"/>
                    <a:pt x="1053" y="1476"/>
                  </a:cubicBezTo>
                  <a:cubicBezTo>
                    <a:pt x="1291" y="1331"/>
                    <a:pt x="1342" y="1052"/>
                    <a:pt x="1218" y="816"/>
                  </a:cubicBezTo>
                  <a:cubicBezTo>
                    <a:pt x="1218" y="816"/>
                    <a:pt x="1218" y="805"/>
                    <a:pt x="1208" y="795"/>
                  </a:cubicBezTo>
                  <a:cubicBezTo>
                    <a:pt x="1249" y="630"/>
                    <a:pt x="1229" y="465"/>
                    <a:pt x="1136" y="320"/>
                  </a:cubicBezTo>
                  <a:cubicBezTo>
                    <a:pt x="1074" y="227"/>
                    <a:pt x="991" y="145"/>
                    <a:pt x="899" y="93"/>
                  </a:cubicBezTo>
                  <a:cubicBezTo>
                    <a:pt x="816" y="42"/>
                    <a:pt x="723" y="0"/>
                    <a:pt x="610"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32" name="Google Shape;3032;p89"/>
            <p:cNvSpPr/>
            <p:nvPr/>
          </p:nvSpPr>
          <p:spPr>
            <a:xfrm>
              <a:off x="6845264" y="2369284"/>
              <a:ext cx="134516" cy="124261"/>
            </a:xfrm>
            <a:custGeom>
              <a:rect b="b" l="l" r="r" t="t"/>
              <a:pathLst>
                <a:path extrusionOk="0" h="1345" w="1456">
                  <a:moveTo>
                    <a:pt x="894" y="0"/>
                  </a:moveTo>
                  <a:cubicBezTo>
                    <a:pt x="878" y="0"/>
                    <a:pt x="862" y="1"/>
                    <a:pt x="846" y="3"/>
                  </a:cubicBezTo>
                  <a:cubicBezTo>
                    <a:pt x="733" y="13"/>
                    <a:pt x="630" y="55"/>
                    <a:pt x="537" y="107"/>
                  </a:cubicBezTo>
                  <a:cubicBezTo>
                    <a:pt x="496" y="127"/>
                    <a:pt x="465" y="137"/>
                    <a:pt x="434" y="158"/>
                  </a:cubicBezTo>
                  <a:cubicBezTo>
                    <a:pt x="321" y="240"/>
                    <a:pt x="238" y="343"/>
                    <a:pt x="186" y="478"/>
                  </a:cubicBezTo>
                  <a:cubicBezTo>
                    <a:pt x="176" y="488"/>
                    <a:pt x="156" y="509"/>
                    <a:pt x="145" y="529"/>
                  </a:cubicBezTo>
                  <a:cubicBezTo>
                    <a:pt x="1" y="746"/>
                    <a:pt x="104" y="1056"/>
                    <a:pt x="321" y="1189"/>
                  </a:cubicBezTo>
                  <a:cubicBezTo>
                    <a:pt x="351" y="1200"/>
                    <a:pt x="383" y="1221"/>
                    <a:pt x="413" y="1231"/>
                  </a:cubicBezTo>
                  <a:cubicBezTo>
                    <a:pt x="475" y="1272"/>
                    <a:pt x="537" y="1313"/>
                    <a:pt x="619" y="1324"/>
                  </a:cubicBezTo>
                  <a:cubicBezTo>
                    <a:pt x="733" y="1344"/>
                    <a:pt x="836" y="1344"/>
                    <a:pt x="950" y="1344"/>
                  </a:cubicBezTo>
                  <a:cubicBezTo>
                    <a:pt x="1197" y="1344"/>
                    <a:pt x="1435" y="1127"/>
                    <a:pt x="1424" y="870"/>
                  </a:cubicBezTo>
                  <a:cubicBezTo>
                    <a:pt x="1424" y="808"/>
                    <a:pt x="1414" y="756"/>
                    <a:pt x="1403" y="705"/>
                  </a:cubicBezTo>
                  <a:cubicBezTo>
                    <a:pt x="1455" y="509"/>
                    <a:pt x="1393" y="282"/>
                    <a:pt x="1218" y="178"/>
                  </a:cubicBezTo>
                  <a:cubicBezTo>
                    <a:pt x="1144" y="77"/>
                    <a:pt x="1029" y="0"/>
                    <a:pt x="894"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33" name="Google Shape;3033;p89"/>
            <p:cNvSpPr/>
            <p:nvPr/>
          </p:nvSpPr>
          <p:spPr>
            <a:xfrm>
              <a:off x="7625844" y="1755831"/>
              <a:ext cx="99132" cy="115392"/>
            </a:xfrm>
            <a:custGeom>
              <a:rect b="b" l="l" r="r" t="t"/>
              <a:pathLst>
                <a:path extrusionOk="0" h="1249" w="1073">
                  <a:moveTo>
                    <a:pt x="484" y="0"/>
                  </a:moveTo>
                  <a:cubicBezTo>
                    <a:pt x="227" y="0"/>
                    <a:pt x="0" y="217"/>
                    <a:pt x="0" y="485"/>
                  </a:cubicBezTo>
                  <a:cubicBezTo>
                    <a:pt x="0" y="588"/>
                    <a:pt x="41" y="681"/>
                    <a:pt x="103" y="764"/>
                  </a:cubicBezTo>
                  <a:lnTo>
                    <a:pt x="103" y="774"/>
                  </a:lnTo>
                  <a:cubicBezTo>
                    <a:pt x="103" y="1032"/>
                    <a:pt x="319" y="1248"/>
                    <a:pt x="578" y="1248"/>
                  </a:cubicBezTo>
                  <a:cubicBezTo>
                    <a:pt x="846" y="1248"/>
                    <a:pt x="1062" y="1032"/>
                    <a:pt x="1062" y="774"/>
                  </a:cubicBezTo>
                  <a:cubicBezTo>
                    <a:pt x="1062" y="599"/>
                    <a:pt x="1073" y="423"/>
                    <a:pt x="980" y="269"/>
                  </a:cubicBezTo>
                  <a:cubicBezTo>
                    <a:pt x="876" y="83"/>
                    <a:pt x="691" y="0"/>
                    <a:pt x="484"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3034" name="Google Shape;3034;p89"/>
          <p:cNvGrpSpPr/>
          <p:nvPr/>
        </p:nvGrpSpPr>
        <p:grpSpPr>
          <a:xfrm>
            <a:off x="-174214" y="383381"/>
            <a:ext cx="1088250" cy="842731"/>
            <a:chOff x="2521600" y="370151"/>
            <a:chExt cx="634400" cy="491274"/>
          </a:xfrm>
        </p:grpSpPr>
        <p:sp>
          <p:nvSpPr>
            <p:cNvPr id="3035" name="Google Shape;3035;p89"/>
            <p:cNvSpPr/>
            <p:nvPr/>
          </p:nvSpPr>
          <p:spPr>
            <a:xfrm>
              <a:off x="2820776" y="370151"/>
              <a:ext cx="88000" cy="100225"/>
            </a:xfrm>
            <a:custGeom>
              <a:rect b="b" l="l" r="r" t="t"/>
              <a:pathLst>
                <a:path extrusionOk="0" h="4009" w="3520">
                  <a:moveTo>
                    <a:pt x="2021" y="1"/>
                  </a:moveTo>
                  <a:cubicBezTo>
                    <a:pt x="1846" y="1"/>
                    <a:pt x="1681" y="99"/>
                    <a:pt x="1636" y="325"/>
                  </a:cubicBezTo>
                  <a:cubicBezTo>
                    <a:pt x="1585" y="645"/>
                    <a:pt x="1502" y="965"/>
                    <a:pt x="1420" y="1284"/>
                  </a:cubicBezTo>
                  <a:cubicBezTo>
                    <a:pt x="1203" y="1192"/>
                    <a:pt x="976" y="1099"/>
                    <a:pt x="749" y="1037"/>
                  </a:cubicBezTo>
                  <a:cubicBezTo>
                    <a:pt x="704" y="1024"/>
                    <a:pt x="661" y="1018"/>
                    <a:pt x="620" y="1018"/>
                  </a:cubicBezTo>
                  <a:cubicBezTo>
                    <a:pt x="159" y="1018"/>
                    <a:pt x="0" y="1761"/>
                    <a:pt x="512" y="1903"/>
                  </a:cubicBezTo>
                  <a:cubicBezTo>
                    <a:pt x="728" y="1965"/>
                    <a:pt x="945" y="2048"/>
                    <a:pt x="1152" y="2141"/>
                  </a:cubicBezTo>
                  <a:cubicBezTo>
                    <a:pt x="1007" y="2584"/>
                    <a:pt x="842" y="3028"/>
                    <a:pt x="677" y="3461"/>
                  </a:cubicBezTo>
                  <a:cubicBezTo>
                    <a:pt x="552" y="3791"/>
                    <a:pt x="823" y="4008"/>
                    <a:pt x="1099" y="4008"/>
                  </a:cubicBezTo>
                  <a:cubicBezTo>
                    <a:pt x="1281" y="4008"/>
                    <a:pt x="1466" y="3915"/>
                    <a:pt x="1544" y="3698"/>
                  </a:cubicBezTo>
                  <a:cubicBezTo>
                    <a:pt x="1698" y="3306"/>
                    <a:pt x="1842" y="2904"/>
                    <a:pt x="1977" y="2512"/>
                  </a:cubicBezTo>
                  <a:cubicBezTo>
                    <a:pt x="2224" y="2615"/>
                    <a:pt x="2472" y="2698"/>
                    <a:pt x="2740" y="2749"/>
                  </a:cubicBezTo>
                  <a:cubicBezTo>
                    <a:pt x="2775" y="2756"/>
                    <a:pt x="2809" y="2759"/>
                    <a:pt x="2841" y="2759"/>
                  </a:cubicBezTo>
                  <a:cubicBezTo>
                    <a:pt x="3334" y="2759"/>
                    <a:pt x="3519" y="1990"/>
                    <a:pt x="2977" y="1883"/>
                  </a:cubicBezTo>
                  <a:cubicBezTo>
                    <a:pt x="2729" y="1831"/>
                    <a:pt x="2482" y="1749"/>
                    <a:pt x="2255" y="1656"/>
                  </a:cubicBezTo>
                  <a:cubicBezTo>
                    <a:pt x="2358" y="1295"/>
                    <a:pt x="2441" y="934"/>
                    <a:pt x="2513" y="573"/>
                  </a:cubicBezTo>
                  <a:cubicBezTo>
                    <a:pt x="2575" y="225"/>
                    <a:pt x="2286" y="1"/>
                    <a:pt x="2021" y="1"/>
                  </a:cubicBez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36" name="Google Shape;3036;p89"/>
            <p:cNvSpPr/>
            <p:nvPr/>
          </p:nvSpPr>
          <p:spPr>
            <a:xfrm>
              <a:off x="2521600" y="807300"/>
              <a:ext cx="63725" cy="54125"/>
            </a:xfrm>
            <a:custGeom>
              <a:rect b="b" l="l" r="r" t="t"/>
              <a:pathLst>
                <a:path extrusionOk="0" h="2165" w="2549">
                  <a:moveTo>
                    <a:pt x="1157" y="1"/>
                  </a:moveTo>
                  <a:cubicBezTo>
                    <a:pt x="631" y="1"/>
                    <a:pt x="159" y="384"/>
                    <a:pt x="83" y="917"/>
                  </a:cubicBezTo>
                  <a:cubicBezTo>
                    <a:pt x="1" y="1484"/>
                    <a:pt x="413" y="2031"/>
                    <a:pt x="991" y="2113"/>
                  </a:cubicBezTo>
                  <a:lnTo>
                    <a:pt x="1270" y="2154"/>
                  </a:lnTo>
                  <a:cubicBezTo>
                    <a:pt x="1319" y="2162"/>
                    <a:pt x="1367" y="2165"/>
                    <a:pt x="1415" y="2165"/>
                  </a:cubicBezTo>
                  <a:cubicBezTo>
                    <a:pt x="1927" y="2165"/>
                    <a:pt x="2391" y="1776"/>
                    <a:pt x="2466" y="1257"/>
                  </a:cubicBezTo>
                  <a:cubicBezTo>
                    <a:pt x="2549" y="680"/>
                    <a:pt x="2136" y="133"/>
                    <a:pt x="1569" y="50"/>
                  </a:cubicBezTo>
                  <a:lnTo>
                    <a:pt x="1290" y="9"/>
                  </a:lnTo>
                  <a:cubicBezTo>
                    <a:pt x="1246" y="3"/>
                    <a:pt x="1201" y="1"/>
                    <a:pt x="1157" y="1"/>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37" name="Google Shape;3037;p89"/>
            <p:cNvSpPr/>
            <p:nvPr/>
          </p:nvSpPr>
          <p:spPr>
            <a:xfrm>
              <a:off x="3033750" y="467675"/>
              <a:ext cx="46950" cy="40975"/>
            </a:xfrm>
            <a:custGeom>
              <a:rect b="b" l="l" r="r" t="t"/>
              <a:pathLst>
                <a:path extrusionOk="0" h="1639" w="1878">
                  <a:moveTo>
                    <a:pt x="1045" y="0"/>
                  </a:moveTo>
                  <a:cubicBezTo>
                    <a:pt x="892" y="0"/>
                    <a:pt x="739" y="47"/>
                    <a:pt x="610" y="143"/>
                  </a:cubicBezTo>
                  <a:cubicBezTo>
                    <a:pt x="527" y="205"/>
                    <a:pt x="454" y="257"/>
                    <a:pt x="383" y="319"/>
                  </a:cubicBezTo>
                  <a:cubicBezTo>
                    <a:pt x="62" y="556"/>
                    <a:pt x="1" y="1020"/>
                    <a:pt x="238" y="1350"/>
                  </a:cubicBezTo>
                  <a:cubicBezTo>
                    <a:pt x="378" y="1539"/>
                    <a:pt x="602" y="1638"/>
                    <a:pt x="828" y="1638"/>
                  </a:cubicBezTo>
                  <a:cubicBezTo>
                    <a:pt x="983" y="1638"/>
                    <a:pt x="1139" y="1591"/>
                    <a:pt x="1270" y="1495"/>
                  </a:cubicBezTo>
                  <a:cubicBezTo>
                    <a:pt x="1342" y="1433"/>
                    <a:pt x="1414" y="1381"/>
                    <a:pt x="1486" y="1330"/>
                  </a:cubicBezTo>
                  <a:cubicBezTo>
                    <a:pt x="1816" y="1082"/>
                    <a:pt x="1878" y="617"/>
                    <a:pt x="1641" y="298"/>
                  </a:cubicBezTo>
                  <a:cubicBezTo>
                    <a:pt x="1494" y="102"/>
                    <a:pt x="1269" y="0"/>
                    <a:pt x="1045" y="0"/>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38" name="Google Shape;3038;p89"/>
            <p:cNvSpPr/>
            <p:nvPr/>
          </p:nvSpPr>
          <p:spPr>
            <a:xfrm>
              <a:off x="3077075" y="522600"/>
              <a:ext cx="44125" cy="37525"/>
            </a:xfrm>
            <a:custGeom>
              <a:rect b="b" l="l" r="r" t="t"/>
              <a:pathLst>
                <a:path extrusionOk="0" h="1501" w="1765">
                  <a:moveTo>
                    <a:pt x="789" y="1"/>
                  </a:moveTo>
                  <a:cubicBezTo>
                    <a:pt x="429" y="1"/>
                    <a:pt x="110" y="272"/>
                    <a:pt x="62" y="628"/>
                  </a:cubicBezTo>
                  <a:cubicBezTo>
                    <a:pt x="1" y="1031"/>
                    <a:pt x="289" y="1402"/>
                    <a:pt x="681" y="1464"/>
                  </a:cubicBezTo>
                  <a:lnTo>
                    <a:pt x="878" y="1494"/>
                  </a:lnTo>
                  <a:cubicBezTo>
                    <a:pt x="910" y="1499"/>
                    <a:pt x="942" y="1501"/>
                    <a:pt x="974" y="1501"/>
                  </a:cubicBezTo>
                  <a:cubicBezTo>
                    <a:pt x="1339" y="1501"/>
                    <a:pt x="1666" y="1235"/>
                    <a:pt x="1713" y="866"/>
                  </a:cubicBezTo>
                  <a:cubicBezTo>
                    <a:pt x="1765" y="463"/>
                    <a:pt x="1486" y="91"/>
                    <a:pt x="1084" y="30"/>
                  </a:cubicBezTo>
                  <a:lnTo>
                    <a:pt x="898" y="9"/>
                  </a:lnTo>
                  <a:cubicBezTo>
                    <a:pt x="862" y="3"/>
                    <a:pt x="825" y="1"/>
                    <a:pt x="789" y="1"/>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39" name="Google Shape;3039;p89"/>
            <p:cNvSpPr/>
            <p:nvPr/>
          </p:nvSpPr>
          <p:spPr>
            <a:xfrm>
              <a:off x="3105725" y="457875"/>
              <a:ext cx="50275" cy="36825"/>
            </a:xfrm>
            <a:custGeom>
              <a:rect b="b" l="l" r="r" t="t"/>
              <a:pathLst>
                <a:path extrusionOk="0" h="1473" w="2011">
                  <a:moveTo>
                    <a:pt x="983" y="0"/>
                  </a:moveTo>
                  <a:cubicBezTo>
                    <a:pt x="149" y="0"/>
                    <a:pt x="0" y="1336"/>
                    <a:pt x="897" y="1463"/>
                  </a:cubicBezTo>
                  <a:cubicBezTo>
                    <a:pt x="938" y="1469"/>
                    <a:pt x="978" y="1472"/>
                    <a:pt x="1017" y="1472"/>
                  </a:cubicBezTo>
                  <a:cubicBezTo>
                    <a:pt x="1853" y="1472"/>
                    <a:pt x="2010" y="137"/>
                    <a:pt x="1103" y="9"/>
                  </a:cubicBezTo>
                  <a:cubicBezTo>
                    <a:pt x="1062" y="3"/>
                    <a:pt x="1022" y="0"/>
                    <a:pt x="983" y="0"/>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3040" name="Google Shape;3040;p89"/>
          <p:cNvGrpSpPr/>
          <p:nvPr/>
        </p:nvGrpSpPr>
        <p:grpSpPr>
          <a:xfrm>
            <a:off x="468525" y="4513488"/>
            <a:ext cx="251475" cy="289100"/>
            <a:chOff x="2189450" y="2335450"/>
            <a:chExt cx="251475" cy="289100"/>
          </a:xfrm>
        </p:grpSpPr>
        <p:sp>
          <p:nvSpPr>
            <p:cNvPr id="3041" name="Google Shape;3041;p89"/>
            <p:cNvSpPr/>
            <p:nvPr/>
          </p:nvSpPr>
          <p:spPr>
            <a:xfrm>
              <a:off x="2231500" y="2545625"/>
              <a:ext cx="101625" cy="78925"/>
            </a:xfrm>
            <a:custGeom>
              <a:rect b="b" l="l" r="r" t="t"/>
              <a:pathLst>
                <a:path extrusionOk="0" h="3157" w="4065">
                  <a:moveTo>
                    <a:pt x="2032" y="0"/>
                  </a:moveTo>
                  <a:cubicBezTo>
                    <a:pt x="1" y="0"/>
                    <a:pt x="1" y="3157"/>
                    <a:pt x="2032" y="3157"/>
                  </a:cubicBezTo>
                  <a:cubicBezTo>
                    <a:pt x="4065" y="3157"/>
                    <a:pt x="4065" y="0"/>
                    <a:pt x="2032" y="0"/>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42" name="Google Shape;3042;p89"/>
            <p:cNvSpPr/>
            <p:nvPr/>
          </p:nvSpPr>
          <p:spPr>
            <a:xfrm>
              <a:off x="2189450" y="2335450"/>
              <a:ext cx="101625" cy="78950"/>
            </a:xfrm>
            <a:custGeom>
              <a:rect b="b" l="l" r="r" t="t"/>
              <a:pathLst>
                <a:path extrusionOk="0" h="3158" w="4065">
                  <a:moveTo>
                    <a:pt x="2033" y="1"/>
                  </a:moveTo>
                  <a:cubicBezTo>
                    <a:pt x="1" y="1"/>
                    <a:pt x="1" y="3157"/>
                    <a:pt x="2033" y="3157"/>
                  </a:cubicBezTo>
                  <a:cubicBezTo>
                    <a:pt x="4065" y="3157"/>
                    <a:pt x="4065" y="1"/>
                    <a:pt x="2033" y="1"/>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43" name="Google Shape;3043;p89"/>
            <p:cNvSpPr/>
            <p:nvPr/>
          </p:nvSpPr>
          <p:spPr>
            <a:xfrm>
              <a:off x="2344175" y="2388250"/>
              <a:ext cx="96750" cy="89125"/>
            </a:xfrm>
            <a:custGeom>
              <a:rect b="b" l="l" r="r" t="t"/>
              <a:pathLst>
                <a:path extrusionOk="0" h="3565" w="3870">
                  <a:moveTo>
                    <a:pt x="2147" y="1"/>
                  </a:moveTo>
                  <a:cubicBezTo>
                    <a:pt x="1742" y="1"/>
                    <a:pt x="1337" y="153"/>
                    <a:pt x="1032" y="457"/>
                  </a:cubicBezTo>
                  <a:cubicBezTo>
                    <a:pt x="888" y="591"/>
                    <a:pt x="754" y="736"/>
                    <a:pt x="610" y="880"/>
                  </a:cubicBezTo>
                  <a:cubicBezTo>
                    <a:pt x="1" y="1478"/>
                    <a:pt x="1" y="2499"/>
                    <a:pt x="610" y="3108"/>
                  </a:cubicBezTo>
                  <a:cubicBezTo>
                    <a:pt x="914" y="3412"/>
                    <a:pt x="1321" y="3564"/>
                    <a:pt x="1728" y="3564"/>
                  </a:cubicBezTo>
                  <a:cubicBezTo>
                    <a:pt x="2134" y="3564"/>
                    <a:pt x="2539" y="3412"/>
                    <a:pt x="2838" y="3108"/>
                  </a:cubicBezTo>
                  <a:cubicBezTo>
                    <a:pt x="2982" y="2964"/>
                    <a:pt x="3127" y="2829"/>
                    <a:pt x="3260" y="2685"/>
                  </a:cubicBezTo>
                  <a:cubicBezTo>
                    <a:pt x="3869" y="2077"/>
                    <a:pt x="3869" y="1066"/>
                    <a:pt x="3260" y="457"/>
                  </a:cubicBezTo>
                  <a:cubicBezTo>
                    <a:pt x="2956" y="153"/>
                    <a:pt x="2552" y="1"/>
                    <a:pt x="2147" y="1"/>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3044" name="Google Shape;3044;p89"/>
          <p:cNvGrpSpPr/>
          <p:nvPr/>
        </p:nvGrpSpPr>
        <p:grpSpPr>
          <a:xfrm>
            <a:off x="8423694" y="1252654"/>
            <a:ext cx="469882" cy="778495"/>
            <a:chOff x="3330825" y="1367375"/>
            <a:chExt cx="280075" cy="464025"/>
          </a:xfrm>
        </p:grpSpPr>
        <p:sp>
          <p:nvSpPr>
            <p:cNvPr id="3045" name="Google Shape;3045;p89"/>
            <p:cNvSpPr/>
            <p:nvPr/>
          </p:nvSpPr>
          <p:spPr>
            <a:xfrm>
              <a:off x="3484800" y="1720525"/>
              <a:ext cx="115550" cy="110875"/>
            </a:xfrm>
            <a:custGeom>
              <a:rect b="b" l="l" r="r" t="t"/>
              <a:pathLst>
                <a:path extrusionOk="0" h="4435" w="4622">
                  <a:moveTo>
                    <a:pt x="2311" y="0"/>
                  </a:moveTo>
                  <a:cubicBezTo>
                    <a:pt x="2159" y="0"/>
                    <a:pt x="2006" y="13"/>
                    <a:pt x="1857" y="37"/>
                  </a:cubicBezTo>
                  <a:cubicBezTo>
                    <a:pt x="764" y="233"/>
                    <a:pt x="0" y="1265"/>
                    <a:pt x="51" y="2348"/>
                  </a:cubicBezTo>
                  <a:cubicBezTo>
                    <a:pt x="51" y="2461"/>
                    <a:pt x="72" y="2574"/>
                    <a:pt x="93" y="2678"/>
                  </a:cubicBezTo>
                  <a:cubicBezTo>
                    <a:pt x="113" y="2998"/>
                    <a:pt x="196" y="3307"/>
                    <a:pt x="351" y="3606"/>
                  </a:cubicBezTo>
                  <a:cubicBezTo>
                    <a:pt x="665" y="4200"/>
                    <a:pt x="1226" y="4435"/>
                    <a:pt x="1815" y="4435"/>
                  </a:cubicBezTo>
                  <a:cubicBezTo>
                    <a:pt x="2249" y="4435"/>
                    <a:pt x="2698" y="4307"/>
                    <a:pt x="3074" y="4101"/>
                  </a:cubicBezTo>
                  <a:cubicBezTo>
                    <a:pt x="4054" y="3555"/>
                    <a:pt x="4621" y="2430"/>
                    <a:pt x="4312" y="1337"/>
                  </a:cubicBezTo>
                  <a:cubicBezTo>
                    <a:pt x="4057" y="414"/>
                    <a:pt x="3188" y="0"/>
                    <a:pt x="2311" y="0"/>
                  </a:cubicBezTo>
                  <a:close/>
                </a:path>
              </a:pathLst>
            </a:custGeom>
            <a:solidFill>
              <a:srgbClr val="AAB3EA"/>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46" name="Google Shape;3046;p89"/>
            <p:cNvSpPr/>
            <p:nvPr/>
          </p:nvSpPr>
          <p:spPr>
            <a:xfrm>
              <a:off x="3477400" y="1543325"/>
              <a:ext cx="133500" cy="103775"/>
            </a:xfrm>
            <a:custGeom>
              <a:rect b="b" l="l" r="r" t="t"/>
              <a:pathLst>
                <a:path extrusionOk="0" h="4151" w="5340">
                  <a:moveTo>
                    <a:pt x="2983" y="1"/>
                  </a:moveTo>
                  <a:cubicBezTo>
                    <a:pt x="2469" y="1"/>
                    <a:pt x="1956" y="154"/>
                    <a:pt x="1575" y="451"/>
                  </a:cubicBezTo>
                  <a:cubicBezTo>
                    <a:pt x="0" y="1662"/>
                    <a:pt x="1018" y="4151"/>
                    <a:pt x="2737" y="4151"/>
                  </a:cubicBezTo>
                  <a:cubicBezTo>
                    <a:pt x="2819" y="4151"/>
                    <a:pt x="2903" y="4145"/>
                    <a:pt x="2988" y="4134"/>
                  </a:cubicBezTo>
                  <a:cubicBezTo>
                    <a:pt x="3494" y="4134"/>
                    <a:pt x="3999" y="3938"/>
                    <a:pt x="4432" y="3576"/>
                  </a:cubicBezTo>
                  <a:cubicBezTo>
                    <a:pt x="5340" y="2834"/>
                    <a:pt x="5340" y="1555"/>
                    <a:pt x="4629" y="699"/>
                  </a:cubicBezTo>
                  <a:cubicBezTo>
                    <a:pt x="4237" y="228"/>
                    <a:pt x="3610" y="1"/>
                    <a:pt x="2983" y="1"/>
                  </a:cubicBezTo>
                  <a:close/>
                </a:path>
              </a:pathLst>
            </a:custGeom>
            <a:solidFill>
              <a:srgbClr val="AAB3EA"/>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47" name="Google Shape;3047;p89"/>
            <p:cNvSpPr/>
            <p:nvPr/>
          </p:nvSpPr>
          <p:spPr>
            <a:xfrm>
              <a:off x="3330825" y="1489400"/>
              <a:ext cx="143400" cy="134750"/>
            </a:xfrm>
            <a:custGeom>
              <a:rect b="b" l="l" r="r" t="t"/>
              <a:pathLst>
                <a:path extrusionOk="0" h="5390" w="5736">
                  <a:moveTo>
                    <a:pt x="2327" y="0"/>
                  </a:moveTo>
                  <a:cubicBezTo>
                    <a:pt x="1872" y="0"/>
                    <a:pt x="1427" y="134"/>
                    <a:pt x="1043" y="452"/>
                  </a:cubicBezTo>
                  <a:cubicBezTo>
                    <a:pt x="775" y="669"/>
                    <a:pt x="610" y="947"/>
                    <a:pt x="506" y="1267"/>
                  </a:cubicBezTo>
                  <a:cubicBezTo>
                    <a:pt x="32" y="2134"/>
                    <a:pt x="1" y="3361"/>
                    <a:pt x="424" y="4145"/>
                  </a:cubicBezTo>
                  <a:cubicBezTo>
                    <a:pt x="881" y="4994"/>
                    <a:pt x="1728" y="5389"/>
                    <a:pt x="2600" y="5389"/>
                  </a:cubicBezTo>
                  <a:cubicBezTo>
                    <a:pt x="3223" y="5389"/>
                    <a:pt x="3859" y="5188"/>
                    <a:pt x="4374" y="4805"/>
                  </a:cubicBezTo>
                  <a:cubicBezTo>
                    <a:pt x="5664" y="3836"/>
                    <a:pt x="5736" y="2134"/>
                    <a:pt x="4612" y="1030"/>
                  </a:cubicBezTo>
                  <a:cubicBezTo>
                    <a:pt x="4019" y="444"/>
                    <a:pt x="3156" y="0"/>
                    <a:pt x="2327" y="0"/>
                  </a:cubicBezTo>
                  <a:close/>
                </a:path>
              </a:pathLst>
            </a:custGeom>
            <a:solidFill>
              <a:srgbClr val="AAB3EA"/>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48" name="Google Shape;3048;p89"/>
            <p:cNvSpPr/>
            <p:nvPr/>
          </p:nvSpPr>
          <p:spPr>
            <a:xfrm>
              <a:off x="3451275" y="1367375"/>
              <a:ext cx="111650" cy="100400"/>
            </a:xfrm>
            <a:custGeom>
              <a:rect b="b" l="l" r="r" t="t"/>
              <a:pathLst>
                <a:path extrusionOk="0" h="4016" w="4466">
                  <a:moveTo>
                    <a:pt x="2077" y="0"/>
                  </a:moveTo>
                  <a:cubicBezTo>
                    <a:pt x="1557" y="0"/>
                    <a:pt x="1026" y="185"/>
                    <a:pt x="660" y="506"/>
                  </a:cubicBezTo>
                  <a:cubicBezTo>
                    <a:pt x="640" y="537"/>
                    <a:pt x="608" y="558"/>
                    <a:pt x="588" y="578"/>
                  </a:cubicBezTo>
                  <a:cubicBezTo>
                    <a:pt x="299" y="805"/>
                    <a:pt x="134" y="1145"/>
                    <a:pt x="83" y="1517"/>
                  </a:cubicBezTo>
                  <a:cubicBezTo>
                    <a:pt x="0" y="1950"/>
                    <a:pt x="62" y="2404"/>
                    <a:pt x="258" y="2827"/>
                  </a:cubicBezTo>
                  <a:cubicBezTo>
                    <a:pt x="340" y="3002"/>
                    <a:pt x="443" y="3146"/>
                    <a:pt x="567" y="3270"/>
                  </a:cubicBezTo>
                  <a:cubicBezTo>
                    <a:pt x="805" y="3570"/>
                    <a:pt x="1104" y="3817"/>
                    <a:pt x="1465" y="3930"/>
                  </a:cubicBezTo>
                  <a:cubicBezTo>
                    <a:pt x="1650" y="3988"/>
                    <a:pt x="1827" y="4015"/>
                    <a:pt x="1997" y="4015"/>
                  </a:cubicBezTo>
                  <a:cubicBezTo>
                    <a:pt x="3607" y="4015"/>
                    <a:pt x="4465" y="1592"/>
                    <a:pt x="3280" y="444"/>
                  </a:cubicBezTo>
                  <a:cubicBezTo>
                    <a:pt x="2965" y="138"/>
                    <a:pt x="2525" y="0"/>
                    <a:pt x="2077" y="0"/>
                  </a:cubicBezTo>
                  <a:close/>
                </a:path>
              </a:pathLst>
            </a:custGeom>
            <a:solidFill>
              <a:srgbClr val="AAB3EA"/>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49" name="Google Shape;3049;p89"/>
            <p:cNvSpPr/>
            <p:nvPr/>
          </p:nvSpPr>
          <p:spPr>
            <a:xfrm>
              <a:off x="3353000" y="1520100"/>
              <a:ext cx="54450" cy="76825"/>
            </a:xfrm>
            <a:custGeom>
              <a:rect b="b" l="l" r="r" t="t"/>
              <a:pathLst>
                <a:path extrusionOk="0" h="3073" w="2178">
                  <a:moveTo>
                    <a:pt x="1092" y="1"/>
                  </a:moveTo>
                  <a:cubicBezTo>
                    <a:pt x="1037" y="1"/>
                    <a:pt x="980" y="21"/>
                    <a:pt x="929" y="70"/>
                  </a:cubicBezTo>
                  <a:cubicBezTo>
                    <a:pt x="1" y="906"/>
                    <a:pt x="558" y="2999"/>
                    <a:pt x="1868" y="3072"/>
                  </a:cubicBezTo>
                  <a:cubicBezTo>
                    <a:pt x="1875" y="3073"/>
                    <a:pt x="1881" y="3073"/>
                    <a:pt x="1887" y="3073"/>
                  </a:cubicBezTo>
                  <a:cubicBezTo>
                    <a:pt x="2178" y="3073"/>
                    <a:pt x="2171" y="2607"/>
                    <a:pt x="1868" y="2598"/>
                  </a:cubicBezTo>
                  <a:cubicBezTo>
                    <a:pt x="960" y="2546"/>
                    <a:pt x="672" y="947"/>
                    <a:pt x="1270" y="411"/>
                  </a:cubicBezTo>
                  <a:cubicBezTo>
                    <a:pt x="1446" y="243"/>
                    <a:pt x="1281" y="1"/>
                    <a:pt x="1092" y="1"/>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50" name="Google Shape;3050;p89"/>
            <p:cNvSpPr/>
            <p:nvPr/>
          </p:nvSpPr>
          <p:spPr>
            <a:xfrm>
              <a:off x="3451525" y="1381525"/>
              <a:ext cx="55450" cy="76050"/>
            </a:xfrm>
            <a:custGeom>
              <a:rect b="b" l="l" r="r" t="t"/>
              <a:pathLst>
                <a:path extrusionOk="0" h="3042" w="2218">
                  <a:moveTo>
                    <a:pt x="1304" y="0"/>
                  </a:moveTo>
                  <a:cubicBezTo>
                    <a:pt x="1263" y="0"/>
                    <a:pt x="1220" y="13"/>
                    <a:pt x="1176" y="43"/>
                  </a:cubicBezTo>
                  <a:cubicBezTo>
                    <a:pt x="0" y="827"/>
                    <a:pt x="815" y="2395"/>
                    <a:pt x="1754" y="3004"/>
                  </a:cubicBezTo>
                  <a:cubicBezTo>
                    <a:pt x="1795" y="3030"/>
                    <a:pt x="1837" y="3042"/>
                    <a:pt x="1876" y="3042"/>
                  </a:cubicBezTo>
                  <a:cubicBezTo>
                    <a:pt x="2079" y="3042"/>
                    <a:pt x="2218" y="2729"/>
                    <a:pt x="2001" y="2591"/>
                  </a:cubicBezTo>
                  <a:cubicBezTo>
                    <a:pt x="1382" y="2188"/>
                    <a:pt x="578" y="1012"/>
                    <a:pt x="1424" y="455"/>
                  </a:cubicBezTo>
                  <a:cubicBezTo>
                    <a:pt x="1638" y="310"/>
                    <a:pt x="1504" y="0"/>
                    <a:pt x="1304" y="0"/>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51" name="Google Shape;3051;p89"/>
            <p:cNvSpPr/>
            <p:nvPr/>
          </p:nvSpPr>
          <p:spPr>
            <a:xfrm>
              <a:off x="3507475" y="1562550"/>
              <a:ext cx="38475" cy="55175"/>
            </a:xfrm>
            <a:custGeom>
              <a:rect b="b" l="l" r="r" t="t"/>
              <a:pathLst>
                <a:path extrusionOk="0" h="2207" w="1539">
                  <a:moveTo>
                    <a:pt x="743" y="0"/>
                  </a:moveTo>
                  <a:cubicBezTo>
                    <a:pt x="669" y="0"/>
                    <a:pt x="593" y="31"/>
                    <a:pt x="537" y="105"/>
                  </a:cubicBezTo>
                  <a:cubicBezTo>
                    <a:pt x="1" y="817"/>
                    <a:pt x="372" y="1859"/>
                    <a:pt x="1166" y="2189"/>
                  </a:cubicBezTo>
                  <a:cubicBezTo>
                    <a:pt x="1196" y="2201"/>
                    <a:pt x="1224" y="2206"/>
                    <a:pt x="1251" y="2206"/>
                  </a:cubicBezTo>
                  <a:cubicBezTo>
                    <a:pt x="1467" y="2206"/>
                    <a:pt x="1539" y="1826"/>
                    <a:pt x="1290" y="1725"/>
                  </a:cubicBezTo>
                  <a:cubicBezTo>
                    <a:pt x="754" y="1508"/>
                    <a:pt x="630" y="786"/>
                    <a:pt x="950" y="343"/>
                  </a:cubicBezTo>
                  <a:cubicBezTo>
                    <a:pt x="1080" y="169"/>
                    <a:pt x="916" y="0"/>
                    <a:pt x="743" y="0"/>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52" name="Google Shape;3052;p89"/>
            <p:cNvSpPr/>
            <p:nvPr/>
          </p:nvSpPr>
          <p:spPr>
            <a:xfrm>
              <a:off x="3501025" y="1742650"/>
              <a:ext cx="41675" cy="55450"/>
            </a:xfrm>
            <a:custGeom>
              <a:rect b="b" l="l" r="r" t="t"/>
              <a:pathLst>
                <a:path extrusionOk="0" h="2218" w="1667">
                  <a:moveTo>
                    <a:pt x="651" y="1"/>
                  </a:moveTo>
                  <a:cubicBezTo>
                    <a:pt x="578" y="1"/>
                    <a:pt x="505" y="33"/>
                    <a:pt x="454" y="112"/>
                  </a:cubicBezTo>
                  <a:cubicBezTo>
                    <a:pt x="1" y="875"/>
                    <a:pt x="454" y="1927"/>
                    <a:pt x="1280" y="2205"/>
                  </a:cubicBezTo>
                  <a:cubicBezTo>
                    <a:pt x="1306" y="2214"/>
                    <a:pt x="1331" y="2218"/>
                    <a:pt x="1354" y="2218"/>
                  </a:cubicBezTo>
                  <a:cubicBezTo>
                    <a:pt x="1588" y="2218"/>
                    <a:pt x="1666" y="1826"/>
                    <a:pt x="1403" y="1741"/>
                  </a:cubicBezTo>
                  <a:cubicBezTo>
                    <a:pt x="867" y="1556"/>
                    <a:pt x="578" y="844"/>
                    <a:pt x="878" y="359"/>
                  </a:cubicBezTo>
                  <a:cubicBezTo>
                    <a:pt x="985" y="172"/>
                    <a:pt x="818" y="1"/>
                    <a:pt x="651" y="1"/>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3053" name="Google Shape;3053;p89"/>
          <p:cNvSpPr/>
          <p:nvPr/>
        </p:nvSpPr>
        <p:spPr>
          <a:xfrm>
            <a:off x="8635063" y="2035275"/>
            <a:ext cx="941978" cy="949101"/>
          </a:xfrm>
          <a:custGeom>
            <a:rect b="b" l="l" r="r" t="t"/>
            <a:pathLst>
              <a:path extrusionOk="0" h="15724" w="15606">
                <a:moveTo>
                  <a:pt x="12171" y="1"/>
                </a:moveTo>
                <a:cubicBezTo>
                  <a:pt x="11362" y="1"/>
                  <a:pt x="10564" y="470"/>
                  <a:pt x="10389" y="1561"/>
                </a:cubicBezTo>
                <a:cubicBezTo>
                  <a:pt x="10272" y="2229"/>
                  <a:pt x="10577" y="2768"/>
                  <a:pt x="11046" y="3108"/>
                </a:cubicBezTo>
                <a:lnTo>
                  <a:pt x="11057" y="3120"/>
                </a:lnTo>
                <a:cubicBezTo>
                  <a:pt x="11080" y="3132"/>
                  <a:pt x="11093" y="3143"/>
                  <a:pt x="11116" y="3155"/>
                </a:cubicBezTo>
                <a:cubicBezTo>
                  <a:pt x="11139" y="3179"/>
                  <a:pt x="11174" y="3213"/>
                  <a:pt x="11210" y="3237"/>
                </a:cubicBezTo>
                <a:cubicBezTo>
                  <a:pt x="11221" y="3237"/>
                  <a:pt x="11221" y="3237"/>
                  <a:pt x="11233" y="3249"/>
                </a:cubicBezTo>
                <a:cubicBezTo>
                  <a:pt x="11233" y="3249"/>
                  <a:pt x="11244" y="3249"/>
                  <a:pt x="11244" y="3260"/>
                </a:cubicBezTo>
                <a:cubicBezTo>
                  <a:pt x="10952" y="3812"/>
                  <a:pt x="10682" y="4375"/>
                  <a:pt x="10389" y="4925"/>
                </a:cubicBezTo>
                <a:cubicBezTo>
                  <a:pt x="9920" y="4738"/>
                  <a:pt x="9415" y="4633"/>
                  <a:pt x="8923" y="4633"/>
                </a:cubicBezTo>
                <a:cubicBezTo>
                  <a:pt x="7751" y="4633"/>
                  <a:pt x="6602" y="5183"/>
                  <a:pt x="6051" y="6438"/>
                </a:cubicBezTo>
                <a:cubicBezTo>
                  <a:pt x="5348" y="6144"/>
                  <a:pt x="4621" y="5899"/>
                  <a:pt x="3917" y="5594"/>
                </a:cubicBezTo>
                <a:lnTo>
                  <a:pt x="3917" y="5570"/>
                </a:lnTo>
                <a:lnTo>
                  <a:pt x="3917" y="5535"/>
                </a:lnTo>
                <a:cubicBezTo>
                  <a:pt x="3929" y="5488"/>
                  <a:pt x="3929" y="5430"/>
                  <a:pt x="3929" y="5371"/>
                </a:cubicBezTo>
                <a:lnTo>
                  <a:pt x="3929" y="5347"/>
                </a:lnTo>
                <a:cubicBezTo>
                  <a:pt x="3929" y="5289"/>
                  <a:pt x="3917" y="5230"/>
                  <a:pt x="3905" y="5172"/>
                </a:cubicBezTo>
                <a:lnTo>
                  <a:pt x="3905" y="5136"/>
                </a:lnTo>
                <a:cubicBezTo>
                  <a:pt x="3894" y="5078"/>
                  <a:pt x="3882" y="5019"/>
                  <a:pt x="3870" y="4972"/>
                </a:cubicBezTo>
                <a:cubicBezTo>
                  <a:pt x="3858" y="4914"/>
                  <a:pt x="3835" y="4867"/>
                  <a:pt x="3811" y="4808"/>
                </a:cubicBezTo>
                <a:cubicBezTo>
                  <a:pt x="3811" y="4797"/>
                  <a:pt x="3811" y="4784"/>
                  <a:pt x="3800" y="4773"/>
                </a:cubicBezTo>
                <a:lnTo>
                  <a:pt x="3730" y="4633"/>
                </a:lnTo>
                <a:cubicBezTo>
                  <a:pt x="3730" y="4620"/>
                  <a:pt x="3730" y="4620"/>
                  <a:pt x="3718" y="4609"/>
                </a:cubicBezTo>
                <a:cubicBezTo>
                  <a:pt x="3694" y="4562"/>
                  <a:pt x="3671" y="4527"/>
                  <a:pt x="3647" y="4480"/>
                </a:cubicBezTo>
                <a:cubicBezTo>
                  <a:pt x="3636" y="4480"/>
                  <a:pt x="3636" y="4468"/>
                  <a:pt x="3624" y="4456"/>
                </a:cubicBezTo>
                <a:cubicBezTo>
                  <a:pt x="3600" y="4421"/>
                  <a:pt x="3566" y="4375"/>
                  <a:pt x="3530" y="4339"/>
                </a:cubicBezTo>
                <a:cubicBezTo>
                  <a:pt x="3519" y="4328"/>
                  <a:pt x="3519" y="4316"/>
                  <a:pt x="3506" y="4316"/>
                </a:cubicBezTo>
                <a:cubicBezTo>
                  <a:pt x="3472" y="4269"/>
                  <a:pt x="3436" y="4234"/>
                  <a:pt x="3389" y="4198"/>
                </a:cubicBezTo>
                <a:cubicBezTo>
                  <a:pt x="3003" y="3823"/>
                  <a:pt x="2451" y="3612"/>
                  <a:pt x="1901" y="3612"/>
                </a:cubicBezTo>
                <a:cubicBezTo>
                  <a:pt x="1080" y="3612"/>
                  <a:pt x="294" y="4081"/>
                  <a:pt x="106" y="5172"/>
                </a:cubicBezTo>
                <a:cubicBezTo>
                  <a:pt x="0" y="5840"/>
                  <a:pt x="294" y="6379"/>
                  <a:pt x="763" y="6719"/>
                </a:cubicBezTo>
                <a:cubicBezTo>
                  <a:pt x="775" y="6719"/>
                  <a:pt x="775" y="6731"/>
                  <a:pt x="786" y="6731"/>
                </a:cubicBezTo>
                <a:cubicBezTo>
                  <a:pt x="833" y="6766"/>
                  <a:pt x="892" y="6801"/>
                  <a:pt x="951" y="6837"/>
                </a:cubicBezTo>
                <a:cubicBezTo>
                  <a:pt x="1010" y="6871"/>
                  <a:pt x="1068" y="6907"/>
                  <a:pt x="1127" y="6930"/>
                </a:cubicBezTo>
                <a:cubicBezTo>
                  <a:pt x="1138" y="6942"/>
                  <a:pt x="1162" y="6942"/>
                  <a:pt x="1185" y="6954"/>
                </a:cubicBezTo>
                <a:cubicBezTo>
                  <a:pt x="1221" y="6977"/>
                  <a:pt x="1268" y="6989"/>
                  <a:pt x="1315" y="7012"/>
                </a:cubicBezTo>
                <a:cubicBezTo>
                  <a:pt x="1338" y="7012"/>
                  <a:pt x="1361" y="7024"/>
                  <a:pt x="1373" y="7024"/>
                </a:cubicBezTo>
                <a:cubicBezTo>
                  <a:pt x="1443" y="7048"/>
                  <a:pt x="1502" y="7071"/>
                  <a:pt x="1572" y="7082"/>
                </a:cubicBezTo>
                <a:cubicBezTo>
                  <a:pt x="1643" y="7106"/>
                  <a:pt x="1701" y="7106"/>
                  <a:pt x="1771" y="7118"/>
                </a:cubicBezTo>
                <a:cubicBezTo>
                  <a:pt x="1795" y="7129"/>
                  <a:pt x="1807" y="7129"/>
                  <a:pt x="1830" y="7129"/>
                </a:cubicBezTo>
                <a:cubicBezTo>
                  <a:pt x="1877" y="7129"/>
                  <a:pt x="1924" y="7142"/>
                  <a:pt x="1982" y="7142"/>
                </a:cubicBezTo>
                <a:lnTo>
                  <a:pt x="2252" y="7142"/>
                </a:lnTo>
                <a:cubicBezTo>
                  <a:pt x="2311" y="7142"/>
                  <a:pt x="2381" y="7129"/>
                  <a:pt x="2440" y="7118"/>
                </a:cubicBezTo>
                <a:cubicBezTo>
                  <a:pt x="2463" y="7118"/>
                  <a:pt x="2487" y="7118"/>
                  <a:pt x="2498" y="7106"/>
                </a:cubicBezTo>
                <a:cubicBezTo>
                  <a:pt x="2545" y="7106"/>
                  <a:pt x="2592" y="7095"/>
                  <a:pt x="2639" y="7082"/>
                </a:cubicBezTo>
                <a:cubicBezTo>
                  <a:pt x="2662" y="7071"/>
                  <a:pt x="2686" y="7071"/>
                  <a:pt x="2698" y="7059"/>
                </a:cubicBezTo>
                <a:cubicBezTo>
                  <a:pt x="2768" y="7048"/>
                  <a:pt x="2826" y="7024"/>
                  <a:pt x="2886" y="7001"/>
                </a:cubicBezTo>
                <a:cubicBezTo>
                  <a:pt x="2897" y="7001"/>
                  <a:pt x="2897" y="6989"/>
                  <a:pt x="2897" y="6989"/>
                </a:cubicBezTo>
                <a:cubicBezTo>
                  <a:pt x="2956" y="6965"/>
                  <a:pt x="3014" y="6942"/>
                  <a:pt x="3073" y="6907"/>
                </a:cubicBezTo>
                <a:cubicBezTo>
                  <a:pt x="3084" y="6895"/>
                  <a:pt x="3108" y="6884"/>
                  <a:pt x="3120" y="6871"/>
                </a:cubicBezTo>
                <a:cubicBezTo>
                  <a:pt x="3167" y="6848"/>
                  <a:pt x="3202" y="6825"/>
                  <a:pt x="3249" y="6790"/>
                </a:cubicBezTo>
                <a:cubicBezTo>
                  <a:pt x="3261" y="6778"/>
                  <a:pt x="3272" y="6766"/>
                  <a:pt x="3295" y="6754"/>
                </a:cubicBezTo>
                <a:cubicBezTo>
                  <a:pt x="3342" y="6719"/>
                  <a:pt x="3401" y="6673"/>
                  <a:pt x="3448" y="6626"/>
                </a:cubicBezTo>
                <a:lnTo>
                  <a:pt x="3448" y="6613"/>
                </a:lnTo>
                <a:cubicBezTo>
                  <a:pt x="3495" y="6567"/>
                  <a:pt x="3542" y="6520"/>
                  <a:pt x="3577" y="6462"/>
                </a:cubicBezTo>
                <a:cubicBezTo>
                  <a:pt x="3589" y="6449"/>
                  <a:pt x="3600" y="6426"/>
                  <a:pt x="3612" y="6402"/>
                </a:cubicBezTo>
                <a:cubicBezTo>
                  <a:pt x="3636" y="6379"/>
                  <a:pt x="3659" y="6344"/>
                  <a:pt x="3683" y="6321"/>
                </a:cubicBezTo>
                <a:cubicBezTo>
                  <a:pt x="4386" y="6613"/>
                  <a:pt x="5113" y="6860"/>
                  <a:pt x="5817" y="7165"/>
                </a:cubicBezTo>
                <a:cubicBezTo>
                  <a:pt x="5804" y="7235"/>
                  <a:pt x="5781" y="7306"/>
                  <a:pt x="5770" y="7376"/>
                </a:cubicBezTo>
                <a:cubicBezTo>
                  <a:pt x="5606" y="8372"/>
                  <a:pt x="5969" y="9205"/>
                  <a:pt x="6590" y="9802"/>
                </a:cubicBezTo>
                <a:cubicBezTo>
                  <a:pt x="6109" y="10612"/>
                  <a:pt x="5734" y="11467"/>
                  <a:pt x="5289" y="12288"/>
                </a:cubicBezTo>
                <a:cubicBezTo>
                  <a:pt x="5078" y="12230"/>
                  <a:pt x="4866" y="12194"/>
                  <a:pt x="4655" y="12194"/>
                </a:cubicBezTo>
                <a:cubicBezTo>
                  <a:pt x="3847" y="12194"/>
                  <a:pt x="3050" y="12663"/>
                  <a:pt x="2873" y="13754"/>
                </a:cubicBezTo>
                <a:cubicBezTo>
                  <a:pt x="2756" y="14422"/>
                  <a:pt x="3061" y="14950"/>
                  <a:pt x="3530" y="15302"/>
                </a:cubicBezTo>
                <a:cubicBezTo>
                  <a:pt x="3530" y="15302"/>
                  <a:pt x="3542" y="15302"/>
                  <a:pt x="3542" y="15313"/>
                </a:cubicBezTo>
                <a:cubicBezTo>
                  <a:pt x="3600" y="15349"/>
                  <a:pt x="3647" y="15383"/>
                  <a:pt x="3706" y="15419"/>
                </a:cubicBezTo>
                <a:lnTo>
                  <a:pt x="3718" y="15419"/>
                </a:lnTo>
                <a:cubicBezTo>
                  <a:pt x="3764" y="15454"/>
                  <a:pt x="3823" y="15477"/>
                  <a:pt x="3882" y="15513"/>
                </a:cubicBezTo>
                <a:cubicBezTo>
                  <a:pt x="3905" y="15513"/>
                  <a:pt x="3917" y="15524"/>
                  <a:pt x="3941" y="15536"/>
                </a:cubicBezTo>
                <a:cubicBezTo>
                  <a:pt x="3988" y="15547"/>
                  <a:pt x="4035" y="15571"/>
                  <a:pt x="4081" y="15583"/>
                </a:cubicBezTo>
                <a:cubicBezTo>
                  <a:pt x="4093" y="15594"/>
                  <a:pt x="4116" y="15606"/>
                  <a:pt x="4140" y="15606"/>
                </a:cubicBezTo>
                <a:cubicBezTo>
                  <a:pt x="4199" y="15630"/>
                  <a:pt x="4269" y="15653"/>
                  <a:pt x="4327" y="15665"/>
                </a:cubicBezTo>
                <a:lnTo>
                  <a:pt x="4339" y="15665"/>
                </a:lnTo>
                <a:cubicBezTo>
                  <a:pt x="4398" y="15677"/>
                  <a:pt x="4468" y="15688"/>
                  <a:pt x="4527" y="15700"/>
                </a:cubicBezTo>
                <a:cubicBezTo>
                  <a:pt x="4550" y="15700"/>
                  <a:pt x="4574" y="15700"/>
                  <a:pt x="4585" y="15711"/>
                </a:cubicBezTo>
                <a:cubicBezTo>
                  <a:pt x="4644" y="15711"/>
                  <a:pt x="4691" y="15724"/>
                  <a:pt x="4738" y="15724"/>
                </a:cubicBezTo>
                <a:lnTo>
                  <a:pt x="5007" y="15724"/>
                </a:lnTo>
                <a:cubicBezTo>
                  <a:pt x="5078" y="15724"/>
                  <a:pt x="5137" y="15711"/>
                  <a:pt x="5207" y="15700"/>
                </a:cubicBezTo>
                <a:cubicBezTo>
                  <a:pt x="5218" y="15700"/>
                  <a:pt x="5242" y="15688"/>
                  <a:pt x="5265" y="15688"/>
                </a:cubicBezTo>
                <a:lnTo>
                  <a:pt x="5406" y="15653"/>
                </a:lnTo>
                <a:cubicBezTo>
                  <a:pt x="5429" y="15653"/>
                  <a:pt x="5441" y="15641"/>
                  <a:pt x="5465" y="15641"/>
                </a:cubicBezTo>
                <a:cubicBezTo>
                  <a:pt x="5523" y="15618"/>
                  <a:pt x="5593" y="15606"/>
                  <a:pt x="5652" y="15571"/>
                </a:cubicBezTo>
                <a:cubicBezTo>
                  <a:pt x="5711" y="15547"/>
                  <a:pt x="5770" y="15513"/>
                  <a:pt x="5828" y="15489"/>
                </a:cubicBezTo>
                <a:cubicBezTo>
                  <a:pt x="5851" y="15477"/>
                  <a:pt x="5864" y="15466"/>
                  <a:pt x="5887" y="15454"/>
                </a:cubicBezTo>
                <a:cubicBezTo>
                  <a:pt x="5922" y="15430"/>
                  <a:pt x="5969" y="15407"/>
                  <a:pt x="6004" y="15372"/>
                </a:cubicBezTo>
                <a:cubicBezTo>
                  <a:pt x="6015" y="15360"/>
                  <a:pt x="6039" y="15349"/>
                  <a:pt x="6051" y="15336"/>
                </a:cubicBezTo>
                <a:cubicBezTo>
                  <a:pt x="6109" y="15289"/>
                  <a:pt x="6156" y="15255"/>
                  <a:pt x="6203" y="15196"/>
                </a:cubicBezTo>
                <a:cubicBezTo>
                  <a:pt x="6250" y="15149"/>
                  <a:pt x="6297" y="15091"/>
                  <a:pt x="6344" y="15044"/>
                </a:cubicBezTo>
                <a:cubicBezTo>
                  <a:pt x="6356" y="15020"/>
                  <a:pt x="6367" y="15008"/>
                  <a:pt x="6379" y="14985"/>
                </a:cubicBezTo>
                <a:cubicBezTo>
                  <a:pt x="6414" y="14938"/>
                  <a:pt x="6438" y="14903"/>
                  <a:pt x="6461" y="14844"/>
                </a:cubicBezTo>
                <a:cubicBezTo>
                  <a:pt x="6473" y="14833"/>
                  <a:pt x="6484" y="14809"/>
                  <a:pt x="6497" y="14797"/>
                </a:cubicBezTo>
                <a:cubicBezTo>
                  <a:pt x="6531" y="14727"/>
                  <a:pt x="6567" y="14656"/>
                  <a:pt x="6590" y="14575"/>
                </a:cubicBezTo>
                <a:cubicBezTo>
                  <a:pt x="6614" y="14516"/>
                  <a:pt x="6625" y="14445"/>
                  <a:pt x="6649" y="14375"/>
                </a:cubicBezTo>
                <a:lnTo>
                  <a:pt x="6649" y="14340"/>
                </a:lnTo>
                <a:cubicBezTo>
                  <a:pt x="6661" y="14270"/>
                  <a:pt x="6672" y="14211"/>
                  <a:pt x="6684" y="14153"/>
                </a:cubicBezTo>
                <a:lnTo>
                  <a:pt x="6684" y="14117"/>
                </a:lnTo>
                <a:lnTo>
                  <a:pt x="6684" y="13953"/>
                </a:lnTo>
                <a:lnTo>
                  <a:pt x="6684" y="13918"/>
                </a:lnTo>
                <a:cubicBezTo>
                  <a:pt x="6684" y="13859"/>
                  <a:pt x="6684" y="13812"/>
                  <a:pt x="6672" y="13754"/>
                </a:cubicBezTo>
                <a:cubicBezTo>
                  <a:pt x="6672" y="13742"/>
                  <a:pt x="6672" y="13731"/>
                  <a:pt x="6661" y="13718"/>
                </a:cubicBezTo>
                <a:cubicBezTo>
                  <a:pt x="6649" y="13601"/>
                  <a:pt x="6614" y="13496"/>
                  <a:pt x="6578" y="13390"/>
                </a:cubicBezTo>
                <a:cubicBezTo>
                  <a:pt x="6567" y="13379"/>
                  <a:pt x="6567" y="13367"/>
                  <a:pt x="6567" y="13355"/>
                </a:cubicBezTo>
                <a:lnTo>
                  <a:pt x="6497" y="13215"/>
                </a:lnTo>
                <a:cubicBezTo>
                  <a:pt x="6484" y="13202"/>
                  <a:pt x="6484" y="13191"/>
                  <a:pt x="6484" y="13191"/>
                </a:cubicBezTo>
                <a:cubicBezTo>
                  <a:pt x="6461" y="13144"/>
                  <a:pt x="6426" y="13097"/>
                  <a:pt x="6403" y="13062"/>
                </a:cubicBezTo>
                <a:cubicBezTo>
                  <a:pt x="6403" y="13051"/>
                  <a:pt x="6391" y="13051"/>
                  <a:pt x="6391" y="13038"/>
                </a:cubicBezTo>
                <a:cubicBezTo>
                  <a:pt x="6356" y="13004"/>
                  <a:pt x="6320" y="12957"/>
                  <a:pt x="6286" y="12910"/>
                </a:cubicBezTo>
                <a:cubicBezTo>
                  <a:pt x="6286" y="12910"/>
                  <a:pt x="6273" y="12898"/>
                  <a:pt x="6273" y="12886"/>
                </a:cubicBezTo>
                <a:cubicBezTo>
                  <a:pt x="6239" y="12851"/>
                  <a:pt x="6192" y="12816"/>
                  <a:pt x="6156" y="12769"/>
                </a:cubicBezTo>
                <a:cubicBezTo>
                  <a:pt x="6098" y="12722"/>
                  <a:pt x="6039" y="12675"/>
                  <a:pt x="5969" y="12628"/>
                </a:cubicBezTo>
                <a:cubicBezTo>
                  <a:pt x="6403" y="11842"/>
                  <a:pt x="6755" y="11034"/>
                  <a:pt x="7200" y="10271"/>
                </a:cubicBezTo>
                <a:cubicBezTo>
                  <a:pt x="7211" y="10284"/>
                  <a:pt x="7235" y="10284"/>
                  <a:pt x="7247" y="10295"/>
                </a:cubicBezTo>
                <a:cubicBezTo>
                  <a:pt x="7247" y="10307"/>
                  <a:pt x="7258" y="10307"/>
                  <a:pt x="7258" y="10307"/>
                </a:cubicBezTo>
                <a:lnTo>
                  <a:pt x="7399" y="10377"/>
                </a:lnTo>
                <a:cubicBezTo>
                  <a:pt x="7422" y="10389"/>
                  <a:pt x="7435" y="10401"/>
                  <a:pt x="7446" y="10412"/>
                </a:cubicBezTo>
                <a:cubicBezTo>
                  <a:pt x="7493" y="10424"/>
                  <a:pt x="7528" y="10448"/>
                  <a:pt x="7563" y="10459"/>
                </a:cubicBezTo>
                <a:cubicBezTo>
                  <a:pt x="7587" y="10471"/>
                  <a:pt x="7599" y="10482"/>
                  <a:pt x="7610" y="10482"/>
                </a:cubicBezTo>
                <a:cubicBezTo>
                  <a:pt x="7669" y="10506"/>
                  <a:pt x="7716" y="10529"/>
                  <a:pt x="7774" y="10553"/>
                </a:cubicBezTo>
                <a:lnTo>
                  <a:pt x="7786" y="10553"/>
                </a:lnTo>
                <a:cubicBezTo>
                  <a:pt x="7833" y="10576"/>
                  <a:pt x="7891" y="10600"/>
                  <a:pt x="7938" y="10612"/>
                </a:cubicBezTo>
                <a:cubicBezTo>
                  <a:pt x="7962" y="10623"/>
                  <a:pt x="7974" y="10623"/>
                  <a:pt x="7997" y="10635"/>
                </a:cubicBezTo>
                <a:cubicBezTo>
                  <a:pt x="8032" y="10647"/>
                  <a:pt x="8079" y="10659"/>
                  <a:pt x="8115" y="10670"/>
                </a:cubicBezTo>
                <a:cubicBezTo>
                  <a:pt x="8138" y="10682"/>
                  <a:pt x="8149" y="10682"/>
                  <a:pt x="8173" y="10682"/>
                </a:cubicBezTo>
                <a:cubicBezTo>
                  <a:pt x="8220" y="10706"/>
                  <a:pt x="8279" y="10717"/>
                  <a:pt x="8337" y="10729"/>
                </a:cubicBezTo>
                <a:lnTo>
                  <a:pt x="8349" y="10729"/>
                </a:lnTo>
                <a:cubicBezTo>
                  <a:pt x="8407" y="10740"/>
                  <a:pt x="8454" y="10753"/>
                  <a:pt x="8513" y="10764"/>
                </a:cubicBezTo>
                <a:cubicBezTo>
                  <a:pt x="8537" y="10776"/>
                  <a:pt x="8548" y="10776"/>
                  <a:pt x="8571" y="10776"/>
                </a:cubicBezTo>
                <a:cubicBezTo>
                  <a:pt x="8607" y="10787"/>
                  <a:pt x="8654" y="10787"/>
                  <a:pt x="8701" y="10799"/>
                </a:cubicBezTo>
                <a:cubicBezTo>
                  <a:pt x="8712" y="10799"/>
                  <a:pt x="8735" y="10799"/>
                  <a:pt x="8748" y="10811"/>
                </a:cubicBezTo>
                <a:cubicBezTo>
                  <a:pt x="8806" y="10811"/>
                  <a:pt x="8865" y="10823"/>
                  <a:pt x="8923" y="10823"/>
                </a:cubicBezTo>
                <a:lnTo>
                  <a:pt x="8935" y="10823"/>
                </a:lnTo>
                <a:cubicBezTo>
                  <a:pt x="8993" y="10834"/>
                  <a:pt x="9052" y="10834"/>
                  <a:pt x="9111" y="10834"/>
                </a:cubicBezTo>
                <a:lnTo>
                  <a:pt x="9158" y="10834"/>
                </a:lnTo>
                <a:cubicBezTo>
                  <a:pt x="9204" y="10846"/>
                  <a:pt x="9251" y="10846"/>
                  <a:pt x="9287" y="10846"/>
                </a:cubicBezTo>
                <a:lnTo>
                  <a:pt x="9345" y="10846"/>
                </a:lnTo>
                <a:cubicBezTo>
                  <a:pt x="9404" y="10846"/>
                  <a:pt x="9462" y="10834"/>
                  <a:pt x="9521" y="10834"/>
                </a:cubicBezTo>
                <a:lnTo>
                  <a:pt x="9533" y="10834"/>
                </a:lnTo>
                <a:cubicBezTo>
                  <a:pt x="9580" y="10834"/>
                  <a:pt x="9639" y="10823"/>
                  <a:pt x="9697" y="10823"/>
                </a:cubicBezTo>
                <a:cubicBezTo>
                  <a:pt x="9709" y="10823"/>
                  <a:pt x="9733" y="10811"/>
                  <a:pt x="9744" y="10811"/>
                </a:cubicBezTo>
                <a:cubicBezTo>
                  <a:pt x="9791" y="10811"/>
                  <a:pt x="9838" y="10799"/>
                  <a:pt x="9884" y="10799"/>
                </a:cubicBezTo>
                <a:cubicBezTo>
                  <a:pt x="9897" y="10787"/>
                  <a:pt x="9908" y="10787"/>
                  <a:pt x="9931" y="10787"/>
                </a:cubicBezTo>
                <a:lnTo>
                  <a:pt x="10108" y="10753"/>
                </a:lnTo>
                <a:cubicBezTo>
                  <a:pt x="10166" y="10740"/>
                  <a:pt x="10225" y="10729"/>
                  <a:pt x="10272" y="10706"/>
                </a:cubicBezTo>
                <a:cubicBezTo>
                  <a:pt x="10295" y="10706"/>
                  <a:pt x="10307" y="10706"/>
                  <a:pt x="10319" y="10694"/>
                </a:cubicBezTo>
                <a:cubicBezTo>
                  <a:pt x="10366" y="10682"/>
                  <a:pt x="10413" y="10670"/>
                  <a:pt x="10447" y="10659"/>
                </a:cubicBezTo>
                <a:cubicBezTo>
                  <a:pt x="10459" y="10647"/>
                  <a:pt x="10483" y="10647"/>
                  <a:pt x="10494" y="10635"/>
                </a:cubicBezTo>
                <a:cubicBezTo>
                  <a:pt x="10553" y="10623"/>
                  <a:pt x="10611" y="10600"/>
                  <a:pt x="10658" y="10576"/>
                </a:cubicBezTo>
                <a:lnTo>
                  <a:pt x="10670" y="10576"/>
                </a:lnTo>
                <a:cubicBezTo>
                  <a:pt x="10717" y="10553"/>
                  <a:pt x="10764" y="10529"/>
                  <a:pt x="10822" y="10506"/>
                </a:cubicBezTo>
                <a:cubicBezTo>
                  <a:pt x="10835" y="10495"/>
                  <a:pt x="10846" y="10482"/>
                  <a:pt x="10869" y="10482"/>
                </a:cubicBezTo>
                <a:cubicBezTo>
                  <a:pt x="10905" y="10459"/>
                  <a:pt x="10940" y="10436"/>
                  <a:pt x="10987" y="10412"/>
                </a:cubicBezTo>
                <a:cubicBezTo>
                  <a:pt x="10999" y="10412"/>
                  <a:pt x="11010" y="10401"/>
                  <a:pt x="11022" y="10389"/>
                </a:cubicBezTo>
                <a:cubicBezTo>
                  <a:pt x="11080" y="10365"/>
                  <a:pt x="11127" y="10331"/>
                  <a:pt x="11174" y="10295"/>
                </a:cubicBezTo>
                <a:lnTo>
                  <a:pt x="11280" y="10225"/>
                </a:lnTo>
                <a:cubicBezTo>
                  <a:pt x="11549" y="10506"/>
                  <a:pt x="11819" y="10787"/>
                  <a:pt x="12101" y="11069"/>
                </a:cubicBezTo>
                <a:cubicBezTo>
                  <a:pt x="11948" y="11280"/>
                  <a:pt x="11843" y="11561"/>
                  <a:pt x="11784" y="11889"/>
                </a:cubicBezTo>
                <a:cubicBezTo>
                  <a:pt x="11679" y="12546"/>
                  <a:pt x="11971" y="13085"/>
                  <a:pt x="12453" y="13426"/>
                </a:cubicBezTo>
                <a:lnTo>
                  <a:pt x="12440" y="13426"/>
                </a:lnTo>
                <a:cubicBezTo>
                  <a:pt x="12453" y="13437"/>
                  <a:pt x="12453" y="13437"/>
                  <a:pt x="12464" y="13437"/>
                </a:cubicBezTo>
                <a:cubicBezTo>
                  <a:pt x="12511" y="13484"/>
                  <a:pt x="12570" y="13520"/>
                  <a:pt x="12628" y="13543"/>
                </a:cubicBezTo>
                <a:cubicBezTo>
                  <a:pt x="12628" y="13554"/>
                  <a:pt x="12628" y="13554"/>
                  <a:pt x="12640" y="13554"/>
                </a:cubicBezTo>
                <a:cubicBezTo>
                  <a:pt x="12687" y="13590"/>
                  <a:pt x="12745" y="13613"/>
                  <a:pt x="12804" y="13637"/>
                </a:cubicBezTo>
                <a:cubicBezTo>
                  <a:pt x="12828" y="13648"/>
                  <a:pt x="12839" y="13660"/>
                  <a:pt x="12862" y="13660"/>
                </a:cubicBezTo>
                <a:cubicBezTo>
                  <a:pt x="12909" y="13684"/>
                  <a:pt x="12956" y="13707"/>
                  <a:pt x="12992" y="13718"/>
                </a:cubicBezTo>
                <a:cubicBezTo>
                  <a:pt x="13015" y="13731"/>
                  <a:pt x="13039" y="13731"/>
                  <a:pt x="13050" y="13742"/>
                </a:cubicBezTo>
                <a:cubicBezTo>
                  <a:pt x="13120" y="13754"/>
                  <a:pt x="13179" y="13777"/>
                  <a:pt x="13250" y="13789"/>
                </a:cubicBezTo>
                <a:cubicBezTo>
                  <a:pt x="13250" y="13801"/>
                  <a:pt x="13261" y="13801"/>
                  <a:pt x="13261" y="13801"/>
                </a:cubicBezTo>
                <a:cubicBezTo>
                  <a:pt x="13320" y="13812"/>
                  <a:pt x="13390" y="13824"/>
                  <a:pt x="13449" y="13836"/>
                </a:cubicBezTo>
                <a:lnTo>
                  <a:pt x="13508" y="13836"/>
                </a:lnTo>
                <a:cubicBezTo>
                  <a:pt x="13555" y="13848"/>
                  <a:pt x="13613" y="13848"/>
                  <a:pt x="13660" y="13848"/>
                </a:cubicBezTo>
                <a:cubicBezTo>
                  <a:pt x="13683" y="13859"/>
                  <a:pt x="13695" y="13859"/>
                  <a:pt x="13719" y="13859"/>
                </a:cubicBezTo>
                <a:lnTo>
                  <a:pt x="13918" y="13859"/>
                </a:lnTo>
                <a:cubicBezTo>
                  <a:pt x="13930" y="13859"/>
                  <a:pt x="13930" y="13848"/>
                  <a:pt x="13930" y="13848"/>
                </a:cubicBezTo>
                <a:cubicBezTo>
                  <a:pt x="14000" y="13848"/>
                  <a:pt x="14058" y="13836"/>
                  <a:pt x="14117" y="13836"/>
                </a:cubicBezTo>
                <a:cubicBezTo>
                  <a:pt x="14141" y="13824"/>
                  <a:pt x="14164" y="13824"/>
                  <a:pt x="14188" y="13824"/>
                </a:cubicBezTo>
                <a:lnTo>
                  <a:pt x="14328" y="13789"/>
                </a:lnTo>
                <a:cubicBezTo>
                  <a:pt x="14340" y="13789"/>
                  <a:pt x="14363" y="13777"/>
                  <a:pt x="14387" y="13777"/>
                </a:cubicBezTo>
                <a:cubicBezTo>
                  <a:pt x="14446" y="13754"/>
                  <a:pt x="14504" y="13731"/>
                  <a:pt x="14574" y="13707"/>
                </a:cubicBezTo>
                <a:cubicBezTo>
                  <a:pt x="14633" y="13671"/>
                  <a:pt x="14691" y="13648"/>
                  <a:pt x="14750" y="13613"/>
                </a:cubicBezTo>
                <a:cubicBezTo>
                  <a:pt x="14762" y="13613"/>
                  <a:pt x="14785" y="13601"/>
                  <a:pt x="14797" y="13590"/>
                </a:cubicBezTo>
                <a:cubicBezTo>
                  <a:pt x="14844" y="13566"/>
                  <a:pt x="14879" y="13531"/>
                  <a:pt x="14926" y="13507"/>
                </a:cubicBezTo>
                <a:cubicBezTo>
                  <a:pt x="14938" y="13496"/>
                  <a:pt x="14962" y="13484"/>
                  <a:pt x="14973" y="13473"/>
                </a:cubicBezTo>
                <a:cubicBezTo>
                  <a:pt x="15020" y="13426"/>
                  <a:pt x="15079" y="13379"/>
                  <a:pt x="15126" y="13332"/>
                </a:cubicBezTo>
                <a:cubicBezTo>
                  <a:pt x="15173" y="13285"/>
                  <a:pt x="15219" y="13226"/>
                  <a:pt x="15254" y="13168"/>
                </a:cubicBezTo>
                <a:cubicBezTo>
                  <a:pt x="15278" y="13156"/>
                  <a:pt x="15290" y="13132"/>
                  <a:pt x="15301" y="13121"/>
                </a:cubicBezTo>
                <a:cubicBezTo>
                  <a:pt x="15324" y="13074"/>
                  <a:pt x="15360" y="13027"/>
                  <a:pt x="15384" y="12980"/>
                </a:cubicBezTo>
                <a:cubicBezTo>
                  <a:pt x="15395" y="12957"/>
                  <a:pt x="15407" y="12945"/>
                  <a:pt x="15418" y="12921"/>
                </a:cubicBezTo>
                <a:cubicBezTo>
                  <a:pt x="15454" y="12851"/>
                  <a:pt x="15489" y="12780"/>
                  <a:pt x="15512" y="12710"/>
                </a:cubicBezTo>
                <a:cubicBezTo>
                  <a:pt x="15536" y="12640"/>
                  <a:pt x="15548" y="12569"/>
                  <a:pt x="15559" y="12511"/>
                </a:cubicBezTo>
                <a:cubicBezTo>
                  <a:pt x="15571" y="12499"/>
                  <a:pt x="15571" y="12476"/>
                  <a:pt x="15571" y="12464"/>
                </a:cubicBezTo>
                <a:cubicBezTo>
                  <a:pt x="15582" y="12405"/>
                  <a:pt x="15595" y="12335"/>
                  <a:pt x="15595" y="12277"/>
                </a:cubicBezTo>
                <a:lnTo>
                  <a:pt x="15595" y="12253"/>
                </a:lnTo>
                <a:cubicBezTo>
                  <a:pt x="15606" y="12194"/>
                  <a:pt x="15606" y="12136"/>
                  <a:pt x="15606" y="12089"/>
                </a:cubicBezTo>
                <a:lnTo>
                  <a:pt x="15606" y="12054"/>
                </a:lnTo>
                <a:cubicBezTo>
                  <a:pt x="15606" y="11995"/>
                  <a:pt x="15595" y="11936"/>
                  <a:pt x="15595" y="11878"/>
                </a:cubicBezTo>
                <a:cubicBezTo>
                  <a:pt x="15582" y="11866"/>
                  <a:pt x="15582" y="11855"/>
                  <a:pt x="15582" y="11842"/>
                </a:cubicBezTo>
                <a:cubicBezTo>
                  <a:pt x="15571" y="11784"/>
                  <a:pt x="15559" y="11737"/>
                  <a:pt x="15548" y="11678"/>
                </a:cubicBezTo>
                <a:cubicBezTo>
                  <a:pt x="15536" y="11620"/>
                  <a:pt x="15512" y="11573"/>
                  <a:pt x="15501" y="11526"/>
                </a:cubicBezTo>
                <a:cubicBezTo>
                  <a:pt x="15489" y="11514"/>
                  <a:pt x="15489" y="11503"/>
                  <a:pt x="15477" y="11491"/>
                </a:cubicBezTo>
                <a:cubicBezTo>
                  <a:pt x="15465" y="11433"/>
                  <a:pt x="15442" y="11386"/>
                  <a:pt x="15418" y="11339"/>
                </a:cubicBezTo>
                <a:cubicBezTo>
                  <a:pt x="15407" y="11339"/>
                  <a:pt x="15407" y="11327"/>
                  <a:pt x="15395" y="11315"/>
                </a:cubicBezTo>
                <a:cubicBezTo>
                  <a:pt x="15371" y="11280"/>
                  <a:pt x="15348" y="11233"/>
                  <a:pt x="15324" y="11198"/>
                </a:cubicBezTo>
                <a:cubicBezTo>
                  <a:pt x="15313" y="11186"/>
                  <a:pt x="15313" y="11175"/>
                  <a:pt x="15313" y="11175"/>
                </a:cubicBezTo>
                <a:cubicBezTo>
                  <a:pt x="15278" y="11128"/>
                  <a:pt x="15243" y="11092"/>
                  <a:pt x="15207" y="11045"/>
                </a:cubicBezTo>
                <a:cubicBezTo>
                  <a:pt x="15207" y="11034"/>
                  <a:pt x="15196" y="11034"/>
                  <a:pt x="15184" y="11022"/>
                </a:cubicBezTo>
                <a:cubicBezTo>
                  <a:pt x="15149" y="10975"/>
                  <a:pt x="15113" y="10940"/>
                  <a:pt x="15079" y="10905"/>
                </a:cubicBezTo>
                <a:cubicBezTo>
                  <a:pt x="14680" y="10529"/>
                  <a:pt x="14129" y="10318"/>
                  <a:pt x="13578" y="10318"/>
                </a:cubicBezTo>
                <a:cubicBezTo>
                  <a:pt x="13261" y="10318"/>
                  <a:pt x="12933" y="10401"/>
                  <a:pt x="12664" y="10553"/>
                </a:cubicBezTo>
                <a:cubicBezTo>
                  <a:pt x="12370" y="10271"/>
                  <a:pt x="12089" y="9990"/>
                  <a:pt x="11819" y="9709"/>
                </a:cubicBezTo>
                <a:cubicBezTo>
                  <a:pt x="11843" y="9685"/>
                  <a:pt x="11854" y="9651"/>
                  <a:pt x="11878" y="9627"/>
                </a:cubicBezTo>
                <a:lnTo>
                  <a:pt x="11913" y="9591"/>
                </a:lnTo>
                <a:cubicBezTo>
                  <a:pt x="11948" y="9533"/>
                  <a:pt x="11984" y="9486"/>
                  <a:pt x="12018" y="9427"/>
                </a:cubicBezTo>
                <a:cubicBezTo>
                  <a:pt x="12054" y="9369"/>
                  <a:pt x="12089" y="9322"/>
                  <a:pt x="12112" y="9263"/>
                </a:cubicBezTo>
                <a:cubicBezTo>
                  <a:pt x="12124" y="9240"/>
                  <a:pt x="12135" y="9228"/>
                  <a:pt x="12148" y="9205"/>
                </a:cubicBezTo>
                <a:cubicBezTo>
                  <a:pt x="12159" y="9169"/>
                  <a:pt x="12182" y="9122"/>
                  <a:pt x="12206" y="9076"/>
                </a:cubicBezTo>
                <a:cubicBezTo>
                  <a:pt x="12218" y="9052"/>
                  <a:pt x="12229" y="9041"/>
                  <a:pt x="12229" y="9017"/>
                </a:cubicBezTo>
                <a:cubicBezTo>
                  <a:pt x="12265" y="8958"/>
                  <a:pt x="12288" y="8888"/>
                  <a:pt x="12312" y="8830"/>
                </a:cubicBezTo>
                <a:cubicBezTo>
                  <a:pt x="12335" y="8747"/>
                  <a:pt x="12359" y="8677"/>
                  <a:pt x="12370" y="8595"/>
                </a:cubicBezTo>
                <a:cubicBezTo>
                  <a:pt x="12382" y="8572"/>
                  <a:pt x="12382" y="8548"/>
                  <a:pt x="12393" y="8525"/>
                </a:cubicBezTo>
                <a:cubicBezTo>
                  <a:pt x="12406" y="8478"/>
                  <a:pt x="12417" y="8431"/>
                  <a:pt x="12417" y="8372"/>
                </a:cubicBezTo>
                <a:cubicBezTo>
                  <a:pt x="12429" y="8349"/>
                  <a:pt x="12429" y="8325"/>
                  <a:pt x="12440" y="8302"/>
                </a:cubicBezTo>
                <a:cubicBezTo>
                  <a:pt x="12440" y="8244"/>
                  <a:pt x="12453" y="8197"/>
                  <a:pt x="12453" y="8150"/>
                </a:cubicBezTo>
                <a:cubicBezTo>
                  <a:pt x="12464" y="8126"/>
                  <a:pt x="12464" y="8103"/>
                  <a:pt x="12464" y="8079"/>
                </a:cubicBezTo>
                <a:cubicBezTo>
                  <a:pt x="12476" y="7939"/>
                  <a:pt x="12476" y="7798"/>
                  <a:pt x="12476" y="7669"/>
                </a:cubicBezTo>
                <a:lnTo>
                  <a:pt x="12476" y="7598"/>
                </a:lnTo>
                <a:cubicBezTo>
                  <a:pt x="12464" y="7551"/>
                  <a:pt x="12464" y="7505"/>
                  <a:pt x="12464" y="7470"/>
                </a:cubicBezTo>
                <a:cubicBezTo>
                  <a:pt x="12464" y="7446"/>
                  <a:pt x="12453" y="7423"/>
                  <a:pt x="12453" y="7399"/>
                </a:cubicBezTo>
                <a:cubicBezTo>
                  <a:pt x="12453" y="7353"/>
                  <a:pt x="12440" y="7306"/>
                  <a:pt x="12429" y="7259"/>
                </a:cubicBezTo>
                <a:cubicBezTo>
                  <a:pt x="12429" y="7235"/>
                  <a:pt x="12429" y="7223"/>
                  <a:pt x="12417" y="7200"/>
                </a:cubicBezTo>
                <a:cubicBezTo>
                  <a:pt x="12393" y="7071"/>
                  <a:pt x="12359" y="6954"/>
                  <a:pt x="12323" y="6837"/>
                </a:cubicBezTo>
                <a:cubicBezTo>
                  <a:pt x="12312" y="6813"/>
                  <a:pt x="12312" y="6801"/>
                  <a:pt x="12300" y="6778"/>
                </a:cubicBezTo>
                <a:cubicBezTo>
                  <a:pt x="12288" y="6743"/>
                  <a:pt x="12265" y="6696"/>
                  <a:pt x="12253" y="6660"/>
                </a:cubicBezTo>
                <a:cubicBezTo>
                  <a:pt x="12241" y="6637"/>
                  <a:pt x="12229" y="6626"/>
                  <a:pt x="12229" y="6602"/>
                </a:cubicBezTo>
                <a:cubicBezTo>
                  <a:pt x="12206" y="6567"/>
                  <a:pt x="12195" y="6520"/>
                  <a:pt x="12171" y="6485"/>
                </a:cubicBezTo>
                <a:cubicBezTo>
                  <a:pt x="12159" y="6462"/>
                  <a:pt x="12148" y="6449"/>
                  <a:pt x="12148" y="6438"/>
                </a:cubicBezTo>
                <a:cubicBezTo>
                  <a:pt x="12089" y="6321"/>
                  <a:pt x="12018" y="6215"/>
                  <a:pt x="11948" y="6121"/>
                </a:cubicBezTo>
                <a:cubicBezTo>
                  <a:pt x="11937" y="6110"/>
                  <a:pt x="11924" y="6086"/>
                  <a:pt x="11913" y="6074"/>
                </a:cubicBezTo>
                <a:lnTo>
                  <a:pt x="11843" y="5969"/>
                </a:lnTo>
                <a:cubicBezTo>
                  <a:pt x="11819" y="5957"/>
                  <a:pt x="11807" y="5946"/>
                  <a:pt x="11796" y="5922"/>
                </a:cubicBezTo>
                <a:cubicBezTo>
                  <a:pt x="11773" y="5887"/>
                  <a:pt x="11737" y="5863"/>
                  <a:pt x="11713" y="5828"/>
                </a:cubicBezTo>
                <a:cubicBezTo>
                  <a:pt x="11702" y="5816"/>
                  <a:pt x="11690" y="5793"/>
                  <a:pt x="11679" y="5782"/>
                </a:cubicBezTo>
                <a:cubicBezTo>
                  <a:pt x="11491" y="5594"/>
                  <a:pt x="11291" y="5430"/>
                  <a:pt x="11069" y="5277"/>
                </a:cubicBezTo>
                <a:cubicBezTo>
                  <a:pt x="11362" y="4714"/>
                  <a:pt x="11632" y="4140"/>
                  <a:pt x="11937" y="3577"/>
                </a:cubicBezTo>
                <a:cubicBezTo>
                  <a:pt x="11960" y="3589"/>
                  <a:pt x="11995" y="3601"/>
                  <a:pt x="12018" y="3601"/>
                </a:cubicBezTo>
                <a:cubicBezTo>
                  <a:pt x="12089" y="3612"/>
                  <a:pt x="12148" y="3624"/>
                  <a:pt x="12218" y="3636"/>
                </a:cubicBezTo>
                <a:cubicBezTo>
                  <a:pt x="12241" y="3636"/>
                  <a:pt x="12253" y="3648"/>
                  <a:pt x="12276" y="3648"/>
                </a:cubicBezTo>
                <a:cubicBezTo>
                  <a:pt x="12323" y="3648"/>
                  <a:pt x="12382" y="3659"/>
                  <a:pt x="12429" y="3659"/>
                </a:cubicBezTo>
                <a:lnTo>
                  <a:pt x="12698" y="3659"/>
                </a:lnTo>
                <a:cubicBezTo>
                  <a:pt x="12757" y="3659"/>
                  <a:pt x="12828" y="3648"/>
                  <a:pt x="12886" y="3636"/>
                </a:cubicBezTo>
                <a:cubicBezTo>
                  <a:pt x="12909" y="3636"/>
                  <a:pt x="12933" y="3636"/>
                  <a:pt x="12945" y="3624"/>
                </a:cubicBezTo>
                <a:cubicBezTo>
                  <a:pt x="12992" y="3624"/>
                  <a:pt x="13050" y="3612"/>
                  <a:pt x="13097" y="3589"/>
                </a:cubicBezTo>
                <a:cubicBezTo>
                  <a:pt x="13109" y="3589"/>
                  <a:pt x="13133" y="3589"/>
                  <a:pt x="13156" y="3577"/>
                </a:cubicBezTo>
                <a:cubicBezTo>
                  <a:pt x="13214" y="3565"/>
                  <a:pt x="13273" y="3542"/>
                  <a:pt x="13344" y="3518"/>
                </a:cubicBezTo>
                <a:lnTo>
                  <a:pt x="13344" y="3507"/>
                </a:lnTo>
                <a:cubicBezTo>
                  <a:pt x="13402" y="3484"/>
                  <a:pt x="13461" y="3460"/>
                  <a:pt x="13519" y="3424"/>
                </a:cubicBezTo>
                <a:cubicBezTo>
                  <a:pt x="13531" y="3413"/>
                  <a:pt x="13555" y="3401"/>
                  <a:pt x="13566" y="3390"/>
                </a:cubicBezTo>
                <a:cubicBezTo>
                  <a:pt x="13613" y="3366"/>
                  <a:pt x="13648" y="3343"/>
                  <a:pt x="13695" y="3307"/>
                </a:cubicBezTo>
                <a:cubicBezTo>
                  <a:pt x="13707" y="3296"/>
                  <a:pt x="13719" y="3284"/>
                  <a:pt x="13742" y="3273"/>
                </a:cubicBezTo>
                <a:cubicBezTo>
                  <a:pt x="13789" y="3237"/>
                  <a:pt x="13847" y="3190"/>
                  <a:pt x="13894" y="3143"/>
                </a:cubicBezTo>
                <a:lnTo>
                  <a:pt x="13894" y="3132"/>
                </a:lnTo>
                <a:cubicBezTo>
                  <a:pt x="13941" y="3085"/>
                  <a:pt x="13988" y="3038"/>
                  <a:pt x="14024" y="2979"/>
                </a:cubicBezTo>
                <a:cubicBezTo>
                  <a:pt x="14047" y="2955"/>
                  <a:pt x="14058" y="2944"/>
                  <a:pt x="14070" y="2921"/>
                </a:cubicBezTo>
                <a:cubicBezTo>
                  <a:pt x="14094" y="2885"/>
                  <a:pt x="14129" y="2838"/>
                  <a:pt x="14152" y="2791"/>
                </a:cubicBezTo>
                <a:cubicBezTo>
                  <a:pt x="14164" y="2768"/>
                  <a:pt x="14176" y="2744"/>
                  <a:pt x="14188" y="2733"/>
                </a:cubicBezTo>
                <a:cubicBezTo>
                  <a:pt x="14222" y="2663"/>
                  <a:pt x="14246" y="2593"/>
                  <a:pt x="14282" y="2522"/>
                </a:cubicBezTo>
                <a:cubicBezTo>
                  <a:pt x="14305" y="2452"/>
                  <a:pt x="14316" y="2381"/>
                  <a:pt x="14328" y="2311"/>
                </a:cubicBezTo>
                <a:cubicBezTo>
                  <a:pt x="14328" y="2299"/>
                  <a:pt x="14340" y="2288"/>
                  <a:pt x="14340" y="2275"/>
                </a:cubicBezTo>
                <a:cubicBezTo>
                  <a:pt x="14352" y="2205"/>
                  <a:pt x="14363" y="2147"/>
                  <a:pt x="14363" y="2088"/>
                </a:cubicBezTo>
                <a:lnTo>
                  <a:pt x="14363" y="2053"/>
                </a:lnTo>
                <a:cubicBezTo>
                  <a:pt x="14375" y="1994"/>
                  <a:pt x="14375" y="1947"/>
                  <a:pt x="14375" y="1889"/>
                </a:cubicBezTo>
                <a:lnTo>
                  <a:pt x="14375" y="1866"/>
                </a:lnTo>
                <a:cubicBezTo>
                  <a:pt x="14375" y="1807"/>
                  <a:pt x="14363" y="1748"/>
                  <a:pt x="14363" y="1689"/>
                </a:cubicBezTo>
                <a:cubicBezTo>
                  <a:pt x="14352" y="1678"/>
                  <a:pt x="14352" y="1666"/>
                  <a:pt x="14352" y="1655"/>
                </a:cubicBezTo>
                <a:cubicBezTo>
                  <a:pt x="14340" y="1595"/>
                  <a:pt x="14328" y="1537"/>
                  <a:pt x="14316" y="1490"/>
                </a:cubicBezTo>
                <a:lnTo>
                  <a:pt x="14316" y="1478"/>
                </a:lnTo>
                <a:cubicBezTo>
                  <a:pt x="14305" y="1431"/>
                  <a:pt x="14282" y="1373"/>
                  <a:pt x="14258" y="1326"/>
                </a:cubicBezTo>
                <a:cubicBezTo>
                  <a:pt x="14258" y="1314"/>
                  <a:pt x="14258" y="1303"/>
                  <a:pt x="14246" y="1291"/>
                </a:cubicBezTo>
                <a:cubicBezTo>
                  <a:pt x="14235" y="1244"/>
                  <a:pt x="14211" y="1197"/>
                  <a:pt x="14176" y="1150"/>
                </a:cubicBezTo>
                <a:cubicBezTo>
                  <a:pt x="14176" y="1139"/>
                  <a:pt x="14176" y="1139"/>
                  <a:pt x="14164" y="1127"/>
                </a:cubicBezTo>
                <a:cubicBezTo>
                  <a:pt x="14141" y="1080"/>
                  <a:pt x="14117" y="1045"/>
                  <a:pt x="14094" y="998"/>
                </a:cubicBezTo>
                <a:cubicBezTo>
                  <a:pt x="14082" y="998"/>
                  <a:pt x="14082" y="986"/>
                  <a:pt x="14070" y="975"/>
                </a:cubicBezTo>
                <a:cubicBezTo>
                  <a:pt x="14047" y="939"/>
                  <a:pt x="14011" y="892"/>
                  <a:pt x="13977" y="857"/>
                </a:cubicBezTo>
                <a:cubicBezTo>
                  <a:pt x="13977" y="845"/>
                  <a:pt x="13964" y="834"/>
                  <a:pt x="13953" y="822"/>
                </a:cubicBezTo>
                <a:lnTo>
                  <a:pt x="13847" y="717"/>
                </a:lnTo>
                <a:cubicBezTo>
                  <a:pt x="13766" y="634"/>
                  <a:pt x="13672" y="564"/>
                  <a:pt x="13578" y="506"/>
                </a:cubicBezTo>
                <a:cubicBezTo>
                  <a:pt x="13191" y="189"/>
                  <a:pt x="12675" y="1"/>
                  <a:pt x="12171"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Layout>
</file>

<file path=ppt/slideLayouts/slideLayout8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2">
  <p:cSld name="TITLE_AND_BODY_1">
    <p:spTree>
      <p:nvGrpSpPr>
        <p:cNvPr id="3054" name="Shape 3054"/>
        <p:cNvGrpSpPr/>
        <p:nvPr/>
      </p:nvGrpSpPr>
      <p:grpSpPr>
        <a:xfrm>
          <a:off x="0" y="0"/>
          <a:ext cx="0" cy="0"/>
          <a:chOff x="0" y="0"/>
          <a:chExt cx="0" cy="0"/>
        </a:xfrm>
      </p:grpSpPr>
      <p:sp>
        <p:nvSpPr>
          <p:cNvPr id="3055" name="Google Shape;3055;p90"/>
          <p:cNvSpPr txBox="1"/>
          <p:nvPr>
            <p:ph type="title"/>
          </p:nvPr>
        </p:nvSpPr>
        <p:spPr>
          <a:xfrm>
            <a:off x="720000" y="445025"/>
            <a:ext cx="7704000" cy="572700"/>
          </a:xfrm>
          <a:prstGeom prst="rect">
            <a:avLst/>
          </a:prstGeom>
        </p:spPr>
        <p:txBody>
          <a:bodyPr anchorCtr="0" anchor="t" bIns="91425" lIns="91425" spcFirstLastPara="1" rIns="91425" wrap="square" tIns="91425">
            <a:noAutofit/>
          </a:bodyPr>
          <a:lstStyle>
            <a:lvl1pPr lvl="0" rtl="0" algn="ctr">
              <a:spcBef>
                <a:spcPts val="0"/>
              </a:spcBef>
              <a:spcAft>
                <a:spcPts val="0"/>
              </a:spcAft>
              <a:buSzPts val="3000"/>
              <a:buNone/>
              <a:defRPr/>
            </a:lvl1pPr>
            <a:lvl2pPr lvl="1" rtl="0">
              <a:spcBef>
                <a:spcPts val="0"/>
              </a:spcBef>
              <a:spcAft>
                <a:spcPts val="0"/>
              </a:spcAft>
              <a:buSzPts val="3000"/>
              <a:buNone/>
              <a:defRPr/>
            </a:lvl2pPr>
            <a:lvl3pPr lvl="2" rtl="0">
              <a:spcBef>
                <a:spcPts val="0"/>
              </a:spcBef>
              <a:spcAft>
                <a:spcPts val="0"/>
              </a:spcAft>
              <a:buSzPts val="3000"/>
              <a:buNone/>
              <a:defRPr/>
            </a:lvl3pPr>
            <a:lvl4pPr lvl="3" rtl="0">
              <a:spcBef>
                <a:spcPts val="0"/>
              </a:spcBef>
              <a:spcAft>
                <a:spcPts val="0"/>
              </a:spcAft>
              <a:buSzPts val="3000"/>
              <a:buNone/>
              <a:defRPr/>
            </a:lvl4pPr>
            <a:lvl5pPr lvl="4" rtl="0">
              <a:spcBef>
                <a:spcPts val="0"/>
              </a:spcBef>
              <a:spcAft>
                <a:spcPts val="0"/>
              </a:spcAft>
              <a:buSzPts val="3000"/>
              <a:buNone/>
              <a:defRPr/>
            </a:lvl5pPr>
            <a:lvl6pPr lvl="5" rtl="0">
              <a:spcBef>
                <a:spcPts val="0"/>
              </a:spcBef>
              <a:spcAft>
                <a:spcPts val="0"/>
              </a:spcAft>
              <a:buSzPts val="3000"/>
              <a:buNone/>
              <a:defRPr/>
            </a:lvl6pPr>
            <a:lvl7pPr lvl="6" rtl="0">
              <a:spcBef>
                <a:spcPts val="0"/>
              </a:spcBef>
              <a:spcAft>
                <a:spcPts val="0"/>
              </a:spcAft>
              <a:buSzPts val="3000"/>
              <a:buNone/>
              <a:defRPr/>
            </a:lvl7pPr>
            <a:lvl8pPr lvl="7" rtl="0">
              <a:spcBef>
                <a:spcPts val="0"/>
              </a:spcBef>
              <a:spcAft>
                <a:spcPts val="0"/>
              </a:spcAft>
              <a:buSzPts val="3000"/>
              <a:buNone/>
              <a:defRPr/>
            </a:lvl8pPr>
            <a:lvl9pPr lvl="8" rtl="0">
              <a:spcBef>
                <a:spcPts val="0"/>
              </a:spcBef>
              <a:spcAft>
                <a:spcPts val="0"/>
              </a:spcAft>
              <a:buSzPts val="3000"/>
              <a:buNone/>
              <a:defRPr/>
            </a:lvl9pPr>
          </a:lstStyle>
          <a:p/>
        </p:txBody>
      </p:sp>
      <p:sp>
        <p:nvSpPr>
          <p:cNvPr id="3056" name="Google Shape;3056;p90"/>
          <p:cNvSpPr txBox="1"/>
          <p:nvPr>
            <p:ph idx="1" type="body"/>
          </p:nvPr>
        </p:nvSpPr>
        <p:spPr>
          <a:xfrm>
            <a:off x="720000" y="1165837"/>
            <a:ext cx="3869700" cy="3416400"/>
          </a:xfrm>
          <a:prstGeom prst="rect">
            <a:avLst/>
          </a:prstGeom>
        </p:spPr>
        <p:txBody>
          <a:bodyPr anchorCtr="0" anchor="b" bIns="91425" lIns="91425" spcFirstLastPara="1" rIns="91425" wrap="square" tIns="91425">
            <a:noAutofit/>
          </a:bodyPr>
          <a:lstStyle>
            <a:lvl1pPr indent="-304800" lvl="0" marL="457200" rtl="0">
              <a:lnSpc>
                <a:spcPct val="100000"/>
              </a:lnSpc>
              <a:spcBef>
                <a:spcPts val="0"/>
              </a:spcBef>
              <a:spcAft>
                <a:spcPts val="0"/>
              </a:spcAft>
              <a:buClr>
                <a:schemeClr val="accent3"/>
              </a:buClr>
              <a:buSzPts val="1200"/>
              <a:buChar char="●"/>
              <a:defRPr sz="1250"/>
            </a:lvl1pPr>
            <a:lvl2pPr indent="-304800" lvl="1" marL="914400" rtl="0">
              <a:lnSpc>
                <a:spcPct val="115000"/>
              </a:lnSpc>
              <a:spcBef>
                <a:spcPts val="1600"/>
              </a:spcBef>
              <a:spcAft>
                <a:spcPts val="0"/>
              </a:spcAft>
              <a:buSzPts val="1200"/>
              <a:buFont typeface="Roboto Condensed Light"/>
              <a:buChar char="○"/>
              <a:defRPr/>
            </a:lvl2pPr>
            <a:lvl3pPr indent="-304800" lvl="2" marL="1371600" rtl="0">
              <a:lnSpc>
                <a:spcPct val="115000"/>
              </a:lnSpc>
              <a:spcBef>
                <a:spcPts val="1600"/>
              </a:spcBef>
              <a:spcAft>
                <a:spcPts val="0"/>
              </a:spcAft>
              <a:buSzPts val="1200"/>
              <a:buFont typeface="Roboto Condensed Light"/>
              <a:buChar char="■"/>
              <a:defRPr/>
            </a:lvl3pPr>
            <a:lvl4pPr indent="-304800" lvl="3" marL="1828800" rtl="0">
              <a:lnSpc>
                <a:spcPct val="115000"/>
              </a:lnSpc>
              <a:spcBef>
                <a:spcPts val="1600"/>
              </a:spcBef>
              <a:spcAft>
                <a:spcPts val="0"/>
              </a:spcAft>
              <a:buSzPts val="1200"/>
              <a:buFont typeface="Roboto Condensed Light"/>
              <a:buChar char="●"/>
              <a:defRPr/>
            </a:lvl4pPr>
            <a:lvl5pPr indent="-304800" lvl="4" marL="2286000" rtl="0">
              <a:lnSpc>
                <a:spcPct val="115000"/>
              </a:lnSpc>
              <a:spcBef>
                <a:spcPts val="1600"/>
              </a:spcBef>
              <a:spcAft>
                <a:spcPts val="0"/>
              </a:spcAft>
              <a:buSzPts val="1200"/>
              <a:buFont typeface="Roboto Condensed Light"/>
              <a:buChar char="○"/>
              <a:defRPr/>
            </a:lvl5pPr>
            <a:lvl6pPr indent="-304800" lvl="5" marL="2743200" rtl="0">
              <a:lnSpc>
                <a:spcPct val="115000"/>
              </a:lnSpc>
              <a:spcBef>
                <a:spcPts val="1600"/>
              </a:spcBef>
              <a:spcAft>
                <a:spcPts val="0"/>
              </a:spcAft>
              <a:buSzPts val="1200"/>
              <a:buFont typeface="Roboto Condensed Light"/>
              <a:buChar char="■"/>
              <a:defRPr/>
            </a:lvl6pPr>
            <a:lvl7pPr indent="-304800" lvl="6" marL="3200400" rtl="0">
              <a:lnSpc>
                <a:spcPct val="115000"/>
              </a:lnSpc>
              <a:spcBef>
                <a:spcPts val="1600"/>
              </a:spcBef>
              <a:spcAft>
                <a:spcPts val="0"/>
              </a:spcAft>
              <a:buSzPts val="1200"/>
              <a:buFont typeface="Roboto Condensed Light"/>
              <a:buChar char="●"/>
              <a:defRPr/>
            </a:lvl7pPr>
            <a:lvl8pPr indent="-304800" lvl="7" marL="3657600" rtl="0">
              <a:lnSpc>
                <a:spcPct val="115000"/>
              </a:lnSpc>
              <a:spcBef>
                <a:spcPts val="1600"/>
              </a:spcBef>
              <a:spcAft>
                <a:spcPts val="0"/>
              </a:spcAft>
              <a:buSzPts val="1200"/>
              <a:buFont typeface="Roboto Condensed Light"/>
              <a:buChar char="○"/>
              <a:defRPr/>
            </a:lvl8pPr>
            <a:lvl9pPr indent="-304800" lvl="8" marL="4114800" rtl="0">
              <a:lnSpc>
                <a:spcPct val="115000"/>
              </a:lnSpc>
              <a:spcBef>
                <a:spcPts val="1600"/>
              </a:spcBef>
              <a:spcAft>
                <a:spcPts val="1600"/>
              </a:spcAft>
              <a:buSzPts val="1200"/>
              <a:buFont typeface="Roboto Condensed Light"/>
              <a:buChar char="■"/>
              <a:defRPr/>
            </a:lvl9pPr>
          </a:lstStyle>
          <a:p/>
        </p:txBody>
      </p:sp>
      <p:grpSp>
        <p:nvGrpSpPr>
          <p:cNvPr id="3057" name="Google Shape;3057;p90"/>
          <p:cNvGrpSpPr/>
          <p:nvPr/>
        </p:nvGrpSpPr>
        <p:grpSpPr>
          <a:xfrm>
            <a:off x="-760571" y="142502"/>
            <a:ext cx="10272611" cy="5199839"/>
            <a:chOff x="-760571" y="142502"/>
            <a:chExt cx="10272611" cy="5199839"/>
          </a:xfrm>
        </p:grpSpPr>
        <p:grpSp>
          <p:nvGrpSpPr>
            <p:cNvPr id="3058" name="Google Shape;3058;p90"/>
            <p:cNvGrpSpPr/>
            <p:nvPr/>
          </p:nvGrpSpPr>
          <p:grpSpPr>
            <a:xfrm flipH="1">
              <a:off x="7603342" y="238429"/>
              <a:ext cx="1296652" cy="913867"/>
              <a:chOff x="2458950" y="370151"/>
              <a:chExt cx="697050" cy="491274"/>
            </a:xfrm>
          </p:grpSpPr>
          <p:sp>
            <p:nvSpPr>
              <p:cNvPr id="3059" name="Google Shape;3059;p90"/>
              <p:cNvSpPr/>
              <p:nvPr/>
            </p:nvSpPr>
            <p:spPr>
              <a:xfrm>
                <a:off x="2541639" y="370151"/>
                <a:ext cx="88000" cy="100225"/>
              </a:xfrm>
              <a:custGeom>
                <a:rect b="b" l="l" r="r" t="t"/>
                <a:pathLst>
                  <a:path extrusionOk="0" h="4009" w="3520">
                    <a:moveTo>
                      <a:pt x="2021" y="1"/>
                    </a:moveTo>
                    <a:cubicBezTo>
                      <a:pt x="1846" y="1"/>
                      <a:pt x="1681" y="99"/>
                      <a:pt x="1636" y="325"/>
                    </a:cubicBezTo>
                    <a:cubicBezTo>
                      <a:pt x="1585" y="645"/>
                      <a:pt x="1502" y="965"/>
                      <a:pt x="1420" y="1284"/>
                    </a:cubicBezTo>
                    <a:cubicBezTo>
                      <a:pt x="1203" y="1192"/>
                      <a:pt x="976" y="1099"/>
                      <a:pt x="749" y="1037"/>
                    </a:cubicBezTo>
                    <a:cubicBezTo>
                      <a:pt x="704" y="1024"/>
                      <a:pt x="661" y="1018"/>
                      <a:pt x="620" y="1018"/>
                    </a:cubicBezTo>
                    <a:cubicBezTo>
                      <a:pt x="159" y="1018"/>
                      <a:pt x="0" y="1761"/>
                      <a:pt x="512" y="1903"/>
                    </a:cubicBezTo>
                    <a:cubicBezTo>
                      <a:pt x="728" y="1965"/>
                      <a:pt x="945" y="2048"/>
                      <a:pt x="1152" y="2141"/>
                    </a:cubicBezTo>
                    <a:cubicBezTo>
                      <a:pt x="1007" y="2584"/>
                      <a:pt x="842" y="3028"/>
                      <a:pt x="677" y="3461"/>
                    </a:cubicBezTo>
                    <a:cubicBezTo>
                      <a:pt x="552" y="3791"/>
                      <a:pt x="823" y="4008"/>
                      <a:pt x="1099" y="4008"/>
                    </a:cubicBezTo>
                    <a:cubicBezTo>
                      <a:pt x="1281" y="4008"/>
                      <a:pt x="1466" y="3915"/>
                      <a:pt x="1544" y="3698"/>
                    </a:cubicBezTo>
                    <a:cubicBezTo>
                      <a:pt x="1698" y="3306"/>
                      <a:pt x="1842" y="2904"/>
                      <a:pt x="1977" y="2512"/>
                    </a:cubicBezTo>
                    <a:cubicBezTo>
                      <a:pt x="2224" y="2615"/>
                      <a:pt x="2472" y="2698"/>
                      <a:pt x="2740" y="2749"/>
                    </a:cubicBezTo>
                    <a:cubicBezTo>
                      <a:pt x="2775" y="2756"/>
                      <a:pt x="2809" y="2759"/>
                      <a:pt x="2841" y="2759"/>
                    </a:cubicBezTo>
                    <a:cubicBezTo>
                      <a:pt x="3334" y="2759"/>
                      <a:pt x="3519" y="1990"/>
                      <a:pt x="2977" y="1883"/>
                    </a:cubicBezTo>
                    <a:cubicBezTo>
                      <a:pt x="2729" y="1831"/>
                      <a:pt x="2482" y="1749"/>
                      <a:pt x="2255" y="1656"/>
                    </a:cubicBezTo>
                    <a:cubicBezTo>
                      <a:pt x="2358" y="1295"/>
                      <a:pt x="2441" y="934"/>
                      <a:pt x="2513" y="573"/>
                    </a:cubicBezTo>
                    <a:cubicBezTo>
                      <a:pt x="2575" y="225"/>
                      <a:pt x="2286" y="1"/>
                      <a:pt x="2021" y="1"/>
                    </a:cubicBez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60" name="Google Shape;3060;p90"/>
              <p:cNvSpPr/>
              <p:nvPr/>
            </p:nvSpPr>
            <p:spPr>
              <a:xfrm>
                <a:off x="2458950" y="728400"/>
                <a:ext cx="67825" cy="58925"/>
              </a:xfrm>
              <a:custGeom>
                <a:rect b="b" l="l" r="r" t="t"/>
                <a:pathLst>
                  <a:path extrusionOk="0" h="2357" w="2713">
                    <a:moveTo>
                      <a:pt x="1510" y="0"/>
                    </a:moveTo>
                    <a:cubicBezTo>
                      <a:pt x="1288" y="0"/>
                      <a:pt x="1065" y="67"/>
                      <a:pt x="877" y="205"/>
                    </a:cubicBezTo>
                    <a:cubicBezTo>
                      <a:pt x="774" y="287"/>
                      <a:pt x="671" y="370"/>
                      <a:pt x="558" y="452"/>
                    </a:cubicBezTo>
                    <a:cubicBezTo>
                      <a:pt x="93" y="792"/>
                      <a:pt x="0" y="1473"/>
                      <a:pt x="351" y="1938"/>
                    </a:cubicBezTo>
                    <a:cubicBezTo>
                      <a:pt x="552" y="2212"/>
                      <a:pt x="872" y="2357"/>
                      <a:pt x="1196" y="2357"/>
                    </a:cubicBezTo>
                    <a:cubicBezTo>
                      <a:pt x="1421" y="2357"/>
                      <a:pt x="1647" y="2288"/>
                      <a:pt x="1837" y="2144"/>
                    </a:cubicBezTo>
                    <a:cubicBezTo>
                      <a:pt x="1940" y="2072"/>
                      <a:pt x="2053" y="1989"/>
                      <a:pt x="2156" y="1906"/>
                    </a:cubicBezTo>
                    <a:cubicBezTo>
                      <a:pt x="2621" y="1556"/>
                      <a:pt x="2713" y="886"/>
                      <a:pt x="2362" y="421"/>
                    </a:cubicBezTo>
                    <a:cubicBezTo>
                      <a:pt x="2160" y="145"/>
                      <a:pt x="1837" y="0"/>
                      <a:pt x="1510" y="0"/>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61" name="Google Shape;3061;p90"/>
              <p:cNvSpPr/>
              <p:nvPr/>
            </p:nvSpPr>
            <p:spPr>
              <a:xfrm>
                <a:off x="2521600" y="807300"/>
                <a:ext cx="63725" cy="54125"/>
              </a:xfrm>
              <a:custGeom>
                <a:rect b="b" l="l" r="r" t="t"/>
                <a:pathLst>
                  <a:path extrusionOk="0" h="2165" w="2549">
                    <a:moveTo>
                      <a:pt x="1157" y="1"/>
                    </a:moveTo>
                    <a:cubicBezTo>
                      <a:pt x="631" y="1"/>
                      <a:pt x="159" y="384"/>
                      <a:pt x="83" y="917"/>
                    </a:cubicBezTo>
                    <a:cubicBezTo>
                      <a:pt x="1" y="1484"/>
                      <a:pt x="413" y="2031"/>
                      <a:pt x="991" y="2113"/>
                    </a:cubicBezTo>
                    <a:lnTo>
                      <a:pt x="1270" y="2154"/>
                    </a:lnTo>
                    <a:cubicBezTo>
                      <a:pt x="1319" y="2162"/>
                      <a:pt x="1367" y="2165"/>
                      <a:pt x="1415" y="2165"/>
                    </a:cubicBezTo>
                    <a:cubicBezTo>
                      <a:pt x="1927" y="2165"/>
                      <a:pt x="2391" y="1776"/>
                      <a:pt x="2466" y="1257"/>
                    </a:cubicBezTo>
                    <a:cubicBezTo>
                      <a:pt x="2549" y="680"/>
                      <a:pt x="2136" y="133"/>
                      <a:pt x="1569" y="50"/>
                    </a:cubicBezTo>
                    <a:lnTo>
                      <a:pt x="1290" y="9"/>
                    </a:lnTo>
                    <a:cubicBezTo>
                      <a:pt x="1246" y="3"/>
                      <a:pt x="1201" y="1"/>
                      <a:pt x="1157" y="1"/>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62" name="Google Shape;3062;p90"/>
              <p:cNvSpPr/>
              <p:nvPr/>
            </p:nvSpPr>
            <p:spPr>
              <a:xfrm>
                <a:off x="2562825" y="714100"/>
                <a:ext cx="72325" cy="53275"/>
              </a:xfrm>
              <a:custGeom>
                <a:rect b="b" l="l" r="r" t="t"/>
                <a:pathLst>
                  <a:path extrusionOk="0" h="2131" w="2893">
                    <a:moveTo>
                      <a:pt x="1426" y="1"/>
                    </a:moveTo>
                    <a:cubicBezTo>
                      <a:pt x="216" y="1"/>
                      <a:pt x="1" y="1930"/>
                      <a:pt x="1302" y="2118"/>
                    </a:cubicBezTo>
                    <a:cubicBezTo>
                      <a:pt x="1362" y="2127"/>
                      <a:pt x="1420" y="2131"/>
                      <a:pt x="1475" y="2131"/>
                    </a:cubicBezTo>
                    <a:cubicBezTo>
                      <a:pt x="2677" y="2131"/>
                      <a:pt x="2892" y="200"/>
                      <a:pt x="1601" y="14"/>
                    </a:cubicBezTo>
                    <a:cubicBezTo>
                      <a:pt x="1541" y="5"/>
                      <a:pt x="1482" y="1"/>
                      <a:pt x="1426" y="1"/>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63" name="Google Shape;3063;p90"/>
              <p:cNvSpPr/>
              <p:nvPr/>
            </p:nvSpPr>
            <p:spPr>
              <a:xfrm>
                <a:off x="3033750" y="467675"/>
                <a:ext cx="46950" cy="40975"/>
              </a:xfrm>
              <a:custGeom>
                <a:rect b="b" l="l" r="r" t="t"/>
                <a:pathLst>
                  <a:path extrusionOk="0" h="1639" w="1878">
                    <a:moveTo>
                      <a:pt x="1045" y="0"/>
                    </a:moveTo>
                    <a:cubicBezTo>
                      <a:pt x="892" y="0"/>
                      <a:pt x="739" y="47"/>
                      <a:pt x="610" y="143"/>
                    </a:cubicBezTo>
                    <a:cubicBezTo>
                      <a:pt x="527" y="205"/>
                      <a:pt x="454" y="257"/>
                      <a:pt x="383" y="319"/>
                    </a:cubicBezTo>
                    <a:cubicBezTo>
                      <a:pt x="62" y="556"/>
                      <a:pt x="1" y="1020"/>
                      <a:pt x="238" y="1350"/>
                    </a:cubicBezTo>
                    <a:cubicBezTo>
                      <a:pt x="378" y="1539"/>
                      <a:pt x="602" y="1638"/>
                      <a:pt x="828" y="1638"/>
                    </a:cubicBezTo>
                    <a:cubicBezTo>
                      <a:pt x="983" y="1638"/>
                      <a:pt x="1139" y="1591"/>
                      <a:pt x="1270" y="1495"/>
                    </a:cubicBezTo>
                    <a:cubicBezTo>
                      <a:pt x="1342" y="1433"/>
                      <a:pt x="1414" y="1381"/>
                      <a:pt x="1486" y="1330"/>
                    </a:cubicBezTo>
                    <a:cubicBezTo>
                      <a:pt x="1816" y="1082"/>
                      <a:pt x="1878" y="617"/>
                      <a:pt x="1641" y="298"/>
                    </a:cubicBezTo>
                    <a:cubicBezTo>
                      <a:pt x="1494" y="102"/>
                      <a:pt x="1269" y="0"/>
                      <a:pt x="1045" y="0"/>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64" name="Google Shape;3064;p90"/>
              <p:cNvSpPr/>
              <p:nvPr/>
            </p:nvSpPr>
            <p:spPr>
              <a:xfrm>
                <a:off x="3077075" y="522600"/>
                <a:ext cx="44125" cy="37525"/>
              </a:xfrm>
              <a:custGeom>
                <a:rect b="b" l="l" r="r" t="t"/>
                <a:pathLst>
                  <a:path extrusionOk="0" h="1501" w="1765">
                    <a:moveTo>
                      <a:pt x="789" y="1"/>
                    </a:moveTo>
                    <a:cubicBezTo>
                      <a:pt x="429" y="1"/>
                      <a:pt x="110" y="272"/>
                      <a:pt x="62" y="628"/>
                    </a:cubicBezTo>
                    <a:cubicBezTo>
                      <a:pt x="1" y="1031"/>
                      <a:pt x="289" y="1402"/>
                      <a:pt x="681" y="1464"/>
                    </a:cubicBezTo>
                    <a:lnTo>
                      <a:pt x="878" y="1494"/>
                    </a:lnTo>
                    <a:cubicBezTo>
                      <a:pt x="910" y="1499"/>
                      <a:pt x="942" y="1501"/>
                      <a:pt x="974" y="1501"/>
                    </a:cubicBezTo>
                    <a:cubicBezTo>
                      <a:pt x="1339" y="1501"/>
                      <a:pt x="1666" y="1235"/>
                      <a:pt x="1713" y="866"/>
                    </a:cubicBezTo>
                    <a:cubicBezTo>
                      <a:pt x="1765" y="463"/>
                      <a:pt x="1486" y="91"/>
                      <a:pt x="1084" y="30"/>
                    </a:cubicBezTo>
                    <a:lnTo>
                      <a:pt x="898" y="9"/>
                    </a:lnTo>
                    <a:cubicBezTo>
                      <a:pt x="862" y="3"/>
                      <a:pt x="825" y="1"/>
                      <a:pt x="789" y="1"/>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65" name="Google Shape;3065;p90"/>
              <p:cNvSpPr/>
              <p:nvPr/>
            </p:nvSpPr>
            <p:spPr>
              <a:xfrm>
                <a:off x="3105725" y="457875"/>
                <a:ext cx="50275" cy="36825"/>
              </a:xfrm>
              <a:custGeom>
                <a:rect b="b" l="l" r="r" t="t"/>
                <a:pathLst>
                  <a:path extrusionOk="0" h="1473" w="2011">
                    <a:moveTo>
                      <a:pt x="983" y="0"/>
                    </a:moveTo>
                    <a:cubicBezTo>
                      <a:pt x="149" y="0"/>
                      <a:pt x="0" y="1336"/>
                      <a:pt x="897" y="1463"/>
                    </a:cubicBezTo>
                    <a:cubicBezTo>
                      <a:pt x="938" y="1469"/>
                      <a:pt x="978" y="1472"/>
                      <a:pt x="1017" y="1472"/>
                    </a:cubicBezTo>
                    <a:cubicBezTo>
                      <a:pt x="1853" y="1472"/>
                      <a:pt x="2010" y="137"/>
                      <a:pt x="1103" y="9"/>
                    </a:cubicBezTo>
                    <a:cubicBezTo>
                      <a:pt x="1062" y="3"/>
                      <a:pt x="1022" y="0"/>
                      <a:pt x="983" y="0"/>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3066" name="Google Shape;3066;p90"/>
            <p:cNvGrpSpPr/>
            <p:nvPr/>
          </p:nvGrpSpPr>
          <p:grpSpPr>
            <a:xfrm rot="5400000">
              <a:off x="-746918" y="3885557"/>
              <a:ext cx="1443133" cy="1470437"/>
              <a:chOff x="5510175" y="238275"/>
              <a:chExt cx="2841932" cy="2895701"/>
            </a:xfrm>
          </p:grpSpPr>
          <p:sp>
            <p:nvSpPr>
              <p:cNvPr id="3067" name="Google Shape;3067;p90"/>
              <p:cNvSpPr/>
              <p:nvPr/>
            </p:nvSpPr>
            <p:spPr>
              <a:xfrm>
                <a:off x="5510175" y="238275"/>
                <a:ext cx="2841932" cy="2895701"/>
              </a:xfrm>
              <a:custGeom>
                <a:rect b="b" l="l" r="r" t="t"/>
                <a:pathLst>
                  <a:path extrusionOk="0" h="31343" w="30761">
                    <a:moveTo>
                      <a:pt x="25462" y="1"/>
                    </a:moveTo>
                    <a:cubicBezTo>
                      <a:pt x="25003" y="1"/>
                      <a:pt x="24504" y="84"/>
                      <a:pt x="23962" y="262"/>
                    </a:cubicBezTo>
                    <a:cubicBezTo>
                      <a:pt x="22714" y="644"/>
                      <a:pt x="21848" y="1706"/>
                      <a:pt x="21270" y="2862"/>
                    </a:cubicBezTo>
                    <a:cubicBezTo>
                      <a:pt x="20785" y="3728"/>
                      <a:pt x="20693" y="5740"/>
                      <a:pt x="19919" y="6421"/>
                    </a:cubicBezTo>
                    <a:cubicBezTo>
                      <a:pt x="19549" y="6724"/>
                      <a:pt x="19197" y="6855"/>
                      <a:pt x="18859" y="6855"/>
                    </a:cubicBezTo>
                    <a:cubicBezTo>
                      <a:pt x="16740" y="6855"/>
                      <a:pt x="15176" y="1692"/>
                      <a:pt x="13183" y="1603"/>
                    </a:cubicBezTo>
                    <a:cubicBezTo>
                      <a:pt x="13116" y="1599"/>
                      <a:pt x="13051" y="1598"/>
                      <a:pt x="12987" y="1598"/>
                    </a:cubicBezTo>
                    <a:cubicBezTo>
                      <a:pt x="9937" y="1598"/>
                      <a:pt x="10508" y="5882"/>
                      <a:pt x="11357" y="7762"/>
                    </a:cubicBezTo>
                    <a:cubicBezTo>
                      <a:pt x="11842" y="8917"/>
                      <a:pt x="12420" y="10072"/>
                      <a:pt x="13276" y="11134"/>
                    </a:cubicBezTo>
                    <a:cubicBezTo>
                      <a:pt x="13956" y="12094"/>
                      <a:pt x="15205" y="12867"/>
                      <a:pt x="15586" y="14116"/>
                    </a:cubicBezTo>
                    <a:cubicBezTo>
                      <a:pt x="16357" y="16711"/>
                      <a:pt x="14815" y="17501"/>
                      <a:pt x="12974" y="17501"/>
                    </a:cubicBezTo>
                    <a:cubicBezTo>
                      <a:pt x="11807" y="17501"/>
                      <a:pt x="10520" y="17184"/>
                      <a:pt x="9624" y="16808"/>
                    </a:cubicBezTo>
                    <a:cubicBezTo>
                      <a:pt x="8752" y="16450"/>
                      <a:pt x="7859" y="16277"/>
                      <a:pt x="6986" y="16277"/>
                    </a:cubicBezTo>
                    <a:cubicBezTo>
                      <a:pt x="4586" y="16277"/>
                      <a:pt x="2333" y="17587"/>
                      <a:pt x="1062" y="19985"/>
                    </a:cubicBezTo>
                    <a:cubicBezTo>
                      <a:pt x="0" y="22203"/>
                      <a:pt x="93" y="25472"/>
                      <a:pt x="1248" y="27783"/>
                    </a:cubicBezTo>
                    <a:cubicBezTo>
                      <a:pt x="1953" y="29293"/>
                      <a:pt x="2762" y="29890"/>
                      <a:pt x="3534" y="29890"/>
                    </a:cubicBezTo>
                    <a:cubicBezTo>
                      <a:pt x="4978" y="29890"/>
                      <a:pt x="6291" y="27799"/>
                      <a:pt x="6540" y="25669"/>
                    </a:cubicBezTo>
                    <a:cubicBezTo>
                      <a:pt x="6754" y="23757"/>
                      <a:pt x="7623" y="23083"/>
                      <a:pt x="8725" y="23083"/>
                    </a:cubicBezTo>
                    <a:cubicBezTo>
                      <a:pt x="10121" y="23083"/>
                      <a:pt x="11892" y="24164"/>
                      <a:pt x="13183" y="25184"/>
                    </a:cubicBezTo>
                    <a:cubicBezTo>
                      <a:pt x="14106" y="25895"/>
                      <a:pt x="14783" y="26188"/>
                      <a:pt x="15317" y="26188"/>
                    </a:cubicBezTo>
                    <a:cubicBezTo>
                      <a:pt x="16736" y="26188"/>
                      <a:pt x="17148" y="24117"/>
                      <a:pt x="18474" y="22295"/>
                    </a:cubicBezTo>
                    <a:cubicBezTo>
                      <a:pt x="19049" y="21552"/>
                      <a:pt x="19836" y="21252"/>
                      <a:pt x="20692" y="21252"/>
                    </a:cubicBezTo>
                    <a:cubicBezTo>
                      <a:pt x="22710" y="21252"/>
                      <a:pt x="25108" y="22925"/>
                      <a:pt x="25984" y="24410"/>
                    </a:cubicBezTo>
                    <a:cubicBezTo>
                      <a:pt x="26655" y="25669"/>
                      <a:pt x="26944" y="27010"/>
                      <a:pt x="27336" y="28454"/>
                    </a:cubicBezTo>
                    <a:cubicBezTo>
                      <a:pt x="27624" y="29227"/>
                      <a:pt x="27624" y="30671"/>
                      <a:pt x="28006" y="31342"/>
                    </a:cubicBezTo>
                    <a:lnTo>
                      <a:pt x="28099" y="31146"/>
                    </a:lnTo>
                    <a:cubicBezTo>
                      <a:pt x="28129" y="31161"/>
                      <a:pt x="28159" y="31168"/>
                      <a:pt x="28189" y="31168"/>
                    </a:cubicBezTo>
                    <a:cubicBezTo>
                      <a:pt x="28548" y="31168"/>
                      <a:pt x="28887" y="30143"/>
                      <a:pt x="29069" y="29609"/>
                    </a:cubicBezTo>
                    <a:cubicBezTo>
                      <a:pt x="30502" y="24802"/>
                      <a:pt x="29935" y="19315"/>
                      <a:pt x="30409" y="14311"/>
                    </a:cubicBezTo>
                    <a:cubicBezTo>
                      <a:pt x="30760" y="10859"/>
                      <a:pt x="30710" y="1"/>
                      <a:pt x="25462"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68" name="Google Shape;3068;p90"/>
              <p:cNvSpPr/>
              <p:nvPr/>
            </p:nvSpPr>
            <p:spPr>
              <a:xfrm>
                <a:off x="5774125" y="2413353"/>
                <a:ext cx="160200" cy="180987"/>
              </a:xfrm>
              <a:custGeom>
                <a:rect b="b" l="l" r="r" t="t"/>
                <a:pathLst>
                  <a:path extrusionOk="0" h="1959" w="1734">
                    <a:moveTo>
                      <a:pt x="991" y="1"/>
                    </a:moveTo>
                    <a:cubicBezTo>
                      <a:pt x="816" y="1"/>
                      <a:pt x="681" y="104"/>
                      <a:pt x="578" y="249"/>
                    </a:cubicBezTo>
                    <a:cubicBezTo>
                      <a:pt x="568" y="258"/>
                      <a:pt x="557" y="279"/>
                      <a:pt x="537" y="300"/>
                    </a:cubicBezTo>
                    <a:cubicBezTo>
                      <a:pt x="351" y="320"/>
                      <a:pt x="217" y="465"/>
                      <a:pt x="145" y="650"/>
                    </a:cubicBezTo>
                    <a:cubicBezTo>
                      <a:pt x="0" y="1012"/>
                      <a:pt x="0" y="1393"/>
                      <a:pt x="248" y="1703"/>
                    </a:cubicBezTo>
                    <a:cubicBezTo>
                      <a:pt x="381" y="1873"/>
                      <a:pt x="606" y="1959"/>
                      <a:pt x="825" y="1959"/>
                    </a:cubicBezTo>
                    <a:cubicBezTo>
                      <a:pt x="910" y="1959"/>
                      <a:pt x="995" y="1946"/>
                      <a:pt x="1073" y="1920"/>
                    </a:cubicBezTo>
                    <a:cubicBezTo>
                      <a:pt x="1373" y="1837"/>
                      <a:pt x="1630" y="1579"/>
                      <a:pt x="1692" y="1269"/>
                    </a:cubicBezTo>
                    <a:cubicBezTo>
                      <a:pt x="1733" y="1074"/>
                      <a:pt x="1713" y="898"/>
                      <a:pt x="1661" y="733"/>
                    </a:cubicBezTo>
                    <a:cubicBezTo>
                      <a:pt x="1692" y="547"/>
                      <a:pt x="1579" y="362"/>
                      <a:pt x="1424" y="258"/>
                    </a:cubicBezTo>
                    <a:cubicBezTo>
                      <a:pt x="1393" y="228"/>
                      <a:pt x="1362" y="187"/>
                      <a:pt x="1331" y="145"/>
                    </a:cubicBezTo>
                    <a:cubicBezTo>
                      <a:pt x="1259" y="52"/>
                      <a:pt x="1104" y="1"/>
                      <a:pt x="991" y="1"/>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69" name="Google Shape;3069;p90"/>
              <p:cNvSpPr/>
              <p:nvPr/>
            </p:nvSpPr>
            <p:spPr>
              <a:xfrm>
                <a:off x="5898017" y="1960377"/>
                <a:ext cx="158260" cy="159738"/>
              </a:xfrm>
              <a:custGeom>
                <a:rect b="b" l="l" r="r" t="t"/>
                <a:pathLst>
                  <a:path extrusionOk="0" h="1729" w="1713">
                    <a:moveTo>
                      <a:pt x="814" y="0"/>
                    </a:moveTo>
                    <a:cubicBezTo>
                      <a:pt x="725" y="0"/>
                      <a:pt x="637" y="23"/>
                      <a:pt x="568" y="66"/>
                    </a:cubicBezTo>
                    <a:cubicBezTo>
                      <a:pt x="444" y="138"/>
                      <a:pt x="372" y="242"/>
                      <a:pt x="341" y="375"/>
                    </a:cubicBezTo>
                    <a:cubicBezTo>
                      <a:pt x="341" y="386"/>
                      <a:pt x="330" y="396"/>
                      <a:pt x="330" y="407"/>
                    </a:cubicBezTo>
                    <a:cubicBezTo>
                      <a:pt x="330" y="399"/>
                      <a:pt x="329" y="396"/>
                      <a:pt x="328" y="396"/>
                    </a:cubicBezTo>
                    <a:cubicBezTo>
                      <a:pt x="324" y="396"/>
                      <a:pt x="318" y="412"/>
                      <a:pt x="323" y="412"/>
                    </a:cubicBezTo>
                    <a:cubicBezTo>
                      <a:pt x="324" y="412"/>
                      <a:pt x="327" y="410"/>
                      <a:pt x="330" y="407"/>
                    </a:cubicBezTo>
                    <a:lnTo>
                      <a:pt x="330" y="407"/>
                    </a:lnTo>
                    <a:cubicBezTo>
                      <a:pt x="310" y="437"/>
                      <a:pt x="289" y="478"/>
                      <a:pt x="268" y="510"/>
                    </a:cubicBezTo>
                    <a:cubicBezTo>
                      <a:pt x="217" y="613"/>
                      <a:pt x="155" y="716"/>
                      <a:pt x="103" y="819"/>
                    </a:cubicBezTo>
                    <a:cubicBezTo>
                      <a:pt x="0" y="1005"/>
                      <a:pt x="21" y="1242"/>
                      <a:pt x="176" y="1397"/>
                    </a:cubicBezTo>
                    <a:lnTo>
                      <a:pt x="279" y="1500"/>
                    </a:lnTo>
                    <a:cubicBezTo>
                      <a:pt x="330" y="1551"/>
                      <a:pt x="424" y="1603"/>
                      <a:pt x="506" y="1624"/>
                    </a:cubicBezTo>
                    <a:cubicBezTo>
                      <a:pt x="591" y="1695"/>
                      <a:pt x="696" y="1729"/>
                      <a:pt x="802" y="1729"/>
                    </a:cubicBezTo>
                    <a:cubicBezTo>
                      <a:pt x="926" y="1729"/>
                      <a:pt x="1051" y="1682"/>
                      <a:pt x="1146" y="1592"/>
                    </a:cubicBezTo>
                    <a:cubicBezTo>
                      <a:pt x="1331" y="1417"/>
                      <a:pt x="1527" y="1262"/>
                      <a:pt x="1600" y="1015"/>
                    </a:cubicBezTo>
                    <a:cubicBezTo>
                      <a:pt x="1713" y="581"/>
                      <a:pt x="1362" y="283"/>
                      <a:pt x="1052" y="66"/>
                    </a:cubicBezTo>
                    <a:cubicBezTo>
                      <a:pt x="982" y="21"/>
                      <a:pt x="897" y="0"/>
                      <a:pt x="814"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70" name="Google Shape;3070;p90"/>
              <p:cNvSpPr/>
              <p:nvPr/>
            </p:nvSpPr>
            <p:spPr>
              <a:xfrm>
                <a:off x="6434602" y="2116420"/>
                <a:ext cx="143016" cy="187085"/>
              </a:xfrm>
              <a:custGeom>
                <a:rect b="b" l="l" r="r" t="t"/>
                <a:pathLst>
                  <a:path extrusionOk="0" h="2025" w="1548">
                    <a:moveTo>
                      <a:pt x="601" y="0"/>
                    </a:moveTo>
                    <a:cubicBezTo>
                      <a:pt x="436" y="0"/>
                      <a:pt x="276" y="83"/>
                      <a:pt x="175" y="265"/>
                    </a:cubicBezTo>
                    <a:cubicBezTo>
                      <a:pt x="72" y="440"/>
                      <a:pt x="51" y="646"/>
                      <a:pt x="41" y="832"/>
                    </a:cubicBezTo>
                    <a:cubicBezTo>
                      <a:pt x="0" y="1224"/>
                      <a:pt x="10" y="1698"/>
                      <a:pt x="361" y="1946"/>
                    </a:cubicBezTo>
                    <a:cubicBezTo>
                      <a:pt x="443" y="2000"/>
                      <a:pt x="526" y="2024"/>
                      <a:pt x="608" y="2024"/>
                    </a:cubicBezTo>
                    <a:cubicBezTo>
                      <a:pt x="743" y="2024"/>
                      <a:pt x="875" y="1960"/>
                      <a:pt x="990" y="1863"/>
                    </a:cubicBezTo>
                    <a:cubicBezTo>
                      <a:pt x="1186" y="1853"/>
                      <a:pt x="1372" y="1719"/>
                      <a:pt x="1434" y="1523"/>
                    </a:cubicBezTo>
                    <a:cubicBezTo>
                      <a:pt x="1454" y="1420"/>
                      <a:pt x="1475" y="1327"/>
                      <a:pt x="1485" y="1234"/>
                    </a:cubicBezTo>
                    <a:cubicBezTo>
                      <a:pt x="1516" y="1173"/>
                      <a:pt x="1547" y="1100"/>
                      <a:pt x="1547" y="1017"/>
                    </a:cubicBezTo>
                    <a:cubicBezTo>
                      <a:pt x="1547" y="863"/>
                      <a:pt x="1475" y="749"/>
                      <a:pt x="1382" y="667"/>
                    </a:cubicBezTo>
                    <a:cubicBezTo>
                      <a:pt x="1351" y="616"/>
                      <a:pt x="1320" y="574"/>
                      <a:pt x="1279" y="522"/>
                    </a:cubicBezTo>
                    <a:cubicBezTo>
                      <a:pt x="1238" y="471"/>
                      <a:pt x="1186" y="440"/>
                      <a:pt x="1135" y="389"/>
                    </a:cubicBezTo>
                    <a:cubicBezTo>
                      <a:pt x="1124" y="347"/>
                      <a:pt x="1103" y="295"/>
                      <a:pt x="1073" y="254"/>
                    </a:cubicBezTo>
                    <a:cubicBezTo>
                      <a:pt x="951" y="91"/>
                      <a:pt x="774" y="0"/>
                      <a:pt x="601"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71" name="Google Shape;3071;p90"/>
              <p:cNvSpPr/>
              <p:nvPr/>
            </p:nvSpPr>
            <p:spPr>
              <a:xfrm>
                <a:off x="6864018" y="1933954"/>
                <a:ext cx="156689" cy="160200"/>
              </a:xfrm>
              <a:custGeom>
                <a:rect b="b" l="l" r="r" t="t"/>
                <a:pathLst>
                  <a:path extrusionOk="0" h="1734" w="1696">
                    <a:moveTo>
                      <a:pt x="1146" y="1"/>
                    </a:moveTo>
                    <a:cubicBezTo>
                      <a:pt x="1140" y="1"/>
                      <a:pt x="1134" y="1"/>
                      <a:pt x="1129" y="1"/>
                    </a:cubicBezTo>
                    <a:cubicBezTo>
                      <a:pt x="973" y="1"/>
                      <a:pt x="829" y="42"/>
                      <a:pt x="705" y="115"/>
                    </a:cubicBezTo>
                    <a:cubicBezTo>
                      <a:pt x="592" y="145"/>
                      <a:pt x="489" y="218"/>
                      <a:pt x="427" y="331"/>
                    </a:cubicBezTo>
                    <a:cubicBezTo>
                      <a:pt x="386" y="414"/>
                      <a:pt x="334" y="476"/>
                      <a:pt x="283" y="548"/>
                    </a:cubicBezTo>
                    <a:cubicBezTo>
                      <a:pt x="180" y="693"/>
                      <a:pt x="128" y="858"/>
                      <a:pt x="86" y="1023"/>
                    </a:cubicBezTo>
                    <a:cubicBezTo>
                      <a:pt x="1" y="1347"/>
                      <a:pt x="259" y="1627"/>
                      <a:pt x="559" y="1627"/>
                    </a:cubicBezTo>
                    <a:cubicBezTo>
                      <a:pt x="584" y="1627"/>
                      <a:pt x="609" y="1625"/>
                      <a:pt x="633" y="1621"/>
                    </a:cubicBezTo>
                    <a:cubicBezTo>
                      <a:pt x="726" y="1683"/>
                      <a:pt x="829" y="1734"/>
                      <a:pt x="932" y="1734"/>
                    </a:cubicBezTo>
                    <a:cubicBezTo>
                      <a:pt x="1149" y="1734"/>
                      <a:pt x="1314" y="1590"/>
                      <a:pt x="1386" y="1404"/>
                    </a:cubicBezTo>
                    <a:cubicBezTo>
                      <a:pt x="1417" y="1383"/>
                      <a:pt x="1448" y="1363"/>
                      <a:pt x="1469" y="1332"/>
                    </a:cubicBezTo>
                    <a:cubicBezTo>
                      <a:pt x="1696" y="1085"/>
                      <a:pt x="1613" y="785"/>
                      <a:pt x="1613" y="476"/>
                    </a:cubicBezTo>
                    <a:cubicBezTo>
                      <a:pt x="1613" y="223"/>
                      <a:pt x="1406" y="1"/>
                      <a:pt x="1146" y="1"/>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72" name="Google Shape;3072;p90"/>
              <p:cNvSpPr/>
              <p:nvPr/>
            </p:nvSpPr>
            <p:spPr>
              <a:xfrm>
                <a:off x="7359861" y="1915384"/>
                <a:ext cx="163988" cy="152162"/>
              </a:xfrm>
              <a:custGeom>
                <a:rect b="b" l="l" r="r" t="t"/>
                <a:pathLst>
                  <a:path extrusionOk="0" h="1647" w="1775">
                    <a:moveTo>
                      <a:pt x="1056" y="1"/>
                    </a:moveTo>
                    <a:cubicBezTo>
                      <a:pt x="1034" y="1"/>
                      <a:pt x="1013" y="3"/>
                      <a:pt x="991" y="6"/>
                    </a:cubicBezTo>
                    <a:lnTo>
                      <a:pt x="960" y="6"/>
                    </a:lnTo>
                    <a:cubicBezTo>
                      <a:pt x="775" y="6"/>
                      <a:pt x="651" y="99"/>
                      <a:pt x="548" y="243"/>
                    </a:cubicBezTo>
                    <a:cubicBezTo>
                      <a:pt x="465" y="346"/>
                      <a:pt x="383" y="460"/>
                      <a:pt x="321" y="573"/>
                    </a:cubicBezTo>
                    <a:cubicBezTo>
                      <a:pt x="259" y="687"/>
                      <a:pt x="218" y="800"/>
                      <a:pt x="156" y="914"/>
                    </a:cubicBezTo>
                    <a:cubicBezTo>
                      <a:pt x="1" y="1234"/>
                      <a:pt x="186" y="1646"/>
                      <a:pt x="578" y="1646"/>
                    </a:cubicBezTo>
                    <a:cubicBezTo>
                      <a:pt x="672" y="1646"/>
                      <a:pt x="775" y="1636"/>
                      <a:pt x="878" y="1636"/>
                    </a:cubicBezTo>
                    <a:cubicBezTo>
                      <a:pt x="904" y="1641"/>
                      <a:pt x="930" y="1643"/>
                      <a:pt x="954" y="1643"/>
                    </a:cubicBezTo>
                    <a:cubicBezTo>
                      <a:pt x="1045" y="1643"/>
                      <a:pt x="1124" y="1615"/>
                      <a:pt x="1197" y="1574"/>
                    </a:cubicBezTo>
                    <a:cubicBezTo>
                      <a:pt x="1352" y="1522"/>
                      <a:pt x="1486" y="1440"/>
                      <a:pt x="1589" y="1295"/>
                    </a:cubicBezTo>
                    <a:cubicBezTo>
                      <a:pt x="1775" y="1017"/>
                      <a:pt x="1610" y="646"/>
                      <a:pt x="1517" y="357"/>
                    </a:cubicBezTo>
                    <a:cubicBezTo>
                      <a:pt x="1452" y="170"/>
                      <a:pt x="1260" y="1"/>
                      <a:pt x="1056" y="1"/>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73" name="Google Shape;3073;p90"/>
              <p:cNvSpPr/>
              <p:nvPr/>
            </p:nvSpPr>
            <p:spPr>
              <a:xfrm>
                <a:off x="7171206" y="1552025"/>
                <a:ext cx="161124" cy="141538"/>
              </a:xfrm>
              <a:custGeom>
                <a:rect b="b" l="l" r="r" t="t"/>
                <a:pathLst>
                  <a:path extrusionOk="0" h="1532" w="1744">
                    <a:moveTo>
                      <a:pt x="1074" y="1"/>
                    </a:moveTo>
                    <a:cubicBezTo>
                      <a:pt x="1033" y="1"/>
                      <a:pt x="992" y="4"/>
                      <a:pt x="949" y="9"/>
                    </a:cubicBezTo>
                    <a:cubicBezTo>
                      <a:pt x="867" y="20"/>
                      <a:pt x="795" y="61"/>
                      <a:pt x="733" y="112"/>
                    </a:cubicBezTo>
                    <a:lnTo>
                      <a:pt x="733" y="102"/>
                    </a:lnTo>
                    <a:cubicBezTo>
                      <a:pt x="681" y="91"/>
                      <a:pt x="640" y="82"/>
                      <a:pt x="599" y="82"/>
                    </a:cubicBezTo>
                    <a:lnTo>
                      <a:pt x="589" y="82"/>
                    </a:lnTo>
                    <a:cubicBezTo>
                      <a:pt x="577" y="80"/>
                      <a:pt x="566" y="79"/>
                      <a:pt x="554" y="79"/>
                    </a:cubicBezTo>
                    <a:cubicBezTo>
                      <a:pt x="407" y="79"/>
                      <a:pt x="243" y="195"/>
                      <a:pt x="176" y="318"/>
                    </a:cubicBezTo>
                    <a:cubicBezTo>
                      <a:pt x="83" y="494"/>
                      <a:pt x="62" y="731"/>
                      <a:pt x="32" y="927"/>
                    </a:cubicBezTo>
                    <a:cubicBezTo>
                      <a:pt x="0" y="1102"/>
                      <a:pt x="32" y="1257"/>
                      <a:pt x="155" y="1391"/>
                    </a:cubicBezTo>
                    <a:cubicBezTo>
                      <a:pt x="247" y="1484"/>
                      <a:pt x="372" y="1532"/>
                      <a:pt x="498" y="1532"/>
                    </a:cubicBezTo>
                    <a:cubicBezTo>
                      <a:pt x="583" y="1532"/>
                      <a:pt x="668" y="1510"/>
                      <a:pt x="743" y="1464"/>
                    </a:cubicBezTo>
                    <a:cubicBezTo>
                      <a:pt x="826" y="1412"/>
                      <a:pt x="919" y="1361"/>
                      <a:pt x="1011" y="1319"/>
                    </a:cubicBezTo>
                    <a:cubicBezTo>
                      <a:pt x="1022" y="1319"/>
                      <a:pt x="1032" y="1319"/>
                      <a:pt x="1032" y="1309"/>
                    </a:cubicBezTo>
                    <a:cubicBezTo>
                      <a:pt x="1063" y="1309"/>
                      <a:pt x="1084" y="1299"/>
                      <a:pt x="1104" y="1278"/>
                    </a:cubicBezTo>
                    <a:cubicBezTo>
                      <a:pt x="1125" y="1278"/>
                      <a:pt x="1146" y="1267"/>
                      <a:pt x="1156" y="1257"/>
                    </a:cubicBezTo>
                    <a:cubicBezTo>
                      <a:pt x="1341" y="1164"/>
                      <a:pt x="1465" y="969"/>
                      <a:pt x="1589" y="814"/>
                    </a:cubicBezTo>
                    <a:cubicBezTo>
                      <a:pt x="1744" y="607"/>
                      <a:pt x="1651" y="360"/>
                      <a:pt x="1476" y="215"/>
                    </a:cubicBezTo>
                    <a:cubicBezTo>
                      <a:pt x="1465" y="185"/>
                      <a:pt x="1444" y="153"/>
                      <a:pt x="1414" y="133"/>
                    </a:cubicBezTo>
                    <a:cubicBezTo>
                      <a:pt x="1312" y="32"/>
                      <a:pt x="1199" y="1"/>
                      <a:pt x="1074" y="1"/>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74" name="Google Shape;3074;p90"/>
              <p:cNvSpPr/>
              <p:nvPr/>
            </p:nvSpPr>
            <p:spPr>
              <a:xfrm>
                <a:off x="7460008" y="1266547"/>
                <a:ext cx="133500" cy="156504"/>
              </a:xfrm>
              <a:custGeom>
                <a:rect b="b" l="l" r="r" t="t"/>
                <a:pathLst>
                  <a:path extrusionOk="0" h="1694" w="1445">
                    <a:moveTo>
                      <a:pt x="564" y="1"/>
                    </a:moveTo>
                    <a:cubicBezTo>
                      <a:pt x="351" y="1"/>
                      <a:pt x="135" y="145"/>
                      <a:pt x="83" y="355"/>
                    </a:cubicBezTo>
                    <a:cubicBezTo>
                      <a:pt x="62" y="448"/>
                      <a:pt x="51" y="541"/>
                      <a:pt x="62" y="634"/>
                    </a:cubicBezTo>
                    <a:cubicBezTo>
                      <a:pt x="21" y="747"/>
                      <a:pt x="0" y="871"/>
                      <a:pt x="0" y="985"/>
                    </a:cubicBezTo>
                    <a:cubicBezTo>
                      <a:pt x="0" y="1180"/>
                      <a:pt x="72" y="1335"/>
                      <a:pt x="196" y="1490"/>
                    </a:cubicBezTo>
                    <a:cubicBezTo>
                      <a:pt x="268" y="1583"/>
                      <a:pt x="413" y="1666"/>
                      <a:pt x="526" y="1686"/>
                    </a:cubicBezTo>
                    <a:cubicBezTo>
                      <a:pt x="571" y="1691"/>
                      <a:pt x="614" y="1694"/>
                      <a:pt x="656" y="1694"/>
                    </a:cubicBezTo>
                    <a:cubicBezTo>
                      <a:pt x="787" y="1694"/>
                      <a:pt x="907" y="1669"/>
                      <a:pt x="1032" y="1614"/>
                    </a:cubicBezTo>
                    <a:cubicBezTo>
                      <a:pt x="1279" y="1510"/>
                      <a:pt x="1444" y="1212"/>
                      <a:pt x="1424" y="943"/>
                    </a:cubicBezTo>
                    <a:cubicBezTo>
                      <a:pt x="1382" y="552"/>
                      <a:pt x="1114" y="273"/>
                      <a:pt x="794" y="66"/>
                    </a:cubicBezTo>
                    <a:cubicBezTo>
                      <a:pt x="724" y="21"/>
                      <a:pt x="644" y="1"/>
                      <a:pt x="564" y="1"/>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75" name="Google Shape;3075;p90"/>
              <p:cNvSpPr/>
              <p:nvPr/>
            </p:nvSpPr>
            <p:spPr>
              <a:xfrm>
                <a:off x="6821520" y="1081218"/>
                <a:ext cx="162048" cy="180340"/>
              </a:xfrm>
              <a:custGeom>
                <a:rect b="b" l="l" r="r" t="t"/>
                <a:pathLst>
                  <a:path extrusionOk="0" h="1952" w="1754">
                    <a:moveTo>
                      <a:pt x="850" y="0"/>
                    </a:moveTo>
                    <a:cubicBezTo>
                      <a:pt x="689" y="0"/>
                      <a:pt x="526" y="60"/>
                      <a:pt x="381" y="154"/>
                    </a:cubicBezTo>
                    <a:cubicBezTo>
                      <a:pt x="196" y="277"/>
                      <a:pt x="103" y="504"/>
                      <a:pt x="175" y="721"/>
                    </a:cubicBezTo>
                    <a:cubicBezTo>
                      <a:pt x="41" y="979"/>
                      <a:pt x="0" y="1278"/>
                      <a:pt x="175" y="1547"/>
                    </a:cubicBezTo>
                    <a:cubicBezTo>
                      <a:pt x="335" y="1786"/>
                      <a:pt x="631" y="1952"/>
                      <a:pt x="928" y="1952"/>
                    </a:cubicBezTo>
                    <a:cubicBezTo>
                      <a:pt x="1015" y="1952"/>
                      <a:pt x="1102" y="1938"/>
                      <a:pt x="1186" y="1907"/>
                    </a:cubicBezTo>
                    <a:cubicBezTo>
                      <a:pt x="1424" y="1815"/>
                      <a:pt x="1578" y="1660"/>
                      <a:pt x="1671" y="1423"/>
                    </a:cubicBezTo>
                    <a:cubicBezTo>
                      <a:pt x="1754" y="1185"/>
                      <a:pt x="1671" y="917"/>
                      <a:pt x="1589" y="701"/>
                    </a:cubicBezTo>
                    <a:cubicBezTo>
                      <a:pt x="1495" y="463"/>
                      <a:pt x="1392" y="206"/>
                      <a:pt x="1155" y="82"/>
                    </a:cubicBezTo>
                    <a:cubicBezTo>
                      <a:pt x="1058" y="25"/>
                      <a:pt x="955" y="0"/>
                      <a:pt x="850"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76" name="Google Shape;3076;p90"/>
              <p:cNvSpPr/>
              <p:nvPr/>
            </p:nvSpPr>
            <p:spPr>
              <a:xfrm>
                <a:off x="7283641" y="981994"/>
                <a:ext cx="146896" cy="132484"/>
              </a:xfrm>
              <a:custGeom>
                <a:rect b="b" l="l" r="r" t="t"/>
                <a:pathLst>
                  <a:path extrusionOk="0" h="1434" w="1590">
                    <a:moveTo>
                      <a:pt x="1115" y="1"/>
                    </a:moveTo>
                    <a:cubicBezTo>
                      <a:pt x="867" y="10"/>
                      <a:pt x="640" y="93"/>
                      <a:pt x="486" y="289"/>
                    </a:cubicBezTo>
                    <a:cubicBezTo>
                      <a:pt x="300" y="310"/>
                      <a:pt x="124" y="464"/>
                      <a:pt x="73" y="650"/>
                    </a:cubicBezTo>
                    <a:cubicBezTo>
                      <a:pt x="1" y="898"/>
                      <a:pt x="135" y="1115"/>
                      <a:pt x="362" y="1218"/>
                    </a:cubicBezTo>
                    <a:cubicBezTo>
                      <a:pt x="383" y="1228"/>
                      <a:pt x="403" y="1238"/>
                      <a:pt x="413" y="1248"/>
                    </a:cubicBezTo>
                    <a:lnTo>
                      <a:pt x="537" y="1310"/>
                    </a:lnTo>
                    <a:cubicBezTo>
                      <a:pt x="671" y="1383"/>
                      <a:pt x="805" y="1434"/>
                      <a:pt x="950" y="1434"/>
                    </a:cubicBezTo>
                    <a:cubicBezTo>
                      <a:pt x="1167" y="1434"/>
                      <a:pt x="1373" y="1310"/>
                      <a:pt x="1476" y="1115"/>
                    </a:cubicBezTo>
                    <a:cubicBezTo>
                      <a:pt x="1579" y="929"/>
                      <a:pt x="1589" y="702"/>
                      <a:pt x="1589" y="485"/>
                    </a:cubicBezTo>
                    <a:cubicBezTo>
                      <a:pt x="1589" y="228"/>
                      <a:pt x="1373" y="1"/>
                      <a:pt x="1115" y="1"/>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77" name="Google Shape;3077;p90"/>
              <p:cNvSpPr/>
              <p:nvPr/>
            </p:nvSpPr>
            <p:spPr>
              <a:xfrm>
                <a:off x="6712873" y="724603"/>
                <a:ext cx="149483" cy="159461"/>
              </a:xfrm>
              <a:custGeom>
                <a:rect b="b" l="l" r="r" t="t"/>
                <a:pathLst>
                  <a:path extrusionOk="0" h="1726" w="1618">
                    <a:moveTo>
                      <a:pt x="830" y="0"/>
                    </a:moveTo>
                    <a:cubicBezTo>
                      <a:pt x="792" y="0"/>
                      <a:pt x="752" y="4"/>
                      <a:pt x="711" y="11"/>
                    </a:cubicBezTo>
                    <a:cubicBezTo>
                      <a:pt x="526" y="53"/>
                      <a:pt x="402" y="187"/>
                      <a:pt x="310" y="352"/>
                    </a:cubicBezTo>
                    <a:cubicBezTo>
                      <a:pt x="83" y="497"/>
                      <a:pt x="0" y="785"/>
                      <a:pt x="134" y="1012"/>
                    </a:cubicBezTo>
                    <a:cubicBezTo>
                      <a:pt x="258" y="1229"/>
                      <a:pt x="340" y="1497"/>
                      <a:pt x="557" y="1641"/>
                    </a:cubicBezTo>
                    <a:cubicBezTo>
                      <a:pt x="638" y="1687"/>
                      <a:pt x="735" y="1716"/>
                      <a:pt x="827" y="1716"/>
                    </a:cubicBezTo>
                    <a:cubicBezTo>
                      <a:pt x="840" y="1716"/>
                      <a:pt x="854" y="1715"/>
                      <a:pt x="867" y="1714"/>
                    </a:cubicBezTo>
                    <a:lnTo>
                      <a:pt x="1000" y="1714"/>
                    </a:lnTo>
                    <a:cubicBezTo>
                      <a:pt x="1037" y="1721"/>
                      <a:pt x="1075" y="1725"/>
                      <a:pt x="1112" y="1725"/>
                    </a:cubicBezTo>
                    <a:cubicBezTo>
                      <a:pt x="1374" y="1725"/>
                      <a:pt x="1618" y="1539"/>
                      <a:pt x="1609" y="1249"/>
                    </a:cubicBezTo>
                    <a:cubicBezTo>
                      <a:pt x="1599" y="868"/>
                      <a:pt x="1465" y="548"/>
                      <a:pt x="1259" y="238"/>
                    </a:cubicBezTo>
                    <a:cubicBezTo>
                      <a:pt x="1148" y="78"/>
                      <a:pt x="1004" y="0"/>
                      <a:pt x="830"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78" name="Google Shape;3078;p90"/>
              <p:cNvSpPr/>
              <p:nvPr/>
            </p:nvSpPr>
            <p:spPr>
              <a:xfrm>
                <a:off x="7596187" y="679887"/>
                <a:ext cx="123984" cy="142462"/>
              </a:xfrm>
              <a:custGeom>
                <a:rect b="b" l="l" r="r" t="t"/>
                <a:pathLst>
                  <a:path extrusionOk="0" h="1542" w="1342">
                    <a:moveTo>
                      <a:pt x="517" y="0"/>
                    </a:moveTo>
                    <a:cubicBezTo>
                      <a:pt x="362" y="0"/>
                      <a:pt x="166" y="93"/>
                      <a:pt x="104" y="238"/>
                    </a:cubicBezTo>
                    <a:cubicBezTo>
                      <a:pt x="22" y="433"/>
                      <a:pt x="1" y="578"/>
                      <a:pt x="32" y="774"/>
                    </a:cubicBezTo>
                    <a:lnTo>
                      <a:pt x="63" y="867"/>
                    </a:lnTo>
                    <a:cubicBezTo>
                      <a:pt x="22" y="1063"/>
                      <a:pt x="73" y="1259"/>
                      <a:pt x="280" y="1382"/>
                    </a:cubicBezTo>
                    <a:cubicBezTo>
                      <a:pt x="342" y="1414"/>
                      <a:pt x="424" y="1434"/>
                      <a:pt x="507" y="1444"/>
                    </a:cubicBezTo>
                    <a:cubicBezTo>
                      <a:pt x="584" y="1511"/>
                      <a:pt x="691" y="1542"/>
                      <a:pt x="798" y="1542"/>
                    </a:cubicBezTo>
                    <a:cubicBezTo>
                      <a:pt x="890" y="1542"/>
                      <a:pt x="981" y="1519"/>
                      <a:pt x="1053" y="1476"/>
                    </a:cubicBezTo>
                    <a:cubicBezTo>
                      <a:pt x="1291" y="1331"/>
                      <a:pt x="1342" y="1052"/>
                      <a:pt x="1218" y="816"/>
                    </a:cubicBezTo>
                    <a:cubicBezTo>
                      <a:pt x="1218" y="816"/>
                      <a:pt x="1218" y="805"/>
                      <a:pt x="1208" y="795"/>
                    </a:cubicBezTo>
                    <a:cubicBezTo>
                      <a:pt x="1249" y="630"/>
                      <a:pt x="1229" y="465"/>
                      <a:pt x="1136" y="320"/>
                    </a:cubicBezTo>
                    <a:cubicBezTo>
                      <a:pt x="1074" y="227"/>
                      <a:pt x="991" y="145"/>
                      <a:pt x="899" y="93"/>
                    </a:cubicBezTo>
                    <a:cubicBezTo>
                      <a:pt x="816" y="42"/>
                      <a:pt x="723" y="0"/>
                      <a:pt x="610"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79" name="Google Shape;3079;p90"/>
              <p:cNvSpPr/>
              <p:nvPr/>
            </p:nvSpPr>
            <p:spPr>
              <a:xfrm>
                <a:off x="6845264" y="2369284"/>
                <a:ext cx="134516" cy="124261"/>
              </a:xfrm>
              <a:custGeom>
                <a:rect b="b" l="l" r="r" t="t"/>
                <a:pathLst>
                  <a:path extrusionOk="0" h="1345" w="1456">
                    <a:moveTo>
                      <a:pt x="894" y="0"/>
                    </a:moveTo>
                    <a:cubicBezTo>
                      <a:pt x="878" y="0"/>
                      <a:pt x="862" y="1"/>
                      <a:pt x="846" y="3"/>
                    </a:cubicBezTo>
                    <a:cubicBezTo>
                      <a:pt x="733" y="13"/>
                      <a:pt x="630" y="55"/>
                      <a:pt x="537" y="107"/>
                    </a:cubicBezTo>
                    <a:cubicBezTo>
                      <a:pt x="496" y="127"/>
                      <a:pt x="465" y="137"/>
                      <a:pt x="434" y="158"/>
                    </a:cubicBezTo>
                    <a:cubicBezTo>
                      <a:pt x="321" y="240"/>
                      <a:pt x="238" y="343"/>
                      <a:pt x="186" y="478"/>
                    </a:cubicBezTo>
                    <a:cubicBezTo>
                      <a:pt x="176" y="488"/>
                      <a:pt x="156" y="509"/>
                      <a:pt x="145" y="529"/>
                    </a:cubicBezTo>
                    <a:cubicBezTo>
                      <a:pt x="1" y="746"/>
                      <a:pt x="104" y="1056"/>
                      <a:pt x="321" y="1189"/>
                    </a:cubicBezTo>
                    <a:cubicBezTo>
                      <a:pt x="351" y="1200"/>
                      <a:pt x="383" y="1221"/>
                      <a:pt x="413" y="1231"/>
                    </a:cubicBezTo>
                    <a:cubicBezTo>
                      <a:pt x="475" y="1272"/>
                      <a:pt x="537" y="1313"/>
                      <a:pt x="619" y="1324"/>
                    </a:cubicBezTo>
                    <a:cubicBezTo>
                      <a:pt x="733" y="1344"/>
                      <a:pt x="836" y="1344"/>
                      <a:pt x="950" y="1344"/>
                    </a:cubicBezTo>
                    <a:cubicBezTo>
                      <a:pt x="1197" y="1344"/>
                      <a:pt x="1435" y="1127"/>
                      <a:pt x="1424" y="870"/>
                    </a:cubicBezTo>
                    <a:cubicBezTo>
                      <a:pt x="1424" y="808"/>
                      <a:pt x="1414" y="756"/>
                      <a:pt x="1403" y="705"/>
                    </a:cubicBezTo>
                    <a:cubicBezTo>
                      <a:pt x="1455" y="509"/>
                      <a:pt x="1393" y="282"/>
                      <a:pt x="1218" y="178"/>
                    </a:cubicBezTo>
                    <a:cubicBezTo>
                      <a:pt x="1144" y="77"/>
                      <a:pt x="1029" y="0"/>
                      <a:pt x="894"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80" name="Google Shape;3080;p90"/>
              <p:cNvSpPr/>
              <p:nvPr/>
            </p:nvSpPr>
            <p:spPr>
              <a:xfrm>
                <a:off x="7625844" y="1755831"/>
                <a:ext cx="99132" cy="115392"/>
              </a:xfrm>
              <a:custGeom>
                <a:rect b="b" l="l" r="r" t="t"/>
                <a:pathLst>
                  <a:path extrusionOk="0" h="1249" w="1073">
                    <a:moveTo>
                      <a:pt x="484" y="0"/>
                    </a:moveTo>
                    <a:cubicBezTo>
                      <a:pt x="227" y="0"/>
                      <a:pt x="0" y="217"/>
                      <a:pt x="0" y="485"/>
                    </a:cubicBezTo>
                    <a:cubicBezTo>
                      <a:pt x="0" y="588"/>
                      <a:pt x="41" y="681"/>
                      <a:pt x="103" y="764"/>
                    </a:cubicBezTo>
                    <a:lnTo>
                      <a:pt x="103" y="774"/>
                    </a:lnTo>
                    <a:cubicBezTo>
                      <a:pt x="103" y="1032"/>
                      <a:pt x="319" y="1248"/>
                      <a:pt x="578" y="1248"/>
                    </a:cubicBezTo>
                    <a:cubicBezTo>
                      <a:pt x="846" y="1248"/>
                      <a:pt x="1062" y="1032"/>
                      <a:pt x="1062" y="774"/>
                    </a:cubicBezTo>
                    <a:cubicBezTo>
                      <a:pt x="1062" y="599"/>
                      <a:pt x="1073" y="423"/>
                      <a:pt x="980" y="269"/>
                    </a:cubicBezTo>
                    <a:cubicBezTo>
                      <a:pt x="876" y="83"/>
                      <a:pt x="691" y="0"/>
                      <a:pt x="484"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3081" name="Google Shape;3081;p90"/>
            <p:cNvGrpSpPr/>
            <p:nvPr/>
          </p:nvGrpSpPr>
          <p:grpSpPr>
            <a:xfrm flipH="1" rot="-5400000">
              <a:off x="7930732" y="3885557"/>
              <a:ext cx="1443133" cy="1470437"/>
              <a:chOff x="5510175" y="238275"/>
              <a:chExt cx="2841932" cy="2895701"/>
            </a:xfrm>
          </p:grpSpPr>
          <p:sp>
            <p:nvSpPr>
              <p:cNvPr id="3082" name="Google Shape;3082;p90"/>
              <p:cNvSpPr/>
              <p:nvPr/>
            </p:nvSpPr>
            <p:spPr>
              <a:xfrm>
                <a:off x="5510175" y="238275"/>
                <a:ext cx="2841932" cy="2895701"/>
              </a:xfrm>
              <a:custGeom>
                <a:rect b="b" l="l" r="r" t="t"/>
                <a:pathLst>
                  <a:path extrusionOk="0" h="31343" w="30761">
                    <a:moveTo>
                      <a:pt x="25462" y="1"/>
                    </a:moveTo>
                    <a:cubicBezTo>
                      <a:pt x="25003" y="1"/>
                      <a:pt x="24504" y="84"/>
                      <a:pt x="23962" y="262"/>
                    </a:cubicBezTo>
                    <a:cubicBezTo>
                      <a:pt x="22714" y="644"/>
                      <a:pt x="21848" y="1706"/>
                      <a:pt x="21270" y="2862"/>
                    </a:cubicBezTo>
                    <a:cubicBezTo>
                      <a:pt x="20785" y="3728"/>
                      <a:pt x="20693" y="5740"/>
                      <a:pt x="19919" y="6421"/>
                    </a:cubicBezTo>
                    <a:cubicBezTo>
                      <a:pt x="19549" y="6724"/>
                      <a:pt x="19197" y="6855"/>
                      <a:pt x="18859" y="6855"/>
                    </a:cubicBezTo>
                    <a:cubicBezTo>
                      <a:pt x="16740" y="6855"/>
                      <a:pt x="15176" y="1692"/>
                      <a:pt x="13183" y="1603"/>
                    </a:cubicBezTo>
                    <a:cubicBezTo>
                      <a:pt x="13116" y="1599"/>
                      <a:pt x="13051" y="1598"/>
                      <a:pt x="12987" y="1598"/>
                    </a:cubicBezTo>
                    <a:cubicBezTo>
                      <a:pt x="9937" y="1598"/>
                      <a:pt x="10508" y="5882"/>
                      <a:pt x="11357" y="7762"/>
                    </a:cubicBezTo>
                    <a:cubicBezTo>
                      <a:pt x="11842" y="8917"/>
                      <a:pt x="12420" y="10072"/>
                      <a:pt x="13276" y="11134"/>
                    </a:cubicBezTo>
                    <a:cubicBezTo>
                      <a:pt x="13956" y="12094"/>
                      <a:pt x="15205" y="12867"/>
                      <a:pt x="15586" y="14116"/>
                    </a:cubicBezTo>
                    <a:cubicBezTo>
                      <a:pt x="16357" y="16711"/>
                      <a:pt x="14815" y="17501"/>
                      <a:pt x="12974" y="17501"/>
                    </a:cubicBezTo>
                    <a:cubicBezTo>
                      <a:pt x="11807" y="17501"/>
                      <a:pt x="10520" y="17184"/>
                      <a:pt x="9624" y="16808"/>
                    </a:cubicBezTo>
                    <a:cubicBezTo>
                      <a:pt x="8752" y="16450"/>
                      <a:pt x="7859" y="16277"/>
                      <a:pt x="6986" y="16277"/>
                    </a:cubicBezTo>
                    <a:cubicBezTo>
                      <a:pt x="4586" y="16277"/>
                      <a:pt x="2333" y="17587"/>
                      <a:pt x="1062" y="19985"/>
                    </a:cubicBezTo>
                    <a:cubicBezTo>
                      <a:pt x="0" y="22203"/>
                      <a:pt x="93" y="25472"/>
                      <a:pt x="1248" y="27783"/>
                    </a:cubicBezTo>
                    <a:cubicBezTo>
                      <a:pt x="1953" y="29293"/>
                      <a:pt x="2762" y="29890"/>
                      <a:pt x="3534" y="29890"/>
                    </a:cubicBezTo>
                    <a:cubicBezTo>
                      <a:pt x="4978" y="29890"/>
                      <a:pt x="6291" y="27799"/>
                      <a:pt x="6540" y="25669"/>
                    </a:cubicBezTo>
                    <a:cubicBezTo>
                      <a:pt x="6754" y="23757"/>
                      <a:pt x="7623" y="23083"/>
                      <a:pt x="8725" y="23083"/>
                    </a:cubicBezTo>
                    <a:cubicBezTo>
                      <a:pt x="10121" y="23083"/>
                      <a:pt x="11892" y="24164"/>
                      <a:pt x="13183" y="25184"/>
                    </a:cubicBezTo>
                    <a:cubicBezTo>
                      <a:pt x="14106" y="25895"/>
                      <a:pt x="14783" y="26188"/>
                      <a:pt x="15317" y="26188"/>
                    </a:cubicBezTo>
                    <a:cubicBezTo>
                      <a:pt x="16736" y="26188"/>
                      <a:pt x="17148" y="24117"/>
                      <a:pt x="18474" y="22295"/>
                    </a:cubicBezTo>
                    <a:cubicBezTo>
                      <a:pt x="19049" y="21552"/>
                      <a:pt x="19836" y="21252"/>
                      <a:pt x="20692" y="21252"/>
                    </a:cubicBezTo>
                    <a:cubicBezTo>
                      <a:pt x="22710" y="21252"/>
                      <a:pt x="25108" y="22925"/>
                      <a:pt x="25984" y="24410"/>
                    </a:cubicBezTo>
                    <a:cubicBezTo>
                      <a:pt x="26655" y="25669"/>
                      <a:pt x="26944" y="27010"/>
                      <a:pt x="27336" y="28454"/>
                    </a:cubicBezTo>
                    <a:cubicBezTo>
                      <a:pt x="27624" y="29227"/>
                      <a:pt x="27624" y="30671"/>
                      <a:pt x="28006" y="31342"/>
                    </a:cubicBezTo>
                    <a:lnTo>
                      <a:pt x="28099" y="31146"/>
                    </a:lnTo>
                    <a:cubicBezTo>
                      <a:pt x="28129" y="31161"/>
                      <a:pt x="28159" y="31168"/>
                      <a:pt x="28189" y="31168"/>
                    </a:cubicBezTo>
                    <a:cubicBezTo>
                      <a:pt x="28548" y="31168"/>
                      <a:pt x="28887" y="30143"/>
                      <a:pt x="29069" y="29609"/>
                    </a:cubicBezTo>
                    <a:cubicBezTo>
                      <a:pt x="30502" y="24802"/>
                      <a:pt x="29935" y="19315"/>
                      <a:pt x="30409" y="14311"/>
                    </a:cubicBezTo>
                    <a:cubicBezTo>
                      <a:pt x="30760" y="10859"/>
                      <a:pt x="30710" y="1"/>
                      <a:pt x="25462"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83" name="Google Shape;3083;p90"/>
              <p:cNvSpPr/>
              <p:nvPr/>
            </p:nvSpPr>
            <p:spPr>
              <a:xfrm>
                <a:off x="5774125" y="2413353"/>
                <a:ext cx="160200" cy="180987"/>
              </a:xfrm>
              <a:custGeom>
                <a:rect b="b" l="l" r="r" t="t"/>
                <a:pathLst>
                  <a:path extrusionOk="0" h="1959" w="1734">
                    <a:moveTo>
                      <a:pt x="991" y="1"/>
                    </a:moveTo>
                    <a:cubicBezTo>
                      <a:pt x="816" y="1"/>
                      <a:pt x="681" y="104"/>
                      <a:pt x="578" y="249"/>
                    </a:cubicBezTo>
                    <a:cubicBezTo>
                      <a:pt x="568" y="258"/>
                      <a:pt x="557" y="279"/>
                      <a:pt x="537" y="300"/>
                    </a:cubicBezTo>
                    <a:cubicBezTo>
                      <a:pt x="351" y="320"/>
                      <a:pt x="217" y="465"/>
                      <a:pt x="145" y="650"/>
                    </a:cubicBezTo>
                    <a:cubicBezTo>
                      <a:pt x="0" y="1012"/>
                      <a:pt x="0" y="1393"/>
                      <a:pt x="248" y="1703"/>
                    </a:cubicBezTo>
                    <a:cubicBezTo>
                      <a:pt x="381" y="1873"/>
                      <a:pt x="606" y="1959"/>
                      <a:pt x="825" y="1959"/>
                    </a:cubicBezTo>
                    <a:cubicBezTo>
                      <a:pt x="910" y="1959"/>
                      <a:pt x="995" y="1946"/>
                      <a:pt x="1073" y="1920"/>
                    </a:cubicBezTo>
                    <a:cubicBezTo>
                      <a:pt x="1373" y="1837"/>
                      <a:pt x="1630" y="1579"/>
                      <a:pt x="1692" y="1269"/>
                    </a:cubicBezTo>
                    <a:cubicBezTo>
                      <a:pt x="1733" y="1074"/>
                      <a:pt x="1713" y="898"/>
                      <a:pt x="1661" y="733"/>
                    </a:cubicBezTo>
                    <a:cubicBezTo>
                      <a:pt x="1692" y="547"/>
                      <a:pt x="1579" y="362"/>
                      <a:pt x="1424" y="258"/>
                    </a:cubicBezTo>
                    <a:cubicBezTo>
                      <a:pt x="1393" y="228"/>
                      <a:pt x="1362" y="187"/>
                      <a:pt x="1331" y="145"/>
                    </a:cubicBezTo>
                    <a:cubicBezTo>
                      <a:pt x="1259" y="52"/>
                      <a:pt x="1104" y="1"/>
                      <a:pt x="991" y="1"/>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84" name="Google Shape;3084;p90"/>
              <p:cNvSpPr/>
              <p:nvPr/>
            </p:nvSpPr>
            <p:spPr>
              <a:xfrm>
                <a:off x="5898017" y="1960377"/>
                <a:ext cx="158260" cy="159738"/>
              </a:xfrm>
              <a:custGeom>
                <a:rect b="b" l="l" r="r" t="t"/>
                <a:pathLst>
                  <a:path extrusionOk="0" h="1729" w="1713">
                    <a:moveTo>
                      <a:pt x="814" y="0"/>
                    </a:moveTo>
                    <a:cubicBezTo>
                      <a:pt x="725" y="0"/>
                      <a:pt x="637" y="23"/>
                      <a:pt x="568" y="66"/>
                    </a:cubicBezTo>
                    <a:cubicBezTo>
                      <a:pt x="444" y="138"/>
                      <a:pt x="372" y="242"/>
                      <a:pt x="341" y="375"/>
                    </a:cubicBezTo>
                    <a:cubicBezTo>
                      <a:pt x="341" y="386"/>
                      <a:pt x="330" y="396"/>
                      <a:pt x="330" y="407"/>
                    </a:cubicBezTo>
                    <a:cubicBezTo>
                      <a:pt x="330" y="399"/>
                      <a:pt x="329" y="396"/>
                      <a:pt x="328" y="396"/>
                    </a:cubicBezTo>
                    <a:cubicBezTo>
                      <a:pt x="324" y="396"/>
                      <a:pt x="318" y="412"/>
                      <a:pt x="323" y="412"/>
                    </a:cubicBezTo>
                    <a:cubicBezTo>
                      <a:pt x="324" y="412"/>
                      <a:pt x="327" y="410"/>
                      <a:pt x="330" y="407"/>
                    </a:cubicBezTo>
                    <a:lnTo>
                      <a:pt x="330" y="407"/>
                    </a:lnTo>
                    <a:cubicBezTo>
                      <a:pt x="310" y="437"/>
                      <a:pt x="289" y="478"/>
                      <a:pt x="268" y="510"/>
                    </a:cubicBezTo>
                    <a:cubicBezTo>
                      <a:pt x="217" y="613"/>
                      <a:pt x="155" y="716"/>
                      <a:pt x="103" y="819"/>
                    </a:cubicBezTo>
                    <a:cubicBezTo>
                      <a:pt x="0" y="1005"/>
                      <a:pt x="21" y="1242"/>
                      <a:pt x="176" y="1397"/>
                    </a:cubicBezTo>
                    <a:lnTo>
                      <a:pt x="279" y="1500"/>
                    </a:lnTo>
                    <a:cubicBezTo>
                      <a:pt x="330" y="1551"/>
                      <a:pt x="424" y="1603"/>
                      <a:pt x="506" y="1624"/>
                    </a:cubicBezTo>
                    <a:cubicBezTo>
                      <a:pt x="591" y="1695"/>
                      <a:pt x="696" y="1729"/>
                      <a:pt x="802" y="1729"/>
                    </a:cubicBezTo>
                    <a:cubicBezTo>
                      <a:pt x="926" y="1729"/>
                      <a:pt x="1051" y="1682"/>
                      <a:pt x="1146" y="1592"/>
                    </a:cubicBezTo>
                    <a:cubicBezTo>
                      <a:pt x="1331" y="1417"/>
                      <a:pt x="1527" y="1262"/>
                      <a:pt x="1600" y="1015"/>
                    </a:cubicBezTo>
                    <a:cubicBezTo>
                      <a:pt x="1713" y="581"/>
                      <a:pt x="1362" y="283"/>
                      <a:pt x="1052" y="66"/>
                    </a:cubicBezTo>
                    <a:cubicBezTo>
                      <a:pt x="982" y="21"/>
                      <a:pt x="897" y="0"/>
                      <a:pt x="814"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85" name="Google Shape;3085;p90"/>
              <p:cNvSpPr/>
              <p:nvPr/>
            </p:nvSpPr>
            <p:spPr>
              <a:xfrm>
                <a:off x="6434602" y="2116420"/>
                <a:ext cx="143016" cy="187085"/>
              </a:xfrm>
              <a:custGeom>
                <a:rect b="b" l="l" r="r" t="t"/>
                <a:pathLst>
                  <a:path extrusionOk="0" h="2025" w="1548">
                    <a:moveTo>
                      <a:pt x="601" y="0"/>
                    </a:moveTo>
                    <a:cubicBezTo>
                      <a:pt x="436" y="0"/>
                      <a:pt x="276" y="83"/>
                      <a:pt x="175" y="265"/>
                    </a:cubicBezTo>
                    <a:cubicBezTo>
                      <a:pt x="72" y="440"/>
                      <a:pt x="51" y="646"/>
                      <a:pt x="41" y="832"/>
                    </a:cubicBezTo>
                    <a:cubicBezTo>
                      <a:pt x="0" y="1224"/>
                      <a:pt x="10" y="1698"/>
                      <a:pt x="361" y="1946"/>
                    </a:cubicBezTo>
                    <a:cubicBezTo>
                      <a:pt x="443" y="2000"/>
                      <a:pt x="526" y="2024"/>
                      <a:pt x="608" y="2024"/>
                    </a:cubicBezTo>
                    <a:cubicBezTo>
                      <a:pt x="743" y="2024"/>
                      <a:pt x="875" y="1960"/>
                      <a:pt x="990" y="1863"/>
                    </a:cubicBezTo>
                    <a:cubicBezTo>
                      <a:pt x="1186" y="1853"/>
                      <a:pt x="1372" y="1719"/>
                      <a:pt x="1434" y="1523"/>
                    </a:cubicBezTo>
                    <a:cubicBezTo>
                      <a:pt x="1454" y="1420"/>
                      <a:pt x="1475" y="1327"/>
                      <a:pt x="1485" y="1234"/>
                    </a:cubicBezTo>
                    <a:cubicBezTo>
                      <a:pt x="1516" y="1173"/>
                      <a:pt x="1547" y="1100"/>
                      <a:pt x="1547" y="1017"/>
                    </a:cubicBezTo>
                    <a:cubicBezTo>
                      <a:pt x="1547" y="863"/>
                      <a:pt x="1475" y="749"/>
                      <a:pt x="1382" y="667"/>
                    </a:cubicBezTo>
                    <a:cubicBezTo>
                      <a:pt x="1351" y="616"/>
                      <a:pt x="1320" y="574"/>
                      <a:pt x="1279" y="522"/>
                    </a:cubicBezTo>
                    <a:cubicBezTo>
                      <a:pt x="1238" y="471"/>
                      <a:pt x="1186" y="440"/>
                      <a:pt x="1135" y="389"/>
                    </a:cubicBezTo>
                    <a:cubicBezTo>
                      <a:pt x="1124" y="347"/>
                      <a:pt x="1103" y="295"/>
                      <a:pt x="1073" y="254"/>
                    </a:cubicBezTo>
                    <a:cubicBezTo>
                      <a:pt x="951" y="91"/>
                      <a:pt x="774" y="0"/>
                      <a:pt x="601"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86" name="Google Shape;3086;p90"/>
              <p:cNvSpPr/>
              <p:nvPr/>
            </p:nvSpPr>
            <p:spPr>
              <a:xfrm>
                <a:off x="6864018" y="1933954"/>
                <a:ext cx="156689" cy="160200"/>
              </a:xfrm>
              <a:custGeom>
                <a:rect b="b" l="l" r="r" t="t"/>
                <a:pathLst>
                  <a:path extrusionOk="0" h="1734" w="1696">
                    <a:moveTo>
                      <a:pt x="1146" y="1"/>
                    </a:moveTo>
                    <a:cubicBezTo>
                      <a:pt x="1140" y="1"/>
                      <a:pt x="1134" y="1"/>
                      <a:pt x="1129" y="1"/>
                    </a:cubicBezTo>
                    <a:cubicBezTo>
                      <a:pt x="973" y="1"/>
                      <a:pt x="829" y="42"/>
                      <a:pt x="705" y="115"/>
                    </a:cubicBezTo>
                    <a:cubicBezTo>
                      <a:pt x="592" y="145"/>
                      <a:pt x="489" y="218"/>
                      <a:pt x="427" y="331"/>
                    </a:cubicBezTo>
                    <a:cubicBezTo>
                      <a:pt x="386" y="414"/>
                      <a:pt x="334" y="476"/>
                      <a:pt x="283" y="548"/>
                    </a:cubicBezTo>
                    <a:cubicBezTo>
                      <a:pt x="180" y="693"/>
                      <a:pt x="128" y="858"/>
                      <a:pt x="86" y="1023"/>
                    </a:cubicBezTo>
                    <a:cubicBezTo>
                      <a:pt x="1" y="1347"/>
                      <a:pt x="259" y="1627"/>
                      <a:pt x="559" y="1627"/>
                    </a:cubicBezTo>
                    <a:cubicBezTo>
                      <a:pt x="584" y="1627"/>
                      <a:pt x="609" y="1625"/>
                      <a:pt x="633" y="1621"/>
                    </a:cubicBezTo>
                    <a:cubicBezTo>
                      <a:pt x="726" y="1683"/>
                      <a:pt x="829" y="1734"/>
                      <a:pt x="932" y="1734"/>
                    </a:cubicBezTo>
                    <a:cubicBezTo>
                      <a:pt x="1149" y="1734"/>
                      <a:pt x="1314" y="1590"/>
                      <a:pt x="1386" y="1404"/>
                    </a:cubicBezTo>
                    <a:cubicBezTo>
                      <a:pt x="1417" y="1383"/>
                      <a:pt x="1448" y="1363"/>
                      <a:pt x="1469" y="1332"/>
                    </a:cubicBezTo>
                    <a:cubicBezTo>
                      <a:pt x="1696" y="1085"/>
                      <a:pt x="1613" y="785"/>
                      <a:pt x="1613" y="476"/>
                    </a:cubicBezTo>
                    <a:cubicBezTo>
                      <a:pt x="1613" y="223"/>
                      <a:pt x="1406" y="1"/>
                      <a:pt x="1146" y="1"/>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87" name="Google Shape;3087;p90"/>
              <p:cNvSpPr/>
              <p:nvPr/>
            </p:nvSpPr>
            <p:spPr>
              <a:xfrm>
                <a:off x="7359861" y="1915384"/>
                <a:ext cx="163988" cy="152162"/>
              </a:xfrm>
              <a:custGeom>
                <a:rect b="b" l="l" r="r" t="t"/>
                <a:pathLst>
                  <a:path extrusionOk="0" h="1647" w="1775">
                    <a:moveTo>
                      <a:pt x="1056" y="1"/>
                    </a:moveTo>
                    <a:cubicBezTo>
                      <a:pt x="1034" y="1"/>
                      <a:pt x="1013" y="3"/>
                      <a:pt x="991" y="6"/>
                    </a:cubicBezTo>
                    <a:lnTo>
                      <a:pt x="960" y="6"/>
                    </a:lnTo>
                    <a:cubicBezTo>
                      <a:pt x="775" y="6"/>
                      <a:pt x="651" y="99"/>
                      <a:pt x="548" y="243"/>
                    </a:cubicBezTo>
                    <a:cubicBezTo>
                      <a:pt x="465" y="346"/>
                      <a:pt x="383" y="460"/>
                      <a:pt x="321" y="573"/>
                    </a:cubicBezTo>
                    <a:cubicBezTo>
                      <a:pt x="259" y="687"/>
                      <a:pt x="218" y="800"/>
                      <a:pt x="156" y="914"/>
                    </a:cubicBezTo>
                    <a:cubicBezTo>
                      <a:pt x="1" y="1234"/>
                      <a:pt x="186" y="1646"/>
                      <a:pt x="578" y="1646"/>
                    </a:cubicBezTo>
                    <a:cubicBezTo>
                      <a:pt x="672" y="1646"/>
                      <a:pt x="775" y="1636"/>
                      <a:pt x="878" y="1636"/>
                    </a:cubicBezTo>
                    <a:cubicBezTo>
                      <a:pt x="904" y="1641"/>
                      <a:pt x="930" y="1643"/>
                      <a:pt x="954" y="1643"/>
                    </a:cubicBezTo>
                    <a:cubicBezTo>
                      <a:pt x="1045" y="1643"/>
                      <a:pt x="1124" y="1615"/>
                      <a:pt x="1197" y="1574"/>
                    </a:cubicBezTo>
                    <a:cubicBezTo>
                      <a:pt x="1352" y="1522"/>
                      <a:pt x="1486" y="1440"/>
                      <a:pt x="1589" y="1295"/>
                    </a:cubicBezTo>
                    <a:cubicBezTo>
                      <a:pt x="1775" y="1017"/>
                      <a:pt x="1610" y="646"/>
                      <a:pt x="1517" y="357"/>
                    </a:cubicBezTo>
                    <a:cubicBezTo>
                      <a:pt x="1452" y="170"/>
                      <a:pt x="1260" y="1"/>
                      <a:pt x="1056" y="1"/>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88" name="Google Shape;3088;p90"/>
              <p:cNvSpPr/>
              <p:nvPr/>
            </p:nvSpPr>
            <p:spPr>
              <a:xfrm>
                <a:off x="7171206" y="1552025"/>
                <a:ext cx="161124" cy="141538"/>
              </a:xfrm>
              <a:custGeom>
                <a:rect b="b" l="l" r="r" t="t"/>
                <a:pathLst>
                  <a:path extrusionOk="0" h="1532" w="1744">
                    <a:moveTo>
                      <a:pt x="1074" y="1"/>
                    </a:moveTo>
                    <a:cubicBezTo>
                      <a:pt x="1033" y="1"/>
                      <a:pt x="992" y="4"/>
                      <a:pt x="949" y="9"/>
                    </a:cubicBezTo>
                    <a:cubicBezTo>
                      <a:pt x="867" y="20"/>
                      <a:pt x="795" y="61"/>
                      <a:pt x="733" y="112"/>
                    </a:cubicBezTo>
                    <a:lnTo>
                      <a:pt x="733" y="102"/>
                    </a:lnTo>
                    <a:cubicBezTo>
                      <a:pt x="681" y="91"/>
                      <a:pt x="640" y="82"/>
                      <a:pt x="599" y="82"/>
                    </a:cubicBezTo>
                    <a:lnTo>
                      <a:pt x="589" y="82"/>
                    </a:lnTo>
                    <a:cubicBezTo>
                      <a:pt x="577" y="80"/>
                      <a:pt x="566" y="79"/>
                      <a:pt x="554" y="79"/>
                    </a:cubicBezTo>
                    <a:cubicBezTo>
                      <a:pt x="407" y="79"/>
                      <a:pt x="243" y="195"/>
                      <a:pt x="176" y="318"/>
                    </a:cubicBezTo>
                    <a:cubicBezTo>
                      <a:pt x="83" y="494"/>
                      <a:pt x="62" y="731"/>
                      <a:pt x="32" y="927"/>
                    </a:cubicBezTo>
                    <a:cubicBezTo>
                      <a:pt x="0" y="1102"/>
                      <a:pt x="32" y="1257"/>
                      <a:pt x="155" y="1391"/>
                    </a:cubicBezTo>
                    <a:cubicBezTo>
                      <a:pt x="247" y="1484"/>
                      <a:pt x="372" y="1532"/>
                      <a:pt x="498" y="1532"/>
                    </a:cubicBezTo>
                    <a:cubicBezTo>
                      <a:pt x="583" y="1532"/>
                      <a:pt x="668" y="1510"/>
                      <a:pt x="743" y="1464"/>
                    </a:cubicBezTo>
                    <a:cubicBezTo>
                      <a:pt x="826" y="1412"/>
                      <a:pt x="919" y="1361"/>
                      <a:pt x="1011" y="1319"/>
                    </a:cubicBezTo>
                    <a:cubicBezTo>
                      <a:pt x="1022" y="1319"/>
                      <a:pt x="1032" y="1319"/>
                      <a:pt x="1032" y="1309"/>
                    </a:cubicBezTo>
                    <a:cubicBezTo>
                      <a:pt x="1063" y="1309"/>
                      <a:pt x="1084" y="1299"/>
                      <a:pt x="1104" y="1278"/>
                    </a:cubicBezTo>
                    <a:cubicBezTo>
                      <a:pt x="1125" y="1278"/>
                      <a:pt x="1146" y="1267"/>
                      <a:pt x="1156" y="1257"/>
                    </a:cubicBezTo>
                    <a:cubicBezTo>
                      <a:pt x="1341" y="1164"/>
                      <a:pt x="1465" y="969"/>
                      <a:pt x="1589" y="814"/>
                    </a:cubicBezTo>
                    <a:cubicBezTo>
                      <a:pt x="1744" y="607"/>
                      <a:pt x="1651" y="360"/>
                      <a:pt x="1476" y="215"/>
                    </a:cubicBezTo>
                    <a:cubicBezTo>
                      <a:pt x="1465" y="185"/>
                      <a:pt x="1444" y="153"/>
                      <a:pt x="1414" y="133"/>
                    </a:cubicBezTo>
                    <a:cubicBezTo>
                      <a:pt x="1312" y="32"/>
                      <a:pt x="1199" y="1"/>
                      <a:pt x="1074" y="1"/>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89" name="Google Shape;3089;p90"/>
              <p:cNvSpPr/>
              <p:nvPr/>
            </p:nvSpPr>
            <p:spPr>
              <a:xfrm>
                <a:off x="7460008" y="1266547"/>
                <a:ext cx="133500" cy="156504"/>
              </a:xfrm>
              <a:custGeom>
                <a:rect b="b" l="l" r="r" t="t"/>
                <a:pathLst>
                  <a:path extrusionOk="0" h="1694" w="1445">
                    <a:moveTo>
                      <a:pt x="564" y="1"/>
                    </a:moveTo>
                    <a:cubicBezTo>
                      <a:pt x="351" y="1"/>
                      <a:pt x="135" y="145"/>
                      <a:pt x="83" y="355"/>
                    </a:cubicBezTo>
                    <a:cubicBezTo>
                      <a:pt x="62" y="448"/>
                      <a:pt x="51" y="541"/>
                      <a:pt x="62" y="634"/>
                    </a:cubicBezTo>
                    <a:cubicBezTo>
                      <a:pt x="21" y="747"/>
                      <a:pt x="0" y="871"/>
                      <a:pt x="0" y="985"/>
                    </a:cubicBezTo>
                    <a:cubicBezTo>
                      <a:pt x="0" y="1180"/>
                      <a:pt x="72" y="1335"/>
                      <a:pt x="196" y="1490"/>
                    </a:cubicBezTo>
                    <a:cubicBezTo>
                      <a:pt x="268" y="1583"/>
                      <a:pt x="413" y="1666"/>
                      <a:pt x="526" y="1686"/>
                    </a:cubicBezTo>
                    <a:cubicBezTo>
                      <a:pt x="571" y="1691"/>
                      <a:pt x="614" y="1694"/>
                      <a:pt x="656" y="1694"/>
                    </a:cubicBezTo>
                    <a:cubicBezTo>
                      <a:pt x="787" y="1694"/>
                      <a:pt x="907" y="1669"/>
                      <a:pt x="1032" y="1614"/>
                    </a:cubicBezTo>
                    <a:cubicBezTo>
                      <a:pt x="1279" y="1510"/>
                      <a:pt x="1444" y="1212"/>
                      <a:pt x="1424" y="943"/>
                    </a:cubicBezTo>
                    <a:cubicBezTo>
                      <a:pt x="1382" y="552"/>
                      <a:pt x="1114" y="273"/>
                      <a:pt x="794" y="66"/>
                    </a:cubicBezTo>
                    <a:cubicBezTo>
                      <a:pt x="724" y="21"/>
                      <a:pt x="644" y="1"/>
                      <a:pt x="564" y="1"/>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90" name="Google Shape;3090;p90"/>
              <p:cNvSpPr/>
              <p:nvPr/>
            </p:nvSpPr>
            <p:spPr>
              <a:xfrm>
                <a:off x="6821520" y="1081218"/>
                <a:ext cx="162048" cy="180340"/>
              </a:xfrm>
              <a:custGeom>
                <a:rect b="b" l="l" r="r" t="t"/>
                <a:pathLst>
                  <a:path extrusionOk="0" h="1952" w="1754">
                    <a:moveTo>
                      <a:pt x="850" y="0"/>
                    </a:moveTo>
                    <a:cubicBezTo>
                      <a:pt x="689" y="0"/>
                      <a:pt x="526" y="60"/>
                      <a:pt x="381" y="154"/>
                    </a:cubicBezTo>
                    <a:cubicBezTo>
                      <a:pt x="196" y="277"/>
                      <a:pt x="103" y="504"/>
                      <a:pt x="175" y="721"/>
                    </a:cubicBezTo>
                    <a:cubicBezTo>
                      <a:pt x="41" y="979"/>
                      <a:pt x="0" y="1278"/>
                      <a:pt x="175" y="1547"/>
                    </a:cubicBezTo>
                    <a:cubicBezTo>
                      <a:pt x="335" y="1786"/>
                      <a:pt x="631" y="1952"/>
                      <a:pt x="928" y="1952"/>
                    </a:cubicBezTo>
                    <a:cubicBezTo>
                      <a:pt x="1015" y="1952"/>
                      <a:pt x="1102" y="1938"/>
                      <a:pt x="1186" y="1907"/>
                    </a:cubicBezTo>
                    <a:cubicBezTo>
                      <a:pt x="1424" y="1815"/>
                      <a:pt x="1578" y="1660"/>
                      <a:pt x="1671" y="1423"/>
                    </a:cubicBezTo>
                    <a:cubicBezTo>
                      <a:pt x="1754" y="1185"/>
                      <a:pt x="1671" y="917"/>
                      <a:pt x="1589" y="701"/>
                    </a:cubicBezTo>
                    <a:cubicBezTo>
                      <a:pt x="1495" y="463"/>
                      <a:pt x="1392" y="206"/>
                      <a:pt x="1155" y="82"/>
                    </a:cubicBezTo>
                    <a:cubicBezTo>
                      <a:pt x="1058" y="25"/>
                      <a:pt x="955" y="0"/>
                      <a:pt x="850"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91" name="Google Shape;3091;p90"/>
              <p:cNvSpPr/>
              <p:nvPr/>
            </p:nvSpPr>
            <p:spPr>
              <a:xfrm>
                <a:off x="7283641" y="981994"/>
                <a:ext cx="146896" cy="132484"/>
              </a:xfrm>
              <a:custGeom>
                <a:rect b="b" l="l" r="r" t="t"/>
                <a:pathLst>
                  <a:path extrusionOk="0" h="1434" w="1590">
                    <a:moveTo>
                      <a:pt x="1115" y="1"/>
                    </a:moveTo>
                    <a:cubicBezTo>
                      <a:pt x="867" y="10"/>
                      <a:pt x="640" y="93"/>
                      <a:pt x="486" y="289"/>
                    </a:cubicBezTo>
                    <a:cubicBezTo>
                      <a:pt x="300" y="310"/>
                      <a:pt x="124" y="464"/>
                      <a:pt x="73" y="650"/>
                    </a:cubicBezTo>
                    <a:cubicBezTo>
                      <a:pt x="1" y="898"/>
                      <a:pt x="135" y="1115"/>
                      <a:pt x="362" y="1218"/>
                    </a:cubicBezTo>
                    <a:cubicBezTo>
                      <a:pt x="383" y="1228"/>
                      <a:pt x="403" y="1238"/>
                      <a:pt x="413" y="1248"/>
                    </a:cubicBezTo>
                    <a:lnTo>
                      <a:pt x="537" y="1310"/>
                    </a:lnTo>
                    <a:cubicBezTo>
                      <a:pt x="671" y="1383"/>
                      <a:pt x="805" y="1434"/>
                      <a:pt x="950" y="1434"/>
                    </a:cubicBezTo>
                    <a:cubicBezTo>
                      <a:pt x="1167" y="1434"/>
                      <a:pt x="1373" y="1310"/>
                      <a:pt x="1476" y="1115"/>
                    </a:cubicBezTo>
                    <a:cubicBezTo>
                      <a:pt x="1579" y="929"/>
                      <a:pt x="1589" y="702"/>
                      <a:pt x="1589" y="485"/>
                    </a:cubicBezTo>
                    <a:cubicBezTo>
                      <a:pt x="1589" y="228"/>
                      <a:pt x="1373" y="1"/>
                      <a:pt x="1115" y="1"/>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92" name="Google Shape;3092;p90"/>
              <p:cNvSpPr/>
              <p:nvPr/>
            </p:nvSpPr>
            <p:spPr>
              <a:xfrm>
                <a:off x="6712873" y="724603"/>
                <a:ext cx="149483" cy="159461"/>
              </a:xfrm>
              <a:custGeom>
                <a:rect b="b" l="l" r="r" t="t"/>
                <a:pathLst>
                  <a:path extrusionOk="0" h="1726" w="1618">
                    <a:moveTo>
                      <a:pt x="830" y="0"/>
                    </a:moveTo>
                    <a:cubicBezTo>
                      <a:pt x="792" y="0"/>
                      <a:pt x="752" y="4"/>
                      <a:pt x="711" y="11"/>
                    </a:cubicBezTo>
                    <a:cubicBezTo>
                      <a:pt x="526" y="53"/>
                      <a:pt x="402" y="187"/>
                      <a:pt x="310" y="352"/>
                    </a:cubicBezTo>
                    <a:cubicBezTo>
                      <a:pt x="83" y="497"/>
                      <a:pt x="0" y="785"/>
                      <a:pt x="134" y="1012"/>
                    </a:cubicBezTo>
                    <a:cubicBezTo>
                      <a:pt x="258" y="1229"/>
                      <a:pt x="340" y="1497"/>
                      <a:pt x="557" y="1641"/>
                    </a:cubicBezTo>
                    <a:cubicBezTo>
                      <a:pt x="638" y="1687"/>
                      <a:pt x="735" y="1716"/>
                      <a:pt x="827" y="1716"/>
                    </a:cubicBezTo>
                    <a:cubicBezTo>
                      <a:pt x="840" y="1716"/>
                      <a:pt x="854" y="1715"/>
                      <a:pt x="867" y="1714"/>
                    </a:cubicBezTo>
                    <a:lnTo>
                      <a:pt x="1000" y="1714"/>
                    </a:lnTo>
                    <a:cubicBezTo>
                      <a:pt x="1037" y="1721"/>
                      <a:pt x="1075" y="1725"/>
                      <a:pt x="1112" y="1725"/>
                    </a:cubicBezTo>
                    <a:cubicBezTo>
                      <a:pt x="1374" y="1725"/>
                      <a:pt x="1618" y="1539"/>
                      <a:pt x="1609" y="1249"/>
                    </a:cubicBezTo>
                    <a:cubicBezTo>
                      <a:pt x="1599" y="868"/>
                      <a:pt x="1465" y="548"/>
                      <a:pt x="1259" y="238"/>
                    </a:cubicBezTo>
                    <a:cubicBezTo>
                      <a:pt x="1148" y="78"/>
                      <a:pt x="1004" y="0"/>
                      <a:pt x="830"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93" name="Google Shape;3093;p90"/>
              <p:cNvSpPr/>
              <p:nvPr/>
            </p:nvSpPr>
            <p:spPr>
              <a:xfrm>
                <a:off x="7596187" y="679887"/>
                <a:ext cx="123984" cy="142462"/>
              </a:xfrm>
              <a:custGeom>
                <a:rect b="b" l="l" r="r" t="t"/>
                <a:pathLst>
                  <a:path extrusionOk="0" h="1542" w="1342">
                    <a:moveTo>
                      <a:pt x="517" y="0"/>
                    </a:moveTo>
                    <a:cubicBezTo>
                      <a:pt x="362" y="0"/>
                      <a:pt x="166" y="93"/>
                      <a:pt x="104" y="238"/>
                    </a:cubicBezTo>
                    <a:cubicBezTo>
                      <a:pt x="22" y="433"/>
                      <a:pt x="1" y="578"/>
                      <a:pt x="32" y="774"/>
                    </a:cubicBezTo>
                    <a:lnTo>
                      <a:pt x="63" y="867"/>
                    </a:lnTo>
                    <a:cubicBezTo>
                      <a:pt x="22" y="1063"/>
                      <a:pt x="73" y="1259"/>
                      <a:pt x="280" y="1382"/>
                    </a:cubicBezTo>
                    <a:cubicBezTo>
                      <a:pt x="342" y="1414"/>
                      <a:pt x="424" y="1434"/>
                      <a:pt x="507" y="1444"/>
                    </a:cubicBezTo>
                    <a:cubicBezTo>
                      <a:pt x="584" y="1511"/>
                      <a:pt x="691" y="1542"/>
                      <a:pt x="798" y="1542"/>
                    </a:cubicBezTo>
                    <a:cubicBezTo>
                      <a:pt x="890" y="1542"/>
                      <a:pt x="981" y="1519"/>
                      <a:pt x="1053" y="1476"/>
                    </a:cubicBezTo>
                    <a:cubicBezTo>
                      <a:pt x="1291" y="1331"/>
                      <a:pt x="1342" y="1052"/>
                      <a:pt x="1218" y="816"/>
                    </a:cubicBezTo>
                    <a:cubicBezTo>
                      <a:pt x="1218" y="816"/>
                      <a:pt x="1218" y="805"/>
                      <a:pt x="1208" y="795"/>
                    </a:cubicBezTo>
                    <a:cubicBezTo>
                      <a:pt x="1249" y="630"/>
                      <a:pt x="1229" y="465"/>
                      <a:pt x="1136" y="320"/>
                    </a:cubicBezTo>
                    <a:cubicBezTo>
                      <a:pt x="1074" y="227"/>
                      <a:pt x="991" y="145"/>
                      <a:pt x="899" y="93"/>
                    </a:cubicBezTo>
                    <a:cubicBezTo>
                      <a:pt x="816" y="42"/>
                      <a:pt x="723" y="0"/>
                      <a:pt x="610"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94" name="Google Shape;3094;p90"/>
              <p:cNvSpPr/>
              <p:nvPr/>
            </p:nvSpPr>
            <p:spPr>
              <a:xfrm>
                <a:off x="6845264" y="2369284"/>
                <a:ext cx="134516" cy="124261"/>
              </a:xfrm>
              <a:custGeom>
                <a:rect b="b" l="l" r="r" t="t"/>
                <a:pathLst>
                  <a:path extrusionOk="0" h="1345" w="1456">
                    <a:moveTo>
                      <a:pt x="894" y="0"/>
                    </a:moveTo>
                    <a:cubicBezTo>
                      <a:pt x="878" y="0"/>
                      <a:pt x="862" y="1"/>
                      <a:pt x="846" y="3"/>
                    </a:cubicBezTo>
                    <a:cubicBezTo>
                      <a:pt x="733" y="13"/>
                      <a:pt x="630" y="55"/>
                      <a:pt x="537" y="107"/>
                    </a:cubicBezTo>
                    <a:cubicBezTo>
                      <a:pt x="496" y="127"/>
                      <a:pt x="465" y="137"/>
                      <a:pt x="434" y="158"/>
                    </a:cubicBezTo>
                    <a:cubicBezTo>
                      <a:pt x="321" y="240"/>
                      <a:pt x="238" y="343"/>
                      <a:pt x="186" y="478"/>
                    </a:cubicBezTo>
                    <a:cubicBezTo>
                      <a:pt x="176" y="488"/>
                      <a:pt x="156" y="509"/>
                      <a:pt x="145" y="529"/>
                    </a:cubicBezTo>
                    <a:cubicBezTo>
                      <a:pt x="1" y="746"/>
                      <a:pt x="104" y="1056"/>
                      <a:pt x="321" y="1189"/>
                    </a:cubicBezTo>
                    <a:cubicBezTo>
                      <a:pt x="351" y="1200"/>
                      <a:pt x="383" y="1221"/>
                      <a:pt x="413" y="1231"/>
                    </a:cubicBezTo>
                    <a:cubicBezTo>
                      <a:pt x="475" y="1272"/>
                      <a:pt x="537" y="1313"/>
                      <a:pt x="619" y="1324"/>
                    </a:cubicBezTo>
                    <a:cubicBezTo>
                      <a:pt x="733" y="1344"/>
                      <a:pt x="836" y="1344"/>
                      <a:pt x="950" y="1344"/>
                    </a:cubicBezTo>
                    <a:cubicBezTo>
                      <a:pt x="1197" y="1344"/>
                      <a:pt x="1435" y="1127"/>
                      <a:pt x="1424" y="870"/>
                    </a:cubicBezTo>
                    <a:cubicBezTo>
                      <a:pt x="1424" y="808"/>
                      <a:pt x="1414" y="756"/>
                      <a:pt x="1403" y="705"/>
                    </a:cubicBezTo>
                    <a:cubicBezTo>
                      <a:pt x="1455" y="509"/>
                      <a:pt x="1393" y="282"/>
                      <a:pt x="1218" y="178"/>
                    </a:cubicBezTo>
                    <a:cubicBezTo>
                      <a:pt x="1144" y="77"/>
                      <a:pt x="1029" y="0"/>
                      <a:pt x="894"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95" name="Google Shape;3095;p90"/>
              <p:cNvSpPr/>
              <p:nvPr/>
            </p:nvSpPr>
            <p:spPr>
              <a:xfrm>
                <a:off x="7625844" y="1755831"/>
                <a:ext cx="99132" cy="115392"/>
              </a:xfrm>
              <a:custGeom>
                <a:rect b="b" l="l" r="r" t="t"/>
                <a:pathLst>
                  <a:path extrusionOk="0" h="1249" w="1073">
                    <a:moveTo>
                      <a:pt x="484" y="0"/>
                    </a:moveTo>
                    <a:cubicBezTo>
                      <a:pt x="227" y="0"/>
                      <a:pt x="0" y="217"/>
                      <a:pt x="0" y="485"/>
                    </a:cubicBezTo>
                    <a:cubicBezTo>
                      <a:pt x="0" y="588"/>
                      <a:pt x="41" y="681"/>
                      <a:pt x="103" y="764"/>
                    </a:cubicBezTo>
                    <a:lnTo>
                      <a:pt x="103" y="774"/>
                    </a:lnTo>
                    <a:cubicBezTo>
                      <a:pt x="103" y="1032"/>
                      <a:pt x="319" y="1248"/>
                      <a:pt x="578" y="1248"/>
                    </a:cubicBezTo>
                    <a:cubicBezTo>
                      <a:pt x="846" y="1248"/>
                      <a:pt x="1062" y="1032"/>
                      <a:pt x="1062" y="774"/>
                    </a:cubicBezTo>
                    <a:cubicBezTo>
                      <a:pt x="1062" y="599"/>
                      <a:pt x="1073" y="423"/>
                      <a:pt x="980" y="269"/>
                    </a:cubicBezTo>
                    <a:cubicBezTo>
                      <a:pt x="876" y="83"/>
                      <a:pt x="691" y="0"/>
                      <a:pt x="484"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3096" name="Google Shape;3096;p90"/>
            <p:cNvGrpSpPr/>
            <p:nvPr/>
          </p:nvGrpSpPr>
          <p:grpSpPr>
            <a:xfrm rot="10800000">
              <a:off x="228246" y="142502"/>
              <a:ext cx="345669" cy="572700"/>
              <a:chOff x="3330825" y="1367375"/>
              <a:chExt cx="280075" cy="464025"/>
            </a:xfrm>
          </p:grpSpPr>
          <p:sp>
            <p:nvSpPr>
              <p:cNvPr id="3097" name="Google Shape;3097;p90"/>
              <p:cNvSpPr/>
              <p:nvPr/>
            </p:nvSpPr>
            <p:spPr>
              <a:xfrm>
                <a:off x="3484800" y="1720525"/>
                <a:ext cx="115550" cy="110875"/>
              </a:xfrm>
              <a:custGeom>
                <a:rect b="b" l="l" r="r" t="t"/>
                <a:pathLst>
                  <a:path extrusionOk="0" h="4435" w="4622">
                    <a:moveTo>
                      <a:pt x="2311" y="0"/>
                    </a:moveTo>
                    <a:cubicBezTo>
                      <a:pt x="2159" y="0"/>
                      <a:pt x="2006" y="13"/>
                      <a:pt x="1857" y="37"/>
                    </a:cubicBezTo>
                    <a:cubicBezTo>
                      <a:pt x="764" y="233"/>
                      <a:pt x="0" y="1265"/>
                      <a:pt x="51" y="2348"/>
                    </a:cubicBezTo>
                    <a:cubicBezTo>
                      <a:pt x="51" y="2461"/>
                      <a:pt x="72" y="2574"/>
                      <a:pt x="93" y="2678"/>
                    </a:cubicBezTo>
                    <a:cubicBezTo>
                      <a:pt x="113" y="2998"/>
                      <a:pt x="196" y="3307"/>
                      <a:pt x="351" y="3606"/>
                    </a:cubicBezTo>
                    <a:cubicBezTo>
                      <a:pt x="665" y="4200"/>
                      <a:pt x="1226" y="4435"/>
                      <a:pt x="1815" y="4435"/>
                    </a:cubicBezTo>
                    <a:cubicBezTo>
                      <a:pt x="2249" y="4435"/>
                      <a:pt x="2698" y="4307"/>
                      <a:pt x="3074" y="4101"/>
                    </a:cubicBezTo>
                    <a:cubicBezTo>
                      <a:pt x="4054" y="3555"/>
                      <a:pt x="4621" y="2430"/>
                      <a:pt x="4312" y="1337"/>
                    </a:cubicBezTo>
                    <a:cubicBezTo>
                      <a:pt x="4057" y="414"/>
                      <a:pt x="3188" y="0"/>
                      <a:pt x="2311" y="0"/>
                    </a:cubicBezTo>
                    <a:close/>
                  </a:path>
                </a:pathLst>
              </a:custGeom>
              <a:solidFill>
                <a:srgbClr val="AAB3EA"/>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98" name="Google Shape;3098;p90"/>
              <p:cNvSpPr/>
              <p:nvPr/>
            </p:nvSpPr>
            <p:spPr>
              <a:xfrm>
                <a:off x="3477400" y="1543325"/>
                <a:ext cx="133500" cy="103775"/>
              </a:xfrm>
              <a:custGeom>
                <a:rect b="b" l="l" r="r" t="t"/>
                <a:pathLst>
                  <a:path extrusionOk="0" h="4151" w="5340">
                    <a:moveTo>
                      <a:pt x="2983" y="1"/>
                    </a:moveTo>
                    <a:cubicBezTo>
                      <a:pt x="2469" y="1"/>
                      <a:pt x="1956" y="154"/>
                      <a:pt x="1575" y="451"/>
                    </a:cubicBezTo>
                    <a:cubicBezTo>
                      <a:pt x="0" y="1662"/>
                      <a:pt x="1018" y="4151"/>
                      <a:pt x="2737" y="4151"/>
                    </a:cubicBezTo>
                    <a:cubicBezTo>
                      <a:pt x="2819" y="4151"/>
                      <a:pt x="2903" y="4145"/>
                      <a:pt x="2988" y="4134"/>
                    </a:cubicBezTo>
                    <a:cubicBezTo>
                      <a:pt x="3494" y="4134"/>
                      <a:pt x="3999" y="3938"/>
                      <a:pt x="4432" y="3576"/>
                    </a:cubicBezTo>
                    <a:cubicBezTo>
                      <a:pt x="5340" y="2834"/>
                      <a:pt x="5340" y="1555"/>
                      <a:pt x="4629" y="699"/>
                    </a:cubicBezTo>
                    <a:cubicBezTo>
                      <a:pt x="4237" y="228"/>
                      <a:pt x="3610" y="1"/>
                      <a:pt x="2983" y="1"/>
                    </a:cubicBezTo>
                    <a:close/>
                  </a:path>
                </a:pathLst>
              </a:custGeom>
              <a:solidFill>
                <a:srgbClr val="AAB3EA"/>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99" name="Google Shape;3099;p90"/>
              <p:cNvSpPr/>
              <p:nvPr/>
            </p:nvSpPr>
            <p:spPr>
              <a:xfrm>
                <a:off x="3330825" y="1489400"/>
                <a:ext cx="143400" cy="134750"/>
              </a:xfrm>
              <a:custGeom>
                <a:rect b="b" l="l" r="r" t="t"/>
                <a:pathLst>
                  <a:path extrusionOk="0" h="5390" w="5736">
                    <a:moveTo>
                      <a:pt x="2327" y="0"/>
                    </a:moveTo>
                    <a:cubicBezTo>
                      <a:pt x="1872" y="0"/>
                      <a:pt x="1427" y="134"/>
                      <a:pt x="1043" y="452"/>
                    </a:cubicBezTo>
                    <a:cubicBezTo>
                      <a:pt x="775" y="669"/>
                      <a:pt x="610" y="947"/>
                      <a:pt x="506" y="1267"/>
                    </a:cubicBezTo>
                    <a:cubicBezTo>
                      <a:pt x="32" y="2134"/>
                      <a:pt x="1" y="3361"/>
                      <a:pt x="424" y="4145"/>
                    </a:cubicBezTo>
                    <a:cubicBezTo>
                      <a:pt x="881" y="4994"/>
                      <a:pt x="1728" y="5389"/>
                      <a:pt x="2600" y="5389"/>
                    </a:cubicBezTo>
                    <a:cubicBezTo>
                      <a:pt x="3223" y="5389"/>
                      <a:pt x="3859" y="5188"/>
                      <a:pt x="4374" y="4805"/>
                    </a:cubicBezTo>
                    <a:cubicBezTo>
                      <a:pt x="5664" y="3836"/>
                      <a:pt x="5736" y="2134"/>
                      <a:pt x="4612" y="1030"/>
                    </a:cubicBezTo>
                    <a:cubicBezTo>
                      <a:pt x="4019" y="444"/>
                      <a:pt x="3156" y="0"/>
                      <a:pt x="2327" y="0"/>
                    </a:cubicBezTo>
                    <a:close/>
                  </a:path>
                </a:pathLst>
              </a:custGeom>
              <a:solidFill>
                <a:srgbClr val="AAB3EA"/>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00" name="Google Shape;3100;p90"/>
              <p:cNvSpPr/>
              <p:nvPr/>
            </p:nvSpPr>
            <p:spPr>
              <a:xfrm>
                <a:off x="3451275" y="1367375"/>
                <a:ext cx="111650" cy="100400"/>
              </a:xfrm>
              <a:custGeom>
                <a:rect b="b" l="l" r="r" t="t"/>
                <a:pathLst>
                  <a:path extrusionOk="0" h="4016" w="4466">
                    <a:moveTo>
                      <a:pt x="2077" y="0"/>
                    </a:moveTo>
                    <a:cubicBezTo>
                      <a:pt x="1557" y="0"/>
                      <a:pt x="1026" y="185"/>
                      <a:pt x="660" y="506"/>
                    </a:cubicBezTo>
                    <a:cubicBezTo>
                      <a:pt x="640" y="537"/>
                      <a:pt x="608" y="558"/>
                      <a:pt x="588" y="578"/>
                    </a:cubicBezTo>
                    <a:cubicBezTo>
                      <a:pt x="299" y="805"/>
                      <a:pt x="134" y="1145"/>
                      <a:pt x="83" y="1517"/>
                    </a:cubicBezTo>
                    <a:cubicBezTo>
                      <a:pt x="0" y="1950"/>
                      <a:pt x="62" y="2404"/>
                      <a:pt x="258" y="2827"/>
                    </a:cubicBezTo>
                    <a:cubicBezTo>
                      <a:pt x="340" y="3002"/>
                      <a:pt x="443" y="3146"/>
                      <a:pt x="567" y="3270"/>
                    </a:cubicBezTo>
                    <a:cubicBezTo>
                      <a:pt x="805" y="3570"/>
                      <a:pt x="1104" y="3817"/>
                      <a:pt x="1465" y="3930"/>
                    </a:cubicBezTo>
                    <a:cubicBezTo>
                      <a:pt x="1650" y="3988"/>
                      <a:pt x="1827" y="4015"/>
                      <a:pt x="1997" y="4015"/>
                    </a:cubicBezTo>
                    <a:cubicBezTo>
                      <a:pt x="3607" y="4015"/>
                      <a:pt x="4465" y="1592"/>
                      <a:pt x="3280" y="444"/>
                    </a:cubicBezTo>
                    <a:cubicBezTo>
                      <a:pt x="2965" y="138"/>
                      <a:pt x="2525" y="0"/>
                      <a:pt x="2077" y="0"/>
                    </a:cubicBezTo>
                    <a:close/>
                  </a:path>
                </a:pathLst>
              </a:custGeom>
              <a:solidFill>
                <a:srgbClr val="AAB3EA"/>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01" name="Google Shape;3101;p90"/>
              <p:cNvSpPr/>
              <p:nvPr/>
            </p:nvSpPr>
            <p:spPr>
              <a:xfrm>
                <a:off x="3353000" y="1520100"/>
                <a:ext cx="54450" cy="76825"/>
              </a:xfrm>
              <a:custGeom>
                <a:rect b="b" l="l" r="r" t="t"/>
                <a:pathLst>
                  <a:path extrusionOk="0" h="3073" w="2178">
                    <a:moveTo>
                      <a:pt x="1092" y="1"/>
                    </a:moveTo>
                    <a:cubicBezTo>
                      <a:pt x="1037" y="1"/>
                      <a:pt x="980" y="21"/>
                      <a:pt x="929" y="70"/>
                    </a:cubicBezTo>
                    <a:cubicBezTo>
                      <a:pt x="1" y="906"/>
                      <a:pt x="558" y="2999"/>
                      <a:pt x="1868" y="3072"/>
                    </a:cubicBezTo>
                    <a:cubicBezTo>
                      <a:pt x="1875" y="3073"/>
                      <a:pt x="1881" y="3073"/>
                      <a:pt x="1887" y="3073"/>
                    </a:cubicBezTo>
                    <a:cubicBezTo>
                      <a:pt x="2178" y="3073"/>
                      <a:pt x="2171" y="2607"/>
                      <a:pt x="1868" y="2598"/>
                    </a:cubicBezTo>
                    <a:cubicBezTo>
                      <a:pt x="960" y="2546"/>
                      <a:pt x="672" y="947"/>
                      <a:pt x="1270" y="411"/>
                    </a:cubicBezTo>
                    <a:cubicBezTo>
                      <a:pt x="1446" y="243"/>
                      <a:pt x="1281" y="1"/>
                      <a:pt x="1092" y="1"/>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02" name="Google Shape;3102;p90"/>
              <p:cNvSpPr/>
              <p:nvPr/>
            </p:nvSpPr>
            <p:spPr>
              <a:xfrm>
                <a:off x="3451525" y="1381525"/>
                <a:ext cx="55450" cy="76050"/>
              </a:xfrm>
              <a:custGeom>
                <a:rect b="b" l="l" r="r" t="t"/>
                <a:pathLst>
                  <a:path extrusionOk="0" h="3042" w="2218">
                    <a:moveTo>
                      <a:pt x="1304" y="0"/>
                    </a:moveTo>
                    <a:cubicBezTo>
                      <a:pt x="1263" y="0"/>
                      <a:pt x="1220" y="13"/>
                      <a:pt x="1176" y="43"/>
                    </a:cubicBezTo>
                    <a:cubicBezTo>
                      <a:pt x="0" y="827"/>
                      <a:pt x="815" y="2395"/>
                      <a:pt x="1754" y="3004"/>
                    </a:cubicBezTo>
                    <a:cubicBezTo>
                      <a:pt x="1795" y="3030"/>
                      <a:pt x="1837" y="3042"/>
                      <a:pt x="1876" y="3042"/>
                    </a:cubicBezTo>
                    <a:cubicBezTo>
                      <a:pt x="2079" y="3042"/>
                      <a:pt x="2218" y="2729"/>
                      <a:pt x="2001" y="2591"/>
                    </a:cubicBezTo>
                    <a:cubicBezTo>
                      <a:pt x="1382" y="2188"/>
                      <a:pt x="578" y="1012"/>
                      <a:pt x="1424" y="455"/>
                    </a:cubicBezTo>
                    <a:cubicBezTo>
                      <a:pt x="1638" y="310"/>
                      <a:pt x="1504" y="0"/>
                      <a:pt x="1304" y="0"/>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03" name="Google Shape;3103;p90"/>
              <p:cNvSpPr/>
              <p:nvPr/>
            </p:nvSpPr>
            <p:spPr>
              <a:xfrm>
                <a:off x="3507475" y="1562550"/>
                <a:ext cx="38475" cy="55175"/>
              </a:xfrm>
              <a:custGeom>
                <a:rect b="b" l="l" r="r" t="t"/>
                <a:pathLst>
                  <a:path extrusionOk="0" h="2207" w="1539">
                    <a:moveTo>
                      <a:pt x="743" y="0"/>
                    </a:moveTo>
                    <a:cubicBezTo>
                      <a:pt x="669" y="0"/>
                      <a:pt x="593" y="31"/>
                      <a:pt x="537" y="105"/>
                    </a:cubicBezTo>
                    <a:cubicBezTo>
                      <a:pt x="1" y="817"/>
                      <a:pt x="372" y="1859"/>
                      <a:pt x="1166" y="2189"/>
                    </a:cubicBezTo>
                    <a:cubicBezTo>
                      <a:pt x="1196" y="2201"/>
                      <a:pt x="1224" y="2206"/>
                      <a:pt x="1251" y="2206"/>
                    </a:cubicBezTo>
                    <a:cubicBezTo>
                      <a:pt x="1467" y="2206"/>
                      <a:pt x="1539" y="1826"/>
                      <a:pt x="1290" y="1725"/>
                    </a:cubicBezTo>
                    <a:cubicBezTo>
                      <a:pt x="754" y="1508"/>
                      <a:pt x="630" y="786"/>
                      <a:pt x="950" y="343"/>
                    </a:cubicBezTo>
                    <a:cubicBezTo>
                      <a:pt x="1080" y="169"/>
                      <a:pt x="916" y="0"/>
                      <a:pt x="743" y="0"/>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04" name="Google Shape;3104;p90"/>
              <p:cNvSpPr/>
              <p:nvPr/>
            </p:nvSpPr>
            <p:spPr>
              <a:xfrm>
                <a:off x="3501025" y="1742650"/>
                <a:ext cx="41675" cy="55450"/>
              </a:xfrm>
              <a:custGeom>
                <a:rect b="b" l="l" r="r" t="t"/>
                <a:pathLst>
                  <a:path extrusionOk="0" h="2218" w="1667">
                    <a:moveTo>
                      <a:pt x="651" y="1"/>
                    </a:moveTo>
                    <a:cubicBezTo>
                      <a:pt x="578" y="1"/>
                      <a:pt x="505" y="33"/>
                      <a:pt x="454" y="112"/>
                    </a:cubicBezTo>
                    <a:cubicBezTo>
                      <a:pt x="1" y="875"/>
                      <a:pt x="454" y="1927"/>
                      <a:pt x="1280" y="2205"/>
                    </a:cubicBezTo>
                    <a:cubicBezTo>
                      <a:pt x="1306" y="2214"/>
                      <a:pt x="1331" y="2218"/>
                      <a:pt x="1354" y="2218"/>
                    </a:cubicBezTo>
                    <a:cubicBezTo>
                      <a:pt x="1588" y="2218"/>
                      <a:pt x="1666" y="1826"/>
                      <a:pt x="1403" y="1741"/>
                    </a:cubicBezTo>
                    <a:cubicBezTo>
                      <a:pt x="867" y="1556"/>
                      <a:pt x="578" y="844"/>
                      <a:pt x="878" y="359"/>
                    </a:cubicBezTo>
                    <a:cubicBezTo>
                      <a:pt x="985" y="172"/>
                      <a:pt x="818" y="1"/>
                      <a:pt x="651" y="1"/>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3105" name="Google Shape;3105;p90"/>
            <p:cNvSpPr/>
            <p:nvPr/>
          </p:nvSpPr>
          <p:spPr>
            <a:xfrm>
              <a:off x="228238" y="4129400"/>
              <a:ext cx="133425" cy="145875"/>
            </a:xfrm>
            <a:custGeom>
              <a:rect b="b" l="l" r="r" t="t"/>
              <a:pathLst>
                <a:path extrusionOk="0" h="5835" w="5337">
                  <a:moveTo>
                    <a:pt x="1857" y="0"/>
                  </a:moveTo>
                  <a:cubicBezTo>
                    <a:pt x="1460" y="0"/>
                    <a:pt x="1059" y="321"/>
                    <a:pt x="1209" y="807"/>
                  </a:cubicBezTo>
                  <a:cubicBezTo>
                    <a:pt x="1374" y="1323"/>
                    <a:pt x="1590" y="1829"/>
                    <a:pt x="1828" y="2313"/>
                  </a:cubicBezTo>
                  <a:cubicBezTo>
                    <a:pt x="1456" y="2448"/>
                    <a:pt x="1074" y="2571"/>
                    <a:pt x="703" y="2716"/>
                  </a:cubicBezTo>
                  <a:cubicBezTo>
                    <a:pt x="1" y="2983"/>
                    <a:pt x="201" y="4030"/>
                    <a:pt x="821" y="4030"/>
                  </a:cubicBezTo>
                  <a:cubicBezTo>
                    <a:pt x="893" y="4030"/>
                    <a:pt x="971" y="4015"/>
                    <a:pt x="1054" y="3984"/>
                  </a:cubicBezTo>
                  <a:cubicBezTo>
                    <a:pt x="1498" y="3809"/>
                    <a:pt x="1952" y="3654"/>
                    <a:pt x="2395" y="3500"/>
                  </a:cubicBezTo>
                  <a:cubicBezTo>
                    <a:pt x="2674" y="4098"/>
                    <a:pt x="2921" y="4706"/>
                    <a:pt x="3045" y="5356"/>
                  </a:cubicBezTo>
                  <a:cubicBezTo>
                    <a:pt x="3111" y="5690"/>
                    <a:pt x="3353" y="5834"/>
                    <a:pt x="3609" y="5834"/>
                  </a:cubicBezTo>
                  <a:cubicBezTo>
                    <a:pt x="3994" y="5834"/>
                    <a:pt x="4413" y="5507"/>
                    <a:pt x="4313" y="5006"/>
                  </a:cubicBezTo>
                  <a:cubicBezTo>
                    <a:pt x="4180" y="4314"/>
                    <a:pt x="3911" y="3675"/>
                    <a:pt x="3612" y="3035"/>
                  </a:cubicBezTo>
                  <a:cubicBezTo>
                    <a:pt x="3983" y="2881"/>
                    <a:pt x="4355" y="2716"/>
                    <a:pt x="4716" y="2510"/>
                  </a:cubicBezTo>
                  <a:cubicBezTo>
                    <a:pt x="5336" y="2160"/>
                    <a:pt x="4957" y="1292"/>
                    <a:pt x="4375" y="1292"/>
                  </a:cubicBezTo>
                  <a:cubicBezTo>
                    <a:pt x="4270" y="1292"/>
                    <a:pt x="4159" y="1320"/>
                    <a:pt x="4045" y="1385"/>
                  </a:cubicBezTo>
                  <a:cubicBezTo>
                    <a:pt x="3726" y="1561"/>
                    <a:pt x="3385" y="1715"/>
                    <a:pt x="3045" y="1859"/>
                  </a:cubicBezTo>
                  <a:cubicBezTo>
                    <a:pt x="2828" y="1405"/>
                    <a:pt x="2632" y="942"/>
                    <a:pt x="2477" y="456"/>
                  </a:cubicBezTo>
                  <a:cubicBezTo>
                    <a:pt x="2375" y="138"/>
                    <a:pt x="2117" y="0"/>
                    <a:pt x="1857" y="0"/>
                  </a:cubicBez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06" name="Google Shape;3106;p90"/>
            <p:cNvSpPr/>
            <p:nvPr/>
          </p:nvSpPr>
          <p:spPr>
            <a:xfrm>
              <a:off x="8570063" y="1596050"/>
              <a:ext cx="941978" cy="949101"/>
            </a:xfrm>
            <a:custGeom>
              <a:rect b="b" l="l" r="r" t="t"/>
              <a:pathLst>
                <a:path extrusionOk="0" h="15724" w="15606">
                  <a:moveTo>
                    <a:pt x="12171" y="1"/>
                  </a:moveTo>
                  <a:cubicBezTo>
                    <a:pt x="11362" y="1"/>
                    <a:pt x="10564" y="470"/>
                    <a:pt x="10389" y="1561"/>
                  </a:cubicBezTo>
                  <a:cubicBezTo>
                    <a:pt x="10272" y="2229"/>
                    <a:pt x="10577" y="2768"/>
                    <a:pt x="11046" y="3108"/>
                  </a:cubicBezTo>
                  <a:lnTo>
                    <a:pt x="11057" y="3120"/>
                  </a:lnTo>
                  <a:cubicBezTo>
                    <a:pt x="11080" y="3132"/>
                    <a:pt x="11093" y="3143"/>
                    <a:pt x="11116" y="3155"/>
                  </a:cubicBezTo>
                  <a:cubicBezTo>
                    <a:pt x="11139" y="3179"/>
                    <a:pt x="11174" y="3213"/>
                    <a:pt x="11210" y="3237"/>
                  </a:cubicBezTo>
                  <a:cubicBezTo>
                    <a:pt x="11221" y="3237"/>
                    <a:pt x="11221" y="3237"/>
                    <a:pt x="11233" y="3249"/>
                  </a:cubicBezTo>
                  <a:cubicBezTo>
                    <a:pt x="11233" y="3249"/>
                    <a:pt x="11244" y="3249"/>
                    <a:pt x="11244" y="3260"/>
                  </a:cubicBezTo>
                  <a:cubicBezTo>
                    <a:pt x="10952" y="3812"/>
                    <a:pt x="10682" y="4375"/>
                    <a:pt x="10389" y="4925"/>
                  </a:cubicBezTo>
                  <a:cubicBezTo>
                    <a:pt x="9920" y="4738"/>
                    <a:pt x="9415" y="4633"/>
                    <a:pt x="8923" y="4633"/>
                  </a:cubicBezTo>
                  <a:cubicBezTo>
                    <a:pt x="7751" y="4633"/>
                    <a:pt x="6602" y="5183"/>
                    <a:pt x="6051" y="6438"/>
                  </a:cubicBezTo>
                  <a:cubicBezTo>
                    <a:pt x="5348" y="6144"/>
                    <a:pt x="4621" y="5899"/>
                    <a:pt x="3917" y="5594"/>
                  </a:cubicBezTo>
                  <a:lnTo>
                    <a:pt x="3917" y="5570"/>
                  </a:lnTo>
                  <a:lnTo>
                    <a:pt x="3917" y="5535"/>
                  </a:lnTo>
                  <a:cubicBezTo>
                    <a:pt x="3929" y="5488"/>
                    <a:pt x="3929" y="5430"/>
                    <a:pt x="3929" y="5371"/>
                  </a:cubicBezTo>
                  <a:lnTo>
                    <a:pt x="3929" y="5347"/>
                  </a:lnTo>
                  <a:cubicBezTo>
                    <a:pt x="3929" y="5289"/>
                    <a:pt x="3917" y="5230"/>
                    <a:pt x="3905" y="5172"/>
                  </a:cubicBezTo>
                  <a:lnTo>
                    <a:pt x="3905" y="5136"/>
                  </a:lnTo>
                  <a:cubicBezTo>
                    <a:pt x="3894" y="5078"/>
                    <a:pt x="3882" y="5019"/>
                    <a:pt x="3870" y="4972"/>
                  </a:cubicBezTo>
                  <a:cubicBezTo>
                    <a:pt x="3858" y="4914"/>
                    <a:pt x="3835" y="4867"/>
                    <a:pt x="3811" y="4808"/>
                  </a:cubicBezTo>
                  <a:cubicBezTo>
                    <a:pt x="3811" y="4797"/>
                    <a:pt x="3811" y="4784"/>
                    <a:pt x="3800" y="4773"/>
                  </a:cubicBezTo>
                  <a:lnTo>
                    <a:pt x="3730" y="4633"/>
                  </a:lnTo>
                  <a:cubicBezTo>
                    <a:pt x="3730" y="4620"/>
                    <a:pt x="3730" y="4620"/>
                    <a:pt x="3718" y="4609"/>
                  </a:cubicBezTo>
                  <a:cubicBezTo>
                    <a:pt x="3694" y="4562"/>
                    <a:pt x="3671" y="4527"/>
                    <a:pt x="3647" y="4480"/>
                  </a:cubicBezTo>
                  <a:cubicBezTo>
                    <a:pt x="3636" y="4480"/>
                    <a:pt x="3636" y="4468"/>
                    <a:pt x="3624" y="4456"/>
                  </a:cubicBezTo>
                  <a:cubicBezTo>
                    <a:pt x="3600" y="4421"/>
                    <a:pt x="3566" y="4375"/>
                    <a:pt x="3530" y="4339"/>
                  </a:cubicBezTo>
                  <a:cubicBezTo>
                    <a:pt x="3519" y="4328"/>
                    <a:pt x="3519" y="4316"/>
                    <a:pt x="3506" y="4316"/>
                  </a:cubicBezTo>
                  <a:cubicBezTo>
                    <a:pt x="3472" y="4269"/>
                    <a:pt x="3436" y="4234"/>
                    <a:pt x="3389" y="4198"/>
                  </a:cubicBezTo>
                  <a:cubicBezTo>
                    <a:pt x="3003" y="3823"/>
                    <a:pt x="2451" y="3612"/>
                    <a:pt x="1901" y="3612"/>
                  </a:cubicBezTo>
                  <a:cubicBezTo>
                    <a:pt x="1080" y="3612"/>
                    <a:pt x="294" y="4081"/>
                    <a:pt x="106" y="5172"/>
                  </a:cubicBezTo>
                  <a:cubicBezTo>
                    <a:pt x="0" y="5840"/>
                    <a:pt x="294" y="6379"/>
                    <a:pt x="763" y="6719"/>
                  </a:cubicBezTo>
                  <a:cubicBezTo>
                    <a:pt x="775" y="6719"/>
                    <a:pt x="775" y="6731"/>
                    <a:pt x="786" y="6731"/>
                  </a:cubicBezTo>
                  <a:cubicBezTo>
                    <a:pt x="833" y="6766"/>
                    <a:pt x="892" y="6801"/>
                    <a:pt x="951" y="6837"/>
                  </a:cubicBezTo>
                  <a:cubicBezTo>
                    <a:pt x="1010" y="6871"/>
                    <a:pt x="1068" y="6907"/>
                    <a:pt x="1127" y="6930"/>
                  </a:cubicBezTo>
                  <a:cubicBezTo>
                    <a:pt x="1138" y="6942"/>
                    <a:pt x="1162" y="6942"/>
                    <a:pt x="1185" y="6954"/>
                  </a:cubicBezTo>
                  <a:cubicBezTo>
                    <a:pt x="1221" y="6977"/>
                    <a:pt x="1268" y="6989"/>
                    <a:pt x="1315" y="7012"/>
                  </a:cubicBezTo>
                  <a:cubicBezTo>
                    <a:pt x="1338" y="7012"/>
                    <a:pt x="1361" y="7024"/>
                    <a:pt x="1373" y="7024"/>
                  </a:cubicBezTo>
                  <a:cubicBezTo>
                    <a:pt x="1443" y="7048"/>
                    <a:pt x="1502" y="7071"/>
                    <a:pt x="1572" y="7082"/>
                  </a:cubicBezTo>
                  <a:cubicBezTo>
                    <a:pt x="1643" y="7106"/>
                    <a:pt x="1701" y="7106"/>
                    <a:pt x="1771" y="7118"/>
                  </a:cubicBezTo>
                  <a:cubicBezTo>
                    <a:pt x="1795" y="7129"/>
                    <a:pt x="1807" y="7129"/>
                    <a:pt x="1830" y="7129"/>
                  </a:cubicBezTo>
                  <a:cubicBezTo>
                    <a:pt x="1877" y="7129"/>
                    <a:pt x="1924" y="7142"/>
                    <a:pt x="1982" y="7142"/>
                  </a:cubicBezTo>
                  <a:lnTo>
                    <a:pt x="2252" y="7142"/>
                  </a:lnTo>
                  <a:cubicBezTo>
                    <a:pt x="2311" y="7142"/>
                    <a:pt x="2381" y="7129"/>
                    <a:pt x="2440" y="7118"/>
                  </a:cubicBezTo>
                  <a:cubicBezTo>
                    <a:pt x="2463" y="7118"/>
                    <a:pt x="2487" y="7118"/>
                    <a:pt x="2498" y="7106"/>
                  </a:cubicBezTo>
                  <a:cubicBezTo>
                    <a:pt x="2545" y="7106"/>
                    <a:pt x="2592" y="7095"/>
                    <a:pt x="2639" y="7082"/>
                  </a:cubicBezTo>
                  <a:cubicBezTo>
                    <a:pt x="2662" y="7071"/>
                    <a:pt x="2686" y="7071"/>
                    <a:pt x="2698" y="7059"/>
                  </a:cubicBezTo>
                  <a:cubicBezTo>
                    <a:pt x="2768" y="7048"/>
                    <a:pt x="2826" y="7024"/>
                    <a:pt x="2886" y="7001"/>
                  </a:cubicBezTo>
                  <a:cubicBezTo>
                    <a:pt x="2897" y="7001"/>
                    <a:pt x="2897" y="6989"/>
                    <a:pt x="2897" y="6989"/>
                  </a:cubicBezTo>
                  <a:cubicBezTo>
                    <a:pt x="2956" y="6965"/>
                    <a:pt x="3014" y="6942"/>
                    <a:pt x="3073" y="6907"/>
                  </a:cubicBezTo>
                  <a:cubicBezTo>
                    <a:pt x="3084" y="6895"/>
                    <a:pt x="3108" y="6884"/>
                    <a:pt x="3120" y="6871"/>
                  </a:cubicBezTo>
                  <a:cubicBezTo>
                    <a:pt x="3167" y="6848"/>
                    <a:pt x="3202" y="6825"/>
                    <a:pt x="3249" y="6790"/>
                  </a:cubicBezTo>
                  <a:cubicBezTo>
                    <a:pt x="3261" y="6778"/>
                    <a:pt x="3272" y="6766"/>
                    <a:pt x="3295" y="6754"/>
                  </a:cubicBezTo>
                  <a:cubicBezTo>
                    <a:pt x="3342" y="6719"/>
                    <a:pt x="3401" y="6673"/>
                    <a:pt x="3448" y="6626"/>
                  </a:cubicBezTo>
                  <a:lnTo>
                    <a:pt x="3448" y="6613"/>
                  </a:lnTo>
                  <a:cubicBezTo>
                    <a:pt x="3495" y="6567"/>
                    <a:pt x="3542" y="6520"/>
                    <a:pt x="3577" y="6462"/>
                  </a:cubicBezTo>
                  <a:cubicBezTo>
                    <a:pt x="3589" y="6449"/>
                    <a:pt x="3600" y="6426"/>
                    <a:pt x="3612" y="6402"/>
                  </a:cubicBezTo>
                  <a:cubicBezTo>
                    <a:pt x="3636" y="6379"/>
                    <a:pt x="3659" y="6344"/>
                    <a:pt x="3683" y="6321"/>
                  </a:cubicBezTo>
                  <a:cubicBezTo>
                    <a:pt x="4386" y="6613"/>
                    <a:pt x="5113" y="6860"/>
                    <a:pt x="5817" y="7165"/>
                  </a:cubicBezTo>
                  <a:cubicBezTo>
                    <a:pt x="5804" y="7235"/>
                    <a:pt x="5781" y="7306"/>
                    <a:pt x="5770" y="7376"/>
                  </a:cubicBezTo>
                  <a:cubicBezTo>
                    <a:pt x="5606" y="8372"/>
                    <a:pt x="5969" y="9205"/>
                    <a:pt x="6590" y="9802"/>
                  </a:cubicBezTo>
                  <a:cubicBezTo>
                    <a:pt x="6109" y="10612"/>
                    <a:pt x="5734" y="11467"/>
                    <a:pt x="5289" y="12288"/>
                  </a:cubicBezTo>
                  <a:cubicBezTo>
                    <a:pt x="5078" y="12230"/>
                    <a:pt x="4866" y="12194"/>
                    <a:pt x="4655" y="12194"/>
                  </a:cubicBezTo>
                  <a:cubicBezTo>
                    <a:pt x="3847" y="12194"/>
                    <a:pt x="3050" y="12663"/>
                    <a:pt x="2873" y="13754"/>
                  </a:cubicBezTo>
                  <a:cubicBezTo>
                    <a:pt x="2756" y="14422"/>
                    <a:pt x="3061" y="14950"/>
                    <a:pt x="3530" y="15302"/>
                  </a:cubicBezTo>
                  <a:cubicBezTo>
                    <a:pt x="3530" y="15302"/>
                    <a:pt x="3542" y="15302"/>
                    <a:pt x="3542" y="15313"/>
                  </a:cubicBezTo>
                  <a:cubicBezTo>
                    <a:pt x="3600" y="15349"/>
                    <a:pt x="3647" y="15383"/>
                    <a:pt x="3706" y="15419"/>
                  </a:cubicBezTo>
                  <a:lnTo>
                    <a:pt x="3718" y="15419"/>
                  </a:lnTo>
                  <a:cubicBezTo>
                    <a:pt x="3764" y="15454"/>
                    <a:pt x="3823" y="15477"/>
                    <a:pt x="3882" y="15513"/>
                  </a:cubicBezTo>
                  <a:cubicBezTo>
                    <a:pt x="3905" y="15513"/>
                    <a:pt x="3917" y="15524"/>
                    <a:pt x="3941" y="15536"/>
                  </a:cubicBezTo>
                  <a:cubicBezTo>
                    <a:pt x="3988" y="15547"/>
                    <a:pt x="4035" y="15571"/>
                    <a:pt x="4081" y="15583"/>
                  </a:cubicBezTo>
                  <a:cubicBezTo>
                    <a:pt x="4093" y="15594"/>
                    <a:pt x="4116" y="15606"/>
                    <a:pt x="4140" y="15606"/>
                  </a:cubicBezTo>
                  <a:cubicBezTo>
                    <a:pt x="4199" y="15630"/>
                    <a:pt x="4269" y="15653"/>
                    <a:pt x="4327" y="15665"/>
                  </a:cubicBezTo>
                  <a:lnTo>
                    <a:pt x="4339" y="15665"/>
                  </a:lnTo>
                  <a:cubicBezTo>
                    <a:pt x="4398" y="15677"/>
                    <a:pt x="4468" y="15688"/>
                    <a:pt x="4527" y="15700"/>
                  </a:cubicBezTo>
                  <a:cubicBezTo>
                    <a:pt x="4550" y="15700"/>
                    <a:pt x="4574" y="15700"/>
                    <a:pt x="4585" y="15711"/>
                  </a:cubicBezTo>
                  <a:cubicBezTo>
                    <a:pt x="4644" y="15711"/>
                    <a:pt x="4691" y="15724"/>
                    <a:pt x="4738" y="15724"/>
                  </a:cubicBezTo>
                  <a:lnTo>
                    <a:pt x="5007" y="15724"/>
                  </a:lnTo>
                  <a:cubicBezTo>
                    <a:pt x="5078" y="15724"/>
                    <a:pt x="5137" y="15711"/>
                    <a:pt x="5207" y="15700"/>
                  </a:cubicBezTo>
                  <a:cubicBezTo>
                    <a:pt x="5218" y="15700"/>
                    <a:pt x="5242" y="15688"/>
                    <a:pt x="5265" y="15688"/>
                  </a:cubicBezTo>
                  <a:lnTo>
                    <a:pt x="5406" y="15653"/>
                  </a:lnTo>
                  <a:cubicBezTo>
                    <a:pt x="5429" y="15653"/>
                    <a:pt x="5441" y="15641"/>
                    <a:pt x="5465" y="15641"/>
                  </a:cubicBezTo>
                  <a:cubicBezTo>
                    <a:pt x="5523" y="15618"/>
                    <a:pt x="5593" y="15606"/>
                    <a:pt x="5652" y="15571"/>
                  </a:cubicBezTo>
                  <a:cubicBezTo>
                    <a:pt x="5711" y="15547"/>
                    <a:pt x="5770" y="15513"/>
                    <a:pt x="5828" y="15489"/>
                  </a:cubicBezTo>
                  <a:cubicBezTo>
                    <a:pt x="5851" y="15477"/>
                    <a:pt x="5864" y="15466"/>
                    <a:pt x="5887" y="15454"/>
                  </a:cubicBezTo>
                  <a:cubicBezTo>
                    <a:pt x="5922" y="15430"/>
                    <a:pt x="5969" y="15407"/>
                    <a:pt x="6004" y="15372"/>
                  </a:cubicBezTo>
                  <a:cubicBezTo>
                    <a:pt x="6015" y="15360"/>
                    <a:pt x="6039" y="15349"/>
                    <a:pt x="6051" y="15336"/>
                  </a:cubicBezTo>
                  <a:cubicBezTo>
                    <a:pt x="6109" y="15289"/>
                    <a:pt x="6156" y="15255"/>
                    <a:pt x="6203" y="15196"/>
                  </a:cubicBezTo>
                  <a:cubicBezTo>
                    <a:pt x="6250" y="15149"/>
                    <a:pt x="6297" y="15091"/>
                    <a:pt x="6344" y="15044"/>
                  </a:cubicBezTo>
                  <a:cubicBezTo>
                    <a:pt x="6356" y="15020"/>
                    <a:pt x="6367" y="15008"/>
                    <a:pt x="6379" y="14985"/>
                  </a:cubicBezTo>
                  <a:cubicBezTo>
                    <a:pt x="6414" y="14938"/>
                    <a:pt x="6438" y="14903"/>
                    <a:pt x="6461" y="14844"/>
                  </a:cubicBezTo>
                  <a:cubicBezTo>
                    <a:pt x="6473" y="14833"/>
                    <a:pt x="6484" y="14809"/>
                    <a:pt x="6497" y="14797"/>
                  </a:cubicBezTo>
                  <a:cubicBezTo>
                    <a:pt x="6531" y="14727"/>
                    <a:pt x="6567" y="14656"/>
                    <a:pt x="6590" y="14575"/>
                  </a:cubicBezTo>
                  <a:cubicBezTo>
                    <a:pt x="6614" y="14516"/>
                    <a:pt x="6625" y="14445"/>
                    <a:pt x="6649" y="14375"/>
                  </a:cubicBezTo>
                  <a:lnTo>
                    <a:pt x="6649" y="14340"/>
                  </a:lnTo>
                  <a:cubicBezTo>
                    <a:pt x="6661" y="14270"/>
                    <a:pt x="6672" y="14211"/>
                    <a:pt x="6684" y="14153"/>
                  </a:cubicBezTo>
                  <a:lnTo>
                    <a:pt x="6684" y="14117"/>
                  </a:lnTo>
                  <a:lnTo>
                    <a:pt x="6684" y="13953"/>
                  </a:lnTo>
                  <a:lnTo>
                    <a:pt x="6684" y="13918"/>
                  </a:lnTo>
                  <a:cubicBezTo>
                    <a:pt x="6684" y="13859"/>
                    <a:pt x="6684" y="13812"/>
                    <a:pt x="6672" y="13754"/>
                  </a:cubicBezTo>
                  <a:cubicBezTo>
                    <a:pt x="6672" y="13742"/>
                    <a:pt x="6672" y="13731"/>
                    <a:pt x="6661" y="13718"/>
                  </a:cubicBezTo>
                  <a:cubicBezTo>
                    <a:pt x="6649" y="13601"/>
                    <a:pt x="6614" y="13496"/>
                    <a:pt x="6578" y="13390"/>
                  </a:cubicBezTo>
                  <a:cubicBezTo>
                    <a:pt x="6567" y="13379"/>
                    <a:pt x="6567" y="13367"/>
                    <a:pt x="6567" y="13355"/>
                  </a:cubicBezTo>
                  <a:lnTo>
                    <a:pt x="6497" y="13215"/>
                  </a:lnTo>
                  <a:cubicBezTo>
                    <a:pt x="6484" y="13202"/>
                    <a:pt x="6484" y="13191"/>
                    <a:pt x="6484" y="13191"/>
                  </a:cubicBezTo>
                  <a:cubicBezTo>
                    <a:pt x="6461" y="13144"/>
                    <a:pt x="6426" y="13097"/>
                    <a:pt x="6403" y="13062"/>
                  </a:cubicBezTo>
                  <a:cubicBezTo>
                    <a:pt x="6403" y="13051"/>
                    <a:pt x="6391" y="13051"/>
                    <a:pt x="6391" y="13038"/>
                  </a:cubicBezTo>
                  <a:cubicBezTo>
                    <a:pt x="6356" y="13004"/>
                    <a:pt x="6320" y="12957"/>
                    <a:pt x="6286" y="12910"/>
                  </a:cubicBezTo>
                  <a:cubicBezTo>
                    <a:pt x="6286" y="12910"/>
                    <a:pt x="6273" y="12898"/>
                    <a:pt x="6273" y="12886"/>
                  </a:cubicBezTo>
                  <a:cubicBezTo>
                    <a:pt x="6239" y="12851"/>
                    <a:pt x="6192" y="12816"/>
                    <a:pt x="6156" y="12769"/>
                  </a:cubicBezTo>
                  <a:cubicBezTo>
                    <a:pt x="6098" y="12722"/>
                    <a:pt x="6039" y="12675"/>
                    <a:pt x="5969" y="12628"/>
                  </a:cubicBezTo>
                  <a:cubicBezTo>
                    <a:pt x="6403" y="11842"/>
                    <a:pt x="6755" y="11034"/>
                    <a:pt x="7200" y="10271"/>
                  </a:cubicBezTo>
                  <a:cubicBezTo>
                    <a:pt x="7211" y="10284"/>
                    <a:pt x="7235" y="10284"/>
                    <a:pt x="7247" y="10295"/>
                  </a:cubicBezTo>
                  <a:cubicBezTo>
                    <a:pt x="7247" y="10307"/>
                    <a:pt x="7258" y="10307"/>
                    <a:pt x="7258" y="10307"/>
                  </a:cubicBezTo>
                  <a:lnTo>
                    <a:pt x="7399" y="10377"/>
                  </a:lnTo>
                  <a:cubicBezTo>
                    <a:pt x="7422" y="10389"/>
                    <a:pt x="7435" y="10401"/>
                    <a:pt x="7446" y="10412"/>
                  </a:cubicBezTo>
                  <a:cubicBezTo>
                    <a:pt x="7493" y="10424"/>
                    <a:pt x="7528" y="10448"/>
                    <a:pt x="7563" y="10459"/>
                  </a:cubicBezTo>
                  <a:cubicBezTo>
                    <a:pt x="7587" y="10471"/>
                    <a:pt x="7599" y="10482"/>
                    <a:pt x="7610" y="10482"/>
                  </a:cubicBezTo>
                  <a:cubicBezTo>
                    <a:pt x="7669" y="10506"/>
                    <a:pt x="7716" y="10529"/>
                    <a:pt x="7774" y="10553"/>
                  </a:cubicBezTo>
                  <a:lnTo>
                    <a:pt x="7786" y="10553"/>
                  </a:lnTo>
                  <a:cubicBezTo>
                    <a:pt x="7833" y="10576"/>
                    <a:pt x="7891" y="10600"/>
                    <a:pt x="7938" y="10612"/>
                  </a:cubicBezTo>
                  <a:cubicBezTo>
                    <a:pt x="7962" y="10623"/>
                    <a:pt x="7974" y="10623"/>
                    <a:pt x="7997" y="10635"/>
                  </a:cubicBezTo>
                  <a:cubicBezTo>
                    <a:pt x="8032" y="10647"/>
                    <a:pt x="8079" y="10659"/>
                    <a:pt x="8115" y="10670"/>
                  </a:cubicBezTo>
                  <a:cubicBezTo>
                    <a:pt x="8138" y="10682"/>
                    <a:pt x="8149" y="10682"/>
                    <a:pt x="8173" y="10682"/>
                  </a:cubicBezTo>
                  <a:cubicBezTo>
                    <a:pt x="8220" y="10706"/>
                    <a:pt x="8279" y="10717"/>
                    <a:pt x="8337" y="10729"/>
                  </a:cubicBezTo>
                  <a:lnTo>
                    <a:pt x="8349" y="10729"/>
                  </a:lnTo>
                  <a:cubicBezTo>
                    <a:pt x="8407" y="10740"/>
                    <a:pt x="8454" y="10753"/>
                    <a:pt x="8513" y="10764"/>
                  </a:cubicBezTo>
                  <a:cubicBezTo>
                    <a:pt x="8537" y="10776"/>
                    <a:pt x="8548" y="10776"/>
                    <a:pt x="8571" y="10776"/>
                  </a:cubicBezTo>
                  <a:cubicBezTo>
                    <a:pt x="8607" y="10787"/>
                    <a:pt x="8654" y="10787"/>
                    <a:pt x="8701" y="10799"/>
                  </a:cubicBezTo>
                  <a:cubicBezTo>
                    <a:pt x="8712" y="10799"/>
                    <a:pt x="8735" y="10799"/>
                    <a:pt x="8748" y="10811"/>
                  </a:cubicBezTo>
                  <a:cubicBezTo>
                    <a:pt x="8806" y="10811"/>
                    <a:pt x="8865" y="10823"/>
                    <a:pt x="8923" y="10823"/>
                  </a:cubicBezTo>
                  <a:lnTo>
                    <a:pt x="8935" y="10823"/>
                  </a:lnTo>
                  <a:cubicBezTo>
                    <a:pt x="8993" y="10834"/>
                    <a:pt x="9052" y="10834"/>
                    <a:pt x="9111" y="10834"/>
                  </a:cubicBezTo>
                  <a:lnTo>
                    <a:pt x="9158" y="10834"/>
                  </a:lnTo>
                  <a:cubicBezTo>
                    <a:pt x="9204" y="10846"/>
                    <a:pt x="9251" y="10846"/>
                    <a:pt x="9287" y="10846"/>
                  </a:cubicBezTo>
                  <a:lnTo>
                    <a:pt x="9345" y="10846"/>
                  </a:lnTo>
                  <a:cubicBezTo>
                    <a:pt x="9404" y="10846"/>
                    <a:pt x="9462" y="10834"/>
                    <a:pt x="9521" y="10834"/>
                  </a:cubicBezTo>
                  <a:lnTo>
                    <a:pt x="9533" y="10834"/>
                  </a:lnTo>
                  <a:cubicBezTo>
                    <a:pt x="9580" y="10834"/>
                    <a:pt x="9639" y="10823"/>
                    <a:pt x="9697" y="10823"/>
                  </a:cubicBezTo>
                  <a:cubicBezTo>
                    <a:pt x="9709" y="10823"/>
                    <a:pt x="9733" y="10811"/>
                    <a:pt x="9744" y="10811"/>
                  </a:cubicBezTo>
                  <a:cubicBezTo>
                    <a:pt x="9791" y="10811"/>
                    <a:pt x="9838" y="10799"/>
                    <a:pt x="9884" y="10799"/>
                  </a:cubicBezTo>
                  <a:cubicBezTo>
                    <a:pt x="9897" y="10787"/>
                    <a:pt x="9908" y="10787"/>
                    <a:pt x="9931" y="10787"/>
                  </a:cubicBezTo>
                  <a:lnTo>
                    <a:pt x="10108" y="10753"/>
                  </a:lnTo>
                  <a:cubicBezTo>
                    <a:pt x="10166" y="10740"/>
                    <a:pt x="10225" y="10729"/>
                    <a:pt x="10272" y="10706"/>
                  </a:cubicBezTo>
                  <a:cubicBezTo>
                    <a:pt x="10295" y="10706"/>
                    <a:pt x="10307" y="10706"/>
                    <a:pt x="10319" y="10694"/>
                  </a:cubicBezTo>
                  <a:cubicBezTo>
                    <a:pt x="10366" y="10682"/>
                    <a:pt x="10413" y="10670"/>
                    <a:pt x="10447" y="10659"/>
                  </a:cubicBezTo>
                  <a:cubicBezTo>
                    <a:pt x="10459" y="10647"/>
                    <a:pt x="10483" y="10647"/>
                    <a:pt x="10494" y="10635"/>
                  </a:cubicBezTo>
                  <a:cubicBezTo>
                    <a:pt x="10553" y="10623"/>
                    <a:pt x="10611" y="10600"/>
                    <a:pt x="10658" y="10576"/>
                  </a:cubicBezTo>
                  <a:lnTo>
                    <a:pt x="10670" y="10576"/>
                  </a:lnTo>
                  <a:cubicBezTo>
                    <a:pt x="10717" y="10553"/>
                    <a:pt x="10764" y="10529"/>
                    <a:pt x="10822" y="10506"/>
                  </a:cubicBezTo>
                  <a:cubicBezTo>
                    <a:pt x="10835" y="10495"/>
                    <a:pt x="10846" y="10482"/>
                    <a:pt x="10869" y="10482"/>
                  </a:cubicBezTo>
                  <a:cubicBezTo>
                    <a:pt x="10905" y="10459"/>
                    <a:pt x="10940" y="10436"/>
                    <a:pt x="10987" y="10412"/>
                  </a:cubicBezTo>
                  <a:cubicBezTo>
                    <a:pt x="10999" y="10412"/>
                    <a:pt x="11010" y="10401"/>
                    <a:pt x="11022" y="10389"/>
                  </a:cubicBezTo>
                  <a:cubicBezTo>
                    <a:pt x="11080" y="10365"/>
                    <a:pt x="11127" y="10331"/>
                    <a:pt x="11174" y="10295"/>
                  </a:cubicBezTo>
                  <a:lnTo>
                    <a:pt x="11280" y="10225"/>
                  </a:lnTo>
                  <a:cubicBezTo>
                    <a:pt x="11549" y="10506"/>
                    <a:pt x="11819" y="10787"/>
                    <a:pt x="12101" y="11069"/>
                  </a:cubicBezTo>
                  <a:cubicBezTo>
                    <a:pt x="11948" y="11280"/>
                    <a:pt x="11843" y="11561"/>
                    <a:pt x="11784" y="11889"/>
                  </a:cubicBezTo>
                  <a:cubicBezTo>
                    <a:pt x="11679" y="12546"/>
                    <a:pt x="11971" y="13085"/>
                    <a:pt x="12453" y="13426"/>
                  </a:cubicBezTo>
                  <a:lnTo>
                    <a:pt x="12440" y="13426"/>
                  </a:lnTo>
                  <a:cubicBezTo>
                    <a:pt x="12453" y="13437"/>
                    <a:pt x="12453" y="13437"/>
                    <a:pt x="12464" y="13437"/>
                  </a:cubicBezTo>
                  <a:cubicBezTo>
                    <a:pt x="12511" y="13484"/>
                    <a:pt x="12570" y="13520"/>
                    <a:pt x="12628" y="13543"/>
                  </a:cubicBezTo>
                  <a:cubicBezTo>
                    <a:pt x="12628" y="13554"/>
                    <a:pt x="12628" y="13554"/>
                    <a:pt x="12640" y="13554"/>
                  </a:cubicBezTo>
                  <a:cubicBezTo>
                    <a:pt x="12687" y="13590"/>
                    <a:pt x="12745" y="13613"/>
                    <a:pt x="12804" y="13637"/>
                  </a:cubicBezTo>
                  <a:cubicBezTo>
                    <a:pt x="12828" y="13648"/>
                    <a:pt x="12839" y="13660"/>
                    <a:pt x="12862" y="13660"/>
                  </a:cubicBezTo>
                  <a:cubicBezTo>
                    <a:pt x="12909" y="13684"/>
                    <a:pt x="12956" y="13707"/>
                    <a:pt x="12992" y="13718"/>
                  </a:cubicBezTo>
                  <a:cubicBezTo>
                    <a:pt x="13015" y="13731"/>
                    <a:pt x="13039" y="13731"/>
                    <a:pt x="13050" y="13742"/>
                  </a:cubicBezTo>
                  <a:cubicBezTo>
                    <a:pt x="13120" y="13754"/>
                    <a:pt x="13179" y="13777"/>
                    <a:pt x="13250" y="13789"/>
                  </a:cubicBezTo>
                  <a:cubicBezTo>
                    <a:pt x="13250" y="13801"/>
                    <a:pt x="13261" y="13801"/>
                    <a:pt x="13261" y="13801"/>
                  </a:cubicBezTo>
                  <a:cubicBezTo>
                    <a:pt x="13320" y="13812"/>
                    <a:pt x="13390" y="13824"/>
                    <a:pt x="13449" y="13836"/>
                  </a:cubicBezTo>
                  <a:lnTo>
                    <a:pt x="13508" y="13836"/>
                  </a:lnTo>
                  <a:cubicBezTo>
                    <a:pt x="13555" y="13848"/>
                    <a:pt x="13613" y="13848"/>
                    <a:pt x="13660" y="13848"/>
                  </a:cubicBezTo>
                  <a:cubicBezTo>
                    <a:pt x="13683" y="13859"/>
                    <a:pt x="13695" y="13859"/>
                    <a:pt x="13719" y="13859"/>
                  </a:cubicBezTo>
                  <a:lnTo>
                    <a:pt x="13918" y="13859"/>
                  </a:lnTo>
                  <a:cubicBezTo>
                    <a:pt x="13930" y="13859"/>
                    <a:pt x="13930" y="13848"/>
                    <a:pt x="13930" y="13848"/>
                  </a:cubicBezTo>
                  <a:cubicBezTo>
                    <a:pt x="14000" y="13848"/>
                    <a:pt x="14058" y="13836"/>
                    <a:pt x="14117" y="13836"/>
                  </a:cubicBezTo>
                  <a:cubicBezTo>
                    <a:pt x="14141" y="13824"/>
                    <a:pt x="14164" y="13824"/>
                    <a:pt x="14188" y="13824"/>
                  </a:cubicBezTo>
                  <a:lnTo>
                    <a:pt x="14328" y="13789"/>
                  </a:lnTo>
                  <a:cubicBezTo>
                    <a:pt x="14340" y="13789"/>
                    <a:pt x="14363" y="13777"/>
                    <a:pt x="14387" y="13777"/>
                  </a:cubicBezTo>
                  <a:cubicBezTo>
                    <a:pt x="14446" y="13754"/>
                    <a:pt x="14504" y="13731"/>
                    <a:pt x="14574" y="13707"/>
                  </a:cubicBezTo>
                  <a:cubicBezTo>
                    <a:pt x="14633" y="13671"/>
                    <a:pt x="14691" y="13648"/>
                    <a:pt x="14750" y="13613"/>
                  </a:cubicBezTo>
                  <a:cubicBezTo>
                    <a:pt x="14762" y="13613"/>
                    <a:pt x="14785" y="13601"/>
                    <a:pt x="14797" y="13590"/>
                  </a:cubicBezTo>
                  <a:cubicBezTo>
                    <a:pt x="14844" y="13566"/>
                    <a:pt x="14879" y="13531"/>
                    <a:pt x="14926" y="13507"/>
                  </a:cubicBezTo>
                  <a:cubicBezTo>
                    <a:pt x="14938" y="13496"/>
                    <a:pt x="14962" y="13484"/>
                    <a:pt x="14973" y="13473"/>
                  </a:cubicBezTo>
                  <a:cubicBezTo>
                    <a:pt x="15020" y="13426"/>
                    <a:pt x="15079" y="13379"/>
                    <a:pt x="15126" y="13332"/>
                  </a:cubicBezTo>
                  <a:cubicBezTo>
                    <a:pt x="15173" y="13285"/>
                    <a:pt x="15219" y="13226"/>
                    <a:pt x="15254" y="13168"/>
                  </a:cubicBezTo>
                  <a:cubicBezTo>
                    <a:pt x="15278" y="13156"/>
                    <a:pt x="15290" y="13132"/>
                    <a:pt x="15301" y="13121"/>
                  </a:cubicBezTo>
                  <a:cubicBezTo>
                    <a:pt x="15324" y="13074"/>
                    <a:pt x="15360" y="13027"/>
                    <a:pt x="15384" y="12980"/>
                  </a:cubicBezTo>
                  <a:cubicBezTo>
                    <a:pt x="15395" y="12957"/>
                    <a:pt x="15407" y="12945"/>
                    <a:pt x="15418" y="12921"/>
                  </a:cubicBezTo>
                  <a:cubicBezTo>
                    <a:pt x="15454" y="12851"/>
                    <a:pt x="15489" y="12780"/>
                    <a:pt x="15512" y="12710"/>
                  </a:cubicBezTo>
                  <a:cubicBezTo>
                    <a:pt x="15536" y="12640"/>
                    <a:pt x="15548" y="12569"/>
                    <a:pt x="15559" y="12511"/>
                  </a:cubicBezTo>
                  <a:cubicBezTo>
                    <a:pt x="15571" y="12499"/>
                    <a:pt x="15571" y="12476"/>
                    <a:pt x="15571" y="12464"/>
                  </a:cubicBezTo>
                  <a:cubicBezTo>
                    <a:pt x="15582" y="12405"/>
                    <a:pt x="15595" y="12335"/>
                    <a:pt x="15595" y="12277"/>
                  </a:cubicBezTo>
                  <a:lnTo>
                    <a:pt x="15595" y="12253"/>
                  </a:lnTo>
                  <a:cubicBezTo>
                    <a:pt x="15606" y="12194"/>
                    <a:pt x="15606" y="12136"/>
                    <a:pt x="15606" y="12089"/>
                  </a:cubicBezTo>
                  <a:lnTo>
                    <a:pt x="15606" y="12054"/>
                  </a:lnTo>
                  <a:cubicBezTo>
                    <a:pt x="15606" y="11995"/>
                    <a:pt x="15595" y="11936"/>
                    <a:pt x="15595" y="11878"/>
                  </a:cubicBezTo>
                  <a:cubicBezTo>
                    <a:pt x="15582" y="11866"/>
                    <a:pt x="15582" y="11855"/>
                    <a:pt x="15582" y="11842"/>
                  </a:cubicBezTo>
                  <a:cubicBezTo>
                    <a:pt x="15571" y="11784"/>
                    <a:pt x="15559" y="11737"/>
                    <a:pt x="15548" y="11678"/>
                  </a:cubicBezTo>
                  <a:cubicBezTo>
                    <a:pt x="15536" y="11620"/>
                    <a:pt x="15512" y="11573"/>
                    <a:pt x="15501" y="11526"/>
                  </a:cubicBezTo>
                  <a:cubicBezTo>
                    <a:pt x="15489" y="11514"/>
                    <a:pt x="15489" y="11503"/>
                    <a:pt x="15477" y="11491"/>
                  </a:cubicBezTo>
                  <a:cubicBezTo>
                    <a:pt x="15465" y="11433"/>
                    <a:pt x="15442" y="11386"/>
                    <a:pt x="15418" y="11339"/>
                  </a:cubicBezTo>
                  <a:cubicBezTo>
                    <a:pt x="15407" y="11339"/>
                    <a:pt x="15407" y="11327"/>
                    <a:pt x="15395" y="11315"/>
                  </a:cubicBezTo>
                  <a:cubicBezTo>
                    <a:pt x="15371" y="11280"/>
                    <a:pt x="15348" y="11233"/>
                    <a:pt x="15324" y="11198"/>
                  </a:cubicBezTo>
                  <a:cubicBezTo>
                    <a:pt x="15313" y="11186"/>
                    <a:pt x="15313" y="11175"/>
                    <a:pt x="15313" y="11175"/>
                  </a:cubicBezTo>
                  <a:cubicBezTo>
                    <a:pt x="15278" y="11128"/>
                    <a:pt x="15243" y="11092"/>
                    <a:pt x="15207" y="11045"/>
                  </a:cubicBezTo>
                  <a:cubicBezTo>
                    <a:pt x="15207" y="11034"/>
                    <a:pt x="15196" y="11034"/>
                    <a:pt x="15184" y="11022"/>
                  </a:cubicBezTo>
                  <a:cubicBezTo>
                    <a:pt x="15149" y="10975"/>
                    <a:pt x="15113" y="10940"/>
                    <a:pt x="15079" y="10905"/>
                  </a:cubicBezTo>
                  <a:cubicBezTo>
                    <a:pt x="14680" y="10529"/>
                    <a:pt x="14129" y="10318"/>
                    <a:pt x="13578" y="10318"/>
                  </a:cubicBezTo>
                  <a:cubicBezTo>
                    <a:pt x="13261" y="10318"/>
                    <a:pt x="12933" y="10401"/>
                    <a:pt x="12664" y="10553"/>
                  </a:cubicBezTo>
                  <a:cubicBezTo>
                    <a:pt x="12370" y="10271"/>
                    <a:pt x="12089" y="9990"/>
                    <a:pt x="11819" y="9709"/>
                  </a:cubicBezTo>
                  <a:cubicBezTo>
                    <a:pt x="11843" y="9685"/>
                    <a:pt x="11854" y="9651"/>
                    <a:pt x="11878" y="9627"/>
                  </a:cubicBezTo>
                  <a:lnTo>
                    <a:pt x="11913" y="9591"/>
                  </a:lnTo>
                  <a:cubicBezTo>
                    <a:pt x="11948" y="9533"/>
                    <a:pt x="11984" y="9486"/>
                    <a:pt x="12018" y="9427"/>
                  </a:cubicBezTo>
                  <a:cubicBezTo>
                    <a:pt x="12054" y="9369"/>
                    <a:pt x="12089" y="9322"/>
                    <a:pt x="12112" y="9263"/>
                  </a:cubicBezTo>
                  <a:cubicBezTo>
                    <a:pt x="12124" y="9240"/>
                    <a:pt x="12135" y="9228"/>
                    <a:pt x="12148" y="9205"/>
                  </a:cubicBezTo>
                  <a:cubicBezTo>
                    <a:pt x="12159" y="9169"/>
                    <a:pt x="12182" y="9122"/>
                    <a:pt x="12206" y="9076"/>
                  </a:cubicBezTo>
                  <a:cubicBezTo>
                    <a:pt x="12218" y="9052"/>
                    <a:pt x="12229" y="9041"/>
                    <a:pt x="12229" y="9017"/>
                  </a:cubicBezTo>
                  <a:cubicBezTo>
                    <a:pt x="12265" y="8958"/>
                    <a:pt x="12288" y="8888"/>
                    <a:pt x="12312" y="8830"/>
                  </a:cubicBezTo>
                  <a:cubicBezTo>
                    <a:pt x="12335" y="8747"/>
                    <a:pt x="12359" y="8677"/>
                    <a:pt x="12370" y="8595"/>
                  </a:cubicBezTo>
                  <a:cubicBezTo>
                    <a:pt x="12382" y="8572"/>
                    <a:pt x="12382" y="8548"/>
                    <a:pt x="12393" y="8525"/>
                  </a:cubicBezTo>
                  <a:cubicBezTo>
                    <a:pt x="12406" y="8478"/>
                    <a:pt x="12417" y="8431"/>
                    <a:pt x="12417" y="8372"/>
                  </a:cubicBezTo>
                  <a:cubicBezTo>
                    <a:pt x="12429" y="8349"/>
                    <a:pt x="12429" y="8325"/>
                    <a:pt x="12440" y="8302"/>
                  </a:cubicBezTo>
                  <a:cubicBezTo>
                    <a:pt x="12440" y="8244"/>
                    <a:pt x="12453" y="8197"/>
                    <a:pt x="12453" y="8150"/>
                  </a:cubicBezTo>
                  <a:cubicBezTo>
                    <a:pt x="12464" y="8126"/>
                    <a:pt x="12464" y="8103"/>
                    <a:pt x="12464" y="8079"/>
                  </a:cubicBezTo>
                  <a:cubicBezTo>
                    <a:pt x="12476" y="7939"/>
                    <a:pt x="12476" y="7798"/>
                    <a:pt x="12476" y="7669"/>
                  </a:cubicBezTo>
                  <a:lnTo>
                    <a:pt x="12476" y="7598"/>
                  </a:lnTo>
                  <a:cubicBezTo>
                    <a:pt x="12464" y="7551"/>
                    <a:pt x="12464" y="7505"/>
                    <a:pt x="12464" y="7470"/>
                  </a:cubicBezTo>
                  <a:cubicBezTo>
                    <a:pt x="12464" y="7446"/>
                    <a:pt x="12453" y="7423"/>
                    <a:pt x="12453" y="7399"/>
                  </a:cubicBezTo>
                  <a:cubicBezTo>
                    <a:pt x="12453" y="7353"/>
                    <a:pt x="12440" y="7306"/>
                    <a:pt x="12429" y="7259"/>
                  </a:cubicBezTo>
                  <a:cubicBezTo>
                    <a:pt x="12429" y="7235"/>
                    <a:pt x="12429" y="7223"/>
                    <a:pt x="12417" y="7200"/>
                  </a:cubicBezTo>
                  <a:cubicBezTo>
                    <a:pt x="12393" y="7071"/>
                    <a:pt x="12359" y="6954"/>
                    <a:pt x="12323" y="6837"/>
                  </a:cubicBezTo>
                  <a:cubicBezTo>
                    <a:pt x="12312" y="6813"/>
                    <a:pt x="12312" y="6801"/>
                    <a:pt x="12300" y="6778"/>
                  </a:cubicBezTo>
                  <a:cubicBezTo>
                    <a:pt x="12288" y="6743"/>
                    <a:pt x="12265" y="6696"/>
                    <a:pt x="12253" y="6660"/>
                  </a:cubicBezTo>
                  <a:cubicBezTo>
                    <a:pt x="12241" y="6637"/>
                    <a:pt x="12229" y="6626"/>
                    <a:pt x="12229" y="6602"/>
                  </a:cubicBezTo>
                  <a:cubicBezTo>
                    <a:pt x="12206" y="6567"/>
                    <a:pt x="12195" y="6520"/>
                    <a:pt x="12171" y="6485"/>
                  </a:cubicBezTo>
                  <a:cubicBezTo>
                    <a:pt x="12159" y="6462"/>
                    <a:pt x="12148" y="6449"/>
                    <a:pt x="12148" y="6438"/>
                  </a:cubicBezTo>
                  <a:cubicBezTo>
                    <a:pt x="12089" y="6321"/>
                    <a:pt x="12018" y="6215"/>
                    <a:pt x="11948" y="6121"/>
                  </a:cubicBezTo>
                  <a:cubicBezTo>
                    <a:pt x="11937" y="6110"/>
                    <a:pt x="11924" y="6086"/>
                    <a:pt x="11913" y="6074"/>
                  </a:cubicBezTo>
                  <a:lnTo>
                    <a:pt x="11843" y="5969"/>
                  </a:lnTo>
                  <a:cubicBezTo>
                    <a:pt x="11819" y="5957"/>
                    <a:pt x="11807" y="5946"/>
                    <a:pt x="11796" y="5922"/>
                  </a:cubicBezTo>
                  <a:cubicBezTo>
                    <a:pt x="11773" y="5887"/>
                    <a:pt x="11737" y="5863"/>
                    <a:pt x="11713" y="5828"/>
                  </a:cubicBezTo>
                  <a:cubicBezTo>
                    <a:pt x="11702" y="5816"/>
                    <a:pt x="11690" y="5793"/>
                    <a:pt x="11679" y="5782"/>
                  </a:cubicBezTo>
                  <a:cubicBezTo>
                    <a:pt x="11491" y="5594"/>
                    <a:pt x="11291" y="5430"/>
                    <a:pt x="11069" y="5277"/>
                  </a:cubicBezTo>
                  <a:cubicBezTo>
                    <a:pt x="11362" y="4714"/>
                    <a:pt x="11632" y="4140"/>
                    <a:pt x="11937" y="3577"/>
                  </a:cubicBezTo>
                  <a:cubicBezTo>
                    <a:pt x="11960" y="3589"/>
                    <a:pt x="11995" y="3601"/>
                    <a:pt x="12018" y="3601"/>
                  </a:cubicBezTo>
                  <a:cubicBezTo>
                    <a:pt x="12089" y="3612"/>
                    <a:pt x="12148" y="3624"/>
                    <a:pt x="12218" y="3636"/>
                  </a:cubicBezTo>
                  <a:cubicBezTo>
                    <a:pt x="12241" y="3636"/>
                    <a:pt x="12253" y="3648"/>
                    <a:pt x="12276" y="3648"/>
                  </a:cubicBezTo>
                  <a:cubicBezTo>
                    <a:pt x="12323" y="3648"/>
                    <a:pt x="12382" y="3659"/>
                    <a:pt x="12429" y="3659"/>
                  </a:cubicBezTo>
                  <a:lnTo>
                    <a:pt x="12698" y="3659"/>
                  </a:lnTo>
                  <a:cubicBezTo>
                    <a:pt x="12757" y="3659"/>
                    <a:pt x="12828" y="3648"/>
                    <a:pt x="12886" y="3636"/>
                  </a:cubicBezTo>
                  <a:cubicBezTo>
                    <a:pt x="12909" y="3636"/>
                    <a:pt x="12933" y="3636"/>
                    <a:pt x="12945" y="3624"/>
                  </a:cubicBezTo>
                  <a:cubicBezTo>
                    <a:pt x="12992" y="3624"/>
                    <a:pt x="13050" y="3612"/>
                    <a:pt x="13097" y="3589"/>
                  </a:cubicBezTo>
                  <a:cubicBezTo>
                    <a:pt x="13109" y="3589"/>
                    <a:pt x="13133" y="3589"/>
                    <a:pt x="13156" y="3577"/>
                  </a:cubicBezTo>
                  <a:cubicBezTo>
                    <a:pt x="13214" y="3565"/>
                    <a:pt x="13273" y="3542"/>
                    <a:pt x="13344" y="3518"/>
                  </a:cubicBezTo>
                  <a:lnTo>
                    <a:pt x="13344" y="3507"/>
                  </a:lnTo>
                  <a:cubicBezTo>
                    <a:pt x="13402" y="3484"/>
                    <a:pt x="13461" y="3460"/>
                    <a:pt x="13519" y="3424"/>
                  </a:cubicBezTo>
                  <a:cubicBezTo>
                    <a:pt x="13531" y="3413"/>
                    <a:pt x="13555" y="3401"/>
                    <a:pt x="13566" y="3390"/>
                  </a:cubicBezTo>
                  <a:cubicBezTo>
                    <a:pt x="13613" y="3366"/>
                    <a:pt x="13648" y="3343"/>
                    <a:pt x="13695" y="3307"/>
                  </a:cubicBezTo>
                  <a:cubicBezTo>
                    <a:pt x="13707" y="3296"/>
                    <a:pt x="13719" y="3284"/>
                    <a:pt x="13742" y="3273"/>
                  </a:cubicBezTo>
                  <a:cubicBezTo>
                    <a:pt x="13789" y="3237"/>
                    <a:pt x="13847" y="3190"/>
                    <a:pt x="13894" y="3143"/>
                  </a:cubicBezTo>
                  <a:lnTo>
                    <a:pt x="13894" y="3132"/>
                  </a:lnTo>
                  <a:cubicBezTo>
                    <a:pt x="13941" y="3085"/>
                    <a:pt x="13988" y="3038"/>
                    <a:pt x="14024" y="2979"/>
                  </a:cubicBezTo>
                  <a:cubicBezTo>
                    <a:pt x="14047" y="2955"/>
                    <a:pt x="14058" y="2944"/>
                    <a:pt x="14070" y="2921"/>
                  </a:cubicBezTo>
                  <a:cubicBezTo>
                    <a:pt x="14094" y="2885"/>
                    <a:pt x="14129" y="2838"/>
                    <a:pt x="14152" y="2791"/>
                  </a:cubicBezTo>
                  <a:cubicBezTo>
                    <a:pt x="14164" y="2768"/>
                    <a:pt x="14176" y="2744"/>
                    <a:pt x="14188" y="2733"/>
                  </a:cubicBezTo>
                  <a:cubicBezTo>
                    <a:pt x="14222" y="2663"/>
                    <a:pt x="14246" y="2593"/>
                    <a:pt x="14282" y="2522"/>
                  </a:cubicBezTo>
                  <a:cubicBezTo>
                    <a:pt x="14305" y="2452"/>
                    <a:pt x="14316" y="2381"/>
                    <a:pt x="14328" y="2311"/>
                  </a:cubicBezTo>
                  <a:cubicBezTo>
                    <a:pt x="14328" y="2299"/>
                    <a:pt x="14340" y="2288"/>
                    <a:pt x="14340" y="2275"/>
                  </a:cubicBezTo>
                  <a:cubicBezTo>
                    <a:pt x="14352" y="2205"/>
                    <a:pt x="14363" y="2147"/>
                    <a:pt x="14363" y="2088"/>
                  </a:cubicBezTo>
                  <a:lnTo>
                    <a:pt x="14363" y="2053"/>
                  </a:lnTo>
                  <a:cubicBezTo>
                    <a:pt x="14375" y="1994"/>
                    <a:pt x="14375" y="1947"/>
                    <a:pt x="14375" y="1889"/>
                  </a:cubicBezTo>
                  <a:lnTo>
                    <a:pt x="14375" y="1866"/>
                  </a:lnTo>
                  <a:cubicBezTo>
                    <a:pt x="14375" y="1807"/>
                    <a:pt x="14363" y="1748"/>
                    <a:pt x="14363" y="1689"/>
                  </a:cubicBezTo>
                  <a:cubicBezTo>
                    <a:pt x="14352" y="1678"/>
                    <a:pt x="14352" y="1666"/>
                    <a:pt x="14352" y="1655"/>
                  </a:cubicBezTo>
                  <a:cubicBezTo>
                    <a:pt x="14340" y="1595"/>
                    <a:pt x="14328" y="1537"/>
                    <a:pt x="14316" y="1490"/>
                  </a:cubicBezTo>
                  <a:lnTo>
                    <a:pt x="14316" y="1478"/>
                  </a:lnTo>
                  <a:cubicBezTo>
                    <a:pt x="14305" y="1431"/>
                    <a:pt x="14282" y="1373"/>
                    <a:pt x="14258" y="1326"/>
                  </a:cubicBezTo>
                  <a:cubicBezTo>
                    <a:pt x="14258" y="1314"/>
                    <a:pt x="14258" y="1303"/>
                    <a:pt x="14246" y="1291"/>
                  </a:cubicBezTo>
                  <a:cubicBezTo>
                    <a:pt x="14235" y="1244"/>
                    <a:pt x="14211" y="1197"/>
                    <a:pt x="14176" y="1150"/>
                  </a:cubicBezTo>
                  <a:cubicBezTo>
                    <a:pt x="14176" y="1139"/>
                    <a:pt x="14176" y="1139"/>
                    <a:pt x="14164" y="1127"/>
                  </a:cubicBezTo>
                  <a:cubicBezTo>
                    <a:pt x="14141" y="1080"/>
                    <a:pt x="14117" y="1045"/>
                    <a:pt x="14094" y="998"/>
                  </a:cubicBezTo>
                  <a:cubicBezTo>
                    <a:pt x="14082" y="998"/>
                    <a:pt x="14082" y="986"/>
                    <a:pt x="14070" y="975"/>
                  </a:cubicBezTo>
                  <a:cubicBezTo>
                    <a:pt x="14047" y="939"/>
                    <a:pt x="14011" y="892"/>
                    <a:pt x="13977" y="857"/>
                  </a:cubicBezTo>
                  <a:cubicBezTo>
                    <a:pt x="13977" y="845"/>
                    <a:pt x="13964" y="834"/>
                    <a:pt x="13953" y="822"/>
                  </a:cubicBezTo>
                  <a:lnTo>
                    <a:pt x="13847" y="717"/>
                  </a:lnTo>
                  <a:cubicBezTo>
                    <a:pt x="13766" y="634"/>
                    <a:pt x="13672" y="564"/>
                    <a:pt x="13578" y="506"/>
                  </a:cubicBezTo>
                  <a:cubicBezTo>
                    <a:pt x="13191" y="189"/>
                    <a:pt x="12675" y="1"/>
                    <a:pt x="12171"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3107" name="Google Shape;3107;p90"/>
          <p:cNvSpPr txBox="1"/>
          <p:nvPr>
            <p:ph idx="2" type="body"/>
          </p:nvPr>
        </p:nvSpPr>
        <p:spPr>
          <a:xfrm>
            <a:off x="4554275" y="1165837"/>
            <a:ext cx="3869700" cy="3416400"/>
          </a:xfrm>
          <a:prstGeom prst="rect">
            <a:avLst/>
          </a:prstGeom>
        </p:spPr>
        <p:txBody>
          <a:bodyPr anchorCtr="0" anchor="b" bIns="91425" lIns="91425" spcFirstLastPara="1" rIns="91425" wrap="square" tIns="91425">
            <a:noAutofit/>
          </a:bodyPr>
          <a:lstStyle>
            <a:lvl1pPr indent="-304800" lvl="0" marL="457200" marR="50800" rtl="0">
              <a:lnSpc>
                <a:spcPct val="100000"/>
              </a:lnSpc>
              <a:spcBef>
                <a:spcPts val="0"/>
              </a:spcBef>
              <a:spcAft>
                <a:spcPts val="0"/>
              </a:spcAft>
              <a:buSzPts val="1200"/>
              <a:buChar char="●"/>
              <a:defRPr sz="1200"/>
            </a:lvl1pPr>
            <a:lvl2pPr indent="-304800" lvl="1" marL="914400" rtl="0">
              <a:lnSpc>
                <a:spcPct val="115000"/>
              </a:lnSpc>
              <a:spcBef>
                <a:spcPts val="0"/>
              </a:spcBef>
              <a:spcAft>
                <a:spcPts val="0"/>
              </a:spcAft>
              <a:buSzPts val="1200"/>
              <a:buFont typeface="Roboto Condensed Light"/>
              <a:buChar char="○"/>
              <a:defRPr/>
            </a:lvl2pPr>
            <a:lvl3pPr indent="-304800" lvl="2" marL="1371600" rtl="0">
              <a:lnSpc>
                <a:spcPct val="115000"/>
              </a:lnSpc>
              <a:spcBef>
                <a:spcPts val="1600"/>
              </a:spcBef>
              <a:spcAft>
                <a:spcPts val="0"/>
              </a:spcAft>
              <a:buSzPts val="1200"/>
              <a:buFont typeface="Roboto Condensed Light"/>
              <a:buChar char="■"/>
              <a:defRPr/>
            </a:lvl3pPr>
            <a:lvl4pPr indent="-304800" lvl="3" marL="1828800" rtl="0">
              <a:lnSpc>
                <a:spcPct val="115000"/>
              </a:lnSpc>
              <a:spcBef>
                <a:spcPts val="1600"/>
              </a:spcBef>
              <a:spcAft>
                <a:spcPts val="0"/>
              </a:spcAft>
              <a:buSzPts val="1200"/>
              <a:buFont typeface="Roboto Condensed Light"/>
              <a:buChar char="●"/>
              <a:defRPr/>
            </a:lvl4pPr>
            <a:lvl5pPr indent="-304800" lvl="4" marL="2286000" rtl="0">
              <a:lnSpc>
                <a:spcPct val="115000"/>
              </a:lnSpc>
              <a:spcBef>
                <a:spcPts val="1600"/>
              </a:spcBef>
              <a:spcAft>
                <a:spcPts val="0"/>
              </a:spcAft>
              <a:buSzPts val="1200"/>
              <a:buFont typeface="Roboto Condensed Light"/>
              <a:buChar char="○"/>
              <a:defRPr/>
            </a:lvl5pPr>
            <a:lvl6pPr indent="-304800" lvl="5" marL="2743200" rtl="0">
              <a:lnSpc>
                <a:spcPct val="115000"/>
              </a:lnSpc>
              <a:spcBef>
                <a:spcPts val="1600"/>
              </a:spcBef>
              <a:spcAft>
                <a:spcPts val="0"/>
              </a:spcAft>
              <a:buSzPts val="1200"/>
              <a:buFont typeface="Roboto Condensed Light"/>
              <a:buChar char="■"/>
              <a:defRPr/>
            </a:lvl6pPr>
            <a:lvl7pPr indent="-304800" lvl="6" marL="3200400" rtl="0">
              <a:lnSpc>
                <a:spcPct val="115000"/>
              </a:lnSpc>
              <a:spcBef>
                <a:spcPts val="1600"/>
              </a:spcBef>
              <a:spcAft>
                <a:spcPts val="0"/>
              </a:spcAft>
              <a:buSzPts val="1200"/>
              <a:buFont typeface="Roboto Condensed Light"/>
              <a:buChar char="●"/>
              <a:defRPr/>
            </a:lvl7pPr>
            <a:lvl8pPr indent="-304800" lvl="7" marL="3657600" rtl="0">
              <a:lnSpc>
                <a:spcPct val="115000"/>
              </a:lnSpc>
              <a:spcBef>
                <a:spcPts val="1600"/>
              </a:spcBef>
              <a:spcAft>
                <a:spcPts val="0"/>
              </a:spcAft>
              <a:buSzPts val="1200"/>
              <a:buFont typeface="Roboto Condensed Light"/>
              <a:buChar char="○"/>
              <a:defRPr/>
            </a:lvl8pPr>
            <a:lvl9pPr indent="-304800" lvl="8" marL="4114800" rtl="0">
              <a:lnSpc>
                <a:spcPct val="115000"/>
              </a:lnSpc>
              <a:spcBef>
                <a:spcPts val="1600"/>
              </a:spcBef>
              <a:spcAft>
                <a:spcPts val="1600"/>
              </a:spcAft>
              <a:buSzPts val="1200"/>
              <a:buFont typeface="Roboto Condensed Light"/>
              <a:buChar char="■"/>
              <a:defRPr/>
            </a:lvl9pPr>
          </a:lstStyle>
          <a:p/>
        </p:txBody>
      </p:sp>
    </p:spTree>
  </p:cSld>
  <p:clrMapOvr>
    <a:masterClrMapping/>
  </p:clrMapOvr>
</p:sldLayout>
</file>

<file path=ppt/slideLayouts/slideLayout8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hree Columns">
  <p:cSld name="CUSTOM_6">
    <p:spTree>
      <p:nvGrpSpPr>
        <p:cNvPr id="3108" name="Shape 3108"/>
        <p:cNvGrpSpPr/>
        <p:nvPr/>
      </p:nvGrpSpPr>
      <p:grpSpPr>
        <a:xfrm>
          <a:off x="0" y="0"/>
          <a:ext cx="0" cy="0"/>
          <a:chOff x="0" y="0"/>
          <a:chExt cx="0" cy="0"/>
        </a:xfrm>
      </p:grpSpPr>
      <p:grpSp>
        <p:nvGrpSpPr>
          <p:cNvPr id="3109" name="Google Shape;3109;p91"/>
          <p:cNvGrpSpPr/>
          <p:nvPr/>
        </p:nvGrpSpPr>
        <p:grpSpPr>
          <a:xfrm>
            <a:off x="-957052" y="-1069925"/>
            <a:ext cx="11590797" cy="6505198"/>
            <a:chOff x="-957052" y="-1069925"/>
            <a:chExt cx="11590797" cy="6505198"/>
          </a:xfrm>
        </p:grpSpPr>
        <p:grpSp>
          <p:nvGrpSpPr>
            <p:cNvPr id="3110" name="Google Shape;3110;p91"/>
            <p:cNvGrpSpPr/>
            <p:nvPr/>
          </p:nvGrpSpPr>
          <p:grpSpPr>
            <a:xfrm>
              <a:off x="-957052" y="-1069925"/>
              <a:ext cx="3467793" cy="3403401"/>
              <a:chOff x="-1338034" y="-231719"/>
              <a:chExt cx="6969038" cy="6839631"/>
            </a:xfrm>
          </p:grpSpPr>
          <p:sp>
            <p:nvSpPr>
              <p:cNvPr id="3111" name="Google Shape;3111;p91"/>
              <p:cNvSpPr/>
              <p:nvPr/>
            </p:nvSpPr>
            <p:spPr>
              <a:xfrm flipH="1" rot="5400000">
                <a:off x="-1273331" y="-296422"/>
                <a:ext cx="6839631" cy="6969038"/>
              </a:xfrm>
              <a:custGeom>
                <a:rect b="b" l="l" r="r" t="t"/>
                <a:pathLst>
                  <a:path extrusionOk="0" h="31343" w="30761">
                    <a:moveTo>
                      <a:pt x="25462" y="1"/>
                    </a:moveTo>
                    <a:cubicBezTo>
                      <a:pt x="25003" y="1"/>
                      <a:pt x="24504" y="84"/>
                      <a:pt x="23962" y="262"/>
                    </a:cubicBezTo>
                    <a:cubicBezTo>
                      <a:pt x="22714" y="644"/>
                      <a:pt x="21848" y="1706"/>
                      <a:pt x="21270" y="2862"/>
                    </a:cubicBezTo>
                    <a:cubicBezTo>
                      <a:pt x="20785" y="3728"/>
                      <a:pt x="20693" y="5740"/>
                      <a:pt x="19919" y="6421"/>
                    </a:cubicBezTo>
                    <a:cubicBezTo>
                      <a:pt x="19549" y="6724"/>
                      <a:pt x="19197" y="6855"/>
                      <a:pt x="18859" y="6855"/>
                    </a:cubicBezTo>
                    <a:cubicBezTo>
                      <a:pt x="16740" y="6855"/>
                      <a:pt x="15176" y="1692"/>
                      <a:pt x="13183" y="1603"/>
                    </a:cubicBezTo>
                    <a:cubicBezTo>
                      <a:pt x="13116" y="1599"/>
                      <a:pt x="13051" y="1598"/>
                      <a:pt x="12987" y="1598"/>
                    </a:cubicBezTo>
                    <a:cubicBezTo>
                      <a:pt x="9937" y="1598"/>
                      <a:pt x="10508" y="5882"/>
                      <a:pt x="11357" y="7762"/>
                    </a:cubicBezTo>
                    <a:cubicBezTo>
                      <a:pt x="11842" y="8917"/>
                      <a:pt x="12420" y="10072"/>
                      <a:pt x="13276" y="11134"/>
                    </a:cubicBezTo>
                    <a:cubicBezTo>
                      <a:pt x="13956" y="12094"/>
                      <a:pt x="15205" y="12867"/>
                      <a:pt x="15586" y="14116"/>
                    </a:cubicBezTo>
                    <a:cubicBezTo>
                      <a:pt x="16357" y="16711"/>
                      <a:pt x="14815" y="17501"/>
                      <a:pt x="12974" y="17501"/>
                    </a:cubicBezTo>
                    <a:cubicBezTo>
                      <a:pt x="11807" y="17501"/>
                      <a:pt x="10520" y="17184"/>
                      <a:pt x="9624" y="16808"/>
                    </a:cubicBezTo>
                    <a:cubicBezTo>
                      <a:pt x="8752" y="16450"/>
                      <a:pt x="7859" y="16277"/>
                      <a:pt x="6986" y="16277"/>
                    </a:cubicBezTo>
                    <a:cubicBezTo>
                      <a:pt x="4586" y="16277"/>
                      <a:pt x="2333" y="17587"/>
                      <a:pt x="1062" y="19985"/>
                    </a:cubicBezTo>
                    <a:cubicBezTo>
                      <a:pt x="0" y="22203"/>
                      <a:pt x="93" y="25472"/>
                      <a:pt x="1248" y="27783"/>
                    </a:cubicBezTo>
                    <a:cubicBezTo>
                      <a:pt x="1953" y="29293"/>
                      <a:pt x="2762" y="29890"/>
                      <a:pt x="3534" y="29890"/>
                    </a:cubicBezTo>
                    <a:cubicBezTo>
                      <a:pt x="4978" y="29890"/>
                      <a:pt x="6291" y="27799"/>
                      <a:pt x="6540" y="25669"/>
                    </a:cubicBezTo>
                    <a:cubicBezTo>
                      <a:pt x="6754" y="23757"/>
                      <a:pt x="7623" y="23083"/>
                      <a:pt x="8725" y="23083"/>
                    </a:cubicBezTo>
                    <a:cubicBezTo>
                      <a:pt x="10121" y="23083"/>
                      <a:pt x="11892" y="24164"/>
                      <a:pt x="13183" y="25184"/>
                    </a:cubicBezTo>
                    <a:cubicBezTo>
                      <a:pt x="14106" y="25895"/>
                      <a:pt x="14783" y="26188"/>
                      <a:pt x="15317" y="26188"/>
                    </a:cubicBezTo>
                    <a:cubicBezTo>
                      <a:pt x="16736" y="26188"/>
                      <a:pt x="17148" y="24117"/>
                      <a:pt x="18474" y="22295"/>
                    </a:cubicBezTo>
                    <a:cubicBezTo>
                      <a:pt x="19049" y="21552"/>
                      <a:pt x="19836" y="21252"/>
                      <a:pt x="20692" y="21252"/>
                    </a:cubicBezTo>
                    <a:cubicBezTo>
                      <a:pt x="22710" y="21252"/>
                      <a:pt x="25108" y="22925"/>
                      <a:pt x="25984" y="24410"/>
                    </a:cubicBezTo>
                    <a:cubicBezTo>
                      <a:pt x="26655" y="25669"/>
                      <a:pt x="26944" y="27010"/>
                      <a:pt x="27336" y="28454"/>
                    </a:cubicBezTo>
                    <a:cubicBezTo>
                      <a:pt x="27624" y="29227"/>
                      <a:pt x="27624" y="30671"/>
                      <a:pt x="28006" y="31342"/>
                    </a:cubicBezTo>
                    <a:lnTo>
                      <a:pt x="28099" y="31146"/>
                    </a:lnTo>
                    <a:cubicBezTo>
                      <a:pt x="28129" y="31161"/>
                      <a:pt x="28159" y="31168"/>
                      <a:pt x="28189" y="31168"/>
                    </a:cubicBezTo>
                    <a:cubicBezTo>
                      <a:pt x="28548" y="31168"/>
                      <a:pt x="28887" y="30143"/>
                      <a:pt x="29069" y="29609"/>
                    </a:cubicBezTo>
                    <a:cubicBezTo>
                      <a:pt x="30502" y="24802"/>
                      <a:pt x="29935" y="19315"/>
                      <a:pt x="30409" y="14311"/>
                    </a:cubicBezTo>
                    <a:cubicBezTo>
                      <a:pt x="30760" y="10859"/>
                      <a:pt x="30710" y="1"/>
                      <a:pt x="25462" y="1"/>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3112" name="Google Shape;3112;p91"/>
              <p:cNvGrpSpPr/>
              <p:nvPr/>
            </p:nvGrpSpPr>
            <p:grpSpPr>
              <a:xfrm rot="-8999843">
                <a:off x="3507775" y="2978797"/>
                <a:ext cx="1435290" cy="965508"/>
                <a:chOff x="5898017" y="1162960"/>
                <a:chExt cx="1695492" cy="1140544"/>
              </a:xfrm>
            </p:grpSpPr>
            <p:sp>
              <p:nvSpPr>
                <p:cNvPr id="3113" name="Google Shape;3113;p91"/>
                <p:cNvSpPr/>
                <p:nvPr/>
              </p:nvSpPr>
              <p:spPr>
                <a:xfrm>
                  <a:off x="5898017" y="1960377"/>
                  <a:ext cx="158260" cy="159738"/>
                </a:xfrm>
                <a:custGeom>
                  <a:rect b="b" l="l" r="r" t="t"/>
                  <a:pathLst>
                    <a:path extrusionOk="0" h="1729" w="1713">
                      <a:moveTo>
                        <a:pt x="814" y="0"/>
                      </a:moveTo>
                      <a:cubicBezTo>
                        <a:pt x="725" y="0"/>
                        <a:pt x="637" y="23"/>
                        <a:pt x="568" y="66"/>
                      </a:cubicBezTo>
                      <a:cubicBezTo>
                        <a:pt x="444" y="138"/>
                        <a:pt x="372" y="242"/>
                        <a:pt x="341" y="375"/>
                      </a:cubicBezTo>
                      <a:cubicBezTo>
                        <a:pt x="341" y="386"/>
                        <a:pt x="330" y="396"/>
                        <a:pt x="330" y="407"/>
                      </a:cubicBezTo>
                      <a:cubicBezTo>
                        <a:pt x="330" y="399"/>
                        <a:pt x="329" y="396"/>
                        <a:pt x="328" y="396"/>
                      </a:cubicBezTo>
                      <a:cubicBezTo>
                        <a:pt x="324" y="396"/>
                        <a:pt x="318" y="412"/>
                        <a:pt x="323" y="412"/>
                      </a:cubicBezTo>
                      <a:cubicBezTo>
                        <a:pt x="324" y="412"/>
                        <a:pt x="327" y="410"/>
                        <a:pt x="330" y="407"/>
                      </a:cubicBezTo>
                      <a:lnTo>
                        <a:pt x="330" y="407"/>
                      </a:lnTo>
                      <a:cubicBezTo>
                        <a:pt x="310" y="437"/>
                        <a:pt x="289" y="478"/>
                        <a:pt x="268" y="510"/>
                      </a:cubicBezTo>
                      <a:cubicBezTo>
                        <a:pt x="217" y="613"/>
                        <a:pt x="155" y="716"/>
                        <a:pt x="103" y="819"/>
                      </a:cubicBezTo>
                      <a:cubicBezTo>
                        <a:pt x="0" y="1005"/>
                        <a:pt x="21" y="1242"/>
                        <a:pt x="176" y="1397"/>
                      </a:cubicBezTo>
                      <a:lnTo>
                        <a:pt x="279" y="1500"/>
                      </a:lnTo>
                      <a:cubicBezTo>
                        <a:pt x="330" y="1551"/>
                        <a:pt x="424" y="1603"/>
                        <a:pt x="506" y="1624"/>
                      </a:cubicBezTo>
                      <a:cubicBezTo>
                        <a:pt x="591" y="1695"/>
                        <a:pt x="696" y="1729"/>
                        <a:pt x="802" y="1729"/>
                      </a:cubicBezTo>
                      <a:cubicBezTo>
                        <a:pt x="926" y="1729"/>
                        <a:pt x="1051" y="1682"/>
                        <a:pt x="1146" y="1592"/>
                      </a:cubicBezTo>
                      <a:cubicBezTo>
                        <a:pt x="1331" y="1417"/>
                        <a:pt x="1527" y="1262"/>
                        <a:pt x="1600" y="1015"/>
                      </a:cubicBezTo>
                      <a:cubicBezTo>
                        <a:pt x="1713" y="581"/>
                        <a:pt x="1362" y="283"/>
                        <a:pt x="1052" y="66"/>
                      </a:cubicBezTo>
                      <a:cubicBezTo>
                        <a:pt x="982" y="21"/>
                        <a:pt x="897" y="0"/>
                        <a:pt x="814"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14" name="Google Shape;3114;p91"/>
                <p:cNvSpPr/>
                <p:nvPr/>
              </p:nvSpPr>
              <p:spPr>
                <a:xfrm>
                  <a:off x="6434602" y="2116420"/>
                  <a:ext cx="143016" cy="187085"/>
                </a:xfrm>
                <a:custGeom>
                  <a:rect b="b" l="l" r="r" t="t"/>
                  <a:pathLst>
                    <a:path extrusionOk="0" h="2025" w="1548">
                      <a:moveTo>
                        <a:pt x="601" y="0"/>
                      </a:moveTo>
                      <a:cubicBezTo>
                        <a:pt x="436" y="0"/>
                        <a:pt x="276" y="83"/>
                        <a:pt x="175" y="265"/>
                      </a:cubicBezTo>
                      <a:cubicBezTo>
                        <a:pt x="72" y="440"/>
                        <a:pt x="51" y="646"/>
                        <a:pt x="41" y="832"/>
                      </a:cubicBezTo>
                      <a:cubicBezTo>
                        <a:pt x="0" y="1224"/>
                        <a:pt x="10" y="1698"/>
                        <a:pt x="361" y="1946"/>
                      </a:cubicBezTo>
                      <a:cubicBezTo>
                        <a:pt x="443" y="2000"/>
                        <a:pt x="526" y="2024"/>
                        <a:pt x="608" y="2024"/>
                      </a:cubicBezTo>
                      <a:cubicBezTo>
                        <a:pt x="743" y="2024"/>
                        <a:pt x="875" y="1960"/>
                        <a:pt x="990" y="1863"/>
                      </a:cubicBezTo>
                      <a:cubicBezTo>
                        <a:pt x="1186" y="1853"/>
                        <a:pt x="1372" y="1719"/>
                        <a:pt x="1434" y="1523"/>
                      </a:cubicBezTo>
                      <a:cubicBezTo>
                        <a:pt x="1454" y="1420"/>
                        <a:pt x="1475" y="1327"/>
                        <a:pt x="1485" y="1234"/>
                      </a:cubicBezTo>
                      <a:cubicBezTo>
                        <a:pt x="1516" y="1173"/>
                        <a:pt x="1547" y="1100"/>
                        <a:pt x="1547" y="1017"/>
                      </a:cubicBezTo>
                      <a:cubicBezTo>
                        <a:pt x="1547" y="863"/>
                        <a:pt x="1475" y="749"/>
                        <a:pt x="1382" y="667"/>
                      </a:cubicBezTo>
                      <a:cubicBezTo>
                        <a:pt x="1351" y="616"/>
                        <a:pt x="1320" y="574"/>
                        <a:pt x="1279" y="522"/>
                      </a:cubicBezTo>
                      <a:cubicBezTo>
                        <a:pt x="1238" y="471"/>
                        <a:pt x="1186" y="440"/>
                        <a:pt x="1135" y="389"/>
                      </a:cubicBezTo>
                      <a:cubicBezTo>
                        <a:pt x="1124" y="347"/>
                        <a:pt x="1103" y="295"/>
                        <a:pt x="1073" y="254"/>
                      </a:cubicBezTo>
                      <a:cubicBezTo>
                        <a:pt x="951" y="91"/>
                        <a:pt x="774" y="0"/>
                        <a:pt x="601"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15" name="Google Shape;3115;p91"/>
                <p:cNvSpPr/>
                <p:nvPr/>
              </p:nvSpPr>
              <p:spPr>
                <a:xfrm>
                  <a:off x="6864018" y="1933954"/>
                  <a:ext cx="156689" cy="160200"/>
                </a:xfrm>
                <a:custGeom>
                  <a:rect b="b" l="l" r="r" t="t"/>
                  <a:pathLst>
                    <a:path extrusionOk="0" h="1734" w="1696">
                      <a:moveTo>
                        <a:pt x="1146" y="1"/>
                      </a:moveTo>
                      <a:cubicBezTo>
                        <a:pt x="1140" y="1"/>
                        <a:pt x="1134" y="1"/>
                        <a:pt x="1129" y="1"/>
                      </a:cubicBezTo>
                      <a:cubicBezTo>
                        <a:pt x="973" y="1"/>
                        <a:pt x="829" y="42"/>
                        <a:pt x="705" y="115"/>
                      </a:cubicBezTo>
                      <a:cubicBezTo>
                        <a:pt x="592" y="145"/>
                        <a:pt x="489" y="218"/>
                        <a:pt x="427" y="331"/>
                      </a:cubicBezTo>
                      <a:cubicBezTo>
                        <a:pt x="386" y="414"/>
                        <a:pt x="334" y="476"/>
                        <a:pt x="283" y="548"/>
                      </a:cubicBezTo>
                      <a:cubicBezTo>
                        <a:pt x="180" y="693"/>
                        <a:pt x="128" y="858"/>
                        <a:pt x="86" y="1023"/>
                      </a:cubicBezTo>
                      <a:cubicBezTo>
                        <a:pt x="1" y="1347"/>
                        <a:pt x="259" y="1627"/>
                        <a:pt x="559" y="1627"/>
                      </a:cubicBezTo>
                      <a:cubicBezTo>
                        <a:pt x="584" y="1627"/>
                        <a:pt x="609" y="1625"/>
                        <a:pt x="633" y="1621"/>
                      </a:cubicBezTo>
                      <a:cubicBezTo>
                        <a:pt x="726" y="1683"/>
                        <a:pt x="829" y="1734"/>
                        <a:pt x="932" y="1734"/>
                      </a:cubicBezTo>
                      <a:cubicBezTo>
                        <a:pt x="1149" y="1734"/>
                        <a:pt x="1314" y="1590"/>
                        <a:pt x="1386" y="1404"/>
                      </a:cubicBezTo>
                      <a:cubicBezTo>
                        <a:pt x="1417" y="1383"/>
                        <a:pt x="1448" y="1363"/>
                        <a:pt x="1469" y="1332"/>
                      </a:cubicBezTo>
                      <a:cubicBezTo>
                        <a:pt x="1696" y="1085"/>
                        <a:pt x="1613" y="785"/>
                        <a:pt x="1613" y="476"/>
                      </a:cubicBezTo>
                      <a:cubicBezTo>
                        <a:pt x="1613" y="223"/>
                        <a:pt x="1406" y="1"/>
                        <a:pt x="1146"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16" name="Google Shape;3116;p91"/>
                <p:cNvSpPr/>
                <p:nvPr/>
              </p:nvSpPr>
              <p:spPr>
                <a:xfrm>
                  <a:off x="7359861" y="1915384"/>
                  <a:ext cx="163988" cy="152162"/>
                </a:xfrm>
                <a:custGeom>
                  <a:rect b="b" l="l" r="r" t="t"/>
                  <a:pathLst>
                    <a:path extrusionOk="0" h="1647" w="1775">
                      <a:moveTo>
                        <a:pt x="1056" y="1"/>
                      </a:moveTo>
                      <a:cubicBezTo>
                        <a:pt x="1034" y="1"/>
                        <a:pt x="1013" y="3"/>
                        <a:pt x="991" y="6"/>
                      </a:cubicBezTo>
                      <a:lnTo>
                        <a:pt x="960" y="6"/>
                      </a:lnTo>
                      <a:cubicBezTo>
                        <a:pt x="775" y="6"/>
                        <a:pt x="651" y="99"/>
                        <a:pt x="548" y="243"/>
                      </a:cubicBezTo>
                      <a:cubicBezTo>
                        <a:pt x="465" y="346"/>
                        <a:pt x="383" y="460"/>
                        <a:pt x="321" y="573"/>
                      </a:cubicBezTo>
                      <a:cubicBezTo>
                        <a:pt x="259" y="687"/>
                        <a:pt x="218" y="800"/>
                        <a:pt x="156" y="914"/>
                      </a:cubicBezTo>
                      <a:cubicBezTo>
                        <a:pt x="1" y="1234"/>
                        <a:pt x="186" y="1646"/>
                        <a:pt x="578" y="1646"/>
                      </a:cubicBezTo>
                      <a:cubicBezTo>
                        <a:pt x="672" y="1646"/>
                        <a:pt x="775" y="1636"/>
                        <a:pt x="878" y="1636"/>
                      </a:cubicBezTo>
                      <a:cubicBezTo>
                        <a:pt x="904" y="1641"/>
                        <a:pt x="930" y="1643"/>
                        <a:pt x="954" y="1643"/>
                      </a:cubicBezTo>
                      <a:cubicBezTo>
                        <a:pt x="1045" y="1643"/>
                        <a:pt x="1124" y="1615"/>
                        <a:pt x="1197" y="1574"/>
                      </a:cubicBezTo>
                      <a:cubicBezTo>
                        <a:pt x="1352" y="1522"/>
                        <a:pt x="1486" y="1440"/>
                        <a:pt x="1589" y="1295"/>
                      </a:cubicBezTo>
                      <a:cubicBezTo>
                        <a:pt x="1775" y="1017"/>
                        <a:pt x="1610" y="646"/>
                        <a:pt x="1517" y="357"/>
                      </a:cubicBezTo>
                      <a:cubicBezTo>
                        <a:pt x="1452" y="170"/>
                        <a:pt x="1260" y="1"/>
                        <a:pt x="1056"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17" name="Google Shape;3117;p91"/>
                <p:cNvSpPr/>
                <p:nvPr/>
              </p:nvSpPr>
              <p:spPr>
                <a:xfrm>
                  <a:off x="7171206" y="1552025"/>
                  <a:ext cx="161124" cy="141538"/>
                </a:xfrm>
                <a:custGeom>
                  <a:rect b="b" l="l" r="r" t="t"/>
                  <a:pathLst>
                    <a:path extrusionOk="0" h="1532" w="1744">
                      <a:moveTo>
                        <a:pt x="1074" y="1"/>
                      </a:moveTo>
                      <a:cubicBezTo>
                        <a:pt x="1033" y="1"/>
                        <a:pt x="992" y="4"/>
                        <a:pt x="949" y="9"/>
                      </a:cubicBezTo>
                      <a:cubicBezTo>
                        <a:pt x="867" y="20"/>
                        <a:pt x="795" y="61"/>
                        <a:pt x="733" y="112"/>
                      </a:cubicBezTo>
                      <a:lnTo>
                        <a:pt x="733" y="102"/>
                      </a:lnTo>
                      <a:cubicBezTo>
                        <a:pt x="681" y="91"/>
                        <a:pt x="640" y="82"/>
                        <a:pt x="599" y="82"/>
                      </a:cubicBezTo>
                      <a:lnTo>
                        <a:pt x="589" y="82"/>
                      </a:lnTo>
                      <a:cubicBezTo>
                        <a:pt x="577" y="80"/>
                        <a:pt x="566" y="79"/>
                        <a:pt x="554" y="79"/>
                      </a:cubicBezTo>
                      <a:cubicBezTo>
                        <a:pt x="407" y="79"/>
                        <a:pt x="243" y="195"/>
                        <a:pt x="176" y="318"/>
                      </a:cubicBezTo>
                      <a:cubicBezTo>
                        <a:pt x="83" y="494"/>
                        <a:pt x="62" y="731"/>
                        <a:pt x="32" y="927"/>
                      </a:cubicBezTo>
                      <a:cubicBezTo>
                        <a:pt x="0" y="1102"/>
                        <a:pt x="32" y="1257"/>
                        <a:pt x="155" y="1391"/>
                      </a:cubicBezTo>
                      <a:cubicBezTo>
                        <a:pt x="247" y="1484"/>
                        <a:pt x="372" y="1532"/>
                        <a:pt x="498" y="1532"/>
                      </a:cubicBezTo>
                      <a:cubicBezTo>
                        <a:pt x="583" y="1532"/>
                        <a:pt x="668" y="1510"/>
                        <a:pt x="743" y="1464"/>
                      </a:cubicBezTo>
                      <a:cubicBezTo>
                        <a:pt x="826" y="1412"/>
                        <a:pt x="919" y="1361"/>
                        <a:pt x="1011" y="1319"/>
                      </a:cubicBezTo>
                      <a:cubicBezTo>
                        <a:pt x="1022" y="1319"/>
                        <a:pt x="1032" y="1319"/>
                        <a:pt x="1032" y="1309"/>
                      </a:cubicBezTo>
                      <a:cubicBezTo>
                        <a:pt x="1063" y="1309"/>
                        <a:pt x="1084" y="1299"/>
                        <a:pt x="1104" y="1278"/>
                      </a:cubicBezTo>
                      <a:cubicBezTo>
                        <a:pt x="1125" y="1278"/>
                        <a:pt x="1146" y="1267"/>
                        <a:pt x="1156" y="1257"/>
                      </a:cubicBezTo>
                      <a:cubicBezTo>
                        <a:pt x="1341" y="1164"/>
                        <a:pt x="1465" y="969"/>
                        <a:pt x="1589" y="814"/>
                      </a:cubicBezTo>
                      <a:cubicBezTo>
                        <a:pt x="1744" y="607"/>
                        <a:pt x="1651" y="360"/>
                        <a:pt x="1476" y="215"/>
                      </a:cubicBezTo>
                      <a:cubicBezTo>
                        <a:pt x="1465" y="185"/>
                        <a:pt x="1444" y="153"/>
                        <a:pt x="1414" y="133"/>
                      </a:cubicBezTo>
                      <a:cubicBezTo>
                        <a:pt x="1312" y="32"/>
                        <a:pt x="1199" y="1"/>
                        <a:pt x="1074"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18" name="Google Shape;3118;p91"/>
                <p:cNvSpPr/>
                <p:nvPr/>
              </p:nvSpPr>
              <p:spPr>
                <a:xfrm>
                  <a:off x="7460008" y="1266547"/>
                  <a:ext cx="133500" cy="156504"/>
                </a:xfrm>
                <a:custGeom>
                  <a:rect b="b" l="l" r="r" t="t"/>
                  <a:pathLst>
                    <a:path extrusionOk="0" h="1694" w="1445">
                      <a:moveTo>
                        <a:pt x="564" y="1"/>
                      </a:moveTo>
                      <a:cubicBezTo>
                        <a:pt x="351" y="1"/>
                        <a:pt x="135" y="145"/>
                        <a:pt x="83" y="355"/>
                      </a:cubicBezTo>
                      <a:cubicBezTo>
                        <a:pt x="62" y="448"/>
                        <a:pt x="51" y="541"/>
                        <a:pt x="62" y="634"/>
                      </a:cubicBezTo>
                      <a:cubicBezTo>
                        <a:pt x="21" y="747"/>
                        <a:pt x="0" y="871"/>
                        <a:pt x="0" y="985"/>
                      </a:cubicBezTo>
                      <a:cubicBezTo>
                        <a:pt x="0" y="1180"/>
                        <a:pt x="72" y="1335"/>
                        <a:pt x="196" y="1490"/>
                      </a:cubicBezTo>
                      <a:cubicBezTo>
                        <a:pt x="268" y="1583"/>
                        <a:pt x="413" y="1666"/>
                        <a:pt x="526" y="1686"/>
                      </a:cubicBezTo>
                      <a:cubicBezTo>
                        <a:pt x="571" y="1691"/>
                        <a:pt x="614" y="1694"/>
                        <a:pt x="656" y="1694"/>
                      </a:cubicBezTo>
                      <a:cubicBezTo>
                        <a:pt x="787" y="1694"/>
                        <a:pt x="907" y="1669"/>
                        <a:pt x="1032" y="1614"/>
                      </a:cubicBezTo>
                      <a:cubicBezTo>
                        <a:pt x="1279" y="1510"/>
                        <a:pt x="1444" y="1212"/>
                        <a:pt x="1424" y="943"/>
                      </a:cubicBezTo>
                      <a:cubicBezTo>
                        <a:pt x="1382" y="552"/>
                        <a:pt x="1114" y="273"/>
                        <a:pt x="794" y="66"/>
                      </a:cubicBezTo>
                      <a:cubicBezTo>
                        <a:pt x="724" y="21"/>
                        <a:pt x="644" y="1"/>
                        <a:pt x="564"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19" name="Google Shape;3119;p91"/>
                <p:cNvSpPr/>
                <p:nvPr/>
              </p:nvSpPr>
              <p:spPr>
                <a:xfrm>
                  <a:off x="6145217" y="1564292"/>
                  <a:ext cx="162048" cy="180340"/>
                </a:xfrm>
                <a:custGeom>
                  <a:rect b="b" l="l" r="r" t="t"/>
                  <a:pathLst>
                    <a:path extrusionOk="0" h="1952" w="1754">
                      <a:moveTo>
                        <a:pt x="850" y="0"/>
                      </a:moveTo>
                      <a:cubicBezTo>
                        <a:pt x="689" y="0"/>
                        <a:pt x="526" y="60"/>
                        <a:pt x="381" y="154"/>
                      </a:cubicBezTo>
                      <a:cubicBezTo>
                        <a:pt x="196" y="277"/>
                        <a:pt x="103" y="504"/>
                        <a:pt x="175" y="721"/>
                      </a:cubicBezTo>
                      <a:cubicBezTo>
                        <a:pt x="41" y="979"/>
                        <a:pt x="0" y="1278"/>
                        <a:pt x="175" y="1547"/>
                      </a:cubicBezTo>
                      <a:cubicBezTo>
                        <a:pt x="335" y="1786"/>
                        <a:pt x="631" y="1952"/>
                        <a:pt x="928" y="1952"/>
                      </a:cubicBezTo>
                      <a:cubicBezTo>
                        <a:pt x="1015" y="1952"/>
                        <a:pt x="1102" y="1938"/>
                        <a:pt x="1186" y="1907"/>
                      </a:cubicBezTo>
                      <a:cubicBezTo>
                        <a:pt x="1424" y="1815"/>
                        <a:pt x="1578" y="1660"/>
                        <a:pt x="1671" y="1423"/>
                      </a:cubicBezTo>
                      <a:cubicBezTo>
                        <a:pt x="1754" y="1185"/>
                        <a:pt x="1671" y="917"/>
                        <a:pt x="1589" y="701"/>
                      </a:cubicBezTo>
                      <a:cubicBezTo>
                        <a:pt x="1495" y="463"/>
                        <a:pt x="1392" y="206"/>
                        <a:pt x="1155" y="82"/>
                      </a:cubicBezTo>
                      <a:cubicBezTo>
                        <a:pt x="1058" y="25"/>
                        <a:pt x="955" y="0"/>
                        <a:pt x="850"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20" name="Google Shape;3120;p91"/>
                <p:cNvSpPr/>
                <p:nvPr/>
              </p:nvSpPr>
              <p:spPr>
                <a:xfrm>
                  <a:off x="6607338" y="1465067"/>
                  <a:ext cx="146896" cy="132484"/>
                </a:xfrm>
                <a:custGeom>
                  <a:rect b="b" l="l" r="r" t="t"/>
                  <a:pathLst>
                    <a:path extrusionOk="0" h="1434" w="1590">
                      <a:moveTo>
                        <a:pt x="1115" y="1"/>
                      </a:moveTo>
                      <a:cubicBezTo>
                        <a:pt x="867" y="10"/>
                        <a:pt x="640" y="93"/>
                        <a:pt x="486" y="289"/>
                      </a:cubicBezTo>
                      <a:cubicBezTo>
                        <a:pt x="300" y="310"/>
                        <a:pt x="124" y="464"/>
                        <a:pt x="73" y="650"/>
                      </a:cubicBezTo>
                      <a:cubicBezTo>
                        <a:pt x="1" y="898"/>
                        <a:pt x="135" y="1115"/>
                        <a:pt x="362" y="1218"/>
                      </a:cubicBezTo>
                      <a:cubicBezTo>
                        <a:pt x="383" y="1228"/>
                        <a:pt x="403" y="1238"/>
                        <a:pt x="413" y="1248"/>
                      </a:cubicBezTo>
                      <a:lnTo>
                        <a:pt x="537" y="1310"/>
                      </a:lnTo>
                      <a:cubicBezTo>
                        <a:pt x="671" y="1383"/>
                        <a:pt x="805" y="1434"/>
                        <a:pt x="950" y="1434"/>
                      </a:cubicBezTo>
                      <a:cubicBezTo>
                        <a:pt x="1167" y="1434"/>
                        <a:pt x="1373" y="1310"/>
                        <a:pt x="1476" y="1115"/>
                      </a:cubicBezTo>
                      <a:cubicBezTo>
                        <a:pt x="1579" y="929"/>
                        <a:pt x="1589" y="702"/>
                        <a:pt x="1589" y="485"/>
                      </a:cubicBezTo>
                      <a:cubicBezTo>
                        <a:pt x="1589" y="228"/>
                        <a:pt x="1373" y="1"/>
                        <a:pt x="1115"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21" name="Google Shape;3121;p91"/>
                <p:cNvSpPr/>
                <p:nvPr/>
              </p:nvSpPr>
              <p:spPr>
                <a:xfrm>
                  <a:off x="6036570" y="1207676"/>
                  <a:ext cx="149483" cy="159461"/>
                </a:xfrm>
                <a:custGeom>
                  <a:rect b="b" l="l" r="r" t="t"/>
                  <a:pathLst>
                    <a:path extrusionOk="0" h="1726" w="1618">
                      <a:moveTo>
                        <a:pt x="830" y="0"/>
                      </a:moveTo>
                      <a:cubicBezTo>
                        <a:pt x="792" y="0"/>
                        <a:pt x="752" y="4"/>
                        <a:pt x="711" y="11"/>
                      </a:cubicBezTo>
                      <a:cubicBezTo>
                        <a:pt x="526" y="53"/>
                        <a:pt x="402" y="187"/>
                        <a:pt x="310" y="352"/>
                      </a:cubicBezTo>
                      <a:cubicBezTo>
                        <a:pt x="83" y="497"/>
                        <a:pt x="0" y="785"/>
                        <a:pt x="134" y="1012"/>
                      </a:cubicBezTo>
                      <a:cubicBezTo>
                        <a:pt x="258" y="1229"/>
                        <a:pt x="340" y="1497"/>
                        <a:pt x="557" y="1641"/>
                      </a:cubicBezTo>
                      <a:cubicBezTo>
                        <a:pt x="638" y="1687"/>
                        <a:pt x="735" y="1716"/>
                        <a:pt x="827" y="1716"/>
                      </a:cubicBezTo>
                      <a:cubicBezTo>
                        <a:pt x="840" y="1716"/>
                        <a:pt x="854" y="1715"/>
                        <a:pt x="867" y="1714"/>
                      </a:cubicBezTo>
                      <a:lnTo>
                        <a:pt x="1000" y="1714"/>
                      </a:lnTo>
                      <a:cubicBezTo>
                        <a:pt x="1037" y="1721"/>
                        <a:pt x="1075" y="1725"/>
                        <a:pt x="1112" y="1725"/>
                      </a:cubicBezTo>
                      <a:cubicBezTo>
                        <a:pt x="1374" y="1725"/>
                        <a:pt x="1618" y="1539"/>
                        <a:pt x="1609" y="1249"/>
                      </a:cubicBezTo>
                      <a:cubicBezTo>
                        <a:pt x="1599" y="868"/>
                        <a:pt x="1465" y="548"/>
                        <a:pt x="1259" y="238"/>
                      </a:cubicBezTo>
                      <a:cubicBezTo>
                        <a:pt x="1148" y="78"/>
                        <a:pt x="1004" y="0"/>
                        <a:pt x="830"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22" name="Google Shape;3122;p91"/>
                <p:cNvSpPr/>
                <p:nvPr/>
              </p:nvSpPr>
              <p:spPr>
                <a:xfrm>
                  <a:off x="6919885" y="1162960"/>
                  <a:ext cx="123984" cy="142462"/>
                </a:xfrm>
                <a:custGeom>
                  <a:rect b="b" l="l" r="r" t="t"/>
                  <a:pathLst>
                    <a:path extrusionOk="0" h="1542" w="1342">
                      <a:moveTo>
                        <a:pt x="517" y="0"/>
                      </a:moveTo>
                      <a:cubicBezTo>
                        <a:pt x="362" y="0"/>
                        <a:pt x="166" y="93"/>
                        <a:pt x="104" y="238"/>
                      </a:cubicBezTo>
                      <a:cubicBezTo>
                        <a:pt x="22" y="433"/>
                        <a:pt x="1" y="578"/>
                        <a:pt x="32" y="774"/>
                      </a:cubicBezTo>
                      <a:lnTo>
                        <a:pt x="63" y="867"/>
                      </a:lnTo>
                      <a:cubicBezTo>
                        <a:pt x="22" y="1063"/>
                        <a:pt x="73" y="1259"/>
                        <a:pt x="280" y="1382"/>
                      </a:cubicBezTo>
                      <a:cubicBezTo>
                        <a:pt x="342" y="1414"/>
                        <a:pt x="424" y="1434"/>
                        <a:pt x="507" y="1444"/>
                      </a:cubicBezTo>
                      <a:cubicBezTo>
                        <a:pt x="584" y="1511"/>
                        <a:pt x="691" y="1542"/>
                        <a:pt x="798" y="1542"/>
                      </a:cubicBezTo>
                      <a:cubicBezTo>
                        <a:pt x="890" y="1542"/>
                        <a:pt x="981" y="1519"/>
                        <a:pt x="1053" y="1476"/>
                      </a:cubicBezTo>
                      <a:cubicBezTo>
                        <a:pt x="1291" y="1331"/>
                        <a:pt x="1342" y="1052"/>
                        <a:pt x="1218" y="816"/>
                      </a:cubicBezTo>
                      <a:cubicBezTo>
                        <a:pt x="1218" y="816"/>
                        <a:pt x="1218" y="805"/>
                        <a:pt x="1208" y="795"/>
                      </a:cubicBezTo>
                      <a:cubicBezTo>
                        <a:pt x="1249" y="630"/>
                        <a:pt x="1229" y="465"/>
                        <a:pt x="1136" y="320"/>
                      </a:cubicBezTo>
                      <a:cubicBezTo>
                        <a:pt x="1074" y="227"/>
                        <a:pt x="991" y="145"/>
                        <a:pt x="899" y="93"/>
                      </a:cubicBezTo>
                      <a:cubicBezTo>
                        <a:pt x="816" y="42"/>
                        <a:pt x="723" y="0"/>
                        <a:pt x="610"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3123" name="Google Shape;3123;p91"/>
              <p:cNvGrpSpPr/>
              <p:nvPr/>
            </p:nvGrpSpPr>
            <p:grpSpPr>
              <a:xfrm rot="-8999843">
                <a:off x="3507775" y="294172"/>
                <a:ext cx="1435290" cy="965508"/>
                <a:chOff x="5898017" y="1162960"/>
                <a:chExt cx="1695492" cy="1140544"/>
              </a:xfrm>
            </p:grpSpPr>
            <p:sp>
              <p:nvSpPr>
                <p:cNvPr id="3124" name="Google Shape;3124;p91"/>
                <p:cNvSpPr/>
                <p:nvPr/>
              </p:nvSpPr>
              <p:spPr>
                <a:xfrm>
                  <a:off x="5898017" y="1960377"/>
                  <a:ext cx="158260" cy="159738"/>
                </a:xfrm>
                <a:custGeom>
                  <a:rect b="b" l="l" r="r" t="t"/>
                  <a:pathLst>
                    <a:path extrusionOk="0" h="1729" w="1713">
                      <a:moveTo>
                        <a:pt x="814" y="0"/>
                      </a:moveTo>
                      <a:cubicBezTo>
                        <a:pt x="725" y="0"/>
                        <a:pt x="637" y="23"/>
                        <a:pt x="568" y="66"/>
                      </a:cubicBezTo>
                      <a:cubicBezTo>
                        <a:pt x="444" y="138"/>
                        <a:pt x="372" y="242"/>
                        <a:pt x="341" y="375"/>
                      </a:cubicBezTo>
                      <a:cubicBezTo>
                        <a:pt x="341" y="386"/>
                        <a:pt x="330" y="396"/>
                        <a:pt x="330" y="407"/>
                      </a:cubicBezTo>
                      <a:cubicBezTo>
                        <a:pt x="330" y="399"/>
                        <a:pt x="329" y="396"/>
                        <a:pt x="328" y="396"/>
                      </a:cubicBezTo>
                      <a:cubicBezTo>
                        <a:pt x="324" y="396"/>
                        <a:pt x="318" y="412"/>
                        <a:pt x="323" y="412"/>
                      </a:cubicBezTo>
                      <a:cubicBezTo>
                        <a:pt x="324" y="412"/>
                        <a:pt x="327" y="410"/>
                        <a:pt x="330" y="407"/>
                      </a:cubicBezTo>
                      <a:lnTo>
                        <a:pt x="330" y="407"/>
                      </a:lnTo>
                      <a:cubicBezTo>
                        <a:pt x="310" y="437"/>
                        <a:pt x="289" y="478"/>
                        <a:pt x="268" y="510"/>
                      </a:cubicBezTo>
                      <a:cubicBezTo>
                        <a:pt x="217" y="613"/>
                        <a:pt x="155" y="716"/>
                        <a:pt x="103" y="819"/>
                      </a:cubicBezTo>
                      <a:cubicBezTo>
                        <a:pt x="0" y="1005"/>
                        <a:pt x="21" y="1242"/>
                        <a:pt x="176" y="1397"/>
                      </a:cubicBezTo>
                      <a:lnTo>
                        <a:pt x="279" y="1500"/>
                      </a:lnTo>
                      <a:cubicBezTo>
                        <a:pt x="330" y="1551"/>
                        <a:pt x="424" y="1603"/>
                        <a:pt x="506" y="1624"/>
                      </a:cubicBezTo>
                      <a:cubicBezTo>
                        <a:pt x="591" y="1695"/>
                        <a:pt x="696" y="1729"/>
                        <a:pt x="802" y="1729"/>
                      </a:cubicBezTo>
                      <a:cubicBezTo>
                        <a:pt x="926" y="1729"/>
                        <a:pt x="1051" y="1682"/>
                        <a:pt x="1146" y="1592"/>
                      </a:cubicBezTo>
                      <a:cubicBezTo>
                        <a:pt x="1331" y="1417"/>
                        <a:pt x="1527" y="1262"/>
                        <a:pt x="1600" y="1015"/>
                      </a:cubicBezTo>
                      <a:cubicBezTo>
                        <a:pt x="1713" y="581"/>
                        <a:pt x="1362" y="283"/>
                        <a:pt x="1052" y="66"/>
                      </a:cubicBezTo>
                      <a:cubicBezTo>
                        <a:pt x="982" y="21"/>
                        <a:pt x="897" y="0"/>
                        <a:pt x="814"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25" name="Google Shape;3125;p91"/>
                <p:cNvSpPr/>
                <p:nvPr/>
              </p:nvSpPr>
              <p:spPr>
                <a:xfrm>
                  <a:off x="6434602" y="2116420"/>
                  <a:ext cx="143016" cy="187085"/>
                </a:xfrm>
                <a:custGeom>
                  <a:rect b="b" l="l" r="r" t="t"/>
                  <a:pathLst>
                    <a:path extrusionOk="0" h="2025" w="1548">
                      <a:moveTo>
                        <a:pt x="601" y="0"/>
                      </a:moveTo>
                      <a:cubicBezTo>
                        <a:pt x="436" y="0"/>
                        <a:pt x="276" y="83"/>
                        <a:pt x="175" y="265"/>
                      </a:cubicBezTo>
                      <a:cubicBezTo>
                        <a:pt x="72" y="440"/>
                        <a:pt x="51" y="646"/>
                        <a:pt x="41" y="832"/>
                      </a:cubicBezTo>
                      <a:cubicBezTo>
                        <a:pt x="0" y="1224"/>
                        <a:pt x="10" y="1698"/>
                        <a:pt x="361" y="1946"/>
                      </a:cubicBezTo>
                      <a:cubicBezTo>
                        <a:pt x="443" y="2000"/>
                        <a:pt x="526" y="2024"/>
                        <a:pt x="608" y="2024"/>
                      </a:cubicBezTo>
                      <a:cubicBezTo>
                        <a:pt x="743" y="2024"/>
                        <a:pt x="875" y="1960"/>
                        <a:pt x="990" y="1863"/>
                      </a:cubicBezTo>
                      <a:cubicBezTo>
                        <a:pt x="1186" y="1853"/>
                        <a:pt x="1372" y="1719"/>
                        <a:pt x="1434" y="1523"/>
                      </a:cubicBezTo>
                      <a:cubicBezTo>
                        <a:pt x="1454" y="1420"/>
                        <a:pt x="1475" y="1327"/>
                        <a:pt x="1485" y="1234"/>
                      </a:cubicBezTo>
                      <a:cubicBezTo>
                        <a:pt x="1516" y="1173"/>
                        <a:pt x="1547" y="1100"/>
                        <a:pt x="1547" y="1017"/>
                      </a:cubicBezTo>
                      <a:cubicBezTo>
                        <a:pt x="1547" y="863"/>
                        <a:pt x="1475" y="749"/>
                        <a:pt x="1382" y="667"/>
                      </a:cubicBezTo>
                      <a:cubicBezTo>
                        <a:pt x="1351" y="616"/>
                        <a:pt x="1320" y="574"/>
                        <a:pt x="1279" y="522"/>
                      </a:cubicBezTo>
                      <a:cubicBezTo>
                        <a:pt x="1238" y="471"/>
                        <a:pt x="1186" y="440"/>
                        <a:pt x="1135" y="389"/>
                      </a:cubicBezTo>
                      <a:cubicBezTo>
                        <a:pt x="1124" y="347"/>
                        <a:pt x="1103" y="295"/>
                        <a:pt x="1073" y="254"/>
                      </a:cubicBezTo>
                      <a:cubicBezTo>
                        <a:pt x="951" y="91"/>
                        <a:pt x="774" y="0"/>
                        <a:pt x="601"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26" name="Google Shape;3126;p91"/>
                <p:cNvSpPr/>
                <p:nvPr/>
              </p:nvSpPr>
              <p:spPr>
                <a:xfrm>
                  <a:off x="6864018" y="1933954"/>
                  <a:ext cx="156689" cy="160200"/>
                </a:xfrm>
                <a:custGeom>
                  <a:rect b="b" l="l" r="r" t="t"/>
                  <a:pathLst>
                    <a:path extrusionOk="0" h="1734" w="1696">
                      <a:moveTo>
                        <a:pt x="1146" y="1"/>
                      </a:moveTo>
                      <a:cubicBezTo>
                        <a:pt x="1140" y="1"/>
                        <a:pt x="1134" y="1"/>
                        <a:pt x="1129" y="1"/>
                      </a:cubicBezTo>
                      <a:cubicBezTo>
                        <a:pt x="973" y="1"/>
                        <a:pt x="829" y="42"/>
                        <a:pt x="705" y="115"/>
                      </a:cubicBezTo>
                      <a:cubicBezTo>
                        <a:pt x="592" y="145"/>
                        <a:pt x="489" y="218"/>
                        <a:pt x="427" y="331"/>
                      </a:cubicBezTo>
                      <a:cubicBezTo>
                        <a:pt x="386" y="414"/>
                        <a:pt x="334" y="476"/>
                        <a:pt x="283" y="548"/>
                      </a:cubicBezTo>
                      <a:cubicBezTo>
                        <a:pt x="180" y="693"/>
                        <a:pt x="128" y="858"/>
                        <a:pt x="86" y="1023"/>
                      </a:cubicBezTo>
                      <a:cubicBezTo>
                        <a:pt x="1" y="1347"/>
                        <a:pt x="259" y="1627"/>
                        <a:pt x="559" y="1627"/>
                      </a:cubicBezTo>
                      <a:cubicBezTo>
                        <a:pt x="584" y="1627"/>
                        <a:pt x="609" y="1625"/>
                        <a:pt x="633" y="1621"/>
                      </a:cubicBezTo>
                      <a:cubicBezTo>
                        <a:pt x="726" y="1683"/>
                        <a:pt x="829" y="1734"/>
                        <a:pt x="932" y="1734"/>
                      </a:cubicBezTo>
                      <a:cubicBezTo>
                        <a:pt x="1149" y="1734"/>
                        <a:pt x="1314" y="1590"/>
                        <a:pt x="1386" y="1404"/>
                      </a:cubicBezTo>
                      <a:cubicBezTo>
                        <a:pt x="1417" y="1383"/>
                        <a:pt x="1448" y="1363"/>
                        <a:pt x="1469" y="1332"/>
                      </a:cubicBezTo>
                      <a:cubicBezTo>
                        <a:pt x="1696" y="1085"/>
                        <a:pt x="1613" y="785"/>
                        <a:pt x="1613" y="476"/>
                      </a:cubicBezTo>
                      <a:cubicBezTo>
                        <a:pt x="1613" y="223"/>
                        <a:pt x="1406" y="1"/>
                        <a:pt x="1146"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27" name="Google Shape;3127;p91"/>
                <p:cNvSpPr/>
                <p:nvPr/>
              </p:nvSpPr>
              <p:spPr>
                <a:xfrm>
                  <a:off x="7359861" y="1915384"/>
                  <a:ext cx="163988" cy="152162"/>
                </a:xfrm>
                <a:custGeom>
                  <a:rect b="b" l="l" r="r" t="t"/>
                  <a:pathLst>
                    <a:path extrusionOk="0" h="1647" w="1775">
                      <a:moveTo>
                        <a:pt x="1056" y="1"/>
                      </a:moveTo>
                      <a:cubicBezTo>
                        <a:pt x="1034" y="1"/>
                        <a:pt x="1013" y="3"/>
                        <a:pt x="991" y="6"/>
                      </a:cubicBezTo>
                      <a:lnTo>
                        <a:pt x="960" y="6"/>
                      </a:lnTo>
                      <a:cubicBezTo>
                        <a:pt x="775" y="6"/>
                        <a:pt x="651" y="99"/>
                        <a:pt x="548" y="243"/>
                      </a:cubicBezTo>
                      <a:cubicBezTo>
                        <a:pt x="465" y="346"/>
                        <a:pt x="383" y="460"/>
                        <a:pt x="321" y="573"/>
                      </a:cubicBezTo>
                      <a:cubicBezTo>
                        <a:pt x="259" y="687"/>
                        <a:pt x="218" y="800"/>
                        <a:pt x="156" y="914"/>
                      </a:cubicBezTo>
                      <a:cubicBezTo>
                        <a:pt x="1" y="1234"/>
                        <a:pt x="186" y="1646"/>
                        <a:pt x="578" y="1646"/>
                      </a:cubicBezTo>
                      <a:cubicBezTo>
                        <a:pt x="672" y="1646"/>
                        <a:pt x="775" y="1636"/>
                        <a:pt x="878" y="1636"/>
                      </a:cubicBezTo>
                      <a:cubicBezTo>
                        <a:pt x="904" y="1641"/>
                        <a:pt x="930" y="1643"/>
                        <a:pt x="954" y="1643"/>
                      </a:cubicBezTo>
                      <a:cubicBezTo>
                        <a:pt x="1045" y="1643"/>
                        <a:pt x="1124" y="1615"/>
                        <a:pt x="1197" y="1574"/>
                      </a:cubicBezTo>
                      <a:cubicBezTo>
                        <a:pt x="1352" y="1522"/>
                        <a:pt x="1486" y="1440"/>
                        <a:pt x="1589" y="1295"/>
                      </a:cubicBezTo>
                      <a:cubicBezTo>
                        <a:pt x="1775" y="1017"/>
                        <a:pt x="1610" y="646"/>
                        <a:pt x="1517" y="357"/>
                      </a:cubicBezTo>
                      <a:cubicBezTo>
                        <a:pt x="1452" y="170"/>
                        <a:pt x="1260" y="1"/>
                        <a:pt x="1056"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28" name="Google Shape;3128;p91"/>
                <p:cNvSpPr/>
                <p:nvPr/>
              </p:nvSpPr>
              <p:spPr>
                <a:xfrm>
                  <a:off x="7171206" y="1552025"/>
                  <a:ext cx="161124" cy="141538"/>
                </a:xfrm>
                <a:custGeom>
                  <a:rect b="b" l="l" r="r" t="t"/>
                  <a:pathLst>
                    <a:path extrusionOk="0" h="1532" w="1744">
                      <a:moveTo>
                        <a:pt x="1074" y="1"/>
                      </a:moveTo>
                      <a:cubicBezTo>
                        <a:pt x="1033" y="1"/>
                        <a:pt x="992" y="4"/>
                        <a:pt x="949" y="9"/>
                      </a:cubicBezTo>
                      <a:cubicBezTo>
                        <a:pt x="867" y="20"/>
                        <a:pt x="795" y="61"/>
                        <a:pt x="733" y="112"/>
                      </a:cubicBezTo>
                      <a:lnTo>
                        <a:pt x="733" y="102"/>
                      </a:lnTo>
                      <a:cubicBezTo>
                        <a:pt x="681" y="91"/>
                        <a:pt x="640" y="82"/>
                        <a:pt x="599" y="82"/>
                      </a:cubicBezTo>
                      <a:lnTo>
                        <a:pt x="589" y="82"/>
                      </a:lnTo>
                      <a:cubicBezTo>
                        <a:pt x="577" y="80"/>
                        <a:pt x="566" y="79"/>
                        <a:pt x="554" y="79"/>
                      </a:cubicBezTo>
                      <a:cubicBezTo>
                        <a:pt x="407" y="79"/>
                        <a:pt x="243" y="195"/>
                        <a:pt x="176" y="318"/>
                      </a:cubicBezTo>
                      <a:cubicBezTo>
                        <a:pt x="83" y="494"/>
                        <a:pt x="62" y="731"/>
                        <a:pt x="32" y="927"/>
                      </a:cubicBezTo>
                      <a:cubicBezTo>
                        <a:pt x="0" y="1102"/>
                        <a:pt x="32" y="1257"/>
                        <a:pt x="155" y="1391"/>
                      </a:cubicBezTo>
                      <a:cubicBezTo>
                        <a:pt x="247" y="1484"/>
                        <a:pt x="372" y="1532"/>
                        <a:pt x="498" y="1532"/>
                      </a:cubicBezTo>
                      <a:cubicBezTo>
                        <a:pt x="583" y="1532"/>
                        <a:pt x="668" y="1510"/>
                        <a:pt x="743" y="1464"/>
                      </a:cubicBezTo>
                      <a:cubicBezTo>
                        <a:pt x="826" y="1412"/>
                        <a:pt x="919" y="1361"/>
                        <a:pt x="1011" y="1319"/>
                      </a:cubicBezTo>
                      <a:cubicBezTo>
                        <a:pt x="1022" y="1319"/>
                        <a:pt x="1032" y="1319"/>
                        <a:pt x="1032" y="1309"/>
                      </a:cubicBezTo>
                      <a:cubicBezTo>
                        <a:pt x="1063" y="1309"/>
                        <a:pt x="1084" y="1299"/>
                        <a:pt x="1104" y="1278"/>
                      </a:cubicBezTo>
                      <a:cubicBezTo>
                        <a:pt x="1125" y="1278"/>
                        <a:pt x="1146" y="1267"/>
                        <a:pt x="1156" y="1257"/>
                      </a:cubicBezTo>
                      <a:cubicBezTo>
                        <a:pt x="1341" y="1164"/>
                        <a:pt x="1465" y="969"/>
                        <a:pt x="1589" y="814"/>
                      </a:cubicBezTo>
                      <a:cubicBezTo>
                        <a:pt x="1744" y="607"/>
                        <a:pt x="1651" y="360"/>
                        <a:pt x="1476" y="215"/>
                      </a:cubicBezTo>
                      <a:cubicBezTo>
                        <a:pt x="1465" y="185"/>
                        <a:pt x="1444" y="153"/>
                        <a:pt x="1414" y="133"/>
                      </a:cubicBezTo>
                      <a:cubicBezTo>
                        <a:pt x="1312" y="32"/>
                        <a:pt x="1199" y="1"/>
                        <a:pt x="1074"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29" name="Google Shape;3129;p91"/>
                <p:cNvSpPr/>
                <p:nvPr/>
              </p:nvSpPr>
              <p:spPr>
                <a:xfrm>
                  <a:off x="7460008" y="1266547"/>
                  <a:ext cx="133500" cy="156504"/>
                </a:xfrm>
                <a:custGeom>
                  <a:rect b="b" l="l" r="r" t="t"/>
                  <a:pathLst>
                    <a:path extrusionOk="0" h="1694" w="1445">
                      <a:moveTo>
                        <a:pt x="564" y="1"/>
                      </a:moveTo>
                      <a:cubicBezTo>
                        <a:pt x="351" y="1"/>
                        <a:pt x="135" y="145"/>
                        <a:pt x="83" y="355"/>
                      </a:cubicBezTo>
                      <a:cubicBezTo>
                        <a:pt x="62" y="448"/>
                        <a:pt x="51" y="541"/>
                        <a:pt x="62" y="634"/>
                      </a:cubicBezTo>
                      <a:cubicBezTo>
                        <a:pt x="21" y="747"/>
                        <a:pt x="0" y="871"/>
                        <a:pt x="0" y="985"/>
                      </a:cubicBezTo>
                      <a:cubicBezTo>
                        <a:pt x="0" y="1180"/>
                        <a:pt x="72" y="1335"/>
                        <a:pt x="196" y="1490"/>
                      </a:cubicBezTo>
                      <a:cubicBezTo>
                        <a:pt x="268" y="1583"/>
                        <a:pt x="413" y="1666"/>
                        <a:pt x="526" y="1686"/>
                      </a:cubicBezTo>
                      <a:cubicBezTo>
                        <a:pt x="571" y="1691"/>
                        <a:pt x="614" y="1694"/>
                        <a:pt x="656" y="1694"/>
                      </a:cubicBezTo>
                      <a:cubicBezTo>
                        <a:pt x="787" y="1694"/>
                        <a:pt x="907" y="1669"/>
                        <a:pt x="1032" y="1614"/>
                      </a:cubicBezTo>
                      <a:cubicBezTo>
                        <a:pt x="1279" y="1510"/>
                        <a:pt x="1444" y="1212"/>
                        <a:pt x="1424" y="943"/>
                      </a:cubicBezTo>
                      <a:cubicBezTo>
                        <a:pt x="1382" y="552"/>
                        <a:pt x="1114" y="273"/>
                        <a:pt x="794" y="66"/>
                      </a:cubicBezTo>
                      <a:cubicBezTo>
                        <a:pt x="724" y="21"/>
                        <a:pt x="644" y="1"/>
                        <a:pt x="564"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30" name="Google Shape;3130;p91"/>
                <p:cNvSpPr/>
                <p:nvPr/>
              </p:nvSpPr>
              <p:spPr>
                <a:xfrm>
                  <a:off x="6145217" y="1564292"/>
                  <a:ext cx="162048" cy="180340"/>
                </a:xfrm>
                <a:custGeom>
                  <a:rect b="b" l="l" r="r" t="t"/>
                  <a:pathLst>
                    <a:path extrusionOk="0" h="1952" w="1754">
                      <a:moveTo>
                        <a:pt x="850" y="0"/>
                      </a:moveTo>
                      <a:cubicBezTo>
                        <a:pt x="689" y="0"/>
                        <a:pt x="526" y="60"/>
                        <a:pt x="381" y="154"/>
                      </a:cubicBezTo>
                      <a:cubicBezTo>
                        <a:pt x="196" y="277"/>
                        <a:pt x="103" y="504"/>
                        <a:pt x="175" y="721"/>
                      </a:cubicBezTo>
                      <a:cubicBezTo>
                        <a:pt x="41" y="979"/>
                        <a:pt x="0" y="1278"/>
                        <a:pt x="175" y="1547"/>
                      </a:cubicBezTo>
                      <a:cubicBezTo>
                        <a:pt x="335" y="1786"/>
                        <a:pt x="631" y="1952"/>
                        <a:pt x="928" y="1952"/>
                      </a:cubicBezTo>
                      <a:cubicBezTo>
                        <a:pt x="1015" y="1952"/>
                        <a:pt x="1102" y="1938"/>
                        <a:pt x="1186" y="1907"/>
                      </a:cubicBezTo>
                      <a:cubicBezTo>
                        <a:pt x="1424" y="1815"/>
                        <a:pt x="1578" y="1660"/>
                        <a:pt x="1671" y="1423"/>
                      </a:cubicBezTo>
                      <a:cubicBezTo>
                        <a:pt x="1754" y="1185"/>
                        <a:pt x="1671" y="917"/>
                        <a:pt x="1589" y="701"/>
                      </a:cubicBezTo>
                      <a:cubicBezTo>
                        <a:pt x="1495" y="463"/>
                        <a:pt x="1392" y="206"/>
                        <a:pt x="1155" y="82"/>
                      </a:cubicBezTo>
                      <a:cubicBezTo>
                        <a:pt x="1058" y="25"/>
                        <a:pt x="955" y="0"/>
                        <a:pt x="850"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31" name="Google Shape;3131;p91"/>
                <p:cNvSpPr/>
                <p:nvPr/>
              </p:nvSpPr>
              <p:spPr>
                <a:xfrm>
                  <a:off x="6607338" y="1465067"/>
                  <a:ext cx="146896" cy="132484"/>
                </a:xfrm>
                <a:custGeom>
                  <a:rect b="b" l="l" r="r" t="t"/>
                  <a:pathLst>
                    <a:path extrusionOk="0" h="1434" w="1590">
                      <a:moveTo>
                        <a:pt x="1115" y="1"/>
                      </a:moveTo>
                      <a:cubicBezTo>
                        <a:pt x="867" y="10"/>
                        <a:pt x="640" y="93"/>
                        <a:pt x="486" y="289"/>
                      </a:cubicBezTo>
                      <a:cubicBezTo>
                        <a:pt x="300" y="310"/>
                        <a:pt x="124" y="464"/>
                        <a:pt x="73" y="650"/>
                      </a:cubicBezTo>
                      <a:cubicBezTo>
                        <a:pt x="1" y="898"/>
                        <a:pt x="135" y="1115"/>
                        <a:pt x="362" y="1218"/>
                      </a:cubicBezTo>
                      <a:cubicBezTo>
                        <a:pt x="383" y="1228"/>
                        <a:pt x="403" y="1238"/>
                        <a:pt x="413" y="1248"/>
                      </a:cubicBezTo>
                      <a:lnTo>
                        <a:pt x="537" y="1310"/>
                      </a:lnTo>
                      <a:cubicBezTo>
                        <a:pt x="671" y="1383"/>
                        <a:pt x="805" y="1434"/>
                        <a:pt x="950" y="1434"/>
                      </a:cubicBezTo>
                      <a:cubicBezTo>
                        <a:pt x="1167" y="1434"/>
                        <a:pt x="1373" y="1310"/>
                        <a:pt x="1476" y="1115"/>
                      </a:cubicBezTo>
                      <a:cubicBezTo>
                        <a:pt x="1579" y="929"/>
                        <a:pt x="1589" y="702"/>
                        <a:pt x="1589" y="485"/>
                      </a:cubicBezTo>
                      <a:cubicBezTo>
                        <a:pt x="1589" y="228"/>
                        <a:pt x="1373" y="1"/>
                        <a:pt x="1115"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32" name="Google Shape;3132;p91"/>
                <p:cNvSpPr/>
                <p:nvPr/>
              </p:nvSpPr>
              <p:spPr>
                <a:xfrm>
                  <a:off x="6036570" y="1207676"/>
                  <a:ext cx="149483" cy="159461"/>
                </a:xfrm>
                <a:custGeom>
                  <a:rect b="b" l="l" r="r" t="t"/>
                  <a:pathLst>
                    <a:path extrusionOk="0" h="1726" w="1618">
                      <a:moveTo>
                        <a:pt x="830" y="0"/>
                      </a:moveTo>
                      <a:cubicBezTo>
                        <a:pt x="792" y="0"/>
                        <a:pt x="752" y="4"/>
                        <a:pt x="711" y="11"/>
                      </a:cubicBezTo>
                      <a:cubicBezTo>
                        <a:pt x="526" y="53"/>
                        <a:pt x="402" y="187"/>
                        <a:pt x="310" y="352"/>
                      </a:cubicBezTo>
                      <a:cubicBezTo>
                        <a:pt x="83" y="497"/>
                        <a:pt x="0" y="785"/>
                        <a:pt x="134" y="1012"/>
                      </a:cubicBezTo>
                      <a:cubicBezTo>
                        <a:pt x="258" y="1229"/>
                        <a:pt x="340" y="1497"/>
                        <a:pt x="557" y="1641"/>
                      </a:cubicBezTo>
                      <a:cubicBezTo>
                        <a:pt x="638" y="1687"/>
                        <a:pt x="735" y="1716"/>
                        <a:pt x="827" y="1716"/>
                      </a:cubicBezTo>
                      <a:cubicBezTo>
                        <a:pt x="840" y="1716"/>
                        <a:pt x="854" y="1715"/>
                        <a:pt x="867" y="1714"/>
                      </a:cubicBezTo>
                      <a:lnTo>
                        <a:pt x="1000" y="1714"/>
                      </a:lnTo>
                      <a:cubicBezTo>
                        <a:pt x="1037" y="1721"/>
                        <a:pt x="1075" y="1725"/>
                        <a:pt x="1112" y="1725"/>
                      </a:cubicBezTo>
                      <a:cubicBezTo>
                        <a:pt x="1374" y="1725"/>
                        <a:pt x="1618" y="1539"/>
                        <a:pt x="1609" y="1249"/>
                      </a:cubicBezTo>
                      <a:cubicBezTo>
                        <a:pt x="1599" y="868"/>
                        <a:pt x="1465" y="548"/>
                        <a:pt x="1259" y="238"/>
                      </a:cubicBezTo>
                      <a:cubicBezTo>
                        <a:pt x="1148" y="78"/>
                        <a:pt x="1004" y="0"/>
                        <a:pt x="830"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33" name="Google Shape;3133;p91"/>
                <p:cNvSpPr/>
                <p:nvPr/>
              </p:nvSpPr>
              <p:spPr>
                <a:xfrm>
                  <a:off x="6919885" y="1162960"/>
                  <a:ext cx="123984" cy="142462"/>
                </a:xfrm>
                <a:custGeom>
                  <a:rect b="b" l="l" r="r" t="t"/>
                  <a:pathLst>
                    <a:path extrusionOk="0" h="1542" w="1342">
                      <a:moveTo>
                        <a:pt x="517" y="0"/>
                      </a:moveTo>
                      <a:cubicBezTo>
                        <a:pt x="362" y="0"/>
                        <a:pt x="166" y="93"/>
                        <a:pt x="104" y="238"/>
                      </a:cubicBezTo>
                      <a:cubicBezTo>
                        <a:pt x="22" y="433"/>
                        <a:pt x="1" y="578"/>
                        <a:pt x="32" y="774"/>
                      </a:cubicBezTo>
                      <a:lnTo>
                        <a:pt x="63" y="867"/>
                      </a:lnTo>
                      <a:cubicBezTo>
                        <a:pt x="22" y="1063"/>
                        <a:pt x="73" y="1259"/>
                        <a:pt x="280" y="1382"/>
                      </a:cubicBezTo>
                      <a:cubicBezTo>
                        <a:pt x="342" y="1414"/>
                        <a:pt x="424" y="1434"/>
                        <a:pt x="507" y="1444"/>
                      </a:cubicBezTo>
                      <a:cubicBezTo>
                        <a:pt x="584" y="1511"/>
                        <a:pt x="691" y="1542"/>
                        <a:pt x="798" y="1542"/>
                      </a:cubicBezTo>
                      <a:cubicBezTo>
                        <a:pt x="890" y="1542"/>
                        <a:pt x="981" y="1519"/>
                        <a:pt x="1053" y="1476"/>
                      </a:cubicBezTo>
                      <a:cubicBezTo>
                        <a:pt x="1291" y="1331"/>
                        <a:pt x="1342" y="1052"/>
                        <a:pt x="1218" y="816"/>
                      </a:cubicBezTo>
                      <a:cubicBezTo>
                        <a:pt x="1218" y="816"/>
                        <a:pt x="1218" y="805"/>
                        <a:pt x="1208" y="795"/>
                      </a:cubicBezTo>
                      <a:cubicBezTo>
                        <a:pt x="1249" y="630"/>
                        <a:pt x="1229" y="465"/>
                        <a:pt x="1136" y="320"/>
                      </a:cubicBezTo>
                      <a:cubicBezTo>
                        <a:pt x="1074" y="227"/>
                        <a:pt x="991" y="145"/>
                        <a:pt x="899" y="93"/>
                      </a:cubicBezTo>
                      <a:cubicBezTo>
                        <a:pt x="816" y="42"/>
                        <a:pt x="723" y="0"/>
                        <a:pt x="610"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3134" name="Google Shape;3134;p91"/>
              <p:cNvGrpSpPr/>
              <p:nvPr/>
            </p:nvGrpSpPr>
            <p:grpSpPr>
              <a:xfrm rot="-8999843">
                <a:off x="365200" y="4124172"/>
                <a:ext cx="1435290" cy="965508"/>
                <a:chOff x="5898017" y="1162960"/>
                <a:chExt cx="1695492" cy="1140544"/>
              </a:xfrm>
            </p:grpSpPr>
            <p:sp>
              <p:nvSpPr>
                <p:cNvPr id="3135" name="Google Shape;3135;p91"/>
                <p:cNvSpPr/>
                <p:nvPr/>
              </p:nvSpPr>
              <p:spPr>
                <a:xfrm>
                  <a:off x="5898017" y="1960377"/>
                  <a:ext cx="158260" cy="159738"/>
                </a:xfrm>
                <a:custGeom>
                  <a:rect b="b" l="l" r="r" t="t"/>
                  <a:pathLst>
                    <a:path extrusionOk="0" h="1729" w="1713">
                      <a:moveTo>
                        <a:pt x="814" y="0"/>
                      </a:moveTo>
                      <a:cubicBezTo>
                        <a:pt x="725" y="0"/>
                        <a:pt x="637" y="23"/>
                        <a:pt x="568" y="66"/>
                      </a:cubicBezTo>
                      <a:cubicBezTo>
                        <a:pt x="444" y="138"/>
                        <a:pt x="372" y="242"/>
                        <a:pt x="341" y="375"/>
                      </a:cubicBezTo>
                      <a:cubicBezTo>
                        <a:pt x="341" y="386"/>
                        <a:pt x="330" y="396"/>
                        <a:pt x="330" y="407"/>
                      </a:cubicBezTo>
                      <a:cubicBezTo>
                        <a:pt x="330" y="399"/>
                        <a:pt x="329" y="396"/>
                        <a:pt x="328" y="396"/>
                      </a:cubicBezTo>
                      <a:cubicBezTo>
                        <a:pt x="324" y="396"/>
                        <a:pt x="318" y="412"/>
                        <a:pt x="323" y="412"/>
                      </a:cubicBezTo>
                      <a:cubicBezTo>
                        <a:pt x="324" y="412"/>
                        <a:pt x="327" y="410"/>
                        <a:pt x="330" y="407"/>
                      </a:cubicBezTo>
                      <a:lnTo>
                        <a:pt x="330" y="407"/>
                      </a:lnTo>
                      <a:cubicBezTo>
                        <a:pt x="310" y="437"/>
                        <a:pt x="289" y="478"/>
                        <a:pt x="268" y="510"/>
                      </a:cubicBezTo>
                      <a:cubicBezTo>
                        <a:pt x="217" y="613"/>
                        <a:pt x="155" y="716"/>
                        <a:pt x="103" y="819"/>
                      </a:cubicBezTo>
                      <a:cubicBezTo>
                        <a:pt x="0" y="1005"/>
                        <a:pt x="21" y="1242"/>
                        <a:pt x="176" y="1397"/>
                      </a:cubicBezTo>
                      <a:lnTo>
                        <a:pt x="279" y="1500"/>
                      </a:lnTo>
                      <a:cubicBezTo>
                        <a:pt x="330" y="1551"/>
                        <a:pt x="424" y="1603"/>
                        <a:pt x="506" y="1624"/>
                      </a:cubicBezTo>
                      <a:cubicBezTo>
                        <a:pt x="591" y="1695"/>
                        <a:pt x="696" y="1729"/>
                        <a:pt x="802" y="1729"/>
                      </a:cubicBezTo>
                      <a:cubicBezTo>
                        <a:pt x="926" y="1729"/>
                        <a:pt x="1051" y="1682"/>
                        <a:pt x="1146" y="1592"/>
                      </a:cubicBezTo>
                      <a:cubicBezTo>
                        <a:pt x="1331" y="1417"/>
                        <a:pt x="1527" y="1262"/>
                        <a:pt x="1600" y="1015"/>
                      </a:cubicBezTo>
                      <a:cubicBezTo>
                        <a:pt x="1713" y="581"/>
                        <a:pt x="1362" y="283"/>
                        <a:pt x="1052" y="66"/>
                      </a:cubicBezTo>
                      <a:cubicBezTo>
                        <a:pt x="982" y="21"/>
                        <a:pt x="897" y="0"/>
                        <a:pt x="814"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36" name="Google Shape;3136;p91"/>
                <p:cNvSpPr/>
                <p:nvPr/>
              </p:nvSpPr>
              <p:spPr>
                <a:xfrm>
                  <a:off x="6434602" y="2116420"/>
                  <a:ext cx="143016" cy="187085"/>
                </a:xfrm>
                <a:custGeom>
                  <a:rect b="b" l="l" r="r" t="t"/>
                  <a:pathLst>
                    <a:path extrusionOk="0" h="2025" w="1548">
                      <a:moveTo>
                        <a:pt x="601" y="0"/>
                      </a:moveTo>
                      <a:cubicBezTo>
                        <a:pt x="436" y="0"/>
                        <a:pt x="276" y="83"/>
                        <a:pt x="175" y="265"/>
                      </a:cubicBezTo>
                      <a:cubicBezTo>
                        <a:pt x="72" y="440"/>
                        <a:pt x="51" y="646"/>
                        <a:pt x="41" y="832"/>
                      </a:cubicBezTo>
                      <a:cubicBezTo>
                        <a:pt x="0" y="1224"/>
                        <a:pt x="10" y="1698"/>
                        <a:pt x="361" y="1946"/>
                      </a:cubicBezTo>
                      <a:cubicBezTo>
                        <a:pt x="443" y="2000"/>
                        <a:pt x="526" y="2024"/>
                        <a:pt x="608" y="2024"/>
                      </a:cubicBezTo>
                      <a:cubicBezTo>
                        <a:pt x="743" y="2024"/>
                        <a:pt x="875" y="1960"/>
                        <a:pt x="990" y="1863"/>
                      </a:cubicBezTo>
                      <a:cubicBezTo>
                        <a:pt x="1186" y="1853"/>
                        <a:pt x="1372" y="1719"/>
                        <a:pt x="1434" y="1523"/>
                      </a:cubicBezTo>
                      <a:cubicBezTo>
                        <a:pt x="1454" y="1420"/>
                        <a:pt x="1475" y="1327"/>
                        <a:pt x="1485" y="1234"/>
                      </a:cubicBezTo>
                      <a:cubicBezTo>
                        <a:pt x="1516" y="1173"/>
                        <a:pt x="1547" y="1100"/>
                        <a:pt x="1547" y="1017"/>
                      </a:cubicBezTo>
                      <a:cubicBezTo>
                        <a:pt x="1547" y="863"/>
                        <a:pt x="1475" y="749"/>
                        <a:pt x="1382" y="667"/>
                      </a:cubicBezTo>
                      <a:cubicBezTo>
                        <a:pt x="1351" y="616"/>
                        <a:pt x="1320" y="574"/>
                        <a:pt x="1279" y="522"/>
                      </a:cubicBezTo>
                      <a:cubicBezTo>
                        <a:pt x="1238" y="471"/>
                        <a:pt x="1186" y="440"/>
                        <a:pt x="1135" y="389"/>
                      </a:cubicBezTo>
                      <a:cubicBezTo>
                        <a:pt x="1124" y="347"/>
                        <a:pt x="1103" y="295"/>
                        <a:pt x="1073" y="254"/>
                      </a:cubicBezTo>
                      <a:cubicBezTo>
                        <a:pt x="951" y="91"/>
                        <a:pt x="774" y="0"/>
                        <a:pt x="601"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37" name="Google Shape;3137;p91"/>
                <p:cNvSpPr/>
                <p:nvPr/>
              </p:nvSpPr>
              <p:spPr>
                <a:xfrm>
                  <a:off x="6864018" y="1933954"/>
                  <a:ext cx="156689" cy="160200"/>
                </a:xfrm>
                <a:custGeom>
                  <a:rect b="b" l="l" r="r" t="t"/>
                  <a:pathLst>
                    <a:path extrusionOk="0" h="1734" w="1696">
                      <a:moveTo>
                        <a:pt x="1146" y="1"/>
                      </a:moveTo>
                      <a:cubicBezTo>
                        <a:pt x="1140" y="1"/>
                        <a:pt x="1134" y="1"/>
                        <a:pt x="1129" y="1"/>
                      </a:cubicBezTo>
                      <a:cubicBezTo>
                        <a:pt x="973" y="1"/>
                        <a:pt x="829" y="42"/>
                        <a:pt x="705" y="115"/>
                      </a:cubicBezTo>
                      <a:cubicBezTo>
                        <a:pt x="592" y="145"/>
                        <a:pt x="489" y="218"/>
                        <a:pt x="427" y="331"/>
                      </a:cubicBezTo>
                      <a:cubicBezTo>
                        <a:pt x="386" y="414"/>
                        <a:pt x="334" y="476"/>
                        <a:pt x="283" y="548"/>
                      </a:cubicBezTo>
                      <a:cubicBezTo>
                        <a:pt x="180" y="693"/>
                        <a:pt x="128" y="858"/>
                        <a:pt x="86" y="1023"/>
                      </a:cubicBezTo>
                      <a:cubicBezTo>
                        <a:pt x="1" y="1347"/>
                        <a:pt x="259" y="1627"/>
                        <a:pt x="559" y="1627"/>
                      </a:cubicBezTo>
                      <a:cubicBezTo>
                        <a:pt x="584" y="1627"/>
                        <a:pt x="609" y="1625"/>
                        <a:pt x="633" y="1621"/>
                      </a:cubicBezTo>
                      <a:cubicBezTo>
                        <a:pt x="726" y="1683"/>
                        <a:pt x="829" y="1734"/>
                        <a:pt x="932" y="1734"/>
                      </a:cubicBezTo>
                      <a:cubicBezTo>
                        <a:pt x="1149" y="1734"/>
                        <a:pt x="1314" y="1590"/>
                        <a:pt x="1386" y="1404"/>
                      </a:cubicBezTo>
                      <a:cubicBezTo>
                        <a:pt x="1417" y="1383"/>
                        <a:pt x="1448" y="1363"/>
                        <a:pt x="1469" y="1332"/>
                      </a:cubicBezTo>
                      <a:cubicBezTo>
                        <a:pt x="1696" y="1085"/>
                        <a:pt x="1613" y="785"/>
                        <a:pt x="1613" y="476"/>
                      </a:cubicBezTo>
                      <a:cubicBezTo>
                        <a:pt x="1613" y="223"/>
                        <a:pt x="1406" y="1"/>
                        <a:pt x="1146"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38" name="Google Shape;3138;p91"/>
                <p:cNvSpPr/>
                <p:nvPr/>
              </p:nvSpPr>
              <p:spPr>
                <a:xfrm>
                  <a:off x="7359861" y="1915384"/>
                  <a:ext cx="163988" cy="152162"/>
                </a:xfrm>
                <a:custGeom>
                  <a:rect b="b" l="l" r="r" t="t"/>
                  <a:pathLst>
                    <a:path extrusionOk="0" h="1647" w="1775">
                      <a:moveTo>
                        <a:pt x="1056" y="1"/>
                      </a:moveTo>
                      <a:cubicBezTo>
                        <a:pt x="1034" y="1"/>
                        <a:pt x="1013" y="3"/>
                        <a:pt x="991" y="6"/>
                      </a:cubicBezTo>
                      <a:lnTo>
                        <a:pt x="960" y="6"/>
                      </a:lnTo>
                      <a:cubicBezTo>
                        <a:pt x="775" y="6"/>
                        <a:pt x="651" y="99"/>
                        <a:pt x="548" y="243"/>
                      </a:cubicBezTo>
                      <a:cubicBezTo>
                        <a:pt x="465" y="346"/>
                        <a:pt x="383" y="460"/>
                        <a:pt x="321" y="573"/>
                      </a:cubicBezTo>
                      <a:cubicBezTo>
                        <a:pt x="259" y="687"/>
                        <a:pt x="218" y="800"/>
                        <a:pt x="156" y="914"/>
                      </a:cubicBezTo>
                      <a:cubicBezTo>
                        <a:pt x="1" y="1234"/>
                        <a:pt x="186" y="1646"/>
                        <a:pt x="578" y="1646"/>
                      </a:cubicBezTo>
                      <a:cubicBezTo>
                        <a:pt x="672" y="1646"/>
                        <a:pt x="775" y="1636"/>
                        <a:pt x="878" y="1636"/>
                      </a:cubicBezTo>
                      <a:cubicBezTo>
                        <a:pt x="904" y="1641"/>
                        <a:pt x="930" y="1643"/>
                        <a:pt x="954" y="1643"/>
                      </a:cubicBezTo>
                      <a:cubicBezTo>
                        <a:pt x="1045" y="1643"/>
                        <a:pt x="1124" y="1615"/>
                        <a:pt x="1197" y="1574"/>
                      </a:cubicBezTo>
                      <a:cubicBezTo>
                        <a:pt x="1352" y="1522"/>
                        <a:pt x="1486" y="1440"/>
                        <a:pt x="1589" y="1295"/>
                      </a:cubicBezTo>
                      <a:cubicBezTo>
                        <a:pt x="1775" y="1017"/>
                        <a:pt x="1610" y="646"/>
                        <a:pt x="1517" y="357"/>
                      </a:cubicBezTo>
                      <a:cubicBezTo>
                        <a:pt x="1452" y="170"/>
                        <a:pt x="1260" y="1"/>
                        <a:pt x="1056"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39" name="Google Shape;3139;p91"/>
                <p:cNvSpPr/>
                <p:nvPr/>
              </p:nvSpPr>
              <p:spPr>
                <a:xfrm>
                  <a:off x="7171206" y="1552025"/>
                  <a:ext cx="161124" cy="141538"/>
                </a:xfrm>
                <a:custGeom>
                  <a:rect b="b" l="l" r="r" t="t"/>
                  <a:pathLst>
                    <a:path extrusionOk="0" h="1532" w="1744">
                      <a:moveTo>
                        <a:pt x="1074" y="1"/>
                      </a:moveTo>
                      <a:cubicBezTo>
                        <a:pt x="1033" y="1"/>
                        <a:pt x="992" y="4"/>
                        <a:pt x="949" y="9"/>
                      </a:cubicBezTo>
                      <a:cubicBezTo>
                        <a:pt x="867" y="20"/>
                        <a:pt x="795" y="61"/>
                        <a:pt x="733" y="112"/>
                      </a:cubicBezTo>
                      <a:lnTo>
                        <a:pt x="733" y="102"/>
                      </a:lnTo>
                      <a:cubicBezTo>
                        <a:pt x="681" y="91"/>
                        <a:pt x="640" y="82"/>
                        <a:pt x="599" y="82"/>
                      </a:cubicBezTo>
                      <a:lnTo>
                        <a:pt x="589" y="82"/>
                      </a:lnTo>
                      <a:cubicBezTo>
                        <a:pt x="577" y="80"/>
                        <a:pt x="566" y="79"/>
                        <a:pt x="554" y="79"/>
                      </a:cubicBezTo>
                      <a:cubicBezTo>
                        <a:pt x="407" y="79"/>
                        <a:pt x="243" y="195"/>
                        <a:pt x="176" y="318"/>
                      </a:cubicBezTo>
                      <a:cubicBezTo>
                        <a:pt x="83" y="494"/>
                        <a:pt x="62" y="731"/>
                        <a:pt x="32" y="927"/>
                      </a:cubicBezTo>
                      <a:cubicBezTo>
                        <a:pt x="0" y="1102"/>
                        <a:pt x="32" y="1257"/>
                        <a:pt x="155" y="1391"/>
                      </a:cubicBezTo>
                      <a:cubicBezTo>
                        <a:pt x="247" y="1484"/>
                        <a:pt x="372" y="1532"/>
                        <a:pt x="498" y="1532"/>
                      </a:cubicBezTo>
                      <a:cubicBezTo>
                        <a:pt x="583" y="1532"/>
                        <a:pt x="668" y="1510"/>
                        <a:pt x="743" y="1464"/>
                      </a:cubicBezTo>
                      <a:cubicBezTo>
                        <a:pt x="826" y="1412"/>
                        <a:pt x="919" y="1361"/>
                        <a:pt x="1011" y="1319"/>
                      </a:cubicBezTo>
                      <a:cubicBezTo>
                        <a:pt x="1022" y="1319"/>
                        <a:pt x="1032" y="1319"/>
                        <a:pt x="1032" y="1309"/>
                      </a:cubicBezTo>
                      <a:cubicBezTo>
                        <a:pt x="1063" y="1309"/>
                        <a:pt x="1084" y="1299"/>
                        <a:pt x="1104" y="1278"/>
                      </a:cubicBezTo>
                      <a:cubicBezTo>
                        <a:pt x="1125" y="1278"/>
                        <a:pt x="1146" y="1267"/>
                        <a:pt x="1156" y="1257"/>
                      </a:cubicBezTo>
                      <a:cubicBezTo>
                        <a:pt x="1341" y="1164"/>
                        <a:pt x="1465" y="969"/>
                        <a:pt x="1589" y="814"/>
                      </a:cubicBezTo>
                      <a:cubicBezTo>
                        <a:pt x="1744" y="607"/>
                        <a:pt x="1651" y="360"/>
                        <a:pt x="1476" y="215"/>
                      </a:cubicBezTo>
                      <a:cubicBezTo>
                        <a:pt x="1465" y="185"/>
                        <a:pt x="1444" y="153"/>
                        <a:pt x="1414" y="133"/>
                      </a:cubicBezTo>
                      <a:cubicBezTo>
                        <a:pt x="1312" y="32"/>
                        <a:pt x="1199" y="1"/>
                        <a:pt x="1074"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40" name="Google Shape;3140;p91"/>
                <p:cNvSpPr/>
                <p:nvPr/>
              </p:nvSpPr>
              <p:spPr>
                <a:xfrm>
                  <a:off x="7460008" y="1266547"/>
                  <a:ext cx="133500" cy="156504"/>
                </a:xfrm>
                <a:custGeom>
                  <a:rect b="b" l="l" r="r" t="t"/>
                  <a:pathLst>
                    <a:path extrusionOk="0" h="1694" w="1445">
                      <a:moveTo>
                        <a:pt x="564" y="1"/>
                      </a:moveTo>
                      <a:cubicBezTo>
                        <a:pt x="351" y="1"/>
                        <a:pt x="135" y="145"/>
                        <a:pt x="83" y="355"/>
                      </a:cubicBezTo>
                      <a:cubicBezTo>
                        <a:pt x="62" y="448"/>
                        <a:pt x="51" y="541"/>
                        <a:pt x="62" y="634"/>
                      </a:cubicBezTo>
                      <a:cubicBezTo>
                        <a:pt x="21" y="747"/>
                        <a:pt x="0" y="871"/>
                        <a:pt x="0" y="985"/>
                      </a:cubicBezTo>
                      <a:cubicBezTo>
                        <a:pt x="0" y="1180"/>
                        <a:pt x="72" y="1335"/>
                        <a:pt x="196" y="1490"/>
                      </a:cubicBezTo>
                      <a:cubicBezTo>
                        <a:pt x="268" y="1583"/>
                        <a:pt x="413" y="1666"/>
                        <a:pt x="526" y="1686"/>
                      </a:cubicBezTo>
                      <a:cubicBezTo>
                        <a:pt x="571" y="1691"/>
                        <a:pt x="614" y="1694"/>
                        <a:pt x="656" y="1694"/>
                      </a:cubicBezTo>
                      <a:cubicBezTo>
                        <a:pt x="787" y="1694"/>
                        <a:pt x="907" y="1669"/>
                        <a:pt x="1032" y="1614"/>
                      </a:cubicBezTo>
                      <a:cubicBezTo>
                        <a:pt x="1279" y="1510"/>
                        <a:pt x="1444" y="1212"/>
                        <a:pt x="1424" y="943"/>
                      </a:cubicBezTo>
                      <a:cubicBezTo>
                        <a:pt x="1382" y="552"/>
                        <a:pt x="1114" y="273"/>
                        <a:pt x="794" y="66"/>
                      </a:cubicBezTo>
                      <a:cubicBezTo>
                        <a:pt x="724" y="21"/>
                        <a:pt x="644" y="1"/>
                        <a:pt x="564"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41" name="Google Shape;3141;p91"/>
                <p:cNvSpPr/>
                <p:nvPr/>
              </p:nvSpPr>
              <p:spPr>
                <a:xfrm>
                  <a:off x="6145217" y="1564292"/>
                  <a:ext cx="162048" cy="180340"/>
                </a:xfrm>
                <a:custGeom>
                  <a:rect b="b" l="l" r="r" t="t"/>
                  <a:pathLst>
                    <a:path extrusionOk="0" h="1952" w="1754">
                      <a:moveTo>
                        <a:pt x="850" y="0"/>
                      </a:moveTo>
                      <a:cubicBezTo>
                        <a:pt x="689" y="0"/>
                        <a:pt x="526" y="60"/>
                        <a:pt x="381" y="154"/>
                      </a:cubicBezTo>
                      <a:cubicBezTo>
                        <a:pt x="196" y="277"/>
                        <a:pt x="103" y="504"/>
                        <a:pt x="175" y="721"/>
                      </a:cubicBezTo>
                      <a:cubicBezTo>
                        <a:pt x="41" y="979"/>
                        <a:pt x="0" y="1278"/>
                        <a:pt x="175" y="1547"/>
                      </a:cubicBezTo>
                      <a:cubicBezTo>
                        <a:pt x="335" y="1786"/>
                        <a:pt x="631" y="1952"/>
                        <a:pt x="928" y="1952"/>
                      </a:cubicBezTo>
                      <a:cubicBezTo>
                        <a:pt x="1015" y="1952"/>
                        <a:pt x="1102" y="1938"/>
                        <a:pt x="1186" y="1907"/>
                      </a:cubicBezTo>
                      <a:cubicBezTo>
                        <a:pt x="1424" y="1815"/>
                        <a:pt x="1578" y="1660"/>
                        <a:pt x="1671" y="1423"/>
                      </a:cubicBezTo>
                      <a:cubicBezTo>
                        <a:pt x="1754" y="1185"/>
                        <a:pt x="1671" y="917"/>
                        <a:pt x="1589" y="701"/>
                      </a:cubicBezTo>
                      <a:cubicBezTo>
                        <a:pt x="1495" y="463"/>
                        <a:pt x="1392" y="206"/>
                        <a:pt x="1155" y="82"/>
                      </a:cubicBezTo>
                      <a:cubicBezTo>
                        <a:pt x="1058" y="25"/>
                        <a:pt x="955" y="0"/>
                        <a:pt x="850"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42" name="Google Shape;3142;p91"/>
                <p:cNvSpPr/>
                <p:nvPr/>
              </p:nvSpPr>
              <p:spPr>
                <a:xfrm>
                  <a:off x="6607338" y="1465067"/>
                  <a:ext cx="146896" cy="132484"/>
                </a:xfrm>
                <a:custGeom>
                  <a:rect b="b" l="l" r="r" t="t"/>
                  <a:pathLst>
                    <a:path extrusionOk="0" h="1434" w="1590">
                      <a:moveTo>
                        <a:pt x="1115" y="1"/>
                      </a:moveTo>
                      <a:cubicBezTo>
                        <a:pt x="867" y="10"/>
                        <a:pt x="640" y="93"/>
                        <a:pt x="486" y="289"/>
                      </a:cubicBezTo>
                      <a:cubicBezTo>
                        <a:pt x="300" y="310"/>
                        <a:pt x="124" y="464"/>
                        <a:pt x="73" y="650"/>
                      </a:cubicBezTo>
                      <a:cubicBezTo>
                        <a:pt x="1" y="898"/>
                        <a:pt x="135" y="1115"/>
                        <a:pt x="362" y="1218"/>
                      </a:cubicBezTo>
                      <a:cubicBezTo>
                        <a:pt x="383" y="1228"/>
                        <a:pt x="403" y="1238"/>
                        <a:pt x="413" y="1248"/>
                      </a:cubicBezTo>
                      <a:lnTo>
                        <a:pt x="537" y="1310"/>
                      </a:lnTo>
                      <a:cubicBezTo>
                        <a:pt x="671" y="1383"/>
                        <a:pt x="805" y="1434"/>
                        <a:pt x="950" y="1434"/>
                      </a:cubicBezTo>
                      <a:cubicBezTo>
                        <a:pt x="1167" y="1434"/>
                        <a:pt x="1373" y="1310"/>
                        <a:pt x="1476" y="1115"/>
                      </a:cubicBezTo>
                      <a:cubicBezTo>
                        <a:pt x="1579" y="929"/>
                        <a:pt x="1589" y="702"/>
                        <a:pt x="1589" y="485"/>
                      </a:cubicBezTo>
                      <a:cubicBezTo>
                        <a:pt x="1589" y="228"/>
                        <a:pt x="1373" y="1"/>
                        <a:pt x="1115"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43" name="Google Shape;3143;p91"/>
                <p:cNvSpPr/>
                <p:nvPr/>
              </p:nvSpPr>
              <p:spPr>
                <a:xfrm>
                  <a:off x="6036570" y="1207676"/>
                  <a:ext cx="149483" cy="159461"/>
                </a:xfrm>
                <a:custGeom>
                  <a:rect b="b" l="l" r="r" t="t"/>
                  <a:pathLst>
                    <a:path extrusionOk="0" h="1726" w="1618">
                      <a:moveTo>
                        <a:pt x="830" y="0"/>
                      </a:moveTo>
                      <a:cubicBezTo>
                        <a:pt x="792" y="0"/>
                        <a:pt x="752" y="4"/>
                        <a:pt x="711" y="11"/>
                      </a:cubicBezTo>
                      <a:cubicBezTo>
                        <a:pt x="526" y="53"/>
                        <a:pt x="402" y="187"/>
                        <a:pt x="310" y="352"/>
                      </a:cubicBezTo>
                      <a:cubicBezTo>
                        <a:pt x="83" y="497"/>
                        <a:pt x="0" y="785"/>
                        <a:pt x="134" y="1012"/>
                      </a:cubicBezTo>
                      <a:cubicBezTo>
                        <a:pt x="258" y="1229"/>
                        <a:pt x="340" y="1497"/>
                        <a:pt x="557" y="1641"/>
                      </a:cubicBezTo>
                      <a:cubicBezTo>
                        <a:pt x="638" y="1687"/>
                        <a:pt x="735" y="1716"/>
                        <a:pt x="827" y="1716"/>
                      </a:cubicBezTo>
                      <a:cubicBezTo>
                        <a:pt x="840" y="1716"/>
                        <a:pt x="854" y="1715"/>
                        <a:pt x="867" y="1714"/>
                      </a:cubicBezTo>
                      <a:lnTo>
                        <a:pt x="1000" y="1714"/>
                      </a:lnTo>
                      <a:cubicBezTo>
                        <a:pt x="1037" y="1721"/>
                        <a:pt x="1075" y="1725"/>
                        <a:pt x="1112" y="1725"/>
                      </a:cubicBezTo>
                      <a:cubicBezTo>
                        <a:pt x="1374" y="1725"/>
                        <a:pt x="1618" y="1539"/>
                        <a:pt x="1609" y="1249"/>
                      </a:cubicBezTo>
                      <a:cubicBezTo>
                        <a:pt x="1599" y="868"/>
                        <a:pt x="1465" y="548"/>
                        <a:pt x="1259" y="238"/>
                      </a:cubicBezTo>
                      <a:cubicBezTo>
                        <a:pt x="1148" y="78"/>
                        <a:pt x="1004" y="0"/>
                        <a:pt x="830"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44" name="Google Shape;3144;p91"/>
                <p:cNvSpPr/>
                <p:nvPr/>
              </p:nvSpPr>
              <p:spPr>
                <a:xfrm>
                  <a:off x="6919885" y="1162960"/>
                  <a:ext cx="123984" cy="142462"/>
                </a:xfrm>
                <a:custGeom>
                  <a:rect b="b" l="l" r="r" t="t"/>
                  <a:pathLst>
                    <a:path extrusionOk="0" h="1542" w="1342">
                      <a:moveTo>
                        <a:pt x="517" y="0"/>
                      </a:moveTo>
                      <a:cubicBezTo>
                        <a:pt x="362" y="0"/>
                        <a:pt x="166" y="93"/>
                        <a:pt x="104" y="238"/>
                      </a:cubicBezTo>
                      <a:cubicBezTo>
                        <a:pt x="22" y="433"/>
                        <a:pt x="1" y="578"/>
                        <a:pt x="32" y="774"/>
                      </a:cubicBezTo>
                      <a:lnTo>
                        <a:pt x="63" y="867"/>
                      </a:lnTo>
                      <a:cubicBezTo>
                        <a:pt x="22" y="1063"/>
                        <a:pt x="73" y="1259"/>
                        <a:pt x="280" y="1382"/>
                      </a:cubicBezTo>
                      <a:cubicBezTo>
                        <a:pt x="342" y="1414"/>
                        <a:pt x="424" y="1434"/>
                        <a:pt x="507" y="1444"/>
                      </a:cubicBezTo>
                      <a:cubicBezTo>
                        <a:pt x="584" y="1511"/>
                        <a:pt x="691" y="1542"/>
                        <a:pt x="798" y="1542"/>
                      </a:cubicBezTo>
                      <a:cubicBezTo>
                        <a:pt x="890" y="1542"/>
                        <a:pt x="981" y="1519"/>
                        <a:pt x="1053" y="1476"/>
                      </a:cubicBezTo>
                      <a:cubicBezTo>
                        <a:pt x="1291" y="1331"/>
                        <a:pt x="1342" y="1052"/>
                        <a:pt x="1218" y="816"/>
                      </a:cubicBezTo>
                      <a:cubicBezTo>
                        <a:pt x="1218" y="816"/>
                        <a:pt x="1218" y="805"/>
                        <a:pt x="1208" y="795"/>
                      </a:cubicBezTo>
                      <a:cubicBezTo>
                        <a:pt x="1249" y="630"/>
                        <a:pt x="1229" y="465"/>
                        <a:pt x="1136" y="320"/>
                      </a:cubicBezTo>
                      <a:cubicBezTo>
                        <a:pt x="1074" y="227"/>
                        <a:pt x="991" y="145"/>
                        <a:pt x="899" y="93"/>
                      </a:cubicBezTo>
                      <a:cubicBezTo>
                        <a:pt x="816" y="42"/>
                        <a:pt x="723" y="0"/>
                        <a:pt x="610"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grpSp>
          <p:nvGrpSpPr>
            <p:cNvPr id="3145" name="Google Shape;3145;p91"/>
            <p:cNvGrpSpPr/>
            <p:nvPr/>
          </p:nvGrpSpPr>
          <p:grpSpPr>
            <a:xfrm rot="5400000">
              <a:off x="7198148" y="-425050"/>
              <a:ext cx="3467793" cy="3403401"/>
              <a:chOff x="-1338034" y="-231719"/>
              <a:chExt cx="6969038" cy="6839631"/>
            </a:xfrm>
          </p:grpSpPr>
          <p:sp>
            <p:nvSpPr>
              <p:cNvPr id="3146" name="Google Shape;3146;p91"/>
              <p:cNvSpPr/>
              <p:nvPr/>
            </p:nvSpPr>
            <p:spPr>
              <a:xfrm flipH="1" rot="5400000">
                <a:off x="-1273331" y="-296422"/>
                <a:ext cx="6839631" cy="6969038"/>
              </a:xfrm>
              <a:custGeom>
                <a:rect b="b" l="l" r="r" t="t"/>
                <a:pathLst>
                  <a:path extrusionOk="0" h="31343" w="30761">
                    <a:moveTo>
                      <a:pt x="25462" y="1"/>
                    </a:moveTo>
                    <a:cubicBezTo>
                      <a:pt x="25003" y="1"/>
                      <a:pt x="24504" y="84"/>
                      <a:pt x="23962" y="262"/>
                    </a:cubicBezTo>
                    <a:cubicBezTo>
                      <a:pt x="22714" y="644"/>
                      <a:pt x="21848" y="1706"/>
                      <a:pt x="21270" y="2862"/>
                    </a:cubicBezTo>
                    <a:cubicBezTo>
                      <a:pt x="20785" y="3728"/>
                      <a:pt x="20693" y="5740"/>
                      <a:pt x="19919" y="6421"/>
                    </a:cubicBezTo>
                    <a:cubicBezTo>
                      <a:pt x="19549" y="6724"/>
                      <a:pt x="19197" y="6855"/>
                      <a:pt x="18859" y="6855"/>
                    </a:cubicBezTo>
                    <a:cubicBezTo>
                      <a:pt x="16740" y="6855"/>
                      <a:pt x="15176" y="1692"/>
                      <a:pt x="13183" y="1603"/>
                    </a:cubicBezTo>
                    <a:cubicBezTo>
                      <a:pt x="13116" y="1599"/>
                      <a:pt x="13051" y="1598"/>
                      <a:pt x="12987" y="1598"/>
                    </a:cubicBezTo>
                    <a:cubicBezTo>
                      <a:pt x="9937" y="1598"/>
                      <a:pt x="10508" y="5882"/>
                      <a:pt x="11357" y="7762"/>
                    </a:cubicBezTo>
                    <a:cubicBezTo>
                      <a:pt x="11842" y="8917"/>
                      <a:pt x="12420" y="10072"/>
                      <a:pt x="13276" y="11134"/>
                    </a:cubicBezTo>
                    <a:cubicBezTo>
                      <a:pt x="13956" y="12094"/>
                      <a:pt x="15205" y="12867"/>
                      <a:pt x="15586" y="14116"/>
                    </a:cubicBezTo>
                    <a:cubicBezTo>
                      <a:pt x="16357" y="16711"/>
                      <a:pt x="14815" y="17501"/>
                      <a:pt x="12974" y="17501"/>
                    </a:cubicBezTo>
                    <a:cubicBezTo>
                      <a:pt x="11807" y="17501"/>
                      <a:pt x="10520" y="17184"/>
                      <a:pt x="9624" y="16808"/>
                    </a:cubicBezTo>
                    <a:cubicBezTo>
                      <a:pt x="8752" y="16450"/>
                      <a:pt x="7859" y="16277"/>
                      <a:pt x="6986" y="16277"/>
                    </a:cubicBezTo>
                    <a:cubicBezTo>
                      <a:pt x="4586" y="16277"/>
                      <a:pt x="2333" y="17587"/>
                      <a:pt x="1062" y="19985"/>
                    </a:cubicBezTo>
                    <a:cubicBezTo>
                      <a:pt x="0" y="22203"/>
                      <a:pt x="93" y="25472"/>
                      <a:pt x="1248" y="27783"/>
                    </a:cubicBezTo>
                    <a:cubicBezTo>
                      <a:pt x="1953" y="29293"/>
                      <a:pt x="2762" y="29890"/>
                      <a:pt x="3534" y="29890"/>
                    </a:cubicBezTo>
                    <a:cubicBezTo>
                      <a:pt x="4978" y="29890"/>
                      <a:pt x="6291" y="27799"/>
                      <a:pt x="6540" y="25669"/>
                    </a:cubicBezTo>
                    <a:cubicBezTo>
                      <a:pt x="6754" y="23757"/>
                      <a:pt x="7623" y="23083"/>
                      <a:pt x="8725" y="23083"/>
                    </a:cubicBezTo>
                    <a:cubicBezTo>
                      <a:pt x="10121" y="23083"/>
                      <a:pt x="11892" y="24164"/>
                      <a:pt x="13183" y="25184"/>
                    </a:cubicBezTo>
                    <a:cubicBezTo>
                      <a:pt x="14106" y="25895"/>
                      <a:pt x="14783" y="26188"/>
                      <a:pt x="15317" y="26188"/>
                    </a:cubicBezTo>
                    <a:cubicBezTo>
                      <a:pt x="16736" y="26188"/>
                      <a:pt x="17148" y="24117"/>
                      <a:pt x="18474" y="22295"/>
                    </a:cubicBezTo>
                    <a:cubicBezTo>
                      <a:pt x="19049" y="21552"/>
                      <a:pt x="19836" y="21252"/>
                      <a:pt x="20692" y="21252"/>
                    </a:cubicBezTo>
                    <a:cubicBezTo>
                      <a:pt x="22710" y="21252"/>
                      <a:pt x="25108" y="22925"/>
                      <a:pt x="25984" y="24410"/>
                    </a:cubicBezTo>
                    <a:cubicBezTo>
                      <a:pt x="26655" y="25669"/>
                      <a:pt x="26944" y="27010"/>
                      <a:pt x="27336" y="28454"/>
                    </a:cubicBezTo>
                    <a:cubicBezTo>
                      <a:pt x="27624" y="29227"/>
                      <a:pt x="27624" y="30671"/>
                      <a:pt x="28006" y="31342"/>
                    </a:cubicBezTo>
                    <a:lnTo>
                      <a:pt x="28099" y="31146"/>
                    </a:lnTo>
                    <a:cubicBezTo>
                      <a:pt x="28129" y="31161"/>
                      <a:pt x="28159" y="31168"/>
                      <a:pt x="28189" y="31168"/>
                    </a:cubicBezTo>
                    <a:cubicBezTo>
                      <a:pt x="28548" y="31168"/>
                      <a:pt x="28887" y="30143"/>
                      <a:pt x="29069" y="29609"/>
                    </a:cubicBezTo>
                    <a:cubicBezTo>
                      <a:pt x="30502" y="24802"/>
                      <a:pt x="29935" y="19315"/>
                      <a:pt x="30409" y="14311"/>
                    </a:cubicBezTo>
                    <a:cubicBezTo>
                      <a:pt x="30760" y="10859"/>
                      <a:pt x="30710" y="1"/>
                      <a:pt x="25462" y="1"/>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3147" name="Google Shape;3147;p91"/>
              <p:cNvGrpSpPr/>
              <p:nvPr/>
            </p:nvGrpSpPr>
            <p:grpSpPr>
              <a:xfrm rot="-8999843">
                <a:off x="3507775" y="2978797"/>
                <a:ext cx="1435290" cy="965508"/>
                <a:chOff x="5898017" y="1162960"/>
                <a:chExt cx="1695492" cy="1140544"/>
              </a:xfrm>
            </p:grpSpPr>
            <p:sp>
              <p:nvSpPr>
                <p:cNvPr id="3148" name="Google Shape;3148;p91"/>
                <p:cNvSpPr/>
                <p:nvPr/>
              </p:nvSpPr>
              <p:spPr>
                <a:xfrm>
                  <a:off x="5898017" y="1960377"/>
                  <a:ext cx="158260" cy="159738"/>
                </a:xfrm>
                <a:custGeom>
                  <a:rect b="b" l="l" r="r" t="t"/>
                  <a:pathLst>
                    <a:path extrusionOk="0" h="1729" w="1713">
                      <a:moveTo>
                        <a:pt x="814" y="0"/>
                      </a:moveTo>
                      <a:cubicBezTo>
                        <a:pt x="725" y="0"/>
                        <a:pt x="637" y="23"/>
                        <a:pt x="568" y="66"/>
                      </a:cubicBezTo>
                      <a:cubicBezTo>
                        <a:pt x="444" y="138"/>
                        <a:pt x="372" y="242"/>
                        <a:pt x="341" y="375"/>
                      </a:cubicBezTo>
                      <a:cubicBezTo>
                        <a:pt x="341" y="386"/>
                        <a:pt x="330" y="396"/>
                        <a:pt x="330" y="407"/>
                      </a:cubicBezTo>
                      <a:cubicBezTo>
                        <a:pt x="330" y="399"/>
                        <a:pt x="329" y="396"/>
                        <a:pt x="328" y="396"/>
                      </a:cubicBezTo>
                      <a:cubicBezTo>
                        <a:pt x="324" y="396"/>
                        <a:pt x="318" y="412"/>
                        <a:pt x="323" y="412"/>
                      </a:cubicBezTo>
                      <a:cubicBezTo>
                        <a:pt x="324" y="412"/>
                        <a:pt x="327" y="410"/>
                        <a:pt x="330" y="407"/>
                      </a:cubicBezTo>
                      <a:lnTo>
                        <a:pt x="330" y="407"/>
                      </a:lnTo>
                      <a:cubicBezTo>
                        <a:pt x="310" y="437"/>
                        <a:pt x="289" y="478"/>
                        <a:pt x="268" y="510"/>
                      </a:cubicBezTo>
                      <a:cubicBezTo>
                        <a:pt x="217" y="613"/>
                        <a:pt x="155" y="716"/>
                        <a:pt x="103" y="819"/>
                      </a:cubicBezTo>
                      <a:cubicBezTo>
                        <a:pt x="0" y="1005"/>
                        <a:pt x="21" y="1242"/>
                        <a:pt x="176" y="1397"/>
                      </a:cubicBezTo>
                      <a:lnTo>
                        <a:pt x="279" y="1500"/>
                      </a:lnTo>
                      <a:cubicBezTo>
                        <a:pt x="330" y="1551"/>
                        <a:pt x="424" y="1603"/>
                        <a:pt x="506" y="1624"/>
                      </a:cubicBezTo>
                      <a:cubicBezTo>
                        <a:pt x="591" y="1695"/>
                        <a:pt x="696" y="1729"/>
                        <a:pt x="802" y="1729"/>
                      </a:cubicBezTo>
                      <a:cubicBezTo>
                        <a:pt x="926" y="1729"/>
                        <a:pt x="1051" y="1682"/>
                        <a:pt x="1146" y="1592"/>
                      </a:cubicBezTo>
                      <a:cubicBezTo>
                        <a:pt x="1331" y="1417"/>
                        <a:pt x="1527" y="1262"/>
                        <a:pt x="1600" y="1015"/>
                      </a:cubicBezTo>
                      <a:cubicBezTo>
                        <a:pt x="1713" y="581"/>
                        <a:pt x="1362" y="283"/>
                        <a:pt x="1052" y="66"/>
                      </a:cubicBezTo>
                      <a:cubicBezTo>
                        <a:pt x="982" y="21"/>
                        <a:pt x="897" y="0"/>
                        <a:pt x="814"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49" name="Google Shape;3149;p91"/>
                <p:cNvSpPr/>
                <p:nvPr/>
              </p:nvSpPr>
              <p:spPr>
                <a:xfrm>
                  <a:off x="6434602" y="2116420"/>
                  <a:ext cx="143016" cy="187085"/>
                </a:xfrm>
                <a:custGeom>
                  <a:rect b="b" l="l" r="r" t="t"/>
                  <a:pathLst>
                    <a:path extrusionOk="0" h="2025" w="1548">
                      <a:moveTo>
                        <a:pt x="601" y="0"/>
                      </a:moveTo>
                      <a:cubicBezTo>
                        <a:pt x="436" y="0"/>
                        <a:pt x="276" y="83"/>
                        <a:pt x="175" y="265"/>
                      </a:cubicBezTo>
                      <a:cubicBezTo>
                        <a:pt x="72" y="440"/>
                        <a:pt x="51" y="646"/>
                        <a:pt x="41" y="832"/>
                      </a:cubicBezTo>
                      <a:cubicBezTo>
                        <a:pt x="0" y="1224"/>
                        <a:pt x="10" y="1698"/>
                        <a:pt x="361" y="1946"/>
                      </a:cubicBezTo>
                      <a:cubicBezTo>
                        <a:pt x="443" y="2000"/>
                        <a:pt x="526" y="2024"/>
                        <a:pt x="608" y="2024"/>
                      </a:cubicBezTo>
                      <a:cubicBezTo>
                        <a:pt x="743" y="2024"/>
                        <a:pt x="875" y="1960"/>
                        <a:pt x="990" y="1863"/>
                      </a:cubicBezTo>
                      <a:cubicBezTo>
                        <a:pt x="1186" y="1853"/>
                        <a:pt x="1372" y="1719"/>
                        <a:pt x="1434" y="1523"/>
                      </a:cubicBezTo>
                      <a:cubicBezTo>
                        <a:pt x="1454" y="1420"/>
                        <a:pt x="1475" y="1327"/>
                        <a:pt x="1485" y="1234"/>
                      </a:cubicBezTo>
                      <a:cubicBezTo>
                        <a:pt x="1516" y="1173"/>
                        <a:pt x="1547" y="1100"/>
                        <a:pt x="1547" y="1017"/>
                      </a:cubicBezTo>
                      <a:cubicBezTo>
                        <a:pt x="1547" y="863"/>
                        <a:pt x="1475" y="749"/>
                        <a:pt x="1382" y="667"/>
                      </a:cubicBezTo>
                      <a:cubicBezTo>
                        <a:pt x="1351" y="616"/>
                        <a:pt x="1320" y="574"/>
                        <a:pt x="1279" y="522"/>
                      </a:cubicBezTo>
                      <a:cubicBezTo>
                        <a:pt x="1238" y="471"/>
                        <a:pt x="1186" y="440"/>
                        <a:pt x="1135" y="389"/>
                      </a:cubicBezTo>
                      <a:cubicBezTo>
                        <a:pt x="1124" y="347"/>
                        <a:pt x="1103" y="295"/>
                        <a:pt x="1073" y="254"/>
                      </a:cubicBezTo>
                      <a:cubicBezTo>
                        <a:pt x="951" y="91"/>
                        <a:pt x="774" y="0"/>
                        <a:pt x="601"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50" name="Google Shape;3150;p91"/>
                <p:cNvSpPr/>
                <p:nvPr/>
              </p:nvSpPr>
              <p:spPr>
                <a:xfrm>
                  <a:off x="6864018" y="1933954"/>
                  <a:ext cx="156689" cy="160200"/>
                </a:xfrm>
                <a:custGeom>
                  <a:rect b="b" l="l" r="r" t="t"/>
                  <a:pathLst>
                    <a:path extrusionOk="0" h="1734" w="1696">
                      <a:moveTo>
                        <a:pt x="1146" y="1"/>
                      </a:moveTo>
                      <a:cubicBezTo>
                        <a:pt x="1140" y="1"/>
                        <a:pt x="1134" y="1"/>
                        <a:pt x="1129" y="1"/>
                      </a:cubicBezTo>
                      <a:cubicBezTo>
                        <a:pt x="973" y="1"/>
                        <a:pt x="829" y="42"/>
                        <a:pt x="705" y="115"/>
                      </a:cubicBezTo>
                      <a:cubicBezTo>
                        <a:pt x="592" y="145"/>
                        <a:pt x="489" y="218"/>
                        <a:pt x="427" y="331"/>
                      </a:cubicBezTo>
                      <a:cubicBezTo>
                        <a:pt x="386" y="414"/>
                        <a:pt x="334" y="476"/>
                        <a:pt x="283" y="548"/>
                      </a:cubicBezTo>
                      <a:cubicBezTo>
                        <a:pt x="180" y="693"/>
                        <a:pt x="128" y="858"/>
                        <a:pt x="86" y="1023"/>
                      </a:cubicBezTo>
                      <a:cubicBezTo>
                        <a:pt x="1" y="1347"/>
                        <a:pt x="259" y="1627"/>
                        <a:pt x="559" y="1627"/>
                      </a:cubicBezTo>
                      <a:cubicBezTo>
                        <a:pt x="584" y="1627"/>
                        <a:pt x="609" y="1625"/>
                        <a:pt x="633" y="1621"/>
                      </a:cubicBezTo>
                      <a:cubicBezTo>
                        <a:pt x="726" y="1683"/>
                        <a:pt x="829" y="1734"/>
                        <a:pt x="932" y="1734"/>
                      </a:cubicBezTo>
                      <a:cubicBezTo>
                        <a:pt x="1149" y="1734"/>
                        <a:pt x="1314" y="1590"/>
                        <a:pt x="1386" y="1404"/>
                      </a:cubicBezTo>
                      <a:cubicBezTo>
                        <a:pt x="1417" y="1383"/>
                        <a:pt x="1448" y="1363"/>
                        <a:pt x="1469" y="1332"/>
                      </a:cubicBezTo>
                      <a:cubicBezTo>
                        <a:pt x="1696" y="1085"/>
                        <a:pt x="1613" y="785"/>
                        <a:pt x="1613" y="476"/>
                      </a:cubicBezTo>
                      <a:cubicBezTo>
                        <a:pt x="1613" y="223"/>
                        <a:pt x="1406" y="1"/>
                        <a:pt x="1146"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51" name="Google Shape;3151;p91"/>
                <p:cNvSpPr/>
                <p:nvPr/>
              </p:nvSpPr>
              <p:spPr>
                <a:xfrm>
                  <a:off x="7359861" y="1915384"/>
                  <a:ext cx="163988" cy="152162"/>
                </a:xfrm>
                <a:custGeom>
                  <a:rect b="b" l="l" r="r" t="t"/>
                  <a:pathLst>
                    <a:path extrusionOk="0" h="1647" w="1775">
                      <a:moveTo>
                        <a:pt x="1056" y="1"/>
                      </a:moveTo>
                      <a:cubicBezTo>
                        <a:pt x="1034" y="1"/>
                        <a:pt x="1013" y="3"/>
                        <a:pt x="991" y="6"/>
                      </a:cubicBezTo>
                      <a:lnTo>
                        <a:pt x="960" y="6"/>
                      </a:lnTo>
                      <a:cubicBezTo>
                        <a:pt x="775" y="6"/>
                        <a:pt x="651" y="99"/>
                        <a:pt x="548" y="243"/>
                      </a:cubicBezTo>
                      <a:cubicBezTo>
                        <a:pt x="465" y="346"/>
                        <a:pt x="383" y="460"/>
                        <a:pt x="321" y="573"/>
                      </a:cubicBezTo>
                      <a:cubicBezTo>
                        <a:pt x="259" y="687"/>
                        <a:pt x="218" y="800"/>
                        <a:pt x="156" y="914"/>
                      </a:cubicBezTo>
                      <a:cubicBezTo>
                        <a:pt x="1" y="1234"/>
                        <a:pt x="186" y="1646"/>
                        <a:pt x="578" y="1646"/>
                      </a:cubicBezTo>
                      <a:cubicBezTo>
                        <a:pt x="672" y="1646"/>
                        <a:pt x="775" y="1636"/>
                        <a:pt x="878" y="1636"/>
                      </a:cubicBezTo>
                      <a:cubicBezTo>
                        <a:pt x="904" y="1641"/>
                        <a:pt x="930" y="1643"/>
                        <a:pt x="954" y="1643"/>
                      </a:cubicBezTo>
                      <a:cubicBezTo>
                        <a:pt x="1045" y="1643"/>
                        <a:pt x="1124" y="1615"/>
                        <a:pt x="1197" y="1574"/>
                      </a:cubicBezTo>
                      <a:cubicBezTo>
                        <a:pt x="1352" y="1522"/>
                        <a:pt x="1486" y="1440"/>
                        <a:pt x="1589" y="1295"/>
                      </a:cubicBezTo>
                      <a:cubicBezTo>
                        <a:pt x="1775" y="1017"/>
                        <a:pt x="1610" y="646"/>
                        <a:pt x="1517" y="357"/>
                      </a:cubicBezTo>
                      <a:cubicBezTo>
                        <a:pt x="1452" y="170"/>
                        <a:pt x="1260" y="1"/>
                        <a:pt x="1056"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52" name="Google Shape;3152;p91"/>
                <p:cNvSpPr/>
                <p:nvPr/>
              </p:nvSpPr>
              <p:spPr>
                <a:xfrm>
                  <a:off x="7171206" y="1552025"/>
                  <a:ext cx="161124" cy="141538"/>
                </a:xfrm>
                <a:custGeom>
                  <a:rect b="b" l="l" r="r" t="t"/>
                  <a:pathLst>
                    <a:path extrusionOk="0" h="1532" w="1744">
                      <a:moveTo>
                        <a:pt x="1074" y="1"/>
                      </a:moveTo>
                      <a:cubicBezTo>
                        <a:pt x="1033" y="1"/>
                        <a:pt x="992" y="4"/>
                        <a:pt x="949" y="9"/>
                      </a:cubicBezTo>
                      <a:cubicBezTo>
                        <a:pt x="867" y="20"/>
                        <a:pt x="795" y="61"/>
                        <a:pt x="733" y="112"/>
                      </a:cubicBezTo>
                      <a:lnTo>
                        <a:pt x="733" y="102"/>
                      </a:lnTo>
                      <a:cubicBezTo>
                        <a:pt x="681" y="91"/>
                        <a:pt x="640" y="82"/>
                        <a:pt x="599" y="82"/>
                      </a:cubicBezTo>
                      <a:lnTo>
                        <a:pt x="589" y="82"/>
                      </a:lnTo>
                      <a:cubicBezTo>
                        <a:pt x="577" y="80"/>
                        <a:pt x="566" y="79"/>
                        <a:pt x="554" y="79"/>
                      </a:cubicBezTo>
                      <a:cubicBezTo>
                        <a:pt x="407" y="79"/>
                        <a:pt x="243" y="195"/>
                        <a:pt x="176" y="318"/>
                      </a:cubicBezTo>
                      <a:cubicBezTo>
                        <a:pt x="83" y="494"/>
                        <a:pt x="62" y="731"/>
                        <a:pt x="32" y="927"/>
                      </a:cubicBezTo>
                      <a:cubicBezTo>
                        <a:pt x="0" y="1102"/>
                        <a:pt x="32" y="1257"/>
                        <a:pt x="155" y="1391"/>
                      </a:cubicBezTo>
                      <a:cubicBezTo>
                        <a:pt x="247" y="1484"/>
                        <a:pt x="372" y="1532"/>
                        <a:pt x="498" y="1532"/>
                      </a:cubicBezTo>
                      <a:cubicBezTo>
                        <a:pt x="583" y="1532"/>
                        <a:pt x="668" y="1510"/>
                        <a:pt x="743" y="1464"/>
                      </a:cubicBezTo>
                      <a:cubicBezTo>
                        <a:pt x="826" y="1412"/>
                        <a:pt x="919" y="1361"/>
                        <a:pt x="1011" y="1319"/>
                      </a:cubicBezTo>
                      <a:cubicBezTo>
                        <a:pt x="1022" y="1319"/>
                        <a:pt x="1032" y="1319"/>
                        <a:pt x="1032" y="1309"/>
                      </a:cubicBezTo>
                      <a:cubicBezTo>
                        <a:pt x="1063" y="1309"/>
                        <a:pt x="1084" y="1299"/>
                        <a:pt x="1104" y="1278"/>
                      </a:cubicBezTo>
                      <a:cubicBezTo>
                        <a:pt x="1125" y="1278"/>
                        <a:pt x="1146" y="1267"/>
                        <a:pt x="1156" y="1257"/>
                      </a:cubicBezTo>
                      <a:cubicBezTo>
                        <a:pt x="1341" y="1164"/>
                        <a:pt x="1465" y="969"/>
                        <a:pt x="1589" y="814"/>
                      </a:cubicBezTo>
                      <a:cubicBezTo>
                        <a:pt x="1744" y="607"/>
                        <a:pt x="1651" y="360"/>
                        <a:pt x="1476" y="215"/>
                      </a:cubicBezTo>
                      <a:cubicBezTo>
                        <a:pt x="1465" y="185"/>
                        <a:pt x="1444" y="153"/>
                        <a:pt x="1414" y="133"/>
                      </a:cubicBezTo>
                      <a:cubicBezTo>
                        <a:pt x="1312" y="32"/>
                        <a:pt x="1199" y="1"/>
                        <a:pt x="1074"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53" name="Google Shape;3153;p91"/>
                <p:cNvSpPr/>
                <p:nvPr/>
              </p:nvSpPr>
              <p:spPr>
                <a:xfrm>
                  <a:off x="7460008" y="1266547"/>
                  <a:ext cx="133500" cy="156504"/>
                </a:xfrm>
                <a:custGeom>
                  <a:rect b="b" l="l" r="r" t="t"/>
                  <a:pathLst>
                    <a:path extrusionOk="0" h="1694" w="1445">
                      <a:moveTo>
                        <a:pt x="564" y="1"/>
                      </a:moveTo>
                      <a:cubicBezTo>
                        <a:pt x="351" y="1"/>
                        <a:pt x="135" y="145"/>
                        <a:pt x="83" y="355"/>
                      </a:cubicBezTo>
                      <a:cubicBezTo>
                        <a:pt x="62" y="448"/>
                        <a:pt x="51" y="541"/>
                        <a:pt x="62" y="634"/>
                      </a:cubicBezTo>
                      <a:cubicBezTo>
                        <a:pt x="21" y="747"/>
                        <a:pt x="0" y="871"/>
                        <a:pt x="0" y="985"/>
                      </a:cubicBezTo>
                      <a:cubicBezTo>
                        <a:pt x="0" y="1180"/>
                        <a:pt x="72" y="1335"/>
                        <a:pt x="196" y="1490"/>
                      </a:cubicBezTo>
                      <a:cubicBezTo>
                        <a:pt x="268" y="1583"/>
                        <a:pt x="413" y="1666"/>
                        <a:pt x="526" y="1686"/>
                      </a:cubicBezTo>
                      <a:cubicBezTo>
                        <a:pt x="571" y="1691"/>
                        <a:pt x="614" y="1694"/>
                        <a:pt x="656" y="1694"/>
                      </a:cubicBezTo>
                      <a:cubicBezTo>
                        <a:pt x="787" y="1694"/>
                        <a:pt x="907" y="1669"/>
                        <a:pt x="1032" y="1614"/>
                      </a:cubicBezTo>
                      <a:cubicBezTo>
                        <a:pt x="1279" y="1510"/>
                        <a:pt x="1444" y="1212"/>
                        <a:pt x="1424" y="943"/>
                      </a:cubicBezTo>
                      <a:cubicBezTo>
                        <a:pt x="1382" y="552"/>
                        <a:pt x="1114" y="273"/>
                        <a:pt x="794" y="66"/>
                      </a:cubicBezTo>
                      <a:cubicBezTo>
                        <a:pt x="724" y="21"/>
                        <a:pt x="644" y="1"/>
                        <a:pt x="564"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54" name="Google Shape;3154;p91"/>
                <p:cNvSpPr/>
                <p:nvPr/>
              </p:nvSpPr>
              <p:spPr>
                <a:xfrm>
                  <a:off x="6145217" y="1564292"/>
                  <a:ext cx="162048" cy="180340"/>
                </a:xfrm>
                <a:custGeom>
                  <a:rect b="b" l="l" r="r" t="t"/>
                  <a:pathLst>
                    <a:path extrusionOk="0" h="1952" w="1754">
                      <a:moveTo>
                        <a:pt x="850" y="0"/>
                      </a:moveTo>
                      <a:cubicBezTo>
                        <a:pt x="689" y="0"/>
                        <a:pt x="526" y="60"/>
                        <a:pt x="381" y="154"/>
                      </a:cubicBezTo>
                      <a:cubicBezTo>
                        <a:pt x="196" y="277"/>
                        <a:pt x="103" y="504"/>
                        <a:pt x="175" y="721"/>
                      </a:cubicBezTo>
                      <a:cubicBezTo>
                        <a:pt x="41" y="979"/>
                        <a:pt x="0" y="1278"/>
                        <a:pt x="175" y="1547"/>
                      </a:cubicBezTo>
                      <a:cubicBezTo>
                        <a:pt x="335" y="1786"/>
                        <a:pt x="631" y="1952"/>
                        <a:pt x="928" y="1952"/>
                      </a:cubicBezTo>
                      <a:cubicBezTo>
                        <a:pt x="1015" y="1952"/>
                        <a:pt x="1102" y="1938"/>
                        <a:pt x="1186" y="1907"/>
                      </a:cubicBezTo>
                      <a:cubicBezTo>
                        <a:pt x="1424" y="1815"/>
                        <a:pt x="1578" y="1660"/>
                        <a:pt x="1671" y="1423"/>
                      </a:cubicBezTo>
                      <a:cubicBezTo>
                        <a:pt x="1754" y="1185"/>
                        <a:pt x="1671" y="917"/>
                        <a:pt x="1589" y="701"/>
                      </a:cubicBezTo>
                      <a:cubicBezTo>
                        <a:pt x="1495" y="463"/>
                        <a:pt x="1392" y="206"/>
                        <a:pt x="1155" y="82"/>
                      </a:cubicBezTo>
                      <a:cubicBezTo>
                        <a:pt x="1058" y="25"/>
                        <a:pt x="955" y="0"/>
                        <a:pt x="850"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55" name="Google Shape;3155;p91"/>
                <p:cNvSpPr/>
                <p:nvPr/>
              </p:nvSpPr>
              <p:spPr>
                <a:xfrm>
                  <a:off x="6607338" y="1465067"/>
                  <a:ext cx="146896" cy="132484"/>
                </a:xfrm>
                <a:custGeom>
                  <a:rect b="b" l="l" r="r" t="t"/>
                  <a:pathLst>
                    <a:path extrusionOk="0" h="1434" w="1590">
                      <a:moveTo>
                        <a:pt x="1115" y="1"/>
                      </a:moveTo>
                      <a:cubicBezTo>
                        <a:pt x="867" y="10"/>
                        <a:pt x="640" y="93"/>
                        <a:pt x="486" y="289"/>
                      </a:cubicBezTo>
                      <a:cubicBezTo>
                        <a:pt x="300" y="310"/>
                        <a:pt x="124" y="464"/>
                        <a:pt x="73" y="650"/>
                      </a:cubicBezTo>
                      <a:cubicBezTo>
                        <a:pt x="1" y="898"/>
                        <a:pt x="135" y="1115"/>
                        <a:pt x="362" y="1218"/>
                      </a:cubicBezTo>
                      <a:cubicBezTo>
                        <a:pt x="383" y="1228"/>
                        <a:pt x="403" y="1238"/>
                        <a:pt x="413" y="1248"/>
                      </a:cubicBezTo>
                      <a:lnTo>
                        <a:pt x="537" y="1310"/>
                      </a:lnTo>
                      <a:cubicBezTo>
                        <a:pt x="671" y="1383"/>
                        <a:pt x="805" y="1434"/>
                        <a:pt x="950" y="1434"/>
                      </a:cubicBezTo>
                      <a:cubicBezTo>
                        <a:pt x="1167" y="1434"/>
                        <a:pt x="1373" y="1310"/>
                        <a:pt x="1476" y="1115"/>
                      </a:cubicBezTo>
                      <a:cubicBezTo>
                        <a:pt x="1579" y="929"/>
                        <a:pt x="1589" y="702"/>
                        <a:pt x="1589" y="485"/>
                      </a:cubicBezTo>
                      <a:cubicBezTo>
                        <a:pt x="1589" y="228"/>
                        <a:pt x="1373" y="1"/>
                        <a:pt x="1115"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56" name="Google Shape;3156;p91"/>
                <p:cNvSpPr/>
                <p:nvPr/>
              </p:nvSpPr>
              <p:spPr>
                <a:xfrm>
                  <a:off x="6036570" y="1207676"/>
                  <a:ext cx="149483" cy="159461"/>
                </a:xfrm>
                <a:custGeom>
                  <a:rect b="b" l="l" r="r" t="t"/>
                  <a:pathLst>
                    <a:path extrusionOk="0" h="1726" w="1618">
                      <a:moveTo>
                        <a:pt x="830" y="0"/>
                      </a:moveTo>
                      <a:cubicBezTo>
                        <a:pt x="792" y="0"/>
                        <a:pt x="752" y="4"/>
                        <a:pt x="711" y="11"/>
                      </a:cubicBezTo>
                      <a:cubicBezTo>
                        <a:pt x="526" y="53"/>
                        <a:pt x="402" y="187"/>
                        <a:pt x="310" y="352"/>
                      </a:cubicBezTo>
                      <a:cubicBezTo>
                        <a:pt x="83" y="497"/>
                        <a:pt x="0" y="785"/>
                        <a:pt x="134" y="1012"/>
                      </a:cubicBezTo>
                      <a:cubicBezTo>
                        <a:pt x="258" y="1229"/>
                        <a:pt x="340" y="1497"/>
                        <a:pt x="557" y="1641"/>
                      </a:cubicBezTo>
                      <a:cubicBezTo>
                        <a:pt x="638" y="1687"/>
                        <a:pt x="735" y="1716"/>
                        <a:pt x="827" y="1716"/>
                      </a:cubicBezTo>
                      <a:cubicBezTo>
                        <a:pt x="840" y="1716"/>
                        <a:pt x="854" y="1715"/>
                        <a:pt x="867" y="1714"/>
                      </a:cubicBezTo>
                      <a:lnTo>
                        <a:pt x="1000" y="1714"/>
                      </a:lnTo>
                      <a:cubicBezTo>
                        <a:pt x="1037" y="1721"/>
                        <a:pt x="1075" y="1725"/>
                        <a:pt x="1112" y="1725"/>
                      </a:cubicBezTo>
                      <a:cubicBezTo>
                        <a:pt x="1374" y="1725"/>
                        <a:pt x="1618" y="1539"/>
                        <a:pt x="1609" y="1249"/>
                      </a:cubicBezTo>
                      <a:cubicBezTo>
                        <a:pt x="1599" y="868"/>
                        <a:pt x="1465" y="548"/>
                        <a:pt x="1259" y="238"/>
                      </a:cubicBezTo>
                      <a:cubicBezTo>
                        <a:pt x="1148" y="78"/>
                        <a:pt x="1004" y="0"/>
                        <a:pt x="830"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57" name="Google Shape;3157;p91"/>
                <p:cNvSpPr/>
                <p:nvPr/>
              </p:nvSpPr>
              <p:spPr>
                <a:xfrm>
                  <a:off x="6919885" y="1162960"/>
                  <a:ext cx="123984" cy="142462"/>
                </a:xfrm>
                <a:custGeom>
                  <a:rect b="b" l="l" r="r" t="t"/>
                  <a:pathLst>
                    <a:path extrusionOk="0" h="1542" w="1342">
                      <a:moveTo>
                        <a:pt x="517" y="0"/>
                      </a:moveTo>
                      <a:cubicBezTo>
                        <a:pt x="362" y="0"/>
                        <a:pt x="166" y="93"/>
                        <a:pt x="104" y="238"/>
                      </a:cubicBezTo>
                      <a:cubicBezTo>
                        <a:pt x="22" y="433"/>
                        <a:pt x="1" y="578"/>
                        <a:pt x="32" y="774"/>
                      </a:cubicBezTo>
                      <a:lnTo>
                        <a:pt x="63" y="867"/>
                      </a:lnTo>
                      <a:cubicBezTo>
                        <a:pt x="22" y="1063"/>
                        <a:pt x="73" y="1259"/>
                        <a:pt x="280" y="1382"/>
                      </a:cubicBezTo>
                      <a:cubicBezTo>
                        <a:pt x="342" y="1414"/>
                        <a:pt x="424" y="1434"/>
                        <a:pt x="507" y="1444"/>
                      </a:cubicBezTo>
                      <a:cubicBezTo>
                        <a:pt x="584" y="1511"/>
                        <a:pt x="691" y="1542"/>
                        <a:pt x="798" y="1542"/>
                      </a:cubicBezTo>
                      <a:cubicBezTo>
                        <a:pt x="890" y="1542"/>
                        <a:pt x="981" y="1519"/>
                        <a:pt x="1053" y="1476"/>
                      </a:cubicBezTo>
                      <a:cubicBezTo>
                        <a:pt x="1291" y="1331"/>
                        <a:pt x="1342" y="1052"/>
                        <a:pt x="1218" y="816"/>
                      </a:cubicBezTo>
                      <a:cubicBezTo>
                        <a:pt x="1218" y="816"/>
                        <a:pt x="1218" y="805"/>
                        <a:pt x="1208" y="795"/>
                      </a:cubicBezTo>
                      <a:cubicBezTo>
                        <a:pt x="1249" y="630"/>
                        <a:pt x="1229" y="465"/>
                        <a:pt x="1136" y="320"/>
                      </a:cubicBezTo>
                      <a:cubicBezTo>
                        <a:pt x="1074" y="227"/>
                        <a:pt x="991" y="145"/>
                        <a:pt x="899" y="93"/>
                      </a:cubicBezTo>
                      <a:cubicBezTo>
                        <a:pt x="816" y="42"/>
                        <a:pt x="723" y="0"/>
                        <a:pt x="610"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3158" name="Google Shape;3158;p91"/>
              <p:cNvGrpSpPr/>
              <p:nvPr/>
            </p:nvGrpSpPr>
            <p:grpSpPr>
              <a:xfrm rot="-8999843">
                <a:off x="3507775" y="294172"/>
                <a:ext cx="1435290" cy="965508"/>
                <a:chOff x="5898017" y="1162960"/>
                <a:chExt cx="1695492" cy="1140544"/>
              </a:xfrm>
            </p:grpSpPr>
            <p:sp>
              <p:nvSpPr>
                <p:cNvPr id="3159" name="Google Shape;3159;p91"/>
                <p:cNvSpPr/>
                <p:nvPr/>
              </p:nvSpPr>
              <p:spPr>
                <a:xfrm>
                  <a:off x="5898017" y="1960377"/>
                  <a:ext cx="158260" cy="159738"/>
                </a:xfrm>
                <a:custGeom>
                  <a:rect b="b" l="l" r="r" t="t"/>
                  <a:pathLst>
                    <a:path extrusionOk="0" h="1729" w="1713">
                      <a:moveTo>
                        <a:pt x="814" y="0"/>
                      </a:moveTo>
                      <a:cubicBezTo>
                        <a:pt x="725" y="0"/>
                        <a:pt x="637" y="23"/>
                        <a:pt x="568" y="66"/>
                      </a:cubicBezTo>
                      <a:cubicBezTo>
                        <a:pt x="444" y="138"/>
                        <a:pt x="372" y="242"/>
                        <a:pt x="341" y="375"/>
                      </a:cubicBezTo>
                      <a:cubicBezTo>
                        <a:pt x="341" y="386"/>
                        <a:pt x="330" y="396"/>
                        <a:pt x="330" y="407"/>
                      </a:cubicBezTo>
                      <a:cubicBezTo>
                        <a:pt x="330" y="399"/>
                        <a:pt x="329" y="396"/>
                        <a:pt x="328" y="396"/>
                      </a:cubicBezTo>
                      <a:cubicBezTo>
                        <a:pt x="324" y="396"/>
                        <a:pt x="318" y="412"/>
                        <a:pt x="323" y="412"/>
                      </a:cubicBezTo>
                      <a:cubicBezTo>
                        <a:pt x="324" y="412"/>
                        <a:pt x="327" y="410"/>
                        <a:pt x="330" y="407"/>
                      </a:cubicBezTo>
                      <a:lnTo>
                        <a:pt x="330" y="407"/>
                      </a:lnTo>
                      <a:cubicBezTo>
                        <a:pt x="310" y="437"/>
                        <a:pt x="289" y="478"/>
                        <a:pt x="268" y="510"/>
                      </a:cubicBezTo>
                      <a:cubicBezTo>
                        <a:pt x="217" y="613"/>
                        <a:pt x="155" y="716"/>
                        <a:pt x="103" y="819"/>
                      </a:cubicBezTo>
                      <a:cubicBezTo>
                        <a:pt x="0" y="1005"/>
                        <a:pt x="21" y="1242"/>
                        <a:pt x="176" y="1397"/>
                      </a:cubicBezTo>
                      <a:lnTo>
                        <a:pt x="279" y="1500"/>
                      </a:lnTo>
                      <a:cubicBezTo>
                        <a:pt x="330" y="1551"/>
                        <a:pt x="424" y="1603"/>
                        <a:pt x="506" y="1624"/>
                      </a:cubicBezTo>
                      <a:cubicBezTo>
                        <a:pt x="591" y="1695"/>
                        <a:pt x="696" y="1729"/>
                        <a:pt x="802" y="1729"/>
                      </a:cubicBezTo>
                      <a:cubicBezTo>
                        <a:pt x="926" y="1729"/>
                        <a:pt x="1051" y="1682"/>
                        <a:pt x="1146" y="1592"/>
                      </a:cubicBezTo>
                      <a:cubicBezTo>
                        <a:pt x="1331" y="1417"/>
                        <a:pt x="1527" y="1262"/>
                        <a:pt x="1600" y="1015"/>
                      </a:cubicBezTo>
                      <a:cubicBezTo>
                        <a:pt x="1713" y="581"/>
                        <a:pt x="1362" y="283"/>
                        <a:pt x="1052" y="66"/>
                      </a:cubicBezTo>
                      <a:cubicBezTo>
                        <a:pt x="982" y="21"/>
                        <a:pt x="897" y="0"/>
                        <a:pt x="814"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60" name="Google Shape;3160;p91"/>
                <p:cNvSpPr/>
                <p:nvPr/>
              </p:nvSpPr>
              <p:spPr>
                <a:xfrm>
                  <a:off x="6434602" y="2116420"/>
                  <a:ext cx="143016" cy="187085"/>
                </a:xfrm>
                <a:custGeom>
                  <a:rect b="b" l="l" r="r" t="t"/>
                  <a:pathLst>
                    <a:path extrusionOk="0" h="2025" w="1548">
                      <a:moveTo>
                        <a:pt x="601" y="0"/>
                      </a:moveTo>
                      <a:cubicBezTo>
                        <a:pt x="436" y="0"/>
                        <a:pt x="276" y="83"/>
                        <a:pt x="175" y="265"/>
                      </a:cubicBezTo>
                      <a:cubicBezTo>
                        <a:pt x="72" y="440"/>
                        <a:pt x="51" y="646"/>
                        <a:pt x="41" y="832"/>
                      </a:cubicBezTo>
                      <a:cubicBezTo>
                        <a:pt x="0" y="1224"/>
                        <a:pt x="10" y="1698"/>
                        <a:pt x="361" y="1946"/>
                      </a:cubicBezTo>
                      <a:cubicBezTo>
                        <a:pt x="443" y="2000"/>
                        <a:pt x="526" y="2024"/>
                        <a:pt x="608" y="2024"/>
                      </a:cubicBezTo>
                      <a:cubicBezTo>
                        <a:pt x="743" y="2024"/>
                        <a:pt x="875" y="1960"/>
                        <a:pt x="990" y="1863"/>
                      </a:cubicBezTo>
                      <a:cubicBezTo>
                        <a:pt x="1186" y="1853"/>
                        <a:pt x="1372" y="1719"/>
                        <a:pt x="1434" y="1523"/>
                      </a:cubicBezTo>
                      <a:cubicBezTo>
                        <a:pt x="1454" y="1420"/>
                        <a:pt x="1475" y="1327"/>
                        <a:pt x="1485" y="1234"/>
                      </a:cubicBezTo>
                      <a:cubicBezTo>
                        <a:pt x="1516" y="1173"/>
                        <a:pt x="1547" y="1100"/>
                        <a:pt x="1547" y="1017"/>
                      </a:cubicBezTo>
                      <a:cubicBezTo>
                        <a:pt x="1547" y="863"/>
                        <a:pt x="1475" y="749"/>
                        <a:pt x="1382" y="667"/>
                      </a:cubicBezTo>
                      <a:cubicBezTo>
                        <a:pt x="1351" y="616"/>
                        <a:pt x="1320" y="574"/>
                        <a:pt x="1279" y="522"/>
                      </a:cubicBezTo>
                      <a:cubicBezTo>
                        <a:pt x="1238" y="471"/>
                        <a:pt x="1186" y="440"/>
                        <a:pt x="1135" y="389"/>
                      </a:cubicBezTo>
                      <a:cubicBezTo>
                        <a:pt x="1124" y="347"/>
                        <a:pt x="1103" y="295"/>
                        <a:pt x="1073" y="254"/>
                      </a:cubicBezTo>
                      <a:cubicBezTo>
                        <a:pt x="951" y="91"/>
                        <a:pt x="774" y="0"/>
                        <a:pt x="601"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61" name="Google Shape;3161;p91"/>
                <p:cNvSpPr/>
                <p:nvPr/>
              </p:nvSpPr>
              <p:spPr>
                <a:xfrm>
                  <a:off x="6864018" y="1933954"/>
                  <a:ext cx="156689" cy="160200"/>
                </a:xfrm>
                <a:custGeom>
                  <a:rect b="b" l="l" r="r" t="t"/>
                  <a:pathLst>
                    <a:path extrusionOk="0" h="1734" w="1696">
                      <a:moveTo>
                        <a:pt x="1146" y="1"/>
                      </a:moveTo>
                      <a:cubicBezTo>
                        <a:pt x="1140" y="1"/>
                        <a:pt x="1134" y="1"/>
                        <a:pt x="1129" y="1"/>
                      </a:cubicBezTo>
                      <a:cubicBezTo>
                        <a:pt x="973" y="1"/>
                        <a:pt x="829" y="42"/>
                        <a:pt x="705" y="115"/>
                      </a:cubicBezTo>
                      <a:cubicBezTo>
                        <a:pt x="592" y="145"/>
                        <a:pt x="489" y="218"/>
                        <a:pt x="427" y="331"/>
                      </a:cubicBezTo>
                      <a:cubicBezTo>
                        <a:pt x="386" y="414"/>
                        <a:pt x="334" y="476"/>
                        <a:pt x="283" y="548"/>
                      </a:cubicBezTo>
                      <a:cubicBezTo>
                        <a:pt x="180" y="693"/>
                        <a:pt x="128" y="858"/>
                        <a:pt x="86" y="1023"/>
                      </a:cubicBezTo>
                      <a:cubicBezTo>
                        <a:pt x="1" y="1347"/>
                        <a:pt x="259" y="1627"/>
                        <a:pt x="559" y="1627"/>
                      </a:cubicBezTo>
                      <a:cubicBezTo>
                        <a:pt x="584" y="1627"/>
                        <a:pt x="609" y="1625"/>
                        <a:pt x="633" y="1621"/>
                      </a:cubicBezTo>
                      <a:cubicBezTo>
                        <a:pt x="726" y="1683"/>
                        <a:pt x="829" y="1734"/>
                        <a:pt x="932" y="1734"/>
                      </a:cubicBezTo>
                      <a:cubicBezTo>
                        <a:pt x="1149" y="1734"/>
                        <a:pt x="1314" y="1590"/>
                        <a:pt x="1386" y="1404"/>
                      </a:cubicBezTo>
                      <a:cubicBezTo>
                        <a:pt x="1417" y="1383"/>
                        <a:pt x="1448" y="1363"/>
                        <a:pt x="1469" y="1332"/>
                      </a:cubicBezTo>
                      <a:cubicBezTo>
                        <a:pt x="1696" y="1085"/>
                        <a:pt x="1613" y="785"/>
                        <a:pt x="1613" y="476"/>
                      </a:cubicBezTo>
                      <a:cubicBezTo>
                        <a:pt x="1613" y="223"/>
                        <a:pt x="1406" y="1"/>
                        <a:pt x="1146"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62" name="Google Shape;3162;p91"/>
                <p:cNvSpPr/>
                <p:nvPr/>
              </p:nvSpPr>
              <p:spPr>
                <a:xfrm>
                  <a:off x="7359861" y="1915384"/>
                  <a:ext cx="163988" cy="152162"/>
                </a:xfrm>
                <a:custGeom>
                  <a:rect b="b" l="l" r="r" t="t"/>
                  <a:pathLst>
                    <a:path extrusionOk="0" h="1647" w="1775">
                      <a:moveTo>
                        <a:pt x="1056" y="1"/>
                      </a:moveTo>
                      <a:cubicBezTo>
                        <a:pt x="1034" y="1"/>
                        <a:pt x="1013" y="3"/>
                        <a:pt x="991" y="6"/>
                      </a:cubicBezTo>
                      <a:lnTo>
                        <a:pt x="960" y="6"/>
                      </a:lnTo>
                      <a:cubicBezTo>
                        <a:pt x="775" y="6"/>
                        <a:pt x="651" y="99"/>
                        <a:pt x="548" y="243"/>
                      </a:cubicBezTo>
                      <a:cubicBezTo>
                        <a:pt x="465" y="346"/>
                        <a:pt x="383" y="460"/>
                        <a:pt x="321" y="573"/>
                      </a:cubicBezTo>
                      <a:cubicBezTo>
                        <a:pt x="259" y="687"/>
                        <a:pt x="218" y="800"/>
                        <a:pt x="156" y="914"/>
                      </a:cubicBezTo>
                      <a:cubicBezTo>
                        <a:pt x="1" y="1234"/>
                        <a:pt x="186" y="1646"/>
                        <a:pt x="578" y="1646"/>
                      </a:cubicBezTo>
                      <a:cubicBezTo>
                        <a:pt x="672" y="1646"/>
                        <a:pt x="775" y="1636"/>
                        <a:pt x="878" y="1636"/>
                      </a:cubicBezTo>
                      <a:cubicBezTo>
                        <a:pt x="904" y="1641"/>
                        <a:pt x="930" y="1643"/>
                        <a:pt x="954" y="1643"/>
                      </a:cubicBezTo>
                      <a:cubicBezTo>
                        <a:pt x="1045" y="1643"/>
                        <a:pt x="1124" y="1615"/>
                        <a:pt x="1197" y="1574"/>
                      </a:cubicBezTo>
                      <a:cubicBezTo>
                        <a:pt x="1352" y="1522"/>
                        <a:pt x="1486" y="1440"/>
                        <a:pt x="1589" y="1295"/>
                      </a:cubicBezTo>
                      <a:cubicBezTo>
                        <a:pt x="1775" y="1017"/>
                        <a:pt x="1610" y="646"/>
                        <a:pt x="1517" y="357"/>
                      </a:cubicBezTo>
                      <a:cubicBezTo>
                        <a:pt x="1452" y="170"/>
                        <a:pt x="1260" y="1"/>
                        <a:pt x="1056"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63" name="Google Shape;3163;p91"/>
                <p:cNvSpPr/>
                <p:nvPr/>
              </p:nvSpPr>
              <p:spPr>
                <a:xfrm>
                  <a:off x="7171206" y="1552025"/>
                  <a:ext cx="161124" cy="141538"/>
                </a:xfrm>
                <a:custGeom>
                  <a:rect b="b" l="l" r="r" t="t"/>
                  <a:pathLst>
                    <a:path extrusionOk="0" h="1532" w="1744">
                      <a:moveTo>
                        <a:pt x="1074" y="1"/>
                      </a:moveTo>
                      <a:cubicBezTo>
                        <a:pt x="1033" y="1"/>
                        <a:pt x="992" y="4"/>
                        <a:pt x="949" y="9"/>
                      </a:cubicBezTo>
                      <a:cubicBezTo>
                        <a:pt x="867" y="20"/>
                        <a:pt x="795" y="61"/>
                        <a:pt x="733" y="112"/>
                      </a:cubicBezTo>
                      <a:lnTo>
                        <a:pt x="733" y="102"/>
                      </a:lnTo>
                      <a:cubicBezTo>
                        <a:pt x="681" y="91"/>
                        <a:pt x="640" y="82"/>
                        <a:pt x="599" y="82"/>
                      </a:cubicBezTo>
                      <a:lnTo>
                        <a:pt x="589" y="82"/>
                      </a:lnTo>
                      <a:cubicBezTo>
                        <a:pt x="577" y="80"/>
                        <a:pt x="566" y="79"/>
                        <a:pt x="554" y="79"/>
                      </a:cubicBezTo>
                      <a:cubicBezTo>
                        <a:pt x="407" y="79"/>
                        <a:pt x="243" y="195"/>
                        <a:pt x="176" y="318"/>
                      </a:cubicBezTo>
                      <a:cubicBezTo>
                        <a:pt x="83" y="494"/>
                        <a:pt x="62" y="731"/>
                        <a:pt x="32" y="927"/>
                      </a:cubicBezTo>
                      <a:cubicBezTo>
                        <a:pt x="0" y="1102"/>
                        <a:pt x="32" y="1257"/>
                        <a:pt x="155" y="1391"/>
                      </a:cubicBezTo>
                      <a:cubicBezTo>
                        <a:pt x="247" y="1484"/>
                        <a:pt x="372" y="1532"/>
                        <a:pt x="498" y="1532"/>
                      </a:cubicBezTo>
                      <a:cubicBezTo>
                        <a:pt x="583" y="1532"/>
                        <a:pt x="668" y="1510"/>
                        <a:pt x="743" y="1464"/>
                      </a:cubicBezTo>
                      <a:cubicBezTo>
                        <a:pt x="826" y="1412"/>
                        <a:pt x="919" y="1361"/>
                        <a:pt x="1011" y="1319"/>
                      </a:cubicBezTo>
                      <a:cubicBezTo>
                        <a:pt x="1022" y="1319"/>
                        <a:pt x="1032" y="1319"/>
                        <a:pt x="1032" y="1309"/>
                      </a:cubicBezTo>
                      <a:cubicBezTo>
                        <a:pt x="1063" y="1309"/>
                        <a:pt x="1084" y="1299"/>
                        <a:pt x="1104" y="1278"/>
                      </a:cubicBezTo>
                      <a:cubicBezTo>
                        <a:pt x="1125" y="1278"/>
                        <a:pt x="1146" y="1267"/>
                        <a:pt x="1156" y="1257"/>
                      </a:cubicBezTo>
                      <a:cubicBezTo>
                        <a:pt x="1341" y="1164"/>
                        <a:pt x="1465" y="969"/>
                        <a:pt x="1589" y="814"/>
                      </a:cubicBezTo>
                      <a:cubicBezTo>
                        <a:pt x="1744" y="607"/>
                        <a:pt x="1651" y="360"/>
                        <a:pt x="1476" y="215"/>
                      </a:cubicBezTo>
                      <a:cubicBezTo>
                        <a:pt x="1465" y="185"/>
                        <a:pt x="1444" y="153"/>
                        <a:pt x="1414" y="133"/>
                      </a:cubicBezTo>
                      <a:cubicBezTo>
                        <a:pt x="1312" y="32"/>
                        <a:pt x="1199" y="1"/>
                        <a:pt x="1074"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64" name="Google Shape;3164;p91"/>
                <p:cNvSpPr/>
                <p:nvPr/>
              </p:nvSpPr>
              <p:spPr>
                <a:xfrm>
                  <a:off x="7460008" y="1266547"/>
                  <a:ext cx="133500" cy="156504"/>
                </a:xfrm>
                <a:custGeom>
                  <a:rect b="b" l="l" r="r" t="t"/>
                  <a:pathLst>
                    <a:path extrusionOk="0" h="1694" w="1445">
                      <a:moveTo>
                        <a:pt x="564" y="1"/>
                      </a:moveTo>
                      <a:cubicBezTo>
                        <a:pt x="351" y="1"/>
                        <a:pt x="135" y="145"/>
                        <a:pt x="83" y="355"/>
                      </a:cubicBezTo>
                      <a:cubicBezTo>
                        <a:pt x="62" y="448"/>
                        <a:pt x="51" y="541"/>
                        <a:pt x="62" y="634"/>
                      </a:cubicBezTo>
                      <a:cubicBezTo>
                        <a:pt x="21" y="747"/>
                        <a:pt x="0" y="871"/>
                        <a:pt x="0" y="985"/>
                      </a:cubicBezTo>
                      <a:cubicBezTo>
                        <a:pt x="0" y="1180"/>
                        <a:pt x="72" y="1335"/>
                        <a:pt x="196" y="1490"/>
                      </a:cubicBezTo>
                      <a:cubicBezTo>
                        <a:pt x="268" y="1583"/>
                        <a:pt x="413" y="1666"/>
                        <a:pt x="526" y="1686"/>
                      </a:cubicBezTo>
                      <a:cubicBezTo>
                        <a:pt x="571" y="1691"/>
                        <a:pt x="614" y="1694"/>
                        <a:pt x="656" y="1694"/>
                      </a:cubicBezTo>
                      <a:cubicBezTo>
                        <a:pt x="787" y="1694"/>
                        <a:pt x="907" y="1669"/>
                        <a:pt x="1032" y="1614"/>
                      </a:cubicBezTo>
                      <a:cubicBezTo>
                        <a:pt x="1279" y="1510"/>
                        <a:pt x="1444" y="1212"/>
                        <a:pt x="1424" y="943"/>
                      </a:cubicBezTo>
                      <a:cubicBezTo>
                        <a:pt x="1382" y="552"/>
                        <a:pt x="1114" y="273"/>
                        <a:pt x="794" y="66"/>
                      </a:cubicBezTo>
                      <a:cubicBezTo>
                        <a:pt x="724" y="21"/>
                        <a:pt x="644" y="1"/>
                        <a:pt x="564"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65" name="Google Shape;3165;p91"/>
                <p:cNvSpPr/>
                <p:nvPr/>
              </p:nvSpPr>
              <p:spPr>
                <a:xfrm>
                  <a:off x="6145217" y="1564292"/>
                  <a:ext cx="162048" cy="180340"/>
                </a:xfrm>
                <a:custGeom>
                  <a:rect b="b" l="l" r="r" t="t"/>
                  <a:pathLst>
                    <a:path extrusionOk="0" h="1952" w="1754">
                      <a:moveTo>
                        <a:pt x="850" y="0"/>
                      </a:moveTo>
                      <a:cubicBezTo>
                        <a:pt x="689" y="0"/>
                        <a:pt x="526" y="60"/>
                        <a:pt x="381" y="154"/>
                      </a:cubicBezTo>
                      <a:cubicBezTo>
                        <a:pt x="196" y="277"/>
                        <a:pt x="103" y="504"/>
                        <a:pt x="175" y="721"/>
                      </a:cubicBezTo>
                      <a:cubicBezTo>
                        <a:pt x="41" y="979"/>
                        <a:pt x="0" y="1278"/>
                        <a:pt x="175" y="1547"/>
                      </a:cubicBezTo>
                      <a:cubicBezTo>
                        <a:pt x="335" y="1786"/>
                        <a:pt x="631" y="1952"/>
                        <a:pt x="928" y="1952"/>
                      </a:cubicBezTo>
                      <a:cubicBezTo>
                        <a:pt x="1015" y="1952"/>
                        <a:pt x="1102" y="1938"/>
                        <a:pt x="1186" y="1907"/>
                      </a:cubicBezTo>
                      <a:cubicBezTo>
                        <a:pt x="1424" y="1815"/>
                        <a:pt x="1578" y="1660"/>
                        <a:pt x="1671" y="1423"/>
                      </a:cubicBezTo>
                      <a:cubicBezTo>
                        <a:pt x="1754" y="1185"/>
                        <a:pt x="1671" y="917"/>
                        <a:pt x="1589" y="701"/>
                      </a:cubicBezTo>
                      <a:cubicBezTo>
                        <a:pt x="1495" y="463"/>
                        <a:pt x="1392" y="206"/>
                        <a:pt x="1155" y="82"/>
                      </a:cubicBezTo>
                      <a:cubicBezTo>
                        <a:pt x="1058" y="25"/>
                        <a:pt x="955" y="0"/>
                        <a:pt x="850"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66" name="Google Shape;3166;p91"/>
                <p:cNvSpPr/>
                <p:nvPr/>
              </p:nvSpPr>
              <p:spPr>
                <a:xfrm>
                  <a:off x="6607338" y="1465067"/>
                  <a:ext cx="146896" cy="132484"/>
                </a:xfrm>
                <a:custGeom>
                  <a:rect b="b" l="l" r="r" t="t"/>
                  <a:pathLst>
                    <a:path extrusionOk="0" h="1434" w="1590">
                      <a:moveTo>
                        <a:pt x="1115" y="1"/>
                      </a:moveTo>
                      <a:cubicBezTo>
                        <a:pt x="867" y="10"/>
                        <a:pt x="640" y="93"/>
                        <a:pt x="486" y="289"/>
                      </a:cubicBezTo>
                      <a:cubicBezTo>
                        <a:pt x="300" y="310"/>
                        <a:pt x="124" y="464"/>
                        <a:pt x="73" y="650"/>
                      </a:cubicBezTo>
                      <a:cubicBezTo>
                        <a:pt x="1" y="898"/>
                        <a:pt x="135" y="1115"/>
                        <a:pt x="362" y="1218"/>
                      </a:cubicBezTo>
                      <a:cubicBezTo>
                        <a:pt x="383" y="1228"/>
                        <a:pt x="403" y="1238"/>
                        <a:pt x="413" y="1248"/>
                      </a:cubicBezTo>
                      <a:lnTo>
                        <a:pt x="537" y="1310"/>
                      </a:lnTo>
                      <a:cubicBezTo>
                        <a:pt x="671" y="1383"/>
                        <a:pt x="805" y="1434"/>
                        <a:pt x="950" y="1434"/>
                      </a:cubicBezTo>
                      <a:cubicBezTo>
                        <a:pt x="1167" y="1434"/>
                        <a:pt x="1373" y="1310"/>
                        <a:pt x="1476" y="1115"/>
                      </a:cubicBezTo>
                      <a:cubicBezTo>
                        <a:pt x="1579" y="929"/>
                        <a:pt x="1589" y="702"/>
                        <a:pt x="1589" y="485"/>
                      </a:cubicBezTo>
                      <a:cubicBezTo>
                        <a:pt x="1589" y="228"/>
                        <a:pt x="1373" y="1"/>
                        <a:pt x="1115"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67" name="Google Shape;3167;p91"/>
                <p:cNvSpPr/>
                <p:nvPr/>
              </p:nvSpPr>
              <p:spPr>
                <a:xfrm>
                  <a:off x="6036570" y="1207676"/>
                  <a:ext cx="149483" cy="159461"/>
                </a:xfrm>
                <a:custGeom>
                  <a:rect b="b" l="l" r="r" t="t"/>
                  <a:pathLst>
                    <a:path extrusionOk="0" h="1726" w="1618">
                      <a:moveTo>
                        <a:pt x="830" y="0"/>
                      </a:moveTo>
                      <a:cubicBezTo>
                        <a:pt x="792" y="0"/>
                        <a:pt x="752" y="4"/>
                        <a:pt x="711" y="11"/>
                      </a:cubicBezTo>
                      <a:cubicBezTo>
                        <a:pt x="526" y="53"/>
                        <a:pt x="402" y="187"/>
                        <a:pt x="310" y="352"/>
                      </a:cubicBezTo>
                      <a:cubicBezTo>
                        <a:pt x="83" y="497"/>
                        <a:pt x="0" y="785"/>
                        <a:pt x="134" y="1012"/>
                      </a:cubicBezTo>
                      <a:cubicBezTo>
                        <a:pt x="258" y="1229"/>
                        <a:pt x="340" y="1497"/>
                        <a:pt x="557" y="1641"/>
                      </a:cubicBezTo>
                      <a:cubicBezTo>
                        <a:pt x="638" y="1687"/>
                        <a:pt x="735" y="1716"/>
                        <a:pt x="827" y="1716"/>
                      </a:cubicBezTo>
                      <a:cubicBezTo>
                        <a:pt x="840" y="1716"/>
                        <a:pt x="854" y="1715"/>
                        <a:pt x="867" y="1714"/>
                      </a:cubicBezTo>
                      <a:lnTo>
                        <a:pt x="1000" y="1714"/>
                      </a:lnTo>
                      <a:cubicBezTo>
                        <a:pt x="1037" y="1721"/>
                        <a:pt x="1075" y="1725"/>
                        <a:pt x="1112" y="1725"/>
                      </a:cubicBezTo>
                      <a:cubicBezTo>
                        <a:pt x="1374" y="1725"/>
                        <a:pt x="1618" y="1539"/>
                        <a:pt x="1609" y="1249"/>
                      </a:cubicBezTo>
                      <a:cubicBezTo>
                        <a:pt x="1599" y="868"/>
                        <a:pt x="1465" y="548"/>
                        <a:pt x="1259" y="238"/>
                      </a:cubicBezTo>
                      <a:cubicBezTo>
                        <a:pt x="1148" y="78"/>
                        <a:pt x="1004" y="0"/>
                        <a:pt x="830"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68" name="Google Shape;3168;p91"/>
                <p:cNvSpPr/>
                <p:nvPr/>
              </p:nvSpPr>
              <p:spPr>
                <a:xfrm>
                  <a:off x="6919885" y="1162960"/>
                  <a:ext cx="123984" cy="142462"/>
                </a:xfrm>
                <a:custGeom>
                  <a:rect b="b" l="l" r="r" t="t"/>
                  <a:pathLst>
                    <a:path extrusionOk="0" h="1542" w="1342">
                      <a:moveTo>
                        <a:pt x="517" y="0"/>
                      </a:moveTo>
                      <a:cubicBezTo>
                        <a:pt x="362" y="0"/>
                        <a:pt x="166" y="93"/>
                        <a:pt x="104" y="238"/>
                      </a:cubicBezTo>
                      <a:cubicBezTo>
                        <a:pt x="22" y="433"/>
                        <a:pt x="1" y="578"/>
                        <a:pt x="32" y="774"/>
                      </a:cubicBezTo>
                      <a:lnTo>
                        <a:pt x="63" y="867"/>
                      </a:lnTo>
                      <a:cubicBezTo>
                        <a:pt x="22" y="1063"/>
                        <a:pt x="73" y="1259"/>
                        <a:pt x="280" y="1382"/>
                      </a:cubicBezTo>
                      <a:cubicBezTo>
                        <a:pt x="342" y="1414"/>
                        <a:pt x="424" y="1434"/>
                        <a:pt x="507" y="1444"/>
                      </a:cubicBezTo>
                      <a:cubicBezTo>
                        <a:pt x="584" y="1511"/>
                        <a:pt x="691" y="1542"/>
                        <a:pt x="798" y="1542"/>
                      </a:cubicBezTo>
                      <a:cubicBezTo>
                        <a:pt x="890" y="1542"/>
                        <a:pt x="981" y="1519"/>
                        <a:pt x="1053" y="1476"/>
                      </a:cubicBezTo>
                      <a:cubicBezTo>
                        <a:pt x="1291" y="1331"/>
                        <a:pt x="1342" y="1052"/>
                        <a:pt x="1218" y="816"/>
                      </a:cubicBezTo>
                      <a:cubicBezTo>
                        <a:pt x="1218" y="816"/>
                        <a:pt x="1218" y="805"/>
                        <a:pt x="1208" y="795"/>
                      </a:cubicBezTo>
                      <a:cubicBezTo>
                        <a:pt x="1249" y="630"/>
                        <a:pt x="1229" y="465"/>
                        <a:pt x="1136" y="320"/>
                      </a:cubicBezTo>
                      <a:cubicBezTo>
                        <a:pt x="1074" y="227"/>
                        <a:pt x="991" y="145"/>
                        <a:pt x="899" y="93"/>
                      </a:cubicBezTo>
                      <a:cubicBezTo>
                        <a:pt x="816" y="42"/>
                        <a:pt x="723" y="0"/>
                        <a:pt x="610"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3169" name="Google Shape;3169;p91"/>
              <p:cNvGrpSpPr/>
              <p:nvPr/>
            </p:nvGrpSpPr>
            <p:grpSpPr>
              <a:xfrm rot="-8999843">
                <a:off x="365200" y="4124172"/>
                <a:ext cx="1435290" cy="965508"/>
                <a:chOff x="5898017" y="1162960"/>
                <a:chExt cx="1695492" cy="1140544"/>
              </a:xfrm>
            </p:grpSpPr>
            <p:sp>
              <p:nvSpPr>
                <p:cNvPr id="3170" name="Google Shape;3170;p91"/>
                <p:cNvSpPr/>
                <p:nvPr/>
              </p:nvSpPr>
              <p:spPr>
                <a:xfrm>
                  <a:off x="5898017" y="1960377"/>
                  <a:ext cx="158260" cy="159738"/>
                </a:xfrm>
                <a:custGeom>
                  <a:rect b="b" l="l" r="r" t="t"/>
                  <a:pathLst>
                    <a:path extrusionOk="0" h="1729" w="1713">
                      <a:moveTo>
                        <a:pt x="814" y="0"/>
                      </a:moveTo>
                      <a:cubicBezTo>
                        <a:pt x="725" y="0"/>
                        <a:pt x="637" y="23"/>
                        <a:pt x="568" y="66"/>
                      </a:cubicBezTo>
                      <a:cubicBezTo>
                        <a:pt x="444" y="138"/>
                        <a:pt x="372" y="242"/>
                        <a:pt x="341" y="375"/>
                      </a:cubicBezTo>
                      <a:cubicBezTo>
                        <a:pt x="341" y="386"/>
                        <a:pt x="330" y="396"/>
                        <a:pt x="330" y="407"/>
                      </a:cubicBezTo>
                      <a:cubicBezTo>
                        <a:pt x="330" y="399"/>
                        <a:pt x="329" y="396"/>
                        <a:pt x="328" y="396"/>
                      </a:cubicBezTo>
                      <a:cubicBezTo>
                        <a:pt x="324" y="396"/>
                        <a:pt x="318" y="412"/>
                        <a:pt x="323" y="412"/>
                      </a:cubicBezTo>
                      <a:cubicBezTo>
                        <a:pt x="324" y="412"/>
                        <a:pt x="327" y="410"/>
                        <a:pt x="330" y="407"/>
                      </a:cubicBezTo>
                      <a:lnTo>
                        <a:pt x="330" y="407"/>
                      </a:lnTo>
                      <a:cubicBezTo>
                        <a:pt x="310" y="437"/>
                        <a:pt x="289" y="478"/>
                        <a:pt x="268" y="510"/>
                      </a:cubicBezTo>
                      <a:cubicBezTo>
                        <a:pt x="217" y="613"/>
                        <a:pt x="155" y="716"/>
                        <a:pt x="103" y="819"/>
                      </a:cubicBezTo>
                      <a:cubicBezTo>
                        <a:pt x="0" y="1005"/>
                        <a:pt x="21" y="1242"/>
                        <a:pt x="176" y="1397"/>
                      </a:cubicBezTo>
                      <a:lnTo>
                        <a:pt x="279" y="1500"/>
                      </a:lnTo>
                      <a:cubicBezTo>
                        <a:pt x="330" y="1551"/>
                        <a:pt x="424" y="1603"/>
                        <a:pt x="506" y="1624"/>
                      </a:cubicBezTo>
                      <a:cubicBezTo>
                        <a:pt x="591" y="1695"/>
                        <a:pt x="696" y="1729"/>
                        <a:pt x="802" y="1729"/>
                      </a:cubicBezTo>
                      <a:cubicBezTo>
                        <a:pt x="926" y="1729"/>
                        <a:pt x="1051" y="1682"/>
                        <a:pt x="1146" y="1592"/>
                      </a:cubicBezTo>
                      <a:cubicBezTo>
                        <a:pt x="1331" y="1417"/>
                        <a:pt x="1527" y="1262"/>
                        <a:pt x="1600" y="1015"/>
                      </a:cubicBezTo>
                      <a:cubicBezTo>
                        <a:pt x="1713" y="581"/>
                        <a:pt x="1362" y="283"/>
                        <a:pt x="1052" y="66"/>
                      </a:cubicBezTo>
                      <a:cubicBezTo>
                        <a:pt x="982" y="21"/>
                        <a:pt x="897" y="0"/>
                        <a:pt x="814"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71" name="Google Shape;3171;p91"/>
                <p:cNvSpPr/>
                <p:nvPr/>
              </p:nvSpPr>
              <p:spPr>
                <a:xfrm>
                  <a:off x="6434602" y="2116420"/>
                  <a:ext cx="143016" cy="187085"/>
                </a:xfrm>
                <a:custGeom>
                  <a:rect b="b" l="l" r="r" t="t"/>
                  <a:pathLst>
                    <a:path extrusionOk="0" h="2025" w="1548">
                      <a:moveTo>
                        <a:pt x="601" y="0"/>
                      </a:moveTo>
                      <a:cubicBezTo>
                        <a:pt x="436" y="0"/>
                        <a:pt x="276" y="83"/>
                        <a:pt x="175" y="265"/>
                      </a:cubicBezTo>
                      <a:cubicBezTo>
                        <a:pt x="72" y="440"/>
                        <a:pt x="51" y="646"/>
                        <a:pt x="41" y="832"/>
                      </a:cubicBezTo>
                      <a:cubicBezTo>
                        <a:pt x="0" y="1224"/>
                        <a:pt x="10" y="1698"/>
                        <a:pt x="361" y="1946"/>
                      </a:cubicBezTo>
                      <a:cubicBezTo>
                        <a:pt x="443" y="2000"/>
                        <a:pt x="526" y="2024"/>
                        <a:pt x="608" y="2024"/>
                      </a:cubicBezTo>
                      <a:cubicBezTo>
                        <a:pt x="743" y="2024"/>
                        <a:pt x="875" y="1960"/>
                        <a:pt x="990" y="1863"/>
                      </a:cubicBezTo>
                      <a:cubicBezTo>
                        <a:pt x="1186" y="1853"/>
                        <a:pt x="1372" y="1719"/>
                        <a:pt x="1434" y="1523"/>
                      </a:cubicBezTo>
                      <a:cubicBezTo>
                        <a:pt x="1454" y="1420"/>
                        <a:pt x="1475" y="1327"/>
                        <a:pt x="1485" y="1234"/>
                      </a:cubicBezTo>
                      <a:cubicBezTo>
                        <a:pt x="1516" y="1173"/>
                        <a:pt x="1547" y="1100"/>
                        <a:pt x="1547" y="1017"/>
                      </a:cubicBezTo>
                      <a:cubicBezTo>
                        <a:pt x="1547" y="863"/>
                        <a:pt x="1475" y="749"/>
                        <a:pt x="1382" y="667"/>
                      </a:cubicBezTo>
                      <a:cubicBezTo>
                        <a:pt x="1351" y="616"/>
                        <a:pt x="1320" y="574"/>
                        <a:pt x="1279" y="522"/>
                      </a:cubicBezTo>
                      <a:cubicBezTo>
                        <a:pt x="1238" y="471"/>
                        <a:pt x="1186" y="440"/>
                        <a:pt x="1135" y="389"/>
                      </a:cubicBezTo>
                      <a:cubicBezTo>
                        <a:pt x="1124" y="347"/>
                        <a:pt x="1103" y="295"/>
                        <a:pt x="1073" y="254"/>
                      </a:cubicBezTo>
                      <a:cubicBezTo>
                        <a:pt x="951" y="91"/>
                        <a:pt x="774" y="0"/>
                        <a:pt x="601"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72" name="Google Shape;3172;p91"/>
                <p:cNvSpPr/>
                <p:nvPr/>
              </p:nvSpPr>
              <p:spPr>
                <a:xfrm>
                  <a:off x="6864018" y="1933954"/>
                  <a:ext cx="156689" cy="160200"/>
                </a:xfrm>
                <a:custGeom>
                  <a:rect b="b" l="l" r="r" t="t"/>
                  <a:pathLst>
                    <a:path extrusionOk="0" h="1734" w="1696">
                      <a:moveTo>
                        <a:pt x="1146" y="1"/>
                      </a:moveTo>
                      <a:cubicBezTo>
                        <a:pt x="1140" y="1"/>
                        <a:pt x="1134" y="1"/>
                        <a:pt x="1129" y="1"/>
                      </a:cubicBezTo>
                      <a:cubicBezTo>
                        <a:pt x="973" y="1"/>
                        <a:pt x="829" y="42"/>
                        <a:pt x="705" y="115"/>
                      </a:cubicBezTo>
                      <a:cubicBezTo>
                        <a:pt x="592" y="145"/>
                        <a:pt x="489" y="218"/>
                        <a:pt x="427" y="331"/>
                      </a:cubicBezTo>
                      <a:cubicBezTo>
                        <a:pt x="386" y="414"/>
                        <a:pt x="334" y="476"/>
                        <a:pt x="283" y="548"/>
                      </a:cubicBezTo>
                      <a:cubicBezTo>
                        <a:pt x="180" y="693"/>
                        <a:pt x="128" y="858"/>
                        <a:pt x="86" y="1023"/>
                      </a:cubicBezTo>
                      <a:cubicBezTo>
                        <a:pt x="1" y="1347"/>
                        <a:pt x="259" y="1627"/>
                        <a:pt x="559" y="1627"/>
                      </a:cubicBezTo>
                      <a:cubicBezTo>
                        <a:pt x="584" y="1627"/>
                        <a:pt x="609" y="1625"/>
                        <a:pt x="633" y="1621"/>
                      </a:cubicBezTo>
                      <a:cubicBezTo>
                        <a:pt x="726" y="1683"/>
                        <a:pt x="829" y="1734"/>
                        <a:pt x="932" y="1734"/>
                      </a:cubicBezTo>
                      <a:cubicBezTo>
                        <a:pt x="1149" y="1734"/>
                        <a:pt x="1314" y="1590"/>
                        <a:pt x="1386" y="1404"/>
                      </a:cubicBezTo>
                      <a:cubicBezTo>
                        <a:pt x="1417" y="1383"/>
                        <a:pt x="1448" y="1363"/>
                        <a:pt x="1469" y="1332"/>
                      </a:cubicBezTo>
                      <a:cubicBezTo>
                        <a:pt x="1696" y="1085"/>
                        <a:pt x="1613" y="785"/>
                        <a:pt x="1613" y="476"/>
                      </a:cubicBezTo>
                      <a:cubicBezTo>
                        <a:pt x="1613" y="223"/>
                        <a:pt x="1406" y="1"/>
                        <a:pt x="1146"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73" name="Google Shape;3173;p91"/>
                <p:cNvSpPr/>
                <p:nvPr/>
              </p:nvSpPr>
              <p:spPr>
                <a:xfrm>
                  <a:off x="7359861" y="1915384"/>
                  <a:ext cx="163988" cy="152162"/>
                </a:xfrm>
                <a:custGeom>
                  <a:rect b="b" l="l" r="r" t="t"/>
                  <a:pathLst>
                    <a:path extrusionOk="0" h="1647" w="1775">
                      <a:moveTo>
                        <a:pt x="1056" y="1"/>
                      </a:moveTo>
                      <a:cubicBezTo>
                        <a:pt x="1034" y="1"/>
                        <a:pt x="1013" y="3"/>
                        <a:pt x="991" y="6"/>
                      </a:cubicBezTo>
                      <a:lnTo>
                        <a:pt x="960" y="6"/>
                      </a:lnTo>
                      <a:cubicBezTo>
                        <a:pt x="775" y="6"/>
                        <a:pt x="651" y="99"/>
                        <a:pt x="548" y="243"/>
                      </a:cubicBezTo>
                      <a:cubicBezTo>
                        <a:pt x="465" y="346"/>
                        <a:pt x="383" y="460"/>
                        <a:pt x="321" y="573"/>
                      </a:cubicBezTo>
                      <a:cubicBezTo>
                        <a:pt x="259" y="687"/>
                        <a:pt x="218" y="800"/>
                        <a:pt x="156" y="914"/>
                      </a:cubicBezTo>
                      <a:cubicBezTo>
                        <a:pt x="1" y="1234"/>
                        <a:pt x="186" y="1646"/>
                        <a:pt x="578" y="1646"/>
                      </a:cubicBezTo>
                      <a:cubicBezTo>
                        <a:pt x="672" y="1646"/>
                        <a:pt x="775" y="1636"/>
                        <a:pt x="878" y="1636"/>
                      </a:cubicBezTo>
                      <a:cubicBezTo>
                        <a:pt x="904" y="1641"/>
                        <a:pt x="930" y="1643"/>
                        <a:pt x="954" y="1643"/>
                      </a:cubicBezTo>
                      <a:cubicBezTo>
                        <a:pt x="1045" y="1643"/>
                        <a:pt x="1124" y="1615"/>
                        <a:pt x="1197" y="1574"/>
                      </a:cubicBezTo>
                      <a:cubicBezTo>
                        <a:pt x="1352" y="1522"/>
                        <a:pt x="1486" y="1440"/>
                        <a:pt x="1589" y="1295"/>
                      </a:cubicBezTo>
                      <a:cubicBezTo>
                        <a:pt x="1775" y="1017"/>
                        <a:pt x="1610" y="646"/>
                        <a:pt x="1517" y="357"/>
                      </a:cubicBezTo>
                      <a:cubicBezTo>
                        <a:pt x="1452" y="170"/>
                        <a:pt x="1260" y="1"/>
                        <a:pt x="1056"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74" name="Google Shape;3174;p91"/>
                <p:cNvSpPr/>
                <p:nvPr/>
              </p:nvSpPr>
              <p:spPr>
                <a:xfrm>
                  <a:off x="7171206" y="1552025"/>
                  <a:ext cx="161124" cy="141538"/>
                </a:xfrm>
                <a:custGeom>
                  <a:rect b="b" l="l" r="r" t="t"/>
                  <a:pathLst>
                    <a:path extrusionOk="0" h="1532" w="1744">
                      <a:moveTo>
                        <a:pt x="1074" y="1"/>
                      </a:moveTo>
                      <a:cubicBezTo>
                        <a:pt x="1033" y="1"/>
                        <a:pt x="992" y="4"/>
                        <a:pt x="949" y="9"/>
                      </a:cubicBezTo>
                      <a:cubicBezTo>
                        <a:pt x="867" y="20"/>
                        <a:pt x="795" y="61"/>
                        <a:pt x="733" y="112"/>
                      </a:cubicBezTo>
                      <a:lnTo>
                        <a:pt x="733" y="102"/>
                      </a:lnTo>
                      <a:cubicBezTo>
                        <a:pt x="681" y="91"/>
                        <a:pt x="640" y="82"/>
                        <a:pt x="599" y="82"/>
                      </a:cubicBezTo>
                      <a:lnTo>
                        <a:pt x="589" y="82"/>
                      </a:lnTo>
                      <a:cubicBezTo>
                        <a:pt x="577" y="80"/>
                        <a:pt x="566" y="79"/>
                        <a:pt x="554" y="79"/>
                      </a:cubicBezTo>
                      <a:cubicBezTo>
                        <a:pt x="407" y="79"/>
                        <a:pt x="243" y="195"/>
                        <a:pt x="176" y="318"/>
                      </a:cubicBezTo>
                      <a:cubicBezTo>
                        <a:pt x="83" y="494"/>
                        <a:pt x="62" y="731"/>
                        <a:pt x="32" y="927"/>
                      </a:cubicBezTo>
                      <a:cubicBezTo>
                        <a:pt x="0" y="1102"/>
                        <a:pt x="32" y="1257"/>
                        <a:pt x="155" y="1391"/>
                      </a:cubicBezTo>
                      <a:cubicBezTo>
                        <a:pt x="247" y="1484"/>
                        <a:pt x="372" y="1532"/>
                        <a:pt x="498" y="1532"/>
                      </a:cubicBezTo>
                      <a:cubicBezTo>
                        <a:pt x="583" y="1532"/>
                        <a:pt x="668" y="1510"/>
                        <a:pt x="743" y="1464"/>
                      </a:cubicBezTo>
                      <a:cubicBezTo>
                        <a:pt x="826" y="1412"/>
                        <a:pt x="919" y="1361"/>
                        <a:pt x="1011" y="1319"/>
                      </a:cubicBezTo>
                      <a:cubicBezTo>
                        <a:pt x="1022" y="1319"/>
                        <a:pt x="1032" y="1319"/>
                        <a:pt x="1032" y="1309"/>
                      </a:cubicBezTo>
                      <a:cubicBezTo>
                        <a:pt x="1063" y="1309"/>
                        <a:pt x="1084" y="1299"/>
                        <a:pt x="1104" y="1278"/>
                      </a:cubicBezTo>
                      <a:cubicBezTo>
                        <a:pt x="1125" y="1278"/>
                        <a:pt x="1146" y="1267"/>
                        <a:pt x="1156" y="1257"/>
                      </a:cubicBezTo>
                      <a:cubicBezTo>
                        <a:pt x="1341" y="1164"/>
                        <a:pt x="1465" y="969"/>
                        <a:pt x="1589" y="814"/>
                      </a:cubicBezTo>
                      <a:cubicBezTo>
                        <a:pt x="1744" y="607"/>
                        <a:pt x="1651" y="360"/>
                        <a:pt x="1476" y="215"/>
                      </a:cubicBezTo>
                      <a:cubicBezTo>
                        <a:pt x="1465" y="185"/>
                        <a:pt x="1444" y="153"/>
                        <a:pt x="1414" y="133"/>
                      </a:cubicBezTo>
                      <a:cubicBezTo>
                        <a:pt x="1312" y="32"/>
                        <a:pt x="1199" y="1"/>
                        <a:pt x="1074"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75" name="Google Shape;3175;p91"/>
                <p:cNvSpPr/>
                <p:nvPr/>
              </p:nvSpPr>
              <p:spPr>
                <a:xfrm>
                  <a:off x="7460008" y="1266547"/>
                  <a:ext cx="133500" cy="156504"/>
                </a:xfrm>
                <a:custGeom>
                  <a:rect b="b" l="l" r="r" t="t"/>
                  <a:pathLst>
                    <a:path extrusionOk="0" h="1694" w="1445">
                      <a:moveTo>
                        <a:pt x="564" y="1"/>
                      </a:moveTo>
                      <a:cubicBezTo>
                        <a:pt x="351" y="1"/>
                        <a:pt x="135" y="145"/>
                        <a:pt x="83" y="355"/>
                      </a:cubicBezTo>
                      <a:cubicBezTo>
                        <a:pt x="62" y="448"/>
                        <a:pt x="51" y="541"/>
                        <a:pt x="62" y="634"/>
                      </a:cubicBezTo>
                      <a:cubicBezTo>
                        <a:pt x="21" y="747"/>
                        <a:pt x="0" y="871"/>
                        <a:pt x="0" y="985"/>
                      </a:cubicBezTo>
                      <a:cubicBezTo>
                        <a:pt x="0" y="1180"/>
                        <a:pt x="72" y="1335"/>
                        <a:pt x="196" y="1490"/>
                      </a:cubicBezTo>
                      <a:cubicBezTo>
                        <a:pt x="268" y="1583"/>
                        <a:pt x="413" y="1666"/>
                        <a:pt x="526" y="1686"/>
                      </a:cubicBezTo>
                      <a:cubicBezTo>
                        <a:pt x="571" y="1691"/>
                        <a:pt x="614" y="1694"/>
                        <a:pt x="656" y="1694"/>
                      </a:cubicBezTo>
                      <a:cubicBezTo>
                        <a:pt x="787" y="1694"/>
                        <a:pt x="907" y="1669"/>
                        <a:pt x="1032" y="1614"/>
                      </a:cubicBezTo>
                      <a:cubicBezTo>
                        <a:pt x="1279" y="1510"/>
                        <a:pt x="1444" y="1212"/>
                        <a:pt x="1424" y="943"/>
                      </a:cubicBezTo>
                      <a:cubicBezTo>
                        <a:pt x="1382" y="552"/>
                        <a:pt x="1114" y="273"/>
                        <a:pt x="794" y="66"/>
                      </a:cubicBezTo>
                      <a:cubicBezTo>
                        <a:pt x="724" y="21"/>
                        <a:pt x="644" y="1"/>
                        <a:pt x="564"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76" name="Google Shape;3176;p91"/>
                <p:cNvSpPr/>
                <p:nvPr/>
              </p:nvSpPr>
              <p:spPr>
                <a:xfrm>
                  <a:off x="6145217" y="1564292"/>
                  <a:ext cx="162048" cy="180340"/>
                </a:xfrm>
                <a:custGeom>
                  <a:rect b="b" l="l" r="r" t="t"/>
                  <a:pathLst>
                    <a:path extrusionOk="0" h="1952" w="1754">
                      <a:moveTo>
                        <a:pt x="850" y="0"/>
                      </a:moveTo>
                      <a:cubicBezTo>
                        <a:pt x="689" y="0"/>
                        <a:pt x="526" y="60"/>
                        <a:pt x="381" y="154"/>
                      </a:cubicBezTo>
                      <a:cubicBezTo>
                        <a:pt x="196" y="277"/>
                        <a:pt x="103" y="504"/>
                        <a:pt x="175" y="721"/>
                      </a:cubicBezTo>
                      <a:cubicBezTo>
                        <a:pt x="41" y="979"/>
                        <a:pt x="0" y="1278"/>
                        <a:pt x="175" y="1547"/>
                      </a:cubicBezTo>
                      <a:cubicBezTo>
                        <a:pt x="335" y="1786"/>
                        <a:pt x="631" y="1952"/>
                        <a:pt x="928" y="1952"/>
                      </a:cubicBezTo>
                      <a:cubicBezTo>
                        <a:pt x="1015" y="1952"/>
                        <a:pt x="1102" y="1938"/>
                        <a:pt x="1186" y="1907"/>
                      </a:cubicBezTo>
                      <a:cubicBezTo>
                        <a:pt x="1424" y="1815"/>
                        <a:pt x="1578" y="1660"/>
                        <a:pt x="1671" y="1423"/>
                      </a:cubicBezTo>
                      <a:cubicBezTo>
                        <a:pt x="1754" y="1185"/>
                        <a:pt x="1671" y="917"/>
                        <a:pt x="1589" y="701"/>
                      </a:cubicBezTo>
                      <a:cubicBezTo>
                        <a:pt x="1495" y="463"/>
                        <a:pt x="1392" y="206"/>
                        <a:pt x="1155" y="82"/>
                      </a:cubicBezTo>
                      <a:cubicBezTo>
                        <a:pt x="1058" y="25"/>
                        <a:pt x="955" y="0"/>
                        <a:pt x="850"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77" name="Google Shape;3177;p91"/>
                <p:cNvSpPr/>
                <p:nvPr/>
              </p:nvSpPr>
              <p:spPr>
                <a:xfrm>
                  <a:off x="6607338" y="1465067"/>
                  <a:ext cx="146896" cy="132484"/>
                </a:xfrm>
                <a:custGeom>
                  <a:rect b="b" l="l" r="r" t="t"/>
                  <a:pathLst>
                    <a:path extrusionOk="0" h="1434" w="1590">
                      <a:moveTo>
                        <a:pt x="1115" y="1"/>
                      </a:moveTo>
                      <a:cubicBezTo>
                        <a:pt x="867" y="10"/>
                        <a:pt x="640" y="93"/>
                        <a:pt x="486" y="289"/>
                      </a:cubicBezTo>
                      <a:cubicBezTo>
                        <a:pt x="300" y="310"/>
                        <a:pt x="124" y="464"/>
                        <a:pt x="73" y="650"/>
                      </a:cubicBezTo>
                      <a:cubicBezTo>
                        <a:pt x="1" y="898"/>
                        <a:pt x="135" y="1115"/>
                        <a:pt x="362" y="1218"/>
                      </a:cubicBezTo>
                      <a:cubicBezTo>
                        <a:pt x="383" y="1228"/>
                        <a:pt x="403" y="1238"/>
                        <a:pt x="413" y="1248"/>
                      </a:cubicBezTo>
                      <a:lnTo>
                        <a:pt x="537" y="1310"/>
                      </a:lnTo>
                      <a:cubicBezTo>
                        <a:pt x="671" y="1383"/>
                        <a:pt x="805" y="1434"/>
                        <a:pt x="950" y="1434"/>
                      </a:cubicBezTo>
                      <a:cubicBezTo>
                        <a:pt x="1167" y="1434"/>
                        <a:pt x="1373" y="1310"/>
                        <a:pt x="1476" y="1115"/>
                      </a:cubicBezTo>
                      <a:cubicBezTo>
                        <a:pt x="1579" y="929"/>
                        <a:pt x="1589" y="702"/>
                        <a:pt x="1589" y="485"/>
                      </a:cubicBezTo>
                      <a:cubicBezTo>
                        <a:pt x="1589" y="228"/>
                        <a:pt x="1373" y="1"/>
                        <a:pt x="1115"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78" name="Google Shape;3178;p91"/>
                <p:cNvSpPr/>
                <p:nvPr/>
              </p:nvSpPr>
              <p:spPr>
                <a:xfrm>
                  <a:off x="6036570" y="1207676"/>
                  <a:ext cx="149483" cy="159461"/>
                </a:xfrm>
                <a:custGeom>
                  <a:rect b="b" l="l" r="r" t="t"/>
                  <a:pathLst>
                    <a:path extrusionOk="0" h="1726" w="1618">
                      <a:moveTo>
                        <a:pt x="830" y="0"/>
                      </a:moveTo>
                      <a:cubicBezTo>
                        <a:pt x="792" y="0"/>
                        <a:pt x="752" y="4"/>
                        <a:pt x="711" y="11"/>
                      </a:cubicBezTo>
                      <a:cubicBezTo>
                        <a:pt x="526" y="53"/>
                        <a:pt x="402" y="187"/>
                        <a:pt x="310" y="352"/>
                      </a:cubicBezTo>
                      <a:cubicBezTo>
                        <a:pt x="83" y="497"/>
                        <a:pt x="0" y="785"/>
                        <a:pt x="134" y="1012"/>
                      </a:cubicBezTo>
                      <a:cubicBezTo>
                        <a:pt x="258" y="1229"/>
                        <a:pt x="340" y="1497"/>
                        <a:pt x="557" y="1641"/>
                      </a:cubicBezTo>
                      <a:cubicBezTo>
                        <a:pt x="638" y="1687"/>
                        <a:pt x="735" y="1716"/>
                        <a:pt x="827" y="1716"/>
                      </a:cubicBezTo>
                      <a:cubicBezTo>
                        <a:pt x="840" y="1716"/>
                        <a:pt x="854" y="1715"/>
                        <a:pt x="867" y="1714"/>
                      </a:cubicBezTo>
                      <a:lnTo>
                        <a:pt x="1000" y="1714"/>
                      </a:lnTo>
                      <a:cubicBezTo>
                        <a:pt x="1037" y="1721"/>
                        <a:pt x="1075" y="1725"/>
                        <a:pt x="1112" y="1725"/>
                      </a:cubicBezTo>
                      <a:cubicBezTo>
                        <a:pt x="1374" y="1725"/>
                        <a:pt x="1618" y="1539"/>
                        <a:pt x="1609" y="1249"/>
                      </a:cubicBezTo>
                      <a:cubicBezTo>
                        <a:pt x="1599" y="868"/>
                        <a:pt x="1465" y="548"/>
                        <a:pt x="1259" y="238"/>
                      </a:cubicBezTo>
                      <a:cubicBezTo>
                        <a:pt x="1148" y="78"/>
                        <a:pt x="1004" y="0"/>
                        <a:pt x="830"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79" name="Google Shape;3179;p91"/>
                <p:cNvSpPr/>
                <p:nvPr/>
              </p:nvSpPr>
              <p:spPr>
                <a:xfrm>
                  <a:off x="6919885" y="1162960"/>
                  <a:ext cx="123984" cy="142462"/>
                </a:xfrm>
                <a:custGeom>
                  <a:rect b="b" l="l" r="r" t="t"/>
                  <a:pathLst>
                    <a:path extrusionOk="0" h="1542" w="1342">
                      <a:moveTo>
                        <a:pt x="517" y="0"/>
                      </a:moveTo>
                      <a:cubicBezTo>
                        <a:pt x="362" y="0"/>
                        <a:pt x="166" y="93"/>
                        <a:pt x="104" y="238"/>
                      </a:cubicBezTo>
                      <a:cubicBezTo>
                        <a:pt x="22" y="433"/>
                        <a:pt x="1" y="578"/>
                        <a:pt x="32" y="774"/>
                      </a:cubicBezTo>
                      <a:lnTo>
                        <a:pt x="63" y="867"/>
                      </a:lnTo>
                      <a:cubicBezTo>
                        <a:pt x="22" y="1063"/>
                        <a:pt x="73" y="1259"/>
                        <a:pt x="280" y="1382"/>
                      </a:cubicBezTo>
                      <a:cubicBezTo>
                        <a:pt x="342" y="1414"/>
                        <a:pt x="424" y="1434"/>
                        <a:pt x="507" y="1444"/>
                      </a:cubicBezTo>
                      <a:cubicBezTo>
                        <a:pt x="584" y="1511"/>
                        <a:pt x="691" y="1542"/>
                        <a:pt x="798" y="1542"/>
                      </a:cubicBezTo>
                      <a:cubicBezTo>
                        <a:pt x="890" y="1542"/>
                        <a:pt x="981" y="1519"/>
                        <a:pt x="1053" y="1476"/>
                      </a:cubicBezTo>
                      <a:cubicBezTo>
                        <a:pt x="1291" y="1331"/>
                        <a:pt x="1342" y="1052"/>
                        <a:pt x="1218" y="816"/>
                      </a:cubicBezTo>
                      <a:cubicBezTo>
                        <a:pt x="1218" y="816"/>
                        <a:pt x="1218" y="805"/>
                        <a:pt x="1208" y="795"/>
                      </a:cubicBezTo>
                      <a:cubicBezTo>
                        <a:pt x="1249" y="630"/>
                        <a:pt x="1229" y="465"/>
                        <a:pt x="1136" y="320"/>
                      </a:cubicBezTo>
                      <a:cubicBezTo>
                        <a:pt x="1074" y="227"/>
                        <a:pt x="991" y="145"/>
                        <a:pt x="899" y="93"/>
                      </a:cubicBezTo>
                      <a:cubicBezTo>
                        <a:pt x="816" y="42"/>
                        <a:pt x="723" y="0"/>
                        <a:pt x="610"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sp>
          <p:nvSpPr>
            <p:cNvPr id="3180" name="Google Shape;3180;p91"/>
            <p:cNvSpPr/>
            <p:nvPr/>
          </p:nvSpPr>
          <p:spPr>
            <a:xfrm>
              <a:off x="7730563" y="4574176"/>
              <a:ext cx="961066" cy="861096"/>
            </a:xfrm>
            <a:custGeom>
              <a:rect b="b" l="l" r="r" t="t"/>
              <a:pathLst>
                <a:path extrusionOk="0" h="16650" w="18583">
                  <a:moveTo>
                    <a:pt x="8583" y="411"/>
                  </a:moveTo>
                  <a:cubicBezTo>
                    <a:pt x="9474" y="411"/>
                    <a:pt x="10201" y="1068"/>
                    <a:pt x="10763" y="1889"/>
                  </a:cubicBezTo>
                  <a:cubicBezTo>
                    <a:pt x="9860" y="2264"/>
                    <a:pt x="9005" y="2814"/>
                    <a:pt x="8312" y="3296"/>
                  </a:cubicBezTo>
                  <a:cubicBezTo>
                    <a:pt x="8067" y="3460"/>
                    <a:pt x="7820" y="3647"/>
                    <a:pt x="7586" y="3823"/>
                  </a:cubicBezTo>
                  <a:cubicBezTo>
                    <a:pt x="6952" y="3741"/>
                    <a:pt x="6308" y="3682"/>
                    <a:pt x="5663" y="3671"/>
                  </a:cubicBezTo>
                  <a:cubicBezTo>
                    <a:pt x="5897" y="2405"/>
                    <a:pt x="6449" y="1243"/>
                    <a:pt x="7668" y="634"/>
                  </a:cubicBezTo>
                  <a:cubicBezTo>
                    <a:pt x="7996" y="482"/>
                    <a:pt x="8301" y="411"/>
                    <a:pt x="8583" y="411"/>
                  </a:cubicBezTo>
                  <a:close/>
                  <a:moveTo>
                    <a:pt x="11032" y="2311"/>
                  </a:moveTo>
                  <a:cubicBezTo>
                    <a:pt x="11384" y="2897"/>
                    <a:pt x="11654" y="3518"/>
                    <a:pt x="11842" y="4022"/>
                  </a:cubicBezTo>
                  <a:cubicBezTo>
                    <a:pt x="11947" y="4280"/>
                    <a:pt x="12029" y="4550"/>
                    <a:pt x="12123" y="4820"/>
                  </a:cubicBezTo>
                  <a:cubicBezTo>
                    <a:pt x="10998" y="4456"/>
                    <a:pt x="9837" y="4198"/>
                    <a:pt x="8711" y="3999"/>
                  </a:cubicBezTo>
                  <a:cubicBezTo>
                    <a:pt x="8559" y="3976"/>
                    <a:pt x="8395" y="3940"/>
                    <a:pt x="8242" y="3916"/>
                  </a:cubicBezTo>
                  <a:lnTo>
                    <a:pt x="8735" y="3565"/>
                  </a:lnTo>
                  <a:cubicBezTo>
                    <a:pt x="9427" y="3096"/>
                    <a:pt x="10212" y="2627"/>
                    <a:pt x="11032" y="2311"/>
                  </a:cubicBezTo>
                  <a:close/>
                  <a:moveTo>
                    <a:pt x="5980" y="4187"/>
                  </a:moveTo>
                  <a:cubicBezTo>
                    <a:pt x="6332" y="4198"/>
                    <a:pt x="6683" y="4210"/>
                    <a:pt x="7058" y="4245"/>
                  </a:cubicBezTo>
                  <a:cubicBezTo>
                    <a:pt x="6507" y="4690"/>
                    <a:pt x="5968" y="5183"/>
                    <a:pt x="5475" y="5711"/>
                  </a:cubicBezTo>
                  <a:cubicBezTo>
                    <a:pt x="5487" y="5218"/>
                    <a:pt x="5511" y="4690"/>
                    <a:pt x="5581" y="4187"/>
                  </a:cubicBezTo>
                  <a:close/>
                  <a:moveTo>
                    <a:pt x="12616" y="1947"/>
                  </a:moveTo>
                  <a:cubicBezTo>
                    <a:pt x="12674" y="2592"/>
                    <a:pt x="13284" y="3202"/>
                    <a:pt x="13952" y="3202"/>
                  </a:cubicBezTo>
                  <a:cubicBezTo>
                    <a:pt x="14175" y="3202"/>
                    <a:pt x="14398" y="3131"/>
                    <a:pt x="14620" y="2979"/>
                  </a:cubicBezTo>
                  <a:cubicBezTo>
                    <a:pt x="14737" y="2885"/>
                    <a:pt x="14831" y="2780"/>
                    <a:pt x="14901" y="2662"/>
                  </a:cubicBezTo>
                  <a:cubicBezTo>
                    <a:pt x="15852" y="3530"/>
                    <a:pt x="15523" y="4914"/>
                    <a:pt x="14961" y="6074"/>
                  </a:cubicBezTo>
                  <a:cubicBezTo>
                    <a:pt x="14245" y="5652"/>
                    <a:pt x="13483" y="5300"/>
                    <a:pt x="12686" y="5007"/>
                  </a:cubicBezTo>
                  <a:cubicBezTo>
                    <a:pt x="12416" y="4010"/>
                    <a:pt x="12041" y="3014"/>
                    <a:pt x="11514" y="2147"/>
                  </a:cubicBezTo>
                  <a:cubicBezTo>
                    <a:pt x="11877" y="2041"/>
                    <a:pt x="12252" y="1970"/>
                    <a:pt x="12616" y="1947"/>
                  </a:cubicBezTo>
                  <a:close/>
                  <a:moveTo>
                    <a:pt x="12827" y="5534"/>
                  </a:moveTo>
                  <a:lnTo>
                    <a:pt x="12827" y="5534"/>
                  </a:lnTo>
                  <a:cubicBezTo>
                    <a:pt x="13495" y="5805"/>
                    <a:pt x="14140" y="6121"/>
                    <a:pt x="14750" y="6485"/>
                  </a:cubicBezTo>
                  <a:cubicBezTo>
                    <a:pt x="14620" y="6707"/>
                    <a:pt x="14492" y="6918"/>
                    <a:pt x="14374" y="7105"/>
                  </a:cubicBezTo>
                  <a:cubicBezTo>
                    <a:pt x="14057" y="7574"/>
                    <a:pt x="13718" y="8032"/>
                    <a:pt x="13354" y="8466"/>
                  </a:cubicBezTo>
                  <a:cubicBezTo>
                    <a:pt x="13296" y="8009"/>
                    <a:pt x="13225" y="7551"/>
                    <a:pt x="13155" y="7105"/>
                  </a:cubicBezTo>
                  <a:cubicBezTo>
                    <a:pt x="13061" y="6602"/>
                    <a:pt x="12955" y="6074"/>
                    <a:pt x="12827" y="5534"/>
                  </a:cubicBezTo>
                  <a:close/>
                  <a:moveTo>
                    <a:pt x="5077" y="4198"/>
                  </a:moveTo>
                  <a:lnTo>
                    <a:pt x="5077" y="4198"/>
                  </a:lnTo>
                  <a:cubicBezTo>
                    <a:pt x="4995" y="4878"/>
                    <a:pt x="4983" y="5581"/>
                    <a:pt x="5006" y="6238"/>
                  </a:cubicBezTo>
                  <a:cubicBezTo>
                    <a:pt x="4198" y="7188"/>
                    <a:pt x="3529" y="8231"/>
                    <a:pt x="3083" y="9345"/>
                  </a:cubicBezTo>
                  <a:cubicBezTo>
                    <a:pt x="2169" y="8700"/>
                    <a:pt x="1454" y="7845"/>
                    <a:pt x="1290" y="6660"/>
                  </a:cubicBezTo>
                  <a:cubicBezTo>
                    <a:pt x="1278" y="6543"/>
                    <a:pt x="1267" y="6414"/>
                    <a:pt x="1267" y="6308"/>
                  </a:cubicBezTo>
                  <a:lnTo>
                    <a:pt x="1267" y="6308"/>
                  </a:lnTo>
                  <a:cubicBezTo>
                    <a:pt x="1372" y="6332"/>
                    <a:pt x="1489" y="6355"/>
                    <a:pt x="1595" y="6355"/>
                  </a:cubicBezTo>
                  <a:cubicBezTo>
                    <a:pt x="1817" y="6355"/>
                    <a:pt x="2040" y="6285"/>
                    <a:pt x="2251" y="6133"/>
                  </a:cubicBezTo>
                  <a:cubicBezTo>
                    <a:pt x="2767" y="5722"/>
                    <a:pt x="2814" y="5125"/>
                    <a:pt x="2603" y="4656"/>
                  </a:cubicBezTo>
                  <a:cubicBezTo>
                    <a:pt x="3354" y="4339"/>
                    <a:pt x="4279" y="4234"/>
                    <a:pt x="5077" y="4198"/>
                  </a:cubicBezTo>
                  <a:close/>
                  <a:moveTo>
                    <a:pt x="5030" y="6941"/>
                  </a:moveTo>
                  <a:cubicBezTo>
                    <a:pt x="5042" y="7024"/>
                    <a:pt x="5042" y="7118"/>
                    <a:pt x="5053" y="7211"/>
                  </a:cubicBezTo>
                  <a:cubicBezTo>
                    <a:pt x="5123" y="8314"/>
                    <a:pt x="5276" y="9450"/>
                    <a:pt x="5546" y="10576"/>
                  </a:cubicBezTo>
                  <a:cubicBezTo>
                    <a:pt x="4854" y="10318"/>
                    <a:pt x="4139" y="10002"/>
                    <a:pt x="3482" y="9603"/>
                  </a:cubicBezTo>
                  <a:cubicBezTo>
                    <a:pt x="3565" y="9392"/>
                    <a:pt x="3658" y="9181"/>
                    <a:pt x="3752" y="8981"/>
                  </a:cubicBezTo>
                  <a:cubicBezTo>
                    <a:pt x="4092" y="8267"/>
                    <a:pt x="4526" y="7574"/>
                    <a:pt x="5030" y="6941"/>
                  </a:cubicBezTo>
                  <a:close/>
                  <a:moveTo>
                    <a:pt x="15172" y="6754"/>
                  </a:moveTo>
                  <a:cubicBezTo>
                    <a:pt x="15230" y="6789"/>
                    <a:pt x="15289" y="6836"/>
                    <a:pt x="15359" y="6871"/>
                  </a:cubicBezTo>
                  <a:cubicBezTo>
                    <a:pt x="15805" y="7199"/>
                    <a:pt x="16261" y="7551"/>
                    <a:pt x="16519" y="7997"/>
                  </a:cubicBezTo>
                  <a:cubicBezTo>
                    <a:pt x="16321" y="8067"/>
                    <a:pt x="16097" y="8196"/>
                    <a:pt x="15898" y="8419"/>
                  </a:cubicBezTo>
                  <a:cubicBezTo>
                    <a:pt x="15370" y="9005"/>
                    <a:pt x="15675" y="9814"/>
                    <a:pt x="16250" y="10224"/>
                  </a:cubicBezTo>
                  <a:cubicBezTo>
                    <a:pt x="16215" y="10271"/>
                    <a:pt x="16168" y="10318"/>
                    <a:pt x="16133" y="10365"/>
                  </a:cubicBezTo>
                  <a:cubicBezTo>
                    <a:pt x="15500" y="11139"/>
                    <a:pt x="14445" y="11467"/>
                    <a:pt x="13495" y="11631"/>
                  </a:cubicBezTo>
                  <a:cubicBezTo>
                    <a:pt x="13541" y="10799"/>
                    <a:pt x="13507" y="9943"/>
                    <a:pt x="13424" y="9111"/>
                  </a:cubicBezTo>
                  <a:cubicBezTo>
                    <a:pt x="14081" y="8384"/>
                    <a:pt x="14703" y="7598"/>
                    <a:pt x="15172" y="6754"/>
                  </a:cubicBezTo>
                  <a:close/>
                  <a:moveTo>
                    <a:pt x="7738" y="4304"/>
                  </a:moveTo>
                  <a:cubicBezTo>
                    <a:pt x="9250" y="4468"/>
                    <a:pt x="10810" y="4796"/>
                    <a:pt x="12275" y="5323"/>
                  </a:cubicBezTo>
                  <a:cubicBezTo>
                    <a:pt x="12604" y="6508"/>
                    <a:pt x="12815" y="7727"/>
                    <a:pt x="12932" y="8947"/>
                  </a:cubicBezTo>
                  <a:cubicBezTo>
                    <a:pt x="12275" y="9650"/>
                    <a:pt x="11572" y="10307"/>
                    <a:pt x="10834" y="10916"/>
                  </a:cubicBezTo>
                  <a:cubicBezTo>
                    <a:pt x="10517" y="11174"/>
                    <a:pt x="10188" y="11432"/>
                    <a:pt x="9860" y="11678"/>
                  </a:cubicBezTo>
                  <a:cubicBezTo>
                    <a:pt x="8559" y="11514"/>
                    <a:pt x="7269" y="11174"/>
                    <a:pt x="6061" y="10763"/>
                  </a:cubicBezTo>
                  <a:cubicBezTo>
                    <a:pt x="5686" y="9333"/>
                    <a:pt x="5511" y="7845"/>
                    <a:pt x="5487" y="6402"/>
                  </a:cubicBezTo>
                  <a:cubicBezTo>
                    <a:pt x="6167" y="5628"/>
                    <a:pt x="6929" y="4925"/>
                    <a:pt x="7738" y="4304"/>
                  </a:cubicBezTo>
                  <a:close/>
                  <a:moveTo>
                    <a:pt x="12979" y="9568"/>
                  </a:moveTo>
                  <a:cubicBezTo>
                    <a:pt x="13038" y="10271"/>
                    <a:pt x="13049" y="10987"/>
                    <a:pt x="13014" y="11701"/>
                  </a:cubicBezTo>
                  <a:cubicBezTo>
                    <a:pt x="12533" y="11760"/>
                    <a:pt x="12064" y="11795"/>
                    <a:pt x="11584" y="11795"/>
                  </a:cubicBezTo>
                  <a:cubicBezTo>
                    <a:pt x="11232" y="11795"/>
                    <a:pt x="10892" y="11784"/>
                    <a:pt x="10552" y="11748"/>
                  </a:cubicBezTo>
                  <a:cubicBezTo>
                    <a:pt x="11150" y="11279"/>
                    <a:pt x="11736" y="10776"/>
                    <a:pt x="12275" y="10271"/>
                  </a:cubicBezTo>
                  <a:cubicBezTo>
                    <a:pt x="12510" y="10049"/>
                    <a:pt x="12744" y="9814"/>
                    <a:pt x="12979" y="9568"/>
                  </a:cubicBezTo>
                  <a:close/>
                  <a:moveTo>
                    <a:pt x="6226" y="11315"/>
                  </a:moveTo>
                  <a:lnTo>
                    <a:pt x="6226" y="11315"/>
                  </a:lnTo>
                  <a:cubicBezTo>
                    <a:pt x="6577" y="11420"/>
                    <a:pt x="6918" y="11526"/>
                    <a:pt x="7246" y="11608"/>
                  </a:cubicBezTo>
                  <a:cubicBezTo>
                    <a:pt x="7903" y="11795"/>
                    <a:pt x="8606" y="11948"/>
                    <a:pt x="9309" y="12065"/>
                  </a:cubicBezTo>
                  <a:cubicBezTo>
                    <a:pt x="8583" y="12546"/>
                    <a:pt x="7820" y="12968"/>
                    <a:pt x="7012" y="13285"/>
                  </a:cubicBezTo>
                  <a:cubicBezTo>
                    <a:pt x="6694" y="12652"/>
                    <a:pt x="6437" y="11995"/>
                    <a:pt x="6226" y="11315"/>
                  </a:cubicBezTo>
                  <a:close/>
                  <a:moveTo>
                    <a:pt x="3318" y="10083"/>
                  </a:moveTo>
                  <a:cubicBezTo>
                    <a:pt x="4057" y="10529"/>
                    <a:pt x="4878" y="10869"/>
                    <a:pt x="5686" y="11139"/>
                  </a:cubicBezTo>
                  <a:cubicBezTo>
                    <a:pt x="5909" y="11936"/>
                    <a:pt x="6202" y="12710"/>
                    <a:pt x="6566" y="13437"/>
                  </a:cubicBezTo>
                  <a:cubicBezTo>
                    <a:pt x="6554" y="13449"/>
                    <a:pt x="6543" y="13449"/>
                    <a:pt x="6519" y="13449"/>
                  </a:cubicBezTo>
                  <a:cubicBezTo>
                    <a:pt x="6061" y="13589"/>
                    <a:pt x="5605" y="13718"/>
                    <a:pt x="5159" y="13718"/>
                  </a:cubicBezTo>
                  <a:cubicBezTo>
                    <a:pt x="4714" y="13718"/>
                    <a:pt x="4279" y="13589"/>
                    <a:pt x="3904" y="13202"/>
                  </a:cubicBezTo>
                  <a:cubicBezTo>
                    <a:pt x="3541" y="12850"/>
                    <a:pt x="3330" y="12370"/>
                    <a:pt x="3213" y="11889"/>
                  </a:cubicBezTo>
                  <a:cubicBezTo>
                    <a:pt x="3083" y="11292"/>
                    <a:pt x="3154" y="10682"/>
                    <a:pt x="3318" y="10083"/>
                  </a:cubicBezTo>
                  <a:close/>
                  <a:moveTo>
                    <a:pt x="10001" y="12159"/>
                  </a:moveTo>
                  <a:cubicBezTo>
                    <a:pt x="10552" y="12229"/>
                    <a:pt x="11115" y="12264"/>
                    <a:pt x="11666" y="12264"/>
                  </a:cubicBezTo>
                  <a:cubicBezTo>
                    <a:pt x="12111" y="12264"/>
                    <a:pt x="12545" y="12241"/>
                    <a:pt x="12967" y="12194"/>
                  </a:cubicBezTo>
                  <a:lnTo>
                    <a:pt x="12967" y="12194"/>
                  </a:lnTo>
                  <a:cubicBezTo>
                    <a:pt x="12908" y="12874"/>
                    <a:pt x="12780" y="13554"/>
                    <a:pt x="12569" y="14199"/>
                  </a:cubicBezTo>
                  <a:cubicBezTo>
                    <a:pt x="12252" y="15137"/>
                    <a:pt x="11889" y="15992"/>
                    <a:pt x="10821" y="16169"/>
                  </a:cubicBezTo>
                  <a:cubicBezTo>
                    <a:pt x="10716" y="16192"/>
                    <a:pt x="10610" y="16192"/>
                    <a:pt x="10505" y="16192"/>
                  </a:cubicBezTo>
                  <a:cubicBezTo>
                    <a:pt x="10107" y="16192"/>
                    <a:pt x="9708" y="16086"/>
                    <a:pt x="9356" y="15934"/>
                  </a:cubicBezTo>
                  <a:cubicBezTo>
                    <a:pt x="8395" y="15512"/>
                    <a:pt x="7726" y="14574"/>
                    <a:pt x="7234" y="13695"/>
                  </a:cubicBezTo>
                  <a:cubicBezTo>
                    <a:pt x="8207" y="13308"/>
                    <a:pt x="9133" y="12780"/>
                    <a:pt x="10001" y="12159"/>
                  </a:cubicBezTo>
                  <a:close/>
                  <a:moveTo>
                    <a:pt x="8570" y="1"/>
                  </a:moveTo>
                  <a:cubicBezTo>
                    <a:pt x="7668" y="1"/>
                    <a:pt x="6765" y="458"/>
                    <a:pt x="6120" y="1267"/>
                  </a:cubicBezTo>
                  <a:cubicBezTo>
                    <a:pt x="5605" y="1936"/>
                    <a:pt x="5300" y="2780"/>
                    <a:pt x="5147" y="3682"/>
                  </a:cubicBezTo>
                  <a:cubicBezTo>
                    <a:pt x="4162" y="3705"/>
                    <a:pt x="3201" y="3870"/>
                    <a:pt x="2345" y="4268"/>
                  </a:cubicBezTo>
                  <a:cubicBezTo>
                    <a:pt x="2122" y="4010"/>
                    <a:pt x="1806" y="3835"/>
                    <a:pt x="1465" y="3835"/>
                  </a:cubicBezTo>
                  <a:cubicBezTo>
                    <a:pt x="1161" y="3835"/>
                    <a:pt x="832" y="3976"/>
                    <a:pt x="528" y="4315"/>
                  </a:cubicBezTo>
                  <a:cubicBezTo>
                    <a:pt x="0" y="4890"/>
                    <a:pt x="293" y="5699"/>
                    <a:pt x="856" y="6097"/>
                  </a:cubicBezTo>
                  <a:cubicBezTo>
                    <a:pt x="739" y="6941"/>
                    <a:pt x="1032" y="7891"/>
                    <a:pt x="1595" y="8618"/>
                  </a:cubicBezTo>
                  <a:cubicBezTo>
                    <a:pt x="1947" y="9087"/>
                    <a:pt x="2403" y="9486"/>
                    <a:pt x="2919" y="9826"/>
                  </a:cubicBezTo>
                  <a:cubicBezTo>
                    <a:pt x="2627" y="10740"/>
                    <a:pt x="2591" y="11737"/>
                    <a:pt x="2966" y="12639"/>
                  </a:cubicBezTo>
                  <a:cubicBezTo>
                    <a:pt x="3213" y="13202"/>
                    <a:pt x="3646" y="13707"/>
                    <a:pt x="4174" y="13999"/>
                  </a:cubicBezTo>
                  <a:cubicBezTo>
                    <a:pt x="4467" y="14152"/>
                    <a:pt x="4772" y="14210"/>
                    <a:pt x="5089" y="14210"/>
                  </a:cubicBezTo>
                  <a:cubicBezTo>
                    <a:pt x="5605" y="14210"/>
                    <a:pt x="6144" y="14058"/>
                    <a:pt x="6613" y="13918"/>
                  </a:cubicBezTo>
                  <a:cubicBezTo>
                    <a:pt x="6671" y="13894"/>
                    <a:pt x="6730" y="13871"/>
                    <a:pt x="6788" y="13859"/>
                  </a:cubicBezTo>
                  <a:cubicBezTo>
                    <a:pt x="6999" y="14246"/>
                    <a:pt x="7246" y="14632"/>
                    <a:pt x="7527" y="14996"/>
                  </a:cubicBezTo>
                  <a:cubicBezTo>
                    <a:pt x="8125" y="15770"/>
                    <a:pt x="8981" y="16450"/>
                    <a:pt x="9977" y="16614"/>
                  </a:cubicBezTo>
                  <a:cubicBezTo>
                    <a:pt x="10154" y="16638"/>
                    <a:pt x="10329" y="16649"/>
                    <a:pt x="10505" y="16649"/>
                  </a:cubicBezTo>
                  <a:cubicBezTo>
                    <a:pt x="10904" y="16649"/>
                    <a:pt x="11303" y="16579"/>
                    <a:pt x="11678" y="16391"/>
                  </a:cubicBezTo>
                  <a:cubicBezTo>
                    <a:pt x="12428" y="16028"/>
                    <a:pt x="12756" y="15090"/>
                    <a:pt x="13014" y="14351"/>
                  </a:cubicBezTo>
                  <a:cubicBezTo>
                    <a:pt x="13249" y="13636"/>
                    <a:pt x="13389" y="12886"/>
                    <a:pt x="13460" y="12123"/>
                  </a:cubicBezTo>
                  <a:cubicBezTo>
                    <a:pt x="13940" y="12030"/>
                    <a:pt x="14421" y="11912"/>
                    <a:pt x="14878" y="11737"/>
                  </a:cubicBezTo>
                  <a:cubicBezTo>
                    <a:pt x="15605" y="11479"/>
                    <a:pt x="16227" y="11034"/>
                    <a:pt x="16672" y="10424"/>
                  </a:cubicBezTo>
                  <a:cubicBezTo>
                    <a:pt x="16766" y="10447"/>
                    <a:pt x="16871" y="10459"/>
                    <a:pt x="16977" y="10459"/>
                  </a:cubicBezTo>
                  <a:cubicBezTo>
                    <a:pt x="17188" y="10459"/>
                    <a:pt x="17423" y="10388"/>
                    <a:pt x="17634" y="10236"/>
                  </a:cubicBezTo>
                  <a:cubicBezTo>
                    <a:pt x="18583" y="9474"/>
                    <a:pt x="17926" y="8103"/>
                    <a:pt x="17001" y="7962"/>
                  </a:cubicBezTo>
                  <a:cubicBezTo>
                    <a:pt x="16719" y="7399"/>
                    <a:pt x="16203" y="6918"/>
                    <a:pt x="15617" y="6485"/>
                  </a:cubicBezTo>
                  <a:cubicBezTo>
                    <a:pt x="15535" y="6438"/>
                    <a:pt x="15453" y="6391"/>
                    <a:pt x="15383" y="6332"/>
                  </a:cubicBezTo>
                  <a:cubicBezTo>
                    <a:pt x="15594" y="5886"/>
                    <a:pt x="15769" y="5417"/>
                    <a:pt x="15886" y="4948"/>
                  </a:cubicBezTo>
                  <a:cubicBezTo>
                    <a:pt x="16156" y="3788"/>
                    <a:pt x="15805" y="2874"/>
                    <a:pt x="15066" y="2264"/>
                  </a:cubicBezTo>
                  <a:cubicBezTo>
                    <a:pt x="15195" y="1513"/>
                    <a:pt x="14573" y="693"/>
                    <a:pt x="13823" y="693"/>
                  </a:cubicBezTo>
                  <a:cubicBezTo>
                    <a:pt x="13518" y="693"/>
                    <a:pt x="13190" y="833"/>
                    <a:pt x="12885" y="1162"/>
                  </a:cubicBezTo>
                  <a:cubicBezTo>
                    <a:pt x="12803" y="1243"/>
                    <a:pt x="12744" y="1337"/>
                    <a:pt x="12697" y="1431"/>
                  </a:cubicBezTo>
                  <a:cubicBezTo>
                    <a:pt x="12217" y="1443"/>
                    <a:pt x="11712" y="1548"/>
                    <a:pt x="11232" y="1712"/>
                  </a:cubicBezTo>
                  <a:cubicBezTo>
                    <a:pt x="10986" y="1361"/>
                    <a:pt x="10716" y="1045"/>
                    <a:pt x="10423" y="763"/>
                  </a:cubicBezTo>
                  <a:cubicBezTo>
                    <a:pt x="9860" y="235"/>
                    <a:pt x="9216" y="1"/>
                    <a:pt x="8570"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3181" name="Google Shape;3181;p91"/>
            <p:cNvGrpSpPr/>
            <p:nvPr/>
          </p:nvGrpSpPr>
          <p:grpSpPr>
            <a:xfrm flipH="1">
              <a:off x="99316" y="4098531"/>
              <a:ext cx="1195720" cy="842731"/>
              <a:chOff x="2458950" y="370151"/>
              <a:chExt cx="697050" cy="491274"/>
            </a:xfrm>
          </p:grpSpPr>
          <p:sp>
            <p:nvSpPr>
              <p:cNvPr id="3182" name="Google Shape;3182;p91"/>
              <p:cNvSpPr/>
              <p:nvPr/>
            </p:nvSpPr>
            <p:spPr>
              <a:xfrm>
                <a:off x="2820776" y="370151"/>
                <a:ext cx="88000" cy="100225"/>
              </a:xfrm>
              <a:custGeom>
                <a:rect b="b" l="l" r="r" t="t"/>
                <a:pathLst>
                  <a:path extrusionOk="0" h="4009" w="3520">
                    <a:moveTo>
                      <a:pt x="2021" y="1"/>
                    </a:moveTo>
                    <a:cubicBezTo>
                      <a:pt x="1846" y="1"/>
                      <a:pt x="1681" y="99"/>
                      <a:pt x="1636" y="325"/>
                    </a:cubicBezTo>
                    <a:cubicBezTo>
                      <a:pt x="1585" y="645"/>
                      <a:pt x="1502" y="965"/>
                      <a:pt x="1420" y="1284"/>
                    </a:cubicBezTo>
                    <a:cubicBezTo>
                      <a:pt x="1203" y="1192"/>
                      <a:pt x="976" y="1099"/>
                      <a:pt x="749" y="1037"/>
                    </a:cubicBezTo>
                    <a:cubicBezTo>
                      <a:pt x="704" y="1024"/>
                      <a:pt x="661" y="1018"/>
                      <a:pt x="620" y="1018"/>
                    </a:cubicBezTo>
                    <a:cubicBezTo>
                      <a:pt x="159" y="1018"/>
                      <a:pt x="0" y="1761"/>
                      <a:pt x="512" y="1903"/>
                    </a:cubicBezTo>
                    <a:cubicBezTo>
                      <a:pt x="728" y="1965"/>
                      <a:pt x="945" y="2048"/>
                      <a:pt x="1152" y="2141"/>
                    </a:cubicBezTo>
                    <a:cubicBezTo>
                      <a:pt x="1007" y="2584"/>
                      <a:pt x="842" y="3028"/>
                      <a:pt x="677" y="3461"/>
                    </a:cubicBezTo>
                    <a:cubicBezTo>
                      <a:pt x="552" y="3791"/>
                      <a:pt x="823" y="4008"/>
                      <a:pt x="1099" y="4008"/>
                    </a:cubicBezTo>
                    <a:cubicBezTo>
                      <a:pt x="1281" y="4008"/>
                      <a:pt x="1466" y="3915"/>
                      <a:pt x="1544" y="3698"/>
                    </a:cubicBezTo>
                    <a:cubicBezTo>
                      <a:pt x="1698" y="3306"/>
                      <a:pt x="1842" y="2904"/>
                      <a:pt x="1977" y="2512"/>
                    </a:cubicBezTo>
                    <a:cubicBezTo>
                      <a:pt x="2224" y="2615"/>
                      <a:pt x="2472" y="2698"/>
                      <a:pt x="2740" y="2749"/>
                    </a:cubicBezTo>
                    <a:cubicBezTo>
                      <a:pt x="2775" y="2756"/>
                      <a:pt x="2809" y="2759"/>
                      <a:pt x="2841" y="2759"/>
                    </a:cubicBezTo>
                    <a:cubicBezTo>
                      <a:pt x="3334" y="2759"/>
                      <a:pt x="3519" y="1990"/>
                      <a:pt x="2977" y="1883"/>
                    </a:cubicBezTo>
                    <a:cubicBezTo>
                      <a:pt x="2729" y="1831"/>
                      <a:pt x="2482" y="1749"/>
                      <a:pt x="2255" y="1656"/>
                    </a:cubicBezTo>
                    <a:cubicBezTo>
                      <a:pt x="2358" y="1295"/>
                      <a:pt x="2441" y="934"/>
                      <a:pt x="2513" y="573"/>
                    </a:cubicBezTo>
                    <a:cubicBezTo>
                      <a:pt x="2575" y="225"/>
                      <a:pt x="2286" y="1"/>
                      <a:pt x="2021" y="1"/>
                    </a:cubicBez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83" name="Google Shape;3183;p91"/>
              <p:cNvSpPr/>
              <p:nvPr/>
            </p:nvSpPr>
            <p:spPr>
              <a:xfrm>
                <a:off x="2458950" y="728400"/>
                <a:ext cx="67825" cy="58925"/>
              </a:xfrm>
              <a:custGeom>
                <a:rect b="b" l="l" r="r" t="t"/>
                <a:pathLst>
                  <a:path extrusionOk="0" h="2357" w="2713">
                    <a:moveTo>
                      <a:pt x="1510" y="0"/>
                    </a:moveTo>
                    <a:cubicBezTo>
                      <a:pt x="1288" y="0"/>
                      <a:pt x="1065" y="67"/>
                      <a:pt x="877" y="205"/>
                    </a:cubicBezTo>
                    <a:cubicBezTo>
                      <a:pt x="774" y="287"/>
                      <a:pt x="671" y="370"/>
                      <a:pt x="558" y="452"/>
                    </a:cubicBezTo>
                    <a:cubicBezTo>
                      <a:pt x="93" y="792"/>
                      <a:pt x="0" y="1473"/>
                      <a:pt x="351" y="1938"/>
                    </a:cubicBezTo>
                    <a:cubicBezTo>
                      <a:pt x="552" y="2212"/>
                      <a:pt x="872" y="2357"/>
                      <a:pt x="1196" y="2357"/>
                    </a:cubicBezTo>
                    <a:cubicBezTo>
                      <a:pt x="1421" y="2357"/>
                      <a:pt x="1647" y="2288"/>
                      <a:pt x="1837" y="2144"/>
                    </a:cubicBezTo>
                    <a:cubicBezTo>
                      <a:pt x="1940" y="2072"/>
                      <a:pt x="2053" y="1989"/>
                      <a:pt x="2156" y="1906"/>
                    </a:cubicBezTo>
                    <a:cubicBezTo>
                      <a:pt x="2621" y="1556"/>
                      <a:pt x="2713" y="886"/>
                      <a:pt x="2362" y="421"/>
                    </a:cubicBezTo>
                    <a:cubicBezTo>
                      <a:pt x="2160" y="145"/>
                      <a:pt x="1837" y="0"/>
                      <a:pt x="1510" y="0"/>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84" name="Google Shape;3184;p91"/>
              <p:cNvSpPr/>
              <p:nvPr/>
            </p:nvSpPr>
            <p:spPr>
              <a:xfrm>
                <a:off x="2521600" y="807300"/>
                <a:ext cx="63725" cy="54125"/>
              </a:xfrm>
              <a:custGeom>
                <a:rect b="b" l="l" r="r" t="t"/>
                <a:pathLst>
                  <a:path extrusionOk="0" h="2165" w="2549">
                    <a:moveTo>
                      <a:pt x="1157" y="1"/>
                    </a:moveTo>
                    <a:cubicBezTo>
                      <a:pt x="631" y="1"/>
                      <a:pt x="159" y="384"/>
                      <a:pt x="83" y="917"/>
                    </a:cubicBezTo>
                    <a:cubicBezTo>
                      <a:pt x="1" y="1484"/>
                      <a:pt x="413" y="2031"/>
                      <a:pt x="991" y="2113"/>
                    </a:cubicBezTo>
                    <a:lnTo>
                      <a:pt x="1270" y="2154"/>
                    </a:lnTo>
                    <a:cubicBezTo>
                      <a:pt x="1319" y="2162"/>
                      <a:pt x="1367" y="2165"/>
                      <a:pt x="1415" y="2165"/>
                    </a:cubicBezTo>
                    <a:cubicBezTo>
                      <a:pt x="1927" y="2165"/>
                      <a:pt x="2391" y="1776"/>
                      <a:pt x="2466" y="1257"/>
                    </a:cubicBezTo>
                    <a:cubicBezTo>
                      <a:pt x="2549" y="680"/>
                      <a:pt x="2136" y="133"/>
                      <a:pt x="1569" y="50"/>
                    </a:cubicBezTo>
                    <a:lnTo>
                      <a:pt x="1290" y="9"/>
                    </a:lnTo>
                    <a:cubicBezTo>
                      <a:pt x="1246" y="3"/>
                      <a:pt x="1201" y="1"/>
                      <a:pt x="1157" y="1"/>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85" name="Google Shape;3185;p91"/>
              <p:cNvSpPr/>
              <p:nvPr/>
            </p:nvSpPr>
            <p:spPr>
              <a:xfrm>
                <a:off x="2562825" y="714100"/>
                <a:ext cx="72325" cy="53275"/>
              </a:xfrm>
              <a:custGeom>
                <a:rect b="b" l="l" r="r" t="t"/>
                <a:pathLst>
                  <a:path extrusionOk="0" h="2131" w="2893">
                    <a:moveTo>
                      <a:pt x="1426" y="1"/>
                    </a:moveTo>
                    <a:cubicBezTo>
                      <a:pt x="216" y="1"/>
                      <a:pt x="1" y="1930"/>
                      <a:pt x="1302" y="2118"/>
                    </a:cubicBezTo>
                    <a:cubicBezTo>
                      <a:pt x="1362" y="2127"/>
                      <a:pt x="1420" y="2131"/>
                      <a:pt x="1475" y="2131"/>
                    </a:cubicBezTo>
                    <a:cubicBezTo>
                      <a:pt x="2677" y="2131"/>
                      <a:pt x="2892" y="200"/>
                      <a:pt x="1601" y="14"/>
                    </a:cubicBezTo>
                    <a:cubicBezTo>
                      <a:pt x="1541" y="5"/>
                      <a:pt x="1482" y="1"/>
                      <a:pt x="1426" y="1"/>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86" name="Google Shape;3186;p91"/>
              <p:cNvSpPr/>
              <p:nvPr/>
            </p:nvSpPr>
            <p:spPr>
              <a:xfrm>
                <a:off x="3033750" y="467675"/>
                <a:ext cx="46950" cy="40975"/>
              </a:xfrm>
              <a:custGeom>
                <a:rect b="b" l="l" r="r" t="t"/>
                <a:pathLst>
                  <a:path extrusionOk="0" h="1639" w="1878">
                    <a:moveTo>
                      <a:pt x="1045" y="0"/>
                    </a:moveTo>
                    <a:cubicBezTo>
                      <a:pt x="892" y="0"/>
                      <a:pt x="739" y="47"/>
                      <a:pt x="610" y="143"/>
                    </a:cubicBezTo>
                    <a:cubicBezTo>
                      <a:pt x="527" y="205"/>
                      <a:pt x="454" y="257"/>
                      <a:pt x="383" y="319"/>
                    </a:cubicBezTo>
                    <a:cubicBezTo>
                      <a:pt x="62" y="556"/>
                      <a:pt x="1" y="1020"/>
                      <a:pt x="238" y="1350"/>
                    </a:cubicBezTo>
                    <a:cubicBezTo>
                      <a:pt x="378" y="1539"/>
                      <a:pt x="602" y="1638"/>
                      <a:pt x="828" y="1638"/>
                    </a:cubicBezTo>
                    <a:cubicBezTo>
                      <a:pt x="983" y="1638"/>
                      <a:pt x="1139" y="1591"/>
                      <a:pt x="1270" y="1495"/>
                    </a:cubicBezTo>
                    <a:cubicBezTo>
                      <a:pt x="1342" y="1433"/>
                      <a:pt x="1414" y="1381"/>
                      <a:pt x="1486" y="1330"/>
                    </a:cubicBezTo>
                    <a:cubicBezTo>
                      <a:pt x="1816" y="1082"/>
                      <a:pt x="1878" y="617"/>
                      <a:pt x="1641" y="298"/>
                    </a:cubicBezTo>
                    <a:cubicBezTo>
                      <a:pt x="1494" y="102"/>
                      <a:pt x="1269" y="0"/>
                      <a:pt x="1045" y="0"/>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87" name="Google Shape;3187;p91"/>
              <p:cNvSpPr/>
              <p:nvPr/>
            </p:nvSpPr>
            <p:spPr>
              <a:xfrm>
                <a:off x="3077075" y="522600"/>
                <a:ext cx="44125" cy="37525"/>
              </a:xfrm>
              <a:custGeom>
                <a:rect b="b" l="l" r="r" t="t"/>
                <a:pathLst>
                  <a:path extrusionOk="0" h="1501" w="1765">
                    <a:moveTo>
                      <a:pt x="789" y="1"/>
                    </a:moveTo>
                    <a:cubicBezTo>
                      <a:pt x="429" y="1"/>
                      <a:pt x="110" y="272"/>
                      <a:pt x="62" y="628"/>
                    </a:cubicBezTo>
                    <a:cubicBezTo>
                      <a:pt x="1" y="1031"/>
                      <a:pt x="289" y="1402"/>
                      <a:pt x="681" y="1464"/>
                    </a:cubicBezTo>
                    <a:lnTo>
                      <a:pt x="878" y="1494"/>
                    </a:lnTo>
                    <a:cubicBezTo>
                      <a:pt x="910" y="1499"/>
                      <a:pt x="942" y="1501"/>
                      <a:pt x="974" y="1501"/>
                    </a:cubicBezTo>
                    <a:cubicBezTo>
                      <a:pt x="1339" y="1501"/>
                      <a:pt x="1666" y="1235"/>
                      <a:pt x="1713" y="866"/>
                    </a:cubicBezTo>
                    <a:cubicBezTo>
                      <a:pt x="1765" y="463"/>
                      <a:pt x="1486" y="91"/>
                      <a:pt x="1084" y="30"/>
                    </a:cubicBezTo>
                    <a:lnTo>
                      <a:pt x="898" y="9"/>
                    </a:lnTo>
                    <a:cubicBezTo>
                      <a:pt x="862" y="3"/>
                      <a:pt x="825" y="1"/>
                      <a:pt x="789" y="1"/>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88" name="Google Shape;3188;p91"/>
              <p:cNvSpPr/>
              <p:nvPr/>
            </p:nvSpPr>
            <p:spPr>
              <a:xfrm>
                <a:off x="3105725" y="457875"/>
                <a:ext cx="50275" cy="36825"/>
              </a:xfrm>
              <a:custGeom>
                <a:rect b="b" l="l" r="r" t="t"/>
                <a:pathLst>
                  <a:path extrusionOk="0" h="1473" w="2011">
                    <a:moveTo>
                      <a:pt x="983" y="0"/>
                    </a:moveTo>
                    <a:cubicBezTo>
                      <a:pt x="149" y="0"/>
                      <a:pt x="0" y="1336"/>
                      <a:pt x="897" y="1463"/>
                    </a:cubicBezTo>
                    <a:cubicBezTo>
                      <a:pt x="938" y="1469"/>
                      <a:pt x="978" y="1472"/>
                      <a:pt x="1017" y="1472"/>
                    </a:cubicBezTo>
                    <a:cubicBezTo>
                      <a:pt x="1853" y="1472"/>
                      <a:pt x="2010" y="137"/>
                      <a:pt x="1103" y="9"/>
                    </a:cubicBezTo>
                    <a:cubicBezTo>
                      <a:pt x="1062" y="3"/>
                      <a:pt x="1022" y="0"/>
                      <a:pt x="983" y="0"/>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sp>
        <p:nvSpPr>
          <p:cNvPr id="3189" name="Google Shape;3189;p91"/>
          <p:cNvSpPr txBox="1"/>
          <p:nvPr>
            <p:ph type="title"/>
          </p:nvPr>
        </p:nvSpPr>
        <p:spPr>
          <a:xfrm>
            <a:off x="720000" y="445025"/>
            <a:ext cx="7704000" cy="572700"/>
          </a:xfrm>
          <a:prstGeom prst="rect">
            <a:avLst/>
          </a:prstGeom>
        </p:spPr>
        <p:txBody>
          <a:bodyPr anchorCtr="0" anchor="t" bIns="91425" lIns="91425" spcFirstLastPara="1" rIns="91425" wrap="square" tIns="91425">
            <a:noAutofit/>
          </a:bodyPr>
          <a:lstStyle>
            <a:lvl1pPr lvl="0" rtl="0" algn="ctr">
              <a:spcBef>
                <a:spcPts val="0"/>
              </a:spcBef>
              <a:spcAft>
                <a:spcPts val="0"/>
              </a:spcAft>
              <a:buSzPts val="3000"/>
              <a:buNone/>
              <a:defRPr/>
            </a:lvl1pPr>
            <a:lvl2pPr lvl="1" rtl="0">
              <a:spcBef>
                <a:spcPts val="0"/>
              </a:spcBef>
              <a:spcAft>
                <a:spcPts val="0"/>
              </a:spcAft>
              <a:buSzPts val="3000"/>
              <a:buNone/>
              <a:defRPr/>
            </a:lvl2pPr>
            <a:lvl3pPr lvl="2" rtl="0">
              <a:spcBef>
                <a:spcPts val="0"/>
              </a:spcBef>
              <a:spcAft>
                <a:spcPts val="0"/>
              </a:spcAft>
              <a:buSzPts val="3000"/>
              <a:buNone/>
              <a:defRPr/>
            </a:lvl3pPr>
            <a:lvl4pPr lvl="3" rtl="0">
              <a:spcBef>
                <a:spcPts val="0"/>
              </a:spcBef>
              <a:spcAft>
                <a:spcPts val="0"/>
              </a:spcAft>
              <a:buSzPts val="3000"/>
              <a:buNone/>
              <a:defRPr/>
            </a:lvl4pPr>
            <a:lvl5pPr lvl="4" rtl="0">
              <a:spcBef>
                <a:spcPts val="0"/>
              </a:spcBef>
              <a:spcAft>
                <a:spcPts val="0"/>
              </a:spcAft>
              <a:buSzPts val="3000"/>
              <a:buNone/>
              <a:defRPr/>
            </a:lvl5pPr>
            <a:lvl6pPr lvl="5" rtl="0">
              <a:spcBef>
                <a:spcPts val="0"/>
              </a:spcBef>
              <a:spcAft>
                <a:spcPts val="0"/>
              </a:spcAft>
              <a:buSzPts val="3000"/>
              <a:buNone/>
              <a:defRPr/>
            </a:lvl6pPr>
            <a:lvl7pPr lvl="6" rtl="0">
              <a:spcBef>
                <a:spcPts val="0"/>
              </a:spcBef>
              <a:spcAft>
                <a:spcPts val="0"/>
              </a:spcAft>
              <a:buSzPts val="3000"/>
              <a:buNone/>
              <a:defRPr/>
            </a:lvl7pPr>
            <a:lvl8pPr lvl="7" rtl="0">
              <a:spcBef>
                <a:spcPts val="0"/>
              </a:spcBef>
              <a:spcAft>
                <a:spcPts val="0"/>
              </a:spcAft>
              <a:buSzPts val="3000"/>
              <a:buNone/>
              <a:defRPr/>
            </a:lvl8pPr>
            <a:lvl9pPr lvl="8" rtl="0">
              <a:spcBef>
                <a:spcPts val="0"/>
              </a:spcBef>
              <a:spcAft>
                <a:spcPts val="0"/>
              </a:spcAft>
              <a:buSzPts val="3000"/>
              <a:buNone/>
              <a:defRPr/>
            </a:lvl9pPr>
          </a:lstStyle>
          <a:p/>
        </p:txBody>
      </p:sp>
      <p:sp>
        <p:nvSpPr>
          <p:cNvPr id="3190" name="Google Shape;3190;p91"/>
          <p:cNvSpPr txBox="1"/>
          <p:nvPr>
            <p:ph idx="2" type="title"/>
          </p:nvPr>
        </p:nvSpPr>
        <p:spPr>
          <a:xfrm>
            <a:off x="1095600" y="3166500"/>
            <a:ext cx="1512900" cy="456000"/>
          </a:xfrm>
          <a:prstGeom prst="rect">
            <a:avLst/>
          </a:prstGeom>
          <a:solidFill>
            <a:schemeClr val="dk1"/>
          </a:solidFill>
        </p:spPr>
        <p:txBody>
          <a:bodyPr anchorCtr="0" anchor="ctr" bIns="91425" lIns="91425" spcFirstLastPara="1" rIns="91425" wrap="square" tIns="91425">
            <a:noAutofit/>
          </a:bodyPr>
          <a:lstStyle>
            <a:lvl1pPr lvl="0" rtl="0" algn="ctr">
              <a:spcBef>
                <a:spcPts val="0"/>
              </a:spcBef>
              <a:spcAft>
                <a:spcPts val="0"/>
              </a:spcAft>
              <a:buSzPts val="2500"/>
              <a:buNone/>
              <a:defRPr sz="2100">
                <a:solidFill>
                  <a:schemeClr val="lt1"/>
                </a:solidFill>
              </a:defRPr>
            </a:lvl1pPr>
            <a:lvl2pPr lvl="1" rtl="0" algn="ctr">
              <a:spcBef>
                <a:spcPts val="0"/>
              </a:spcBef>
              <a:spcAft>
                <a:spcPts val="0"/>
              </a:spcAft>
              <a:buSzPts val="2500"/>
              <a:buNone/>
              <a:defRPr sz="2500"/>
            </a:lvl2pPr>
            <a:lvl3pPr lvl="2" rtl="0" algn="ctr">
              <a:spcBef>
                <a:spcPts val="0"/>
              </a:spcBef>
              <a:spcAft>
                <a:spcPts val="0"/>
              </a:spcAft>
              <a:buSzPts val="2500"/>
              <a:buNone/>
              <a:defRPr sz="2500"/>
            </a:lvl3pPr>
            <a:lvl4pPr lvl="3" rtl="0" algn="ctr">
              <a:spcBef>
                <a:spcPts val="0"/>
              </a:spcBef>
              <a:spcAft>
                <a:spcPts val="0"/>
              </a:spcAft>
              <a:buSzPts val="2500"/>
              <a:buNone/>
              <a:defRPr sz="2500"/>
            </a:lvl4pPr>
            <a:lvl5pPr lvl="4" rtl="0" algn="ctr">
              <a:spcBef>
                <a:spcPts val="0"/>
              </a:spcBef>
              <a:spcAft>
                <a:spcPts val="0"/>
              </a:spcAft>
              <a:buSzPts val="2500"/>
              <a:buNone/>
              <a:defRPr sz="2500"/>
            </a:lvl5pPr>
            <a:lvl6pPr lvl="5" rtl="0" algn="ctr">
              <a:spcBef>
                <a:spcPts val="0"/>
              </a:spcBef>
              <a:spcAft>
                <a:spcPts val="0"/>
              </a:spcAft>
              <a:buSzPts val="2500"/>
              <a:buNone/>
              <a:defRPr sz="2500"/>
            </a:lvl6pPr>
            <a:lvl7pPr lvl="6" rtl="0" algn="ctr">
              <a:spcBef>
                <a:spcPts val="0"/>
              </a:spcBef>
              <a:spcAft>
                <a:spcPts val="0"/>
              </a:spcAft>
              <a:buSzPts val="2500"/>
              <a:buNone/>
              <a:defRPr sz="2500"/>
            </a:lvl7pPr>
            <a:lvl8pPr lvl="7" rtl="0" algn="ctr">
              <a:spcBef>
                <a:spcPts val="0"/>
              </a:spcBef>
              <a:spcAft>
                <a:spcPts val="0"/>
              </a:spcAft>
              <a:buSzPts val="2500"/>
              <a:buNone/>
              <a:defRPr sz="2500"/>
            </a:lvl8pPr>
            <a:lvl9pPr lvl="8" rtl="0" algn="ctr">
              <a:spcBef>
                <a:spcPts val="0"/>
              </a:spcBef>
              <a:spcAft>
                <a:spcPts val="0"/>
              </a:spcAft>
              <a:buSzPts val="2500"/>
              <a:buNone/>
              <a:defRPr sz="2500"/>
            </a:lvl9pPr>
          </a:lstStyle>
          <a:p/>
        </p:txBody>
      </p:sp>
      <p:sp>
        <p:nvSpPr>
          <p:cNvPr id="3191" name="Google Shape;3191;p91"/>
          <p:cNvSpPr txBox="1"/>
          <p:nvPr>
            <p:ph idx="1" type="subTitle"/>
          </p:nvPr>
        </p:nvSpPr>
        <p:spPr>
          <a:xfrm>
            <a:off x="764399" y="3644100"/>
            <a:ext cx="2175300" cy="869400"/>
          </a:xfrm>
          <a:prstGeom prst="rect">
            <a:avLst/>
          </a:prstGeom>
        </p:spPr>
        <p:txBody>
          <a:bodyPr anchorCtr="0" anchor="ctr" bIns="91425" lIns="91425" spcFirstLastPara="1" rIns="91425" wrap="square" tIns="91425">
            <a:noAutofit/>
          </a:bodyPr>
          <a:lstStyle>
            <a:lvl1pPr lvl="0" rtl="0" algn="ctr">
              <a:lnSpc>
                <a:spcPct val="100000"/>
              </a:lnSpc>
              <a:spcBef>
                <a:spcPts val="0"/>
              </a:spcBef>
              <a:spcAft>
                <a:spcPts val="0"/>
              </a:spcAft>
              <a:buSzPts val="1400"/>
              <a:buNone/>
              <a:defRPr sz="1400"/>
            </a:lvl1pPr>
            <a:lvl2pPr lvl="1" rtl="0" algn="ctr">
              <a:lnSpc>
                <a:spcPct val="100000"/>
              </a:lnSpc>
              <a:spcBef>
                <a:spcPts val="0"/>
              </a:spcBef>
              <a:spcAft>
                <a:spcPts val="0"/>
              </a:spcAft>
              <a:buSzPts val="1400"/>
              <a:buNone/>
              <a:defRPr/>
            </a:lvl2pPr>
            <a:lvl3pPr lvl="2" rtl="0" algn="ctr">
              <a:lnSpc>
                <a:spcPct val="100000"/>
              </a:lnSpc>
              <a:spcBef>
                <a:spcPts val="1600"/>
              </a:spcBef>
              <a:spcAft>
                <a:spcPts val="0"/>
              </a:spcAft>
              <a:buSzPts val="1400"/>
              <a:buNone/>
              <a:defRPr/>
            </a:lvl3pPr>
            <a:lvl4pPr lvl="3" rtl="0" algn="ctr">
              <a:lnSpc>
                <a:spcPct val="100000"/>
              </a:lnSpc>
              <a:spcBef>
                <a:spcPts val="1600"/>
              </a:spcBef>
              <a:spcAft>
                <a:spcPts val="0"/>
              </a:spcAft>
              <a:buSzPts val="1400"/>
              <a:buNone/>
              <a:defRPr/>
            </a:lvl4pPr>
            <a:lvl5pPr lvl="4" rtl="0" algn="ctr">
              <a:lnSpc>
                <a:spcPct val="100000"/>
              </a:lnSpc>
              <a:spcBef>
                <a:spcPts val="1600"/>
              </a:spcBef>
              <a:spcAft>
                <a:spcPts val="0"/>
              </a:spcAft>
              <a:buSzPts val="1400"/>
              <a:buNone/>
              <a:defRPr/>
            </a:lvl5pPr>
            <a:lvl6pPr lvl="5" rtl="0" algn="ctr">
              <a:lnSpc>
                <a:spcPct val="100000"/>
              </a:lnSpc>
              <a:spcBef>
                <a:spcPts val="1600"/>
              </a:spcBef>
              <a:spcAft>
                <a:spcPts val="0"/>
              </a:spcAft>
              <a:buSzPts val="1400"/>
              <a:buNone/>
              <a:defRPr/>
            </a:lvl6pPr>
            <a:lvl7pPr lvl="6" rtl="0" algn="ctr">
              <a:lnSpc>
                <a:spcPct val="100000"/>
              </a:lnSpc>
              <a:spcBef>
                <a:spcPts val="1600"/>
              </a:spcBef>
              <a:spcAft>
                <a:spcPts val="0"/>
              </a:spcAft>
              <a:buSzPts val="1400"/>
              <a:buNone/>
              <a:defRPr/>
            </a:lvl7pPr>
            <a:lvl8pPr lvl="7" rtl="0" algn="ctr">
              <a:lnSpc>
                <a:spcPct val="100000"/>
              </a:lnSpc>
              <a:spcBef>
                <a:spcPts val="1600"/>
              </a:spcBef>
              <a:spcAft>
                <a:spcPts val="0"/>
              </a:spcAft>
              <a:buSzPts val="1400"/>
              <a:buNone/>
              <a:defRPr/>
            </a:lvl8pPr>
            <a:lvl9pPr lvl="8" rtl="0" algn="ctr">
              <a:lnSpc>
                <a:spcPct val="100000"/>
              </a:lnSpc>
              <a:spcBef>
                <a:spcPts val="1600"/>
              </a:spcBef>
              <a:spcAft>
                <a:spcPts val="1600"/>
              </a:spcAft>
              <a:buSzPts val="1400"/>
              <a:buNone/>
              <a:defRPr/>
            </a:lvl9pPr>
          </a:lstStyle>
          <a:p/>
        </p:txBody>
      </p:sp>
      <p:sp>
        <p:nvSpPr>
          <p:cNvPr id="3192" name="Google Shape;3192;p91"/>
          <p:cNvSpPr txBox="1"/>
          <p:nvPr>
            <p:ph idx="3" type="title"/>
          </p:nvPr>
        </p:nvSpPr>
        <p:spPr>
          <a:xfrm>
            <a:off x="3684450" y="3166500"/>
            <a:ext cx="1775100" cy="456000"/>
          </a:xfrm>
          <a:prstGeom prst="rect">
            <a:avLst/>
          </a:prstGeom>
          <a:solidFill>
            <a:schemeClr val="lt2"/>
          </a:solidFill>
        </p:spPr>
        <p:txBody>
          <a:bodyPr anchorCtr="0" anchor="ctr" bIns="91425" lIns="91425" spcFirstLastPara="1" rIns="91425" wrap="square" tIns="91425">
            <a:noAutofit/>
          </a:bodyPr>
          <a:lstStyle>
            <a:lvl1pPr lvl="0" rtl="0" algn="ctr">
              <a:spcBef>
                <a:spcPts val="0"/>
              </a:spcBef>
              <a:spcAft>
                <a:spcPts val="0"/>
              </a:spcAft>
              <a:buSzPts val="2500"/>
              <a:buNone/>
              <a:defRPr sz="2100">
                <a:solidFill>
                  <a:schemeClr val="lt1"/>
                </a:solidFill>
              </a:defRPr>
            </a:lvl1pPr>
            <a:lvl2pPr lvl="1" rtl="0" algn="ctr">
              <a:spcBef>
                <a:spcPts val="0"/>
              </a:spcBef>
              <a:spcAft>
                <a:spcPts val="0"/>
              </a:spcAft>
              <a:buSzPts val="2500"/>
              <a:buNone/>
              <a:defRPr sz="2500"/>
            </a:lvl2pPr>
            <a:lvl3pPr lvl="2" rtl="0" algn="ctr">
              <a:spcBef>
                <a:spcPts val="0"/>
              </a:spcBef>
              <a:spcAft>
                <a:spcPts val="0"/>
              </a:spcAft>
              <a:buSzPts val="2500"/>
              <a:buNone/>
              <a:defRPr sz="2500"/>
            </a:lvl3pPr>
            <a:lvl4pPr lvl="3" rtl="0" algn="ctr">
              <a:spcBef>
                <a:spcPts val="0"/>
              </a:spcBef>
              <a:spcAft>
                <a:spcPts val="0"/>
              </a:spcAft>
              <a:buSzPts val="2500"/>
              <a:buNone/>
              <a:defRPr sz="2500"/>
            </a:lvl4pPr>
            <a:lvl5pPr lvl="4" rtl="0" algn="ctr">
              <a:spcBef>
                <a:spcPts val="0"/>
              </a:spcBef>
              <a:spcAft>
                <a:spcPts val="0"/>
              </a:spcAft>
              <a:buSzPts val="2500"/>
              <a:buNone/>
              <a:defRPr sz="2500"/>
            </a:lvl5pPr>
            <a:lvl6pPr lvl="5" rtl="0" algn="ctr">
              <a:spcBef>
                <a:spcPts val="0"/>
              </a:spcBef>
              <a:spcAft>
                <a:spcPts val="0"/>
              </a:spcAft>
              <a:buSzPts val="2500"/>
              <a:buNone/>
              <a:defRPr sz="2500"/>
            </a:lvl6pPr>
            <a:lvl7pPr lvl="6" rtl="0" algn="ctr">
              <a:spcBef>
                <a:spcPts val="0"/>
              </a:spcBef>
              <a:spcAft>
                <a:spcPts val="0"/>
              </a:spcAft>
              <a:buSzPts val="2500"/>
              <a:buNone/>
              <a:defRPr sz="2500"/>
            </a:lvl7pPr>
            <a:lvl8pPr lvl="7" rtl="0" algn="ctr">
              <a:spcBef>
                <a:spcPts val="0"/>
              </a:spcBef>
              <a:spcAft>
                <a:spcPts val="0"/>
              </a:spcAft>
              <a:buSzPts val="2500"/>
              <a:buNone/>
              <a:defRPr sz="2500"/>
            </a:lvl8pPr>
            <a:lvl9pPr lvl="8" rtl="0" algn="ctr">
              <a:spcBef>
                <a:spcPts val="0"/>
              </a:spcBef>
              <a:spcAft>
                <a:spcPts val="0"/>
              </a:spcAft>
              <a:buSzPts val="2500"/>
              <a:buNone/>
              <a:defRPr sz="2500"/>
            </a:lvl9pPr>
          </a:lstStyle>
          <a:p/>
        </p:txBody>
      </p:sp>
      <p:sp>
        <p:nvSpPr>
          <p:cNvPr id="3193" name="Google Shape;3193;p91"/>
          <p:cNvSpPr txBox="1"/>
          <p:nvPr>
            <p:ph idx="4" type="subTitle"/>
          </p:nvPr>
        </p:nvSpPr>
        <p:spPr>
          <a:xfrm>
            <a:off x="3484348" y="3644100"/>
            <a:ext cx="2175300" cy="869400"/>
          </a:xfrm>
          <a:prstGeom prst="rect">
            <a:avLst/>
          </a:prstGeom>
        </p:spPr>
        <p:txBody>
          <a:bodyPr anchorCtr="0" anchor="ctr" bIns="91425" lIns="91425" spcFirstLastPara="1" rIns="91425" wrap="square" tIns="91425">
            <a:noAutofit/>
          </a:bodyPr>
          <a:lstStyle>
            <a:lvl1pPr lvl="0" rtl="0" algn="ctr">
              <a:lnSpc>
                <a:spcPct val="100000"/>
              </a:lnSpc>
              <a:spcBef>
                <a:spcPts val="0"/>
              </a:spcBef>
              <a:spcAft>
                <a:spcPts val="0"/>
              </a:spcAft>
              <a:buSzPts val="1400"/>
              <a:buNone/>
              <a:defRPr sz="1400"/>
            </a:lvl1pPr>
            <a:lvl2pPr lvl="1" rtl="0" algn="ctr">
              <a:lnSpc>
                <a:spcPct val="100000"/>
              </a:lnSpc>
              <a:spcBef>
                <a:spcPts val="0"/>
              </a:spcBef>
              <a:spcAft>
                <a:spcPts val="0"/>
              </a:spcAft>
              <a:buSzPts val="1400"/>
              <a:buNone/>
              <a:defRPr/>
            </a:lvl2pPr>
            <a:lvl3pPr lvl="2" rtl="0" algn="ctr">
              <a:lnSpc>
                <a:spcPct val="100000"/>
              </a:lnSpc>
              <a:spcBef>
                <a:spcPts val="1600"/>
              </a:spcBef>
              <a:spcAft>
                <a:spcPts val="0"/>
              </a:spcAft>
              <a:buSzPts val="1400"/>
              <a:buNone/>
              <a:defRPr/>
            </a:lvl3pPr>
            <a:lvl4pPr lvl="3" rtl="0" algn="ctr">
              <a:lnSpc>
                <a:spcPct val="100000"/>
              </a:lnSpc>
              <a:spcBef>
                <a:spcPts val="1600"/>
              </a:spcBef>
              <a:spcAft>
                <a:spcPts val="0"/>
              </a:spcAft>
              <a:buSzPts val="1400"/>
              <a:buNone/>
              <a:defRPr/>
            </a:lvl4pPr>
            <a:lvl5pPr lvl="4" rtl="0" algn="ctr">
              <a:lnSpc>
                <a:spcPct val="100000"/>
              </a:lnSpc>
              <a:spcBef>
                <a:spcPts val="1600"/>
              </a:spcBef>
              <a:spcAft>
                <a:spcPts val="0"/>
              </a:spcAft>
              <a:buSzPts val="1400"/>
              <a:buNone/>
              <a:defRPr/>
            </a:lvl5pPr>
            <a:lvl6pPr lvl="5" rtl="0" algn="ctr">
              <a:lnSpc>
                <a:spcPct val="100000"/>
              </a:lnSpc>
              <a:spcBef>
                <a:spcPts val="1600"/>
              </a:spcBef>
              <a:spcAft>
                <a:spcPts val="0"/>
              </a:spcAft>
              <a:buSzPts val="1400"/>
              <a:buNone/>
              <a:defRPr/>
            </a:lvl6pPr>
            <a:lvl7pPr lvl="6" rtl="0" algn="ctr">
              <a:lnSpc>
                <a:spcPct val="100000"/>
              </a:lnSpc>
              <a:spcBef>
                <a:spcPts val="1600"/>
              </a:spcBef>
              <a:spcAft>
                <a:spcPts val="0"/>
              </a:spcAft>
              <a:buSzPts val="1400"/>
              <a:buNone/>
              <a:defRPr/>
            </a:lvl7pPr>
            <a:lvl8pPr lvl="7" rtl="0" algn="ctr">
              <a:lnSpc>
                <a:spcPct val="100000"/>
              </a:lnSpc>
              <a:spcBef>
                <a:spcPts val="1600"/>
              </a:spcBef>
              <a:spcAft>
                <a:spcPts val="0"/>
              </a:spcAft>
              <a:buSzPts val="1400"/>
              <a:buNone/>
              <a:defRPr/>
            </a:lvl8pPr>
            <a:lvl9pPr lvl="8" rtl="0" algn="ctr">
              <a:lnSpc>
                <a:spcPct val="100000"/>
              </a:lnSpc>
              <a:spcBef>
                <a:spcPts val="1600"/>
              </a:spcBef>
              <a:spcAft>
                <a:spcPts val="1600"/>
              </a:spcAft>
              <a:buSzPts val="1400"/>
              <a:buNone/>
              <a:defRPr/>
            </a:lvl9pPr>
          </a:lstStyle>
          <a:p/>
        </p:txBody>
      </p:sp>
      <p:sp>
        <p:nvSpPr>
          <p:cNvPr id="3194" name="Google Shape;3194;p91"/>
          <p:cNvSpPr txBox="1"/>
          <p:nvPr>
            <p:ph idx="5" type="title"/>
          </p:nvPr>
        </p:nvSpPr>
        <p:spPr>
          <a:xfrm>
            <a:off x="6404400" y="3166500"/>
            <a:ext cx="1775100" cy="456000"/>
          </a:xfrm>
          <a:prstGeom prst="rect">
            <a:avLst/>
          </a:prstGeom>
          <a:solidFill>
            <a:schemeClr val="accent3"/>
          </a:solidFill>
        </p:spPr>
        <p:txBody>
          <a:bodyPr anchorCtr="0" anchor="ctr" bIns="91425" lIns="91425" spcFirstLastPara="1" rIns="91425" wrap="square" tIns="91425">
            <a:noAutofit/>
          </a:bodyPr>
          <a:lstStyle>
            <a:lvl1pPr lvl="0" rtl="0" algn="ctr">
              <a:spcBef>
                <a:spcPts val="0"/>
              </a:spcBef>
              <a:spcAft>
                <a:spcPts val="0"/>
              </a:spcAft>
              <a:buSzPts val="2500"/>
              <a:buNone/>
              <a:defRPr sz="2100">
                <a:solidFill>
                  <a:schemeClr val="lt1"/>
                </a:solidFill>
              </a:defRPr>
            </a:lvl1pPr>
            <a:lvl2pPr lvl="1" rtl="0" algn="ctr">
              <a:spcBef>
                <a:spcPts val="0"/>
              </a:spcBef>
              <a:spcAft>
                <a:spcPts val="0"/>
              </a:spcAft>
              <a:buSzPts val="2500"/>
              <a:buNone/>
              <a:defRPr sz="2500"/>
            </a:lvl2pPr>
            <a:lvl3pPr lvl="2" rtl="0" algn="ctr">
              <a:spcBef>
                <a:spcPts val="0"/>
              </a:spcBef>
              <a:spcAft>
                <a:spcPts val="0"/>
              </a:spcAft>
              <a:buSzPts val="2500"/>
              <a:buNone/>
              <a:defRPr sz="2500"/>
            </a:lvl3pPr>
            <a:lvl4pPr lvl="3" rtl="0" algn="ctr">
              <a:spcBef>
                <a:spcPts val="0"/>
              </a:spcBef>
              <a:spcAft>
                <a:spcPts val="0"/>
              </a:spcAft>
              <a:buSzPts val="2500"/>
              <a:buNone/>
              <a:defRPr sz="2500"/>
            </a:lvl4pPr>
            <a:lvl5pPr lvl="4" rtl="0" algn="ctr">
              <a:spcBef>
                <a:spcPts val="0"/>
              </a:spcBef>
              <a:spcAft>
                <a:spcPts val="0"/>
              </a:spcAft>
              <a:buSzPts val="2500"/>
              <a:buNone/>
              <a:defRPr sz="2500"/>
            </a:lvl5pPr>
            <a:lvl6pPr lvl="5" rtl="0" algn="ctr">
              <a:spcBef>
                <a:spcPts val="0"/>
              </a:spcBef>
              <a:spcAft>
                <a:spcPts val="0"/>
              </a:spcAft>
              <a:buSzPts val="2500"/>
              <a:buNone/>
              <a:defRPr sz="2500"/>
            </a:lvl6pPr>
            <a:lvl7pPr lvl="6" rtl="0" algn="ctr">
              <a:spcBef>
                <a:spcPts val="0"/>
              </a:spcBef>
              <a:spcAft>
                <a:spcPts val="0"/>
              </a:spcAft>
              <a:buSzPts val="2500"/>
              <a:buNone/>
              <a:defRPr sz="2500"/>
            </a:lvl7pPr>
            <a:lvl8pPr lvl="7" rtl="0" algn="ctr">
              <a:spcBef>
                <a:spcPts val="0"/>
              </a:spcBef>
              <a:spcAft>
                <a:spcPts val="0"/>
              </a:spcAft>
              <a:buSzPts val="2500"/>
              <a:buNone/>
              <a:defRPr sz="2500"/>
            </a:lvl8pPr>
            <a:lvl9pPr lvl="8" rtl="0" algn="ctr">
              <a:spcBef>
                <a:spcPts val="0"/>
              </a:spcBef>
              <a:spcAft>
                <a:spcPts val="0"/>
              </a:spcAft>
              <a:buSzPts val="2500"/>
              <a:buNone/>
              <a:defRPr sz="2500"/>
            </a:lvl9pPr>
          </a:lstStyle>
          <a:p/>
        </p:txBody>
      </p:sp>
      <p:sp>
        <p:nvSpPr>
          <p:cNvPr id="3195" name="Google Shape;3195;p91"/>
          <p:cNvSpPr txBox="1"/>
          <p:nvPr>
            <p:ph idx="6" type="subTitle"/>
          </p:nvPr>
        </p:nvSpPr>
        <p:spPr>
          <a:xfrm>
            <a:off x="6204299" y="3644100"/>
            <a:ext cx="2175300" cy="869400"/>
          </a:xfrm>
          <a:prstGeom prst="rect">
            <a:avLst/>
          </a:prstGeom>
        </p:spPr>
        <p:txBody>
          <a:bodyPr anchorCtr="0" anchor="ctr" bIns="91425" lIns="91425" spcFirstLastPara="1" rIns="91425" wrap="square" tIns="91425">
            <a:noAutofit/>
          </a:bodyPr>
          <a:lstStyle>
            <a:lvl1pPr lvl="0" rtl="0" algn="ctr">
              <a:lnSpc>
                <a:spcPct val="100000"/>
              </a:lnSpc>
              <a:spcBef>
                <a:spcPts val="0"/>
              </a:spcBef>
              <a:spcAft>
                <a:spcPts val="0"/>
              </a:spcAft>
              <a:buSzPts val="1400"/>
              <a:buNone/>
              <a:defRPr sz="1400"/>
            </a:lvl1pPr>
            <a:lvl2pPr lvl="1" rtl="0" algn="ctr">
              <a:lnSpc>
                <a:spcPct val="100000"/>
              </a:lnSpc>
              <a:spcBef>
                <a:spcPts val="0"/>
              </a:spcBef>
              <a:spcAft>
                <a:spcPts val="0"/>
              </a:spcAft>
              <a:buSzPts val="1400"/>
              <a:buNone/>
              <a:defRPr/>
            </a:lvl2pPr>
            <a:lvl3pPr lvl="2" rtl="0" algn="ctr">
              <a:lnSpc>
                <a:spcPct val="100000"/>
              </a:lnSpc>
              <a:spcBef>
                <a:spcPts val="1600"/>
              </a:spcBef>
              <a:spcAft>
                <a:spcPts val="0"/>
              </a:spcAft>
              <a:buSzPts val="1400"/>
              <a:buNone/>
              <a:defRPr/>
            </a:lvl3pPr>
            <a:lvl4pPr lvl="3" rtl="0" algn="ctr">
              <a:lnSpc>
                <a:spcPct val="100000"/>
              </a:lnSpc>
              <a:spcBef>
                <a:spcPts val="1600"/>
              </a:spcBef>
              <a:spcAft>
                <a:spcPts val="0"/>
              </a:spcAft>
              <a:buSzPts val="1400"/>
              <a:buNone/>
              <a:defRPr/>
            </a:lvl4pPr>
            <a:lvl5pPr lvl="4" rtl="0" algn="ctr">
              <a:lnSpc>
                <a:spcPct val="100000"/>
              </a:lnSpc>
              <a:spcBef>
                <a:spcPts val="1600"/>
              </a:spcBef>
              <a:spcAft>
                <a:spcPts val="0"/>
              </a:spcAft>
              <a:buSzPts val="1400"/>
              <a:buNone/>
              <a:defRPr/>
            </a:lvl5pPr>
            <a:lvl6pPr lvl="5" rtl="0" algn="ctr">
              <a:lnSpc>
                <a:spcPct val="100000"/>
              </a:lnSpc>
              <a:spcBef>
                <a:spcPts val="1600"/>
              </a:spcBef>
              <a:spcAft>
                <a:spcPts val="0"/>
              </a:spcAft>
              <a:buSzPts val="1400"/>
              <a:buNone/>
              <a:defRPr/>
            </a:lvl6pPr>
            <a:lvl7pPr lvl="6" rtl="0" algn="ctr">
              <a:lnSpc>
                <a:spcPct val="100000"/>
              </a:lnSpc>
              <a:spcBef>
                <a:spcPts val="1600"/>
              </a:spcBef>
              <a:spcAft>
                <a:spcPts val="0"/>
              </a:spcAft>
              <a:buSzPts val="1400"/>
              <a:buNone/>
              <a:defRPr/>
            </a:lvl7pPr>
            <a:lvl8pPr lvl="7" rtl="0" algn="ctr">
              <a:lnSpc>
                <a:spcPct val="100000"/>
              </a:lnSpc>
              <a:spcBef>
                <a:spcPts val="1600"/>
              </a:spcBef>
              <a:spcAft>
                <a:spcPts val="0"/>
              </a:spcAft>
              <a:buSzPts val="1400"/>
              <a:buNone/>
              <a:defRPr/>
            </a:lvl8pPr>
            <a:lvl9pPr lvl="8" rtl="0" algn="ctr">
              <a:lnSpc>
                <a:spcPct val="100000"/>
              </a:lnSpc>
              <a:spcBef>
                <a:spcPts val="1600"/>
              </a:spcBef>
              <a:spcAft>
                <a:spcPts val="1600"/>
              </a:spcAft>
              <a:buSzPts val="1400"/>
              <a:buNone/>
              <a:defRPr/>
            </a:lvl9pPr>
          </a:lstStyle>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bg>
      <p:bgPr>
        <a:solidFill>
          <a:schemeClr val="dk1"/>
        </a:solidFill>
      </p:bgPr>
    </p:bg>
    <p:spTree>
      <p:nvGrpSpPr>
        <p:cNvPr id="381" name="Shape 381"/>
        <p:cNvGrpSpPr/>
        <p:nvPr/>
      </p:nvGrpSpPr>
      <p:grpSpPr>
        <a:xfrm>
          <a:off x="0" y="0"/>
          <a:ext cx="0" cy="0"/>
          <a:chOff x="0" y="0"/>
          <a:chExt cx="0" cy="0"/>
        </a:xfrm>
      </p:grpSpPr>
      <p:sp>
        <p:nvSpPr>
          <p:cNvPr id="382" name="Google Shape;382;p10"/>
          <p:cNvSpPr txBox="1"/>
          <p:nvPr>
            <p:ph type="title"/>
          </p:nvPr>
        </p:nvSpPr>
        <p:spPr>
          <a:xfrm>
            <a:off x="720000" y="630000"/>
            <a:ext cx="3420300" cy="1911300"/>
          </a:xfrm>
          <a:prstGeom prst="rect">
            <a:avLst/>
          </a:prstGeom>
        </p:spPr>
        <p:txBody>
          <a:bodyPr anchorCtr="0" anchor="t" bIns="91425" lIns="91425" spcFirstLastPara="1" rIns="91425" wrap="square" tIns="91425">
            <a:noAutofit/>
          </a:bodyPr>
          <a:lstStyle>
            <a:lvl1pPr lvl="0" rtl="0">
              <a:spcBef>
                <a:spcPts val="0"/>
              </a:spcBef>
              <a:spcAft>
                <a:spcPts val="0"/>
              </a:spcAft>
              <a:buSzPts val="3000"/>
              <a:buNone/>
              <a:defRPr/>
            </a:lvl1pPr>
            <a:lvl2pPr lvl="1" rtl="0" algn="ctr">
              <a:spcBef>
                <a:spcPts val="0"/>
              </a:spcBef>
              <a:spcAft>
                <a:spcPts val="0"/>
              </a:spcAft>
              <a:buSzPts val="3000"/>
              <a:buNone/>
              <a:defRPr/>
            </a:lvl2pPr>
            <a:lvl3pPr lvl="2" rtl="0" algn="ctr">
              <a:spcBef>
                <a:spcPts val="0"/>
              </a:spcBef>
              <a:spcAft>
                <a:spcPts val="0"/>
              </a:spcAft>
              <a:buSzPts val="3000"/>
              <a:buNone/>
              <a:defRPr/>
            </a:lvl3pPr>
            <a:lvl4pPr lvl="3" rtl="0" algn="ctr">
              <a:spcBef>
                <a:spcPts val="0"/>
              </a:spcBef>
              <a:spcAft>
                <a:spcPts val="0"/>
              </a:spcAft>
              <a:buSzPts val="3000"/>
              <a:buNone/>
              <a:defRPr/>
            </a:lvl4pPr>
            <a:lvl5pPr lvl="4" rtl="0" algn="ctr">
              <a:spcBef>
                <a:spcPts val="0"/>
              </a:spcBef>
              <a:spcAft>
                <a:spcPts val="0"/>
              </a:spcAft>
              <a:buSzPts val="3000"/>
              <a:buNone/>
              <a:defRPr/>
            </a:lvl5pPr>
            <a:lvl6pPr lvl="5" rtl="0" algn="ctr">
              <a:spcBef>
                <a:spcPts val="0"/>
              </a:spcBef>
              <a:spcAft>
                <a:spcPts val="0"/>
              </a:spcAft>
              <a:buSzPts val="3000"/>
              <a:buNone/>
              <a:defRPr/>
            </a:lvl6pPr>
            <a:lvl7pPr lvl="6" rtl="0" algn="ctr">
              <a:spcBef>
                <a:spcPts val="0"/>
              </a:spcBef>
              <a:spcAft>
                <a:spcPts val="0"/>
              </a:spcAft>
              <a:buSzPts val="3000"/>
              <a:buNone/>
              <a:defRPr/>
            </a:lvl7pPr>
            <a:lvl8pPr lvl="7" rtl="0" algn="ctr">
              <a:spcBef>
                <a:spcPts val="0"/>
              </a:spcBef>
              <a:spcAft>
                <a:spcPts val="0"/>
              </a:spcAft>
              <a:buSzPts val="3000"/>
              <a:buNone/>
              <a:defRPr/>
            </a:lvl8pPr>
            <a:lvl9pPr lvl="8" rtl="0" algn="ctr">
              <a:spcBef>
                <a:spcPts val="0"/>
              </a:spcBef>
              <a:spcAft>
                <a:spcPts val="0"/>
              </a:spcAft>
              <a:buSzPts val="3000"/>
              <a:buNone/>
              <a:defRPr/>
            </a:lvl9pPr>
          </a:lstStyle>
          <a:p/>
        </p:txBody>
      </p:sp>
    </p:spTree>
  </p:cSld>
  <p:clrMapOvr>
    <a:masterClrMapping/>
  </p:clrMapOvr>
</p:sldLayout>
</file>

<file path=ppt/slideLayouts/slideLayout9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hree Columns 1">
  <p:cSld name="CUSTOM_6_1">
    <p:spTree>
      <p:nvGrpSpPr>
        <p:cNvPr id="3196" name="Shape 3196"/>
        <p:cNvGrpSpPr/>
        <p:nvPr/>
      </p:nvGrpSpPr>
      <p:grpSpPr>
        <a:xfrm>
          <a:off x="0" y="0"/>
          <a:ext cx="0" cy="0"/>
          <a:chOff x="0" y="0"/>
          <a:chExt cx="0" cy="0"/>
        </a:xfrm>
      </p:grpSpPr>
      <p:sp>
        <p:nvSpPr>
          <p:cNvPr id="3197" name="Google Shape;3197;p92"/>
          <p:cNvSpPr txBox="1"/>
          <p:nvPr>
            <p:ph type="title"/>
          </p:nvPr>
        </p:nvSpPr>
        <p:spPr>
          <a:xfrm>
            <a:off x="720000" y="445025"/>
            <a:ext cx="7704000" cy="572700"/>
          </a:xfrm>
          <a:prstGeom prst="rect">
            <a:avLst/>
          </a:prstGeom>
        </p:spPr>
        <p:txBody>
          <a:bodyPr anchorCtr="0" anchor="t" bIns="91425" lIns="91425" spcFirstLastPara="1" rIns="91425" wrap="square" tIns="91425">
            <a:noAutofit/>
          </a:bodyPr>
          <a:lstStyle>
            <a:lvl1pPr lvl="0" rtl="0" algn="ctr">
              <a:spcBef>
                <a:spcPts val="0"/>
              </a:spcBef>
              <a:spcAft>
                <a:spcPts val="0"/>
              </a:spcAft>
              <a:buSzPts val="3000"/>
              <a:buNone/>
              <a:defRPr/>
            </a:lvl1pPr>
            <a:lvl2pPr lvl="1" rtl="0">
              <a:spcBef>
                <a:spcPts val="0"/>
              </a:spcBef>
              <a:spcAft>
                <a:spcPts val="0"/>
              </a:spcAft>
              <a:buSzPts val="3000"/>
              <a:buNone/>
              <a:defRPr/>
            </a:lvl2pPr>
            <a:lvl3pPr lvl="2" rtl="0">
              <a:spcBef>
                <a:spcPts val="0"/>
              </a:spcBef>
              <a:spcAft>
                <a:spcPts val="0"/>
              </a:spcAft>
              <a:buSzPts val="3000"/>
              <a:buNone/>
              <a:defRPr/>
            </a:lvl3pPr>
            <a:lvl4pPr lvl="3" rtl="0">
              <a:spcBef>
                <a:spcPts val="0"/>
              </a:spcBef>
              <a:spcAft>
                <a:spcPts val="0"/>
              </a:spcAft>
              <a:buSzPts val="3000"/>
              <a:buNone/>
              <a:defRPr/>
            </a:lvl4pPr>
            <a:lvl5pPr lvl="4" rtl="0">
              <a:spcBef>
                <a:spcPts val="0"/>
              </a:spcBef>
              <a:spcAft>
                <a:spcPts val="0"/>
              </a:spcAft>
              <a:buSzPts val="3000"/>
              <a:buNone/>
              <a:defRPr/>
            </a:lvl5pPr>
            <a:lvl6pPr lvl="5" rtl="0">
              <a:spcBef>
                <a:spcPts val="0"/>
              </a:spcBef>
              <a:spcAft>
                <a:spcPts val="0"/>
              </a:spcAft>
              <a:buSzPts val="3000"/>
              <a:buNone/>
              <a:defRPr/>
            </a:lvl6pPr>
            <a:lvl7pPr lvl="6" rtl="0">
              <a:spcBef>
                <a:spcPts val="0"/>
              </a:spcBef>
              <a:spcAft>
                <a:spcPts val="0"/>
              </a:spcAft>
              <a:buSzPts val="3000"/>
              <a:buNone/>
              <a:defRPr/>
            </a:lvl7pPr>
            <a:lvl8pPr lvl="7" rtl="0">
              <a:spcBef>
                <a:spcPts val="0"/>
              </a:spcBef>
              <a:spcAft>
                <a:spcPts val="0"/>
              </a:spcAft>
              <a:buSzPts val="3000"/>
              <a:buNone/>
              <a:defRPr/>
            </a:lvl8pPr>
            <a:lvl9pPr lvl="8" rtl="0">
              <a:spcBef>
                <a:spcPts val="0"/>
              </a:spcBef>
              <a:spcAft>
                <a:spcPts val="0"/>
              </a:spcAft>
              <a:buSzPts val="3000"/>
              <a:buNone/>
              <a:defRPr/>
            </a:lvl9pPr>
          </a:lstStyle>
          <a:p/>
        </p:txBody>
      </p:sp>
      <p:sp>
        <p:nvSpPr>
          <p:cNvPr id="3198" name="Google Shape;3198;p92"/>
          <p:cNvSpPr txBox="1"/>
          <p:nvPr>
            <p:ph idx="2" type="title"/>
          </p:nvPr>
        </p:nvSpPr>
        <p:spPr>
          <a:xfrm>
            <a:off x="964499" y="3249925"/>
            <a:ext cx="1775100" cy="289200"/>
          </a:xfrm>
          <a:prstGeom prst="rect">
            <a:avLst/>
          </a:prstGeom>
          <a:solidFill>
            <a:schemeClr val="accent4"/>
          </a:solidFill>
        </p:spPr>
        <p:txBody>
          <a:bodyPr anchorCtr="0" anchor="ctr" bIns="91425" lIns="91425" spcFirstLastPara="1" rIns="91425" wrap="square" tIns="91425">
            <a:noAutofit/>
          </a:bodyPr>
          <a:lstStyle>
            <a:lvl1pPr lvl="0" rtl="0" algn="ctr">
              <a:spcBef>
                <a:spcPts val="0"/>
              </a:spcBef>
              <a:spcAft>
                <a:spcPts val="0"/>
              </a:spcAft>
              <a:buSzPts val="2500"/>
              <a:buNone/>
              <a:defRPr sz="2100">
                <a:solidFill>
                  <a:schemeClr val="lt1"/>
                </a:solidFill>
              </a:defRPr>
            </a:lvl1pPr>
            <a:lvl2pPr lvl="1" rtl="0" algn="ctr">
              <a:spcBef>
                <a:spcPts val="0"/>
              </a:spcBef>
              <a:spcAft>
                <a:spcPts val="0"/>
              </a:spcAft>
              <a:buSzPts val="2500"/>
              <a:buNone/>
              <a:defRPr sz="2500"/>
            </a:lvl2pPr>
            <a:lvl3pPr lvl="2" rtl="0" algn="ctr">
              <a:spcBef>
                <a:spcPts val="0"/>
              </a:spcBef>
              <a:spcAft>
                <a:spcPts val="0"/>
              </a:spcAft>
              <a:buSzPts val="2500"/>
              <a:buNone/>
              <a:defRPr sz="2500"/>
            </a:lvl3pPr>
            <a:lvl4pPr lvl="3" rtl="0" algn="ctr">
              <a:spcBef>
                <a:spcPts val="0"/>
              </a:spcBef>
              <a:spcAft>
                <a:spcPts val="0"/>
              </a:spcAft>
              <a:buSzPts val="2500"/>
              <a:buNone/>
              <a:defRPr sz="2500"/>
            </a:lvl4pPr>
            <a:lvl5pPr lvl="4" rtl="0" algn="ctr">
              <a:spcBef>
                <a:spcPts val="0"/>
              </a:spcBef>
              <a:spcAft>
                <a:spcPts val="0"/>
              </a:spcAft>
              <a:buSzPts val="2500"/>
              <a:buNone/>
              <a:defRPr sz="2500"/>
            </a:lvl5pPr>
            <a:lvl6pPr lvl="5" rtl="0" algn="ctr">
              <a:spcBef>
                <a:spcPts val="0"/>
              </a:spcBef>
              <a:spcAft>
                <a:spcPts val="0"/>
              </a:spcAft>
              <a:buSzPts val="2500"/>
              <a:buNone/>
              <a:defRPr sz="2500"/>
            </a:lvl6pPr>
            <a:lvl7pPr lvl="6" rtl="0" algn="ctr">
              <a:spcBef>
                <a:spcPts val="0"/>
              </a:spcBef>
              <a:spcAft>
                <a:spcPts val="0"/>
              </a:spcAft>
              <a:buSzPts val="2500"/>
              <a:buNone/>
              <a:defRPr sz="2500"/>
            </a:lvl7pPr>
            <a:lvl8pPr lvl="7" rtl="0" algn="ctr">
              <a:spcBef>
                <a:spcPts val="0"/>
              </a:spcBef>
              <a:spcAft>
                <a:spcPts val="0"/>
              </a:spcAft>
              <a:buSzPts val="2500"/>
              <a:buNone/>
              <a:defRPr sz="2500"/>
            </a:lvl8pPr>
            <a:lvl9pPr lvl="8" rtl="0" algn="ctr">
              <a:spcBef>
                <a:spcPts val="0"/>
              </a:spcBef>
              <a:spcAft>
                <a:spcPts val="0"/>
              </a:spcAft>
              <a:buSzPts val="2500"/>
              <a:buNone/>
              <a:defRPr sz="2500"/>
            </a:lvl9pPr>
          </a:lstStyle>
          <a:p/>
        </p:txBody>
      </p:sp>
      <p:sp>
        <p:nvSpPr>
          <p:cNvPr id="3199" name="Google Shape;3199;p92"/>
          <p:cNvSpPr txBox="1"/>
          <p:nvPr>
            <p:ph idx="1" type="subTitle"/>
          </p:nvPr>
        </p:nvSpPr>
        <p:spPr>
          <a:xfrm>
            <a:off x="764399" y="3644100"/>
            <a:ext cx="2175300" cy="869400"/>
          </a:xfrm>
          <a:prstGeom prst="rect">
            <a:avLst/>
          </a:prstGeom>
        </p:spPr>
        <p:txBody>
          <a:bodyPr anchorCtr="0" anchor="ctr" bIns="91425" lIns="91425" spcFirstLastPara="1" rIns="91425" wrap="square" tIns="91425">
            <a:noAutofit/>
          </a:bodyPr>
          <a:lstStyle>
            <a:lvl1pPr lvl="0" rtl="0" algn="ctr">
              <a:lnSpc>
                <a:spcPct val="100000"/>
              </a:lnSpc>
              <a:spcBef>
                <a:spcPts val="0"/>
              </a:spcBef>
              <a:spcAft>
                <a:spcPts val="0"/>
              </a:spcAft>
              <a:buSzPts val="1400"/>
              <a:buNone/>
              <a:defRPr sz="1400"/>
            </a:lvl1pPr>
            <a:lvl2pPr lvl="1" rtl="0" algn="ctr">
              <a:lnSpc>
                <a:spcPct val="100000"/>
              </a:lnSpc>
              <a:spcBef>
                <a:spcPts val="0"/>
              </a:spcBef>
              <a:spcAft>
                <a:spcPts val="0"/>
              </a:spcAft>
              <a:buSzPts val="1400"/>
              <a:buNone/>
              <a:defRPr/>
            </a:lvl2pPr>
            <a:lvl3pPr lvl="2" rtl="0" algn="ctr">
              <a:lnSpc>
                <a:spcPct val="100000"/>
              </a:lnSpc>
              <a:spcBef>
                <a:spcPts val="1600"/>
              </a:spcBef>
              <a:spcAft>
                <a:spcPts val="0"/>
              </a:spcAft>
              <a:buSzPts val="1400"/>
              <a:buNone/>
              <a:defRPr/>
            </a:lvl3pPr>
            <a:lvl4pPr lvl="3" rtl="0" algn="ctr">
              <a:lnSpc>
                <a:spcPct val="100000"/>
              </a:lnSpc>
              <a:spcBef>
                <a:spcPts val="1600"/>
              </a:spcBef>
              <a:spcAft>
                <a:spcPts val="0"/>
              </a:spcAft>
              <a:buSzPts val="1400"/>
              <a:buNone/>
              <a:defRPr/>
            </a:lvl4pPr>
            <a:lvl5pPr lvl="4" rtl="0" algn="ctr">
              <a:lnSpc>
                <a:spcPct val="100000"/>
              </a:lnSpc>
              <a:spcBef>
                <a:spcPts val="1600"/>
              </a:spcBef>
              <a:spcAft>
                <a:spcPts val="0"/>
              </a:spcAft>
              <a:buSzPts val="1400"/>
              <a:buNone/>
              <a:defRPr/>
            </a:lvl5pPr>
            <a:lvl6pPr lvl="5" rtl="0" algn="ctr">
              <a:lnSpc>
                <a:spcPct val="100000"/>
              </a:lnSpc>
              <a:spcBef>
                <a:spcPts val="1600"/>
              </a:spcBef>
              <a:spcAft>
                <a:spcPts val="0"/>
              </a:spcAft>
              <a:buSzPts val="1400"/>
              <a:buNone/>
              <a:defRPr/>
            </a:lvl6pPr>
            <a:lvl7pPr lvl="6" rtl="0" algn="ctr">
              <a:lnSpc>
                <a:spcPct val="100000"/>
              </a:lnSpc>
              <a:spcBef>
                <a:spcPts val="1600"/>
              </a:spcBef>
              <a:spcAft>
                <a:spcPts val="0"/>
              </a:spcAft>
              <a:buSzPts val="1400"/>
              <a:buNone/>
              <a:defRPr/>
            </a:lvl7pPr>
            <a:lvl8pPr lvl="7" rtl="0" algn="ctr">
              <a:lnSpc>
                <a:spcPct val="100000"/>
              </a:lnSpc>
              <a:spcBef>
                <a:spcPts val="1600"/>
              </a:spcBef>
              <a:spcAft>
                <a:spcPts val="0"/>
              </a:spcAft>
              <a:buSzPts val="1400"/>
              <a:buNone/>
              <a:defRPr/>
            </a:lvl8pPr>
            <a:lvl9pPr lvl="8" rtl="0" algn="ctr">
              <a:lnSpc>
                <a:spcPct val="100000"/>
              </a:lnSpc>
              <a:spcBef>
                <a:spcPts val="1600"/>
              </a:spcBef>
              <a:spcAft>
                <a:spcPts val="1600"/>
              </a:spcAft>
              <a:buSzPts val="1400"/>
              <a:buNone/>
              <a:defRPr/>
            </a:lvl9pPr>
          </a:lstStyle>
          <a:p/>
        </p:txBody>
      </p:sp>
      <p:sp>
        <p:nvSpPr>
          <p:cNvPr id="3200" name="Google Shape;3200;p92"/>
          <p:cNvSpPr txBox="1"/>
          <p:nvPr>
            <p:ph idx="3" type="title"/>
          </p:nvPr>
        </p:nvSpPr>
        <p:spPr>
          <a:xfrm>
            <a:off x="3662324" y="1409625"/>
            <a:ext cx="1775100" cy="289200"/>
          </a:xfrm>
          <a:prstGeom prst="rect">
            <a:avLst/>
          </a:prstGeom>
          <a:solidFill>
            <a:schemeClr val="accent1"/>
          </a:solidFill>
        </p:spPr>
        <p:txBody>
          <a:bodyPr anchorCtr="0" anchor="ctr" bIns="91425" lIns="91425" spcFirstLastPara="1" rIns="91425" wrap="square" tIns="91425">
            <a:noAutofit/>
          </a:bodyPr>
          <a:lstStyle>
            <a:lvl1pPr lvl="0" rtl="0" algn="ctr">
              <a:spcBef>
                <a:spcPts val="0"/>
              </a:spcBef>
              <a:spcAft>
                <a:spcPts val="0"/>
              </a:spcAft>
              <a:buSzPts val="2500"/>
              <a:buNone/>
              <a:defRPr sz="2100">
                <a:solidFill>
                  <a:schemeClr val="lt1"/>
                </a:solidFill>
              </a:defRPr>
            </a:lvl1pPr>
            <a:lvl2pPr lvl="1" rtl="0" algn="ctr">
              <a:spcBef>
                <a:spcPts val="0"/>
              </a:spcBef>
              <a:spcAft>
                <a:spcPts val="0"/>
              </a:spcAft>
              <a:buSzPts val="2500"/>
              <a:buNone/>
              <a:defRPr sz="2500"/>
            </a:lvl2pPr>
            <a:lvl3pPr lvl="2" rtl="0" algn="ctr">
              <a:spcBef>
                <a:spcPts val="0"/>
              </a:spcBef>
              <a:spcAft>
                <a:spcPts val="0"/>
              </a:spcAft>
              <a:buSzPts val="2500"/>
              <a:buNone/>
              <a:defRPr sz="2500"/>
            </a:lvl3pPr>
            <a:lvl4pPr lvl="3" rtl="0" algn="ctr">
              <a:spcBef>
                <a:spcPts val="0"/>
              </a:spcBef>
              <a:spcAft>
                <a:spcPts val="0"/>
              </a:spcAft>
              <a:buSzPts val="2500"/>
              <a:buNone/>
              <a:defRPr sz="2500"/>
            </a:lvl4pPr>
            <a:lvl5pPr lvl="4" rtl="0" algn="ctr">
              <a:spcBef>
                <a:spcPts val="0"/>
              </a:spcBef>
              <a:spcAft>
                <a:spcPts val="0"/>
              </a:spcAft>
              <a:buSzPts val="2500"/>
              <a:buNone/>
              <a:defRPr sz="2500"/>
            </a:lvl5pPr>
            <a:lvl6pPr lvl="5" rtl="0" algn="ctr">
              <a:spcBef>
                <a:spcPts val="0"/>
              </a:spcBef>
              <a:spcAft>
                <a:spcPts val="0"/>
              </a:spcAft>
              <a:buSzPts val="2500"/>
              <a:buNone/>
              <a:defRPr sz="2500"/>
            </a:lvl6pPr>
            <a:lvl7pPr lvl="6" rtl="0" algn="ctr">
              <a:spcBef>
                <a:spcPts val="0"/>
              </a:spcBef>
              <a:spcAft>
                <a:spcPts val="0"/>
              </a:spcAft>
              <a:buSzPts val="2500"/>
              <a:buNone/>
              <a:defRPr sz="2500"/>
            </a:lvl7pPr>
            <a:lvl8pPr lvl="7" rtl="0" algn="ctr">
              <a:spcBef>
                <a:spcPts val="0"/>
              </a:spcBef>
              <a:spcAft>
                <a:spcPts val="0"/>
              </a:spcAft>
              <a:buSzPts val="2500"/>
              <a:buNone/>
              <a:defRPr sz="2500"/>
            </a:lvl8pPr>
            <a:lvl9pPr lvl="8" rtl="0" algn="ctr">
              <a:spcBef>
                <a:spcPts val="0"/>
              </a:spcBef>
              <a:spcAft>
                <a:spcPts val="0"/>
              </a:spcAft>
              <a:buSzPts val="2500"/>
              <a:buNone/>
              <a:defRPr sz="2500"/>
            </a:lvl9pPr>
          </a:lstStyle>
          <a:p/>
        </p:txBody>
      </p:sp>
      <p:sp>
        <p:nvSpPr>
          <p:cNvPr id="3201" name="Google Shape;3201;p92"/>
          <p:cNvSpPr txBox="1"/>
          <p:nvPr>
            <p:ph idx="4" type="subTitle"/>
          </p:nvPr>
        </p:nvSpPr>
        <p:spPr>
          <a:xfrm>
            <a:off x="3462224" y="1803800"/>
            <a:ext cx="2175300" cy="869400"/>
          </a:xfrm>
          <a:prstGeom prst="rect">
            <a:avLst/>
          </a:prstGeom>
        </p:spPr>
        <p:txBody>
          <a:bodyPr anchorCtr="0" anchor="ctr" bIns="91425" lIns="91425" spcFirstLastPara="1" rIns="91425" wrap="square" tIns="91425">
            <a:noAutofit/>
          </a:bodyPr>
          <a:lstStyle>
            <a:lvl1pPr lvl="0" rtl="0" algn="ctr">
              <a:lnSpc>
                <a:spcPct val="100000"/>
              </a:lnSpc>
              <a:spcBef>
                <a:spcPts val="0"/>
              </a:spcBef>
              <a:spcAft>
                <a:spcPts val="0"/>
              </a:spcAft>
              <a:buSzPts val="1400"/>
              <a:buNone/>
              <a:defRPr sz="1400"/>
            </a:lvl1pPr>
            <a:lvl2pPr lvl="1" rtl="0" algn="ctr">
              <a:lnSpc>
                <a:spcPct val="100000"/>
              </a:lnSpc>
              <a:spcBef>
                <a:spcPts val="0"/>
              </a:spcBef>
              <a:spcAft>
                <a:spcPts val="0"/>
              </a:spcAft>
              <a:buSzPts val="1400"/>
              <a:buNone/>
              <a:defRPr/>
            </a:lvl2pPr>
            <a:lvl3pPr lvl="2" rtl="0" algn="ctr">
              <a:lnSpc>
                <a:spcPct val="100000"/>
              </a:lnSpc>
              <a:spcBef>
                <a:spcPts val="1600"/>
              </a:spcBef>
              <a:spcAft>
                <a:spcPts val="0"/>
              </a:spcAft>
              <a:buSzPts val="1400"/>
              <a:buNone/>
              <a:defRPr/>
            </a:lvl3pPr>
            <a:lvl4pPr lvl="3" rtl="0" algn="ctr">
              <a:lnSpc>
                <a:spcPct val="100000"/>
              </a:lnSpc>
              <a:spcBef>
                <a:spcPts val="1600"/>
              </a:spcBef>
              <a:spcAft>
                <a:spcPts val="0"/>
              </a:spcAft>
              <a:buSzPts val="1400"/>
              <a:buNone/>
              <a:defRPr/>
            </a:lvl4pPr>
            <a:lvl5pPr lvl="4" rtl="0" algn="ctr">
              <a:lnSpc>
                <a:spcPct val="100000"/>
              </a:lnSpc>
              <a:spcBef>
                <a:spcPts val="1600"/>
              </a:spcBef>
              <a:spcAft>
                <a:spcPts val="0"/>
              </a:spcAft>
              <a:buSzPts val="1400"/>
              <a:buNone/>
              <a:defRPr/>
            </a:lvl5pPr>
            <a:lvl6pPr lvl="5" rtl="0" algn="ctr">
              <a:lnSpc>
                <a:spcPct val="100000"/>
              </a:lnSpc>
              <a:spcBef>
                <a:spcPts val="1600"/>
              </a:spcBef>
              <a:spcAft>
                <a:spcPts val="0"/>
              </a:spcAft>
              <a:buSzPts val="1400"/>
              <a:buNone/>
              <a:defRPr/>
            </a:lvl6pPr>
            <a:lvl7pPr lvl="6" rtl="0" algn="ctr">
              <a:lnSpc>
                <a:spcPct val="100000"/>
              </a:lnSpc>
              <a:spcBef>
                <a:spcPts val="1600"/>
              </a:spcBef>
              <a:spcAft>
                <a:spcPts val="0"/>
              </a:spcAft>
              <a:buSzPts val="1400"/>
              <a:buNone/>
              <a:defRPr/>
            </a:lvl7pPr>
            <a:lvl8pPr lvl="7" rtl="0" algn="ctr">
              <a:lnSpc>
                <a:spcPct val="100000"/>
              </a:lnSpc>
              <a:spcBef>
                <a:spcPts val="1600"/>
              </a:spcBef>
              <a:spcAft>
                <a:spcPts val="0"/>
              </a:spcAft>
              <a:buSzPts val="1400"/>
              <a:buNone/>
              <a:defRPr/>
            </a:lvl8pPr>
            <a:lvl9pPr lvl="8" rtl="0" algn="ctr">
              <a:lnSpc>
                <a:spcPct val="100000"/>
              </a:lnSpc>
              <a:spcBef>
                <a:spcPts val="1600"/>
              </a:spcBef>
              <a:spcAft>
                <a:spcPts val="1600"/>
              </a:spcAft>
              <a:buSzPts val="1400"/>
              <a:buNone/>
              <a:defRPr/>
            </a:lvl9pPr>
          </a:lstStyle>
          <a:p/>
        </p:txBody>
      </p:sp>
      <p:sp>
        <p:nvSpPr>
          <p:cNvPr id="3202" name="Google Shape;3202;p92"/>
          <p:cNvSpPr txBox="1"/>
          <p:nvPr>
            <p:ph idx="5" type="title"/>
          </p:nvPr>
        </p:nvSpPr>
        <p:spPr>
          <a:xfrm>
            <a:off x="6304350" y="3249925"/>
            <a:ext cx="1975200" cy="289200"/>
          </a:xfrm>
          <a:prstGeom prst="rect">
            <a:avLst/>
          </a:prstGeom>
          <a:solidFill>
            <a:schemeClr val="lt2"/>
          </a:solidFill>
        </p:spPr>
        <p:txBody>
          <a:bodyPr anchorCtr="0" anchor="ctr" bIns="91425" lIns="91425" spcFirstLastPara="1" rIns="91425" wrap="square" tIns="91425">
            <a:noAutofit/>
          </a:bodyPr>
          <a:lstStyle>
            <a:lvl1pPr lvl="0" rtl="0" algn="ctr">
              <a:spcBef>
                <a:spcPts val="0"/>
              </a:spcBef>
              <a:spcAft>
                <a:spcPts val="0"/>
              </a:spcAft>
              <a:buSzPts val="2500"/>
              <a:buNone/>
              <a:defRPr sz="2100">
                <a:solidFill>
                  <a:schemeClr val="lt1"/>
                </a:solidFill>
              </a:defRPr>
            </a:lvl1pPr>
            <a:lvl2pPr lvl="1" rtl="0" algn="ctr">
              <a:spcBef>
                <a:spcPts val="0"/>
              </a:spcBef>
              <a:spcAft>
                <a:spcPts val="0"/>
              </a:spcAft>
              <a:buSzPts val="2500"/>
              <a:buNone/>
              <a:defRPr sz="2500"/>
            </a:lvl2pPr>
            <a:lvl3pPr lvl="2" rtl="0" algn="ctr">
              <a:spcBef>
                <a:spcPts val="0"/>
              </a:spcBef>
              <a:spcAft>
                <a:spcPts val="0"/>
              </a:spcAft>
              <a:buSzPts val="2500"/>
              <a:buNone/>
              <a:defRPr sz="2500"/>
            </a:lvl3pPr>
            <a:lvl4pPr lvl="3" rtl="0" algn="ctr">
              <a:spcBef>
                <a:spcPts val="0"/>
              </a:spcBef>
              <a:spcAft>
                <a:spcPts val="0"/>
              </a:spcAft>
              <a:buSzPts val="2500"/>
              <a:buNone/>
              <a:defRPr sz="2500"/>
            </a:lvl4pPr>
            <a:lvl5pPr lvl="4" rtl="0" algn="ctr">
              <a:spcBef>
                <a:spcPts val="0"/>
              </a:spcBef>
              <a:spcAft>
                <a:spcPts val="0"/>
              </a:spcAft>
              <a:buSzPts val="2500"/>
              <a:buNone/>
              <a:defRPr sz="2500"/>
            </a:lvl5pPr>
            <a:lvl6pPr lvl="5" rtl="0" algn="ctr">
              <a:spcBef>
                <a:spcPts val="0"/>
              </a:spcBef>
              <a:spcAft>
                <a:spcPts val="0"/>
              </a:spcAft>
              <a:buSzPts val="2500"/>
              <a:buNone/>
              <a:defRPr sz="2500"/>
            </a:lvl6pPr>
            <a:lvl7pPr lvl="6" rtl="0" algn="ctr">
              <a:spcBef>
                <a:spcPts val="0"/>
              </a:spcBef>
              <a:spcAft>
                <a:spcPts val="0"/>
              </a:spcAft>
              <a:buSzPts val="2500"/>
              <a:buNone/>
              <a:defRPr sz="2500"/>
            </a:lvl7pPr>
            <a:lvl8pPr lvl="7" rtl="0" algn="ctr">
              <a:spcBef>
                <a:spcPts val="0"/>
              </a:spcBef>
              <a:spcAft>
                <a:spcPts val="0"/>
              </a:spcAft>
              <a:buSzPts val="2500"/>
              <a:buNone/>
              <a:defRPr sz="2500"/>
            </a:lvl8pPr>
            <a:lvl9pPr lvl="8" rtl="0" algn="ctr">
              <a:spcBef>
                <a:spcPts val="0"/>
              </a:spcBef>
              <a:spcAft>
                <a:spcPts val="0"/>
              </a:spcAft>
              <a:buSzPts val="2500"/>
              <a:buNone/>
              <a:defRPr sz="2500"/>
            </a:lvl9pPr>
          </a:lstStyle>
          <a:p/>
        </p:txBody>
      </p:sp>
      <p:sp>
        <p:nvSpPr>
          <p:cNvPr id="3203" name="Google Shape;3203;p92"/>
          <p:cNvSpPr txBox="1"/>
          <p:nvPr>
            <p:ph idx="6" type="subTitle"/>
          </p:nvPr>
        </p:nvSpPr>
        <p:spPr>
          <a:xfrm>
            <a:off x="6204299" y="3644100"/>
            <a:ext cx="2175300" cy="869400"/>
          </a:xfrm>
          <a:prstGeom prst="rect">
            <a:avLst/>
          </a:prstGeom>
        </p:spPr>
        <p:txBody>
          <a:bodyPr anchorCtr="0" anchor="ctr" bIns="91425" lIns="91425" spcFirstLastPara="1" rIns="91425" wrap="square" tIns="91425">
            <a:noAutofit/>
          </a:bodyPr>
          <a:lstStyle>
            <a:lvl1pPr lvl="0" rtl="0" algn="ctr">
              <a:lnSpc>
                <a:spcPct val="100000"/>
              </a:lnSpc>
              <a:spcBef>
                <a:spcPts val="0"/>
              </a:spcBef>
              <a:spcAft>
                <a:spcPts val="0"/>
              </a:spcAft>
              <a:buSzPts val="1400"/>
              <a:buNone/>
              <a:defRPr sz="1400"/>
            </a:lvl1pPr>
            <a:lvl2pPr lvl="1" rtl="0" algn="ctr">
              <a:lnSpc>
                <a:spcPct val="100000"/>
              </a:lnSpc>
              <a:spcBef>
                <a:spcPts val="0"/>
              </a:spcBef>
              <a:spcAft>
                <a:spcPts val="0"/>
              </a:spcAft>
              <a:buSzPts val="1400"/>
              <a:buNone/>
              <a:defRPr/>
            </a:lvl2pPr>
            <a:lvl3pPr lvl="2" rtl="0" algn="ctr">
              <a:lnSpc>
                <a:spcPct val="100000"/>
              </a:lnSpc>
              <a:spcBef>
                <a:spcPts val="1600"/>
              </a:spcBef>
              <a:spcAft>
                <a:spcPts val="0"/>
              </a:spcAft>
              <a:buSzPts val="1400"/>
              <a:buNone/>
              <a:defRPr/>
            </a:lvl3pPr>
            <a:lvl4pPr lvl="3" rtl="0" algn="ctr">
              <a:lnSpc>
                <a:spcPct val="100000"/>
              </a:lnSpc>
              <a:spcBef>
                <a:spcPts val="1600"/>
              </a:spcBef>
              <a:spcAft>
                <a:spcPts val="0"/>
              </a:spcAft>
              <a:buSzPts val="1400"/>
              <a:buNone/>
              <a:defRPr/>
            </a:lvl4pPr>
            <a:lvl5pPr lvl="4" rtl="0" algn="ctr">
              <a:lnSpc>
                <a:spcPct val="100000"/>
              </a:lnSpc>
              <a:spcBef>
                <a:spcPts val="1600"/>
              </a:spcBef>
              <a:spcAft>
                <a:spcPts val="0"/>
              </a:spcAft>
              <a:buSzPts val="1400"/>
              <a:buNone/>
              <a:defRPr/>
            </a:lvl5pPr>
            <a:lvl6pPr lvl="5" rtl="0" algn="ctr">
              <a:lnSpc>
                <a:spcPct val="100000"/>
              </a:lnSpc>
              <a:spcBef>
                <a:spcPts val="1600"/>
              </a:spcBef>
              <a:spcAft>
                <a:spcPts val="0"/>
              </a:spcAft>
              <a:buSzPts val="1400"/>
              <a:buNone/>
              <a:defRPr/>
            </a:lvl6pPr>
            <a:lvl7pPr lvl="6" rtl="0" algn="ctr">
              <a:lnSpc>
                <a:spcPct val="100000"/>
              </a:lnSpc>
              <a:spcBef>
                <a:spcPts val="1600"/>
              </a:spcBef>
              <a:spcAft>
                <a:spcPts val="0"/>
              </a:spcAft>
              <a:buSzPts val="1400"/>
              <a:buNone/>
              <a:defRPr/>
            </a:lvl7pPr>
            <a:lvl8pPr lvl="7" rtl="0" algn="ctr">
              <a:lnSpc>
                <a:spcPct val="100000"/>
              </a:lnSpc>
              <a:spcBef>
                <a:spcPts val="1600"/>
              </a:spcBef>
              <a:spcAft>
                <a:spcPts val="0"/>
              </a:spcAft>
              <a:buSzPts val="1400"/>
              <a:buNone/>
              <a:defRPr/>
            </a:lvl8pPr>
            <a:lvl9pPr lvl="8" rtl="0" algn="ctr">
              <a:lnSpc>
                <a:spcPct val="100000"/>
              </a:lnSpc>
              <a:spcBef>
                <a:spcPts val="1600"/>
              </a:spcBef>
              <a:spcAft>
                <a:spcPts val="1600"/>
              </a:spcAft>
              <a:buSzPts val="1400"/>
              <a:buNone/>
              <a:defRPr/>
            </a:lvl9pPr>
          </a:lstStyle>
          <a:p/>
        </p:txBody>
      </p:sp>
      <p:grpSp>
        <p:nvGrpSpPr>
          <p:cNvPr id="3204" name="Google Shape;3204;p92"/>
          <p:cNvGrpSpPr/>
          <p:nvPr/>
        </p:nvGrpSpPr>
        <p:grpSpPr>
          <a:xfrm>
            <a:off x="-92964" y="-47572"/>
            <a:ext cx="9480535" cy="5390034"/>
            <a:chOff x="-92964" y="-47572"/>
            <a:chExt cx="9480535" cy="5390034"/>
          </a:xfrm>
        </p:grpSpPr>
        <p:grpSp>
          <p:nvGrpSpPr>
            <p:cNvPr id="3205" name="Google Shape;3205;p92"/>
            <p:cNvGrpSpPr/>
            <p:nvPr/>
          </p:nvGrpSpPr>
          <p:grpSpPr>
            <a:xfrm rot="5400000">
              <a:off x="7791633" y="420316"/>
              <a:ext cx="1195720" cy="842731"/>
              <a:chOff x="2458950" y="370151"/>
              <a:chExt cx="697050" cy="491274"/>
            </a:xfrm>
          </p:grpSpPr>
          <p:sp>
            <p:nvSpPr>
              <p:cNvPr id="3206" name="Google Shape;3206;p92"/>
              <p:cNvSpPr/>
              <p:nvPr/>
            </p:nvSpPr>
            <p:spPr>
              <a:xfrm>
                <a:off x="2820776" y="370151"/>
                <a:ext cx="88000" cy="100225"/>
              </a:xfrm>
              <a:custGeom>
                <a:rect b="b" l="l" r="r" t="t"/>
                <a:pathLst>
                  <a:path extrusionOk="0" h="4009" w="3520">
                    <a:moveTo>
                      <a:pt x="2021" y="1"/>
                    </a:moveTo>
                    <a:cubicBezTo>
                      <a:pt x="1846" y="1"/>
                      <a:pt x="1681" y="99"/>
                      <a:pt x="1636" y="325"/>
                    </a:cubicBezTo>
                    <a:cubicBezTo>
                      <a:pt x="1585" y="645"/>
                      <a:pt x="1502" y="965"/>
                      <a:pt x="1420" y="1284"/>
                    </a:cubicBezTo>
                    <a:cubicBezTo>
                      <a:pt x="1203" y="1192"/>
                      <a:pt x="976" y="1099"/>
                      <a:pt x="749" y="1037"/>
                    </a:cubicBezTo>
                    <a:cubicBezTo>
                      <a:pt x="704" y="1024"/>
                      <a:pt x="661" y="1018"/>
                      <a:pt x="620" y="1018"/>
                    </a:cubicBezTo>
                    <a:cubicBezTo>
                      <a:pt x="159" y="1018"/>
                      <a:pt x="0" y="1761"/>
                      <a:pt x="512" y="1903"/>
                    </a:cubicBezTo>
                    <a:cubicBezTo>
                      <a:pt x="728" y="1965"/>
                      <a:pt x="945" y="2048"/>
                      <a:pt x="1152" y="2141"/>
                    </a:cubicBezTo>
                    <a:cubicBezTo>
                      <a:pt x="1007" y="2584"/>
                      <a:pt x="842" y="3028"/>
                      <a:pt x="677" y="3461"/>
                    </a:cubicBezTo>
                    <a:cubicBezTo>
                      <a:pt x="552" y="3791"/>
                      <a:pt x="823" y="4008"/>
                      <a:pt x="1099" y="4008"/>
                    </a:cubicBezTo>
                    <a:cubicBezTo>
                      <a:pt x="1281" y="4008"/>
                      <a:pt x="1466" y="3915"/>
                      <a:pt x="1544" y="3698"/>
                    </a:cubicBezTo>
                    <a:cubicBezTo>
                      <a:pt x="1698" y="3306"/>
                      <a:pt x="1842" y="2904"/>
                      <a:pt x="1977" y="2512"/>
                    </a:cubicBezTo>
                    <a:cubicBezTo>
                      <a:pt x="2224" y="2615"/>
                      <a:pt x="2472" y="2698"/>
                      <a:pt x="2740" y="2749"/>
                    </a:cubicBezTo>
                    <a:cubicBezTo>
                      <a:pt x="2775" y="2756"/>
                      <a:pt x="2809" y="2759"/>
                      <a:pt x="2841" y="2759"/>
                    </a:cubicBezTo>
                    <a:cubicBezTo>
                      <a:pt x="3334" y="2759"/>
                      <a:pt x="3519" y="1990"/>
                      <a:pt x="2977" y="1883"/>
                    </a:cubicBezTo>
                    <a:cubicBezTo>
                      <a:pt x="2729" y="1831"/>
                      <a:pt x="2482" y="1749"/>
                      <a:pt x="2255" y="1656"/>
                    </a:cubicBezTo>
                    <a:cubicBezTo>
                      <a:pt x="2358" y="1295"/>
                      <a:pt x="2441" y="934"/>
                      <a:pt x="2513" y="573"/>
                    </a:cubicBezTo>
                    <a:cubicBezTo>
                      <a:pt x="2575" y="225"/>
                      <a:pt x="2286" y="1"/>
                      <a:pt x="2021"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07" name="Google Shape;3207;p92"/>
              <p:cNvSpPr/>
              <p:nvPr/>
            </p:nvSpPr>
            <p:spPr>
              <a:xfrm>
                <a:off x="2458950" y="728400"/>
                <a:ext cx="67825" cy="58925"/>
              </a:xfrm>
              <a:custGeom>
                <a:rect b="b" l="l" r="r" t="t"/>
                <a:pathLst>
                  <a:path extrusionOk="0" h="2357" w="2713">
                    <a:moveTo>
                      <a:pt x="1510" y="0"/>
                    </a:moveTo>
                    <a:cubicBezTo>
                      <a:pt x="1288" y="0"/>
                      <a:pt x="1065" y="67"/>
                      <a:pt x="877" y="205"/>
                    </a:cubicBezTo>
                    <a:cubicBezTo>
                      <a:pt x="774" y="287"/>
                      <a:pt x="671" y="370"/>
                      <a:pt x="558" y="452"/>
                    </a:cubicBezTo>
                    <a:cubicBezTo>
                      <a:pt x="93" y="792"/>
                      <a:pt x="0" y="1473"/>
                      <a:pt x="351" y="1938"/>
                    </a:cubicBezTo>
                    <a:cubicBezTo>
                      <a:pt x="552" y="2212"/>
                      <a:pt x="872" y="2357"/>
                      <a:pt x="1196" y="2357"/>
                    </a:cubicBezTo>
                    <a:cubicBezTo>
                      <a:pt x="1421" y="2357"/>
                      <a:pt x="1647" y="2288"/>
                      <a:pt x="1837" y="2144"/>
                    </a:cubicBezTo>
                    <a:cubicBezTo>
                      <a:pt x="1940" y="2072"/>
                      <a:pt x="2053" y="1989"/>
                      <a:pt x="2156" y="1906"/>
                    </a:cubicBezTo>
                    <a:cubicBezTo>
                      <a:pt x="2621" y="1556"/>
                      <a:pt x="2713" y="886"/>
                      <a:pt x="2362" y="421"/>
                    </a:cubicBezTo>
                    <a:cubicBezTo>
                      <a:pt x="2160" y="145"/>
                      <a:pt x="1837" y="0"/>
                      <a:pt x="1510"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08" name="Google Shape;3208;p92"/>
              <p:cNvSpPr/>
              <p:nvPr/>
            </p:nvSpPr>
            <p:spPr>
              <a:xfrm>
                <a:off x="2521600" y="807300"/>
                <a:ext cx="63725" cy="54125"/>
              </a:xfrm>
              <a:custGeom>
                <a:rect b="b" l="l" r="r" t="t"/>
                <a:pathLst>
                  <a:path extrusionOk="0" h="2165" w="2549">
                    <a:moveTo>
                      <a:pt x="1157" y="1"/>
                    </a:moveTo>
                    <a:cubicBezTo>
                      <a:pt x="631" y="1"/>
                      <a:pt x="159" y="384"/>
                      <a:pt x="83" y="917"/>
                    </a:cubicBezTo>
                    <a:cubicBezTo>
                      <a:pt x="1" y="1484"/>
                      <a:pt x="413" y="2031"/>
                      <a:pt x="991" y="2113"/>
                    </a:cubicBezTo>
                    <a:lnTo>
                      <a:pt x="1270" y="2154"/>
                    </a:lnTo>
                    <a:cubicBezTo>
                      <a:pt x="1319" y="2162"/>
                      <a:pt x="1367" y="2165"/>
                      <a:pt x="1415" y="2165"/>
                    </a:cubicBezTo>
                    <a:cubicBezTo>
                      <a:pt x="1927" y="2165"/>
                      <a:pt x="2391" y="1776"/>
                      <a:pt x="2466" y="1257"/>
                    </a:cubicBezTo>
                    <a:cubicBezTo>
                      <a:pt x="2549" y="680"/>
                      <a:pt x="2136" y="133"/>
                      <a:pt x="1569" y="50"/>
                    </a:cubicBezTo>
                    <a:lnTo>
                      <a:pt x="1290" y="9"/>
                    </a:lnTo>
                    <a:cubicBezTo>
                      <a:pt x="1246" y="3"/>
                      <a:pt x="1201" y="1"/>
                      <a:pt x="1157"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09" name="Google Shape;3209;p92"/>
              <p:cNvSpPr/>
              <p:nvPr/>
            </p:nvSpPr>
            <p:spPr>
              <a:xfrm>
                <a:off x="2562825" y="714100"/>
                <a:ext cx="72325" cy="53275"/>
              </a:xfrm>
              <a:custGeom>
                <a:rect b="b" l="l" r="r" t="t"/>
                <a:pathLst>
                  <a:path extrusionOk="0" h="2131" w="2893">
                    <a:moveTo>
                      <a:pt x="1426" y="1"/>
                    </a:moveTo>
                    <a:cubicBezTo>
                      <a:pt x="216" y="1"/>
                      <a:pt x="1" y="1930"/>
                      <a:pt x="1302" y="2118"/>
                    </a:cubicBezTo>
                    <a:cubicBezTo>
                      <a:pt x="1362" y="2127"/>
                      <a:pt x="1420" y="2131"/>
                      <a:pt x="1475" y="2131"/>
                    </a:cubicBezTo>
                    <a:cubicBezTo>
                      <a:pt x="2677" y="2131"/>
                      <a:pt x="2892" y="200"/>
                      <a:pt x="1601" y="14"/>
                    </a:cubicBezTo>
                    <a:cubicBezTo>
                      <a:pt x="1541" y="5"/>
                      <a:pt x="1482" y="1"/>
                      <a:pt x="1426"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10" name="Google Shape;3210;p92"/>
              <p:cNvSpPr/>
              <p:nvPr/>
            </p:nvSpPr>
            <p:spPr>
              <a:xfrm>
                <a:off x="3033750" y="467675"/>
                <a:ext cx="46950" cy="40975"/>
              </a:xfrm>
              <a:custGeom>
                <a:rect b="b" l="l" r="r" t="t"/>
                <a:pathLst>
                  <a:path extrusionOk="0" h="1639" w="1878">
                    <a:moveTo>
                      <a:pt x="1045" y="0"/>
                    </a:moveTo>
                    <a:cubicBezTo>
                      <a:pt x="892" y="0"/>
                      <a:pt x="739" y="47"/>
                      <a:pt x="610" y="143"/>
                    </a:cubicBezTo>
                    <a:cubicBezTo>
                      <a:pt x="527" y="205"/>
                      <a:pt x="454" y="257"/>
                      <a:pt x="383" y="319"/>
                    </a:cubicBezTo>
                    <a:cubicBezTo>
                      <a:pt x="62" y="556"/>
                      <a:pt x="1" y="1020"/>
                      <a:pt x="238" y="1350"/>
                    </a:cubicBezTo>
                    <a:cubicBezTo>
                      <a:pt x="378" y="1539"/>
                      <a:pt x="602" y="1638"/>
                      <a:pt x="828" y="1638"/>
                    </a:cubicBezTo>
                    <a:cubicBezTo>
                      <a:pt x="983" y="1638"/>
                      <a:pt x="1139" y="1591"/>
                      <a:pt x="1270" y="1495"/>
                    </a:cubicBezTo>
                    <a:cubicBezTo>
                      <a:pt x="1342" y="1433"/>
                      <a:pt x="1414" y="1381"/>
                      <a:pt x="1486" y="1330"/>
                    </a:cubicBezTo>
                    <a:cubicBezTo>
                      <a:pt x="1816" y="1082"/>
                      <a:pt x="1878" y="617"/>
                      <a:pt x="1641" y="298"/>
                    </a:cubicBezTo>
                    <a:cubicBezTo>
                      <a:pt x="1494" y="102"/>
                      <a:pt x="1269" y="0"/>
                      <a:pt x="1045"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11" name="Google Shape;3211;p92"/>
              <p:cNvSpPr/>
              <p:nvPr/>
            </p:nvSpPr>
            <p:spPr>
              <a:xfrm>
                <a:off x="3077075" y="522600"/>
                <a:ext cx="44125" cy="37525"/>
              </a:xfrm>
              <a:custGeom>
                <a:rect b="b" l="l" r="r" t="t"/>
                <a:pathLst>
                  <a:path extrusionOk="0" h="1501" w="1765">
                    <a:moveTo>
                      <a:pt x="789" y="1"/>
                    </a:moveTo>
                    <a:cubicBezTo>
                      <a:pt x="429" y="1"/>
                      <a:pt x="110" y="272"/>
                      <a:pt x="62" y="628"/>
                    </a:cubicBezTo>
                    <a:cubicBezTo>
                      <a:pt x="1" y="1031"/>
                      <a:pt x="289" y="1402"/>
                      <a:pt x="681" y="1464"/>
                    </a:cubicBezTo>
                    <a:lnTo>
                      <a:pt x="878" y="1494"/>
                    </a:lnTo>
                    <a:cubicBezTo>
                      <a:pt x="910" y="1499"/>
                      <a:pt x="942" y="1501"/>
                      <a:pt x="974" y="1501"/>
                    </a:cubicBezTo>
                    <a:cubicBezTo>
                      <a:pt x="1339" y="1501"/>
                      <a:pt x="1666" y="1235"/>
                      <a:pt x="1713" y="866"/>
                    </a:cubicBezTo>
                    <a:cubicBezTo>
                      <a:pt x="1765" y="463"/>
                      <a:pt x="1486" y="91"/>
                      <a:pt x="1084" y="30"/>
                    </a:cubicBezTo>
                    <a:lnTo>
                      <a:pt x="898" y="9"/>
                    </a:lnTo>
                    <a:cubicBezTo>
                      <a:pt x="862" y="3"/>
                      <a:pt x="825" y="1"/>
                      <a:pt x="789"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12" name="Google Shape;3212;p92"/>
              <p:cNvSpPr/>
              <p:nvPr/>
            </p:nvSpPr>
            <p:spPr>
              <a:xfrm>
                <a:off x="3105725" y="457875"/>
                <a:ext cx="50275" cy="36825"/>
              </a:xfrm>
              <a:custGeom>
                <a:rect b="b" l="l" r="r" t="t"/>
                <a:pathLst>
                  <a:path extrusionOk="0" h="1473" w="2011">
                    <a:moveTo>
                      <a:pt x="983" y="0"/>
                    </a:moveTo>
                    <a:cubicBezTo>
                      <a:pt x="149" y="0"/>
                      <a:pt x="0" y="1336"/>
                      <a:pt x="897" y="1463"/>
                    </a:cubicBezTo>
                    <a:cubicBezTo>
                      <a:pt x="938" y="1469"/>
                      <a:pt x="978" y="1472"/>
                      <a:pt x="1017" y="1472"/>
                    </a:cubicBezTo>
                    <a:cubicBezTo>
                      <a:pt x="1853" y="1472"/>
                      <a:pt x="2010" y="137"/>
                      <a:pt x="1103" y="9"/>
                    </a:cubicBezTo>
                    <a:cubicBezTo>
                      <a:pt x="1062" y="3"/>
                      <a:pt x="1022" y="0"/>
                      <a:pt x="983"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3213" name="Google Shape;3213;p92"/>
            <p:cNvGrpSpPr/>
            <p:nvPr/>
          </p:nvGrpSpPr>
          <p:grpSpPr>
            <a:xfrm rot="10800000">
              <a:off x="-92964" y="-47572"/>
              <a:ext cx="1252641" cy="1229270"/>
              <a:chOff x="5774125" y="679887"/>
              <a:chExt cx="1950850" cy="1914453"/>
            </a:xfrm>
          </p:grpSpPr>
          <p:sp>
            <p:nvSpPr>
              <p:cNvPr id="3214" name="Google Shape;3214;p92"/>
              <p:cNvSpPr/>
              <p:nvPr/>
            </p:nvSpPr>
            <p:spPr>
              <a:xfrm>
                <a:off x="5774125" y="2413353"/>
                <a:ext cx="160200" cy="180987"/>
              </a:xfrm>
              <a:custGeom>
                <a:rect b="b" l="l" r="r" t="t"/>
                <a:pathLst>
                  <a:path extrusionOk="0" h="1959" w="1734">
                    <a:moveTo>
                      <a:pt x="991" y="1"/>
                    </a:moveTo>
                    <a:cubicBezTo>
                      <a:pt x="816" y="1"/>
                      <a:pt x="681" y="104"/>
                      <a:pt x="578" y="249"/>
                    </a:cubicBezTo>
                    <a:cubicBezTo>
                      <a:pt x="568" y="258"/>
                      <a:pt x="557" y="279"/>
                      <a:pt x="537" y="300"/>
                    </a:cubicBezTo>
                    <a:cubicBezTo>
                      <a:pt x="351" y="320"/>
                      <a:pt x="217" y="465"/>
                      <a:pt x="145" y="650"/>
                    </a:cubicBezTo>
                    <a:cubicBezTo>
                      <a:pt x="0" y="1012"/>
                      <a:pt x="0" y="1393"/>
                      <a:pt x="248" y="1703"/>
                    </a:cubicBezTo>
                    <a:cubicBezTo>
                      <a:pt x="381" y="1873"/>
                      <a:pt x="606" y="1959"/>
                      <a:pt x="825" y="1959"/>
                    </a:cubicBezTo>
                    <a:cubicBezTo>
                      <a:pt x="910" y="1959"/>
                      <a:pt x="995" y="1946"/>
                      <a:pt x="1073" y="1920"/>
                    </a:cubicBezTo>
                    <a:cubicBezTo>
                      <a:pt x="1373" y="1837"/>
                      <a:pt x="1630" y="1579"/>
                      <a:pt x="1692" y="1269"/>
                    </a:cubicBezTo>
                    <a:cubicBezTo>
                      <a:pt x="1733" y="1074"/>
                      <a:pt x="1713" y="898"/>
                      <a:pt x="1661" y="733"/>
                    </a:cubicBezTo>
                    <a:cubicBezTo>
                      <a:pt x="1692" y="547"/>
                      <a:pt x="1579" y="362"/>
                      <a:pt x="1424" y="258"/>
                    </a:cubicBezTo>
                    <a:cubicBezTo>
                      <a:pt x="1393" y="228"/>
                      <a:pt x="1362" y="187"/>
                      <a:pt x="1331" y="145"/>
                    </a:cubicBezTo>
                    <a:cubicBezTo>
                      <a:pt x="1259" y="52"/>
                      <a:pt x="1104" y="1"/>
                      <a:pt x="991"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15" name="Google Shape;3215;p92"/>
              <p:cNvSpPr/>
              <p:nvPr/>
            </p:nvSpPr>
            <p:spPr>
              <a:xfrm>
                <a:off x="5898017" y="1960377"/>
                <a:ext cx="158260" cy="159738"/>
              </a:xfrm>
              <a:custGeom>
                <a:rect b="b" l="l" r="r" t="t"/>
                <a:pathLst>
                  <a:path extrusionOk="0" h="1729" w="1713">
                    <a:moveTo>
                      <a:pt x="814" y="0"/>
                    </a:moveTo>
                    <a:cubicBezTo>
                      <a:pt x="725" y="0"/>
                      <a:pt x="637" y="23"/>
                      <a:pt x="568" y="66"/>
                    </a:cubicBezTo>
                    <a:cubicBezTo>
                      <a:pt x="444" y="138"/>
                      <a:pt x="372" y="242"/>
                      <a:pt x="341" y="375"/>
                    </a:cubicBezTo>
                    <a:cubicBezTo>
                      <a:pt x="341" y="386"/>
                      <a:pt x="330" y="396"/>
                      <a:pt x="330" y="407"/>
                    </a:cubicBezTo>
                    <a:cubicBezTo>
                      <a:pt x="330" y="399"/>
                      <a:pt x="329" y="396"/>
                      <a:pt x="328" y="396"/>
                    </a:cubicBezTo>
                    <a:cubicBezTo>
                      <a:pt x="324" y="396"/>
                      <a:pt x="318" y="412"/>
                      <a:pt x="323" y="412"/>
                    </a:cubicBezTo>
                    <a:cubicBezTo>
                      <a:pt x="324" y="412"/>
                      <a:pt x="327" y="410"/>
                      <a:pt x="330" y="407"/>
                    </a:cubicBezTo>
                    <a:lnTo>
                      <a:pt x="330" y="407"/>
                    </a:lnTo>
                    <a:cubicBezTo>
                      <a:pt x="310" y="437"/>
                      <a:pt x="289" y="478"/>
                      <a:pt x="268" y="510"/>
                    </a:cubicBezTo>
                    <a:cubicBezTo>
                      <a:pt x="217" y="613"/>
                      <a:pt x="155" y="716"/>
                      <a:pt x="103" y="819"/>
                    </a:cubicBezTo>
                    <a:cubicBezTo>
                      <a:pt x="0" y="1005"/>
                      <a:pt x="21" y="1242"/>
                      <a:pt x="176" y="1397"/>
                    </a:cubicBezTo>
                    <a:lnTo>
                      <a:pt x="279" y="1500"/>
                    </a:lnTo>
                    <a:cubicBezTo>
                      <a:pt x="330" y="1551"/>
                      <a:pt x="424" y="1603"/>
                      <a:pt x="506" y="1624"/>
                    </a:cubicBezTo>
                    <a:cubicBezTo>
                      <a:pt x="591" y="1695"/>
                      <a:pt x="696" y="1729"/>
                      <a:pt x="802" y="1729"/>
                    </a:cubicBezTo>
                    <a:cubicBezTo>
                      <a:pt x="926" y="1729"/>
                      <a:pt x="1051" y="1682"/>
                      <a:pt x="1146" y="1592"/>
                    </a:cubicBezTo>
                    <a:cubicBezTo>
                      <a:pt x="1331" y="1417"/>
                      <a:pt x="1527" y="1262"/>
                      <a:pt x="1600" y="1015"/>
                    </a:cubicBezTo>
                    <a:cubicBezTo>
                      <a:pt x="1713" y="581"/>
                      <a:pt x="1362" y="283"/>
                      <a:pt x="1052" y="66"/>
                    </a:cubicBezTo>
                    <a:cubicBezTo>
                      <a:pt x="982" y="21"/>
                      <a:pt x="897" y="0"/>
                      <a:pt x="814"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16" name="Google Shape;3216;p92"/>
              <p:cNvSpPr/>
              <p:nvPr/>
            </p:nvSpPr>
            <p:spPr>
              <a:xfrm>
                <a:off x="6434602" y="2116420"/>
                <a:ext cx="143016" cy="187085"/>
              </a:xfrm>
              <a:custGeom>
                <a:rect b="b" l="l" r="r" t="t"/>
                <a:pathLst>
                  <a:path extrusionOk="0" h="2025" w="1548">
                    <a:moveTo>
                      <a:pt x="601" y="0"/>
                    </a:moveTo>
                    <a:cubicBezTo>
                      <a:pt x="436" y="0"/>
                      <a:pt x="276" y="83"/>
                      <a:pt x="175" y="265"/>
                    </a:cubicBezTo>
                    <a:cubicBezTo>
                      <a:pt x="72" y="440"/>
                      <a:pt x="51" y="646"/>
                      <a:pt x="41" y="832"/>
                    </a:cubicBezTo>
                    <a:cubicBezTo>
                      <a:pt x="0" y="1224"/>
                      <a:pt x="10" y="1698"/>
                      <a:pt x="361" y="1946"/>
                    </a:cubicBezTo>
                    <a:cubicBezTo>
                      <a:pt x="443" y="2000"/>
                      <a:pt x="526" y="2024"/>
                      <a:pt x="608" y="2024"/>
                    </a:cubicBezTo>
                    <a:cubicBezTo>
                      <a:pt x="743" y="2024"/>
                      <a:pt x="875" y="1960"/>
                      <a:pt x="990" y="1863"/>
                    </a:cubicBezTo>
                    <a:cubicBezTo>
                      <a:pt x="1186" y="1853"/>
                      <a:pt x="1372" y="1719"/>
                      <a:pt x="1434" y="1523"/>
                    </a:cubicBezTo>
                    <a:cubicBezTo>
                      <a:pt x="1454" y="1420"/>
                      <a:pt x="1475" y="1327"/>
                      <a:pt x="1485" y="1234"/>
                    </a:cubicBezTo>
                    <a:cubicBezTo>
                      <a:pt x="1516" y="1173"/>
                      <a:pt x="1547" y="1100"/>
                      <a:pt x="1547" y="1017"/>
                    </a:cubicBezTo>
                    <a:cubicBezTo>
                      <a:pt x="1547" y="863"/>
                      <a:pt x="1475" y="749"/>
                      <a:pt x="1382" y="667"/>
                    </a:cubicBezTo>
                    <a:cubicBezTo>
                      <a:pt x="1351" y="616"/>
                      <a:pt x="1320" y="574"/>
                      <a:pt x="1279" y="522"/>
                    </a:cubicBezTo>
                    <a:cubicBezTo>
                      <a:pt x="1238" y="471"/>
                      <a:pt x="1186" y="440"/>
                      <a:pt x="1135" y="389"/>
                    </a:cubicBezTo>
                    <a:cubicBezTo>
                      <a:pt x="1124" y="347"/>
                      <a:pt x="1103" y="295"/>
                      <a:pt x="1073" y="254"/>
                    </a:cubicBezTo>
                    <a:cubicBezTo>
                      <a:pt x="951" y="91"/>
                      <a:pt x="774" y="0"/>
                      <a:pt x="601"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17" name="Google Shape;3217;p92"/>
              <p:cNvSpPr/>
              <p:nvPr/>
            </p:nvSpPr>
            <p:spPr>
              <a:xfrm>
                <a:off x="6864018" y="1933954"/>
                <a:ext cx="156689" cy="160200"/>
              </a:xfrm>
              <a:custGeom>
                <a:rect b="b" l="l" r="r" t="t"/>
                <a:pathLst>
                  <a:path extrusionOk="0" h="1734" w="1696">
                    <a:moveTo>
                      <a:pt x="1146" y="1"/>
                    </a:moveTo>
                    <a:cubicBezTo>
                      <a:pt x="1140" y="1"/>
                      <a:pt x="1134" y="1"/>
                      <a:pt x="1129" y="1"/>
                    </a:cubicBezTo>
                    <a:cubicBezTo>
                      <a:pt x="973" y="1"/>
                      <a:pt x="829" y="42"/>
                      <a:pt x="705" y="115"/>
                    </a:cubicBezTo>
                    <a:cubicBezTo>
                      <a:pt x="592" y="145"/>
                      <a:pt x="489" y="218"/>
                      <a:pt x="427" y="331"/>
                    </a:cubicBezTo>
                    <a:cubicBezTo>
                      <a:pt x="386" y="414"/>
                      <a:pt x="334" y="476"/>
                      <a:pt x="283" y="548"/>
                    </a:cubicBezTo>
                    <a:cubicBezTo>
                      <a:pt x="180" y="693"/>
                      <a:pt x="128" y="858"/>
                      <a:pt x="86" y="1023"/>
                    </a:cubicBezTo>
                    <a:cubicBezTo>
                      <a:pt x="1" y="1347"/>
                      <a:pt x="259" y="1627"/>
                      <a:pt x="559" y="1627"/>
                    </a:cubicBezTo>
                    <a:cubicBezTo>
                      <a:pt x="584" y="1627"/>
                      <a:pt x="609" y="1625"/>
                      <a:pt x="633" y="1621"/>
                    </a:cubicBezTo>
                    <a:cubicBezTo>
                      <a:pt x="726" y="1683"/>
                      <a:pt x="829" y="1734"/>
                      <a:pt x="932" y="1734"/>
                    </a:cubicBezTo>
                    <a:cubicBezTo>
                      <a:pt x="1149" y="1734"/>
                      <a:pt x="1314" y="1590"/>
                      <a:pt x="1386" y="1404"/>
                    </a:cubicBezTo>
                    <a:cubicBezTo>
                      <a:pt x="1417" y="1383"/>
                      <a:pt x="1448" y="1363"/>
                      <a:pt x="1469" y="1332"/>
                    </a:cubicBezTo>
                    <a:cubicBezTo>
                      <a:pt x="1696" y="1085"/>
                      <a:pt x="1613" y="785"/>
                      <a:pt x="1613" y="476"/>
                    </a:cubicBezTo>
                    <a:cubicBezTo>
                      <a:pt x="1613" y="223"/>
                      <a:pt x="1406" y="1"/>
                      <a:pt x="1146"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18" name="Google Shape;3218;p92"/>
              <p:cNvSpPr/>
              <p:nvPr/>
            </p:nvSpPr>
            <p:spPr>
              <a:xfrm>
                <a:off x="7359861" y="1915384"/>
                <a:ext cx="163988" cy="152162"/>
              </a:xfrm>
              <a:custGeom>
                <a:rect b="b" l="l" r="r" t="t"/>
                <a:pathLst>
                  <a:path extrusionOk="0" h="1647" w="1775">
                    <a:moveTo>
                      <a:pt x="1056" y="1"/>
                    </a:moveTo>
                    <a:cubicBezTo>
                      <a:pt x="1034" y="1"/>
                      <a:pt x="1013" y="3"/>
                      <a:pt x="991" y="6"/>
                    </a:cubicBezTo>
                    <a:lnTo>
                      <a:pt x="960" y="6"/>
                    </a:lnTo>
                    <a:cubicBezTo>
                      <a:pt x="775" y="6"/>
                      <a:pt x="651" y="99"/>
                      <a:pt x="548" y="243"/>
                    </a:cubicBezTo>
                    <a:cubicBezTo>
                      <a:pt x="465" y="346"/>
                      <a:pt x="383" y="460"/>
                      <a:pt x="321" y="573"/>
                    </a:cubicBezTo>
                    <a:cubicBezTo>
                      <a:pt x="259" y="687"/>
                      <a:pt x="218" y="800"/>
                      <a:pt x="156" y="914"/>
                    </a:cubicBezTo>
                    <a:cubicBezTo>
                      <a:pt x="1" y="1234"/>
                      <a:pt x="186" y="1646"/>
                      <a:pt x="578" y="1646"/>
                    </a:cubicBezTo>
                    <a:cubicBezTo>
                      <a:pt x="672" y="1646"/>
                      <a:pt x="775" y="1636"/>
                      <a:pt x="878" y="1636"/>
                    </a:cubicBezTo>
                    <a:cubicBezTo>
                      <a:pt x="904" y="1641"/>
                      <a:pt x="930" y="1643"/>
                      <a:pt x="954" y="1643"/>
                    </a:cubicBezTo>
                    <a:cubicBezTo>
                      <a:pt x="1045" y="1643"/>
                      <a:pt x="1124" y="1615"/>
                      <a:pt x="1197" y="1574"/>
                    </a:cubicBezTo>
                    <a:cubicBezTo>
                      <a:pt x="1352" y="1522"/>
                      <a:pt x="1486" y="1440"/>
                      <a:pt x="1589" y="1295"/>
                    </a:cubicBezTo>
                    <a:cubicBezTo>
                      <a:pt x="1775" y="1017"/>
                      <a:pt x="1610" y="646"/>
                      <a:pt x="1517" y="357"/>
                    </a:cubicBezTo>
                    <a:cubicBezTo>
                      <a:pt x="1452" y="170"/>
                      <a:pt x="1260" y="1"/>
                      <a:pt x="1056"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19" name="Google Shape;3219;p92"/>
              <p:cNvSpPr/>
              <p:nvPr/>
            </p:nvSpPr>
            <p:spPr>
              <a:xfrm>
                <a:off x="7171206" y="1552025"/>
                <a:ext cx="161124" cy="141538"/>
              </a:xfrm>
              <a:custGeom>
                <a:rect b="b" l="l" r="r" t="t"/>
                <a:pathLst>
                  <a:path extrusionOk="0" h="1532" w="1744">
                    <a:moveTo>
                      <a:pt x="1074" y="1"/>
                    </a:moveTo>
                    <a:cubicBezTo>
                      <a:pt x="1033" y="1"/>
                      <a:pt x="992" y="4"/>
                      <a:pt x="949" y="9"/>
                    </a:cubicBezTo>
                    <a:cubicBezTo>
                      <a:pt x="867" y="20"/>
                      <a:pt x="795" y="61"/>
                      <a:pt x="733" y="112"/>
                    </a:cubicBezTo>
                    <a:lnTo>
                      <a:pt x="733" y="102"/>
                    </a:lnTo>
                    <a:cubicBezTo>
                      <a:pt x="681" y="91"/>
                      <a:pt x="640" y="82"/>
                      <a:pt x="599" y="82"/>
                    </a:cubicBezTo>
                    <a:lnTo>
                      <a:pt x="589" y="82"/>
                    </a:lnTo>
                    <a:cubicBezTo>
                      <a:pt x="577" y="80"/>
                      <a:pt x="566" y="79"/>
                      <a:pt x="554" y="79"/>
                    </a:cubicBezTo>
                    <a:cubicBezTo>
                      <a:pt x="407" y="79"/>
                      <a:pt x="243" y="195"/>
                      <a:pt x="176" y="318"/>
                    </a:cubicBezTo>
                    <a:cubicBezTo>
                      <a:pt x="83" y="494"/>
                      <a:pt x="62" y="731"/>
                      <a:pt x="32" y="927"/>
                    </a:cubicBezTo>
                    <a:cubicBezTo>
                      <a:pt x="0" y="1102"/>
                      <a:pt x="32" y="1257"/>
                      <a:pt x="155" y="1391"/>
                    </a:cubicBezTo>
                    <a:cubicBezTo>
                      <a:pt x="247" y="1484"/>
                      <a:pt x="372" y="1532"/>
                      <a:pt x="498" y="1532"/>
                    </a:cubicBezTo>
                    <a:cubicBezTo>
                      <a:pt x="583" y="1532"/>
                      <a:pt x="668" y="1510"/>
                      <a:pt x="743" y="1464"/>
                    </a:cubicBezTo>
                    <a:cubicBezTo>
                      <a:pt x="826" y="1412"/>
                      <a:pt x="919" y="1361"/>
                      <a:pt x="1011" y="1319"/>
                    </a:cubicBezTo>
                    <a:cubicBezTo>
                      <a:pt x="1022" y="1319"/>
                      <a:pt x="1032" y="1319"/>
                      <a:pt x="1032" y="1309"/>
                    </a:cubicBezTo>
                    <a:cubicBezTo>
                      <a:pt x="1063" y="1309"/>
                      <a:pt x="1084" y="1299"/>
                      <a:pt x="1104" y="1278"/>
                    </a:cubicBezTo>
                    <a:cubicBezTo>
                      <a:pt x="1125" y="1278"/>
                      <a:pt x="1146" y="1267"/>
                      <a:pt x="1156" y="1257"/>
                    </a:cubicBezTo>
                    <a:cubicBezTo>
                      <a:pt x="1341" y="1164"/>
                      <a:pt x="1465" y="969"/>
                      <a:pt x="1589" y="814"/>
                    </a:cubicBezTo>
                    <a:cubicBezTo>
                      <a:pt x="1744" y="607"/>
                      <a:pt x="1651" y="360"/>
                      <a:pt x="1476" y="215"/>
                    </a:cubicBezTo>
                    <a:cubicBezTo>
                      <a:pt x="1465" y="185"/>
                      <a:pt x="1444" y="153"/>
                      <a:pt x="1414" y="133"/>
                    </a:cubicBezTo>
                    <a:cubicBezTo>
                      <a:pt x="1312" y="32"/>
                      <a:pt x="1199" y="1"/>
                      <a:pt x="1074"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20" name="Google Shape;3220;p92"/>
              <p:cNvSpPr/>
              <p:nvPr/>
            </p:nvSpPr>
            <p:spPr>
              <a:xfrm>
                <a:off x="7460008" y="1266547"/>
                <a:ext cx="133500" cy="156504"/>
              </a:xfrm>
              <a:custGeom>
                <a:rect b="b" l="l" r="r" t="t"/>
                <a:pathLst>
                  <a:path extrusionOk="0" h="1694" w="1445">
                    <a:moveTo>
                      <a:pt x="564" y="1"/>
                    </a:moveTo>
                    <a:cubicBezTo>
                      <a:pt x="351" y="1"/>
                      <a:pt x="135" y="145"/>
                      <a:pt x="83" y="355"/>
                    </a:cubicBezTo>
                    <a:cubicBezTo>
                      <a:pt x="62" y="448"/>
                      <a:pt x="51" y="541"/>
                      <a:pt x="62" y="634"/>
                    </a:cubicBezTo>
                    <a:cubicBezTo>
                      <a:pt x="21" y="747"/>
                      <a:pt x="0" y="871"/>
                      <a:pt x="0" y="985"/>
                    </a:cubicBezTo>
                    <a:cubicBezTo>
                      <a:pt x="0" y="1180"/>
                      <a:pt x="72" y="1335"/>
                      <a:pt x="196" y="1490"/>
                    </a:cubicBezTo>
                    <a:cubicBezTo>
                      <a:pt x="268" y="1583"/>
                      <a:pt x="413" y="1666"/>
                      <a:pt x="526" y="1686"/>
                    </a:cubicBezTo>
                    <a:cubicBezTo>
                      <a:pt x="571" y="1691"/>
                      <a:pt x="614" y="1694"/>
                      <a:pt x="656" y="1694"/>
                    </a:cubicBezTo>
                    <a:cubicBezTo>
                      <a:pt x="787" y="1694"/>
                      <a:pt x="907" y="1669"/>
                      <a:pt x="1032" y="1614"/>
                    </a:cubicBezTo>
                    <a:cubicBezTo>
                      <a:pt x="1279" y="1510"/>
                      <a:pt x="1444" y="1212"/>
                      <a:pt x="1424" y="943"/>
                    </a:cubicBezTo>
                    <a:cubicBezTo>
                      <a:pt x="1382" y="552"/>
                      <a:pt x="1114" y="273"/>
                      <a:pt x="794" y="66"/>
                    </a:cubicBezTo>
                    <a:cubicBezTo>
                      <a:pt x="724" y="21"/>
                      <a:pt x="644" y="1"/>
                      <a:pt x="564"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21" name="Google Shape;3221;p92"/>
              <p:cNvSpPr/>
              <p:nvPr/>
            </p:nvSpPr>
            <p:spPr>
              <a:xfrm>
                <a:off x="6821520" y="1081218"/>
                <a:ext cx="162048" cy="180340"/>
              </a:xfrm>
              <a:custGeom>
                <a:rect b="b" l="l" r="r" t="t"/>
                <a:pathLst>
                  <a:path extrusionOk="0" h="1952" w="1754">
                    <a:moveTo>
                      <a:pt x="850" y="0"/>
                    </a:moveTo>
                    <a:cubicBezTo>
                      <a:pt x="689" y="0"/>
                      <a:pt x="526" y="60"/>
                      <a:pt x="381" y="154"/>
                    </a:cubicBezTo>
                    <a:cubicBezTo>
                      <a:pt x="196" y="277"/>
                      <a:pt x="103" y="504"/>
                      <a:pt x="175" y="721"/>
                    </a:cubicBezTo>
                    <a:cubicBezTo>
                      <a:pt x="41" y="979"/>
                      <a:pt x="0" y="1278"/>
                      <a:pt x="175" y="1547"/>
                    </a:cubicBezTo>
                    <a:cubicBezTo>
                      <a:pt x="335" y="1786"/>
                      <a:pt x="631" y="1952"/>
                      <a:pt x="928" y="1952"/>
                    </a:cubicBezTo>
                    <a:cubicBezTo>
                      <a:pt x="1015" y="1952"/>
                      <a:pt x="1102" y="1938"/>
                      <a:pt x="1186" y="1907"/>
                    </a:cubicBezTo>
                    <a:cubicBezTo>
                      <a:pt x="1424" y="1815"/>
                      <a:pt x="1578" y="1660"/>
                      <a:pt x="1671" y="1423"/>
                    </a:cubicBezTo>
                    <a:cubicBezTo>
                      <a:pt x="1754" y="1185"/>
                      <a:pt x="1671" y="917"/>
                      <a:pt x="1589" y="701"/>
                    </a:cubicBezTo>
                    <a:cubicBezTo>
                      <a:pt x="1495" y="463"/>
                      <a:pt x="1392" y="206"/>
                      <a:pt x="1155" y="82"/>
                    </a:cubicBezTo>
                    <a:cubicBezTo>
                      <a:pt x="1058" y="25"/>
                      <a:pt x="955" y="0"/>
                      <a:pt x="850"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22" name="Google Shape;3222;p92"/>
              <p:cNvSpPr/>
              <p:nvPr/>
            </p:nvSpPr>
            <p:spPr>
              <a:xfrm>
                <a:off x="7283641" y="981994"/>
                <a:ext cx="146896" cy="132484"/>
              </a:xfrm>
              <a:custGeom>
                <a:rect b="b" l="l" r="r" t="t"/>
                <a:pathLst>
                  <a:path extrusionOk="0" h="1434" w="1590">
                    <a:moveTo>
                      <a:pt x="1115" y="1"/>
                    </a:moveTo>
                    <a:cubicBezTo>
                      <a:pt x="867" y="10"/>
                      <a:pt x="640" y="93"/>
                      <a:pt x="486" y="289"/>
                    </a:cubicBezTo>
                    <a:cubicBezTo>
                      <a:pt x="300" y="310"/>
                      <a:pt x="124" y="464"/>
                      <a:pt x="73" y="650"/>
                    </a:cubicBezTo>
                    <a:cubicBezTo>
                      <a:pt x="1" y="898"/>
                      <a:pt x="135" y="1115"/>
                      <a:pt x="362" y="1218"/>
                    </a:cubicBezTo>
                    <a:cubicBezTo>
                      <a:pt x="383" y="1228"/>
                      <a:pt x="403" y="1238"/>
                      <a:pt x="413" y="1248"/>
                    </a:cubicBezTo>
                    <a:lnTo>
                      <a:pt x="537" y="1310"/>
                    </a:lnTo>
                    <a:cubicBezTo>
                      <a:pt x="671" y="1383"/>
                      <a:pt x="805" y="1434"/>
                      <a:pt x="950" y="1434"/>
                    </a:cubicBezTo>
                    <a:cubicBezTo>
                      <a:pt x="1167" y="1434"/>
                      <a:pt x="1373" y="1310"/>
                      <a:pt x="1476" y="1115"/>
                    </a:cubicBezTo>
                    <a:cubicBezTo>
                      <a:pt x="1579" y="929"/>
                      <a:pt x="1589" y="702"/>
                      <a:pt x="1589" y="485"/>
                    </a:cubicBezTo>
                    <a:cubicBezTo>
                      <a:pt x="1589" y="228"/>
                      <a:pt x="1373" y="1"/>
                      <a:pt x="1115"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23" name="Google Shape;3223;p92"/>
              <p:cNvSpPr/>
              <p:nvPr/>
            </p:nvSpPr>
            <p:spPr>
              <a:xfrm>
                <a:off x="6712873" y="724603"/>
                <a:ext cx="149483" cy="159461"/>
              </a:xfrm>
              <a:custGeom>
                <a:rect b="b" l="l" r="r" t="t"/>
                <a:pathLst>
                  <a:path extrusionOk="0" h="1726" w="1618">
                    <a:moveTo>
                      <a:pt x="830" y="0"/>
                    </a:moveTo>
                    <a:cubicBezTo>
                      <a:pt x="792" y="0"/>
                      <a:pt x="752" y="4"/>
                      <a:pt x="711" y="11"/>
                    </a:cubicBezTo>
                    <a:cubicBezTo>
                      <a:pt x="526" y="53"/>
                      <a:pt x="402" y="187"/>
                      <a:pt x="310" y="352"/>
                    </a:cubicBezTo>
                    <a:cubicBezTo>
                      <a:pt x="83" y="497"/>
                      <a:pt x="0" y="785"/>
                      <a:pt x="134" y="1012"/>
                    </a:cubicBezTo>
                    <a:cubicBezTo>
                      <a:pt x="258" y="1229"/>
                      <a:pt x="340" y="1497"/>
                      <a:pt x="557" y="1641"/>
                    </a:cubicBezTo>
                    <a:cubicBezTo>
                      <a:pt x="638" y="1687"/>
                      <a:pt x="735" y="1716"/>
                      <a:pt x="827" y="1716"/>
                    </a:cubicBezTo>
                    <a:cubicBezTo>
                      <a:pt x="840" y="1716"/>
                      <a:pt x="854" y="1715"/>
                      <a:pt x="867" y="1714"/>
                    </a:cubicBezTo>
                    <a:lnTo>
                      <a:pt x="1000" y="1714"/>
                    </a:lnTo>
                    <a:cubicBezTo>
                      <a:pt x="1037" y="1721"/>
                      <a:pt x="1075" y="1725"/>
                      <a:pt x="1112" y="1725"/>
                    </a:cubicBezTo>
                    <a:cubicBezTo>
                      <a:pt x="1374" y="1725"/>
                      <a:pt x="1618" y="1539"/>
                      <a:pt x="1609" y="1249"/>
                    </a:cubicBezTo>
                    <a:cubicBezTo>
                      <a:pt x="1599" y="868"/>
                      <a:pt x="1465" y="548"/>
                      <a:pt x="1259" y="238"/>
                    </a:cubicBezTo>
                    <a:cubicBezTo>
                      <a:pt x="1148" y="78"/>
                      <a:pt x="1004" y="0"/>
                      <a:pt x="830"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24" name="Google Shape;3224;p92"/>
              <p:cNvSpPr/>
              <p:nvPr/>
            </p:nvSpPr>
            <p:spPr>
              <a:xfrm>
                <a:off x="7596187" y="679887"/>
                <a:ext cx="123984" cy="142462"/>
              </a:xfrm>
              <a:custGeom>
                <a:rect b="b" l="l" r="r" t="t"/>
                <a:pathLst>
                  <a:path extrusionOk="0" h="1542" w="1342">
                    <a:moveTo>
                      <a:pt x="517" y="0"/>
                    </a:moveTo>
                    <a:cubicBezTo>
                      <a:pt x="362" y="0"/>
                      <a:pt x="166" y="93"/>
                      <a:pt x="104" y="238"/>
                    </a:cubicBezTo>
                    <a:cubicBezTo>
                      <a:pt x="22" y="433"/>
                      <a:pt x="1" y="578"/>
                      <a:pt x="32" y="774"/>
                    </a:cubicBezTo>
                    <a:lnTo>
                      <a:pt x="63" y="867"/>
                    </a:lnTo>
                    <a:cubicBezTo>
                      <a:pt x="22" y="1063"/>
                      <a:pt x="73" y="1259"/>
                      <a:pt x="280" y="1382"/>
                    </a:cubicBezTo>
                    <a:cubicBezTo>
                      <a:pt x="342" y="1414"/>
                      <a:pt x="424" y="1434"/>
                      <a:pt x="507" y="1444"/>
                    </a:cubicBezTo>
                    <a:cubicBezTo>
                      <a:pt x="584" y="1511"/>
                      <a:pt x="691" y="1542"/>
                      <a:pt x="798" y="1542"/>
                    </a:cubicBezTo>
                    <a:cubicBezTo>
                      <a:pt x="890" y="1542"/>
                      <a:pt x="981" y="1519"/>
                      <a:pt x="1053" y="1476"/>
                    </a:cubicBezTo>
                    <a:cubicBezTo>
                      <a:pt x="1291" y="1331"/>
                      <a:pt x="1342" y="1052"/>
                      <a:pt x="1218" y="816"/>
                    </a:cubicBezTo>
                    <a:cubicBezTo>
                      <a:pt x="1218" y="816"/>
                      <a:pt x="1218" y="805"/>
                      <a:pt x="1208" y="795"/>
                    </a:cubicBezTo>
                    <a:cubicBezTo>
                      <a:pt x="1249" y="630"/>
                      <a:pt x="1229" y="465"/>
                      <a:pt x="1136" y="320"/>
                    </a:cubicBezTo>
                    <a:cubicBezTo>
                      <a:pt x="1074" y="227"/>
                      <a:pt x="991" y="145"/>
                      <a:pt x="899" y="93"/>
                    </a:cubicBezTo>
                    <a:cubicBezTo>
                      <a:pt x="816" y="42"/>
                      <a:pt x="723" y="0"/>
                      <a:pt x="610"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25" name="Google Shape;3225;p92"/>
              <p:cNvSpPr/>
              <p:nvPr/>
            </p:nvSpPr>
            <p:spPr>
              <a:xfrm>
                <a:off x="6845264" y="2369284"/>
                <a:ext cx="134516" cy="124261"/>
              </a:xfrm>
              <a:custGeom>
                <a:rect b="b" l="l" r="r" t="t"/>
                <a:pathLst>
                  <a:path extrusionOk="0" h="1345" w="1456">
                    <a:moveTo>
                      <a:pt x="894" y="0"/>
                    </a:moveTo>
                    <a:cubicBezTo>
                      <a:pt x="878" y="0"/>
                      <a:pt x="862" y="1"/>
                      <a:pt x="846" y="3"/>
                    </a:cubicBezTo>
                    <a:cubicBezTo>
                      <a:pt x="733" y="13"/>
                      <a:pt x="630" y="55"/>
                      <a:pt x="537" y="107"/>
                    </a:cubicBezTo>
                    <a:cubicBezTo>
                      <a:pt x="496" y="127"/>
                      <a:pt x="465" y="137"/>
                      <a:pt x="434" y="158"/>
                    </a:cubicBezTo>
                    <a:cubicBezTo>
                      <a:pt x="321" y="240"/>
                      <a:pt x="238" y="343"/>
                      <a:pt x="186" y="478"/>
                    </a:cubicBezTo>
                    <a:cubicBezTo>
                      <a:pt x="176" y="488"/>
                      <a:pt x="156" y="509"/>
                      <a:pt x="145" y="529"/>
                    </a:cubicBezTo>
                    <a:cubicBezTo>
                      <a:pt x="1" y="746"/>
                      <a:pt x="104" y="1056"/>
                      <a:pt x="321" y="1189"/>
                    </a:cubicBezTo>
                    <a:cubicBezTo>
                      <a:pt x="351" y="1200"/>
                      <a:pt x="383" y="1221"/>
                      <a:pt x="413" y="1231"/>
                    </a:cubicBezTo>
                    <a:cubicBezTo>
                      <a:pt x="475" y="1272"/>
                      <a:pt x="537" y="1313"/>
                      <a:pt x="619" y="1324"/>
                    </a:cubicBezTo>
                    <a:cubicBezTo>
                      <a:pt x="733" y="1344"/>
                      <a:pt x="836" y="1344"/>
                      <a:pt x="950" y="1344"/>
                    </a:cubicBezTo>
                    <a:cubicBezTo>
                      <a:pt x="1197" y="1344"/>
                      <a:pt x="1435" y="1127"/>
                      <a:pt x="1424" y="870"/>
                    </a:cubicBezTo>
                    <a:cubicBezTo>
                      <a:pt x="1424" y="808"/>
                      <a:pt x="1414" y="756"/>
                      <a:pt x="1403" y="705"/>
                    </a:cubicBezTo>
                    <a:cubicBezTo>
                      <a:pt x="1455" y="509"/>
                      <a:pt x="1393" y="282"/>
                      <a:pt x="1218" y="178"/>
                    </a:cubicBezTo>
                    <a:cubicBezTo>
                      <a:pt x="1144" y="77"/>
                      <a:pt x="1029" y="0"/>
                      <a:pt x="894"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26" name="Google Shape;3226;p92"/>
              <p:cNvSpPr/>
              <p:nvPr/>
            </p:nvSpPr>
            <p:spPr>
              <a:xfrm>
                <a:off x="7625844" y="1755831"/>
                <a:ext cx="99132" cy="115392"/>
              </a:xfrm>
              <a:custGeom>
                <a:rect b="b" l="l" r="r" t="t"/>
                <a:pathLst>
                  <a:path extrusionOk="0" h="1249" w="1073">
                    <a:moveTo>
                      <a:pt x="484" y="0"/>
                    </a:moveTo>
                    <a:cubicBezTo>
                      <a:pt x="227" y="0"/>
                      <a:pt x="0" y="217"/>
                      <a:pt x="0" y="485"/>
                    </a:cubicBezTo>
                    <a:cubicBezTo>
                      <a:pt x="0" y="588"/>
                      <a:pt x="41" y="681"/>
                      <a:pt x="103" y="764"/>
                    </a:cubicBezTo>
                    <a:lnTo>
                      <a:pt x="103" y="774"/>
                    </a:lnTo>
                    <a:cubicBezTo>
                      <a:pt x="103" y="1032"/>
                      <a:pt x="319" y="1248"/>
                      <a:pt x="578" y="1248"/>
                    </a:cubicBezTo>
                    <a:cubicBezTo>
                      <a:pt x="846" y="1248"/>
                      <a:pt x="1062" y="1032"/>
                      <a:pt x="1062" y="774"/>
                    </a:cubicBezTo>
                    <a:cubicBezTo>
                      <a:pt x="1062" y="599"/>
                      <a:pt x="1073" y="423"/>
                      <a:pt x="980" y="269"/>
                    </a:cubicBezTo>
                    <a:cubicBezTo>
                      <a:pt x="876" y="83"/>
                      <a:pt x="691" y="0"/>
                      <a:pt x="484"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3227" name="Google Shape;3227;p92"/>
            <p:cNvSpPr/>
            <p:nvPr/>
          </p:nvSpPr>
          <p:spPr>
            <a:xfrm>
              <a:off x="259625" y="4758591"/>
              <a:ext cx="204300" cy="223364"/>
            </a:xfrm>
            <a:custGeom>
              <a:rect b="b" l="l" r="r" t="t"/>
              <a:pathLst>
                <a:path extrusionOk="0" h="5835" w="5337">
                  <a:moveTo>
                    <a:pt x="1857" y="0"/>
                  </a:moveTo>
                  <a:cubicBezTo>
                    <a:pt x="1460" y="0"/>
                    <a:pt x="1059" y="321"/>
                    <a:pt x="1209" y="807"/>
                  </a:cubicBezTo>
                  <a:cubicBezTo>
                    <a:pt x="1374" y="1323"/>
                    <a:pt x="1590" y="1829"/>
                    <a:pt x="1828" y="2313"/>
                  </a:cubicBezTo>
                  <a:cubicBezTo>
                    <a:pt x="1456" y="2448"/>
                    <a:pt x="1074" y="2571"/>
                    <a:pt x="703" y="2716"/>
                  </a:cubicBezTo>
                  <a:cubicBezTo>
                    <a:pt x="1" y="2983"/>
                    <a:pt x="201" y="4030"/>
                    <a:pt x="821" y="4030"/>
                  </a:cubicBezTo>
                  <a:cubicBezTo>
                    <a:pt x="893" y="4030"/>
                    <a:pt x="971" y="4015"/>
                    <a:pt x="1054" y="3984"/>
                  </a:cubicBezTo>
                  <a:cubicBezTo>
                    <a:pt x="1498" y="3809"/>
                    <a:pt x="1952" y="3654"/>
                    <a:pt x="2395" y="3500"/>
                  </a:cubicBezTo>
                  <a:cubicBezTo>
                    <a:pt x="2674" y="4098"/>
                    <a:pt x="2921" y="4706"/>
                    <a:pt x="3045" y="5356"/>
                  </a:cubicBezTo>
                  <a:cubicBezTo>
                    <a:pt x="3111" y="5690"/>
                    <a:pt x="3353" y="5834"/>
                    <a:pt x="3609" y="5834"/>
                  </a:cubicBezTo>
                  <a:cubicBezTo>
                    <a:pt x="3994" y="5834"/>
                    <a:pt x="4413" y="5507"/>
                    <a:pt x="4313" y="5006"/>
                  </a:cubicBezTo>
                  <a:cubicBezTo>
                    <a:pt x="4180" y="4314"/>
                    <a:pt x="3911" y="3675"/>
                    <a:pt x="3612" y="3035"/>
                  </a:cubicBezTo>
                  <a:cubicBezTo>
                    <a:pt x="3983" y="2881"/>
                    <a:pt x="4355" y="2716"/>
                    <a:pt x="4716" y="2510"/>
                  </a:cubicBezTo>
                  <a:cubicBezTo>
                    <a:pt x="5336" y="2160"/>
                    <a:pt x="4957" y="1292"/>
                    <a:pt x="4375" y="1292"/>
                  </a:cubicBezTo>
                  <a:cubicBezTo>
                    <a:pt x="4270" y="1292"/>
                    <a:pt x="4159" y="1320"/>
                    <a:pt x="4045" y="1385"/>
                  </a:cubicBezTo>
                  <a:cubicBezTo>
                    <a:pt x="3726" y="1561"/>
                    <a:pt x="3385" y="1715"/>
                    <a:pt x="3045" y="1859"/>
                  </a:cubicBezTo>
                  <a:cubicBezTo>
                    <a:pt x="2828" y="1405"/>
                    <a:pt x="2632" y="942"/>
                    <a:pt x="2477" y="456"/>
                  </a:cubicBezTo>
                  <a:cubicBezTo>
                    <a:pt x="2375" y="138"/>
                    <a:pt x="2117" y="0"/>
                    <a:pt x="1857" y="0"/>
                  </a:cubicBez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3228" name="Google Shape;3228;p92"/>
            <p:cNvGrpSpPr/>
            <p:nvPr/>
          </p:nvGrpSpPr>
          <p:grpSpPr>
            <a:xfrm>
              <a:off x="91313" y="4306888"/>
              <a:ext cx="251475" cy="289100"/>
              <a:chOff x="2189450" y="2335450"/>
              <a:chExt cx="251475" cy="289100"/>
            </a:xfrm>
          </p:grpSpPr>
          <p:sp>
            <p:nvSpPr>
              <p:cNvPr id="3229" name="Google Shape;3229;p92"/>
              <p:cNvSpPr/>
              <p:nvPr/>
            </p:nvSpPr>
            <p:spPr>
              <a:xfrm>
                <a:off x="2231500" y="2545625"/>
                <a:ext cx="101625" cy="78925"/>
              </a:xfrm>
              <a:custGeom>
                <a:rect b="b" l="l" r="r" t="t"/>
                <a:pathLst>
                  <a:path extrusionOk="0" h="3157" w="4065">
                    <a:moveTo>
                      <a:pt x="2032" y="0"/>
                    </a:moveTo>
                    <a:cubicBezTo>
                      <a:pt x="1" y="0"/>
                      <a:pt x="1" y="3157"/>
                      <a:pt x="2032" y="3157"/>
                    </a:cubicBezTo>
                    <a:cubicBezTo>
                      <a:pt x="4065" y="3157"/>
                      <a:pt x="4065" y="0"/>
                      <a:pt x="2032" y="0"/>
                    </a:cubicBez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30" name="Google Shape;3230;p92"/>
              <p:cNvSpPr/>
              <p:nvPr/>
            </p:nvSpPr>
            <p:spPr>
              <a:xfrm>
                <a:off x="2189450" y="2335450"/>
                <a:ext cx="101625" cy="78950"/>
              </a:xfrm>
              <a:custGeom>
                <a:rect b="b" l="l" r="r" t="t"/>
                <a:pathLst>
                  <a:path extrusionOk="0" h="3158" w="4065">
                    <a:moveTo>
                      <a:pt x="2033" y="1"/>
                    </a:moveTo>
                    <a:cubicBezTo>
                      <a:pt x="1" y="1"/>
                      <a:pt x="1" y="3157"/>
                      <a:pt x="2033" y="3157"/>
                    </a:cubicBezTo>
                    <a:cubicBezTo>
                      <a:pt x="4065" y="3157"/>
                      <a:pt x="4065" y="1"/>
                      <a:pt x="2033" y="1"/>
                    </a:cubicBez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31" name="Google Shape;3231;p92"/>
              <p:cNvSpPr/>
              <p:nvPr/>
            </p:nvSpPr>
            <p:spPr>
              <a:xfrm>
                <a:off x="2344175" y="2388250"/>
                <a:ext cx="96750" cy="89125"/>
              </a:xfrm>
              <a:custGeom>
                <a:rect b="b" l="l" r="r" t="t"/>
                <a:pathLst>
                  <a:path extrusionOk="0" h="3565" w="3870">
                    <a:moveTo>
                      <a:pt x="2147" y="1"/>
                    </a:moveTo>
                    <a:cubicBezTo>
                      <a:pt x="1742" y="1"/>
                      <a:pt x="1337" y="153"/>
                      <a:pt x="1032" y="457"/>
                    </a:cubicBezTo>
                    <a:cubicBezTo>
                      <a:pt x="888" y="591"/>
                      <a:pt x="754" y="736"/>
                      <a:pt x="610" y="880"/>
                    </a:cubicBezTo>
                    <a:cubicBezTo>
                      <a:pt x="1" y="1478"/>
                      <a:pt x="1" y="2499"/>
                      <a:pt x="610" y="3108"/>
                    </a:cubicBezTo>
                    <a:cubicBezTo>
                      <a:pt x="914" y="3412"/>
                      <a:pt x="1321" y="3564"/>
                      <a:pt x="1728" y="3564"/>
                    </a:cubicBezTo>
                    <a:cubicBezTo>
                      <a:pt x="2134" y="3564"/>
                      <a:pt x="2539" y="3412"/>
                      <a:pt x="2838" y="3108"/>
                    </a:cubicBezTo>
                    <a:cubicBezTo>
                      <a:pt x="2982" y="2964"/>
                      <a:pt x="3127" y="2829"/>
                      <a:pt x="3260" y="2685"/>
                    </a:cubicBezTo>
                    <a:cubicBezTo>
                      <a:pt x="3869" y="2077"/>
                      <a:pt x="3869" y="1066"/>
                      <a:pt x="3260" y="457"/>
                    </a:cubicBezTo>
                    <a:cubicBezTo>
                      <a:pt x="2956" y="153"/>
                      <a:pt x="2552" y="1"/>
                      <a:pt x="2147" y="1"/>
                    </a:cubicBez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3232" name="Google Shape;3232;p92"/>
            <p:cNvGrpSpPr/>
            <p:nvPr/>
          </p:nvGrpSpPr>
          <p:grpSpPr>
            <a:xfrm flipH="1" rot="-5400000">
              <a:off x="8101480" y="4056371"/>
              <a:ext cx="1274038" cy="1298143"/>
              <a:chOff x="5510175" y="238275"/>
              <a:chExt cx="2841932" cy="2895701"/>
            </a:xfrm>
          </p:grpSpPr>
          <p:sp>
            <p:nvSpPr>
              <p:cNvPr id="3233" name="Google Shape;3233;p92"/>
              <p:cNvSpPr/>
              <p:nvPr/>
            </p:nvSpPr>
            <p:spPr>
              <a:xfrm>
                <a:off x="5510175" y="238275"/>
                <a:ext cx="2841932" cy="2895701"/>
              </a:xfrm>
              <a:custGeom>
                <a:rect b="b" l="l" r="r" t="t"/>
                <a:pathLst>
                  <a:path extrusionOk="0" h="31343" w="30761">
                    <a:moveTo>
                      <a:pt x="25462" y="1"/>
                    </a:moveTo>
                    <a:cubicBezTo>
                      <a:pt x="25003" y="1"/>
                      <a:pt x="24504" y="84"/>
                      <a:pt x="23962" y="262"/>
                    </a:cubicBezTo>
                    <a:cubicBezTo>
                      <a:pt x="22714" y="644"/>
                      <a:pt x="21848" y="1706"/>
                      <a:pt x="21270" y="2862"/>
                    </a:cubicBezTo>
                    <a:cubicBezTo>
                      <a:pt x="20785" y="3728"/>
                      <a:pt x="20693" y="5740"/>
                      <a:pt x="19919" y="6421"/>
                    </a:cubicBezTo>
                    <a:cubicBezTo>
                      <a:pt x="19549" y="6724"/>
                      <a:pt x="19197" y="6855"/>
                      <a:pt x="18859" y="6855"/>
                    </a:cubicBezTo>
                    <a:cubicBezTo>
                      <a:pt x="16740" y="6855"/>
                      <a:pt x="15176" y="1692"/>
                      <a:pt x="13183" y="1603"/>
                    </a:cubicBezTo>
                    <a:cubicBezTo>
                      <a:pt x="13116" y="1599"/>
                      <a:pt x="13051" y="1598"/>
                      <a:pt x="12987" y="1598"/>
                    </a:cubicBezTo>
                    <a:cubicBezTo>
                      <a:pt x="9937" y="1598"/>
                      <a:pt x="10508" y="5882"/>
                      <a:pt x="11357" y="7762"/>
                    </a:cubicBezTo>
                    <a:cubicBezTo>
                      <a:pt x="11842" y="8917"/>
                      <a:pt x="12420" y="10072"/>
                      <a:pt x="13276" y="11134"/>
                    </a:cubicBezTo>
                    <a:cubicBezTo>
                      <a:pt x="13956" y="12094"/>
                      <a:pt x="15205" y="12867"/>
                      <a:pt x="15586" y="14116"/>
                    </a:cubicBezTo>
                    <a:cubicBezTo>
                      <a:pt x="16357" y="16711"/>
                      <a:pt x="14815" y="17501"/>
                      <a:pt x="12974" y="17501"/>
                    </a:cubicBezTo>
                    <a:cubicBezTo>
                      <a:pt x="11807" y="17501"/>
                      <a:pt x="10520" y="17184"/>
                      <a:pt x="9624" y="16808"/>
                    </a:cubicBezTo>
                    <a:cubicBezTo>
                      <a:pt x="8752" y="16450"/>
                      <a:pt x="7859" y="16277"/>
                      <a:pt x="6986" y="16277"/>
                    </a:cubicBezTo>
                    <a:cubicBezTo>
                      <a:pt x="4586" y="16277"/>
                      <a:pt x="2333" y="17587"/>
                      <a:pt x="1062" y="19985"/>
                    </a:cubicBezTo>
                    <a:cubicBezTo>
                      <a:pt x="0" y="22203"/>
                      <a:pt x="93" y="25472"/>
                      <a:pt x="1248" y="27783"/>
                    </a:cubicBezTo>
                    <a:cubicBezTo>
                      <a:pt x="1953" y="29293"/>
                      <a:pt x="2762" y="29890"/>
                      <a:pt x="3534" y="29890"/>
                    </a:cubicBezTo>
                    <a:cubicBezTo>
                      <a:pt x="4978" y="29890"/>
                      <a:pt x="6291" y="27799"/>
                      <a:pt x="6540" y="25669"/>
                    </a:cubicBezTo>
                    <a:cubicBezTo>
                      <a:pt x="6754" y="23757"/>
                      <a:pt x="7623" y="23083"/>
                      <a:pt x="8725" y="23083"/>
                    </a:cubicBezTo>
                    <a:cubicBezTo>
                      <a:pt x="10121" y="23083"/>
                      <a:pt x="11892" y="24164"/>
                      <a:pt x="13183" y="25184"/>
                    </a:cubicBezTo>
                    <a:cubicBezTo>
                      <a:pt x="14106" y="25895"/>
                      <a:pt x="14783" y="26188"/>
                      <a:pt x="15317" y="26188"/>
                    </a:cubicBezTo>
                    <a:cubicBezTo>
                      <a:pt x="16736" y="26188"/>
                      <a:pt x="17148" y="24117"/>
                      <a:pt x="18474" y="22295"/>
                    </a:cubicBezTo>
                    <a:cubicBezTo>
                      <a:pt x="19049" y="21552"/>
                      <a:pt x="19836" y="21252"/>
                      <a:pt x="20692" y="21252"/>
                    </a:cubicBezTo>
                    <a:cubicBezTo>
                      <a:pt x="22710" y="21252"/>
                      <a:pt x="25108" y="22925"/>
                      <a:pt x="25984" y="24410"/>
                    </a:cubicBezTo>
                    <a:cubicBezTo>
                      <a:pt x="26655" y="25669"/>
                      <a:pt x="26944" y="27010"/>
                      <a:pt x="27336" y="28454"/>
                    </a:cubicBezTo>
                    <a:cubicBezTo>
                      <a:pt x="27624" y="29227"/>
                      <a:pt x="27624" y="30671"/>
                      <a:pt x="28006" y="31342"/>
                    </a:cubicBezTo>
                    <a:lnTo>
                      <a:pt x="28099" y="31146"/>
                    </a:lnTo>
                    <a:cubicBezTo>
                      <a:pt x="28129" y="31161"/>
                      <a:pt x="28159" y="31168"/>
                      <a:pt x="28189" y="31168"/>
                    </a:cubicBezTo>
                    <a:cubicBezTo>
                      <a:pt x="28548" y="31168"/>
                      <a:pt x="28887" y="30143"/>
                      <a:pt x="29069" y="29609"/>
                    </a:cubicBezTo>
                    <a:cubicBezTo>
                      <a:pt x="30502" y="24802"/>
                      <a:pt x="29935" y="19315"/>
                      <a:pt x="30409" y="14311"/>
                    </a:cubicBezTo>
                    <a:cubicBezTo>
                      <a:pt x="30760" y="10859"/>
                      <a:pt x="30710" y="1"/>
                      <a:pt x="25462"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34" name="Google Shape;3234;p92"/>
              <p:cNvSpPr/>
              <p:nvPr/>
            </p:nvSpPr>
            <p:spPr>
              <a:xfrm>
                <a:off x="5774125" y="2413353"/>
                <a:ext cx="160200" cy="180987"/>
              </a:xfrm>
              <a:custGeom>
                <a:rect b="b" l="l" r="r" t="t"/>
                <a:pathLst>
                  <a:path extrusionOk="0" h="1959" w="1734">
                    <a:moveTo>
                      <a:pt x="991" y="1"/>
                    </a:moveTo>
                    <a:cubicBezTo>
                      <a:pt x="816" y="1"/>
                      <a:pt x="681" y="104"/>
                      <a:pt x="578" y="249"/>
                    </a:cubicBezTo>
                    <a:cubicBezTo>
                      <a:pt x="568" y="258"/>
                      <a:pt x="557" y="279"/>
                      <a:pt x="537" y="300"/>
                    </a:cubicBezTo>
                    <a:cubicBezTo>
                      <a:pt x="351" y="320"/>
                      <a:pt x="217" y="465"/>
                      <a:pt x="145" y="650"/>
                    </a:cubicBezTo>
                    <a:cubicBezTo>
                      <a:pt x="0" y="1012"/>
                      <a:pt x="0" y="1393"/>
                      <a:pt x="248" y="1703"/>
                    </a:cubicBezTo>
                    <a:cubicBezTo>
                      <a:pt x="381" y="1873"/>
                      <a:pt x="606" y="1959"/>
                      <a:pt x="825" y="1959"/>
                    </a:cubicBezTo>
                    <a:cubicBezTo>
                      <a:pt x="910" y="1959"/>
                      <a:pt x="995" y="1946"/>
                      <a:pt x="1073" y="1920"/>
                    </a:cubicBezTo>
                    <a:cubicBezTo>
                      <a:pt x="1373" y="1837"/>
                      <a:pt x="1630" y="1579"/>
                      <a:pt x="1692" y="1269"/>
                    </a:cubicBezTo>
                    <a:cubicBezTo>
                      <a:pt x="1733" y="1074"/>
                      <a:pt x="1713" y="898"/>
                      <a:pt x="1661" y="733"/>
                    </a:cubicBezTo>
                    <a:cubicBezTo>
                      <a:pt x="1692" y="547"/>
                      <a:pt x="1579" y="362"/>
                      <a:pt x="1424" y="258"/>
                    </a:cubicBezTo>
                    <a:cubicBezTo>
                      <a:pt x="1393" y="228"/>
                      <a:pt x="1362" y="187"/>
                      <a:pt x="1331" y="145"/>
                    </a:cubicBezTo>
                    <a:cubicBezTo>
                      <a:pt x="1259" y="52"/>
                      <a:pt x="1104" y="1"/>
                      <a:pt x="991" y="1"/>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35" name="Google Shape;3235;p92"/>
              <p:cNvSpPr/>
              <p:nvPr/>
            </p:nvSpPr>
            <p:spPr>
              <a:xfrm>
                <a:off x="5898017" y="1960377"/>
                <a:ext cx="158260" cy="159738"/>
              </a:xfrm>
              <a:custGeom>
                <a:rect b="b" l="l" r="r" t="t"/>
                <a:pathLst>
                  <a:path extrusionOk="0" h="1729" w="1713">
                    <a:moveTo>
                      <a:pt x="814" y="0"/>
                    </a:moveTo>
                    <a:cubicBezTo>
                      <a:pt x="725" y="0"/>
                      <a:pt x="637" y="23"/>
                      <a:pt x="568" y="66"/>
                    </a:cubicBezTo>
                    <a:cubicBezTo>
                      <a:pt x="444" y="138"/>
                      <a:pt x="372" y="242"/>
                      <a:pt x="341" y="375"/>
                    </a:cubicBezTo>
                    <a:cubicBezTo>
                      <a:pt x="341" y="386"/>
                      <a:pt x="330" y="396"/>
                      <a:pt x="330" y="407"/>
                    </a:cubicBezTo>
                    <a:cubicBezTo>
                      <a:pt x="330" y="399"/>
                      <a:pt x="329" y="396"/>
                      <a:pt x="328" y="396"/>
                    </a:cubicBezTo>
                    <a:cubicBezTo>
                      <a:pt x="324" y="396"/>
                      <a:pt x="318" y="412"/>
                      <a:pt x="323" y="412"/>
                    </a:cubicBezTo>
                    <a:cubicBezTo>
                      <a:pt x="324" y="412"/>
                      <a:pt x="327" y="410"/>
                      <a:pt x="330" y="407"/>
                    </a:cubicBezTo>
                    <a:lnTo>
                      <a:pt x="330" y="407"/>
                    </a:lnTo>
                    <a:cubicBezTo>
                      <a:pt x="310" y="437"/>
                      <a:pt x="289" y="478"/>
                      <a:pt x="268" y="510"/>
                    </a:cubicBezTo>
                    <a:cubicBezTo>
                      <a:pt x="217" y="613"/>
                      <a:pt x="155" y="716"/>
                      <a:pt x="103" y="819"/>
                    </a:cubicBezTo>
                    <a:cubicBezTo>
                      <a:pt x="0" y="1005"/>
                      <a:pt x="21" y="1242"/>
                      <a:pt x="176" y="1397"/>
                    </a:cubicBezTo>
                    <a:lnTo>
                      <a:pt x="279" y="1500"/>
                    </a:lnTo>
                    <a:cubicBezTo>
                      <a:pt x="330" y="1551"/>
                      <a:pt x="424" y="1603"/>
                      <a:pt x="506" y="1624"/>
                    </a:cubicBezTo>
                    <a:cubicBezTo>
                      <a:pt x="591" y="1695"/>
                      <a:pt x="696" y="1729"/>
                      <a:pt x="802" y="1729"/>
                    </a:cubicBezTo>
                    <a:cubicBezTo>
                      <a:pt x="926" y="1729"/>
                      <a:pt x="1051" y="1682"/>
                      <a:pt x="1146" y="1592"/>
                    </a:cubicBezTo>
                    <a:cubicBezTo>
                      <a:pt x="1331" y="1417"/>
                      <a:pt x="1527" y="1262"/>
                      <a:pt x="1600" y="1015"/>
                    </a:cubicBezTo>
                    <a:cubicBezTo>
                      <a:pt x="1713" y="581"/>
                      <a:pt x="1362" y="283"/>
                      <a:pt x="1052" y="66"/>
                    </a:cubicBezTo>
                    <a:cubicBezTo>
                      <a:pt x="982" y="21"/>
                      <a:pt x="897" y="0"/>
                      <a:pt x="814"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36" name="Google Shape;3236;p92"/>
              <p:cNvSpPr/>
              <p:nvPr/>
            </p:nvSpPr>
            <p:spPr>
              <a:xfrm>
                <a:off x="6434602" y="2116420"/>
                <a:ext cx="143016" cy="187085"/>
              </a:xfrm>
              <a:custGeom>
                <a:rect b="b" l="l" r="r" t="t"/>
                <a:pathLst>
                  <a:path extrusionOk="0" h="2025" w="1548">
                    <a:moveTo>
                      <a:pt x="601" y="0"/>
                    </a:moveTo>
                    <a:cubicBezTo>
                      <a:pt x="436" y="0"/>
                      <a:pt x="276" y="83"/>
                      <a:pt x="175" y="265"/>
                    </a:cubicBezTo>
                    <a:cubicBezTo>
                      <a:pt x="72" y="440"/>
                      <a:pt x="51" y="646"/>
                      <a:pt x="41" y="832"/>
                    </a:cubicBezTo>
                    <a:cubicBezTo>
                      <a:pt x="0" y="1224"/>
                      <a:pt x="10" y="1698"/>
                      <a:pt x="361" y="1946"/>
                    </a:cubicBezTo>
                    <a:cubicBezTo>
                      <a:pt x="443" y="2000"/>
                      <a:pt x="526" y="2024"/>
                      <a:pt x="608" y="2024"/>
                    </a:cubicBezTo>
                    <a:cubicBezTo>
                      <a:pt x="743" y="2024"/>
                      <a:pt x="875" y="1960"/>
                      <a:pt x="990" y="1863"/>
                    </a:cubicBezTo>
                    <a:cubicBezTo>
                      <a:pt x="1186" y="1853"/>
                      <a:pt x="1372" y="1719"/>
                      <a:pt x="1434" y="1523"/>
                    </a:cubicBezTo>
                    <a:cubicBezTo>
                      <a:pt x="1454" y="1420"/>
                      <a:pt x="1475" y="1327"/>
                      <a:pt x="1485" y="1234"/>
                    </a:cubicBezTo>
                    <a:cubicBezTo>
                      <a:pt x="1516" y="1173"/>
                      <a:pt x="1547" y="1100"/>
                      <a:pt x="1547" y="1017"/>
                    </a:cubicBezTo>
                    <a:cubicBezTo>
                      <a:pt x="1547" y="863"/>
                      <a:pt x="1475" y="749"/>
                      <a:pt x="1382" y="667"/>
                    </a:cubicBezTo>
                    <a:cubicBezTo>
                      <a:pt x="1351" y="616"/>
                      <a:pt x="1320" y="574"/>
                      <a:pt x="1279" y="522"/>
                    </a:cubicBezTo>
                    <a:cubicBezTo>
                      <a:pt x="1238" y="471"/>
                      <a:pt x="1186" y="440"/>
                      <a:pt x="1135" y="389"/>
                    </a:cubicBezTo>
                    <a:cubicBezTo>
                      <a:pt x="1124" y="347"/>
                      <a:pt x="1103" y="295"/>
                      <a:pt x="1073" y="254"/>
                    </a:cubicBezTo>
                    <a:cubicBezTo>
                      <a:pt x="951" y="91"/>
                      <a:pt x="774" y="0"/>
                      <a:pt x="601"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37" name="Google Shape;3237;p92"/>
              <p:cNvSpPr/>
              <p:nvPr/>
            </p:nvSpPr>
            <p:spPr>
              <a:xfrm>
                <a:off x="6864018" y="1933954"/>
                <a:ext cx="156689" cy="160200"/>
              </a:xfrm>
              <a:custGeom>
                <a:rect b="b" l="l" r="r" t="t"/>
                <a:pathLst>
                  <a:path extrusionOk="0" h="1734" w="1696">
                    <a:moveTo>
                      <a:pt x="1146" y="1"/>
                    </a:moveTo>
                    <a:cubicBezTo>
                      <a:pt x="1140" y="1"/>
                      <a:pt x="1134" y="1"/>
                      <a:pt x="1129" y="1"/>
                    </a:cubicBezTo>
                    <a:cubicBezTo>
                      <a:pt x="973" y="1"/>
                      <a:pt x="829" y="42"/>
                      <a:pt x="705" y="115"/>
                    </a:cubicBezTo>
                    <a:cubicBezTo>
                      <a:pt x="592" y="145"/>
                      <a:pt x="489" y="218"/>
                      <a:pt x="427" y="331"/>
                    </a:cubicBezTo>
                    <a:cubicBezTo>
                      <a:pt x="386" y="414"/>
                      <a:pt x="334" y="476"/>
                      <a:pt x="283" y="548"/>
                    </a:cubicBezTo>
                    <a:cubicBezTo>
                      <a:pt x="180" y="693"/>
                      <a:pt x="128" y="858"/>
                      <a:pt x="86" y="1023"/>
                    </a:cubicBezTo>
                    <a:cubicBezTo>
                      <a:pt x="1" y="1347"/>
                      <a:pt x="259" y="1627"/>
                      <a:pt x="559" y="1627"/>
                    </a:cubicBezTo>
                    <a:cubicBezTo>
                      <a:pt x="584" y="1627"/>
                      <a:pt x="609" y="1625"/>
                      <a:pt x="633" y="1621"/>
                    </a:cubicBezTo>
                    <a:cubicBezTo>
                      <a:pt x="726" y="1683"/>
                      <a:pt x="829" y="1734"/>
                      <a:pt x="932" y="1734"/>
                    </a:cubicBezTo>
                    <a:cubicBezTo>
                      <a:pt x="1149" y="1734"/>
                      <a:pt x="1314" y="1590"/>
                      <a:pt x="1386" y="1404"/>
                    </a:cubicBezTo>
                    <a:cubicBezTo>
                      <a:pt x="1417" y="1383"/>
                      <a:pt x="1448" y="1363"/>
                      <a:pt x="1469" y="1332"/>
                    </a:cubicBezTo>
                    <a:cubicBezTo>
                      <a:pt x="1696" y="1085"/>
                      <a:pt x="1613" y="785"/>
                      <a:pt x="1613" y="476"/>
                    </a:cubicBezTo>
                    <a:cubicBezTo>
                      <a:pt x="1613" y="223"/>
                      <a:pt x="1406" y="1"/>
                      <a:pt x="1146" y="1"/>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38" name="Google Shape;3238;p92"/>
              <p:cNvSpPr/>
              <p:nvPr/>
            </p:nvSpPr>
            <p:spPr>
              <a:xfrm>
                <a:off x="7359861" y="1915384"/>
                <a:ext cx="163988" cy="152162"/>
              </a:xfrm>
              <a:custGeom>
                <a:rect b="b" l="l" r="r" t="t"/>
                <a:pathLst>
                  <a:path extrusionOk="0" h="1647" w="1775">
                    <a:moveTo>
                      <a:pt x="1056" y="1"/>
                    </a:moveTo>
                    <a:cubicBezTo>
                      <a:pt x="1034" y="1"/>
                      <a:pt x="1013" y="3"/>
                      <a:pt x="991" y="6"/>
                    </a:cubicBezTo>
                    <a:lnTo>
                      <a:pt x="960" y="6"/>
                    </a:lnTo>
                    <a:cubicBezTo>
                      <a:pt x="775" y="6"/>
                      <a:pt x="651" y="99"/>
                      <a:pt x="548" y="243"/>
                    </a:cubicBezTo>
                    <a:cubicBezTo>
                      <a:pt x="465" y="346"/>
                      <a:pt x="383" y="460"/>
                      <a:pt x="321" y="573"/>
                    </a:cubicBezTo>
                    <a:cubicBezTo>
                      <a:pt x="259" y="687"/>
                      <a:pt x="218" y="800"/>
                      <a:pt x="156" y="914"/>
                    </a:cubicBezTo>
                    <a:cubicBezTo>
                      <a:pt x="1" y="1234"/>
                      <a:pt x="186" y="1646"/>
                      <a:pt x="578" y="1646"/>
                    </a:cubicBezTo>
                    <a:cubicBezTo>
                      <a:pt x="672" y="1646"/>
                      <a:pt x="775" y="1636"/>
                      <a:pt x="878" y="1636"/>
                    </a:cubicBezTo>
                    <a:cubicBezTo>
                      <a:pt x="904" y="1641"/>
                      <a:pt x="930" y="1643"/>
                      <a:pt x="954" y="1643"/>
                    </a:cubicBezTo>
                    <a:cubicBezTo>
                      <a:pt x="1045" y="1643"/>
                      <a:pt x="1124" y="1615"/>
                      <a:pt x="1197" y="1574"/>
                    </a:cubicBezTo>
                    <a:cubicBezTo>
                      <a:pt x="1352" y="1522"/>
                      <a:pt x="1486" y="1440"/>
                      <a:pt x="1589" y="1295"/>
                    </a:cubicBezTo>
                    <a:cubicBezTo>
                      <a:pt x="1775" y="1017"/>
                      <a:pt x="1610" y="646"/>
                      <a:pt x="1517" y="357"/>
                    </a:cubicBezTo>
                    <a:cubicBezTo>
                      <a:pt x="1452" y="170"/>
                      <a:pt x="1260" y="1"/>
                      <a:pt x="1056" y="1"/>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39" name="Google Shape;3239;p92"/>
              <p:cNvSpPr/>
              <p:nvPr/>
            </p:nvSpPr>
            <p:spPr>
              <a:xfrm>
                <a:off x="7171206" y="1552025"/>
                <a:ext cx="161124" cy="141538"/>
              </a:xfrm>
              <a:custGeom>
                <a:rect b="b" l="l" r="r" t="t"/>
                <a:pathLst>
                  <a:path extrusionOk="0" h="1532" w="1744">
                    <a:moveTo>
                      <a:pt x="1074" y="1"/>
                    </a:moveTo>
                    <a:cubicBezTo>
                      <a:pt x="1033" y="1"/>
                      <a:pt x="992" y="4"/>
                      <a:pt x="949" y="9"/>
                    </a:cubicBezTo>
                    <a:cubicBezTo>
                      <a:pt x="867" y="20"/>
                      <a:pt x="795" y="61"/>
                      <a:pt x="733" y="112"/>
                    </a:cubicBezTo>
                    <a:lnTo>
                      <a:pt x="733" y="102"/>
                    </a:lnTo>
                    <a:cubicBezTo>
                      <a:pt x="681" y="91"/>
                      <a:pt x="640" y="82"/>
                      <a:pt x="599" y="82"/>
                    </a:cubicBezTo>
                    <a:lnTo>
                      <a:pt x="589" y="82"/>
                    </a:lnTo>
                    <a:cubicBezTo>
                      <a:pt x="577" y="80"/>
                      <a:pt x="566" y="79"/>
                      <a:pt x="554" y="79"/>
                    </a:cubicBezTo>
                    <a:cubicBezTo>
                      <a:pt x="407" y="79"/>
                      <a:pt x="243" y="195"/>
                      <a:pt x="176" y="318"/>
                    </a:cubicBezTo>
                    <a:cubicBezTo>
                      <a:pt x="83" y="494"/>
                      <a:pt x="62" y="731"/>
                      <a:pt x="32" y="927"/>
                    </a:cubicBezTo>
                    <a:cubicBezTo>
                      <a:pt x="0" y="1102"/>
                      <a:pt x="32" y="1257"/>
                      <a:pt x="155" y="1391"/>
                    </a:cubicBezTo>
                    <a:cubicBezTo>
                      <a:pt x="247" y="1484"/>
                      <a:pt x="372" y="1532"/>
                      <a:pt x="498" y="1532"/>
                    </a:cubicBezTo>
                    <a:cubicBezTo>
                      <a:pt x="583" y="1532"/>
                      <a:pt x="668" y="1510"/>
                      <a:pt x="743" y="1464"/>
                    </a:cubicBezTo>
                    <a:cubicBezTo>
                      <a:pt x="826" y="1412"/>
                      <a:pt x="919" y="1361"/>
                      <a:pt x="1011" y="1319"/>
                    </a:cubicBezTo>
                    <a:cubicBezTo>
                      <a:pt x="1022" y="1319"/>
                      <a:pt x="1032" y="1319"/>
                      <a:pt x="1032" y="1309"/>
                    </a:cubicBezTo>
                    <a:cubicBezTo>
                      <a:pt x="1063" y="1309"/>
                      <a:pt x="1084" y="1299"/>
                      <a:pt x="1104" y="1278"/>
                    </a:cubicBezTo>
                    <a:cubicBezTo>
                      <a:pt x="1125" y="1278"/>
                      <a:pt x="1146" y="1267"/>
                      <a:pt x="1156" y="1257"/>
                    </a:cubicBezTo>
                    <a:cubicBezTo>
                      <a:pt x="1341" y="1164"/>
                      <a:pt x="1465" y="969"/>
                      <a:pt x="1589" y="814"/>
                    </a:cubicBezTo>
                    <a:cubicBezTo>
                      <a:pt x="1744" y="607"/>
                      <a:pt x="1651" y="360"/>
                      <a:pt x="1476" y="215"/>
                    </a:cubicBezTo>
                    <a:cubicBezTo>
                      <a:pt x="1465" y="185"/>
                      <a:pt x="1444" y="153"/>
                      <a:pt x="1414" y="133"/>
                    </a:cubicBezTo>
                    <a:cubicBezTo>
                      <a:pt x="1312" y="32"/>
                      <a:pt x="1199" y="1"/>
                      <a:pt x="1074" y="1"/>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40" name="Google Shape;3240;p92"/>
              <p:cNvSpPr/>
              <p:nvPr/>
            </p:nvSpPr>
            <p:spPr>
              <a:xfrm>
                <a:off x="7460008" y="1266547"/>
                <a:ext cx="133500" cy="156504"/>
              </a:xfrm>
              <a:custGeom>
                <a:rect b="b" l="l" r="r" t="t"/>
                <a:pathLst>
                  <a:path extrusionOk="0" h="1694" w="1445">
                    <a:moveTo>
                      <a:pt x="564" y="1"/>
                    </a:moveTo>
                    <a:cubicBezTo>
                      <a:pt x="351" y="1"/>
                      <a:pt x="135" y="145"/>
                      <a:pt x="83" y="355"/>
                    </a:cubicBezTo>
                    <a:cubicBezTo>
                      <a:pt x="62" y="448"/>
                      <a:pt x="51" y="541"/>
                      <a:pt x="62" y="634"/>
                    </a:cubicBezTo>
                    <a:cubicBezTo>
                      <a:pt x="21" y="747"/>
                      <a:pt x="0" y="871"/>
                      <a:pt x="0" y="985"/>
                    </a:cubicBezTo>
                    <a:cubicBezTo>
                      <a:pt x="0" y="1180"/>
                      <a:pt x="72" y="1335"/>
                      <a:pt x="196" y="1490"/>
                    </a:cubicBezTo>
                    <a:cubicBezTo>
                      <a:pt x="268" y="1583"/>
                      <a:pt x="413" y="1666"/>
                      <a:pt x="526" y="1686"/>
                    </a:cubicBezTo>
                    <a:cubicBezTo>
                      <a:pt x="571" y="1691"/>
                      <a:pt x="614" y="1694"/>
                      <a:pt x="656" y="1694"/>
                    </a:cubicBezTo>
                    <a:cubicBezTo>
                      <a:pt x="787" y="1694"/>
                      <a:pt x="907" y="1669"/>
                      <a:pt x="1032" y="1614"/>
                    </a:cubicBezTo>
                    <a:cubicBezTo>
                      <a:pt x="1279" y="1510"/>
                      <a:pt x="1444" y="1212"/>
                      <a:pt x="1424" y="943"/>
                    </a:cubicBezTo>
                    <a:cubicBezTo>
                      <a:pt x="1382" y="552"/>
                      <a:pt x="1114" y="273"/>
                      <a:pt x="794" y="66"/>
                    </a:cubicBezTo>
                    <a:cubicBezTo>
                      <a:pt x="724" y="21"/>
                      <a:pt x="644" y="1"/>
                      <a:pt x="564" y="1"/>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41" name="Google Shape;3241;p92"/>
              <p:cNvSpPr/>
              <p:nvPr/>
            </p:nvSpPr>
            <p:spPr>
              <a:xfrm>
                <a:off x="6821520" y="1081218"/>
                <a:ext cx="162048" cy="180340"/>
              </a:xfrm>
              <a:custGeom>
                <a:rect b="b" l="l" r="r" t="t"/>
                <a:pathLst>
                  <a:path extrusionOk="0" h="1952" w="1754">
                    <a:moveTo>
                      <a:pt x="850" y="0"/>
                    </a:moveTo>
                    <a:cubicBezTo>
                      <a:pt x="689" y="0"/>
                      <a:pt x="526" y="60"/>
                      <a:pt x="381" y="154"/>
                    </a:cubicBezTo>
                    <a:cubicBezTo>
                      <a:pt x="196" y="277"/>
                      <a:pt x="103" y="504"/>
                      <a:pt x="175" y="721"/>
                    </a:cubicBezTo>
                    <a:cubicBezTo>
                      <a:pt x="41" y="979"/>
                      <a:pt x="0" y="1278"/>
                      <a:pt x="175" y="1547"/>
                    </a:cubicBezTo>
                    <a:cubicBezTo>
                      <a:pt x="335" y="1786"/>
                      <a:pt x="631" y="1952"/>
                      <a:pt x="928" y="1952"/>
                    </a:cubicBezTo>
                    <a:cubicBezTo>
                      <a:pt x="1015" y="1952"/>
                      <a:pt x="1102" y="1938"/>
                      <a:pt x="1186" y="1907"/>
                    </a:cubicBezTo>
                    <a:cubicBezTo>
                      <a:pt x="1424" y="1815"/>
                      <a:pt x="1578" y="1660"/>
                      <a:pt x="1671" y="1423"/>
                    </a:cubicBezTo>
                    <a:cubicBezTo>
                      <a:pt x="1754" y="1185"/>
                      <a:pt x="1671" y="917"/>
                      <a:pt x="1589" y="701"/>
                    </a:cubicBezTo>
                    <a:cubicBezTo>
                      <a:pt x="1495" y="463"/>
                      <a:pt x="1392" y="206"/>
                      <a:pt x="1155" y="82"/>
                    </a:cubicBezTo>
                    <a:cubicBezTo>
                      <a:pt x="1058" y="25"/>
                      <a:pt x="955" y="0"/>
                      <a:pt x="850"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42" name="Google Shape;3242;p92"/>
              <p:cNvSpPr/>
              <p:nvPr/>
            </p:nvSpPr>
            <p:spPr>
              <a:xfrm>
                <a:off x="7283641" y="981994"/>
                <a:ext cx="146896" cy="132484"/>
              </a:xfrm>
              <a:custGeom>
                <a:rect b="b" l="l" r="r" t="t"/>
                <a:pathLst>
                  <a:path extrusionOk="0" h="1434" w="1590">
                    <a:moveTo>
                      <a:pt x="1115" y="1"/>
                    </a:moveTo>
                    <a:cubicBezTo>
                      <a:pt x="867" y="10"/>
                      <a:pt x="640" y="93"/>
                      <a:pt x="486" y="289"/>
                    </a:cubicBezTo>
                    <a:cubicBezTo>
                      <a:pt x="300" y="310"/>
                      <a:pt x="124" y="464"/>
                      <a:pt x="73" y="650"/>
                    </a:cubicBezTo>
                    <a:cubicBezTo>
                      <a:pt x="1" y="898"/>
                      <a:pt x="135" y="1115"/>
                      <a:pt x="362" y="1218"/>
                    </a:cubicBezTo>
                    <a:cubicBezTo>
                      <a:pt x="383" y="1228"/>
                      <a:pt x="403" y="1238"/>
                      <a:pt x="413" y="1248"/>
                    </a:cubicBezTo>
                    <a:lnTo>
                      <a:pt x="537" y="1310"/>
                    </a:lnTo>
                    <a:cubicBezTo>
                      <a:pt x="671" y="1383"/>
                      <a:pt x="805" y="1434"/>
                      <a:pt x="950" y="1434"/>
                    </a:cubicBezTo>
                    <a:cubicBezTo>
                      <a:pt x="1167" y="1434"/>
                      <a:pt x="1373" y="1310"/>
                      <a:pt x="1476" y="1115"/>
                    </a:cubicBezTo>
                    <a:cubicBezTo>
                      <a:pt x="1579" y="929"/>
                      <a:pt x="1589" y="702"/>
                      <a:pt x="1589" y="485"/>
                    </a:cubicBezTo>
                    <a:cubicBezTo>
                      <a:pt x="1589" y="228"/>
                      <a:pt x="1373" y="1"/>
                      <a:pt x="1115" y="1"/>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43" name="Google Shape;3243;p92"/>
              <p:cNvSpPr/>
              <p:nvPr/>
            </p:nvSpPr>
            <p:spPr>
              <a:xfrm>
                <a:off x="6712873" y="724603"/>
                <a:ext cx="149483" cy="159461"/>
              </a:xfrm>
              <a:custGeom>
                <a:rect b="b" l="l" r="r" t="t"/>
                <a:pathLst>
                  <a:path extrusionOk="0" h="1726" w="1618">
                    <a:moveTo>
                      <a:pt x="830" y="0"/>
                    </a:moveTo>
                    <a:cubicBezTo>
                      <a:pt x="792" y="0"/>
                      <a:pt x="752" y="4"/>
                      <a:pt x="711" y="11"/>
                    </a:cubicBezTo>
                    <a:cubicBezTo>
                      <a:pt x="526" y="53"/>
                      <a:pt x="402" y="187"/>
                      <a:pt x="310" y="352"/>
                    </a:cubicBezTo>
                    <a:cubicBezTo>
                      <a:pt x="83" y="497"/>
                      <a:pt x="0" y="785"/>
                      <a:pt x="134" y="1012"/>
                    </a:cubicBezTo>
                    <a:cubicBezTo>
                      <a:pt x="258" y="1229"/>
                      <a:pt x="340" y="1497"/>
                      <a:pt x="557" y="1641"/>
                    </a:cubicBezTo>
                    <a:cubicBezTo>
                      <a:pt x="638" y="1687"/>
                      <a:pt x="735" y="1716"/>
                      <a:pt x="827" y="1716"/>
                    </a:cubicBezTo>
                    <a:cubicBezTo>
                      <a:pt x="840" y="1716"/>
                      <a:pt x="854" y="1715"/>
                      <a:pt x="867" y="1714"/>
                    </a:cubicBezTo>
                    <a:lnTo>
                      <a:pt x="1000" y="1714"/>
                    </a:lnTo>
                    <a:cubicBezTo>
                      <a:pt x="1037" y="1721"/>
                      <a:pt x="1075" y="1725"/>
                      <a:pt x="1112" y="1725"/>
                    </a:cubicBezTo>
                    <a:cubicBezTo>
                      <a:pt x="1374" y="1725"/>
                      <a:pt x="1618" y="1539"/>
                      <a:pt x="1609" y="1249"/>
                    </a:cubicBezTo>
                    <a:cubicBezTo>
                      <a:pt x="1599" y="868"/>
                      <a:pt x="1465" y="548"/>
                      <a:pt x="1259" y="238"/>
                    </a:cubicBezTo>
                    <a:cubicBezTo>
                      <a:pt x="1148" y="78"/>
                      <a:pt x="1004" y="0"/>
                      <a:pt x="830"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44" name="Google Shape;3244;p92"/>
              <p:cNvSpPr/>
              <p:nvPr/>
            </p:nvSpPr>
            <p:spPr>
              <a:xfrm>
                <a:off x="7596187" y="679887"/>
                <a:ext cx="123984" cy="142462"/>
              </a:xfrm>
              <a:custGeom>
                <a:rect b="b" l="l" r="r" t="t"/>
                <a:pathLst>
                  <a:path extrusionOk="0" h="1542" w="1342">
                    <a:moveTo>
                      <a:pt x="517" y="0"/>
                    </a:moveTo>
                    <a:cubicBezTo>
                      <a:pt x="362" y="0"/>
                      <a:pt x="166" y="93"/>
                      <a:pt x="104" y="238"/>
                    </a:cubicBezTo>
                    <a:cubicBezTo>
                      <a:pt x="22" y="433"/>
                      <a:pt x="1" y="578"/>
                      <a:pt x="32" y="774"/>
                    </a:cubicBezTo>
                    <a:lnTo>
                      <a:pt x="63" y="867"/>
                    </a:lnTo>
                    <a:cubicBezTo>
                      <a:pt x="22" y="1063"/>
                      <a:pt x="73" y="1259"/>
                      <a:pt x="280" y="1382"/>
                    </a:cubicBezTo>
                    <a:cubicBezTo>
                      <a:pt x="342" y="1414"/>
                      <a:pt x="424" y="1434"/>
                      <a:pt x="507" y="1444"/>
                    </a:cubicBezTo>
                    <a:cubicBezTo>
                      <a:pt x="584" y="1511"/>
                      <a:pt x="691" y="1542"/>
                      <a:pt x="798" y="1542"/>
                    </a:cubicBezTo>
                    <a:cubicBezTo>
                      <a:pt x="890" y="1542"/>
                      <a:pt x="981" y="1519"/>
                      <a:pt x="1053" y="1476"/>
                    </a:cubicBezTo>
                    <a:cubicBezTo>
                      <a:pt x="1291" y="1331"/>
                      <a:pt x="1342" y="1052"/>
                      <a:pt x="1218" y="816"/>
                    </a:cubicBezTo>
                    <a:cubicBezTo>
                      <a:pt x="1218" y="816"/>
                      <a:pt x="1218" y="805"/>
                      <a:pt x="1208" y="795"/>
                    </a:cubicBezTo>
                    <a:cubicBezTo>
                      <a:pt x="1249" y="630"/>
                      <a:pt x="1229" y="465"/>
                      <a:pt x="1136" y="320"/>
                    </a:cubicBezTo>
                    <a:cubicBezTo>
                      <a:pt x="1074" y="227"/>
                      <a:pt x="991" y="145"/>
                      <a:pt x="899" y="93"/>
                    </a:cubicBezTo>
                    <a:cubicBezTo>
                      <a:pt x="816" y="42"/>
                      <a:pt x="723" y="0"/>
                      <a:pt x="610"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45" name="Google Shape;3245;p92"/>
              <p:cNvSpPr/>
              <p:nvPr/>
            </p:nvSpPr>
            <p:spPr>
              <a:xfrm>
                <a:off x="6845264" y="2369284"/>
                <a:ext cx="134516" cy="124261"/>
              </a:xfrm>
              <a:custGeom>
                <a:rect b="b" l="l" r="r" t="t"/>
                <a:pathLst>
                  <a:path extrusionOk="0" h="1345" w="1456">
                    <a:moveTo>
                      <a:pt x="894" y="0"/>
                    </a:moveTo>
                    <a:cubicBezTo>
                      <a:pt x="878" y="0"/>
                      <a:pt x="862" y="1"/>
                      <a:pt x="846" y="3"/>
                    </a:cubicBezTo>
                    <a:cubicBezTo>
                      <a:pt x="733" y="13"/>
                      <a:pt x="630" y="55"/>
                      <a:pt x="537" y="107"/>
                    </a:cubicBezTo>
                    <a:cubicBezTo>
                      <a:pt x="496" y="127"/>
                      <a:pt x="465" y="137"/>
                      <a:pt x="434" y="158"/>
                    </a:cubicBezTo>
                    <a:cubicBezTo>
                      <a:pt x="321" y="240"/>
                      <a:pt x="238" y="343"/>
                      <a:pt x="186" y="478"/>
                    </a:cubicBezTo>
                    <a:cubicBezTo>
                      <a:pt x="176" y="488"/>
                      <a:pt x="156" y="509"/>
                      <a:pt x="145" y="529"/>
                    </a:cubicBezTo>
                    <a:cubicBezTo>
                      <a:pt x="1" y="746"/>
                      <a:pt x="104" y="1056"/>
                      <a:pt x="321" y="1189"/>
                    </a:cubicBezTo>
                    <a:cubicBezTo>
                      <a:pt x="351" y="1200"/>
                      <a:pt x="383" y="1221"/>
                      <a:pt x="413" y="1231"/>
                    </a:cubicBezTo>
                    <a:cubicBezTo>
                      <a:pt x="475" y="1272"/>
                      <a:pt x="537" y="1313"/>
                      <a:pt x="619" y="1324"/>
                    </a:cubicBezTo>
                    <a:cubicBezTo>
                      <a:pt x="733" y="1344"/>
                      <a:pt x="836" y="1344"/>
                      <a:pt x="950" y="1344"/>
                    </a:cubicBezTo>
                    <a:cubicBezTo>
                      <a:pt x="1197" y="1344"/>
                      <a:pt x="1435" y="1127"/>
                      <a:pt x="1424" y="870"/>
                    </a:cubicBezTo>
                    <a:cubicBezTo>
                      <a:pt x="1424" y="808"/>
                      <a:pt x="1414" y="756"/>
                      <a:pt x="1403" y="705"/>
                    </a:cubicBezTo>
                    <a:cubicBezTo>
                      <a:pt x="1455" y="509"/>
                      <a:pt x="1393" y="282"/>
                      <a:pt x="1218" y="178"/>
                    </a:cubicBezTo>
                    <a:cubicBezTo>
                      <a:pt x="1144" y="77"/>
                      <a:pt x="1029" y="0"/>
                      <a:pt x="894"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46" name="Google Shape;3246;p92"/>
              <p:cNvSpPr/>
              <p:nvPr/>
            </p:nvSpPr>
            <p:spPr>
              <a:xfrm>
                <a:off x="7625844" y="1755831"/>
                <a:ext cx="99132" cy="115392"/>
              </a:xfrm>
              <a:custGeom>
                <a:rect b="b" l="l" r="r" t="t"/>
                <a:pathLst>
                  <a:path extrusionOk="0" h="1249" w="1073">
                    <a:moveTo>
                      <a:pt x="484" y="0"/>
                    </a:moveTo>
                    <a:cubicBezTo>
                      <a:pt x="227" y="0"/>
                      <a:pt x="0" y="217"/>
                      <a:pt x="0" y="485"/>
                    </a:cubicBezTo>
                    <a:cubicBezTo>
                      <a:pt x="0" y="588"/>
                      <a:pt x="41" y="681"/>
                      <a:pt x="103" y="764"/>
                    </a:cubicBezTo>
                    <a:lnTo>
                      <a:pt x="103" y="774"/>
                    </a:lnTo>
                    <a:cubicBezTo>
                      <a:pt x="103" y="1032"/>
                      <a:pt x="319" y="1248"/>
                      <a:pt x="578" y="1248"/>
                    </a:cubicBezTo>
                    <a:cubicBezTo>
                      <a:pt x="846" y="1248"/>
                      <a:pt x="1062" y="1032"/>
                      <a:pt x="1062" y="774"/>
                    </a:cubicBezTo>
                    <a:cubicBezTo>
                      <a:pt x="1062" y="599"/>
                      <a:pt x="1073" y="423"/>
                      <a:pt x="980" y="269"/>
                    </a:cubicBezTo>
                    <a:cubicBezTo>
                      <a:pt x="876" y="83"/>
                      <a:pt x="691" y="0"/>
                      <a:pt x="484"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spTree>
  </p:cSld>
  <p:clrMapOvr>
    <a:masterClrMapping/>
  </p:clrMapOvr>
</p:sldLayout>
</file>

<file path=ppt/slideLayouts/slideLayout9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Four Columns">
  <p:cSld name="CUSTOM_5">
    <p:spTree>
      <p:nvGrpSpPr>
        <p:cNvPr id="3247" name="Shape 3247"/>
        <p:cNvGrpSpPr/>
        <p:nvPr/>
      </p:nvGrpSpPr>
      <p:grpSpPr>
        <a:xfrm>
          <a:off x="0" y="0"/>
          <a:ext cx="0" cy="0"/>
          <a:chOff x="0" y="0"/>
          <a:chExt cx="0" cy="0"/>
        </a:xfrm>
      </p:grpSpPr>
      <p:grpSp>
        <p:nvGrpSpPr>
          <p:cNvPr id="3248" name="Google Shape;3248;p93"/>
          <p:cNvGrpSpPr/>
          <p:nvPr/>
        </p:nvGrpSpPr>
        <p:grpSpPr>
          <a:xfrm>
            <a:off x="-709739" y="-384696"/>
            <a:ext cx="10035474" cy="5857285"/>
            <a:chOff x="-709739" y="-384696"/>
            <a:chExt cx="10035474" cy="5857285"/>
          </a:xfrm>
        </p:grpSpPr>
        <p:grpSp>
          <p:nvGrpSpPr>
            <p:cNvPr id="3249" name="Google Shape;3249;p93"/>
            <p:cNvGrpSpPr/>
            <p:nvPr/>
          </p:nvGrpSpPr>
          <p:grpSpPr>
            <a:xfrm rot="5400000">
              <a:off x="-694595" y="3856585"/>
              <a:ext cx="1600860" cy="1631149"/>
              <a:chOff x="5510175" y="238275"/>
              <a:chExt cx="2841932" cy="2895701"/>
            </a:xfrm>
          </p:grpSpPr>
          <p:sp>
            <p:nvSpPr>
              <p:cNvPr id="3250" name="Google Shape;3250;p93"/>
              <p:cNvSpPr/>
              <p:nvPr/>
            </p:nvSpPr>
            <p:spPr>
              <a:xfrm>
                <a:off x="5510175" y="238275"/>
                <a:ext cx="2841932" cy="2895701"/>
              </a:xfrm>
              <a:custGeom>
                <a:rect b="b" l="l" r="r" t="t"/>
                <a:pathLst>
                  <a:path extrusionOk="0" h="31343" w="30761">
                    <a:moveTo>
                      <a:pt x="25462" y="1"/>
                    </a:moveTo>
                    <a:cubicBezTo>
                      <a:pt x="25003" y="1"/>
                      <a:pt x="24504" y="84"/>
                      <a:pt x="23962" y="262"/>
                    </a:cubicBezTo>
                    <a:cubicBezTo>
                      <a:pt x="22714" y="644"/>
                      <a:pt x="21848" y="1706"/>
                      <a:pt x="21270" y="2862"/>
                    </a:cubicBezTo>
                    <a:cubicBezTo>
                      <a:pt x="20785" y="3728"/>
                      <a:pt x="20693" y="5740"/>
                      <a:pt x="19919" y="6421"/>
                    </a:cubicBezTo>
                    <a:cubicBezTo>
                      <a:pt x="19549" y="6724"/>
                      <a:pt x="19197" y="6855"/>
                      <a:pt x="18859" y="6855"/>
                    </a:cubicBezTo>
                    <a:cubicBezTo>
                      <a:pt x="16740" y="6855"/>
                      <a:pt x="15176" y="1692"/>
                      <a:pt x="13183" y="1603"/>
                    </a:cubicBezTo>
                    <a:cubicBezTo>
                      <a:pt x="13116" y="1599"/>
                      <a:pt x="13051" y="1598"/>
                      <a:pt x="12987" y="1598"/>
                    </a:cubicBezTo>
                    <a:cubicBezTo>
                      <a:pt x="9937" y="1598"/>
                      <a:pt x="10508" y="5882"/>
                      <a:pt x="11357" y="7762"/>
                    </a:cubicBezTo>
                    <a:cubicBezTo>
                      <a:pt x="11842" y="8917"/>
                      <a:pt x="12420" y="10072"/>
                      <a:pt x="13276" y="11134"/>
                    </a:cubicBezTo>
                    <a:cubicBezTo>
                      <a:pt x="13956" y="12094"/>
                      <a:pt x="15205" y="12867"/>
                      <a:pt x="15586" y="14116"/>
                    </a:cubicBezTo>
                    <a:cubicBezTo>
                      <a:pt x="16357" y="16711"/>
                      <a:pt x="14815" y="17501"/>
                      <a:pt x="12974" y="17501"/>
                    </a:cubicBezTo>
                    <a:cubicBezTo>
                      <a:pt x="11807" y="17501"/>
                      <a:pt x="10520" y="17184"/>
                      <a:pt x="9624" y="16808"/>
                    </a:cubicBezTo>
                    <a:cubicBezTo>
                      <a:pt x="8752" y="16450"/>
                      <a:pt x="7859" y="16277"/>
                      <a:pt x="6986" y="16277"/>
                    </a:cubicBezTo>
                    <a:cubicBezTo>
                      <a:pt x="4586" y="16277"/>
                      <a:pt x="2333" y="17587"/>
                      <a:pt x="1062" y="19985"/>
                    </a:cubicBezTo>
                    <a:cubicBezTo>
                      <a:pt x="0" y="22203"/>
                      <a:pt x="93" y="25472"/>
                      <a:pt x="1248" y="27783"/>
                    </a:cubicBezTo>
                    <a:cubicBezTo>
                      <a:pt x="1953" y="29293"/>
                      <a:pt x="2762" y="29890"/>
                      <a:pt x="3534" y="29890"/>
                    </a:cubicBezTo>
                    <a:cubicBezTo>
                      <a:pt x="4978" y="29890"/>
                      <a:pt x="6291" y="27799"/>
                      <a:pt x="6540" y="25669"/>
                    </a:cubicBezTo>
                    <a:cubicBezTo>
                      <a:pt x="6754" y="23757"/>
                      <a:pt x="7623" y="23083"/>
                      <a:pt x="8725" y="23083"/>
                    </a:cubicBezTo>
                    <a:cubicBezTo>
                      <a:pt x="10121" y="23083"/>
                      <a:pt x="11892" y="24164"/>
                      <a:pt x="13183" y="25184"/>
                    </a:cubicBezTo>
                    <a:cubicBezTo>
                      <a:pt x="14106" y="25895"/>
                      <a:pt x="14783" y="26188"/>
                      <a:pt x="15317" y="26188"/>
                    </a:cubicBezTo>
                    <a:cubicBezTo>
                      <a:pt x="16736" y="26188"/>
                      <a:pt x="17148" y="24117"/>
                      <a:pt x="18474" y="22295"/>
                    </a:cubicBezTo>
                    <a:cubicBezTo>
                      <a:pt x="19049" y="21552"/>
                      <a:pt x="19836" y="21252"/>
                      <a:pt x="20692" y="21252"/>
                    </a:cubicBezTo>
                    <a:cubicBezTo>
                      <a:pt x="22710" y="21252"/>
                      <a:pt x="25108" y="22925"/>
                      <a:pt x="25984" y="24410"/>
                    </a:cubicBezTo>
                    <a:cubicBezTo>
                      <a:pt x="26655" y="25669"/>
                      <a:pt x="26944" y="27010"/>
                      <a:pt x="27336" y="28454"/>
                    </a:cubicBezTo>
                    <a:cubicBezTo>
                      <a:pt x="27624" y="29227"/>
                      <a:pt x="27624" y="30671"/>
                      <a:pt x="28006" y="31342"/>
                    </a:cubicBezTo>
                    <a:lnTo>
                      <a:pt x="28099" y="31146"/>
                    </a:lnTo>
                    <a:cubicBezTo>
                      <a:pt x="28129" y="31161"/>
                      <a:pt x="28159" y="31168"/>
                      <a:pt x="28189" y="31168"/>
                    </a:cubicBezTo>
                    <a:cubicBezTo>
                      <a:pt x="28548" y="31168"/>
                      <a:pt x="28887" y="30143"/>
                      <a:pt x="29069" y="29609"/>
                    </a:cubicBezTo>
                    <a:cubicBezTo>
                      <a:pt x="30502" y="24802"/>
                      <a:pt x="29935" y="19315"/>
                      <a:pt x="30409" y="14311"/>
                    </a:cubicBezTo>
                    <a:cubicBezTo>
                      <a:pt x="30760" y="10859"/>
                      <a:pt x="30710" y="1"/>
                      <a:pt x="25462"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51" name="Google Shape;3251;p93"/>
              <p:cNvSpPr/>
              <p:nvPr/>
            </p:nvSpPr>
            <p:spPr>
              <a:xfrm>
                <a:off x="5774125" y="2413353"/>
                <a:ext cx="160200" cy="180987"/>
              </a:xfrm>
              <a:custGeom>
                <a:rect b="b" l="l" r="r" t="t"/>
                <a:pathLst>
                  <a:path extrusionOk="0" h="1959" w="1734">
                    <a:moveTo>
                      <a:pt x="991" y="1"/>
                    </a:moveTo>
                    <a:cubicBezTo>
                      <a:pt x="816" y="1"/>
                      <a:pt x="681" y="104"/>
                      <a:pt x="578" y="249"/>
                    </a:cubicBezTo>
                    <a:cubicBezTo>
                      <a:pt x="568" y="258"/>
                      <a:pt x="557" y="279"/>
                      <a:pt x="537" y="300"/>
                    </a:cubicBezTo>
                    <a:cubicBezTo>
                      <a:pt x="351" y="320"/>
                      <a:pt x="217" y="465"/>
                      <a:pt x="145" y="650"/>
                    </a:cubicBezTo>
                    <a:cubicBezTo>
                      <a:pt x="0" y="1012"/>
                      <a:pt x="0" y="1393"/>
                      <a:pt x="248" y="1703"/>
                    </a:cubicBezTo>
                    <a:cubicBezTo>
                      <a:pt x="381" y="1873"/>
                      <a:pt x="606" y="1959"/>
                      <a:pt x="825" y="1959"/>
                    </a:cubicBezTo>
                    <a:cubicBezTo>
                      <a:pt x="910" y="1959"/>
                      <a:pt x="995" y="1946"/>
                      <a:pt x="1073" y="1920"/>
                    </a:cubicBezTo>
                    <a:cubicBezTo>
                      <a:pt x="1373" y="1837"/>
                      <a:pt x="1630" y="1579"/>
                      <a:pt x="1692" y="1269"/>
                    </a:cubicBezTo>
                    <a:cubicBezTo>
                      <a:pt x="1733" y="1074"/>
                      <a:pt x="1713" y="898"/>
                      <a:pt x="1661" y="733"/>
                    </a:cubicBezTo>
                    <a:cubicBezTo>
                      <a:pt x="1692" y="547"/>
                      <a:pt x="1579" y="362"/>
                      <a:pt x="1424" y="258"/>
                    </a:cubicBezTo>
                    <a:cubicBezTo>
                      <a:pt x="1393" y="228"/>
                      <a:pt x="1362" y="187"/>
                      <a:pt x="1331" y="145"/>
                    </a:cubicBezTo>
                    <a:cubicBezTo>
                      <a:pt x="1259" y="52"/>
                      <a:pt x="1104" y="1"/>
                      <a:pt x="991" y="1"/>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52" name="Google Shape;3252;p93"/>
              <p:cNvSpPr/>
              <p:nvPr/>
            </p:nvSpPr>
            <p:spPr>
              <a:xfrm>
                <a:off x="5898017" y="1960377"/>
                <a:ext cx="158260" cy="159738"/>
              </a:xfrm>
              <a:custGeom>
                <a:rect b="b" l="l" r="r" t="t"/>
                <a:pathLst>
                  <a:path extrusionOk="0" h="1729" w="1713">
                    <a:moveTo>
                      <a:pt x="814" y="0"/>
                    </a:moveTo>
                    <a:cubicBezTo>
                      <a:pt x="725" y="0"/>
                      <a:pt x="637" y="23"/>
                      <a:pt x="568" y="66"/>
                    </a:cubicBezTo>
                    <a:cubicBezTo>
                      <a:pt x="444" y="138"/>
                      <a:pt x="372" y="242"/>
                      <a:pt x="341" y="375"/>
                    </a:cubicBezTo>
                    <a:cubicBezTo>
                      <a:pt x="341" y="386"/>
                      <a:pt x="330" y="396"/>
                      <a:pt x="330" y="407"/>
                    </a:cubicBezTo>
                    <a:cubicBezTo>
                      <a:pt x="330" y="399"/>
                      <a:pt x="329" y="396"/>
                      <a:pt x="328" y="396"/>
                    </a:cubicBezTo>
                    <a:cubicBezTo>
                      <a:pt x="324" y="396"/>
                      <a:pt x="318" y="412"/>
                      <a:pt x="323" y="412"/>
                    </a:cubicBezTo>
                    <a:cubicBezTo>
                      <a:pt x="324" y="412"/>
                      <a:pt x="327" y="410"/>
                      <a:pt x="330" y="407"/>
                    </a:cubicBezTo>
                    <a:lnTo>
                      <a:pt x="330" y="407"/>
                    </a:lnTo>
                    <a:cubicBezTo>
                      <a:pt x="310" y="437"/>
                      <a:pt x="289" y="478"/>
                      <a:pt x="268" y="510"/>
                    </a:cubicBezTo>
                    <a:cubicBezTo>
                      <a:pt x="217" y="613"/>
                      <a:pt x="155" y="716"/>
                      <a:pt x="103" y="819"/>
                    </a:cubicBezTo>
                    <a:cubicBezTo>
                      <a:pt x="0" y="1005"/>
                      <a:pt x="21" y="1242"/>
                      <a:pt x="176" y="1397"/>
                    </a:cubicBezTo>
                    <a:lnTo>
                      <a:pt x="279" y="1500"/>
                    </a:lnTo>
                    <a:cubicBezTo>
                      <a:pt x="330" y="1551"/>
                      <a:pt x="424" y="1603"/>
                      <a:pt x="506" y="1624"/>
                    </a:cubicBezTo>
                    <a:cubicBezTo>
                      <a:pt x="591" y="1695"/>
                      <a:pt x="696" y="1729"/>
                      <a:pt x="802" y="1729"/>
                    </a:cubicBezTo>
                    <a:cubicBezTo>
                      <a:pt x="926" y="1729"/>
                      <a:pt x="1051" y="1682"/>
                      <a:pt x="1146" y="1592"/>
                    </a:cubicBezTo>
                    <a:cubicBezTo>
                      <a:pt x="1331" y="1417"/>
                      <a:pt x="1527" y="1262"/>
                      <a:pt x="1600" y="1015"/>
                    </a:cubicBezTo>
                    <a:cubicBezTo>
                      <a:pt x="1713" y="581"/>
                      <a:pt x="1362" y="283"/>
                      <a:pt x="1052" y="66"/>
                    </a:cubicBezTo>
                    <a:cubicBezTo>
                      <a:pt x="982" y="21"/>
                      <a:pt x="897" y="0"/>
                      <a:pt x="814"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53" name="Google Shape;3253;p93"/>
              <p:cNvSpPr/>
              <p:nvPr/>
            </p:nvSpPr>
            <p:spPr>
              <a:xfrm>
                <a:off x="6434602" y="2116420"/>
                <a:ext cx="143016" cy="187085"/>
              </a:xfrm>
              <a:custGeom>
                <a:rect b="b" l="l" r="r" t="t"/>
                <a:pathLst>
                  <a:path extrusionOk="0" h="2025" w="1548">
                    <a:moveTo>
                      <a:pt x="601" y="0"/>
                    </a:moveTo>
                    <a:cubicBezTo>
                      <a:pt x="436" y="0"/>
                      <a:pt x="276" y="83"/>
                      <a:pt x="175" y="265"/>
                    </a:cubicBezTo>
                    <a:cubicBezTo>
                      <a:pt x="72" y="440"/>
                      <a:pt x="51" y="646"/>
                      <a:pt x="41" y="832"/>
                    </a:cubicBezTo>
                    <a:cubicBezTo>
                      <a:pt x="0" y="1224"/>
                      <a:pt x="10" y="1698"/>
                      <a:pt x="361" y="1946"/>
                    </a:cubicBezTo>
                    <a:cubicBezTo>
                      <a:pt x="443" y="2000"/>
                      <a:pt x="526" y="2024"/>
                      <a:pt x="608" y="2024"/>
                    </a:cubicBezTo>
                    <a:cubicBezTo>
                      <a:pt x="743" y="2024"/>
                      <a:pt x="875" y="1960"/>
                      <a:pt x="990" y="1863"/>
                    </a:cubicBezTo>
                    <a:cubicBezTo>
                      <a:pt x="1186" y="1853"/>
                      <a:pt x="1372" y="1719"/>
                      <a:pt x="1434" y="1523"/>
                    </a:cubicBezTo>
                    <a:cubicBezTo>
                      <a:pt x="1454" y="1420"/>
                      <a:pt x="1475" y="1327"/>
                      <a:pt x="1485" y="1234"/>
                    </a:cubicBezTo>
                    <a:cubicBezTo>
                      <a:pt x="1516" y="1173"/>
                      <a:pt x="1547" y="1100"/>
                      <a:pt x="1547" y="1017"/>
                    </a:cubicBezTo>
                    <a:cubicBezTo>
                      <a:pt x="1547" y="863"/>
                      <a:pt x="1475" y="749"/>
                      <a:pt x="1382" y="667"/>
                    </a:cubicBezTo>
                    <a:cubicBezTo>
                      <a:pt x="1351" y="616"/>
                      <a:pt x="1320" y="574"/>
                      <a:pt x="1279" y="522"/>
                    </a:cubicBezTo>
                    <a:cubicBezTo>
                      <a:pt x="1238" y="471"/>
                      <a:pt x="1186" y="440"/>
                      <a:pt x="1135" y="389"/>
                    </a:cubicBezTo>
                    <a:cubicBezTo>
                      <a:pt x="1124" y="347"/>
                      <a:pt x="1103" y="295"/>
                      <a:pt x="1073" y="254"/>
                    </a:cubicBezTo>
                    <a:cubicBezTo>
                      <a:pt x="951" y="91"/>
                      <a:pt x="774" y="0"/>
                      <a:pt x="601"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54" name="Google Shape;3254;p93"/>
              <p:cNvSpPr/>
              <p:nvPr/>
            </p:nvSpPr>
            <p:spPr>
              <a:xfrm>
                <a:off x="6864018" y="1933954"/>
                <a:ext cx="156689" cy="160200"/>
              </a:xfrm>
              <a:custGeom>
                <a:rect b="b" l="l" r="r" t="t"/>
                <a:pathLst>
                  <a:path extrusionOk="0" h="1734" w="1696">
                    <a:moveTo>
                      <a:pt x="1146" y="1"/>
                    </a:moveTo>
                    <a:cubicBezTo>
                      <a:pt x="1140" y="1"/>
                      <a:pt x="1134" y="1"/>
                      <a:pt x="1129" y="1"/>
                    </a:cubicBezTo>
                    <a:cubicBezTo>
                      <a:pt x="973" y="1"/>
                      <a:pt x="829" y="42"/>
                      <a:pt x="705" y="115"/>
                    </a:cubicBezTo>
                    <a:cubicBezTo>
                      <a:pt x="592" y="145"/>
                      <a:pt x="489" y="218"/>
                      <a:pt x="427" y="331"/>
                    </a:cubicBezTo>
                    <a:cubicBezTo>
                      <a:pt x="386" y="414"/>
                      <a:pt x="334" y="476"/>
                      <a:pt x="283" y="548"/>
                    </a:cubicBezTo>
                    <a:cubicBezTo>
                      <a:pt x="180" y="693"/>
                      <a:pt x="128" y="858"/>
                      <a:pt x="86" y="1023"/>
                    </a:cubicBezTo>
                    <a:cubicBezTo>
                      <a:pt x="1" y="1347"/>
                      <a:pt x="259" y="1627"/>
                      <a:pt x="559" y="1627"/>
                    </a:cubicBezTo>
                    <a:cubicBezTo>
                      <a:pt x="584" y="1627"/>
                      <a:pt x="609" y="1625"/>
                      <a:pt x="633" y="1621"/>
                    </a:cubicBezTo>
                    <a:cubicBezTo>
                      <a:pt x="726" y="1683"/>
                      <a:pt x="829" y="1734"/>
                      <a:pt x="932" y="1734"/>
                    </a:cubicBezTo>
                    <a:cubicBezTo>
                      <a:pt x="1149" y="1734"/>
                      <a:pt x="1314" y="1590"/>
                      <a:pt x="1386" y="1404"/>
                    </a:cubicBezTo>
                    <a:cubicBezTo>
                      <a:pt x="1417" y="1383"/>
                      <a:pt x="1448" y="1363"/>
                      <a:pt x="1469" y="1332"/>
                    </a:cubicBezTo>
                    <a:cubicBezTo>
                      <a:pt x="1696" y="1085"/>
                      <a:pt x="1613" y="785"/>
                      <a:pt x="1613" y="476"/>
                    </a:cubicBezTo>
                    <a:cubicBezTo>
                      <a:pt x="1613" y="223"/>
                      <a:pt x="1406" y="1"/>
                      <a:pt x="1146" y="1"/>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55" name="Google Shape;3255;p93"/>
              <p:cNvSpPr/>
              <p:nvPr/>
            </p:nvSpPr>
            <p:spPr>
              <a:xfrm>
                <a:off x="7359861" y="1915384"/>
                <a:ext cx="163988" cy="152162"/>
              </a:xfrm>
              <a:custGeom>
                <a:rect b="b" l="l" r="r" t="t"/>
                <a:pathLst>
                  <a:path extrusionOk="0" h="1647" w="1775">
                    <a:moveTo>
                      <a:pt x="1056" y="1"/>
                    </a:moveTo>
                    <a:cubicBezTo>
                      <a:pt x="1034" y="1"/>
                      <a:pt x="1013" y="3"/>
                      <a:pt x="991" y="6"/>
                    </a:cubicBezTo>
                    <a:lnTo>
                      <a:pt x="960" y="6"/>
                    </a:lnTo>
                    <a:cubicBezTo>
                      <a:pt x="775" y="6"/>
                      <a:pt x="651" y="99"/>
                      <a:pt x="548" y="243"/>
                    </a:cubicBezTo>
                    <a:cubicBezTo>
                      <a:pt x="465" y="346"/>
                      <a:pt x="383" y="460"/>
                      <a:pt x="321" y="573"/>
                    </a:cubicBezTo>
                    <a:cubicBezTo>
                      <a:pt x="259" y="687"/>
                      <a:pt x="218" y="800"/>
                      <a:pt x="156" y="914"/>
                    </a:cubicBezTo>
                    <a:cubicBezTo>
                      <a:pt x="1" y="1234"/>
                      <a:pt x="186" y="1646"/>
                      <a:pt x="578" y="1646"/>
                    </a:cubicBezTo>
                    <a:cubicBezTo>
                      <a:pt x="672" y="1646"/>
                      <a:pt x="775" y="1636"/>
                      <a:pt x="878" y="1636"/>
                    </a:cubicBezTo>
                    <a:cubicBezTo>
                      <a:pt x="904" y="1641"/>
                      <a:pt x="930" y="1643"/>
                      <a:pt x="954" y="1643"/>
                    </a:cubicBezTo>
                    <a:cubicBezTo>
                      <a:pt x="1045" y="1643"/>
                      <a:pt x="1124" y="1615"/>
                      <a:pt x="1197" y="1574"/>
                    </a:cubicBezTo>
                    <a:cubicBezTo>
                      <a:pt x="1352" y="1522"/>
                      <a:pt x="1486" y="1440"/>
                      <a:pt x="1589" y="1295"/>
                    </a:cubicBezTo>
                    <a:cubicBezTo>
                      <a:pt x="1775" y="1017"/>
                      <a:pt x="1610" y="646"/>
                      <a:pt x="1517" y="357"/>
                    </a:cubicBezTo>
                    <a:cubicBezTo>
                      <a:pt x="1452" y="170"/>
                      <a:pt x="1260" y="1"/>
                      <a:pt x="1056" y="1"/>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56" name="Google Shape;3256;p93"/>
              <p:cNvSpPr/>
              <p:nvPr/>
            </p:nvSpPr>
            <p:spPr>
              <a:xfrm>
                <a:off x="7171206" y="1552025"/>
                <a:ext cx="161124" cy="141538"/>
              </a:xfrm>
              <a:custGeom>
                <a:rect b="b" l="l" r="r" t="t"/>
                <a:pathLst>
                  <a:path extrusionOk="0" h="1532" w="1744">
                    <a:moveTo>
                      <a:pt x="1074" y="1"/>
                    </a:moveTo>
                    <a:cubicBezTo>
                      <a:pt x="1033" y="1"/>
                      <a:pt x="992" y="4"/>
                      <a:pt x="949" y="9"/>
                    </a:cubicBezTo>
                    <a:cubicBezTo>
                      <a:pt x="867" y="20"/>
                      <a:pt x="795" y="61"/>
                      <a:pt x="733" y="112"/>
                    </a:cubicBezTo>
                    <a:lnTo>
                      <a:pt x="733" y="102"/>
                    </a:lnTo>
                    <a:cubicBezTo>
                      <a:pt x="681" y="91"/>
                      <a:pt x="640" y="82"/>
                      <a:pt x="599" y="82"/>
                    </a:cubicBezTo>
                    <a:lnTo>
                      <a:pt x="589" y="82"/>
                    </a:lnTo>
                    <a:cubicBezTo>
                      <a:pt x="577" y="80"/>
                      <a:pt x="566" y="79"/>
                      <a:pt x="554" y="79"/>
                    </a:cubicBezTo>
                    <a:cubicBezTo>
                      <a:pt x="407" y="79"/>
                      <a:pt x="243" y="195"/>
                      <a:pt x="176" y="318"/>
                    </a:cubicBezTo>
                    <a:cubicBezTo>
                      <a:pt x="83" y="494"/>
                      <a:pt x="62" y="731"/>
                      <a:pt x="32" y="927"/>
                    </a:cubicBezTo>
                    <a:cubicBezTo>
                      <a:pt x="0" y="1102"/>
                      <a:pt x="32" y="1257"/>
                      <a:pt x="155" y="1391"/>
                    </a:cubicBezTo>
                    <a:cubicBezTo>
                      <a:pt x="247" y="1484"/>
                      <a:pt x="372" y="1532"/>
                      <a:pt x="498" y="1532"/>
                    </a:cubicBezTo>
                    <a:cubicBezTo>
                      <a:pt x="583" y="1532"/>
                      <a:pt x="668" y="1510"/>
                      <a:pt x="743" y="1464"/>
                    </a:cubicBezTo>
                    <a:cubicBezTo>
                      <a:pt x="826" y="1412"/>
                      <a:pt x="919" y="1361"/>
                      <a:pt x="1011" y="1319"/>
                    </a:cubicBezTo>
                    <a:cubicBezTo>
                      <a:pt x="1022" y="1319"/>
                      <a:pt x="1032" y="1319"/>
                      <a:pt x="1032" y="1309"/>
                    </a:cubicBezTo>
                    <a:cubicBezTo>
                      <a:pt x="1063" y="1309"/>
                      <a:pt x="1084" y="1299"/>
                      <a:pt x="1104" y="1278"/>
                    </a:cubicBezTo>
                    <a:cubicBezTo>
                      <a:pt x="1125" y="1278"/>
                      <a:pt x="1146" y="1267"/>
                      <a:pt x="1156" y="1257"/>
                    </a:cubicBezTo>
                    <a:cubicBezTo>
                      <a:pt x="1341" y="1164"/>
                      <a:pt x="1465" y="969"/>
                      <a:pt x="1589" y="814"/>
                    </a:cubicBezTo>
                    <a:cubicBezTo>
                      <a:pt x="1744" y="607"/>
                      <a:pt x="1651" y="360"/>
                      <a:pt x="1476" y="215"/>
                    </a:cubicBezTo>
                    <a:cubicBezTo>
                      <a:pt x="1465" y="185"/>
                      <a:pt x="1444" y="153"/>
                      <a:pt x="1414" y="133"/>
                    </a:cubicBezTo>
                    <a:cubicBezTo>
                      <a:pt x="1312" y="32"/>
                      <a:pt x="1199" y="1"/>
                      <a:pt x="1074" y="1"/>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57" name="Google Shape;3257;p93"/>
              <p:cNvSpPr/>
              <p:nvPr/>
            </p:nvSpPr>
            <p:spPr>
              <a:xfrm>
                <a:off x="7460008" y="1266547"/>
                <a:ext cx="133500" cy="156504"/>
              </a:xfrm>
              <a:custGeom>
                <a:rect b="b" l="l" r="r" t="t"/>
                <a:pathLst>
                  <a:path extrusionOk="0" h="1694" w="1445">
                    <a:moveTo>
                      <a:pt x="564" y="1"/>
                    </a:moveTo>
                    <a:cubicBezTo>
                      <a:pt x="351" y="1"/>
                      <a:pt x="135" y="145"/>
                      <a:pt x="83" y="355"/>
                    </a:cubicBezTo>
                    <a:cubicBezTo>
                      <a:pt x="62" y="448"/>
                      <a:pt x="51" y="541"/>
                      <a:pt x="62" y="634"/>
                    </a:cubicBezTo>
                    <a:cubicBezTo>
                      <a:pt x="21" y="747"/>
                      <a:pt x="0" y="871"/>
                      <a:pt x="0" y="985"/>
                    </a:cubicBezTo>
                    <a:cubicBezTo>
                      <a:pt x="0" y="1180"/>
                      <a:pt x="72" y="1335"/>
                      <a:pt x="196" y="1490"/>
                    </a:cubicBezTo>
                    <a:cubicBezTo>
                      <a:pt x="268" y="1583"/>
                      <a:pt x="413" y="1666"/>
                      <a:pt x="526" y="1686"/>
                    </a:cubicBezTo>
                    <a:cubicBezTo>
                      <a:pt x="571" y="1691"/>
                      <a:pt x="614" y="1694"/>
                      <a:pt x="656" y="1694"/>
                    </a:cubicBezTo>
                    <a:cubicBezTo>
                      <a:pt x="787" y="1694"/>
                      <a:pt x="907" y="1669"/>
                      <a:pt x="1032" y="1614"/>
                    </a:cubicBezTo>
                    <a:cubicBezTo>
                      <a:pt x="1279" y="1510"/>
                      <a:pt x="1444" y="1212"/>
                      <a:pt x="1424" y="943"/>
                    </a:cubicBezTo>
                    <a:cubicBezTo>
                      <a:pt x="1382" y="552"/>
                      <a:pt x="1114" y="273"/>
                      <a:pt x="794" y="66"/>
                    </a:cubicBezTo>
                    <a:cubicBezTo>
                      <a:pt x="724" y="21"/>
                      <a:pt x="644" y="1"/>
                      <a:pt x="564" y="1"/>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58" name="Google Shape;3258;p93"/>
              <p:cNvSpPr/>
              <p:nvPr/>
            </p:nvSpPr>
            <p:spPr>
              <a:xfrm>
                <a:off x="6821520" y="1081218"/>
                <a:ext cx="162048" cy="180340"/>
              </a:xfrm>
              <a:custGeom>
                <a:rect b="b" l="l" r="r" t="t"/>
                <a:pathLst>
                  <a:path extrusionOk="0" h="1952" w="1754">
                    <a:moveTo>
                      <a:pt x="850" y="0"/>
                    </a:moveTo>
                    <a:cubicBezTo>
                      <a:pt x="689" y="0"/>
                      <a:pt x="526" y="60"/>
                      <a:pt x="381" y="154"/>
                    </a:cubicBezTo>
                    <a:cubicBezTo>
                      <a:pt x="196" y="277"/>
                      <a:pt x="103" y="504"/>
                      <a:pt x="175" y="721"/>
                    </a:cubicBezTo>
                    <a:cubicBezTo>
                      <a:pt x="41" y="979"/>
                      <a:pt x="0" y="1278"/>
                      <a:pt x="175" y="1547"/>
                    </a:cubicBezTo>
                    <a:cubicBezTo>
                      <a:pt x="335" y="1786"/>
                      <a:pt x="631" y="1952"/>
                      <a:pt x="928" y="1952"/>
                    </a:cubicBezTo>
                    <a:cubicBezTo>
                      <a:pt x="1015" y="1952"/>
                      <a:pt x="1102" y="1938"/>
                      <a:pt x="1186" y="1907"/>
                    </a:cubicBezTo>
                    <a:cubicBezTo>
                      <a:pt x="1424" y="1815"/>
                      <a:pt x="1578" y="1660"/>
                      <a:pt x="1671" y="1423"/>
                    </a:cubicBezTo>
                    <a:cubicBezTo>
                      <a:pt x="1754" y="1185"/>
                      <a:pt x="1671" y="917"/>
                      <a:pt x="1589" y="701"/>
                    </a:cubicBezTo>
                    <a:cubicBezTo>
                      <a:pt x="1495" y="463"/>
                      <a:pt x="1392" y="206"/>
                      <a:pt x="1155" y="82"/>
                    </a:cubicBezTo>
                    <a:cubicBezTo>
                      <a:pt x="1058" y="25"/>
                      <a:pt x="955" y="0"/>
                      <a:pt x="850"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59" name="Google Shape;3259;p93"/>
              <p:cNvSpPr/>
              <p:nvPr/>
            </p:nvSpPr>
            <p:spPr>
              <a:xfrm>
                <a:off x="7283641" y="981994"/>
                <a:ext cx="146896" cy="132484"/>
              </a:xfrm>
              <a:custGeom>
                <a:rect b="b" l="l" r="r" t="t"/>
                <a:pathLst>
                  <a:path extrusionOk="0" h="1434" w="1590">
                    <a:moveTo>
                      <a:pt x="1115" y="1"/>
                    </a:moveTo>
                    <a:cubicBezTo>
                      <a:pt x="867" y="10"/>
                      <a:pt x="640" y="93"/>
                      <a:pt x="486" y="289"/>
                    </a:cubicBezTo>
                    <a:cubicBezTo>
                      <a:pt x="300" y="310"/>
                      <a:pt x="124" y="464"/>
                      <a:pt x="73" y="650"/>
                    </a:cubicBezTo>
                    <a:cubicBezTo>
                      <a:pt x="1" y="898"/>
                      <a:pt x="135" y="1115"/>
                      <a:pt x="362" y="1218"/>
                    </a:cubicBezTo>
                    <a:cubicBezTo>
                      <a:pt x="383" y="1228"/>
                      <a:pt x="403" y="1238"/>
                      <a:pt x="413" y="1248"/>
                    </a:cubicBezTo>
                    <a:lnTo>
                      <a:pt x="537" y="1310"/>
                    </a:lnTo>
                    <a:cubicBezTo>
                      <a:pt x="671" y="1383"/>
                      <a:pt x="805" y="1434"/>
                      <a:pt x="950" y="1434"/>
                    </a:cubicBezTo>
                    <a:cubicBezTo>
                      <a:pt x="1167" y="1434"/>
                      <a:pt x="1373" y="1310"/>
                      <a:pt x="1476" y="1115"/>
                    </a:cubicBezTo>
                    <a:cubicBezTo>
                      <a:pt x="1579" y="929"/>
                      <a:pt x="1589" y="702"/>
                      <a:pt x="1589" y="485"/>
                    </a:cubicBezTo>
                    <a:cubicBezTo>
                      <a:pt x="1589" y="228"/>
                      <a:pt x="1373" y="1"/>
                      <a:pt x="1115" y="1"/>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60" name="Google Shape;3260;p93"/>
              <p:cNvSpPr/>
              <p:nvPr/>
            </p:nvSpPr>
            <p:spPr>
              <a:xfrm>
                <a:off x="6712873" y="724603"/>
                <a:ext cx="149483" cy="159461"/>
              </a:xfrm>
              <a:custGeom>
                <a:rect b="b" l="l" r="r" t="t"/>
                <a:pathLst>
                  <a:path extrusionOk="0" h="1726" w="1618">
                    <a:moveTo>
                      <a:pt x="830" y="0"/>
                    </a:moveTo>
                    <a:cubicBezTo>
                      <a:pt x="792" y="0"/>
                      <a:pt x="752" y="4"/>
                      <a:pt x="711" y="11"/>
                    </a:cubicBezTo>
                    <a:cubicBezTo>
                      <a:pt x="526" y="53"/>
                      <a:pt x="402" y="187"/>
                      <a:pt x="310" y="352"/>
                    </a:cubicBezTo>
                    <a:cubicBezTo>
                      <a:pt x="83" y="497"/>
                      <a:pt x="0" y="785"/>
                      <a:pt x="134" y="1012"/>
                    </a:cubicBezTo>
                    <a:cubicBezTo>
                      <a:pt x="258" y="1229"/>
                      <a:pt x="340" y="1497"/>
                      <a:pt x="557" y="1641"/>
                    </a:cubicBezTo>
                    <a:cubicBezTo>
                      <a:pt x="638" y="1687"/>
                      <a:pt x="735" y="1716"/>
                      <a:pt x="827" y="1716"/>
                    </a:cubicBezTo>
                    <a:cubicBezTo>
                      <a:pt x="840" y="1716"/>
                      <a:pt x="854" y="1715"/>
                      <a:pt x="867" y="1714"/>
                    </a:cubicBezTo>
                    <a:lnTo>
                      <a:pt x="1000" y="1714"/>
                    </a:lnTo>
                    <a:cubicBezTo>
                      <a:pt x="1037" y="1721"/>
                      <a:pt x="1075" y="1725"/>
                      <a:pt x="1112" y="1725"/>
                    </a:cubicBezTo>
                    <a:cubicBezTo>
                      <a:pt x="1374" y="1725"/>
                      <a:pt x="1618" y="1539"/>
                      <a:pt x="1609" y="1249"/>
                    </a:cubicBezTo>
                    <a:cubicBezTo>
                      <a:pt x="1599" y="868"/>
                      <a:pt x="1465" y="548"/>
                      <a:pt x="1259" y="238"/>
                    </a:cubicBezTo>
                    <a:cubicBezTo>
                      <a:pt x="1148" y="78"/>
                      <a:pt x="1004" y="0"/>
                      <a:pt x="830"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61" name="Google Shape;3261;p93"/>
              <p:cNvSpPr/>
              <p:nvPr/>
            </p:nvSpPr>
            <p:spPr>
              <a:xfrm>
                <a:off x="7596187" y="679887"/>
                <a:ext cx="123984" cy="142462"/>
              </a:xfrm>
              <a:custGeom>
                <a:rect b="b" l="l" r="r" t="t"/>
                <a:pathLst>
                  <a:path extrusionOk="0" h="1542" w="1342">
                    <a:moveTo>
                      <a:pt x="517" y="0"/>
                    </a:moveTo>
                    <a:cubicBezTo>
                      <a:pt x="362" y="0"/>
                      <a:pt x="166" y="93"/>
                      <a:pt x="104" y="238"/>
                    </a:cubicBezTo>
                    <a:cubicBezTo>
                      <a:pt x="22" y="433"/>
                      <a:pt x="1" y="578"/>
                      <a:pt x="32" y="774"/>
                    </a:cubicBezTo>
                    <a:lnTo>
                      <a:pt x="63" y="867"/>
                    </a:lnTo>
                    <a:cubicBezTo>
                      <a:pt x="22" y="1063"/>
                      <a:pt x="73" y="1259"/>
                      <a:pt x="280" y="1382"/>
                    </a:cubicBezTo>
                    <a:cubicBezTo>
                      <a:pt x="342" y="1414"/>
                      <a:pt x="424" y="1434"/>
                      <a:pt x="507" y="1444"/>
                    </a:cubicBezTo>
                    <a:cubicBezTo>
                      <a:pt x="584" y="1511"/>
                      <a:pt x="691" y="1542"/>
                      <a:pt x="798" y="1542"/>
                    </a:cubicBezTo>
                    <a:cubicBezTo>
                      <a:pt x="890" y="1542"/>
                      <a:pt x="981" y="1519"/>
                      <a:pt x="1053" y="1476"/>
                    </a:cubicBezTo>
                    <a:cubicBezTo>
                      <a:pt x="1291" y="1331"/>
                      <a:pt x="1342" y="1052"/>
                      <a:pt x="1218" y="816"/>
                    </a:cubicBezTo>
                    <a:cubicBezTo>
                      <a:pt x="1218" y="816"/>
                      <a:pt x="1218" y="805"/>
                      <a:pt x="1208" y="795"/>
                    </a:cubicBezTo>
                    <a:cubicBezTo>
                      <a:pt x="1249" y="630"/>
                      <a:pt x="1229" y="465"/>
                      <a:pt x="1136" y="320"/>
                    </a:cubicBezTo>
                    <a:cubicBezTo>
                      <a:pt x="1074" y="227"/>
                      <a:pt x="991" y="145"/>
                      <a:pt x="899" y="93"/>
                    </a:cubicBezTo>
                    <a:cubicBezTo>
                      <a:pt x="816" y="42"/>
                      <a:pt x="723" y="0"/>
                      <a:pt x="610"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62" name="Google Shape;3262;p93"/>
              <p:cNvSpPr/>
              <p:nvPr/>
            </p:nvSpPr>
            <p:spPr>
              <a:xfrm>
                <a:off x="6845264" y="2369284"/>
                <a:ext cx="134516" cy="124261"/>
              </a:xfrm>
              <a:custGeom>
                <a:rect b="b" l="l" r="r" t="t"/>
                <a:pathLst>
                  <a:path extrusionOk="0" h="1345" w="1456">
                    <a:moveTo>
                      <a:pt x="894" y="0"/>
                    </a:moveTo>
                    <a:cubicBezTo>
                      <a:pt x="878" y="0"/>
                      <a:pt x="862" y="1"/>
                      <a:pt x="846" y="3"/>
                    </a:cubicBezTo>
                    <a:cubicBezTo>
                      <a:pt x="733" y="13"/>
                      <a:pt x="630" y="55"/>
                      <a:pt x="537" y="107"/>
                    </a:cubicBezTo>
                    <a:cubicBezTo>
                      <a:pt x="496" y="127"/>
                      <a:pt x="465" y="137"/>
                      <a:pt x="434" y="158"/>
                    </a:cubicBezTo>
                    <a:cubicBezTo>
                      <a:pt x="321" y="240"/>
                      <a:pt x="238" y="343"/>
                      <a:pt x="186" y="478"/>
                    </a:cubicBezTo>
                    <a:cubicBezTo>
                      <a:pt x="176" y="488"/>
                      <a:pt x="156" y="509"/>
                      <a:pt x="145" y="529"/>
                    </a:cubicBezTo>
                    <a:cubicBezTo>
                      <a:pt x="1" y="746"/>
                      <a:pt x="104" y="1056"/>
                      <a:pt x="321" y="1189"/>
                    </a:cubicBezTo>
                    <a:cubicBezTo>
                      <a:pt x="351" y="1200"/>
                      <a:pt x="383" y="1221"/>
                      <a:pt x="413" y="1231"/>
                    </a:cubicBezTo>
                    <a:cubicBezTo>
                      <a:pt x="475" y="1272"/>
                      <a:pt x="537" y="1313"/>
                      <a:pt x="619" y="1324"/>
                    </a:cubicBezTo>
                    <a:cubicBezTo>
                      <a:pt x="733" y="1344"/>
                      <a:pt x="836" y="1344"/>
                      <a:pt x="950" y="1344"/>
                    </a:cubicBezTo>
                    <a:cubicBezTo>
                      <a:pt x="1197" y="1344"/>
                      <a:pt x="1435" y="1127"/>
                      <a:pt x="1424" y="870"/>
                    </a:cubicBezTo>
                    <a:cubicBezTo>
                      <a:pt x="1424" y="808"/>
                      <a:pt x="1414" y="756"/>
                      <a:pt x="1403" y="705"/>
                    </a:cubicBezTo>
                    <a:cubicBezTo>
                      <a:pt x="1455" y="509"/>
                      <a:pt x="1393" y="282"/>
                      <a:pt x="1218" y="178"/>
                    </a:cubicBezTo>
                    <a:cubicBezTo>
                      <a:pt x="1144" y="77"/>
                      <a:pt x="1029" y="0"/>
                      <a:pt x="894"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63" name="Google Shape;3263;p93"/>
              <p:cNvSpPr/>
              <p:nvPr/>
            </p:nvSpPr>
            <p:spPr>
              <a:xfrm>
                <a:off x="7625844" y="1755831"/>
                <a:ext cx="99132" cy="115392"/>
              </a:xfrm>
              <a:custGeom>
                <a:rect b="b" l="l" r="r" t="t"/>
                <a:pathLst>
                  <a:path extrusionOk="0" h="1249" w="1073">
                    <a:moveTo>
                      <a:pt x="484" y="0"/>
                    </a:moveTo>
                    <a:cubicBezTo>
                      <a:pt x="227" y="0"/>
                      <a:pt x="0" y="217"/>
                      <a:pt x="0" y="485"/>
                    </a:cubicBezTo>
                    <a:cubicBezTo>
                      <a:pt x="0" y="588"/>
                      <a:pt x="41" y="681"/>
                      <a:pt x="103" y="764"/>
                    </a:cubicBezTo>
                    <a:lnTo>
                      <a:pt x="103" y="774"/>
                    </a:lnTo>
                    <a:cubicBezTo>
                      <a:pt x="103" y="1032"/>
                      <a:pt x="319" y="1248"/>
                      <a:pt x="578" y="1248"/>
                    </a:cubicBezTo>
                    <a:cubicBezTo>
                      <a:pt x="846" y="1248"/>
                      <a:pt x="1062" y="1032"/>
                      <a:pt x="1062" y="774"/>
                    </a:cubicBezTo>
                    <a:cubicBezTo>
                      <a:pt x="1062" y="599"/>
                      <a:pt x="1073" y="423"/>
                      <a:pt x="980" y="269"/>
                    </a:cubicBezTo>
                    <a:cubicBezTo>
                      <a:pt x="876" y="83"/>
                      <a:pt x="691" y="0"/>
                      <a:pt x="484"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3264" name="Google Shape;3264;p93"/>
            <p:cNvGrpSpPr/>
            <p:nvPr/>
          </p:nvGrpSpPr>
          <p:grpSpPr>
            <a:xfrm rot="-5400000">
              <a:off x="7709730" y="-399840"/>
              <a:ext cx="1600860" cy="1631149"/>
              <a:chOff x="5510175" y="238275"/>
              <a:chExt cx="2841932" cy="2895701"/>
            </a:xfrm>
          </p:grpSpPr>
          <p:sp>
            <p:nvSpPr>
              <p:cNvPr id="3265" name="Google Shape;3265;p93"/>
              <p:cNvSpPr/>
              <p:nvPr/>
            </p:nvSpPr>
            <p:spPr>
              <a:xfrm>
                <a:off x="5510175" y="238275"/>
                <a:ext cx="2841932" cy="2895701"/>
              </a:xfrm>
              <a:custGeom>
                <a:rect b="b" l="l" r="r" t="t"/>
                <a:pathLst>
                  <a:path extrusionOk="0" h="31343" w="30761">
                    <a:moveTo>
                      <a:pt x="25462" y="1"/>
                    </a:moveTo>
                    <a:cubicBezTo>
                      <a:pt x="25003" y="1"/>
                      <a:pt x="24504" y="84"/>
                      <a:pt x="23962" y="262"/>
                    </a:cubicBezTo>
                    <a:cubicBezTo>
                      <a:pt x="22714" y="644"/>
                      <a:pt x="21848" y="1706"/>
                      <a:pt x="21270" y="2862"/>
                    </a:cubicBezTo>
                    <a:cubicBezTo>
                      <a:pt x="20785" y="3728"/>
                      <a:pt x="20693" y="5740"/>
                      <a:pt x="19919" y="6421"/>
                    </a:cubicBezTo>
                    <a:cubicBezTo>
                      <a:pt x="19549" y="6724"/>
                      <a:pt x="19197" y="6855"/>
                      <a:pt x="18859" y="6855"/>
                    </a:cubicBezTo>
                    <a:cubicBezTo>
                      <a:pt x="16740" y="6855"/>
                      <a:pt x="15176" y="1692"/>
                      <a:pt x="13183" y="1603"/>
                    </a:cubicBezTo>
                    <a:cubicBezTo>
                      <a:pt x="13116" y="1599"/>
                      <a:pt x="13051" y="1598"/>
                      <a:pt x="12987" y="1598"/>
                    </a:cubicBezTo>
                    <a:cubicBezTo>
                      <a:pt x="9937" y="1598"/>
                      <a:pt x="10508" y="5882"/>
                      <a:pt x="11357" y="7762"/>
                    </a:cubicBezTo>
                    <a:cubicBezTo>
                      <a:pt x="11842" y="8917"/>
                      <a:pt x="12420" y="10072"/>
                      <a:pt x="13276" y="11134"/>
                    </a:cubicBezTo>
                    <a:cubicBezTo>
                      <a:pt x="13956" y="12094"/>
                      <a:pt x="15205" y="12867"/>
                      <a:pt x="15586" y="14116"/>
                    </a:cubicBezTo>
                    <a:cubicBezTo>
                      <a:pt x="16357" y="16711"/>
                      <a:pt x="14815" y="17501"/>
                      <a:pt x="12974" y="17501"/>
                    </a:cubicBezTo>
                    <a:cubicBezTo>
                      <a:pt x="11807" y="17501"/>
                      <a:pt x="10520" y="17184"/>
                      <a:pt x="9624" y="16808"/>
                    </a:cubicBezTo>
                    <a:cubicBezTo>
                      <a:pt x="8752" y="16450"/>
                      <a:pt x="7859" y="16277"/>
                      <a:pt x="6986" y="16277"/>
                    </a:cubicBezTo>
                    <a:cubicBezTo>
                      <a:pt x="4586" y="16277"/>
                      <a:pt x="2333" y="17587"/>
                      <a:pt x="1062" y="19985"/>
                    </a:cubicBezTo>
                    <a:cubicBezTo>
                      <a:pt x="0" y="22203"/>
                      <a:pt x="93" y="25472"/>
                      <a:pt x="1248" y="27783"/>
                    </a:cubicBezTo>
                    <a:cubicBezTo>
                      <a:pt x="1953" y="29293"/>
                      <a:pt x="2762" y="29890"/>
                      <a:pt x="3534" y="29890"/>
                    </a:cubicBezTo>
                    <a:cubicBezTo>
                      <a:pt x="4978" y="29890"/>
                      <a:pt x="6291" y="27799"/>
                      <a:pt x="6540" y="25669"/>
                    </a:cubicBezTo>
                    <a:cubicBezTo>
                      <a:pt x="6754" y="23757"/>
                      <a:pt x="7623" y="23083"/>
                      <a:pt x="8725" y="23083"/>
                    </a:cubicBezTo>
                    <a:cubicBezTo>
                      <a:pt x="10121" y="23083"/>
                      <a:pt x="11892" y="24164"/>
                      <a:pt x="13183" y="25184"/>
                    </a:cubicBezTo>
                    <a:cubicBezTo>
                      <a:pt x="14106" y="25895"/>
                      <a:pt x="14783" y="26188"/>
                      <a:pt x="15317" y="26188"/>
                    </a:cubicBezTo>
                    <a:cubicBezTo>
                      <a:pt x="16736" y="26188"/>
                      <a:pt x="17148" y="24117"/>
                      <a:pt x="18474" y="22295"/>
                    </a:cubicBezTo>
                    <a:cubicBezTo>
                      <a:pt x="19049" y="21552"/>
                      <a:pt x="19836" y="21252"/>
                      <a:pt x="20692" y="21252"/>
                    </a:cubicBezTo>
                    <a:cubicBezTo>
                      <a:pt x="22710" y="21252"/>
                      <a:pt x="25108" y="22925"/>
                      <a:pt x="25984" y="24410"/>
                    </a:cubicBezTo>
                    <a:cubicBezTo>
                      <a:pt x="26655" y="25669"/>
                      <a:pt x="26944" y="27010"/>
                      <a:pt x="27336" y="28454"/>
                    </a:cubicBezTo>
                    <a:cubicBezTo>
                      <a:pt x="27624" y="29227"/>
                      <a:pt x="27624" y="30671"/>
                      <a:pt x="28006" y="31342"/>
                    </a:cubicBezTo>
                    <a:lnTo>
                      <a:pt x="28099" y="31146"/>
                    </a:lnTo>
                    <a:cubicBezTo>
                      <a:pt x="28129" y="31161"/>
                      <a:pt x="28159" y="31168"/>
                      <a:pt x="28189" y="31168"/>
                    </a:cubicBezTo>
                    <a:cubicBezTo>
                      <a:pt x="28548" y="31168"/>
                      <a:pt x="28887" y="30143"/>
                      <a:pt x="29069" y="29609"/>
                    </a:cubicBezTo>
                    <a:cubicBezTo>
                      <a:pt x="30502" y="24802"/>
                      <a:pt x="29935" y="19315"/>
                      <a:pt x="30409" y="14311"/>
                    </a:cubicBezTo>
                    <a:cubicBezTo>
                      <a:pt x="30760" y="10859"/>
                      <a:pt x="30710" y="1"/>
                      <a:pt x="25462"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66" name="Google Shape;3266;p93"/>
              <p:cNvSpPr/>
              <p:nvPr/>
            </p:nvSpPr>
            <p:spPr>
              <a:xfrm>
                <a:off x="5774125" y="2413353"/>
                <a:ext cx="160200" cy="180987"/>
              </a:xfrm>
              <a:custGeom>
                <a:rect b="b" l="l" r="r" t="t"/>
                <a:pathLst>
                  <a:path extrusionOk="0" h="1959" w="1734">
                    <a:moveTo>
                      <a:pt x="991" y="1"/>
                    </a:moveTo>
                    <a:cubicBezTo>
                      <a:pt x="816" y="1"/>
                      <a:pt x="681" y="104"/>
                      <a:pt x="578" y="249"/>
                    </a:cubicBezTo>
                    <a:cubicBezTo>
                      <a:pt x="568" y="258"/>
                      <a:pt x="557" y="279"/>
                      <a:pt x="537" y="300"/>
                    </a:cubicBezTo>
                    <a:cubicBezTo>
                      <a:pt x="351" y="320"/>
                      <a:pt x="217" y="465"/>
                      <a:pt x="145" y="650"/>
                    </a:cubicBezTo>
                    <a:cubicBezTo>
                      <a:pt x="0" y="1012"/>
                      <a:pt x="0" y="1393"/>
                      <a:pt x="248" y="1703"/>
                    </a:cubicBezTo>
                    <a:cubicBezTo>
                      <a:pt x="381" y="1873"/>
                      <a:pt x="606" y="1959"/>
                      <a:pt x="825" y="1959"/>
                    </a:cubicBezTo>
                    <a:cubicBezTo>
                      <a:pt x="910" y="1959"/>
                      <a:pt x="995" y="1946"/>
                      <a:pt x="1073" y="1920"/>
                    </a:cubicBezTo>
                    <a:cubicBezTo>
                      <a:pt x="1373" y="1837"/>
                      <a:pt x="1630" y="1579"/>
                      <a:pt x="1692" y="1269"/>
                    </a:cubicBezTo>
                    <a:cubicBezTo>
                      <a:pt x="1733" y="1074"/>
                      <a:pt x="1713" y="898"/>
                      <a:pt x="1661" y="733"/>
                    </a:cubicBezTo>
                    <a:cubicBezTo>
                      <a:pt x="1692" y="547"/>
                      <a:pt x="1579" y="362"/>
                      <a:pt x="1424" y="258"/>
                    </a:cubicBezTo>
                    <a:cubicBezTo>
                      <a:pt x="1393" y="228"/>
                      <a:pt x="1362" y="187"/>
                      <a:pt x="1331" y="145"/>
                    </a:cubicBezTo>
                    <a:cubicBezTo>
                      <a:pt x="1259" y="52"/>
                      <a:pt x="1104" y="1"/>
                      <a:pt x="991" y="1"/>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67" name="Google Shape;3267;p93"/>
              <p:cNvSpPr/>
              <p:nvPr/>
            </p:nvSpPr>
            <p:spPr>
              <a:xfrm>
                <a:off x="5898017" y="1960377"/>
                <a:ext cx="158260" cy="159738"/>
              </a:xfrm>
              <a:custGeom>
                <a:rect b="b" l="l" r="r" t="t"/>
                <a:pathLst>
                  <a:path extrusionOk="0" h="1729" w="1713">
                    <a:moveTo>
                      <a:pt x="814" y="0"/>
                    </a:moveTo>
                    <a:cubicBezTo>
                      <a:pt x="725" y="0"/>
                      <a:pt x="637" y="23"/>
                      <a:pt x="568" y="66"/>
                    </a:cubicBezTo>
                    <a:cubicBezTo>
                      <a:pt x="444" y="138"/>
                      <a:pt x="372" y="242"/>
                      <a:pt x="341" y="375"/>
                    </a:cubicBezTo>
                    <a:cubicBezTo>
                      <a:pt x="341" y="386"/>
                      <a:pt x="330" y="396"/>
                      <a:pt x="330" y="407"/>
                    </a:cubicBezTo>
                    <a:cubicBezTo>
                      <a:pt x="330" y="399"/>
                      <a:pt x="329" y="396"/>
                      <a:pt x="328" y="396"/>
                    </a:cubicBezTo>
                    <a:cubicBezTo>
                      <a:pt x="324" y="396"/>
                      <a:pt x="318" y="412"/>
                      <a:pt x="323" y="412"/>
                    </a:cubicBezTo>
                    <a:cubicBezTo>
                      <a:pt x="324" y="412"/>
                      <a:pt x="327" y="410"/>
                      <a:pt x="330" y="407"/>
                    </a:cubicBezTo>
                    <a:lnTo>
                      <a:pt x="330" y="407"/>
                    </a:lnTo>
                    <a:cubicBezTo>
                      <a:pt x="310" y="437"/>
                      <a:pt x="289" y="478"/>
                      <a:pt x="268" y="510"/>
                    </a:cubicBezTo>
                    <a:cubicBezTo>
                      <a:pt x="217" y="613"/>
                      <a:pt x="155" y="716"/>
                      <a:pt x="103" y="819"/>
                    </a:cubicBezTo>
                    <a:cubicBezTo>
                      <a:pt x="0" y="1005"/>
                      <a:pt x="21" y="1242"/>
                      <a:pt x="176" y="1397"/>
                    </a:cubicBezTo>
                    <a:lnTo>
                      <a:pt x="279" y="1500"/>
                    </a:lnTo>
                    <a:cubicBezTo>
                      <a:pt x="330" y="1551"/>
                      <a:pt x="424" y="1603"/>
                      <a:pt x="506" y="1624"/>
                    </a:cubicBezTo>
                    <a:cubicBezTo>
                      <a:pt x="591" y="1695"/>
                      <a:pt x="696" y="1729"/>
                      <a:pt x="802" y="1729"/>
                    </a:cubicBezTo>
                    <a:cubicBezTo>
                      <a:pt x="926" y="1729"/>
                      <a:pt x="1051" y="1682"/>
                      <a:pt x="1146" y="1592"/>
                    </a:cubicBezTo>
                    <a:cubicBezTo>
                      <a:pt x="1331" y="1417"/>
                      <a:pt x="1527" y="1262"/>
                      <a:pt x="1600" y="1015"/>
                    </a:cubicBezTo>
                    <a:cubicBezTo>
                      <a:pt x="1713" y="581"/>
                      <a:pt x="1362" y="283"/>
                      <a:pt x="1052" y="66"/>
                    </a:cubicBezTo>
                    <a:cubicBezTo>
                      <a:pt x="982" y="21"/>
                      <a:pt x="897" y="0"/>
                      <a:pt x="814"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68" name="Google Shape;3268;p93"/>
              <p:cNvSpPr/>
              <p:nvPr/>
            </p:nvSpPr>
            <p:spPr>
              <a:xfrm>
                <a:off x="6434602" y="2116420"/>
                <a:ext cx="143016" cy="187085"/>
              </a:xfrm>
              <a:custGeom>
                <a:rect b="b" l="l" r="r" t="t"/>
                <a:pathLst>
                  <a:path extrusionOk="0" h="2025" w="1548">
                    <a:moveTo>
                      <a:pt x="601" y="0"/>
                    </a:moveTo>
                    <a:cubicBezTo>
                      <a:pt x="436" y="0"/>
                      <a:pt x="276" y="83"/>
                      <a:pt x="175" y="265"/>
                    </a:cubicBezTo>
                    <a:cubicBezTo>
                      <a:pt x="72" y="440"/>
                      <a:pt x="51" y="646"/>
                      <a:pt x="41" y="832"/>
                    </a:cubicBezTo>
                    <a:cubicBezTo>
                      <a:pt x="0" y="1224"/>
                      <a:pt x="10" y="1698"/>
                      <a:pt x="361" y="1946"/>
                    </a:cubicBezTo>
                    <a:cubicBezTo>
                      <a:pt x="443" y="2000"/>
                      <a:pt x="526" y="2024"/>
                      <a:pt x="608" y="2024"/>
                    </a:cubicBezTo>
                    <a:cubicBezTo>
                      <a:pt x="743" y="2024"/>
                      <a:pt x="875" y="1960"/>
                      <a:pt x="990" y="1863"/>
                    </a:cubicBezTo>
                    <a:cubicBezTo>
                      <a:pt x="1186" y="1853"/>
                      <a:pt x="1372" y="1719"/>
                      <a:pt x="1434" y="1523"/>
                    </a:cubicBezTo>
                    <a:cubicBezTo>
                      <a:pt x="1454" y="1420"/>
                      <a:pt x="1475" y="1327"/>
                      <a:pt x="1485" y="1234"/>
                    </a:cubicBezTo>
                    <a:cubicBezTo>
                      <a:pt x="1516" y="1173"/>
                      <a:pt x="1547" y="1100"/>
                      <a:pt x="1547" y="1017"/>
                    </a:cubicBezTo>
                    <a:cubicBezTo>
                      <a:pt x="1547" y="863"/>
                      <a:pt x="1475" y="749"/>
                      <a:pt x="1382" y="667"/>
                    </a:cubicBezTo>
                    <a:cubicBezTo>
                      <a:pt x="1351" y="616"/>
                      <a:pt x="1320" y="574"/>
                      <a:pt x="1279" y="522"/>
                    </a:cubicBezTo>
                    <a:cubicBezTo>
                      <a:pt x="1238" y="471"/>
                      <a:pt x="1186" y="440"/>
                      <a:pt x="1135" y="389"/>
                    </a:cubicBezTo>
                    <a:cubicBezTo>
                      <a:pt x="1124" y="347"/>
                      <a:pt x="1103" y="295"/>
                      <a:pt x="1073" y="254"/>
                    </a:cubicBezTo>
                    <a:cubicBezTo>
                      <a:pt x="951" y="91"/>
                      <a:pt x="774" y="0"/>
                      <a:pt x="601"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69" name="Google Shape;3269;p93"/>
              <p:cNvSpPr/>
              <p:nvPr/>
            </p:nvSpPr>
            <p:spPr>
              <a:xfrm>
                <a:off x="6864018" y="1933954"/>
                <a:ext cx="156689" cy="160200"/>
              </a:xfrm>
              <a:custGeom>
                <a:rect b="b" l="l" r="r" t="t"/>
                <a:pathLst>
                  <a:path extrusionOk="0" h="1734" w="1696">
                    <a:moveTo>
                      <a:pt x="1146" y="1"/>
                    </a:moveTo>
                    <a:cubicBezTo>
                      <a:pt x="1140" y="1"/>
                      <a:pt x="1134" y="1"/>
                      <a:pt x="1129" y="1"/>
                    </a:cubicBezTo>
                    <a:cubicBezTo>
                      <a:pt x="973" y="1"/>
                      <a:pt x="829" y="42"/>
                      <a:pt x="705" y="115"/>
                    </a:cubicBezTo>
                    <a:cubicBezTo>
                      <a:pt x="592" y="145"/>
                      <a:pt x="489" y="218"/>
                      <a:pt x="427" y="331"/>
                    </a:cubicBezTo>
                    <a:cubicBezTo>
                      <a:pt x="386" y="414"/>
                      <a:pt x="334" y="476"/>
                      <a:pt x="283" y="548"/>
                    </a:cubicBezTo>
                    <a:cubicBezTo>
                      <a:pt x="180" y="693"/>
                      <a:pt x="128" y="858"/>
                      <a:pt x="86" y="1023"/>
                    </a:cubicBezTo>
                    <a:cubicBezTo>
                      <a:pt x="1" y="1347"/>
                      <a:pt x="259" y="1627"/>
                      <a:pt x="559" y="1627"/>
                    </a:cubicBezTo>
                    <a:cubicBezTo>
                      <a:pt x="584" y="1627"/>
                      <a:pt x="609" y="1625"/>
                      <a:pt x="633" y="1621"/>
                    </a:cubicBezTo>
                    <a:cubicBezTo>
                      <a:pt x="726" y="1683"/>
                      <a:pt x="829" y="1734"/>
                      <a:pt x="932" y="1734"/>
                    </a:cubicBezTo>
                    <a:cubicBezTo>
                      <a:pt x="1149" y="1734"/>
                      <a:pt x="1314" y="1590"/>
                      <a:pt x="1386" y="1404"/>
                    </a:cubicBezTo>
                    <a:cubicBezTo>
                      <a:pt x="1417" y="1383"/>
                      <a:pt x="1448" y="1363"/>
                      <a:pt x="1469" y="1332"/>
                    </a:cubicBezTo>
                    <a:cubicBezTo>
                      <a:pt x="1696" y="1085"/>
                      <a:pt x="1613" y="785"/>
                      <a:pt x="1613" y="476"/>
                    </a:cubicBezTo>
                    <a:cubicBezTo>
                      <a:pt x="1613" y="223"/>
                      <a:pt x="1406" y="1"/>
                      <a:pt x="1146" y="1"/>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70" name="Google Shape;3270;p93"/>
              <p:cNvSpPr/>
              <p:nvPr/>
            </p:nvSpPr>
            <p:spPr>
              <a:xfrm>
                <a:off x="7359861" y="1915384"/>
                <a:ext cx="163988" cy="152162"/>
              </a:xfrm>
              <a:custGeom>
                <a:rect b="b" l="l" r="r" t="t"/>
                <a:pathLst>
                  <a:path extrusionOk="0" h="1647" w="1775">
                    <a:moveTo>
                      <a:pt x="1056" y="1"/>
                    </a:moveTo>
                    <a:cubicBezTo>
                      <a:pt x="1034" y="1"/>
                      <a:pt x="1013" y="3"/>
                      <a:pt x="991" y="6"/>
                    </a:cubicBezTo>
                    <a:lnTo>
                      <a:pt x="960" y="6"/>
                    </a:lnTo>
                    <a:cubicBezTo>
                      <a:pt x="775" y="6"/>
                      <a:pt x="651" y="99"/>
                      <a:pt x="548" y="243"/>
                    </a:cubicBezTo>
                    <a:cubicBezTo>
                      <a:pt x="465" y="346"/>
                      <a:pt x="383" y="460"/>
                      <a:pt x="321" y="573"/>
                    </a:cubicBezTo>
                    <a:cubicBezTo>
                      <a:pt x="259" y="687"/>
                      <a:pt x="218" y="800"/>
                      <a:pt x="156" y="914"/>
                    </a:cubicBezTo>
                    <a:cubicBezTo>
                      <a:pt x="1" y="1234"/>
                      <a:pt x="186" y="1646"/>
                      <a:pt x="578" y="1646"/>
                    </a:cubicBezTo>
                    <a:cubicBezTo>
                      <a:pt x="672" y="1646"/>
                      <a:pt x="775" y="1636"/>
                      <a:pt x="878" y="1636"/>
                    </a:cubicBezTo>
                    <a:cubicBezTo>
                      <a:pt x="904" y="1641"/>
                      <a:pt x="930" y="1643"/>
                      <a:pt x="954" y="1643"/>
                    </a:cubicBezTo>
                    <a:cubicBezTo>
                      <a:pt x="1045" y="1643"/>
                      <a:pt x="1124" y="1615"/>
                      <a:pt x="1197" y="1574"/>
                    </a:cubicBezTo>
                    <a:cubicBezTo>
                      <a:pt x="1352" y="1522"/>
                      <a:pt x="1486" y="1440"/>
                      <a:pt x="1589" y="1295"/>
                    </a:cubicBezTo>
                    <a:cubicBezTo>
                      <a:pt x="1775" y="1017"/>
                      <a:pt x="1610" y="646"/>
                      <a:pt x="1517" y="357"/>
                    </a:cubicBezTo>
                    <a:cubicBezTo>
                      <a:pt x="1452" y="170"/>
                      <a:pt x="1260" y="1"/>
                      <a:pt x="1056" y="1"/>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71" name="Google Shape;3271;p93"/>
              <p:cNvSpPr/>
              <p:nvPr/>
            </p:nvSpPr>
            <p:spPr>
              <a:xfrm>
                <a:off x="7171206" y="1552025"/>
                <a:ext cx="161124" cy="141538"/>
              </a:xfrm>
              <a:custGeom>
                <a:rect b="b" l="l" r="r" t="t"/>
                <a:pathLst>
                  <a:path extrusionOk="0" h="1532" w="1744">
                    <a:moveTo>
                      <a:pt x="1074" y="1"/>
                    </a:moveTo>
                    <a:cubicBezTo>
                      <a:pt x="1033" y="1"/>
                      <a:pt x="992" y="4"/>
                      <a:pt x="949" y="9"/>
                    </a:cubicBezTo>
                    <a:cubicBezTo>
                      <a:pt x="867" y="20"/>
                      <a:pt x="795" y="61"/>
                      <a:pt x="733" y="112"/>
                    </a:cubicBezTo>
                    <a:lnTo>
                      <a:pt x="733" y="102"/>
                    </a:lnTo>
                    <a:cubicBezTo>
                      <a:pt x="681" y="91"/>
                      <a:pt x="640" y="82"/>
                      <a:pt x="599" y="82"/>
                    </a:cubicBezTo>
                    <a:lnTo>
                      <a:pt x="589" y="82"/>
                    </a:lnTo>
                    <a:cubicBezTo>
                      <a:pt x="577" y="80"/>
                      <a:pt x="566" y="79"/>
                      <a:pt x="554" y="79"/>
                    </a:cubicBezTo>
                    <a:cubicBezTo>
                      <a:pt x="407" y="79"/>
                      <a:pt x="243" y="195"/>
                      <a:pt x="176" y="318"/>
                    </a:cubicBezTo>
                    <a:cubicBezTo>
                      <a:pt x="83" y="494"/>
                      <a:pt x="62" y="731"/>
                      <a:pt x="32" y="927"/>
                    </a:cubicBezTo>
                    <a:cubicBezTo>
                      <a:pt x="0" y="1102"/>
                      <a:pt x="32" y="1257"/>
                      <a:pt x="155" y="1391"/>
                    </a:cubicBezTo>
                    <a:cubicBezTo>
                      <a:pt x="247" y="1484"/>
                      <a:pt x="372" y="1532"/>
                      <a:pt x="498" y="1532"/>
                    </a:cubicBezTo>
                    <a:cubicBezTo>
                      <a:pt x="583" y="1532"/>
                      <a:pt x="668" y="1510"/>
                      <a:pt x="743" y="1464"/>
                    </a:cubicBezTo>
                    <a:cubicBezTo>
                      <a:pt x="826" y="1412"/>
                      <a:pt x="919" y="1361"/>
                      <a:pt x="1011" y="1319"/>
                    </a:cubicBezTo>
                    <a:cubicBezTo>
                      <a:pt x="1022" y="1319"/>
                      <a:pt x="1032" y="1319"/>
                      <a:pt x="1032" y="1309"/>
                    </a:cubicBezTo>
                    <a:cubicBezTo>
                      <a:pt x="1063" y="1309"/>
                      <a:pt x="1084" y="1299"/>
                      <a:pt x="1104" y="1278"/>
                    </a:cubicBezTo>
                    <a:cubicBezTo>
                      <a:pt x="1125" y="1278"/>
                      <a:pt x="1146" y="1267"/>
                      <a:pt x="1156" y="1257"/>
                    </a:cubicBezTo>
                    <a:cubicBezTo>
                      <a:pt x="1341" y="1164"/>
                      <a:pt x="1465" y="969"/>
                      <a:pt x="1589" y="814"/>
                    </a:cubicBezTo>
                    <a:cubicBezTo>
                      <a:pt x="1744" y="607"/>
                      <a:pt x="1651" y="360"/>
                      <a:pt x="1476" y="215"/>
                    </a:cubicBezTo>
                    <a:cubicBezTo>
                      <a:pt x="1465" y="185"/>
                      <a:pt x="1444" y="153"/>
                      <a:pt x="1414" y="133"/>
                    </a:cubicBezTo>
                    <a:cubicBezTo>
                      <a:pt x="1312" y="32"/>
                      <a:pt x="1199" y="1"/>
                      <a:pt x="1074" y="1"/>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72" name="Google Shape;3272;p93"/>
              <p:cNvSpPr/>
              <p:nvPr/>
            </p:nvSpPr>
            <p:spPr>
              <a:xfrm>
                <a:off x="7460008" y="1266547"/>
                <a:ext cx="133500" cy="156504"/>
              </a:xfrm>
              <a:custGeom>
                <a:rect b="b" l="l" r="r" t="t"/>
                <a:pathLst>
                  <a:path extrusionOk="0" h="1694" w="1445">
                    <a:moveTo>
                      <a:pt x="564" y="1"/>
                    </a:moveTo>
                    <a:cubicBezTo>
                      <a:pt x="351" y="1"/>
                      <a:pt x="135" y="145"/>
                      <a:pt x="83" y="355"/>
                    </a:cubicBezTo>
                    <a:cubicBezTo>
                      <a:pt x="62" y="448"/>
                      <a:pt x="51" y="541"/>
                      <a:pt x="62" y="634"/>
                    </a:cubicBezTo>
                    <a:cubicBezTo>
                      <a:pt x="21" y="747"/>
                      <a:pt x="0" y="871"/>
                      <a:pt x="0" y="985"/>
                    </a:cubicBezTo>
                    <a:cubicBezTo>
                      <a:pt x="0" y="1180"/>
                      <a:pt x="72" y="1335"/>
                      <a:pt x="196" y="1490"/>
                    </a:cubicBezTo>
                    <a:cubicBezTo>
                      <a:pt x="268" y="1583"/>
                      <a:pt x="413" y="1666"/>
                      <a:pt x="526" y="1686"/>
                    </a:cubicBezTo>
                    <a:cubicBezTo>
                      <a:pt x="571" y="1691"/>
                      <a:pt x="614" y="1694"/>
                      <a:pt x="656" y="1694"/>
                    </a:cubicBezTo>
                    <a:cubicBezTo>
                      <a:pt x="787" y="1694"/>
                      <a:pt x="907" y="1669"/>
                      <a:pt x="1032" y="1614"/>
                    </a:cubicBezTo>
                    <a:cubicBezTo>
                      <a:pt x="1279" y="1510"/>
                      <a:pt x="1444" y="1212"/>
                      <a:pt x="1424" y="943"/>
                    </a:cubicBezTo>
                    <a:cubicBezTo>
                      <a:pt x="1382" y="552"/>
                      <a:pt x="1114" y="273"/>
                      <a:pt x="794" y="66"/>
                    </a:cubicBezTo>
                    <a:cubicBezTo>
                      <a:pt x="724" y="21"/>
                      <a:pt x="644" y="1"/>
                      <a:pt x="564" y="1"/>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73" name="Google Shape;3273;p93"/>
              <p:cNvSpPr/>
              <p:nvPr/>
            </p:nvSpPr>
            <p:spPr>
              <a:xfrm>
                <a:off x="6821520" y="1081218"/>
                <a:ext cx="162048" cy="180340"/>
              </a:xfrm>
              <a:custGeom>
                <a:rect b="b" l="l" r="r" t="t"/>
                <a:pathLst>
                  <a:path extrusionOk="0" h="1952" w="1754">
                    <a:moveTo>
                      <a:pt x="850" y="0"/>
                    </a:moveTo>
                    <a:cubicBezTo>
                      <a:pt x="689" y="0"/>
                      <a:pt x="526" y="60"/>
                      <a:pt x="381" y="154"/>
                    </a:cubicBezTo>
                    <a:cubicBezTo>
                      <a:pt x="196" y="277"/>
                      <a:pt x="103" y="504"/>
                      <a:pt x="175" y="721"/>
                    </a:cubicBezTo>
                    <a:cubicBezTo>
                      <a:pt x="41" y="979"/>
                      <a:pt x="0" y="1278"/>
                      <a:pt x="175" y="1547"/>
                    </a:cubicBezTo>
                    <a:cubicBezTo>
                      <a:pt x="335" y="1786"/>
                      <a:pt x="631" y="1952"/>
                      <a:pt x="928" y="1952"/>
                    </a:cubicBezTo>
                    <a:cubicBezTo>
                      <a:pt x="1015" y="1952"/>
                      <a:pt x="1102" y="1938"/>
                      <a:pt x="1186" y="1907"/>
                    </a:cubicBezTo>
                    <a:cubicBezTo>
                      <a:pt x="1424" y="1815"/>
                      <a:pt x="1578" y="1660"/>
                      <a:pt x="1671" y="1423"/>
                    </a:cubicBezTo>
                    <a:cubicBezTo>
                      <a:pt x="1754" y="1185"/>
                      <a:pt x="1671" y="917"/>
                      <a:pt x="1589" y="701"/>
                    </a:cubicBezTo>
                    <a:cubicBezTo>
                      <a:pt x="1495" y="463"/>
                      <a:pt x="1392" y="206"/>
                      <a:pt x="1155" y="82"/>
                    </a:cubicBezTo>
                    <a:cubicBezTo>
                      <a:pt x="1058" y="25"/>
                      <a:pt x="955" y="0"/>
                      <a:pt x="850"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74" name="Google Shape;3274;p93"/>
              <p:cNvSpPr/>
              <p:nvPr/>
            </p:nvSpPr>
            <p:spPr>
              <a:xfrm>
                <a:off x="7283641" y="981994"/>
                <a:ext cx="146896" cy="132484"/>
              </a:xfrm>
              <a:custGeom>
                <a:rect b="b" l="l" r="r" t="t"/>
                <a:pathLst>
                  <a:path extrusionOk="0" h="1434" w="1590">
                    <a:moveTo>
                      <a:pt x="1115" y="1"/>
                    </a:moveTo>
                    <a:cubicBezTo>
                      <a:pt x="867" y="10"/>
                      <a:pt x="640" y="93"/>
                      <a:pt x="486" y="289"/>
                    </a:cubicBezTo>
                    <a:cubicBezTo>
                      <a:pt x="300" y="310"/>
                      <a:pt x="124" y="464"/>
                      <a:pt x="73" y="650"/>
                    </a:cubicBezTo>
                    <a:cubicBezTo>
                      <a:pt x="1" y="898"/>
                      <a:pt x="135" y="1115"/>
                      <a:pt x="362" y="1218"/>
                    </a:cubicBezTo>
                    <a:cubicBezTo>
                      <a:pt x="383" y="1228"/>
                      <a:pt x="403" y="1238"/>
                      <a:pt x="413" y="1248"/>
                    </a:cubicBezTo>
                    <a:lnTo>
                      <a:pt x="537" y="1310"/>
                    </a:lnTo>
                    <a:cubicBezTo>
                      <a:pt x="671" y="1383"/>
                      <a:pt x="805" y="1434"/>
                      <a:pt x="950" y="1434"/>
                    </a:cubicBezTo>
                    <a:cubicBezTo>
                      <a:pt x="1167" y="1434"/>
                      <a:pt x="1373" y="1310"/>
                      <a:pt x="1476" y="1115"/>
                    </a:cubicBezTo>
                    <a:cubicBezTo>
                      <a:pt x="1579" y="929"/>
                      <a:pt x="1589" y="702"/>
                      <a:pt x="1589" y="485"/>
                    </a:cubicBezTo>
                    <a:cubicBezTo>
                      <a:pt x="1589" y="228"/>
                      <a:pt x="1373" y="1"/>
                      <a:pt x="1115" y="1"/>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75" name="Google Shape;3275;p93"/>
              <p:cNvSpPr/>
              <p:nvPr/>
            </p:nvSpPr>
            <p:spPr>
              <a:xfrm>
                <a:off x="6712873" y="724603"/>
                <a:ext cx="149483" cy="159461"/>
              </a:xfrm>
              <a:custGeom>
                <a:rect b="b" l="l" r="r" t="t"/>
                <a:pathLst>
                  <a:path extrusionOk="0" h="1726" w="1618">
                    <a:moveTo>
                      <a:pt x="830" y="0"/>
                    </a:moveTo>
                    <a:cubicBezTo>
                      <a:pt x="792" y="0"/>
                      <a:pt x="752" y="4"/>
                      <a:pt x="711" y="11"/>
                    </a:cubicBezTo>
                    <a:cubicBezTo>
                      <a:pt x="526" y="53"/>
                      <a:pt x="402" y="187"/>
                      <a:pt x="310" y="352"/>
                    </a:cubicBezTo>
                    <a:cubicBezTo>
                      <a:pt x="83" y="497"/>
                      <a:pt x="0" y="785"/>
                      <a:pt x="134" y="1012"/>
                    </a:cubicBezTo>
                    <a:cubicBezTo>
                      <a:pt x="258" y="1229"/>
                      <a:pt x="340" y="1497"/>
                      <a:pt x="557" y="1641"/>
                    </a:cubicBezTo>
                    <a:cubicBezTo>
                      <a:pt x="638" y="1687"/>
                      <a:pt x="735" y="1716"/>
                      <a:pt x="827" y="1716"/>
                    </a:cubicBezTo>
                    <a:cubicBezTo>
                      <a:pt x="840" y="1716"/>
                      <a:pt x="854" y="1715"/>
                      <a:pt x="867" y="1714"/>
                    </a:cubicBezTo>
                    <a:lnTo>
                      <a:pt x="1000" y="1714"/>
                    </a:lnTo>
                    <a:cubicBezTo>
                      <a:pt x="1037" y="1721"/>
                      <a:pt x="1075" y="1725"/>
                      <a:pt x="1112" y="1725"/>
                    </a:cubicBezTo>
                    <a:cubicBezTo>
                      <a:pt x="1374" y="1725"/>
                      <a:pt x="1618" y="1539"/>
                      <a:pt x="1609" y="1249"/>
                    </a:cubicBezTo>
                    <a:cubicBezTo>
                      <a:pt x="1599" y="868"/>
                      <a:pt x="1465" y="548"/>
                      <a:pt x="1259" y="238"/>
                    </a:cubicBezTo>
                    <a:cubicBezTo>
                      <a:pt x="1148" y="78"/>
                      <a:pt x="1004" y="0"/>
                      <a:pt x="830"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76" name="Google Shape;3276;p93"/>
              <p:cNvSpPr/>
              <p:nvPr/>
            </p:nvSpPr>
            <p:spPr>
              <a:xfrm>
                <a:off x="7596187" y="679887"/>
                <a:ext cx="123984" cy="142462"/>
              </a:xfrm>
              <a:custGeom>
                <a:rect b="b" l="l" r="r" t="t"/>
                <a:pathLst>
                  <a:path extrusionOk="0" h="1542" w="1342">
                    <a:moveTo>
                      <a:pt x="517" y="0"/>
                    </a:moveTo>
                    <a:cubicBezTo>
                      <a:pt x="362" y="0"/>
                      <a:pt x="166" y="93"/>
                      <a:pt x="104" y="238"/>
                    </a:cubicBezTo>
                    <a:cubicBezTo>
                      <a:pt x="22" y="433"/>
                      <a:pt x="1" y="578"/>
                      <a:pt x="32" y="774"/>
                    </a:cubicBezTo>
                    <a:lnTo>
                      <a:pt x="63" y="867"/>
                    </a:lnTo>
                    <a:cubicBezTo>
                      <a:pt x="22" y="1063"/>
                      <a:pt x="73" y="1259"/>
                      <a:pt x="280" y="1382"/>
                    </a:cubicBezTo>
                    <a:cubicBezTo>
                      <a:pt x="342" y="1414"/>
                      <a:pt x="424" y="1434"/>
                      <a:pt x="507" y="1444"/>
                    </a:cubicBezTo>
                    <a:cubicBezTo>
                      <a:pt x="584" y="1511"/>
                      <a:pt x="691" y="1542"/>
                      <a:pt x="798" y="1542"/>
                    </a:cubicBezTo>
                    <a:cubicBezTo>
                      <a:pt x="890" y="1542"/>
                      <a:pt x="981" y="1519"/>
                      <a:pt x="1053" y="1476"/>
                    </a:cubicBezTo>
                    <a:cubicBezTo>
                      <a:pt x="1291" y="1331"/>
                      <a:pt x="1342" y="1052"/>
                      <a:pt x="1218" y="816"/>
                    </a:cubicBezTo>
                    <a:cubicBezTo>
                      <a:pt x="1218" y="816"/>
                      <a:pt x="1218" y="805"/>
                      <a:pt x="1208" y="795"/>
                    </a:cubicBezTo>
                    <a:cubicBezTo>
                      <a:pt x="1249" y="630"/>
                      <a:pt x="1229" y="465"/>
                      <a:pt x="1136" y="320"/>
                    </a:cubicBezTo>
                    <a:cubicBezTo>
                      <a:pt x="1074" y="227"/>
                      <a:pt x="991" y="145"/>
                      <a:pt x="899" y="93"/>
                    </a:cubicBezTo>
                    <a:cubicBezTo>
                      <a:pt x="816" y="42"/>
                      <a:pt x="723" y="0"/>
                      <a:pt x="610"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77" name="Google Shape;3277;p93"/>
              <p:cNvSpPr/>
              <p:nvPr/>
            </p:nvSpPr>
            <p:spPr>
              <a:xfrm>
                <a:off x="6845264" y="2369284"/>
                <a:ext cx="134516" cy="124261"/>
              </a:xfrm>
              <a:custGeom>
                <a:rect b="b" l="l" r="r" t="t"/>
                <a:pathLst>
                  <a:path extrusionOk="0" h="1345" w="1456">
                    <a:moveTo>
                      <a:pt x="894" y="0"/>
                    </a:moveTo>
                    <a:cubicBezTo>
                      <a:pt x="878" y="0"/>
                      <a:pt x="862" y="1"/>
                      <a:pt x="846" y="3"/>
                    </a:cubicBezTo>
                    <a:cubicBezTo>
                      <a:pt x="733" y="13"/>
                      <a:pt x="630" y="55"/>
                      <a:pt x="537" y="107"/>
                    </a:cubicBezTo>
                    <a:cubicBezTo>
                      <a:pt x="496" y="127"/>
                      <a:pt x="465" y="137"/>
                      <a:pt x="434" y="158"/>
                    </a:cubicBezTo>
                    <a:cubicBezTo>
                      <a:pt x="321" y="240"/>
                      <a:pt x="238" y="343"/>
                      <a:pt x="186" y="478"/>
                    </a:cubicBezTo>
                    <a:cubicBezTo>
                      <a:pt x="176" y="488"/>
                      <a:pt x="156" y="509"/>
                      <a:pt x="145" y="529"/>
                    </a:cubicBezTo>
                    <a:cubicBezTo>
                      <a:pt x="1" y="746"/>
                      <a:pt x="104" y="1056"/>
                      <a:pt x="321" y="1189"/>
                    </a:cubicBezTo>
                    <a:cubicBezTo>
                      <a:pt x="351" y="1200"/>
                      <a:pt x="383" y="1221"/>
                      <a:pt x="413" y="1231"/>
                    </a:cubicBezTo>
                    <a:cubicBezTo>
                      <a:pt x="475" y="1272"/>
                      <a:pt x="537" y="1313"/>
                      <a:pt x="619" y="1324"/>
                    </a:cubicBezTo>
                    <a:cubicBezTo>
                      <a:pt x="733" y="1344"/>
                      <a:pt x="836" y="1344"/>
                      <a:pt x="950" y="1344"/>
                    </a:cubicBezTo>
                    <a:cubicBezTo>
                      <a:pt x="1197" y="1344"/>
                      <a:pt x="1435" y="1127"/>
                      <a:pt x="1424" y="870"/>
                    </a:cubicBezTo>
                    <a:cubicBezTo>
                      <a:pt x="1424" y="808"/>
                      <a:pt x="1414" y="756"/>
                      <a:pt x="1403" y="705"/>
                    </a:cubicBezTo>
                    <a:cubicBezTo>
                      <a:pt x="1455" y="509"/>
                      <a:pt x="1393" y="282"/>
                      <a:pt x="1218" y="178"/>
                    </a:cubicBezTo>
                    <a:cubicBezTo>
                      <a:pt x="1144" y="77"/>
                      <a:pt x="1029" y="0"/>
                      <a:pt x="894"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78" name="Google Shape;3278;p93"/>
              <p:cNvSpPr/>
              <p:nvPr/>
            </p:nvSpPr>
            <p:spPr>
              <a:xfrm>
                <a:off x="7625844" y="1755831"/>
                <a:ext cx="99132" cy="115392"/>
              </a:xfrm>
              <a:custGeom>
                <a:rect b="b" l="l" r="r" t="t"/>
                <a:pathLst>
                  <a:path extrusionOk="0" h="1249" w="1073">
                    <a:moveTo>
                      <a:pt x="484" y="0"/>
                    </a:moveTo>
                    <a:cubicBezTo>
                      <a:pt x="227" y="0"/>
                      <a:pt x="0" y="217"/>
                      <a:pt x="0" y="485"/>
                    </a:cubicBezTo>
                    <a:cubicBezTo>
                      <a:pt x="0" y="588"/>
                      <a:pt x="41" y="681"/>
                      <a:pt x="103" y="764"/>
                    </a:cubicBezTo>
                    <a:lnTo>
                      <a:pt x="103" y="774"/>
                    </a:lnTo>
                    <a:cubicBezTo>
                      <a:pt x="103" y="1032"/>
                      <a:pt x="319" y="1248"/>
                      <a:pt x="578" y="1248"/>
                    </a:cubicBezTo>
                    <a:cubicBezTo>
                      <a:pt x="846" y="1248"/>
                      <a:pt x="1062" y="1032"/>
                      <a:pt x="1062" y="774"/>
                    </a:cubicBezTo>
                    <a:cubicBezTo>
                      <a:pt x="1062" y="599"/>
                      <a:pt x="1073" y="423"/>
                      <a:pt x="980" y="269"/>
                    </a:cubicBezTo>
                    <a:cubicBezTo>
                      <a:pt x="876" y="83"/>
                      <a:pt x="691" y="0"/>
                      <a:pt x="484"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3279" name="Google Shape;3279;p93"/>
            <p:cNvSpPr/>
            <p:nvPr/>
          </p:nvSpPr>
          <p:spPr>
            <a:xfrm>
              <a:off x="226610" y="319637"/>
              <a:ext cx="694785" cy="665412"/>
            </a:xfrm>
            <a:custGeom>
              <a:rect b="b" l="l" r="r" t="t"/>
              <a:pathLst>
                <a:path extrusionOk="0" h="14340" w="14973">
                  <a:moveTo>
                    <a:pt x="5804" y="1"/>
                  </a:moveTo>
                  <a:cubicBezTo>
                    <a:pt x="5569" y="1"/>
                    <a:pt x="5300" y="71"/>
                    <a:pt x="5030" y="212"/>
                  </a:cubicBezTo>
                  <a:cubicBezTo>
                    <a:pt x="4538" y="469"/>
                    <a:pt x="4327" y="938"/>
                    <a:pt x="4339" y="1431"/>
                  </a:cubicBezTo>
                  <a:lnTo>
                    <a:pt x="4327" y="1431"/>
                  </a:lnTo>
                  <a:lnTo>
                    <a:pt x="4339" y="1443"/>
                  </a:lnTo>
                  <a:cubicBezTo>
                    <a:pt x="4339" y="1501"/>
                    <a:pt x="4339" y="1560"/>
                    <a:pt x="4350" y="1607"/>
                  </a:cubicBezTo>
                  <a:lnTo>
                    <a:pt x="4350" y="1618"/>
                  </a:lnTo>
                  <a:cubicBezTo>
                    <a:pt x="4350" y="1665"/>
                    <a:pt x="4362" y="1724"/>
                    <a:pt x="4374" y="1771"/>
                  </a:cubicBezTo>
                  <a:cubicBezTo>
                    <a:pt x="4374" y="1795"/>
                    <a:pt x="4386" y="1806"/>
                    <a:pt x="4386" y="1829"/>
                  </a:cubicBezTo>
                  <a:cubicBezTo>
                    <a:pt x="4397" y="1865"/>
                    <a:pt x="4409" y="1900"/>
                    <a:pt x="4420" y="1947"/>
                  </a:cubicBezTo>
                  <a:cubicBezTo>
                    <a:pt x="4420" y="1959"/>
                    <a:pt x="4433" y="1970"/>
                    <a:pt x="4433" y="1994"/>
                  </a:cubicBezTo>
                  <a:cubicBezTo>
                    <a:pt x="4456" y="2041"/>
                    <a:pt x="4467" y="2100"/>
                    <a:pt x="4491" y="2147"/>
                  </a:cubicBezTo>
                  <a:cubicBezTo>
                    <a:pt x="4491" y="2147"/>
                    <a:pt x="4491" y="2158"/>
                    <a:pt x="4503" y="2158"/>
                  </a:cubicBezTo>
                  <a:cubicBezTo>
                    <a:pt x="4514" y="2205"/>
                    <a:pt x="4550" y="2252"/>
                    <a:pt x="4573" y="2298"/>
                  </a:cubicBezTo>
                  <a:cubicBezTo>
                    <a:pt x="4573" y="2322"/>
                    <a:pt x="4585" y="2334"/>
                    <a:pt x="4597" y="2345"/>
                  </a:cubicBezTo>
                  <a:lnTo>
                    <a:pt x="4667" y="2451"/>
                  </a:lnTo>
                  <a:cubicBezTo>
                    <a:pt x="4667" y="2463"/>
                    <a:pt x="4678" y="2475"/>
                    <a:pt x="4691" y="2498"/>
                  </a:cubicBezTo>
                  <a:cubicBezTo>
                    <a:pt x="4725" y="2545"/>
                    <a:pt x="4761" y="2580"/>
                    <a:pt x="4796" y="2627"/>
                  </a:cubicBezTo>
                  <a:cubicBezTo>
                    <a:pt x="4831" y="2674"/>
                    <a:pt x="4866" y="2709"/>
                    <a:pt x="4913" y="2744"/>
                  </a:cubicBezTo>
                  <a:lnTo>
                    <a:pt x="4949" y="2780"/>
                  </a:lnTo>
                  <a:cubicBezTo>
                    <a:pt x="4972" y="2814"/>
                    <a:pt x="5007" y="2838"/>
                    <a:pt x="5042" y="2861"/>
                  </a:cubicBezTo>
                  <a:lnTo>
                    <a:pt x="5077" y="2897"/>
                  </a:lnTo>
                  <a:cubicBezTo>
                    <a:pt x="5124" y="2932"/>
                    <a:pt x="5171" y="2955"/>
                    <a:pt x="5218" y="2991"/>
                  </a:cubicBezTo>
                  <a:lnTo>
                    <a:pt x="5230" y="2991"/>
                  </a:lnTo>
                  <a:lnTo>
                    <a:pt x="5371" y="3061"/>
                  </a:lnTo>
                  <a:cubicBezTo>
                    <a:pt x="5382" y="3072"/>
                    <a:pt x="5405" y="3072"/>
                    <a:pt x="5417" y="3084"/>
                  </a:cubicBezTo>
                  <a:cubicBezTo>
                    <a:pt x="5452" y="3096"/>
                    <a:pt x="5488" y="3108"/>
                    <a:pt x="5535" y="3119"/>
                  </a:cubicBezTo>
                  <a:cubicBezTo>
                    <a:pt x="5546" y="3119"/>
                    <a:pt x="5569" y="3131"/>
                    <a:pt x="5582" y="3131"/>
                  </a:cubicBezTo>
                  <a:cubicBezTo>
                    <a:pt x="5640" y="3143"/>
                    <a:pt x="5687" y="3155"/>
                    <a:pt x="5746" y="3166"/>
                  </a:cubicBezTo>
                  <a:lnTo>
                    <a:pt x="5757" y="3166"/>
                  </a:lnTo>
                  <a:cubicBezTo>
                    <a:pt x="5804" y="3178"/>
                    <a:pt x="5863" y="3178"/>
                    <a:pt x="5921" y="3178"/>
                  </a:cubicBezTo>
                  <a:lnTo>
                    <a:pt x="5980" y="3178"/>
                  </a:lnTo>
                  <a:cubicBezTo>
                    <a:pt x="6004" y="3178"/>
                    <a:pt x="6038" y="3166"/>
                    <a:pt x="6074" y="3166"/>
                  </a:cubicBezTo>
                  <a:cubicBezTo>
                    <a:pt x="6226" y="3788"/>
                    <a:pt x="6426" y="4398"/>
                    <a:pt x="6578" y="5018"/>
                  </a:cubicBezTo>
                  <a:cubicBezTo>
                    <a:pt x="6531" y="5042"/>
                    <a:pt x="6473" y="5078"/>
                    <a:pt x="6414" y="5101"/>
                  </a:cubicBezTo>
                  <a:cubicBezTo>
                    <a:pt x="5675" y="5487"/>
                    <a:pt x="5300" y="6144"/>
                    <a:pt x="5218" y="6860"/>
                  </a:cubicBezTo>
                  <a:cubicBezTo>
                    <a:pt x="4433" y="6953"/>
                    <a:pt x="3670" y="7141"/>
                    <a:pt x="2909" y="7246"/>
                  </a:cubicBezTo>
                  <a:cubicBezTo>
                    <a:pt x="2674" y="6660"/>
                    <a:pt x="2158" y="6167"/>
                    <a:pt x="1478" y="6167"/>
                  </a:cubicBezTo>
                  <a:cubicBezTo>
                    <a:pt x="1244" y="6167"/>
                    <a:pt x="974" y="6238"/>
                    <a:pt x="704" y="6379"/>
                  </a:cubicBezTo>
                  <a:cubicBezTo>
                    <a:pt x="212" y="6636"/>
                    <a:pt x="1" y="7105"/>
                    <a:pt x="12" y="7598"/>
                  </a:cubicBezTo>
                  <a:lnTo>
                    <a:pt x="1" y="7598"/>
                  </a:lnTo>
                  <a:cubicBezTo>
                    <a:pt x="12" y="7598"/>
                    <a:pt x="12" y="7610"/>
                    <a:pt x="12" y="7610"/>
                  </a:cubicBezTo>
                  <a:cubicBezTo>
                    <a:pt x="12" y="7668"/>
                    <a:pt x="12" y="7727"/>
                    <a:pt x="24" y="7774"/>
                  </a:cubicBezTo>
                  <a:lnTo>
                    <a:pt x="24" y="7785"/>
                  </a:lnTo>
                  <a:cubicBezTo>
                    <a:pt x="24" y="7832"/>
                    <a:pt x="36" y="7891"/>
                    <a:pt x="48" y="7938"/>
                  </a:cubicBezTo>
                  <a:cubicBezTo>
                    <a:pt x="48" y="7962"/>
                    <a:pt x="59" y="7973"/>
                    <a:pt x="59" y="7985"/>
                  </a:cubicBezTo>
                  <a:cubicBezTo>
                    <a:pt x="71" y="8032"/>
                    <a:pt x="83" y="8067"/>
                    <a:pt x="95" y="8114"/>
                  </a:cubicBezTo>
                  <a:cubicBezTo>
                    <a:pt x="95" y="8126"/>
                    <a:pt x="106" y="8137"/>
                    <a:pt x="106" y="8161"/>
                  </a:cubicBezTo>
                  <a:cubicBezTo>
                    <a:pt x="129" y="8207"/>
                    <a:pt x="142" y="8267"/>
                    <a:pt x="165" y="8313"/>
                  </a:cubicBezTo>
                  <a:lnTo>
                    <a:pt x="165" y="8325"/>
                  </a:lnTo>
                  <a:cubicBezTo>
                    <a:pt x="188" y="8372"/>
                    <a:pt x="223" y="8419"/>
                    <a:pt x="247" y="8465"/>
                  </a:cubicBezTo>
                  <a:cubicBezTo>
                    <a:pt x="247" y="8489"/>
                    <a:pt x="259" y="8501"/>
                    <a:pt x="270" y="8512"/>
                  </a:cubicBezTo>
                  <a:lnTo>
                    <a:pt x="340" y="8618"/>
                  </a:lnTo>
                  <a:cubicBezTo>
                    <a:pt x="340" y="8630"/>
                    <a:pt x="353" y="8642"/>
                    <a:pt x="364" y="8665"/>
                  </a:cubicBezTo>
                  <a:cubicBezTo>
                    <a:pt x="400" y="8712"/>
                    <a:pt x="434" y="8747"/>
                    <a:pt x="470" y="8794"/>
                  </a:cubicBezTo>
                  <a:cubicBezTo>
                    <a:pt x="505" y="8841"/>
                    <a:pt x="540" y="8876"/>
                    <a:pt x="587" y="8911"/>
                  </a:cubicBezTo>
                  <a:lnTo>
                    <a:pt x="622" y="8947"/>
                  </a:lnTo>
                  <a:cubicBezTo>
                    <a:pt x="645" y="8981"/>
                    <a:pt x="681" y="9005"/>
                    <a:pt x="716" y="9028"/>
                  </a:cubicBezTo>
                  <a:lnTo>
                    <a:pt x="751" y="9064"/>
                  </a:lnTo>
                  <a:cubicBezTo>
                    <a:pt x="798" y="9099"/>
                    <a:pt x="845" y="9122"/>
                    <a:pt x="892" y="9158"/>
                  </a:cubicBezTo>
                  <a:cubicBezTo>
                    <a:pt x="939" y="9181"/>
                    <a:pt x="997" y="9205"/>
                    <a:pt x="1044" y="9228"/>
                  </a:cubicBezTo>
                  <a:cubicBezTo>
                    <a:pt x="1056" y="9239"/>
                    <a:pt x="1080" y="9239"/>
                    <a:pt x="1091" y="9251"/>
                  </a:cubicBezTo>
                  <a:cubicBezTo>
                    <a:pt x="1126" y="9263"/>
                    <a:pt x="1161" y="9275"/>
                    <a:pt x="1208" y="9286"/>
                  </a:cubicBezTo>
                  <a:cubicBezTo>
                    <a:pt x="1220" y="9286"/>
                    <a:pt x="1244" y="9298"/>
                    <a:pt x="1255" y="9298"/>
                  </a:cubicBezTo>
                  <a:cubicBezTo>
                    <a:pt x="1314" y="9310"/>
                    <a:pt x="1361" y="9322"/>
                    <a:pt x="1419" y="9333"/>
                  </a:cubicBezTo>
                  <a:cubicBezTo>
                    <a:pt x="1478" y="9345"/>
                    <a:pt x="1536" y="9345"/>
                    <a:pt x="1595" y="9345"/>
                  </a:cubicBezTo>
                  <a:lnTo>
                    <a:pt x="1654" y="9345"/>
                  </a:lnTo>
                  <a:cubicBezTo>
                    <a:pt x="1700" y="9333"/>
                    <a:pt x="1736" y="9333"/>
                    <a:pt x="1783" y="9333"/>
                  </a:cubicBezTo>
                  <a:cubicBezTo>
                    <a:pt x="1806" y="9322"/>
                    <a:pt x="1830" y="9322"/>
                    <a:pt x="1841" y="9322"/>
                  </a:cubicBezTo>
                  <a:cubicBezTo>
                    <a:pt x="1900" y="9310"/>
                    <a:pt x="1971" y="9298"/>
                    <a:pt x="2029" y="9275"/>
                  </a:cubicBezTo>
                  <a:cubicBezTo>
                    <a:pt x="2088" y="9251"/>
                    <a:pt x="2146" y="9239"/>
                    <a:pt x="2193" y="9216"/>
                  </a:cubicBezTo>
                  <a:cubicBezTo>
                    <a:pt x="2205" y="9205"/>
                    <a:pt x="2216" y="9205"/>
                    <a:pt x="2229" y="9192"/>
                  </a:cubicBezTo>
                  <a:cubicBezTo>
                    <a:pt x="2275" y="9169"/>
                    <a:pt x="2322" y="9145"/>
                    <a:pt x="2357" y="9122"/>
                  </a:cubicBezTo>
                  <a:cubicBezTo>
                    <a:pt x="2369" y="9111"/>
                    <a:pt x="2380" y="9111"/>
                    <a:pt x="2380" y="9099"/>
                  </a:cubicBezTo>
                  <a:cubicBezTo>
                    <a:pt x="2427" y="9075"/>
                    <a:pt x="2463" y="9052"/>
                    <a:pt x="2498" y="9028"/>
                  </a:cubicBezTo>
                  <a:cubicBezTo>
                    <a:pt x="2498" y="9017"/>
                    <a:pt x="2510" y="9017"/>
                    <a:pt x="2521" y="9005"/>
                  </a:cubicBezTo>
                  <a:cubicBezTo>
                    <a:pt x="2557" y="8981"/>
                    <a:pt x="2591" y="8947"/>
                    <a:pt x="2627" y="8911"/>
                  </a:cubicBezTo>
                  <a:cubicBezTo>
                    <a:pt x="2627" y="8900"/>
                    <a:pt x="2638" y="8900"/>
                    <a:pt x="2651" y="8887"/>
                  </a:cubicBezTo>
                  <a:cubicBezTo>
                    <a:pt x="2709" y="8817"/>
                    <a:pt x="2768" y="8747"/>
                    <a:pt x="2815" y="8665"/>
                  </a:cubicBezTo>
                  <a:cubicBezTo>
                    <a:pt x="2826" y="8653"/>
                    <a:pt x="2826" y="8653"/>
                    <a:pt x="2826" y="8642"/>
                  </a:cubicBezTo>
                  <a:cubicBezTo>
                    <a:pt x="2849" y="8606"/>
                    <a:pt x="2873" y="8559"/>
                    <a:pt x="2896" y="8525"/>
                  </a:cubicBezTo>
                  <a:cubicBezTo>
                    <a:pt x="2896" y="8512"/>
                    <a:pt x="2896" y="8512"/>
                    <a:pt x="2909" y="8501"/>
                  </a:cubicBezTo>
                  <a:cubicBezTo>
                    <a:pt x="2920" y="8465"/>
                    <a:pt x="2932" y="8431"/>
                    <a:pt x="2943" y="8384"/>
                  </a:cubicBezTo>
                  <a:cubicBezTo>
                    <a:pt x="2955" y="8384"/>
                    <a:pt x="2955" y="8372"/>
                    <a:pt x="2955" y="8372"/>
                  </a:cubicBezTo>
                  <a:lnTo>
                    <a:pt x="2990" y="8231"/>
                  </a:lnTo>
                  <a:lnTo>
                    <a:pt x="2990" y="8207"/>
                  </a:lnTo>
                  <a:cubicBezTo>
                    <a:pt x="3002" y="8161"/>
                    <a:pt x="3014" y="8126"/>
                    <a:pt x="3014" y="8079"/>
                  </a:cubicBezTo>
                  <a:cubicBezTo>
                    <a:pt x="3026" y="8009"/>
                    <a:pt x="3026" y="7950"/>
                    <a:pt x="3026" y="7879"/>
                  </a:cubicBezTo>
                  <a:cubicBezTo>
                    <a:pt x="3753" y="7774"/>
                    <a:pt x="4480" y="7598"/>
                    <a:pt x="5206" y="7504"/>
                  </a:cubicBezTo>
                  <a:cubicBezTo>
                    <a:pt x="5218" y="7527"/>
                    <a:pt x="5218" y="7540"/>
                    <a:pt x="5218" y="7551"/>
                  </a:cubicBezTo>
                  <a:lnTo>
                    <a:pt x="5218" y="7574"/>
                  </a:lnTo>
                  <a:cubicBezTo>
                    <a:pt x="5218" y="7610"/>
                    <a:pt x="5230" y="7657"/>
                    <a:pt x="5241" y="7704"/>
                  </a:cubicBezTo>
                  <a:lnTo>
                    <a:pt x="5241" y="7739"/>
                  </a:lnTo>
                  <a:cubicBezTo>
                    <a:pt x="5253" y="7785"/>
                    <a:pt x="5253" y="7821"/>
                    <a:pt x="5265" y="7856"/>
                  </a:cubicBezTo>
                  <a:cubicBezTo>
                    <a:pt x="5265" y="7868"/>
                    <a:pt x="5277" y="7879"/>
                    <a:pt x="5277" y="7891"/>
                  </a:cubicBezTo>
                  <a:lnTo>
                    <a:pt x="5312" y="8032"/>
                  </a:lnTo>
                  <a:lnTo>
                    <a:pt x="5312" y="8043"/>
                  </a:lnTo>
                  <a:cubicBezTo>
                    <a:pt x="5324" y="8090"/>
                    <a:pt x="5335" y="8137"/>
                    <a:pt x="5358" y="8173"/>
                  </a:cubicBezTo>
                  <a:cubicBezTo>
                    <a:pt x="5358" y="8196"/>
                    <a:pt x="5358" y="8207"/>
                    <a:pt x="5371" y="8220"/>
                  </a:cubicBezTo>
                  <a:lnTo>
                    <a:pt x="5405" y="8325"/>
                  </a:lnTo>
                  <a:cubicBezTo>
                    <a:pt x="5417" y="8337"/>
                    <a:pt x="5417" y="8348"/>
                    <a:pt x="5417" y="8360"/>
                  </a:cubicBezTo>
                  <a:cubicBezTo>
                    <a:pt x="5441" y="8407"/>
                    <a:pt x="5452" y="8454"/>
                    <a:pt x="5476" y="8501"/>
                  </a:cubicBezTo>
                  <a:cubicBezTo>
                    <a:pt x="5476" y="8501"/>
                    <a:pt x="5476" y="8512"/>
                    <a:pt x="5488" y="8512"/>
                  </a:cubicBezTo>
                  <a:cubicBezTo>
                    <a:pt x="5499" y="8548"/>
                    <a:pt x="5523" y="8595"/>
                    <a:pt x="5546" y="8642"/>
                  </a:cubicBezTo>
                  <a:cubicBezTo>
                    <a:pt x="5546" y="8653"/>
                    <a:pt x="5558" y="8665"/>
                    <a:pt x="5558" y="8676"/>
                  </a:cubicBezTo>
                  <a:cubicBezTo>
                    <a:pt x="5582" y="8712"/>
                    <a:pt x="5593" y="8747"/>
                    <a:pt x="5616" y="8770"/>
                  </a:cubicBezTo>
                  <a:cubicBezTo>
                    <a:pt x="5616" y="8782"/>
                    <a:pt x="5629" y="8806"/>
                    <a:pt x="5640" y="8817"/>
                  </a:cubicBezTo>
                  <a:cubicBezTo>
                    <a:pt x="5663" y="8853"/>
                    <a:pt x="5687" y="8900"/>
                    <a:pt x="5710" y="8947"/>
                  </a:cubicBezTo>
                  <a:cubicBezTo>
                    <a:pt x="5746" y="8993"/>
                    <a:pt x="5769" y="9028"/>
                    <a:pt x="5793" y="9064"/>
                  </a:cubicBezTo>
                  <a:cubicBezTo>
                    <a:pt x="5804" y="9075"/>
                    <a:pt x="5804" y="9087"/>
                    <a:pt x="5816" y="9099"/>
                  </a:cubicBezTo>
                  <a:cubicBezTo>
                    <a:pt x="5840" y="9134"/>
                    <a:pt x="5863" y="9158"/>
                    <a:pt x="5886" y="9192"/>
                  </a:cubicBezTo>
                  <a:cubicBezTo>
                    <a:pt x="5898" y="9205"/>
                    <a:pt x="5898" y="9216"/>
                    <a:pt x="5910" y="9228"/>
                  </a:cubicBezTo>
                  <a:cubicBezTo>
                    <a:pt x="5945" y="9263"/>
                    <a:pt x="5968" y="9298"/>
                    <a:pt x="6004" y="9345"/>
                  </a:cubicBezTo>
                  <a:lnTo>
                    <a:pt x="6109" y="9450"/>
                  </a:lnTo>
                  <a:cubicBezTo>
                    <a:pt x="6109" y="9462"/>
                    <a:pt x="6121" y="9474"/>
                    <a:pt x="6132" y="9486"/>
                  </a:cubicBezTo>
                  <a:cubicBezTo>
                    <a:pt x="6156" y="9509"/>
                    <a:pt x="6191" y="9533"/>
                    <a:pt x="6215" y="9556"/>
                  </a:cubicBezTo>
                  <a:cubicBezTo>
                    <a:pt x="6226" y="9567"/>
                    <a:pt x="6238" y="9580"/>
                    <a:pt x="6238" y="9591"/>
                  </a:cubicBezTo>
                  <a:cubicBezTo>
                    <a:pt x="6273" y="9627"/>
                    <a:pt x="6320" y="9661"/>
                    <a:pt x="6355" y="9685"/>
                  </a:cubicBezTo>
                  <a:lnTo>
                    <a:pt x="6355" y="9697"/>
                  </a:lnTo>
                  <a:cubicBezTo>
                    <a:pt x="6390" y="9720"/>
                    <a:pt x="6426" y="9755"/>
                    <a:pt x="6473" y="9779"/>
                  </a:cubicBezTo>
                  <a:cubicBezTo>
                    <a:pt x="6484" y="9791"/>
                    <a:pt x="6496" y="9802"/>
                    <a:pt x="6507" y="9802"/>
                  </a:cubicBezTo>
                  <a:cubicBezTo>
                    <a:pt x="6531" y="9825"/>
                    <a:pt x="6566" y="9849"/>
                    <a:pt x="6590" y="9872"/>
                  </a:cubicBezTo>
                  <a:cubicBezTo>
                    <a:pt x="6601" y="9872"/>
                    <a:pt x="6613" y="9885"/>
                    <a:pt x="6625" y="9896"/>
                  </a:cubicBezTo>
                  <a:cubicBezTo>
                    <a:pt x="6672" y="9919"/>
                    <a:pt x="6707" y="9943"/>
                    <a:pt x="6754" y="9966"/>
                  </a:cubicBezTo>
                  <a:cubicBezTo>
                    <a:pt x="6801" y="10002"/>
                    <a:pt x="6836" y="10013"/>
                    <a:pt x="6883" y="10036"/>
                  </a:cubicBezTo>
                  <a:cubicBezTo>
                    <a:pt x="6895" y="10049"/>
                    <a:pt x="6906" y="10049"/>
                    <a:pt x="6918" y="10060"/>
                  </a:cubicBezTo>
                  <a:cubicBezTo>
                    <a:pt x="6953" y="10072"/>
                    <a:pt x="6989" y="10096"/>
                    <a:pt x="7023" y="10107"/>
                  </a:cubicBezTo>
                  <a:cubicBezTo>
                    <a:pt x="7035" y="10107"/>
                    <a:pt x="7047" y="10119"/>
                    <a:pt x="7059" y="10119"/>
                  </a:cubicBezTo>
                  <a:cubicBezTo>
                    <a:pt x="7106" y="10142"/>
                    <a:pt x="7153" y="10154"/>
                    <a:pt x="7200" y="10177"/>
                  </a:cubicBezTo>
                  <a:cubicBezTo>
                    <a:pt x="7234" y="10189"/>
                    <a:pt x="7270" y="10201"/>
                    <a:pt x="7293" y="10213"/>
                  </a:cubicBezTo>
                  <a:cubicBezTo>
                    <a:pt x="7246" y="10529"/>
                    <a:pt x="7200" y="10857"/>
                    <a:pt x="7153" y="11174"/>
                  </a:cubicBezTo>
                  <a:cubicBezTo>
                    <a:pt x="6929" y="11185"/>
                    <a:pt x="6695" y="11256"/>
                    <a:pt x="6449" y="11385"/>
                  </a:cubicBezTo>
                  <a:cubicBezTo>
                    <a:pt x="5945" y="11643"/>
                    <a:pt x="5746" y="12112"/>
                    <a:pt x="5746" y="12605"/>
                  </a:cubicBezTo>
                  <a:lnTo>
                    <a:pt x="5746" y="12616"/>
                  </a:lnTo>
                  <a:cubicBezTo>
                    <a:pt x="5757" y="12675"/>
                    <a:pt x="5757" y="12722"/>
                    <a:pt x="5757" y="12780"/>
                  </a:cubicBezTo>
                  <a:cubicBezTo>
                    <a:pt x="5757" y="12780"/>
                    <a:pt x="5769" y="12780"/>
                    <a:pt x="5769" y="12792"/>
                  </a:cubicBezTo>
                  <a:cubicBezTo>
                    <a:pt x="5769" y="12839"/>
                    <a:pt x="5780" y="12897"/>
                    <a:pt x="5793" y="12944"/>
                  </a:cubicBezTo>
                  <a:cubicBezTo>
                    <a:pt x="5793" y="12956"/>
                    <a:pt x="5804" y="12980"/>
                    <a:pt x="5804" y="12991"/>
                  </a:cubicBezTo>
                  <a:cubicBezTo>
                    <a:pt x="5816" y="13038"/>
                    <a:pt x="5827" y="13074"/>
                    <a:pt x="5840" y="13108"/>
                  </a:cubicBezTo>
                  <a:cubicBezTo>
                    <a:pt x="5840" y="13132"/>
                    <a:pt x="5851" y="13144"/>
                    <a:pt x="5851" y="13167"/>
                  </a:cubicBezTo>
                  <a:cubicBezTo>
                    <a:pt x="5874" y="13214"/>
                    <a:pt x="5886" y="13261"/>
                    <a:pt x="5910" y="13319"/>
                  </a:cubicBezTo>
                  <a:lnTo>
                    <a:pt x="5921" y="13331"/>
                  </a:lnTo>
                  <a:cubicBezTo>
                    <a:pt x="5933" y="13378"/>
                    <a:pt x="5957" y="13425"/>
                    <a:pt x="5992" y="13472"/>
                  </a:cubicBezTo>
                  <a:cubicBezTo>
                    <a:pt x="5992" y="13483"/>
                    <a:pt x="6004" y="13496"/>
                    <a:pt x="6015" y="13519"/>
                  </a:cubicBezTo>
                  <a:cubicBezTo>
                    <a:pt x="6038" y="13554"/>
                    <a:pt x="6062" y="13589"/>
                    <a:pt x="6074" y="13624"/>
                  </a:cubicBezTo>
                  <a:lnTo>
                    <a:pt x="6109" y="13660"/>
                  </a:lnTo>
                  <a:lnTo>
                    <a:pt x="6215" y="13800"/>
                  </a:lnTo>
                  <a:cubicBezTo>
                    <a:pt x="6249" y="13847"/>
                    <a:pt x="6285" y="13882"/>
                    <a:pt x="6332" y="13918"/>
                  </a:cubicBezTo>
                  <a:lnTo>
                    <a:pt x="6367" y="13952"/>
                  </a:lnTo>
                  <a:cubicBezTo>
                    <a:pt x="6390" y="13976"/>
                    <a:pt x="6426" y="14011"/>
                    <a:pt x="6460" y="14035"/>
                  </a:cubicBezTo>
                  <a:cubicBezTo>
                    <a:pt x="6473" y="14046"/>
                    <a:pt x="6484" y="14058"/>
                    <a:pt x="6496" y="14058"/>
                  </a:cubicBezTo>
                  <a:cubicBezTo>
                    <a:pt x="6543" y="14093"/>
                    <a:pt x="6590" y="14129"/>
                    <a:pt x="6637" y="14152"/>
                  </a:cubicBezTo>
                  <a:lnTo>
                    <a:pt x="6648" y="14163"/>
                  </a:lnTo>
                  <a:lnTo>
                    <a:pt x="6789" y="14234"/>
                  </a:lnTo>
                  <a:cubicBezTo>
                    <a:pt x="6801" y="14234"/>
                    <a:pt x="6812" y="14246"/>
                    <a:pt x="6836" y="14246"/>
                  </a:cubicBezTo>
                  <a:cubicBezTo>
                    <a:pt x="6871" y="14269"/>
                    <a:pt x="6906" y="14281"/>
                    <a:pt x="6953" y="14293"/>
                  </a:cubicBezTo>
                  <a:cubicBezTo>
                    <a:pt x="6965" y="14293"/>
                    <a:pt x="6976" y="14293"/>
                    <a:pt x="7000" y="14304"/>
                  </a:cubicBezTo>
                  <a:cubicBezTo>
                    <a:pt x="7059" y="14316"/>
                    <a:pt x="7106" y="14328"/>
                    <a:pt x="7164" y="14340"/>
                  </a:cubicBezTo>
                  <a:lnTo>
                    <a:pt x="7398" y="14340"/>
                  </a:lnTo>
                  <a:cubicBezTo>
                    <a:pt x="7445" y="14340"/>
                    <a:pt x="7481" y="14340"/>
                    <a:pt x="7528" y="14328"/>
                  </a:cubicBezTo>
                  <a:lnTo>
                    <a:pt x="7586" y="14328"/>
                  </a:lnTo>
                  <a:cubicBezTo>
                    <a:pt x="7645" y="14316"/>
                    <a:pt x="7715" y="14304"/>
                    <a:pt x="7774" y="14281"/>
                  </a:cubicBezTo>
                  <a:cubicBezTo>
                    <a:pt x="7833" y="14257"/>
                    <a:pt x="7880" y="14234"/>
                    <a:pt x="7938" y="14210"/>
                  </a:cubicBezTo>
                  <a:cubicBezTo>
                    <a:pt x="7950" y="14210"/>
                    <a:pt x="7961" y="14199"/>
                    <a:pt x="7973" y="14199"/>
                  </a:cubicBezTo>
                  <a:cubicBezTo>
                    <a:pt x="8020" y="14176"/>
                    <a:pt x="8067" y="14152"/>
                    <a:pt x="8102" y="14117"/>
                  </a:cubicBezTo>
                  <a:cubicBezTo>
                    <a:pt x="8114" y="14117"/>
                    <a:pt x="8125" y="14117"/>
                    <a:pt x="8125" y="14105"/>
                  </a:cubicBezTo>
                  <a:cubicBezTo>
                    <a:pt x="8172" y="14082"/>
                    <a:pt x="8208" y="14058"/>
                    <a:pt x="8243" y="14023"/>
                  </a:cubicBezTo>
                  <a:lnTo>
                    <a:pt x="8255" y="14011"/>
                  </a:lnTo>
                  <a:cubicBezTo>
                    <a:pt x="8302" y="13976"/>
                    <a:pt x="8336" y="13952"/>
                    <a:pt x="8372" y="13918"/>
                  </a:cubicBezTo>
                  <a:cubicBezTo>
                    <a:pt x="8372" y="13905"/>
                    <a:pt x="8383" y="13894"/>
                    <a:pt x="8383" y="13894"/>
                  </a:cubicBezTo>
                  <a:cubicBezTo>
                    <a:pt x="8419" y="13859"/>
                    <a:pt x="8454" y="13824"/>
                    <a:pt x="8477" y="13788"/>
                  </a:cubicBezTo>
                  <a:cubicBezTo>
                    <a:pt x="8513" y="13741"/>
                    <a:pt x="8536" y="13707"/>
                    <a:pt x="8560" y="13671"/>
                  </a:cubicBezTo>
                  <a:cubicBezTo>
                    <a:pt x="8571" y="13660"/>
                    <a:pt x="8571" y="13648"/>
                    <a:pt x="8571" y="13648"/>
                  </a:cubicBezTo>
                  <a:cubicBezTo>
                    <a:pt x="8594" y="13601"/>
                    <a:pt x="8618" y="13566"/>
                    <a:pt x="8641" y="13530"/>
                  </a:cubicBezTo>
                  <a:lnTo>
                    <a:pt x="8641" y="13507"/>
                  </a:lnTo>
                  <a:cubicBezTo>
                    <a:pt x="8665" y="13460"/>
                    <a:pt x="8677" y="13425"/>
                    <a:pt x="8688" y="13390"/>
                  </a:cubicBezTo>
                  <a:cubicBezTo>
                    <a:pt x="8688" y="13378"/>
                    <a:pt x="8700" y="13378"/>
                    <a:pt x="8700" y="13366"/>
                  </a:cubicBezTo>
                  <a:cubicBezTo>
                    <a:pt x="8712" y="13331"/>
                    <a:pt x="8724" y="13285"/>
                    <a:pt x="8735" y="13238"/>
                  </a:cubicBezTo>
                  <a:lnTo>
                    <a:pt x="8735" y="13214"/>
                  </a:lnTo>
                  <a:cubicBezTo>
                    <a:pt x="8747" y="13167"/>
                    <a:pt x="8758" y="13120"/>
                    <a:pt x="8758" y="13085"/>
                  </a:cubicBezTo>
                  <a:cubicBezTo>
                    <a:pt x="8841" y="12370"/>
                    <a:pt x="8430" y="11584"/>
                    <a:pt x="7774" y="11291"/>
                  </a:cubicBezTo>
                  <a:lnTo>
                    <a:pt x="7914" y="10307"/>
                  </a:lnTo>
                  <a:lnTo>
                    <a:pt x="8044" y="10307"/>
                  </a:lnTo>
                  <a:cubicBezTo>
                    <a:pt x="8091" y="10307"/>
                    <a:pt x="8149" y="10307"/>
                    <a:pt x="8196" y="10294"/>
                  </a:cubicBezTo>
                  <a:cubicBezTo>
                    <a:pt x="8255" y="10294"/>
                    <a:pt x="8313" y="10283"/>
                    <a:pt x="8360" y="10271"/>
                  </a:cubicBezTo>
                  <a:lnTo>
                    <a:pt x="8407" y="10271"/>
                  </a:lnTo>
                  <a:cubicBezTo>
                    <a:pt x="8454" y="10260"/>
                    <a:pt x="8489" y="10248"/>
                    <a:pt x="8536" y="10248"/>
                  </a:cubicBezTo>
                  <a:cubicBezTo>
                    <a:pt x="8547" y="10236"/>
                    <a:pt x="8571" y="10236"/>
                    <a:pt x="8583" y="10236"/>
                  </a:cubicBezTo>
                  <a:cubicBezTo>
                    <a:pt x="8641" y="10224"/>
                    <a:pt x="8688" y="10201"/>
                    <a:pt x="8747" y="10189"/>
                  </a:cubicBezTo>
                  <a:cubicBezTo>
                    <a:pt x="8818" y="10166"/>
                    <a:pt x="8876" y="10142"/>
                    <a:pt x="8935" y="10119"/>
                  </a:cubicBezTo>
                  <a:cubicBezTo>
                    <a:pt x="8946" y="10107"/>
                    <a:pt x="8969" y="10096"/>
                    <a:pt x="8993" y="10096"/>
                  </a:cubicBezTo>
                  <a:cubicBezTo>
                    <a:pt x="9029" y="10072"/>
                    <a:pt x="9063" y="10060"/>
                    <a:pt x="9110" y="10036"/>
                  </a:cubicBezTo>
                  <a:cubicBezTo>
                    <a:pt x="9122" y="10025"/>
                    <a:pt x="9146" y="10013"/>
                    <a:pt x="9169" y="10002"/>
                  </a:cubicBezTo>
                  <a:cubicBezTo>
                    <a:pt x="9204" y="9990"/>
                    <a:pt x="9240" y="9966"/>
                    <a:pt x="9274" y="9943"/>
                  </a:cubicBezTo>
                  <a:cubicBezTo>
                    <a:pt x="9298" y="9931"/>
                    <a:pt x="9310" y="9919"/>
                    <a:pt x="9321" y="9919"/>
                  </a:cubicBezTo>
                  <a:cubicBezTo>
                    <a:pt x="9427" y="9849"/>
                    <a:pt x="9521" y="9779"/>
                    <a:pt x="9603" y="9708"/>
                  </a:cubicBezTo>
                  <a:cubicBezTo>
                    <a:pt x="9626" y="9697"/>
                    <a:pt x="9638" y="9685"/>
                    <a:pt x="9649" y="9673"/>
                  </a:cubicBezTo>
                  <a:cubicBezTo>
                    <a:pt x="9673" y="9650"/>
                    <a:pt x="9709" y="9627"/>
                    <a:pt x="9732" y="9603"/>
                  </a:cubicBezTo>
                  <a:cubicBezTo>
                    <a:pt x="9743" y="9591"/>
                    <a:pt x="9767" y="9580"/>
                    <a:pt x="9779" y="9556"/>
                  </a:cubicBezTo>
                  <a:lnTo>
                    <a:pt x="9861" y="9474"/>
                  </a:lnTo>
                  <a:cubicBezTo>
                    <a:pt x="9861" y="9462"/>
                    <a:pt x="9873" y="9450"/>
                    <a:pt x="9884" y="9439"/>
                  </a:cubicBezTo>
                  <a:cubicBezTo>
                    <a:pt x="9954" y="9356"/>
                    <a:pt x="10025" y="9275"/>
                    <a:pt x="10084" y="9192"/>
                  </a:cubicBezTo>
                  <a:cubicBezTo>
                    <a:pt x="10095" y="9181"/>
                    <a:pt x="10095" y="9169"/>
                    <a:pt x="10107" y="9145"/>
                  </a:cubicBezTo>
                  <a:cubicBezTo>
                    <a:pt x="10131" y="9122"/>
                    <a:pt x="10142" y="9087"/>
                    <a:pt x="10165" y="9052"/>
                  </a:cubicBezTo>
                  <a:cubicBezTo>
                    <a:pt x="10178" y="9040"/>
                    <a:pt x="10178" y="9028"/>
                    <a:pt x="10189" y="9005"/>
                  </a:cubicBezTo>
                  <a:cubicBezTo>
                    <a:pt x="10212" y="8981"/>
                    <a:pt x="10224" y="8947"/>
                    <a:pt x="10236" y="8911"/>
                  </a:cubicBezTo>
                  <a:cubicBezTo>
                    <a:pt x="10248" y="8900"/>
                    <a:pt x="10259" y="8887"/>
                    <a:pt x="10259" y="8864"/>
                  </a:cubicBezTo>
                  <a:cubicBezTo>
                    <a:pt x="10306" y="8770"/>
                    <a:pt x="10342" y="8676"/>
                    <a:pt x="10376" y="8583"/>
                  </a:cubicBezTo>
                  <a:cubicBezTo>
                    <a:pt x="10376" y="8571"/>
                    <a:pt x="10376" y="8548"/>
                    <a:pt x="10389" y="8536"/>
                  </a:cubicBezTo>
                  <a:cubicBezTo>
                    <a:pt x="10400" y="8501"/>
                    <a:pt x="10400" y="8465"/>
                    <a:pt x="10412" y="8431"/>
                  </a:cubicBezTo>
                  <a:cubicBezTo>
                    <a:pt x="10423" y="8419"/>
                    <a:pt x="10423" y="8395"/>
                    <a:pt x="10423" y="8384"/>
                  </a:cubicBezTo>
                  <a:cubicBezTo>
                    <a:pt x="10435" y="8348"/>
                    <a:pt x="10447" y="8313"/>
                    <a:pt x="10447" y="8278"/>
                  </a:cubicBezTo>
                  <a:cubicBezTo>
                    <a:pt x="10447" y="8254"/>
                    <a:pt x="10459" y="8243"/>
                    <a:pt x="10459" y="8231"/>
                  </a:cubicBezTo>
                  <a:cubicBezTo>
                    <a:pt x="10494" y="8020"/>
                    <a:pt x="10506" y="7798"/>
                    <a:pt x="10494" y="7574"/>
                  </a:cubicBezTo>
                  <a:cubicBezTo>
                    <a:pt x="11009" y="7481"/>
                    <a:pt x="11538" y="7376"/>
                    <a:pt x="12065" y="7293"/>
                  </a:cubicBezTo>
                  <a:cubicBezTo>
                    <a:pt x="12065" y="7316"/>
                    <a:pt x="12077" y="7340"/>
                    <a:pt x="12088" y="7352"/>
                  </a:cubicBezTo>
                  <a:lnTo>
                    <a:pt x="12088" y="7363"/>
                  </a:lnTo>
                  <a:lnTo>
                    <a:pt x="12158" y="7504"/>
                  </a:lnTo>
                  <a:cubicBezTo>
                    <a:pt x="12171" y="7527"/>
                    <a:pt x="12182" y="7540"/>
                    <a:pt x="12182" y="7551"/>
                  </a:cubicBezTo>
                  <a:lnTo>
                    <a:pt x="12252" y="7657"/>
                  </a:lnTo>
                  <a:cubicBezTo>
                    <a:pt x="12264" y="7668"/>
                    <a:pt x="12276" y="7692"/>
                    <a:pt x="12276" y="7704"/>
                  </a:cubicBezTo>
                  <a:cubicBezTo>
                    <a:pt x="12311" y="7751"/>
                    <a:pt x="12346" y="7798"/>
                    <a:pt x="12382" y="7832"/>
                  </a:cubicBezTo>
                  <a:lnTo>
                    <a:pt x="12393" y="7832"/>
                  </a:lnTo>
                  <a:cubicBezTo>
                    <a:pt x="12429" y="7879"/>
                    <a:pt x="12463" y="7915"/>
                    <a:pt x="12499" y="7962"/>
                  </a:cubicBezTo>
                  <a:lnTo>
                    <a:pt x="12534" y="7996"/>
                  </a:lnTo>
                  <a:cubicBezTo>
                    <a:pt x="12569" y="8020"/>
                    <a:pt x="12604" y="8043"/>
                    <a:pt x="12627" y="8067"/>
                  </a:cubicBezTo>
                  <a:cubicBezTo>
                    <a:pt x="12640" y="8079"/>
                    <a:pt x="12663" y="8090"/>
                    <a:pt x="12674" y="8102"/>
                  </a:cubicBezTo>
                  <a:cubicBezTo>
                    <a:pt x="12721" y="8137"/>
                    <a:pt x="12757" y="8161"/>
                    <a:pt x="12815" y="8196"/>
                  </a:cubicBezTo>
                  <a:lnTo>
                    <a:pt x="12956" y="8267"/>
                  </a:lnTo>
                  <a:cubicBezTo>
                    <a:pt x="12979" y="8278"/>
                    <a:pt x="12991" y="8278"/>
                    <a:pt x="13003" y="8290"/>
                  </a:cubicBezTo>
                  <a:cubicBezTo>
                    <a:pt x="13049" y="8301"/>
                    <a:pt x="13085" y="8313"/>
                    <a:pt x="13120" y="8325"/>
                  </a:cubicBezTo>
                  <a:cubicBezTo>
                    <a:pt x="13143" y="8337"/>
                    <a:pt x="13155" y="8337"/>
                    <a:pt x="13167" y="8337"/>
                  </a:cubicBezTo>
                  <a:cubicBezTo>
                    <a:pt x="13226" y="8360"/>
                    <a:pt x="13284" y="8372"/>
                    <a:pt x="13343" y="8372"/>
                  </a:cubicBezTo>
                  <a:cubicBezTo>
                    <a:pt x="13401" y="8384"/>
                    <a:pt x="13448" y="8384"/>
                    <a:pt x="13507" y="8384"/>
                  </a:cubicBezTo>
                  <a:lnTo>
                    <a:pt x="13565" y="8384"/>
                  </a:lnTo>
                  <a:cubicBezTo>
                    <a:pt x="13612" y="8384"/>
                    <a:pt x="13659" y="8372"/>
                    <a:pt x="13706" y="8372"/>
                  </a:cubicBezTo>
                  <a:cubicBezTo>
                    <a:pt x="13718" y="8372"/>
                    <a:pt x="13742" y="8360"/>
                    <a:pt x="13753" y="8360"/>
                  </a:cubicBezTo>
                  <a:cubicBezTo>
                    <a:pt x="13823" y="8348"/>
                    <a:pt x="13882" y="8337"/>
                    <a:pt x="13953" y="8313"/>
                  </a:cubicBezTo>
                  <a:cubicBezTo>
                    <a:pt x="14000" y="8301"/>
                    <a:pt x="14058" y="8278"/>
                    <a:pt x="14105" y="8254"/>
                  </a:cubicBezTo>
                  <a:cubicBezTo>
                    <a:pt x="14117" y="8243"/>
                    <a:pt x="14128" y="8243"/>
                    <a:pt x="14140" y="8231"/>
                  </a:cubicBezTo>
                  <a:lnTo>
                    <a:pt x="14281" y="8161"/>
                  </a:lnTo>
                  <a:cubicBezTo>
                    <a:pt x="14292" y="8149"/>
                    <a:pt x="14292" y="8149"/>
                    <a:pt x="14304" y="8149"/>
                  </a:cubicBezTo>
                  <a:cubicBezTo>
                    <a:pt x="14339" y="8114"/>
                    <a:pt x="14375" y="8090"/>
                    <a:pt x="14410" y="8067"/>
                  </a:cubicBezTo>
                  <a:cubicBezTo>
                    <a:pt x="14422" y="8056"/>
                    <a:pt x="14422" y="8056"/>
                    <a:pt x="14433" y="8056"/>
                  </a:cubicBezTo>
                  <a:lnTo>
                    <a:pt x="14539" y="7950"/>
                  </a:lnTo>
                  <a:cubicBezTo>
                    <a:pt x="14550" y="7950"/>
                    <a:pt x="14550" y="7938"/>
                    <a:pt x="14562" y="7926"/>
                  </a:cubicBezTo>
                  <a:cubicBezTo>
                    <a:pt x="14597" y="7891"/>
                    <a:pt x="14621" y="7856"/>
                    <a:pt x="14656" y="7821"/>
                  </a:cubicBezTo>
                  <a:cubicBezTo>
                    <a:pt x="14680" y="7785"/>
                    <a:pt x="14714" y="7751"/>
                    <a:pt x="14738" y="7704"/>
                  </a:cubicBezTo>
                  <a:cubicBezTo>
                    <a:pt x="14738" y="7704"/>
                    <a:pt x="14750" y="7692"/>
                    <a:pt x="14750" y="7680"/>
                  </a:cubicBezTo>
                  <a:cubicBezTo>
                    <a:pt x="14773" y="7645"/>
                    <a:pt x="14797" y="7598"/>
                    <a:pt x="14808" y="7563"/>
                  </a:cubicBezTo>
                  <a:cubicBezTo>
                    <a:pt x="14808" y="7551"/>
                    <a:pt x="14820" y="7551"/>
                    <a:pt x="14820" y="7540"/>
                  </a:cubicBezTo>
                  <a:cubicBezTo>
                    <a:pt x="14832" y="7504"/>
                    <a:pt x="14855" y="7469"/>
                    <a:pt x="14867" y="7434"/>
                  </a:cubicBezTo>
                  <a:lnTo>
                    <a:pt x="14867" y="7410"/>
                  </a:lnTo>
                  <a:cubicBezTo>
                    <a:pt x="14878" y="7363"/>
                    <a:pt x="14891" y="7316"/>
                    <a:pt x="14902" y="7282"/>
                  </a:cubicBezTo>
                  <a:cubicBezTo>
                    <a:pt x="14902" y="7270"/>
                    <a:pt x="14914" y="7258"/>
                    <a:pt x="14914" y="7246"/>
                  </a:cubicBezTo>
                  <a:cubicBezTo>
                    <a:pt x="14925" y="7211"/>
                    <a:pt x="14925" y="7164"/>
                    <a:pt x="14938" y="7118"/>
                  </a:cubicBezTo>
                  <a:cubicBezTo>
                    <a:pt x="14938" y="7024"/>
                    <a:pt x="14949" y="6930"/>
                    <a:pt x="14938" y="6836"/>
                  </a:cubicBezTo>
                  <a:cubicBezTo>
                    <a:pt x="14972" y="5969"/>
                    <a:pt x="14328" y="5042"/>
                    <a:pt x="13401" y="5031"/>
                  </a:cubicBezTo>
                  <a:cubicBezTo>
                    <a:pt x="13155" y="5031"/>
                    <a:pt x="12898" y="5101"/>
                    <a:pt x="12616" y="5242"/>
                  </a:cubicBezTo>
                  <a:cubicBezTo>
                    <a:pt x="12124" y="5500"/>
                    <a:pt x="11913" y="5969"/>
                    <a:pt x="11924" y="6461"/>
                  </a:cubicBezTo>
                  <a:lnTo>
                    <a:pt x="11924" y="6472"/>
                  </a:lnTo>
                  <a:lnTo>
                    <a:pt x="11924" y="6531"/>
                  </a:lnTo>
                  <a:lnTo>
                    <a:pt x="11924" y="6636"/>
                  </a:lnTo>
                  <a:lnTo>
                    <a:pt x="11924" y="6649"/>
                  </a:lnTo>
                  <a:lnTo>
                    <a:pt x="11924" y="6672"/>
                  </a:lnTo>
                  <a:cubicBezTo>
                    <a:pt x="11408" y="6754"/>
                    <a:pt x="10892" y="6860"/>
                    <a:pt x="10389" y="6941"/>
                  </a:cubicBezTo>
                  <a:cubicBezTo>
                    <a:pt x="10060" y="5758"/>
                    <a:pt x="9087" y="4737"/>
                    <a:pt x="7786" y="4737"/>
                  </a:cubicBezTo>
                  <a:cubicBezTo>
                    <a:pt x="7586" y="4737"/>
                    <a:pt x="7387" y="4761"/>
                    <a:pt x="7176" y="4807"/>
                  </a:cubicBezTo>
                  <a:cubicBezTo>
                    <a:pt x="7023" y="4187"/>
                    <a:pt x="6824" y="3588"/>
                    <a:pt x="6672" y="2967"/>
                  </a:cubicBezTo>
                  <a:cubicBezTo>
                    <a:pt x="6672" y="2955"/>
                    <a:pt x="6684" y="2955"/>
                    <a:pt x="6684" y="2955"/>
                  </a:cubicBezTo>
                  <a:cubicBezTo>
                    <a:pt x="6695" y="2944"/>
                    <a:pt x="6707" y="2944"/>
                    <a:pt x="6707" y="2932"/>
                  </a:cubicBezTo>
                  <a:cubicBezTo>
                    <a:pt x="6754" y="2908"/>
                    <a:pt x="6789" y="2885"/>
                    <a:pt x="6824" y="2861"/>
                  </a:cubicBezTo>
                  <a:cubicBezTo>
                    <a:pt x="6824" y="2850"/>
                    <a:pt x="6836" y="2850"/>
                    <a:pt x="6848" y="2838"/>
                  </a:cubicBezTo>
                  <a:cubicBezTo>
                    <a:pt x="6883" y="2814"/>
                    <a:pt x="6918" y="2780"/>
                    <a:pt x="6953" y="2744"/>
                  </a:cubicBezTo>
                  <a:cubicBezTo>
                    <a:pt x="6953" y="2733"/>
                    <a:pt x="6965" y="2733"/>
                    <a:pt x="6976" y="2721"/>
                  </a:cubicBezTo>
                  <a:cubicBezTo>
                    <a:pt x="7000" y="2686"/>
                    <a:pt x="7035" y="2650"/>
                    <a:pt x="7070" y="2615"/>
                  </a:cubicBezTo>
                  <a:cubicBezTo>
                    <a:pt x="7094" y="2580"/>
                    <a:pt x="7117" y="2533"/>
                    <a:pt x="7140" y="2498"/>
                  </a:cubicBezTo>
                  <a:lnTo>
                    <a:pt x="7164" y="2475"/>
                  </a:lnTo>
                  <a:cubicBezTo>
                    <a:pt x="7176" y="2439"/>
                    <a:pt x="7200" y="2392"/>
                    <a:pt x="7223" y="2358"/>
                  </a:cubicBezTo>
                  <a:cubicBezTo>
                    <a:pt x="7223" y="2345"/>
                    <a:pt x="7223" y="2345"/>
                    <a:pt x="7234" y="2334"/>
                  </a:cubicBezTo>
                  <a:cubicBezTo>
                    <a:pt x="7246" y="2298"/>
                    <a:pt x="7258" y="2264"/>
                    <a:pt x="7270" y="2217"/>
                  </a:cubicBezTo>
                  <a:cubicBezTo>
                    <a:pt x="7281" y="2217"/>
                    <a:pt x="7281" y="2205"/>
                    <a:pt x="7281" y="2205"/>
                  </a:cubicBezTo>
                  <a:cubicBezTo>
                    <a:pt x="7293" y="2158"/>
                    <a:pt x="7305" y="2111"/>
                    <a:pt x="7317" y="2076"/>
                  </a:cubicBezTo>
                  <a:lnTo>
                    <a:pt x="7317" y="2041"/>
                  </a:lnTo>
                  <a:cubicBezTo>
                    <a:pt x="7328" y="1994"/>
                    <a:pt x="7340" y="1959"/>
                    <a:pt x="7340" y="1912"/>
                  </a:cubicBezTo>
                  <a:cubicBezTo>
                    <a:pt x="7445" y="1021"/>
                    <a:pt x="6778" y="1"/>
                    <a:pt x="5804"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3280" name="Google Shape;3280;p93"/>
            <p:cNvGrpSpPr/>
            <p:nvPr/>
          </p:nvGrpSpPr>
          <p:grpSpPr>
            <a:xfrm rot="10800000">
              <a:off x="7826146" y="4169878"/>
              <a:ext cx="1195720" cy="801006"/>
              <a:chOff x="2458950" y="394475"/>
              <a:chExt cx="697050" cy="466950"/>
            </a:xfrm>
          </p:grpSpPr>
          <p:sp>
            <p:nvSpPr>
              <p:cNvPr id="3281" name="Google Shape;3281;p93"/>
              <p:cNvSpPr/>
              <p:nvPr/>
            </p:nvSpPr>
            <p:spPr>
              <a:xfrm>
                <a:off x="2585335" y="394475"/>
                <a:ext cx="88000" cy="100225"/>
              </a:xfrm>
              <a:custGeom>
                <a:rect b="b" l="l" r="r" t="t"/>
                <a:pathLst>
                  <a:path extrusionOk="0" h="4009" w="3520">
                    <a:moveTo>
                      <a:pt x="2021" y="1"/>
                    </a:moveTo>
                    <a:cubicBezTo>
                      <a:pt x="1846" y="1"/>
                      <a:pt x="1681" y="99"/>
                      <a:pt x="1636" y="325"/>
                    </a:cubicBezTo>
                    <a:cubicBezTo>
                      <a:pt x="1585" y="645"/>
                      <a:pt x="1502" y="965"/>
                      <a:pt x="1420" y="1284"/>
                    </a:cubicBezTo>
                    <a:cubicBezTo>
                      <a:pt x="1203" y="1192"/>
                      <a:pt x="976" y="1099"/>
                      <a:pt x="749" y="1037"/>
                    </a:cubicBezTo>
                    <a:cubicBezTo>
                      <a:pt x="704" y="1024"/>
                      <a:pt x="661" y="1018"/>
                      <a:pt x="620" y="1018"/>
                    </a:cubicBezTo>
                    <a:cubicBezTo>
                      <a:pt x="159" y="1018"/>
                      <a:pt x="0" y="1761"/>
                      <a:pt x="512" y="1903"/>
                    </a:cubicBezTo>
                    <a:cubicBezTo>
                      <a:pt x="728" y="1965"/>
                      <a:pt x="945" y="2048"/>
                      <a:pt x="1152" y="2141"/>
                    </a:cubicBezTo>
                    <a:cubicBezTo>
                      <a:pt x="1007" y="2584"/>
                      <a:pt x="842" y="3028"/>
                      <a:pt x="677" y="3461"/>
                    </a:cubicBezTo>
                    <a:cubicBezTo>
                      <a:pt x="552" y="3791"/>
                      <a:pt x="823" y="4008"/>
                      <a:pt x="1099" y="4008"/>
                    </a:cubicBezTo>
                    <a:cubicBezTo>
                      <a:pt x="1281" y="4008"/>
                      <a:pt x="1466" y="3915"/>
                      <a:pt x="1544" y="3698"/>
                    </a:cubicBezTo>
                    <a:cubicBezTo>
                      <a:pt x="1698" y="3306"/>
                      <a:pt x="1842" y="2904"/>
                      <a:pt x="1977" y="2512"/>
                    </a:cubicBezTo>
                    <a:cubicBezTo>
                      <a:pt x="2224" y="2615"/>
                      <a:pt x="2472" y="2698"/>
                      <a:pt x="2740" y="2749"/>
                    </a:cubicBezTo>
                    <a:cubicBezTo>
                      <a:pt x="2775" y="2756"/>
                      <a:pt x="2809" y="2759"/>
                      <a:pt x="2841" y="2759"/>
                    </a:cubicBezTo>
                    <a:cubicBezTo>
                      <a:pt x="3334" y="2759"/>
                      <a:pt x="3519" y="1990"/>
                      <a:pt x="2977" y="1883"/>
                    </a:cubicBezTo>
                    <a:cubicBezTo>
                      <a:pt x="2729" y="1831"/>
                      <a:pt x="2482" y="1749"/>
                      <a:pt x="2255" y="1656"/>
                    </a:cubicBezTo>
                    <a:cubicBezTo>
                      <a:pt x="2358" y="1295"/>
                      <a:pt x="2441" y="934"/>
                      <a:pt x="2513" y="573"/>
                    </a:cubicBezTo>
                    <a:cubicBezTo>
                      <a:pt x="2575" y="225"/>
                      <a:pt x="2286" y="1"/>
                      <a:pt x="2021" y="1"/>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82" name="Google Shape;3282;p93"/>
              <p:cNvSpPr/>
              <p:nvPr/>
            </p:nvSpPr>
            <p:spPr>
              <a:xfrm>
                <a:off x="2458950" y="728400"/>
                <a:ext cx="67825" cy="58925"/>
              </a:xfrm>
              <a:custGeom>
                <a:rect b="b" l="l" r="r" t="t"/>
                <a:pathLst>
                  <a:path extrusionOk="0" h="2357" w="2713">
                    <a:moveTo>
                      <a:pt x="1510" y="0"/>
                    </a:moveTo>
                    <a:cubicBezTo>
                      <a:pt x="1288" y="0"/>
                      <a:pt x="1065" y="67"/>
                      <a:pt x="877" y="205"/>
                    </a:cubicBezTo>
                    <a:cubicBezTo>
                      <a:pt x="774" y="287"/>
                      <a:pt x="671" y="370"/>
                      <a:pt x="558" y="452"/>
                    </a:cubicBezTo>
                    <a:cubicBezTo>
                      <a:pt x="93" y="792"/>
                      <a:pt x="0" y="1473"/>
                      <a:pt x="351" y="1938"/>
                    </a:cubicBezTo>
                    <a:cubicBezTo>
                      <a:pt x="552" y="2212"/>
                      <a:pt x="872" y="2357"/>
                      <a:pt x="1196" y="2357"/>
                    </a:cubicBezTo>
                    <a:cubicBezTo>
                      <a:pt x="1421" y="2357"/>
                      <a:pt x="1647" y="2288"/>
                      <a:pt x="1837" y="2144"/>
                    </a:cubicBezTo>
                    <a:cubicBezTo>
                      <a:pt x="1940" y="2072"/>
                      <a:pt x="2053" y="1989"/>
                      <a:pt x="2156" y="1906"/>
                    </a:cubicBezTo>
                    <a:cubicBezTo>
                      <a:pt x="2621" y="1556"/>
                      <a:pt x="2713" y="886"/>
                      <a:pt x="2362" y="421"/>
                    </a:cubicBezTo>
                    <a:cubicBezTo>
                      <a:pt x="2160" y="145"/>
                      <a:pt x="1837" y="0"/>
                      <a:pt x="1510" y="0"/>
                    </a:cubicBez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83" name="Google Shape;3283;p93"/>
              <p:cNvSpPr/>
              <p:nvPr/>
            </p:nvSpPr>
            <p:spPr>
              <a:xfrm>
                <a:off x="2521600" y="807300"/>
                <a:ext cx="63725" cy="54125"/>
              </a:xfrm>
              <a:custGeom>
                <a:rect b="b" l="l" r="r" t="t"/>
                <a:pathLst>
                  <a:path extrusionOk="0" h="2165" w="2549">
                    <a:moveTo>
                      <a:pt x="1157" y="1"/>
                    </a:moveTo>
                    <a:cubicBezTo>
                      <a:pt x="631" y="1"/>
                      <a:pt x="159" y="384"/>
                      <a:pt x="83" y="917"/>
                    </a:cubicBezTo>
                    <a:cubicBezTo>
                      <a:pt x="1" y="1484"/>
                      <a:pt x="413" y="2031"/>
                      <a:pt x="991" y="2113"/>
                    </a:cubicBezTo>
                    <a:lnTo>
                      <a:pt x="1270" y="2154"/>
                    </a:lnTo>
                    <a:cubicBezTo>
                      <a:pt x="1319" y="2162"/>
                      <a:pt x="1367" y="2165"/>
                      <a:pt x="1415" y="2165"/>
                    </a:cubicBezTo>
                    <a:cubicBezTo>
                      <a:pt x="1927" y="2165"/>
                      <a:pt x="2391" y="1776"/>
                      <a:pt x="2466" y="1257"/>
                    </a:cubicBezTo>
                    <a:cubicBezTo>
                      <a:pt x="2549" y="680"/>
                      <a:pt x="2136" y="133"/>
                      <a:pt x="1569" y="50"/>
                    </a:cubicBezTo>
                    <a:lnTo>
                      <a:pt x="1290" y="9"/>
                    </a:lnTo>
                    <a:cubicBezTo>
                      <a:pt x="1246" y="3"/>
                      <a:pt x="1201" y="1"/>
                      <a:pt x="1157" y="1"/>
                    </a:cubicBez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84" name="Google Shape;3284;p93"/>
              <p:cNvSpPr/>
              <p:nvPr/>
            </p:nvSpPr>
            <p:spPr>
              <a:xfrm>
                <a:off x="2562825" y="714100"/>
                <a:ext cx="72325" cy="53275"/>
              </a:xfrm>
              <a:custGeom>
                <a:rect b="b" l="l" r="r" t="t"/>
                <a:pathLst>
                  <a:path extrusionOk="0" h="2131" w="2893">
                    <a:moveTo>
                      <a:pt x="1426" y="1"/>
                    </a:moveTo>
                    <a:cubicBezTo>
                      <a:pt x="216" y="1"/>
                      <a:pt x="1" y="1930"/>
                      <a:pt x="1302" y="2118"/>
                    </a:cubicBezTo>
                    <a:cubicBezTo>
                      <a:pt x="1362" y="2127"/>
                      <a:pt x="1420" y="2131"/>
                      <a:pt x="1475" y="2131"/>
                    </a:cubicBezTo>
                    <a:cubicBezTo>
                      <a:pt x="2677" y="2131"/>
                      <a:pt x="2892" y="200"/>
                      <a:pt x="1601" y="14"/>
                    </a:cubicBezTo>
                    <a:cubicBezTo>
                      <a:pt x="1541" y="5"/>
                      <a:pt x="1482" y="1"/>
                      <a:pt x="1426" y="1"/>
                    </a:cubicBez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85" name="Google Shape;3285;p93"/>
              <p:cNvSpPr/>
              <p:nvPr/>
            </p:nvSpPr>
            <p:spPr>
              <a:xfrm>
                <a:off x="3033750" y="467675"/>
                <a:ext cx="46950" cy="40975"/>
              </a:xfrm>
              <a:custGeom>
                <a:rect b="b" l="l" r="r" t="t"/>
                <a:pathLst>
                  <a:path extrusionOk="0" h="1639" w="1878">
                    <a:moveTo>
                      <a:pt x="1045" y="0"/>
                    </a:moveTo>
                    <a:cubicBezTo>
                      <a:pt x="892" y="0"/>
                      <a:pt x="739" y="47"/>
                      <a:pt x="610" y="143"/>
                    </a:cubicBezTo>
                    <a:cubicBezTo>
                      <a:pt x="527" y="205"/>
                      <a:pt x="454" y="257"/>
                      <a:pt x="383" y="319"/>
                    </a:cubicBezTo>
                    <a:cubicBezTo>
                      <a:pt x="62" y="556"/>
                      <a:pt x="1" y="1020"/>
                      <a:pt x="238" y="1350"/>
                    </a:cubicBezTo>
                    <a:cubicBezTo>
                      <a:pt x="378" y="1539"/>
                      <a:pt x="602" y="1638"/>
                      <a:pt x="828" y="1638"/>
                    </a:cubicBezTo>
                    <a:cubicBezTo>
                      <a:pt x="983" y="1638"/>
                      <a:pt x="1139" y="1591"/>
                      <a:pt x="1270" y="1495"/>
                    </a:cubicBezTo>
                    <a:cubicBezTo>
                      <a:pt x="1342" y="1433"/>
                      <a:pt x="1414" y="1381"/>
                      <a:pt x="1486" y="1330"/>
                    </a:cubicBezTo>
                    <a:cubicBezTo>
                      <a:pt x="1816" y="1082"/>
                      <a:pt x="1878" y="617"/>
                      <a:pt x="1641" y="298"/>
                    </a:cubicBezTo>
                    <a:cubicBezTo>
                      <a:pt x="1494" y="102"/>
                      <a:pt x="1269" y="0"/>
                      <a:pt x="1045" y="0"/>
                    </a:cubicBez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86" name="Google Shape;3286;p93"/>
              <p:cNvSpPr/>
              <p:nvPr/>
            </p:nvSpPr>
            <p:spPr>
              <a:xfrm>
                <a:off x="3077075" y="522600"/>
                <a:ext cx="44125" cy="37525"/>
              </a:xfrm>
              <a:custGeom>
                <a:rect b="b" l="l" r="r" t="t"/>
                <a:pathLst>
                  <a:path extrusionOk="0" h="1501" w="1765">
                    <a:moveTo>
                      <a:pt x="789" y="1"/>
                    </a:moveTo>
                    <a:cubicBezTo>
                      <a:pt x="429" y="1"/>
                      <a:pt x="110" y="272"/>
                      <a:pt x="62" y="628"/>
                    </a:cubicBezTo>
                    <a:cubicBezTo>
                      <a:pt x="1" y="1031"/>
                      <a:pt x="289" y="1402"/>
                      <a:pt x="681" y="1464"/>
                    </a:cubicBezTo>
                    <a:lnTo>
                      <a:pt x="878" y="1494"/>
                    </a:lnTo>
                    <a:cubicBezTo>
                      <a:pt x="910" y="1499"/>
                      <a:pt x="942" y="1501"/>
                      <a:pt x="974" y="1501"/>
                    </a:cubicBezTo>
                    <a:cubicBezTo>
                      <a:pt x="1339" y="1501"/>
                      <a:pt x="1666" y="1235"/>
                      <a:pt x="1713" y="866"/>
                    </a:cubicBezTo>
                    <a:cubicBezTo>
                      <a:pt x="1765" y="463"/>
                      <a:pt x="1486" y="91"/>
                      <a:pt x="1084" y="30"/>
                    </a:cubicBezTo>
                    <a:lnTo>
                      <a:pt x="898" y="9"/>
                    </a:lnTo>
                    <a:cubicBezTo>
                      <a:pt x="862" y="3"/>
                      <a:pt x="825" y="1"/>
                      <a:pt x="789" y="1"/>
                    </a:cubicBez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87" name="Google Shape;3287;p93"/>
              <p:cNvSpPr/>
              <p:nvPr/>
            </p:nvSpPr>
            <p:spPr>
              <a:xfrm>
                <a:off x="3105725" y="457875"/>
                <a:ext cx="50275" cy="36825"/>
              </a:xfrm>
              <a:custGeom>
                <a:rect b="b" l="l" r="r" t="t"/>
                <a:pathLst>
                  <a:path extrusionOk="0" h="1473" w="2011">
                    <a:moveTo>
                      <a:pt x="983" y="0"/>
                    </a:moveTo>
                    <a:cubicBezTo>
                      <a:pt x="149" y="0"/>
                      <a:pt x="0" y="1336"/>
                      <a:pt x="897" y="1463"/>
                    </a:cubicBezTo>
                    <a:cubicBezTo>
                      <a:pt x="938" y="1469"/>
                      <a:pt x="978" y="1472"/>
                      <a:pt x="1017" y="1472"/>
                    </a:cubicBezTo>
                    <a:cubicBezTo>
                      <a:pt x="1853" y="1472"/>
                      <a:pt x="2010" y="137"/>
                      <a:pt x="1103" y="9"/>
                    </a:cubicBezTo>
                    <a:cubicBezTo>
                      <a:pt x="1062" y="3"/>
                      <a:pt x="1022" y="0"/>
                      <a:pt x="983" y="0"/>
                    </a:cubicBez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3288" name="Google Shape;3288;p93"/>
            <p:cNvGrpSpPr/>
            <p:nvPr/>
          </p:nvGrpSpPr>
          <p:grpSpPr>
            <a:xfrm>
              <a:off x="99316" y="230981"/>
              <a:ext cx="1195720" cy="842731"/>
              <a:chOff x="2458950" y="370151"/>
              <a:chExt cx="697050" cy="491274"/>
            </a:xfrm>
          </p:grpSpPr>
          <p:sp>
            <p:nvSpPr>
              <p:cNvPr id="3289" name="Google Shape;3289;p93"/>
              <p:cNvSpPr/>
              <p:nvPr/>
            </p:nvSpPr>
            <p:spPr>
              <a:xfrm>
                <a:off x="2820776" y="370151"/>
                <a:ext cx="88000" cy="100225"/>
              </a:xfrm>
              <a:custGeom>
                <a:rect b="b" l="l" r="r" t="t"/>
                <a:pathLst>
                  <a:path extrusionOk="0" h="4009" w="3520">
                    <a:moveTo>
                      <a:pt x="2021" y="1"/>
                    </a:moveTo>
                    <a:cubicBezTo>
                      <a:pt x="1846" y="1"/>
                      <a:pt x="1681" y="99"/>
                      <a:pt x="1636" y="325"/>
                    </a:cubicBezTo>
                    <a:cubicBezTo>
                      <a:pt x="1585" y="645"/>
                      <a:pt x="1502" y="965"/>
                      <a:pt x="1420" y="1284"/>
                    </a:cubicBezTo>
                    <a:cubicBezTo>
                      <a:pt x="1203" y="1192"/>
                      <a:pt x="976" y="1099"/>
                      <a:pt x="749" y="1037"/>
                    </a:cubicBezTo>
                    <a:cubicBezTo>
                      <a:pt x="704" y="1024"/>
                      <a:pt x="661" y="1018"/>
                      <a:pt x="620" y="1018"/>
                    </a:cubicBezTo>
                    <a:cubicBezTo>
                      <a:pt x="159" y="1018"/>
                      <a:pt x="0" y="1761"/>
                      <a:pt x="512" y="1903"/>
                    </a:cubicBezTo>
                    <a:cubicBezTo>
                      <a:pt x="728" y="1965"/>
                      <a:pt x="945" y="2048"/>
                      <a:pt x="1152" y="2141"/>
                    </a:cubicBezTo>
                    <a:cubicBezTo>
                      <a:pt x="1007" y="2584"/>
                      <a:pt x="842" y="3028"/>
                      <a:pt x="677" y="3461"/>
                    </a:cubicBezTo>
                    <a:cubicBezTo>
                      <a:pt x="552" y="3791"/>
                      <a:pt x="823" y="4008"/>
                      <a:pt x="1099" y="4008"/>
                    </a:cubicBezTo>
                    <a:cubicBezTo>
                      <a:pt x="1281" y="4008"/>
                      <a:pt x="1466" y="3915"/>
                      <a:pt x="1544" y="3698"/>
                    </a:cubicBezTo>
                    <a:cubicBezTo>
                      <a:pt x="1698" y="3306"/>
                      <a:pt x="1842" y="2904"/>
                      <a:pt x="1977" y="2512"/>
                    </a:cubicBezTo>
                    <a:cubicBezTo>
                      <a:pt x="2224" y="2615"/>
                      <a:pt x="2472" y="2698"/>
                      <a:pt x="2740" y="2749"/>
                    </a:cubicBezTo>
                    <a:cubicBezTo>
                      <a:pt x="2775" y="2756"/>
                      <a:pt x="2809" y="2759"/>
                      <a:pt x="2841" y="2759"/>
                    </a:cubicBezTo>
                    <a:cubicBezTo>
                      <a:pt x="3334" y="2759"/>
                      <a:pt x="3519" y="1990"/>
                      <a:pt x="2977" y="1883"/>
                    </a:cubicBezTo>
                    <a:cubicBezTo>
                      <a:pt x="2729" y="1831"/>
                      <a:pt x="2482" y="1749"/>
                      <a:pt x="2255" y="1656"/>
                    </a:cubicBezTo>
                    <a:cubicBezTo>
                      <a:pt x="2358" y="1295"/>
                      <a:pt x="2441" y="934"/>
                      <a:pt x="2513" y="573"/>
                    </a:cubicBezTo>
                    <a:cubicBezTo>
                      <a:pt x="2575" y="225"/>
                      <a:pt x="2286" y="1"/>
                      <a:pt x="2021" y="1"/>
                    </a:cubicBez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90" name="Google Shape;3290;p93"/>
              <p:cNvSpPr/>
              <p:nvPr/>
            </p:nvSpPr>
            <p:spPr>
              <a:xfrm>
                <a:off x="2458950" y="728400"/>
                <a:ext cx="67825" cy="58925"/>
              </a:xfrm>
              <a:custGeom>
                <a:rect b="b" l="l" r="r" t="t"/>
                <a:pathLst>
                  <a:path extrusionOk="0" h="2357" w="2713">
                    <a:moveTo>
                      <a:pt x="1510" y="0"/>
                    </a:moveTo>
                    <a:cubicBezTo>
                      <a:pt x="1288" y="0"/>
                      <a:pt x="1065" y="67"/>
                      <a:pt x="877" y="205"/>
                    </a:cubicBezTo>
                    <a:cubicBezTo>
                      <a:pt x="774" y="287"/>
                      <a:pt x="671" y="370"/>
                      <a:pt x="558" y="452"/>
                    </a:cubicBezTo>
                    <a:cubicBezTo>
                      <a:pt x="93" y="792"/>
                      <a:pt x="0" y="1473"/>
                      <a:pt x="351" y="1938"/>
                    </a:cubicBezTo>
                    <a:cubicBezTo>
                      <a:pt x="552" y="2212"/>
                      <a:pt x="872" y="2357"/>
                      <a:pt x="1196" y="2357"/>
                    </a:cubicBezTo>
                    <a:cubicBezTo>
                      <a:pt x="1421" y="2357"/>
                      <a:pt x="1647" y="2288"/>
                      <a:pt x="1837" y="2144"/>
                    </a:cubicBezTo>
                    <a:cubicBezTo>
                      <a:pt x="1940" y="2072"/>
                      <a:pt x="2053" y="1989"/>
                      <a:pt x="2156" y="1906"/>
                    </a:cubicBezTo>
                    <a:cubicBezTo>
                      <a:pt x="2621" y="1556"/>
                      <a:pt x="2713" y="886"/>
                      <a:pt x="2362" y="421"/>
                    </a:cubicBezTo>
                    <a:cubicBezTo>
                      <a:pt x="2160" y="145"/>
                      <a:pt x="1837" y="0"/>
                      <a:pt x="1510" y="0"/>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91" name="Google Shape;3291;p93"/>
              <p:cNvSpPr/>
              <p:nvPr/>
            </p:nvSpPr>
            <p:spPr>
              <a:xfrm>
                <a:off x="2521600" y="807300"/>
                <a:ext cx="63725" cy="54125"/>
              </a:xfrm>
              <a:custGeom>
                <a:rect b="b" l="l" r="r" t="t"/>
                <a:pathLst>
                  <a:path extrusionOk="0" h="2165" w="2549">
                    <a:moveTo>
                      <a:pt x="1157" y="1"/>
                    </a:moveTo>
                    <a:cubicBezTo>
                      <a:pt x="631" y="1"/>
                      <a:pt x="159" y="384"/>
                      <a:pt x="83" y="917"/>
                    </a:cubicBezTo>
                    <a:cubicBezTo>
                      <a:pt x="1" y="1484"/>
                      <a:pt x="413" y="2031"/>
                      <a:pt x="991" y="2113"/>
                    </a:cubicBezTo>
                    <a:lnTo>
                      <a:pt x="1270" y="2154"/>
                    </a:lnTo>
                    <a:cubicBezTo>
                      <a:pt x="1319" y="2162"/>
                      <a:pt x="1367" y="2165"/>
                      <a:pt x="1415" y="2165"/>
                    </a:cubicBezTo>
                    <a:cubicBezTo>
                      <a:pt x="1927" y="2165"/>
                      <a:pt x="2391" y="1776"/>
                      <a:pt x="2466" y="1257"/>
                    </a:cubicBezTo>
                    <a:cubicBezTo>
                      <a:pt x="2549" y="680"/>
                      <a:pt x="2136" y="133"/>
                      <a:pt x="1569" y="50"/>
                    </a:cubicBezTo>
                    <a:lnTo>
                      <a:pt x="1290" y="9"/>
                    </a:lnTo>
                    <a:cubicBezTo>
                      <a:pt x="1246" y="3"/>
                      <a:pt x="1201" y="1"/>
                      <a:pt x="1157" y="1"/>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92" name="Google Shape;3292;p93"/>
              <p:cNvSpPr/>
              <p:nvPr/>
            </p:nvSpPr>
            <p:spPr>
              <a:xfrm>
                <a:off x="2562825" y="714100"/>
                <a:ext cx="72325" cy="53275"/>
              </a:xfrm>
              <a:custGeom>
                <a:rect b="b" l="l" r="r" t="t"/>
                <a:pathLst>
                  <a:path extrusionOk="0" h="2131" w="2893">
                    <a:moveTo>
                      <a:pt x="1426" y="1"/>
                    </a:moveTo>
                    <a:cubicBezTo>
                      <a:pt x="216" y="1"/>
                      <a:pt x="1" y="1930"/>
                      <a:pt x="1302" y="2118"/>
                    </a:cubicBezTo>
                    <a:cubicBezTo>
                      <a:pt x="1362" y="2127"/>
                      <a:pt x="1420" y="2131"/>
                      <a:pt x="1475" y="2131"/>
                    </a:cubicBezTo>
                    <a:cubicBezTo>
                      <a:pt x="2677" y="2131"/>
                      <a:pt x="2892" y="200"/>
                      <a:pt x="1601" y="14"/>
                    </a:cubicBezTo>
                    <a:cubicBezTo>
                      <a:pt x="1541" y="5"/>
                      <a:pt x="1482" y="1"/>
                      <a:pt x="1426" y="1"/>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93" name="Google Shape;3293;p93"/>
              <p:cNvSpPr/>
              <p:nvPr/>
            </p:nvSpPr>
            <p:spPr>
              <a:xfrm>
                <a:off x="3033750" y="467675"/>
                <a:ext cx="46950" cy="40975"/>
              </a:xfrm>
              <a:custGeom>
                <a:rect b="b" l="l" r="r" t="t"/>
                <a:pathLst>
                  <a:path extrusionOk="0" h="1639" w="1878">
                    <a:moveTo>
                      <a:pt x="1045" y="0"/>
                    </a:moveTo>
                    <a:cubicBezTo>
                      <a:pt x="892" y="0"/>
                      <a:pt x="739" y="47"/>
                      <a:pt x="610" y="143"/>
                    </a:cubicBezTo>
                    <a:cubicBezTo>
                      <a:pt x="527" y="205"/>
                      <a:pt x="454" y="257"/>
                      <a:pt x="383" y="319"/>
                    </a:cubicBezTo>
                    <a:cubicBezTo>
                      <a:pt x="62" y="556"/>
                      <a:pt x="1" y="1020"/>
                      <a:pt x="238" y="1350"/>
                    </a:cubicBezTo>
                    <a:cubicBezTo>
                      <a:pt x="378" y="1539"/>
                      <a:pt x="602" y="1638"/>
                      <a:pt x="828" y="1638"/>
                    </a:cubicBezTo>
                    <a:cubicBezTo>
                      <a:pt x="983" y="1638"/>
                      <a:pt x="1139" y="1591"/>
                      <a:pt x="1270" y="1495"/>
                    </a:cubicBezTo>
                    <a:cubicBezTo>
                      <a:pt x="1342" y="1433"/>
                      <a:pt x="1414" y="1381"/>
                      <a:pt x="1486" y="1330"/>
                    </a:cubicBezTo>
                    <a:cubicBezTo>
                      <a:pt x="1816" y="1082"/>
                      <a:pt x="1878" y="617"/>
                      <a:pt x="1641" y="298"/>
                    </a:cubicBezTo>
                    <a:cubicBezTo>
                      <a:pt x="1494" y="102"/>
                      <a:pt x="1269" y="0"/>
                      <a:pt x="1045" y="0"/>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94" name="Google Shape;3294;p93"/>
              <p:cNvSpPr/>
              <p:nvPr/>
            </p:nvSpPr>
            <p:spPr>
              <a:xfrm>
                <a:off x="3077075" y="522600"/>
                <a:ext cx="44125" cy="37525"/>
              </a:xfrm>
              <a:custGeom>
                <a:rect b="b" l="l" r="r" t="t"/>
                <a:pathLst>
                  <a:path extrusionOk="0" h="1501" w="1765">
                    <a:moveTo>
                      <a:pt x="789" y="1"/>
                    </a:moveTo>
                    <a:cubicBezTo>
                      <a:pt x="429" y="1"/>
                      <a:pt x="110" y="272"/>
                      <a:pt x="62" y="628"/>
                    </a:cubicBezTo>
                    <a:cubicBezTo>
                      <a:pt x="1" y="1031"/>
                      <a:pt x="289" y="1402"/>
                      <a:pt x="681" y="1464"/>
                    </a:cubicBezTo>
                    <a:lnTo>
                      <a:pt x="878" y="1494"/>
                    </a:lnTo>
                    <a:cubicBezTo>
                      <a:pt x="910" y="1499"/>
                      <a:pt x="942" y="1501"/>
                      <a:pt x="974" y="1501"/>
                    </a:cubicBezTo>
                    <a:cubicBezTo>
                      <a:pt x="1339" y="1501"/>
                      <a:pt x="1666" y="1235"/>
                      <a:pt x="1713" y="866"/>
                    </a:cubicBezTo>
                    <a:cubicBezTo>
                      <a:pt x="1765" y="463"/>
                      <a:pt x="1486" y="91"/>
                      <a:pt x="1084" y="30"/>
                    </a:cubicBezTo>
                    <a:lnTo>
                      <a:pt x="898" y="9"/>
                    </a:lnTo>
                    <a:cubicBezTo>
                      <a:pt x="862" y="3"/>
                      <a:pt x="825" y="1"/>
                      <a:pt x="789" y="1"/>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95" name="Google Shape;3295;p93"/>
              <p:cNvSpPr/>
              <p:nvPr/>
            </p:nvSpPr>
            <p:spPr>
              <a:xfrm>
                <a:off x="3105725" y="457875"/>
                <a:ext cx="50275" cy="36825"/>
              </a:xfrm>
              <a:custGeom>
                <a:rect b="b" l="l" r="r" t="t"/>
                <a:pathLst>
                  <a:path extrusionOk="0" h="1473" w="2011">
                    <a:moveTo>
                      <a:pt x="983" y="0"/>
                    </a:moveTo>
                    <a:cubicBezTo>
                      <a:pt x="149" y="0"/>
                      <a:pt x="0" y="1336"/>
                      <a:pt x="897" y="1463"/>
                    </a:cubicBezTo>
                    <a:cubicBezTo>
                      <a:pt x="938" y="1469"/>
                      <a:pt x="978" y="1472"/>
                      <a:pt x="1017" y="1472"/>
                    </a:cubicBezTo>
                    <a:cubicBezTo>
                      <a:pt x="1853" y="1472"/>
                      <a:pt x="2010" y="137"/>
                      <a:pt x="1103" y="9"/>
                    </a:cubicBezTo>
                    <a:cubicBezTo>
                      <a:pt x="1062" y="3"/>
                      <a:pt x="1022" y="0"/>
                      <a:pt x="983" y="0"/>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sp>
        <p:nvSpPr>
          <p:cNvPr id="3296" name="Google Shape;3296;p93"/>
          <p:cNvSpPr txBox="1"/>
          <p:nvPr>
            <p:ph type="title"/>
          </p:nvPr>
        </p:nvSpPr>
        <p:spPr>
          <a:xfrm>
            <a:off x="720000" y="445025"/>
            <a:ext cx="7704000" cy="572700"/>
          </a:xfrm>
          <a:prstGeom prst="rect">
            <a:avLst/>
          </a:prstGeom>
        </p:spPr>
        <p:txBody>
          <a:bodyPr anchorCtr="0" anchor="t" bIns="91425" lIns="91425" spcFirstLastPara="1" rIns="91425" wrap="square" tIns="91425">
            <a:noAutofit/>
          </a:bodyPr>
          <a:lstStyle>
            <a:lvl1pPr lvl="0" rtl="0" algn="ctr">
              <a:spcBef>
                <a:spcPts val="0"/>
              </a:spcBef>
              <a:spcAft>
                <a:spcPts val="0"/>
              </a:spcAft>
              <a:buSzPts val="3000"/>
              <a:buNone/>
              <a:defRPr/>
            </a:lvl1pPr>
            <a:lvl2pPr lvl="1" rtl="0">
              <a:spcBef>
                <a:spcPts val="0"/>
              </a:spcBef>
              <a:spcAft>
                <a:spcPts val="0"/>
              </a:spcAft>
              <a:buSzPts val="3000"/>
              <a:buNone/>
              <a:defRPr/>
            </a:lvl2pPr>
            <a:lvl3pPr lvl="2" rtl="0">
              <a:spcBef>
                <a:spcPts val="0"/>
              </a:spcBef>
              <a:spcAft>
                <a:spcPts val="0"/>
              </a:spcAft>
              <a:buSzPts val="3000"/>
              <a:buNone/>
              <a:defRPr/>
            </a:lvl3pPr>
            <a:lvl4pPr lvl="3" rtl="0">
              <a:spcBef>
                <a:spcPts val="0"/>
              </a:spcBef>
              <a:spcAft>
                <a:spcPts val="0"/>
              </a:spcAft>
              <a:buSzPts val="3000"/>
              <a:buNone/>
              <a:defRPr/>
            </a:lvl4pPr>
            <a:lvl5pPr lvl="4" rtl="0">
              <a:spcBef>
                <a:spcPts val="0"/>
              </a:spcBef>
              <a:spcAft>
                <a:spcPts val="0"/>
              </a:spcAft>
              <a:buSzPts val="3000"/>
              <a:buNone/>
              <a:defRPr/>
            </a:lvl5pPr>
            <a:lvl6pPr lvl="5" rtl="0">
              <a:spcBef>
                <a:spcPts val="0"/>
              </a:spcBef>
              <a:spcAft>
                <a:spcPts val="0"/>
              </a:spcAft>
              <a:buSzPts val="3000"/>
              <a:buNone/>
              <a:defRPr/>
            </a:lvl6pPr>
            <a:lvl7pPr lvl="6" rtl="0">
              <a:spcBef>
                <a:spcPts val="0"/>
              </a:spcBef>
              <a:spcAft>
                <a:spcPts val="0"/>
              </a:spcAft>
              <a:buSzPts val="3000"/>
              <a:buNone/>
              <a:defRPr/>
            </a:lvl7pPr>
            <a:lvl8pPr lvl="7" rtl="0">
              <a:spcBef>
                <a:spcPts val="0"/>
              </a:spcBef>
              <a:spcAft>
                <a:spcPts val="0"/>
              </a:spcAft>
              <a:buSzPts val="3000"/>
              <a:buNone/>
              <a:defRPr/>
            </a:lvl8pPr>
            <a:lvl9pPr lvl="8" rtl="0">
              <a:spcBef>
                <a:spcPts val="0"/>
              </a:spcBef>
              <a:spcAft>
                <a:spcPts val="0"/>
              </a:spcAft>
              <a:buSzPts val="3000"/>
              <a:buNone/>
              <a:defRPr/>
            </a:lvl9pPr>
          </a:lstStyle>
          <a:p/>
        </p:txBody>
      </p:sp>
      <p:sp>
        <p:nvSpPr>
          <p:cNvPr id="3297" name="Google Shape;3297;p93"/>
          <p:cNvSpPr txBox="1"/>
          <p:nvPr>
            <p:ph idx="2" type="title"/>
          </p:nvPr>
        </p:nvSpPr>
        <p:spPr>
          <a:xfrm>
            <a:off x="2634250" y="1831775"/>
            <a:ext cx="1559400" cy="311700"/>
          </a:xfrm>
          <a:prstGeom prst="rect">
            <a:avLst/>
          </a:prstGeom>
          <a:solidFill>
            <a:schemeClr val="lt2"/>
          </a:solidFill>
        </p:spPr>
        <p:txBody>
          <a:bodyPr anchorCtr="0" anchor="ctr" bIns="91425" lIns="91425" spcFirstLastPara="1" rIns="91425" wrap="square" tIns="91425">
            <a:noAutofit/>
          </a:bodyPr>
          <a:lstStyle>
            <a:lvl1pPr lvl="0" rtl="0" algn="ctr">
              <a:spcBef>
                <a:spcPts val="0"/>
              </a:spcBef>
              <a:spcAft>
                <a:spcPts val="0"/>
              </a:spcAft>
              <a:buSzPts val="2500"/>
              <a:buNone/>
              <a:defRPr sz="2100">
                <a:solidFill>
                  <a:schemeClr val="lt1"/>
                </a:solidFill>
              </a:defRPr>
            </a:lvl1pPr>
            <a:lvl2pPr lvl="1" rtl="0" algn="ctr">
              <a:spcBef>
                <a:spcPts val="0"/>
              </a:spcBef>
              <a:spcAft>
                <a:spcPts val="0"/>
              </a:spcAft>
              <a:buSzPts val="2500"/>
              <a:buNone/>
              <a:defRPr sz="2500"/>
            </a:lvl2pPr>
            <a:lvl3pPr lvl="2" rtl="0" algn="ctr">
              <a:spcBef>
                <a:spcPts val="0"/>
              </a:spcBef>
              <a:spcAft>
                <a:spcPts val="0"/>
              </a:spcAft>
              <a:buSzPts val="2500"/>
              <a:buNone/>
              <a:defRPr sz="2500"/>
            </a:lvl3pPr>
            <a:lvl4pPr lvl="3" rtl="0" algn="ctr">
              <a:spcBef>
                <a:spcPts val="0"/>
              </a:spcBef>
              <a:spcAft>
                <a:spcPts val="0"/>
              </a:spcAft>
              <a:buSzPts val="2500"/>
              <a:buNone/>
              <a:defRPr sz="2500"/>
            </a:lvl4pPr>
            <a:lvl5pPr lvl="4" rtl="0" algn="ctr">
              <a:spcBef>
                <a:spcPts val="0"/>
              </a:spcBef>
              <a:spcAft>
                <a:spcPts val="0"/>
              </a:spcAft>
              <a:buSzPts val="2500"/>
              <a:buNone/>
              <a:defRPr sz="2500"/>
            </a:lvl5pPr>
            <a:lvl6pPr lvl="5" rtl="0" algn="ctr">
              <a:spcBef>
                <a:spcPts val="0"/>
              </a:spcBef>
              <a:spcAft>
                <a:spcPts val="0"/>
              </a:spcAft>
              <a:buSzPts val="2500"/>
              <a:buNone/>
              <a:defRPr sz="2500"/>
            </a:lvl6pPr>
            <a:lvl7pPr lvl="6" rtl="0" algn="ctr">
              <a:spcBef>
                <a:spcPts val="0"/>
              </a:spcBef>
              <a:spcAft>
                <a:spcPts val="0"/>
              </a:spcAft>
              <a:buSzPts val="2500"/>
              <a:buNone/>
              <a:defRPr sz="2500"/>
            </a:lvl7pPr>
            <a:lvl8pPr lvl="7" rtl="0" algn="ctr">
              <a:spcBef>
                <a:spcPts val="0"/>
              </a:spcBef>
              <a:spcAft>
                <a:spcPts val="0"/>
              </a:spcAft>
              <a:buSzPts val="2500"/>
              <a:buNone/>
              <a:defRPr sz="2500"/>
            </a:lvl8pPr>
            <a:lvl9pPr lvl="8" rtl="0" algn="ctr">
              <a:spcBef>
                <a:spcPts val="0"/>
              </a:spcBef>
              <a:spcAft>
                <a:spcPts val="0"/>
              </a:spcAft>
              <a:buSzPts val="2500"/>
              <a:buNone/>
              <a:defRPr sz="2500"/>
            </a:lvl9pPr>
          </a:lstStyle>
          <a:p/>
        </p:txBody>
      </p:sp>
      <p:sp>
        <p:nvSpPr>
          <p:cNvPr id="3298" name="Google Shape;3298;p93"/>
          <p:cNvSpPr txBox="1"/>
          <p:nvPr>
            <p:ph idx="1" type="subTitle"/>
          </p:nvPr>
        </p:nvSpPr>
        <p:spPr>
          <a:xfrm>
            <a:off x="2424850" y="2216373"/>
            <a:ext cx="1978200" cy="665400"/>
          </a:xfrm>
          <a:prstGeom prst="rect">
            <a:avLst/>
          </a:prstGeom>
        </p:spPr>
        <p:txBody>
          <a:bodyPr anchorCtr="0" anchor="ctr" bIns="91425" lIns="91425" spcFirstLastPara="1" rIns="91425" wrap="square" tIns="91425">
            <a:noAutofit/>
          </a:bodyPr>
          <a:lstStyle>
            <a:lvl1pPr lvl="0" rtl="0" algn="ctr">
              <a:lnSpc>
                <a:spcPct val="100000"/>
              </a:lnSpc>
              <a:spcBef>
                <a:spcPts val="0"/>
              </a:spcBef>
              <a:spcAft>
                <a:spcPts val="0"/>
              </a:spcAft>
              <a:buSzPts val="1400"/>
              <a:buNone/>
              <a:defRPr sz="1400"/>
            </a:lvl1pPr>
            <a:lvl2pPr lvl="1" rtl="0" algn="ctr">
              <a:lnSpc>
                <a:spcPct val="100000"/>
              </a:lnSpc>
              <a:spcBef>
                <a:spcPts val="0"/>
              </a:spcBef>
              <a:spcAft>
                <a:spcPts val="0"/>
              </a:spcAft>
              <a:buSzPts val="1400"/>
              <a:buNone/>
              <a:defRPr/>
            </a:lvl2pPr>
            <a:lvl3pPr lvl="2" rtl="0" algn="ctr">
              <a:lnSpc>
                <a:spcPct val="100000"/>
              </a:lnSpc>
              <a:spcBef>
                <a:spcPts val="1600"/>
              </a:spcBef>
              <a:spcAft>
                <a:spcPts val="0"/>
              </a:spcAft>
              <a:buSzPts val="1400"/>
              <a:buNone/>
              <a:defRPr/>
            </a:lvl3pPr>
            <a:lvl4pPr lvl="3" rtl="0" algn="ctr">
              <a:lnSpc>
                <a:spcPct val="100000"/>
              </a:lnSpc>
              <a:spcBef>
                <a:spcPts val="1600"/>
              </a:spcBef>
              <a:spcAft>
                <a:spcPts val="0"/>
              </a:spcAft>
              <a:buSzPts val="1400"/>
              <a:buNone/>
              <a:defRPr/>
            </a:lvl4pPr>
            <a:lvl5pPr lvl="4" rtl="0" algn="ctr">
              <a:lnSpc>
                <a:spcPct val="100000"/>
              </a:lnSpc>
              <a:spcBef>
                <a:spcPts val="1600"/>
              </a:spcBef>
              <a:spcAft>
                <a:spcPts val="0"/>
              </a:spcAft>
              <a:buSzPts val="1400"/>
              <a:buNone/>
              <a:defRPr/>
            </a:lvl5pPr>
            <a:lvl6pPr lvl="5" rtl="0" algn="ctr">
              <a:lnSpc>
                <a:spcPct val="100000"/>
              </a:lnSpc>
              <a:spcBef>
                <a:spcPts val="1600"/>
              </a:spcBef>
              <a:spcAft>
                <a:spcPts val="0"/>
              </a:spcAft>
              <a:buSzPts val="1400"/>
              <a:buNone/>
              <a:defRPr/>
            </a:lvl6pPr>
            <a:lvl7pPr lvl="6" rtl="0" algn="ctr">
              <a:lnSpc>
                <a:spcPct val="100000"/>
              </a:lnSpc>
              <a:spcBef>
                <a:spcPts val="1600"/>
              </a:spcBef>
              <a:spcAft>
                <a:spcPts val="0"/>
              </a:spcAft>
              <a:buSzPts val="1400"/>
              <a:buNone/>
              <a:defRPr/>
            </a:lvl7pPr>
            <a:lvl8pPr lvl="7" rtl="0" algn="ctr">
              <a:lnSpc>
                <a:spcPct val="100000"/>
              </a:lnSpc>
              <a:spcBef>
                <a:spcPts val="1600"/>
              </a:spcBef>
              <a:spcAft>
                <a:spcPts val="0"/>
              </a:spcAft>
              <a:buSzPts val="1400"/>
              <a:buNone/>
              <a:defRPr/>
            </a:lvl8pPr>
            <a:lvl9pPr lvl="8" rtl="0" algn="ctr">
              <a:lnSpc>
                <a:spcPct val="100000"/>
              </a:lnSpc>
              <a:spcBef>
                <a:spcPts val="1600"/>
              </a:spcBef>
              <a:spcAft>
                <a:spcPts val="1600"/>
              </a:spcAft>
              <a:buSzPts val="1400"/>
              <a:buNone/>
              <a:defRPr/>
            </a:lvl9pPr>
          </a:lstStyle>
          <a:p/>
        </p:txBody>
      </p:sp>
      <p:sp>
        <p:nvSpPr>
          <p:cNvPr id="3299" name="Google Shape;3299;p93"/>
          <p:cNvSpPr txBox="1"/>
          <p:nvPr>
            <p:ph idx="3" type="title"/>
          </p:nvPr>
        </p:nvSpPr>
        <p:spPr>
          <a:xfrm>
            <a:off x="4950350" y="1831775"/>
            <a:ext cx="1559400" cy="311700"/>
          </a:xfrm>
          <a:prstGeom prst="rect">
            <a:avLst/>
          </a:prstGeom>
          <a:solidFill>
            <a:schemeClr val="accent4"/>
          </a:solidFill>
        </p:spPr>
        <p:txBody>
          <a:bodyPr anchorCtr="0" anchor="ctr" bIns="91425" lIns="91425" spcFirstLastPara="1" rIns="91425" wrap="square" tIns="91425">
            <a:noAutofit/>
          </a:bodyPr>
          <a:lstStyle>
            <a:lvl1pPr lvl="0" rtl="0" algn="ctr">
              <a:spcBef>
                <a:spcPts val="0"/>
              </a:spcBef>
              <a:spcAft>
                <a:spcPts val="0"/>
              </a:spcAft>
              <a:buSzPts val="2500"/>
              <a:buNone/>
              <a:defRPr sz="2100">
                <a:solidFill>
                  <a:schemeClr val="lt1"/>
                </a:solidFill>
              </a:defRPr>
            </a:lvl1pPr>
            <a:lvl2pPr lvl="1" rtl="0" algn="ctr">
              <a:spcBef>
                <a:spcPts val="0"/>
              </a:spcBef>
              <a:spcAft>
                <a:spcPts val="0"/>
              </a:spcAft>
              <a:buSzPts val="2500"/>
              <a:buNone/>
              <a:defRPr sz="2500"/>
            </a:lvl2pPr>
            <a:lvl3pPr lvl="2" rtl="0" algn="ctr">
              <a:spcBef>
                <a:spcPts val="0"/>
              </a:spcBef>
              <a:spcAft>
                <a:spcPts val="0"/>
              </a:spcAft>
              <a:buSzPts val="2500"/>
              <a:buNone/>
              <a:defRPr sz="2500"/>
            </a:lvl3pPr>
            <a:lvl4pPr lvl="3" rtl="0" algn="ctr">
              <a:spcBef>
                <a:spcPts val="0"/>
              </a:spcBef>
              <a:spcAft>
                <a:spcPts val="0"/>
              </a:spcAft>
              <a:buSzPts val="2500"/>
              <a:buNone/>
              <a:defRPr sz="2500"/>
            </a:lvl4pPr>
            <a:lvl5pPr lvl="4" rtl="0" algn="ctr">
              <a:spcBef>
                <a:spcPts val="0"/>
              </a:spcBef>
              <a:spcAft>
                <a:spcPts val="0"/>
              </a:spcAft>
              <a:buSzPts val="2500"/>
              <a:buNone/>
              <a:defRPr sz="2500"/>
            </a:lvl5pPr>
            <a:lvl6pPr lvl="5" rtl="0" algn="ctr">
              <a:spcBef>
                <a:spcPts val="0"/>
              </a:spcBef>
              <a:spcAft>
                <a:spcPts val="0"/>
              </a:spcAft>
              <a:buSzPts val="2500"/>
              <a:buNone/>
              <a:defRPr sz="2500"/>
            </a:lvl6pPr>
            <a:lvl7pPr lvl="6" rtl="0" algn="ctr">
              <a:spcBef>
                <a:spcPts val="0"/>
              </a:spcBef>
              <a:spcAft>
                <a:spcPts val="0"/>
              </a:spcAft>
              <a:buSzPts val="2500"/>
              <a:buNone/>
              <a:defRPr sz="2500"/>
            </a:lvl7pPr>
            <a:lvl8pPr lvl="7" rtl="0" algn="ctr">
              <a:spcBef>
                <a:spcPts val="0"/>
              </a:spcBef>
              <a:spcAft>
                <a:spcPts val="0"/>
              </a:spcAft>
              <a:buSzPts val="2500"/>
              <a:buNone/>
              <a:defRPr sz="2500"/>
            </a:lvl8pPr>
            <a:lvl9pPr lvl="8" rtl="0" algn="ctr">
              <a:spcBef>
                <a:spcPts val="0"/>
              </a:spcBef>
              <a:spcAft>
                <a:spcPts val="0"/>
              </a:spcAft>
              <a:buSzPts val="2500"/>
              <a:buNone/>
              <a:defRPr sz="2500"/>
            </a:lvl9pPr>
          </a:lstStyle>
          <a:p/>
        </p:txBody>
      </p:sp>
      <p:sp>
        <p:nvSpPr>
          <p:cNvPr id="3300" name="Google Shape;3300;p93"/>
          <p:cNvSpPr txBox="1"/>
          <p:nvPr>
            <p:ph idx="4" type="subTitle"/>
          </p:nvPr>
        </p:nvSpPr>
        <p:spPr>
          <a:xfrm>
            <a:off x="4740954" y="2216373"/>
            <a:ext cx="1978200" cy="665400"/>
          </a:xfrm>
          <a:prstGeom prst="rect">
            <a:avLst/>
          </a:prstGeom>
        </p:spPr>
        <p:txBody>
          <a:bodyPr anchorCtr="0" anchor="ctr" bIns="91425" lIns="91425" spcFirstLastPara="1" rIns="91425" wrap="square" tIns="91425">
            <a:noAutofit/>
          </a:bodyPr>
          <a:lstStyle>
            <a:lvl1pPr lvl="0" rtl="0" algn="ctr">
              <a:lnSpc>
                <a:spcPct val="100000"/>
              </a:lnSpc>
              <a:spcBef>
                <a:spcPts val="0"/>
              </a:spcBef>
              <a:spcAft>
                <a:spcPts val="0"/>
              </a:spcAft>
              <a:buSzPts val="1400"/>
              <a:buNone/>
              <a:defRPr sz="1400"/>
            </a:lvl1pPr>
            <a:lvl2pPr lvl="1" rtl="0" algn="ctr">
              <a:lnSpc>
                <a:spcPct val="100000"/>
              </a:lnSpc>
              <a:spcBef>
                <a:spcPts val="0"/>
              </a:spcBef>
              <a:spcAft>
                <a:spcPts val="0"/>
              </a:spcAft>
              <a:buSzPts val="1400"/>
              <a:buNone/>
              <a:defRPr/>
            </a:lvl2pPr>
            <a:lvl3pPr lvl="2" rtl="0" algn="ctr">
              <a:lnSpc>
                <a:spcPct val="100000"/>
              </a:lnSpc>
              <a:spcBef>
                <a:spcPts val="1600"/>
              </a:spcBef>
              <a:spcAft>
                <a:spcPts val="0"/>
              </a:spcAft>
              <a:buSzPts val="1400"/>
              <a:buNone/>
              <a:defRPr/>
            </a:lvl3pPr>
            <a:lvl4pPr lvl="3" rtl="0" algn="ctr">
              <a:lnSpc>
                <a:spcPct val="100000"/>
              </a:lnSpc>
              <a:spcBef>
                <a:spcPts val="1600"/>
              </a:spcBef>
              <a:spcAft>
                <a:spcPts val="0"/>
              </a:spcAft>
              <a:buSzPts val="1400"/>
              <a:buNone/>
              <a:defRPr/>
            </a:lvl4pPr>
            <a:lvl5pPr lvl="4" rtl="0" algn="ctr">
              <a:lnSpc>
                <a:spcPct val="100000"/>
              </a:lnSpc>
              <a:spcBef>
                <a:spcPts val="1600"/>
              </a:spcBef>
              <a:spcAft>
                <a:spcPts val="0"/>
              </a:spcAft>
              <a:buSzPts val="1400"/>
              <a:buNone/>
              <a:defRPr/>
            </a:lvl5pPr>
            <a:lvl6pPr lvl="5" rtl="0" algn="ctr">
              <a:lnSpc>
                <a:spcPct val="100000"/>
              </a:lnSpc>
              <a:spcBef>
                <a:spcPts val="1600"/>
              </a:spcBef>
              <a:spcAft>
                <a:spcPts val="0"/>
              </a:spcAft>
              <a:buSzPts val="1400"/>
              <a:buNone/>
              <a:defRPr/>
            </a:lvl6pPr>
            <a:lvl7pPr lvl="6" rtl="0" algn="ctr">
              <a:lnSpc>
                <a:spcPct val="100000"/>
              </a:lnSpc>
              <a:spcBef>
                <a:spcPts val="1600"/>
              </a:spcBef>
              <a:spcAft>
                <a:spcPts val="0"/>
              </a:spcAft>
              <a:buSzPts val="1400"/>
              <a:buNone/>
              <a:defRPr/>
            </a:lvl7pPr>
            <a:lvl8pPr lvl="7" rtl="0" algn="ctr">
              <a:lnSpc>
                <a:spcPct val="100000"/>
              </a:lnSpc>
              <a:spcBef>
                <a:spcPts val="1600"/>
              </a:spcBef>
              <a:spcAft>
                <a:spcPts val="0"/>
              </a:spcAft>
              <a:buSzPts val="1400"/>
              <a:buNone/>
              <a:defRPr/>
            </a:lvl8pPr>
            <a:lvl9pPr lvl="8" rtl="0" algn="ctr">
              <a:lnSpc>
                <a:spcPct val="100000"/>
              </a:lnSpc>
              <a:spcBef>
                <a:spcPts val="1600"/>
              </a:spcBef>
              <a:spcAft>
                <a:spcPts val="1600"/>
              </a:spcAft>
              <a:buSzPts val="1400"/>
              <a:buNone/>
              <a:defRPr/>
            </a:lvl9pPr>
          </a:lstStyle>
          <a:p/>
        </p:txBody>
      </p:sp>
      <p:sp>
        <p:nvSpPr>
          <p:cNvPr id="3301" name="Google Shape;3301;p93"/>
          <p:cNvSpPr txBox="1"/>
          <p:nvPr>
            <p:ph idx="5" type="title"/>
          </p:nvPr>
        </p:nvSpPr>
        <p:spPr>
          <a:xfrm>
            <a:off x="2634250" y="3255950"/>
            <a:ext cx="1559400" cy="311700"/>
          </a:xfrm>
          <a:prstGeom prst="rect">
            <a:avLst/>
          </a:prstGeom>
          <a:solidFill>
            <a:schemeClr val="accent3"/>
          </a:solidFill>
        </p:spPr>
        <p:txBody>
          <a:bodyPr anchorCtr="0" anchor="ctr" bIns="91425" lIns="91425" spcFirstLastPara="1" rIns="91425" wrap="square" tIns="91425">
            <a:noAutofit/>
          </a:bodyPr>
          <a:lstStyle>
            <a:lvl1pPr lvl="0" rtl="0" algn="ctr">
              <a:spcBef>
                <a:spcPts val="0"/>
              </a:spcBef>
              <a:spcAft>
                <a:spcPts val="0"/>
              </a:spcAft>
              <a:buSzPts val="2500"/>
              <a:buNone/>
              <a:defRPr sz="2100">
                <a:solidFill>
                  <a:schemeClr val="lt1"/>
                </a:solidFill>
              </a:defRPr>
            </a:lvl1pPr>
            <a:lvl2pPr lvl="1" rtl="0" algn="ctr">
              <a:spcBef>
                <a:spcPts val="0"/>
              </a:spcBef>
              <a:spcAft>
                <a:spcPts val="0"/>
              </a:spcAft>
              <a:buSzPts val="2500"/>
              <a:buNone/>
              <a:defRPr sz="2500"/>
            </a:lvl2pPr>
            <a:lvl3pPr lvl="2" rtl="0" algn="ctr">
              <a:spcBef>
                <a:spcPts val="0"/>
              </a:spcBef>
              <a:spcAft>
                <a:spcPts val="0"/>
              </a:spcAft>
              <a:buSzPts val="2500"/>
              <a:buNone/>
              <a:defRPr sz="2500"/>
            </a:lvl3pPr>
            <a:lvl4pPr lvl="3" rtl="0" algn="ctr">
              <a:spcBef>
                <a:spcPts val="0"/>
              </a:spcBef>
              <a:spcAft>
                <a:spcPts val="0"/>
              </a:spcAft>
              <a:buSzPts val="2500"/>
              <a:buNone/>
              <a:defRPr sz="2500"/>
            </a:lvl4pPr>
            <a:lvl5pPr lvl="4" rtl="0" algn="ctr">
              <a:spcBef>
                <a:spcPts val="0"/>
              </a:spcBef>
              <a:spcAft>
                <a:spcPts val="0"/>
              </a:spcAft>
              <a:buSzPts val="2500"/>
              <a:buNone/>
              <a:defRPr sz="2500"/>
            </a:lvl5pPr>
            <a:lvl6pPr lvl="5" rtl="0" algn="ctr">
              <a:spcBef>
                <a:spcPts val="0"/>
              </a:spcBef>
              <a:spcAft>
                <a:spcPts val="0"/>
              </a:spcAft>
              <a:buSzPts val="2500"/>
              <a:buNone/>
              <a:defRPr sz="2500"/>
            </a:lvl6pPr>
            <a:lvl7pPr lvl="6" rtl="0" algn="ctr">
              <a:spcBef>
                <a:spcPts val="0"/>
              </a:spcBef>
              <a:spcAft>
                <a:spcPts val="0"/>
              </a:spcAft>
              <a:buSzPts val="2500"/>
              <a:buNone/>
              <a:defRPr sz="2500"/>
            </a:lvl7pPr>
            <a:lvl8pPr lvl="7" rtl="0" algn="ctr">
              <a:spcBef>
                <a:spcPts val="0"/>
              </a:spcBef>
              <a:spcAft>
                <a:spcPts val="0"/>
              </a:spcAft>
              <a:buSzPts val="2500"/>
              <a:buNone/>
              <a:defRPr sz="2500"/>
            </a:lvl8pPr>
            <a:lvl9pPr lvl="8" rtl="0" algn="ctr">
              <a:spcBef>
                <a:spcPts val="0"/>
              </a:spcBef>
              <a:spcAft>
                <a:spcPts val="0"/>
              </a:spcAft>
              <a:buSzPts val="2500"/>
              <a:buNone/>
              <a:defRPr sz="2500"/>
            </a:lvl9pPr>
          </a:lstStyle>
          <a:p/>
        </p:txBody>
      </p:sp>
      <p:sp>
        <p:nvSpPr>
          <p:cNvPr id="3302" name="Google Shape;3302;p93"/>
          <p:cNvSpPr txBox="1"/>
          <p:nvPr>
            <p:ph idx="6" type="subTitle"/>
          </p:nvPr>
        </p:nvSpPr>
        <p:spPr>
          <a:xfrm>
            <a:off x="2424850" y="3649773"/>
            <a:ext cx="1978200" cy="665400"/>
          </a:xfrm>
          <a:prstGeom prst="rect">
            <a:avLst/>
          </a:prstGeom>
        </p:spPr>
        <p:txBody>
          <a:bodyPr anchorCtr="0" anchor="ctr" bIns="91425" lIns="91425" spcFirstLastPara="1" rIns="91425" wrap="square" tIns="91425">
            <a:noAutofit/>
          </a:bodyPr>
          <a:lstStyle>
            <a:lvl1pPr lvl="0" rtl="0" algn="ctr">
              <a:lnSpc>
                <a:spcPct val="100000"/>
              </a:lnSpc>
              <a:spcBef>
                <a:spcPts val="0"/>
              </a:spcBef>
              <a:spcAft>
                <a:spcPts val="0"/>
              </a:spcAft>
              <a:buSzPts val="1400"/>
              <a:buNone/>
              <a:defRPr sz="1400"/>
            </a:lvl1pPr>
            <a:lvl2pPr lvl="1" rtl="0" algn="ctr">
              <a:lnSpc>
                <a:spcPct val="100000"/>
              </a:lnSpc>
              <a:spcBef>
                <a:spcPts val="0"/>
              </a:spcBef>
              <a:spcAft>
                <a:spcPts val="0"/>
              </a:spcAft>
              <a:buSzPts val="1400"/>
              <a:buNone/>
              <a:defRPr/>
            </a:lvl2pPr>
            <a:lvl3pPr lvl="2" rtl="0" algn="ctr">
              <a:lnSpc>
                <a:spcPct val="100000"/>
              </a:lnSpc>
              <a:spcBef>
                <a:spcPts val="1600"/>
              </a:spcBef>
              <a:spcAft>
                <a:spcPts val="0"/>
              </a:spcAft>
              <a:buSzPts val="1400"/>
              <a:buNone/>
              <a:defRPr/>
            </a:lvl3pPr>
            <a:lvl4pPr lvl="3" rtl="0" algn="ctr">
              <a:lnSpc>
                <a:spcPct val="100000"/>
              </a:lnSpc>
              <a:spcBef>
                <a:spcPts val="1600"/>
              </a:spcBef>
              <a:spcAft>
                <a:spcPts val="0"/>
              </a:spcAft>
              <a:buSzPts val="1400"/>
              <a:buNone/>
              <a:defRPr/>
            </a:lvl4pPr>
            <a:lvl5pPr lvl="4" rtl="0" algn="ctr">
              <a:lnSpc>
                <a:spcPct val="100000"/>
              </a:lnSpc>
              <a:spcBef>
                <a:spcPts val="1600"/>
              </a:spcBef>
              <a:spcAft>
                <a:spcPts val="0"/>
              </a:spcAft>
              <a:buSzPts val="1400"/>
              <a:buNone/>
              <a:defRPr/>
            </a:lvl5pPr>
            <a:lvl6pPr lvl="5" rtl="0" algn="ctr">
              <a:lnSpc>
                <a:spcPct val="100000"/>
              </a:lnSpc>
              <a:spcBef>
                <a:spcPts val="1600"/>
              </a:spcBef>
              <a:spcAft>
                <a:spcPts val="0"/>
              </a:spcAft>
              <a:buSzPts val="1400"/>
              <a:buNone/>
              <a:defRPr/>
            </a:lvl6pPr>
            <a:lvl7pPr lvl="6" rtl="0" algn="ctr">
              <a:lnSpc>
                <a:spcPct val="100000"/>
              </a:lnSpc>
              <a:spcBef>
                <a:spcPts val="1600"/>
              </a:spcBef>
              <a:spcAft>
                <a:spcPts val="0"/>
              </a:spcAft>
              <a:buSzPts val="1400"/>
              <a:buNone/>
              <a:defRPr/>
            </a:lvl7pPr>
            <a:lvl8pPr lvl="7" rtl="0" algn="ctr">
              <a:lnSpc>
                <a:spcPct val="100000"/>
              </a:lnSpc>
              <a:spcBef>
                <a:spcPts val="1600"/>
              </a:spcBef>
              <a:spcAft>
                <a:spcPts val="0"/>
              </a:spcAft>
              <a:buSzPts val="1400"/>
              <a:buNone/>
              <a:defRPr/>
            </a:lvl8pPr>
            <a:lvl9pPr lvl="8" rtl="0" algn="ctr">
              <a:lnSpc>
                <a:spcPct val="100000"/>
              </a:lnSpc>
              <a:spcBef>
                <a:spcPts val="1600"/>
              </a:spcBef>
              <a:spcAft>
                <a:spcPts val="1600"/>
              </a:spcAft>
              <a:buSzPts val="1400"/>
              <a:buNone/>
              <a:defRPr/>
            </a:lvl9pPr>
          </a:lstStyle>
          <a:p/>
        </p:txBody>
      </p:sp>
      <p:sp>
        <p:nvSpPr>
          <p:cNvPr id="3303" name="Google Shape;3303;p93"/>
          <p:cNvSpPr txBox="1"/>
          <p:nvPr>
            <p:ph idx="7" type="title"/>
          </p:nvPr>
        </p:nvSpPr>
        <p:spPr>
          <a:xfrm>
            <a:off x="4950350" y="3255950"/>
            <a:ext cx="1559400" cy="311700"/>
          </a:xfrm>
          <a:prstGeom prst="rect">
            <a:avLst/>
          </a:prstGeom>
          <a:solidFill>
            <a:schemeClr val="dk1"/>
          </a:solidFill>
        </p:spPr>
        <p:txBody>
          <a:bodyPr anchorCtr="0" anchor="ctr" bIns="91425" lIns="91425" spcFirstLastPara="1" rIns="91425" wrap="square" tIns="91425">
            <a:noAutofit/>
          </a:bodyPr>
          <a:lstStyle>
            <a:lvl1pPr lvl="0" rtl="0" algn="ctr">
              <a:spcBef>
                <a:spcPts val="0"/>
              </a:spcBef>
              <a:spcAft>
                <a:spcPts val="0"/>
              </a:spcAft>
              <a:buSzPts val="2500"/>
              <a:buNone/>
              <a:defRPr sz="2100">
                <a:solidFill>
                  <a:schemeClr val="lt1"/>
                </a:solidFill>
              </a:defRPr>
            </a:lvl1pPr>
            <a:lvl2pPr lvl="1" rtl="0" algn="ctr">
              <a:spcBef>
                <a:spcPts val="0"/>
              </a:spcBef>
              <a:spcAft>
                <a:spcPts val="0"/>
              </a:spcAft>
              <a:buSzPts val="2500"/>
              <a:buNone/>
              <a:defRPr sz="2500"/>
            </a:lvl2pPr>
            <a:lvl3pPr lvl="2" rtl="0" algn="ctr">
              <a:spcBef>
                <a:spcPts val="0"/>
              </a:spcBef>
              <a:spcAft>
                <a:spcPts val="0"/>
              </a:spcAft>
              <a:buSzPts val="2500"/>
              <a:buNone/>
              <a:defRPr sz="2500"/>
            </a:lvl3pPr>
            <a:lvl4pPr lvl="3" rtl="0" algn="ctr">
              <a:spcBef>
                <a:spcPts val="0"/>
              </a:spcBef>
              <a:spcAft>
                <a:spcPts val="0"/>
              </a:spcAft>
              <a:buSzPts val="2500"/>
              <a:buNone/>
              <a:defRPr sz="2500"/>
            </a:lvl4pPr>
            <a:lvl5pPr lvl="4" rtl="0" algn="ctr">
              <a:spcBef>
                <a:spcPts val="0"/>
              </a:spcBef>
              <a:spcAft>
                <a:spcPts val="0"/>
              </a:spcAft>
              <a:buSzPts val="2500"/>
              <a:buNone/>
              <a:defRPr sz="2500"/>
            </a:lvl5pPr>
            <a:lvl6pPr lvl="5" rtl="0" algn="ctr">
              <a:spcBef>
                <a:spcPts val="0"/>
              </a:spcBef>
              <a:spcAft>
                <a:spcPts val="0"/>
              </a:spcAft>
              <a:buSzPts val="2500"/>
              <a:buNone/>
              <a:defRPr sz="2500"/>
            </a:lvl6pPr>
            <a:lvl7pPr lvl="6" rtl="0" algn="ctr">
              <a:spcBef>
                <a:spcPts val="0"/>
              </a:spcBef>
              <a:spcAft>
                <a:spcPts val="0"/>
              </a:spcAft>
              <a:buSzPts val="2500"/>
              <a:buNone/>
              <a:defRPr sz="2500"/>
            </a:lvl7pPr>
            <a:lvl8pPr lvl="7" rtl="0" algn="ctr">
              <a:spcBef>
                <a:spcPts val="0"/>
              </a:spcBef>
              <a:spcAft>
                <a:spcPts val="0"/>
              </a:spcAft>
              <a:buSzPts val="2500"/>
              <a:buNone/>
              <a:defRPr sz="2500"/>
            </a:lvl8pPr>
            <a:lvl9pPr lvl="8" rtl="0" algn="ctr">
              <a:spcBef>
                <a:spcPts val="0"/>
              </a:spcBef>
              <a:spcAft>
                <a:spcPts val="0"/>
              </a:spcAft>
              <a:buSzPts val="2500"/>
              <a:buNone/>
              <a:defRPr sz="2500"/>
            </a:lvl9pPr>
          </a:lstStyle>
          <a:p/>
        </p:txBody>
      </p:sp>
      <p:sp>
        <p:nvSpPr>
          <p:cNvPr id="3304" name="Google Shape;3304;p93"/>
          <p:cNvSpPr txBox="1"/>
          <p:nvPr>
            <p:ph idx="8" type="subTitle"/>
          </p:nvPr>
        </p:nvSpPr>
        <p:spPr>
          <a:xfrm>
            <a:off x="4740954" y="3649773"/>
            <a:ext cx="1978200" cy="665400"/>
          </a:xfrm>
          <a:prstGeom prst="rect">
            <a:avLst/>
          </a:prstGeom>
        </p:spPr>
        <p:txBody>
          <a:bodyPr anchorCtr="0" anchor="ctr" bIns="91425" lIns="91425" spcFirstLastPara="1" rIns="91425" wrap="square" tIns="91425">
            <a:noAutofit/>
          </a:bodyPr>
          <a:lstStyle>
            <a:lvl1pPr lvl="0" rtl="0" algn="ctr">
              <a:lnSpc>
                <a:spcPct val="100000"/>
              </a:lnSpc>
              <a:spcBef>
                <a:spcPts val="0"/>
              </a:spcBef>
              <a:spcAft>
                <a:spcPts val="0"/>
              </a:spcAft>
              <a:buSzPts val="1400"/>
              <a:buNone/>
              <a:defRPr sz="1400"/>
            </a:lvl1pPr>
            <a:lvl2pPr lvl="1" rtl="0" algn="ctr">
              <a:lnSpc>
                <a:spcPct val="100000"/>
              </a:lnSpc>
              <a:spcBef>
                <a:spcPts val="0"/>
              </a:spcBef>
              <a:spcAft>
                <a:spcPts val="0"/>
              </a:spcAft>
              <a:buSzPts val="1400"/>
              <a:buNone/>
              <a:defRPr/>
            </a:lvl2pPr>
            <a:lvl3pPr lvl="2" rtl="0" algn="ctr">
              <a:lnSpc>
                <a:spcPct val="100000"/>
              </a:lnSpc>
              <a:spcBef>
                <a:spcPts val="1600"/>
              </a:spcBef>
              <a:spcAft>
                <a:spcPts val="0"/>
              </a:spcAft>
              <a:buSzPts val="1400"/>
              <a:buNone/>
              <a:defRPr/>
            </a:lvl3pPr>
            <a:lvl4pPr lvl="3" rtl="0" algn="ctr">
              <a:lnSpc>
                <a:spcPct val="100000"/>
              </a:lnSpc>
              <a:spcBef>
                <a:spcPts val="1600"/>
              </a:spcBef>
              <a:spcAft>
                <a:spcPts val="0"/>
              </a:spcAft>
              <a:buSzPts val="1400"/>
              <a:buNone/>
              <a:defRPr/>
            </a:lvl4pPr>
            <a:lvl5pPr lvl="4" rtl="0" algn="ctr">
              <a:lnSpc>
                <a:spcPct val="100000"/>
              </a:lnSpc>
              <a:spcBef>
                <a:spcPts val="1600"/>
              </a:spcBef>
              <a:spcAft>
                <a:spcPts val="0"/>
              </a:spcAft>
              <a:buSzPts val="1400"/>
              <a:buNone/>
              <a:defRPr/>
            </a:lvl5pPr>
            <a:lvl6pPr lvl="5" rtl="0" algn="ctr">
              <a:lnSpc>
                <a:spcPct val="100000"/>
              </a:lnSpc>
              <a:spcBef>
                <a:spcPts val="1600"/>
              </a:spcBef>
              <a:spcAft>
                <a:spcPts val="0"/>
              </a:spcAft>
              <a:buSzPts val="1400"/>
              <a:buNone/>
              <a:defRPr/>
            </a:lvl6pPr>
            <a:lvl7pPr lvl="6" rtl="0" algn="ctr">
              <a:lnSpc>
                <a:spcPct val="100000"/>
              </a:lnSpc>
              <a:spcBef>
                <a:spcPts val="1600"/>
              </a:spcBef>
              <a:spcAft>
                <a:spcPts val="0"/>
              </a:spcAft>
              <a:buSzPts val="1400"/>
              <a:buNone/>
              <a:defRPr/>
            </a:lvl7pPr>
            <a:lvl8pPr lvl="7" rtl="0" algn="ctr">
              <a:lnSpc>
                <a:spcPct val="100000"/>
              </a:lnSpc>
              <a:spcBef>
                <a:spcPts val="1600"/>
              </a:spcBef>
              <a:spcAft>
                <a:spcPts val="0"/>
              </a:spcAft>
              <a:buSzPts val="1400"/>
              <a:buNone/>
              <a:defRPr/>
            </a:lvl8pPr>
            <a:lvl9pPr lvl="8" rtl="0" algn="ctr">
              <a:lnSpc>
                <a:spcPct val="100000"/>
              </a:lnSpc>
              <a:spcBef>
                <a:spcPts val="1600"/>
              </a:spcBef>
              <a:spcAft>
                <a:spcPts val="1600"/>
              </a:spcAft>
              <a:buSzPts val="1400"/>
              <a:buNone/>
              <a:defRPr/>
            </a:lvl9pPr>
          </a:lstStyle>
          <a:p/>
        </p:txBody>
      </p:sp>
    </p:spTree>
  </p:cSld>
  <p:clrMapOvr>
    <a:masterClrMapping/>
  </p:clrMapOvr>
</p:sldLayout>
</file>

<file path=ppt/slideLayouts/slideLayout9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Six Columns">
  <p:cSld name="CUSTOM_7">
    <p:spTree>
      <p:nvGrpSpPr>
        <p:cNvPr id="3305" name="Shape 3305"/>
        <p:cNvGrpSpPr/>
        <p:nvPr/>
      </p:nvGrpSpPr>
      <p:grpSpPr>
        <a:xfrm>
          <a:off x="0" y="0"/>
          <a:ext cx="0" cy="0"/>
          <a:chOff x="0" y="0"/>
          <a:chExt cx="0" cy="0"/>
        </a:xfrm>
      </p:grpSpPr>
      <p:grpSp>
        <p:nvGrpSpPr>
          <p:cNvPr id="3306" name="Google Shape;3306;p94"/>
          <p:cNvGrpSpPr/>
          <p:nvPr/>
        </p:nvGrpSpPr>
        <p:grpSpPr>
          <a:xfrm flipH="1">
            <a:off x="99316" y="4098531"/>
            <a:ext cx="1195720" cy="842731"/>
            <a:chOff x="2458950" y="370151"/>
            <a:chExt cx="697050" cy="491274"/>
          </a:xfrm>
        </p:grpSpPr>
        <p:sp>
          <p:nvSpPr>
            <p:cNvPr id="3307" name="Google Shape;3307;p94"/>
            <p:cNvSpPr/>
            <p:nvPr/>
          </p:nvSpPr>
          <p:spPr>
            <a:xfrm>
              <a:off x="2820776" y="370151"/>
              <a:ext cx="88000" cy="100225"/>
            </a:xfrm>
            <a:custGeom>
              <a:rect b="b" l="l" r="r" t="t"/>
              <a:pathLst>
                <a:path extrusionOk="0" h="4009" w="3520">
                  <a:moveTo>
                    <a:pt x="2021" y="1"/>
                  </a:moveTo>
                  <a:cubicBezTo>
                    <a:pt x="1846" y="1"/>
                    <a:pt x="1681" y="99"/>
                    <a:pt x="1636" y="325"/>
                  </a:cubicBezTo>
                  <a:cubicBezTo>
                    <a:pt x="1585" y="645"/>
                    <a:pt x="1502" y="965"/>
                    <a:pt x="1420" y="1284"/>
                  </a:cubicBezTo>
                  <a:cubicBezTo>
                    <a:pt x="1203" y="1192"/>
                    <a:pt x="976" y="1099"/>
                    <a:pt x="749" y="1037"/>
                  </a:cubicBezTo>
                  <a:cubicBezTo>
                    <a:pt x="704" y="1024"/>
                    <a:pt x="661" y="1018"/>
                    <a:pt x="620" y="1018"/>
                  </a:cubicBezTo>
                  <a:cubicBezTo>
                    <a:pt x="159" y="1018"/>
                    <a:pt x="0" y="1761"/>
                    <a:pt x="512" y="1903"/>
                  </a:cubicBezTo>
                  <a:cubicBezTo>
                    <a:pt x="728" y="1965"/>
                    <a:pt x="945" y="2048"/>
                    <a:pt x="1152" y="2141"/>
                  </a:cubicBezTo>
                  <a:cubicBezTo>
                    <a:pt x="1007" y="2584"/>
                    <a:pt x="842" y="3028"/>
                    <a:pt x="677" y="3461"/>
                  </a:cubicBezTo>
                  <a:cubicBezTo>
                    <a:pt x="552" y="3791"/>
                    <a:pt x="823" y="4008"/>
                    <a:pt x="1099" y="4008"/>
                  </a:cubicBezTo>
                  <a:cubicBezTo>
                    <a:pt x="1281" y="4008"/>
                    <a:pt x="1466" y="3915"/>
                    <a:pt x="1544" y="3698"/>
                  </a:cubicBezTo>
                  <a:cubicBezTo>
                    <a:pt x="1698" y="3306"/>
                    <a:pt x="1842" y="2904"/>
                    <a:pt x="1977" y="2512"/>
                  </a:cubicBezTo>
                  <a:cubicBezTo>
                    <a:pt x="2224" y="2615"/>
                    <a:pt x="2472" y="2698"/>
                    <a:pt x="2740" y="2749"/>
                  </a:cubicBezTo>
                  <a:cubicBezTo>
                    <a:pt x="2775" y="2756"/>
                    <a:pt x="2809" y="2759"/>
                    <a:pt x="2841" y="2759"/>
                  </a:cubicBezTo>
                  <a:cubicBezTo>
                    <a:pt x="3334" y="2759"/>
                    <a:pt x="3519" y="1990"/>
                    <a:pt x="2977" y="1883"/>
                  </a:cubicBezTo>
                  <a:cubicBezTo>
                    <a:pt x="2729" y="1831"/>
                    <a:pt x="2482" y="1749"/>
                    <a:pt x="2255" y="1656"/>
                  </a:cubicBezTo>
                  <a:cubicBezTo>
                    <a:pt x="2358" y="1295"/>
                    <a:pt x="2441" y="934"/>
                    <a:pt x="2513" y="573"/>
                  </a:cubicBezTo>
                  <a:cubicBezTo>
                    <a:pt x="2575" y="225"/>
                    <a:pt x="2286" y="1"/>
                    <a:pt x="2021" y="1"/>
                  </a:cubicBez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08" name="Google Shape;3308;p94"/>
            <p:cNvSpPr/>
            <p:nvPr/>
          </p:nvSpPr>
          <p:spPr>
            <a:xfrm>
              <a:off x="2458950" y="728400"/>
              <a:ext cx="67825" cy="58925"/>
            </a:xfrm>
            <a:custGeom>
              <a:rect b="b" l="l" r="r" t="t"/>
              <a:pathLst>
                <a:path extrusionOk="0" h="2357" w="2713">
                  <a:moveTo>
                    <a:pt x="1510" y="0"/>
                  </a:moveTo>
                  <a:cubicBezTo>
                    <a:pt x="1288" y="0"/>
                    <a:pt x="1065" y="67"/>
                    <a:pt x="877" y="205"/>
                  </a:cubicBezTo>
                  <a:cubicBezTo>
                    <a:pt x="774" y="287"/>
                    <a:pt x="671" y="370"/>
                    <a:pt x="558" y="452"/>
                  </a:cubicBezTo>
                  <a:cubicBezTo>
                    <a:pt x="93" y="792"/>
                    <a:pt x="0" y="1473"/>
                    <a:pt x="351" y="1938"/>
                  </a:cubicBezTo>
                  <a:cubicBezTo>
                    <a:pt x="552" y="2212"/>
                    <a:pt x="872" y="2357"/>
                    <a:pt x="1196" y="2357"/>
                  </a:cubicBezTo>
                  <a:cubicBezTo>
                    <a:pt x="1421" y="2357"/>
                    <a:pt x="1647" y="2288"/>
                    <a:pt x="1837" y="2144"/>
                  </a:cubicBezTo>
                  <a:cubicBezTo>
                    <a:pt x="1940" y="2072"/>
                    <a:pt x="2053" y="1989"/>
                    <a:pt x="2156" y="1906"/>
                  </a:cubicBezTo>
                  <a:cubicBezTo>
                    <a:pt x="2621" y="1556"/>
                    <a:pt x="2713" y="886"/>
                    <a:pt x="2362" y="421"/>
                  </a:cubicBezTo>
                  <a:cubicBezTo>
                    <a:pt x="2160" y="145"/>
                    <a:pt x="1837" y="0"/>
                    <a:pt x="1510" y="0"/>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09" name="Google Shape;3309;p94"/>
            <p:cNvSpPr/>
            <p:nvPr/>
          </p:nvSpPr>
          <p:spPr>
            <a:xfrm>
              <a:off x="2521600" y="807300"/>
              <a:ext cx="63725" cy="54125"/>
            </a:xfrm>
            <a:custGeom>
              <a:rect b="b" l="l" r="r" t="t"/>
              <a:pathLst>
                <a:path extrusionOk="0" h="2165" w="2549">
                  <a:moveTo>
                    <a:pt x="1157" y="1"/>
                  </a:moveTo>
                  <a:cubicBezTo>
                    <a:pt x="631" y="1"/>
                    <a:pt x="159" y="384"/>
                    <a:pt x="83" y="917"/>
                  </a:cubicBezTo>
                  <a:cubicBezTo>
                    <a:pt x="1" y="1484"/>
                    <a:pt x="413" y="2031"/>
                    <a:pt x="991" y="2113"/>
                  </a:cubicBezTo>
                  <a:lnTo>
                    <a:pt x="1270" y="2154"/>
                  </a:lnTo>
                  <a:cubicBezTo>
                    <a:pt x="1319" y="2162"/>
                    <a:pt x="1367" y="2165"/>
                    <a:pt x="1415" y="2165"/>
                  </a:cubicBezTo>
                  <a:cubicBezTo>
                    <a:pt x="1927" y="2165"/>
                    <a:pt x="2391" y="1776"/>
                    <a:pt x="2466" y="1257"/>
                  </a:cubicBezTo>
                  <a:cubicBezTo>
                    <a:pt x="2549" y="680"/>
                    <a:pt x="2136" y="133"/>
                    <a:pt x="1569" y="50"/>
                  </a:cubicBezTo>
                  <a:lnTo>
                    <a:pt x="1290" y="9"/>
                  </a:lnTo>
                  <a:cubicBezTo>
                    <a:pt x="1246" y="3"/>
                    <a:pt x="1201" y="1"/>
                    <a:pt x="1157" y="1"/>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10" name="Google Shape;3310;p94"/>
            <p:cNvSpPr/>
            <p:nvPr/>
          </p:nvSpPr>
          <p:spPr>
            <a:xfrm>
              <a:off x="2562825" y="714100"/>
              <a:ext cx="72325" cy="53275"/>
            </a:xfrm>
            <a:custGeom>
              <a:rect b="b" l="l" r="r" t="t"/>
              <a:pathLst>
                <a:path extrusionOk="0" h="2131" w="2893">
                  <a:moveTo>
                    <a:pt x="1426" y="1"/>
                  </a:moveTo>
                  <a:cubicBezTo>
                    <a:pt x="216" y="1"/>
                    <a:pt x="1" y="1930"/>
                    <a:pt x="1302" y="2118"/>
                  </a:cubicBezTo>
                  <a:cubicBezTo>
                    <a:pt x="1362" y="2127"/>
                    <a:pt x="1420" y="2131"/>
                    <a:pt x="1475" y="2131"/>
                  </a:cubicBezTo>
                  <a:cubicBezTo>
                    <a:pt x="2677" y="2131"/>
                    <a:pt x="2892" y="200"/>
                    <a:pt x="1601" y="14"/>
                  </a:cubicBezTo>
                  <a:cubicBezTo>
                    <a:pt x="1541" y="5"/>
                    <a:pt x="1482" y="1"/>
                    <a:pt x="1426" y="1"/>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11" name="Google Shape;3311;p94"/>
            <p:cNvSpPr/>
            <p:nvPr/>
          </p:nvSpPr>
          <p:spPr>
            <a:xfrm>
              <a:off x="3033750" y="467675"/>
              <a:ext cx="46950" cy="40975"/>
            </a:xfrm>
            <a:custGeom>
              <a:rect b="b" l="l" r="r" t="t"/>
              <a:pathLst>
                <a:path extrusionOk="0" h="1639" w="1878">
                  <a:moveTo>
                    <a:pt x="1045" y="0"/>
                  </a:moveTo>
                  <a:cubicBezTo>
                    <a:pt x="892" y="0"/>
                    <a:pt x="739" y="47"/>
                    <a:pt x="610" y="143"/>
                  </a:cubicBezTo>
                  <a:cubicBezTo>
                    <a:pt x="527" y="205"/>
                    <a:pt x="454" y="257"/>
                    <a:pt x="383" y="319"/>
                  </a:cubicBezTo>
                  <a:cubicBezTo>
                    <a:pt x="62" y="556"/>
                    <a:pt x="1" y="1020"/>
                    <a:pt x="238" y="1350"/>
                  </a:cubicBezTo>
                  <a:cubicBezTo>
                    <a:pt x="378" y="1539"/>
                    <a:pt x="602" y="1638"/>
                    <a:pt x="828" y="1638"/>
                  </a:cubicBezTo>
                  <a:cubicBezTo>
                    <a:pt x="983" y="1638"/>
                    <a:pt x="1139" y="1591"/>
                    <a:pt x="1270" y="1495"/>
                  </a:cubicBezTo>
                  <a:cubicBezTo>
                    <a:pt x="1342" y="1433"/>
                    <a:pt x="1414" y="1381"/>
                    <a:pt x="1486" y="1330"/>
                  </a:cubicBezTo>
                  <a:cubicBezTo>
                    <a:pt x="1816" y="1082"/>
                    <a:pt x="1878" y="617"/>
                    <a:pt x="1641" y="298"/>
                  </a:cubicBezTo>
                  <a:cubicBezTo>
                    <a:pt x="1494" y="102"/>
                    <a:pt x="1269" y="0"/>
                    <a:pt x="1045" y="0"/>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12" name="Google Shape;3312;p94"/>
            <p:cNvSpPr/>
            <p:nvPr/>
          </p:nvSpPr>
          <p:spPr>
            <a:xfrm>
              <a:off x="3077075" y="522600"/>
              <a:ext cx="44125" cy="37525"/>
            </a:xfrm>
            <a:custGeom>
              <a:rect b="b" l="l" r="r" t="t"/>
              <a:pathLst>
                <a:path extrusionOk="0" h="1501" w="1765">
                  <a:moveTo>
                    <a:pt x="789" y="1"/>
                  </a:moveTo>
                  <a:cubicBezTo>
                    <a:pt x="429" y="1"/>
                    <a:pt x="110" y="272"/>
                    <a:pt x="62" y="628"/>
                  </a:cubicBezTo>
                  <a:cubicBezTo>
                    <a:pt x="1" y="1031"/>
                    <a:pt x="289" y="1402"/>
                    <a:pt x="681" y="1464"/>
                  </a:cubicBezTo>
                  <a:lnTo>
                    <a:pt x="878" y="1494"/>
                  </a:lnTo>
                  <a:cubicBezTo>
                    <a:pt x="910" y="1499"/>
                    <a:pt x="942" y="1501"/>
                    <a:pt x="974" y="1501"/>
                  </a:cubicBezTo>
                  <a:cubicBezTo>
                    <a:pt x="1339" y="1501"/>
                    <a:pt x="1666" y="1235"/>
                    <a:pt x="1713" y="866"/>
                  </a:cubicBezTo>
                  <a:cubicBezTo>
                    <a:pt x="1765" y="463"/>
                    <a:pt x="1486" y="91"/>
                    <a:pt x="1084" y="30"/>
                  </a:cubicBezTo>
                  <a:lnTo>
                    <a:pt x="898" y="9"/>
                  </a:lnTo>
                  <a:cubicBezTo>
                    <a:pt x="862" y="3"/>
                    <a:pt x="825" y="1"/>
                    <a:pt x="789" y="1"/>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13" name="Google Shape;3313;p94"/>
            <p:cNvSpPr/>
            <p:nvPr/>
          </p:nvSpPr>
          <p:spPr>
            <a:xfrm>
              <a:off x="3105725" y="457875"/>
              <a:ext cx="50275" cy="36825"/>
            </a:xfrm>
            <a:custGeom>
              <a:rect b="b" l="l" r="r" t="t"/>
              <a:pathLst>
                <a:path extrusionOk="0" h="1473" w="2011">
                  <a:moveTo>
                    <a:pt x="983" y="0"/>
                  </a:moveTo>
                  <a:cubicBezTo>
                    <a:pt x="149" y="0"/>
                    <a:pt x="0" y="1336"/>
                    <a:pt x="897" y="1463"/>
                  </a:cubicBezTo>
                  <a:cubicBezTo>
                    <a:pt x="938" y="1469"/>
                    <a:pt x="978" y="1472"/>
                    <a:pt x="1017" y="1472"/>
                  </a:cubicBezTo>
                  <a:cubicBezTo>
                    <a:pt x="1853" y="1472"/>
                    <a:pt x="2010" y="137"/>
                    <a:pt x="1103" y="9"/>
                  </a:cubicBezTo>
                  <a:cubicBezTo>
                    <a:pt x="1062" y="3"/>
                    <a:pt x="1022" y="0"/>
                    <a:pt x="983" y="0"/>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3314" name="Google Shape;3314;p94"/>
          <p:cNvGrpSpPr/>
          <p:nvPr/>
        </p:nvGrpSpPr>
        <p:grpSpPr>
          <a:xfrm flipH="1" rot="5400000">
            <a:off x="7956059" y="3869965"/>
            <a:ext cx="1195720" cy="842731"/>
            <a:chOff x="2458950" y="370151"/>
            <a:chExt cx="697050" cy="491274"/>
          </a:xfrm>
        </p:grpSpPr>
        <p:sp>
          <p:nvSpPr>
            <p:cNvPr id="3315" name="Google Shape;3315;p94"/>
            <p:cNvSpPr/>
            <p:nvPr/>
          </p:nvSpPr>
          <p:spPr>
            <a:xfrm>
              <a:off x="2820776" y="370151"/>
              <a:ext cx="88000" cy="100225"/>
            </a:xfrm>
            <a:custGeom>
              <a:rect b="b" l="l" r="r" t="t"/>
              <a:pathLst>
                <a:path extrusionOk="0" h="4009" w="3520">
                  <a:moveTo>
                    <a:pt x="2021" y="1"/>
                  </a:moveTo>
                  <a:cubicBezTo>
                    <a:pt x="1846" y="1"/>
                    <a:pt x="1681" y="99"/>
                    <a:pt x="1636" y="325"/>
                  </a:cubicBezTo>
                  <a:cubicBezTo>
                    <a:pt x="1585" y="645"/>
                    <a:pt x="1502" y="965"/>
                    <a:pt x="1420" y="1284"/>
                  </a:cubicBezTo>
                  <a:cubicBezTo>
                    <a:pt x="1203" y="1192"/>
                    <a:pt x="976" y="1099"/>
                    <a:pt x="749" y="1037"/>
                  </a:cubicBezTo>
                  <a:cubicBezTo>
                    <a:pt x="704" y="1024"/>
                    <a:pt x="661" y="1018"/>
                    <a:pt x="620" y="1018"/>
                  </a:cubicBezTo>
                  <a:cubicBezTo>
                    <a:pt x="159" y="1018"/>
                    <a:pt x="0" y="1761"/>
                    <a:pt x="512" y="1903"/>
                  </a:cubicBezTo>
                  <a:cubicBezTo>
                    <a:pt x="728" y="1965"/>
                    <a:pt x="945" y="2048"/>
                    <a:pt x="1152" y="2141"/>
                  </a:cubicBezTo>
                  <a:cubicBezTo>
                    <a:pt x="1007" y="2584"/>
                    <a:pt x="842" y="3028"/>
                    <a:pt x="677" y="3461"/>
                  </a:cubicBezTo>
                  <a:cubicBezTo>
                    <a:pt x="552" y="3791"/>
                    <a:pt x="823" y="4008"/>
                    <a:pt x="1099" y="4008"/>
                  </a:cubicBezTo>
                  <a:cubicBezTo>
                    <a:pt x="1281" y="4008"/>
                    <a:pt x="1466" y="3915"/>
                    <a:pt x="1544" y="3698"/>
                  </a:cubicBezTo>
                  <a:cubicBezTo>
                    <a:pt x="1698" y="3306"/>
                    <a:pt x="1842" y="2904"/>
                    <a:pt x="1977" y="2512"/>
                  </a:cubicBezTo>
                  <a:cubicBezTo>
                    <a:pt x="2224" y="2615"/>
                    <a:pt x="2472" y="2698"/>
                    <a:pt x="2740" y="2749"/>
                  </a:cubicBezTo>
                  <a:cubicBezTo>
                    <a:pt x="2775" y="2756"/>
                    <a:pt x="2809" y="2759"/>
                    <a:pt x="2841" y="2759"/>
                  </a:cubicBezTo>
                  <a:cubicBezTo>
                    <a:pt x="3334" y="2759"/>
                    <a:pt x="3519" y="1990"/>
                    <a:pt x="2977" y="1883"/>
                  </a:cubicBezTo>
                  <a:cubicBezTo>
                    <a:pt x="2729" y="1831"/>
                    <a:pt x="2482" y="1749"/>
                    <a:pt x="2255" y="1656"/>
                  </a:cubicBezTo>
                  <a:cubicBezTo>
                    <a:pt x="2358" y="1295"/>
                    <a:pt x="2441" y="934"/>
                    <a:pt x="2513" y="573"/>
                  </a:cubicBezTo>
                  <a:cubicBezTo>
                    <a:pt x="2575" y="225"/>
                    <a:pt x="2286" y="1"/>
                    <a:pt x="2021" y="1"/>
                  </a:cubicBez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16" name="Google Shape;3316;p94"/>
            <p:cNvSpPr/>
            <p:nvPr/>
          </p:nvSpPr>
          <p:spPr>
            <a:xfrm>
              <a:off x="2458950" y="728400"/>
              <a:ext cx="67825" cy="58925"/>
            </a:xfrm>
            <a:custGeom>
              <a:rect b="b" l="l" r="r" t="t"/>
              <a:pathLst>
                <a:path extrusionOk="0" h="2357" w="2713">
                  <a:moveTo>
                    <a:pt x="1510" y="0"/>
                  </a:moveTo>
                  <a:cubicBezTo>
                    <a:pt x="1288" y="0"/>
                    <a:pt x="1065" y="67"/>
                    <a:pt x="877" y="205"/>
                  </a:cubicBezTo>
                  <a:cubicBezTo>
                    <a:pt x="774" y="287"/>
                    <a:pt x="671" y="370"/>
                    <a:pt x="558" y="452"/>
                  </a:cubicBezTo>
                  <a:cubicBezTo>
                    <a:pt x="93" y="792"/>
                    <a:pt x="0" y="1473"/>
                    <a:pt x="351" y="1938"/>
                  </a:cubicBezTo>
                  <a:cubicBezTo>
                    <a:pt x="552" y="2212"/>
                    <a:pt x="872" y="2357"/>
                    <a:pt x="1196" y="2357"/>
                  </a:cubicBezTo>
                  <a:cubicBezTo>
                    <a:pt x="1421" y="2357"/>
                    <a:pt x="1647" y="2288"/>
                    <a:pt x="1837" y="2144"/>
                  </a:cubicBezTo>
                  <a:cubicBezTo>
                    <a:pt x="1940" y="2072"/>
                    <a:pt x="2053" y="1989"/>
                    <a:pt x="2156" y="1906"/>
                  </a:cubicBezTo>
                  <a:cubicBezTo>
                    <a:pt x="2621" y="1556"/>
                    <a:pt x="2713" y="886"/>
                    <a:pt x="2362" y="421"/>
                  </a:cubicBezTo>
                  <a:cubicBezTo>
                    <a:pt x="2160" y="145"/>
                    <a:pt x="1837" y="0"/>
                    <a:pt x="1510" y="0"/>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17" name="Google Shape;3317;p94"/>
            <p:cNvSpPr/>
            <p:nvPr/>
          </p:nvSpPr>
          <p:spPr>
            <a:xfrm>
              <a:off x="2521600" y="807300"/>
              <a:ext cx="63725" cy="54125"/>
            </a:xfrm>
            <a:custGeom>
              <a:rect b="b" l="l" r="r" t="t"/>
              <a:pathLst>
                <a:path extrusionOk="0" h="2165" w="2549">
                  <a:moveTo>
                    <a:pt x="1157" y="1"/>
                  </a:moveTo>
                  <a:cubicBezTo>
                    <a:pt x="631" y="1"/>
                    <a:pt x="159" y="384"/>
                    <a:pt x="83" y="917"/>
                  </a:cubicBezTo>
                  <a:cubicBezTo>
                    <a:pt x="1" y="1484"/>
                    <a:pt x="413" y="2031"/>
                    <a:pt x="991" y="2113"/>
                  </a:cubicBezTo>
                  <a:lnTo>
                    <a:pt x="1270" y="2154"/>
                  </a:lnTo>
                  <a:cubicBezTo>
                    <a:pt x="1319" y="2162"/>
                    <a:pt x="1367" y="2165"/>
                    <a:pt x="1415" y="2165"/>
                  </a:cubicBezTo>
                  <a:cubicBezTo>
                    <a:pt x="1927" y="2165"/>
                    <a:pt x="2391" y="1776"/>
                    <a:pt x="2466" y="1257"/>
                  </a:cubicBezTo>
                  <a:cubicBezTo>
                    <a:pt x="2549" y="680"/>
                    <a:pt x="2136" y="133"/>
                    <a:pt x="1569" y="50"/>
                  </a:cubicBezTo>
                  <a:lnTo>
                    <a:pt x="1290" y="9"/>
                  </a:lnTo>
                  <a:cubicBezTo>
                    <a:pt x="1246" y="3"/>
                    <a:pt x="1201" y="1"/>
                    <a:pt x="1157" y="1"/>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18" name="Google Shape;3318;p94"/>
            <p:cNvSpPr/>
            <p:nvPr/>
          </p:nvSpPr>
          <p:spPr>
            <a:xfrm>
              <a:off x="2562825" y="714100"/>
              <a:ext cx="72325" cy="53275"/>
            </a:xfrm>
            <a:custGeom>
              <a:rect b="b" l="l" r="r" t="t"/>
              <a:pathLst>
                <a:path extrusionOk="0" h="2131" w="2893">
                  <a:moveTo>
                    <a:pt x="1426" y="1"/>
                  </a:moveTo>
                  <a:cubicBezTo>
                    <a:pt x="216" y="1"/>
                    <a:pt x="1" y="1930"/>
                    <a:pt x="1302" y="2118"/>
                  </a:cubicBezTo>
                  <a:cubicBezTo>
                    <a:pt x="1362" y="2127"/>
                    <a:pt x="1420" y="2131"/>
                    <a:pt x="1475" y="2131"/>
                  </a:cubicBezTo>
                  <a:cubicBezTo>
                    <a:pt x="2677" y="2131"/>
                    <a:pt x="2892" y="200"/>
                    <a:pt x="1601" y="14"/>
                  </a:cubicBezTo>
                  <a:cubicBezTo>
                    <a:pt x="1541" y="5"/>
                    <a:pt x="1482" y="1"/>
                    <a:pt x="1426" y="1"/>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19" name="Google Shape;3319;p94"/>
            <p:cNvSpPr/>
            <p:nvPr/>
          </p:nvSpPr>
          <p:spPr>
            <a:xfrm>
              <a:off x="3033750" y="467675"/>
              <a:ext cx="46950" cy="40975"/>
            </a:xfrm>
            <a:custGeom>
              <a:rect b="b" l="l" r="r" t="t"/>
              <a:pathLst>
                <a:path extrusionOk="0" h="1639" w="1878">
                  <a:moveTo>
                    <a:pt x="1045" y="0"/>
                  </a:moveTo>
                  <a:cubicBezTo>
                    <a:pt x="892" y="0"/>
                    <a:pt x="739" y="47"/>
                    <a:pt x="610" y="143"/>
                  </a:cubicBezTo>
                  <a:cubicBezTo>
                    <a:pt x="527" y="205"/>
                    <a:pt x="454" y="257"/>
                    <a:pt x="383" y="319"/>
                  </a:cubicBezTo>
                  <a:cubicBezTo>
                    <a:pt x="62" y="556"/>
                    <a:pt x="1" y="1020"/>
                    <a:pt x="238" y="1350"/>
                  </a:cubicBezTo>
                  <a:cubicBezTo>
                    <a:pt x="378" y="1539"/>
                    <a:pt x="602" y="1638"/>
                    <a:pt x="828" y="1638"/>
                  </a:cubicBezTo>
                  <a:cubicBezTo>
                    <a:pt x="983" y="1638"/>
                    <a:pt x="1139" y="1591"/>
                    <a:pt x="1270" y="1495"/>
                  </a:cubicBezTo>
                  <a:cubicBezTo>
                    <a:pt x="1342" y="1433"/>
                    <a:pt x="1414" y="1381"/>
                    <a:pt x="1486" y="1330"/>
                  </a:cubicBezTo>
                  <a:cubicBezTo>
                    <a:pt x="1816" y="1082"/>
                    <a:pt x="1878" y="617"/>
                    <a:pt x="1641" y="298"/>
                  </a:cubicBezTo>
                  <a:cubicBezTo>
                    <a:pt x="1494" y="102"/>
                    <a:pt x="1269" y="0"/>
                    <a:pt x="1045" y="0"/>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20" name="Google Shape;3320;p94"/>
            <p:cNvSpPr/>
            <p:nvPr/>
          </p:nvSpPr>
          <p:spPr>
            <a:xfrm>
              <a:off x="3077075" y="522600"/>
              <a:ext cx="44125" cy="37525"/>
            </a:xfrm>
            <a:custGeom>
              <a:rect b="b" l="l" r="r" t="t"/>
              <a:pathLst>
                <a:path extrusionOk="0" h="1501" w="1765">
                  <a:moveTo>
                    <a:pt x="789" y="1"/>
                  </a:moveTo>
                  <a:cubicBezTo>
                    <a:pt x="429" y="1"/>
                    <a:pt x="110" y="272"/>
                    <a:pt x="62" y="628"/>
                  </a:cubicBezTo>
                  <a:cubicBezTo>
                    <a:pt x="1" y="1031"/>
                    <a:pt x="289" y="1402"/>
                    <a:pt x="681" y="1464"/>
                  </a:cubicBezTo>
                  <a:lnTo>
                    <a:pt x="878" y="1494"/>
                  </a:lnTo>
                  <a:cubicBezTo>
                    <a:pt x="910" y="1499"/>
                    <a:pt x="942" y="1501"/>
                    <a:pt x="974" y="1501"/>
                  </a:cubicBezTo>
                  <a:cubicBezTo>
                    <a:pt x="1339" y="1501"/>
                    <a:pt x="1666" y="1235"/>
                    <a:pt x="1713" y="866"/>
                  </a:cubicBezTo>
                  <a:cubicBezTo>
                    <a:pt x="1765" y="463"/>
                    <a:pt x="1486" y="91"/>
                    <a:pt x="1084" y="30"/>
                  </a:cubicBezTo>
                  <a:lnTo>
                    <a:pt x="898" y="9"/>
                  </a:lnTo>
                  <a:cubicBezTo>
                    <a:pt x="862" y="3"/>
                    <a:pt x="825" y="1"/>
                    <a:pt x="789" y="1"/>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21" name="Google Shape;3321;p94"/>
            <p:cNvSpPr/>
            <p:nvPr/>
          </p:nvSpPr>
          <p:spPr>
            <a:xfrm>
              <a:off x="3105725" y="457875"/>
              <a:ext cx="50275" cy="36825"/>
            </a:xfrm>
            <a:custGeom>
              <a:rect b="b" l="l" r="r" t="t"/>
              <a:pathLst>
                <a:path extrusionOk="0" h="1473" w="2011">
                  <a:moveTo>
                    <a:pt x="983" y="0"/>
                  </a:moveTo>
                  <a:cubicBezTo>
                    <a:pt x="149" y="0"/>
                    <a:pt x="0" y="1336"/>
                    <a:pt x="897" y="1463"/>
                  </a:cubicBezTo>
                  <a:cubicBezTo>
                    <a:pt x="938" y="1469"/>
                    <a:pt x="978" y="1472"/>
                    <a:pt x="1017" y="1472"/>
                  </a:cubicBezTo>
                  <a:cubicBezTo>
                    <a:pt x="1853" y="1472"/>
                    <a:pt x="2010" y="137"/>
                    <a:pt x="1103" y="9"/>
                  </a:cubicBezTo>
                  <a:cubicBezTo>
                    <a:pt x="1062" y="3"/>
                    <a:pt x="1022" y="0"/>
                    <a:pt x="983" y="0"/>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3322" name="Google Shape;3322;p94"/>
          <p:cNvSpPr/>
          <p:nvPr/>
        </p:nvSpPr>
        <p:spPr>
          <a:xfrm>
            <a:off x="-336652" y="-270641"/>
            <a:ext cx="1195706" cy="1145157"/>
          </a:xfrm>
          <a:custGeom>
            <a:rect b="b" l="l" r="r" t="t"/>
            <a:pathLst>
              <a:path extrusionOk="0" h="14340" w="14973">
                <a:moveTo>
                  <a:pt x="5804" y="1"/>
                </a:moveTo>
                <a:cubicBezTo>
                  <a:pt x="5569" y="1"/>
                  <a:pt x="5300" y="71"/>
                  <a:pt x="5030" y="212"/>
                </a:cubicBezTo>
                <a:cubicBezTo>
                  <a:pt x="4538" y="469"/>
                  <a:pt x="4327" y="938"/>
                  <a:pt x="4339" y="1431"/>
                </a:cubicBezTo>
                <a:lnTo>
                  <a:pt x="4327" y="1431"/>
                </a:lnTo>
                <a:lnTo>
                  <a:pt x="4339" y="1443"/>
                </a:lnTo>
                <a:cubicBezTo>
                  <a:pt x="4339" y="1501"/>
                  <a:pt x="4339" y="1560"/>
                  <a:pt x="4350" y="1607"/>
                </a:cubicBezTo>
                <a:lnTo>
                  <a:pt x="4350" y="1618"/>
                </a:lnTo>
                <a:cubicBezTo>
                  <a:pt x="4350" y="1665"/>
                  <a:pt x="4362" y="1724"/>
                  <a:pt x="4374" y="1771"/>
                </a:cubicBezTo>
                <a:cubicBezTo>
                  <a:pt x="4374" y="1795"/>
                  <a:pt x="4386" y="1806"/>
                  <a:pt x="4386" y="1829"/>
                </a:cubicBezTo>
                <a:cubicBezTo>
                  <a:pt x="4397" y="1865"/>
                  <a:pt x="4409" y="1900"/>
                  <a:pt x="4420" y="1947"/>
                </a:cubicBezTo>
                <a:cubicBezTo>
                  <a:pt x="4420" y="1959"/>
                  <a:pt x="4433" y="1970"/>
                  <a:pt x="4433" y="1994"/>
                </a:cubicBezTo>
                <a:cubicBezTo>
                  <a:pt x="4456" y="2041"/>
                  <a:pt x="4467" y="2100"/>
                  <a:pt x="4491" y="2147"/>
                </a:cubicBezTo>
                <a:cubicBezTo>
                  <a:pt x="4491" y="2147"/>
                  <a:pt x="4491" y="2158"/>
                  <a:pt x="4503" y="2158"/>
                </a:cubicBezTo>
                <a:cubicBezTo>
                  <a:pt x="4514" y="2205"/>
                  <a:pt x="4550" y="2252"/>
                  <a:pt x="4573" y="2298"/>
                </a:cubicBezTo>
                <a:cubicBezTo>
                  <a:pt x="4573" y="2322"/>
                  <a:pt x="4585" y="2334"/>
                  <a:pt x="4597" y="2345"/>
                </a:cubicBezTo>
                <a:lnTo>
                  <a:pt x="4667" y="2451"/>
                </a:lnTo>
                <a:cubicBezTo>
                  <a:pt x="4667" y="2463"/>
                  <a:pt x="4678" y="2475"/>
                  <a:pt x="4691" y="2498"/>
                </a:cubicBezTo>
                <a:cubicBezTo>
                  <a:pt x="4725" y="2545"/>
                  <a:pt x="4761" y="2580"/>
                  <a:pt x="4796" y="2627"/>
                </a:cubicBezTo>
                <a:cubicBezTo>
                  <a:pt x="4831" y="2674"/>
                  <a:pt x="4866" y="2709"/>
                  <a:pt x="4913" y="2744"/>
                </a:cubicBezTo>
                <a:lnTo>
                  <a:pt x="4949" y="2780"/>
                </a:lnTo>
                <a:cubicBezTo>
                  <a:pt x="4972" y="2814"/>
                  <a:pt x="5007" y="2838"/>
                  <a:pt x="5042" y="2861"/>
                </a:cubicBezTo>
                <a:lnTo>
                  <a:pt x="5077" y="2897"/>
                </a:lnTo>
                <a:cubicBezTo>
                  <a:pt x="5124" y="2932"/>
                  <a:pt x="5171" y="2955"/>
                  <a:pt x="5218" y="2991"/>
                </a:cubicBezTo>
                <a:lnTo>
                  <a:pt x="5230" y="2991"/>
                </a:lnTo>
                <a:lnTo>
                  <a:pt x="5371" y="3061"/>
                </a:lnTo>
                <a:cubicBezTo>
                  <a:pt x="5382" y="3072"/>
                  <a:pt x="5405" y="3072"/>
                  <a:pt x="5417" y="3084"/>
                </a:cubicBezTo>
                <a:cubicBezTo>
                  <a:pt x="5452" y="3096"/>
                  <a:pt x="5488" y="3108"/>
                  <a:pt x="5535" y="3119"/>
                </a:cubicBezTo>
                <a:cubicBezTo>
                  <a:pt x="5546" y="3119"/>
                  <a:pt x="5569" y="3131"/>
                  <a:pt x="5582" y="3131"/>
                </a:cubicBezTo>
                <a:cubicBezTo>
                  <a:pt x="5640" y="3143"/>
                  <a:pt x="5687" y="3155"/>
                  <a:pt x="5746" y="3166"/>
                </a:cubicBezTo>
                <a:lnTo>
                  <a:pt x="5757" y="3166"/>
                </a:lnTo>
                <a:cubicBezTo>
                  <a:pt x="5804" y="3178"/>
                  <a:pt x="5863" y="3178"/>
                  <a:pt x="5921" y="3178"/>
                </a:cubicBezTo>
                <a:lnTo>
                  <a:pt x="5980" y="3178"/>
                </a:lnTo>
                <a:cubicBezTo>
                  <a:pt x="6004" y="3178"/>
                  <a:pt x="6038" y="3166"/>
                  <a:pt x="6074" y="3166"/>
                </a:cubicBezTo>
                <a:cubicBezTo>
                  <a:pt x="6226" y="3788"/>
                  <a:pt x="6426" y="4398"/>
                  <a:pt x="6578" y="5018"/>
                </a:cubicBezTo>
                <a:cubicBezTo>
                  <a:pt x="6531" y="5042"/>
                  <a:pt x="6473" y="5078"/>
                  <a:pt x="6414" y="5101"/>
                </a:cubicBezTo>
                <a:cubicBezTo>
                  <a:pt x="5675" y="5487"/>
                  <a:pt x="5300" y="6144"/>
                  <a:pt x="5218" y="6860"/>
                </a:cubicBezTo>
                <a:cubicBezTo>
                  <a:pt x="4433" y="6953"/>
                  <a:pt x="3670" y="7141"/>
                  <a:pt x="2909" y="7246"/>
                </a:cubicBezTo>
                <a:cubicBezTo>
                  <a:pt x="2674" y="6660"/>
                  <a:pt x="2158" y="6167"/>
                  <a:pt x="1478" y="6167"/>
                </a:cubicBezTo>
                <a:cubicBezTo>
                  <a:pt x="1244" y="6167"/>
                  <a:pt x="974" y="6238"/>
                  <a:pt x="704" y="6379"/>
                </a:cubicBezTo>
                <a:cubicBezTo>
                  <a:pt x="212" y="6636"/>
                  <a:pt x="1" y="7105"/>
                  <a:pt x="12" y="7598"/>
                </a:cubicBezTo>
                <a:lnTo>
                  <a:pt x="1" y="7598"/>
                </a:lnTo>
                <a:cubicBezTo>
                  <a:pt x="12" y="7598"/>
                  <a:pt x="12" y="7610"/>
                  <a:pt x="12" y="7610"/>
                </a:cubicBezTo>
                <a:cubicBezTo>
                  <a:pt x="12" y="7668"/>
                  <a:pt x="12" y="7727"/>
                  <a:pt x="24" y="7774"/>
                </a:cubicBezTo>
                <a:lnTo>
                  <a:pt x="24" y="7785"/>
                </a:lnTo>
                <a:cubicBezTo>
                  <a:pt x="24" y="7832"/>
                  <a:pt x="36" y="7891"/>
                  <a:pt x="48" y="7938"/>
                </a:cubicBezTo>
                <a:cubicBezTo>
                  <a:pt x="48" y="7962"/>
                  <a:pt x="59" y="7973"/>
                  <a:pt x="59" y="7985"/>
                </a:cubicBezTo>
                <a:cubicBezTo>
                  <a:pt x="71" y="8032"/>
                  <a:pt x="83" y="8067"/>
                  <a:pt x="95" y="8114"/>
                </a:cubicBezTo>
                <a:cubicBezTo>
                  <a:pt x="95" y="8126"/>
                  <a:pt x="106" y="8137"/>
                  <a:pt x="106" y="8161"/>
                </a:cubicBezTo>
                <a:cubicBezTo>
                  <a:pt x="129" y="8207"/>
                  <a:pt x="142" y="8267"/>
                  <a:pt x="165" y="8313"/>
                </a:cubicBezTo>
                <a:lnTo>
                  <a:pt x="165" y="8325"/>
                </a:lnTo>
                <a:cubicBezTo>
                  <a:pt x="188" y="8372"/>
                  <a:pt x="223" y="8419"/>
                  <a:pt x="247" y="8465"/>
                </a:cubicBezTo>
                <a:cubicBezTo>
                  <a:pt x="247" y="8489"/>
                  <a:pt x="259" y="8501"/>
                  <a:pt x="270" y="8512"/>
                </a:cubicBezTo>
                <a:lnTo>
                  <a:pt x="340" y="8618"/>
                </a:lnTo>
                <a:cubicBezTo>
                  <a:pt x="340" y="8630"/>
                  <a:pt x="353" y="8642"/>
                  <a:pt x="364" y="8665"/>
                </a:cubicBezTo>
                <a:cubicBezTo>
                  <a:pt x="400" y="8712"/>
                  <a:pt x="434" y="8747"/>
                  <a:pt x="470" y="8794"/>
                </a:cubicBezTo>
                <a:cubicBezTo>
                  <a:pt x="505" y="8841"/>
                  <a:pt x="540" y="8876"/>
                  <a:pt x="587" y="8911"/>
                </a:cubicBezTo>
                <a:lnTo>
                  <a:pt x="622" y="8947"/>
                </a:lnTo>
                <a:cubicBezTo>
                  <a:pt x="645" y="8981"/>
                  <a:pt x="681" y="9005"/>
                  <a:pt x="716" y="9028"/>
                </a:cubicBezTo>
                <a:lnTo>
                  <a:pt x="751" y="9064"/>
                </a:lnTo>
                <a:cubicBezTo>
                  <a:pt x="798" y="9099"/>
                  <a:pt x="845" y="9122"/>
                  <a:pt x="892" y="9158"/>
                </a:cubicBezTo>
                <a:cubicBezTo>
                  <a:pt x="939" y="9181"/>
                  <a:pt x="997" y="9205"/>
                  <a:pt x="1044" y="9228"/>
                </a:cubicBezTo>
                <a:cubicBezTo>
                  <a:pt x="1056" y="9239"/>
                  <a:pt x="1080" y="9239"/>
                  <a:pt x="1091" y="9251"/>
                </a:cubicBezTo>
                <a:cubicBezTo>
                  <a:pt x="1126" y="9263"/>
                  <a:pt x="1161" y="9275"/>
                  <a:pt x="1208" y="9286"/>
                </a:cubicBezTo>
                <a:cubicBezTo>
                  <a:pt x="1220" y="9286"/>
                  <a:pt x="1244" y="9298"/>
                  <a:pt x="1255" y="9298"/>
                </a:cubicBezTo>
                <a:cubicBezTo>
                  <a:pt x="1314" y="9310"/>
                  <a:pt x="1361" y="9322"/>
                  <a:pt x="1419" y="9333"/>
                </a:cubicBezTo>
                <a:cubicBezTo>
                  <a:pt x="1478" y="9345"/>
                  <a:pt x="1536" y="9345"/>
                  <a:pt x="1595" y="9345"/>
                </a:cubicBezTo>
                <a:lnTo>
                  <a:pt x="1654" y="9345"/>
                </a:lnTo>
                <a:cubicBezTo>
                  <a:pt x="1700" y="9333"/>
                  <a:pt x="1736" y="9333"/>
                  <a:pt x="1783" y="9333"/>
                </a:cubicBezTo>
                <a:cubicBezTo>
                  <a:pt x="1806" y="9322"/>
                  <a:pt x="1830" y="9322"/>
                  <a:pt x="1841" y="9322"/>
                </a:cubicBezTo>
                <a:cubicBezTo>
                  <a:pt x="1900" y="9310"/>
                  <a:pt x="1971" y="9298"/>
                  <a:pt x="2029" y="9275"/>
                </a:cubicBezTo>
                <a:cubicBezTo>
                  <a:pt x="2088" y="9251"/>
                  <a:pt x="2146" y="9239"/>
                  <a:pt x="2193" y="9216"/>
                </a:cubicBezTo>
                <a:cubicBezTo>
                  <a:pt x="2205" y="9205"/>
                  <a:pt x="2216" y="9205"/>
                  <a:pt x="2229" y="9192"/>
                </a:cubicBezTo>
                <a:cubicBezTo>
                  <a:pt x="2275" y="9169"/>
                  <a:pt x="2322" y="9145"/>
                  <a:pt x="2357" y="9122"/>
                </a:cubicBezTo>
                <a:cubicBezTo>
                  <a:pt x="2369" y="9111"/>
                  <a:pt x="2380" y="9111"/>
                  <a:pt x="2380" y="9099"/>
                </a:cubicBezTo>
                <a:cubicBezTo>
                  <a:pt x="2427" y="9075"/>
                  <a:pt x="2463" y="9052"/>
                  <a:pt x="2498" y="9028"/>
                </a:cubicBezTo>
                <a:cubicBezTo>
                  <a:pt x="2498" y="9017"/>
                  <a:pt x="2510" y="9017"/>
                  <a:pt x="2521" y="9005"/>
                </a:cubicBezTo>
                <a:cubicBezTo>
                  <a:pt x="2557" y="8981"/>
                  <a:pt x="2591" y="8947"/>
                  <a:pt x="2627" y="8911"/>
                </a:cubicBezTo>
                <a:cubicBezTo>
                  <a:pt x="2627" y="8900"/>
                  <a:pt x="2638" y="8900"/>
                  <a:pt x="2651" y="8887"/>
                </a:cubicBezTo>
                <a:cubicBezTo>
                  <a:pt x="2709" y="8817"/>
                  <a:pt x="2768" y="8747"/>
                  <a:pt x="2815" y="8665"/>
                </a:cubicBezTo>
                <a:cubicBezTo>
                  <a:pt x="2826" y="8653"/>
                  <a:pt x="2826" y="8653"/>
                  <a:pt x="2826" y="8642"/>
                </a:cubicBezTo>
                <a:cubicBezTo>
                  <a:pt x="2849" y="8606"/>
                  <a:pt x="2873" y="8559"/>
                  <a:pt x="2896" y="8525"/>
                </a:cubicBezTo>
                <a:cubicBezTo>
                  <a:pt x="2896" y="8512"/>
                  <a:pt x="2896" y="8512"/>
                  <a:pt x="2909" y="8501"/>
                </a:cubicBezTo>
                <a:cubicBezTo>
                  <a:pt x="2920" y="8465"/>
                  <a:pt x="2932" y="8431"/>
                  <a:pt x="2943" y="8384"/>
                </a:cubicBezTo>
                <a:cubicBezTo>
                  <a:pt x="2955" y="8384"/>
                  <a:pt x="2955" y="8372"/>
                  <a:pt x="2955" y="8372"/>
                </a:cubicBezTo>
                <a:lnTo>
                  <a:pt x="2990" y="8231"/>
                </a:lnTo>
                <a:lnTo>
                  <a:pt x="2990" y="8207"/>
                </a:lnTo>
                <a:cubicBezTo>
                  <a:pt x="3002" y="8161"/>
                  <a:pt x="3014" y="8126"/>
                  <a:pt x="3014" y="8079"/>
                </a:cubicBezTo>
                <a:cubicBezTo>
                  <a:pt x="3026" y="8009"/>
                  <a:pt x="3026" y="7950"/>
                  <a:pt x="3026" y="7879"/>
                </a:cubicBezTo>
                <a:cubicBezTo>
                  <a:pt x="3753" y="7774"/>
                  <a:pt x="4480" y="7598"/>
                  <a:pt x="5206" y="7504"/>
                </a:cubicBezTo>
                <a:cubicBezTo>
                  <a:pt x="5218" y="7527"/>
                  <a:pt x="5218" y="7540"/>
                  <a:pt x="5218" y="7551"/>
                </a:cubicBezTo>
                <a:lnTo>
                  <a:pt x="5218" y="7574"/>
                </a:lnTo>
                <a:cubicBezTo>
                  <a:pt x="5218" y="7610"/>
                  <a:pt x="5230" y="7657"/>
                  <a:pt x="5241" y="7704"/>
                </a:cubicBezTo>
                <a:lnTo>
                  <a:pt x="5241" y="7739"/>
                </a:lnTo>
                <a:cubicBezTo>
                  <a:pt x="5253" y="7785"/>
                  <a:pt x="5253" y="7821"/>
                  <a:pt x="5265" y="7856"/>
                </a:cubicBezTo>
                <a:cubicBezTo>
                  <a:pt x="5265" y="7868"/>
                  <a:pt x="5277" y="7879"/>
                  <a:pt x="5277" y="7891"/>
                </a:cubicBezTo>
                <a:lnTo>
                  <a:pt x="5312" y="8032"/>
                </a:lnTo>
                <a:lnTo>
                  <a:pt x="5312" y="8043"/>
                </a:lnTo>
                <a:cubicBezTo>
                  <a:pt x="5324" y="8090"/>
                  <a:pt x="5335" y="8137"/>
                  <a:pt x="5358" y="8173"/>
                </a:cubicBezTo>
                <a:cubicBezTo>
                  <a:pt x="5358" y="8196"/>
                  <a:pt x="5358" y="8207"/>
                  <a:pt x="5371" y="8220"/>
                </a:cubicBezTo>
                <a:lnTo>
                  <a:pt x="5405" y="8325"/>
                </a:lnTo>
                <a:cubicBezTo>
                  <a:pt x="5417" y="8337"/>
                  <a:pt x="5417" y="8348"/>
                  <a:pt x="5417" y="8360"/>
                </a:cubicBezTo>
                <a:cubicBezTo>
                  <a:pt x="5441" y="8407"/>
                  <a:pt x="5452" y="8454"/>
                  <a:pt x="5476" y="8501"/>
                </a:cubicBezTo>
                <a:cubicBezTo>
                  <a:pt x="5476" y="8501"/>
                  <a:pt x="5476" y="8512"/>
                  <a:pt x="5488" y="8512"/>
                </a:cubicBezTo>
                <a:cubicBezTo>
                  <a:pt x="5499" y="8548"/>
                  <a:pt x="5523" y="8595"/>
                  <a:pt x="5546" y="8642"/>
                </a:cubicBezTo>
                <a:cubicBezTo>
                  <a:pt x="5546" y="8653"/>
                  <a:pt x="5558" y="8665"/>
                  <a:pt x="5558" y="8676"/>
                </a:cubicBezTo>
                <a:cubicBezTo>
                  <a:pt x="5582" y="8712"/>
                  <a:pt x="5593" y="8747"/>
                  <a:pt x="5616" y="8770"/>
                </a:cubicBezTo>
                <a:cubicBezTo>
                  <a:pt x="5616" y="8782"/>
                  <a:pt x="5629" y="8806"/>
                  <a:pt x="5640" y="8817"/>
                </a:cubicBezTo>
                <a:cubicBezTo>
                  <a:pt x="5663" y="8853"/>
                  <a:pt x="5687" y="8900"/>
                  <a:pt x="5710" y="8947"/>
                </a:cubicBezTo>
                <a:cubicBezTo>
                  <a:pt x="5746" y="8993"/>
                  <a:pt x="5769" y="9028"/>
                  <a:pt x="5793" y="9064"/>
                </a:cubicBezTo>
                <a:cubicBezTo>
                  <a:pt x="5804" y="9075"/>
                  <a:pt x="5804" y="9087"/>
                  <a:pt x="5816" y="9099"/>
                </a:cubicBezTo>
                <a:cubicBezTo>
                  <a:pt x="5840" y="9134"/>
                  <a:pt x="5863" y="9158"/>
                  <a:pt x="5886" y="9192"/>
                </a:cubicBezTo>
                <a:cubicBezTo>
                  <a:pt x="5898" y="9205"/>
                  <a:pt x="5898" y="9216"/>
                  <a:pt x="5910" y="9228"/>
                </a:cubicBezTo>
                <a:cubicBezTo>
                  <a:pt x="5945" y="9263"/>
                  <a:pt x="5968" y="9298"/>
                  <a:pt x="6004" y="9345"/>
                </a:cubicBezTo>
                <a:lnTo>
                  <a:pt x="6109" y="9450"/>
                </a:lnTo>
                <a:cubicBezTo>
                  <a:pt x="6109" y="9462"/>
                  <a:pt x="6121" y="9474"/>
                  <a:pt x="6132" y="9486"/>
                </a:cubicBezTo>
                <a:cubicBezTo>
                  <a:pt x="6156" y="9509"/>
                  <a:pt x="6191" y="9533"/>
                  <a:pt x="6215" y="9556"/>
                </a:cubicBezTo>
                <a:cubicBezTo>
                  <a:pt x="6226" y="9567"/>
                  <a:pt x="6238" y="9580"/>
                  <a:pt x="6238" y="9591"/>
                </a:cubicBezTo>
                <a:cubicBezTo>
                  <a:pt x="6273" y="9627"/>
                  <a:pt x="6320" y="9661"/>
                  <a:pt x="6355" y="9685"/>
                </a:cubicBezTo>
                <a:lnTo>
                  <a:pt x="6355" y="9697"/>
                </a:lnTo>
                <a:cubicBezTo>
                  <a:pt x="6390" y="9720"/>
                  <a:pt x="6426" y="9755"/>
                  <a:pt x="6473" y="9779"/>
                </a:cubicBezTo>
                <a:cubicBezTo>
                  <a:pt x="6484" y="9791"/>
                  <a:pt x="6496" y="9802"/>
                  <a:pt x="6507" y="9802"/>
                </a:cubicBezTo>
                <a:cubicBezTo>
                  <a:pt x="6531" y="9825"/>
                  <a:pt x="6566" y="9849"/>
                  <a:pt x="6590" y="9872"/>
                </a:cubicBezTo>
                <a:cubicBezTo>
                  <a:pt x="6601" y="9872"/>
                  <a:pt x="6613" y="9885"/>
                  <a:pt x="6625" y="9896"/>
                </a:cubicBezTo>
                <a:cubicBezTo>
                  <a:pt x="6672" y="9919"/>
                  <a:pt x="6707" y="9943"/>
                  <a:pt x="6754" y="9966"/>
                </a:cubicBezTo>
                <a:cubicBezTo>
                  <a:pt x="6801" y="10002"/>
                  <a:pt x="6836" y="10013"/>
                  <a:pt x="6883" y="10036"/>
                </a:cubicBezTo>
                <a:cubicBezTo>
                  <a:pt x="6895" y="10049"/>
                  <a:pt x="6906" y="10049"/>
                  <a:pt x="6918" y="10060"/>
                </a:cubicBezTo>
                <a:cubicBezTo>
                  <a:pt x="6953" y="10072"/>
                  <a:pt x="6989" y="10096"/>
                  <a:pt x="7023" y="10107"/>
                </a:cubicBezTo>
                <a:cubicBezTo>
                  <a:pt x="7035" y="10107"/>
                  <a:pt x="7047" y="10119"/>
                  <a:pt x="7059" y="10119"/>
                </a:cubicBezTo>
                <a:cubicBezTo>
                  <a:pt x="7106" y="10142"/>
                  <a:pt x="7153" y="10154"/>
                  <a:pt x="7200" y="10177"/>
                </a:cubicBezTo>
                <a:cubicBezTo>
                  <a:pt x="7234" y="10189"/>
                  <a:pt x="7270" y="10201"/>
                  <a:pt x="7293" y="10213"/>
                </a:cubicBezTo>
                <a:cubicBezTo>
                  <a:pt x="7246" y="10529"/>
                  <a:pt x="7200" y="10857"/>
                  <a:pt x="7153" y="11174"/>
                </a:cubicBezTo>
                <a:cubicBezTo>
                  <a:pt x="6929" y="11185"/>
                  <a:pt x="6695" y="11256"/>
                  <a:pt x="6449" y="11385"/>
                </a:cubicBezTo>
                <a:cubicBezTo>
                  <a:pt x="5945" y="11643"/>
                  <a:pt x="5746" y="12112"/>
                  <a:pt x="5746" y="12605"/>
                </a:cubicBezTo>
                <a:lnTo>
                  <a:pt x="5746" y="12616"/>
                </a:lnTo>
                <a:cubicBezTo>
                  <a:pt x="5757" y="12675"/>
                  <a:pt x="5757" y="12722"/>
                  <a:pt x="5757" y="12780"/>
                </a:cubicBezTo>
                <a:cubicBezTo>
                  <a:pt x="5757" y="12780"/>
                  <a:pt x="5769" y="12780"/>
                  <a:pt x="5769" y="12792"/>
                </a:cubicBezTo>
                <a:cubicBezTo>
                  <a:pt x="5769" y="12839"/>
                  <a:pt x="5780" y="12897"/>
                  <a:pt x="5793" y="12944"/>
                </a:cubicBezTo>
                <a:cubicBezTo>
                  <a:pt x="5793" y="12956"/>
                  <a:pt x="5804" y="12980"/>
                  <a:pt x="5804" y="12991"/>
                </a:cubicBezTo>
                <a:cubicBezTo>
                  <a:pt x="5816" y="13038"/>
                  <a:pt x="5827" y="13074"/>
                  <a:pt x="5840" y="13108"/>
                </a:cubicBezTo>
                <a:cubicBezTo>
                  <a:pt x="5840" y="13132"/>
                  <a:pt x="5851" y="13144"/>
                  <a:pt x="5851" y="13167"/>
                </a:cubicBezTo>
                <a:cubicBezTo>
                  <a:pt x="5874" y="13214"/>
                  <a:pt x="5886" y="13261"/>
                  <a:pt x="5910" y="13319"/>
                </a:cubicBezTo>
                <a:lnTo>
                  <a:pt x="5921" y="13331"/>
                </a:lnTo>
                <a:cubicBezTo>
                  <a:pt x="5933" y="13378"/>
                  <a:pt x="5957" y="13425"/>
                  <a:pt x="5992" y="13472"/>
                </a:cubicBezTo>
                <a:cubicBezTo>
                  <a:pt x="5992" y="13483"/>
                  <a:pt x="6004" y="13496"/>
                  <a:pt x="6015" y="13519"/>
                </a:cubicBezTo>
                <a:cubicBezTo>
                  <a:pt x="6038" y="13554"/>
                  <a:pt x="6062" y="13589"/>
                  <a:pt x="6074" y="13624"/>
                </a:cubicBezTo>
                <a:lnTo>
                  <a:pt x="6109" y="13660"/>
                </a:lnTo>
                <a:lnTo>
                  <a:pt x="6215" y="13800"/>
                </a:lnTo>
                <a:cubicBezTo>
                  <a:pt x="6249" y="13847"/>
                  <a:pt x="6285" y="13882"/>
                  <a:pt x="6332" y="13918"/>
                </a:cubicBezTo>
                <a:lnTo>
                  <a:pt x="6367" y="13952"/>
                </a:lnTo>
                <a:cubicBezTo>
                  <a:pt x="6390" y="13976"/>
                  <a:pt x="6426" y="14011"/>
                  <a:pt x="6460" y="14035"/>
                </a:cubicBezTo>
                <a:cubicBezTo>
                  <a:pt x="6473" y="14046"/>
                  <a:pt x="6484" y="14058"/>
                  <a:pt x="6496" y="14058"/>
                </a:cubicBezTo>
                <a:cubicBezTo>
                  <a:pt x="6543" y="14093"/>
                  <a:pt x="6590" y="14129"/>
                  <a:pt x="6637" y="14152"/>
                </a:cubicBezTo>
                <a:lnTo>
                  <a:pt x="6648" y="14163"/>
                </a:lnTo>
                <a:lnTo>
                  <a:pt x="6789" y="14234"/>
                </a:lnTo>
                <a:cubicBezTo>
                  <a:pt x="6801" y="14234"/>
                  <a:pt x="6812" y="14246"/>
                  <a:pt x="6836" y="14246"/>
                </a:cubicBezTo>
                <a:cubicBezTo>
                  <a:pt x="6871" y="14269"/>
                  <a:pt x="6906" y="14281"/>
                  <a:pt x="6953" y="14293"/>
                </a:cubicBezTo>
                <a:cubicBezTo>
                  <a:pt x="6965" y="14293"/>
                  <a:pt x="6976" y="14293"/>
                  <a:pt x="7000" y="14304"/>
                </a:cubicBezTo>
                <a:cubicBezTo>
                  <a:pt x="7059" y="14316"/>
                  <a:pt x="7106" y="14328"/>
                  <a:pt x="7164" y="14340"/>
                </a:cubicBezTo>
                <a:lnTo>
                  <a:pt x="7398" y="14340"/>
                </a:lnTo>
                <a:cubicBezTo>
                  <a:pt x="7445" y="14340"/>
                  <a:pt x="7481" y="14340"/>
                  <a:pt x="7528" y="14328"/>
                </a:cubicBezTo>
                <a:lnTo>
                  <a:pt x="7586" y="14328"/>
                </a:lnTo>
                <a:cubicBezTo>
                  <a:pt x="7645" y="14316"/>
                  <a:pt x="7715" y="14304"/>
                  <a:pt x="7774" y="14281"/>
                </a:cubicBezTo>
                <a:cubicBezTo>
                  <a:pt x="7833" y="14257"/>
                  <a:pt x="7880" y="14234"/>
                  <a:pt x="7938" y="14210"/>
                </a:cubicBezTo>
                <a:cubicBezTo>
                  <a:pt x="7950" y="14210"/>
                  <a:pt x="7961" y="14199"/>
                  <a:pt x="7973" y="14199"/>
                </a:cubicBezTo>
                <a:cubicBezTo>
                  <a:pt x="8020" y="14176"/>
                  <a:pt x="8067" y="14152"/>
                  <a:pt x="8102" y="14117"/>
                </a:cubicBezTo>
                <a:cubicBezTo>
                  <a:pt x="8114" y="14117"/>
                  <a:pt x="8125" y="14117"/>
                  <a:pt x="8125" y="14105"/>
                </a:cubicBezTo>
                <a:cubicBezTo>
                  <a:pt x="8172" y="14082"/>
                  <a:pt x="8208" y="14058"/>
                  <a:pt x="8243" y="14023"/>
                </a:cubicBezTo>
                <a:lnTo>
                  <a:pt x="8255" y="14011"/>
                </a:lnTo>
                <a:cubicBezTo>
                  <a:pt x="8302" y="13976"/>
                  <a:pt x="8336" y="13952"/>
                  <a:pt x="8372" y="13918"/>
                </a:cubicBezTo>
                <a:cubicBezTo>
                  <a:pt x="8372" y="13905"/>
                  <a:pt x="8383" y="13894"/>
                  <a:pt x="8383" y="13894"/>
                </a:cubicBezTo>
                <a:cubicBezTo>
                  <a:pt x="8419" y="13859"/>
                  <a:pt x="8454" y="13824"/>
                  <a:pt x="8477" y="13788"/>
                </a:cubicBezTo>
                <a:cubicBezTo>
                  <a:pt x="8513" y="13741"/>
                  <a:pt x="8536" y="13707"/>
                  <a:pt x="8560" y="13671"/>
                </a:cubicBezTo>
                <a:cubicBezTo>
                  <a:pt x="8571" y="13660"/>
                  <a:pt x="8571" y="13648"/>
                  <a:pt x="8571" y="13648"/>
                </a:cubicBezTo>
                <a:cubicBezTo>
                  <a:pt x="8594" y="13601"/>
                  <a:pt x="8618" y="13566"/>
                  <a:pt x="8641" y="13530"/>
                </a:cubicBezTo>
                <a:lnTo>
                  <a:pt x="8641" y="13507"/>
                </a:lnTo>
                <a:cubicBezTo>
                  <a:pt x="8665" y="13460"/>
                  <a:pt x="8677" y="13425"/>
                  <a:pt x="8688" y="13390"/>
                </a:cubicBezTo>
                <a:cubicBezTo>
                  <a:pt x="8688" y="13378"/>
                  <a:pt x="8700" y="13378"/>
                  <a:pt x="8700" y="13366"/>
                </a:cubicBezTo>
                <a:cubicBezTo>
                  <a:pt x="8712" y="13331"/>
                  <a:pt x="8724" y="13285"/>
                  <a:pt x="8735" y="13238"/>
                </a:cubicBezTo>
                <a:lnTo>
                  <a:pt x="8735" y="13214"/>
                </a:lnTo>
                <a:cubicBezTo>
                  <a:pt x="8747" y="13167"/>
                  <a:pt x="8758" y="13120"/>
                  <a:pt x="8758" y="13085"/>
                </a:cubicBezTo>
                <a:cubicBezTo>
                  <a:pt x="8841" y="12370"/>
                  <a:pt x="8430" y="11584"/>
                  <a:pt x="7774" y="11291"/>
                </a:cubicBezTo>
                <a:lnTo>
                  <a:pt x="7914" y="10307"/>
                </a:lnTo>
                <a:lnTo>
                  <a:pt x="8044" y="10307"/>
                </a:lnTo>
                <a:cubicBezTo>
                  <a:pt x="8091" y="10307"/>
                  <a:pt x="8149" y="10307"/>
                  <a:pt x="8196" y="10294"/>
                </a:cubicBezTo>
                <a:cubicBezTo>
                  <a:pt x="8255" y="10294"/>
                  <a:pt x="8313" y="10283"/>
                  <a:pt x="8360" y="10271"/>
                </a:cubicBezTo>
                <a:lnTo>
                  <a:pt x="8407" y="10271"/>
                </a:lnTo>
                <a:cubicBezTo>
                  <a:pt x="8454" y="10260"/>
                  <a:pt x="8489" y="10248"/>
                  <a:pt x="8536" y="10248"/>
                </a:cubicBezTo>
                <a:cubicBezTo>
                  <a:pt x="8547" y="10236"/>
                  <a:pt x="8571" y="10236"/>
                  <a:pt x="8583" y="10236"/>
                </a:cubicBezTo>
                <a:cubicBezTo>
                  <a:pt x="8641" y="10224"/>
                  <a:pt x="8688" y="10201"/>
                  <a:pt x="8747" y="10189"/>
                </a:cubicBezTo>
                <a:cubicBezTo>
                  <a:pt x="8818" y="10166"/>
                  <a:pt x="8876" y="10142"/>
                  <a:pt x="8935" y="10119"/>
                </a:cubicBezTo>
                <a:cubicBezTo>
                  <a:pt x="8946" y="10107"/>
                  <a:pt x="8969" y="10096"/>
                  <a:pt x="8993" y="10096"/>
                </a:cubicBezTo>
                <a:cubicBezTo>
                  <a:pt x="9029" y="10072"/>
                  <a:pt x="9063" y="10060"/>
                  <a:pt x="9110" y="10036"/>
                </a:cubicBezTo>
                <a:cubicBezTo>
                  <a:pt x="9122" y="10025"/>
                  <a:pt x="9146" y="10013"/>
                  <a:pt x="9169" y="10002"/>
                </a:cubicBezTo>
                <a:cubicBezTo>
                  <a:pt x="9204" y="9990"/>
                  <a:pt x="9240" y="9966"/>
                  <a:pt x="9274" y="9943"/>
                </a:cubicBezTo>
                <a:cubicBezTo>
                  <a:pt x="9298" y="9931"/>
                  <a:pt x="9310" y="9919"/>
                  <a:pt x="9321" y="9919"/>
                </a:cubicBezTo>
                <a:cubicBezTo>
                  <a:pt x="9427" y="9849"/>
                  <a:pt x="9521" y="9779"/>
                  <a:pt x="9603" y="9708"/>
                </a:cubicBezTo>
                <a:cubicBezTo>
                  <a:pt x="9626" y="9697"/>
                  <a:pt x="9638" y="9685"/>
                  <a:pt x="9649" y="9673"/>
                </a:cubicBezTo>
                <a:cubicBezTo>
                  <a:pt x="9673" y="9650"/>
                  <a:pt x="9709" y="9627"/>
                  <a:pt x="9732" y="9603"/>
                </a:cubicBezTo>
                <a:cubicBezTo>
                  <a:pt x="9743" y="9591"/>
                  <a:pt x="9767" y="9580"/>
                  <a:pt x="9779" y="9556"/>
                </a:cubicBezTo>
                <a:lnTo>
                  <a:pt x="9861" y="9474"/>
                </a:lnTo>
                <a:cubicBezTo>
                  <a:pt x="9861" y="9462"/>
                  <a:pt x="9873" y="9450"/>
                  <a:pt x="9884" y="9439"/>
                </a:cubicBezTo>
                <a:cubicBezTo>
                  <a:pt x="9954" y="9356"/>
                  <a:pt x="10025" y="9275"/>
                  <a:pt x="10084" y="9192"/>
                </a:cubicBezTo>
                <a:cubicBezTo>
                  <a:pt x="10095" y="9181"/>
                  <a:pt x="10095" y="9169"/>
                  <a:pt x="10107" y="9145"/>
                </a:cubicBezTo>
                <a:cubicBezTo>
                  <a:pt x="10131" y="9122"/>
                  <a:pt x="10142" y="9087"/>
                  <a:pt x="10165" y="9052"/>
                </a:cubicBezTo>
                <a:cubicBezTo>
                  <a:pt x="10178" y="9040"/>
                  <a:pt x="10178" y="9028"/>
                  <a:pt x="10189" y="9005"/>
                </a:cubicBezTo>
                <a:cubicBezTo>
                  <a:pt x="10212" y="8981"/>
                  <a:pt x="10224" y="8947"/>
                  <a:pt x="10236" y="8911"/>
                </a:cubicBezTo>
                <a:cubicBezTo>
                  <a:pt x="10248" y="8900"/>
                  <a:pt x="10259" y="8887"/>
                  <a:pt x="10259" y="8864"/>
                </a:cubicBezTo>
                <a:cubicBezTo>
                  <a:pt x="10306" y="8770"/>
                  <a:pt x="10342" y="8676"/>
                  <a:pt x="10376" y="8583"/>
                </a:cubicBezTo>
                <a:cubicBezTo>
                  <a:pt x="10376" y="8571"/>
                  <a:pt x="10376" y="8548"/>
                  <a:pt x="10389" y="8536"/>
                </a:cubicBezTo>
                <a:cubicBezTo>
                  <a:pt x="10400" y="8501"/>
                  <a:pt x="10400" y="8465"/>
                  <a:pt x="10412" y="8431"/>
                </a:cubicBezTo>
                <a:cubicBezTo>
                  <a:pt x="10423" y="8419"/>
                  <a:pt x="10423" y="8395"/>
                  <a:pt x="10423" y="8384"/>
                </a:cubicBezTo>
                <a:cubicBezTo>
                  <a:pt x="10435" y="8348"/>
                  <a:pt x="10447" y="8313"/>
                  <a:pt x="10447" y="8278"/>
                </a:cubicBezTo>
                <a:cubicBezTo>
                  <a:pt x="10447" y="8254"/>
                  <a:pt x="10459" y="8243"/>
                  <a:pt x="10459" y="8231"/>
                </a:cubicBezTo>
                <a:cubicBezTo>
                  <a:pt x="10494" y="8020"/>
                  <a:pt x="10506" y="7798"/>
                  <a:pt x="10494" y="7574"/>
                </a:cubicBezTo>
                <a:cubicBezTo>
                  <a:pt x="11009" y="7481"/>
                  <a:pt x="11538" y="7376"/>
                  <a:pt x="12065" y="7293"/>
                </a:cubicBezTo>
                <a:cubicBezTo>
                  <a:pt x="12065" y="7316"/>
                  <a:pt x="12077" y="7340"/>
                  <a:pt x="12088" y="7352"/>
                </a:cubicBezTo>
                <a:lnTo>
                  <a:pt x="12088" y="7363"/>
                </a:lnTo>
                <a:lnTo>
                  <a:pt x="12158" y="7504"/>
                </a:lnTo>
                <a:cubicBezTo>
                  <a:pt x="12171" y="7527"/>
                  <a:pt x="12182" y="7540"/>
                  <a:pt x="12182" y="7551"/>
                </a:cubicBezTo>
                <a:lnTo>
                  <a:pt x="12252" y="7657"/>
                </a:lnTo>
                <a:cubicBezTo>
                  <a:pt x="12264" y="7668"/>
                  <a:pt x="12276" y="7692"/>
                  <a:pt x="12276" y="7704"/>
                </a:cubicBezTo>
                <a:cubicBezTo>
                  <a:pt x="12311" y="7751"/>
                  <a:pt x="12346" y="7798"/>
                  <a:pt x="12382" y="7832"/>
                </a:cubicBezTo>
                <a:lnTo>
                  <a:pt x="12393" y="7832"/>
                </a:lnTo>
                <a:cubicBezTo>
                  <a:pt x="12429" y="7879"/>
                  <a:pt x="12463" y="7915"/>
                  <a:pt x="12499" y="7962"/>
                </a:cubicBezTo>
                <a:lnTo>
                  <a:pt x="12534" y="7996"/>
                </a:lnTo>
                <a:cubicBezTo>
                  <a:pt x="12569" y="8020"/>
                  <a:pt x="12604" y="8043"/>
                  <a:pt x="12627" y="8067"/>
                </a:cubicBezTo>
                <a:cubicBezTo>
                  <a:pt x="12640" y="8079"/>
                  <a:pt x="12663" y="8090"/>
                  <a:pt x="12674" y="8102"/>
                </a:cubicBezTo>
                <a:cubicBezTo>
                  <a:pt x="12721" y="8137"/>
                  <a:pt x="12757" y="8161"/>
                  <a:pt x="12815" y="8196"/>
                </a:cubicBezTo>
                <a:lnTo>
                  <a:pt x="12956" y="8267"/>
                </a:lnTo>
                <a:cubicBezTo>
                  <a:pt x="12979" y="8278"/>
                  <a:pt x="12991" y="8278"/>
                  <a:pt x="13003" y="8290"/>
                </a:cubicBezTo>
                <a:cubicBezTo>
                  <a:pt x="13049" y="8301"/>
                  <a:pt x="13085" y="8313"/>
                  <a:pt x="13120" y="8325"/>
                </a:cubicBezTo>
                <a:cubicBezTo>
                  <a:pt x="13143" y="8337"/>
                  <a:pt x="13155" y="8337"/>
                  <a:pt x="13167" y="8337"/>
                </a:cubicBezTo>
                <a:cubicBezTo>
                  <a:pt x="13226" y="8360"/>
                  <a:pt x="13284" y="8372"/>
                  <a:pt x="13343" y="8372"/>
                </a:cubicBezTo>
                <a:cubicBezTo>
                  <a:pt x="13401" y="8384"/>
                  <a:pt x="13448" y="8384"/>
                  <a:pt x="13507" y="8384"/>
                </a:cubicBezTo>
                <a:lnTo>
                  <a:pt x="13565" y="8384"/>
                </a:lnTo>
                <a:cubicBezTo>
                  <a:pt x="13612" y="8384"/>
                  <a:pt x="13659" y="8372"/>
                  <a:pt x="13706" y="8372"/>
                </a:cubicBezTo>
                <a:cubicBezTo>
                  <a:pt x="13718" y="8372"/>
                  <a:pt x="13742" y="8360"/>
                  <a:pt x="13753" y="8360"/>
                </a:cubicBezTo>
                <a:cubicBezTo>
                  <a:pt x="13823" y="8348"/>
                  <a:pt x="13882" y="8337"/>
                  <a:pt x="13953" y="8313"/>
                </a:cubicBezTo>
                <a:cubicBezTo>
                  <a:pt x="14000" y="8301"/>
                  <a:pt x="14058" y="8278"/>
                  <a:pt x="14105" y="8254"/>
                </a:cubicBezTo>
                <a:cubicBezTo>
                  <a:pt x="14117" y="8243"/>
                  <a:pt x="14128" y="8243"/>
                  <a:pt x="14140" y="8231"/>
                </a:cubicBezTo>
                <a:lnTo>
                  <a:pt x="14281" y="8161"/>
                </a:lnTo>
                <a:cubicBezTo>
                  <a:pt x="14292" y="8149"/>
                  <a:pt x="14292" y="8149"/>
                  <a:pt x="14304" y="8149"/>
                </a:cubicBezTo>
                <a:cubicBezTo>
                  <a:pt x="14339" y="8114"/>
                  <a:pt x="14375" y="8090"/>
                  <a:pt x="14410" y="8067"/>
                </a:cubicBezTo>
                <a:cubicBezTo>
                  <a:pt x="14422" y="8056"/>
                  <a:pt x="14422" y="8056"/>
                  <a:pt x="14433" y="8056"/>
                </a:cubicBezTo>
                <a:lnTo>
                  <a:pt x="14539" y="7950"/>
                </a:lnTo>
                <a:cubicBezTo>
                  <a:pt x="14550" y="7950"/>
                  <a:pt x="14550" y="7938"/>
                  <a:pt x="14562" y="7926"/>
                </a:cubicBezTo>
                <a:cubicBezTo>
                  <a:pt x="14597" y="7891"/>
                  <a:pt x="14621" y="7856"/>
                  <a:pt x="14656" y="7821"/>
                </a:cubicBezTo>
                <a:cubicBezTo>
                  <a:pt x="14680" y="7785"/>
                  <a:pt x="14714" y="7751"/>
                  <a:pt x="14738" y="7704"/>
                </a:cubicBezTo>
                <a:cubicBezTo>
                  <a:pt x="14738" y="7704"/>
                  <a:pt x="14750" y="7692"/>
                  <a:pt x="14750" y="7680"/>
                </a:cubicBezTo>
                <a:cubicBezTo>
                  <a:pt x="14773" y="7645"/>
                  <a:pt x="14797" y="7598"/>
                  <a:pt x="14808" y="7563"/>
                </a:cubicBezTo>
                <a:cubicBezTo>
                  <a:pt x="14808" y="7551"/>
                  <a:pt x="14820" y="7551"/>
                  <a:pt x="14820" y="7540"/>
                </a:cubicBezTo>
                <a:cubicBezTo>
                  <a:pt x="14832" y="7504"/>
                  <a:pt x="14855" y="7469"/>
                  <a:pt x="14867" y="7434"/>
                </a:cubicBezTo>
                <a:lnTo>
                  <a:pt x="14867" y="7410"/>
                </a:lnTo>
                <a:cubicBezTo>
                  <a:pt x="14878" y="7363"/>
                  <a:pt x="14891" y="7316"/>
                  <a:pt x="14902" y="7282"/>
                </a:cubicBezTo>
                <a:cubicBezTo>
                  <a:pt x="14902" y="7270"/>
                  <a:pt x="14914" y="7258"/>
                  <a:pt x="14914" y="7246"/>
                </a:cubicBezTo>
                <a:cubicBezTo>
                  <a:pt x="14925" y="7211"/>
                  <a:pt x="14925" y="7164"/>
                  <a:pt x="14938" y="7118"/>
                </a:cubicBezTo>
                <a:cubicBezTo>
                  <a:pt x="14938" y="7024"/>
                  <a:pt x="14949" y="6930"/>
                  <a:pt x="14938" y="6836"/>
                </a:cubicBezTo>
                <a:cubicBezTo>
                  <a:pt x="14972" y="5969"/>
                  <a:pt x="14328" y="5042"/>
                  <a:pt x="13401" y="5031"/>
                </a:cubicBezTo>
                <a:cubicBezTo>
                  <a:pt x="13155" y="5031"/>
                  <a:pt x="12898" y="5101"/>
                  <a:pt x="12616" y="5242"/>
                </a:cubicBezTo>
                <a:cubicBezTo>
                  <a:pt x="12124" y="5500"/>
                  <a:pt x="11913" y="5969"/>
                  <a:pt x="11924" y="6461"/>
                </a:cubicBezTo>
                <a:lnTo>
                  <a:pt x="11924" y="6472"/>
                </a:lnTo>
                <a:lnTo>
                  <a:pt x="11924" y="6531"/>
                </a:lnTo>
                <a:lnTo>
                  <a:pt x="11924" y="6636"/>
                </a:lnTo>
                <a:lnTo>
                  <a:pt x="11924" y="6649"/>
                </a:lnTo>
                <a:lnTo>
                  <a:pt x="11924" y="6672"/>
                </a:lnTo>
                <a:cubicBezTo>
                  <a:pt x="11408" y="6754"/>
                  <a:pt x="10892" y="6860"/>
                  <a:pt x="10389" y="6941"/>
                </a:cubicBezTo>
                <a:cubicBezTo>
                  <a:pt x="10060" y="5758"/>
                  <a:pt x="9087" y="4737"/>
                  <a:pt x="7786" y="4737"/>
                </a:cubicBezTo>
                <a:cubicBezTo>
                  <a:pt x="7586" y="4737"/>
                  <a:pt x="7387" y="4761"/>
                  <a:pt x="7176" y="4807"/>
                </a:cubicBezTo>
                <a:cubicBezTo>
                  <a:pt x="7023" y="4187"/>
                  <a:pt x="6824" y="3588"/>
                  <a:pt x="6672" y="2967"/>
                </a:cubicBezTo>
                <a:cubicBezTo>
                  <a:pt x="6672" y="2955"/>
                  <a:pt x="6684" y="2955"/>
                  <a:pt x="6684" y="2955"/>
                </a:cubicBezTo>
                <a:cubicBezTo>
                  <a:pt x="6695" y="2944"/>
                  <a:pt x="6707" y="2944"/>
                  <a:pt x="6707" y="2932"/>
                </a:cubicBezTo>
                <a:cubicBezTo>
                  <a:pt x="6754" y="2908"/>
                  <a:pt x="6789" y="2885"/>
                  <a:pt x="6824" y="2861"/>
                </a:cubicBezTo>
                <a:cubicBezTo>
                  <a:pt x="6824" y="2850"/>
                  <a:pt x="6836" y="2850"/>
                  <a:pt x="6848" y="2838"/>
                </a:cubicBezTo>
                <a:cubicBezTo>
                  <a:pt x="6883" y="2814"/>
                  <a:pt x="6918" y="2780"/>
                  <a:pt x="6953" y="2744"/>
                </a:cubicBezTo>
                <a:cubicBezTo>
                  <a:pt x="6953" y="2733"/>
                  <a:pt x="6965" y="2733"/>
                  <a:pt x="6976" y="2721"/>
                </a:cubicBezTo>
                <a:cubicBezTo>
                  <a:pt x="7000" y="2686"/>
                  <a:pt x="7035" y="2650"/>
                  <a:pt x="7070" y="2615"/>
                </a:cubicBezTo>
                <a:cubicBezTo>
                  <a:pt x="7094" y="2580"/>
                  <a:pt x="7117" y="2533"/>
                  <a:pt x="7140" y="2498"/>
                </a:cubicBezTo>
                <a:lnTo>
                  <a:pt x="7164" y="2475"/>
                </a:lnTo>
                <a:cubicBezTo>
                  <a:pt x="7176" y="2439"/>
                  <a:pt x="7200" y="2392"/>
                  <a:pt x="7223" y="2358"/>
                </a:cubicBezTo>
                <a:cubicBezTo>
                  <a:pt x="7223" y="2345"/>
                  <a:pt x="7223" y="2345"/>
                  <a:pt x="7234" y="2334"/>
                </a:cubicBezTo>
                <a:cubicBezTo>
                  <a:pt x="7246" y="2298"/>
                  <a:pt x="7258" y="2264"/>
                  <a:pt x="7270" y="2217"/>
                </a:cubicBezTo>
                <a:cubicBezTo>
                  <a:pt x="7281" y="2217"/>
                  <a:pt x="7281" y="2205"/>
                  <a:pt x="7281" y="2205"/>
                </a:cubicBezTo>
                <a:cubicBezTo>
                  <a:pt x="7293" y="2158"/>
                  <a:pt x="7305" y="2111"/>
                  <a:pt x="7317" y="2076"/>
                </a:cubicBezTo>
                <a:lnTo>
                  <a:pt x="7317" y="2041"/>
                </a:lnTo>
                <a:cubicBezTo>
                  <a:pt x="7328" y="1994"/>
                  <a:pt x="7340" y="1959"/>
                  <a:pt x="7340" y="1912"/>
                </a:cubicBezTo>
                <a:cubicBezTo>
                  <a:pt x="7445" y="1021"/>
                  <a:pt x="6778" y="1"/>
                  <a:pt x="5804"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3323" name="Google Shape;3323;p94"/>
          <p:cNvGrpSpPr/>
          <p:nvPr/>
        </p:nvGrpSpPr>
        <p:grpSpPr>
          <a:xfrm flipH="1">
            <a:off x="8572228" y="238429"/>
            <a:ext cx="327767" cy="913867"/>
            <a:chOff x="2458950" y="370151"/>
            <a:chExt cx="176200" cy="491274"/>
          </a:xfrm>
        </p:grpSpPr>
        <p:sp>
          <p:nvSpPr>
            <p:cNvPr id="3324" name="Google Shape;3324;p94"/>
            <p:cNvSpPr/>
            <p:nvPr/>
          </p:nvSpPr>
          <p:spPr>
            <a:xfrm>
              <a:off x="2541639" y="370151"/>
              <a:ext cx="88000" cy="100225"/>
            </a:xfrm>
            <a:custGeom>
              <a:rect b="b" l="l" r="r" t="t"/>
              <a:pathLst>
                <a:path extrusionOk="0" h="4009" w="3520">
                  <a:moveTo>
                    <a:pt x="2021" y="1"/>
                  </a:moveTo>
                  <a:cubicBezTo>
                    <a:pt x="1846" y="1"/>
                    <a:pt x="1681" y="99"/>
                    <a:pt x="1636" y="325"/>
                  </a:cubicBezTo>
                  <a:cubicBezTo>
                    <a:pt x="1585" y="645"/>
                    <a:pt x="1502" y="965"/>
                    <a:pt x="1420" y="1284"/>
                  </a:cubicBezTo>
                  <a:cubicBezTo>
                    <a:pt x="1203" y="1192"/>
                    <a:pt x="976" y="1099"/>
                    <a:pt x="749" y="1037"/>
                  </a:cubicBezTo>
                  <a:cubicBezTo>
                    <a:pt x="704" y="1024"/>
                    <a:pt x="661" y="1018"/>
                    <a:pt x="620" y="1018"/>
                  </a:cubicBezTo>
                  <a:cubicBezTo>
                    <a:pt x="159" y="1018"/>
                    <a:pt x="0" y="1761"/>
                    <a:pt x="512" y="1903"/>
                  </a:cubicBezTo>
                  <a:cubicBezTo>
                    <a:pt x="728" y="1965"/>
                    <a:pt x="945" y="2048"/>
                    <a:pt x="1152" y="2141"/>
                  </a:cubicBezTo>
                  <a:cubicBezTo>
                    <a:pt x="1007" y="2584"/>
                    <a:pt x="842" y="3028"/>
                    <a:pt x="677" y="3461"/>
                  </a:cubicBezTo>
                  <a:cubicBezTo>
                    <a:pt x="552" y="3791"/>
                    <a:pt x="823" y="4008"/>
                    <a:pt x="1099" y="4008"/>
                  </a:cubicBezTo>
                  <a:cubicBezTo>
                    <a:pt x="1281" y="4008"/>
                    <a:pt x="1466" y="3915"/>
                    <a:pt x="1544" y="3698"/>
                  </a:cubicBezTo>
                  <a:cubicBezTo>
                    <a:pt x="1698" y="3306"/>
                    <a:pt x="1842" y="2904"/>
                    <a:pt x="1977" y="2512"/>
                  </a:cubicBezTo>
                  <a:cubicBezTo>
                    <a:pt x="2224" y="2615"/>
                    <a:pt x="2472" y="2698"/>
                    <a:pt x="2740" y="2749"/>
                  </a:cubicBezTo>
                  <a:cubicBezTo>
                    <a:pt x="2775" y="2756"/>
                    <a:pt x="2809" y="2759"/>
                    <a:pt x="2841" y="2759"/>
                  </a:cubicBezTo>
                  <a:cubicBezTo>
                    <a:pt x="3334" y="2759"/>
                    <a:pt x="3519" y="1990"/>
                    <a:pt x="2977" y="1883"/>
                  </a:cubicBezTo>
                  <a:cubicBezTo>
                    <a:pt x="2729" y="1831"/>
                    <a:pt x="2482" y="1749"/>
                    <a:pt x="2255" y="1656"/>
                  </a:cubicBezTo>
                  <a:cubicBezTo>
                    <a:pt x="2358" y="1295"/>
                    <a:pt x="2441" y="934"/>
                    <a:pt x="2513" y="573"/>
                  </a:cubicBezTo>
                  <a:cubicBezTo>
                    <a:pt x="2575" y="225"/>
                    <a:pt x="2286" y="1"/>
                    <a:pt x="2021" y="1"/>
                  </a:cubicBez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25" name="Google Shape;3325;p94"/>
            <p:cNvSpPr/>
            <p:nvPr/>
          </p:nvSpPr>
          <p:spPr>
            <a:xfrm>
              <a:off x="2458950" y="728400"/>
              <a:ext cx="67825" cy="58925"/>
            </a:xfrm>
            <a:custGeom>
              <a:rect b="b" l="l" r="r" t="t"/>
              <a:pathLst>
                <a:path extrusionOk="0" h="2357" w="2713">
                  <a:moveTo>
                    <a:pt x="1510" y="0"/>
                  </a:moveTo>
                  <a:cubicBezTo>
                    <a:pt x="1288" y="0"/>
                    <a:pt x="1065" y="67"/>
                    <a:pt x="877" y="205"/>
                  </a:cubicBezTo>
                  <a:cubicBezTo>
                    <a:pt x="774" y="287"/>
                    <a:pt x="671" y="370"/>
                    <a:pt x="558" y="452"/>
                  </a:cubicBezTo>
                  <a:cubicBezTo>
                    <a:pt x="93" y="792"/>
                    <a:pt x="0" y="1473"/>
                    <a:pt x="351" y="1938"/>
                  </a:cubicBezTo>
                  <a:cubicBezTo>
                    <a:pt x="552" y="2212"/>
                    <a:pt x="872" y="2357"/>
                    <a:pt x="1196" y="2357"/>
                  </a:cubicBezTo>
                  <a:cubicBezTo>
                    <a:pt x="1421" y="2357"/>
                    <a:pt x="1647" y="2288"/>
                    <a:pt x="1837" y="2144"/>
                  </a:cubicBezTo>
                  <a:cubicBezTo>
                    <a:pt x="1940" y="2072"/>
                    <a:pt x="2053" y="1989"/>
                    <a:pt x="2156" y="1906"/>
                  </a:cubicBezTo>
                  <a:cubicBezTo>
                    <a:pt x="2621" y="1556"/>
                    <a:pt x="2713" y="886"/>
                    <a:pt x="2362" y="421"/>
                  </a:cubicBezTo>
                  <a:cubicBezTo>
                    <a:pt x="2160" y="145"/>
                    <a:pt x="1837" y="0"/>
                    <a:pt x="1510" y="0"/>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26" name="Google Shape;3326;p94"/>
            <p:cNvSpPr/>
            <p:nvPr/>
          </p:nvSpPr>
          <p:spPr>
            <a:xfrm>
              <a:off x="2521600" y="807300"/>
              <a:ext cx="63725" cy="54125"/>
            </a:xfrm>
            <a:custGeom>
              <a:rect b="b" l="l" r="r" t="t"/>
              <a:pathLst>
                <a:path extrusionOk="0" h="2165" w="2549">
                  <a:moveTo>
                    <a:pt x="1157" y="1"/>
                  </a:moveTo>
                  <a:cubicBezTo>
                    <a:pt x="631" y="1"/>
                    <a:pt x="159" y="384"/>
                    <a:pt x="83" y="917"/>
                  </a:cubicBezTo>
                  <a:cubicBezTo>
                    <a:pt x="1" y="1484"/>
                    <a:pt x="413" y="2031"/>
                    <a:pt x="991" y="2113"/>
                  </a:cubicBezTo>
                  <a:lnTo>
                    <a:pt x="1270" y="2154"/>
                  </a:lnTo>
                  <a:cubicBezTo>
                    <a:pt x="1319" y="2162"/>
                    <a:pt x="1367" y="2165"/>
                    <a:pt x="1415" y="2165"/>
                  </a:cubicBezTo>
                  <a:cubicBezTo>
                    <a:pt x="1927" y="2165"/>
                    <a:pt x="2391" y="1776"/>
                    <a:pt x="2466" y="1257"/>
                  </a:cubicBezTo>
                  <a:cubicBezTo>
                    <a:pt x="2549" y="680"/>
                    <a:pt x="2136" y="133"/>
                    <a:pt x="1569" y="50"/>
                  </a:cubicBezTo>
                  <a:lnTo>
                    <a:pt x="1290" y="9"/>
                  </a:lnTo>
                  <a:cubicBezTo>
                    <a:pt x="1246" y="3"/>
                    <a:pt x="1201" y="1"/>
                    <a:pt x="1157" y="1"/>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27" name="Google Shape;3327;p94"/>
            <p:cNvSpPr/>
            <p:nvPr/>
          </p:nvSpPr>
          <p:spPr>
            <a:xfrm>
              <a:off x="2562825" y="714100"/>
              <a:ext cx="72325" cy="53275"/>
            </a:xfrm>
            <a:custGeom>
              <a:rect b="b" l="l" r="r" t="t"/>
              <a:pathLst>
                <a:path extrusionOk="0" h="2131" w="2893">
                  <a:moveTo>
                    <a:pt x="1426" y="1"/>
                  </a:moveTo>
                  <a:cubicBezTo>
                    <a:pt x="216" y="1"/>
                    <a:pt x="1" y="1930"/>
                    <a:pt x="1302" y="2118"/>
                  </a:cubicBezTo>
                  <a:cubicBezTo>
                    <a:pt x="1362" y="2127"/>
                    <a:pt x="1420" y="2131"/>
                    <a:pt x="1475" y="2131"/>
                  </a:cubicBezTo>
                  <a:cubicBezTo>
                    <a:pt x="2677" y="2131"/>
                    <a:pt x="2892" y="200"/>
                    <a:pt x="1601" y="14"/>
                  </a:cubicBezTo>
                  <a:cubicBezTo>
                    <a:pt x="1541" y="5"/>
                    <a:pt x="1482" y="1"/>
                    <a:pt x="1426" y="1"/>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3328" name="Google Shape;3328;p94"/>
          <p:cNvGrpSpPr/>
          <p:nvPr/>
        </p:nvGrpSpPr>
        <p:grpSpPr>
          <a:xfrm rot="1800362">
            <a:off x="2151646" y="4191553"/>
            <a:ext cx="1600852" cy="1630996"/>
            <a:chOff x="5510175" y="238275"/>
            <a:chExt cx="2841932" cy="2895701"/>
          </a:xfrm>
        </p:grpSpPr>
        <p:sp>
          <p:nvSpPr>
            <p:cNvPr id="3329" name="Google Shape;3329;p94"/>
            <p:cNvSpPr/>
            <p:nvPr/>
          </p:nvSpPr>
          <p:spPr>
            <a:xfrm>
              <a:off x="5510175" y="238275"/>
              <a:ext cx="2841932" cy="2895701"/>
            </a:xfrm>
            <a:custGeom>
              <a:rect b="b" l="l" r="r" t="t"/>
              <a:pathLst>
                <a:path extrusionOk="0" h="31343" w="30761">
                  <a:moveTo>
                    <a:pt x="25462" y="1"/>
                  </a:moveTo>
                  <a:cubicBezTo>
                    <a:pt x="25003" y="1"/>
                    <a:pt x="24504" y="84"/>
                    <a:pt x="23962" y="262"/>
                  </a:cubicBezTo>
                  <a:cubicBezTo>
                    <a:pt x="22714" y="644"/>
                    <a:pt x="21848" y="1706"/>
                    <a:pt x="21270" y="2862"/>
                  </a:cubicBezTo>
                  <a:cubicBezTo>
                    <a:pt x="20785" y="3728"/>
                    <a:pt x="20693" y="5740"/>
                    <a:pt x="19919" y="6421"/>
                  </a:cubicBezTo>
                  <a:cubicBezTo>
                    <a:pt x="19549" y="6724"/>
                    <a:pt x="19197" y="6855"/>
                    <a:pt x="18859" y="6855"/>
                  </a:cubicBezTo>
                  <a:cubicBezTo>
                    <a:pt x="16740" y="6855"/>
                    <a:pt x="15176" y="1692"/>
                    <a:pt x="13183" y="1603"/>
                  </a:cubicBezTo>
                  <a:cubicBezTo>
                    <a:pt x="13116" y="1599"/>
                    <a:pt x="13051" y="1598"/>
                    <a:pt x="12987" y="1598"/>
                  </a:cubicBezTo>
                  <a:cubicBezTo>
                    <a:pt x="9937" y="1598"/>
                    <a:pt x="10508" y="5882"/>
                    <a:pt x="11357" y="7762"/>
                  </a:cubicBezTo>
                  <a:cubicBezTo>
                    <a:pt x="11842" y="8917"/>
                    <a:pt x="12420" y="10072"/>
                    <a:pt x="13276" y="11134"/>
                  </a:cubicBezTo>
                  <a:cubicBezTo>
                    <a:pt x="13956" y="12094"/>
                    <a:pt x="15205" y="12867"/>
                    <a:pt x="15586" y="14116"/>
                  </a:cubicBezTo>
                  <a:cubicBezTo>
                    <a:pt x="16357" y="16711"/>
                    <a:pt x="14815" y="17501"/>
                    <a:pt x="12974" y="17501"/>
                  </a:cubicBezTo>
                  <a:cubicBezTo>
                    <a:pt x="11807" y="17501"/>
                    <a:pt x="10520" y="17184"/>
                    <a:pt x="9624" y="16808"/>
                  </a:cubicBezTo>
                  <a:cubicBezTo>
                    <a:pt x="8752" y="16450"/>
                    <a:pt x="7859" y="16277"/>
                    <a:pt x="6986" y="16277"/>
                  </a:cubicBezTo>
                  <a:cubicBezTo>
                    <a:pt x="4586" y="16277"/>
                    <a:pt x="2333" y="17587"/>
                    <a:pt x="1062" y="19985"/>
                  </a:cubicBezTo>
                  <a:cubicBezTo>
                    <a:pt x="0" y="22203"/>
                    <a:pt x="93" y="25472"/>
                    <a:pt x="1248" y="27783"/>
                  </a:cubicBezTo>
                  <a:cubicBezTo>
                    <a:pt x="1953" y="29293"/>
                    <a:pt x="2762" y="29890"/>
                    <a:pt x="3534" y="29890"/>
                  </a:cubicBezTo>
                  <a:cubicBezTo>
                    <a:pt x="4978" y="29890"/>
                    <a:pt x="6291" y="27799"/>
                    <a:pt x="6540" y="25669"/>
                  </a:cubicBezTo>
                  <a:cubicBezTo>
                    <a:pt x="6754" y="23757"/>
                    <a:pt x="7623" y="23083"/>
                    <a:pt x="8725" y="23083"/>
                  </a:cubicBezTo>
                  <a:cubicBezTo>
                    <a:pt x="10121" y="23083"/>
                    <a:pt x="11892" y="24164"/>
                    <a:pt x="13183" y="25184"/>
                  </a:cubicBezTo>
                  <a:cubicBezTo>
                    <a:pt x="14106" y="25895"/>
                    <a:pt x="14783" y="26188"/>
                    <a:pt x="15317" y="26188"/>
                  </a:cubicBezTo>
                  <a:cubicBezTo>
                    <a:pt x="16736" y="26188"/>
                    <a:pt x="17148" y="24117"/>
                    <a:pt x="18474" y="22295"/>
                  </a:cubicBezTo>
                  <a:cubicBezTo>
                    <a:pt x="19049" y="21552"/>
                    <a:pt x="19836" y="21252"/>
                    <a:pt x="20692" y="21252"/>
                  </a:cubicBezTo>
                  <a:cubicBezTo>
                    <a:pt x="22710" y="21252"/>
                    <a:pt x="25108" y="22925"/>
                    <a:pt x="25984" y="24410"/>
                  </a:cubicBezTo>
                  <a:cubicBezTo>
                    <a:pt x="26655" y="25669"/>
                    <a:pt x="26944" y="27010"/>
                    <a:pt x="27336" y="28454"/>
                  </a:cubicBezTo>
                  <a:cubicBezTo>
                    <a:pt x="27624" y="29227"/>
                    <a:pt x="27624" y="30671"/>
                    <a:pt x="28006" y="31342"/>
                  </a:cubicBezTo>
                  <a:lnTo>
                    <a:pt x="28099" y="31146"/>
                  </a:lnTo>
                  <a:cubicBezTo>
                    <a:pt x="28129" y="31161"/>
                    <a:pt x="28159" y="31168"/>
                    <a:pt x="28189" y="31168"/>
                  </a:cubicBezTo>
                  <a:cubicBezTo>
                    <a:pt x="28548" y="31168"/>
                    <a:pt x="28887" y="30143"/>
                    <a:pt x="29069" y="29609"/>
                  </a:cubicBezTo>
                  <a:cubicBezTo>
                    <a:pt x="30502" y="24802"/>
                    <a:pt x="29935" y="19315"/>
                    <a:pt x="30409" y="14311"/>
                  </a:cubicBezTo>
                  <a:cubicBezTo>
                    <a:pt x="30760" y="10859"/>
                    <a:pt x="30710" y="1"/>
                    <a:pt x="25462"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30" name="Google Shape;3330;p94"/>
            <p:cNvSpPr/>
            <p:nvPr/>
          </p:nvSpPr>
          <p:spPr>
            <a:xfrm>
              <a:off x="5774125" y="2413353"/>
              <a:ext cx="160200" cy="180987"/>
            </a:xfrm>
            <a:custGeom>
              <a:rect b="b" l="l" r="r" t="t"/>
              <a:pathLst>
                <a:path extrusionOk="0" h="1959" w="1734">
                  <a:moveTo>
                    <a:pt x="991" y="1"/>
                  </a:moveTo>
                  <a:cubicBezTo>
                    <a:pt x="816" y="1"/>
                    <a:pt x="681" y="104"/>
                    <a:pt x="578" y="249"/>
                  </a:cubicBezTo>
                  <a:cubicBezTo>
                    <a:pt x="568" y="258"/>
                    <a:pt x="557" y="279"/>
                    <a:pt x="537" y="300"/>
                  </a:cubicBezTo>
                  <a:cubicBezTo>
                    <a:pt x="351" y="320"/>
                    <a:pt x="217" y="465"/>
                    <a:pt x="145" y="650"/>
                  </a:cubicBezTo>
                  <a:cubicBezTo>
                    <a:pt x="0" y="1012"/>
                    <a:pt x="0" y="1393"/>
                    <a:pt x="248" y="1703"/>
                  </a:cubicBezTo>
                  <a:cubicBezTo>
                    <a:pt x="381" y="1873"/>
                    <a:pt x="606" y="1959"/>
                    <a:pt x="825" y="1959"/>
                  </a:cubicBezTo>
                  <a:cubicBezTo>
                    <a:pt x="910" y="1959"/>
                    <a:pt x="995" y="1946"/>
                    <a:pt x="1073" y="1920"/>
                  </a:cubicBezTo>
                  <a:cubicBezTo>
                    <a:pt x="1373" y="1837"/>
                    <a:pt x="1630" y="1579"/>
                    <a:pt x="1692" y="1269"/>
                  </a:cubicBezTo>
                  <a:cubicBezTo>
                    <a:pt x="1733" y="1074"/>
                    <a:pt x="1713" y="898"/>
                    <a:pt x="1661" y="733"/>
                  </a:cubicBezTo>
                  <a:cubicBezTo>
                    <a:pt x="1692" y="547"/>
                    <a:pt x="1579" y="362"/>
                    <a:pt x="1424" y="258"/>
                  </a:cubicBezTo>
                  <a:cubicBezTo>
                    <a:pt x="1393" y="228"/>
                    <a:pt x="1362" y="187"/>
                    <a:pt x="1331" y="145"/>
                  </a:cubicBezTo>
                  <a:cubicBezTo>
                    <a:pt x="1259" y="52"/>
                    <a:pt x="1104" y="1"/>
                    <a:pt x="991" y="1"/>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31" name="Google Shape;3331;p94"/>
            <p:cNvSpPr/>
            <p:nvPr/>
          </p:nvSpPr>
          <p:spPr>
            <a:xfrm>
              <a:off x="5898017" y="1960377"/>
              <a:ext cx="158260" cy="159738"/>
            </a:xfrm>
            <a:custGeom>
              <a:rect b="b" l="l" r="r" t="t"/>
              <a:pathLst>
                <a:path extrusionOk="0" h="1729" w="1713">
                  <a:moveTo>
                    <a:pt x="814" y="0"/>
                  </a:moveTo>
                  <a:cubicBezTo>
                    <a:pt x="725" y="0"/>
                    <a:pt x="637" y="23"/>
                    <a:pt x="568" y="66"/>
                  </a:cubicBezTo>
                  <a:cubicBezTo>
                    <a:pt x="444" y="138"/>
                    <a:pt x="372" y="242"/>
                    <a:pt x="341" y="375"/>
                  </a:cubicBezTo>
                  <a:cubicBezTo>
                    <a:pt x="341" y="386"/>
                    <a:pt x="330" y="396"/>
                    <a:pt x="330" y="407"/>
                  </a:cubicBezTo>
                  <a:cubicBezTo>
                    <a:pt x="330" y="399"/>
                    <a:pt x="329" y="396"/>
                    <a:pt x="328" y="396"/>
                  </a:cubicBezTo>
                  <a:cubicBezTo>
                    <a:pt x="324" y="396"/>
                    <a:pt x="318" y="412"/>
                    <a:pt x="323" y="412"/>
                  </a:cubicBezTo>
                  <a:cubicBezTo>
                    <a:pt x="324" y="412"/>
                    <a:pt x="327" y="410"/>
                    <a:pt x="330" y="407"/>
                  </a:cubicBezTo>
                  <a:lnTo>
                    <a:pt x="330" y="407"/>
                  </a:lnTo>
                  <a:cubicBezTo>
                    <a:pt x="310" y="437"/>
                    <a:pt x="289" y="478"/>
                    <a:pt x="268" y="510"/>
                  </a:cubicBezTo>
                  <a:cubicBezTo>
                    <a:pt x="217" y="613"/>
                    <a:pt x="155" y="716"/>
                    <a:pt x="103" y="819"/>
                  </a:cubicBezTo>
                  <a:cubicBezTo>
                    <a:pt x="0" y="1005"/>
                    <a:pt x="21" y="1242"/>
                    <a:pt x="176" y="1397"/>
                  </a:cubicBezTo>
                  <a:lnTo>
                    <a:pt x="279" y="1500"/>
                  </a:lnTo>
                  <a:cubicBezTo>
                    <a:pt x="330" y="1551"/>
                    <a:pt x="424" y="1603"/>
                    <a:pt x="506" y="1624"/>
                  </a:cubicBezTo>
                  <a:cubicBezTo>
                    <a:pt x="591" y="1695"/>
                    <a:pt x="696" y="1729"/>
                    <a:pt x="802" y="1729"/>
                  </a:cubicBezTo>
                  <a:cubicBezTo>
                    <a:pt x="926" y="1729"/>
                    <a:pt x="1051" y="1682"/>
                    <a:pt x="1146" y="1592"/>
                  </a:cubicBezTo>
                  <a:cubicBezTo>
                    <a:pt x="1331" y="1417"/>
                    <a:pt x="1527" y="1262"/>
                    <a:pt x="1600" y="1015"/>
                  </a:cubicBezTo>
                  <a:cubicBezTo>
                    <a:pt x="1713" y="581"/>
                    <a:pt x="1362" y="283"/>
                    <a:pt x="1052" y="66"/>
                  </a:cubicBezTo>
                  <a:cubicBezTo>
                    <a:pt x="982" y="21"/>
                    <a:pt x="897" y="0"/>
                    <a:pt x="814"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32" name="Google Shape;3332;p94"/>
            <p:cNvSpPr/>
            <p:nvPr/>
          </p:nvSpPr>
          <p:spPr>
            <a:xfrm>
              <a:off x="6434602" y="2116420"/>
              <a:ext cx="143016" cy="187085"/>
            </a:xfrm>
            <a:custGeom>
              <a:rect b="b" l="l" r="r" t="t"/>
              <a:pathLst>
                <a:path extrusionOk="0" h="2025" w="1548">
                  <a:moveTo>
                    <a:pt x="601" y="0"/>
                  </a:moveTo>
                  <a:cubicBezTo>
                    <a:pt x="436" y="0"/>
                    <a:pt x="276" y="83"/>
                    <a:pt x="175" y="265"/>
                  </a:cubicBezTo>
                  <a:cubicBezTo>
                    <a:pt x="72" y="440"/>
                    <a:pt x="51" y="646"/>
                    <a:pt x="41" y="832"/>
                  </a:cubicBezTo>
                  <a:cubicBezTo>
                    <a:pt x="0" y="1224"/>
                    <a:pt x="10" y="1698"/>
                    <a:pt x="361" y="1946"/>
                  </a:cubicBezTo>
                  <a:cubicBezTo>
                    <a:pt x="443" y="2000"/>
                    <a:pt x="526" y="2024"/>
                    <a:pt x="608" y="2024"/>
                  </a:cubicBezTo>
                  <a:cubicBezTo>
                    <a:pt x="743" y="2024"/>
                    <a:pt x="875" y="1960"/>
                    <a:pt x="990" y="1863"/>
                  </a:cubicBezTo>
                  <a:cubicBezTo>
                    <a:pt x="1186" y="1853"/>
                    <a:pt x="1372" y="1719"/>
                    <a:pt x="1434" y="1523"/>
                  </a:cubicBezTo>
                  <a:cubicBezTo>
                    <a:pt x="1454" y="1420"/>
                    <a:pt x="1475" y="1327"/>
                    <a:pt x="1485" y="1234"/>
                  </a:cubicBezTo>
                  <a:cubicBezTo>
                    <a:pt x="1516" y="1173"/>
                    <a:pt x="1547" y="1100"/>
                    <a:pt x="1547" y="1017"/>
                  </a:cubicBezTo>
                  <a:cubicBezTo>
                    <a:pt x="1547" y="863"/>
                    <a:pt x="1475" y="749"/>
                    <a:pt x="1382" y="667"/>
                  </a:cubicBezTo>
                  <a:cubicBezTo>
                    <a:pt x="1351" y="616"/>
                    <a:pt x="1320" y="574"/>
                    <a:pt x="1279" y="522"/>
                  </a:cubicBezTo>
                  <a:cubicBezTo>
                    <a:pt x="1238" y="471"/>
                    <a:pt x="1186" y="440"/>
                    <a:pt x="1135" y="389"/>
                  </a:cubicBezTo>
                  <a:cubicBezTo>
                    <a:pt x="1124" y="347"/>
                    <a:pt x="1103" y="295"/>
                    <a:pt x="1073" y="254"/>
                  </a:cubicBezTo>
                  <a:cubicBezTo>
                    <a:pt x="951" y="91"/>
                    <a:pt x="774" y="0"/>
                    <a:pt x="601"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33" name="Google Shape;3333;p94"/>
            <p:cNvSpPr/>
            <p:nvPr/>
          </p:nvSpPr>
          <p:spPr>
            <a:xfrm>
              <a:off x="6864018" y="1933954"/>
              <a:ext cx="156689" cy="160200"/>
            </a:xfrm>
            <a:custGeom>
              <a:rect b="b" l="l" r="r" t="t"/>
              <a:pathLst>
                <a:path extrusionOk="0" h="1734" w="1696">
                  <a:moveTo>
                    <a:pt x="1146" y="1"/>
                  </a:moveTo>
                  <a:cubicBezTo>
                    <a:pt x="1140" y="1"/>
                    <a:pt x="1134" y="1"/>
                    <a:pt x="1129" y="1"/>
                  </a:cubicBezTo>
                  <a:cubicBezTo>
                    <a:pt x="973" y="1"/>
                    <a:pt x="829" y="42"/>
                    <a:pt x="705" y="115"/>
                  </a:cubicBezTo>
                  <a:cubicBezTo>
                    <a:pt x="592" y="145"/>
                    <a:pt x="489" y="218"/>
                    <a:pt x="427" y="331"/>
                  </a:cubicBezTo>
                  <a:cubicBezTo>
                    <a:pt x="386" y="414"/>
                    <a:pt x="334" y="476"/>
                    <a:pt x="283" y="548"/>
                  </a:cubicBezTo>
                  <a:cubicBezTo>
                    <a:pt x="180" y="693"/>
                    <a:pt x="128" y="858"/>
                    <a:pt x="86" y="1023"/>
                  </a:cubicBezTo>
                  <a:cubicBezTo>
                    <a:pt x="1" y="1347"/>
                    <a:pt x="259" y="1627"/>
                    <a:pt x="559" y="1627"/>
                  </a:cubicBezTo>
                  <a:cubicBezTo>
                    <a:pt x="584" y="1627"/>
                    <a:pt x="609" y="1625"/>
                    <a:pt x="633" y="1621"/>
                  </a:cubicBezTo>
                  <a:cubicBezTo>
                    <a:pt x="726" y="1683"/>
                    <a:pt x="829" y="1734"/>
                    <a:pt x="932" y="1734"/>
                  </a:cubicBezTo>
                  <a:cubicBezTo>
                    <a:pt x="1149" y="1734"/>
                    <a:pt x="1314" y="1590"/>
                    <a:pt x="1386" y="1404"/>
                  </a:cubicBezTo>
                  <a:cubicBezTo>
                    <a:pt x="1417" y="1383"/>
                    <a:pt x="1448" y="1363"/>
                    <a:pt x="1469" y="1332"/>
                  </a:cubicBezTo>
                  <a:cubicBezTo>
                    <a:pt x="1696" y="1085"/>
                    <a:pt x="1613" y="785"/>
                    <a:pt x="1613" y="476"/>
                  </a:cubicBezTo>
                  <a:cubicBezTo>
                    <a:pt x="1613" y="223"/>
                    <a:pt x="1406" y="1"/>
                    <a:pt x="1146" y="1"/>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34" name="Google Shape;3334;p94"/>
            <p:cNvSpPr/>
            <p:nvPr/>
          </p:nvSpPr>
          <p:spPr>
            <a:xfrm>
              <a:off x="7359861" y="1915384"/>
              <a:ext cx="163988" cy="152162"/>
            </a:xfrm>
            <a:custGeom>
              <a:rect b="b" l="l" r="r" t="t"/>
              <a:pathLst>
                <a:path extrusionOk="0" h="1647" w="1775">
                  <a:moveTo>
                    <a:pt x="1056" y="1"/>
                  </a:moveTo>
                  <a:cubicBezTo>
                    <a:pt x="1034" y="1"/>
                    <a:pt x="1013" y="3"/>
                    <a:pt x="991" y="6"/>
                  </a:cubicBezTo>
                  <a:lnTo>
                    <a:pt x="960" y="6"/>
                  </a:lnTo>
                  <a:cubicBezTo>
                    <a:pt x="775" y="6"/>
                    <a:pt x="651" y="99"/>
                    <a:pt x="548" y="243"/>
                  </a:cubicBezTo>
                  <a:cubicBezTo>
                    <a:pt x="465" y="346"/>
                    <a:pt x="383" y="460"/>
                    <a:pt x="321" y="573"/>
                  </a:cubicBezTo>
                  <a:cubicBezTo>
                    <a:pt x="259" y="687"/>
                    <a:pt x="218" y="800"/>
                    <a:pt x="156" y="914"/>
                  </a:cubicBezTo>
                  <a:cubicBezTo>
                    <a:pt x="1" y="1234"/>
                    <a:pt x="186" y="1646"/>
                    <a:pt x="578" y="1646"/>
                  </a:cubicBezTo>
                  <a:cubicBezTo>
                    <a:pt x="672" y="1646"/>
                    <a:pt x="775" y="1636"/>
                    <a:pt x="878" y="1636"/>
                  </a:cubicBezTo>
                  <a:cubicBezTo>
                    <a:pt x="904" y="1641"/>
                    <a:pt x="930" y="1643"/>
                    <a:pt x="954" y="1643"/>
                  </a:cubicBezTo>
                  <a:cubicBezTo>
                    <a:pt x="1045" y="1643"/>
                    <a:pt x="1124" y="1615"/>
                    <a:pt x="1197" y="1574"/>
                  </a:cubicBezTo>
                  <a:cubicBezTo>
                    <a:pt x="1352" y="1522"/>
                    <a:pt x="1486" y="1440"/>
                    <a:pt x="1589" y="1295"/>
                  </a:cubicBezTo>
                  <a:cubicBezTo>
                    <a:pt x="1775" y="1017"/>
                    <a:pt x="1610" y="646"/>
                    <a:pt x="1517" y="357"/>
                  </a:cubicBezTo>
                  <a:cubicBezTo>
                    <a:pt x="1452" y="170"/>
                    <a:pt x="1260" y="1"/>
                    <a:pt x="1056" y="1"/>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35" name="Google Shape;3335;p94"/>
            <p:cNvSpPr/>
            <p:nvPr/>
          </p:nvSpPr>
          <p:spPr>
            <a:xfrm>
              <a:off x="7171206" y="1552025"/>
              <a:ext cx="161124" cy="141538"/>
            </a:xfrm>
            <a:custGeom>
              <a:rect b="b" l="l" r="r" t="t"/>
              <a:pathLst>
                <a:path extrusionOk="0" h="1532" w="1744">
                  <a:moveTo>
                    <a:pt x="1074" y="1"/>
                  </a:moveTo>
                  <a:cubicBezTo>
                    <a:pt x="1033" y="1"/>
                    <a:pt x="992" y="4"/>
                    <a:pt x="949" y="9"/>
                  </a:cubicBezTo>
                  <a:cubicBezTo>
                    <a:pt x="867" y="20"/>
                    <a:pt x="795" y="61"/>
                    <a:pt x="733" y="112"/>
                  </a:cubicBezTo>
                  <a:lnTo>
                    <a:pt x="733" y="102"/>
                  </a:lnTo>
                  <a:cubicBezTo>
                    <a:pt x="681" y="91"/>
                    <a:pt x="640" y="82"/>
                    <a:pt x="599" y="82"/>
                  </a:cubicBezTo>
                  <a:lnTo>
                    <a:pt x="589" y="82"/>
                  </a:lnTo>
                  <a:cubicBezTo>
                    <a:pt x="577" y="80"/>
                    <a:pt x="566" y="79"/>
                    <a:pt x="554" y="79"/>
                  </a:cubicBezTo>
                  <a:cubicBezTo>
                    <a:pt x="407" y="79"/>
                    <a:pt x="243" y="195"/>
                    <a:pt x="176" y="318"/>
                  </a:cubicBezTo>
                  <a:cubicBezTo>
                    <a:pt x="83" y="494"/>
                    <a:pt x="62" y="731"/>
                    <a:pt x="32" y="927"/>
                  </a:cubicBezTo>
                  <a:cubicBezTo>
                    <a:pt x="0" y="1102"/>
                    <a:pt x="32" y="1257"/>
                    <a:pt x="155" y="1391"/>
                  </a:cubicBezTo>
                  <a:cubicBezTo>
                    <a:pt x="247" y="1484"/>
                    <a:pt x="372" y="1532"/>
                    <a:pt x="498" y="1532"/>
                  </a:cubicBezTo>
                  <a:cubicBezTo>
                    <a:pt x="583" y="1532"/>
                    <a:pt x="668" y="1510"/>
                    <a:pt x="743" y="1464"/>
                  </a:cubicBezTo>
                  <a:cubicBezTo>
                    <a:pt x="826" y="1412"/>
                    <a:pt x="919" y="1361"/>
                    <a:pt x="1011" y="1319"/>
                  </a:cubicBezTo>
                  <a:cubicBezTo>
                    <a:pt x="1022" y="1319"/>
                    <a:pt x="1032" y="1319"/>
                    <a:pt x="1032" y="1309"/>
                  </a:cubicBezTo>
                  <a:cubicBezTo>
                    <a:pt x="1063" y="1309"/>
                    <a:pt x="1084" y="1299"/>
                    <a:pt x="1104" y="1278"/>
                  </a:cubicBezTo>
                  <a:cubicBezTo>
                    <a:pt x="1125" y="1278"/>
                    <a:pt x="1146" y="1267"/>
                    <a:pt x="1156" y="1257"/>
                  </a:cubicBezTo>
                  <a:cubicBezTo>
                    <a:pt x="1341" y="1164"/>
                    <a:pt x="1465" y="969"/>
                    <a:pt x="1589" y="814"/>
                  </a:cubicBezTo>
                  <a:cubicBezTo>
                    <a:pt x="1744" y="607"/>
                    <a:pt x="1651" y="360"/>
                    <a:pt x="1476" y="215"/>
                  </a:cubicBezTo>
                  <a:cubicBezTo>
                    <a:pt x="1465" y="185"/>
                    <a:pt x="1444" y="153"/>
                    <a:pt x="1414" y="133"/>
                  </a:cubicBezTo>
                  <a:cubicBezTo>
                    <a:pt x="1312" y="32"/>
                    <a:pt x="1199" y="1"/>
                    <a:pt x="1074" y="1"/>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36" name="Google Shape;3336;p94"/>
            <p:cNvSpPr/>
            <p:nvPr/>
          </p:nvSpPr>
          <p:spPr>
            <a:xfrm>
              <a:off x="7460008" y="1266547"/>
              <a:ext cx="133500" cy="156504"/>
            </a:xfrm>
            <a:custGeom>
              <a:rect b="b" l="l" r="r" t="t"/>
              <a:pathLst>
                <a:path extrusionOk="0" h="1694" w="1445">
                  <a:moveTo>
                    <a:pt x="564" y="1"/>
                  </a:moveTo>
                  <a:cubicBezTo>
                    <a:pt x="351" y="1"/>
                    <a:pt x="135" y="145"/>
                    <a:pt x="83" y="355"/>
                  </a:cubicBezTo>
                  <a:cubicBezTo>
                    <a:pt x="62" y="448"/>
                    <a:pt x="51" y="541"/>
                    <a:pt x="62" y="634"/>
                  </a:cubicBezTo>
                  <a:cubicBezTo>
                    <a:pt x="21" y="747"/>
                    <a:pt x="0" y="871"/>
                    <a:pt x="0" y="985"/>
                  </a:cubicBezTo>
                  <a:cubicBezTo>
                    <a:pt x="0" y="1180"/>
                    <a:pt x="72" y="1335"/>
                    <a:pt x="196" y="1490"/>
                  </a:cubicBezTo>
                  <a:cubicBezTo>
                    <a:pt x="268" y="1583"/>
                    <a:pt x="413" y="1666"/>
                    <a:pt x="526" y="1686"/>
                  </a:cubicBezTo>
                  <a:cubicBezTo>
                    <a:pt x="571" y="1691"/>
                    <a:pt x="614" y="1694"/>
                    <a:pt x="656" y="1694"/>
                  </a:cubicBezTo>
                  <a:cubicBezTo>
                    <a:pt x="787" y="1694"/>
                    <a:pt x="907" y="1669"/>
                    <a:pt x="1032" y="1614"/>
                  </a:cubicBezTo>
                  <a:cubicBezTo>
                    <a:pt x="1279" y="1510"/>
                    <a:pt x="1444" y="1212"/>
                    <a:pt x="1424" y="943"/>
                  </a:cubicBezTo>
                  <a:cubicBezTo>
                    <a:pt x="1382" y="552"/>
                    <a:pt x="1114" y="273"/>
                    <a:pt x="794" y="66"/>
                  </a:cubicBezTo>
                  <a:cubicBezTo>
                    <a:pt x="724" y="21"/>
                    <a:pt x="644" y="1"/>
                    <a:pt x="564" y="1"/>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37" name="Google Shape;3337;p94"/>
            <p:cNvSpPr/>
            <p:nvPr/>
          </p:nvSpPr>
          <p:spPr>
            <a:xfrm>
              <a:off x="6821520" y="1081218"/>
              <a:ext cx="162048" cy="180340"/>
            </a:xfrm>
            <a:custGeom>
              <a:rect b="b" l="l" r="r" t="t"/>
              <a:pathLst>
                <a:path extrusionOk="0" h="1952" w="1754">
                  <a:moveTo>
                    <a:pt x="850" y="0"/>
                  </a:moveTo>
                  <a:cubicBezTo>
                    <a:pt x="689" y="0"/>
                    <a:pt x="526" y="60"/>
                    <a:pt x="381" y="154"/>
                  </a:cubicBezTo>
                  <a:cubicBezTo>
                    <a:pt x="196" y="277"/>
                    <a:pt x="103" y="504"/>
                    <a:pt x="175" y="721"/>
                  </a:cubicBezTo>
                  <a:cubicBezTo>
                    <a:pt x="41" y="979"/>
                    <a:pt x="0" y="1278"/>
                    <a:pt x="175" y="1547"/>
                  </a:cubicBezTo>
                  <a:cubicBezTo>
                    <a:pt x="335" y="1786"/>
                    <a:pt x="631" y="1952"/>
                    <a:pt x="928" y="1952"/>
                  </a:cubicBezTo>
                  <a:cubicBezTo>
                    <a:pt x="1015" y="1952"/>
                    <a:pt x="1102" y="1938"/>
                    <a:pt x="1186" y="1907"/>
                  </a:cubicBezTo>
                  <a:cubicBezTo>
                    <a:pt x="1424" y="1815"/>
                    <a:pt x="1578" y="1660"/>
                    <a:pt x="1671" y="1423"/>
                  </a:cubicBezTo>
                  <a:cubicBezTo>
                    <a:pt x="1754" y="1185"/>
                    <a:pt x="1671" y="917"/>
                    <a:pt x="1589" y="701"/>
                  </a:cubicBezTo>
                  <a:cubicBezTo>
                    <a:pt x="1495" y="463"/>
                    <a:pt x="1392" y="206"/>
                    <a:pt x="1155" y="82"/>
                  </a:cubicBezTo>
                  <a:cubicBezTo>
                    <a:pt x="1058" y="25"/>
                    <a:pt x="955" y="0"/>
                    <a:pt x="850"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38" name="Google Shape;3338;p94"/>
            <p:cNvSpPr/>
            <p:nvPr/>
          </p:nvSpPr>
          <p:spPr>
            <a:xfrm>
              <a:off x="7283641" y="981994"/>
              <a:ext cx="146896" cy="132484"/>
            </a:xfrm>
            <a:custGeom>
              <a:rect b="b" l="l" r="r" t="t"/>
              <a:pathLst>
                <a:path extrusionOk="0" h="1434" w="1590">
                  <a:moveTo>
                    <a:pt x="1115" y="1"/>
                  </a:moveTo>
                  <a:cubicBezTo>
                    <a:pt x="867" y="10"/>
                    <a:pt x="640" y="93"/>
                    <a:pt x="486" y="289"/>
                  </a:cubicBezTo>
                  <a:cubicBezTo>
                    <a:pt x="300" y="310"/>
                    <a:pt x="124" y="464"/>
                    <a:pt x="73" y="650"/>
                  </a:cubicBezTo>
                  <a:cubicBezTo>
                    <a:pt x="1" y="898"/>
                    <a:pt x="135" y="1115"/>
                    <a:pt x="362" y="1218"/>
                  </a:cubicBezTo>
                  <a:cubicBezTo>
                    <a:pt x="383" y="1228"/>
                    <a:pt x="403" y="1238"/>
                    <a:pt x="413" y="1248"/>
                  </a:cubicBezTo>
                  <a:lnTo>
                    <a:pt x="537" y="1310"/>
                  </a:lnTo>
                  <a:cubicBezTo>
                    <a:pt x="671" y="1383"/>
                    <a:pt x="805" y="1434"/>
                    <a:pt x="950" y="1434"/>
                  </a:cubicBezTo>
                  <a:cubicBezTo>
                    <a:pt x="1167" y="1434"/>
                    <a:pt x="1373" y="1310"/>
                    <a:pt x="1476" y="1115"/>
                  </a:cubicBezTo>
                  <a:cubicBezTo>
                    <a:pt x="1579" y="929"/>
                    <a:pt x="1589" y="702"/>
                    <a:pt x="1589" y="485"/>
                  </a:cubicBezTo>
                  <a:cubicBezTo>
                    <a:pt x="1589" y="228"/>
                    <a:pt x="1373" y="1"/>
                    <a:pt x="1115" y="1"/>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39" name="Google Shape;3339;p94"/>
            <p:cNvSpPr/>
            <p:nvPr/>
          </p:nvSpPr>
          <p:spPr>
            <a:xfrm>
              <a:off x="6712873" y="724603"/>
              <a:ext cx="149483" cy="159461"/>
            </a:xfrm>
            <a:custGeom>
              <a:rect b="b" l="l" r="r" t="t"/>
              <a:pathLst>
                <a:path extrusionOk="0" h="1726" w="1618">
                  <a:moveTo>
                    <a:pt x="830" y="0"/>
                  </a:moveTo>
                  <a:cubicBezTo>
                    <a:pt x="792" y="0"/>
                    <a:pt x="752" y="4"/>
                    <a:pt x="711" y="11"/>
                  </a:cubicBezTo>
                  <a:cubicBezTo>
                    <a:pt x="526" y="53"/>
                    <a:pt x="402" y="187"/>
                    <a:pt x="310" y="352"/>
                  </a:cubicBezTo>
                  <a:cubicBezTo>
                    <a:pt x="83" y="497"/>
                    <a:pt x="0" y="785"/>
                    <a:pt x="134" y="1012"/>
                  </a:cubicBezTo>
                  <a:cubicBezTo>
                    <a:pt x="258" y="1229"/>
                    <a:pt x="340" y="1497"/>
                    <a:pt x="557" y="1641"/>
                  </a:cubicBezTo>
                  <a:cubicBezTo>
                    <a:pt x="638" y="1687"/>
                    <a:pt x="735" y="1716"/>
                    <a:pt x="827" y="1716"/>
                  </a:cubicBezTo>
                  <a:cubicBezTo>
                    <a:pt x="840" y="1716"/>
                    <a:pt x="854" y="1715"/>
                    <a:pt x="867" y="1714"/>
                  </a:cubicBezTo>
                  <a:lnTo>
                    <a:pt x="1000" y="1714"/>
                  </a:lnTo>
                  <a:cubicBezTo>
                    <a:pt x="1037" y="1721"/>
                    <a:pt x="1075" y="1725"/>
                    <a:pt x="1112" y="1725"/>
                  </a:cubicBezTo>
                  <a:cubicBezTo>
                    <a:pt x="1374" y="1725"/>
                    <a:pt x="1618" y="1539"/>
                    <a:pt x="1609" y="1249"/>
                  </a:cubicBezTo>
                  <a:cubicBezTo>
                    <a:pt x="1599" y="868"/>
                    <a:pt x="1465" y="548"/>
                    <a:pt x="1259" y="238"/>
                  </a:cubicBezTo>
                  <a:cubicBezTo>
                    <a:pt x="1148" y="78"/>
                    <a:pt x="1004" y="0"/>
                    <a:pt x="830"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40" name="Google Shape;3340;p94"/>
            <p:cNvSpPr/>
            <p:nvPr/>
          </p:nvSpPr>
          <p:spPr>
            <a:xfrm>
              <a:off x="7596187" y="679887"/>
              <a:ext cx="123984" cy="142462"/>
            </a:xfrm>
            <a:custGeom>
              <a:rect b="b" l="l" r="r" t="t"/>
              <a:pathLst>
                <a:path extrusionOk="0" h="1542" w="1342">
                  <a:moveTo>
                    <a:pt x="517" y="0"/>
                  </a:moveTo>
                  <a:cubicBezTo>
                    <a:pt x="362" y="0"/>
                    <a:pt x="166" y="93"/>
                    <a:pt x="104" y="238"/>
                  </a:cubicBezTo>
                  <a:cubicBezTo>
                    <a:pt x="22" y="433"/>
                    <a:pt x="1" y="578"/>
                    <a:pt x="32" y="774"/>
                  </a:cubicBezTo>
                  <a:lnTo>
                    <a:pt x="63" y="867"/>
                  </a:lnTo>
                  <a:cubicBezTo>
                    <a:pt x="22" y="1063"/>
                    <a:pt x="73" y="1259"/>
                    <a:pt x="280" y="1382"/>
                  </a:cubicBezTo>
                  <a:cubicBezTo>
                    <a:pt x="342" y="1414"/>
                    <a:pt x="424" y="1434"/>
                    <a:pt x="507" y="1444"/>
                  </a:cubicBezTo>
                  <a:cubicBezTo>
                    <a:pt x="584" y="1511"/>
                    <a:pt x="691" y="1542"/>
                    <a:pt x="798" y="1542"/>
                  </a:cubicBezTo>
                  <a:cubicBezTo>
                    <a:pt x="890" y="1542"/>
                    <a:pt x="981" y="1519"/>
                    <a:pt x="1053" y="1476"/>
                  </a:cubicBezTo>
                  <a:cubicBezTo>
                    <a:pt x="1291" y="1331"/>
                    <a:pt x="1342" y="1052"/>
                    <a:pt x="1218" y="816"/>
                  </a:cubicBezTo>
                  <a:cubicBezTo>
                    <a:pt x="1218" y="816"/>
                    <a:pt x="1218" y="805"/>
                    <a:pt x="1208" y="795"/>
                  </a:cubicBezTo>
                  <a:cubicBezTo>
                    <a:pt x="1249" y="630"/>
                    <a:pt x="1229" y="465"/>
                    <a:pt x="1136" y="320"/>
                  </a:cubicBezTo>
                  <a:cubicBezTo>
                    <a:pt x="1074" y="227"/>
                    <a:pt x="991" y="145"/>
                    <a:pt x="899" y="93"/>
                  </a:cubicBezTo>
                  <a:cubicBezTo>
                    <a:pt x="816" y="42"/>
                    <a:pt x="723" y="0"/>
                    <a:pt x="610"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41" name="Google Shape;3341;p94"/>
            <p:cNvSpPr/>
            <p:nvPr/>
          </p:nvSpPr>
          <p:spPr>
            <a:xfrm>
              <a:off x="6845264" y="2369284"/>
              <a:ext cx="134516" cy="124261"/>
            </a:xfrm>
            <a:custGeom>
              <a:rect b="b" l="l" r="r" t="t"/>
              <a:pathLst>
                <a:path extrusionOk="0" h="1345" w="1456">
                  <a:moveTo>
                    <a:pt x="894" y="0"/>
                  </a:moveTo>
                  <a:cubicBezTo>
                    <a:pt x="878" y="0"/>
                    <a:pt x="862" y="1"/>
                    <a:pt x="846" y="3"/>
                  </a:cubicBezTo>
                  <a:cubicBezTo>
                    <a:pt x="733" y="13"/>
                    <a:pt x="630" y="55"/>
                    <a:pt x="537" y="107"/>
                  </a:cubicBezTo>
                  <a:cubicBezTo>
                    <a:pt x="496" y="127"/>
                    <a:pt x="465" y="137"/>
                    <a:pt x="434" y="158"/>
                  </a:cubicBezTo>
                  <a:cubicBezTo>
                    <a:pt x="321" y="240"/>
                    <a:pt x="238" y="343"/>
                    <a:pt x="186" y="478"/>
                  </a:cubicBezTo>
                  <a:cubicBezTo>
                    <a:pt x="176" y="488"/>
                    <a:pt x="156" y="509"/>
                    <a:pt x="145" y="529"/>
                  </a:cubicBezTo>
                  <a:cubicBezTo>
                    <a:pt x="1" y="746"/>
                    <a:pt x="104" y="1056"/>
                    <a:pt x="321" y="1189"/>
                  </a:cubicBezTo>
                  <a:cubicBezTo>
                    <a:pt x="351" y="1200"/>
                    <a:pt x="383" y="1221"/>
                    <a:pt x="413" y="1231"/>
                  </a:cubicBezTo>
                  <a:cubicBezTo>
                    <a:pt x="475" y="1272"/>
                    <a:pt x="537" y="1313"/>
                    <a:pt x="619" y="1324"/>
                  </a:cubicBezTo>
                  <a:cubicBezTo>
                    <a:pt x="733" y="1344"/>
                    <a:pt x="836" y="1344"/>
                    <a:pt x="950" y="1344"/>
                  </a:cubicBezTo>
                  <a:cubicBezTo>
                    <a:pt x="1197" y="1344"/>
                    <a:pt x="1435" y="1127"/>
                    <a:pt x="1424" y="870"/>
                  </a:cubicBezTo>
                  <a:cubicBezTo>
                    <a:pt x="1424" y="808"/>
                    <a:pt x="1414" y="756"/>
                    <a:pt x="1403" y="705"/>
                  </a:cubicBezTo>
                  <a:cubicBezTo>
                    <a:pt x="1455" y="509"/>
                    <a:pt x="1393" y="282"/>
                    <a:pt x="1218" y="178"/>
                  </a:cubicBezTo>
                  <a:cubicBezTo>
                    <a:pt x="1144" y="77"/>
                    <a:pt x="1029" y="0"/>
                    <a:pt x="894"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42" name="Google Shape;3342;p94"/>
            <p:cNvSpPr/>
            <p:nvPr/>
          </p:nvSpPr>
          <p:spPr>
            <a:xfrm>
              <a:off x="7625844" y="1755831"/>
              <a:ext cx="99132" cy="115392"/>
            </a:xfrm>
            <a:custGeom>
              <a:rect b="b" l="l" r="r" t="t"/>
              <a:pathLst>
                <a:path extrusionOk="0" h="1249" w="1073">
                  <a:moveTo>
                    <a:pt x="484" y="0"/>
                  </a:moveTo>
                  <a:cubicBezTo>
                    <a:pt x="227" y="0"/>
                    <a:pt x="0" y="217"/>
                    <a:pt x="0" y="485"/>
                  </a:cubicBezTo>
                  <a:cubicBezTo>
                    <a:pt x="0" y="588"/>
                    <a:pt x="41" y="681"/>
                    <a:pt x="103" y="764"/>
                  </a:cubicBezTo>
                  <a:lnTo>
                    <a:pt x="103" y="774"/>
                  </a:lnTo>
                  <a:cubicBezTo>
                    <a:pt x="103" y="1032"/>
                    <a:pt x="319" y="1248"/>
                    <a:pt x="578" y="1248"/>
                  </a:cubicBezTo>
                  <a:cubicBezTo>
                    <a:pt x="846" y="1248"/>
                    <a:pt x="1062" y="1032"/>
                    <a:pt x="1062" y="774"/>
                  </a:cubicBezTo>
                  <a:cubicBezTo>
                    <a:pt x="1062" y="599"/>
                    <a:pt x="1073" y="423"/>
                    <a:pt x="980" y="269"/>
                  </a:cubicBezTo>
                  <a:cubicBezTo>
                    <a:pt x="876" y="83"/>
                    <a:pt x="691" y="0"/>
                    <a:pt x="484"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3343" name="Google Shape;3343;p94"/>
          <p:cNvSpPr txBox="1"/>
          <p:nvPr>
            <p:ph type="title"/>
          </p:nvPr>
        </p:nvSpPr>
        <p:spPr>
          <a:xfrm>
            <a:off x="720000" y="445025"/>
            <a:ext cx="7704000" cy="572700"/>
          </a:xfrm>
          <a:prstGeom prst="rect">
            <a:avLst/>
          </a:prstGeom>
        </p:spPr>
        <p:txBody>
          <a:bodyPr anchorCtr="0" anchor="t" bIns="91425" lIns="91425" spcFirstLastPara="1" rIns="91425" wrap="square" tIns="91425">
            <a:noAutofit/>
          </a:bodyPr>
          <a:lstStyle>
            <a:lvl1pPr lvl="0" rtl="0" algn="ctr">
              <a:spcBef>
                <a:spcPts val="0"/>
              </a:spcBef>
              <a:spcAft>
                <a:spcPts val="0"/>
              </a:spcAft>
              <a:buSzPts val="3000"/>
              <a:buNone/>
              <a:defRPr/>
            </a:lvl1pPr>
            <a:lvl2pPr lvl="1" rtl="0">
              <a:spcBef>
                <a:spcPts val="0"/>
              </a:spcBef>
              <a:spcAft>
                <a:spcPts val="0"/>
              </a:spcAft>
              <a:buSzPts val="3000"/>
              <a:buNone/>
              <a:defRPr/>
            </a:lvl2pPr>
            <a:lvl3pPr lvl="2" rtl="0">
              <a:spcBef>
                <a:spcPts val="0"/>
              </a:spcBef>
              <a:spcAft>
                <a:spcPts val="0"/>
              </a:spcAft>
              <a:buSzPts val="3000"/>
              <a:buNone/>
              <a:defRPr/>
            </a:lvl3pPr>
            <a:lvl4pPr lvl="3" rtl="0">
              <a:spcBef>
                <a:spcPts val="0"/>
              </a:spcBef>
              <a:spcAft>
                <a:spcPts val="0"/>
              </a:spcAft>
              <a:buSzPts val="3000"/>
              <a:buNone/>
              <a:defRPr/>
            </a:lvl4pPr>
            <a:lvl5pPr lvl="4" rtl="0">
              <a:spcBef>
                <a:spcPts val="0"/>
              </a:spcBef>
              <a:spcAft>
                <a:spcPts val="0"/>
              </a:spcAft>
              <a:buSzPts val="3000"/>
              <a:buNone/>
              <a:defRPr/>
            </a:lvl5pPr>
            <a:lvl6pPr lvl="5" rtl="0">
              <a:spcBef>
                <a:spcPts val="0"/>
              </a:spcBef>
              <a:spcAft>
                <a:spcPts val="0"/>
              </a:spcAft>
              <a:buSzPts val="3000"/>
              <a:buNone/>
              <a:defRPr/>
            </a:lvl6pPr>
            <a:lvl7pPr lvl="6" rtl="0">
              <a:spcBef>
                <a:spcPts val="0"/>
              </a:spcBef>
              <a:spcAft>
                <a:spcPts val="0"/>
              </a:spcAft>
              <a:buSzPts val="3000"/>
              <a:buNone/>
              <a:defRPr/>
            </a:lvl7pPr>
            <a:lvl8pPr lvl="7" rtl="0">
              <a:spcBef>
                <a:spcPts val="0"/>
              </a:spcBef>
              <a:spcAft>
                <a:spcPts val="0"/>
              </a:spcAft>
              <a:buSzPts val="3000"/>
              <a:buNone/>
              <a:defRPr/>
            </a:lvl8pPr>
            <a:lvl9pPr lvl="8" rtl="0">
              <a:spcBef>
                <a:spcPts val="0"/>
              </a:spcBef>
              <a:spcAft>
                <a:spcPts val="0"/>
              </a:spcAft>
              <a:buSzPts val="3000"/>
              <a:buNone/>
              <a:defRPr/>
            </a:lvl9pPr>
          </a:lstStyle>
          <a:p/>
        </p:txBody>
      </p:sp>
      <p:sp>
        <p:nvSpPr>
          <p:cNvPr id="3344" name="Google Shape;3344;p94"/>
          <p:cNvSpPr txBox="1"/>
          <p:nvPr>
            <p:ph idx="2" type="title"/>
          </p:nvPr>
        </p:nvSpPr>
        <p:spPr>
          <a:xfrm>
            <a:off x="1029599" y="1805400"/>
            <a:ext cx="1644900" cy="226500"/>
          </a:xfrm>
          <a:prstGeom prst="rect">
            <a:avLst/>
          </a:prstGeom>
          <a:solidFill>
            <a:schemeClr val="lt2"/>
          </a:solidFill>
        </p:spPr>
        <p:txBody>
          <a:bodyPr anchorCtr="0" anchor="ctr" bIns="91425" lIns="91425" spcFirstLastPara="1" rIns="91425" wrap="square" tIns="91425">
            <a:noAutofit/>
          </a:bodyPr>
          <a:lstStyle>
            <a:lvl1pPr lvl="0" rtl="0" algn="ctr">
              <a:spcBef>
                <a:spcPts val="0"/>
              </a:spcBef>
              <a:spcAft>
                <a:spcPts val="0"/>
              </a:spcAft>
              <a:buSzPts val="2500"/>
              <a:buNone/>
              <a:defRPr sz="2100">
                <a:solidFill>
                  <a:schemeClr val="lt1"/>
                </a:solidFill>
              </a:defRPr>
            </a:lvl1pPr>
            <a:lvl2pPr lvl="1" rtl="0" algn="ctr">
              <a:spcBef>
                <a:spcPts val="0"/>
              </a:spcBef>
              <a:spcAft>
                <a:spcPts val="0"/>
              </a:spcAft>
              <a:buSzPts val="2500"/>
              <a:buNone/>
              <a:defRPr sz="2500"/>
            </a:lvl2pPr>
            <a:lvl3pPr lvl="2" rtl="0" algn="ctr">
              <a:spcBef>
                <a:spcPts val="0"/>
              </a:spcBef>
              <a:spcAft>
                <a:spcPts val="0"/>
              </a:spcAft>
              <a:buSzPts val="2500"/>
              <a:buNone/>
              <a:defRPr sz="2500"/>
            </a:lvl3pPr>
            <a:lvl4pPr lvl="3" rtl="0" algn="ctr">
              <a:spcBef>
                <a:spcPts val="0"/>
              </a:spcBef>
              <a:spcAft>
                <a:spcPts val="0"/>
              </a:spcAft>
              <a:buSzPts val="2500"/>
              <a:buNone/>
              <a:defRPr sz="2500"/>
            </a:lvl4pPr>
            <a:lvl5pPr lvl="4" rtl="0" algn="ctr">
              <a:spcBef>
                <a:spcPts val="0"/>
              </a:spcBef>
              <a:spcAft>
                <a:spcPts val="0"/>
              </a:spcAft>
              <a:buSzPts val="2500"/>
              <a:buNone/>
              <a:defRPr sz="2500"/>
            </a:lvl5pPr>
            <a:lvl6pPr lvl="5" rtl="0" algn="ctr">
              <a:spcBef>
                <a:spcPts val="0"/>
              </a:spcBef>
              <a:spcAft>
                <a:spcPts val="0"/>
              </a:spcAft>
              <a:buSzPts val="2500"/>
              <a:buNone/>
              <a:defRPr sz="2500"/>
            </a:lvl6pPr>
            <a:lvl7pPr lvl="6" rtl="0" algn="ctr">
              <a:spcBef>
                <a:spcPts val="0"/>
              </a:spcBef>
              <a:spcAft>
                <a:spcPts val="0"/>
              </a:spcAft>
              <a:buSzPts val="2500"/>
              <a:buNone/>
              <a:defRPr sz="2500"/>
            </a:lvl7pPr>
            <a:lvl8pPr lvl="7" rtl="0" algn="ctr">
              <a:spcBef>
                <a:spcPts val="0"/>
              </a:spcBef>
              <a:spcAft>
                <a:spcPts val="0"/>
              </a:spcAft>
              <a:buSzPts val="2500"/>
              <a:buNone/>
              <a:defRPr sz="2500"/>
            </a:lvl8pPr>
            <a:lvl9pPr lvl="8" rtl="0" algn="ctr">
              <a:spcBef>
                <a:spcPts val="0"/>
              </a:spcBef>
              <a:spcAft>
                <a:spcPts val="0"/>
              </a:spcAft>
              <a:buSzPts val="2500"/>
              <a:buNone/>
              <a:defRPr sz="2500"/>
            </a:lvl9pPr>
          </a:lstStyle>
          <a:p/>
        </p:txBody>
      </p:sp>
      <p:sp>
        <p:nvSpPr>
          <p:cNvPr id="3345" name="Google Shape;3345;p94"/>
          <p:cNvSpPr txBox="1"/>
          <p:nvPr>
            <p:ph idx="1" type="subTitle"/>
          </p:nvPr>
        </p:nvSpPr>
        <p:spPr>
          <a:xfrm>
            <a:off x="859049" y="2239525"/>
            <a:ext cx="1986000" cy="484800"/>
          </a:xfrm>
          <a:prstGeom prst="rect">
            <a:avLst/>
          </a:prstGeom>
        </p:spPr>
        <p:txBody>
          <a:bodyPr anchorCtr="0" anchor="ctr" bIns="91425" lIns="91425" spcFirstLastPara="1" rIns="91425" wrap="square" tIns="91425">
            <a:noAutofit/>
          </a:bodyPr>
          <a:lstStyle>
            <a:lvl1pPr lvl="0" rtl="0" algn="ctr">
              <a:lnSpc>
                <a:spcPct val="100000"/>
              </a:lnSpc>
              <a:spcBef>
                <a:spcPts val="0"/>
              </a:spcBef>
              <a:spcAft>
                <a:spcPts val="0"/>
              </a:spcAft>
              <a:buSzPts val="1400"/>
              <a:buNone/>
              <a:defRPr sz="1400"/>
            </a:lvl1pPr>
            <a:lvl2pPr lvl="1" rtl="0" algn="ctr">
              <a:lnSpc>
                <a:spcPct val="100000"/>
              </a:lnSpc>
              <a:spcBef>
                <a:spcPts val="0"/>
              </a:spcBef>
              <a:spcAft>
                <a:spcPts val="0"/>
              </a:spcAft>
              <a:buSzPts val="1400"/>
              <a:buNone/>
              <a:defRPr/>
            </a:lvl2pPr>
            <a:lvl3pPr lvl="2" rtl="0" algn="ctr">
              <a:lnSpc>
                <a:spcPct val="100000"/>
              </a:lnSpc>
              <a:spcBef>
                <a:spcPts val="1600"/>
              </a:spcBef>
              <a:spcAft>
                <a:spcPts val="0"/>
              </a:spcAft>
              <a:buSzPts val="1400"/>
              <a:buNone/>
              <a:defRPr/>
            </a:lvl3pPr>
            <a:lvl4pPr lvl="3" rtl="0" algn="ctr">
              <a:lnSpc>
                <a:spcPct val="100000"/>
              </a:lnSpc>
              <a:spcBef>
                <a:spcPts val="1600"/>
              </a:spcBef>
              <a:spcAft>
                <a:spcPts val="0"/>
              </a:spcAft>
              <a:buSzPts val="1400"/>
              <a:buNone/>
              <a:defRPr/>
            </a:lvl4pPr>
            <a:lvl5pPr lvl="4" rtl="0" algn="ctr">
              <a:lnSpc>
                <a:spcPct val="100000"/>
              </a:lnSpc>
              <a:spcBef>
                <a:spcPts val="1600"/>
              </a:spcBef>
              <a:spcAft>
                <a:spcPts val="0"/>
              </a:spcAft>
              <a:buSzPts val="1400"/>
              <a:buNone/>
              <a:defRPr/>
            </a:lvl5pPr>
            <a:lvl6pPr lvl="5" rtl="0" algn="ctr">
              <a:lnSpc>
                <a:spcPct val="100000"/>
              </a:lnSpc>
              <a:spcBef>
                <a:spcPts val="1600"/>
              </a:spcBef>
              <a:spcAft>
                <a:spcPts val="0"/>
              </a:spcAft>
              <a:buSzPts val="1400"/>
              <a:buNone/>
              <a:defRPr/>
            </a:lvl6pPr>
            <a:lvl7pPr lvl="6" rtl="0" algn="ctr">
              <a:lnSpc>
                <a:spcPct val="100000"/>
              </a:lnSpc>
              <a:spcBef>
                <a:spcPts val="1600"/>
              </a:spcBef>
              <a:spcAft>
                <a:spcPts val="0"/>
              </a:spcAft>
              <a:buSzPts val="1400"/>
              <a:buNone/>
              <a:defRPr/>
            </a:lvl7pPr>
            <a:lvl8pPr lvl="7" rtl="0" algn="ctr">
              <a:lnSpc>
                <a:spcPct val="100000"/>
              </a:lnSpc>
              <a:spcBef>
                <a:spcPts val="1600"/>
              </a:spcBef>
              <a:spcAft>
                <a:spcPts val="0"/>
              </a:spcAft>
              <a:buSzPts val="1400"/>
              <a:buNone/>
              <a:defRPr/>
            </a:lvl8pPr>
            <a:lvl9pPr lvl="8" rtl="0" algn="ctr">
              <a:lnSpc>
                <a:spcPct val="100000"/>
              </a:lnSpc>
              <a:spcBef>
                <a:spcPts val="1600"/>
              </a:spcBef>
              <a:spcAft>
                <a:spcPts val="1600"/>
              </a:spcAft>
              <a:buSzPts val="1400"/>
              <a:buNone/>
              <a:defRPr/>
            </a:lvl9pPr>
          </a:lstStyle>
          <a:p/>
        </p:txBody>
      </p:sp>
      <p:sp>
        <p:nvSpPr>
          <p:cNvPr id="3346" name="Google Shape;3346;p94"/>
          <p:cNvSpPr txBox="1"/>
          <p:nvPr>
            <p:ph idx="3" type="title"/>
          </p:nvPr>
        </p:nvSpPr>
        <p:spPr>
          <a:xfrm>
            <a:off x="3749548" y="1805400"/>
            <a:ext cx="1644900" cy="226500"/>
          </a:xfrm>
          <a:prstGeom prst="rect">
            <a:avLst/>
          </a:prstGeom>
          <a:solidFill>
            <a:schemeClr val="accent4"/>
          </a:solidFill>
        </p:spPr>
        <p:txBody>
          <a:bodyPr anchorCtr="0" anchor="ctr" bIns="91425" lIns="91425" spcFirstLastPara="1" rIns="91425" wrap="square" tIns="91425">
            <a:noAutofit/>
          </a:bodyPr>
          <a:lstStyle>
            <a:lvl1pPr lvl="0" rtl="0" algn="ctr">
              <a:spcBef>
                <a:spcPts val="0"/>
              </a:spcBef>
              <a:spcAft>
                <a:spcPts val="0"/>
              </a:spcAft>
              <a:buSzPts val="2500"/>
              <a:buNone/>
              <a:defRPr sz="2100">
                <a:solidFill>
                  <a:schemeClr val="lt1"/>
                </a:solidFill>
              </a:defRPr>
            </a:lvl1pPr>
            <a:lvl2pPr lvl="1" rtl="0" algn="ctr">
              <a:spcBef>
                <a:spcPts val="0"/>
              </a:spcBef>
              <a:spcAft>
                <a:spcPts val="0"/>
              </a:spcAft>
              <a:buSzPts val="2500"/>
              <a:buNone/>
              <a:defRPr sz="2500"/>
            </a:lvl2pPr>
            <a:lvl3pPr lvl="2" rtl="0" algn="ctr">
              <a:spcBef>
                <a:spcPts val="0"/>
              </a:spcBef>
              <a:spcAft>
                <a:spcPts val="0"/>
              </a:spcAft>
              <a:buSzPts val="2500"/>
              <a:buNone/>
              <a:defRPr sz="2500"/>
            </a:lvl3pPr>
            <a:lvl4pPr lvl="3" rtl="0" algn="ctr">
              <a:spcBef>
                <a:spcPts val="0"/>
              </a:spcBef>
              <a:spcAft>
                <a:spcPts val="0"/>
              </a:spcAft>
              <a:buSzPts val="2500"/>
              <a:buNone/>
              <a:defRPr sz="2500"/>
            </a:lvl4pPr>
            <a:lvl5pPr lvl="4" rtl="0" algn="ctr">
              <a:spcBef>
                <a:spcPts val="0"/>
              </a:spcBef>
              <a:spcAft>
                <a:spcPts val="0"/>
              </a:spcAft>
              <a:buSzPts val="2500"/>
              <a:buNone/>
              <a:defRPr sz="2500"/>
            </a:lvl5pPr>
            <a:lvl6pPr lvl="5" rtl="0" algn="ctr">
              <a:spcBef>
                <a:spcPts val="0"/>
              </a:spcBef>
              <a:spcAft>
                <a:spcPts val="0"/>
              </a:spcAft>
              <a:buSzPts val="2500"/>
              <a:buNone/>
              <a:defRPr sz="2500"/>
            </a:lvl6pPr>
            <a:lvl7pPr lvl="6" rtl="0" algn="ctr">
              <a:spcBef>
                <a:spcPts val="0"/>
              </a:spcBef>
              <a:spcAft>
                <a:spcPts val="0"/>
              </a:spcAft>
              <a:buSzPts val="2500"/>
              <a:buNone/>
              <a:defRPr sz="2500"/>
            </a:lvl7pPr>
            <a:lvl8pPr lvl="7" rtl="0" algn="ctr">
              <a:spcBef>
                <a:spcPts val="0"/>
              </a:spcBef>
              <a:spcAft>
                <a:spcPts val="0"/>
              </a:spcAft>
              <a:buSzPts val="2500"/>
              <a:buNone/>
              <a:defRPr sz="2500"/>
            </a:lvl8pPr>
            <a:lvl9pPr lvl="8" rtl="0" algn="ctr">
              <a:spcBef>
                <a:spcPts val="0"/>
              </a:spcBef>
              <a:spcAft>
                <a:spcPts val="0"/>
              </a:spcAft>
              <a:buSzPts val="2500"/>
              <a:buNone/>
              <a:defRPr sz="2500"/>
            </a:lvl9pPr>
          </a:lstStyle>
          <a:p/>
        </p:txBody>
      </p:sp>
      <p:sp>
        <p:nvSpPr>
          <p:cNvPr id="3347" name="Google Shape;3347;p94"/>
          <p:cNvSpPr txBox="1"/>
          <p:nvPr>
            <p:ph idx="4" type="subTitle"/>
          </p:nvPr>
        </p:nvSpPr>
        <p:spPr>
          <a:xfrm>
            <a:off x="3578998" y="2239525"/>
            <a:ext cx="1986000" cy="484800"/>
          </a:xfrm>
          <a:prstGeom prst="rect">
            <a:avLst/>
          </a:prstGeom>
        </p:spPr>
        <p:txBody>
          <a:bodyPr anchorCtr="0" anchor="ctr" bIns="91425" lIns="91425" spcFirstLastPara="1" rIns="91425" wrap="square" tIns="91425">
            <a:noAutofit/>
          </a:bodyPr>
          <a:lstStyle>
            <a:lvl1pPr lvl="0" rtl="0" algn="ctr">
              <a:lnSpc>
                <a:spcPct val="100000"/>
              </a:lnSpc>
              <a:spcBef>
                <a:spcPts val="0"/>
              </a:spcBef>
              <a:spcAft>
                <a:spcPts val="0"/>
              </a:spcAft>
              <a:buSzPts val="1400"/>
              <a:buNone/>
              <a:defRPr sz="1400"/>
            </a:lvl1pPr>
            <a:lvl2pPr lvl="1" rtl="0" algn="ctr">
              <a:lnSpc>
                <a:spcPct val="100000"/>
              </a:lnSpc>
              <a:spcBef>
                <a:spcPts val="0"/>
              </a:spcBef>
              <a:spcAft>
                <a:spcPts val="0"/>
              </a:spcAft>
              <a:buSzPts val="1400"/>
              <a:buNone/>
              <a:defRPr/>
            </a:lvl2pPr>
            <a:lvl3pPr lvl="2" rtl="0" algn="ctr">
              <a:lnSpc>
                <a:spcPct val="100000"/>
              </a:lnSpc>
              <a:spcBef>
                <a:spcPts val="1600"/>
              </a:spcBef>
              <a:spcAft>
                <a:spcPts val="0"/>
              </a:spcAft>
              <a:buSzPts val="1400"/>
              <a:buNone/>
              <a:defRPr/>
            </a:lvl3pPr>
            <a:lvl4pPr lvl="3" rtl="0" algn="ctr">
              <a:lnSpc>
                <a:spcPct val="100000"/>
              </a:lnSpc>
              <a:spcBef>
                <a:spcPts val="1600"/>
              </a:spcBef>
              <a:spcAft>
                <a:spcPts val="0"/>
              </a:spcAft>
              <a:buSzPts val="1400"/>
              <a:buNone/>
              <a:defRPr/>
            </a:lvl4pPr>
            <a:lvl5pPr lvl="4" rtl="0" algn="ctr">
              <a:lnSpc>
                <a:spcPct val="100000"/>
              </a:lnSpc>
              <a:spcBef>
                <a:spcPts val="1600"/>
              </a:spcBef>
              <a:spcAft>
                <a:spcPts val="0"/>
              </a:spcAft>
              <a:buSzPts val="1400"/>
              <a:buNone/>
              <a:defRPr/>
            </a:lvl5pPr>
            <a:lvl6pPr lvl="5" rtl="0" algn="ctr">
              <a:lnSpc>
                <a:spcPct val="100000"/>
              </a:lnSpc>
              <a:spcBef>
                <a:spcPts val="1600"/>
              </a:spcBef>
              <a:spcAft>
                <a:spcPts val="0"/>
              </a:spcAft>
              <a:buSzPts val="1400"/>
              <a:buNone/>
              <a:defRPr/>
            </a:lvl6pPr>
            <a:lvl7pPr lvl="6" rtl="0" algn="ctr">
              <a:lnSpc>
                <a:spcPct val="100000"/>
              </a:lnSpc>
              <a:spcBef>
                <a:spcPts val="1600"/>
              </a:spcBef>
              <a:spcAft>
                <a:spcPts val="0"/>
              </a:spcAft>
              <a:buSzPts val="1400"/>
              <a:buNone/>
              <a:defRPr/>
            </a:lvl7pPr>
            <a:lvl8pPr lvl="7" rtl="0" algn="ctr">
              <a:lnSpc>
                <a:spcPct val="100000"/>
              </a:lnSpc>
              <a:spcBef>
                <a:spcPts val="1600"/>
              </a:spcBef>
              <a:spcAft>
                <a:spcPts val="0"/>
              </a:spcAft>
              <a:buSzPts val="1400"/>
              <a:buNone/>
              <a:defRPr/>
            </a:lvl8pPr>
            <a:lvl9pPr lvl="8" rtl="0" algn="ctr">
              <a:lnSpc>
                <a:spcPct val="100000"/>
              </a:lnSpc>
              <a:spcBef>
                <a:spcPts val="1600"/>
              </a:spcBef>
              <a:spcAft>
                <a:spcPts val="1600"/>
              </a:spcAft>
              <a:buSzPts val="1400"/>
              <a:buNone/>
              <a:defRPr/>
            </a:lvl9pPr>
          </a:lstStyle>
          <a:p/>
        </p:txBody>
      </p:sp>
      <p:sp>
        <p:nvSpPr>
          <p:cNvPr id="3348" name="Google Shape;3348;p94"/>
          <p:cNvSpPr txBox="1"/>
          <p:nvPr>
            <p:ph idx="5" type="title"/>
          </p:nvPr>
        </p:nvSpPr>
        <p:spPr>
          <a:xfrm>
            <a:off x="1029599" y="3238800"/>
            <a:ext cx="1644900" cy="226500"/>
          </a:xfrm>
          <a:prstGeom prst="rect">
            <a:avLst/>
          </a:prstGeom>
          <a:solidFill>
            <a:schemeClr val="dk1"/>
          </a:solidFill>
        </p:spPr>
        <p:txBody>
          <a:bodyPr anchorCtr="0" anchor="ctr" bIns="91425" lIns="91425" spcFirstLastPara="1" rIns="91425" wrap="square" tIns="91425">
            <a:noAutofit/>
          </a:bodyPr>
          <a:lstStyle>
            <a:lvl1pPr lvl="0" rtl="0" algn="ctr">
              <a:spcBef>
                <a:spcPts val="0"/>
              </a:spcBef>
              <a:spcAft>
                <a:spcPts val="0"/>
              </a:spcAft>
              <a:buSzPts val="2500"/>
              <a:buNone/>
              <a:defRPr sz="2100">
                <a:solidFill>
                  <a:schemeClr val="lt1"/>
                </a:solidFill>
              </a:defRPr>
            </a:lvl1pPr>
            <a:lvl2pPr lvl="1" rtl="0" algn="ctr">
              <a:spcBef>
                <a:spcPts val="0"/>
              </a:spcBef>
              <a:spcAft>
                <a:spcPts val="0"/>
              </a:spcAft>
              <a:buSzPts val="2500"/>
              <a:buNone/>
              <a:defRPr sz="2500"/>
            </a:lvl2pPr>
            <a:lvl3pPr lvl="2" rtl="0" algn="ctr">
              <a:spcBef>
                <a:spcPts val="0"/>
              </a:spcBef>
              <a:spcAft>
                <a:spcPts val="0"/>
              </a:spcAft>
              <a:buSzPts val="2500"/>
              <a:buNone/>
              <a:defRPr sz="2500"/>
            </a:lvl3pPr>
            <a:lvl4pPr lvl="3" rtl="0" algn="ctr">
              <a:spcBef>
                <a:spcPts val="0"/>
              </a:spcBef>
              <a:spcAft>
                <a:spcPts val="0"/>
              </a:spcAft>
              <a:buSzPts val="2500"/>
              <a:buNone/>
              <a:defRPr sz="2500"/>
            </a:lvl4pPr>
            <a:lvl5pPr lvl="4" rtl="0" algn="ctr">
              <a:spcBef>
                <a:spcPts val="0"/>
              </a:spcBef>
              <a:spcAft>
                <a:spcPts val="0"/>
              </a:spcAft>
              <a:buSzPts val="2500"/>
              <a:buNone/>
              <a:defRPr sz="2500"/>
            </a:lvl5pPr>
            <a:lvl6pPr lvl="5" rtl="0" algn="ctr">
              <a:spcBef>
                <a:spcPts val="0"/>
              </a:spcBef>
              <a:spcAft>
                <a:spcPts val="0"/>
              </a:spcAft>
              <a:buSzPts val="2500"/>
              <a:buNone/>
              <a:defRPr sz="2500"/>
            </a:lvl6pPr>
            <a:lvl7pPr lvl="6" rtl="0" algn="ctr">
              <a:spcBef>
                <a:spcPts val="0"/>
              </a:spcBef>
              <a:spcAft>
                <a:spcPts val="0"/>
              </a:spcAft>
              <a:buSzPts val="2500"/>
              <a:buNone/>
              <a:defRPr sz="2500"/>
            </a:lvl7pPr>
            <a:lvl8pPr lvl="7" rtl="0" algn="ctr">
              <a:spcBef>
                <a:spcPts val="0"/>
              </a:spcBef>
              <a:spcAft>
                <a:spcPts val="0"/>
              </a:spcAft>
              <a:buSzPts val="2500"/>
              <a:buNone/>
              <a:defRPr sz="2500"/>
            </a:lvl8pPr>
            <a:lvl9pPr lvl="8" rtl="0" algn="ctr">
              <a:spcBef>
                <a:spcPts val="0"/>
              </a:spcBef>
              <a:spcAft>
                <a:spcPts val="0"/>
              </a:spcAft>
              <a:buSzPts val="2500"/>
              <a:buNone/>
              <a:defRPr sz="2500"/>
            </a:lvl9pPr>
          </a:lstStyle>
          <a:p/>
        </p:txBody>
      </p:sp>
      <p:sp>
        <p:nvSpPr>
          <p:cNvPr id="3349" name="Google Shape;3349;p94"/>
          <p:cNvSpPr txBox="1"/>
          <p:nvPr>
            <p:ph idx="6" type="subTitle"/>
          </p:nvPr>
        </p:nvSpPr>
        <p:spPr>
          <a:xfrm>
            <a:off x="859049" y="3672925"/>
            <a:ext cx="1986000" cy="484800"/>
          </a:xfrm>
          <a:prstGeom prst="rect">
            <a:avLst/>
          </a:prstGeom>
        </p:spPr>
        <p:txBody>
          <a:bodyPr anchorCtr="0" anchor="ctr" bIns="91425" lIns="91425" spcFirstLastPara="1" rIns="91425" wrap="square" tIns="91425">
            <a:noAutofit/>
          </a:bodyPr>
          <a:lstStyle>
            <a:lvl1pPr lvl="0" rtl="0" algn="ctr">
              <a:lnSpc>
                <a:spcPct val="100000"/>
              </a:lnSpc>
              <a:spcBef>
                <a:spcPts val="0"/>
              </a:spcBef>
              <a:spcAft>
                <a:spcPts val="0"/>
              </a:spcAft>
              <a:buSzPts val="1400"/>
              <a:buNone/>
              <a:defRPr sz="1400"/>
            </a:lvl1pPr>
            <a:lvl2pPr lvl="1" rtl="0" algn="ctr">
              <a:lnSpc>
                <a:spcPct val="100000"/>
              </a:lnSpc>
              <a:spcBef>
                <a:spcPts val="0"/>
              </a:spcBef>
              <a:spcAft>
                <a:spcPts val="0"/>
              </a:spcAft>
              <a:buSzPts val="1400"/>
              <a:buNone/>
              <a:defRPr/>
            </a:lvl2pPr>
            <a:lvl3pPr lvl="2" rtl="0" algn="ctr">
              <a:lnSpc>
                <a:spcPct val="100000"/>
              </a:lnSpc>
              <a:spcBef>
                <a:spcPts val="1600"/>
              </a:spcBef>
              <a:spcAft>
                <a:spcPts val="0"/>
              </a:spcAft>
              <a:buSzPts val="1400"/>
              <a:buNone/>
              <a:defRPr/>
            </a:lvl3pPr>
            <a:lvl4pPr lvl="3" rtl="0" algn="ctr">
              <a:lnSpc>
                <a:spcPct val="100000"/>
              </a:lnSpc>
              <a:spcBef>
                <a:spcPts val="1600"/>
              </a:spcBef>
              <a:spcAft>
                <a:spcPts val="0"/>
              </a:spcAft>
              <a:buSzPts val="1400"/>
              <a:buNone/>
              <a:defRPr/>
            </a:lvl4pPr>
            <a:lvl5pPr lvl="4" rtl="0" algn="ctr">
              <a:lnSpc>
                <a:spcPct val="100000"/>
              </a:lnSpc>
              <a:spcBef>
                <a:spcPts val="1600"/>
              </a:spcBef>
              <a:spcAft>
                <a:spcPts val="0"/>
              </a:spcAft>
              <a:buSzPts val="1400"/>
              <a:buNone/>
              <a:defRPr/>
            </a:lvl5pPr>
            <a:lvl6pPr lvl="5" rtl="0" algn="ctr">
              <a:lnSpc>
                <a:spcPct val="100000"/>
              </a:lnSpc>
              <a:spcBef>
                <a:spcPts val="1600"/>
              </a:spcBef>
              <a:spcAft>
                <a:spcPts val="0"/>
              </a:spcAft>
              <a:buSzPts val="1400"/>
              <a:buNone/>
              <a:defRPr/>
            </a:lvl6pPr>
            <a:lvl7pPr lvl="6" rtl="0" algn="ctr">
              <a:lnSpc>
                <a:spcPct val="100000"/>
              </a:lnSpc>
              <a:spcBef>
                <a:spcPts val="1600"/>
              </a:spcBef>
              <a:spcAft>
                <a:spcPts val="0"/>
              </a:spcAft>
              <a:buSzPts val="1400"/>
              <a:buNone/>
              <a:defRPr/>
            </a:lvl7pPr>
            <a:lvl8pPr lvl="7" rtl="0" algn="ctr">
              <a:lnSpc>
                <a:spcPct val="100000"/>
              </a:lnSpc>
              <a:spcBef>
                <a:spcPts val="1600"/>
              </a:spcBef>
              <a:spcAft>
                <a:spcPts val="0"/>
              </a:spcAft>
              <a:buSzPts val="1400"/>
              <a:buNone/>
              <a:defRPr/>
            </a:lvl8pPr>
            <a:lvl9pPr lvl="8" rtl="0" algn="ctr">
              <a:lnSpc>
                <a:spcPct val="100000"/>
              </a:lnSpc>
              <a:spcBef>
                <a:spcPts val="1600"/>
              </a:spcBef>
              <a:spcAft>
                <a:spcPts val="1600"/>
              </a:spcAft>
              <a:buSzPts val="1400"/>
              <a:buNone/>
              <a:defRPr/>
            </a:lvl9pPr>
          </a:lstStyle>
          <a:p/>
        </p:txBody>
      </p:sp>
      <p:sp>
        <p:nvSpPr>
          <p:cNvPr id="3350" name="Google Shape;3350;p94"/>
          <p:cNvSpPr txBox="1"/>
          <p:nvPr>
            <p:ph idx="7" type="title"/>
          </p:nvPr>
        </p:nvSpPr>
        <p:spPr>
          <a:xfrm>
            <a:off x="3749548" y="3238800"/>
            <a:ext cx="1644900" cy="226500"/>
          </a:xfrm>
          <a:prstGeom prst="rect">
            <a:avLst/>
          </a:prstGeom>
          <a:solidFill>
            <a:schemeClr val="accent2"/>
          </a:solidFill>
        </p:spPr>
        <p:txBody>
          <a:bodyPr anchorCtr="0" anchor="ctr" bIns="91425" lIns="91425" spcFirstLastPara="1" rIns="91425" wrap="square" tIns="91425">
            <a:noAutofit/>
          </a:bodyPr>
          <a:lstStyle>
            <a:lvl1pPr lvl="0" rtl="0" algn="ctr">
              <a:spcBef>
                <a:spcPts val="0"/>
              </a:spcBef>
              <a:spcAft>
                <a:spcPts val="0"/>
              </a:spcAft>
              <a:buSzPts val="2500"/>
              <a:buNone/>
              <a:defRPr sz="2100">
                <a:solidFill>
                  <a:schemeClr val="lt1"/>
                </a:solidFill>
              </a:defRPr>
            </a:lvl1pPr>
            <a:lvl2pPr lvl="1" rtl="0" algn="ctr">
              <a:spcBef>
                <a:spcPts val="0"/>
              </a:spcBef>
              <a:spcAft>
                <a:spcPts val="0"/>
              </a:spcAft>
              <a:buSzPts val="2500"/>
              <a:buNone/>
              <a:defRPr sz="2500"/>
            </a:lvl2pPr>
            <a:lvl3pPr lvl="2" rtl="0" algn="ctr">
              <a:spcBef>
                <a:spcPts val="0"/>
              </a:spcBef>
              <a:spcAft>
                <a:spcPts val="0"/>
              </a:spcAft>
              <a:buSzPts val="2500"/>
              <a:buNone/>
              <a:defRPr sz="2500"/>
            </a:lvl3pPr>
            <a:lvl4pPr lvl="3" rtl="0" algn="ctr">
              <a:spcBef>
                <a:spcPts val="0"/>
              </a:spcBef>
              <a:spcAft>
                <a:spcPts val="0"/>
              </a:spcAft>
              <a:buSzPts val="2500"/>
              <a:buNone/>
              <a:defRPr sz="2500"/>
            </a:lvl4pPr>
            <a:lvl5pPr lvl="4" rtl="0" algn="ctr">
              <a:spcBef>
                <a:spcPts val="0"/>
              </a:spcBef>
              <a:spcAft>
                <a:spcPts val="0"/>
              </a:spcAft>
              <a:buSzPts val="2500"/>
              <a:buNone/>
              <a:defRPr sz="2500"/>
            </a:lvl5pPr>
            <a:lvl6pPr lvl="5" rtl="0" algn="ctr">
              <a:spcBef>
                <a:spcPts val="0"/>
              </a:spcBef>
              <a:spcAft>
                <a:spcPts val="0"/>
              </a:spcAft>
              <a:buSzPts val="2500"/>
              <a:buNone/>
              <a:defRPr sz="2500"/>
            </a:lvl6pPr>
            <a:lvl7pPr lvl="6" rtl="0" algn="ctr">
              <a:spcBef>
                <a:spcPts val="0"/>
              </a:spcBef>
              <a:spcAft>
                <a:spcPts val="0"/>
              </a:spcAft>
              <a:buSzPts val="2500"/>
              <a:buNone/>
              <a:defRPr sz="2500"/>
            </a:lvl7pPr>
            <a:lvl8pPr lvl="7" rtl="0" algn="ctr">
              <a:spcBef>
                <a:spcPts val="0"/>
              </a:spcBef>
              <a:spcAft>
                <a:spcPts val="0"/>
              </a:spcAft>
              <a:buSzPts val="2500"/>
              <a:buNone/>
              <a:defRPr sz="2500"/>
            </a:lvl8pPr>
            <a:lvl9pPr lvl="8" rtl="0" algn="ctr">
              <a:spcBef>
                <a:spcPts val="0"/>
              </a:spcBef>
              <a:spcAft>
                <a:spcPts val="0"/>
              </a:spcAft>
              <a:buSzPts val="2500"/>
              <a:buNone/>
              <a:defRPr sz="2500"/>
            </a:lvl9pPr>
          </a:lstStyle>
          <a:p/>
        </p:txBody>
      </p:sp>
      <p:sp>
        <p:nvSpPr>
          <p:cNvPr id="3351" name="Google Shape;3351;p94"/>
          <p:cNvSpPr txBox="1"/>
          <p:nvPr>
            <p:ph idx="8" type="subTitle"/>
          </p:nvPr>
        </p:nvSpPr>
        <p:spPr>
          <a:xfrm>
            <a:off x="3578998" y="3672925"/>
            <a:ext cx="1986000" cy="484800"/>
          </a:xfrm>
          <a:prstGeom prst="rect">
            <a:avLst/>
          </a:prstGeom>
        </p:spPr>
        <p:txBody>
          <a:bodyPr anchorCtr="0" anchor="ctr" bIns="91425" lIns="91425" spcFirstLastPara="1" rIns="91425" wrap="square" tIns="91425">
            <a:noAutofit/>
          </a:bodyPr>
          <a:lstStyle>
            <a:lvl1pPr lvl="0" rtl="0" algn="ctr">
              <a:lnSpc>
                <a:spcPct val="100000"/>
              </a:lnSpc>
              <a:spcBef>
                <a:spcPts val="0"/>
              </a:spcBef>
              <a:spcAft>
                <a:spcPts val="0"/>
              </a:spcAft>
              <a:buSzPts val="1400"/>
              <a:buNone/>
              <a:defRPr sz="1400"/>
            </a:lvl1pPr>
            <a:lvl2pPr lvl="1" rtl="0" algn="ctr">
              <a:lnSpc>
                <a:spcPct val="100000"/>
              </a:lnSpc>
              <a:spcBef>
                <a:spcPts val="0"/>
              </a:spcBef>
              <a:spcAft>
                <a:spcPts val="0"/>
              </a:spcAft>
              <a:buSzPts val="1400"/>
              <a:buNone/>
              <a:defRPr/>
            </a:lvl2pPr>
            <a:lvl3pPr lvl="2" rtl="0" algn="ctr">
              <a:lnSpc>
                <a:spcPct val="100000"/>
              </a:lnSpc>
              <a:spcBef>
                <a:spcPts val="1600"/>
              </a:spcBef>
              <a:spcAft>
                <a:spcPts val="0"/>
              </a:spcAft>
              <a:buSzPts val="1400"/>
              <a:buNone/>
              <a:defRPr/>
            </a:lvl3pPr>
            <a:lvl4pPr lvl="3" rtl="0" algn="ctr">
              <a:lnSpc>
                <a:spcPct val="100000"/>
              </a:lnSpc>
              <a:spcBef>
                <a:spcPts val="1600"/>
              </a:spcBef>
              <a:spcAft>
                <a:spcPts val="0"/>
              </a:spcAft>
              <a:buSzPts val="1400"/>
              <a:buNone/>
              <a:defRPr/>
            </a:lvl4pPr>
            <a:lvl5pPr lvl="4" rtl="0" algn="ctr">
              <a:lnSpc>
                <a:spcPct val="100000"/>
              </a:lnSpc>
              <a:spcBef>
                <a:spcPts val="1600"/>
              </a:spcBef>
              <a:spcAft>
                <a:spcPts val="0"/>
              </a:spcAft>
              <a:buSzPts val="1400"/>
              <a:buNone/>
              <a:defRPr/>
            </a:lvl5pPr>
            <a:lvl6pPr lvl="5" rtl="0" algn="ctr">
              <a:lnSpc>
                <a:spcPct val="100000"/>
              </a:lnSpc>
              <a:spcBef>
                <a:spcPts val="1600"/>
              </a:spcBef>
              <a:spcAft>
                <a:spcPts val="0"/>
              </a:spcAft>
              <a:buSzPts val="1400"/>
              <a:buNone/>
              <a:defRPr/>
            </a:lvl6pPr>
            <a:lvl7pPr lvl="6" rtl="0" algn="ctr">
              <a:lnSpc>
                <a:spcPct val="100000"/>
              </a:lnSpc>
              <a:spcBef>
                <a:spcPts val="1600"/>
              </a:spcBef>
              <a:spcAft>
                <a:spcPts val="0"/>
              </a:spcAft>
              <a:buSzPts val="1400"/>
              <a:buNone/>
              <a:defRPr/>
            </a:lvl7pPr>
            <a:lvl8pPr lvl="7" rtl="0" algn="ctr">
              <a:lnSpc>
                <a:spcPct val="100000"/>
              </a:lnSpc>
              <a:spcBef>
                <a:spcPts val="1600"/>
              </a:spcBef>
              <a:spcAft>
                <a:spcPts val="0"/>
              </a:spcAft>
              <a:buSzPts val="1400"/>
              <a:buNone/>
              <a:defRPr/>
            </a:lvl8pPr>
            <a:lvl9pPr lvl="8" rtl="0" algn="ctr">
              <a:lnSpc>
                <a:spcPct val="100000"/>
              </a:lnSpc>
              <a:spcBef>
                <a:spcPts val="1600"/>
              </a:spcBef>
              <a:spcAft>
                <a:spcPts val="1600"/>
              </a:spcAft>
              <a:buSzPts val="1400"/>
              <a:buNone/>
              <a:defRPr/>
            </a:lvl9pPr>
          </a:lstStyle>
          <a:p/>
        </p:txBody>
      </p:sp>
      <p:sp>
        <p:nvSpPr>
          <p:cNvPr id="3352" name="Google Shape;3352;p94"/>
          <p:cNvSpPr txBox="1"/>
          <p:nvPr>
            <p:ph idx="9" type="title"/>
          </p:nvPr>
        </p:nvSpPr>
        <p:spPr>
          <a:xfrm>
            <a:off x="6469499" y="1805400"/>
            <a:ext cx="1644900" cy="226500"/>
          </a:xfrm>
          <a:prstGeom prst="rect">
            <a:avLst/>
          </a:prstGeom>
          <a:solidFill>
            <a:schemeClr val="accent1"/>
          </a:solidFill>
        </p:spPr>
        <p:txBody>
          <a:bodyPr anchorCtr="0" anchor="ctr" bIns="91425" lIns="91425" spcFirstLastPara="1" rIns="91425" wrap="square" tIns="91425">
            <a:noAutofit/>
          </a:bodyPr>
          <a:lstStyle>
            <a:lvl1pPr lvl="0" rtl="0" algn="ctr">
              <a:spcBef>
                <a:spcPts val="0"/>
              </a:spcBef>
              <a:spcAft>
                <a:spcPts val="0"/>
              </a:spcAft>
              <a:buSzPts val="2500"/>
              <a:buNone/>
              <a:defRPr sz="2100">
                <a:solidFill>
                  <a:schemeClr val="lt1"/>
                </a:solidFill>
              </a:defRPr>
            </a:lvl1pPr>
            <a:lvl2pPr lvl="1" rtl="0" algn="ctr">
              <a:spcBef>
                <a:spcPts val="0"/>
              </a:spcBef>
              <a:spcAft>
                <a:spcPts val="0"/>
              </a:spcAft>
              <a:buSzPts val="2500"/>
              <a:buNone/>
              <a:defRPr sz="2500"/>
            </a:lvl2pPr>
            <a:lvl3pPr lvl="2" rtl="0" algn="ctr">
              <a:spcBef>
                <a:spcPts val="0"/>
              </a:spcBef>
              <a:spcAft>
                <a:spcPts val="0"/>
              </a:spcAft>
              <a:buSzPts val="2500"/>
              <a:buNone/>
              <a:defRPr sz="2500"/>
            </a:lvl3pPr>
            <a:lvl4pPr lvl="3" rtl="0" algn="ctr">
              <a:spcBef>
                <a:spcPts val="0"/>
              </a:spcBef>
              <a:spcAft>
                <a:spcPts val="0"/>
              </a:spcAft>
              <a:buSzPts val="2500"/>
              <a:buNone/>
              <a:defRPr sz="2500"/>
            </a:lvl4pPr>
            <a:lvl5pPr lvl="4" rtl="0" algn="ctr">
              <a:spcBef>
                <a:spcPts val="0"/>
              </a:spcBef>
              <a:spcAft>
                <a:spcPts val="0"/>
              </a:spcAft>
              <a:buSzPts val="2500"/>
              <a:buNone/>
              <a:defRPr sz="2500"/>
            </a:lvl5pPr>
            <a:lvl6pPr lvl="5" rtl="0" algn="ctr">
              <a:spcBef>
                <a:spcPts val="0"/>
              </a:spcBef>
              <a:spcAft>
                <a:spcPts val="0"/>
              </a:spcAft>
              <a:buSzPts val="2500"/>
              <a:buNone/>
              <a:defRPr sz="2500"/>
            </a:lvl6pPr>
            <a:lvl7pPr lvl="6" rtl="0" algn="ctr">
              <a:spcBef>
                <a:spcPts val="0"/>
              </a:spcBef>
              <a:spcAft>
                <a:spcPts val="0"/>
              </a:spcAft>
              <a:buSzPts val="2500"/>
              <a:buNone/>
              <a:defRPr sz="2500"/>
            </a:lvl7pPr>
            <a:lvl8pPr lvl="7" rtl="0" algn="ctr">
              <a:spcBef>
                <a:spcPts val="0"/>
              </a:spcBef>
              <a:spcAft>
                <a:spcPts val="0"/>
              </a:spcAft>
              <a:buSzPts val="2500"/>
              <a:buNone/>
              <a:defRPr sz="2500"/>
            </a:lvl8pPr>
            <a:lvl9pPr lvl="8" rtl="0" algn="ctr">
              <a:spcBef>
                <a:spcPts val="0"/>
              </a:spcBef>
              <a:spcAft>
                <a:spcPts val="0"/>
              </a:spcAft>
              <a:buSzPts val="2500"/>
              <a:buNone/>
              <a:defRPr sz="2500"/>
            </a:lvl9pPr>
          </a:lstStyle>
          <a:p/>
        </p:txBody>
      </p:sp>
      <p:sp>
        <p:nvSpPr>
          <p:cNvPr id="3353" name="Google Shape;3353;p94"/>
          <p:cNvSpPr txBox="1"/>
          <p:nvPr>
            <p:ph idx="13" type="subTitle"/>
          </p:nvPr>
        </p:nvSpPr>
        <p:spPr>
          <a:xfrm>
            <a:off x="6298949" y="2239525"/>
            <a:ext cx="1986000" cy="484800"/>
          </a:xfrm>
          <a:prstGeom prst="rect">
            <a:avLst/>
          </a:prstGeom>
        </p:spPr>
        <p:txBody>
          <a:bodyPr anchorCtr="0" anchor="ctr" bIns="91425" lIns="91425" spcFirstLastPara="1" rIns="91425" wrap="square" tIns="91425">
            <a:noAutofit/>
          </a:bodyPr>
          <a:lstStyle>
            <a:lvl1pPr lvl="0" rtl="0" algn="ctr">
              <a:lnSpc>
                <a:spcPct val="100000"/>
              </a:lnSpc>
              <a:spcBef>
                <a:spcPts val="0"/>
              </a:spcBef>
              <a:spcAft>
                <a:spcPts val="0"/>
              </a:spcAft>
              <a:buSzPts val="1400"/>
              <a:buNone/>
              <a:defRPr sz="1400"/>
            </a:lvl1pPr>
            <a:lvl2pPr lvl="1" rtl="0" algn="ctr">
              <a:lnSpc>
                <a:spcPct val="100000"/>
              </a:lnSpc>
              <a:spcBef>
                <a:spcPts val="0"/>
              </a:spcBef>
              <a:spcAft>
                <a:spcPts val="0"/>
              </a:spcAft>
              <a:buSzPts val="1400"/>
              <a:buNone/>
              <a:defRPr/>
            </a:lvl2pPr>
            <a:lvl3pPr lvl="2" rtl="0" algn="ctr">
              <a:lnSpc>
                <a:spcPct val="100000"/>
              </a:lnSpc>
              <a:spcBef>
                <a:spcPts val="1600"/>
              </a:spcBef>
              <a:spcAft>
                <a:spcPts val="0"/>
              </a:spcAft>
              <a:buSzPts val="1400"/>
              <a:buNone/>
              <a:defRPr/>
            </a:lvl3pPr>
            <a:lvl4pPr lvl="3" rtl="0" algn="ctr">
              <a:lnSpc>
                <a:spcPct val="100000"/>
              </a:lnSpc>
              <a:spcBef>
                <a:spcPts val="1600"/>
              </a:spcBef>
              <a:spcAft>
                <a:spcPts val="0"/>
              </a:spcAft>
              <a:buSzPts val="1400"/>
              <a:buNone/>
              <a:defRPr/>
            </a:lvl4pPr>
            <a:lvl5pPr lvl="4" rtl="0" algn="ctr">
              <a:lnSpc>
                <a:spcPct val="100000"/>
              </a:lnSpc>
              <a:spcBef>
                <a:spcPts val="1600"/>
              </a:spcBef>
              <a:spcAft>
                <a:spcPts val="0"/>
              </a:spcAft>
              <a:buSzPts val="1400"/>
              <a:buNone/>
              <a:defRPr/>
            </a:lvl5pPr>
            <a:lvl6pPr lvl="5" rtl="0" algn="ctr">
              <a:lnSpc>
                <a:spcPct val="100000"/>
              </a:lnSpc>
              <a:spcBef>
                <a:spcPts val="1600"/>
              </a:spcBef>
              <a:spcAft>
                <a:spcPts val="0"/>
              </a:spcAft>
              <a:buSzPts val="1400"/>
              <a:buNone/>
              <a:defRPr/>
            </a:lvl6pPr>
            <a:lvl7pPr lvl="6" rtl="0" algn="ctr">
              <a:lnSpc>
                <a:spcPct val="100000"/>
              </a:lnSpc>
              <a:spcBef>
                <a:spcPts val="1600"/>
              </a:spcBef>
              <a:spcAft>
                <a:spcPts val="0"/>
              </a:spcAft>
              <a:buSzPts val="1400"/>
              <a:buNone/>
              <a:defRPr/>
            </a:lvl7pPr>
            <a:lvl8pPr lvl="7" rtl="0" algn="ctr">
              <a:lnSpc>
                <a:spcPct val="100000"/>
              </a:lnSpc>
              <a:spcBef>
                <a:spcPts val="1600"/>
              </a:spcBef>
              <a:spcAft>
                <a:spcPts val="0"/>
              </a:spcAft>
              <a:buSzPts val="1400"/>
              <a:buNone/>
              <a:defRPr/>
            </a:lvl8pPr>
            <a:lvl9pPr lvl="8" rtl="0" algn="ctr">
              <a:lnSpc>
                <a:spcPct val="100000"/>
              </a:lnSpc>
              <a:spcBef>
                <a:spcPts val="1600"/>
              </a:spcBef>
              <a:spcAft>
                <a:spcPts val="1600"/>
              </a:spcAft>
              <a:buSzPts val="1400"/>
              <a:buNone/>
              <a:defRPr/>
            </a:lvl9pPr>
          </a:lstStyle>
          <a:p/>
        </p:txBody>
      </p:sp>
      <p:sp>
        <p:nvSpPr>
          <p:cNvPr id="3354" name="Google Shape;3354;p94"/>
          <p:cNvSpPr txBox="1"/>
          <p:nvPr>
            <p:ph idx="14" type="title"/>
          </p:nvPr>
        </p:nvSpPr>
        <p:spPr>
          <a:xfrm>
            <a:off x="6469499" y="3238800"/>
            <a:ext cx="1644900" cy="226500"/>
          </a:xfrm>
          <a:prstGeom prst="rect">
            <a:avLst/>
          </a:prstGeom>
          <a:solidFill>
            <a:schemeClr val="accent3"/>
          </a:solidFill>
        </p:spPr>
        <p:txBody>
          <a:bodyPr anchorCtr="0" anchor="ctr" bIns="91425" lIns="91425" spcFirstLastPara="1" rIns="91425" wrap="square" tIns="91425">
            <a:noAutofit/>
          </a:bodyPr>
          <a:lstStyle>
            <a:lvl1pPr lvl="0" rtl="0" algn="ctr">
              <a:spcBef>
                <a:spcPts val="0"/>
              </a:spcBef>
              <a:spcAft>
                <a:spcPts val="0"/>
              </a:spcAft>
              <a:buSzPts val="2500"/>
              <a:buNone/>
              <a:defRPr sz="2100">
                <a:solidFill>
                  <a:schemeClr val="lt1"/>
                </a:solidFill>
              </a:defRPr>
            </a:lvl1pPr>
            <a:lvl2pPr lvl="1" rtl="0" algn="ctr">
              <a:spcBef>
                <a:spcPts val="0"/>
              </a:spcBef>
              <a:spcAft>
                <a:spcPts val="0"/>
              </a:spcAft>
              <a:buSzPts val="2500"/>
              <a:buNone/>
              <a:defRPr sz="2500"/>
            </a:lvl2pPr>
            <a:lvl3pPr lvl="2" rtl="0" algn="ctr">
              <a:spcBef>
                <a:spcPts val="0"/>
              </a:spcBef>
              <a:spcAft>
                <a:spcPts val="0"/>
              </a:spcAft>
              <a:buSzPts val="2500"/>
              <a:buNone/>
              <a:defRPr sz="2500"/>
            </a:lvl3pPr>
            <a:lvl4pPr lvl="3" rtl="0" algn="ctr">
              <a:spcBef>
                <a:spcPts val="0"/>
              </a:spcBef>
              <a:spcAft>
                <a:spcPts val="0"/>
              </a:spcAft>
              <a:buSzPts val="2500"/>
              <a:buNone/>
              <a:defRPr sz="2500"/>
            </a:lvl4pPr>
            <a:lvl5pPr lvl="4" rtl="0" algn="ctr">
              <a:spcBef>
                <a:spcPts val="0"/>
              </a:spcBef>
              <a:spcAft>
                <a:spcPts val="0"/>
              </a:spcAft>
              <a:buSzPts val="2500"/>
              <a:buNone/>
              <a:defRPr sz="2500"/>
            </a:lvl5pPr>
            <a:lvl6pPr lvl="5" rtl="0" algn="ctr">
              <a:spcBef>
                <a:spcPts val="0"/>
              </a:spcBef>
              <a:spcAft>
                <a:spcPts val="0"/>
              </a:spcAft>
              <a:buSzPts val="2500"/>
              <a:buNone/>
              <a:defRPr sz="2500"/>
            </a:lvl6pPr>
            <a:lvl7pPr lvl="6" rtl="0" algn="ctr">
              <a:spcBef>
                <a:spcPts val="0"/>
              </a:spcBef>
              <a:spcAft>
                <a:spcPts val="0"/>
              </a:spcAft>
              <a:buSzPts val="2500"/>
              <a:buNone/>
              <a:defRPr sz="2500"/>
            </a:lvl7pPr>
            <a:lvl8pPr lvl="7" rtl="0" algn="ctr">
              <a:spcBef>
                <a:spcPts val="0"/>
              </a:spcBef>
              <a:spcAft>
                <a:spcPts val="0"/>
              </a:spcAft>
              <a:buSzPts val="2500"/>
              <a:buNone/>
              <a:defRPr sz="2500"/>
            </a:lvl8pPr>
            <a:lvl9pPr lvl="8" rtl="0" algn="ctr">
              <a:spcBef>
                <a:spcPts val="0"/>
              </a:spcBef>
              <a:spcAft>
                <a:spcPts val="0"/>
              </a:spcAft>
              <a:buSzPts val="2500"/>
              <a:buNone/>
              <a:defRPr sz="2500"/>
            </a:lvl9pPr>
          </a:lstStyle>
          <a:p/>
        </p:txBody>
      </p:sp>
      <p:sp>
        <p:nvSpPr>
          <p:cNvPr id="3355" name="Google Shape;3355;p94"/>
          <p:cNvSpPr txBox="1"/>
          <p:nvPr>
            <p:ph idx="15" type="subTitle"/>
          </p:nvPr>
        </p:nvSpPr>
        <p:spPr>
          <a:xfrm>
            <a:off x="6298949" y="3672925"/>
            <a:ext cx="1986000" cy="484800"/>
          </a:xfrm>
          <a:prstGeom prst="rect">
            <a:avLst/>
          </a:prstGeom>
        </p:spPr>
        <p:txBody>
          <a:bodyPr anchorCtr="0" anchor="ctr" bIns="91425" lIns="91425" spcFirstLastPara="1" rIns="91425" wrap="square" tIns="91425">
            <a:noAutofit/>
          </a:bodyPr>
          <a:lstStyle>
            <a:lvl1pPr lvl="0" rtl="0" algn="ctr">
              <a:lnSpc>
                <a:spcPct val="100000"/>
              </a:lnSpc>
              <a:spcBef>
                <a:spcPts val="0"/>
              </a:spcBef>
              <a:spcAft>
                <a:spcPts val="0"/>
              </a:spcAft>
              <a:buSzPts val="1400"/>
              <a:buNone/>
              <a:defRPr sz="1400"/>
            </a:lvl1pPr>
            <a:lvl2pPr lvl="1" rtl="0" algn="ctr">
              <a:lnSpc>
                <a:spcPct val="100000"/>
              </a:lnSpc>
              <a:spcBef>
                <a:spcPts val="0"/>
              </a:spcBef>
              <a:spcAft>
                <a:spcPts val="0"/>
              </a:spcAft>
              <a:buSzPts val="1400"/>
              <a:buNone/>
              <a:defRPr/>
            </a:lvl2pPr>
            <a:lvl3pPr lvl="2" rtl="0" algn="ctr">
              <a:lnSpc>
                <a:spcPct val="100000"/>
              </a:lnSpc>
              <a:spcBef>
                <a:spcPts val="1600"/>
              </a:spcBef>
              <a:spcAft>
                <a:spcPts val="0"/>
              </a:spcAft>
              <a:buSzPts val="1400"/>
              <a:buNone/>
              <a:defRPr/>
            </a:lvl3pPr>
            <a:lvl4pPr lvl="3" rtl="0" algn="ctr">
              <a:lnSpc>
                <a:spcPct val="100000"/>
              </a:lnSpc>
              <a:spcBef>
                <a:spcPts val="1600"/>
              </a:spcBef>
              <a:spcAft>
                <a:spcPts val="0"/>
              </a:spcAft>
              <a:buSzPts val="1400"/>
              <a:buNone/>
              <a:defRPr/>
            </a:lvl4pPr>
            <a:lvl5pPr lvl="4" rtl="0" algn="ctr">
              <a:lnSpc>
                <a:spcPct val="100000"/>
              </a:lnSpc>
              <a:spcBef>
                <a:spcPts val="1600"/>
              </a:spcBef>
              <a:spcAft>
                <a:spcPts val="0"/>
              </a:spcAft>
              <a:buSzPts val="1400"/>
              <a:buNone/>
              <a:defRPr/>
            </a:lvl5pPr>
            <a:lvl6pPr lvl="5" rtl="0" algn="ctr">
              <a:lnSpc>
                <a:spcPct val="100000"/>
              </a:lnSpc>
              <a:spcBef>
                <a:spcPts val="1600"/>
              </a:spcBef>
              <a:spcAft>
                <a:spcPts val="0"/>
              </a:spcAft>
              <a:buSzPts val="1400"/>
              <a:buNone/>
              <a:defRPr/>
            </a:lvl6pPr>
            <a:lvl7pPr lvl="6" rtl="0" algn="ctr">
              <a:lnSpc>
                <a:spcPct val="100000"/>
              </a:lnSpc>
              <a:spcBef>
                <a:spcPts val="1600"/>
              </a:spcBef>
              <a:spcAft>
                <a:spcPts val="0"/>
              </a:spcAft>
              <a:buSzPts val="1400"/>
              <a:buNone/>
              <a:defRPr/>
            </a:lvl7pPr>
            <a:lvl8pPr lvl="7" rtl="0" algn="ctr">
              <a:lnSpc>
                <a:spcPct val="100000"/>
              </a:lnSpc>
              <a:spcBef>
                <a:spcPts val="1600"/>
              </a:spcBef>
              <a:spcAft>
                <a:spcPts val="0"/>
              </a:spcAft>
              <a:buSzPts val="1400"/>
              <a:buNone/>
              <a:defRPr/>
            </a:lvl8pPr>
            <a:lvl9pPr lvl="8" rtl="0" algn="ctr">
              <a:lnSpc>
                <a:spcPct val="100000"/>
              </a:lnSpc>
              <a:spcBef>
                <a:spcPts val="1600"/>
              </a:spcBef>
              <a:spcAft>
                <a:spcPts val="1600"/>
              </a:spcAft>
              <a:buSzPts val="1400"/>
              <a:buNone/>
              <a:defRPr/>
            </a:lvl9pPr>
          </a:lstStyle>
          <a:p/>
        </p:txBody>
      </p:sp>
    </p:spTree>
  </p:cSld>
  <p:clrMapOvr>
    <a:masterClrMapping/>
  </p:clrMapOvr>
</p:sldLayout>
</file>

<file path=ppt/slideLayouts/slideLayout9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Numbers and Text">
  <p:cSld name="CUSTOM_8">
    <p:spTree>
      <p:nvGrpSpPr>
        <p:cNvPr id="3356" name="Shape 3356"/>
        <p:cNvGrpSpPr/>
        <p:nvPr/>
      </p:nvGrpSpPr>
      <p:grpSpPr>
        <a:xfrm>
          <a:off x="0" y="0"/>
          <a:ext cx="0" cy="0"/>
          <a:chOff x="0" y="0"/>
          <a:chExt cx="0" cy="0"/>
        </a:xfrm>
      </p:grpSpPr>
      <p:grpSp>
        <p:nvGrpSpPr>
          <p:cNvPr id="3357" name="Google Shape;3357;p95"/>
          <p:cNvGrpSpPr/>
          <p:nvPr/>
        </p:nvGrpSpPr>
        <p:grpSpPr>
          <a:xfrm>
            <a:off x="-2763689" y="-316240"/>
            <a:ext cx="3520556" cy="3455183"/>
            <a:chOff x="-5101468" y="-829074"/>
            <a:chExt cx="6493094" cy="6372526"/>
          </a:xfrm>
        </p:grpSpPr>
        <p:sp>
          <p:nvSpPr>
            <p:cNvPr id="3358" name="Google Shape;3358;p95"/>
            <p:cNvSpPr/>
            <p:nvPr/>
          </p:nvSpPr>
          <p:spPr>
            <a:xfrm rot="5400000">
              <a:off x="-5041183" y="-889358"/>
              <a:ext cx="6372526" cy="6493094"/>
            </a:xfrm>
            <a:custGeom>
              <a:rect b="b" l="l" r="r" t="t"/>
              <a:pathLst>
                <a:path extrusionOk="0" h="31343" w="30761">
                  <a:moveTo>
                    <a:pt x="25462" y="1"/>
                  </a:moveTo>
                  <a:cubicBezTo>
                    <a:pt x="25003" y="1"/>
                    <a:pt x="24504" y="84"/>
                    <a:pt x="23962" y="262"/>
                  </a:cubicBezTo>
                  <a:cubicBezTo>
                    <a:pt x="22714" y="644"/>
                    <a:pt x="21848" y="1706"/>
                    <a:pt x="21270" y="2862"/>
                  </a:cubicBezTo>
                  <a:cubicBezTo>
                    <a:pt x="20785" y="3728"/>
                    <a:pt x="20693" y="5740"/>
                    <a:pt x="19919" y="6421"/>
                  </a:cubicBezTo>
                  <a:cubicBezTo>
                    <a:pt x="19549" y="6724"/>
                    <a:pt x="19197" y="6855"/>
                    <a:pt x="18859" y="6855"/>
                  </a:cubicBezTo>
                  <a:cubicBezTo>
                    <a:pt x="16740" y="6855"/>
                    <a:pt x="15176" y="1692"/>
                    <a:pt x="13183" y="1603"/>
                  </a:cubicBezTo>
                  <a:cubicBezTo>
                    <a:pt x="13116" y="1599"/>
                    <a:pt x="13051" y="1598"/>
                    <a:pt x="12987" y="1598"/>
                  </a:cubicBezTo>
                  <a:cubicBezTo>
                    <a:pt x="9937" y="1598"/>
                    <a:pt x="10508" y="5882"/>
                    <a:pt x="11357" y="7762"/>
                  </a:cubicBezTo>
                  <a:cubicBezTo>
                    <a:pt x="11842" y="8917"/>
                    <a:pt x="12420" y="10072"/>
                    <a:pt x="13276" y="11134"/>
                  </a:cubicBezTo>
                  <a:cubicBezTo>
                    <a:pt x="13956" y="12094"/>
                    <a:pt x="15205" y="12867"/>
                    <a:pt x="15586" y="14116"/>
                  </a:cubicBezTo>
                  <a:cubicBezTo>
                    <a:pt x="16357" y="16711"/>
                    <a:pt x="14815" y="17501"/>
                    <a:pt x="12974" y="17501"/>
                  </a:cubicBezTo>
                  <a:cubicBezTo>
                    <a:pt x="11807" y="17501"/>
                    <a:pt x="10520" y="17184"/>
                    <a:pt x="9624" y="16808"/>
                  </a:cubicBezTo>
                  <a:cubicBezTo>
                    <a:pt x="8752" y="16450"/>
                    <a:pt x="7859" y="16277"/>
                    <a:pt x="6986" y="16277"/>
                  </a:cubicBezTo>
                  <a:cubicBezTo>
                    <a:pt x="4586" y="16277"/>
                    <a:pt x="2333" y="17587"/>
                    <a:pt x="1062" y="19985"/>
                  </a:cubicBezTo>
                  <a:cubicBezTo>
                    <a:pt x="0" y="22203"/>
                    <a:pt x="93" y="25472"/>
                    <a:pt x="1248" y="27783"/>
                  </a:cubicBezTo>
                  <a:cubicBezTo>
                    <a:pt x="1953" y="29293"/>
                    <a:pt x="2762" y="29890"/>
                    <a:pt x="3534" y="29890"/>
                  </a:cubicBezTo>
                  <a:cubicBezTo>
                    <a:pt x="4978" y="29890"/>
                    <a:pt x="6291" y="27799"/>
                    <a:pt x="6540" y="25669"/>
                  </a:cubicBezTo>
                  <a:cubicBezTo>
                    <a:pt x="6754" y="23757"/>
                    <a:pt x="7623" y="23083"/>
                    <a:pt x="8725" y="23083"/>
                  </a:cubicBezTo>
                  <a:cubicBezTo>
                    <a:pt x="10121" y="23083"/>
                    <a:pt x="11892" y="24164"/>
                    <a:pt x="13183" y="25184"/>
                  </a:cubicBezTo>
                  <a:cubicBezTo>
                    <a:pt x="14106" y="25895"/>
                    <a:pt x="14783" y="26188"/>
                    <a:pt x="15317" y="26188"/>
                  </a:cubicBezTo>
                  <a:cubicBezTo>
                    <a:pt x="16736" y="26188"/>
                    <a:pt x="17148" y="24117"/>
                    <a:pt x="18474" y="22295"/>
                  </a:cubicBezTo>
                  <a:cubicBezTo>
                    <a:pt x="19049" y="21552"/>
                    <a:pt x="19836" y="21252"/>
                    <a:pt x="20692" y="21252"/>
                  </a:cubicBezTo>
                  <a:cubicBezTo>
                    <a:pt x="22710" y="21252"/>
                    <a:pt x="25108" y="22925"/>
                    <a:pt x="25984" y="24410"/>
                  </a:cubicBezTo>
                  <a:cubicBezTo>
                    <a:pt x="26655" y="25669"/>
                    <a:pt x="26944" y="27010"/>
                    <a:pt x="27336" y="28454"/>
                  </a:cubicBezTo>
                  <a:cubicBezTo>
                    <a:pt x="27624" y="29227"/>
                    <a:pt x="27624" y="30671"/>
                    <a:pt x="28006" y="31342"/>
                  </a:cubicBezTo>
                  <a:lnTo>
                    <a:pt x="28099" y="31146"/>
                  </a:lnTo>
                  <a:cubicBezTo>
                    <a:pt x="28129" y="31161"/>
                    <a:pt x="28159" y="31168"/>
                    <a:pt x="28189" y="31168"/>
                  </a:cubicBezTo>
                  <a:cubicBezTo>
                    <a:pt x="28548" y="31168"/>
                    <a:pt x="28887" y="30143"/>
                    <a:pt x="29069" y="29609"/>
                  </a:cubicBezTo>
                  <a:cubicBezTo>
                    <a:pt x="30502" y="24802"/>
                    <a:pt x="29935" y="19315"/>
                    <a:pt x="30409" y="14311"/>
                  </a:cubicBezTo>
                  <a:cubicBezTo>
                    <a:pt x="30760" y="10859"/>
                    <a:pt x="30710" y="1"/>
                    <a:pt x="25462" y="1"/>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3359" name="Google Shape;3359;p95"/>
            <p:cNvGrpSpPr/>
            <p:nvPr/>
          </p:nvGrpSpPr>
          <p:grpSpPr>
            <a:xfrm flipH="1" rot="-5400000">
              <a:off x="-218007" y="3904809"/>
              <a:ext cx="1337234" cy="899547"/>
              <a:chOff x="5898017" y="1162960"/>
              <a:chExt cx="1695492" cy="1140544"/>
            </a:xfrm>
          </p:grpSpPr>
          <p:sp>
            <p:nvSpPr>
              <p:cNvPr id="3360" name="Google Shape;3360;p95"/>
              <p:cNvSpPr/>
              <p:nvPr/>
            </p:nvSpPr>
            <p:spPr>
              <a:xfrm>
                <a:off x="5898017" y="1960377"/>
                <a:ext cx="158260" cy="159738"/>
              </a:xfrm>
              <a:custGeom>
                <a:rect b="b" l="l" r="r" t="t"/>
                <a:pathLst>
                  <a:path extrusionOk="0" h="1729" w="1713">
                    <a:moveTo>
                      <a:pt x="814" y="0"/>
                    </a:moveTo>
                    <a:cubicBezTo>
                      <a:pt x="725" y="0"/>
                      <a:pt x="637" y="23"/>
                      <a:pt x="568" y="66"/>
                    </a:cubicBezTo>
                    <a:cubicBezTo>
                      <a:pt x="444" y="138"/>
                      <a:pt x="372" y="242"/>
                      <a:pt x="341" y="375"/>
                    </a:cubicBezTo>
                    <a:cubicBezTo>
                      <a:pt x="341" y="386"/>
                      <a:pt x="330" y="396"/>
                      <a:pt x="330" y="407"/>
                    </a:cubicBezTo>
                    <a:cubicBezTo>
                      <a:pt x="330" y="399"/>
                      <a:pt x="329" y="396"/>
                      <a:pt x="328" y="396"/>
                    </a:cubicBezTo>
                    <a:cubicBezTo>
                      <a:pt x="324" y="396"/>
                      <a:pt x="318" y="412"/>
                      <a:pt x="323" y="412"/>
                    </a:cubicBezTo>
                    <a:cubicBezTo>
                      <a:pt x="324" y="412"/>
                      <a:pt x="327" y="410"/>
                      <a:pt x="330" y="407"/>
                    </a:cubicBezTo>
                    <a:lnTo>
                      <a:pt x="330" y="407"/>
                    </a:lnTo>
                    <a:cubicBezTo>
                      <a:pt x="310" y="437"/>
                      <a:pt x="289" y="478"/>
                      <a:pt x="268" y="510"/>
                    </a:cubicBezTo>
                    <a:cubicBezTo>
                      <a:pt x="217" y="613"/>
                      <a:pt x="155" y="716"/>
                      <a:pt x="103" y="819"/>
                    </a:cubicBezTo>
                    <a:cubicBezTo>
                      <a:pt x="0" y="1005"/>
                      <a:pt x="21" y="1242"/>
                      <a:pt x="176" y="1397"/>
                    </a:cubicBezTo>
                    <a:lnTo>
                      <a:pt x="279" y="1500"/>
                    </a:lnTo>
                    <a:cubicBezTo>
                      <a:pt x="330" y="1551"/>
                      <a:pt x="424" y="1603"/>
                      <a:pt x="506" y="1624"/>
                    </a:cubicBezTo>
                    <a:cubicBezTo>
                      <a:pt x="591" y="1695"/>
                      <a:pt x="696" y="1729"/>
                      <a:pt x="802" y="1729"/>
                    </a:cubicBezTo>
                    <a:cubicBezTo>
                      <a:pt x="926" y="1729"/>
                      <a:pt x="1051" y="1682"/>
                      <a:pt x="1146" y="1592"/>
                    </a:cubicBezTo>
                    <a:cubicBezTo>
                      <a:pt x="1331" y="1417"/>
                      <a:pt x="1527" y="1262"/>
                      <a:pt x="1600" y="1015"/>
                    </a:cubicBezTo>
                    <a:cubicBezTo>
                      <a:pt x="1713" y="581"/>
                      <a:pt x="1362" y="283"/>
                      <a:pt x="1052" y="66"/>
                    </a:cubicBezTo>
                    <a:cubicBezTo>
                      <a:pt x="982" y="21"/>
                      <a:pt x="897" y="0"/>
                      <a:pt x="814"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61" name="Google Shape;3361;p95"/>
              <p:cNvSpPr/>
              <p:nvPr/>
            </p:nvSpPr>
            <p:spPr>
              <a:xfrm>
                <a:off x="6434602" y="2116420"/>
                <a:ext cx="143016" cy="187085"/>
              </a:xfrm>
              <a:custGeom>
                <a:rect b="b" l="l" r="r" t="t"/>
                <a:pathLst>
                  <a:path extrusionOk="0" h="2025" w="1548">
                    <a:moveTo>
                      <a:pt x="601" y="0"/>
                    </a:moveTo>
                    <a:cubicBezTo>
                      <a:pt x="436" y="0"/>
                      <a:pt x="276" y="83"/>
                      <a:pt x="175" y="265"/>
                    </a:cubicBezTo>
                    <a:cubicBezTo>
                      <a:pt x="72" y="440"/>
                      <a:pt x="51" y="646"/>
                      <a:pt x="41" y="832"/>
                    </a:cubicBezTo>
                    <a:cubicBezTo>
                      <a:pt x="0" y="1224"/>
                      <a:pt x="10" y="1698"/>
                      <a:pt x="361" y="1946"/>
                    </a:cubicBezTo>
                    <a:cubicBezTo>
                      <a:pt x="443" y="2000"/>
                      <a:pt x="526" y="2024"/>
                      <a:pt x="608" y="2024"/>
                    </a:cubicBezTo>
                    <a:cubicBezTo>
                      <a:pt x="743" y="2024"/>
                      <a:pt x="875" y="1960"/>
                      <a:pt x="990" y="1863"/>
                    </a:cubicBezTo>
                    <a:cubicBezTo>
                      <a:pt x="1186" y="1853"/>
                      <a:pt x="1372" y="1719"/>
                      <a:pt x="1434" y="1523"/>
                    </a:cubicBezTo>
                    <a:cubicBezTo>
                      <a:pt x="1454" y="1420"/>
                      <a:pt x="1475" y="1327"/>
                      <a:pt x="1485" y="1234"/>
                    </a:cubicBezTo>
                    <a:cubicBezTo>
                      <a:pt x="1516" y="1173"/>
                      <a:pt x="1547" y="1100"/>
                      <a:pt x="1547" y="1017"/>
                    </a:cubicBezTo>
                    <a:cubicBezTo>
                      <a:pt x="1547" y="863"/>
                      <a:pt x="1475" y="749"/>
                      <a:pt x="1382" y="667"/>
                    </a:cubicBezTo>
                    <a:cubicBezTo>
                      <a:pt x="1351" y="616"/>
                      <a:pt x="1320" y="574"/>
                      <a:pt x="1279" y="522"/>
                    </a:cubicBezTo>
                    <a:cubicBezTo>
                      <a:pt x="1238" y="471"/>
                      <a:pt x="1186" y="440"/>
                      <a:pt x="1135" y="389"/>
                    </a:cubicBezTo>
                    <a:cubicBezTo>
                      <a:pt x="1124" y="347"/>
                      <a:pt x="1103" y="295"/>
                      <a:pt x="1073" y="254"/>
                    </a:cubicBezTo>
                    <a:cubicBezTo>
                      <a:pt x="951" y="91"/>
                      <a:pt x="774" y="0"/>
                      <a:pt x="601"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62" name="Google Shape;3362;p95"/>
              <p:cNvSpPr/>
              <p:nvPr/>
            </p:nvSpPr>
            <p:spPr>
              <a:xfrm>
                <a:off x="6864018" y="1933954"/>
                <a:ext cx="156689" cy="160200"/>
              </a:xfrm>
              <a:custGeom>
                <a:rect b="b" l="l" r="r" t="t"/>
                <a:pathLst>
                  <a:path extrusionOk="0" h="1734" w="1696">
                    <a:moveTo>
                      <a:pt x="1146" y="1"/>
                    </a:moveTo>
                    <a:cubicBezTo>
                      <a:pt x="1140" y="1"/>
                      <a:pt x="1134" y="1"/>
                      <a:pt x="1129" y="1"/>
                    </a:cubicBezTo>
                    <a:cubicBezTo>
                      <a:pt x="973" y="1"/>
                      <a:pt x="829" y="42"/>
                      <a:pt x="705" y="115"/>
                    </a:cubicBezTo>
                    <a:cubicBezTo>
                      <a:pt x="592" y="145"/>
                      <a:pt x="489" y="218"/>
                      <a:pt x="427" y="331"/>
                    </a:cubicBezTo>
                    <a:cubicBezTo>
                      <a:pt x="386" y="414"/>
                      <a:pt x="334" y="476"/>
                      <a:pt x="283" y="548"/>
                    </a:cubicBezTo>
                    <a:cubicBezTo>
                      <a:pt x="180" y="693"/>
                      <a:pt x="128" y="858"/>
                      <a:pt x="86" y="1023"/>
                    </a:cubicBezTo>
                    <a:cubicBezTo>
                      <a:pt x="1" y="1347"/>
                      <a:pt x="259" y="1627"/>
                      <a:pt x="559" y="1627"/>
                    </a:cubicBezTo>
                    <a:cubicBezTo>
                      <a:pt x="584" y="1627"/>
                      <a:pt x="609" y="1625"/>
                      <a:pt x="633" y="1621"/>
                    </a:cubicBezTo>
                    <a:cubicBezTo>
                      <a:pt x="726" y="1683"/>
                      <a:pt x="829" y="1734"/>
                      <a:pt x="932" y="1734"/>
                    </a:cubicBezTo>
                    <a:cubicBezTo>
                      <a:pt x="1149" y="1734"/>
                      <a:pt x="1314" y="1590"/>
                      <a:pt x="1386" y="1404"/>
                    </a:cubicBezTo>
                    <a:cubicBezTo>
                      <a:pt x="1417" y="1383"/>
                      <a:pt x="1448" y="1363"/>
                      <a:pt x="1469" y="1332"/>
                    </a:cubicBezTo>
                    <a:cubicBezTo>
                      <a:pt x="1696" y="1085"/>
                      <a:pt x="1613" y="785"/>
                      <a:pt x="1613" y="476"/>
                    </a:cubicBezTo>
                    <a:cubicBezTo>
                      <a:pt x="1613" y="223"/>
                      <a:pt x="1406" y="1"/>
                      <a:pt x="1146"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63" name="Google Shape;3363;p95"/>
              <p:cNvSpPr/>
              <p:nvPr/>
            </p:nvSpPr>
            <p:spPr>
              <a:xfrm>
                <a:off x="7359861" y="1915384"/>
                <a:ext cx="163988" cy="152162"/>
              </a:xfrm>
              <a:custGeom>
                <a:rect b="b" l="l" r="r" t="t"/>
                <a:pathLst>
                  <a:path extrusionOk="0" h="1647" w="1775">
                    <a:moveTo>
                      <a:pt x="1056" y="1"/>
                    </a:moveTo>
                    <a:cubicBezTo>
                      <a:pt x="1034" y="1"/>
                      <a:pt x="1013" y="3"/>
                      <a:pt x="991" y="6"/>
                    </a:cubicBezTo>
                    <a:lnTo>
                      <a:pt x="960" y="6"/>
                    </a:lnTo>
                    <a:cubicBezTo>
                      <a:pt x="775" y="6"/>
                      <a:pt x="651" y="99"/>
                      <a:pt x="548" y="243"/>
                    </a:cubicBezTo>
                    <a:cubicBezTo>
                      <a:pt x="465" y="346"/>
                      <a:pt x="383" y="460"/>
                      <a:pt x="321" y="573"/>
                    </a:cubicBezTo>
                    <a:cubicBezTo>
                      <a:pt x="259" y="687"/>
                      <a:pt x="218" y="800"/>
                      <a:pt x="156" y="914"/>
                    </a:cubicBezTo>
                    <a:cubicBezTo>
                      <a:pt x="1" y="1234"/>
                      <a:pt x="186" y="1646"/>
                      <a:pt x="578" y="1646"/>
                    </a:cubicBezTo>
                    <a:cubicBezTo>
                      <a:pt x="672" y="1646"/>
                      <a:pt x="775" y="1636"/>
                      <a:pt x="878" y="1636"/>
                    </a:cubicBezTo>
                    <a:cubicBezTo>
                      <a:pt x="904" y="1641"/>
                      <a:pt x="930" y="1643"/>
                      <a:pt x="954" y="1643"/>
                    </a:cubicBezTo>
                    <a:cubicBezTo>
                      <a:pt x="1045" y="1643"/>
                      <a:pt x="1124" y="1615"/>
                      <a:pt x="1197" y="1574"/>
                    </a:cubicBezTo>
                    <a:cubicBezTo>
                      <a:pt x="1352" y="1522"/>
                      <a:pt x="1486" y="1440"/>
                      <a:pt x="1589" y="1295"/>
                    </a:cubicBezTo>
                    <a:cubicBezTo>
                      <a:pt x="1775" y="1017"/>
                      <a:pt x="1610" y="646"/>
                      <a:pt x="1517" y="357"/>
                    </a:cubicBezTo>
                    <a:cubicBezTo>
                      <a:pt x="1452" y="170"/>
                      <a:pt x="1260" y="1"/>
                      <a:pt x="1056"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64" name="Google Shape;3364;p95"/>
              <p:cNvSpPr/>
              <p:nvPr/>
            </p:nvSpPr>
            <p:spPr>
              <a:xfrm>
                <a:off x="7171206" y="1552025"/>
                <a:ext cx="161124" cy="141538"/>
              </a:xfrm>
              <a:custGeom>
                <a:rect b="b" l="l" r="r" t="t"/>
                <a:pathLst>
                  <a:path extrusionOk="0" h="1532" w="1744">
                    <a:moveTo>
                      <a:pt x="1074" y="1"/>
                    </a:moveTo>
                    <a:cubicBezTo>
                      <a:pt x="1033" y="1"/>
                      <a:pt x="992" y="4"/>
                      <a:pt x="949" y="9"/>
                    </a:cubicBezTo>
                    <a:cubicBezTo>
                      <a:pt x="867" y="20"/>
                      <a:pt x="795" y="61"/>
                      <a:pt x="733" y="112"/>
                    </a:cubicBezTo>
                    <a:lnTo>
                      <a:pt x="733" y="102"/>
                    </a:lnTo>
                    <a:cubicBezTo>
                      <a:pt x="681" y="91"/>
                      <a:pt x="640" y="82"/>
                      <a:pt x="599" y="82"/>
                    </a:cubicBezTo>
                    <a:lnTo>
                      <a:pt x="589" y="82"/>
                    </a:lnTo>
                    <a:cubicBezTo>
                      <a:pt x="577" y="80"/>
                      <a:pt x="566" y="79"/>
                      <a:pt x="554" y="79"/>
                    </a:cubicBezTo>
                    <a:cubicBezTo>
                      <a:pt x="407" y="79"/>
                      <a:pt x="243" y="195"/>
                      <a:pt x="176" y="318"/>
                    </a:cubicBezTo>
                    <a:cubicBezTo>
                      <a:pt x="83" y="494"/>
                      <a:pt x="62" y="731"/>
                      <a:pt x="32" y="927"/>
                    </a:cubicBezTo>
                    <a:cubicBezTo>
                      <a:pt x="0" y="1102"/>
                      <a:pt x="32" y="1257"/>
                      <a:pt x="155" y="1391"/>
                    </a:cubicBezTo>
                    <a:cubicBezTo>
                      <a:pt x="247" y="1484"/>
                      <a:pt x="372" y="1532"/>
                      <a:pt x="498" y="1532"/>
                    </a:cubicBezTo>
                    <a:cubicBezTo>
                      <a:pt x="583" y="1532"/>
                      <a:pt x="668" y="1510"/>
                      <a:pt x="743" y="1464"/>
                    </a:cubicBezTo>
                    <a:cubicBezTo>
                      <a:pt x="826" y="1412"/>
                      <a:pt x="919" y="1361"/>
                      <a:pt x="1011" y="1319"/>
                    </a:cubicBezTo>
                    <a:cubicBezTo>
                      <a:pt x="1022" y="1319"/>
                      <a:pt x="1032" y="1319"/>
                      <a:pt x="1032" y="1309"/>
                    </a:cubicBezTo>
                    <a:cubicBezTo>
                      <a:pt x="1063" y="1309"/>
                      <a:pt x="1084" y="1299"/>
                      <a:pt x="1104" y="1278"/>
                    </a:cubicBezTo>
                    <a:cubicBezTo>
                      <a:pt x="1125" y="1278"/>
                      <a:pt x="1146" y="1267"/>
                      <a:pt x="1156" y="1257"/>
                    </a:cubicBezTo>
                    <a:cubicBezTo>
                      <a:pt x="1341" y="1164"/>
                      <a:pt x="1465" y="969"/>
                      <a:pt x="1589" y="814"/>
                    </a:cubicBezTo>
                    <a:cubicBezTo>
                      <a:pt x="1744" y="607"/>
                      <a:pt x="1651" y="360"/>
                      <a:pt x="1476" y="215"/>
                    </a:cubicBezTo>
                    <a:cubicBezTo>
                      <a:pt x="1465" y="185"/>
                      <a:pt x="1444" y="153"/>
                      <a:pt x="1414" y="133"/>
                    </a:cubicBezTo>
                    <a:cubicBezTo>
                      <a:pt x="1312" y="32"/>
                      <a:pt x="1199" y="1"/>
                      <a:pt x="1074"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65" name="Google Shape;3365;p95"/>
              <p:cNvSpPr/>
              <p:nvPr/>
            </p:nvSpPr>
            <p:spPr>
              <a:xfrm>
                <a:off x="7460008" y="1266547"/>
                <a:ext cx="133500" cy="156504"/>
              </a:xfrm>
              <a:custGeom>
                <a:rect b="b" l="l" r="r" t="t"/>
                <a:pathLst>
                  <a:path extrusionOk="0" h="1694" w="1445">
                    <a:moveTo>
                      <a:pt x="564" y="1"/>
                    </a:moveTo>
                    <a:cubicBezTo>
                      <a:pt x="351" y="1"/>
                      <a:pt x="135" y="145"/>
                      <a:pt x="83" y="355"/>
                    </a:cubicBezTo>
                    <a:cubicBezTo>
                      <a:pt x="62" y="448"/>
                      <a:pt x="51" y="541"/>
                      <a:pt x="62" y="634"/>
                    </a:cubicBezTo>
                    <a:cubicBezTo>
                      <a:pt x="21" y="747"/>
                      <a:pt x="0" y="871"/>
                      <a:pt x="0" y="985"/>
                    </a:cubicBezTo>
                    <a:cubicBezTo>
                      <a:pt x="0" y="1180"/>
                      <a:pt x="72" y="1335"/>
                      <a:pt x="196" y="1490"/>
                    </a:cubicBezTo>
                    <a:cubicBezTo>
                      <a:pt x="268" y="1583"/>
                      <a:pt x="413" y="1666"/>
                      <a:pt x="526" y="1686"/>
                    </a:cubicBezTo>
                    <a:cubicBezTo>
                      <a:pt x="571" y="1691"/>
                      <a:pt x="614" y="1694"/>
                      <a:pt x="656" y="1694"/>
                    </a:cubicBezTo>
                    <a:cubicBezTo>
                      <a:pt x="787" y="1694"/>
                      <a:pt x="907" y="1669"/>
                      <a:pt x="1032" y="1614"/>
                    </a:cubicBezTo>
                    <a:cubicBezTo>
                      <a:pt x="1279" y="1510"/>
                      <a:pt x="1444" y="1212"/>
                      <a:pt x="1424" y="943"/>
                    </a:cubicBezTo>
                    <a:cubicBezTo>
                      <a:pt x="1382" y="552"/>
                      <a:pt x="1114" y="273"/>
                      <a:pt x="794" y="66"/>
                    </a:cubicBezTo>
                    <a:cubicBezTo>
                      <a:pt x="724" y="21"/>
                      <a:pt x="644" y="1"/>
                      <a:pt x="564"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66" name="Google Shape;3366;p95"/>
              <p:cNvSpPr/>
              <p:nvPr/>
            </p:nvSpPr>
            <p:spPr>
              <a:xfrm>
                <a:off x="6145217" y="1564292"/>
                <a:ext cx="162048" cy="180340"/>
              </a:xfrm>
              <a:custGeom>
                <a:rect b="b" l="l" r="r" t="t"/>
                <a:pathLst>
                  <a:path extrusionOk="0" h="1952" w="1754">
                    <a:moveTo>
                      <a:pt x="850" y="0"/>
                    </a:moveTo>
                    <a:cubicBezTo>
                      <a:pt x="689" y="0"/>
                      <a:pt x="526" y="60"/>
                      <a:pt x="381" y="154"/>
                    </a:cubicBezTo>
                    <a:cubicBezTo>
                      <a:pt x="196" y="277"/>
                      <a:pt x="103" y="504"/>
                      <a:pt x="175" y="721"/>
                    </a:cubicBezTo>
                    <a:cubicBezTo>
                      <a:pt x="41" y="979"/>
                      <a:pt x="0" y="1278"/>
                      <a:pt x="175" y="1547"/>
                    </a:cubicBezTo>
                    <a:cubicBezTo>
                      <a:pt x="335" y="1786"/>
                      <a:pt x="631" y="1952"/>
                      <a:pt x="928" y="1952"/>
                    </a:cubicBezTo>
                    <a:cubicBezTo>
                      <a:pt x="1015" y="1952"/>
                      <a:pt x="1102" y="1938"/>
                      <a:pt x="1186" y="1907"/>
                    </a:cubicBezTo>
                    <a:cubicBezTo>
                      <a:pt x="1424" y="1815"/>
                      <a:pt x="1578" y="1660"/>
                      <a:pt x="1671" y="1423"/>
                    </a:cubicBezTo>
                    <a:cubicBezTo>
                      <a:pt x="1754" y="1185"/>
                      <a:pt x="1671" y="917"/>
                      <a:pt x="1589" y="701"/>
                    </a:cubicBezTo>
                    <a:cubicBezTo>
                      <a:pt x="1495" y="463"/>
                      <a:pt x="1392" y="206"/>
                      <a:pt x="1155" y="82"/>
                    </a:cubicBezTo>
                    <a:cubicBezTo>
                      <a:pt x="1058" y="25"/>
                      <a:pt x="955" y="0"/>
                      <a:pt x="850"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67" name="Google Shape;3367;p95"/>
              <p:cNvSpPr/>
              <p:nvPr/>
            </p:nvSpPr>
            <p:spPr>
              <a:xfrm>
                <a:off x="6607338" y="1465067"/>
                <a:ext cx="146896" cy="132484"/>
              </a:xfrm>
              <a:custGeom>
                <a:rect b="b" l="l" r="r" t="t"/>
                <a:pathLst>
                  <a:path extrusionOk="0" h="1434" w="1590">
                    <a:moveTo>
                      <a:pt x="1115" y="1"/>
                    </a:moveTo>
                    <a:cubicBezTo>
                      <a:pt x="867" y="10"/>
                      <a:pt x="640" y="93"/>
                      <a:pt x="486" y="289"/>
                    </a:cubicBezTo>
                    <a:cubicBezTo>
                      <a:pt x="300" y="310"/>
                      <a:pt x="124" y="464"/>
                      <a:pt x="73" y="650"/>
                    </a:cubicBezTo>
                    <a:cubicBezTo>
                      <a:pt x="1" y="898"/>
                      <a:pt x="135" y="1115"/>
                      <a:pt x="362" y="1218"/>
                    </a:cubicBezTo>
                    <a:cubicBezTo>
                      <a:pt x="383" y="1228"/>
                      <a:pt x="403" y="1238"/>
                      <a:pt x="413" y="1248"/>
                    </a:cubicBezTo>
                    <a:lnTo>
                      <a:pt x="537" y="1310"/>
                    </a:lnTo>
                    <a:cubicBezTo>
                      <a:pt x="671" y="1383"/>
                      <a:pt x="805" y="1434"/>
                      <a:pt x="950" y="1434"/>
                    </a:cubicBezTo>
                    <a:cubicBezTo>
                      <a:pt x="1167" y="1434"/>
                      <a:pt x="1373" y="1310"/>
                      <a:pt x="1476" y="1115"/>
                    </a:cubicBezTo>
                    <a:cubicBezTo>
                      <a:pt x="1579" y="929"/>
                      <a:pt x="1589" y="702"/>
                      <a:pt x="1589" y="485"/>
                    </a:cubicBezTo>
                    <a:cubicBezTo>
                      <a:pt x="1589" y="228"/>
                      <a:pt x="1373" y="1"/>
                      <a:pt x="1115"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68" name="Google Shape;3368;p95"/>
              <p:cNvSpPr/>
              <p:nvPr/>
            </p:nvSpPr>
            <p:spPr>
              <a:xfrm>
                <a:off x="6036570" y="1207676"/>
                <a:ext cx="149483" cy="159461"/>
              </a:xfrm>
              <a:custGeom>
                <a:rect b="b" l="l" r="r" t="t"/>
                <a:pathLst>
                  <a:path extrusionOk="0" h="1726" w="1618">
                    <a:moveTo>
                      <a:pt x="830" y="0"/>
                    </a:moveTo>
                    <a:cubicBezTo>
                      <a:pt x="792" y="0"/>
                      <a:pt x="752" y="4"/>
                      <a:pt x="711" y="11"/>
                    </a:cubicBezTo>
                    <a:cubicBezTo>
                      <a:pt x="526" y="53"/>
                      <a:pt x="402" y="187"/>
                      <a:pt x="310" y="352"/>
                    </a:cubicBezTo>
                    <a:cubicBezTo>
                      <a:pt x="83" y="497"/>
                      <a:pt x="0" y="785"/>
                      <a:pt x="134" y="1012"/>
                    </a:cubicBezTo>
                    <a:cubicBezTo>
                      <a:pt x="258" y="1229"/>
                      <a:pt x="340" y="1497"/>
                      <a:pt x="557" y="1641"/>
                    </a:cubicBezTo>
                    <a:cubicBezTo>
                      <a:pt x="638" y="1687"/>
                      <a:pt x="735" y="1716"/>
                      <a:pt x="827" y="1716"/>
                    </a:cubicBezTo>
                    <a:cubicBezTo>
                      <a:pt x="840" y="1716"/>
                      <a:pt x="854" y="1715"/>
                      <a:pt x="867" y="1714"/>
                    </a:cubicBezTo>
                    <a:lnTo>
                      <a:pt x="1000" y="1714"/>
                    </a:lnTo>
                    <a:cubicBezTo>
                      <a:pt x="1037" y="1721"/>
                      <a:pt x="1075" y="1725"/>
                      <a:pt x="1112" y="1725"/>
                    </a:cubicBezTo>
                    <a:cubicBezTo>
                      <a:pt x="1374" y="1725"/>
                      <a:pt x="1618" y="1539"/>
                      <a:pt x="1609" y="1249"/>
                    </a:cubicBezTo>
                    <a:cubicBezTo>
                      <a:pt x="1599" y="868"/>
                      <a:pt x="1465" y="548"/>
                      <a:pt x="1259" y="238"/>
                    </a:cubicBezTo>
                    <a:cubicBezTo>
                      <a:pt x="1148" y="78"/>
                      <a:pt x="1004" y="0"/>
                      <a:pt x="830"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69" name="Google Shape;3369;p95"/>
              <p:cNvSpPr/>
              <p:nvPr/>
            </p:nvSpPr>
            <p:spPr>
              <a:xfrm>
                <a:off x="6919885" y="1162960"/>
                <a:ext cx="123984" cy="142462"/>
              </a:xfrm>
              <a:custGeom>
                <a:rect b="b" l="l" r="r" t="t"/>
                <a:pathLst>
                  <a:path extrusionOk="0" h="1542" w="1342">
                    <a:moveTo>
                      <a:pt x="517" y="0"/>
                    </a:moveTo>
                    <a:cubicBezTo>
                      <a:pt x="362" y="0"/>
                      <a:pt x="166" y="93"/>
                      <a:pt x="104" y="238"/>
                    </a:cubicBezTo>
                    <a:cubicBezTo>
                      <a:pt x="22" y="433"/>
                      <a:pt x="1" y="578"/>
                      <a:pt x="32" y="774"/>
                    </a:cubicBezTo>
                    <a:lnTo>
                      <a:pt x="63" y="867"/>
                    </a:lnTo>
                    <a:cubicBezTo>
                      <a:pt x="22" y="1063"/>
                      <a:pt x="73" y="1259"/>
                      <a:pt x="280" y="1382"/>
                    </a:cubicBezTo>
                    <a:cubicBezTo>
                      <a:pt x="342" y="1414"/>
                      <a:pt x="424" y="1434"/>
                      <a:pt x="507" y="1444"/>
                    </a:cubicBezTo>
                    <a:cubicBezTo>
                      <a:pt x="584" y="1511"/>
                      <a:pt x="691" y="1542"/>
                      <a:pt x="798" y="1542"/>
                    </a:cubicBezTo>
                    <a:cubicBezTo>
                      <a:pt x="890" y="1542"/>
                      <a:pt x="981" y="1519"/>
                      <a:pt x="1053" y="1476"/>
                    </a:cubicBezTo>
                    <a:cubicBezTo>
                      <a:pt x="1291" y="1331"/>
                      <a:pt x="1342" y="1052"/>
                      <a:pt x="1218" y="816"/>
                    </a:cubicBezTo>
                    <a:cubicBezTo>
                      <a:pt x="1218" y="816"/>
                      <a:pt x="1218" y="805"/>
                      <a:pt x="1208" y="795"/>
                    </a:cubicBezTo>
                    <a:cubicBezTo>
                      <a:pt x="1249" y="630"/>
                      <a:pt x="1229" y="465"/>
                      <a:pt x="1136" y="320"/>
                    </a:cubicBezTo>
                    <a:cubicBezTo>
                      <a:pt x="1074" y="227"/>
                      <a:pt x="991" y="145"/>
                      <a:pt x="899" y="93"/>
                    </a:cubicBezTo>
                    <a:cubicBezTo>
                      <a:pt x="816" y="42"/>
                      <a:pt x="723" y="0"/>
                      <a:pt x="610"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grpSp>
        <p:nvGrpSpPr>
          <p:cNvPr id="3370" name="Google Shape;3370;p95"/>
          <p:cNvGrpSpPr/>
          <p:nvPr/>
        </p:nvGrpSpPr>
        <p:grpSpPr>
          <a:xfrm flipH="1">
            <a:off x="314941" y="178406"/>
            <a:ext cx="1195720" cy="842731"/>
            <a:chOff x="2458950" y="370151"/>
            <a:chExt cx="697050" cy="491274"/>
          </a:xfrm>
        </p:grpSpPr>
        <p:sp>
          <p:nvSpPr>
            <p:cNvPr id="3371" name="Google Shape;3371;p95"/>
            <p:cNvSpPr/>
            <p:nvPr/>
          </p:nvSpPr>
          <p:spPr>
            <a:xfrm>
              <a:off x="2820776" y="370151"/>
              <a:ext cx="88000" cy="100225"/>
            </a:xfrm>
            <a:custGeom>
              <a:rect b="b" l="l" r="r" t="t"/>
              <a:pathLst>
                <a:path extrusionOk="0" h="4009" w="3520">
                  <a:moveTo>
                    <a:pt x="2021" y="1"/>
                  </a:moveTo>
                  <a:cubicBezTo>
                    <a:pt x="1846" y="1"/>
                    <a:pt x="1681" y="99"/>
                    <a:pt x="1636" y="325"/>
                  </a:cubicBezTo>
                  <a:cubicBezTo>
                    <a:pt x="1585" y="645"/>
                    <a:pt x="1502" y="965"/>
                    <a:pt x="1420" y="1284"/>
                  </a:cubicBezTo>
                  <a:cubicBezTo>
                    <a:pt x="1203" y="1192"/>
                    <a:pt x="976" y="1099"/>
                    <a:pt x="749" y="1037"/>
                  </a:cubicBezTo>
                  <a:cubicBezTo>
                    <a:pt x="704" y="1024"/>
                    <a:pt x="661" y="1018"/>
                    <a:pt x="620" y="1018"/>
                  </a:cubicBezTo>
                  <a:cubicBezTo>
                    <a:pt x="159" y="1018"/>
                    <a:pt x="0" y="1761"/>
                    <a:pt x="512" y="1903"/>
                  </a:cubicBezTo>
                  <a:cubicBezTo>
                    <a:pt x="728" y="1965"/>
                    <a:pt x="945" y="2048"/>
                    <a:pt x="1152" y="2141"/>
                  </a:cubicBezTo>
                  <a:cubicBezTo>
                    <a:pt x="1007" y="2584"/>
                    <a:pt x="842" y="3028"/>
                    <a:pt x="677" y="3461"/>
                  </a:cubicBezTo>
                  <a:cubicBezTo>
                    <a:pt x="552" y="3791"/>
                    <a:pt x="823" y="4008"/>
                    <a:pt x="1099" y="4008"/>
                  </a:cubicBezTo>
                  <a:cubicBezTo>
                    <a:pt x="1281" y="4008"/>
                    <a:pt x="1466" y="3915"/>
                    <a:pt x="1544" y="3698"/>
                  </a:cubicBezTo>
                  <a:cubicBezTo>
                    <a:pt x="1698" y="3306"/>
                    <a:pt x="1842" y="2904"/>
                    <a:pt x="1977" y="2512"/>
                  </a:cubicBezTo>
                  <a:cubicBezTo>
                    <a:pt x="2224" y="2615"/>
                    <a:pt x="2472" y="2698"/>
                    <a:pt x="2740" y="2749"/>
                  </a:cubicBezTo>
                  <a:cubicBezTo>
                    <a:pt x="2775" y="2756"/>
                    <a:pt x="2809" y="2759"/>
                    <a:pt x="2841" y="2759"/>
                  </a:cubicBezTo>
                  <a:cubicBezTo>
                    <a:pt x="3334" y="2759"/>
                    <a:pt x="3519" y="1990"/>
                    <a:pt x="2977" y="1883"/>
                  </a:cubicBezTo>
                  <a:cubicBezTo>
                    <a:pt x="2729" y="1831"/>
                    <a:pt x="2482" y="1749"/>
                    <a:pt x="2255" y="1656"/>
                  </a:cubicBezTo>
                  <a:cubicBezTo>
                    <a:pt x="2358" y="1295"/>
                    <a:pt x="2441" y="934"/>
                    <a:pt x="2513" y="573"/>
                  </a:cubicBezTo>
                  <a:cubicBezTo>
                    <a:pt x="2575" y="225"/>
                    <a:pt x="2286" y="1"/>
                    <a:pt x="2021" y="1"/>
                  </a:cubicBez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72" name="Google Shape;3372;p95"/>
            <p:cNvSpPr/>
            <p:nvPr/>
          </p:nvSpPr>
          <p:spPr>
            <a:xfrm>
              <a:off x="2458950" y="728400"/>
              <a:ext cx="67825" cy="58925"/>
            </a:xfrm>
            <a:custGeom>
              <a:rect b="b" l="l" r="r" t="t"/>
              <a:pathLst>
                <a:path extrusionOk="0" h="2357" w="2713">
                  <a:moveTo>
                    <a:pt x="1510" y="0"/>
                  </a:moveTo>
                  <a:cubicBezTo>
                    <a:pt x="1288" y="0"/>
                    <a:pt x="1065" y="67"/>
                    <a:pt x="877" y="205"/>
                  </a:cubicBezTo>
                  <a:cubicBezTo>
                    <a:pt x="774" y="287"/>
                    <a:pt x="671" y="370"/>
                    <a:pt x="558" y="452"/>
                  </a:cubicBezTo>
                  <a:cubicBezTo>
                    <a:pt x="93" y="792"/>
                    <a:pt x="0" y="1473"/>
                    <a:pt x="351" y="1938"/>
                  </a:cubicBezTo>
                  <a:cubicBezTo>
                    <a:pt x="552" y="2212"/>
                    <a:pt x="872" y="2357"/>
                    <a:pt x="1196" y="2357"/>
                  </a:cubicBezTo>
                  <a:cubicBezTo>
                    <a:pt x="1421" y="2357"/>
                    <a:pt x="1647" y="2288"/>
                    <a:pt x="1837" y="2144"/>
                  </a:cubicBezTo>
                  <a:cubicBezTo>
                    <a:pt x="1940" y="2072"/>
                    <a:pt x="2053" y="1989"/>
                    <a:pt x="2156" y="1906"/>
                  </a:cubicBezTo>
                  <a:cubicBezTo>
                    <a:pt x="2621" y="1556"/>
                    <a:pt x="2713" y="886"/>
                    <a:pt x="2362" y="421"/>
                  </a:cubicBezTo>
                  <a:cubicBezTo>
                    <a:pt x="2160" y="145"/>
                    <a:pt x="1837" y="0"/>
                    <a:pt x="1510" y="0"/>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73" name="Google Shape;3373;p95"/>
            <p:cNvSpPr/>
            <p:nvPr/>
          </p:nvSpPr>
          <p:spPr>
            <a:xfrm>
              <a:off x="2521600" y="807300"/>
              <a:ext cx="63725" cy="54125"/>
            </a:xfrm>
            <a:custGeom>
              <a:rect b="b" l="l" r="r" t="t"/>
              <a:pathLst>
                <a:path extrusionOk="0" h="2165" w="2549">
                  <a:moveTo>
                    <a:pt x="1157" y="1"/>
                  </a:moveTo>
                  <a:cubicBezTo>
                    <a:pt x="631" y="1"/>
                    <a:pt x="159" y="384"/>
                    <a:pt x="83" y="917"/>
                  </a:cubicBezTo>
                  <a:cubicBezTo>
                    <a:pt x="1" y="1484"/>
                    <a:pt x="413" y="2031"/>
                    <a:pt x="991" y="2113"/>
                  </a:cubicBezTo>
                  <a:lnTo>
                    <a:pt x="1270" y="2154"/>
                  </a:lnTo>
                  <a:cubicBezTo>
                    <a:pt x="1319" y="2162"/>
                    <a:pt x="1367" y="2165"/>
                    <a:pt x="1415" y="2165"/>
                  </a:cubicBezTo>
                  <a:cubicBezTo>
                    <a:pt x="1927" y="2165"/>
                    <a:pt x="2391" y="1776"/>
                    <a:pt x="2466" y="1257"/>
                  </a:cubicBezTo>
                  <a:cubicBezTo>
                    <a:pt x="2549" y="680"/>
                    <a:pt x="2136" y="133"/>
                    <a:pt x="1569" y="50"/>
                  </a:cubicBezTo>
                  <a:lnTo>
                    <a:pt x="1290" y="9"/>
                  </a:lnTo>
                  <a:cubicBezTo>
                    <a:pt x="1246" y="3"/>
                    <a:pt x="1201" y="1"/>
                    <a:pt x="1157" y="1"/>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74" name="Google Shape;3374;p95"/>
            <p:cNvSpPr/>
            <p:nvPr/>
          </p:nvSpPr>
          <p:spPr>
            <a:xfrm>
              <a:off x="2562825" y="714100"/>
              <a:ext cx="72325" cy="53275"/>
            </a:xfrm>
            <a:custGeom>
              <a:rect b="b" l="l" r="r" t="t"/>
              <a:pathLst>
                <a:path extrusionOk="0" h="2131" w="2893">
                  <a:moveTo>
                    <a:pt x="1426" y="1"/>
                  </a:moveTo>
                  <a:cubicBezTo>
                    <a:pt x="216" y="1"/>
                    <a:pt x="1" y="1930"/>
                    <a:pt x="1302" y="2118"/>
                  </a:cubicBezTo>
                  <a:cubicBezTo>
                    <a:pt x="1362" y="2127"/>
                    <a:pt x="1420" y="2131"/>
                    <a:pt x="1475" y="2131"/>
                  </a:cubicBezTo>
                  <a:cubicBezTo>
                    <a:pt x="2677" y="2131"/>
                    <a:pt x="2892" y="200"/>
                    <a:pt x="1601" y="14"/>
                  </a:cubicBezTo>
                  <a:cubicBezTo>
                    <a:pt x="1541" y="5"/>
                    <a:pt x="1482" y="1"/>
                    <a:pt x="1426" y="1"/>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75" name="Google Shape;3375;p95"/>
            <p:cNvSpPr/>
            <p:nvPr/>
          </p:nvSpPr>
          <p:spPr>
            <a:xfrm>
              <a:off x="3033750" y="467675"/>
              <a:ext cx="46950" cy="40975"/>
            </a:xfrm>
            <a:custGeom>
              <a:rect b="b" l="l" r="r" t="t"/>
              <a:pathLst>
                <a:path extrusionOk="0" h="1639" w="1878">
                  <a:moveTo>
                    <a:pt x="1045" y="0"/>
                  </a:moveTo>
                  <a:cubicBezTo>
                    <a:pt x="892" y="0"/>
                    <a:pt x="739" y="47"/>
                    <a:pt x="610" y="143"/>
                  </a:cubicBezTo>
                  <a:cubicBezTo>
                    <a:pt x="527" y="205"/>
                    <a:pt x="454" y="257"/>
                    <a:pt x="383" y="319"/>
                  </a:cubicBezTo>
                  <a:cubicBezTo>
                    <a:pt x="62" y="556"/>
                    <a:pt x="1" y="1020"/>
                    <a:pt x="238" y="1350"/>
                  </a:cubicBezTo>
                  <a:cubicBezTo>
                    <a:pt x="378" y="1539"/>
                    <a:pt x="602" y="1638"/>
                    <a:pt x="828" y="1638"/>
                  </a:cubicBezTo>
                  <a:cubicBezTo>
                    <a:pt x="983" y="1638"/>
                    <a:pt x="1139" y="1591"/>
                    <a:pt x="1270" y="1495"/>
                  </a:cubicBezTo>
                  <a:cubicBezTo>
                    <a:pt x="1342" y="1433"/>
                    <a:pt x="1414" y="1381"/>
                    <a:pt x="1486" y="1330"/>
                  </a:cubicBezTo>
                  <a:cubicBezTo>
                    <a:pt x="1816" y="1082"/>
                    <a:pt x="1878" y="617"/>
                    <a:pt x="1641" y="298"/>
                  </a:cubicBezTo>
                  <a:cubicBezTo>
                    <a:pt x="1494" y="102"/>
                    <a:pt x="1269" y="0"/>
                    <a:pt x="1045" y="0"/>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76" name="Google Shape;3376;p95"/>
            <p:cNvSpPr/>
            <p:nvPr/>
          </p:nvSpPr>
          <p:spPr>
            <a:xfrm>
              <a:off x="3077075" y="522600"/>
              <a:ext cx="44125" cy="37525"/>
            </a:xfrm>
            <a:custGeom>
              <a:rect b="b" l="l" r="r" t="t"/>
              <a:pathLst>
                <a:path extrusionOk="0" h="1501" w="1765">
                  <a:moveTo>
                    <a:pt x="789" y="1"/>
                  </a:moveTo>
                  <a:cubicBezTo>
                    <a:pt x="429" y="1"/>
                    <a:pt x="110" y="272"/>
                    <a:pt x="62" y="628"/>
                  </a:cubicBezTo>
                  <a:cubicBezTo>
                    <a:pt x="1" y="1031"/>
                    <a:pt x="289" y="1402"/>
                    <a:pt x="681" y="1464"/>
                  </a:cubicBezTo>
                  <a:lnTo>
                    <a:pt x="878" y="1494"/>
                  </a:lnTo>
                  <a:cubicBezTo>
                    <a:pt x="910" y="1499"/>
                    <a:pt x="942" y="1501"/>
                    <a:pt x="974" y="1501"/>
                  </a:cubicBezTo>
                  <a:cubicBezTo>
                    <a:pt x="1339" y="1501"/>
                    <a:pt x="1666" y="1235"/>
                    <a:pt x="1713" y="866"/>
                  </a:cubicBezTo>
                  <a:cubicBezTo>
                    <a:pt x="1765" y="463"/>
                    <a:pt x="1486" y="91"/>
                    <a:pt x="1084" y="30"/>
                  </a:cubicBezTo>
                  <a:lnTo>
                    <a:pt x="898" y="9"/>
                  </a:lnTo>
                  <a:cubicBezTo>
                    <a:pt x="862" y="3"/>
                    <a:pt x="825" y="1"/>
                    <a:pt x="789" y="1"/>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77" name="Google Shape;3377;p95"/>
            <p:cNvSpPr/>
            <p:nvPr/>
          </p:nvSpPr>
          <p:spPr>
            <a:xfrm>
              <a:off x="3105725" y="457875"/>
              <a:ext cx="50275" cy="36825"/>
            </a:xfrm>
            <a:custGeom>
              <a:rect b="b" l="l" r="r" t="t"/>
              <a:pathLst>
                <a:path extrusionOk="0" h="1473" w="2011">
                  <a:moveTo>
                    <a:pt x="983" y="0"/>
                  </a:moveTo>
                  <a:cubicBezTo>
                    <a:pt x="149" y="0"/>
                    <a:pt x="0" y="1336"/>
                    <a:pt x="897" y="1463"/>
                  </a:cubicBezTo>
                  <a:cubicBezTo>
                    <a:pt x="938" y="1469"/>
                    <a:pt x="978" y="1472"/>
                    <a:pt x="1017" y="1472"/>
                  </a:cubicBezTo>
                  <a:cubicBezTo>
                    <a:pt x="1853" y="1472"/>
                    <a:pt x="2010" y="137"/>
                    <a:pt x="1103" y="9"/>
                  </a:cubicBezTo>
                  <a:cubicBezTo>
                    <a:pt x="1062" y="3"/>
                    <a:pt x="1022" y="0"/>
                    <a:pt x="983" y="0"/>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3378" name="Google Shape;3378;p95"/>
          <p:cNvGrpSpPr/>
          <p:nvPr/>
        </p:nvGrpSpPr>
        <p:grpSpPr>
          <a:xfrm flipH="1" rot="-8393268">
            <a:off x="-24224" y="3960240"/>
            <a:ext cx="1195710" cy="842724"/>
            <a:chOff x="2458950" y="370151"/>
            <a:chExt cx="697050" cy="491274"/>
          </a:xfrm>
        </p:grpSpPr>
        <p:sp>
          <p:nvSpPr>
            <p:cNvPr id="3379" name="Google Shape;3379;p95"/>
            <p:cNvSpPr/>
            <p:nvPr/>
          </p:nvSpPr>
          <p:spPr>
            <a:xfrm>
              <a:off x="2820776" y="370151"/>
              <a:ext cx="88000" cy="100225"/>
            </a:xfrm>
            <a:custGeom>
              <a:rect b="b" l="l" r="r" t="t"/>
              <a:pathLst>
                <a:path extrusionOk="0" h="4009" w="3520">
                  <a:moveTo>
                    <a:pt x="2021" y="1"/>
                  </a:moveTo>
                  <a:cubicBezTo>
                    <a:pt x="1846" y="1"/>
                    <a:pt x="1681" y="99"/>
                    <a:pt x="1636" y="325"/>
                  </a:cubicBezTo>
                  <a:cubicBezTo>
                    <a:pt x="1585" y="645"/>
                    <a:pt x="1502" y="965"/>
                    <a:pt x="1420" y="1284"/>
                  </a:cubicBezTo>
                  <a:cubicBezTo>
                    <a:pt x="1203" y="1192"/>
                    <a:pt x="976" y="1099"/>
                    <a:pt x="749" y="1037"/>
                  </a:cubicBezTo>
                  <a:cubicBezTo>
                    <a:pt x="704" y="1024"/>
                    <a:pt x="661" y="1018"/>
                    <a:pt x="620" y="1018"/>
                  </a:cubicBezTo>
                  <a:cubicBezTo>
                    <a:pt x="159" y="1018"/>
                    <a:pt x="0" y="1761"/>
                    <a:pt x="512" y="1903"/>
                  </a:cubicBezTo>
                  <a:cubicBezTo>
                    <a:pt x="728" y="1965"/>
                    <a:pt x="945" y="2048"/>
                    <a:pt x="1152" y="2141"/>
                  </a:cubicBezTo>
                  <a:cubicBezTo>
                    <a:pt x="1007" y="2584"/>
                    <a:pt x="842" y="3028"/>
                    <a:pt x="677" y="3461"/>
                  </a:cubicBezTo>
                  <a:cubicBezTo>
                    <a:pt x="552" y="3791"/>
                    <a:pt x="823" y="4008"/>
                    <a:pt x="1099" y="4008"/>
                  </a:cubicBezTo>
                  <a:cubicBezTo>
                    <a:pt x="1281" y="4008"/>
                    <a:pt x="1466" y="3915"/>
                    <a:pt x="1544" y="3698"/>
                  </a:cubicBezTo>
                  <a:cubicBezTo>
                    <a:pt x="1698" y="3306"/>
                    <a:pt x="1842" y="2904"/>
                    <a:pt x="1977" y="2512"/>
                  </a:cubicBezTo>
                  <a:cubicBezTo>
                    <a:pt x="2224" y="2615"/>
                    <a:pt x="2472" y="2698"/>
                    <a:pt x="2740" y="2749"/>
                  </a:cubicBezTo>
                  <a:cubicBezTo>
                    <a:pt x="2775" y="2756"/>
                    <a:pt x="2809" y="2759"/>
                    <a:pt x="2841" y="2759"/>
                  </a:cubicBezTo>
                  <a:cubicBezTo>
                    <a:pt x="3334" y="2759"/>
                    <a:pt x="3519" y="1990"/>
                    <a:pt x="2977" y="1883"/>
                  </a:cubicBezTo>
                  <a:cubicBezTo>
                    <a:pt x="2729" y="1831"/>
                    <a:pt x="2482" y="1749"/>
                    <a:pt x="2255" y="1656"/>
                  </a:cubicBezTo>
                  <a:cubicBezTo>
                    <a:pt x="2358" y="1295"/>
                    <a:pt x="2441" y="934"/>
                    <a:pt x="2513" y="573"/>
                  </a:cubicBezTo>
                  <a:cubicBezTo>
                    <a:pt x="2575" y="225"/>
                    <a:pt x="2286" y="1"/>
                    <a:pt x="2021" y="1"/>
                  </a:cubicBez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80" name="Google Shape;3380;p95"/>
            <p:cNvSpPr/>
            <p:nvPr/>
          </p:nvSpPr>
          <p:spPr>
            <a:xfrm>
              <a:off x="2458950" y="728400"/>
              <a:ext cx="67825" cy="58925"/>
            </a:xfrm>
            <a:custGeom>
              <a:rect b="b" l="l" r="r" t="t"/>
              <a:pathLst>
                <a:path extrusionOk="0" h="2357" w="2713">
                  <a:moveTo>
                    <a:pt x="1510" y="0"/>
                  </a:moveTo>
                  <a:cubicBezTo>
                    <a:pt x="1288" y="0"/>
                    <a:pt x="1065" y="67"/>
                    <a:pt x="877" y="205"/>
                  </a:cubicBezTo>
                  <a:cubicBezTo>
                    <a:pt x="774" y="287"/>
                    <a:pt x="671" y="370"/>
                    <a:pt x="558" y="452"/>
                  </a:cubicBezTo>
                  <a:cubicBezTo>
                    <a:pt x="93" y="792"/>
                    <a:pt x="0" y="1473"/>
                    <a:pt x="351" y="1938"/>
                  </a:cubicBezTo>
                  <a:cubicBezTo>
                    <a:pt x="552" y="2212"/>
                    <a:pt x="872" y="2357"/>
                    <a:pt x="1196" y="2357"/>
                  </a:cubicBezTo>
                  <a:cubicBezTo>
                    <a:pt x="1421" y="2357"/>
                    <a:pt x="1647" y="2288"/>
                    <a:pt x="1837" y="2144"/>
                  </a:cubicBezTo>
                  <a:cubicBezTo>
                    <a:pt x="1940" y="2072"/>
                    <a:pt x="2053" y="1989"/>
                    <a:pt x="2156" y="1906"/>
                  </a:cubicBezTo>
                  <a:cubicBezTo>
                    <a:pt x="2621" y="1556"/>
                    <a:pt x="2713" y="886"/>
                    <a:pt x="2362" y="421"/>
                  </a:cubicBezTo>
                  <a:cubicBezTo>
                    <a:pt x="2160" y="145"/>
                    <a:pt x="1837" y="0"/>
                    <a:pt x="1510" y="0"/>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81" name="Google Shape;3381;p95"/>
            <p:cNvSpPr/>
            <p:nvPr/>
          </p:nvSpPr>
          <p:spPr>
            <a:xfrm>
              <a:off x="2521600" y="807300"/>
              <a:ext cx="63725" cy="54125"/>
            </a:xfrm>
            <a:custGeom>
              <a:rect b="b" l="l" r="r" t="t"/>
              <a:pathLst>
                <a:path extrusionOk="0" h="2165" w="2549">
                  <a:moveTo>
                    <a:pt x="1157" y="1"/>
                  </a:moveTo>
                  <a:cubicBezTo>
                    <a:pt x="631" y="1"/>
                    <a:pt x="159" y="384"/>
                    <a:pt x="83" y="917"/>
                  </a:cubicBezTo>
                  <a:cubicBezTo>
                    <a:pt x="1" y="1484"/>
                    <a:pt x="413" y="2031"/>
                    <a:pt x="991" y="2113"/>
                  </a:cubicBezTo>
                  <a:lnTo>
                    <a:pt x="1270" y="2154"/>
                  </a:lnTo>
                  <a:cubicBezTo>
                    <a:pt x="1319" y="2162"/>
                    <a:pt x="1367" y="2165"/>
                    <a:pt x="1415" y="2165"/>
                  </a:cubicBezTo>
                  <a:cubicBezTo>
                    <a:pt x="1927" y="2165"/>
                    <a:pt x="2391" y="1776"/>
                    <a:pt x="2466" y="1257"/>
                  </a:cubicBezTo>
                  <a:cubicBezTo>
                    <a:pt x="2549" y="680"/>
                    <a:pt x="2136" y="133"/>
                    <a:pt x="1569" y="50"/>
                  </a:cubicBezTo>
                  <a:lnTo>
                    <a:pt x="1290" y="9"/>
                  </a:lnTo>
                  <a:cubicBezTo>
                    <a:pt x="1246" y="3"/>
                    <a:pt x="1201" y="1"/>
                    <a:pt x="1157" y="1"/>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82" name="Google Shape;3382;p95"/>
            <p:cNvSpPr/>
            <p:nvPr/>
          </p:nvSpPr>
          <p:spPr>
            <a:xfrm>
              <a:off x="2562825" y="714100"/>
              <a:ext cx="72325" cy="53275"/>
            </a:xfrm>
            <a:custGeom>
              <a:rect b="b" l="l" r="r" t="t"/>
              <a:pathLst>
                <a:path extrusionOk="0" h="2131" w="2893">
                  <a:moveTo>
                    <a:pt x="1426" y="1"/>
                  </a:moveTo>
                  <a:cubicBezTo>
                    <a:pt x="216" y="1"/>
                    <a:pt x="1" y="1930"/>
                    <a:pt x="1302" y="2118"/>
                  </a:cubicBezTo>
                  <a:cubicBezTo>
                    <a:pt x="1362" y="2127"/>
                    <a:pt x="1420" y="2131"/>
                    <a:pt x="1475" y="2131"/>
                  </a:cubicBezTo>
                  <a:cubicBezTo>
                    <a:pt x="2677" y="2131"/>
                    <a:pt x="2892" y="200"/>
                    <a:pt x="1601" y="14"/>
                  </a:cubicBezTo>
                  <a:cubicBezTo>
                    <a:pt x="1541" y="5"/>
                    <a:pt x="1482" y="1"/>
                    <a:pt x="1426" y="1"/>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83" name="Google Shape;3383;p95"/>
            <p:cNvSpPr/>
            <p:nvPr/>
          </p:nvSpPr>
          <p:spPr>
            <a:xfrm>
              <a:off x="3033750" y="467675"/>
              <a:ext cx="46950" cy="40975"/>
            </a:xfrm>
            <a:custGeom>
              <a:rect b="b" l="l" r="r" t="t"/>
              <a:pathLst>
                <a:path extrusionOk="0" h="1639" w="1878">
                  <a:moveTo>
                    <a:pt x="1045" y="0"/>
                  </a:moveTo>
                  <a:cubicBezTo>
                    <a:pt x="892" y="0"/>
                    <a:pt x="739" y="47"/>
                    <a:pt x="610" y="143"/>
                  </a:cubicBezTo>
                  <a:cubicBezTo>
                    <a:pt x="527" y="205"/>
                    <a:pt x="454" y="257"/>
                    <a:pt x="383" y="319"/>
                  </a:cubicBezTo>
                  <a:cubicBezTo>
                    <a:pt x="62" y="556"/>
                    <a:pt x="1" y="1020"/>
                    <a:pt x="238" y="1350"/>
                  </a:cubicBezTo>
                  <a:cubicBezTo>
                    <a:pt x="378" y="1539"/>
                    <a:pt x="602" y="1638"/>
                    <a:pt x="828" y="1638"/>
                  </a:cubicBezTo>
                  <a:cubicBezTo>
                    <a:pt x="983" y="1638"/>
                    <a:pt x="1139" y="1591"/>
                    <a:pt x="1270" y="1495"/>
                  </a:cubicBezTo>
                  <a:cubicBezTo>
                    <a:pt x="1342" y="1433"/>
                    <a:pt x="1414" y="1381"/>
                    <a:pt x="1486" y="1330"/>
                  </a:cubicBezTo>
                  <a:cubicBezTo>
                    <a:pt x="1816" y="1082"/>
                    <a:pt x="1878" y="617"/>
                    <a:pt x="1641" y="298"/>
                  </a:cubicBezTo>
                  <a:cubicBezTo>
                    <a:pt x="1494" y="102"/>
                    <a:pt x="1269" y="0"/>
                    <a:pt x="1045" y="0"/>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84" name="Google Shape;3384;p95"/>
            <p:cNvSpPr/>
            <p:nvPr/>
          </p:nvSpPr>
          <p:spPr>
            <a:xfrm>
              <a:off x="3077075" y="522600"/>
              <a:ext cx="44125" cy="37525"/>
            </a:xfrm>
            <a:custGeom>
              <a:rect b="b" l="l" r="r" t="t"/>
              <a:pathLst>
                <a:path extrusionOk="0" h="1501" w="1765">
                  <a:moveTo>
                    <a:pt x="789" y="1"/>
                  </a:moveTo>
                  <a:cubicBezTo>
                    <a:pt x="429" y="1"/>
                    <a:pt x="110" y="272"/>
                    <a:pt x="62" y="628"/>
                  </a:cubicBezTo>
                  <a:cubicBezTo>
                    <a:pt x="1" y="1031"/>
                    <a:pt x="289" y="1402"/>
                    <a:pt x="681" y="1464"/>
                  </a:cubicBezTo>
                  <a:lnTo>
                    <a:pt x="878" y="1494"/>
                  </a:lnTo>
                  <a:cubicBezTo>
                    <a:pt x="910" y="1499"/>
                    <a:pt x="942" y="1501"/>
                    <a:pt x="974" y="1501"/>
                  </a:cubicBezTo>
                  <a:cubicBezTo>
                    <a:pt x="1339" y="1501"/>
                    <a:pt x="1666" y="1235"/>
                    <a:pt x="1713" y="866"/>
                  </a:cubicBezTo>
                  <a:cubicBezTo>
                    <a:pt x="1765" y="463"/>
                    <a:pt x="1486" y="91"/>
                    <a:pt x="1084" y="30"/>
                  </a:cubicBezTo>
                  <a:lnTo>
                    <a:pt x="898" y="9"/>
                  </a:lnTo>
                  <a:cubicBezTo>
                    <a:pt x="862" y="3"/>
                    <a:pt x="825" y="1"/>
                    <a:pt x="789" y="1"/>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85" name="Google Shape;3385;p95"/>
            <p:cNvSpPr/>
            <p:nvPr/>
          </p:nvSpPr>
          <p:spPr>
            <a:xfrm>
              <a:off x="3105725" y="457875"/>
              <a:ext cx="50275" cy="36825"/>
            </a:xfrm>
            <a:custGeom>
              <a:rect b="b" l="l" r="r" t="t"/>
              <a:pathLst>
                <a:path extrusionOk="0" h="1473" w="2011">
                  <a:moveTo>
                    <a:pt x="983" y="0"/>
                  </a:moveTo>
                  <a:cubicBezTo>
                    <a:pt x="149" y="0"/>
                    <a:pt x="0" y="1336"/>
                    <a:pt x="897" y="1463"/>
                  </a:cubicBezTo>
                  <a:cubicBezTo>
                    <a:pt x="938" y="1469"/>
                    <a:pt x="978" y="1472"/>
                    <a:pt x="1017" y="1472"/>
                  </a:cubicBezTo>
                  <a:cubicBezTo>
                    <a:pt x="1853" y="1472"/>
                    <a:pt x="2010" y="137"/>
                    <a:pt x="1103" y="9"/>
                  </a:cubicBezTo>
                  <a:cubicBezTo>
                    <a:pt x="1062" y="3"/>
                    <a:pt x="1022" y="0"/>
                    <a:pt x="983" y="0"/>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3386" name="Google Shape;3386;p95"/>
          <p:cNvGrpSpPr/>
          <p:nvPr/>
        </p:nvGrpSpPr>
        <p:grpSpPr>
          <a:xfrm rot="1800362">
            <a:off x="7623583" y="4314678"/>
            <a:ext cx="1600852" cy="1630996"/>
            <a:chOff x="5510175" y="238275"/>
            <a:chExt cx="2841932" cy="2895701"/>
          </a:xfrm>
        </p:grpSpPr>
        <p:sp>
          <p:nvSpPr>
            <p:cNvPr id="3387" name="Google Shape;3387;p95"/>
            <p:cNvSpPr/>
            <p:nvPr/>
          </p:nvSpPr>
          <p:spPr>
            <a:xfrm>
              <a:off x="5510175" y="238275"/>
              <a:ext cx="2841932" cy="2895701"/>
            </a:xfrm>
            <a:custGeom>
              <a:rect b="b" l="l" r="r" t="t"/>
              <a:pathLst>
                <a:path extrusionOk="0" h="31343" w="30761">
                  <a:moveTo>
                    <a:pt x="25462" y="1"/>
                  </a:moveTo>
                  <a:cubicBezTo>
                    <a:pt x="25003" y="1"/>
                    <a:pt x="24504" y="84"/>
                    <a:pt x="23962" y="262"/>
                  </a:cubicBezTo>
                  <a:cubicBezTo>
                    <a:pt x="22714" y="644"/>
                    <a:pt x="21848" y="1706"/>
                    <a:pt x="21270" y="2862"/>
                  </a:cubicBezTo>
                  <a:cubicBezTo>
                    <a:pt x="20785" y="3728"/>
                    <a:pt x="20693" y="5740"/>
                    <a:pt x="19919" y="6421"/>
                  </a:cubicBezTo>
                  <a:cubicBezTo>
                    <a:pt x="19549" y="6724"/>
                    <a:pt x="19197" y="6855"/>
                    <a:pt x="18859" y="6855"/>
                  </a:cubicBezTo>
                  <a:cubicBezTo>
                    <a:pt x="16740" y="6855"/>
                    <a:pt x="15176" y="1692"/>
                    <a:pt x="13183" y="1603"/>
                  </a:cubicBezTo>
                  <a:cubicBezTo>
                    <a:pt x="13116" y="1599"/>
                    <a:pt x="13051" y="1598"/>
                    <a:pt x="12987" y="1598"/>
                  </a:cubicBezTo>
                  <a:cubicBezTo>
                    <a:pt x="9937" y="1598"/>
                    <a:pt x="10508" y="5882"/>
                    <a:pt x="11357" y="7762"/>
                  </a:cubicBezTo>
                  <a:cubicBezTo>
                    <a:pt x="11842" y="8917"/>
                    <a:pt x="12420" y="10072"/>
                    <a:pt x="13276" y="11134"/>
                  </a:cubicBezTo>
                  <a:cubicBezTo>
                    <a:pt x="13956" y="12094"/>
                    <a:pt x="15205" y="12867"/>
                    <a:pt x="15586" y="14116"/>
                  </a:cubicBezTo>
                  <a:cubicBezTo>
                    <a:pt x="16357" y="16711"/>
                    <a:pt x="14815" y="17501"/>
                    <a:pt x="12974" y="17501"/>
                  </a:cubicBezTo>
                  <a:cubicBezTo>
                    <a:pt x="11807" y="17501"/>
                    <a:pt x="10520" y="17184"/>
                    <a:pt x="9624" y="16808"/>
                  </a:cubicBezTo>
                  <a:cubicBezTo>
                    <a:pt x="8752" y="16450"/>
                    <a:pt x="7859" y="16277"/>
                    <a:pt x="6986" y="16277"/>
                  </a:cubicBezTo>
                  <a:cubicBezTo>
                    <a:pt x="4586" y="16277"/>
                    <a:pt x="2333" y="17587"/>
                    <a:pt x="1062" y="19985"/>
                  </a:cubicBezTo>
                  <a:cubicBezTo>
                    <a:pt x="0" y="22203"/>
                    <a:pt x="93" y="25472"/>
                    <a:pt x="1248" y="27783"/>
                  </a:cubicBezTo>
                  <a:cubicBezTo>
                    <a:pt x="1953" y="29293"/>
                    <a:pt x="2762" y="29890"/>
                    <a:pt x="3534" y="29890"/>
                  </a:cubicBezTo>
                  <a:cubicBezTo>
                    <a:pt x="4978" y="29890"/>
                    <a:pt x="6291" y="27799"/>
                    <a:pt x="6540" y="25669"/>
                  </a:cubicBezTo>
                  <a:cubicBezTo>
                    <a:pt x="6754" y="23757"/>
                    <a:pt x="7623" y="23083"/>
                    <a:pt x="8725" y="23083"/>
                  </a:cubicBezTo>
                  <a:cubicBezTo>
                    <a:pt x="10121" y="23083"/>
                    <a:pt x="11892" y="24164"/>
                    <a:pt x="13183" y="25184"/>
                  </a:cubicBezTo>
                  <a:cubicBezTo>
                    <a:pt x="14106" y="25895"/>
                    <a:pt x="14783" y="26188"/>
                    <a:pt x="15317" y="26188"/>
                  </a:cubicBezTo>
                  <a:cubicBezTo>
                    <a:pt x="16736" y="26188"/>
                    <a:pt x="17148" y="24117"/>
                    <a:pt x="18474" y="22295"/>
                  </a:cubicBezTo>
                  <a:cubicBezTo>
                    <a:pt x="19049" y="21552"/>
                    <a:pt x="19836" y="21252"/>
                    <a:pt x="20692" y="21252"/>
                  </a:cubicBezTo>
                  <a:cubicBezTo>
                    <a:pt x="22710" y="21252"/>
                    <a:pt x="25108" y="22925"/>
                    <a:pt x="25984" y="24410"/>
                  </a:cubicBezTo>
                  <a:cubicBezTo>
                    <a:pt x="26655" y="25669"/>
                    <a:pt x="26944" y="27010"/>
                    <a:pt x="27336" y="28454"/>
                  </a:cubicBezTo>
                  <a:cubicBezTo>
                    <a:pt x="27624" y="29227"/>
                    <a:pt x="27624" y="30671"/>
                    <a:pt x="28006" y="31342"/>
                  </a:cubicBezTo>
                  <a:lnTo>
                    <a:pt x="28099" y="31146"/>
                  </a:lnTo>
                  <a:cubicBezTo>
                    <a:pt x="28129" y="31161"/>
                    <a:pt x="28159" y="31168"/>
                    <a:pt x="28189" y="31168"/>
                  </a:cubicBezTo>
                  <a:cubicBezTo>
                    <a:pt x="28548" y="31168"/>
                    <a:pt x="28887" y="30143"/>
                    <a:pt x="29069" y="29609"/>
                  </a:cubicBezTo>
                  <a:cubicBezTo>
                    <a:pt x="30502" y="24802"/>
                    <a:pt x="29935" y="19315"/>
                    <a:pt x="30409" y="14311"/>
                  </a:cubicBezTo>
                  <a:cubicBezTo>
                    <a:pt x="30760" y="10859"/>
                    <a:pt x="30710" y="1"/>
                    <a:pt x="25462"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88" name="Google Shape;3388;p95"/>
            <p:cNvSpPr/>
            <p:nvPr/>
          </p:nvSpPr>
          <p:spPr>
            <a:xfrm>
              <a:off x="5774125" y="2413353"/>
              <a:ext cx="160200" cy="180987"/>
            </a:xfrm>
            <a:custGeom>
              <a:rect b="b" l="l" r="r" t="t"/>
              <a:pathLst>
                <a:path extrusionOk="0" h="1959" w="1734">
                  <a:moveTo>
                    <a:pt x="991" y="1"/>
                  </a:moveTo>
                  <a:cubicBezTo>
                    <a:pt x="816" y="1"/>
                    <a:pt x="681" y="104"/>
                    <a:pt x="578" y="249"/>
                  </a:cubicBezTo>
                  <a:cubicBezTo>
                    <a:pt x="568" y="258"/>
                    <a:pt x="557" y="279"/>
                    <a:pt x="537" y="300"/>
                  </a:cubicBezTo>
                  <a:cubicBezTo>
                    <a:pt x="351" y="320"/>
                    <a:pt x="217" y="465"/>
                    <a:pt x="145" y="650"/>
                  </a:cubicBezTo>
                  <a:cubicBezTo>
                    <a:pt x="0" y="1012"/>
                    <a:pt x="0" y="1393"/>
                    <a:pt x="248" y="1703"/>
                  </a:cubicBezTo>
                  <a:cubicBezTo>
                    <a:pt x="381" y="1873"/>
                    <a:pt x="606" y="1959"/>
                    <a:pt x="825" y="1959"/>
                  </a:cubicBezTo>
                  <a:cubicBezTo>
                    <a:pt x="910" y="1959"/>
                    <a:pt x="995" y="1946"/>
                    <a:pt x="1073" y="1920"/>
                  </a:cubicBezTo>
                  <a:cubicBezTo>
                    <a:pt x="1373" y="1837"/>
                    <a:pt x="1630" y="1579"/>
                    <a:pt x="1692" y="1269"/>
                  </a:cubicBezTo>
                  <a:cubicBezTo>
                    <a:pt x="1733" y="1074"/>
                    <a:pt x="1713" y="898"/>
                    <a:pt x="1661" y="733"/>
                  </a:cubicBezTo>
                  <a:cubicBezTo>
                    <a:pt x="1692" y="547"/>
                    <a:pt x="1579" y="362"/>
                    <a:pt x="1424" y="258"/>
                  </a:cubicBezTo>
                  <a:cubicBezTo>
                    <a:pt x="1393" y="228"/>
                    <a:pt x="1362" y="187"/>
                    <a:pt x="1331" y="145"/>
                  </a:cubicBezTo>
                  <a:cubicBezTo>
                    <a:pt x="1259" y="52"/>
                    <a:pt x="1104" y="1"/>
                    <a:pt x="991" y="1"/>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89" name="Google Shape;3389;p95"/>
            <p:cNvSpPr/>
            <p:nvPr/>
          </p:nvSpPr>
          <p:spPr>
            <a:xfrm>
              <a:off x="5898017" y="1960377"/>
              <a:ext cx="158260" cy="159738"/>
            </a:xfrm>
            <a:custGeom>
              <a:rect b="b" l="l" r="r" t="t"/>
              <a:pathLst>
                <a:path extrusionOk="0" h="1729" w="1713">
                  <a:moveTo>
                    <a:pt x="814" y="0"/>
                  </a:moveTo>
                  <a:cubicBezTo>
                    <a:pt x="725" y="0"/>
                    <a:pt x="637" y="23"/>
                    <a:pt x="568" y="66"/>
                  </a:cubicBezTo>
                  <a:cubicBezTo>
                    <a:pt x="444" y="138"/>
                    <a:pt x="372" y="242"/>
                    <a:pt x="341" y="375"/>
                  </a:cubicBezTo>
                  <a:cubicBezTo>
                    <a:pt x="341" y="386"/>
                    <a:pt x="330" y="396"/>
                    <a:pt x="330" y="407"/>
                  </a:cubicBezTo>
                  <a:cubicBezTo>
                    <a:pt x="330" y="399"/>
                    <a:pt x="329" y="396"/>
                    <a:pt x="328" y="396"/>
                  </a:cubicBezTo>
                  <a:cubicBezTo>
                    <a:pt x="324" y="396"/>
                    <a:pt x="318" y="412"/>
                    <a:pt x="323" y="412"/>
                  </a:cubicBezTo>
                  <a:cubicBezTo>
                    <a:pt x="324" y="412"/>
                    <a:pt x="327" y="410"/>
                    <a:pt x="330" y="407"/>
                  </a:cubicBezTo>
                  <a:lnTo>
                    <a:pt x="330" y="407"/>
                  </a:lnTo>
                  <a:cubicBezTo>
                    <a:pt x="310" y="437"/>
                    <a:pt x="289" y="478"/>
                    <a:pt x="268" y="510"/>
                  </a:cubicBezTo>
                  <a:cubicBezTo>
                    <a:pt x="217" y="613"/>
                    <a:pt x="155" y="716"/>
                    <a:pt x="103" y="819"/>
                  </a:cubicBezTo>
                  <a:cubicBezTo>
                    <a:pt x="0" y="1005"/>
                    <a:pt x="21" y="1242"/>
                    <a:pt x="176" y="1397"/>
                  </a:cubicBezTo>
                  <a:lnTo>
                    <a:pt x="279" y="1500"/>
                  </a:lnTo>
                  <a:cubicBezTo>
                    <a:pt x="330" y="1551"/>
                    <a:pt x="424" y="1603"/>
                    <a:pt x="506" y="1624"/>
                  </a:cubicBezTo>
                  <a:cubicBezTo>
                    <a:pt x="591" y="1695"/>
                    <a:pt x="696" y="1729"/>
                    <a:pt x="802" y="1729"/>
                  </a:cubicBezTo>
                  <a:cubicBezTo>
                    <a:pt x="926" y="1729"/>
                    <a:pt x="1051" y="1682"/>
                    <a:pt x="1146" y="1592"/>
                  </a:cubicBezTo>
                  <a:cubicBezTo>
                    <a:pt x="1331" y="1417"/>
                    <a:pt x="1527" y="1262"/>
                    <a:pt x="1600" y="1015"/>
                  </a:cubicBezTo>
                  <a:cubicBezTo>
                    <a:pt x="1713" y="581"/>
                    <a:pt x="1362" y="283"/>
                    <a:pt x="1052" y="66"/>
                  </a:cubicBezTo>
                  <a:cubicBezTo>
                    <a:pt x="982" y="21"/>
                    <a:pt x="897" y="0"/>
                    <a:pt x="814"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90" name="Google Shape;3390;p95"/>
            <p:cNvSpPr/>
            <p:nvPr/>
          </p:nvSpPr>
          <p:spPr>
            <a:xfrm>
              <a:off x="6434602" y="2116420"/>
              <a:ext cx="143016" cy="187085"/>
            </a:xfrm>
            <a:custGeom>
              <a:rect b="b" l="l" r="r" t="t"/>
              <a:pathLst>
                <a:path extrusionOk="0" h="2025" w="1548">
                  <a:moveTo>
                    <a:pt x="601" y="0"/>
                  </a:moveTo>
                  <a:cubicBezTo>
                    <a:pt x="436" y="0"/>
                    <a:pt x="276" y="83"/>
                    <a:pt x="175" y="265"/>
                  </a:cubicBezTo>
                  <a:cubicBezTo>
                    <a:pt x="72" y="440"/>
                    <a:pt x="51" y="646"/>
                    <a:pt x="41" y="832"/>
                  </a:cubicBezTo>
                  <a:cubicBezTo>
                    <a:pt x="0" y="1224"/>
                    <a:pt x="10" y="1698"/>
                    <a:pt x="361" y="1946"/>
                  </a:cubicBezTo>
                  <a:cubicBezTo>
                    <a:pt x="443" y="2000"/>
                    <a:pt x="526" y="2024"/>
                    <a:pt x="608" y="2024"/>
                  </a:cubicBezTo>
                  <a:cubicBezTo>
                    <a:pt x="743" y="2024"/>
                    <a:pt x="875" y="1960"/>
                    <a:pt x="990" y="1863"/>
                  </a:cubicBezTo>
                  <a:cubicBezTo>
                    <a:pt x="1186" y="1853"/>
                    <a:pt x="1372" y="1719"/>
                    <a:pt x="1434" y="1523"/>
                  </a:cubicBezTo>
                  <a:cubicBezTo>
                    <a:pt x="1454" y="1420"/>
                    <a:pt x="1475" y="1327"/>
                    <a:pt x="1485" y="1234"/>
                  </a:cubicBezTo>
                  <a:cubicBezTo>
                    <a:pt x="1516" y="1173"/>
                    <a:pt x="1547" y="1100"/>
                    <a:pt x="1547" y="1017"/>
                  </a:cubicBezTo>
                  <a:cubicBezTo>
                    <a:pt x="1547" y="863"/>
                    <a:pt x="1475" y="749"/>
                    <a:pt x="1382" y="667"/>
                  </a:cubicBezTo>
                  <a:cubicBezTo>
                    <a:pt x="1351" y="616"/>
                    <a:pt x="1320" y="574"/>
                    <a:pt x="1279" y="522"/>
                  </a:cubicBezTo>
                  <a:cubicBezTo>
                    <a:pt x="1238" y="471"/>
                    <a:pt x="1186" y="440"/>
                    <a:pt x="1135" y="389"/>
                  </a:cubicBezTo>
                  <a:cubicBezTo>
                    <a:pt x="1124" y="347"/>
                    <a:pt x="1103" y="295"/>
                    <a:pt x="1073" y="254"/>
                  </a:cubicBezTo>
                  <a:cubicBezTo>
                    <a:pt x="951" y="91"/>
                    <a:pt x="774" y="0"/>
                    <a:pt x="601"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91" name="Google Shape;3391;p95"/>
            <p:cNvSpPr/>
            <p:nvPr/>
          </p:nvSpPr>
          <p:spPr>
            <a:xfrm>
              <a:off x="6864018" y="1933954"/>
              <a:ext cx="156689" cy="160200"/>
            </a:xfrm>
            <a:custGeom>
              <a:rect b="b" l="l" r="r" t="t"/>
              <a:pathLst>
                <a:path extrusionOk="0" h="1734" w="1696">
                  <a:moveTo>
                    <a:pt x="1146" y="1"/>
                  </a:moveTo>
                  <a:cubicBezTo>
                    <a:pt x="1140" y="1"/>
                    <a:pt x="1134" y="1"/>
                    <a:pt x="1129" y="1"/>
                  </a:cubicBezTo>
                  <a:cubicBezTo>
                    <a:pt x="973" y="1"/>
                    <a:pt x="829" y="42"/>
                    <a:pt x="705" y="115"/>
                  </a:cubicBezTo>
                  <a:cubicBezTo>
                    <a:pt x="592" y="145"/>
                    <a:pt x="489" y="218"/>
                    <a:pt x="427" y="331"/>
                  </a:cubicBezTo>
                  <a:cubicBezTo>
                    <a:pt x="386" y="414"/>
                    <a:pt x="334" y="476"/>
                    <a:pt x="283" y="548"/>
                  </a:cubicBezTo>
                  <a:cubicBezTo>
                    <a:pt x="180" y="693"/>
                    <a:pt x="128" y="858"/>
                    <a:pt x="86" y="1023"/>
                  </a:cubicBezTo>
                  <a:cubicBezTo>
                    <a:pt x="1" y="1347"/>
                    <a:pt x="259" y="1627"/>
                    <a:pt x="559" y="1627"/>
                  </a:cubicBezTo>
                  <a:cubicBezTo>
                    <a:pt x="584" y="1627"/>
                    <a:pt x="609" y="1625"/>
                    <a:pt x="633" y="1621"/>
                  </a:cubicBezTo>
                  <a:cubicBezTo>
                    <a:pt x="726" y="1683"/>
                    <a:pt x="829" y="1734"/>
                    <a:pt x="932" y="1734"/>
                  </a:cubicBezTo>
                  <a:cubicBezTo>
                    <a:pt x="1149" y="1734"/>
                    <a:pt x="1314" y="1590"/>
                    <a:pt x="1386" y="1404"/>
                  </a:cubicBezTo>
                  <a:cubicBezTo>
                    <a:pt x="1417" y="1383"/>
                    <a:pt x="1448" y="1363"/>
                    <a:pt x="1469" y="1332"/>
                  </a:cubicBezTo>
                  <a:cubicBezTo>
                    <a:pt x="1696" y="1085"/>
                    <a:pt x="1613" y="785"/>
                    <a:pt x="1613" y="476"/>
                  </a:cubicBezTo>
                  <a:cubicBezTo>
                    <a:pt x="1613" y="223"/>
                    <a:pt x="1406" y="1"/>
                    <a:pt x="1146" y="1"/>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92" name="Google Shape;3392;p95"/>
            <p:cNvSpPr/>
            <p:nvPr/>
          </p:nvSpPr>
          <p:spPr>
            <a:xfrm>
              <a:off x="7359861" y="1915384"/>
              <a:ext cx="163988" cy="152162"/>
            </a:xfrm>
            <a:custGeom>
              <a:rect b="b" l="l" r="r" t="t"/>
              <a:pathLst>
                <a:path extrusionOk="0" h="1647" w="1775">
                  <a:moveTo>
                    <a:pt x="1056" y="1"/>
                  </a:moveTo>
                  <a:cubicBezTo>
                    <a:pt x="1034" y="1"/>
                    <a:pt x="1013" y="3"/>
                    <a:pt x="991" y="6"/>
                  </a:cubicBezTo>
                  <a:lnTo>
                    <a:pt x="960" y="6"/>
                  </a:lnTo>
                  <a:cubicBezTo>
                    <a:pt x="775" y="6"/>
                    <a:pt x="651" y="99"/>
                    <a:pt x="548" y="243"/>
                  </a:cubicBezTo>
                  <a:cubicBezTo>
                    <a:pt x="465" y="346"/>
                    <a:pt x="383" y="460"/>
                    <a:pt x="321" y="573"/>
                  </a:cubicBezTo>
                  <a:cubicBezTo>
                    <a:pt x="259" y="687"/>
                    <a:pt x="218" y="800"/>
                    <a:pt x="156" y="914"/>
                  </a:cubicBezTo>
                  <a:cubicBezTo>
                    <a:pt x="1" y="1234"/>
                    <a:pt x="186" y="1646"/>
                    <a:pt x="578" y="1646"/>
                  </a:cubicBezTo>
                  <a:cubicBezTo>
                    <a:pt x="672" y="1646"/>
                    <a:pt x="775" y="1636"/>
                    <a:pt x="878" y="1636"/>
                  </a:cubicBezTo>
                  <a:cubicBezTo>
                    <a:pt x="904" y="1641"/>
                    <a:pt x="930" y="1643"/>
                    <a:pt x="954" y="1643"/>
                  </a:cubicBezTo>
                  <a:cubicBezTo>
                    <a:pt x="1045" y="1643"/>
                    <a:pt x="1124" y="1615"/>
                    <a:pt x="1197" y="1574"/>
                  </a:cubicBezTo>
                  <a:cubicBezTo>
                    <a:pt x="1352" y="1522"/>
                    <a:pt x="1486" y="1440"/>
                    <a:pt x="1589" y="1295"/>
                  </a:cubicBezTo>
                  <a:cubicBezTo>
                    <a:pt x="1775" y="1017"/>
                    <a:pt x="1610" y="646"/>
                    <a:pt x="1517" y="357"/>
                  </a:cubicBezTo>
                  <a:cubicBezTo>
                    <a:pt x="1452" y="170"/>
                    <a:pt x="1260" y="1"/>
                    <a:pt x="1056" y="1"/>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93" name="Google Shape;3393;p95"/>
            <p:cNvSpPr/>
            <p:nvPr/>
          </p:nvSpPr>
          <p:spPr>
            <a:xfrm>
              <a:off x="7171206" y="1552025"/>
              <a:ext cx="161124" cy="141538"/>
            </a:xfrm>
            <a:custGeom>
              <a:rect b="b" l="l" r="r" t="t"/>
              <a:pathLst>
                <a:path extrusionOk="0" h="1532" w="1744">
                  <a:moveTo>
                    <a:pt x="1074" y="1"/>
                  </a:moveTo>
                  <a:cubicBezTo>
                    <a:pt x="1033" y="1"/>
                    <a:pt x="992" y="4"/>
                    <a:pt x="949" y="9"/>
                  </a:cubicBezTo>
                  <a:cubicBezTo>
                    <a:pt x="867" y="20"/>
                    <a:pt x="795" y="61"/>
                    <a:pt x="733" y="112"/>
                  </a:cubicBezTo>
                  <a:lnTo>
                    <a:pt x="733" y="102"/>
                  </a:lnTo>
                  <a:cubicBezTo>
                    <a:pt x="681" y="91"/>
                    <a:pt x="640" y="82"/>
                    <a:pt x="599" y="82"/>
                  </a:cubicBezTo>
                  <a:lnTo>
                    <a:pt x="589" y="82"/>
                  </a:lnTo>
                  <a:cubicBezTo>
                    <a:pt x="577" y="80"/>
                    <a:pt x="566" y="79"/>
                    <a:pt x="554" y="79"/>
                  </a:cubicBezTo>
                  <a:cubicBezTo>
                    <a:pt x="407" y="79"/>
                    <a:pt x="243" y="195"/>
                    <a:pt x="176" y="318"/>
                  </a:cubicBezTo>
                  <a:cubicBezTo>
                    <a:pt x="83" y="494"/>
                    <a:pt x="62" y="731"/>
                    <a:pt x="32" y="927"/>
                  </a:cubicBezTo>
                  <a:cubicBezTo>
                    <a:pt x="0" y="1102"/>
                    <a:pt x="32" y="1257"/>
                    <a:pt x="155" y="1391"/>
                  </a:cubicBezTo>
                  <a:cubicBezTo>
                    <a:pt x="247" y="1484"/>
                    <a:pt x="372" y="1532"/>
                    <a:pt x="498" y="1532"/>
                  </a:cubicBezTo>
                  <a:cubicBezTo>
                    <a:pt x="583" y="1532"/>
                    <a:pt x="668" y="1510"/>
                    <a:pt x="743" y="1464"/>
                  </a:cubicBezTo>
                  <a:cubicBezTo>
                    <a:pt x="826" y="1412"/>
                    <a:pt x="919" y="1361"/>
                    <a:pt x="1011" y="1319"/>
                  </a:cubicBezTo>
                  <a:cubicBezTo>
                    <a:pt x="1022" y="1319"/>
                    <a:pt x="1032" y="1319"/>
                    <a:pt x="1032" y="1309"/>
                  </a:cubicBezTo>
                  <a:cubicBezTo>
                    <a:pt x="1063" y="1309"/>
                    <a:pt x="1084" y="1299"/>
                    <a:pt x="1104" y="1278"/>
                  </a:cubicBezTo>
                  <a:cubicBezTo>
                    <a:pt x="1125" y="1278"/>
                    <a:pt x="1146" y="1267"/>
                    <a:pt x="1156" y="1257"/>
                  </a:cubicBezTo>
                  <a:cubicBezTo>
                    <a:pt x="1341" y="1164"/>
                    <a:pt x="1465" y="969"/>
                    <a:pt x="1589" y="814"/>
                  </a:cubicBezTo>
                  <a:cubicBezTo>
                    <a:pt x="1744" y="607"/>
                    <a:pt x="1651" y="360"/>
                    <a:pt x="1476" y="215"/>
                  </a:cubicBezTo>
                  <a:cubicBezTo>
                    <a:pt x="1465" y="185"/>
                    <a:pt x="1444" y="153"/>
                    <a:pt x="1414" y="133"/>
                  </a:cubicBezTo>
                  <a:cubicBezTo>
                    <a:pt x="1312" y="32"/>
                    <a:pt x="1199" y="1"/>
                    <a:pt x="1074" y="1"/>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94" name="Google Shape;3394;p95"/>
            <p:cNvSpPr/>
            <p:nvPr/>
          </p:nvSpPr>
          <p:spPr>
            <a:xfrm>
              <a:off x="7460008" y="1266547"/>
              <a:ext cx="133500" cy="156504"/>
            </a:xfrm>
            <a:custGeom>
              <a:rect b="b" l="l" r="r" t="t"/>
              <a:pathLst>
                <a:path extrusionOk="0" h="1694" w="1445">
                  <a:moveTo>
                    <a:pt x="564" y="1"/>
                  </a:moveTo>
                  <a:cubicBezTo>
                    <a:pt x="351" y="1"/>
                    <a:pt x="135" y="145"/>
                    <a:pt x="83" y="355"/>
                  </a:cubicBezTo>
                  <a:cubicBezTo>
                    <a:pt x="62" y="448"/>
                    <a:pt x="51" y="541"/>
                    <a:pt x="62" y="634"/>
                  </a:cubicBezTo>
                  <a:cubicBezTo>
                    <a:pt x="21" y="747"/>
                    <a:pt x="0" y="871"/>
                    <a:pt x="0" y="985"/>
                  </a:cubicBezTo>
                  <a:cubicBezTo>
                    <a:pt x="0" y="1180"/>
                    <a:pt x="72" y="1335"/>
                    <a:pt x="196" y="1490"/>
                  </a:cubicBezTo>
                  <a:cubicBezTo>
                    <a:pt x="268" y="1583"/>
                    <a:pt x="413" y="1666"/>
                    <a:pt x="526" y="1686"/>
                  </a:cubicBezTo>
                  <a:cubicBezTo>
                    <a:pt x="571" y="1691"/>
                    <a:pt x="614" y="1694"/>
                    <a:pt x="656" y="1694"/>
                  </a:cubicBezTo>
                  <a:cubicBezTo>
                    <a:pt x="787" y="1694"/>
                    <a:pt x="907" y="1669"/>
                    <a:pt x="1032" y="1614"/>
                  </a:cubicBezTo>
                  <a:cubicBezTo>
                    <a:pt x="1279" y="1510"/>
                    <a:pt x="1444" y="1212"/>
                    <a:pt x="1424" y="943"/>
                  </a:cubicBezTo>
                  <a:cubicBezTo>
                    <a:pt x="1382" y="552"/>
                    <a:pt x="1114" y="273"/>
                    <a:pt x="794" y="66"/>
                  </a:cubicBezTo>
                  <a:cubicBezTo>
                    <a:pt x="724" y="21"/>
                    <a:pt x="644" y="1"/>
                    <a:pt x="564" y="1"/>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95" name="Google Shape;3395;p95"/>
            <p:cNvSpPr/>
            <p:nvPr/>
          </p:nvSpPr>
          <p:spPr>
            <a:xfrm>
              <a:off x="6821520" y="1081218"/>
              <a:ext cx="162048" cy="180340"/>
            </a:xfrm>
            <a:custGeom>
              <a:rect b="b" l="l" r="r" t="t"/>
              <a:pathLst>
                <a:path extrusionOk="0" h="1952" w="1754">
                  <a:moveTo>
                    <a:pt x="850" y="0"/>
                  </a:moveTo>
                  <a:cubicBezTo>
                    <a:pt x="689" y="0"/>
                    <a:pt x="526" y="60"/>
                    <a:pt x="381" y="154"/>
                  </a:cubicBezTo>
                  <a:cubicBezTo>
                    <a:pt x="196" y="277"/>
                    <a:pt x="103" y="504"/>
                    <a:pt x="175" y="721"/>
                  </a:cubicBezTo>
                  <a:cubicBezTo>
                    <a:pt x="41" y="979"/>
                    <a:pt x="0" y="1278"/>
                    <a:pt x="175" y="1547"/>
                  </a:cubicBezTo>
                  <a:cubicBezTo>
                    <a:pt x="335" y="1786"/>
                    <a:pt x="631" y="1952"/>
                    <a:pt x="928" y="1952"/>
                  </a:cubicBezTo>
                  <a:cubicBezTo>
                    <a:pt x="1015" y="1952"/>
                    <a:pt x="1102" y="1938"/>
                    <a:pt x="1186" y="1907"/>
                  </a:cubicBezTo>
                  <a:cubicBezTo>
                    <a:pt x="1424" y="1815"/>
                    <a:pt x="1578" y="1660"/>
                    <a:pt x="1671" y="1423"/>
                  </a:cubicBezTo>
                  <a:cubicBezTo>
                    <a:pt x="1754" y="1185"/>
                    <a:pt x="1671" y="917"/>
                    <a:pt x="1589" y="701"/>
                  </a:cubicBezTo>
                  <a:cubicBezTo>
                    <a:pt x="1495" y="463"/>
                    <a:pt x="1392" y="206"/>
                    <a:pt x="1155" y="82"/>
                  </a:cubicBezTo>
                  <a:cubicBezTo>
                    <a:pt x="1058" y="25"/>
                    <a:pt x="955" y="0"/>
                    <a:pt x="850"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96" name="Google Shape;3396;p95"/>
            <p:cNvSpPr/>
            <p:nvPr/>
          </p:nvSpPr>
          <p:spPr>
            <a:xfrm>
              <a:off x="7283641" y="981994"/>
              <a:ext cx="146896" cy="132484"/>
            </a:xfrm>
            <a:custGeom>
              <a:rect b="b" l="l" r="r" t="t"/>
              <a:pathLst>
                <a:path extrusionOk="0" h="1434" w="1590">
                  <a:moveTo>
                    <a:pt x="1115" y="1"/>
                  </a:moveTo>
                  <a:cubicBezTo>
                    <a:pt x="867" y="10"/>
                    <a:pt x="640" y="93"/>
                    <a:pt x="486" y="289"/>
                  </a:cubicBezTo>
                  <a:cubicBezTo>
                    <a:pt x="300" y="310"/>
                    <a:pt x="124" y="464"/>
                    <a:pt x="73" y="650"/>
                  </a:cubicBezTo>
                  <a:cubicBezTo>
                    <a:pt x="1" y="898"/>
                    <a:pt x="135" y="1115"/>
                    <a:pt x="362" y="1218"/>
                  </a:cubicBezTo>
                  <a:cubicBezTo>
                    <a:pt x="383" y="1228"/>
                    <a:pt x="403" y="1238"/>
                    <a:pt x="413" y="1248"/>
                  </a:cubicBezTo>
                  <a:lnTo>
                    <a:pt x="537" y="1310"/>
                  </a:lnTo>
                  <a:cubicBezTo>
                    <a:pt x="671" y="1383"/>
                    <a:pt x="805" y="1434"/>
                    <a:pt x="950" y="1434"/>
                  </a:cubicBezTo>
                  <a:cubicBezTo>
                    <a:pt x="1167" y="1434"/>
                    <a:pt x="1373" y="1310"/>
                    <a:pt x="1476" y="1115"/>
                  </a:cubicBezTo>
                  <a:cubicBezTo>
                    <a:pt x="1579" y="929"/>
                    <a:pt x="1589" y="702"/>
                    <a:pt x="1589" y="485"/>
                  </a:cubicBezTo>
                  <a:cubicBezTo>
                    <a:pt x="1589" y="228"/>
                    <a:pt x="1373" y="1"/>
                    <a:pt x="1115" y="1"/>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97" name="Google Shape;3397;p95"/>
            <p:cNvSpPr/>
            <p:nvPr/>
          </p:nvSpPr>
          <p:spPr>
            <a:xfrm>
              <a:off x="6712873" y="724603"/>
              <a:ext cx="149483" cy="159461"/>
            </a:xfrm>
            <a:custGeom>
              <a:rect b="b" l="l" r="r" t="t"/>
              <a:pathLst>
                <a:path extrusionOk="0" h="1726" w="1618">
                  <a:moveTo>
                    <a:pt x="830" y="0"/>
                  </a:moveTo>
                  <a:cubicBezTo>
                    <a:pt x="792" y="0"/>
                    <a:pt x="752" y="4"/>
                    <a:pt x="711" y="11"/>
                  </a:cubicBezTo>
                  <a:cubicBezTo>
                    <a:pt x="526" y="53"/>
                    <a:pt x="402" y="187"/>
                    <a:pt x="310" y="352"/>
                  </a:cubicBezTo>
                  <a:cubicBezTo>
                    <a:pt x="83" y="497"/>
                    <a:pt x="0" y="785"/>
                    <a:pt x="134" y="1012"/>
                  </a:cubicBezTo>
                  <a:cubicBezTo>
                    <a:pt x="258" y="1229"/>
                    <a:pt x="340" y="1497"/>
                    <a:pt x="557" y="1641"/>
                  </a:cubicBezTo>
                  <a:cubicBezTo>
                    <a:pt x="638" y="1687"/>
                    <a:pt x="735" y="1716"/>
                    <a:pt x="827" y="1716"/>
                  </a:cubicBezTo>
                  <a:cubicBezTo>
                    <a:pt x="840" y="1716"/>
                    <a:pt x="854" y="1715"/>
                    <a:pt x="867" y="1714"/>
                  </a:cubicBezTo>
                  <a:lnTo>
                    <a:pt x="1000" y="1714"/>
                  </a:lnTo>
                  <a:cubicBezTo>
                    <a:pt x="1037" y="1721"/>
                    <a:pt x="1075" y="1725"/>
                    <a:pt x="1112" y="1725"/>
                  </a:cubicBezTo>
                  <a:cubicBezTo>
                    <a:pt x="1374" y="1725"/>
                    <a:pt x="1618" y="1539"/>
                    <a:pt x="1609" y="1249"/>
                  </a:cubicBezTo>
                  <a:cubicBezTo>
                    <a:pt x="1599" y="868"/>
                    <a:pt x="1465" y="548"/>
                    <a:pt x="1259" y="238"/>
                  </a:cubicBezTo>
                  <a:cubicBezTo>
                    <a:pt x="1148" y="78"/>
                    <a:pt x="1004" y="0"/>
                    <a:pt x="830"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98" name="Google Shape;3398;p95"/>
            <p:cNvSpPr/>
            <p:nvPr/>
          </p:nvSpPr>
          <p:spPr>
            <a:xfrm>
              <a:off x="7596187" y="679887"/>
              <a:ext cx="123984" cy="142462"/>
            </a:xfrm>
            <a:custGeom>
              <a:rect b="b" l="l" r="r" t="t"/>
              <a:pathLst>
                <a:path extrusionOk="0" h="1542" w="1342">
                  <a:moveTo>
                    <a:pt x="517" y="0"/>
                  </a:moveTo>
                  <a:cubicBezTo>
                    <a:pt x="362" y="0"/>
                    <a:pt x="166" y="93"/>
                    <a:pt x="104" y="238"/>
                  </a:cubicBezTo>
                  <a:cubicBezTo>
                    <a:pt x="22" y="433"/>
                    <a:pt x="1" y="578"/>
                    <a:pt x="32" y="774"/>
                  </a:cubicBezTo>
                  <a:lnTo>
                    <a:pt x="63" y="867"/>
                  </a:lnTo>
                  <a:cubicBezTo>
                    <a:pt x="22" y="1063"/>
                    <a:pt x="73" y="1259"/>
                    <a:pt x="280" y="1382"/>
                  </a:cubicBezTo>
                  <a:cubicBezTo>
                    <a:pt x="342" y="1414"/>
                    <a:pt x="424" y="1434"/>
                    <a:pt x="507" y="1444"/>
                  </a:cubicBezTo>
                  <a:cubicBezTo>
                    <a:pt x="584" y="1511"/>
                    <a:pt x="691" y="1542"/>
                    <a:pt x="798" y="1542"/>
                  </a:cubicBezTo>
                  <a:cubicBezTo>
                    <a:pt x="890" y="1542"/>
                    <a:pt x="981" y="1519"/>
                    <a:pt x="1053" y="1476"/>
                  </a:cubicBezTo>
                  <a:cubicBezTo>
                    <a:pt x="1291" y="1331"/>
                    <a:pt x="1342" y="1052"/>
                    <a:pt x="1218" y="816"/>
                  </a:cubicBezTo>
                  <a:cubicBezTo>
                    <a:pt x="1218" y="816"/>
                    <a:pt x="1218" y="805"/>
                    <a:pt x="1208" y="795"/>
                  </a:cubicBezTo>
                  <a:cubicBezTo>
                    <a:pt x="1249" y="630"/>
                    <a:pt x="1229" y="465"/>
                    <a:pt x="1136" y="320"/>
                  </a:cubicBezTo>
                  <a:cubicBezTo>
                    <a:pt x="1074" y="227"/>
                    <a:pt x="991" y="145"/>
                    <a:pt x="899" y="93"/>
                  </a:cubicBezTo>
                  <a:cubicBezTo>
                    <a:pt x="816" y="42"/>
                    <a:pt x="723" y="0"/>
                    <a:pt x="610"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99" name="Google Shape;3399;p95"/>
            <p:cNvSpPr/>
            <p:nvPr/>
          </p:nvSpPr>
          <p:spPr>
            <a:xfrm>
              <a:off x="6845264" y="2369284"/>
              <a:ext cx="134516" cy="124261"/>
            </a:xfrm>
            <a:custGeom>
              <a:rect b="b" l="l" r="r" t="t"/>
              <a:pathLst>
                <a:path extrusionOk="0" h="1345" w="1456">
                  <a:moveTo>
                    <a:pt x="894" y="0"/>
                  </a:moveTo>
                  <a:cubicBezTo>
                    <a:pt x="878" y="0"/>
                    <a:pt x="862" y="1"/>
                    <a:pt x="846" y="3"/>
                  </a:cubicBezTo>
                  <a:cubicBezTo>
                    <a:pt x="733" y="13"/>
                    <a:pt x="630" y="55"/>
                    <a:pt x="537" y="107"/>
                  </a:cubicBezTo>
                  <a:cubicBezTo>
                    <a:pt x="496" y="127"/>
                    <a:pt x="465" y="137"/>
                    <a:pt x="434" y="158"/>
                  </a:cubicBezTo>
                  <a:cubicBezTo>
                    <a:pt x="321" y="240"/>
                    <a:pt x="238" y="343"/>
                    <a:pt x="186" y="478"/>
                  </a:cubicBezTo>
                  <a:cubicBezTo>
                    <a:pt x="176" y="488"/>
                    <a:pt x="156" y="509"/>
                    <a:pt x="145" y="529"/>
                  </a:cubicBezTo>
                  <a:cubicBezTo>
                    <a:pt x="1" y="746"/>
                    <a:pt x="104" y="1056"/>
                    <a:pt x="321" y="1189"/>
                  </a:cubicBezTo>
                  <a:cubicBezTo>
                    <a:pt x="351" y="1200"/>
                    <a:pt x="383" y="1221"/>
                    <a:pt x="413" y="1231"/>
                  </a:cubicBezTo>
                  <a:cubicBezTo>
                    <a:pt x="475" y="1272"/>
                    <a:pt x="537" y="1313"/>
                    <a:pt x="619" y="1324"/>
                  </a:cubicBezTo>
                  <a:cubicBezTo>
                    <a:pt x="733" y="1344"/>
                    <a:pt x="836" y="1344"/>
                    <a:pt x="950" y="1344"/>
                  </a:cubicBezTo>
                  <a:cubicBezTo>
                    <a:pt x="1197" y="1344"/>
                    <a:pt x="1435" y="1127"/>
                    <a:pt x="1424" y="870"/>
                  </a:cubicBezTo>
                  <a:cubicBezTo>
                    <a:pt x="1424" y="808"/>
                    <a:pt x="1414" y="756"/>
                    <a:pt x="1403" y="705"/>
                  </a:cubicBezTo>
                  <a:cubicBezTo>
                    <a:pt x="1455" y="509"/>
                    <a:pt x="1393" y="282"/>
                    <a:pt x="1218" y="178"/>
                  </a:cubicBezTo>
                  <a:cubicBezTo>
                    <a:pt x="1144" y="77"/>
                    <a:pt x="1029" y="0"/>
                    <a:pt x="894"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00" name="Google Shape;3400;p95"/>
            <p:cNvSpPr/>
            <p:nvPr/>
          </p:nvSpPr>
          <p:spPr>
            <a:xfrm>
              <a:off x="7625844" y="1755831"/>
              <a:ext cx="99132" cy="115392"/>
            </a:xfrm>
            <a:custGeom>
              <a:rect b="b" l="l" r="r" t="t"/>
              <a:pathLst>
                <a:path extrusionOk="0" h="1249" w="1073">
                  <a:moveTo>
                    <a:pt x="484" y="0"/>
                  </a:moveTo>
                  <a:cubicBezTo>
                    <a:pt x="227" y="0"/>
                    <a:pt x="0" y="217"/>
                    <a:pt x="0" y="485"/>
                  </a:cubicBezTo>
                  <a:cubicBezTo>
                    <a:pt x="0" y="588"/>
                    <a:pt x="41" y="681"/>
                    <a:pt x="103" y="764"/>
                  </a:cubicBezTo>
                  <a:lnTo>
                    <a:pt x="103" y="774"/>
                  </a:lnTo>
                  <a:cubicBezTo>
                    <a:pt x="103" y="1032"/>
                    <a:pt x="319" y="1248"/>
                    <a:pt x="578" y="1248"/>
                  </a:cubicBezTo>
                  <a:cubicBezTo>
                    <a:pt x="846" y="1248"/>
                    <a:pt x="1062" y="1032"/>
                    <a:pt x="1062" y="774"/>
                  </a:cubicBezTo>
                  <a:cubicBezTo>
                    <a:pt x="1062" y="599"/>
                    <a:pt x="1073" y="423"/>
                    <a:pt x="980" y="269"/>
                  </a:cubicBezTo>
                  <a:cubicBezTo>
                    <a:pt x="876" y="83"/>
                    <a:pt x="691" y="0"/>
                    <a:pt x="484"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3401" name="Google Shape;3401;p95"/>
          <p:cNvSpPr txBox="1"/>
          <p:nvPr>
            <p:ph idx="1" type="subTitle"/>
          </p:nvPr>
        </p:nvSpPr>
        <p:spPr>
          <a:xfrm>
            <a:off x="6429449" y="3927764"/>
            <a:ext cx="1725000" cy="598800"/>
          </a:xfrm>
          <a:prstGeom prst="rect">
            <a:avLst/>
          </a:prstGeom>
        </p:spPr>
        <p:txBody>
          <a:bodyPr anchorCtr="0" anchor="ctr" bIns="91425" lIns="91425" spcFirstLastPara="1" rIns="91425" wrap="square" tIns="91425">
            <a:noAutofit/>
          </a:bodyPr>
          <a:lstStyle>
            <a:lvl1pPr lvl="0" rtl="0" algn="ctr">
              <a:lnSpc>
                <a:spcPct val="100000"/>
              </a:lnSpc>
              <a:spcBef>
                <a:spcPts val="0"/>
              </a:spcBef>
              <a:spcAft>
                <a:spcPts val="0"/>
              </a:spcAft>
              <a:buClr>
                <a:schemeClr val="dk1"/>
              </a:buClr>
              <a:buSzPts val="2400"/>
              <a:buFont typeface="PT Sans"/>
              <a:buNone/>
              <a:defRPr>
                <a:solidFill>
                  <a:schemeClr val="dk1"/>
                </a:solidFill>
              </a:defRPr>
            </a:lvl1pPr>
            <a:lvl2pPr lvl="1" rtl="0" algn="ctr">
              <a:lnSpc>
                <a:spcPct val="100000"/>
              </a:lnSpc>
              <a:spcBef>
                <a:spcPts val="0"/>
              </a:spcBef>
              <a:spcAft>
                <a:spcPts val="0"/>
              </a:spcAft>
              <a:buClr>
                <a:schemeClr val="dk1"/>
              </a:buClr>
              <a:buSzPts val="2100"/>
              <a:buNone/>
              <a:defRPr sz="2100">
                <a:solidFill>
                  <a:schemeClr val="dk1"/>
                </a:solidFill>
              </a:defRPr>
            </a:lvl2pPr>
            <a:lvl3pPr lvl="2" rtl="0" algn="ctr">
              <a:lnSpc>
                <a:spcPct val="100000"/>
              </a:lnSpc>
              <a:spcBef>
                <a:spcPts val="0"/>
              </a:spcBef>
              <a:spcAft>
                <a:spcPts val="0"/>
              </a:spcAft>
              <a:buClr>
                <a:schemeClr val="dk1"/>
              </a:buClr>
              <a:buSzPts val="2100"/>
              <a:buNone/>
              <a:defRPr sz="2100">
                <a:solidFill>
                  <a:schemeClr val="dk1"/>
                </a:solidFill>
              </a:defRPr>
            </a:lvl3pPr>
            <a:lvl4pPr lvl="3" rtl="0" algn="ctr">
              <a:lnSpc>
                <a:spcPct val="100000"/>
              </a:lnSpc>
              <a:spcBef>
                <a:spcPts val="0"/>
              </a:spcBef>
              <a:spcAft>
                <a:spcPts val="0"/>
              </a:spcAft>
              <a:buClr>
                <a:schemeClr val="dk1"/>
              </a:buClr>
              <a:buSzPts val="2100"/>
              <a:buFont typeface="PT Sans"/>
              <a:buNone/>
              <a:defRPr sz="2100">
                <a:solidFill>
                  <a:schemeClr val="dk1"/>
                </a:solidFill>
                <a:latin typeface="PT Sans"/>
                <a:ea typeface="PT Sans"/>
                <a:cs typeface="PT Sans"/>
                <a:sym typeface="PT Sans"/>
              </a:defRPr>
            </a:lvl4pPr>
            <a:lvl5pPr lvl="4" rtl="0" algn="ctr">
              <a:lnSpc>
                <a:spcPct val="100000"/>
              </a:lnSpc>
              <a:spcBef>
                <a:spcPts val="0"/>
              </a:spcBef>
              <a:spcAft>
                <a:spcPts val="0"/>
              </a:spcAft>
              <a:buClr>
                <a:schemeClr val="dk1"/>
              </a:buClr>
              <a:buSzPts val="2100"/>
              <a:buFont typeface="PT Sans"/>
              <a:buNone/>
              <a:defRPr sz="2100">
                <a:solidFill>
                  <a:schemeClr val="dk1"/>
                </a:solidFill>
                <a:latin typeface="PT Sans"/>
                <a:ea typeface="PT Sans"/>
                <a:cs typeface="PT Sans"/>
                <a:sym typeface="PT Sans"/>
              </a:defRPr>
            </a:lvl5pPr>
            <a:lvl6pPr lvl="5" rtl="0" algn="ctr">
              <a:lnSpc>
                <a:spcPct val="100000"/>
              </a:lnSpc>
              <a:spcBef>
                <a:spcPts val="0"/>
              </a:spcBef>
              <a:spcAft>
                <a:spcPts val="0"/>
              </a:spcAft>
              <a:buClr>
                <a:schemeClr val="dk1"/>
              </a:buClr>
              <a:buSzPts val="2100"/>
              <a:buFont typeface="PT Sans"/>
              <a:buNone/>
              <a:defRPr sz="2100">
                <a:solidFill>
                  <a:schemeClr val="dk1"/>
                </a:solidFill>
                <a:latin typeface="PT Sans"/>
                <a:ea typeface="PT Sans"/>
                <a:cs typeface="PT Sans"/>
                <a:sym typeface="PT Sans"/>
              </a:defRPr>
            </a:lvl6pPr>
            <a:lvl7pPr lvl="6" rtl="0" algn="ctr">
              <a:lnSpc>
                <a:spcPct val="100000"/>
              </a:lnSpc>
              <a:spcBef>
                <a:spcPts val="0"/>
              </a:spcBef>
              <a:spcAft>
                <a:spcPts val="0"/>
              </a:spcAft>
              <a:buClr>
                <a:schemeClr val="dk1"/>
              </a:buClr>
              <a:buSzPts val="2100"/>
              <a:buFont typeface="PT Sans"/>
              <a:buNone/>
              <a:defRPr sz="2100">
                <a:solidFill>
                  <a:schemeClr val="dk1"/>
                </a:solidFill>
                <a:latin typeface="PT Sans"/>
                <a:ea typeface="PT Sans"/>
                <a:cs typeface="PT Sans"/>
                <a:sym typeface="PT Sans"/>
              </a:defRPr>
            </a:lvl7pPr>
            <a:lvl8pPr lvl="7" rtl="0" algn="ctr">
              <a:lnSpc>
                <a:spcPct val="100000"/>
              </a:lnSpc>
              <a:spcBef>
                <a:spcPts val="0"/>
              </a:spcBef>
              <a:spcAft>
                <a:spcPts val="0"/>
              </a:spcAft>
              <a:buClr>
                <a:schemeClr val="dk1"/>
              </a:buClr>
              <a:buSzPts val="2100"/>
              <a:buFont typeface="PT Sans"/>
              <a:buNone/>
              <a:defRPr sz="2100">
                <a:solidFill>
                  <a:schemeClr val="dk1"/>
                </a:solidFill>
                <a:latin typeface="PT Sans"/>
                <a:ea typeface="PT Sans"/>
                <a:cs typeface="PT Sans"/>
                <a:sym typeface="PT Sans"/>
              </a:defRPr>
            </a:lvl8pPr>
            <a:lvl9pPr lvl="8" rtl="0" algn="ctr">
              <a:lnSpc>
                <a:spcPct val="100000"/>
              </a:lnSpc>
              <a:spcBef>
                <a:spcPts val="0"/>
              </a:spcBef>
              <a:spcAft>
                <a:spcPts val="0"/>
              </a:spcAft>
              <a:buClr>
                <a:schemeClr val="dk1"/>
              </a:buClr>
              <a:buSzPts val="2100"/>
              <a:buFont typeface="PT Sans"/>
              <a:buNone/>
              <a:defRPr sz="2100">
                <a:solidFill>
                  <a:schemeClr val="dk1"/>
                </a:solidFill>
                <a:latin typeface="PT Sans"/>
                <a:ea typeface="PT Sans"/>
                <a:cs typeface="PT Sans"/>
                <a:sym typeface="PT Sans"/>
              </a:defRPr>
            </a:lvl9pPr>
          </a:lstStyle>
          <a:p/>
        </p:txBody>
      </p:sp>
      <p:sp>
        <p:nvSpPr>
          <p:cNvPr id="3402" name="Google Shape;3402;p95"/>
          <p:cNvSpPr txBox="1"/>
          <p:nvPr>
            <p:ph idx="2" type="subTitle"/>
          </p:nvPr>
        </p:nvSpPr>
        <p:spPr>
          <a:xfrm>
            <a:off x="3709499" y="3927764"/>
            <a:ext cx="1725000" cy="598800"/>
          </a:xfrm>
          <a:prstGeom prst="rect">
            <a:avLst/>
          </a:prstGeom>
        </p:spPr>
        <p:txBody>
          <a:bodyPr anchorCtr="0" anchor="ctr" bIns="91425" lIns="91425" spcFirstLastPara="1" rIns="91425" wrap="square" tIns="91425">
            <a:noAutofit/>
          </a:bodyPr>
          <a:lstStyle>
            <a:lvl1pPr lvl="0" rtl="0" algn="ctr">
              <a:lnSpc>
                <a:spcPct val="100000"/>
              </a:lnSpc>
              <a:spcBef>
                <a:spcPts val="0"/>
              </a:spcBef>
              <a:spcAft>
                <a:spcPts val="0"/>
              </a:spcAft>
              <a:buClr>
                <a:schemeClr val="dk1"/>
              </a:buClr>
              <a:buSzPts val="2400"/>
              <a:buFont typeface="PT Sans"/>
              <a:buNone/>
              <a:defRPr>
                <a:solidFill>
                  <a:schemeClr val="dk1"/>
                </a:solidFill>
              </a:defRPr>
            </a:lvl1pPr>
            <a:lvl2pPr lvl="1" rtl="0" algn="ctr">
              <a:lnSpc>
                <a:spcPct val="100000"/>
              </a:lnSpc>
              <a:spcBef>
                <a:spcPts val="0"/>
              </a:spcBef>
              <a:spcAft>
                <a:spcPts val="0"/>
              </a:spcAft>
              <a:buClr>
                <a:schemeClr val="dk1"/>
              </a:buClr>
              <a:buSzPts val="2100"/>
              <a:buNone/>
              <a:defRPr sz="2100">
                <a:solidFill>
                  <a:schemeClr val="dk1"/>
                </a:solidFill>
              </a:defRPr>
            </a:lvl2pPr>
            <a:lvl3pPr lvl="2" rtl="0" algn="ctr">
              <a:lnSpc>
                <a:spcPct val="100000"/>
              </a:lnSpc>
              <a:spcBef>
                <a:spcPts val="0"/>
              </a:spcBef>
              <a:spcAft>
                <a:spcPts val="0"/>
              </a:spcAft>
              <a:buClr>
                <a:schemeClr val="dk1"/>
              </a:buClr>
              <a:buSzPts val="2100"/>
              <a:buNone/>
              <a:defRPr sz="2100">
                <a:solidFill>
                  <a:schemeClr val="dk1"/>
                </a:solidFill>
              </a:defRPr>
            </a:lvl3pPr>
            <a:lvl4pPr lvl="3" rtl="0" algn="ctr">
              <a:lnSpc>
                <a:spcPct val="100000"/>
              </a:lnSpc>
              <a:spcBef>
                <a:spcPts val="0"/>
              </a:spcBef>
              <a:spcAft>
                <a:spcPts val="0"/>
              </a:spcAft>
              <a:buClr>
                <a:schemeClr val="dk1"/>
              </a:buClr>
              <a:buSzPts val="2100"/>
              <a:buFont typeface="PT Sans"/>
              <a:buNone/>
              <a:defRPr sz="2100">
                <a:solidFill>
                  <a:schemeClr val="dk1"/>
                </a:solidFill>
                <a:latin typeface="PT Sans"/>
                <a:ea typeface="PT Sans"/>
                <a:cs typeface="PT Sans"/>
                <a:sym typeface="PT Sans"/>
              </a:defRPr>
            </a:lvl4pPr>
            <a:lvl5pPr lvl="4" rtl="0" algn="ctr">
              <a:lnSpc>
                <a:spcPct val="100000"/>
              </a:lnSpc>
              <a:spcBef>
                <a:spcPts val="0"/>
              </a:spcBef>
              <a:spcAft>
                <a:spcPts val="0"/>
              </a:spcAft>
              <a:buClr>
                <a:schemeClr val="dk1"/>
              </a:buClr>
              <a:buSzPts val="2100"/>
              <a:buFont typeface="PT Sans"/>
              <a:buNone/>
              <a:defRPr sz="2100">
                <a:solidFill>
                  <a:schemeClr val="dk1"/>
                </a:solidFill>
                <a:latin typeface="PT Sans"/>
                <a:ea typeface="PT Sans"/>
                <a:cs typeface="PT Sans"/>
                <a:sym typeface="PT Sans"/>
              </a:defRPr>
            </a:lvl5pPr>
            <a:lvl6pPr lvl="5" rtl="0" algn="ctr">
              <a:lnSpc>
                <a:spcPct val="100000"/>
              </a:lnSpc>
              <a:spcBef>
                <a:spcPts val="0"/>
              </a:spcBef>
              <a:spcAft>
                <a:spcPts val="0"/>
              </a:spcAft>
              <a:buClr>
                <a:schemeClr val="dk1"/>
              </a:buClr>
              <a:buSzPts val="2100"/>
              <a:buFont typeface="PT Sans"/>
              <a:buNone/>
              <a:defRPr sz="2100">
                <a:solidFill>
                  <a:schemeClr val="dk1"/>
                </a:solidFill>
                <a:latin typeface="PT Sans"/>
                <a:ea typeface="PT Sans"/>
                <a:cs typeface="PT Sans"/>
                <a:sym typeface="PT Sans"/>
              </a:defRPr>
            </a:lvl6pPr>
            <a:lvl7pPr lvl="6" rtl="0" algn="ctr">
              <a:lnSpc>
                <a:spcPct val="100000"/>
              </a:lnSpc>
              <a:spcBef>
                <a:spcPts val="0"/>
              </a:spcBef>
              <a:spcAft>
                <a:spcPts val="0"/>
              </a:spcAft>
              <a:buClr>
                <a:schemeClr val="dk1"/>
              </a:buClr>
              <a:buSzPts val="2100"/>
              <a:buFont typeface="PT Sans"/>
              <a:buNone/>
              <a:defRPr sz="2100">
                <a:solidFill>
                  <a:schemeClr val="dk1"/>
                </a:solidFill>
                <a:latin typeface="PT Sans"/>
                <a:ea typeface="PT Sans"/>
                <a:cs typeface="PT Sans"/>
                <a:sym typeface="PT Sans"/>
              </a:defRPr>
            </a:lvl7pPr>
            <a:lvl8pPr lvl="7" rtl="0" algn="ctr">
              <a:lnSpc>
                <a:spcPct val="100000"/>
              </a:lnSpc>
              <a:spcBef>
                <a:spcPts val="0"/>
              </a:spcBef>
              <a:spcAft>
                <a:spcPts val="0"/>
              </a:spcAft>
              <a:buClr>
                <a:schemeClr val="dk1"/>
              </a:buClr>
              <a:buSzPts val="2100"/>
              <a:buFont typeface="PT Sans"/>
              <a:buNone/>
              <a:defRPr sz="2100">
                <a:solidFill>
                  <a:schemeClr val="dk1"/>
                </a:solidFill>
                <a:latin typeface="PT Sans"/>
                <a:ea typeface="PT Sans"/>
                <a:cs typeface="PT Sans"/>
                <a:sym typeface="PT Sans"/>
              </a:defRPr>
            </a:lvl8pPr>
            <a:lvl9pPr lvl="8" rtl="0" algn="ctr">
              <a:lnSpc>
                <a:spcPct val="100000"/>
              </a:lnSpc>
              <a:spcBef>
                <a:spcPts val="0"/>
              </a:spcBef>
              <a:spcAft>
                <a:spcPts val="0"/>
              </a:spcAft>
              <a:buClr>
                <a:schemeClr val="dk1"/>
              </a:buClr>
              <a:buSzPts val="2100"/>
              <a:buFont typeface="PT Sans"/>
              <a:buNone/>
              <a:defRPr sz="2100">
                <a:solidFill>
                  <a:schemeClr val="dk1"/>
                </a:solidFill>
                <a:latin typeface="PT Sans"/>
                <a:ea typeface="PT Sans"/>
                <a:cs typeface="PT Sans"/>
                <a:sym typeface="PT Sans"/>
              </a:defRPr>
            </a:lvl9pPr>
          </a:lstStyle>
          <a:p/>
        </p:txBody>
      </p:sp>
      <p:sp>
        <p:nvSpPr>
          <p:cNvPr id="3403" name="Google Shape;3403;p95"/>
          <p:cNvSpPr txBox="1"/>
          <p:nvPr>
            <p:ph idx="3" type="subTitle"/>
          </p:nvPr>
        </p:nvSpPr>
        <p:spPr>
          <a:xfrm>
            <a:off x="989549" y="3927764"/>
            <a:ext cx="1725000" cy="598800"/>
          </a:xfrm>
          <a:prstGeom prst="rect">
            <a:avLst/>
          </a:prstGeom>
        </p:spPr>
        <p:txBody>
          <a:bodyPr anchorCtr="0" anchor="ctr" bIns="91425" lIns="91425" spcFirstLastPara="1" rIns="91425" wrap="square" tIns="91425">
            <a:noAutofit/>
          </a:bodyPr>
          <a:lstStyle>
            <a:lvl1pPr lvl="0" rtl="0" algn="ctr">
              <a:lnSpc>
                <a:spcPct val="100000"/>
              </a:lnSpc>
              <a:spcBef>
                <a:spcPts val="0"/>
              </a:spcBef>
              <a:spcAft>
                <a:spcPts val="0"/>
              </a:spcAft>
              <a:buClr>
                <a:schemeClr val="dk1"/>
              </a:buClr>
              <a:buSzPts val="2400"/>
              <a:buFont typeface="PT Sans"/>
              <a:buNone/>
              <a:defRPr>
                <a:solidFill>
                  <a:schemeClr val="dk1"/>
                </a:solidFill>
              </a:defRPr>
            </a:lvl1pPr>
            <a:lvl2pPr lvl="1" rtl="0" algn="ctr">
              <a:lnSpc>
                <a:spcPct val="100000"/>
              </a:lnSpc>
              <a:spcBef>
                <a:spcPts val="0"/>
              </a:spcBef>
              <a:spcAft>
                <a:spcPts val="0"/>
              </a:spcAft>
              <a:buClr>
                <a:schemeClr val="dk1"/>
              </a:buClr>
              <a:buSzPts val="2100"/>
              <a:buNone/>
              <a:defRPr sz="2100">
                <a:solidFill>
                  <a:schemeClr val="dk1"/>
                </a:solidFill>
              </a:defRPr>
            </a:lvl2pPr>
            <a:lvl3pPr lvl="2" rtl="0" algn="ctr">
              <a:lnSpc>
                <a:spcPct val="100000"/>
              </a:lnSpc>
              <a:spcBef>
                <a:spcPts val="0"/>
              </a:spcBef>
              <a:spcAft>
                <a:spcPts val="0"/>
              </a:spcAft>
              <a:buClr>
                <a:schemeClr val="dk1"/>
              </a:buClr>
              <a:buSzPts val="2100"/>
              <a:buNone/>
              <a:defRPr sz="2100">
                <a:solidFill>
                  <a:schemeClr val="dk1"/>
                </a:solidFill>
              </a:defRPr>
            </a:lvl3pPr>
            <a:lvl4pPr lvl="3" rtl="0" algn="ctr">
              <a:lnSpc>
                <a:spcPct val="100000"/>
              </a:lnSpc>
              <a:spcBef>
                <a:spcPts val="0"/>
              </a:spcBef>
              <a:spcAft>
                <a:spcPts val="0"/>
              </a:spcAft>
              <a:buClr>
                <a:schemeClr val="dk1"/>
              </a:buClr>
              <a:buSzPts val="2100"/>
              <a:buFont typeface="PT Sans"/>
              <a:buNone/>
              <a:defRPr sz="2100">
                <a:solidFill>
                  <a:schemeClr val="dk1"/>
                </a:solidFill>
                <a:latin typeface="PT Sans"/>
                <a:ea typeface="PT Sans"/>
                <a:cs typeface="PT Sans"/>
                <a:sym typeface="PT Sans"/>
              </a:defRPr>
            </a:lvl4pPr>
            <a:lvl5pPr lvl="4" rtl="0" algn="ctr">
              <a:lnSpc>
                <a:spcPct val="100000"/>
              </a:lnSpc>
              <a:spcBef>
                <a:spcPts val="0"/>
              </a:spcBef>
              <a:spcAft>
                <a:spcPts val="0"/>
              </a:spcAft>
              <a:buClr>
                <a:schemeClr val="dk1"/>
              </a:buClr>
              <a:buSzPts val="2100"/>
              <a:buFont typeface="PT Sans"/>
              <a:buNone/>
              <a:defRPr sz="2100">
                <a:solidFill>
                  <a:schemeClr val="dk1"/>
                </a:solidFill>
                <a:latin typeface="PT Sans"/>
                <a:ea typeface="PT Sans"/>
                <a:cs typeface="PT Sans"/>
                <a:sym typeface="PT Sans"/>
              </a:defRPr>
            </a:lvl5pPr>
            <a:lvl6pPr lvl="5" rtl="0" algn="ctr">
              <a:lnSpc>
                <a:spcPct val="100000"/>
              </a:lnSpc>
              <a:spcBef>
                <a:spcPts val="0"/>
              </a:spcBef>
              <a:spcAft>
                <a:spcPts val="0"/>
              </a:spcAft>
              <a:buClr>
                <a:schemeClr val="dk1"/>
              </a:buClr>
              <a:buSzPts val="2100"/>
              <a:buFont typeface="PT Sans"/>
              <a:buNone/>
              <a:defRPr sz="2100">
                <a:solidFill>
                  <a:schemeClr val="dk1"/>
                </a:solidFill>
                <a:latin typeface="PT Sans"/>
                <a:ea typeface="PT Sans"/>
                <a:cs typeface="PT Sans"/>
                <a:sym typeface="PT Sans"/>
              </a:defRPr>
            </a:lvl6pPr>
            <a:lvl7pPr lvl="6" rtl="0" algn="ctr">
              <a:lnSpc>
                <a:spcPct val="100000"/>
              </a:lnSpc>
              <a:spcBef>
                <a:spcPts val="0"/>
              </a:spcBef>
              <a:spcAft>
                <a:spcPts val="0"/>
              </a:spcAft>
              <a:buClr>
                <a:schemeClr val="dk1"/>
              </a:buClr>
              <a:buSzPts val="2100"/>
              <a:buFont typeface="PT Sans"/>
              <a:buNone/>
              <a:defRPr sz="2100">
                <a:solidFill>
                  <a:schemeClr val="dk1"/>
                </a:solidFill>
                <a:latin typeface="PT Sans"/>
                <a:ea typeface="PT Sans"/>
                <a:cs typeface="PT Sans"/>
                <a:sym typeface="PT Sans"/>
              </a:defRPr>
            </a:lvl7pPr>
            <a:lvl8pPr lvl="7" rtl="0" algn="ctr">
              <a:lnSpc>
                <a:spcPct val="100000"/>
              </a:lnSpc>
              <a:spcBef>
                <a:spcPts val="0"/>
              </a:spcBef>
              <a:spcAft>
                <a:spcPts val="0"/>
              </a:spcAft>
              <a:buClr>
                <a:schemeClr val="dk1"/>
              </a:buClr>
              <a:buSzPts val="2100"/>
              <a:buFont typeface="PT Sans"/>
              <a:buNone/>
              <a:defRPr sz="2100">
                <a:solidFill>
                  <a:schemeClr val="dk1"/>
                </a:solidFill>
                <a:latin typeface="PT Sans"/>
                <a:ea typeface="PT Sans"/>
                <a:cs typeface="PT Sans"/>
                <a:sym typeface="PT Sans"/>
              </a:defRPr>
            </a:lvl8pPr>
            <a:lvl9pPr lvl="8" rtl="0" algn="ctr">
              <a:lnSpc>
                <a:spcPct val="100000"/>
              </a:lnSpc>
              <a:spcBef>
                <a:spcPts val="0"/>
              </a:spcBef>
              <a:spcAft>
                <a:spcPts val="0"/>
              </a:spcAft>
              <a:buClr>
                <a:schemeClr val="dk1"/>
              </a:buClr>
              <a:buSzPts val="2100"/>
              <a:buFont typeface="PT Sans"/>
              <a:buNone/>
              <a:defRPr sz="2100">
                <a:solidFill>
                  <a:schemeClr val="dk1"/>
                </a:solidFill>
                <a:latin typeface="PT Sans"/>
                <a:ea typeface="PT Sans"/>
                <a:cs typeface="PT Sans"/>
                <a:sym typeface="PT Sans"/>
              </a:defRPr>
            </a:lvl9pPr>
          </a:lstStyle>
          <a:p/>
        </p:txBody>
      </p:sp>
      <p:sp>
        <p:nvSpPr>
          <p:cNvPr id="3404" name="Google Shape;3404;p95"/>
          <p:cNvSpPr txBox="1"/>
          <p:nvPr>
            <p:ph type="title"/>
          </p:nvPr>
        </p:nvSpPr>
        <p:spPr>
          <a:xfrm>
            <a:off x="720000" y="445025"/>
            <a:ext cx="7704000" cy="572700"/>
          </a:xfrm>
          <a:prstGeom prst="rect">
            <a:avLst/>
          </a:prstGeom>
        </p:spPr>
        <p:txBody>
          <a:bodyPr anchorCtr="0" anchor="t" bIns="91425" lIns="91425" spcFirstLastPara="1" rIns="91425" wrap="square" tIns="91425">
            <a:noAutofit/>
          </a:bodyPr>
          <a:lstStyle>
            <a:lvl1pPr lvl="0" rtl="0" algn="ctr">
              <a:spcBef>
                <a:spcPts val="0"/>
              </a:spcBef>
              <a:spcAft>
                <a:spcPts val="0"/>
              </a:spcAft>
              <a:buSzPts val="3000"/>
              <a:buNone/>
              <a:defRPr/>
            </a:lvl1pPr>
            <a:lvl2pPr lvl="1" rtl="0">
              <a:spcBef>
                <a:spcPts val="0"/>
              </a:spcBef>
              <a:spcAft>
                <a:spcPts val="0"/>
              </a:spcAft>
              <a:buSzPts val="3000"/>
              <a:buNone/>
              <a:defRPr/>
            </a:lvl2pPr>
            <a:lvl3pPr lvl="2" rtl="0">
              <a:spcBef>
                <a:spcPts val="0"/>
              </a:spcBef>
              <a:spcAft>
                <a:spcPts val="0"/>
              </a:spcAft>
              <a:buSzPts val="3000"/>
              <a:buNone/>
              <a:defRPr/>
            </a:lvl3pPr>
            <a:lvl4pPr lvl="3" rtl="0">
              <a:spcBef>
                <a:spcPts val="0"/>
              </a:spcBef>
              <a:spcAft>
                <a:spcPts val="0"/>
              </a:spcAft>
              <a:buSzPts val="3000"/>
              <a:buNone/>
              <a:defRPr/>
            </a:lvl4pPr>
            <a:lvl5pPr lvl="4" rtl="0">
              <a:spcBef>
                <a:spcPts val="0"/>
              </a:spcBef>
              <a:spcAft>
                <a:spcPts val="0"/>
              </a:spcAft>
              <a:buSzPts val="3000"/>
              <a:buNone/>
              <a:defRPr/>
            </a:lvl5pPr>
            <a:lvl6pPr lvl="5" rtl="0">
              <a:spcBef>
                <a:spcPts val="0"/>
              </a:spcBef>
              <a:spcAft>
                <a:spcPts val="0"/>
              </a:spcAft>
              <a:buSzPts val="3000"/>
              <a:buNone/>
              <a:defRPr/>
            </a:lvl6pPr>
            <a:lvl7pPr lvl="6" rtl="0">
              <a:spcBef>
                <a:spcPts val="0"/>
              </a:spcBef>
              <a:spcAft>
                <a:spcPts val="0"/>
              </a:spcAft>
              <a:buSzPts val="3000"/>
              <a:buNone/>
              <a:defRPr/>
            </a:lvl7pPr>
            <a:lvl8pPr lvl="7" rtl="0">
              <a:spcBef>
                <a:spcPts val="0"/>
              </a:spcBef>
              <a:spcAft>
                <a:spcPts val="0"/>
              </a:spcAft>
              <a:buSzPts val="3000"/>
              <a:buNone/>
              <a:defRPr/>
            </a:lvl8pPr>
            <a:lvl9pPr lvl="8" rtl="0">
              <a:spcBef>
                <a:spcPts val="0"/>
              </a:spcBef>
              <a:spcAft>
                <a:spcPts val="0"/>
              </a:spcAft>
              <a:buSzPts val="3000"/>
              <a:buNone/>
              <a:defRPr/>
            </a:lvl9pPr>
          </a:lstStyle>
          <a:p/>
        </p:txBody>
      </p:sp>
      <p:grpSp>
        <p:nvGrpSpPr>
          <p:cNvPr id="3405" name="Google Shape;3405;p95"/>
          <p:cNvGrpSpPr/>
          <p:nvPr/>
        </p:nvGrpSpPr>
        <p:grpSpPr>
          <a:xfrm>
            <a:off x="7307348" y="-1458014"/>
            <a:ext cx="4099740" cy="4023613"/>
            <a:chOff x="4761682" y="-2556261"/>
            <a:chExt cx="6493094" cy="6372526"/>
          </a:xfrm>
        </p:grpSpPr>
        <p:sp>
          <p:nvSpPr>
            <p:cNvPr id="3406" name="Google Shape;3406;p95"/>
            <p:cNvSpPr/>
            <p:nvPr/>
          </p:nvSpPr>
          <p:spPr>
            <a:xfrm rot="-5400000">
              <a:off x="4821967" y="-2616545"/>
              <a:ext cx="6372526" cy="6493094"/>
            </a:xfrm>
            <a:custGeom>
              <a:rect b="b" l="l" r="r" t="t"/>
              <a:pathLst>
                <a:path extrusionOk="0" h="31343" w="30761">
                  <a:moveTo>
                    <a:pt x="25462" y="1"/>
                  </a:moveTo>
                  <a:cubicBezTo>
                    <a:pt x="25003" y="1"/>
                    <a:pt x="24504" y="84"/>
                    <a:pt x="23962" y="262"/>
                  </a:cubicBezTo>
                  <a:cubicBezTo>
                    <a:pt x="22714" y="644"/>
                    <a:pt x="21848" y="1706"/>
                    <a:pt x="21270" y="2862"/>
                  </a:cubicBezTo>
                  <a:cubicBezTo>
                    <a:pt x="20785" y="3728"/>
                    <a:pt x="20693" y="5740"/>
                    <a:pt x="19919" y="6421"/>
                  </a:cubicBezTo>
                  <a:cubicBezTo>
                    <a:pt x="19549" y="6724"/>
                    <a:pt x="19197" y="6855"/>
                    <a:pt x="18859" y="6855"/>
                  </a:cubicBezTo>
                  <a:cubicBezTo>
                    <a:pt x="16740" y="6855"/>
                    <a:pt x="15176" y="1692"/>
                    <a:pt x="13183" y="1603"/>
                  </a:cubicBezTo>
                  <a:cubicBezTo>
                    <a:pt x="13116" y="1599"/>
                    <a:pt x="13051" y="1598"/>
                    <a:pt x="12987" y="1598"/>
                  </a:cubicBezTo>
                  <a:cubicBezTo>
                    <a:pt x="9937" y="1598"/>
                    <a:pt x="10508" y="5882"/>
                    <a:pt x="11357" y="7762"/>
                  </a:cubicBezTo>
                  <a:cubicBezTo>
                    <a:pt x="11842" y="8917"/>
                    <a:pt x="12420" y="10072"/>
                    <a:pt x="13276" y="11134"/>
                  </a:cubicBezTo>
                  <a:cubicBezTo>
                    <a:pt x="13956" y="12094"/>
                    <a:pt x="15205" y="12867"/>
                    <a:pt x="15586" y="14116"/>
                  </a:cubicBezTo>
                  <a:cubicBezTo>
                    <a:pt x="16357" y="16711"/>
                    <a:pt x="14815" y="17501"/>
                    <a:pt x="12974" y="17501"/>
                  </a:cubicBezTo>
                  <a:cubicBezTo>
                    <a:pt x="11807" y="17501"/>
                    <a:pt x="10520" y="17184"/>
                    <a:pt x="9624" y="16808"/>
                  </a:cubicBezTo>
                  <a:cubicBezTo>
                    <a:pt x="8752" y="16450"/>
                    <a:pt x="7859" y="16277"/>
                    <a:pt x="6986" y="16277"/>
                  </a:cubicBezTo>
                  <a:cubicBezTo>
                    <a:pt x="4586" y="16277"/>
                    <a:pt x="2333" y="17587"/>
                    <a:pt x="1062" y="19985"/>
                  </a:cubicBezTo>
                  <a:cubicBezTo>
                    <a:pt x="0" y="22203"/>
                    <a:pt x="93" y="25472"/>
                    <a:pt x="1248" y="27783"/>
                  </a:cubicBezTo>
                  <a:cubicBezTo>
                    <a:pt x="1953" y="29293"/>
                    <a:pt x="2762" y="29890"/>
                    <a:pt x="3534" y="29890"/>
                  </a:cubicBezTo>
                  <a:cubicBezTo>
                    <a:pt x="4978" y="29890"/>
                    <a:pt x="6291" y="27799"/>
                    <a:pt x="6540" y="25669"/>
                  </a:cubicBezTo>
                  <a:cubicBezTo>
                    <a:pt x="6754" y="23757"/>
                    <a:pt x="7623" y="23083"/>
                    <a:pt x="8725" y="23083"/>
                  </a:cubicBezTo>
                  <a:cubicBezTo>
                    <a:pt x="10121" y="23083"/>
                    <a:pt x="11892" y="24164"/>
                    <a:pt x="13183" y="25184"/>
                  </a:cubicBezTo>
                  <a:cubicBezTo>
                    <a:pt x="14106" y="25895"/>
                    <a:pt x="14783" y="26188"/>
                    <a:pt x="15317" y="26188"/>
                  </a:cubicBezTo>
                  <a:cubicBezTo>
                    <a:pt x="16736" y="26188"/>
                    <a:pt x="17148" y="24117"/>
                    <a:pt x="18474" y="22295"/>
                  </a:cubicBezTo>
                  <a:cubicBezTo>
                    <a:pt x="19049" y="21552"/>
                    <a:pt x="19836" y="21252"/>
                    <a:pt x="20692" y="21252"/>
                  </a:cubicBezTo>
                  <a:cubicBezTo>
                    <a:pt x="22710" y="21252"/>
                    <a:pt x="25108" y="22925"/>
                    <a:pt x="25984" y="24410"/>
                  </a:cubicBezTo>
                  <a:cubicBezTo>
                    <a:pt x="26655" y="25669"/>
                    <a:pt x="26944" y="27010"/>
                    <a:pt x="27336" y="28454"/>
                  </a:cubicBezTo>
                  <a:cubicBezTo>
                    <a:pt x="27624" y="29227"/>
                    <a:pt x="27624" y="30671"/>
                    <a:pt x="28006" y="31342"/>
                  </a:cubicBezTo>
                  <a:lnTo>
                    <a:pt x="28099" y="31146"/>
                  </a:lnTo>
                  <a:cubicBezTo>
                    <a:pt x="28129" y="31161"/>
                    <a:pt x="28159" y="31168"/>
                    <a:pt x="28189" y="31168"/>
                  </a:cubicBezTo>
                  <a:cubicBezTo>
                    <a:pt x="28548" y="31168"/>
                    <a:pt x="28887" y="30143"/>
                    <a:pt x="29069" y="29609"/>
                  </a:cubicBezTo>
                  <a:cubicBezTo>
                    <a:pt x="30502" y="24802"/>
                    <a:pt x="29935" y="19315"/>
                    <a:pt x="30409" y="14311"/>
                  </a:cubicBezTo>
                  <a:cubicBezTo>
                    <a:pt x="30760" y="10859"/>
                    <a:pt x="30710" y="1"/>
                    <a:pt x="25462" y="1"/>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3407" name="Google Shape;3407;p95"/>
            <p:cNvGrpSpPr/>
            <p:nvPr/>
          </p:nvGrpSpPr>
          <p:grpSpPr>
            <a:xfrm flipH="1" rot="8999737">
              <a:off x="5698194" y="267985"/>
              <a:ext cx="1337226" cy="899542"/>
              <a:chOff x="5898017" y="1162960"/>
              <a:chExt cx="1695492" cy="1140544"/>
            </a:xfrm>
          </p:grpSpPr>
          <p:sp>
            <p:nvSpPr>
              <p:cNvPr id="3408" name="Google Shape;3408;p95"/>
              <p:cNvSpPr/>
              <p:nvPr/>
            </p:nvSpPr>
            <p:spPr>
              <a:xfrm>
                <a:off x="5898017" y="1960377"/>
                <a:ext cx="158260" cy="159738"/>
              </a:xfrm>
              <a:custGeom>
                <a:rect b="b" l="l" r="r" t="t"/>
                <a:pathLst>
                  <a:path extrusionOk="0" h="1729" w="1713">
                    <a:moveTo>
                      <a:pt x="814" y="0"/>
                    </a:moveTo>
                    <a:cubicBezTo>
                      <a:pt x="725" y="0"/>
                      <a:pt x="637" y="23"/>
                      <a:pt x="568" y="66"/>
                    </a:cubicBezTo>
                    <a:cubicBezTo>
                      <a:pt x="444" y="138"/>
                      <a:pt x="372" y="242"/>
                      <a:pt x="341" y="375"/>
                    </a:cubicBezTo>
                    <a:cubicBezTo>
                      <a:pt x="341" y="386"/>
                      <a:pt x="330" y="396"/>
                      <a:pt x="330" y="407"/>
                    </a:cubicBezTo>
                    <a:cubicBezTo>
                      <a:pt x="330" y="399"/>
                      <a:pt x="329" y="396"/>
                      <a:pt x="328" y="396"/>
                    </a:cubicBezTo>
                    <a:cubicBezTo>
                      <a:pt x="324" y="396"/>
                      <a:pt x="318" y="412"/>
                      <a:pt x="323" y="412"/>
                    </a:cubicBezTo>
                    <a:cubicBezTo>
                      <a:pt x="324" y="412"/>
                      <a:pt x="327" y="410"/>
                      <a:pt x="330" y="407"/>
                    </a:cubicBezTo>
                    <a:lnTo>
                      <a:pt x="330" y="407"/>
                    </a:lnTo>
                    <a:cubicBezTo>
                      <a:pt x="310" y="437"/>
                      <a:pt x="289" y="478"/>
                      <a:pt x="268" y="510"/>
                    </a:cubicBezTo>
                    <a:cubicBezTo>
                      <a:pt x="217" y="613"/>
                      <a:pt x="155" y="716"/>
                      <a:pt x="103" y="819"/>
                    </a:cubicBezTo>
                    <a:cubicBezTo>
                      <a:pt x="0" y="1005"/>
                      <a:pt x="21" y="1242"/>
                      <a:pt x="176" y="1397"/>
                    </a:cubicBezTo>
                    <a:lnTo>
                      <a:pt x="279" y="1500"/>
                    </a:lnTo>
                    <a:cubicBezTo>
                      <a:pt x="330" y="1551"/>
                      <a:pt x="424" y="1603"/>
                      <a:pt x="506" y="1624"/>
                    </a:cubicBezTo>
                    <a:cubicBezTo>
                      <a:pt x="591" y="1695"/>
                      <a:pt x="696" y="1729"/>
                      <a:pt x="802" y="1729"/>
                    </a:cubicBezTo>
                    <a:cubicBezTo>
                      <a:pt x="926" y="1729"/>
                      <a:pt x="1051" y="1682"/>
                      <a:pt x="1146" y="1592"/>
                    </a:cubicBezTo>
                    <a:cubicBezTo>
                      <a:pt x="1331" y="1417"/>
                      <a:pt x="1527" y="1262"/>
                      <a:pt x="1600" y="1015"/>
                    </a:cubicBezTo>
                    <a:cubicBezTo>
                      <a:pt x="1713" y="581"/>
                      <a:pt x="1362" y="283"/>
                      <a:pt x="1052" y="66"/>
                    </a:cubicBezTo>
                    <a:cubicBezTo>
                      <a:pt x="982" y="21"/>
                      <a:pt x="897" y="0"/>
                      <a:pt x="814"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09" name="Google Shape;3409;p95"/>
              <p:cNvSpPr/>
              <p:nvPr/>
            </p:nvSpPr>
            <p:spPr>
              <a:xfrm>
                <a:off x="6434602" y="2116420"/>
                <a:ext cx="143016" cy="187085"/>
              </a:xfrm>
              <a:custGeom>
                <a:rect b="b" l="l" r="r" t="t"/>
                <a:pathLst>
                  <a:path extrusionOk="0" h="2025" w="1548">
                    <a:moveTo>
                      <a:pt x="601" y="0"/>
                    </a:moveTo>
                    <a:cubicBezTo>
                      <a:pt x="436" y="0"/>
                      <a:pt x="276" y="83"/>
                      <a:pt x="175" y="265"/>
                    </a:cubicBezTo>
                    <a:cubicBezTo>
                      <a:pt x="72" y="440"/>
                      <a:pt x="51" y="646"/>
                      <a:pt x="41" y="832"/>
                    </a:cubicBezTo>
                    <a:cubicBezTo>
                      <a:pt x="0" y="1224"/>
                      <a:pt x="10" y="1698"/>
                      <a:pt x="361" y="1946"/>
                    </a:cubicBezTo>
                    <a:cubicBezTo>
                      <a:pt x="443" y="2000"/>
                      <a:pt x="526" y="2024"/>
                      <a:pt x="608" y="2024"/>
                    </a:cubicBezTo>
                    <a:cubicBezTo>
                      <a:pt x="743" y="2024"/>
                      <a:pt x="875" y="1960"/>
                      <a:pt x="990" y="1863"/>
                    </a:cubicBezTo>
                    <a:cubicBezTo>
                      <a:pt x="1186" y="1853"/>
                      <a:pt x="1372" y="1719"/>
                      <a:pt x="1434" y="1523"/>
                    </a:cubicBezTo>
                    <a:cubicBezTo>
                      <a:pt x="1454" y="1420"/>
                      <a:pt x="1475" y="1327"/>
                      <a:pt x="1485" y="1234"/>
                    </a:cubicBezTo>
                    <a:cubicBezTo>
                      <a:pt x="1516" y="1173"/>
                      <a:pt x="1547" y="1100"/>
                      <a:pt x="1547" y="1017"/>
                    </a:cubicBezTo>
                    <a:cubicBezTo>
                      <a:pt x="1547" y="863"/>
                      <a:pt x="1475" y="749"/>
                      <a:pt x="1382" y="667"/>
                    </a:cubicBezTo>
                    <a:cubicBezTo>
                      <a:pt x="1351" y="616"/>
                      <a:pt x="1320" y="574"/>
                      <a:pt x="1279" y="522"/>
                    </a:cubicBezTo>
                    <a:cubicBezTo>
                      <a:pt x="1238" y="471"/>
                      <a:pt x="1186" y="440"/>
                      <a:pt x="1135" y="389"/>
                    </a:cubicBezTo>
                    <a:cubicBezTo>
                      <a:pt x="1124" y="347"/>
                      <a:pt x="1103" y="295"/>
                      <a:pt x="1073" y="254"/>
                    </a:cubicBezTo>
                    <a:cubicBezTo>
                      <a:pt x="951" y="91"/>
                      <a:pt x="774" y="0"/>
                      <a:pt x="601"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10" name="Google Shape;3410;p95"/>
              <p:cNvSpPr/>
              <p:nvPr/>
            </p:nvSpPr>
            <p:spPr>
              <a:xfrm>
                <a:off x="6864018" y="1933954"/>
                <a:ext cx="156689" cy="160200"/>
              </a:xfrm>
              <a:custGeom>
                <a:rect b="b" l="l" r="r" t="t"/>
                <a:pathLst>
                  <a:path extrusionOk="0" h="1734" w="1696">
                    <a:moveTo>
                      <a:pt x="1146" y="1"/>
                    </a:moveTo>
                    <a:cubicBezTo>
                      <a:pt x="1140" y="1"/>
                      <a:pt x="1134" y="1"/>
                      <a:pt x="1129" y="1"/>
                    </a:cubicBezTo>
                    <a:cubicBezTo>
                      <a:pt x="973" y="1"/>
                      <a:pt x="829" y="42"/>
                      <a:pt x="705" y="115"/>
                    </a:cubicBezTo>
                    <a:cubicBezTo>
                      <a:pt x="592" y="145"/>
                      <a:pt x="489" y="218"/>
                      <a:pt x="427" y="331"/>
                    </a:cubicBezTo>
                    <a:cubicBezTo>
                      <a:pt x="386" y="414"/>
                      <a:pt x="334" y="476"/>
                      <a:pt x="283" y="548"/>
                    </a:cubicBezTo>
                    <a:cubicBezTo>
                      <a:pt x="180" y="693"/>
                      <a:pt x="128" y="858"/>
                      <a:pt x="86" y="1023"/>
                    </a:cubicBezTo>
                    <a:cubicBezTo>
                      <a:pt x="1" y="1347"/>
                      <a:pt x="259" y="1627"/>
                      <a:pt x="559" y="1627"/>
                    </a:cubicBezTo>
                    <a:cubicBezTo>
                      <a:pt x="584" y="1627"/>
                      <a:pt x="609" y="1625"/>
                      <a:pt x="633" y="1621"/>
                    </a:cubicBezTo>
                    <a:cubicBezTo>
                      <a:pt x="726" y="1683"/>
                      <a:pt x="829" y="1734"/>
                      <a:pt x="932" y="1734"/>
                    </a:cubicBezTo>
                    <a:cubicBezTo>
                      <a:pt x="1149" y="1734"/>
                      <a:pt x="1314" y="1590"/>
                      <a:pt x="1386" y="1404"/>
                    </a:cubicBezTo>
                    <a:cubicBezTo>
                      <a:pt x="1417" y="1383"/>
                      <a:pt x="1448" y="1363"/>
                      <a:pt x="1469" y="1332"/>
                    </a:cubicBezTo>
                    <a:cubicBezTo>
                      <a:pt x="1696" y="1085"/>
                      <a:pt x="1613" y="785"/>
                      <a:pt x="1613" y="476"/>
                    </a:cubicBezTo>
                    <a:cubicBezTo>
                      <a:pt x="1613" y="223"/>
                      <a:pt x="1406" y="1"/>
                      <a:pt x="1146"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11" name="Google Shape;3411;p95"/>
              <p:cNvSpPr/>
              <p:nvPr/>
            </p:nvSpPr>
            <p:spPr>
              <a:xfrm>
                <a:off x="7359861" y="1915384"/>
                <a:ext cx="163988" cy="152162"/>
              </a:xfrm>
              <a:custGeom>
                <a:rect b="b" l="l" r="r" t="t"/>
                <a:pathLst>
                  <a:path extrusionOk="0" h="1647" w="1775">
                    <a:moveTo>
                      <a:pt x="1056" y="1"/>
                    </a:moveTo>
                    <a:cubicBezTo>
                      <a:pt x="1034" y="1"/>
                      <a:pt x="1013" y="3"/>
                      <a:pt x="991" y="6"/>
                    </a:cubicBezTo>
                    <a:lnTo>
                      <a:pt x="960" y="6"/>
                    </a:lnTo>
                    <a:cubicBezTo>
                      <a:pt x="775" y="6"/>
                      <a:pt x="651" y="99"/>
                      <a:pt x="548" y="243"/>
                    </a:cubicBezTo>
                    <a:cubicBezTo>
                      <a:pt x="465" y="346"/>
                      <a:pt x="383" y="460"/>
                      <a:pt x="321" y="573"/>
                    </a:cubicBezTo>
                    <a:cubicBezTo>
                      <a:pt x="259" y="687"/>
                      <a:pt x="218" y="800"/>
                      <a:pt x="156" y="914"/>
                    </a:cubicBezTo>
                    <a:cubicBezTo>
                      <a:pt x="1" y="1234"/>
                      <a:pt x="186" y="1646"/>
                      <a:pt x="578" y="1646"/>
                    </a:cubicBezTo>
                    <a:cubicBezTo>
                      <a:pt x="672" y="1646"/>
                      <a:pt x="775" y="1636"/>
                      <a:pt x="878" y="1636"/>
                    </a:cubicBezTo>
                    <a:cubicBezTo>
                      <a:pt x="904" y="1641"/>
                      <a:pt x="930" y="1643"/>
                      <a:pt x="954" y="1643"/>
                    </a:cubicBezTo>
                    <a:cubicBezTo>
                      <a:pt x="1045" y="1643"/>
                      <a:pt x="1124" y="1615"/>
                      <a:pt x="1197" y="1574"/>
                    </a:cubicBezTo>
                    <a:cubicBezTo>
                      <a:pt x="1352" y="1522"/>
                      <a:pt x="1486" y="1440"/>
                      <a:pt x="1589" y="1295"/>
                    </a:cubicBezTo>
                    <a:cubicBezTo>
                      <a:pt x="1775" y="1017"/>
                      <a:pt x="1610" y="646"/>
                      <a:pt x="1517" y="357"/>
                    </a:cubicBezTo>
                    <a:cubicBezTo>
                      <a:pt x="1452" y="170"/>
                      <a:pt x="1260" y="1"/>
                      <a:pt x="1056"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12" name="Google Shape;3412;p95"/>
              <p:cNvSpPr/>
              <p:nvPr/>
            </p:nvSpPr>
            <p:spPr>
              <a:xfrm>
                <a:off x="7171206" y="1552025"/>
                <a:ext cx="161124" cy="141538"/>
              </a:xfrm>
              <a:custGeom>
                <a:rect b="b" l="l" r="r" t="t"/>
                <a:pathLst>
                  <a:path extrusionOk="0" h="1532" w="1744">
                    <a:moveTo>
                      <a:pt x="1074" y="1"/>
                    </a:moveTo>
                    <a:cubicBezTo>
                      <a:pt x="1033" y="1"/>
                      <a:pt x="992" y="4"/>
                      <a:pt x="949" y="9"/>
                    </a:cubicBezTo>
                    <a:cubicBezTo>
                      <a:pt x="867" y="20"/>
                      <a:pt x="795" y="61"/>
                      <a:pt x="733" y="112"/>
                    </a:cubicBezTo>
                    <a:lnTo>
                      <a:pt x="733" y="102"/>
                    </a:lnTo>
                    <a:cubicBezTo>
                      <a:pt x="681" y="91"/>
                      <a:pt x="640" y="82"/>
                      <a:pt x="599" y="82"/>
                    </a:cubicBezTo>
                    <a:lnTo>
                      <a:pt x="589" y="82"/>
                    </a:lnTo>
                    <a:cubicBezTo>
                      <a:pt x="577" y="80"/>
                      <a:pt x="566" y="79"/>
                      <a:pt x="554" y="79"/>
                    </a:cubicBezTo>
                    <a:cubicBezTo>
                      <a:pt x="407" y="79"/>
                      <a:pt x="243" y="195"/>
                      <a:pt x="176" y="318"/>
                    </a:cubicBezTo>
                    <a:cubicBezTo>
                      <a:pt x="83" y="494"/>
                      <a:pt x="62" y="731"/>
                      <a:pt x="32" y="927"/>
                    </a:cubicBezTo>
                    <a:cubicBezTo>
                      <a:pt x="0" y="1102"/>
                      <a:pt x="32" y="1257"/>
                      <a:pt x="155" y="1391"/>
                    </a:cubicBezTo>
                    <a:cubicBezTo>
                      <a:pt x="247" y="1484"/>
                      <a:pt x="372" y="1532"/>
                      <a:pt x="498" y="1532"/>
                    </a:cubicBezTo>
                    <a:cubicBezTo>
                      <a:pt x="583" y="1532"/>
                      <a:pt x="668" y="1510"/>
                      <a:pt x="743" y="1464"/>
                    </a:cubicBezTo>
                    <a:cubicBezTo>
                      <a:pt x="826" y="1412"/>
                      <a:pt x="919" y="1361"/>
                      <a:pt x="1011" y="1319"/>
                    </a:cubicBezTo>
                    <a:cubicBezTo>
                      <a:pt x="1022" y="1319"/>
                      <a:pt x="1032" y="1319"/>
                      <a:pt x="1032" y="1309"/>
                    </a:cubicBezTo>
                    <a:cubicBezTo>
                      <a:pt x="1063" y="1309"/>
                      <a:pt x="1084" y="1299"/>
                      <a:pt x="1104" y="1278"/>
                    </a:cubicBezTo>
                    <a:cubicBezTo>
                      <a:pt x="1125" y="1278"/>
                      <a:pt x="1146" y="1267"/>
                      <a:pt x="1156" y="1257"/>
                    </a:cubicBezTo>
                    <a:cubicBezTo>
                      <a:pt x="1341" y="1164"/>
                      <a:pt x="1465" y="969"/>
                      <a:pt x="1589" y="814"/>
                    </a:cubicBezTo>
                    <a:cubicBezTo>
                      <a:pt x="1744" y="607"/>
                      <a:pt x="1651" y="360"/>
                      <a:pt x="1476" y="215"/>
                    </a:cubicBezTo>
                    <a:cubicBezTo>
                      <a:pt x="1465" y="185"/>
                      <a:pt x="1444" y="153"/>
                      <a:pt x="1414" y="133"/>
                    </a:cubicBezTo>
                    <a:cubicBezTo>
                      <a:pt x="1312" y="32"/>
                      <a:pt x="1199" y="1"/>
                      <a:pt x="1074"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13" name="Google Shape;3413;p95"/>
              <p:cNvSpPr/>
              <p:nvPr/>
            </p:nvSpPr>
            <p:spPr>
              <a:xfrm>
                <a:off x="7460008" y="1266547"/>
                <a:ext cx="133500" cy="156504"/>
              </a:xfrm>
              <a:custGeom>
                <a:rect b="b" l="l" r="r" t="t"/>
                <a:pathLst>
                  <a:path extrusionOk="0" h="1694" w="1445">
                    <a:moveTo>
                      <a:pt x="564" y="1"/>
                    </a:moveTo>
                    <a:cubicBezTo>
                      <a:pt x="351" y="1"/>
                      <a:pt x="135" y="145"/>
                      <a:pt x="83" y="355"/>
                    </a:cubicBezTo>
                    <a:cubicBezTo>
                      <a:pt x="62" y="448"/>
                      <a:pt x="51" y="541"/>
                      <a:pt x="62" y="634"/>
                    </a:cubicBezTo>
                    <a:cubicBezTo>
                      <a:pt x="21" y="747"/>
                      <a:pt x="0" y="871"/>
                      <a:pt x="0" y="985"/>
                    </a:cubicBezTo>
                    <a:cubicBezTo>
                      <a:pt x="0" y="1180"/>
                      <a:pt x="72" y="1335"/>
                      <a:pt x="196" y="1490"/>
                    </a:cubicBezTo>
                    <a:cubicBezTo>
                      <a:pt x="268" y="1583"/>
                      <a:pt x="413" y="1666"/>
                      <a:pt x="526" y="1686"/>
                    </a:cubicBezTo>
                    <a:cubicBezTo>
                      <a:pt x="571" y="1691"/>
                      <a:pt x="614" y="1694"/>
                      <a:pt x="656" y="1694"/>
                    </a:cubicBezTo>
                    <a:cubicBezTo>
                      <a:pt x="787" y="1694"/>
                      <a:pt x="907" y="1669"/>
                      <a:pt x="1032" y="1614"/>
                    </a:cubicBezTo>
                    <a:cubicBezTo>
                      <a:pt x="1279" y="1510"/>
                      <a:pt x="1444" y="1212"/>
                      <a:pt x="1424" y="943"/>
                    </a:cubicBezTo>
                    <a:cubicBezTo>
                      <a:pt x="1382" y="552"/>
                      <a:pt x="1114" y="273"/>
                      <a:pt x="794" y="66"/>
                    </a:cubicBezTo>
                    <a:cubicBezTo>
                      <a:pt x="724" y="21"/>
                      <a:pt x="644" y="1"/>
                      <a:pt x="564"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14" name="Google Shape;3414;p95"/>
              <p:cNvSpPr/>
              <p:nvPr/>
            </p:nvSpPr>
            <p:spPr>
              <a:xfrm>
                <a:off x="6145217" y="1564292"/>
                <a:ext cx="162048" cy="180340"/>
              </a:xfrm>
              <a:custGeom>
                <a:rect b="b" l="l" r="r" t="t"/>
                <a:pathLst>
                  <a:path extrusionOk="0" h="1952" w="1754">
                    <a:moveTo>
                      <a:pt x="850" y="0"/>
                    </a:moveTo>
                    <a:cubicBezTo>
                      <a:pt x="689" y="0"/>
                      <a:pt x="526" y="60"/>
                      <a:pt x="381" y="154"/>
                    </a:cubicBezTo>
                    <a:cubicBezTo>
                      <a:pt x="196" y="277"/>
                      <a:pt x="103" y="504"/>
                      <a:pt x="175" y="721"/>
                    </a:cubicBezTo>
                    <a:cubicBezTo>
                      <a:pt x="41" y="979"/>
                      <a:pt x="0" y="1278"/>
                      <a:pt x="175" y="1547"/>
                    </a:cubicBezTo>
                    <a:cubicBezTo>
                      <a:pt x="335" y="1786"/>
                      <a:pt x="631" y="1952"/>
                      <a:pt x="928" y="1952"/>
                    </a:cubicBezTo>
                    <a:cubicBezTo>
                      <a:pt x="1015" y="1952"/>
                      <a:pt x="1102" y="1938"/>
                      <a:pt x="1186" y="1907"/>
                    </a:cubicBezTo>
                    <a:cubicBezTo>
                      <a:pt x="1424" y="1815"/>
                      <a:pt x="1578" y="1660"/>
                      <a:pt x="1671" y="1423"/>
                    </a:cubicBezTo>
                    <a:cubicBezTo>
                      <a:pt x="1754" y="1185"/>
                      <a:pt x="1671" y="917"/>
                      <a:pt x="1589" y="701"/>
                    </a:cubicBezTo>
                    <a:cubicBezTo>
                      <a:pt x="1495" y="463"/>
                      <a:pt x="1392" y="206"/>
                      <a:pt x="1155" y="82"/>
                    </a:cubicBezTo>
                    <a:cubicBezTo>
                      <a:pt x="1058" y="25"/>
                      <a:pt x="955" y="0"/>
                      <a:pt x="850"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15" name="Google Shape;3415;p95"/>
              <p:cNvSpPr/>
              <p:nvPr/>
            </p:nvSpPr>
            <p:spPr>
              <a:xfrm>
                <a:off x="6607338" y="1465067"/>
                <a:ext cx="146896" cy="132484"/>
              </a:xfrm>
              <a:custGeom>
                <a:rect b="b" l="l" r="r" t="t"/>
                <a:pathLst>
                  <a:path extrusionOk="0" h="1434" w="1590">
                    <a:moveTo>
                      <a:pt x="1115" y="1"/>
                    </a:moveTo>
                    <a:cubicBezTo>
                      <a:pt x="867" y="10"/>
                      <a:pt x="640" y="93"/>
                      <a:pt x="486" y="289"/>
                    </a:cubicBezTo>
                    <a:cubicBezTo>
                      <a:pt x="300" y="310"/>
                      <a:pt x="124" y="464"/>
                      <a:pt x="73" y="650"/>
                    </a:cubicBezTo>
                    <a:cubicBezTo>
                      <a:pt x="1" y="898"/>
                      <a:pt x="135" y="1115"/>
                      <a:pt x="362" y="1218"/>
                    </a:cubicBezTo>
                    <a:cubicBezTo>
                      <a:pt x="383" y="1228"/>
                      <a:pt x="403" y="1238"/>
                      <a:pt x="413" y="1248"/>
                    </a:cubicBezTo>
                    <a:lnTo>
                      <a:pt x="537" y="1310"/>
                    </a:lnTo>
                    <a:cubicBezTo>
                      <a:pt x="671" y="1383"/>
                      <a:pt x="805" y="1434"/>
                      <a:pt x="950" y="1434"/>
                    </a:cubicBezTo>
                    <a:cubicBezTo>
                      <a:pt x="1167" y="1434"/>
                      <a:pt x="1373" y="1310"/>
                      <a:pt x="1476" y="1115"/>
                    </a:cubicBezTo>
                    <a:cubicBezTo>
                      <a:pt x="1579" y="929"/>
                      <a:pt x="1589" y="702"/>
                      <a:pt x="1589" y="485"/>
                    </a:cubicBezTo>
                    <a:cubicBezTo>
                      <a:pt x="1589" y="228"/>
                      <a:pt x="1373" y="1"/>
                      <a:pt x="1115"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16" name="Google Shape;3416;p95"/>
              <p:cNvSpPr/>
              <p:nvPr/>
            </p:nvSpPr>
            <p:spPr>
              <a:xfrm>
                <a:off x="6036570" y="1207676"/>
                <a:ext cx="149483" cy="159461"/>
              </a:xfrm>
              <a:custGeom>
                <a:rect b="b" l="l" r="r" t="t"/>
                <a:pathLst>
                  <a:path extrusionOk="0" h="1726" w="1618">
                    <a:moveTo>
                      <a:pt x="830" y="0"/>
                    </a:moveTo>
                    <a:cubicBezTo>
                      <a:pt x="792" y="0"/>
                      <a:pt x="752" y="4"/>
                      <a:pt x="711" y="11"/>
                    </a:cubicBezTo>
                    <a:cubicBezTo>
                      <a:pt x="526" y="53"/>
                      <a:pt x="402" y="187"/>
                      <a:pt x="310" y="352"/>
                    </a:cubicBezTo>
                    <a:cubicBezTo>
                      <a:pt x="83" y="497"/>
                      <a:pt x="0" y="785"/>
                      <a:pt x="134" y="1012"/>
                    </a:cubicBezTo>
                    <a:cubicBezTo>
                      <a:pt x="258" y="1229"/>
                      <a:pt x="340" y="1497"/>
                      <a:pt x="557" y="1641"/>
                    </a:cubicBezTo>
                    <a:cubicBezTo>
                      <a:pt x="638" y="1687"/>
                      <a:pt x="735" y="1716"/>
                      <a:pt x="827" y="1716"/>
                    </a:cubicBezTo>
                    <a:cubicBezTo>
                      <a:pt x="840" y="1716"/>
                      <a:pt x="854" y="1715"/>
                      <a:pt x="867" y="1714"/>
                    </a:cubicBezTo>
                    <a:lnTo>
                      <a:pt x="1000" y="1714"/>
                    </a:lnTo>
                    <a:cubicBezTo>
                      <a:pt x="1037" y="1721"/>
                      <a:pt x="1075" y="1725"/>
                      <a:pt x="1112" y="1725"/>
                    </a:cubicBezTo>
                    <a:cubicBezTo>
                      <a:pt x="1374" y="1725"/>
                      <a:pt x="1618" y="1539"/>
                      <a:pt x="1609" y="1249"/>
                    </a:cubicBezTo>
                    <a:cubicBezTo>
                      <a:pt x="1599" y="868"/>
                      <a:pt x="1465" y="548"/>
                      <a:pt x="1259" y="238"/>
                    </a:cubicBezTo>
                    <a:cubicBezTo>
                      <a:pt x="1148" y="78"/>
                      <a:pt x="1004" y="0"/>
                      <a:pt x="830"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17" name="Google Shape;3417;p95"/>
              <p:cNvSpPr/>
              <p:nvPr/>
            </p:nvSpPr>
            <p:spPr>
              <a:xfrm>
                <a:off x="6919885" y="1162960"/>
                <a:ext cx="123984" cy="142462"/>
              </a:xfrm>
              <a:custGeom>
                <a:rect b="b" l="l" r="r" t="t"/>
                <a:pathLst>
                  <a:path extrusionOk="0" h="1542" w="1342">
                    <a:moveTo>
                      <a:pt x="517" y="0"/>
                    </a:moveTo>
                    <a:cubicBezTo>
                      <a:pt x="362" y="0"/>
                      <a:pt x="166" y="93"/>
                      <a:pt x="104" y="238"/>
                    </a:cubicBezTo>
                    <a:cubicBezTo>
                      <a:pt x="22" y="433"/>
                      <a:pt x="1" y="578"/>
                      <a:pt x="32" y="774"/>
                    </a:cubicBezTo>
                    <a:lnTo>
                      <a:pt x="63" y="867"/>
                    </a:lnTo>
                    <a:cubicBezTo>
                      <a:pt x="22" y="1063"/>
                      <a:pt x="73" y="1259"/>
                      <a:pt x="280" y="1382"/>
                    </a:cubicBezTo>
                    <a:cubicBezTo>
                      <a:pt x="342" y="1414"/>
                      <a:pt x="424" y="1434"/>
                      <a:pt x="507" y="1444"/>
                    </a:cubicBezTo>
                    <a:cubicBezTo>
                      <a:pt x="584" y="1511"/>
                      <a:pt x="691" y="1542"/>
                      <a:pt x="798" y="1542"/>
                    </a:cubicBezTo>
                    <a:cubicBezTo>
                      <a:pt x="890" y="1542"/>
                      <a:pt x="981" y="1519"/>
                      <a:pt x="1053" y="1476"/>
                    </a:cubicBezTo>
                    <a:cubicBezTo>
                      <a:pt x="1291" y="1331"/>
                      <a:pt x="1342" y="1052"/>
                      <a:pt x="1218" y="816"/>
                    </a:cubicBezTo>
                    <a:cubicBezTo>
                      <a:pt x="1218" y="816"/>
                      <a:pt x="1218" y="805"/>
                      <a:pt x="1208" y="795"/>
                    </a:cubicBezTo>
                    <a:cubicBezTo>
                      <a:pt x="1249" y="630"/>
                      <a:pt x="1229" y="465"/>
                      <a:pt x="1136" y="320"/>
                    </a:cubicBezTo>
                    <a:cubicBezTo>
                      <a:pt x="1074" y="227"/>
                      <a:pt x="991" y="145"/>
                      <a:pt x="899" y="93"/>
                    </a:cubicBezTo>
                    <a:cubicBezTo>
                      <a:pt x="816" y="42"/>
                      <a:pt x="723" y="0"/>
                      <a:pt x="610"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sp>
        <p:nvSpPr>
          <p:cNvPr id="3418" name="Google Shape;3418;p95"/>
          <p:cNvSpPr txBox="1"/>
          <p:nvPr>
            <p:ph hasCustomPrompt="1" idx="4" type="title"/>
          </p:nvPr>
        </p:nvSpPr>
        <p:spPr>
          <a:xfrm>
            <a:off x="4011000" y="2071978"/>
            <a:ext cx="1122000" cy="379800"/>
          </a:xfrm>
          <a:prstGeom prst="rect">
            <a:avLst/>
          </a:prstGeom>
          <a:noFill/>
          <a:ln>
            <a:noFill/>
          </a:ln>
        </p:spPr>
        <p:txBody>
          <a:bodyPr anchorCtr="0" anchor="ctr" bIns="91425" lIns="91425" spcFirstLastPara="1" rIns="91425" wrap="square" tIns="91425">
            <a:noAutofit/>
          </a:bodyPr>
          <a:lstStyle>
            <a:lvl1pPr lvl="0" rtl="0" algn="ctr">
              <a:spcBef>
                <a:spcPts val="0"/>
              </a:spcBef>
              <a:spcAft>
                <a:spcPts val="0"/>
              </a:spcAft>
              <a:buSzPts val="6000"/>
              <a:buNone/>
              <a:defRPr/>
            </a:lvl1pPr>
            <a:lvl2pPr lvl="1" rtl="0" algn="ctr">
              <a:spcBef>
                <a:spcPts val="0"/>
              </a:spcBef>
              <a:spcAft>
                <a:spcPts val="0"/>
              </a:spcAft>
              <a:buSzPts val="6000"/>
              <a:buNone/>
              <a:defRPr sz="6000"/>
            </a:lvl2pPr>
            <a:lvl3pPr lvl="2" rtl="0" algn="ctr">
              <a:spcBef>
                <a:spcPts val="0"/>
              </a:spcBef>
              <a:spcAft>
                <a:spcPts val="0"/>
              </a:spcAft>
              <a:buSzPts val="6000"/>
              <a:buNone/>
              <a:defRPr sz="6000"/>
            </a:lvl3pPr>
            <a:lvl4pPr lvl="3" rtl="0" algn="ctr">
              <a:spcBef>
                <a:spcPts val="0"/>
              </a:spcBef>
              <a:spcAft>
                <a:spcPts val="0"/>
              </a:spcAft>
              <a:buSzPts val="6000"/>
              <a:buNone/>
              <a:defRPr sz="6000"/>
            </a:lvl4pPr>
            <a:lvl5pPr lvl="4" rtl="0" algn="ctr">
              <a:spcBef>
                <a:spcPts val="0"/>
              </a:spcBef>
              <a:spcAft>
                <a:spcPts val="0"/>
              </a:spcAft>
              <a:buSzPts val="6000"/>
              <a:buNone/>
              <a:defRPr sz="6000"/>
            </a:lvl5pPr>
            <a:lvl6pPr lvl="5" rtl="0" algn="ctr">
              <a:spcBef>
                <a:spcPts val="0"/>
              </a:spcBef>
              <a:spcAft>
                <a:spcPts val="0"/>
              </a:spcAft>
              <a:buSzPts val="6000"/>
              <a:buNone/>
              <a:defRPr sz="6000"/>
            </a:lvl6pPr>
            <a:lvl7pPr lvl="6" rtl="0" algn="ctr">
              <a:spcBef>
                <a:spcPts val="0"/>
              </a:spcBef>
              <a:spcAft>
                <a:spcPts val="0"/>
              </a:spcAft>
              <a:buSzPts val="6000"/>
              <a:buNone/>
              <a:defRPr sz="6000"/>
            </a:lvl7pPr>
            <a:lvl8pPr lvl="7" rtl="0" algn="ctr">
              <a:spcBef>
                <a:spcPts val="0"/>
              </a:spcBef>
              <a:spcAft>
                <a:spcPts val="0"/>
              </a:spcAft>
              <a:buSzPts val="6000"/>
              <a:buNone/>
              <a:defRPr sz="6000"/>
            </a:lvl8pPr>
            <a:lvl9pPr lvl="8" rtl="0" algn="ctr">
              <a:spcBef>
                <a:spcPts val="0"/>
              </a:spcBef>
              <a:spcAft>
                <a:spcPts val="0"/>
              </a:spcAft>
              <a:buSzPts val="6000"/>
              <a:buNone/>
              <a:defRPr sz="6000"/>
            </a:lvl9pPr>
          </a:lstStyle>
          <a:p>
            <a:r>
              <a:t>xx%</a:t>
            </a:r>
          </a:p>
        </p:txBody>
      </p:sp>
      <p:sp>
        <p:nvSpPr>
          <p:cNvPr id="3419" name="Google Shape;3419;p95"/>
          <p:cNvSpPr txBox="1"/>
          <p:nvPr>
            <p:ph hasCustomPrompt="1" idx="5" type="title"/>
          </p:nvPr>
        </p:nvSpPr>
        <p:spPr>
          <a:xfrm>
            <a:off x="6731075" y="2407125"/>
            <a:ext cx="1122000" cy="379800"/>
          </a:xfrm>
          <a:prstGeom prst="rect">
            <a:avLst/>
          </a:prstGeom>
          <a:noFill/>
          <a:ln>
            <a:noFill/>
          </a:ln>
        </p:spPr>
        <p:txBody>
          <a:bodyPr anchorCtr="0" anchor="ctr" bIns="91425" lIns="91425" spcFirstLastPara="1" rIns="91425" wrap="square" tIns="91425">
            <a:noAutofit/>
          </a:bodyPr>
          <a:lstStyle>
            <a:lvl1pPr lvl="0" rtl="0" algn="ctr">
              <a:spcBef>
                <a:spcPts val="0"/>
              </a:spcBef>
              <a:spcAft>
                <a:spcPts val="0"/>
              </a:spcAft>
              <a:buSzPts val="6000"/>
              <a:buNone/>
              <a:defRPr/>
            </a:lvl1pPr>
            <a:lvl2pPr lvl="1" rtl="0" algn="ctr">
              <a:spcBef>
                <a:spcPts val="0"/>
              </a:spcBef>
              <a:spcAft>
                <a:spcPts val="0"/>
              </a:spcAft>
              <a:buSzPts val="6000"/>
              <a:buNone/>
              <a:defRPr sz="6000"/>
            </a:lvl2pPr>
            <a:lvl3pPr lvl="2" rtl="0" algn="ctr">
              <a:spcBef>
                <a:spcPts val="0"/>
              </a:spcBef>
              <a:spcAft>
                <a:spcPts val="0"/>
              </a:spcAft>
              <a:buSzPts val="6000"/>
              <a:buNone/>
              <a:defRPr sz="6000"/>
            </a:lvl3pPr>
            <a:lvl4pPr lvl="3" rtl="0" algn="ctr">
              <a:spcBef>
                <a:spcPts val="0"/>
              </a:spcBef>
              <a:spcAft>
                <a:spcPts val="0"/>
              </a:spcAft>
              <a:buSzPts val="6000"/>
              <a:buNone/>
              <a:defRPr sz="6000"/>
            </a:lvl4pPr>
            <a:lvl5pPr lvl="4" rtl="0" algn="ctr">
              <a:spcBef>
                <a:spcPts val="0"/>
              </a:spcBef>
              <a:spcAft>
                <a:spcPts val="0"/>
              </a:spcAft>
              <a:buSzPts val="6000"/>
              <a:buNone/>
              <a:defRPr sz="6000"/>
            </a:lvl5pPr>
            <a:lvl6pPr lvl="5" rtl="0" algn="ctr">
              <a:spcBef>
                <a:spcPts val="0"/>
              </a:spcBef>
              <a:spcAft>
                <a:spcPts val="0"/>
              </a:spcAft>
              <a:buSzPts val="6000"/>
              <a:buNone/>
              <a:defRPr sz="6000"/>
            </a:lvl6pPr>
            <a:lvl7pPr lvl="6" rtl="0" algn="ctr">
              <a:spcBef>
                <a:spcPts val="0"/>
              </a:spcBef>
              <a:spcAft>
                <a:spcPts val="0"/>
              </a:spcAft>
              <a:buSzPts val="6000"/>
              <a:buNone/>
              <a:defRPr sz="6000"/>
            </a:lvl7pPr>
            <a:lvl8pPr lvl="7" rtl="0" algn="ctr">
              <a:spcBef>
                <a:spcPts val="0"/>
              </a:spcBef>
              <a:spcAft>
                <a:spcPts val="0"/>
              </a:spcAft>
              <a:buSzPts val="6000"/>
              <a:buNone/>
              <a:defRPr sz="6000"/>
            </a:lvl8pPr>
            <a:lvl9pPr lvl="8" rtl="0" algn="ctr">
              <a:spcBef>
                <a:spcPts val="0"/>
              </a:spcBef>
              <a:spcAft>
                <a:spcPts val="0"/>
              </a:spcAft>
              <a:buSzPts val="6000"/>
              <a:buNone/>
              <a:defRPr sz="6000"/>
            </a:lvl9pPr>
          </a:lstStyle>
          <a:p>
            <a:r>
              <a:t>xx%</a:t>
            </a:r>
          </a:p>
        </p:txBody>
      </p:sp>
      <p:sp>
        <p:nvSpPr>
          <p:cNvPr id="3420" name="Google Shape;3420;p95"/>
          <p:cNvSpPr txBox="1"/>
          <p:nvPr>
            <p:ph hasCustomPrompt="1" idx="6" type="title"/>
          </p:nvPr>
        </p:nvSpPr>
        <p:spPr>
          <a:xfrm>
            <a:off x="1291175" y="2407125"/>
            <a:ext cx="1122000" cy="379800"/>
          </a:xfrm>
          <a:prstGeom prst="rect">
            <a:avLst/>
          </a:prstGeom>
          <a:noFill/>
          <a:ln>
            <a:noFill/>
          </a:ln>
        </p:spPr>
        <p:txBody>
          <a:bodyPr anchorCtr="0" anchor="ctr" bIns="91425" lIns="91425" spcFirstLastPara="1" rIns="91425" wrap="square" tIns="91425">
            <a:noAutofit/>
          </a:bodyPr>
          <a:lstStyle>
            <a:lvl1pPr lvl="0" rtl="0" algn="ctr">
              <a:spcBef>
                <a:spcPts val="0"/>
              </a:spcBef>
              <a:spcAft>
                <a:spcPts val="0"/>
              </a:spcAft>
              <a:buSzPts val="6000"/>
              <a:buNone/>
              <a:defRPr/>
            </a:lvl1pPr>
            <a:lvl2pPr lvl="1" rtl="0" algn="ctr">
              <a:spcBef>
                <a:spcPts val="0"/>
              </a:spcBef>
              <a:spcAft>
                <a:spcPts val="0"/>
              </a:spcAft>
              <a:buSzPts val="6000"/>
              <a:buNone/>
              <a:defRPr sz="6000"/>
            </a:lvl2pPr>
            <a:lvl3pPr lvl="2" rtl="0" algn="ctr">
              <a:spcBef>
                <a:spcPts val="0"/>
              </a:spcBef>
              <a:spcAft>
                <a:spcPts val="0"/>
              </a:spcAft>
              <a:buSzPts val="6000"/>
              <a:buNone/>
              <a:defRPr sz="6000"/>
            </a:lvl3pPr>
            <a:lvl4pPr lvl="3" rtl="0" algn="ctr">
              <a:spcBef>
                <a:spcPts val="0"/>
              </a:spcBef>
              <a:spcAft>
                <a:spcPts val="0"/>
              </a:spcAft>
              <a:buSzPts val="6000"/>
              <a:buNone/>
              <a:defRPr sz="6000"/>
            </a:lvl4pPr>
            <a:lvl5pPr lvl="4" rtl="0" algn="ctr">
              <a:spcBef>
                <a:spcPts val="0"/>
              </a:spcBef>
              <a:spcAft>
                <a:spcPts val="0"/>
              </a:spcAft>
              <a:buSzPts val="6000"/>
              <a:buNone/>
              <a:defRPr sz="6000"/>
            </a:lvl5pPr>
            <a:lvl6pPr lvl="5" rtl="0" algn="ctr">
              <a:spcBef>
                <a:spcPts val="0"/>
              </a:spcBef>
              <a:spcAft>
                <a:spcPts val="0"/>
              </a:spcAft>
              <a:buSzPts val="6000"/>
              <a:buNone/>
              <a:defRPr sz="6000"/>
            </a:lvl6pPr>
            <a:lvl7pPr lvl="6" rtl="0" algn="ctr">
              <a:spcBef>
                <a:spcPts val="0"/>
              </a:spcBef>
              <a:spcAft>
                <a:spcPts val="0"/>
              </a:spcAft>
              <a:buSzPts val="6000"/>
              <a:buNone/>
              <a:defRPr sz="6000"/>
            </a:lvl7pPr>
            <a:lvl8pPr lvl="7" rtl="0" algn="ctr">
              <a:spcBef>
                <a:spcPts val="0"/>
              </a:spcBef>
              <a:spcAft>
                <a:spcPts val="0"/>
              </a:spcAft>
              <a:buSzPts val="6000"/>
              <a:buNone/>
              <a:defRPr sz="6000"/>
            </a:lvl8pPr>
            <a:lvl9pPr lvl="8" rtl="0" algn="ctr">
              <a:spcBef>
                <a:spcPts val="0"/>
              </a:spcBef>
              <a:spcAft>
                <a:spcPts val="0"/>
              </a:spcAft>
              <a:buSzPts val="6000"/>
              <a:buNone/>
              <a:defRPr sz="6000"/>
            </a:lvl9pPr>
          </a:lstStyle>
          <a:p>
            <a:r>
              <a:t>xx%</a:t>
            </a:r>
          </a:p>
        </p:txBody>
      </p:sp>
      <p:sp>
        <p:nvSpPr>
          <p:cNvPr id="3421" name="Google Shape;3421;p95"/>
          <p:cNvSpPr txBox="1"/>
          <p:nvPr>
            <p:ph idx="7" type="title"/>
          </p:nvPr>
        </p:nvSpPr>
        <p:spPr>
          <a:xfrm>
            <a:off x="1029599" y="3506025"/>
            <a:ext cx="1644900" cy="226500"/>
          </a:xfrm>
          <a:prstGeom prst="rect">
            <a:avLst/>
          </a:prstGeom>
          <a:solidFill>
            <a:schemeClr val="lt2"/>
          </a:solidFill>
        </p:spPr>
        <p:txBody>
          <a:bodyPr anchorCtr="0" anchor="ctr" bIns="91425" lIns="91425" spcFirstLastPara="1" rIns="91425" wrap="square" tIns="91425">
            <a:noAutofit/>
          </a:bodyPr>
          <a:lstStyle>
            <a:lvl1pPr lvl="0" rtl="0" algn="ctr">
              <a:spcBef>
                <a:spcPts val="0"/>
              </a:spcBef>
              <a:spcAft>
                <a:spcPts val="0"/>
              </a:spcAft>
              <a:buSzPts val="2500"/>
              <a:buNone/>
              <a:defRPr sz="2100">
                <a:solidFill>
                  <a:schemeClr val="lt1"/>
                </a:solidFill>
              </a:defRPr>
            </a:lvl1pPr>
            <a:lvl2pPr lvl="1" rtl="0" algn="ctr">
              <a:spcBef>
                <a:spcPts val="0"/>
              </a:spcBef>
              <a:spcAft>
                <a:spcPts val="0"/>
              </a:spcAft>
              <a:buSzPts val="2500"/>
              <a:buNone/>
              <a:defRPr sz="2500"/>
            </a:lvl2pPr>
            <a:lvl3pPr lvl="2" rtl="0" algn="ctr">
              <a:spcBef>
                <a:spcPts val="0"/>
              </a:spcBef>
              <a:spcAft>
                <a:spcPts val="0"/>
              </a:spcAft>
              <a:buSzPts val="2500"/>
              <a:buNone/>
              <a:defRPr sz="2500"/>
            </a:lvl3pPr>
            <a:lvl4pPr lvl="3" rtl="0" algn="ctr">
              <a:spcBef>
                <a:spcPts val="0"/>
              </a:spcBef>
              <a:spcAft>
                <a:spcPts val="0"/>
              </a:spcAft>
              <a:buSzPts val="2500"/>
              <a:buNone/>
              <a:defRPr sz="2500"/>
            </a:lvl4pPr>
            <a:lvl5pPr lvl="4" rtl="0" algn="ctr">
              <a:spcBef>
                <a:spcPts val="0"/>
              </a:spcBef>
              <a:spcAft>
                <a:spcPts val="0"/>
              </a:spcAft>
              <a:buSzPts val="2500"/>
              <a:buNone/>
              <a:defRPr sz="2500"/>
            </a:lvl5pPr>
            <a:lvl6pPr lvl="5" rtl="0" algn="ctr">
              <a:spcBef>
                <a:spcPts val="0"/>
              </a:spcBef>
              <a:spcAft>
                <a:spcPts val="0"/>
              </a:spcAft>
              <a:buSzPts val="2500"/>
              <a:buNone/>
              <a:defRPr sz="2500"/>
            </a:lvl6pPr>
            <a:lvl7pPr lvl="6" rtl="0" algn="ctr">
              <a:spcBef>
                <a:spcPts val="0"/>
              </a:spcBef>
              <a:spcAft>
                <a:spcPts val="0"/>
              </a:spcAft>
              <a:buSzPts val="2500"/>
              <a:buNone/>
              <a:defRPr sz="2500"/>
            </a:lvl7pPr>
            <a:lvl8pPr lvl="7" rtl="0" algn="ctr">
              <a:spcBef>
                <a:spcPts val="0"/>
              </a:spcBef>
              <a:spcAft>
                <a:spcPts val="0"/>
              </a:spcAft>
              <a:buSzPts val="2500"/>
              <a:buNone/>
              <a:defRPr sz="2500"/>
            </a:lvl8pPr>
            <a:lvl9pPr lvl="8" rtl="0" algn="ctr">
              <a:spcBef>
                <a:spcPts val="0"/>
              </a:spcBef>
              <a:spcAft>
                <a:spcPts val="0"/>
              </a:spcAft>
              <a:buSzPts val="2500"/>
              <a:buNone/>
              <a:defRPr sz="2500"/>
            </a:lvl9pPr>
          </a:lstStyle>
          <a:p/>
        </p:txBody>
      </p:sp>
      <p:sp>
        <p:nvSpPr>
          <p:cNvPr id="3422" name="Google Shape;3422;p95"/>
          <p:cNvSpPr txBox="1"/>
          <p:nvPr>
            <p:ph idx="8" type="title"/>
          </p:nvPr>
        </p:nvSpPr>
        <p:spPr>
          <a:xfrm>
            <a:off x="3749548" y="3506025"/>
            <a:ext cx="1644900" cy="226500"/>
          </a:xfrm>
          <a:prstGeom prst="rect">
            <a:avLst/>
          </a:prstGeom>
          <a:solidFill>
            <a:schemeClr val="accent4"/>
          </a:solidFill>
        </p:spPr>
        <p:txBody>
          <a:bodyPr anchorCtr="0" anchor="ctr" bIns="91425" lIns="91425" spcFirstLastPara="1" rIns="91425" wrap="square" tIns="91425">
            <a:noAutofit/>
          </a:bodyPr>
          <a:lstStyle>
            <a:lvl1pPr lvl="0" rtl="0" algn="ctr">
              <a:spcBef>
                <a:spcPts val="0"/>
              </a:spcBef>
              <a:spcAft>
                <a:spcPts val="0"/>
              </a:spcAft>
              <a:buSzPts val="2500"/>
              <a:buNone/>
              <a:defRPr sz="2100">
                <a:solidFill>
                  <a:schemeClr val="lt1"/>
                </a:solidFill>
              </a:defRPr>
            </a:lvl1pPr>
            <a:lvl2pPr lvl="1" rtl="0" algn="ctr">
              <a:spcBef>
                <a:spcPts val="0"/>
              </a:spcBef>
              <a:spcAft>
                <a:spcPts val="0"/>
              </a:spcAft>
              <a:buSzPts val="2500"/>
              <a:buNone/>
              <a:defRPr sz="2500"/>
            </a:lvl2pPr>
            <a:lvl3pPr lvl="2" rtl="0" algn="ctr">
              <a:spcBef>
                <a:spcPts val="0"/>
              </a:spcBef>
              <a:spcAft>
                <a:spcPts val="0"/>
              </a:spcAft>
              <a:buSzPts val="2500"/>
              <a:buNone/>
              <a:defRPr sz="2500"/>
            </a:lvl3pPr>
            <a:lvl4pPr lvl="3" rtl="0" algn="ctr">
              <a:spcBef>
                <a:spcPts val="0"/>
              </a:spcBef>
              <a:spcAft>
                <a:spcPts val="0"/>
              </a:spcAft>
              <a:buSzPts val="2500"/>
              <a:buNone/>
              <a:defRPr sz="2500"/>
            </a:lvl4pPr>
            <a:lvl5pPr lvl="4" rtl="0" algn="ctr">
              <a:spcBef>
                <a:spcPts val="0"/>
              </a:spcBef>
              <a:spcAft>
                <a:spcPts val="0"/>
              </a:spcAft>
              <a:buSzPts val="2500"/>
              <a:buNone/>
              <a:defRPr sz="2500"/>
            </a:lvl5pPr>
            <a:lvl6pPr lvl="5" rtl="0" algn="ctr">
              <a:spcBef>
                <a:spcPts val="0"/>
              </a:spcBef>
              <a:spcAft>
                <a:spcPts val="0"/>
              </a:spcAft>
              <a:buSzPts val="2500"/>
              <a:buNone/>
              <a:defRPr sz="2500"/>
            </a:lvl6pPr>
            <a:lvl7pPr lvl="6" rtl="0" algn="ctr">
              <a:spcBef>
                <a:spcPts val="0"/>
              </a:spcBef>
              <a:spcAft>
                <a:spcPts val="0"/>
              </a:spcAft>
              <a:buSzPts val="2500"/>
              <a:buNone/>
              <a:defRPr sz="2500"/>
            </a:lvl7pPr>
            <a:lvl8pPr lvl="7" rtl="0" algn="ctr">
              <a:spcBef>
                <a:spcPts val="0"/>
              </a:spcBef>
              <a:spcAft>
                <a:spcPts val="0"/>
              </a:spcAft>
              <a:buSzPts val="2500"/>
              <a:buNone/>
              <a:defRPr sz="2500"/>
            </a:lvl8pPr>
            <a:lvl9pPr lvl="8" rtl="0" algn="ctr">
              <a:spcBef>
                <a:spcPts val="0"/>
              </a:spcBef>
              <a:spcAft>
                <a:spcPts val="0"/>
              </a:spcAft>
              <a:buSzPts val="2500"/>
              <a:buNone/>
              <a:defRPr sz="2500"/>
            </a:lvl9pPr>
          </a:lstStyle>
          <a:p/>
        </p:txBody>
      </p:sp>
      <p:sp>
        <p:nvSpPr>
          <p:cNvPr id="3423" name="Google Shape;3423;p95"/>
          <p:cNvSpPr txBox="1"/>
          <p:nvPr>
            <p:ph idx="9" type="title"/>
          </p:nvPr>
        </p:nvSpPr>
        <p:spPr>
          <a:xfrm>
            <a:off x="6469499" y="3506025"/>
            <a:ext cx="1644900" cy="226500"/>
          </a:xfrm>
          <a:prstGeom prst="rect">
            <a:avLst/>
          </a:prstGeom>
          <a:solidFill>
            <a:schemeClr val="accent1"/>
          </a:solidFill>
        </p:spPr>
        <p:txBody>
          <a:bodyPr anchorCtr="0" anchor="ctr" bIns="91425" lIns="91425" spcFirstLastPara="1" rIns="91425" wrap="square" tIns="91425">
            <a:noAutofit/>
          </a:bodyPr>
          <a:lstStyle>
            <a:lvl1pPr lvl="0" rtl="0" algn="ctr">
              <a:spcBef>
                <a:spcPts val="0"/>
              </a:spcBef>
              <a:spcAft>
                <a:spcPts val="0"/>
              </a:spcAft>
              <a:buSzPts val="2500"/>
              <a:buNone/>
              <a:defRPr sz="2100">
                <a:solidFill>
                  <a:schemeClr val="lt1"/>
                </a:solidFill>
              </a:defRPr>
            </a:lvl1pPr>
            <a:lvl2pPr lvl="1" rtl="0" algn="ctr">
              <a:spcBef>
                <a:spcPts val="0"/>
              </a:spcBef>
              <a:spcAft>
                <a:spcPts val="0"/>
              </a:spcAft>
              <a:buSzPts val="2500"/>
              <a:buNone/>
              <a:defRPr sz="2500"/>
            </a:lvl2pPr>
            <a:lvl3pPr lvl="2" rtl="0" algn="ctr">
              <a:spcBef>
                <a:spcPts val="0"/>
              </a:spcBef>
              <a:spcAft>
                <a:spcPts val="0"/>
              </a:spcAft>
              <a:buSzPts val="2500"/>
              <a:buNone/>
              <a:defRPr sz="2500"/>
            </a:lvl3pPr>
            <a:lvl4pPr lvl="3" rtl="0" algn="ctr">
              <a:spcBef>
                <a:spcPts val="0"/>
              </a:spcBef>
              <a:spcAft>
                <a:spcPts val="0"/>
              </a:spcAft>
              <a:buSzPts val="2500"/>
              <a:buNone/>
              <a:defRPr sz="2500"/>
            </a:lvl4pPr>
            <a:lvl5pPr lvl="4" rtl="0" algn="ctr">
              <a:spcBef>
                <a:spcPts val="0"/>
              </a:spcBef>
              <a:spcAft>
                <a:spcPts val="0"/>
              </a:spcAft>
              <a:buSzPts val="2500"/>
              <a:buNone/>
              <a:defRPr sz="2500"/>
            </a:lvl5pPr>
            <a:lvl6pPr lvl="5" rtl="0" algn="ctr">
              <a:spcBef>
                <a:spcPts val="0"/>
              </a:spcBef>
              <a:spcAft>
                <a:spcPts val="0"/>
              </a:spcAft>
              <a:buSzPts val="2500"/>
              <a:buNone/>
              <a:defRPr sz="2500"/>
            </a:lvl6pPr>
            <a:lvl7pPr lvl="6" rtl="0" algn="ctr">
              <a:spcBef>
                <a:spcPts val="0"/>
              </a:spcBef>
              <a:spcAft>
                <a:spcPts val="0"/>
              </a:spcAft>
              <a:buSzPts val="2500"/>
              <a:buNone/>
              <a:defRPr sz="2500"/>
            </a:lvl7pPr>
            <a:lvl8pPr lvl="7" rtl="0" algn="ctr">
              <a:spcBef>
                <a:spcPts val="0"/>
              </a:spcBef>
              <a:spcAft>
                <a:spcPts val="0"/>
              </a:spcAft>
              <a:buSzPts val="2500"/>
              <a:buNone/>
              <a:defRPr sz="2500"/>
            </a:lvl8pPr>
            <a:lvl9pPr lvl="8" rtl="0" algn="ctr">
              <a:spcBef>
                <a:spcPts val="0"/>
              </a:spcBef>
              <a:spcAft>
                <a:spcPts val="0"/>
              </a:spcAft>
              <a:buSzPts val="2500"/>
              <a:buNone/>
              <a:defRPr sz="2500"/>
            </a:lvl9pPr>
          </a:lstStyle>
          <a:p/>
        </p:txBody>
      </p:sp>
    </p:spTree>
  </p:cSld>
  <p:clrMapOvr>
    <a:masterClrMapping/>
  </p:clrMapOvr>
</p:sldLayout>
</file>

<file path=ppt/slideLayouts/slideLayout9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Numbers and Text 1">
  <p:cSld name="CUSTOM_8_1">
    <p:spTree>
      <p:nvGrpSpPr>
        <p:cNvPr id="3424" name="Shape 3424"/>
        <p:cNvGrpSpPr/>
        <p:nvPr/>
      </p:nvGrpSpPr>
      <p:grpSpPr>
        <a:xfrm>
          <a:off x="0" y="0"/>
          <a:ext cx="0" cy="0"/>
          <a:chOff x="0" y="0"/>
          <a:chExt cx="0" cy="0"/>
        </a:xfrm>
      </p:grpSpPr>
      <p:grpSp>
        <p:nvGrpSpPr>
          <p:cNvPr id="3425" name="Google Shape;3425;p96"/>
          <p:cNvGrpSpPr/>
          <p:nvPr/>
        </p:nvGrpSpPr>
        <p:grpSpPr>
          <a:xfrm rot="1758740">
            <a:off x="6946342" y="-387526"/>
            <a:ext cx="4640670" cy="4554498"/>
            <a:chOff x="4761682" y="-2556261"/>
            <a:chExt cx="6493094" cy="6372526"/>
          </a:xfrm>
        </p:grpSpPr>
        <p:sp>
          <p:nvSpPr>
            <p:cNvPr id="3426" name="Google Shape;3426;p96"/>
            <p:cNvSpPr/>
            <p:nvPr/>
          </p:nvSpPr>
          <p:spPr>
            <a:xfrm rot="-5400000">
              <a:off x="4821967" y="-2616545"/>
              <a:ext cx="6372526" cy="6493094"/>
            </a:xfrm>
            <a:custGeom>
              <a:rect b="b" l="l" r="r" t="t"/>
              <a:pathLst>
                <a:path extrusionOk="0" h="31343" w="30761">
                  <a:moveTo>
                    <a:pt x="25462" y="1"/>
                  </a:moveTo>
                  <a:cubicBezTo>
                    <a:pt x="25003" y="1"/>
                    <a:pt x="24504" y="84"/>
                    <a:pt x="23962" y="262"/>
                  </a:cubicBezTo>
                  <a:cubicBezTo>
                    <a:pt x="22714" y="644"/>
                    <a:pt x="21848" y="1706"/>
                    <a:pt x="21270" y="2862"/>
                  </a:cubicBezTo>
                  <a:cubicBezTo>
                    <a:pt x="20785" y="3728"/>
                    <a:pt x="20693" y="5740"/>
                    <a:pt x="19919" y="6421"/>
                  </a:cubicBezTo>
                  <a:cubicBezTo>
                    <a:pt x="19549" y="6724"/>
                    <a:pt x="19197" y="6855"/>
                    <a:pt x="18859" y="6855"/>
                  </a:cubicBezTo>
                  <a:cubicBezTo>
                    <a:pt x="16740" y="6855"/>
                    <a:pt x="15176" y="1692"/>
                    <a:pt x="13183" y="1603"/>
                  </a:cubicBezTo>
                  <a:cubicBezTo>
                    <a:pt x="13116" y="1599"/>
                    <a:pt x="13051" y="1598"/>
                    <a:pt x="12987" y="1598"/>
                  </a:cubicBezTo>
                  <a:cubicBezTo>
                    <a:pt x="9937" y="1598"/>
                    <a:pt x="10508" y="5882"/>
                    <a:pt x="11357" y="7762"/>
                  </a:cubicBezTo>
                  <a:cubicBezTo>
                    <a:pt x="11842" y="8917"/>
                    <a:pt x="12420" y="10072"/>
                    <a:pt x="13276" y="11134"/>
                  </a:cubicBezTo>
                  <a:cubicBezTo>
                    <a:pt x="13956" y="12094"/>
                    <a:pt x="15205" y="12867"/>
                    <a:pt x="15586" y="14116"/>
                  </a:cubicBezTo>
                  <a:cubicBezTo>
                    <a:pt x="16357" y="16711"/>
                    <a:pt x="14815" y="17501"/>
                    <a:pt x="12974" y="17501"/>
                  </a:cubicBezTo>
                  <a:cubicBezTo>
                    <a:pt x="11807" y="17501"/>
                    <a:pt x="10520" y="17184"/>
                    <a:pt x="9624" y="16808"/>
                  </a:cubicBezTo>
                  <a:cubicBezTo>
                    <a:pt x="8752" y="16450"/>
                    <a:pt x="7859" y="16277"/>
                    <a:pt x="6986" y="16277"/>
                  </a:cubicBezTo>
                  <a:cubicBezTo>
                    <a:pt x="4586" y="16277"/>
                    <a:pt x="2333" y="17587"/>
                    <a:pt x="1062" y="19985"/>
                  </a:cubicBezTo>
                  <a:cubicBezTo>
                    <a:pt x="0" y="22203"/>
                    <a:pt x="93" y="25472"/>
                    <a:pt x="1248" y="27783"/>
                  </a:cubicBezTo>
                  <a:cubicBezTo>
                    <a:pt x="1953" y="29293"/>
                    <a:pt x="2762" y="29890"/>
                    <a:pt x="3534" y="29890"/>
                  </a:cubicBezTo>
                  <a:cubicBezTo>
                    <a:pt x="4978" y="29890"/>
                    <a:pt x="6291" y="27799"/>
                    <a:pt x="6540" y="25669"/>
                  </a:cubicBezTo>
                  <a:cubicBezTo>
                    <a:pt x="6754" y="23757"/>
                    <a:pt x="7623" y="23083"/>
                    <a:pt x="8725" y="23083"/>
                  </a:cubicBezTo>
                  <a:cubicBezTo>
                    <a:pt x="10121" y="23083"/>
                    <a:pt x="11892" y="24164"/>
                    <a:pt x="13183" y="25184"/>
                  </a:cubicBezTo>
                  <a:cubicBezTo>
                    <a:pt x="14106" y="25895"/>
                    <a:pt x="14783" y="26188"/>
                    <a:pt x="15317" y="26188"/>
                  </a:cubicBezTo>
                  <a:cubicBezTo>
                    <a:pt x="16736" y="26188"/>
                    <a:pt x="17148" y="24117"/>
                    <a:pt x="18474" y="22295"/>
                  </a:cubicBezTo>
                  <a:cubicBezTo>
                    <a:pt x="19049" y="21552"/>
                    <a:pt x="19836" y="21252"/>
                    <a:pt x="20692" y="21252"/>
                  </a:cubicBezTo>
                  <a:cubicBezTo>
                    <a:pt x="22710" y="21252"/>
                    <a:pt x="25108" y="22925"/>
                    <a:pt x="25984" y="24410"/>
                  </a:cubicBezTo>
                  <a:cubicBezTo>
                    <a:pt x="26655" y="25669"/>
                    <a:pt x="26944" y="27010"/>
                    <a:pt x="27336" y="28454"/>
                  </a:cubicBezTo>
                  <a:cubicBezTo>
                    <a:pt x="27624" y="29227"/>
                    <a:pt x="27624" y="30671"/>
                    <a:pt x="28006" y="31342"/>
                  </a:cubicBezTo>
                  <a:lnTo>
                    <a:pt x="28099" y="31146"/>
                  </a:lnTo>
                  <a:cubicBezTo>
                    <a:pt x="28129" y="31161"/>
                    <a:pt x="28159" y="31168"/>
                    <a:pt x="28189" y="31168"/>
                  </a:cubicBezTo>
                  <a:cubicBezTo>
                    <a:pt x="28548" y="31168"/>
                    <a:pt x="28887" y="30143"/>
                    <a:pt x="29069" y="29609"/>
                  </a:cubicBezTo>
                  <a:cubicBezTo>
                    <a:pt x="30502" y="24802"/>
                    <a:pt x="29935" y="19315"/>
                    <a:pt x="30409" y="14311"/>
                  </a:cubicBezTo>
                  <a:cubicBezTo>
                    <a:pt x="30760" y="10859"/>
                    <a:pt x="30710" y="1"/>
                    <a:pt x="25462" y="1"/>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3427" name="Google Shape;3427;p96"/>
            <p:cNvGrpSpPr/>
            <p:nvPr/>
          </p:nvGrpSpPr>
          <p:grpSpPr>
            <a:xfrm flipH="1" rot="8999737">
              <a:off x="5698194" y="267985"/>
              <a:ext cx="1337226" cy="899542"/>
              <a:chOff x="5898017" y="1162960"/>
              <a:chExt cx="1695492" cy="1140544"/>
            </a:xfrm>
          </p:grpSpPr>
          <p:sp>
            <p:nvSpPr>
              <p:cNvPr id="3428" name="Google Shape;3428;p96"/>
              <p:cNvSpPr/>
              <p:nvPr/>
            </p:nvSpPr>
            <p:spPr>
              <a:xfrm>
                <a:off x="5898017" y="1960377"/>
                <a:ext cx="158260" cy="159738"/>
              </a:xfrm>
              <a:custGeom>
                <a:rect b="b" l="l" r="r" t="t"/>
                <a:pathLst>
                  <a:path extrusionOk="0" h="1729" w="1713">
                    <a:moveTo>
                      <a:pt x="814" y="0"/>
                    </a:moveTo>
                    <a:cubicBezTo>
                      <a:pt x="725" y="0"/>
                      <a:pt x="637" y="23"/>
                      <a:pt x="568" y="66"/>
                    </a:cubicBezTo>
                    <a:cubicBezTo>
                      <a:pt x="444" y="138"/>
                      <a:pt x="372" y="242"/>
                      <a:pt x="341" y="375"/>
                    </a:cubicBezTo>
                    <a:cubicBezTo>
                      <a:pt x="341" y="386"/>
                      <a:pt x="330" y="396"/>
                      <a:pt x="330" y="407"/>
                    </a:cubicBezTo>
                    <a:cubicBezTo>
                      <a:pt x="330" y="399"/>
                      <a:pt x="329" y="396"/>
                      <a:pt x="328" y="396"/>
                    </a:cubicBezTo>
                    <a:cubicBezTo>
                      <a:pt x="324" y="396"/>
                      <a:pt x="318" y="412"/>
                      <a:pt x="323" y="412"/>
                    </a:cubicBezTo>
                    <a:cubicBezTo>
                      <a:pt x="324" y="412"/>
                      <a:pt x="327" y="410"/>
                      <a:pt x="330" y="407"/>
                    </a:cubicBezTo>
                    <a:lnTo>
                      <a:pt x="330" y="407"/>
                    </a:lnTo>
                    <a:cubicBezTo>
                      <a:pt x="310" y="437"/>
                      <a:pt x="289" y="478"/>
                      <a:pt x="268" y="510"/>
                    </a:cubicBezTo>
                    <a:cubicBezTo>
                      <a:pt x="217" y="613"/>
                      <a:pt x="155" y="716"/>
                      <a:pt x="103" y="819"/>
                    </a:cubicBezTo>
                    <a:cubicBezTo>
                      <a:pt x="0" y="1005"/>
                      <a:pt x="21" y="1242"/>
                      <a:pt x="176" y="1397"/>
                    </a:cubicBezTo>
                    <a:lnTo>
                      <a:pt x="279" y="1500"/>
                    </a:lnTo>
                    <a:cubicBezTo>
                      <a:pt x="330" y="1551"/>
                      <a:pt x="424" y="1603"/>
                      <a:pt x="506" y="1624"/>
                    </a:cubicBezTo>
                    <a:cubicBezTo>
                      <a:pt x="591" y="1695"/>
                      <a:pt x="696" y="1729"/>
                      <a:pt x="802" y="1729"/>
                    </a:cubicBezTo>
                    <a:cubicBezTo>
                      <a:pt x="926" y="1729"/>
                      <a:pt x="1051" y="1682"/>
                      <a:pt x="1146" y="1592"/>
                    </a:cubicBezTo>
                    <a:cubicBezTo>
                      <a:pt x="1331" y="1417"/>
                      <a:pt x="1527" y="1262"/>
                      <a:pt x="1600" y="1015"/>
                    </a:cubicBezTo>
                    <a:cubicBezTo>
                      <a:pt x="1713" y="581"/>
                      <a:pt x="1362" y="283"/>
                      <a:pt x="1052" y="66"/>
                    </a:cubicBezTo>
                    <a:cubicBezTo>
                      <a:pt x="982" y="21"/>
                      <a:pt x="897" y="0"/>
                      <a:pt x="814"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29" name="Google Shape;3429;p96"/>
              <p:cNvSpPr/>
              <p:nvPr/>
            </p:nvSpPr>
            <p:spPr>
              <a:xfrm>
                <a:off x="6434602" y="2116420"/>
                <a:ext cx="143016" cy="187085"/>
              </a:xfrm>
              <a:custGeom>
                <a:rect b="b" l="l" r="r" t="t"/>
                <a:pathLst>
                  <a:path extrusionOk="0" h="2025" w="1548">
                    <a:moveTo>
                      <a:pt x="601" y="0"/>
                    </a:moveTo>
                    <a:cubicBezTo>
                      <a:pt x="436" y="0"/>
                      <a:pt x="276" y="83"/>
                      <a:pt x="175" y="265"/>
                    </a:cubicBezTo>
                    <a:cubicBezTo>
                      <a:pt x="72" y="440"/>
                      <a:pt x="51" y="646"/>
                      <a:pt x="41" y="832"/>
                    </a:cubicBezTo>
                    <a:cubicBezTo>
                      <a:pt x="0" y="1224"/>
                      <a:pt x="10" y="1698"/>
                      <a:pt x="361" y="1946"/>
                    </a:cubicBezTo>
                    <a:cubicBezTo>
                      <a:pt x="443" y="2000"/>
                      <a:pt x="526" y="2024"/>
                      <a:pt x="608" y="2024"/>
                    </a:cubicBezTo>
                    <a:cubicBezTo>
                      <a:pt x="743" y="2024"/>
                      <a:pt x="875" y="1960"/>
                      <a:pt x="990" y="1863"/>
                    </a:cubicBezTo>
                    <a:cubicBezTo>
                      <a:pt x="1186" y="1853"/>
                      <a:pt x="1372" y="1719"/>
                      <a:pt x="1434" y="1523"/>
                    </a:cubicBezTo>
                    <a:cubicBezTo>
                      <a:pt x="1454" y="1420"/>
                      <a:pt x="1475" y="1327"/>
                      <a:pt x="1485" y="1234"/>
                    </a:cubicBezTo>
                    <a:cubicBezTo>
                      <a:pt x="1516" y="1173"/>
                      <a:pt x="1547" y="1100"/>
                      <a:pt x="1547" y="1017"/>
                    </a:cubicBezTo>
                    <a:cubicBezTo>
                      <a:pt x="1547" y="863"/>
                      <a:pt x="1475" y="749"/>
                      <a:pt x="1382" y="667"/>
                    </a:cubicBezTo>
                    <a:cubicBezTo>
                      <a:pt x="1351" y="616"/>
                      <a:pt x="1320" y="574"/>
                      <a:pt x="1279" y="522"/>
                    </a:cubicBezTo>
                    <a:cubicBezTo>
                      <a:pt x="1238" y="471"/>
                      <a:pt x="1186" y="440"/>
                      <a:pt x="1135" y="389"/>
                    </a:cubicBezTo>
                    <a:cubicBezTo>
                      <a:pt x="1124" y="347"/>
                      <a:pt x="1103" y="295"/>
                      <a:pt x="1073" y="254"/>
                    </a:cubicBezTo>
                    <a:cubicBezTo>
                      <a:pt x="951" y="91"/>
                      <a:pt x="774" y="0"/>
                      <a:pt x="601"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30" name="Google Shape;3430;p96"/>
              <p:cNvSpPr/>
              <p:nvPr/>
            </p:nvSpPr>
            <p:spPr>
              <a:xfrm>
                <a:off x="6864018" y="1933954"/>
                <a:ext cx="156689" cy="160200"/>
              </a:xfrm>
              <a:custGeom>
                <a:rect b="b" l="l" r="r" t="t"/>
                <a:pathLst>
                  <a:path extrusionOk="0" h="1734" w="1696">
                    <a:moveTo>
                      <a:pt x="1146" y="1"/>
                    </a:moveTo>
                    <a:cubicBezTo>
                      <a:pt x="1140" y="1"/>
                      <a:pt x="1134" y="1"/>
                      <a:pt x="1129" y="1"/>
                    </a:cubicBezTo>
                    <a:cubicBezTo>
                      <a:pt x="973" y="1"/>
                      <a:pt x="829" y="42"/>
                      <a:pt x="705" y="115"/>
                    </a:cubicBezTo>
                    <a:cubicBezTo>
                      <a:pt x="592" y="145"/>
                      <a:pt x="489" y="218"/>
                      <a:pt x="427" y="331"/>
                    </a:cubicBezTo>
                    <a:cubicBezTo>
                      <a:pt x="386" y="414"/>
                      <a:pt x="334" y="476"/>
                      <a:pt x="283" y="548"/>
                    </a:cubicBezTo>
                    <a:cubicBezTo>
                      <a:pt x="180" y="693"/>
                      <a:pt x="128" y="858"/>
                      <a:pt x="86" y="1023"/>
                    </a:cubicBezTo>
                    <a:cubicBezTo>
                      <a:pt x="1" y="1347"/>
                      <a:pt x="259" y="1627"/>
                      <a:pt x="559" y="1627"/>
                    </a:cubicBezTo>
                    <a:cubicBezTo>
                      <a:pt x="584" y="1627"/>
                      <a:pt x="609" y="1625"/>
                      <a:pt x="633" y="1621"/>
                    </a:cubicBezTo>
                    <a:cubicBezTo>
                      <a:pt x="726" y="1683"/>
                      <a:pt x="829" y="1734"/>
                      <a:pt x="932" y="1734"/>
                    </a:cubicBezTo>
                    <a:cubicBezTo>
                      <a:pt x="1149" y="1734"/>
                      <a:pt x="1314" y="1590"/>
                      <a:pt x="1386" y="1404"/>
                    </a:cubicBezTo>
                    <a:cubicBezTo>
                      <a:pt x="1417" y="1383"/>
                      <a:pt x="1448" y="1363"/>
                      <a:pt x="1469" y="1332"/>
                    </a:cubicBezTo>
                    <a:cubicBezTo>
                      <a:pt x="1696" y="1085"/>
                      <a:pt x="1613" y="785"/>
                      <a:pt x="1613" y="476"/>
                    </a:cubicBezTo>
                    <a:cubicBezTo>
                      <a:pt x="1613" y="223"/>
                      <a:pt x="1406" y="1"/>
                      <a:pt x="1146"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31" name="Google Shape;3431;p96"/>
              <p:cNvSpPr/>
              <p:nvPr/>
            </p:nvSpPr>
            <p:spPr>
              <a:xfrm>
                <a:off x="7359861" y="1915384"/>
                <a:ext cx="163988" cy="152162"/>
              </a:xfrm>
              <a:custGeom>
                <a:rect b="b" l="l" r="r" t="t"/>
                <a:pathLst>
                  <a:path extrusionOk="0" h="1647" w="1775">
                    <a:moveTo>
                      <a:pt x="1056" y="1"/>
                    </a:moveTo>
                    <a:cubicBezTo>
                      <a:pt x="1034" y="1"/>
                      <a:pt x="1013" y="3"/>
                      <a:pt x="991" y="6"/>
                    </a:cubicBezTo>
                    <a:lnTo>
                      <a:pt x="960" y="6"/>
                    </a:lnTo>
                    <a:cubicBezTo>
                      <a:pt x="775" y="6"/>
                      <a:pt x="651" y="99"/>
                      <a:pt x="548" y="243"/>
                    </a:cubicBezTo>
                    <a:cubicBezTo>
                      <a:pt x="465" y="346"/>
                      <a:pt x="383" y="460"/>
                      <a:pt x="321" y="573"/>
                    </a:cubicBezTo>
                    <a:cubicBezTo>
                      <a:pt x="259" y="687"/>
                      <a:pt x="218" y="800"/>
                      <a:pt x="156" y="914"/>
                    </a:cubicBezTo>
                    <a:cubicBezTo>
                      <a:pt x="1" y="1234"/>
                      <a:pt x="186" y="1646"/>
                      <a:pt x="578" y="1646"/>
                    </a:cubicBezTo>
                    <a:cubicBezTo>
                      <a:pt x="672" y="1646"/>
                      <a:pt x="775" y="1636"/>
                      <a:pt x="878" y="1636"/>
                    </a:cubicBezTo>
                    <a:cubicBezTo>
                      <a:pt x="904" y="1641"/>
                      <a:pt x="930" y="1643"/>
                      <a:pt x="954" y="1643"/>
                    </a:cubicBezTo>
                    <a:cubicBezTo>
                      <a:pt x="1045" y="1643"/>
                      <a:pt x="1124" y="1615"/>
                      <a:pt x="1197" y="1574"/>
                    </a:cubicBezTo>
                    <a:cubicBezTo>
                      <a:pt x="1352" y="1522"/>
                      <a:pt x="1486" y="1440"/>
                      <a:pt x="1589" y="1295"/>
                    </a:cubicBezTo>
                    <a:cubicBezTo>
                      <a:pt x="1775" y="1017"/>
                      <a:pt x="1610" y="646"/>
                      <a:pt x="1517" y="357"/>
                    </a:cubicBezTo>
                    <a:cubicBezTo>
                      <a:pt x="1452" y="170"/>
                      <a:pt x="1260" y="1"/>
                      <a:pt x="1056"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32" name="Google Shape;3432;p96"/>
              <p:cNvSpPr/>
              <p:nvPr/>
            </p:nvSpPr>
            <p:spPr>
              <a:xfrm>
                <a:off x="7171206" y="1552025"/>
                <a:ext cx="161124" cy="141538"/>
              </a:xfrm>
              <a:custGeom>
                <a:rect b="b" l="l" r="r" t="t"/>
                <a:pathLst>
                  <a:path extrusionOk="0" h="1532" w="1744">
                    <a:moveTo>
                      <a:pt x="1074" y="1"/>
                    </a:moveTo>
                    <a:cubicBezTo>
                      <a:pt x="1033" y="1"/>
                      <a:pt x="992" y="4"/>
                      <a:pt x="949" y="9"/>
                    </a:cubicBezTo>
                    <a:cubicBezTo>
                      <a:pt x="867" y="20"/>
                      <a:pt x="795" y="61"/>
                      <a:pt x="733" y="112"/>
                    </a:cubicBezTo>
                    <a:lnTo>
                      <a:pt x="733" y="102"/>
                    </a:lnTo>
                    <a:cubicBezTo>
                      <a:pt x="681" y="91"/>
                      <a:pt x="640" y="82"/>
                      <a:pt x="599" y="82"/>
                    </a:cubicBezTo>
                    <a:lnTo>
                      <a:pt x="589" y="82"/>
                    </a:lnTo>
                    <a:cubicBezTo>
                      <a:pt x="577" y="80"/>
                      <a:pt x="566" y="79"/>
                      <a:pt x="554" y="79"/>
                    </a:cubicBezTo>
                    <a:cubicBezTo>
                      <a:pt x="407" y="79"/>
                      <a:pt x="243" y="195"/>
                      <a:pt x="176" y="318"/>
                    </a:cubicBezTo>
                    <a:cubicBezTo>
                      <a:pt x="83" y="494"/>
                      <a:pt x="62" y="731"/>
                      <a:pt x="32" y="927"/>
                    </a:cubicBezTo>
                    <a:cubicBezTo>
                      <a:pt x="0" y="1102"/>
                      <a:pt x="32" y="1257"/>
                      <a:pt x="155" y="1391"/>
                    </a:cubicBezTo>
                    <a:cubicBezTo>
                      <a:pt x="247" y="1484"/>
                      <a:pt x="372" y="1532"/>
                      <a:pt x="498" y="1532"/>
                    </a:cubicBezTo>
                    <a:cubicBezTo>
                      <a:pt x="583" y="1532"/>
                      <a:pt x="668" y="1510"/>
                      <a:pt x="743" y="1464"/>
                    </a:cubicBezTo>
                    <a:cubicBezTo>
                      <a:pt x="826" y="1412"/>
                      <a:pt x="919" y="1361"/>
                      <a:pt x="1011" y="1319"/>
                    </a:cubicBezTo>
                    <a:cubicBezTo>
                      <a:pt x="1022" y="1319"/>
                      <a:pt x="1032" y="1319"/>
                      <a:pt x="1032" y="1309"/>
                    </a:cubicBezTo>
                    <a:cubicBezTo>
                      <a:pt x="1063" y="1309"/>
                      <a:pt x="1084" y="1299"/>
                      <a:pt x="1104" y="1278"/>
                    </a:cubicBezTo>
                    <a:cubicBezTo>
                      <a:pt x="1125" y="1278"/>
                      <a:pt x="1146" y="1267"/>
                      <a:pt x="1156" y="1257"/>
                    </a:cubicBezTo>
                    <a:cubicBezTo>
                      <a:pt x="1341" y="1164"/>
                      <a:pt x="1465" y="969"/>
                      <a:pt x="1589" y="814"/>
                    </a:cubicBezTo>
                    <a:cubicBezTo>
                      <a:pt x="1744" y="607"/>
                      <a:pt x="1651" y="360"/>
                      <a:pt x="1476" y="215"/>
                    </a:cubicBezTo>
                    <a:cubicBezTo>
                      <a:pt x="1465" y="185"/>
                      <a:pt x="1444" y="153"/>
                      <a:pt x="1414" y="133"/>
                    </a:cubicBezTo>
                    <a:cubicBezTo>
                      <a:pt x="1312" y="32"/>
                      <a:pt x="1199" y="1"/>
                      <a:pt x="1074"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33" name="Google Shape;3433;p96"/>
              <p:cNvSpPr/>
              <p:nvPr/>
            </p:nvSpPr>
            <p:spPr>
              <a:xfrm>
                <a:off x="7460008" y="1266547"/>
                <a:ext cx="133500" cy="156504"/>
              </a:xfrm>
              <a:custGeom>
                <a:rect b="b" l="l" r="r" t="t"/>
                <a:pathLst>
                  <a:path extrusionOk="0" h="1694" w="1445">
                    <a:moveTo>
                      <a:pt x="564" y="1"/>
                    </a:moveTo>
                    <a:cubicBezTo>
                      <a:pt x="351" y="1"/>
                      <a:pt x="135" y="145"/>
                      <a:pt x="83" y="355"/>
                    </a:cubicBezTo>
                    <a:cubicBezTo>
                      <a:pt x="62" y="448"/>
                      <a:pt x="51" y="541"/>
                      <a:pt x="62" y="634"/>
                    </a:cubicBezTo>
                    <a:cubicBezTo>
                      <a:pt x="21" y="747"/>
                      <a:pt x="0" y="871"/>
                      <a:pt x="0" y="985"/>
                    </a:cubicBezTo>
                    <a:cubicBezTo>
                      <a:pt x="0" y="1180"/>
                      <a:pt x="72" y="1335"/>
                      <a:pt x="196" y="1490"/>
                    </a:cubicBezTo>
                    <a:cubicBezTo>
                      <a:pt x="268" y="1583"/>
                      <a:pt x="413" y="1666"/>
                      <a:pt x="526" y="1686"/>
                    </a:cubicBezTo>
                    <a:cubicBezTo>
                      <a:pt x="571" y="1691"/>
                      <a:pt x="614" y="1694"/>
                      <a:pt x="656" y="1694"/>
                    </a:cubicBezTo>
                    <a:cubicBezTo>
                      <a:pt x="787" y="1694"/>
                      <a:pt x="907" y="1669"/>
                      <a:pt x="1032" y="1614"/>
                    </a:cubicBezTo>
                    <a:cubicBezTo>
                      <a:pt x="1279" y="1510"/>
                      <a:pt x="1444" y="1212"/>
                      <a:pt x="1424" y="943"/>
                    </a:cubicBezTo>
                    <a:cubicBezTo>
                      <a:pt x="1382" y="552"/>
                      <a:pt x="1114" y="273"/>
                      <a:pt x="794" y="66"/>
                    </a:cubicBezTo>
                    <a:cubicBezTo>
                      <a:pt x="724" y="21"/>
                      <a:pt x="644" y="1"/>
                      <a:pt x="564"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34" name="Google Shape;3434;p96"/>
              <p:cNvSpPr/>
              <p:nvPr/>
            </p:nvSpPr>
            <p:spPr>
              <a:xfrm>
                <a:off x="6145217" y="1564292"/>
                <a:ext cx="162048" cy="180340"/>
              </a:xfrm>
              <a:custGeom>
                <a:rect b="b" l="l" r="r" t="t"/>
                <a:pathLst>
                  <a:path extrusionOk="0" h="1952" w="1754">
                    <a:moveTo>
                      <a:pt x="850" y="0"/>
                    </a:moveTo>
                    <a:cubicBezTo>
                      <a:pt x="689" y="0"/>
                      <a:pt x="526" y="60"/>
                      <a:pt x="381" y="154"/>
                    </a:cubicBezTo>
                    <a:cubicBezTo>
                      <a:pt x="196" y="277"/>
                      <a:pt x="103" y="504"/>
                      <a:pt x="175" y="721"/>
                    </a:cubicBezTo>
                    <a:cubicBezTo>
                      <a:pt x="41" y="979"/>
                      <a:pt x="0" y="1278"/>
                      <a:pt x="175" y="1547"/>
                    </a:cubicBezTo>
                    <a:cubicBezTo>
                      <a:pt x="335" y="1786"/>
                      <a:pt x="631" y="1952"/>
                      <a:pt x="928" y="1952"/>
                    </a:cubicBezTo>
                    <a:cubicBezTo>
                      <a:pt x="1015" y="1952"/>
                      <a:pt x="1102" y="1938"/>
                      <a:pt x="1186" y="1907"/>
                    </a:cubicBezTo>
                    <a:cubicBezTo>
                      <a:pt x="1424" y="1815"/>
                      <a:pt x="1578" y="1660"/>
                      <a:pt x="1671" y="1423"/>
                    </a:cubicBezTo>
                    <a:cubicBezTo>
                      <a:pt x="1754" y="1185"/>
                      <a:pt x="1671" y="917"/>
                      <a:pt x="1589" y="701"/>
                    </a:cubicBezTo>
                    <a:cubicBezTo>
                      <a:pt x="1495" y="463"/>
                      <a:pt x="1392" y="206"/>
                      <a:pt x="1155" y="82"/>
                    </a:cubicBezTo>
                    <a:cubicBezTo>
                      <a:pt x="1058" y="25"/>
                      <a:pt x="955" y="0"/>
                      <a:pt x="850"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35" name="Google Shape;3435;p96"/>
              <p:cNvSpPr/>
              <p:nvPr/>
            </p:nvSpPr>
            <p:spPr>
              <a:xfrm>
                <a:off x="6607338" y="1465067"/>
                <a:ext cx="146896" cy="132484"/>
              </a:xfrm>
              <a:custGeom>
                <a:rect b="b" l="l" r="r" t="t"/>
                <a:pathLst>
                  <a:path extrusionOk="0" h="1434" w="1590">
                    <a:moveTo>
                      <a:pt x="1115" y="1"/>
                    </a:moveTo>
                    <a:cubicBezTo>
                      <a:pt x="867" y="10"/>
                      <a:pt x="640" y="93"/>
                      <a:pt x="486" y="289"/>
                    </a:cubicBezTo>
                    <a:cubicBezTo>
                      <a:pt x="300" y="310"/>
                      <a:pt x="124" y="464"/>
                      <a:pt x="73" y="650"/>
                    </a:cubicBezTo>
                    <a:cubicBezTo>
                      <a:pt x="1" y="898"/>
                      <a:pt x="135" y="1115"/>
                      <a:pt x="362" y="1218"/>
                    </a:cubicBezTo>
                    <a:cubicBezTo>
                      <a:pt x="383" y="1228"/>
                      <a:pt x="403" y="1238"/>
                      <a:pt x="413" y="1248"/>
                    </a:cubicBezTo>
                    <a:lnTo>
                      <a:pt x="537" y="1310"/>
                    </a:lnTo>
                    <a:cubicBezTo>
                      <a:pt x="671" y="1383"/>
                      <a:pt x="805" y="1434"/>
                      <a:pt x="950" y="1434"/>
                    </a:cubicBezTo>
                    <a:cubicBezTo>
                      <a:pt x="1167" y="1434"/>
                      <a:pt x="1373" y="1310"/>
                      <a:pt x="1476" y="1115"/>
                    </a:cubicBezTo>
                    <a:cubicBezTo>
                      <a:pt x="1579" y="929"/>
                      <a:pt x="1589" y="702"/>
                      <a:pt x="1589" y="485"/>
                    </a:cubicBezTo>
                    <a:cubicBezTo>
                      <a:pt x="1589" y="228"/>
                      <a:pt x="1373" y="1"/>
                      <a:pt x="1115"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36" name="Google Shape;3436;p96"/>
              <p:cNvSpPr/>
              <p:nvPr/>
            </p:nvSpPr>
            <p:spPr>
              <a:xfrm>
                <a:off x="6036570" y="1207676"/>
                <a:ext cx="149483" cy="159461"/>
              </a:xfrm>
              <a:custGeom>
                <a:rect b="b" l="l" r="r" t="t"/>
                <a:pathLst>
                  <a:path extrusionOk="0" h="1726" w="1618">
                    <a:moveTo>
                      <a:pt x="830" y="0"/>
                    </a:moveTo>
                    <a:cubicBezTo>
                      <a:pt x="792" y="0"/>
                      <a:pt x="752" y="4"/>
                      <a:pt x="711" y="11"/>
                    </a:cubicBezTo>
                    <a:cubicBezTo>
                      <a:pt x="526" y="53"/>
                      <a:pt x="402" y="187"/>
                      <a:pt x="310" y="352"/>
                    </a:cubicBezTo>
                    <a:cubicBezTo>
                      <a:pt x="83" y="497"/>
                      <a:pt x="0" y="785"/>
                      <a:pt x="134" y="1012"/>
                    </a:cubicBezTo>
                    <a:cubicBezTo>
                      <a:pt x="258" y="1229"/>
                      <a:pt x="340" y="1497"/>
                      <a:pt x="557" y="1641"/>
                    </a:cubicBezTo>
                    <a:cubicBezTo>
                      <a:pt x="638" y="1687"/>
                      <a:pt x="735" y="1716"/>
                      <a:pt x="827" y="1716"/>
                    </a:cubicBezTo>
                    <a:cubicBezTo>
                      <a:pt x="840" y="1716"/>
                      <a:pt x="854" y="1715"/>
                      <a:pt x="867" y="1714"/>
                    </a:cubicBezTo>
                    <a:lnTo>
                      <a:pt x="1000" y="1714"/>
                    </a:lnTo>
                    <a:cubicBezTo>
                      <a:pt x="1037" y="1721"/>
                      <a:pt x="1075" y="1725"/>
                      <a:pt x="1112" y="1725"/>
                    </a:cubicBezTo>
                    <a:cubicBezTo>
                      <a:pt x="1374" y="1725"/>
                      <a:pt x="1618" y="1539"/>
                      <a:pt x="1609" y="1249"/>
                    </a:cubicBezTo>
                    <a:cubicBezTo>
                      <a:pt x="1599" y="868"/>
                      <a:pt x="1465" y="548"/>
                      <a:pt x="1259" y="238"/>
                    </a:cubicBezTo>
                    <a:cubicBezTo>
                      <a:pt x="1148" y="78"/>
                      <a:pt x="1004" y="0"/>
                      <a:pt x="830"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37" name="Google Shape;3437;p96"/>
              <p:cNvSpPr/>
              <p:nvPr/>
            </p:nvSpPr>
            <p:spPr>
              <a:xfrm>
                <a:off x="6919885" y="1162960"/>
                <a:ext cx="123984" cy="142462"/>
              </a:xfrm>
              <a:custGeom>
                <a:rect b="b" l="l" r="r" t="t"/>
                <a:pathLst>
                  <a:path extrusionOk="0" h="1542" w="1342">
                    <a:moveTo>
                      <a:pt x="517" y="0"/>
                    </a:moveTo>
                    <a:cubicBezTo>
                      <a:pt x="362" y="0"/>
                      <a:pt x="166" y="93"/>
                      <a:pt x="104" y="238"/>
                    </a:cubicBezTo>
                    <a:cubicBezTo>
                      <a:pt x="22" y="433"/>
                      <a:pt x="1" y="578"/>
                      <a:pt x="32" y="774"/>
                    </a:cubicBezTo>
                    <a:lnTo>
                      <a:pt x="63" y="867"/>
                    </a:lnTo>
                    <a:cubicBezTo>
                      <a:pt x="22" y="1063"/>
                      <a:pt x="73" y="1259"/>
                      <a:pt x="280" y="1382"/>
                    </a:cubicBezTo>
                    <a:cubicBezTo>
                      <a:pt x="342" y="1414"/>
                      <a:pt x="424" y="1434"/>
                      <a:pt x="507" y="1444"/>
                    </a:cubicBezTo>
                    <a:cubicBezTo>
                      <a:pt x="584" y="1511"/>
                      <a:pt x="691" y="1542"/>
                      <a:pt x="798" y="1542"/>
                    </a:cubicBezTo>
                    <a:cubicBezTo>
                      <a:pt x="890" y="1542"/>
                      <a:pt x="981" y="1519"/>
                      <a:pt x="1053" y="1476"/>
                    </a:cubicBezTo>
                    <a:cubicBezTo>
                      <a:pt x="1291" y="1331"/>
                      <a:pt x="1342" y="1052"/>
                      <a:pt x="1218" y="816"/>
                    </a:cubicBezTo>
                    <a:cubicBezTo>
                      <a:pt x="1218" y="816"/>
                      <a:pt x="1218" y="805"/>
                      <a:pt x="1208" y="795"/>
                    </a:cubicBezTo>
                    <a:cubicBezTo>
                      <a:pt x="1249" y="630"/>
                      <a:pt x="1229" y="465"/>
                      <a:pt x="1136" y="320"/>
                    </a:cubicBezTo>
                    <a:cubicBezTo>
                      <a:pt x="1074" y="227"/>
                      <a:pt x="991" y="145"/>
                      <a:pt x="899" y="93"/>
                    </a:cubicBezTo>
                    <a:cubicBezTo>
                      <a:pt x="816" y="42"/>
                      <a:pt x="723" y="0"/>
                      <a:pt x="610"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grpSp>
        <p:nvGrpSpPr>
          <p:cNvPr id="3438" name="Google Shape;3438;p96"/>
          <p:cNvGrpSpPr/>
          <p:nvPr/>
        </p:nvGrpSpPr>
        <p:grpSpPr>
          <a:xfrm>
            <a:off x="-4171393" y="-4039736"/>
            <a:ext cx="6493094" cy="6372526"/>
            <a:chOff x="-5101468" y="-829074"/>
            <a:chExt cx="6493094" cy="6372526"/>
          </a:xfrm>
        </p:grpSpPr>
        <p:sp>
          <p:nvSpPr>
            <p:cNvPr id="3439" name="Google Shape;3439;p96"/>
            <p:cNvSpPr/>
            <p:nvPr/>
          </p:nvSpPr>
          <p:spPr>
            <a:xfrm rot="5400000">
              <a:off x="-5041183" y="-889358"/>
              <a:ext cx="6372526" cy="6493094"/>
            </a:xfrm>
            <a:custGeom>
              <a:rect b="b" l="l" r="r" t="t"/>
              <a:pathLst>
                <a:path extrusionOk="0" h="31343" w="30761">
                  <a:moveTo>
                    <a:pt x="25462" y="1"/>
                  </a:moveTo>
                  <a:cubicBezTo>
                    <a:pt x="25003" y="1"/>
                    <a:pt x="24504" y="84"/>
                    <a:pt x="23962" y="262"/>
                  </a:cubicBezTo>
                  <a:cubicBezTo>
                    <a:pt x="22714" y="644"/>
                    <a:pt x="21848" y="1706"/>
                    <a:pt x="21270" y="2862"/>
                  </a:cubicBezTo>
                  <a:cubicBezTo>
                    <a:pt x="20785" y="3728"/>
                    <a:pt x="20693" y="5740"/>
                    <a:pt x="19919" y="6421"/>
                  </a:cubicBezTo>
                  <a:cubicBezTo>
                    <a:pt x="19549" y="6724"/>
                    <a:pt x="19197" y="6855"/>
                    <a:pt x="18859" y="6855"/>
                  </a:cubicBezTo>
                  <a:cubicBezTo>
                    <a:pt x="16740" y="6855"/>
                    <a:pt x="15176" y="1692"/>
                    <a:pt x="13183" y="1603"/>
                  </a:cubicBezTo>
                  <a:cubicBezTo>
                    <a:pt x="13116" y="1599"/>
                    <a:pt x="13051" y="1598"/>
                    <a:pt x="12987" y="1598"/>
                  </a:cubicBezTo>
                  <a:cubicBezTo>
                    <a:pt x="9937" y="1598"/>
                    <a:pt x="10508" y="5882"/>
                    <a:pt x="11357" y="7762"/>
                  </a:cubicBezTo>
                  <a:cubicBezTo>
                    <a:pt x="11842" y="8917"/>
                    <a:pt x="12420" y="10072"/>
                    <a:pt x="13276" y="11134"/>
                  </a:cubicBezTo>
                  <a:cubicBezTo>
                    <a:pt x="13956" y="12094"/>
                    <a:pt x="15205" y="12867"/>
                    <a:pt x="15586" y="14116"/>
                  </a:cubicBezTo>
                  <a:cubicBezTo>
                    <a:pt x="16357" y="16711"/>
                    <a:pt x="14815" y="17501"/>
                    <a:pt x="12974" y="17501"/>
                  </a:cubicBezTo>
                  <a:cubicBezTo>
                    <a:pt x="11807" y="17501"/>
                    <a:pt x="10520" y="17184"/>
                    <a:pt x="9624" y="16808"/>
                  </a:cubicBezTo>
                  <a:cubicBezTo>
                    <a:pt x="8752" y="16450"/>
                    <a:pt x="7859" y="16277"/>
                    <a:pt x="6986" y="16277"/>
                  </a:cubicBezTo>
                  <a:cubicBezTo>
                    <a:pt x="4586" y="16277"/>
                    <a:pt x="2333" y="17587"/>
                    <a:pt x="1062" y="19985"/>
                  </a:cubicBezTo>
                  <a:cubicBezTo>
                    <a:pt x="0" y="22203"/>
                    <a:pt x="93" y="25472"/>
                    <a:pt x="1248" y="27783"/>
                  </a:cubicBezTo>
                  <a:cubicBezTo>
                    <a:pt x="1953" y="29293"/>
                    <a:pt x="2762" y="29890"/>
                    <a:pt x="3534" y="29890"/>
                  </a:cubicBezTo>
                  <a:cubicBezTo>
                    <a:pt x="4978" y="29890"/>
                    <a:pt x="6291" y="27799"/>
                    <a:pt x="6540" y="25669"/>
                  </a:cubicBezTo>
                  <a:cubicBezTo>
                    <a:pt x="6754" y="23757"/>
                    <a:pt x="7623" y="23083"/>
                    <a:pt x="8725" y="23083"/>
                  </a:cubicBezTo>
                  <a:cubicBezTo>
                    <a:pt x="10121" y="23083"/>
                    <a:pt x="11892" y="24164"/>
                    <a:pt x="13183" y="25184"/>
                  </a:cubicBezTo>
                  <a:cubicBezTo>
                    <a:pt x="14106" y="25895"/>
                    <a:pt x="14783" y="26188"/>
                    <a:pt x="15317" y="26188"/>
                  </a:cubicBezTo>
                  <a:cubicBezTo>
                    <a:pt x="16736" y="26188"/>
                    <a:pt x="17148" y="24117"/>
                    <a:pt x="18474" y="22295"/>
                  </a:cubicBezTo>
                  <a:cubicBezTo>
                    <a:pt x="19049" y="21552"/>
                    <a:pt x="19836" y="21252"/>
                    <a:pt x="20692" y="21252"/>
                  </a:cubicBezTo>
                  <a:cubicBezTo>
                    <a:pt x="22710" y="21252"/>
                    <a:pt x="25108" y="22925"/>
                    <a:pt x="25984" y="24410"/>
                  </a:cubicBezTo>
                  <a:cubicBezTo>
                    <a:pt x="26655" y="25669"/>
                    <a:pt x="26944" y="27010"/>
                    <a:pt x="27336" y="28454"/>
                  </a:cubicBezTo>
                  <a:cubicBezTo>
                    <a:pt x="27624" y="29227"/>
                    <a:pt x="27624" y="30671"/>
                    <a:pt x="28006" y="31342"/>
                  </a:cubicBezTo>
                  <a:lnTo>
                    <a:pt x="28099" y="31146"/>
                  </a:lnTo>
                  <a:cubicBezTo>
                    <a:pt x="28129" y="31161"/>
                    <a:pt x="28159" y="31168"/>
                    <a:pt x="28189" y="31168"/>
                  </a:cubicBezTo>
                  <a:cubicBezTo>
                    <a:pt x="28548" y="31168"/>
                    <a:pt x="28887" y="30143"/>
                    <a:pt x="29069" y="29609"/>
                  </a:cubicBezTo>
                  <a:cubicBezTo>
                    <a:pt x="30502" y="24802"/>
                    <a:pt x="29935" y="19315"/>
                    <a:pt x="30409" y="14311"/>
                  </a:cubicBezTo>
                  <a:cubicBezTo>
                    <a:pt x="30760" y="10859"/>
                    <a:pt x="30710" y="1"/>
                    <a:pt x="25462" y="1"/>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3440" name="Google Shape;3440;p96"/>
            <p:cNvGrpSpPr/>
            <p:nvPr/>
          </p:nvGrpSpPr>
          <p:grpSpPr>
            <a:xfrm flipH="1" rot="-5400000">
              <a:off x="-218007" y="3904809"/>
              <a:ext cx="1337234" cy="899547"/>
              <a:chOff x="5898017" y="1162960"/>
              <a:chExt cx="1695492" cy="1140544"/>
            </a:xfrm>
          </p:grpSpPr>
          <p:sp>
            <p:nvSpPr>
              <p:cNvPr id="3441" name="Google Shape;3441;p96"/>
              <p:cNvSpPr/>
              <p:nvPr/>
            </p:nvSpPr>
            <p:spPr>
              <a:xfrm>
                <a:off x="5898017" y="1960377"/>
                <a:ext cx="158260" cy="159738"/>
              </a:xfrm>
              <a:custGeom>
                <a:rect b="b" l="l" r="r" t="t"/>
                <a:pathLst>
                  <a:path extrusionOk="0" h="1729" w="1713">
                    <a:moveTo>
                      <a:pt x="814" y="0"/>
                    </a:moveTo>
                    <a:cubicBezTo>
                      <a:pt x="725" y="0"/>
                      <a:pt x="637" y="23"/>
                      <a:pt x="568" y="66"/>
                    </a:cubicBezTo>
                    <a:cubicBezTo>
                      <a:pt x="444" y="138"/>
                      <a:pt x="372" y="242"/>
                      <a:pt x="341" y="375"/>
                    </a:cubicBezTo>
                    <a:cubicBezTo>
                      <a:pt x="341" y="386"/>
                      <a:pt x="330" y="396"/>
                      <a:pt x="330" y="407"/>
                    </a:cubicBezTo>
                    <a:cubicBezTo>
                      <a:pt x="330" y="399"/>
                      <a:pt x="329" y="396"/>
                      <a:pt x="328" y="396"/>
                    </a:cubicBezTo>
                    <a:cubicBezTo>
                      <a:pt x="324" y="396"/>
                      <a:pt x="318" y="412"/>
                      <a:pt x="323" y="412"/>
                    </a:cubicBezTo>
                    <a:cubicBezTo>
                      <a:pt x="324" y="412"/>
                      <a:pt x="327" y="410"/>
                      <a:pt x="330" y="407"/>
                    </a:cubicBezTo>
                    <a:lnTo>
                      <a:pt x="330" y="407"/>
                    </a:lnTo>
                    <a:cubicBezTo>
                      <a:pt x="310" y="437"/>
                      <a:pt x="289" y="478"/>
                      <a:pt x="268" y="510"/>
                    </a:cubicBezTo>
                    <a:cubicBezTo>
                      <a:pt x="217" y="613"/>
                      <a:pt x="155" y="716"/>
                      <a:pt x="103" y="819"/>
                    </a:cubicBezTo>
                    <a:cubicBezTo>
                      <a:pt x="0" y="1005"/>
                      <a:pt x="21" y="1242"/>
                      <a:pt x="176" y="1397"/>
                    </a:cubicBezTo>
                    <a:lnTo>
                      <a:pt x="279" y="1500"/>
                    </a:lnTo>
                    <a:cubicBezTo>
                      <a:pt x="330" y="1551"/>
                      <a:pt x="424" y="1603"/>
                      <a:pt x="506" y="1624"/>
                    </a:cubicBezTo>
                    <a:cubicBezTo>
                      <a:pt x="591" y="1695"/>
                      <a:pt x="696" y="1729"/>
                      <a:pt x="802" y="1729"/>
                    </a:cubicBezTo>
                    <a:cubicBezTo>
                      <a:pt x="926" y="1729"/>
                      <a:pt x="1051" y="1682"/>
                      <a:pt x="1146" y="1592"/>
                    </a:cubicBezTo>
                    <a:cubicBezTo>
                      <a:pt x="1331" y="1417"/>
                      <a:pt x="1527" y="1262"/>
                      <a:pt x="1600" y="1015"/>
                    </a:cubicBezTo>
                    <a:cubicBezTo>
                      <a:pt x="1713" y="581"/>
                      <a:pt x="1362" y="283"/>
                      <a:pt x="1052" y="66"/>
                    </a:cubicBezTo>
                    <a:cubicBezTo>
                      <a:pt x="982" y="21"/>
                      <a:pt x="897" y="0"/>
                      <a:pt x="814"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42" name="Google Shape;3442;p96"/>
              <p:cNvSpPr/>
              <p:nvPr/>
            </p:nvSpPr>
            <p:spPr>
              <a:xfrm>
                <a:off x="6434602" y="2116420"/>
                <a:ext cx="143016" cy="187085"/>
              </a:xfrm>
              <a:custGeom>
                <a:rect b="b" l="l" r="r" t="t"/>
                <a:pathLst>
                  <a:path extrusionOk="0" h="2025" w="1548">
                    <a:moveTo>
                      <a:pt x="601" y="0"/>
                    </a:moveTo>
                    <a:cubicBezTo>
                      <a:pt x="436" y="0"/>
                      <a:pt x="276" y="83"/>
                      <a:pt x="175" y="265"/>
                    </a:cubicBezTo>
                    <a:cubicBezTo>
                      <a:pt x="72" y="440"/>
                      <a:pt x="51" y="646"/>
                      <a:pt x="41" y="832"/>
                    </a:cubicBezTo>
                    <a:cubicBezTo>
                      <a:pt x="0" y="1224"/>
                      <a:pt x="10" y="1698"/>
                      <a:pt x="361" y="1946"/>
                    </a:cubicBezTo>
                    <a:cubicBezTo>
                      <a:pt x="443" y="2000"/>
                      <a:pt x="526" y="2024"/>
                      <a:pt x="608" y="2024"/>
                    </a:cubicBezTo>
                    <a:cubicBezTo>
                      <a:pt x="743" y="2024"/>
                      <a:pt x="875" y="1960"/>
                      <a:pt x="990" y="1863"/>
                    </a:cubicBezTo>
                    <a:cubicBezTo>
                      <a:pt x="1186" y="1853"/>
                      <a:pt x="1372" y="1719"/>
                      <a:pt x="1434" y="1523"/>
                    </a:cubicBezTo>
                    <a:cubicBezTo>
                      <a:pt x="1454" y="1420"/>
                      <a:pt x="1475" y="1327"/>
                      <a:pt x="1485" y="1234"/>
                    </a:cubicBezTo>
                    <a:cubicBezTo>
                      <a:pt x="1516" y="1173"/>
                      <a:pt x="1547" y="1100"/>
                      <a:pt x="1547" y="1017"/>
                    </a:cubicBezTo>
                    <a:cubicBezTo>
                      <a:pt x="1547" y="863"/>
                      <a:pt x="1475" y="749"/>
                      <a:pt x="1382" y="667"/>
                    </a:cubicBezTo>
                    <a:cubicBezTo>
                      <a:pt x="1351" y="616"/>
                      <a:pt x="1320" y="574"/>
                      <a:pt x="1279" y="522"/>
                    </a:cubicBezTo>
                    <a:cubicBezTo>
                      <a:pt x="1238" y="471"/>
                      <a:pt x="1186" y="440"/>
                      <a:pt x="1135" y="389"/>
                    </a:cubicBezTo>
                    <a:cubicBezTo>
                      <a:pt x="1124" y="347"/>
                      <a:pt x="1103" y="295"/>
                      <a:pt x="1073" y="254"/>
                    </a:cubicBezTo>
                    <a:cubicBezTo>
                      <a:pt x="951" y="91"/>
                      <a:pt x="774" y="0"/>
                      <a:pt x="601"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43" name="Google Shape;3443;p96"/>
              <p:cNvSpPr/>
              <p:nvPr/>
            </p:nvSpPr>
            <p:spPr>
              <a:xfrm>
                <a:off x="6864018" y="1933954"/>
                <a:ext cx="156689" cy="160200"/>
              </a:xfrm>
              <a:custGeom>
                <a:rect b="b" l="l" r="r" t="t"/>
                <a:pathLst>
                  <a:path extrusionOk="0" h="1734" w="1696">
                    <a:moveTo>
                      <a:pt x="1146" y="1"/>
                    </a:moveTo>
                    <a:cubicBezTo>
                      <a:pt x="1140" y="1"/>
                      <a:pt x="1134" y="1"/>
                      <a:pt x="1129" y="1"/>
                    </a:cubicBezTo>
                    <a:cubicBezTo>
                      <a:pt x="973" y="1"/>
                      <a:pt x="829" y="42"/>
                      <a:pt x="705" y="115"/>
                    </a:cubicBezTo>
                    <a:cubicBezTo>
                      <a:pt x="592" y="145"/>
                      <a:pt x="489" y="218"/>
                      <a:pt x="427" y="331"/>
                    </a:cubicBezTo>
                    <a:cubicBezTo>
                      <a:pt x="386" y="414"/>
                      <a:pt x="334" y="476"/>
                      <a:pt x="283" y="548"/>
                    </a:cubicBezTo>
                    <a:cubicBezTo>
                      <a:pt x="180" y="693"/>
                      <a:pt x="128" y="858"/>
                      <a:pt x="86" y="1023"/>
                    </a:cubicBezTo>
                    <a:cubicBezTo>
                      <a:pt x="1" y="1347"/>
                      <a:pt x="259" y="1627"/>
                      <a:pt x="559" y="1627"/>
                    </a:cubicBezTo>
                    <a:cubicBezTo>
                      <a:pt x="584" y="1627"/>
                      <a:pt x="609" y="1625"/>
                      <a:pt x="633" y="1621"/>
                    </a:cubicBezTo>
                    <a:cubicBezTo>
                      <a:pt x="726" y="1683"/>
                      <a:pt x="829" y="1734"/>
                      <a:pt x="932" y="1734"/>
                    </a:cubicBezTo>
                    <a:cubicBezTo>
                      <a:pt x="1149" y="1734"/>
                      <a:pt x="1314" y="1590"/>
                      <a:pt x="1386" y="1404"/>
                    </a:cubicBezTo>
                    <a:cubicBezTo>
                      <a:pt x="1417" y="1383"/>
                      <a:pt x="1448" y="1363"/>
                      <a:pt x="1469" y="1332"/>
                    </a:cubicBezTo>
                    <a:cubicBezTo>
                      <a:pt x="1696" y="1085"/>
                      <a:pt x="1613" y="785"/>
                      <a:pt x="1613" y="476"/>
                    </a:cubicBezTo>
                    <a:cubicBezTo>
                      <a:pt x="1613" y="223"/>
                      <a:pt x="1406" y="1"/>
                      <a:pt x="1146"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44" name="Google Shape;3444;p96"/>
              <p:cNvSpPr/>
              <p:nvPr/>
            </p:nvSpPr>
            <p:spPr>
              <a:xfrm>
                <a:off x="7359861" y="1915384"/>
                <a:ext cx="163988" cy="152162"/>
              </a:xfrm>
              <a:custGeom>
                <a:rect b="b" l="l" r="r" t="t"/>
                <a:pathLst>
                  <a:path extrusionOk="0" h="1647" w="1775">
                    <a:moveTo>
                      <a:pt x="1056" y="1"/>
                    </a:moveTo>
                    <a:cubicBezTo>
                      <a:pt x="1034" y="1"/>
                      <a:pt x="1013" y="3"/>
                      <a:pt x="991" y="6"/>
                    </a:cubicBezTo>
                    <a:lnTo>
                      <a:pt x="960" y="6"/>
                    </a:lnTo>
                    <a:cubicBezTo>
                      <a:pt x="775" y="6"/>
                      <a:pt x="651" y="99"/>
                      <a:pt x="548" y="243"/>
                    </a:cubicBezTo>
                    <a:cubicBezTo>
                      <a:pt x="465" y="346"/>
                      <a:pt x="383" y="460"/>
                      <a:pt x="321" y="573"/>
                    </a:cubicBezTo>
                    <a:cubicBezTo>
                      <a:pt x="259" y="687"/>
                      <a:pt x="218" y="800"/>
                      <a:pt x="156" y="914"/>
                    </a:cubicBezTo>
                    <a:cubicBezTo>
                      <a:pt x="1" y="1234"/>
                      <a:pt x="186" y="1646"/>
                      <a:pt x="578" y="1646"/>
                    </a:cubicBezTo>
                    <a:cubicBezTo>
                      <a:pt x="672" y="1646"/>
                      <a:pt x="775" y="1636"/>
                      <a:pt x="878" y="1636"/>
                    </a:cubicBezTo>
                    <a:cubicBezTo>
                      <a:pt x="904" y="1641"/>
                      <a:pt x="930" y="1643"/>
                      <a:pt x="954" y="1643"/>
                    </a:cubicBezTo>
                    <a:cubicBezTo>
                      <a:pt x="1045" y="1643"/>
                      <a:pt x="1124" y="1615"/>
                      <a:pt x="1197" y="1574"/>
                    </a:cubicBezTo>
                    <a:cubicBezTo>
                      <a:pt x="1352" y="1522"/>
                      <a:pt x="1486" y="1440"/>
                      <a:pt x="1589" y="1295"/>
                    </a:cubicBezTo>
                    <a:cubicBezTo>
                      <a:pt x="1775" y="1017"/>
                      <a:pt x="1610" y="646"/>
                      <a:pt x="1517" y="357"/>
                    </a:cubicBezTo>
                    <a:cubicBezTo>
                      <a:pt x="1452" y="170"/>
                      <a:pt x="1260" y="1"/>
                      <a:pt x="1056"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45" name="Google Shape;3445;p96"/>
              <p:cNvSpPr/>
              <p:nvPr/>
            </p:nvSpPr>
            <p:spPr>
              <a:xfrm>
                <a:off x="7171206" y="1552025"/>
                <a:ext cx="161124" cy="141538"/>
              </a:xfrm>
              <a:custGeom>
                <a:rect b="b" l="l" r="r" t="t"/>
                <a:pathLst>
                  <a:path extrusionOk="0" h="1532" w="1744">
                    <a:moveTo>
                      <a:pt x="1074" y="1"/>
                    </a:moveTo>
                    <a:cubicBezTo>
                      <a:pt x="1033" y="1"/>
                      <a:pt x="992" y="4"/>
                      <a:pt x="949" y="9"/>
                    </a:cubicBezTo>
                    <a:cubicBezTo>
                      <a:pt x="867" y="20"/>
                      <a:pt x="795" y="61"/>
                      <a:pt x="733" y="112"/>
                    </a:cubicBezTo>
                    <a:lnTo>
                      <a:pt x="733" y="102"/>
                    </a:lnTo>
                    <a:cubicBezTo>
                      <a:pt x="681" y="91"/>
                      <a:pt x="640" y="82"/>
                      <a:pt x="599" y="82"/>
                    </a:cubicBezTo>
                    <a:lnTo>
                      <a:pt x="589" y="82"/>
                    </a:lnTo>
                    <a:cubicBezTo>
                      <a:pt x="577" y="80"/>
                      <a:pt x="566" y="79"/>
                      <a:pt x="554" y="79"/>
                    </a:cubicBezTo>
                    <a:cubicBezTo>
                      <a:pt x="407" y="79"/>
                      <a:pt x="243" y="195"/>
                      <a:pt x="176" y="318"/>
                    </a:cubicBezTo>
                    <a:cubicBezTo>
                      <a:pt x="83" y="494"/>
                      <a:pt x="62" y="731"/>
                      <a:pt x="32" y="927"/>
                    </a:cubicBezTo>
                    <a:cubicBezTo>
                      <a:pt x="0" y="1102"/>
                      <a:pt x="32" y="1257"/>
                      <a:pt x="155" y="1391"/>
                    </a:cubicBezTo>
                    <a:cubicBezTo>
                      <a:pt x="247" y="1484"/>
                      <a:pt x="372" y="1532"/>
                      <a:pt x="498" y="1532"/>
                    </a:cubicBezTo>
                    <a:cubicBezTo>
                      <a:pt x="583" y="1532"/>
                      <a:pt x="668" y="1510"/>
                      <a:pt x="743" y="1464"/>
                    </a:cubicBezTo>
                    <a:cubicBezTo>
                      <a:pt x="826" y="1412"/>
                      <a:pt x="919" y="1361"/>
                      <a:pt x="1011" y="1319"/>
                    </a:cubicBezTo>
                    <a:cubicBezTo>
                      <a:pt x="1022" y="1319"/>
                      <a:pt x="1032" y="1319"/>
                      <a:pt x="1032" y="1309"/>
                    </a:cubicBezTo>
                    <a:cubicBezTo>
                      <a:pt x="1063" y="1309"/>
                      <a:pt x="1084" y="1299"/>
                      <a:pt x="1104" y="1278"/>
                    </a:cubicBezTo>
                    <a:cubicBezTo>
                      <a:pt x="1125" y="1278"/>
                      <a:pt x="1146" y="1267"/>
                      <a:pt x="1156" y="1257"/>
                    </a:cubicBezTo>
                    <a:cubicBezTo>
                      <a:pt x="1341" y="1164"/>
                      <a:pt x="1465" y="969"/>
                      <a:pt x="1589" y="814"/>
                    </a:cubicBezTo>
                    <a:cubicBezTo>
                      <a:pt x="1744" y="607"/>
                      <a:pt x="1651" y="360"/>
                      <a:pt x="1476" y="215"/>
                    </a:cubicBezTo>
                    <a:cubicBezTo>
                      <a:pt x="1465" y="185"/>
                      <a:pt x="1444" y="153"/>
                      <a:pt x="1414" y="133"/>
                    </a:cubicBezTo>
                    <a:cubicBezTo>
                      <a:pt x="1312" y="32"/>
                      <a:pt x="1199" y="1"/>
                      <a:pt x="1074"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46" name="Google Shape;3446;p96"/>
              <p:cNvSpPr/>
              <p:nvPr/>
            </p:nvSpPr>
            <p:spPr>
              <a:xfrm>
                <a:off x="7460008" y="1266547"/>
                <a:ext cx="133500" cy="156504"/>
              </a:xfrm>
              <a:custGeom>
                <a:rect b="b" l="l" r="r" t="t"/>
                <a:pathLst>
                  <a:path extrusionOk="0" h="1694" w="1445">
                    <a:moveTo>
                      <a:pt x="564" y="1"/>
                    </a:moveTo>
                    <a:cubicBezTo>
                      <a:pt x="351" y="1"/>
                      <a:pt x="135" y="145"/>
                      <a:pt x="83" y="355"/>
                    </a:cubicBezTo>
                    <a:cubicBezTo>
                      <a:pt x="62" y="448"/>
                      <a:pt x="51" y="541"/>
                      <a:pt x="62" y="634"/>
                    </a:cubicBezTo>
                    <a:cubicBezTo>
                      <a:pt x="21" y="747"/>
                      <a:pt x="0" y="871"/>
                      <a:pt x="0" y="985"/>
                    </a:cubicBezTo>
                    <a:cubicBezTo>
                      <a:pt x="0" y="1180"/>
                      <a:pt x="72" y="1335"/>
                      <a:pt x="196" y="1490"/>
                    </a:cubicBezTo>
                    <a:cubicBezTo>
                      <a:pt x="268" y="1583"/>
                      <a:pt x="413" y="1666"/>
                      <a:pt x="526" y="1686"/>
                    </a:cubicBezTo>
                    <a:cubicBezTo>
                      <a:pt x="571" y="1691"/>
                      <a:pt x="614" y="1694"/>
                      <a:pt x="656" y="1694"/>
                    </a:cubicBezTo>
                    <a:cubicBezTo>
                      <a:pt x="787" y="1694"/>
                      <a:pt x="907" y="1669"/>
                      <a:pt x="1032" y="1614"/>
                    </a:cubicBezTo>
                    <a:cubicBezTo>
                      <a:pt x="1279" y="1510"/>
                      <a:pt x="1444" y="1212"/>
                      <a:pt x="1424" y="943"/>
                    </a:cubicBezTo>
                    <a:cubicBezTo>
                      <a:pt x="1382" y="552"/>
                      <a:pt x="1114" y="273"/>
                      <a:pt x="794" y="66"/>
                    </a:cubicBezTo>
                    <a:cubicBezTo>
                      <a:pt x="724" y="21"/>
                      <a:pt x="644" y="1"/>
                      <a:pt x="564"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47" name="Google Shape;3447;p96"/>
              <p:cNvSpPr/>
              <p:nvPr/>
            </p:nvSpPr>
            <p:spPr>
              <a:xfrm>
                <a:off x="6145217" y="1564292"/>
                <a:ext cx="162048" cy="180340"/>
              </a:xfrm>
              <a:custGeom>
                <a:rect b="b" l="l" r="r" t="t"/>
                <a:pathLst>
                  <a:path extrusionOk="0" h="1952" w="1754">
                    <a:moveTo>
                      <a:pt x="850" y="0"/>
                    </a:moveTo>
                    <a:cubicBezTo>
                      <a:pt x="689" y="0"/>
                      <a:pt x="526" y="60"/>
                      <a:pt x="381" y="154"/>
                    </a:cubicBezTo>
                    <a:cubicBezTo>
                      <a:pt x="196" y="277"/>
                      <a:pt x="103" y="504"/>
                      <a:pt x="175" y="721"/>
                    </a:cubicBezTo>
                    <a:cubicBezTo>
                      <a:pt x="41" y="979"/>
                      <a:pt x="0" y="1278"/>
                      <a:pt x="175" y="1547"/>
                    </a:cubicBezTo>
                    <a:cubicBezTo>
                      <a:pt x="335" y="1786"/>
                      <a:pt x="631" y="1952"/>
                      <a:pt x="928" y="1952"/>
                    </a:cubicBezTo>
                    <a:cubicBezTo>
                      <a:pt x="1015" y="1952"/>
                      <a:pt x="1102" y="1938"/>
                      <a:pt x="1186" y="1907"/>
                    </a:cubicBezTo>
                    <a:cubicBezTo>
                      <a:pt x="1424" y="1815"/>
                      <a:pt x="1578" y="1660"/>
                      <a:pt x="1671" y="1423"/>
                    </a:cubicBezTo>
                    <a:cubicBezTo>
                      <a:pt x="1754" y="1185"/>
                      <a:pt x="1671" y="917"/>
                      <a:pt x="1589" y="701"/>
                    </a:cubicBezTo>
                    <a:cubicBezTo>
                      <a:pt x="1495" y="463"/>
                      <a:pt x="1392" y="206"/>
                      <a:pt x="1155" y="82"/>
                    </a:cubicBezTo>
                    <a:cubicBezTo>
                      <a:pt x="1058" y="25"/>
                      <a:pt x="955" y="0"/>
                      <a:pt x="850"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48" name="Google Shape;3448;p96"/>
              <p:cNvSpPr/>
              <p:nvPr/>
            </p:nvSpPr>
            <p:spPr>
              <a:xfrm>
                <a:off x="6607338" y="1465067"/>
                <a:ext cx="146896" cy="132484"/>
              </a:xfrm>
              <a:custGeom>
                <a:rect b="b" l="l" r="r" t="t"/>
                <a:pathLst>
                  <a:path extrusionOk="0" h="1434" w="1590">
                    <a:moveTo>
                      <a:pt x="1115" y="1"/>
                    </a:moveTo>
                    <a:cubicBezTo>
                      <a:pt x="867" y="10"/>
                      <a:pt x="640" y="93"/>
                      <a:pt x="486" y="289"/>
                    </a:cubicBezTo>
                    <a:cubicBezTo>
                      <a:pt x="300" y="310"/>
                      <a:pt x="124" y="464"/>
                      <a:pt x="73" y="650"/>
                    </a:cubicBezTo>
                    <a:cubicBezTo>
                      <a:pt x="1" y="898"/>
                      <a:pt x="135" y="1115"/>
                      <a:pt x="362" y="1218"/>
                    </a:cubicBezTo>
                    <a:cubicBezTo>
                      <a:pt x="383" y="1228"/>
                      <a:pt x="403" y="1238"/>
                      <a:pt x="413" y="1248"/>
                    </a:cubicBezTo>
                    <a:lnTo>
                      <a:pt x="537" y="1310"/>
                    </a:lnTo>
                    <a:cubicBezTo>
                      <a:pt x="671" y="1383"/>
                      <a:pt x="805" y="1434"/>
                      <a:pt x="950" y="1434"/>
                    </a:cubicBezTo>
                    <a:cubicBezTo>
                      <a:pt x="1167" y="1434"/>
                      <a:pt x="1373" y="1310"/>
                      <a:pt x="1476" y="1115"/>
                    </a:cubicBezTo>
                    <a:cubicBezTo>
                      <a:pt x="1579" y="929"/>
                      <a:pt x="1589" y="702"/>
                      <a:pt x="1589" y="485"/>
                    </a:cubicBezTo>
                    <a:cubicBezTo>
                      <a:pt x="1589" y="228"/>
                      <a:pt x="1373" y="1"/>
                      <a:pt x="1115"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49" name="Google Shape;3449;p96"/>
              <p:cNvSpPr/>
              <p:nvPr/>
            </p:nvSpPr>
            <p:spPr>
              <a:xfrm>
                <a:off x="6036570" y="1207676"/>
                <a:ext cx="149483" cy="159461"/>
              </a:xfrm>
              <a:custGeom>
                <a:rect b="b" l="l" r="r" t="t"/>
                <a:pathLst>
                  <a:path extrusionOk="0" h="1726" w="1618">
                    <a:moveTo>
                      <a:pt x="830" y="0"/>
                    </a:moveTo>
                    <a:cubicBezTo>
                      <a:pt x="792" y="0"/>
                      <a:pt x="752" y="4"/>
                      <a:pt x="711" y="11"/>
                    </a:cubicBezTo>
                    <a:cubicBezTo>
                      <a:pt x="526" y="53"/>
                      <a:pt x="402" y="187"/>
                      <a:pt x="310" y="352"/>
                    </a:cubicBezTo>
                    <a:cubicBezTo>
                      <a:pt x="83" y="497"/>
                      <a:pt x="0" y="785"/>
                      <a:pt x="134" y="1012"/>
                    </a:cubicBezTo>
                    <a:cubicBezTo>
                      <a:pt x="258" y="1229"/>
                      <a:pt x="340" y="1497"/>
                      <a:pt x="557" y="1641"/>
                    </a:cubicBezTo>
                    <a:cubicBezTo>
                      <a:pt x="638" y="1687"/>
                      <a:pt x="735" y="1716"/>
                      <a:pt x="827" y="1716"/>
                    </a:cubicBezTo>
                    <a:cubicBezTo>
                      <a:pt x="840" y="1716"/>
                      <a:pt x="854" y="1715"/>
                      <a:pt x="867" y="1714"/>
                    </a:cubicBezTo>
                    <a:lnTo>
                      <a:pt x="1000" y="1714"/>
                    </a:lnTo>
                    <a:cubicBezTo>
                      <a:pt x="1037" y="1721"/>
                      <a:pt x="1075" y="1725"/>
                      <a:pt x="1112" y="1725"/>
                    </a:cubicBezTo>
                    <a:cubicBezTo>
                      <a:pt x="1374" y="1725"/>
                      <a:pt x="1618" y="1539"/>
                      <a:pt x="1609" y="1249"/>
                    </a:cubicBezTo>
                    <a:cubicBezTo>
                      <a:pt x="1599" y="868"/>
                      <a:pt x="1465" y="548"/>
                      <a:pt x="1259" y="238"/>
                    </a:cubicBezTo>
                    <a:cubicBezTo>
                      <a:pt x="1148" y="78"/>
                      <a:pt x="1004" y="0"/>
                      <a:pt x="830"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50" name="Google Shape;3450;p96"/>
              <p:cNvSpPr/>
              <p:nvPr/>
            </p:nvSpPr>
            <p:spPr>
              <a:xfrm>
                <a:off x="6919885" y="1162960"/>
                <a:ext cx="123984" cy="142462"/>
              </a:xfrm>
              <a:custGeom>
                <a:rect b="b" l="l" r="r" t="t"/>
                <a:pathLst>
                  <a:path extrusionOk="0" h="1542" w="1342">
                    <a:moveTo>
                      <a:pt x="517" y="0"/>
                    </a:moveTo>
                    <a:cubicBezTo>
                      <a:pt x="362" y="0"/>
                      <a:pt x="166" y="93"/>
                      <a:pt x="104" y="238"/>
                    </a:cubicBezTo>
                    <a:cubicBezTo>
                      <a:pt x="22" y="433"/>
                      <a:pt x="1" y="578"/>
                      <a:pt x="32" y="774"/>
                    </a:cubicBezTo>
                    <a:lnTo>
                      <a:pt x="63" y="867"/>
                    </a:lnTo>
                    <a:cubicBezTo>
                      <a:pt x="22" y="1063"/>
                      <a:pt x="73" y="1259"/>
                      <a:pt x="280" y="1382"/>
                    </a:cubicBezTo>
                    <a:cubicBezTo>
                      <a:pt x="342" y="1414"/>
                      <a:pt x="424" y="1434"/>
                      <a:pt x="507" y="1444"/>
                    </a:cubicBezTo>
                    <a:cubicBezTo>
                      <a:pt x="584" y="1511"/>
                      <a:pt x="691" y="1542"/>
                      <a:pt x="798" y="1542"/>
                    </a:cubicBezTo>
                    <a:cubicBezTo>
                      <a:pt x="890" y="1542"/>
                      <a:pt x="981" y="1519"/>
                      <a:pt x="1053" y="1476"/>
                    </a:cubicBezTo>
                    <a:cubicBezTo>
                      <a:pt x="1291" y="1331"/>
                      <a:pt x="1342" y="1052"/>
                      <a:pt x="1218" y="816"/>
                    </a:cubicBezTo>
                    <a:cubicBezTo>
                      <a:pt x="1218" y="816"/>
                      <a:pt x="1218" y="805"/>
                      <a:pt x="1208" y="795"/>
                    </a:cubicBezTo>
                    <a:cubicBezTo>
                      <a:pt x="1249" y="630"/>
                      <a:pt x="1229" y="465"/>
                      <a:pt x="1136" y="320"/>
                    </a:cubicBezTo>
                    <a:cubicBezTo>
                      <a:pt x="1074" y="227"/>
                      <a:pt x="991" y="145"/>
                      <a:pt x="899" y="93"/>
                    </a:cubicBezTo>
                    <a:cubicBezTo>
                      <a:pt x="816" y="42"/>
                      <a:pt x="723" y="0"/>
                      <a:pt x="610"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grpSp>
        <p:nvGrpSpPr>
          <p:cNvPr id="3451" name="Google Shape;3451;p96"/>
          <p:cNvGrpSpPr/>
          <p:nvPr/>
        </p:nvGrpSpPr>
        <p:grpSpPr>
          <a:xfrm rot="-5400000">
            <a:off x="2156510" y="4351515"/>
            <a:ext cx="3590681" cy="3524007"/>
            <a:chOff x="-5101468" y="-829074"/>
            <a:chExt cx="6493094" cy="6372526"/>
          </a:xfrm>
        </p:grpSpPr>
        <p:sp>
          <p:nvSpPr>
            <p:cNvPr id="3452" name="Google Shape;3452;p96"/>
            <p:cNvSpPr/>
            <p:nvPr/>
          </p:nvSpPr>
          <p:spPr>
            <a:xfrm rot="5400000">
              <a:off x="-5041183" y="-889358"/>
              <a:ext cx="6372526" cy="6493094"/>
            </a:xfrm>
            <a:custGeom>
              <a:rect b="b" l="l" r="r" t="t"/>
              <a:pathLst>
                <a:path extrusionOk="0" h="31343" w="30761">
                  <a:moveTo>
                    <a:pt x="25462" y="1"/>
                  </a:moveTo>
                  <a:cubicBezTo>
                    <a:pt x="25003" y="1"/>
                    <a:pt x="24504" y="84"/>
                    <a:pt x="23962" y="262"/>
                  </a:cubicBezTo>
                  <a:cubicBezTo>
                    <a:pt x="22714" y="644"/>
                    <a:pt x="21848" y="1706"/>
                    <a:pt x="21270" y="2862"/>
                  </a:cubicBezTo>
                  <a:cubicBezTo>
                    <a:pt x="20785" y="3728"/>
                    <a:pt x="20693" y="5740"/>
                    <a:pt x="19919" y="6421"/>
                  </a:cubicBezTo>
                  <a:cubicBezTo>
                    <a:pt x="19549" y="6724"/>
                    <a:pt x="19197" y="6855"/>
                    <a:pt x="18859" y="6855"/>
                  </a:cubicBezTo>
                  <a:cubicBezTo>
                    <a:pt x="16740" y="6855"/>
                    <a:pt x="15176" y="1692"/>
                    <a:pt x="13183" y="1603"/>
                  </a:cubicBezTo>
                  <a:cubicBezTo>
                    <a:pt x="13116" y="1599"/>
                    <a:pt x="13051" y="1598"/>
                    <a:pt x="12987" y="1598"/>
                  </a:cubicBezTo>
                  <a:cubicBezTo>
                    <a:pt x="9937" y="1598"/>
                    <a:pt x="10508" y="5882"/>
                    <a:pt x="11357" y="7762"/>
                  </a:cubicBezTo>
                  <a:cubicBezTo>
                    <a:pt x="11842" y="8917"/>
                    <a:pt x="12420" y="10072"/>
                    <a:pt x="13276" y="11134"/>
                  </a:cubicBezTo>
                  <a:cubicBezTo>
                    <a:pt x="13956" y="12094"/>
                    <a:pt x="15205" y="12867"/>
                    <a:pt x="15586" y="14116"/>
                  </a:cubicBezTo>
                  <a:cubicBezTo>
                    <a:pt x="16357" y="16711"/>
                    <a:pt x="14815" y="17501"/>
                    <a:pt x="12974" y="17501"/>
                  </a:cubicBezTo>
                  <a:cubicBezTo>
                    <a:pt x="11807" y="17501"/>
                    <a:pt x="10520" y="17184"/>
                    <a:pt x="9624" y="16808"/>
                  </a:cubicBezTo>
                  <a:cubicBezTo>
                    <a:pt x="8752" y="16450"/>
                    <a:pt x="7859" y="16277"/>
                    <a:pt x="6986" y="16277"/>
                  </a:cubicBezTo>
                  <a:cubicBezTo>
                    <a:pt x="4586" y="16277"/>
                    <a:pt x="2333" y="17587"/>
                    <a:pt x="1062" y="19985"/>
                  </a:cubicBezTo>
                  <a:cubicBezTo>
                    <a:pt x="0" y="22203"/>
                    <a:pt x="93" y="25472"/>
                    <a:pt x="1248" y="27783"/>
                  </a:cubicBezTo>
                  <a:cubicBezTo>
                    <a:pt x="1953" y="29293"/>
                    <a:pt x="2762" y="29890"/>
                    <a:pt x="3534" y="29890"/>
                  </a:cubicBezTo>
                  <a:cubicBezTo>
                    <a:pt x="4978" y="29890"/>
                    <a:pt x="6291" y="27799"/>
                    <a:pt x="6540" y="25669"/>
                  </a:cubicBezTo>
                  <a:cubicBezTo>
                    <a:pt x="6754" y="23757"/>
                    <a:pt x="7623" y="23083"/>
                    <a:pt x="8725" y="23083"/>
                  </a:cubicBezTo>
                  <a:cubicBezTo>
                    <a:pt x="10121" y="23083"/>
                    <a:pt x="11892" y="24164"/>
                    <a:pt x="13183" y="25184"/>
                  </a:cubicBezTo>
                  <a:cubicBezTo>
                    <a:pt x="14106" y="25895"/>
                    <a:pt x="14783" y="26188"/>
                    <a:pt x="15317" y="26188"/>
                  </a:cubicBezTo>
                  <a:cubicBezTo>
                    <a:pt x="16736" y="26188"/>
                    <a:pt x="17148" y="24117"/>
                    <a:pt x="18474" y="22295"/>
                  </a:cubicBezTo>
                  <a:cubicBezTo>
                    <a:pt x="19049" y="21552"/>
                    <a:pt x="19836" y="21252"/>
                    <a:pt x="20692" y="21252"/>
                  </a:cubicBezTo>
                  <a:cubicBezTo>
                    <a:pt x="22710" y="21252"/>
                    <a:pt x="25108" y="22925"/>
                    <a:pt x="25984" y="24410"/>
                  </a:cubicBezTo>
                  <a:cubicBezTo>
                    <a:pt x="26655" y="25669"/>
                    <a:pt x="26944" y="27010"/>
                    <a:pt x="27336" y="28454"/>
                  </a:cubicBezTo>
                  <a:cubicBezTo>
                    <a:pt x="27624" y="29227"/>
                    <a:pt x="27624" y="30671"/>
                    <a:pt x="28006" y="31342"/>
                  </a:cubicBezTo>
                  <a:lnTo>
                    <a:pt x="28099" y="31146"/>
                  </a:lnTo>
                  <a:cubicBezTo>
                    <a:pt x="28129" y="31161"/>
                    <a:pt x="28159" y="31168"/>
                    <a:pt x="28189" y="31168"/>
                  </a:cubicBezTo>
                  <a:cubicBezTo>
                    <a:pt x="28548" y="31168"/>
                    <a:pt x="28887" y="30143"/>
                    <a:pt x="29069" y="29609"/>
                  </a:cubicBezTo>
                  <a:cubicBezTo>
                    <a:pt x="30502" y="24802"/>
                    <a:pt x="29935" y="19315"/>
                    <a:pt x="30409" y="14311"/>
                  </a:cubicBezTo>
                  <a:cubicBezTo>
                    <a:pt x="30760" y="10859"/>
                    <a:pt x="30710" y="1"/>
                    <a:pt x="25462" y="1"/>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3453" name="Google Shape;3453;p96"/>
            <p:cNvGrpSpPr/>
            <p:nvPr/>
          </p:nvGrpSpPr>
          <p:grpSpPr>
            <a:xfrm flipH="1" rot="-5400000">
              <a:off x="-218007" y="3904809"/>
              <a:ext cx="1337234" cy="899547"/>
              <a:chOff x="5898017" y="1162960"/>
              <a:chExt cx="1695492" cy="1140544"/>
            </a:xfrm>
          </p:grpSpPr>
          <p:sp>
            <p:nvSpPr>
              <p:cNvPr id="3454" name="Google Shape;3454;p96"/>
              <p:cNvSpPr/>
              <p:nvPr/>
            </p:nvSpPr>
            <p:spPr>
              <a:xfrm>
                <a:off x="5898017" y="1960377"/>
                <a:ext cx="158260" cy="159738"/>
              </a:xfrm>
              <a:custGeom>
                <a:rect b="b" l="l" r="r" t="t"/>
                <a:pathLst>
                  <a:path extrusionOk="0" h="1729" w="1713">
                    <a:moveTo>
                      <a:pt x="814" y="0"/>
                    </a:moveTo>
                    <a:cubicBezTo>
                      <a:pt x="725" y="0"/>
                      <a:pt x="637" y="23"/>
                      <a:pt x="568" y="66"/>
                    </a:cubicBezTo>
                    <a:cubicBezTo>
                      <a:pt x="444" y="138"/>
                      <a:pt x="372" y="242"/>
                      <a:pt x="341" y="375"/>
                    </a:cubicBezTo>
                    <a:cubicBezTo>
                      <a:pt x="341" y="386"/>
                      <a:pt x="330" y="396"/>
                      <a:pt x="330" y="407"/>
                    </a:cubicBezTo>
                    <a:cubicBezTo>
                      <a:pt x="330" y="399"/>
                      <a:pt x="329" y="396"/>
                      <a:pt x="328" y="396"/>
                    </a:cubicBezTo>
                    <a:cubicBezTo>
                      <a:pt x="324" y="396"/>
                      <a:pt x="318" y="412"/>
                      <a:pt x="323" y="412"/>
                    </a:cubicBezTo>
                    <a:cubicBezTo>
                      <a:pt x="324" y="412"/>
                      <a:pt x="327" y="410"/>
                      <a:pt x="330" y="407"/>
                    </a:cubicBezTo>
                    <a:lnTo>
                      <a:pt x="330" y="407"/>
                    </a:lnTo>
                    <a:cubicBezTo>
                      <a:pt x="310" y="437"/>
                      <a:pt x="289" y="478"/>
                      <a:pt x="268" y="510"/>
                    </a:cubicBezTo>
                    <a:cubicBezTo>
                      <a:pt x="217" y="613"/>
                      <a:pt x="155" y="716"/>
                      <a:pt x="103" y="819"/>
                    </a:cubicBezTo>
                    <a:cubicBezTo>
                      <a:pt x="0" y="1005"/>
                      <a:pt x="21" y="1242"/>
                      <a:pt x="176" y="1397"/>
                    </a:cubicBezTo>
                    <a:lnTo>
                      <a:pt x="279" y="1500"/>
                    </a:lnTo>
                    <a:cubicBezTo>
                      <a:pt x="330" y="1551"/>
                      <a:pt x="424" y="1603"/>
                      <a:pt x="506" y="1624"/>
                    </a:cubicBezTo>
                    <a:cubicBezTo>
                      <a:pt x="591" y="1695"/>
                      <a:pt x="696" y="1729"/>
                      <a:pt x="802" y="1729"/>
                    </a:cubicBezTo>
                    <a:cubicBezTo>
                      <a:pt x="926" y="1729"/>
                      <a:pt x="1051" y="1682"/>
                      <a:pt x="1146" y="1592"/>
                    </a:cubicBezTo>
                    <a:cubicBezTo>
                      <a:pt x="1331" y="1417"/>
                      <a:pt x="1527" y="1262"/>
                      <a:pt x="1600" y="1015"/>
                    </a:cubicBezTo>
                    <a:cubicBezTo>
                      <a:pt x="1713" y="581"/>
                      <a:pt x="1362" y="283"/>
                      <a:pt x="1052" y="66"/>
                    </a:cubicBezTo>
                    <a:cubicBezTo>
                      <a:pt x="982" y="21"/>
                      <a:pt x="897" y="0"/>
                      <a:pt x="814"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55" name="Google Shape;3455;p96"/>
              <p:cNvSpPr/>
              <p:nvPr/>
            </p:nvSpPr>
            <p:spPr>
              <a:xfrm>
                <a:off x="6434602" y="2116420"/>
                <a:ext cx="143016" cy="187085"/>
              </a:xfrm>
              <a:custGeom>
                <a:rect b="b" l="l" r="r" t="t"/>
                <a:pathLst>
                  <a:path extrusionOk="0" h="2025" w="1548">
                    <a:moveTo>
                      <a:pt x="601" y="0"/>
                    </a:moveTo>
                    <a:cubicBezTo>
                      <a:pt x="436" y="0"/>
                      <a:pt x="276" y="83"/>
                      <a:pt x="175" y="265"/>
                    </a:cubicBezTo>
                    <a:cubicBezTo>
                      <a:pt x="72" y="440"/>
                      <a:pt x="51" y="646"/>
                      <a:pt x="41" y="832"/>
                    </a:cubicBezTo>
                    <a:cubicBezTo>
                      <a:pt x="0" y="1224"/>
                      <a:pt x="10" y="1698"/>
                      <a:pt x="361" y="1946"/>
                    </a:cubicBezTo>
                    <a:cubicBezTo>
                      <a:pt x="443" y="2000"/>
                      <a:pt x="526" y="2024"/>
                      <a:pt x="608" y="2024"/>
                    </a:cubicBezTo>
                    <a:cubicBezTo>
                      <a:pt x="743" y="2024"/>
                      <a:pt x="875" y="1960"/>
                      <a:pt x="990" y="1863"/>
                    </a:cubicBezTo>
                    <a:cubicBezTo>
                      <a:pt x="1186" y="1853"/>
                      <a:pt x="1372" y="1719"/>
                      <a:pt x="1434" y="1523"/>
                    </a:cubicBezTo>
                    <a:cubicBezTo>
                      <a:pt x="1454" y="1420"/>
                      <a:pt x="1475" y="1327"/>
                      <a:pt x="1485" y="1234"/>
                    </a:cubicBezTo>
                    <a:cubicBezTo>
                      <a:pt x="1516" y="1173"/>
                      <a:pt x="1547" y="1100"/>
                      <a:pt x="1547" y="1017"/>
                    </a:cubicBezTo>
                    <a:cubicBezTo>
                      <a:pt x="1547" y="863"/>
                      <a:pt x="1475" y="749"/>
                      <a:pt x="1382" y="667"/>
                    </a:cubicBezTo>
                    <a:cubicBezTo>
                      <a:pt x="1351" y="616"/>
                      <a:pt x="1320" y="574"/>
                      <a:pt x="1279" y="522"/>
                    </a:cubicBezTo>
                    <a:cubicBezTo>
                      <a:pt x="1238" y="471"/>
                      <a:pt x="1186" y="440"/>
                      <a:pt x="1135" y="389"/>
                    </a:cubicBezTo>
                    <a:cubicBezTo>
                      <a:pt x="1124" y="347"/>
                      <a:pt x="1103" y="295"/>
                      <a:pt x="1073" y="254"/>
                    </a:cubicBezTo>
                    <a:cubicBezTo>
                      <a:pt x="951" y="91"/>
                      <a:pt x="774" y="0"/>
                      <a:pt x="601"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56" name="Google Shape;3456;p96"/>
              <p:cNvSpPr/>
              <p:nvPr/>
            </p:nvSpPr>
            <p:spPr>
              <a:xfrm>
                <a:off x="6864018" y="1933954"/>
                <a:ext cx="156689" cy="160200"/>
              </a:xfrm>
              <a:custGeom>
                <a:rect b="b" l="l" r="r" t="t"/>
                <a:pathLst>
                  <a:path extrusionOk="0" h="1734" w="1696">
                    <a:moveTo>
                      <a:pt x="1146" y="1"/>
                    </a:moveTo>
                    <a:cubicBezTo>
                      <a:pt x="1140" y="1"/>
                      <a:pt x="1134" y="1"/>
                      <a:pt x="1129" y="1"/>
                    </a:cubicBezTo>
                    <a:cubicBezTo>
                      <a:pt x="973" y="1"/>
                      <a:pt x="829" y="42"/>
                      <a:pt x="705" y="115"/>
                    </a:cubicBezTo>
                    <a:cubicBezTo>
                      <a:pt x="592" y="145"/>
                      <a:pt x="489" y="218"/>
                      <a:pt x="427" y="331"/>
                    </a:cubicBezTo>
                    <a:cubicBezTo>
                      <a:pt x="386" y="414"/>
                      <a:pt x="334" y="476"/>
                      <a:pt x="283" y="548"/>
                    </a:cubicBezTo>
                    <a:cubicBezTo>
                      <a:pt x="180" y="693"/>
                      <a:pt x="128" y="858"/>
                      <a:pt x="86" y="1023"/>
                    </a:cubicBezTo>
                    <a:cubicBezTo>
                      <a:pt x="1" y="1347"/>
                      <a:pt x="259" y="1627"/>
                      <a:pt x="559" y="1627"/>
                    </a:cubicBezTo>
                    <a:cubicBezTo>
                      <a:pt x="584" y="1627"/>
                      <a:pt x="609" y="1625"/>
                      <a:pt x="633" y="1621"/>
                    </a:cubicBezTo>
                    <a:cubicBezTo>
                      <a:pt x="726" y="1683"/>
                      <a:pt x="829" y="1734"/>
                      <a:pt x="932" y="1734"/>
                    </a:cubicBezTo>
                    <a:cubicBezTo>
                      <a:pt x="1149" y="1734"/>
                      <a:pt x="1314" y="1590"/>
                      <a:pt x="1386" y="1404"/>
                    </a:cubicBezTo>
                    <a:cubicBezTo>
                      <a:pt x="1417" y="1383"/>
                      <a:pt x="1448" y="1363"/>
                      <a:pt x="1469" y="1332"/>
                    </a:cubicBezTo>
                    <a:cubicBezTo>
                      <a:pt x="1696" y="1085"/>
                      <a:pt x="1613" y="785"/>
                      <a:pt x="1613" y="476"/>
                    </a:cubicBezTo>
                    <a:cubicBezTo>
                      <a:pt x="1613" y="223"/>
                      <a:pt x="1406" y="1"/>
                      <a:pt x="1146"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57" name="Google Shape;3457;p96"/>
              <p:cNvSpPr/>
              <p:nvPr/>
            </p:nvSpPr>
            <p:spPr>
              <a:xfrm>
                <a:off x="7359861" y="1915384"/>
                <a:ext cx="163988" cy="152162"/>
              </a:xfrm>
              <a:custGeom>
                <a:rect b="b" l="l" r="r" t="t"/>
                <a:pathLst>
                  <a:path extrusionOk="0" h="1647" w="1775">
                    <a:moveTo>
                      <a:pt x="1056" y="1"/>
                    </a:moveTo>
                    <a:cubicBezTo>
                      <a:pt x="1034" y="1"/>
                      <a:pt x="1013" y="3"/>
                      <a:pt x="991" y="6"/>
                    </a:cubicBezTo>
                    <a:lnTo>
                      <a:pt x="960" y="6"/>
                    </a:lnTo>
                    <a:cubicBezTo>
                      <a:pt x="775" y="6"/>
                      <a:pt x="651" y="99"/>
                      <a:pt x="548" y="243"/>
                    </a:cubicBezTo>
                    <a:cubicBezTo>
                      <a:pt x="465" y="346"/>
                      <a:pt x="383" y="460"/>
                      <a:pt x="321" y="573"/>
                    </a:cubicBezTo>
                    <a:cubicBezTo>
                      <a:pt x="259" y="687"/>
                      <a:pt x="218" y="800"/>
                      <a:pt x="156" y="914"/>
                    </a:cubicBezTo>
                    <a:cubicBezTo>
                      <a:pt x="1" y="1234"/>
                      <a:pt x="186" y="1646"/>
                      <a:pt x="578" y="1646"/>
                    </a:cubicBezTo>
                    <a:cubicBezTo>
                      <a:pt x="672" y="1646"/>
                      <a:pt x="775" y="1636"/>
                      <a:pt x="878" y="1636"/>
                    </a:cubicBezTo>
                    <a:cubicBezTo>
                      <a:pt x="904" y="1641"/>
                      <a:pt x="930" y="1643"/>
                      <a:pt x="954" y="1643"/>
                    </a:cubicBezTo>
                    <a:cubicBezTo>
                      <a:pt x="1045" y="1643"/>
                      <a:pt x="1124" y="1615"/>
                      <a:pt x="1197" y="1574"/>
                    </a:cubicBezTo>
                    <a:cubicBezTo>
                      <a:pt x="1352" y="1522"/>
                      <a:pt x="1486" y="1440"/>
                      <a:pt x="1589" y="1295"/>
                    </a:cubicBezTo>
                    <a:cubicBezTo>
                      <a:pt x="1775" y="1017"/>
                      <a:pt x="1610" y="646"/>
                      <a:pt x="1517" y="357"/>
                    </a:cubicBezTo>
                    <a:cubicBezTo>
                      <a:pt x="1452" y="170"/>
                      <a:pt x="1260" y="1"/>
                      <a:pt x="1056"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58" name="Google Shape;3458;p96"/>
              <p:cNvSpPr/>
              <p:nvPr/>
            </p:nvSpPr>
            <p:spPr>
              <a:xfrm>
                <a:off x="7171206" y="1552025"/>
                <a:ext cx="161124" cy="141538"/>
              </a:xfrm>
              <a:custGeom>
                <a:rect b="b" l="l" r="r" t="t"/>
                <a:pathLst>
                  <a:path extrusionOk="0" h="1532" w="1744">
                    <a:moveTo>
                      <a:pt x="1074" y="1"/>
                    </a:moveTo>
                    <a:cubicBezTo>
                      <a:pt x="1033" y="1"/>
                      <a:pt x="992" y="4"/>
                      <a:pt x="949" y="9"/>
                    </a:cubicBezTo>
                    <a:cubicBezTo>
                      <a:pt x="867" y="20"/>
                      <a:pt x="795" y="61"/>
                      <a:pt x="733" y="112"/>
                    </a:cubicBezTo>
                    <a:lnTo>
                      <a:pt x="733" y="102"/>
                    </a:lnTo>
                    <a:cubicBezTo>
                      <a:pt x="681" y="91"/>
                      <a:pt x="640" y="82"/>
                      <a:pt x="599" y="82"/>
                    </a:cubicBezTo>
                    <a:lnTo>
                      <a:pt x="589" y="82"/>
                    </a:lnTo>
                    <a:cubicBezTo>
                      <a:pt x="577" y="80"/>
                      <a:pt x="566" y="79"/>
                      <a:pt x="554" y="79"/>
                    </a:cubicBezTo>
                    <a:cubicBezTo>
                      <a:pt x="407" y="79"/>
                      <a:pt x="243" y="195"/>
                      <a:pt x="176" y="318"/>
                    </a:cubicBezTo>
                    <a:cubicBezTo>
                      <a:pt x="83" y="494"/>
                      <a:pt x="62" y="731"/>
                      <a:pt x="32" y="927"/>
                    </a:cubicBezTo>
                    <a:cubicBezTo>
                      <a:pt x="0" y="1102"/>
                      <a:pt x="32" y="1257"/>
                      <a:pt x="155" y="1391"/>
                    </a:cubicBezTo>
                    <a:cubicBezTo>
                      <a:pt x="247" y="1484"/>
                      <a:pt x="372" y="1532"/>
                      <a:pt x="498" y="1532"/>
                    </a:cubicBezTo>
                    <a:cubicBezTo>
                      <a:pt x="583" y="1532"/>
                      <a:pt x="668" y="1510"/>
                      <a:pt x="743" y="1464"/>
                    </a:cubicBezTo>
                    <a:cubicBezTo>
                      <a:pt x="826" y="1412"/>
                      <a:pt x="919" y="1361"/>
                      <a:pt x="1011" y="1319"/>
                    </a:cubicBezTo>
                    <a:cubicBezTo>
                      <a:pt x="1022" y="1319"/>
                      <a:pt x="1032" y="1319"/>
                      <a:pt x="1032" y="1309"/>
                    </a:cubicBezTo>
                    <a:cubicBezTo>
                      <a:pt x="1063" y="1309"/>
                      <a:pt x="1084" y="1299"/>
                      <a:pt x="1104" y="1278"/>
                    </a:cubicBezTo>
                    <a:cubicBezTo>
                      <a:pt x="1125" y="1278"/>
                      <a:pt x="1146" y="1267"/>
                      <a:pt x="1156" y="1257"/>
                    </a:cubicBezTo>
                    <a:cubicBezTo>
                      <a:pt x="1341" y="1164"/>
                      <a:pt x="1465" y="969"/>
                      <a:pt x="1589" y="814"/>
                    </a:cubicBezTo>
                    <a:cubicBezTo>
                      <a:pt x="1744" y="607"/>
                      <a:pt x="1651" y="360"/>
                      <a:pt x="1476" y="215"/>
                    </a:cubicBezTo>
                    <a:cubicBezTo>
                      <a:pt x="1465" y="185"/>
                      <a:pt x="1444" y="153"/>
                      <a:pt x="1414" y="133"/>
                    </a:cubicBezTo>
                    <a:cubicBezTo>
                      <a:pt x="1312" y="32"/>
                      <a:pt x="1199" y="1"/>
                      <a:pt x="1074"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59" name="Google Shape;3459;p96"/>
              <p:cNvSpPr/>
              <p:nvPr/>
            </p:nvSpPr>
            <p:spPr>
              <a:xfrm>
                <a:off x="7460008" y="1266547"/>
                <a:ext cx="133500" cy="156504"/>
              </a:xfrm>
              <a:custGeom>
                <a:rect b="b" l="l" r="r" t="t"/>
                <a:pathLst>
                  <a:path extrusionOk="0" h="1694" w="1445">
                    <a:moveTo>
                      <a:pt x="564" y="1"/>
                    </a:moveTo>
                    <a:cubicBezTo>
                      <a:pt x="351" y="1"/>
                      <a:pt x="135" y="145"/>
                      <a:pt x="83" y="355"/>
                    </a:cubicBezTo>
                    <a:cubicBezTo>
                      <a:pt x="62" y="448"/>
                      <a:pt x="51" y="541"/>
                      <a:pt x="62" y="634"/>
                    </a:cubicBezTo>
                    <a:cubicBezTo>
                      <a:pt x="21" y="747"/>
                      <a:pt x="0" y="871"/>
                      <a:pt x="0" y="985"/>
                    </a:cubicBezTo>
                    <a:cubicBezTo>
                      <a:pt x="0" y="1180"/>
                      <a:pt x="72" y="1335"/>
                      <a:pt x="196" y="1490"/>
                    </a:cubicBezTo>
                    <a:cubicBezTo>
                      <a:pt x="268" y="1583"/>
                      <a:pt x="413" y="1666"/>
                      <a:pt x="526" y="1686"/>
                    </a:cubicBezTo>
                    <a:cubicBezTo>
                      <a:pt x="571" y="1691"/>
                      <a:pt x="614" y="1694"/>
                      <a:pt x="656" y="1694"/>
                    </a:cubicBezTo>
                    <a:cubicBezTo>
                      <a:pt x="787" y="1694"/>
                      <a:pt x="907" y="1669"/>
                      <a:pt x="1032" y="1614"/>
                    </a:cubicBezTo>
                    <a:cubicBezTo>
                      <a:pt x="1279" y="1510"/>
                      <a:pt x="1444" y="1212"/>
                      <a:pt x="1424" y="943"/>
                    </a:cubicBezTo>
                    <a:cubicBezTo>
                      <a:pt x="1382" y="552"/>
                      <a:pt x="1114" y="273"/>
                      <a:pt x="794" y="66"/>
                    </a:cubicBezTo>
                    <a:cubicBezTo>
                      <a:pt x="724" y="21"/>
                      <a:pt x="644" y="1"/>
                      <a:pt x="564"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60" name="Google Shape;3460;p96"/>
              <p:cNvSpPr/>
              <p:nvPr/>
            </p:nvSpPr>
            <p:spPr>
              <a:xfrm>
                <a:off x="6145217" y="1564292"/>
                <a:ext cx="162048" cy="180340"/>
              </a:xfrm>
              <a:custGeom>
                <a:rect b="b" l="l" r="r" t="t"/>
                <a:pathLst>
                  <a:path extrusionOk="0" h="1952" w="1754">
                    <a:moveTo>
                      <a:pt x="850" y="0"/>
                    </a:moveTo>
                    <a:cubicBezTo>
                      <a:pt x="689" y="0"/>
                      <a:pt x="526" y="60"/>
                      <a:pt x="381" y="154"/>
                    </a:cubicBezTo>
                    <a:cubicBezTo>
                      <a:pt x="196" y="277"/>
                      <a:pt x="103" y="504"/>
                      <a:pt x="175" y="721"/>
                    </a:cubicBezTo>
                    <a:cubicBezTo>
                      <a:pt x="41" y="979"/>
                      <a:pt x="0" y="1278"/>
                      <a:pt x="175" y="1547"/>
                    </a:cubicBezTo>
                    <a:cubicBezTo>
                      <a:pt x="335" y="1786"/>
                      <a:pt x="631" y="1952"/>
                      <a:pt x="928" y="1952"/>
                    </a:cubicBezTo>
                    <a:cubicBezTo>
                      <a:pt x="1015" y="1952"/>
                      <a:pt x="1102" y="1938"/>
                      <a:pt x="1186" y="1907"/>
                    </a:cubicBezTo>
                    <a:cubicBezTo>
                      <a:pt x="1424" y="1815"/>
                      <a:pt x="1578" y="1660"/>
                      <a:pt x="1671" y="1423"/>
                    </a:cubicBezTo>
                    <a:cubicBezTo>
                      <a:pt x="1754" y="1185"/>
                      <a:pt x="1671" y="917"/>
                      <a:pt x="1589" y="701"/>
                    </a:cubicBezTo>
                    <a:cubicBezTo>
                      <a:pt x="1495" y="463"/>
                      <a:pt x="1392" y="206"/>
                      <a:pt x="1155" y="82"/>
                    </a:cubicBezTo>
                    <a:cubicBezTo>
                      <a:pt x="1058" y="25"/>
                      <a:pt x="955" y="0"/>
                      <a:pt x="850"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61" name="Google Shape;3461;p96"/>
              <p:cNvSpPr/>
              <p:nvPr/>
            </p:nvSpPr>
            <p:spPr>
              <a:xfrm>
                <a:off x="6607338" y="1465067"/>
                <a:ext cx="146896" cy="132484"/>
              </a:xfrm>
              <a:custGeom>
                <a:rect b="b" l="l" r="r" t="t"/>
                <a:pathLst>
                  <a:path extrusionOk="0" h="1434" w="1590">
                    <a:moveTo>
                      <a:pt x="1115" y="1"/>
                    </a:moveTo>
                    <a:cubicBezTo>
                      <a:pt x="867" y="10"/>
                      <a:pt x="640" y="93"/>
                      <a:pt x="486" y="289"/>
                    </a:cubicBezTo>
                    <a:cubicBezTo>
                      <a:pt x="300" y="310"/>
                      <a:pt x="124" y="464"/>
                      <a:pt x="73" y="650"/>
                    </a:cubicBezTo>
                    <a:cubicBezTo>
                      <a:pt x="1" y="898"/>
                      <a:pt x="135" y="1115"/>
                      <a:pt x="362" y="1218"/>
                    </a:cubicBezTo>
                    <a:cubicBezTo>
                      <a:pt x="383" y="1228"/>
                      <a:pt x="403" y="1238"/>
                      <a:pt x="413" y="1248"/>
                    </a:cubicBezTo>
                    <a:lnTo>
                      <a:pt x="537" y="1310"/>
                    </a:lnTo>
                    <a:cubicBezTo>
                      <a:pt x="671" y="1383"/>
                      <a:pt x="805" y="1434"/>
                      <a:pt x="950" y="1434"/>
                    </a:cubicBezTo>
                    <a:cubicBezTo>
                      <a:pt x="1167" y="1434"/>
                      <a:pt x="1373" y="1310"/>
                      <a:pt x="1476" y="1115"/>
                    </a:cubicBezTo>
                    <a:cubicBezTo>
                      <a:pt x="1579" y="929"/>
                      <a:pt x="1589" y="702"/>
                      <a:pt x="1589" y="485"/>
                    </a:cubicBezTo>
                    <a:cubicBezTo>
                      <a:pt x="1589" y="228"/>
                      <a:pt x="1373" y="1"/>
                      <a:pt x="1115"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62" name="Google Shape;3462;p96"/>
              <p:cNvSpPr/>
              <p:nvPr/>
            </p:nvSpPr>
            <p:spPr>
              <a:xfrm>
                <a:off x="6036570" y="1207676"/>
                <a:ext cx="149483" cy="159461"/>
              </a:xfrm>
              <a:custGeom>
                <a:rect b="b" l="l" r="r" t="t"/>
                <a:pathLst>
                  <a:path extrusionOk="0" h="1726" w="1618">
                    <a:moveTo>
                      <a:pt x="830" y="0"/>
                    </a:moveTo>
                    <a:cubicBezTo>
                      <a:pt x="792" y="0"/>
                      <a:pt x="752" y="4"/>
                      <a:pt x="711" y="11"/>
                    </a:cubicBezTo>
                    <a:cubicBezTo>
                      <a:pt x="526" y="53"/>
                      <a:pt x="402" y="187"/>
                      <a:pt x="310" y="352"/>
                    </a:cubicBezTo>
                    <a:cubicBezTo>
                      <a:pt x="83" y="497"/>
                      <a:pt x="0" y="785"/>
                      <a:pt x="134" y="1012"/>
                    </a:cubicBezTo>
                    <a:cubicBezTo>
                      <a:pt x="258" y="1229"/>
                      <a:pt x="340" y="1497"/>
                      <a:pt x="557" y="1641"/>
                    </a:cubicBezTo>
                    <a:cubicBezTo>
                      <a:pt x="638" y="1687"/>
                      <a:pt x="735" y="1716"/>
                      <a:pt x="827" y="1716"/>
                    </a:cubicBezTo>
                    <a:cubicBezTo>
                      <a:pt x="840" y="1716"/>
                      <a:pt x="854" y="1715"/>
                      <a:pt x="867" y="1714"/>
                    </a:cubicBezTo>
                    <a:lnTo>
                      <a:pt x="1000" y="1714"/>
                    </a:lnTo>
                    <a:cubicBezTo>
                      <a:pt x="1037" y="1721"/>
                      <a:pt x="1075" y="1725"/>
                      <a:pt x="1112" y="1725"/>
                    </a:cubicBezTo>
                    <a:cubicBezTo>
                      <a:pt x="1374" y="1725"/>
                      <a:pt x="1618" y="1539"/>
                      <a:pt x="1609" y="1249"/>
                    </a:cubicBezTo>
                    <a:cubicBezTo>
                      <a:pt x="1599" y="868"/>
                      <a:pt x="1465" y="548"/>
                      <a:pt x="1259" y="238"/>
                    </a:cubicBezTo>
                    <a:cubicBezTo>
                      <a:pt x="1148" y="78"/>
                      <a:pt x="1004" y="0"/>
                      <a:pt x="830"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63" name="Google Shape;3463;p96"/>
              <p:cNvSpPr/>
              <p:nvPr/>
            </p:nvSpPr>
            <p:spPr>
              <a:xfrm>
                <a:off x="6919885" y="1162960"/>
                <a:ext cx="123984" cy="142462"/>
              </a:xfrm>
              <a:custGeom>
                <a:rect b="b" l="l" r="r" t="t"/>
                <a:pathLst>
                  <a:path extrusionOk="0" h="1542" w="1342">
                    <a:moveTo>
                      <a:pt x="517" y="0"/>
                    </a:moveTo>
                    <a:cubicBezTo>
                      <a:pt x="362" y="0"/>
                      <a:pt x="166" y="93"/>
                      <a:pt x="104" y="238"/>
                    </a:cubicBezTo>
                    <a:cubicBezTo>
                      <a:pt x="22" y="433"/>
                      <a:pt x="1" y="578"/>
                      <a:pt x="32" y="774"/>
                    </a:cubicBezTo>
                    <a:lnTo>
                      <a:pt x="63" y="867"/>
                    </a:lnTo>
                    <a:cubicBezTo>
                      <a:pt x="22" y="1063"/>
                      <a:pt x="73" y="1259"/>
                      <a:pt x="280" y="1382"/>
                    </a:cubicBezTo>
                    <a:cubicBezTo>
                      <a:pt x="342" y="1414"/>
                      <a:pt x="424" y="1434"/>
                      <a:pt x="507" y="1444"/>
                    </a:cubicBezTo>
                    <a:cubicBezTo>
                      <a:pt x="584" y="1511"/>
                      <a:pt x="691" y="1542"/>
                      <a:pt x="798" y="1542"/>
                    </a:cubicBezTo>
                    <a:cubicBezTo>
                      <a:pt x="890" y="1542"/>
                      <a:pt x="981" y="1519"/>
                      <a:pt x="1053" y="1476"/>
                    </a:cubicBezTo>
                    <a:cubicBezTo>
                      <a:pt x="1291" y="1331"/>
                      <a:pt x="1342" y="1052"/>
                      <a:pt x="1218" y="816"/>
                    </a:cubicBezTo>
                    <a:cubicBezTo>
                      <a:pt x="1218" y="816"/>
                      <a:pt x="1218" y="805"/>
                      <a:pt x="1208" y="795"/>
                    </a:cubicBezTo>
                    <a:cubicBezTo>
                      <a:pt x="1249" y="630"/>
                      <a:pt x="1229" y="465"/>
                      <a:pt x="1136" y="320"/>
                    </a:cubicBezTo>
                    <a:cubicBezTo>
                      <a:pt x="1074" y="227"/>
                      <a:pt x="991" y="145"/>
                      <a:pt x="899" y="93"/>
                    </a:cubicBezTo>
                    <a:cubicBezTo>
                      <a:pt x="816" y="42"/>
                      <a:pt x="723" y="0"/>
                      <a:pt x="610"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sp>
        <p:nvSpPr>
          <p:cNvPr id="3464" name="Google Shape;3464;p96"/>
          <p:cNvSpPr/>
          <p:nvPr/>
        </p:nvSpPr>
        <p:spPr>
          <a:xfrm rot="7199975">
            <a:off x="302056" y="3848880"/>
            <a:ext cx="835886" cy="1156448"/>
          </a:xfrm>
          <a:custGeom>
            <a:rect b="b" l="l" r="r" t="t"/>
            <a:pathLst>
              <a:path extrusionOk="0" h="10682" w="7721">
                <a:moveTo>
                  <a:pt x="6560" y="1"/>
                </a:moveTo>
                <a:lnTo>
                  <a:pt x="6560" y="54"/>
                </a:lnTo>
                <a:cubicBezTo>
                  <a:pt x="6560" y="150"/>
                  <a:pt x="6592" y="246"/>
                  <a:pt x="6634" y="320"/>
                </a:cubicBezTo>
                <a:lnTo>
                  <a:pt x="5484" y="1332"/>
                </a:lnTo>
                <a:cubicBezTo>
                  <a:pt x="5378" y="1257"/>
                  <a:pt x="5260" y="1215"/>
                  <a:pt x="5133" y="1215"/>
                </a:cubicBezTo>
                <a:lnTo>
                  <a:pt x="5111" y="1215"/>
                </a:lnTo>
                <a:cubicBezTo>
                  <a:pt x="4782" y="1226"/>
                  <a:pt x="4526" y="1503"/>
                  <a:pt x="4536" y="1822"/>
                </a:cubicBezTo>
                <a:cubicBezTo>
                  <a:pt x="4536" y="1928"/>
                  <a:pt x="4569" y="2014"/>
                  <a:pt x="4611" y="2088"/>
                </a:cubicBezTo>
                <a:lnTo>
                  <a:pt x="3610" y="2961"/>
                </a:lnTo>
                <a:cubicBezTo>
                  <a:pt x="3386" y="2748"/>
                  <a:pt x="3078" y="2610"/>
                  <a:pt x="2748" y="2610"/>
                </a:cubicBezTo>
                <a:lnTo>
                  <a:pt x="2705" y="2610"/>
                </a:lnTo>
                <a:cubicBezTo>
                  <a:pt x="2354" y="2620"/>
                  <a:pt x="2045" y="2780"/>
                  <a:pt x="1822" y="3015"/>
                </a:cubicBezTo>
                <a:lnTo>
                  <a:pt x="1108" y="2333"/>
                </a:lnTo>
                <a:cubicBezTo>
                  <a:pt x="1172" y="2237"/>
                  <a:pt x="1204" y="2120"/>
                  <a:pt x="1204" y="2003"/>
                </a:cubicBezTo>
                <a:cubicBezTo>
                  <a:pt x="1193" y="1683"/>
                  <a:pt x="927" y="1428"/>
                  <a:pt x="608" y="1428"/>
                </a:cubicBezTo>
                <a:lnTo>
                  <a:pt x="586" y="1428"/>
                </a:lnTo>
                <a:cubicBezTo>
                  <a:pt x="256" y="1439"/>
                  <a:pt x="0" y="1715"/>
                  <a:pt x="11" y="2045"/>
                </a:cubicBezTo>
                <a:cubicBezTo>
                  <a:pt x="22" y="2365"/>
                  <a:pt x="288" y="2620"/>
                  <a:pt x="608" y="2620"/>
                </a:cubicBezTo>
                <a:lnTo>
                  <a:pt x="629" y="2620"/>
                </a:lnTo>
                <a:cubicBezTo>
                  <a:pt x="746" y="2610"/>
                  <a:pt x="852" y="2578"/>
                  <a:pt x="937" y="2514"/>
                </a:cubicBezTo>
                <a:lnTo>
                  <a:pt x="1661" y="3206"/>
                </a:lnTo>
                <a:cubicBezTo>
                  <a:pt x="1534" y="3419"/>
                  <a:pt x="1460" y="3664"/>
                  <a:pt x="1470" y="3930"/>
                </a:cubicBezTo>
                <a:cubicBezTo>
                  <a:pt x="1491" y="4537"/>
                  <a:pt x="1928" y="5027"/>
                  <a:pt x="2503" y="5133"/>
                </a:cubicBezTo>
                <a:lnTo>
                  <a:pt x="2343" y="7018"/>
                </a:lnTo>
                <a:cubicBezTo>
                  <a:pt x="2035" y="7061"/>
                  <a:pt x="1811" y="7316"/>
                  <a:pt x="1822" y="7625"/>
                </a:cubicBezTo>
                <a:cubicBezTo>
                  <a:pt x="1832" y="7827"/>
                  <a:pt x="1928" y="7998"/>
                  <a:pt x="2087" y="8104"/>
                </a:cubicBezTo>
                <a:lnTo>
                  <a:pt x="1545" y="9499"/>
                </a:lnTo>
                <a:lnTo>
                  <a:pt x="1438" y="9499"/>
                </a:lnTo>
                <a:cubicBezTo>
                  <a:pt x="1108" y="9510"/>
                  <a:pt x="852" y="9776"/>
                  <a:pt x="863" y="10106"/>
                </a:cubicBezTo>
                <a:cubicBezTo>
                  <a:pt x="863" y="10426"/>
                  <a:pt x="1129" y="10681"/>
                  <a:pt x="1448" y="10681"/>
                </a:cubicBezTo>
                <a:lnTo>
                  <a:pt x="1470" y="10681"/>
                </a:lnTo>
                <a:cubicBezTo>
                  <a:pt x="1800" y="10670"/>
                  <a:pt x="2056" y="10393"/>
                  <a:pt x="2045" y="10074"/>
                </a:cubicBezTo>
                <a:cubicBezTo>
                  <a:pt x="2035" y="9872"/>
                  <a:pt x="1938" y="9701"/>
                  <a:pt x="1779" y="9595"/>
                </a:cubicBezTo>
                <a:lnTo>
                  <a:pt x="2322" y="8200"/>
                </a:lnTo>
                <a:lnTo>
                  <a:pt x="2428" y="8200"/>
                </a:lnTo>
                <a:cubicBezTo>
                  <a:pt x="2759" y="8189"/>
                  <a:pt x="3014" y="7923"/>
                  <a:pt x="3003" y="7593"/>
                </a:cubicBezTo>
                <a:cubicBezTo>
                  <a:pt x="3003" y="7327"/>
                  <a:pt x="2822" y="7114"/>
                  <a:pt x="2588" y="7039"/>
                </a:cubicBezTo>
                <a:lnTo>
                  <a:pt x="2759" y="5154"/>
                </a:lnTo>
                <a:lnTo>
                  <a:pt x="2780" y="5154"/>
                </a:lnTo>
                <a:cubicBezTo>
                  <a:pt x="3035" y="5154"/>
                  <a:pt x="3270" y="5069"/>
                  <a:pt x="3461" y="4931"/>
                </a:cubicBezTo>
                <a:lnTo>
                  <a:pt x="4153" y="5591"/>
                </a:lnTo>
                <a:cubicBezTo>
                  <a:pt x="4100" y="5687"/>
                  <a:pt x="4068" y="5804"/>
                  <a:pt x="4068" y="5921"/>
                </a:cubicBezTo>
                <a:cubicBezTo>
                  <a:pt x="4079" y="6252"/>
                  <a:pt x="4345" y="6496"/>
                  <a:pt x="4664" y="6496"/>
                </a:cubicBezTo>
                <a:lnTo>
                  <a:pt x="4685" y="6496"/>
                </a:lnTo>
                <a:cubicBezTo>
                  <a:pt x="5005" y="6486"/>
                  <a:pt x="5272" y="6219"/>
                  <a:pt x="5260" y="5889"/>
                </a:cubicBezTo>
                <a:cubicBezTo>
                  <a:pt x="5250" y="5570"/>
                  <a:pt x="4984" y="5314"/>
                  <a:pt x="4664" y="5314"/>
                </a:cubicBezTo>
                <a:lnTo>
                  <a:pt x="4643" y="5314"/>
                </a:lnTo>
                <a:cubicBezTo>
                  <a:pt x="4526" y="5314"/>
                  <a:pt x="4420" y="5357"/>
                  <a:pt x="4335" y="5410"/>
                </a:cubicBezTo>
                <a:lnTo>
                  <a:pt x="3663" y="4771"/>
                </a:lnTo>
                <a:cubicBezTo>
                  <a:pt x="3887" y="4537"/>
                  <a:pt x="4025" y="4207"/>
                  <a:pt x="4015" y="3845"/>
                </a:cubicBezTo>
                <a:cubicBezTo>
                  <a:pt x="4004" y="3590"/>
                  <a:pt x="3919" y="3344"/>
                  <a:pt x="3781" y="3153"/>
                </a:cubicBezTo>
                <a:lnTo>
                  <a:pt x="4771" y="2279"/>
                </a:lnTo>
                <a:cubicBezTo>
                  <a:pt x="4877" y="2354"/>
                  <a:pt x="4995" y="2397"/>
                  <a:pt x="5133" y="2397"/>
                </a:cubicBezTo>
                <a:lnTo>
                  <a:pt x="5144" y="2397"/>
                </a:lnTo>
                <a:cubicBezTo>
                  <a:pt x="5260" y="2397"/>
                  <a:pt x="5367" y="2365"/>
                  <a:pt x="5452" y="2301"/>
                </a:cubicBezTo>
                <a:lnTo>
                  <a:pt x="6613" y="3440"/>
                </a:lnTo>
                <a:cubicBezTo>
                  <a:pt x="6560" y="3536"/>
                  <a:pt x="6528" y="3642"/>
                  <a:pt x="6528" y="3770"/>
                </a:cubicBezTo>
                <a:cubicBezTo>
                  <a:pt x="6538" y="4090"/>
                  <a:pt x="6805" y="4345"/>
                  <a:pt x="7124" y="4345"/>
                </a:cubicBezTo>
                <a:lnTo>
                  <a:pt x="7134" y="4345"/>
                </a:lnTo>
                <a:cubicBezTo>
                  <a:pt x="7465" y="4335"/>
                  <a:pt x="7721" y="4058"/>
                  <a:pt x="7709" y="3728"/>
                </a:cubicBezTo>
                <a:cubicBezTo>
                  <a:pt x="7699" y="3408"/>
                  <a:pt x="7444" y="3153"/>
                  <a:pt x="7124" y="3153"/>
                </a:cubicBezTo>
                <a:lnTo>
                  <a:pt x="7103" y="3153"/>
                </a:lnTo>
                <a:cubicBezTo>
                  <a:pt x="6985" y="3164"/>
                  <a:pt x="6879" y="3195"/>
                  <a:pt x="6794" y="3259"/>
                </a:cubicBezTo>
                <a:lnTo>
                  <a:pt x="5634" y="2120"/>
                </a:lnTo>
                <a:cubicBezTo>
                  <a:pt x="5697" y="2024"/>
                  <a:pt x="5729" y="1917"/>
                  <a:pt x="5719" y="1790"/>
                </a:cubicBezTo>
                <a:cubicBezTo>
                  <a:pt x="5719" y="1694"/>
                  <a:pt x="5697" y="1598"/>
                  <a:pt x="5644" y="1524"/>
                </a:cubicBezTo>
                <a:lnTo>
                  <a:pt x="6794" y="512"/>
                </a:lnTo>
                <a:cubicBezTo>
                  <a:pt x="6836" y="544"/>
                  <a:pt x="6879" y="565"/>
                  <a:pt x="6922" y="587"/>
                </a:cubicBezTo>
                <a:cubicBezTo>
                  <a:pt x="6805" y="395"/>
                  <a:pt x="6687" y="203"/>
                  <a:pt x="6560"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65" name="Google Shape;3465;p96"/>
          <p:cNvSpPr/>
          <p:nvPr/>
        </p:nvSpPr>
        <p:spPr>
          <a:xfrm>
            <a:off x="2638668" y="71413"/>
            <a:ext cx="694179" cy="1117161"/>
          </a:xfrm>
          <a:custGeom>
            <a:rect b="b" l="l" r="r" t="t"/>
            <a:pathLst>
              <a:path extrusionOk="0" h="10319" w="6412">
                <a:moveTo>
                  <a:pt x="1119" y="1"/>
                </a:moveTo>
                <a:cubicBezTo>
                  <a:pt x="938" y="1"/>
                  <a:pt x="757" y="54"/>
                  <a:pt x="587" y="150"/>
                </a:cubicBezTo>
                <a:cubicBezTo>
                  <a:pt x="140" y="448"/>
                  <a:pt x="1" y="1055"/>
                  <a:pt x="299" y="1502"/>
                </a:cubicBezTo>
                <a:cubicBezTo>
                  <a:pt x="481" y="1790"/>
                  <a:pt x="800" y="1949"/>
                  <a:pt x="1119" y="1949"/>
                </a:cubicBezTo>
                <a:cubicBezTo>
                  <a:pt x="1300" y="1949"/>
                  <a:pt x="1481" y="1906"/>
                  <a:pt x="1652" y="1800"/>
                </a:cubicBezTo>
                <a:lnTo>
                  <a:pt x="1652" y="1790"/>
                </a:lnTo>
                <a:lnTo>
                  <a:pt x="3526" y="3589"/>
                </a:lnTo>
                <a:cubicBezTo>
                  <a:pt x="3046" y="4090"/>
                  <a:pt x="2951" y="4878"/>
                  <a:pt x="3355" y="5495"/>
                </a:cubicBezTo>
                <a:cubicBezTo>
                  <a:pt x="3419" y="5602"/>
                  <a:pt x="3515" y="5708"/>
                  <a:pt x="3611" y="5793"/>
                </a:cubicBezTo>
                <a:lnTo>
                  <a:pt x="1801" y="8444"/>
                </a:lnTo>
                <a:cubicBezTo>
                  <a:pt x="1683" y="8391"/>
                  <a:pt x="1556" y="8370"/>
                  <a:pt x="1428" y="8370"/>
                </a:cubicBezTo>
                <a:cubicBezTo>
                  <a:pt x="1247" y="8370"/>
                  <a:pt x="1066" y="8413"/>
                  <a:pt x="895" y="8519"/>
                </a:cubicBezTo>
                <a:cubicBezTo>
                  <a:pt x="448" y="8817"/>
                  <a:pt x="320" y="9424"/>
                  <a:pt x="608" y="9871"/>
                </a:cubicBezTo>
                <a:cubicBezTo>
                  <a:pt x="800" y="10159"/>
                  <a:pt x="1108" y="10318"/>
                  <a:pt x="1428" y="10318"/>
                </a:cubicBezTo>
                <a:cubicBezTo>
                  <a:pt x="1609" y="10318"/>
                  <a:pt x="1790" y="10266"/>
                  <a:pt x="1960" y="10159"/>
                </a:cubicBezTo>
                <a:cubicBezTo>
                  <a:pt x="2407" y="9871"/>
                  <a:pt x="2546" y="9265"/>
                  <a:pt x="2248" y="8817"/>
                </a:cubicBezTo>
                <a:cubicBezTo>
                  <a:pt x="2194" y="8732"/>
                  <a:pt x="2131" y="8657"/>
                  <a:pt x="2067" y="8604"/>
                </a:cubicBezTo>
                <a:lnTo>
                  <a:pt x="3856" y="5974"/>
                </a:lnTo>
                <a:cubicBezTo>
                  <a:pt x="4101" y="6123"/>
                  <a:pt x="4378" y="6198"/>
                  <a:pt x="4655" y="6198"/>
                </a:cubicBezTo>
                <a:cubicBezTo>
                  <a:pt x="4942" y="6198"/>
                  <a:pt x="5230" y="6123"/>
                  <a:pt x="5485" y="5953"/>
                </a:cubicBezTo>
                <a:cubicBezTo>
                  <a:pt x="6209" y="5495"/>
                  <a:pt x="6411" y="4537"/>
                  <a:pt x="5954" y="3813"/>
                </a:cubicBezTo>
                <a:cubicBezTo>
                  <a:pt x="5655" y="3355"/>
                  <a:pt x="5155" y="3110"/>
                  <a:pt x="4643" y="3110"/>
                </a:cubicBezTo>
                <a:cubicBezTo>
                  <a:pt x="4367" y="3110"/>
                  <a:pt x="4068" y="3184"/>
                  <a:pt x="3813" y="3355"/>
                </a:cubicBezTo>
                <a:cubicBezTo>
                  <a:pt x="3792" y="3366"/>
                  <a:pt x="3781" y="3376"/>
                  <a:pt x="3770" y="3387"/>
                </a:cubicBezTo>
                <a:lnTo>
                  <a:pt x="1886" y="1577"/>
                </a:lnTo>
                <a:cubicBezTo>
                  <a:pt x="2131" y="1257"/>
                  <a:pt x="2173" y="810"/>
                  <a:pt x="1939" y="448"/>
                </a:cubicBezTo>
                <a:cubicBezTo>
                  <a:pt x="1747" y="160"/>
                  <a:pt x="1439" y="1"/>
                  <a:pt x="1119"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66" name="Google Shape;3466;p96"/>
          <p:cNvSpPr/>
          <p:nvPr/>
        </p:nvSpPr>
        <p:spPr>
          <a:xfrm>
            <a:off x="6658574" y="-250223"/>
            <a:ext cx="1103697" cy="1057037"/>
          </a:xfrm>
          <a:custGeom>
            <a:rect b="b" l="l" r="r" t="t"/>
            <a:pathLst>
              <a:path extrusionOk="0" h="14340" w="14973">
                <a:moveTo>
                  <a:pt x="5804" y="1"/>
                </a:moveTo>
                <a:cubicBezTo>
                  <a:pt x="5569" y="1"/>
                  <a:pt x="5300" y="71"/>
                  <a:pt x="5030" y="212"/>
                </a:cubicBezTo>
                <a:cubicBezTo>
                  <a:pt x="4538" y="469"/>
                  <a:pt x="4327" y="938"/>
                  <a:pt x="4339" y="1431"/>
                </a:cubicBezTo>
                <a:lnTo>
                  <a:pt x="4327" y="1431"/>
                </a:lnTo>
                <a:lnTo>
                  <a:pt x="4339" y="1443"/>
                </a:lnTo>
                <a:cubicBezTo>
                  <a:pt x="4339" y="1501"/>
                  <a:pt x="4339" y="1560"/>
                  <a:pt x="4350" y="1607"/>
                </a:cubicBezTo>
                <a:lnTo>
                  <a:pt x="4350" y="1618"/>
                </a:lnTo>
                <a:cubicBezTo>
                  <a:pt x="4350" y="1665"/>
                  <a:pt x="4362" y="1724"/>
                  <a:pt x="4374" y="1771"/>
                </a:cubicBezTo>
                <a:cubicBezTo>
                  <a:pt x="4374" y="1795"/>
                  <a:pt x="4386" y="1806"/>
                  <a:pt x="4386" y="1829"/>
                </a:cubicBezTo>
                <a:cubicBezTo>
                  <a:pt x="4397" y="1865"/>
                  <a:pt x="4409" y="1900"/>
                  <a:pt x="4420" y="1947"/>
                </a:cubicBezTo>
                <a:cubicBezTo>
                  <a:pt x="4420" y="1959"/>
                  <a:pt x="4433" y="1970"/>
                  <a:pt x="4433" y="1994"/>
                </a:cubicBezTo>
                <a:cubicBezTo>
                  <a:pt x="4456" y="2041"/>
                  <a:pt x="4467" y="2100"/>
                  <a:pt x="4491" y="2147"/>
                </a:cubicBezTo>
                <a:cubicBezTo>
                  <a:pt x="4491" y="2147"/>
                  <a:pt x="4491" y="2158"/>
                  <a:pt x="4503" y="2158"/>
                </a:cubicBezTo>
                <a:cubicBezTo>
                  <a:pt x="4514" y="2205"/>
                  <a:pt x="4550" y="2252"/>
                  <a:pt x="4573" y="2298"/>
                </a:cubicBezTo>
                <a:cubicBezTo>
                  <a:pt x="4573" y="2322"/>
                  <a:pt x="4585" y="2334"/>
                  <a:pt x="4597" y="2345"/>
                </a:cubicBezTo>
                <a:lnTo>
                  <a:pt x="4667" y="2451"/>
                </a:lnTo>
                <a:cubicBezTo>
                  <a:pt x="4667" y="2463"/>
                  <a:pt x="4678" y="2475"/>
                  <a:pt x="4691" y="2498"/>
                </a:cubicBezTo>
                <a:cubicBezTo>
                  <a:pt x="4725" y="2545"/>
                  <a:pt x="4761" y="2580"/>
                  <a:pt x="4796" y="2627"/>
                </a:cubicBezTo>
                <a:cubicBezTo>
                  <a:pt x="4831" y="2674"/>
                  <a:pt x="4866" y="2709"/>
                  <a:pt x="4913" y="2744"/>
                </a:cubicBezTo>
                <a:lnTo>
                  <a:pt x="4949" y="2780"/>
                </a:lnTo>
                <a:cubicBezTo>
                  <a:pt x="4972" y="2814"/>
                  <a:pt x="5007" y="2838"/>
                  <a:pt x="5042" y="2861"/>
                </a:cubicBezTo>
                <a:lnTo>
                  <a:pt x="5077" y="2897"/>
                </a:lnTo>
                <a:cubicBezTo>
                  <a:pt x="5124" y="2932"/>
                  <a:pt x="5171" y="2955"/>
                  <a:pt x="5218" y="2991"/>
                </a:cubicBezTo>
                <a:lnTo>
                  <a:pt x="5230" y="2991"/>
                </a:lnTo>
                <a:lnTo>
                  <a:pt x="5371" y="3061"/>
                </a:lnTo>
                <a:cubicBezTo>
                  <a:pt x="5382" y="3072"/>
                  <a:pt x="5405" y="3072"/>
                  <a:pt x="5417" y="3084"/>
                </a:cubicBezTo>
                <a:cubicBezTo>
                  <a:pt x="5452" y="3096"/>
                  <a:pt x="5488" y="3108"/>
                  <a:pt x="5535" y="3119"/>
                </a:cubicBezTo>
                <a:cubicBezTo>
                  <a:pt x="5546" y="3119"/>
                  <a:pt x="5569" y="3131"/>
                  <a:pt x="5582" y="3131"/>
                </a:cubicBezTo>
                <a:cubicBezTo>
                  <a:pt x="5640" y="3143"/>
                  <a:pt x="5687" y="3155"/>
                  <a:pt x="5746" y="3166"/>
                </a:cubicBezTo>
                <a:lnTo>
                  <a:pt x="5757" y="3166"/>
                </a:lnTo>
                <a:cubicBezTo>
                  <a:pt x="5804" y="3178"/>
                  <a:pt x="5863" y="3178"/>
                  <a:pt x="5921" y="3178"/>
                </a:cubicBezTo>
                <a:lnTo>
                  <a:pt x="5980" y="3178"/>
                </a:lnTo>
                <a:cubicBezTo>
                  <a:pt x="6004" y="3178"/>
                  <a:pt x="6038" y="3166"/>
                  <a:pt x="6074" y="3166"/>
                </a:cubicBezTo>
                <a:cubicBezTo>
                  <a:pt x="6226" y="3788"/>
                  <a:pt x="6426" y="4398"/>
                  <a:pt x="6578" y="5018"/>
                </a:cubicBezTo>
                <a:cubicBezTo>
                  <a:pt x="6531" y="5042"/>
                  <a:pt x="6473" y="5078"/>
                  <a:pt x="6414" y="5101"/>
                </a:cubicBezTo>
                <a:cubicBezTo>
                  <a:pt x="5675" y="5487"/>
                  <a:pt x="5300" y="6144"/>
                  <a:pt x="5218" y="6860"/>
                </a:cubicBezTo>
                <a:cubicBezTo>
                  <a:pt x="4433" y="6953"/>
                  <a:pt x="3670" y="7141"/>
                  <a:pt x="2909" y="7246"/>
                </a:cubicBezTo>
                <a:cubicBezTo>
                  <a:pt x="2674" y="6660"/>
                  <a:pt x="2158" y="6167"/>
                  <a:pt x="1478" y="6167"/>
                </a:cubicBezTo>
                <a:cubicBezTo>
                  <a:pt x="1244" y="6167"/>
                  <a:pt x="974" y="6238"/>
                  <a:pt x="704" y="6379"/>
                </a:cubicBezTo>
                <a:cubicBezTo>
                  <a:pt x="212" y="6636"/>
                  <a:pt x="1" y="7105"/>
                  <a:pt x="12" y="7598"/>
                </a:cubicBezTo>
                <a:lnTo>
                  <a:pt x="1" y="7598"/>
                </a:lnTo>
                <a:cubicBezTo>
                  <a:pt x="12" y="7598"/>
                  <a:pt x="12" y="7610"/>
                  <a:pt x="12" y="7610"/>
                </a:cubicBezTo>
                <a:cubicBezTo>
                  <a:pt x="12" y="7668"/>
                  <a:pt x="12" y="7727"/>
                  <a:pt x="24" y="7774"/>
                </a:cubicBezTo>
                <a:lnTo>
                  <a:pt x="24" y="7785"/>
                </a:lnTo>
                <a:cubicBezTo>
                  <a:pt x="24" y="7832"/>
                  <a:pt x="36" y="7891"/>
                  <a:pt x="48" y="7938"/>
                </a:cubicBezTo>
                <a:cubicBezTo>
                  <a:pt x="48" y="7962"/>
                  <a:pt x="59" y="7973"/>
                  <a:pt x="59" y="7985"/>
                </a:cubicBezTo>
                <a:cubicBezTo>
                  <a:pt x="71" y="8032"/>
                  <a:pt x="83" y="8067"/>
                  <a:pt x="95" y="8114"/>
                </a:cubicBezTo>
                <a:cubicBezTo>
                  <a:pt x="95" y="8126"/>
                  <a:pt x="106" y="8137"/>
                  <a:pt x="106" y="8161"/>
                </a:cubicBezTo>
                <a:cubicBezTo>
                  <a:pt x="129" y="8207"/>
                  <a:pt x="142" y="8267"/>
                  <a:pt x="165" y="8313"/>
                </a:cubicBezTo>
                <a:lnTo>
                  <a:pt x="165" y="8325"/>
                </a:lnTo>
                <a:cubicBezTo>
                  <a:pt x="188" y="8372"/>
                  <a:pt x="223" y="8419"/>
                  <a:pt x="247" y="8465"/>
                </a:cubicBezTo>
                <a:cubicBezTo>
                  <a:pt x="247" y="8489"/>
                  <a:pt x="259" y="8501"/>
                  <a:pt x="270" y="8512"/>
                </a:cubicBezTo>
                <a:lnTo>
                  <a:pt x="340" y="8618"/>
                </a:lnTo>
                <a:cubicBezTo>
                  <a:pt x="340" y="8630"/>
                  <a:pt x="353" y="8642"/>
                  <a:pt x="364" y="8665"/>
                </a:cubicBezTo>
                <a:cubicBezTo>
                  <a:pt x="400" y="8712"/>
                  <a:pt x="434" y="8747"/>
                  <a:pt x="470" y="8794"/>
                </a:cubicBezTo>
                <a:cubicBezTo>
                  <a:pt x="505" y="8841"/>
                  <a:pt x="540" y="8876"/>
                  <a:pt x="587" y="8911"/>
                </a:cubicBezTo>
                <a:lnTo>
                  <a:pt x="622" y="8947"/>
                </a:lnTo>
                <a:cubicBezTo>
                  <a:pt x="645" y="8981"/>
                  <a:pt x="681" y="9005"/>
                  <a:pt x="716" y="9028"/>
                </a:cubicBezTo>
                <a:lnTo>
                  <a:pt x="751" y="9064"/>
                </a:lnTo>
                <a:cubicBezTo>
                  <a:pt x="798" y="9099"/>
                  <a:pt x="845" y="9122"/>
                  <a:pt x="892" y="9158"/>
                </a:cubicBezTo>
                <a:cubicBezTo>
                  <a:pt x="939" y="9181"/>
                  <a:pt x="997" y="9205"/>
                  <a:pt x="1044" y="9228"/>
                </a:cubicBezTo>
                <a:cubicBezTo>
                  <a:pt x="1056" y="9239"/>
                  <a:pt x="1080" y="9239"/>
                  <a:pt x="1091" y="9251"/>
                </a:cubicBezTo>
                <a:cubicBezTo>
                  <a:pt x="1126" y="9263"/>
                  <a:pt x="1161" y="9275"/>
                  <a:pt x="1208" y="9286"/>
                </a:cubicBezTo>
                <a:cubicBezTo>
                  <a:pt x="1220" y="9286"/>
                  <a:pt x="1244" y="9298"/>
                  <a:pt x="1255" y="9298"/>
                </a:cubicBezTo>
                <a:cubicBezTo>
                  <a:pt x="1314" y="9310"/>
                  <a:pt x="1361" y="9322"/>
                  <a:pt x="1419" y="9333"/>
                </a:cubicBezTo>
                <a:cubicBezTo>
                  <a:pt x="1478" y="9345"/>
                  <a:pt x="1536" y="9345"/>
                  <a:pt x="1595" y="9345"/>
                </a:cubicBezTo>
                <a:lnTo>
                  <a:pt x="1654" y="9345"/>
                </a:lnTo>
                <a:cubicBezTo>
                  <a:pt x="1700" y="9333"/>
                  <a:pt x="1736" y="9333"/>
                  <a:pt x="1783" y="9333"/>
                </a:cubicBezTo>
                <a:cubicBezTo>
                  <a:pt x="1806" y="9322"/>
                  <a:pt x="1830" y="9322"/>
                  <a:pt x="1841" y="9322"/>
                </a:cubicBezTo>
                <a:cubicBezTo>
                  <a:pt x="1900" y="9310"/>
                  <a:pt x="1971" y="9298"/>
                  <a:pt x="2029" y="9275"/>
                </a:cubicBezTo>
                <a:cubicBezTo>
                  <a:pt x="2088" y="9251"/>
                  <a:pt x="2146" y="9239"/>
                  <a:pt x="2193" y="9216"/>
                </a:cubicBezTo>
                <a:cubicBezTo>
                  <a:pt x="2205" y="9205"/>
                  <a:pt x="2216" y="9205"/>
                  <a:pt x="2229" y="9192"/>
                </a:cubicBezTo>
                <a:cubicBezTo>
                  <a:pt x="2275" y="9169"/>
                  <a:pt x="2322" y="9145"/>
                  <a:pt x="2357" y="9122"/>
                </a:cubicBezTo>
                <a:cubicBezTo>
                  <a:pt x="2369" y="9111"/>
                  <a:pt x="2380" y="9111"/>
                  <a:pt x="2380" y="9099"/>
                </a:cubicBezTo>
                <a:cubicBezTo>
                  <a:pt x="2427" y="9075"/>
                  <a:pt x="2463" y="9052"/>
                  <a:pt x="2498" y="9028"/>
                </a:cubicBezTo>
                <a:cubicBezTo>
                  <a:pt x="2498" y="9017"/>
                  <a:pt x="2510" y="9017"/>
                  <a:pt x="2521" y="9005"/>
                </a:cubicBezTo>
                <a:cubicBezTo>
                  <a:pt x="2557" y="8981"/>
                  <a:pt x="2591" y="8947"/>
                  <a:pt x="2627" y="8911"/>
                </a:cubicBezTo>
                <a:cubicBezTo>
                  <a:pt x="2627" y="8900"/>
                  <a:pt x="2638" y="8900"/>
                  <a:pt x="2651" y="8887"/>
                </a:cubicBezTo>
                <a:cubicBezTo>
                  <a:pt x="2709" y="8817"/>
                  <a:pt x="2768" y="8747"/>
                  <a:pt x="2815" y="8665"/>
                </a:cubicBezTo>
                <a:cubicBezTo>
                  <a:pt x="2826" y="8653"/>
                  <a:pt x="2826" y="8653"/>
                  <a:pt x="2826" y="8642"/>
                </a:cubicBezTo>
                <a:cubicBezTo>
                  <a:pt x="2849" y="8606"/>
                  <a:pt x="2873" y="8559"/>
                  <a:pt x="2896" y="8525"/>
                </a:cubicBezTo>
                <a:cubicBezTo>
                  <a:pt x="2896" y="8512"/>
                  <a:pt x="2896" y="8512"/>
                  <a:pt x="2909" y="8501"/>
                </a:cubicBezTo>
                <a:cubicBezTo>
                  <a:pt x="2920" y="8465"/>
                  <a:pt x="2932" y="8431"/>
                  <a:pt x="2943" y="8384"/>
                </a:cubicBezTo>
                <a:cubicBezTo>
                  <a:pt x="2955" y="8384"/>
                  <a:pt x="2955" y="8372"/>
                  <a:pt x="2955" y="8372"/>
                </a:cubicBezTo>
                <a:lnTo>
                  <a:pt x="2990" y="8231"/>
                </a:lnTo>
                <a:lnTo>
                  <a:pt x="2990" y="8207"/>
                </a:lnTo>
                <a:cubicBezTo>
                  <a:pt x="3002" y="8161"/>
                  <a:pt x="3014" y="8126"/>
                  <a:pt x="3014" y="8079"/>
                </a:cubicBezTo>
                <a:cubicBezTo>
                  <a:pt x="3026" y="8009"/>
                  <a:pt x="3026" y="7950"/>
                  <a:pt x="3026" y="7879"/>
                </a:cubicBezTo>
                <a:cubicBezTo>
                  <a:pt x="3753" y="7774"/>
                  <a:pt x="4480" y="7598"/>
                  <a:pt x="5206" y="7504"/>
                </a:cubicBezTo>
                <a:cubicBezTo>
                  <a:pt x="5218" y="7527"/>
                  <a:pt x="5218" y="7540"/>
                  <a:pt x="5218" y="7551"/>
                </a:cubicBezTo>
                <a:lnTo>
                  <a:pt x="5218" y="7574"/>
                </a:lnTo>
                <a:cubicBezTo>
                  <a:pt x="5218" y="7610"/>
                  <a:pt x="5230" y="7657"/>
                  <a:pt x="5241" y="7704"/>
                </a:cubicBezTo>
                <a:lnTo>
                  <a:pt x="5241" y="7739"/>
                </a:lnTo>
                <a:cubicBezTo>
                  <a:pt x="5253" y="7785"/>
                  <a:pt x="5253" y="7821"/>
                  <a:pt x="5265" y="7856"/>
                </a:cubicBezTo>
                <a:cubicBezTo>
                  <a:pt x="5265" y="7868"/>
                  <a:pt x="5277" y="7879"/>
                  <a:pt x="5277" y="7891"/>
                </a:cubicBezTo>
                <a:lnTo>
                  <a:pt x="5312" y="8032"/>
                </a:lnTo>
                <a:lnTo>
                  <a:pt x="5312" y="8043"/>
                </a:lnTo>
                <a:cubicBezTo>
                  <a:pt x="5324" y="8090"/>
                  <a:pt x="5335" y="8137"/>
                  <a:pt x="5358" y="8173"/>
                </a:cubicBezTo>
                <a:cubicBezTo>
                  <a:pt x="5358" y="8196"/>
                  <a:pt x="5358" y="8207"/>
                  <a:pt x="5371" y="8220"/>
                </a:cubicBezTo>
                <a:lnTo>
                  <a:pt x="5405" y="8325"/>
                </a:lnTo>
                <a:cubicBezTo>
                  <a:pt x="5417" y="8337"/>
                  <a:pt x="5417" y="8348"/>
                  <a:pt x="5417" y="8360"/>
                </a:cubicBezTo>
                <a:cubicBezTo>
                  <a:pt x="5441" y="8407"/>
                  <a:pt x="5452" y="8454"/>
                  <a:pt x="5476" y="8501"/>
                </a:cubicBezTo>
                <a:cubicBezTo>
                  <a:pt x="5476" y="8501"/>
                  <a:pt x="5476" y="8512"/>
                  <a:pt x="5488" y="8512"/>
                </a:cubicBezTo>
                <a:cubicBezTo>
                  <a:pt x="5499" y="8548"/>
                  <a:pt x="5523" y="8595"/>
                  <a:pt x="5546" y="8642"/>
                </a:cubicBezTo>
                <a:cubicBezTo>
                  <a:pt x="5546" y="8653"/>
                  <a:pt x="5558" y="8665"/>
                  <a:pt x="5558" y="8676"/>
                </a:cubicBezTo>
                <a:cubicBezTo>
                  <a:pt x="5582" y="8712"/>
                  <a:pt x="5593" y="8747"/>
                  <a:pt x="5616" y="8770"/>
                </a:cubicBezTo>
                <a:cubicBezTo>
                  <a:pt x="5616" y="8782"/>
                  <a:pt x="5629" y="8806"/>
                  <a:pt x="5640" y="8817"/>
                </a:cubicBezTo>
                <a:cubicBezTo>
                  <a:pt x="5663" y="8853"/>
                  <a:pt x="5687" y="8900"/>
                  <a:pt x="5710" y="8947"/>
                </a:cubicBezTo>
                <a:cubicBezTo>
                  <a:pt x="5746" y="8993"/>
                  <a:pt x="5769" y="9028"/>
                  <a:pt x="5793" y="9064"/>
                </a:cubicBezTo>
                <a:cubicBezTo>
                  <a:pt x="5804" y="9075"/>
                  <a:pt x="5804" y="9087"/>
                  <a:pt x="5816" y="9099"/>
                </a:cubicBezTo>
                <a:cubicBezTo>
                  <a:pt x="5840" y="9134"/>
                  <a:pt x="5863" y="9158"/>
                  <a:pt x="5886" y="9192"/>
                </a:cubicBezTo>
                <a:cubicBezTo>
                  <a:pt x="5898" y="9205"/>
                  <a:pt x="5898" y="9216"/>
                  <a:pt x="5910" y="9228"/>
                </a:cubicBezTo>
                <a:cubicBezTo>
                  <a:pt x="5945" y="9263"/>
                  <a:pt x="5968" y="9298"/>
                  <a:pt x="6004" y="9345"/>
                </a:cubicBezTo>
                <a:lnTo>
                  <a:pt x="6109" y="9450"/>
                </a:lnTo>
                <a:cubicBezTo>
                  <a:pt x="6109" y="9462"/>
                  <a:pt x="6121" y="9474"/>
                  <a:pt x="6132" y="9486"/>
                </a:cubicBezTo>
                <a:cubicBezTo>
                  <a:pt x="6156" y="9509"/>
                  <a:pt x="6191" y="9533"/>
                  <a:pt x="6215" y="9556"/>
                </a:cubicBezTo>
                <a:cubicBezTo>
                  <a:pt x="6226" y="9567"/>
                  <a:pt x="6238" y="9580"/>
                  <a:pt x="6238" y="9591"/>
                </a:cubicBezTo>
                <a:cubicBezTo>
                  <a:pt x="6273" y="9627"/>
                  <a:pt x="6320" y="9661"/>
                  <a:pt x="6355" y="9685"/>
                </a:cubicBezTo>
                <a:lnTo>
                  <a:pt x="6355" y="9697"/>
                </a:lnTo>
                <a:cubicBezTo>
                  <a:pt x="6390" y="9720"/>
                  <a:pt x="6426" y="9755"/>
                  <a:pt x="6473" y="9779"/>
                </a:cubicBezTo>
                <a:cubicBezTo>
                  <a:pt x="6484" y="9791"/>
                  <a:pt x="6496" y="9802"/>
                  <a:pt x="6507" y="9802"/>
                </a:cubicBezTo>
                <a:cubicBezTo>
                  <a:pt x="6531" y="9825"/>
                  <a:pt x="6566" y="9849"/>
                  <a:pt x="6590" y="9872"/>
                </a:cubicBezTo>
                <a:cubicBezTo>
                  <a:pt x="6601" y="9872"/>
                  <a:pt x="6613" y="9885"/>
                  <a:pt x="6625" y="9896"/>
                </a:cubicBezTo>
                <a:cubicBezTo>
                  <a:pt x="6672" y="9919"/>
                  <a:pt x="6707" y="9943"/>
                  <a:pt x="6754" y="9966"/>
                </a:cubicBezTo>
                <a:cubicBezTo>
                  <a:pt x="6801" y="10002"/>
                  <a:pt x="6836" y="10013"/>
                  <a:pt x="6883" y="10036"/>
                </a:cubicBezTo>
                <a:cubicBezTo>
                  <a:pt x="6895" y="10049"/>
                  <a:pt x="6906" y="10049"/>
                  <a:pt x="6918" y="10060"/>
                </a:cubicBezTo>
                <a:cubicBezTo>
                  <a:pt x="6953" y="10072"/>
                  <a:pt x="6989" y="10096"/>
                  <a:pt x="7023" y="10107"/>
                </a:cubicBezTo>
                <a:cubicBezTo>
                  <a:pt x="7035" y="10107"/>
                  <a:pt x="7047" y="10119"/>
                  <a:pt x="7059" y="10119"/>
                </a:cubicBezTo>
                <a:cubicBezTo>
                  <a:pt x="7106" y="10142"/>
                  <a:pt x="7153" y="10154"/>
                  <a:pt x="7200" y="10177"/>
                </a:cubicBezTo>
                <a:cubicBezTo>
                  <a:pt x="7234" y="10189"/>
                  <a:pt x="7270" y="10201"/>
                  <a:pt x="7293" y="10213"/>
                </a:cubicBezTo>
                <a:cubicBezTo>
                  <a:pt x="7246" y="10529"/>
                  <a:pt x="7200" y="10857"/>
                  <a:pt x="7153" y="11174"/>
                </a:cubicBezTo>
                <a:cubicBezTo>
                  <a:pt x="6929" y="11185"/>
                  <a:pt x="6695" y="11256"/>
                  <a:pt x="6449" y="11385"/>
                </a:cubicBezTo>
                <a:cubicBezTo>
                  <a:pt x="5945" y="11643"/>
                  <a:pt x="5746" y="12112"/>
                  <a:pt x="5746" y="12605"/>
                </a:cubicBezTo>
                <a:lnTo>
                  <a:pt x="5746" y="12616"/>
                </a:lnTo>
                <a:cubicBezTo>
                  <a:pt x="5757" y="12675"/>
                  <a:pt x="5757" y="12722"/>
                  <a:pt x="5757" y="12780"/>
                </a:cubicBezTo>
                <a:cubicBezTo>
                  <a:pt x="5757" y="12780"/>
                  <a:pt x="5769" y="12780"/>
                  <a:pt x="5769" y="12792"/>
                </a:cubicBezTo>
                <a:cubicBezTo>
                  <a:pt x="5769" y="12839"/>
                  <a:pt x="5780" y="12897"/>
                  <a:pt x="5793" y="12944"/>
                </a:cubicBezTo>
                <a:cubicBezTo>
                  <a:pt x="5793" y="12956"/>
                  <a:pt x="5804" y="12980"/>
                  <a:pt x="5804" y="12991"/>
                </a:cubicBezTo>
                <a:cubicBezTo>
                  <a:pt x="5816" y="13038"/>
                  <a:pt x="5827" y="13074"/>
                  <a:pt x="5840" y="13108"/>
                </a:cubicBezTo>
                <a:cubicBezTo>
                  <a:pt x="5840" y="13132"/>
                  <a:pt x="5851" y="13144"/>
                  <a:pt x="5851" y="13167"/>
                </a:cubicBezTo>
                <a:cubicBezTo>
                  <a:pt x="5874" y="13214"/>
                  <a:pt x="5886" y="13261"/>
                  <a:pt x="5910" y="13319"/>
                </a:cubicBezTo>
                <a:lnTo>
                  <a:pt x="5921" y="13331"/>
                </a:lnTo>
                <a:cubicBezTo>
                  <a:pt x="5933" y="13378"/>
                  <a:pt x="5957" y="13425"/>
                  <a:pt x="5992" y="13472"/>
                </a:cubicBezTo>
                <a:cubicBezTo>
                  <a:pt x="5992" y="13483"/>
                  <a:pt x="6004" y="13496"/>
                  <a:pt x="6015" y="13519"/>
                </a:cubicBezTo>
                <a:cubicBezTo>
                  <a:pt x="6038" y="13554"/>
                  <a:pt x="6062" y="13589"/>
                  <a:pt x="6074" y="13624"/>
                </a:cubicBezTo>
                <a:lnTo>
                  <a:pt x="6109" y="13660"/>
                </a:lnTo>
                <a:lnTo>
                  <a:pt x="6215" y="13800"/>
                </a:lnTo>
                <a:cubicBezTo>
                  <a:pt x="6249" y="13847"/>
                  <a:pt x="6285" y="13882"/>
                  <a:pt x="6332" y="13918"/>
                </a:cubicBezTo>
                <a:lnTo>
                  <a:pt x="6367" y="13952"/>
                </a:lnTo>
                <a:cubicBezTo>
                  <a:pt x="6390" y="13976"/>
                  <a:pt x="6426" y="14011"/>
                  <a:pt x="6460" y="14035"/>
                </a:cubicBezTo>
                <a:cubicBezTo>
                  <a:pt x="6473" y="14046"/>
                  <a:pt x="6484" y="14058"/>
                  <a:pt x="6496" y="14058"/>
                </a:cubicBezTo>
                <a:cubicBezTo>
                  <a:pt x="6543" y="14093"/>
                  <a:pt x="6590" y="14129"/>
                  <a:pt x="6637" y="14152"/>
                </a:cubicBezTo>
                <a:lnTo>
                  <a:pt x="6648" y="14163"/>
                </a:lnTo>
                <a:lnTo>
                  <a:pt x="6789" y="14234"/>
                </a:lnTo>
                <a:cubicBezTo>
                  <a:pt x="6801" y="14234"/>
                  <a:pt x="6812" y="14246"/>
                  <a:pt x="6836" y="14246"/>
                </a:cubicBezTo>
                <a:cubicBezTo>
                  <a:pt x="6871" y="14269"/>
                  <a:pt x="6906" y="14281"/>
                  <a:pt x="6953" y="14293"/>
                </a:cubicBezTo>
                <a:cubicBezTo>
                  <a:pt x="6965" y="14293"/>
                  <a:pt x="6976" y="14293"/>
                  <a:pt x="7000" y="14304"/>
                </a:cubicBezTo>
                <a:cubicBezTo>
                  <a:pt x="7059" y="14316"/>
                  <a:pt x="7106" y="14328"/>
                  <a:pt x="7164" y="14340"/>
                </a:cubicBezTo>
                <a:lnTo>
                  <a:pt x="7398" y="14340"/>
                </a:lnTo>
                <a:cubicBezTo>
                  <a:pt x="7445" y="14340"/>
                  <a:pt x="7481" y="14340"/>
                  <a:pt x="7528" y="14328"/>
                </a:cubicBezTo>
                <a:lnTo>
                  <a:pt x="7586" y="14328"/>
                </a:lnTo>
                <a:cubicBezTo>
                  <a:pt x="7645" y="14316"/>
                  <a:pt x="7715" y="14304"/>
                  <a:pt x="7774" y="14281"/>
                </a:cubicBezTo>
                <a:cubicBezTo>
                  <a:pt x="7833" y="14257"/>
                  <a:pt x="7880" y="14234"/>
                  <a:pt x="7938" y="14210"/>
                </a:cubicBezTo>
                <a:cubicBezTo>
                  <a:pt x="7950" y="14210"/>
                  <a:pt x="7961" y="14199"/>
                  <a:pt x="7973" y="14199"/>
                </a:cubicBezTo>
                <a:cubicBezTo>
                  <a:pt x="8020" y="14176"/>
                  <a:pt x="8067" y="14152"/>
                  <a:pt x="8102" y="14117"/>
                </a:cubicBezTo>
                <a:cubicBezTo>
                  <a:pt x="8114" y="14117"/>
                  <a:pt x="8125" y="14117"/>
                  <a:pt x="8125" y="14105"/>
                </a:cubicBezTo>
                <a:cubicBezTo>
                  <a:pt x="8172" y="14082"/>
                  <a:pt x="8208" y="14058"/>
                  <a:pt x="8243" y="14023"/>
                </a:cubicBezTo>
                <a:lnTo>
                  <a:pt x="8255" y="14011"/>
                </a:lnTo>
                <a:cubicBezTo>
                  <a:pt x="8302" y="13976"/>
                  <a:pt x="8336" y="13952"/>
                  <a:pt x="8372" y="13918"/>
                </a:cubicBezTo>
                <a:cubicBezTo>
                  <a:pt x="8372" y="13905"/>
                  <a:pt x="8383" y="13894"/>
                  <a:pt x="8383" y="13894"/>
                </a:cubicBezTo>
                <a:cubicBezTo>
                  <a:pt x="8419" y="13859"/>
                  <a:pt x="8454" y="13824"/>
                  <a:pt x="8477" y="13788"/>
                </a:cubicBezTo>
                <a:cubicBezTo>
                  <a:pt x="8513" y="13741"/>
                  <a:pt x="8536" y="13707"/>
                  <a:pt x="8560" y="13671"/>
                </a:cubicBezTo>
                <a:cubicBezTo>
                  <a:pt x="8571" y="13660"/>
                  <a:pt x="8571" y="13648"/>
                  <a:pt x="8571" y="13648"/>
                </a:cubicBezTo>
                <a:cubicBezTo>
                  <a:pt x="8594" y="13601"/>
                  <a:pt x="8618" y="13566"/>
                  <a:pt x="8641" y="13530"/>
                </a:cubicBezTo>
                <a:lnTo>
                  <a:pt x="8641" y="13507"/>
                </a:lnTo>
                <a:cubicBezTo>
                  <a:pt x="8665" y="13460"/>
                  <a:pt x="8677" y="13425"/>
                  <a:pt x="8688" y="13390"/>
                </a:cubicBezTo>
                <a:cubicBezTo>
                  <a:pt x="8688" y="13378"/>
                  <a:pt x="8700" y="13378"/>
                  <a:pt x="8700" y="13366"/>
                </a:cubicBezTo>
                <a:cubicBezTo>
                  <a:pt x="8712" y="13331"/>
                  <a:pt x="8724" y="13285"/>
                  <a:pt x="8735" y="13238"/>
                </a:cubicBezTo>
                <a:lnTo>
                  <a:pt x="8735" y="13214"/>
                </a:lnTo>
                <a:cubicBezTo>
                  <a:pt x="8747" y="13167"/>
                  <a:pt x="8758" y="13120"/>
                  <a:pt x="8758" y="13085"/>
                </a:cubicBezTo>
                <a:cubicBezTo>
                  <a:pt x="8841" y="12370"/>
                  <a:pt x="8430" y="11584"/>
                  <a:pt x="7774" y="11291"/>
                </a:cubicBezTo>
                <a:lnTo>
                  <a:pt x="7914" y="10307"/>
                </a:lnTo>
                <a:lnTo>
                  <a:pt x="8044" y="10307"/>
                </a:lnTo>
                <a:cubicBezTo>
                  <a:pt x="8091" y="10307"/>
                  <a:pt x="8149" y="10307"/>
                  <a:pt x="8196" y="10294"/>
                </a:cubicBezTo>
                <a:cubicBezTo>
                  <a:pt x="8255" y="10294"/>
                  <a:pt x="8313" y="10283"/>
                  <a:pt x="8360" y="10271"/>
                </a:cubicBezTo>
                <a:lnTo>
                  <a:pt x="8407" y="10271"/>
                </a:lnTo>
                <a:cubicBezTo>
                  <a:pt x="8454" y="10260"/>
                  <a:pt x="8489" y="10248"/>
                  <a:pt x="8536" y="10248"/>
                </a:cubicBezTo>
                <a:cubicBezTo>
                  <a:pt x="8547" y="10236"/>
                  <a:pt x="8571" y="10236"/>
                  <a:pt x="8583" y="10236"/>
                </a:cubicBezTo>
                <a:cubicBezTo>
                  <a:pt x="8641" y="10224"/>
                  <a:pt x="8688" y="10201"/>
                  <a:pt x="8747" y="10189"/>
                </a:cubicBezTo>
                <a:cubicBezTo>
                  <a:pt x="8818" y="10166"/>
                  <a:pt x="8876" y="10142"/>
                  <a:pt x="8935" y="10119"/>
                </a:cubicBezTo>
                <a:cubicBezTo>
                  <a:pt x="8946" y="10107"/>
                  <a:pt x="8969" y="10096"/>
                  <a:pt x="8993" y="10096"/>
                </a:cubicBezTo>
                <a:cubicBezTo>
                  <a:pt x="9029" y="10072"/>
                  <a:pt x="9063" y="10060"/>
                  <a:pt x="9110" y="10036"/>
                </a:cubicBezTo>
                <a:cubicBezTo>
                  <a:pt x="9122" y="10025"/>
                  <a:pt x="9146" y="10013"/>
                  <a:pt x="9169" y="10002"/>
                </a:cubicBezTo>
                <a:cubicBezTo>
                  <a:pt x="9204" y="9990"/>
                  <a:pt x="9240" y="9966"/>
                  <a:pt x="9274" y="9943"/>
                </a:cubicBezTo>
                <a:cubicBezTo>
                  <a:pt x="9298" y="9931"/>
                  <a:pt x="9310" y="9919"/>
                  <a:pt x="9321" y="9919"/>
                </a:cubicBezTo>
                <a:cubicBezTo>
                  <a:pt x="9427" y="9849"/>
                  <a:pt x="9521" y="9779"/>
                  <a:pt x="9603" y="9708"/>
                </a:cubicBezTo>
                <a:cubicBezTo>
                  <a:pt x="9626" y="9697"/>
                  <a:pt x="9638" y="9685"/>
                  <a:pt x="9649" y="9673"/>
                </a:cubicBezTo>
                <a:cubicBezTo>
                  <a:pt x="9673" y="9650"/>
                  <a:pt x="9709" y="9627"/>
                  <a:pt x="9732" y="9603"/>
                </a:cubicBezTo>
                <a:cubicBezTo>
                  <a:pt x="9743" y="9591"/>
                  <a:pt x="9767" y="9580"/>
                  <a:pt x="9779" y="9556"/>
                </a:cubicBezTo>
                <a:lnTo>
                  <a:pt x="9861" y="9474"/>
                </a:lnTo>
                <a:cubicBezTo>
                  <a:pt x="9861" y="9462"/>
                  <a:pt x="9873" y="9450"/>
                  <a:pt x="9884" y="9439"/>
                </a:cubicBezTo>
                <a:cubicBezTo>
                  <a:pt x="9954" y="9356"/>
                  <a:pt x="10025" y="9275"/>
                  <a:pt x="10084" y="9192"/>
                </a:cubicBezTo>
                <a:cubicBezTo>
                  <a:pt x="10095" y="9181"/>
                  <a:pt x="10095" y="9169"/>
                  <a:pt x="10107" y="9145"/>
                </a:cubicBezTo>
                <a:cubicBezTo>
                  <a:pt x="10131" y="9122"/>
                  <a:pt x="10142" y="9087"/>
                  <a:pt x="10165" y="9052"/>
                </a:cubicBezTo>
                <a:cubicBezTo>
                  <a:pt x="10178" y="9040"/>
                  <a:pt x="10178" y="9028"/>
                  <a:pt x="10189" y="9005"/>
                </a:cubicBezTo>
                <a:cubicBezTo>
                  <a:pt x="10212" y="8981"/>
                  <a:pt x="10224" y="8947"/>
                  <a:pt x="10236" y="8911"/>
                </a:cubicBezTo>
                <a:cubicBezTo>
                  <a:pt x="10248" y="8900"/>
                  <a:pt x="10259" y="8887"/>
                  <a:pt x="10259" y="8864"/>
                </a:cubicBezTo>
                <a:cubicBezTo>
                  <a:pt x="10306" y="8770"/>
                  <a:pt x="10342" y="8676"/>
                  <a:pt x="10376" y="8583"/>
                </a:cubicBezTo>
                <a:cubicBezTo>
                  <a:pt x="10376" y="8571"/>
                  <a:pt x="10376" y="8548"/>
                  <a:pt x="10389" y="8536"/>
                </a:cubicBezTo>
                <a:cubicBezTo>
                  <a:pt x="10400" y="8501"/>
                  <a:pt x="10400" y="8465"/>
                  <a:pt x="10412" y="8431"/>
                </a:cubicBezTo>
                <a:cubicBezTo>
                  <a:pt x="10423" y="8419"/>
                  <a:pt x="10423" y="8395"/>
                  <a:pt x="10423" y="8384"/>
                </a:cubicBezTo>
                <a:cubicBezTo>
                  <a:pt x="10435" y="8348"/>
                  <a:pt x="10447" y="8313"/>
                  <a:pt x="10447" y="8278"/>
                </a:cubicBezTo>
                <a:cubicBezTo>
                  <a:pt x="10447" y="8254"/>
                  <a:pt x="10459" y="8243"/>
                  <a:pt x="10459" y="8231"/>
                </a:cubicBezTo>
                <a:cubicBezTo>
                  <a:pt x="10494" y="8020"/>
                  <a:pt x="10506" y="7798"/>
                  <a:pt x="10494" y="7574"/>
                </a:cubicBezTo>
                <a:cubicBezTo>
                  <a:pt x="11009" y="7481"/>
                  <a:pt x="11538" y="7376"/>
                  <a:pt x="12065" y="7293"/>
                </a:cubicBezTo>
                <a:cubicBezTo>
                  <a:pt x="12065" y="7316"/>
                  <a:pt x="12077" y="7340"/>
                  <a:pt x="12088" y="7352"/>
                </a:cubicBezTo>
                <a:lnTo>
                  <a:pt x="12088" y="7363"/>
                </a:lnTo>
                <a:lnTo>
                  <a:pt x="12158" y="7504"/>
                </a:lnTo>
                <a:cubicBezTo>
                  <a:pt x="12171" y="7527"/>
                  <a:pt x="12182" y="7540"/>
                  <a:pt x="12182" y="7551"/>
                </a:cubicBezTo>
                <a:lnTo>
                  <a:pt x="12252" y="7657"/>
                </a:lnTo>
                <a:cubicBezTo>
                  <a:pt x="12264" y="7668"/>
                  <a:pt x="12276" y="7692"/>
                  <a:pt x="12276" y="7704"/>
                </a:cubicBezTo>
                <a:cubicBezTo>
                  <a:pt x="12311" y="7751"/>
                  <a:pt x="12346" y="7798"/>
                  <a:pt x="12382" y="7832"/>
                </a:cubicBezTo>
                <a:lnTo>
                  <a:pt x="12393" y="7832"/>
                </a:lnTo>
                <a:cubicBezTo>
                  <a:pt x="12429" y="7879"/>
                  <a:pt x="12463" y="7915"/>
                  <a:pt x="12499" y="7962"/>
                </a:cubicBezTo>
                <a:lnTo>
                  <a:pt x="12534" y="7996"/>
                </a:lnTo>
                <a:cubicBezTo>
                  <a:pt x="12569" y="8020"/>
                  <a:pt x="12604" y="8043"/>
                  <a:pt x="12627" y="8067"/>
                </a:cubicBezTo>
                <a:cubicBezTo>
                  <a:pt x="12640" y="8079"/>
                  <a:pt x="12663" y="8090"/>
                  <a:pt x="12674" y="8102"/>
                </a:cubicBezTo>
                <a:cubicBezTo>
                  <a:pt x="12721" y="8137"/>
                  <a:pt x="12757" y="8161"/>
                  <a:pt x="12815" y="8196"/>
                </a:cubicBezTo>
                <a:lnTo>
                  <a:pt x="12956" y="8267"/>
                </a:lnTo>
                <a:cubicBezTo>
                  <a:pt x="12979" y="8278"/>
                  <a:pt x="12991" y="8278"/>
                  <a:pt x="13003" y="8290"/>
                </a:cubicBezTo>
                <a:cubicBezTo>
                  <a:pt x="13049" y="8301"/>
                  <a:pt x="13085" y="8313"/>
                  <a:pt x="13120" y="8325"/>
                </a:cubicBezTo>
                <a:cubicBezTo>
                  <a:pt x="13143" y="8337"/>
                  <a:pt x="13155" y="8337"/>
                  <a:pt x="13167" y="8337"/>
                </a:cubicBezTo>
                <a:cubicBezTo>
                  <a:pt x="13226" y="8360"/>
                  <a:pt x="13284" y="8372"/>
                  <a:pt x="13343" y="8372"/>
                </a:cubicBezTo>
                <a:cubicBezTo>
                  <a:pt x="13401" y="8384"/>
                  <a:pt x="13448" y="8384"/>
                  <a:pt x="13507" y="8384"/>
                </a:cubicBezTo>
                <a:lnTo>
                  <a:pt x="13565" y="8384"/>
                </a:lnTo>
                <a:cubicBezTo>
                  <a:pt x="13612" y="8384"/>
                  <a:pt x="13659" y="8372"/>
                  <a:pt x="13706" y="8372"/>
                </a:cubicBezTo>
                <a:cubicBezTo>
                  <a:pt x="13718" y="8372"/>
                  <a:pt x="13742" y="8360"/>
                  <a:pt x="13753" y="8360"/>
                </a:cubicBezTo>
                <a:cubicBezTo>
                  <a:pt x="13823" y="8348"/>
                  <a:pt x="13882" y="8337"/>
                  <a:pt x="13953" y="8313"/>
                </a:cubicBezTo>
                <a:cubicBezTo>
                  <a:pt x="14000" y="8301"/>
                  <a:pt x="14058" y="8278"/>
                  <a:pt x="14105" y="8254"/>
                </a:cubicBezTo>
                <a:cubicBezTo>
                  <a:pt x="14117" y="8243"/>
                  <a:pt x="14128" y="8243"/>
                  <a:pt x="14140" y="8231"/>
                </a:cubicBezTo>
                <a:lnTo>
                  <a:pt x="14281" y="8161"/>
                </a:lnTo>
                <a:cubicBezTo>
                  <a:pt x="14292" y="8149"/>
                  <a:pt x="14292" y="8149"/>
                  <a:pt x="14304" y="8149"/>
                </a:cubicBezTo>
                <a:cubicBezTo>
                  <a:pt x="14339" y="8114"/>
                  <a:pt x="14375" y="8090"/>
                  <a:pt x="14410" y="8067"/>
                </a:cubicBezTo>
                <a:cubicBezTo>
                  <a:pt x="14422" y="8056"/>
                  <a:pt x="14422" y="8056"/>
                  <a:pt x="14433" y="8056"/>
                </a:cubicBezTo>
                <a:lnTo>
                  <a:pt x="14539" y="7950"/>
                </a:lnTo>
                <a:cubicBezTo>
                  <a:pt x="14550" y="7950"/>
                  <a:pt x="14550" y="7938"/>
                  <a:pt x="14562" y="7926"/>
                </a:cubicBezTo>
                <a:cubicBezTo>
                  <a:pt x="14597" y="7891"/>
                  <a:pt x="14621" y="7856"/>
                  <a:pt x="14656" y="7821"/>
                </a:cubicBezTo>
                <a:cubicBezTo>
                  <a:pt x="14680" y="7785"/>
                  <a:pt x="14714" y="7751"/>
                  <a:pt x="14738" y="7704"/>
                </a:cubicBezTo>
                <a:cubicBezTo>
                  <a:pt x="14738" y="7704"/>
                  <a:pt x="14750" y="7692"/>
                  <a:pt x="14750" y="7680"/>
                </a:cubicBezTo>
                <a:cubicBezTo>
                  <a:pt x="14773" y="7645"/>
                  <a:pt x="14797" y="7598"/>
                  <a:pt x="14808" y="7563"/>
                </a:cubicBezTo>
                <a:cubicBezTo>
                  <a:pt x="14808" y="7551"/>
                  <a:pt x="14820" y="7551"/>
                  <a:pt x="14820" y="7540"/>
                </a:cubicBezTo>
                <a:cubicBezTo>
                  <a:pt x="14832" y="7504"/>
                  <a:pt x="14855" y="7469"/>
                  <a:pt x="14867" y="7434"/>
                </a:cubicBezTo>
                <a:lnTo>
                  <a:pt x="14867" y="7410"/>
                </a:lnTo>
                <a:cubicBezTo>
                  <a:pt x="14878" y="7363"/>
                  <a:pt x="14891" y="7316"/>
                  <a:pt x="14902" y="7282"/>
                </a:cubicBezTo>
                <a:cubicBezTo>
                  <a:pt x="14902" y="7270"/>
                  <a:pt x="14914" y="7258"/>
                  <a:pt x="14914" y="7246"/>
                </a:cubicBezTo>
                <a:cubicBezTo>
                  <a:pt x="14925" y="7211"/>
                  <a:pt x="14925" y="7164"/>
                  <a:pt x="14938" y="7118"/>
                </a:cubicBezTo>
                <a:cubicBezTo>
                  <a:pt x="14938" y="7024"/>
                  <a:pt x="14949" y="6930"/>
                  <a:pt x="14938" y="6836"/>
                </a:cubicBezTo>
                <a:cubicBezTo>
                  <a:pt x="14972" y="5969"/>
                  <a:pt x="14328" y="5042"/>
                  <a:pt x="13401" y="5031"/>
                </a:cubicBezTo>
                <a:cubicBezTo>
                  <a:pt x="13155" y="5031"/>
                  <a:pt x="12898" y="5101"/>
                  <a:pt x="12616" y="5242"/>
                </a:cubicBezTo>
                <a:cubicBezTo>
                  <a:pt x="12124" y="5500"/>
                  <a:pt x="11913" y="5969"/>
                  <a:pt x="11924" y="6461"/>
                </a:cubicBezTo>
                <a:lnTo>
                  <a:pt x="11924" y="6472"/>
                </a:lnTo>
                <a:lnTo>
                  <a:pt x="11924" y="6531"/>
                </a:lnTo>
                <a:lnTo>
                  <a:pt x="11924" y="6636"/>
                </a:lnTo>
                <a:lnTo>
                  <a:pt x="11924" y="6649"/>
                </a:lnTo>
                <a:lnTo>
                  <a:pt x="11924" y="6672"/>
                </a:lnTo>
                <a:cubicBezTo>
                  <a:pt x="11408" y="6754"/>
                  <a:pt x="10892" y="6860"/>
                  <a:pt x="10389" y="6941"/>
                </a:cubicBezTo>
                <a:cubicBezTo>
                  <a:pt x="10060" y="5758"/>
                  <a:pt x="9087" y="4737"/>
                  <a:pt x="7786" y="4737"/>
                </a:cubicBezTo>
                <a:cubicBezTo>
                  <a:pt x="7586" y="4737"/>
                  <a:pt x="7387" y="4761"/>
                  <a:pt x="7176" y="4807"/>
                </a:cubicBezTo>
                <a:cubicBezTo>
                  <a:pt x="7023" y="4187"/>
                  <a:pt x="6824" y="3588"/>
                  <a:pt x="6672" y="2967"/>
                </a:cubicBezTo>
                <a:cubicBezTo>
                  <a:pt x="6672" y="2955"/>
                  <a:pt x="6684" y="2955"/>
                  <a:pt x="6684" y="2955"/>
                </a:cubicBezTo>
                <a:cubicBezTo>
                  <a:pt x="6695" y="2944"/>
                  <a:pt x="6707" y="2944"/>
                  <a:pt x="6707" y="2932"/>
                </a:cubicBezTo>
                <a:cubicBezTo>
                  <a:pt x="6754" y="2908"/>
                  <a:pt x="6789" y="2885"/>
                  <a:pt x="6824" y="2861"/>
                </a:cubicBezTo>
                <a:cubicBezTo>
                  <a:pt x="6824" y="2850"/>
                  <a:pt x="6836" y="2850"/>
                  <a:pt x="6848" y="2838"/>
                </a:cubicBezTo>
                <a:cubicBezTo>
                  <a:pt x="6883" y="2814"/>
                  <a:pt x="6918" y="2780"/>
                  <a:pt x="6953" y="2744"/>
                </a:cubicBezTo>
                <a:cubicBezTo>
                  <a:pt x="6953" y="2733"/>
                  <a:pt x="6965" y="2733"/>
                  <a:pt x="6976" y="2721"/>
                </a:cubicBezTo>
                <a:cubicBezTo>
                  <a:pt x="7000" y="2686"/>
                  <a:pt x="7035" y="2650"/>
                  <a:pt x="7070" y="2615"/>
                </a:cubicBezTo>
                <a:cubicBezTo>
                  <a:pt x="7094" y="2580"/>
                  <a:pt x="7117" y="2533"/>
                  <a:pt x="7140" y="2498"/>
                </a:cubicBezTo>
                <a:lnTo>
                  <a:pt x="7164" y="2475"/>
                </a:lnTo>
                <a:cubicBezTo>
                  <a:pt x="7176" y="2439"/>
                  <a:pt x="7200" y="2392"/>
                  <a:pt x="7223" y="2358"/>
                </a:cubicBezTo>
                <a:cubicBezTo>
                  <a:pt x="7223" y="2345"/>
                  <a:pt x="7223" y="2345"/>
                  <a:pt x="7234" y="2334"/>
                </a:cubicBezTo>
                <a:cubicBezTo>
                  <a:pt x="7246" y="2298"/>
                  <a:pt x="7258" y="2264"/>
                  <a:pt x="7270" y="2217"/>
                </a:cubicBezTo>
                <a:cubicBezTo>
                  <a:pt x="7281" y="2217"/>
                  <a:pt x="7281" y="2205"/>
                  <a:pt x="7281" y="2205"/>
                </a:cubicBezTo>
                <a:cubicBezTo>
                  <a:pt x="7293" y="2158"/>
                  <a:pt x="7305" y="2111"/>
                  <a:pt x="7317" y="2076"/>
                </a:cubicBezTo>
                <a:lnTo>
                  <a:pt x="7317" y="2041"/>
                </a:lnTo>
                <a:cubicBezTo>
                  <a:pt x="7328" y="1994"/>
                  <a:pt x="7340" y="1959"/>
                  <a:pt x="7340" y="1912"/>
                </a:cubicBezTo>
                <a:cubicBezTo>
                  <a:pt x="7445" y="1021"/>
                  <a:pt x="6778" y="1"/>
                  <a:pt x="5804"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3467" name="Google Shape;3467;p96"/>
          <p:cNvGrpSpPr/>
          <p:nvPr/>
        </p:nvGrpSpPr>
        <p:grpSpPr>
          <a:xfrm rot="-3335073">
            <a:off x="4143981" y="4099495"/>
            <a:ext cx="575028" cy="325872"/>
            <a:chOff x="2820776" y="370151"/>
            <a:chExt cx="335224" cy="189974"/>
          </a:xfrm>
        </p:grpSpPr>
        <p:sp>
          <p:nvSpPr>
            <p:cNvPr id="3468" name="Google Shape;3468;p96"/>
            <p:cNvSpPr/>
            <p:nvPr/>
          </p:nvSpPr>
          <p:spPr>
            <a:xfrm>
              <a:off x="2820776" y="370151"/>
              <a:ext cx="88000" cy="100225"/>
            </a:xfrm>
            <a:custGeom>
              <a:rect b="b" l="l" r="r" t="t"/>
              <a:pathLst>
                <a:path extrusionOk="0" h="4009" w="3520">
                  <a:moveTo>
                    <a:pt x="2021" y="1"/>
                  </a:moveTo>
                  <a:cubicBezTo>
                    <a:pt x="1846" y="1"/>
                    <a:pt x="1681" y="99"/>
                    <a:pt x="1636" y="325"/>
                  </a:cubicBezTo>
                  <a:cubicBezTo>
                    <a:pt x="1585" y="645"/>
                    <a:pt x="1502" y="965"/>
                    <a:pt x="1420" y="1284"/>
                  </a:cubicBezTo>
                  <a:cubicBezTo>
                    <a:pt x="1203" y="1192"/>
                    <a:pt x="976" y="1099"/>
                    <a:pt x="749" y="1037"/>
                  </a:cubicBezTo>
                  <a:cubicBezTo>
                    <a:pt x="704" y="1024"/>
                    <a:pt x="661" y="1018"/>
                    <a:pt x="620" y="1018"/>
                  </a:cubicBezTo>
                  <a:cubicBezTo>
                    <a:pt x="159" y="1018"/>
                    <a:pt x="0" y="1761"/>
                    <a:pt x="512" y="1903"/>
                  </a:cubicBezTo>
                  <a:cubicBezTo>
                    <a:pt x="728" y="1965"/>
                    <a:pt x="945" y="2048"/>
                    <a:pt x="1152" y="2141"/>
                  </a:cubicBezTo>
                  <a:cubicBezTo>
                    <a:pt x="1007" y="2584"/>
                    <a:pt x="842" y="3028"/>
                    <a:pt x="677" y="3461"/>
                  </a:cubicBezTo>
                  <a:cubicBezTo>
                    <a:pt x="552" y="3791"/>
                    <a:pt x="823" y="4008"/>
                    <a:pt x="1099" y="4008"/>
                  </a:cubicBezTo>
                  <a:cubicBezTo>
                    <a:pt x="1281" y="4008"/>
                    <a:pt x="1466" y="3915"/>
                    <a:pt x="1544" y="3698"/>
                  </a:cubicBezTo>
                  <a:cubicBezTo>
                    <a:pt x="1698" y="3306"/>
                    <a:pt x="1842" y="2904"/>
                    <a:pt x="1977" y="2512"/>
                  </a:cubicBezTo>
                  <a:cubicBezTo>
                    <a:pt x="2224" y="2615"/>
                    <a:pt x="2472" y="2698"/>
                    <a:pt x="2740" y="2749"/>
                  </a:cubicBezTo>
                  <a:cubicBezTo>
                    <a:pt x="2775" y="2756"/>
                    <a:pt x="2809" y="2759"/>
                    <a:pt x="2841" y="2759"/>
                  </a:cubicBezTo>
                  <a:cubicBezTo>
                    <a:pt x="3334" y="2759"/>
                    <a:pt x="3519" y="1990"/>
                    <a:pt x="2977" y="1883"/>
                  </a:cubicBezTo>
                  <a:cubicBezTo>
                    <a:pt x="2729" y="1831"/>
                    <a:pt x="2482" y="1749"/>
                    <a:pt x="2255" y="1656"/>
                  </a:cubicBezTo>
                  <a:cubicBezTo>
                    <a:pt x="2358" y="1295"/>
                    <a:pt x="2441" y="934"/>
                    <a:pt x="2513" y="573"/>
                  </a:cubicBezTo>
                  <a:cubicBezTo>
                    <a:pt x="2575" y="225"/>
                    <a:pt x="2286" y="1"/>
                    <a:pt x="2021" y="1"/>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69" name="Google Shape;3469;p96"/>
            <p:cNvSpPr/>
            <p:nvPr/>
          </p:nvSpPr>
          <p:spPr>
            <a:xfrm>
              <a:off x="3033750" y="467675"/>
              <a:ext cx="46950" cy="40975"/>
            </a:xfrm>
            <a:custGeom>
              <a:rect b="b" l="l" r="r" t="t"/>
              <a:pathLst>
                <a:path extrusionOk="0" h="1639" w="1878">
                  <a:moveTo>
                    <a:pt x="1045" y="0"/>
                  </a:moveTo>
                  <a:cubicBezTo>
                    <a:pt x="892" y="0"/>
                    <a:pt x="739" y="47"/>
                    <a:pt x="610" y="143"/>
                  </a:cubicBezTo>
                  <a:cubicBezTo>
                    <a:pt x="527" y="205"/>
                    <a:pt x="454" y="257"/>
                    <a:pt x="383" y="319"/>
                  </a:cubicBezTo>
                  <a:cubicBezTo>
                    <a:pt x="62" y="556"/>
                    <a:pt x="1" y="1020"/>
                    <a:pt x="238" y="1350"/>
                  </a:cubicBezTo>
                  <a:cubicBezTo>
                    <a:pt x="378" y="1539"/>
                    <a:pt x="602" y="1638"/>
                    <a:pt x="828" y="1638"/>
                  </a:cubicBezTo>
                  <a:cubicBezTo>
                    <a:pt x="983" y="1638"/>
                    <a:pt x="1139" y="1591"/>
                    <a:pt x="1270" y="1495"/>
                  </a:cubicBezTo>
                  <a:cubicBezTo>
                    <a:pt x="1342" y="1433"/>
                    <a:pt x="1414" y="1381"/>
                    <a:pt x="1486" y="1330"/>
                  </a:cubicBezTo>
                  <a:cubicBezTo>
                    <a:pt x="1816" y="1082"/>
                    <a:pt x="1878" y="617"/>
                    <a:pt x="1641" y="298"/>
                  </a:cubicBezTo>
                  <a:cubicBezTo>
                    <a:pt x="1494" y="102"/>
                    <a:pt x="1269" y="0"/>
                    <a:pt x="1045" y="0"/>
                  </a:cubicBez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70" name="Google Shape;3470;p96"/>
            <p:cNvSpPr/>
            <p:nvPr/>
          </p:nvSpPr>
          <p:spPr>
            <a:xfrm>
              <a:off x="3077075" y="522600"/>
              <a:ext cx="44125" cy="37525"/>
            </a:xfrm>
            <a:custGeom>
              <a:rect b="b" l="l" r="r" t="t"/>
              <a:pathLst>
                <a:path extrusionOk="0" h="1501" w="1765">
                  <a:moveTo>
                    <a:pt x="789" y="1"/>
                  </a:moveTo>
                  <a:cubicBezTo>
                    <a:pt x="429" y="1"/>
                    <a:pt x="110" y="272"/>
                    <a:pt x="62" y="628"/>
                  </a:cubicBezTo>
                  <a:cubicBezTo>
                    <a:pt x="1" y="1031"/>
                    <a:pt x="289" y="1402"/>
                    <a:pt x="681" y="1464"/>
                  </a:cubicBezTo>
                  <a:lnTo>
                    <a:pt x="878" y="1494"/>
                  </a:lnTo>
                  <a:cubicBezTo>
                    <a:pt x="910" y="1499"/>
                    <a:pt x="942" y="1501"/>
                    <a:pt x="974" y="1501"/>
                  </a:cubicBezTo>
                  <a:cubicBezTo>
                    <a:pt x="1339" y="1501"/>
                    <a:pt x="1666" y="1235"/>
                    <a:pt x="1713" y="866"/>
                  </a:cubicBezTo>
                  <a:cubicBezTo>
                    <a:pt x="1765" y="463"/>
                    <a:pt x="1486" y="91"/>
                    <a:pt x="1084" y="30"/>
                  </a:cubicBezTo>
                  <a:lnTo>
                    <a:pt x="898" y="9"/>
                  </a:lnTo>
                  <a:cubicBezTo>
                    <a:pt x="862" y="3"/>
                    <a:pt x="825" y="1"/>
                    <a:pt x="789" y="1"/>
                  </a:cubicBez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71" name="Google Shape;3471;p96"/>
            <p:cNvSpPr/>
            <p:nvPr/>
          </p:nvSpPr>
          <p:spPr>
            <a:xfrm>
              <a:off x="3105725" y="457875"/>
              <a:ext cx="50275" cy="36825"/>
            </a:xfrm>
            <a:custGeom>
              <a:rect b="b" l="l" r="r" t="t"/>
              <a:pathLst>
                <a:path extrusionOk="0" h="1473" w="2011">
                  <a:moveTo>
                    <a:pt x="983" y="0"/>
                  </a:moveTo>
                  <a:cubicBezTo>
                    <a:pt x="149" y="0"/>
                    <a:pt x="0" y="1336"/>
                    <a:pt x="897" y="1463"/>
                  </a:cubicBezTo>
                  <a:cubicBezTo>
                    <a:pt x="938" y="1469"/>
                    <a:pt x="978" y="1472"/>
                    <a:pt x="1017" y="1472"/>
                  </a:cubicBezTo>
                  <a:cubicBezTo>
                    <a:pt x="1853" y="1472"/>
                    <a:pt x="2010" y="137"/>
                    <a:pt x="1103" y="9"/>
                  </a:cubicBezTo>
                  <a:cubicBezTo>
                    <a:pt x="1062" y="3"/>
                    <a:pt x="1022" y="0"/>
                    <a:pt x="983" y="0"/>
                  </a:cubicBez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3472" name="Google Shape;3472;p96"/>
          <p:cNvSpPr txBox="1"/>
          <p:nvPr>
            <p:ph hasCustomPrompt="1" type="title"/>
          </p:nvPr>
        </p:nvSpPr>
        <p:spPr>
          <a:xfrm>
            <a:off x="3197550" y="1303014"/>
            <a:ext cx="2748900" cy="393900"/>
          </a:xfrm>
          <a:prstGeom prst="rect">
            <a:avLst/>
          </a:prstGeom>
          <a:solidFill>
            <a:schemeClr val="accent1"/>
          </a:solidFill>
        </p:spPr>
        <p:txBody>
          <a:bodyPr anchorCtr="0" anchor="ctr" bIns="91425" lIns="91425" spcFirstLastPara="1" rIns="91425" wrap="square" tIns="91425">
            <a:noAutofit/>
          </a:bodyPr>
          <a:lstStyle>
            <a:lvl1pPr lvl="0" rtl="0" algn="ctr">
              <a:spcBef>
                <a:spcPts val="0"/>
              </a:spcBef>
              <a:spcAft>
                <a:spcPts val="0"/>
              </a:spcAft>
              <a:buSzPts val="6000"/>
              <a:buNone/>
              <a:defRPr>
                <a:solidFill>
                  <a:schemeClr val="lt1"/>
                </a:solidFill>
              </a:defRPr>
            </a:lvl1pPr>
            <a:lvl2pPr lvl="1" rtl="0" algn="ctr">
              <a:spcBef>
                <a:spcPts val="0"/>
              </a:spcBef>
              <a:spcAft>
                <a:spcPts val="0"/>
              </a:spcAft>
              <a:buSzPts val="6000"/>
              <a:buNone/>
              <a:defRPr sz="6000"/>
            </a:lvl2pPr>
            <a:lvl3pPr lvl="2" rtl="0" algn="ctr">
              <a:spcBef>
                <a:spcPts val="0"/>
              </a:spcBef>
              <a:spcAft>
                <a:spcPts val="0"/>
              </a:spcAft>
              <a:buSzPts val="6000"/>
              <a:buNone/>
              <a:defRPr sz="6000"/>
            </a:lvl3pPr>
            <a:lvl4pPr lvl="3" rtl="0" algn="ctr">
              <a:spcBef>
                <a:spcPts val="0"/>
              </a:spcBef>
              <a:spcAft>
                <a:spcPts val="0"/>
              </a:spcAft>
              <a:buSzPts val="6000"/>
              <a:buNone/>
              <a:defRPr sz="6000"/>
            </a:lvl4pPr>
            <a:lvl5pPr lvl="4" rtl="0" algn="ctr">
              <a:spcBef>
                <a:spcPts val="0"/>
              </a:spcBef>
              <a:spcAft>
                <a:spcPts val="0"/>
              </a:spcAft>
              <a:buSzPts val="6000"/>
              <a:buNone/>
              <a:defRPr sz="6000"/>
            </a:lvl5pPr>
            <a:lvl6pPr lvl="5" rtl="0" algn="ctr">
              <a:spcBef>
                <a:spcPts val="0"/>
              </a:spcBef>
              <a:spcAft>
                <a:spcPts val="0"/>
              </a:spcAft>
              <a:buSzPts val="6000"/>
              <a:buNone/>
              <a:defRPr sz="6000"/>
            </a:lvl6pPr>
            <a:lvl7pPr lvl="6" rtl="0" algn="ctr">
              <a:spcBef>
                <a:spcPts val="0"/>
              </a:spcBef>
              <a:spcAft>
                <a:spcPts val="0"/>
              </a:spcAft>
              <a:buSzPts val="6000"/>
              <a:buNone/>
              <a:defRPr sz="6000"/>
            </a:lvl7pPr>
            <a:lvl8pPr lvl="7" rtl="0" algn="ctr">
              <a:spcBef>
                <a:spcPts val="0"/>
              </a:spcBef>
              <a:spcAft>
                <a:spcPts val="0"/>
              </a:spcAft>
              <a:buSzPts val="6000"/>
              <a:buNone/>
              <a:defRPr sz="6000"/>
            </a:lvl8pPr>
            <a:lvl9pPr lvl="8" rtl="0" algn="ctr">
              <a:spcBef>
                <a:spcPts val="0"/>
              </a:spcBef>
              <a:spcAft>
                <a:spcPts val="0"/>
              </a:spcAft>
              <a:buSzPts val="6000"/>
              <a:buNone/>
              <a:defRPr sz="6000"/>
            </a:lvl9pPr>
          </a:lstStyle>
          <a:p>
            <a:r>
              <a:t>xx%</a:t>
            </a:r>
          </a:p>
        </p:txBody>
      </p:sp>
      <p:sp>
        <p:nvSpPr>
          <p:cNvPr id="3473" name="Google Shape;3473;p96"/>
          <p:cNvSpPr txBox="1"/>
          <p:nvPr>
            <p:ph idx="1" type="subTitle"/>
          </p:nvPr>
        </p:nvSpPr>
        <p:spPr>
          <a:xfrm>
            <a:off x="3332850" y="1918664"/>
            <a:ext cx="2478300" cy="598800"/>
          </a:xfrm>
          <a:prstGeom prst="rect">
            <a:avLst/>
          </a:prstGeom>
        </p:spPr>
        <p:txBody>
          <a:bodyPr anchorCtr="0" anchor="ctr" bIns="91425" lIns="91425" spcFirstLastPara="1" rIns="91425" wrap="square" tIns="91425">
            <a:noAutofit/>
          </a:bodyPr>
          <a:lstStyle>
            <a:lvl1pPr lvl="0" rtl="0" algn="ctr">
              <a:lnSpc>
                <a:spcPct val="100000"/>
              </a:lnSpc>
              <a:spcBef>
                <a:spcPts val="0"/>
              </a:spcBef>
              <a:spcAft>
                <a:spcPts val="0"/>
              </a:spcAft>
              <a:buClr>
                <a:schemeClr val="dk1"/>
              </a:buClr>
              <a:buSzPts val="2400"/>
              <a:buFont typeface="PT Sans"/>
              <a:buNone/>
              <a:defRPr>
                <a:solidFill>
                  <a:schemeClr val="dk1"/>
                </a:solidFill>
              </a:defRPr>
            </a:lvl1pPr>
            <a:lvl2pPr lvl="1" rtl="0" algn="ctr">
              <a:lnSpc>
                <a:spcPct val="100000"/>
              </a:lnSpc>
              <a:spcBef>
                <a:spcPts val="0"/>
              </a:spcBef>
              <a:spcAft>
                <a:spcPts val="0"/>
              </a:spcAft>
              <a:buClr>
                <a:schemeClr val="dk1"/>
              </a:buClr>
              <a:buSzPts val="2100"/>
              <a:buNone/>
              <a:defRPr sz="2100">
                <a:solidFill>
                  <a:schemeClr val="dk1"/>
                </a:solidFill>
              </a:defRPr>
            </a:lvl2pPr>
            <a:lvl3pPr lvl="2" rtl="0" algn="ctr">
              <a:lnSpc>
                <a:spcPct val="100000"/>
              </a:lnSpc>
              <a:spcBef>
                <a:spcPts val="0"/>
              </a:spcBef>
              <a:spcAft>
                <a:spcPts val="0"/>
              </a:spcAft>
              <a:buClr>
                <a:schemeClr val="dk1"/>
              </a:buClr>
              <a:buSzPts val="2100"/>
              <a:buNone/>
              <a:defRPr sz="2100">
                <a:solidFill>
                  <a:schemeClr val="dk1"/>
                </a:solidFill>
              </a:defRPr>
            </a:lvl3pPr>
            <a:lvl4pPr lvl="3" rtl="0" algn="ctr">
              <a:lnSpc>
                <a:spcPct val="100000"/>
              </a:lnSpc>
              <a:spcBef>
                <a:spcPts val="0"/>
              </a:spcBef>
              <a:spcAft>
                <a:spcPts val="0"/>
              </a:spcAft>
              <a:buClr>
                <a:schemeClr val="dk1"/>
              </a:buClr>
              <a:buSzPts val="2100"/>
              <a:buFont typeface="PT Sans"/>
              <a:buNone/>
              <a:defRPr sz="2100">
                <a:solidFill>
                  <a:schemeClr val="dk1"/>
                </a:solidFill>
                <a:latin typeface="PT Sans"/>
                <a:ea typeface="PT Sans"/>
                <a:cs typeface="PT Sans"/>
                <a:sym typeface="PT Sans"/>
              </a:defRPr>
            </a:lvl4pPr>
            <a:lvl5pPr lvl="4" rtl="0" algn="ctr">
              <a:lnSpc>
                <a:spcPct val="100000"/>
              </a:lnSpc>
              <a:spcBef>
                <a:spcPts val="0"/>
              </a:spcBef>
              <a:spcAft>
                <a:spcPts val="0"/>
              </a:spcAft>
              <a:buClr>
                <a:schemeClr val="dk1"/>
              </a:buClr>
              <a:buSzPts val="2100"/>
              <a:buFont typeface="PT Sans"/>
              <a:buNone/>
              <a:defRPr sz="2100">
                <a:solidFill>
                  <a:schemeClr val="dk1"/>
                </a:solidFill>
                <a:latin typeface="PT Sans"/>
                <a:ea typeface="PT Sans"/>
                <a:cs typeface="PT Sans"/>
                <a:sym typeface="PT Sans"/>
              </a:defRPr>
            </a:lvl5pPr>
            <a:lvl6pPr lvl="5" rtl="0" algn="ctr">
              <a:lnSpc>
                <a:spcPct val="100000"/>
              </a:lnSpc>
              <a:spcBef>
                <a:spcPts val="0"/>
              </a:spcBef>
              <a:spcAft>
                <a:spcPts val="0"/>
              </a:spcAft>
              <a:buClr>
                <a:schemeClr val="dk1"/>
              </a:buClr>
              <a:buSzPts val="2100"/>
              <a:buFont typeface="PT Sans"/>
              <a:buNone/>
              <a:defRPr sz="2100">
                <a:solidFill>
                  <a:schemeClr val="dk1"/>
                </a:solidFill>
                <a:latin typeface="PT Sans"/>
                <a:ea typeface="PT Sans"/>
                <a:cs typeface="PT Sans"/>
                <a:sym typeface="PT Sans"/>
              </a:defRPr>
            </a:lvl6pPr>
            <a:lvl7pPr lvl="6" rtl="0" algn="ctr">
              <a:lnSpc>
                <a:spcPct val="100000"/>
              </a:lnSpc>
              <a:spcBef>
                <a:spcPts val="0"/>
              </a:spcBef>
              <a:spcAft>
                <a:spcPts val="0"/>
              </a:spcAft>
              <a:buClr>
                <a:schemeClr val="dk1"/>
              </a:buClr>
              <a:buSzPts val="2100"/>
              <a:buFont typeface="PT Sans"/>
              <a:buNone/>
              <a:defRPr sz="2100">
                <a:solidFill>
                  <a:schemeClr val="dk1"/>
                </a:solidFill>
                <a:latin typeface="PT Sans"/>
                <a:ea typeface="PT Sans"/>
                <a:cs typeface="PT Sans"/>
                <a:sym typeface="PT Sans"/>
              </a:defRPr>
            </a:lvl7pPr>
            <a:lvl8pPr lvl="7" rtl="0" algn="ctr">
              <a:lnSpc>
                <a:spcPct val="100000"/>
              </a:lnSpc>
              <a:spcBef>
                <a:spcPts val="0"/>
              </a:spcBef>
              <a:spcAft>
                <a:spcPts val="0"/>
              </a:spcAft>
              <a:buClr>
                <a:schemeClr val="dk1"/>
              </a:buClr>
              <a:buSzPts val="2100"/>
              <a:buFont typeface="PT Sans"/>
              <a:buNone/>
              <a:defRPr sz="2100">
                <a:solidFill>
                  <a:schemeClr val="dk1"/>
                </a:solidFill>
                <a:latin typeface="PT Sans"/>
                <a:ea typeface="PT Sans"/>
                <a:cs typeface="PT Sans"/>
                <a:sym typeface="PT Sans"/>
              </a:defRPr>
            </a:lvl8pPr>
            <a:lvl9pPr lvl="8" rtl="0" algn="ctr">
              <a:lnSpc>
                <a:spcPct val="100000"/>
              </a:lnSpc>
              <a:spcBef>
                <a:spcPts val="0"/>
              </a:spcBef>
              <a:spcAft>
                <a:spcPts val="0"/>
              </a:spcAft>
              <a:buClr>
                <a:schemeClr val="dk1"/>
              </a:buClr>
              <a:buSzPts val="2100"/>
              <a:buFont typeface="PT Sans"/>
              <a:buNone/>
              <a:defRPr sz="2100">
                <a:solidFill>
                  <a:schemeClr val="dk1"/>
                </a:solidFill>
                <a:latin typeface="PT Sans"/>
                <a:ea typeface="PT Sans"/>
                <a:cs typeface="PT Sans"/>
                <a:sym typeface="PT Sans"/>
              </a:defRPr>
            </a:lvl9pPr>
          </a:lstStyle>
          <a:p/>
        </p:txBody>
      </p:sp>
      <p:sp>
        <p:nvSpPr>
          <p:cNvPr id="3474" name="Google Shape;3474;p96"/>
          <p:cNvSpPr txBox="1"/>
          <p:nvPr>
            <p:ph hasCustomPrompt="1" idx="2" type="title"/>
          </p:nvPr>
        </p:nvSpPr>
        <p:spPr>
          <a:xfrm>
            <a:off x="1086750" y="3009875"/>
            <a:ext cx="2478300" cy="393900"/>
          </a:xfrm>
          <a:prstGeom prst="rect">
            <a:avLst/>
          </a:prstGeom>
          <a:solidFill>
            <a:schemeClr val="lt2"/>
          </a:solidFill>
        </p:spPr>
        <p:txBody>
          <a:bodyPr anchorCtr="0" anchor="ctr" bIns="91425" lIns="91425" spcFirstLastPara="1" rIns="91425" wrap="square" tIns="91425">
            <a:noAutofit/>
          </a:bodyPr>
          <a:lstStyle>
            <a:lvl1pPr lvl="0" rtl="0" algn="ctr">
              <a:spcBef>
                <a:spcPts val="0"/>
              </a:spcBef>
              <a:spcAft>
                <a:spcPts val="0"/>
              </a:spcAft>
              <a:buSzPts val="6000"/>
              <a:buNone/>
              <a:defRPr>
                <a:solidFill>
                  <a:schemeClr val="lt1"/>
                </a:solidFill>
              </a:defRPr>
            </a:lvl1pPr>
            <a:lvl2pPr lvl="1" rtl="0" algn="ctr">
              <a:spcBef>
                <a:spcPts val="0"/>
              </a:spcBef>
              <a:spcAft>
                <a:spcPts val="0"/>
              </a:spcAft>
              <a:buSzPts val="6000"/>
              <a:buNone/>
              <a:defRPr sz="6000"/>
            </a:lvl2pPr>
            <a:lvl3pPr lvl="2" rtl="0" algn="ctr">
              <a:spcBef>
                <a:spcPts val="0"/>
              </a:spcBef>
              <a:spcAft>
                <a:spcPts val="0"/>
              </a:spcAft>
              <a:buSzPts val="6000"/>
              <a:buNone/>
              <a:defRPr sz="6000"/>
            </a:lvl3pPr>
            <a:lvl4pPr lvl="3" rtl="0" algn="ctr">
              <a:spcBef>
                <a:spcPts val="0"/>
              </a:spcBef>
              <a:spcAft>
                <a:spcPts val="0"/>
              </a:spcAft>
              <a:buSzPts val="6000"/>
              <a:buNone/>
              <a:defRPr sz="6000"/>
            </a:lvl4pPr>
            <a:lvl5pPr lvl="4" rtl="0" algn="ctr">
              <a:spcBef>
                <a:spcPts val="0"/>
              </a:spcBef>
              <a:spcAft>
                <a:spcPts val="0"/>
              </a:spcAft>
              <a:buSzPts val="6000"/>
              <a:buNone/>
              <a:defRPr sz="6000"/>
            </a:lvl5pPr>
            <a:lvl6pPr lvl="5" rtl="0" algn="ctr">
              <a:spcBef>
                <a:spcPts val="0"/>
              </a:spcBef>
              <a:spcAft>
                <a:spcPts val="0"/>
              </a:spcAft>
              <a:buSzPts val="6000"/>
              <a:buNone/>
              <a:defRPr sz="6000"/>
            </a:lvl6pPr>
            <a:lvl7pPr lvl="6" rtl="0" algn="ctr">
              <a:spcBef>
                <a:spcPts val="0"/>
              </a:spcBef>
              <a:spcAft>
                <a:spcPts val="0"/>
              </a:spcAft>
              <a:buSzPts val="6000"/>
              <a:buNone/>
              <a:defRPr sz="6000"/>
            </a:lvl7pPr>
            <a:lvl8pPr lvl="7" rtl="0" algn="ctr">
              <a:spcBef>
                <a:spcPts val="0"/>
              </a:spcBef>
              <a:spcAft>
                <a:spcPts val="0"/>
              </a:spcAft>
              <a:buSzPts val="6000"/>
              <a:buNone/>
              <a:defRPr sz="6000"/>
            </a:lvl8pPr>
            <a:lvl9pPr lvl="8" rtl="0" algn="ctr">
              <a:spcBef>
                <a:spcPts val="0"/>
              </a:spcBef>
              <a:spcAft>
                <a:spcPts val="0"/>
              </a:spcAft>
              <a:buSzPts val="6000"/>
              <a:buNone/>
              <a:defRPr sz="6000"/>
            </a:lvl9pPr>
          </a:lstStyle>
          <a:p>
            <a:r>
              <a:t>xx%</a:t>
            </a:r>
          </a:p>
        </p:txBody>
      </p:sp>
      <p:sp>
        <p:nvSpPr>
          <p:cNvPr id="3475" name="Google Shape;3475;p96"/>
          <p:cNvSpPr txBox="1"/>
          <p:nvPr>
            <p:ph idx="3" type="subTitle"/>
          </p:nvPr>
        </p:nvSpPr>
        <p:spPr>
          <a:xfrm>
            <a:off x="1086750" y="3644300"/>
            <a:ext cx="2478300" cy="598800"/>
          </a:xfrm>
          <a:prstGeom prst="rect">
            <a:avLst/>
          </a:prstGeom>
        </p:spPr>
        <p:txBody>
          <a:bodyPr anchorCtr="0" anchor="ctr" bIns="91425" lIns="91425" spcFirstLastPara="1" rIns="91425" wrap="square" tIns="91425">
            <a:noAutofit/>
          </a:bodyPr>
          <a:lstStyle>
            <a:lvl1pPr lvl="0" rtl="0" algn="ctr">
              <a:lnSpc>
                <a:spcPct val="100000"/>
              </a:lnSpc>
              <a:spcBef>
                <a:spcPts val="0"/>
              </a:spcBef>
              <a:spcAft>
                <a:spcPts val="0"/>
              </a:spcAft>
              <a:buClr>
                <a:schemeClr val="dk1"/>
              </a:buClr>
              <a:buSzPts val="2400"/>
              <a:buFont typeface="PT Sans"/>
              <a:buNone/>
              <a:defRPr>
                <a:solidFill>
                  <a:schemeClr val="dk1"/>
                </a:solidFill>
              </a:defRPr>
            </a:lvl1pPr>
            <a:lvl2pPr lvl="1" rtl="0" algn="ctr">
              <a:lnSpc>
                <a:spcPct val="100000"/>
              </a:lnSpc>
              <a:spcBef>
                <a:spcPts val="0"/>
              </a:spcBef>
              <a:spcAft>
                <a:spcPts val="0"/>
              </a:spcAft>
              <a:buClr>
                <a:schemeClr val="dk1"/>
              </a:buClr>
              <a:buSzPts val="2100"/>
              <a:buNone/>
              <a:defRPr sz="2100">
                <a:solidFill>
                  <a:schemeClr val="dk1"/>
                </a:solidFill>
              </a:defRPr>
            </a:lvl2pPr>
            <a:lvl3pPr lvl="2" rtl="0" algn="ctr">
              <a:lnSpc>
                <a:spcPct val="100000"/>
              </a:lnSpc>
              <a:spcBef>
                <a:spcPts val="0"/>
              </a:spcBef>
              <a:spcAft>
                <a:spcPts val="0"/>
              </a:spcAft>
              <a:buClr>
                <a:schemeClr val="dk1"/>
              </a:buClr>
              <a:buSzPts val="2100"/>
              <a:buNone/>
              <a:defRPr sz="2100">
                <a:solidFill>
                  <a:schemeClr val="dk1"/>
                </a:solidFill>
              </a:defRPr>
            </a:lvl3pPr>
            <a:lvl4pPr lvl="3" rtl="0" algn="ctr">
              <a:lnSpc>
                <a:spcPct val="100000"/>
              </a:lnSpc>
              <a:spcBef>
                <a:spcPts val="0"/>
              </a:spcBef>
              <a:spcAft>
                <a:spcPts val="0"/>
              </a:spcAft>
              <a:buClr>
                <a:schemeClr val="dk1"/>
              </a:buClr>
              <a:buSzPts val="2100"/>
              <a:buFont typeface="PT Sans"/>
              <a:buNone/>
              <a:defRPr sz="2100">
                <a:solidFill>
                  <a:schemeClr val="dk1"/>
                </a:solidFill>
                <a:latin typeface="PT Sans"/>
                <a:ea typeface="PT Sans"/>
                <a:cs typeface="PT Sans"/>
                <a:sym typeface="PT Sans"/>
              </a:defRPr>
            </a:lvl4pPr>
            <a:lvl5pPr lvl="4" rtl="0" algn="ctr">
              <a:lnSpc>
                <a:spcPct val="100000"/>
              </a:lnSpc>
              <a:spcBef>
                <a:spcPts val="0"/>
              </a:spcBef>
              <a:spcAft>
                <a:spcPts val="0"/>
              </a:spcAft>
              <a:buClr>
                <a:schemeClr val="dk1"/>
              </a:buClr>
              <a:buSzPts val="2100"/>
              <a:buFont typeface="PT Sans"/>
              <a:buNone/>
              <a:defRPr sz="2100">
                <a:solidFill>
                  <a:schemeClr val="dk1"/>
                </a:solidFill>
                <a:latin typeface="PT Sans"/>
                <a:ea typeface="PT Sans"/>
                <a:cs typeface="PT Sans"/>
                <a:sym typeface="PT Sans"/>
              </a:defRPr>
            </a:lvl5pPr>
            <a:lvl6pPr lvl="5" rtl="0" algn="ctr">
              <a:lnSpc>
                <a:spcPct val="100000"/>
              </a:lnSpc>
              <a:spcBef>
                <a:spcPts val="0"/>
              </a:spcBef>
              <a:spcAft>
                <a:spcPts val="0"/>
              </a:spcAft>
              <a:buClr>
                <a:schemeClr val="dk1"/>
              </a:buClr>
              <a:buSzPts val="2100"/>
              <a:buFont typeface="PT Sans"/>
              <a:buNone/>
              <a:defRPr sz="2100">
                <a:solidFill>
                  <a:schemeClr val="dk1"/>
                </a:solidFill>
                <a:latin typeface="PT Sans"/>
                <a:ea typeface="PT Sans"/>
                <a:cs typeface="PT Sans"/>
                <a:sym typeface="PT Sans"/>
              </a:defRPr>
            </a:lvl6pPr>
            <a:lvl7pPr lvl="6" rtl="0" algn="ctr">
              <a:lnSpc>
                <a:spcPct val="100000"/>
              </a:lnSpc>
              <a:spcBef>
                <a:spcPts val="0"/>
              </a:spcBef>
              <a:spcAft>
                <a:spcPts val="0"/>
              </a:spcAft>
              <a:buClr>
                <a:schemeClr val="dk1"/>
              </a:buClr>
              <a:buSzPts val="2100"/>
              <a:buFont typeface="PT Sans"/>
              <a:buNone/>
              <a:defRPr sz="2100">
                <a:solidFill>
                  <a:schemeClr val="dk1"/>
                </a:solidFill>
                <a:latin typeface="PT Sans"/>
                <a:ea typeface="PT Sans"/>
                <a:cs typeface="PT Sans"/>
                <a:sym typeface="PT Sans"/>
              </a:defRPr>
            </a:lvl7pPr>
            <a:lvl8pPr lvl="7" rtl="0" algn="ctr">
              <a:lnSpc>
                <a:spcPct val="100000"/>
              </a:lnSpc>
              <a:spcBef>
                <a:spcPts val="0"/>
              </a:spcBef>
              <a:spcAft>
                <a:spcPts val="0"/>
              </a:spcAft>
              <a:buClr>
                <a:schemeClr val="dk1"/>
              </a:buClr>
              <a:buSzPts val="2100"/>
              <a:buFont typeface="PT Sans"/>
              <a:buNone/>
              <a:defRPr sz="2100">
                <a:solidFill>
                  <a:schemeClr val="dk1"/>
                </a:solidFill>
                <a:latin typeface="PT Sans"/>
                <a:ea typeface="PT Sans"/>
                <a:cs typeface="PT Sans"/>
                <a:sym typeface="PT Sans"/>
              </a:defRPr>
            </a:lvl8pPr>
            <a:lvl9pPr lvl="8" rtl="0" algn="ctr">
              <a:lnSpc>
                <a:spcPct val="100000"/>
              </a:lnSpc>
              <a:spcBef>
                <a:spcPts val="0"/>
              </a:spcBef>
              <a:spcAft>
                <a:spcPts val="0"/>
              </a:spcAft>
              <a:buClr>
                <a:schemeClr val="dk1"/>
              </a:buClr>
              <a:buSzPts val="2100"/>
              <a:buFont typeface="PT Sans"/>
              <a:buNone/>
              <a:defRPr sz="2100">
                <a:solidFill>
                  <a:schemeClr val="dk1"/>
                </a:solidFill>
                <a:latin typeface="PT Sans"/>
                <a:ea typeface="PT Sans"/>
                <a:cs typeface="PT Sans"/>
                <a:sym typeface="PT Sans"/>
              </a:defRPr>
            </a:lvl9pPr>
          </a:lstStyle>
          <a:p/>
        </p:txBody>
      </p:sp>
      <p:sp>
        <p:nvSpPr>
          <p:cNvPr id="3476" name="Google Shape;3476;p96"/>
          <p:cNvSpPr txBox="1"/>
          <p:nvPr>
            <p:ph hasCustomPrompt="1" idx="4" type="title"/>
          </p:nvPr>
        </p:nvSpPr>
        <p:spPr>
          <a:xfrm>
            <a:off x="5578975" y="3009875"/>
            <a:ext cx="2478300" cy="393900"/>
          </a:xfrm>
          <a:prstGeom prst="rect">
            <a:avLst/>
          </a:prstGeom>
          <a:solidFill>
            <a:schemeClr val="accent3"/>
          </a:solidFill>
        </p:spPr>
        <p:txBody>
          <a:bodyPr anchorCtr="0" anchor="ctr" bIns="91425" lIns="91425" spcFirstLastPara="1" rIns="91425" wrap="square" tIns="91425">
            <a:noAutofit/>
          </a:bodyPr>
          <a:lstStyle>
            <a:lvl1pPr lvl="0" rtl="0" algn="ctr">
              <a:spcBef>
                <a:spcPts val="0"/>
              </a:spcBef>
              <a:spcAft>
                <a:spcPts val="0"/>
              </a:spcAft>
              <a:buSzPts val="6000"/>
              <a:buNone/>
              <a:defRPr>
                <a:solidFill>
                  <a:schemeClr val="lt1"/>
                </a:solidFill>
              </a:defRPr>
            </a:lvl1pPr>
            <a:lvl2pPr lvl="1" rtl="0" algn="ctr">
              <a:spcBef>
                <a:spcPts val="0"/>
              </a:spcBef>
              <a:spcAft>
                <a:spcPts val="0"/>
              </a:spcAft>
              <a:buSzPts val="6000"/>
              <a:buNone/>
              <a:defRPr sz="6000"/>
            </a:lvl2pPr>
            <a:lvl3pPr lvl="2" rtl="0" algn="ctr">
              <a:spcBef>
                <a:spcPts val="0"/>
              </a:spcBef>
              <a:spcAft>
                <a:spcPts val="0"/>
              </a:spcAft>
              <a:buSzPts val="6000"/>
              <a:buNone/>
              <a:defRPr sz="6000"/>
            </a:lvl3pPr>
            <a:lvl4pPr lvl="3" rtl="0" algn="ctr">
              <a:spcBef>
                <a:spcPts val="0"/>
              </a:spcBef>
              <a:spcAft>
                <a:spcPts val="0"/>
              </a:spcAft>
              <a:buSzPts val="6000"/>
              <a:buNone/>
              <a:defRPr sz="6000"/>
            </a:lvl4pPr>
            <a:lvl5pPr lvl="4" rtl="0" algn="ctr">
              <a:spcBef>
                <a:spcPts val="0"/>
              </a:spcBef>
              <a:spcAft>
                <a:spcPts val="0"/>
              </a:spcAft>
              <a:buSzPts val="6000"/>
              <a:buNone/>
              <a:defRPr sz="6000"/>
            </a:lvl5pPr>
            <a:lvl6pPr lvl="5" rtl="0" algn="ctr">
              <a:spcBef>
                <a:spcPts val="0"/>
              </a:spcBef>
              <a:spcAft>
                <a:spcPts val="0"/>
              </a:spcAft>
              <a:buSzPts val="6000"/>
              <a:buNone/>
              <a:defRPr sz="6000"/>
            </a:lvl6pPr>
            <a:lvl7pPr lvl="6" rtl="0" algn="ctr">
              <a:spcBef>
                <a:spcPts val="0"/>
              </a:spcBef>
              <a:spcAft>
                <a:spcPts val="0"/>
              </a:spcAft>
              <a:buSzPts val="6000"/>
              <a:buNone/>
              <a:defRPr sz="6000"/>
            </a:lvl7pPr>
            <a:lvl8pPr lvl="7" rtl="0" algn="ctr">
              <a:spcBef>
                <a:spcPts val="0"/>
              </a:spcBef>
              <a:spcAft>
                <a:spcPts val="0"/>
              </a:spcAft>
              <a:buSzPts val="6000"/>
              <a:buNone/>
              <a:defRPr sz="6000"/>
            </a:lvl8pPr>
            <a:lvl9pPr lvl="8" rtl="0" algn="ctr">
              <a:spcBef>
                <a:spcPts val="0"/>
              </a:spcBef>
              <a:spcAft>
                <a:spcPts val="0"/>
              </a:spcAft>
              <a:buSzPts val="6000"/>
              <a:buNone/>
              <a:defRPr sz="6000"/>
            </a:lvl9pPr>
          </a:lstStyle>
          <a:p>
            <a:r>
              <a:t>xx%</a:t>
            </a:r>
          </a:p>
        </p:txBody>
      </p:sp>
      <p:sp>
        <p:nvSpPr>
          <p:cNvPr id="3477" name="Google Shape;3477;p96"/>
          <p:cNvSpPr txBox="1"/>
          <p:nvPr>
            <p:ph idx="5" type="subTitle"/>
          </p:nvPr>
        </p:nvSpPr>
        <p:spPr>
          <a:xfrm>
            <a:off x="5578975" y="3644300"/>
            <a:ext cx="2478300" cy="598800"/>
          </a:xfrm>
          <a:prstGeom prst="rect">
            <a:avLst/>
          </a:prstGeom>
        </p:spPr>
        <p:txBody>
          <a:bodyPr anchorCtr="0" anchor="ctr" bIns="91425" lIns="91425" spcFirstLastPara="1" rIns="91425" wrap="square" tIns="91425">
            <a:noAutofit/>
          </a:bodyPr>
          <a:lstStyle>
            <a:lvl1pPr lvl="0" rtl="0" algn="ctr">
              <a:lnSpc>
                <a:spcPct val="100000"/>
              </a:lnSpc>
              <a:spcBef>
                <a:spcPts val="0"/>
              </a:spcBef>
              <a:spcAft>
                <a:spcPts val="0"/>
              </a:spcAft>
              <a:buClr>
                <a:schemeClr val="dk1"/>
              </a:buClr>
              <a:buSzPts val="2400"/>
              <a:buFont typeface="PT Sans"/>
              <a:buNone/>
              <a:defRPr>
                <a:solidFill>
                  <a:schemeClr val="dk1"/>
                </a:solidFill>
              </a:defRPr>
            </a:lvl1pPr>
            <a:lvl2pPr lvl="1" rtl="0" algn="ctr">
              <a:lnSpc>
                <a:spcPct val="100000"/>
              </a:lnSpc>
              <a:spcBef>
                <a:spcPts val="0"/>
              </a:spcBef>
              <a:spcAft>
                <a:spcPts val="0"/>
              </a:spcAft>
              <a:buClr>
                <a:schemeClr val="dk1"/>
              </a:buClr>
              <a:buSzPts val="2100"/>
              <a:buNone/>
              <a:defRPr sz="2100">
                <a:solidFill>
                  <a:schemeClr val="dk1"/>
                </a:solidFill>
              </a:defRPr>
            </a:lvl2pPr>
            <a:lvl3pPr lvl="2" rtl="0" algn="ctr">
              <a:lnSpc>
                <a:spcPct val="100000"/>
              </a:lnSpc>
              <a:spcBef>
                <a:spcPts val="0"/>
              </a:spcBef>
              <a:spcAft>
                <a:spcPts val="0"/>
              </a:spcAft>
              <a:buClr>
                <a:schemeClr val="dk1"/>
              </a:buClr>
              <a:buSzPts val="2100"/>
              <a:buNone/>
              <a:defRPr sz="2100">
                <a:solidFill>
                  <a:schemeClr val="dk1"/>
                </a:solidFill>
              </a:defRPr>
            </a:lvl3pPr>
            <a:lvl4pPr lvl="3" rtl="0" algn="ctr">
              <a:lnSpc>
                <a:spcPct val="100000"/>
              </a:lnSpc>
              <a:spcBef>
                <a:spcPts val="0"/>
              </a:spcBef>
              <a:spcAft>
                <a:spcPts val="0"/>
              </a:spcAft>
              <a:buClr>
                <a:schemeClr val="dk1"/>
              </a:buClr>
              <a:buSzPts val="2100"/>
              <a:buFont typeface="PT Sans"/>
              <a:buNone/>
              <a:defRPr sz="2100">
                <a:solidFill>
                  <a:schemeClr val="dk1"/>
                </a:solidFill>
                <a:latin typeface="PT Sans"/>
                <a:ea typeface="PT Sans"/>
                <a:cs typeface="PT Sans"/>
                <a:sym typeface="PT Sans"/>
              </a:defRPr>
            </a:lvl4pPr>
            <a:lvl5pPr lvl="4" rtl="0" algn="ctr">
              <a:lnSpc>
                <a:spcPct val="100000"/>
              </a:lnSpc>
              <a:spcBef>
                <a:spcPts val="0"/>
              </a:spcBef>
              <a:spcAft>
                <a:spcPts val="0"/>
              </a:spcAft>
              <a:buClr>
                <a:schemeClr val="dk1"/>
              </a:buClr>
              <a:buSzPts val="2100"/>
              <a:buFont typeface="PT Sans"/>
              <a:buNone/>
              <a:defRPr sz="2100">
                <a:solidFill>
                  <a:schemeClr val="dk1"/>
                </a:solidFill>
                <a:latin typeface="PT Sans"/>
                <a:ea typeface="PT Sans"/>
                <a:cs typeface="PT Sans"/>
                <a:sym typeface="PT Sans"/>
              </a:defRPr>
            </a:lvl5pPr>
            <a:lvl6pPr lvl="5" rtl="0" algn="ctr">
              <a:lnSpc>
                <a:spcPct val="100000"/>
              </a:lnSpc>
              <a:spcBef>
                <a:spcPts val="0"/>
              </a:spcBef>
              <a:spcAft>
                <a:spcPts val="0"/>
              </a:spcAft>
              <a:buClr>
                <a:schemeClr val="dk1"/>
              </a:buClr>
              <a:buSzPts val="2100"/>
              <a:buFont typeface="PT Sans"/>
              <a:buNone/>
              <a:defRPr sz="2100">
                <a:solidFill>
                  <a:schemeClr val="dk1"/>
                </a:solidFill>
                <a:latin typeface="PT Sans"/>
                <a:ea typeface="PT Sans"/>
                <a:cs typeface="PT Sans"/>
                <a:sym typeface="PT Sans"/>
              </a:defRPr>
            </a:lvl6pPr>
            <a:lvl7pPr lvl="6" rtl="0" algn="ctr">
              <a:lnSpc>
                <a:spcPct val="100000"/>
              </a:lnSpc>
              <a:spcBef>
                <a:spcPts val="0"/>
              </a:spcBef>
              <a:spcAft>
                <a:spcPts val="0"/>
              </a:spcAft>
              <a:buClr>
                <a:schemeClr val="dk1"/>
              </a:buClr>
              <a:buSzPts val="2100"/>
              <a:buFont typeface="PT Sans"/>
              <a:buNone/>
              <a:defRPr sz="2100">
                <a:solidFill>
                  <a:schemeClr val="dk1"/>
                </a:solidFill>
                <a:latin typeface="PT Sans"/>
                <a:ea typeface="PT Sans"/>
                <a:cs typeface="PT Sans"/>
                <a:sym typeface="PT Sans"/>
              </a:defRPr>
            </a:lvl7pPr>
            <a:lvl8pPr lvl="7" rtl="0" algn="ctr">
              <a:lnSpc>
                <a:spcPct val="100000"/>
              </a:lnSpc>
              <a:spcBef>
                <a:spcPts val="0"/>
              </a:spcBef>
              <a:spcAft>
                <a:spcPts val="0"/>
              </a:spcAft>
              <a:buClr>
                <a:schemeClr val="dk1"/>
              </a:buClr>
              <a:buSzPts val="2100"/>
              <a:buFont typeface="PT Sans"/>
              <a:buNone/>
              <a:defRPr sz="2100">
                <a:solidFill>
                  <a:schemeClr val="dk1"/>
                </a:solidFill>
                <a:latin typeface="PT Sans"/>
                <a:ea typeface="PT Sans"/>
                <a:cs typeface="PT Sans"/>
                <a:sym typeface="PT Sans"/>
              </a:defRPr>
            </a:lvl8pPr>
            <a:lvl9pPr lvl="8" rtl="0" algn="ctr">
              <a:lnSpc>
                <a:spcPct val="100000"/>
              </a:lnSpc>
              <a:spcBef>
                <a:spcPts val="0"/>
              </a:spcBef>
              <a:spcAft>
                <a:spcPts val="0"/>
              </a:spcAft>
              <a:buClr>
                <a:schemeClr val="dk1"/>
              </a:buClr>
              <a:buSzPts val="2100"/>
              <a:buFont typeface="PT Sans"/>
              <a:buNone/>
              <a:defRPr sz="2100">
                <a:solidFill>
                  <a:schemeClr val="dk1"/>
                </a:solidFill>
                <a:latin typeface="PT Sans"/>
                <a:ea typeface="PT Sans"/>
                <a:cs typeface="PT Sans"/>
                <a:sym typeface="PT Sans"/>
              </a:defRPr>
            </a:lvl9pPr>
          </a:lstStyle>
          <a:p/>
        </p:txBody>
      </p:sp>
      <p:grpSp>
        <p:nvGrpSpPr>
          <p:cNvPr id="3478" name="Google Shape;3478;p96"/>
          <p:cNvGrpSpPr/>
          <p:nvPr/>
        </p:nvGrpSpPr>
        <p:grpSpPr>
          <a:xfrm rot="10800000">
            <a:off x="5130225" y="503641"/>
            <a:ext cx="302253" cy="252721"/>
            <a:chOff x="2458950" y="714100"/>
            <a:chExt cx="176200" cy="147325"/>
          </a:xfrm>
        </p:grpSpPr>
        <p:sp>
          <p:nvSpPr>
            <p:cNvPr id="3479" name="Google Shape;3479;p96"/>
            <p:cNvSpPr/>
            <p:nvPr/>
          </p:nvSpPr>
          <p:spPr>
            <a:xfrm>
              <a:off x="2458950" y="728400"/>
              <a:ext cx="67825" cy="58925"/>
            </a:xfrm>
            <a:custGeom>
              <a:rect b="b" l="l" r="r" t="t"/>
              <a:pathLst>
                <a:path extrusionOk="0" h="2357" w="2713">
                  <a:moveTo>
                    <a:pt x="1510" y="0"/>
                  </a:moveTo>
                  <a:cubicBezTo>
                    <a:pt x="1288" y="0"/>
                    <a:pt x="1065" y="67"/>
                    <a:pt x="877" y="205"/>
                  </a:cubicBezTo>
                  <a:cubicBezTo>
                    <a:pt x="774" y="287"/>
                    <a:pt x="671" y="370"/>
                    <a:pt x="558" y="452"/>
                  </a:cubicBezTo>
                  <a:cubicBezTo>
                    <a:pt x="93" y="792"/>
                    <a:pt x="0" y="1473"/>
                    <a:pt x="351" y="1938"/>
                  </a:cubicBezTo>
                  <a:cubicBezTo>
                    <a:pt x="552" y="2212"/>
                    <a:pt x="872" y="2357"/>
                    <a:pt x="1196" y="2357"/>
                  </a:cubicBezTo>
                  <a:cubicBezTo>
                    <a:pt x="1421" y="2357"/>
                    <a:pt x="1647" y="2288"/>
                    <a:pt x="1837" y="2144"/>
                  </a:cubicBezTo>
                  <a:cubicBezTo>
                    <a:pt x="1940" y="2072"/>
                    <a:pt x="2053" y="1989"/>
                    <a:pt x="2156" y="1906"/>
                  </a:cubicBezTo>
                  <a:cubicBezTo>
                    <a:pt x="2621" y="1556"/>
                    <a:pt x="2713" y="886"/>
                    <a:pt x="2362" y="421"/>
                  </a:cubicBezTo>
                  <a:cubicBezTo>
                    <a:pt x="2160" y="145"/>
                    <a:pt x="1837" y="0"/>
                    <a:pt x="1510" y="0"/>
                  </a:cubicBez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80" name="Google Shape;3480;p96"/>
            <p:cNvSpPr/>
            <p:nvPr/>
          </p:nvSpPr>
          <p:spPr>
            <a:xfrm>
              <a:off x="2521600" y="807300"/>
              <a:ext cx="63725" cy="54125"/>
            </a:xfrm>
            <a:custGeom>
              <a:rect b="b" l="l" r="r" t="t"/>
              <a:pathLst>
                <a:path extrusionOk="0" h="2165" w="2549">
                  <a:moveTo>
                    <a:pt x="1157" y="1"/>
                  </a:moveTo>
                  <a:cubicBezTo>
                    <a:pt x="631" y="1"/>
                    <a:pt x="159" y="384"/>
                    <a:pt x="83" y="917"/>
                  </a:cubicBezTo>
                  <a:cubicBezTo>
                    <a:pt x="1" y="1484"/>
                    <a:pt x="413" y="2031"/>
                    <a:pt x="991" y="2113"/>
                  </a:cubicBezTo>
                  <a:lnTo>
                    <a:pt x="1270" y="2154"/>
                  </a:lnTo>
                  <a:cubicBezTo>
                    <a:pt x="1319" y="2162"/>
                    <a:pt x="1367" y="2165"/>
                    <a:pt x="1415" y="2165"/>
                  </a:cubicBezTo>
                  <a:cubicBezTo>
                    <a:pt x="1927" y="2165"/>
                    <a:pt x="2391" y="1776"/>
                    <a:pt x="2466" y="1257"/>
                  </a:cubicBezTo>
                  <a:cubicBezTo>
                    <a:pt x="2549" y="680"/>
                    <a:pt x="2136" y="133"/>
                    <a:pt x="1569" y="50"/>
                  </a:cubicBezTo>
                  <a:lnTo>
                    <a:pt x="1290" y="9"/>
                  </a:lnTo>
                  <a:cubicBezTo>
                    <a:pt x="1246" y="3"/>
                    <a:pt x="1201" y="1"/>
                    <a:pt x="1157" y="1"/>
                  </a:cubicBez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81" name="Google Shape;3481;p96"/>
            <p:cNvSpPr/>
            <p:nvPr/>
          </p:nvSpPr>
          <p:spPr>
            <a:xfrm>
              <a:off x="2562825" y="714100"/>
              <a:ext cx="72325" cy="53275"/>
            </a:xfrm>
            <a:custGeom>
              <a:rect b="b" l="l" r="r" t="t"/>
              <a:pathLst>
                <a:path extrusionOk="0" h="2131" w="2893">
                  <a:moveTo>
                    <a:pt x="1426" y="1"/>
                  </a:moveTo>
                  <a:cubicBezTo>
                    <a:pt x="216" y="1"/>
                    <a:pt x="1" y="1930"/>
                    <a:pt x="1302" y="2118"/>
                  </a:cubicBezTo>
                  <a:cubicBezTo>
                    <a:pt x="1362" y="2127"/>
                    <a:pt x="1420" y="2131"/>
                    <a:pt x="1475" y="2131"/>
                  </a:cubicBezTo>
                  <a:cubicBezTo>
                    <a:pt x="2677" y="2131"/>
                    <a:pt x="2892" y="200"/>
                    <a:pt x="1601" y="14"/>
                  </a:cubicBezTo>
                  <a:cubicBezTo>
                    <a:pt x="1541" y="5"/>
                    <a:pt x="1482" y="1"/>
                    <a:pt x="1426" y="1"/>
                  </a:cubicBez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Tree>
  </p:cSld>
  <p:clrMapOvr>
    <a:masterClrMapping/>
  </p:clrMapOvr>
</p:sldLayout>
</file>

<file path=ppt/slideLayouts/slideLayout9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hanks">
  <p:cSld name="CUSTOM_3">
    <p:spTree>
      <p:nvGrpSpPr>
        <p:cNvPr id="3482" name="Shape 3482"/>
        <p:cNvGrpSpPr/>
        <p:nvPr/>
      </p:nvGrpSpPr>
      <p:grpSpPr>
        <a:xfrm>
          <a:off x="0" y="0"/>
          <a:ext cx="0" cy="0"/>
          <a:chOff x="0" y="0"/>
          <a:chExt cx="0" cy="0"/>
        </a:xfrm>
      </p:grpSpPr>
      <p:sp>
        <p:nvSpPr>
          <p:cNvPr id="3483" name="Google Shape;3483;p97"/>
          <p:cNvSpPr txBox="1"/>
          <p:nvPr/>
        </p:nvSpPr>
        <p:spPr>
          <a:xfrm>
            <a:off x="720000" y="3223795"/>
            <a:ext cx="3965400" cy="615600"/>
          </a:xfrm>
          <a:prstGeom prst="rect">
            <a:avLst/>
          </a:prstGeom>
          <a:noFill/>
          <a:ln>
            <a:noFill/>
          </a:ln>
        </p:spPr>
        <p:txBody>
          <a:bodyPr anchorCtr="0" anchor="ctr" bIns="91425" lIns="91425" spcFirstLastPara="1" rIns="91425" wrap="square" tIns="91425">
            <a:noAutofit/>
          </a:bodyPr>
          <a:lstStyle/>
          <a:p>
            <a:pPr indent="0" lvl="0" marL="0" rtl="0" algn="l">
              <a:lnSpc>
                <a:spcPct val="100000"/>
              </a:lnSpc>
              <a:spcBef>
                <a:spcPts val="300"/>
              </a:spcBef>
              <a:spcAft>
                <a:spcPts val="0"/>
              </a:spcAft>
              <a:buNone/>
            </a:pPr>
            <a:r>
              <a:rPr lang="en" sz="1000">
                <a:solidFill>
                  <a:schemeClr val="dk1"/>
                </a:solidFill>
                <a:latin typeface="Barlow"/>
                <a:ea typeface="Barlow"/>
                <a:cs typeface="Barlow"/>
                <a:sym typeface="Barlow"/>
              </a:rPr>
              <a:t>CREDITS: This presentation template was created by </a:t>
            </a:r>
            <a:r>
              <a:rPr lang="en" sz="1000">
                <a:solidFill>
                  <a:schemeClr val="dk1"/>
                </a:solidFill>
                <a:uFill>
                  <a:noFill/>
                </a:uFill>
                <a:latin typeface="Barlow"/>
                <a:ea typeface="Barlow"/>
                <a:cs typeface="Barlow"/>
                <a:sym typeface="Barlow"/>
                <a:hlinkClick r:id="rId2">
                  <a:extLst>
                    <a:ext uri="{A12FA001-AC4F-418D-AE19-62706E023703}">
                      <ahyp:hlinkClr val="tx"/>
                    </a:ext>
                  </a:extLst>
                </a:hlinkClick>
              </a:rPr>
              <a:t>Slidesgo</a:t>
            </a:r>
            <a:r>
              <a:rPr lang="en" sz="1000">
                <a:solidFill>
                  <a:schemeClr val="dk1"/>
                </a:solidFill>
                <a:latin typeface="Barlow"/>
                <a:ea typeface="Barlow"/>
                <a:cs typeface="Barlow"/>
                <a:sym typeface="Barlow"/>
              </a:rPr>
              <a:t>, including icons by </a:t>
            </a:r>
            <a:r>
              <a:rPr lang="en" sz="1000">
                <a:solidFill>
                  <a:schemeClr val="dk1"/>
                </a:solidFill>
                <a:uFill>
                  <a:noFill/>
                </a:uFill>
                <a:latin typeface="Barlow"/>
                <a:ea typeface="Barlow"/>
                <a:cs typeface="Barlow"/>
                <a:sym typeface="Barlow"/>
                <a:hlinkClick r:id="rId3">
                  <a:extLst>
                    <a:ext uri="{A12FA001-AC4F-418D-AE19-62706E023703}">
                      <ahyp:hlinkClr val="tx"/>
                    </a:ext>
                  </a:extLst>
                </a:hlinkClick>
              </a:rPr>
              <a:t>Flaticon</a:t>
            </a:r>
            <a:r>
              <a:rPr lang="en" sz="1000">
                <a:solidFill>
                  <a:schemeClr val="dk1"/>
                </a:solidFill>
                <a:latin typeface="Barlow"/>
                <a:ea typeface="Barlow"/>
                <a:cs typeface="Barlow"/>
                <a:sym typeface="Barlow"/>
              </a:rPr>
              <a:t>, and infographics &amp; images by </a:t>
            </a:r>
            <a:r>
              <a:rPr lang="en" sz="1000">
                <a:solidFill>
                  <a:schemeClr val="dk1"/>
                </a:solidFill>
                <a:uFill>
                  <a:noFill/>
                </a:uFill>
                <a:latin typeface="Barlow"/>
                <a:ea typeface="Barlow"/>
                <a:cs typeface="Barlow"/>
                <a:sym typeface="Barlow"/>
                <a:hlinkClick r:id="rId4">
                  <a:extLst>
                    <a:ext uri="{A12FA001-AC4F-418D-AE19-62706E023703}">
                      <ahyp:hlinkClr val="tx"/>
                    </a:ext>
                  </a:extLst>
                </a:hlinkClick>
              </a:rPr>
              <a:t>Freepik</a:t>
            </a:r>
            <a:endParaRPr sz="1000">
              <a:solidFill>
                <a:schemeClr val="dk1"/>
              </a:solidFill>
              <a:latin typeface="Barlow"/>
              <a:ea typeface="Barlow"/>
              <a:cs typeface="Barlow"/>
              <a:sym typeface="Barlow"/>
            </a:endParaRPr>
          </a:p>
        </p:txBody>
      </p:sp>
      <p:grpSp>
        <p:nvGrpSpPr>
          <p:cNvPr id="3484" name="Google Shape;3484;p97"/>
          <p:cNvGrpSpPr/>
          <p:nvPr/>
        </p:nvGrpSpPr>
        <p:grpSpPr>
          <a:xfrm flipH="1" rot="-5400000">
            <a:off x="3945482" y="-2326424"/>
            <a:ext cx="6493094" cy="6372526"/>
            <a:chOff x="4654307" y="-1438674"/>
            <a:chExt cx="6493094" cy="6372526"/>
          </a:xfrm>
        </p:grpSpPr>
        <p:sp>
          <p:nvSpPr>
            <p:cNvPr id="3485" name="Google Shape;3485;p97"/>
            <p:cNvSpPr/>
            <p:nvPr/>
          </p:nvSpPr>
          <p:spPr>
            <a:xfrm rot="5400000">
              <a:off x="4714592" y="-1498958"/>
              <a:ext cx="6372526" cy="6493094"/>
            </a:xfrm>
            <a:custGeom>
              <a:rect b="b" l="l" r="r" t="t"/>
              <a:pathLst>
                <a:path extrusionOk="0" h="31343" w="30761">
                  <a:moveTo>
                    <a:pt x="25462" y="1"/>
                  </a:moveTo>
                  <a:cubicBezTo>
                    <a:pt x="25003" y="1"/>
                    <a:pt x="24504" y="84"/>
                    <a:pt x="23962" y="262"/>
                  </a:cubicBezTo>
                  <a:cubicBezTo>
                    <a:pt x="22714" y="644"/>
                    <a:pt x="21848" y="1706"/>
                    <a:pt x="21270" y="2862"/>
                  </a:cubicBezTo>
                  <a:cubicBezTo>
                    <a:pt x="20785" y="3728"/>
                    <a:pt x="20693" y="5740"/>
                    <a:pt x="19919" y="6421"/>
                  </a:cubicBezTo>
                  <a:cubicBezTo>
                    <a:pt x="19549" y="6724"/>
                    <a:pt x="19197" y="6855"/>
                    <a:pt x="18859" y="6855"/>
                  </a:cubicBezTo>
                  <a:cubicBezTo>
                    <a:pt x="16740" y="6855"/>
                    <a:pt x="15176" y="1692"/>
                    <a:pt x="13183" y="1603"/>
                  </a:cubicBezTo>
                  <a:cubicBezTo>
                    <a:pt x="13116" y="1599"/>
                    <a:pt x="13051" y="1598"/>
                    <a:pt x="12987" y="1598"/>
                  </a:cubicBezTo>
                  <a:cubicBezTo>
                    <a:pt x="9937" y="1598"/>
                    <a:pt x="10508" y="5882"/>
                    <a:pt x="11357" y="7762"/>
                  </a:cubicBezTo>
                  <a:cubicBezTo>
                    <a:pt x="11842" y="8917"/>
                    <a:pt x="12420" y="10072"/>
                    <a:pt x="13276" y="11134"/>
                  </a:cubicBezTo>
                  <a:cubicBezTo>
                    <a:pt x="13956" y="12094"/>
                    <a:pt x="15205" y="12867"/>
                    <a:pt x="15586" y="14116"/>
                  </a:cubicBezTo>
                  <a:cubicBezTo>
                    <a:pt x="16357" y="16711"/>
                    <a:pt x="14815" y="17501"/>
                    <a:pt x="12974" y="17501"/>
                  </a:cubicBezTo>
                  <a:cubicBezTo>
                    <a:pt x="11807" y="17501"/>
                    <a:pt x="10520" y="17184"/>
                    <a:pt x="9624" y="16808"/>
                  </a:cubicBezTo>
                  <a:cubicBezTo>
                    <a:pt x="8752" y="16450"/>
                    <a:pt x="7859" y="16277"/>
                    <a:pt x="6986" y="16277"/>
                  </a:cubicBezTo>
                  <a:cubicBezTo>
                    <a:pt x="4586" y="16277"/>
                    <a:pt x="2333" y="17587"/>
                    <a:pt x="1062" y="19985"/>
                  </a:cubicBezTo>
                  <a:cubicBezTo>
                    <a:pt x="0" y="22203"/>
                    <a:pt x="93" y="25472"/>
                    <a:pt x="1248" y="27783"/>
                  </a:cubicBezTo>
                  <a:cubicBezTo>
                    <a:pt x="1953" y="29293"/>
                    <a:pt x="2762" y="29890"/>
                    <a:pt x="3534" y="29890"/>
                  </a:cubicBezTo>
                  <a:cubicBezTo>
                    <a:pt x="4978" y="29890"/>
                    <a:pt x="6291" y="27799"/>
                    <a:pt x="6540" y="25669"/>
                  </a:cubicBezTo>
                  <a:cubicBezTo>
                    <a:pt x="6754" y="23757"/>
                    <a:pt x="7623" y="23083"/>
                    <a:pt x="8725" y="23083"/>
                  </a:cubicBezTo>
                  <a:cubicBezTo>
                    <a:pt x="10121" y="23083"/>
                    <a:pt x="11892" y="24164"/>
                    <a:pt x="13183" y="25184"/>
                  </a:cubicBezTo>
                  <a:cubicBezTo>
                    <a:pt x="14106" y="25895"/>
                    <a:pt x="14783" y="26188"/>
                    <a:pt x="15317" y="26188"/>
                  </a:cubicBezTo>
                  <a:cubicBezTo>
                    <a:pt x="16736" y="26188"/>
                    <a:pt x="17148" y="24117"/>
                    <a:pt x="18474" y="22295"/>
                  </a:cubicBezTo>
                  <a:cubicBezTo>
                    <a:pt x="19049" y="21552"/>
                    <a:pt x="19836" y="21252"/>
                    <a:pt x="20692" y="21252"/>
                  </a:cubicBezTo>
                  <a:cubicBezTo>
                    <a:pt x="22710" y="21252"/>
                    <a:pt x="25108" y="22925"/>
                    <a:pt x="25984" y="24410"/>
                  </a:cubicBezTo>
                  <a:cubicBezTo>
                    <a:pt x="26655" y="25669"/>
                    <a:pt x="26944" y="27010"/>
                    <a:pt x="27336" y="28454"/>
                  </a:cubicBezTo>
                  <a:cubicBezTo>
                    <a:pt x="27624" y="29227"/>
                    <a:pt x="27624" y="30671"/>
                    <a:pt x="28006" y="31342"/>
                  </a:cubicBezTo>
                  <a:lnTo>
                    <a:pt x="28099" y="31146"/>
                  </a:lnTo>
                  <a:cubicBezTo>
                    <a:pt x="28129" y="31161"/>
                    <a:pt x="28159" y="31168"/>
                    <a:pt x="28189" y="31168"/>
                  </a:cubicBezTo>
                  <a:cubicBezTo>
                    <a:pt x="28548" y="31168"/>
                    <a:pt x="28887" y="30143"/>
                    <a:pt x="29069" y="29609"/>
                  </a:cubicBezTo>
                  <a:cubicBezTo>
                    <a:pt x="30502" y="24802"/>
                    <a:pt x="29935" y="19315"/>
                    <a:pt x="30409" y="14311"/>
                  </a:cubicBezTo>
                  <a:cubicBezTo>
                    <a:pt x="30760" y="10859"/>
                    <a:pt x="30710" y="1"/>
                    <a:pt x="25462" y="1"/>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3486" name="Google Shape;3486;p97"/>
            <p:cNvGrpSpPr/>
            <p:nvPr/>
          </p:nvGrpSpPr>
          <p:grpSpPr>
            <a:xfrm flipH="1" rot="-5400000">
              <a:off x="9411618" y="3268958"/>
              <a:ext cx="1208533" cy="1280547"/>
              <a:chOff x="6187861" y="679887"/>
              <a:chExt cx="1532310" cy="1623617"/>
            </a:xfrm>
          </p:grpSpPr>
          <p:sp>
            <p:nvSpPr>
              <p:cNvPr id="3487" name="Google Shape;3487;p97"/>
              <p:cNvSpPr/>
              <p:nvPr/>
            </p:nvSpPr>
            <p:spPr>
              <a:xfrm>
                <a:off x="6187861" y="1380689"/>
                <a:ext cx="158260" cy="159738"/>
              </a:xfrm>
              <a:custGeom>
                <a:rect b="b" l="l" r="r" t="t"/>
                <a:pathLst>
                  <a:path extrusionOk="0" h="1729" w="1713">
                    <a:moveTo>
                      <a:pt x="814" y="0"/>
                    </a:moveTo>
                    <a:cubicBezTo>
                      <a:pt x="725" y="0"/>
                      <a:pt x="637" y="23"/>
                      <a:pt x="568" y="66"/>
                    </a:cubicBezTo>
                    <a:cubicBezTo>
                      <a:pt x="444" y="138"/>
                      <a:pt x="372" y="242"/>
                      <a:pt x="341" y="375"/>
                    </a:cubicBezTo>
                    <a:cubicBezTo>
                      <a:pt x="341" y="386"/>
                      <a:pt x="330" y="396"/>
                      <a:pt x="330" y="407"/>
                    </a:cubicBezTo>
                    <a:cubicBezTo>
                      <a:pt x="330" y="399"/>
                      <a:pt x="329" y="396"/>
                      <a:pt x="328" y="396"/>
                    </a:cubicBezTo>
                    <a:cubicBezTo>
                      <a:pt x="324" y="396"/>
                      <a:pt x="318" y="412"/>
                      <a:pt x="323" y="412"/>
                    </a:cubicBezTo>
                    <a:cubicBezTo>
                      <a:pt x="324" y="412"/>
                      <a:pt x="327" y="410"/>
                      <a:pt x="330" y="407"/>
                    </a:cubicBezTo>
                    <a:lnTo>
                      <a:pt x="330" y="407"/>
                    </a:lnTo>
                    <a:cubicBezTo>
                      <a:pt x="310" y="437"/>
                      <a:pt x="289" y="478"/>
                      <a:pt x="268" y="510"/>
                    </a:cubicBezTo>
                    <a:cubicBezTo>
                      <a:pt x="217" y="613"/>
                      <a:pt x="155" y="716"/>
                      <a:pt x="103" y="819"/>
                    </a:cubicBezTo>
                    <a:cubicBezTo>
                      <a:pt x="0" y="1005"/>
                      <a:pt x="21" y="1242"/>
                      <a:pt x="176" y="1397"/>
                    </a:cubicBezTo>
                    <a:lnTo>
                      <a:pt x="279" y="1500"/>
                    </a:lnTo>
                    <a:cubicBezTo>
                      <a:pt x="330" y="1551"/>
                      <a:pt x="424" y="1603"/>
                      <a:pt x="506" y="1624"/>
                    </a:cubicBezTo>
                    <a:cubicBezTo>
                      <a:pt x="591" y="1695"/>
                      <a:pt x="696" y="1729"/>
                      <a:pt x="802" y="1729"/>
                    </a:cubicBezTo>
                    <a:cubicBezTo>
                      <a:pt x="926" y="1729"/>
                      <a:pt x="1051" y="1682"/>
                      <a:pt x="1146" y="1592"/>
                    </a:cubicBezTo>
                    <a:cubicBezTo>
                      <a:pt x="1331" y="1417"/>
                      <a:pt x="1527" y="1262"/>
                      <a:pt x="1600" y="1015"/>
                    </a:cubicBezTo>
                    <a:cubicBezTo>
                      <a:pt x="1713" y="581"/>
                      <a:pt x="1362" y="283"/>
                      <a:pt x="1052" y="66"/>
                    </a:cubicBezTo>
                    <a:cubicBezTo>
                      <a:pt x="982" y="21"/>
                      <a:pt x="897" y="0"/>
                      <a:pt x="814"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88" name="Google Shape;3488;p97"/>
              <p:cNvSpPr/>
              <p:nvPr/>
            </p:nvSpPr>
            <p:spPr>
              <a:xfrm>
                <a:off x="6434602" y="2116420"/>
                <a:ext cx="143016" cy="187085"/>
              </a:xfrm>
              <a:custGeom>
                <a:rect b="b" l="l" r="r" t="t"/>
                <a:pathLst>
                  <a:path extrusionOk="0" h="2025" w="1548">
                    <a:moveTo>
                      <a:pt x="601" y="0"/>
                    </a:moveTo>
                    <a:cubicBezTo>
                      <a:pt x="436" y="0"/>
                      <a:pt x="276" y="83"/>
                      <a:pt x="175" y="265"/>
                    </a:cubicBezTo>
                    <a:cubicBezTo>
                      <a:pt x="72" y="440"/>
                      <a:pt x="51" y="646"/>
                      <a:pt x="41" y="832"/>
                    </a:cubicBezTo>
                    <a:cubicBezTo>
                      <a:pt x="0" y="1224"/>
                      <a:pt x="10" y="1698"/>
                      <a:pt x="361" y="1946"/>
                    </a:cubicBezTo>
                    <a:cubicBezTo>
                      <a:pt x="443" y="2000"/>
                      <a:pt x="526" y="2024"/>
                      <a:pt x="608" y="2024"/>
                    </a:cubicBezTo>
                    <a:cubicBezTo>
                      <a:pt x="743" y="2024"/>
                      <a:pt x="875" y="1960"/>
                      <a:pt x="990" y="1863"/>
                    </a:cubicBezTo>
                    <a:cubicBezTo>
                      <a:pt x="1186" y="1853"/>
                      <a:pt x="1372" y="1719"/>
                      <a:pt x="1434" y="1523"/>
                    </a:cubicBezTo>
                    <a:cubicBezTo>
                      <a:pt x="1454" y="1420"/>
                      <a:pt x="1475" y="1327"/>
                      <a:pt x="1485" y="1234"/>
                    </a:cubicBezTo>
                    <a:cubicBezTo>
                      <a:pt x="1516" y="1173"/>
                      <a:pt x="1547" y="1100"/>
                      <a:pt x="1547" y="1017"/>
                    </a:cubicBezTo>
                    <a:cubicBezTo>
                      <a:pt x="1547" y="863"/>
                      <a:pt x="1475" y="749"/>
                      <a:pt x="1382" y="667"/>
                    </a:cubicBezTo>
                    <a:cubicBezTo>
                      <a:pt x="1351" y="616"/>
                      <a:pt x="1320" y="574"/>
                      <a:pt x="1279" y="522"/>
                    </a:cubicBezTo>
                    <a:cubicBezTo>
                      <a:pt x="1238" y="471"/>
                      <a:pt x="1186" y="440"/>
                      <a:pt x="1135" y="389"/>
                    </a:cubicBezTo>
                    <a:cubicBezTo>
                      <a:pt x="1124" y="347"/>
                      <a:pt x="1103" y="295"/>
                      <a:pt x="1073" y="254"/>
                    </a:cubicBezTo>
                    <a:cubicBezTo>
                      <a:pt x="951" y="91"/>
                      <a:pt x="774" y="0"/>
                      <a:pt x="601"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89" name="Google Shape;3489;p97"/>
              <p:cNvSpPr/>
              <p:nvPr/>
            </p:nvSpPr>
            <p:spPr>
              <a:xfrm>
                <a:off x="6864018" y="1933954"/>
                <a:ext cx="156689" cy="160200"/>
              </a:xfrm>
              <a:custGeom>
                <a:rect b="b" l="l" r="r" t="t"/>
                <a:pathLst>
                  <a:path extrusionOk="0" h="1734" w="1696">
                    <a:moveTo>
                      <a:pt x="1146" y="1"/>
                    </a:moveTo>
                    <a:cubicBezTo>
                      <a:pt x="1140" y="1"/>
                      <a:pt x="1134" y="1"/>
                      <a:pt x="1129" y="1"/>
                    </a:cubicBezTo>
                    <a:cubicBezTo>
                      <a:pt x="973" y="1"/>
                      <a:pt x="829" y="42"/>
                      <a:pt x="705" y="115"/>
                    </a:cubicBezTo>
                    <a:cubicBezTo>
                      <a:pt x="592" y="145"/>
                      <a:pt x="489" y="218"/>
                      <a:pt x="427" y="331"/>
                    </a:cubicBezTo>
                    <a:cubicBezTo>
                      <a:pt x="386" y="414"/>
                      <a:pt x="334" y="476"/>
                      <a:pt x="283" y="548"/>
                    </a:cubicBezTo>
                    <a:cubicBezTo>
                      <a:pt x="180" y="693"/>
                      <a:pt x="128" y="858"/>
                      <a:pt x="86" y="1023"/>
                    </a:cubicBezTo>
                    <a:cubicBezTo>
                      <a:pt x="1" y="1347"/>
                      <a:pt x="259" y="1627"/>
                      <a:pt x="559" y="1627"/>
                    </a:cubicBezTo>
                    <a:cubicBezTo>
                      <a:pt x="584" y="1627"/>
                      <a:pt x="609" y="1625"/>
                      <a:pt x="633" y="1621"/>
                    </a:cubicBezTo>
                    <a:cubicBezTo>
                      <a:pt x="726" y="1683"/>
                      <a:pt x="829" y="1734"/>
                      <a:pt x="932" y="1734"/>
                    </a:cubicBezTo>
                    <a:cubicBezTo>
                      <a:pt x="1149" y="1734"/>
                      <a:pt x="1314" y="1590"/>
                      <a:pt x="1386" y="1404"/>
                    </a:cubicBezTo>
                    <a:cubicBezTo>
                      <a:pt x="1417" y="1383"/>
                      <a:pt x="1448" y="1363"/>
                      <a:pt x="1469" y="1332"/>
                    </a:cubicBezTo>
                    <a:cubicBezTo>
                      <a:pt x="1696" y="1085"/>
                      <a:pt x="1613" y="785"/>
                      <a:pt x="1613" y="476"/>
                    </a:cubicBezTo>
                    <a:cubicBezTo>
                      <a:pt x="1613" y="223"/>
                      <a:pt x="1406" y="1"/>
                      <a:pt x="1146" y="1"/>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90" name="Google Shape;3490;p97"/>
              <p:cNvSpPr/>
              <p:nvPr/>
            </p:nvSpPr>
            <p:spPr>
              <a:xfrm>
                <a:off x="7359861" y="1915384"/>
                <a:ext cx="163988" cy="152162"/>
              </a:xfrm>
              <a:custGeom>
                <a:rect b="b" l="l" r="r" t="t"/>
                <a:pathLst>
                  <a:path extrusionOk="0" h="1647" w="1775">
                    <a:moveTo>
                      <a:pt x="1056" y="1"/>
                    </a:moveTo>
                    <a:cubicBezTo>
                      <a:pt x="1034" y="1"/>
                      <a:pt x="1013" y="3"/>
                      <a:pt x="991" y="6"/>
                    </a:cubicBezTo>
                    <a:lnTo>
                      <a:pt x="960" y="6"/>
                    </a:lnTo>
                    <a:cubicBezTo>
                      <a:pt x="775" y="6"/>
                      <a:pt x="651" y="99"/>
                      <a:pt x="548" y="243"/>
                    </a:cubicBezTo>
                    <a:cubicBezTo>
                      <a:pt x="465" y="346"/>
                      <a:pt x="383" y="460"/>
                      <a:pt x="321" y="573"/>
                    </a:cubicBezTo>
                    <a:cubicBezTo>
                      <a:pt x="259" y="687"/>
                      <a:pt x="218" y="800"/>
                      <a:pt x="156" y="914"/>
                    </a:cubicBezTo>
                    <a:cubicBezTo>
                      <a:pt x="1" y="1234"/>
                      <a:pt x="186" y="1646"/>
                      <a:pt x="578" y="1646"/>
                    </a:cubicBezTo>
                    <a:cubicBezTo>
                      <a:pt x="672" y="1646"/>
                      <a:pt x="775" y="1636"/>
                      <a:pt x="878" y="1636"/>
                    </a:cubicBezTo>
                    <a:cubicBezTo>
                      <a:pt x="904" y="1641"/>
                      <a:pt x="930" y="1643"/>
                      <a:pt x="954" y="1643"/>
                    </a:cubicBezTo>
                    <a:cubicBezTo>
                      <a:pt x="1045" y="1643"/>
                      <a:pt x="1124" y="1615"/>
                      <a:pt x="1197" y="1574"/>
                    </a:cubicBezTo>
                    <a:cubicBezTo>
                      <a:pt x="1352" y="1522"/>
                      <a:pt x="1486" y="1440"/>
                      <a:pt x="1589" y="1295"/>
                    </a:cubicBezTo>
                    <a:cubicBezTo>
                      <a:pt x="1775" y="1017"/>
                      <a:pt x="1610" y="646"/>
                      <a:pt x="1517" y="357"/>
                    </a:cubicBezTo>
                    <a:cubicBezTo>
                      <a:pt x="1452" y="170"/>
                      <a:pt x="1260" y="1"/>
                      <a:pt x="1056" y="1"/>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91" name="Google Shape;3491;p97"/>
              <p:cNvSpPr/>
              <p:nvPr/>
            </p:nvSpPr>
            <p:spPr>
              <a:xfrm>
                <a:off x="7171206" y="1552025"/>
                <a:ext cx="161124" cy="141538"/>
              </a:xfrm>
              <a:custGeom>
                <a:rect b="b" l="l" r="r" t="t"/>
                <a:pathLst>
                  <a:path extrusionOk="0" h="1532" w="1744">
                    <a:moveTo>
                      <a:pt x="1074" y="1"/>
                    </a:moveTo>
                    <a:cubicBezTo>
                      <a:pt x="1033" y="1"/>
                      <a:pt x="992" y="4"/>
                      <a:pt x="949" y="9"/>
                    </a:cubicBezTo>
                    <a:cubicBezTo>
                      <a:pt x="867" y="20"/>
                      <a:pt x="795" y="61"/>
                      <a:pt x="733" y="112"/>
                    </a:cubicBezTo>
                    <a:lnTo>
                      <a:pt x="733" y="102"/>
                    </a:lnTo>
                    <a:cubicBezTo>
                      <a:pt x="681" y="91"/>
                      <a:pt x="640" y="82"/>
                      <a:pt x="599" y="82"/>
                    </a:cubicBezTo>
                    <a:lnTo>
                      <a:pt x="589" y="82"/>
                    </a:lnTo>
                    <a:cubicBezTo>
                      <a:pt x="577" y="80"/>
                      <a:pt x="566" y="79"/>
                      <a:pt x="554" y="79"/>
                    </a:cubicBezTo>
                    <a:cubicBezTo>
                      <a:pt x="407" y="79"/>
                      <a:pt x="243" y="195"/>
                      <a:pt x="176" y="318"/>
                    </a:cubicBezTo>
                    <a:cubicBezTo>
                      <a:pt x="83" y="494"/>
                      <a:pt x="62" y="731"/>
                      <a:pt x="32" y="927"/>
                    </a:cubicBezTo>
                    <a:cubicBezTo>
                      <a:pt x="0" y="1102"/>
                      <a:pt x="32" y="1257"/>
                      <a:pt x="155" y="1391"/>
                    </a:cubicBezTo>
                    <a:cubicBezTo>
                      <a:pt x="247" y="1484"/>
                      <a:pt x="372" y="1532"/>
                      <a:pt x="498" y="1532"/>
                    </a:cubicBezTo>
                    <a:cubicBezTo>
                      <a:pt x="583" y="1532"/>
                      <a:pt x="668" y="1510"/>
                      <a:pt x="743" y="1464"/>
                    </a:cubicBezTo>
                    <a:cubicBezTo>
                      <a:pt x="826" y="1412"/>
                      <a:pt x="919" y="1361"/>
                      <a:pt x="1011" y="1319"/>
                    </a:cubicBezTo>
                    <a:cubicBezTo>
                      <a:pt x="1022" y="1319"/>
                      <a:pt x="1032" y="1319"/>
                      <a:pt x="1032" y="1309"/>
                    </a:cubicBezTo>
                    <a:cubicBezTo>
                      <a:pt x="1063" y="1309"/>
                      <a:pt x="1084" y="1299"/>
                      <a:pt x="1104" y="1278"/>
                    </a:cubicBezTo>
                    <a:cubicBezTo>
                      <a:pt x="1125" y="1278"/>
                      <a:pt x="1146" y="1267"/>
                      <a:pt x="1156" y="1257"/>
                    </a:cubicBezTo>
                    <a:cubicBezTo>
                      <a:pt x="1341" y="1164"/>
                      <a:pt x="1465" y="969"/>
                      <a:pt x="1589" y="814"/>
                    </a:cubicBezTo>
                    <a:cubicBezTo>
                      <a:pt x="1744" y="607"/>
                      <a:pt x="1651" y="360"/>
                      <a:pt x="1476" y="215"/>
                    </a:cubicBezTo>
                    <a:cubicBezTo>
                      <a:pt x="1465" y="185"/>
                      <a:pt x="1444" y="153"/>
                      <a:pt x="1414" y="133"/>
                    </a:cubicBezTo>
                    <a:cubicBezTo>
                      <a:pt x="1312" y="32"/>
                      <a:pt x="1199" y="1"/>
                      <a:pt x="1074" y="1"/>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92" name="Google Shape;3492;p97"/>
              <p:cNvSpPr/>
              <p:nvPr/>
            </p:nvSpPr>
            <p:spPr>
              <a:xfrm>
                <a:off x="7460008" y="1266547"/>
                <a:ext cx="133500" cy="156504"/>
              </a:xfrm>
              <a:custGeom>
                <a:rect b="b" l="l" r="r" t="t"/>
                <a:pathLst>
                  <a:path extrusionOk="0" h="1694" w="1445">
                    <a:moveTo>
                      <a:pt x="564" y="1"/>
                    </a:moveTo>
                    <a:cubicBezTo>
                      <a:pt x="351" y="1"/>
                      <a:pt x="135" y="145"/>
                      <a:pt x="83" y="355"/>
                    </a:cubicBezTo>
                    <a:cubicBezTo>
                      <a:pt x="62" y="448"/>
                      <a:pt x="51" y="541"/>
                      <a:pt x="62" y="634"/>
                    </a:cubicBezTo>
                    <a:cubicBezTo>
                      <a:pt x="21" y="747"/>
                      <a:pt x="0" y="871"/>
                      <a:pt x="0" y="985"/>
                    </a:cubicBezTo>
                    <a:cubicBezTo>
                      <a:pt x="0" y="1180"/>
                      <a:pt x="72" y="1335"/>
                      <a:pt x="196" y="1490"/>
                    </a:cubicBezTo>
                    <a:cubicBezTo>
                      <a:pt x="268" y="1583"/>
                      <a:pt x="413" y="1666"/>
                      <a:pt x="526" y="1686"/>
                    </a:cubicBezTo>
                    <a:cubicBezTo>
                      <a:pt x="571" y="1691"/>
                      <a:pt x="614" y="1694"/>
                      <a:pt x="656" y="1694"/>
                    </a:cubicBezTo>
                    <a:cubicBezTo>
                      <a:pt x="787" y="1694"/>
                      <a:pt x="907" y="1669"/>
                      <a:pt x="1032" y="1614"/>
                    </a:cubicBezTo>
                    <a:cubicBezTo>
                      <a:pt x="1279" y="1510"/>
                      <a:pt x="1444" y="1212"/>
                      <a:pt x="1424" y="943"/>
                    </a:cubicBezTo>
                    <a:cubicBezTo>
                      <a:pt x="1382" y="552"/>
                      <a:pt x="1114" y="273"/>
                      <a:pt x="794" y="66"/>
                    </a:cubicBezTo>
                    <a:cubicBezTo>
                      <a:pt x="724" y="21"/>
                      <a:pt x="644" y="1"/>
                      <a:pt x="564" y="1"/>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93" name="Google Shape;3493;p97"/>
              <p:cNvSpPr/>
              <p:nvPr/>
            </p:nvSpPr>
            <p:spPr>
              <a:xfrm>
                <a:off x="6821520" y="1081218"/>
                <a:ext cx="162048" cy="180340"/>
              </a:xfrm>
              <a:custGeom>
                <a:rect b="b" l="l" r="r" t="t"/>
                <a:pathLst>
                  <a:path extrusionOk="0" h="1952" w="1754">
                    <a:moveTo>
                      <a:pt x="850" y="0"/>
                    </a:moveTo>
                    <a:cubicBezTo>
                      <a:pt x="689" y="0"/>
                      <a:pt x="526" y="60"/>
                      <a:pt x="381" y="154"/>
                    </a:cubicBezTo>
                    <a:cubicBezTo>
                      <a:pt x="196" y="277"/>
                      <a:pt x="103" y="504"/>
                      <a:pt x="175" y="721"/>
                    </a:cubicBezTo>
                    <a:cubicBezTo>
                      <a:pt x="41" y="979"/>
                      <a:pt x="0" y="1278"/>
                      <a:pt x="175" y="1547"/>
                    </a:cubicBezTo>
                    <a:cubicBezTo>
                      <a:pt x="335" y="1786"/>
                      <a:pt x="631" y="1952"/>
                      <a:pt x="928" y="1952"/>
                    </a:cubicBezTo>
                    <a:cubicBezTo>
                      <a:pt x="1015" y="1952"/>
                      <a:pt x="1102" y="1938"/>
                      <a:pt x="1186" y="1907"/>
                    </a:cubicBezTo>
                    <a:cubicBezTo>
                      <a:pt x="1424" y="1815"/>
                      <a:pt x="1578" y="1660"/>
                      <a:pt x="1671" y="1423"/>
                    </a:cubicBezTo>
                    <a:cubicBezTo>
                      <a:pt x="1754" y="1185"/>
                      <a:pt x="1671" y="917"/>
                      <a:pt x="1589" y="701"/>
                    </a:cubicBezTo>
                    <a:cubicBezTo>
                      <a:pt x="1495" y="463"/>
                      <a:pt x="1392" y="206"/>
                      <a:pt x="1155" y="82"/>
                    </a:cubicBezTo>
                    <a:cubicBezTo>
                      <a:pt x="1058" y="25"/>
                      <a:pt x="955" y="0"/>
                      <a:pt x="850"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94" name="Google Shape;3494;p97"/>
              <p:cNvSpPr/>
              <p:nvPr/>
            </p:nvSpPr>
            <p:spPr>
              <a:xfrm>
                <a:off x="7283641" y="981994"/>
                <a:ext cx="146896" cy="132484"/>
              </a:xfrm>
              <a:custGeom>
                <a:rect b="b" l="l" r="r" t="t"/>
                <a:pathLst>
                  <a:path extrusionOk="0" h="1434" w="1590">
                    <a:moveTo>
                      <a:pt x="1115" y="1"/>
                    </a:moveTo>
                    <a:cubicBezTo>
                      <a:pt x="867" y="10"/>
                      <a:pt x="640" y="93"/>
                      <a:pt x="486" y="289"/>
                    </a:cubicBezTo>
                    <a:cubicBezTo>
                      <a:pt x="300" y="310"/>
                      <a:pt x="124" y="464"/>
                      <a:pt x="73" y="650"/>
                    </a:cubicBezTo>
                    <a:cubicBezTo>
                      <a:pt x="1" y="898"/>
                      <a:pt x="135" y="1115"/>
                      <a:pt x="362" y="1218"/>
                    </a:cubicBezTo>
                    <a:cubicBezTo>
                      <a:pt x="383" y="1228"/>
                      <a:pt x="403" y="1238"/>
                      <a:pt x="413" y="1248"/>
                    </a:cubicBezTo>
                    <a:lnTo>
                      <a:pt x="537" y="1310"/>
                    </a:lnTo>
                    <a:cubicBezTo>
                      <a:pt x="671" y="1383"/>
                      <a:pt x="805" y="1434"/>
                      <a:pt x="950" y="1434"/>
                    </a:cubicBezTo>
                    <a:cubicBezTo>
                      <a:pt x="1167" y="1434"/>
                      <a:pt x="1373" y="1310"/>
                      <a:pt x="1476" y="1115"/>
                    </a:cubicBezTo>
                    <a:cubicBezTo>
                      <a:pt x="1579" y="929"/>
                      <a:pt x="1589" y="702"/>
                      <a:pt x="1589" y="485"/>
                    </a:cubicBezTo>
                    <a:cubicBezTo>
                      <a:pt x="1589" y="228"/>
                      <a:pt x="1373" y="1"/>
                      <a:pt x="1115" y="1"/>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95" name="Google Shape;3495;p97"/>
              <p:cNvSpPr/>
              <p:nvPr/>
            </p:nvSpPr>
            <p:spPr>
              <a:xfrm>
                <a:off x="6712873" y="724603"/>
                <a:ext cx="149483" cy="159461"/>
              </a:xfrm>
              <a:custGeom>
                <a:rect b="b" l="l" r="r" t="t"/>
                <a:pathLst>
                  <a:path extrusionOk="0" h="1726" w="1618">
                    <a:moveTo>
                      <a:pt x="830" y="0"/>
                    </a:moveTo>
                    <a:cubicBezTo>
                      <a:pt x="792" y="0"/>
                      <a:pt x="752" y="4"/>
                      <a:pt x="711" y="11"/>
                    </a:cubicBezTo>
                    <a:cubicBezTo>
                      <a:pt x="526" y="53"/>
                      <a:pt x="402" y="187"/>
                      <a:pt x="310" y="352"/>
                    </a:cubicBezTo>
                    <a:cubicBezTo>
                      <a:pt x="83" y="497"/>
                      <a:pt x="0" y="785"/>
                      <a:pt x="134" y="1012"/>
                    </a:cubicBezTo>
                    <a:cubicBezTo>
                      <a:pt x="258" y="1229"/>
                      <a:pt x="340" y="1497"/>
                      <a:pt x="557" y="1641"/>
                    </a:cubicBezTo>
                    <a:cubicBezTo>
                      <a:pt x="638" y="1687"/>
                      <a:pt x="735" y="1716"/>
                      <a:pt x="827" y="1716"/>
                    </a:cubicBezTo>
                    <a:cubicBezTo>
                      <a:pt x="840" y="1716"/>
                      <a:pt x="854" y="1715"/>
                      <a:pt x="867" y="1714"/>
                    </a:cubicBezTo>
                    <a:lnTo>
                      <a:pt x="1000" y="1714"/>
                    </a:lnTo>
                    <a:cubicBezTo>
                      <a:pt x="1037" y="1721"/>
                      <a:pt x="1075" y="1725"/>
                      <a:pt x="1112" y="1725"/>
                    </a:cubicBezTo>
                    <a:cubicBezTo>
                      <a:pt x="1374" y="1725"/>
                      <a:pt x="1618" y="1539"/>
                      <a:pt x="1609" y="1249"/>
                    </a:cubicBezTo>
                    <a:cubicBezTo>
                      <a:pt x="1599" y="868"/>
                      <a:pt x="1465" y="548"/>
                      <a:pt x="1259" y="238"/>
                    </a:cubicBezTo>
                    <a:cubicBezTo>
                      <a:pt x="1148" y="78"/>
                      <a:pt x="1004" y="0"/>
                      <a:pt x="830"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96" name="Google Shape;3496;p97"/>
              <p:cNvSpPr/>
              <p:nvPr/>
            </p:nvSpPr>
            <p:spPr>
              <a:xfrm>
                <a:off x="7596187" y="679887"/>
                <a:ext cx="123984" cy="142462"/>
              </a:xfrm>
              <a:custGeom>
                <a:rect b="b" l="l" r="r" t="t"/>
                <a:pathLst>
                  <a:path extrusionOk="0" h="1542" w="1342">
                    <a:moveTo>
                      <a:pt x="517" y="0"/>
                    </a:moveTo>
                    <a:cubicBezTo>
                      <a:pt x="362" y="0"/>
                      <a:pt x="166" y="93"/>
                      <a:pt x="104" y="238"/>
                    </a:cubicBezTo>
                    <a:cubicBezTo>
                      <a:pt x="22" y="433"/>
                      <a:pt x="1" y="578"/>
                      <a:pt x="32" y="774"/>
                    </a:cubicBezTo>
                    <a:lnTo>
                      <a:pt x="63" y="867"/>
                    </a:lnTo>
                    <a:cubicBezTo>
                      <a:pt x="22" y="1063"/>
                      <a:pt x="73" y="1259"/>
                      <a:pt x="280" y="1382"/>
                    </a:cubicBezTo>
                    <a:cubicBezTo>
                      <a:pt x="342" y="1414"/>
                      <a:pt x="424" y="1434"/>
                      <a:pt x="507" y="1444"/>
                    </a:cubicBezTo>
                    <a:cubicBezTo>
                      <a:pt x="584" y="1511"/>
                      <a:pt x="691" y="1542"/>
                      <a:pt x="798" y="1542"/>
                    </a:cubicBezTo>
                    <a:cubicBezTo>
                      <a:pt x="890" y="1542"/>
                      <a:pt x="981" y="1519"/>
                      <a:pt x="1053" y="1476"/>
                    </a:cubicBezTo>
                    <a:cubicBezTo>
                      <a:pt x="1291" y="1331"/>
                      <a:pt x="1342" y="1052"/>
                      <a:pt x="1218" y="816"/>
                    </a:cubicBezTo>
                    <a:cubicBezTo>
                      <a:pt x="1218" y="816"/>
                      <a:pt x="1218" y="805"/>
                      <a:pt x="1208" y="795"/>
                    </a:cubicBezTo>
                    <a:cubicBezTo>
                      <a:pt x="1249" y="630"/>
                      <a:pt x="1229" y="465"/>
                      <a:pt x="1136" y="320"/>
                    </a:cubicBezTo>
                    <a:cubicBezTo>
                      <a:pt x="1074" y="227"/>
                      <a:pt x="991" y="145"/>
                      <a:pt x="899" y="93"/>
                    </a:cubicBezTo>
                    <a:cubicBezTo>
                      <a:pt x="816" y="42"/>
                      <a:pt x="723" y="0"/>
                      <a:pt x="610"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3497" name="Google Shape;3497;p97"/>
            <p:cNvGrpSpPr/>
            <p:nvPr/>
          </p:nvGrpSpPr>
          <p:grpSpPr>
            <a:xfrm flipH="1" rot="4230358">
              <a:off x="6998014" y="2011500"/>
              <a:ext cx="1337254" cy="1563440"/>
              <a:chOff x="5898017" y="321234"/>
              <a:chExt cx="1695492" cy="1982270"/>
            </a:xfrm>
          </p:grpSpPr>
          <p:sp>
            <p:nvSpPr>
              <p:cNvPr id="3498" name="Google Shape;3498;p97"/>
              <p:cNvSpPr/>
              <p:nvPr/>
            </p:nvSpPr>
            <p:spPr>
              <a:xfrm>
                <a:off x="5898017" y="1960377"/>
                <a:ext cx="158260" cy="159738"/>
              </a:xfrm>
              <a:custGeom>
                <a:rect b="b" l="l" r="r" t="t"/>
                <a:pathLst>
                  <a:path extrusionOk="0" h="1729" w="1713">
                    <a:moveTo>
                      <a:pt x="814" y="0"/>
                    </a:moveTo>
                    <a:cubicBezTo>
                      <a:pt x="725" y="0"/>
                      <a:pt x="637" y="23"/>
                      <a:pt x="568" y="66"/>
                    </a:cubicBezTo>
                    <a:cubicBezTo>
                      <a:pt x="444" y="138"/>
                      <a:pt x="372" y="242"/>
                      <a:pt x="341" y="375"/>
                    </a:cubicBezTo>
                    <a:cubicBezTo>
                      <a:pt x="341" y="386"/>
                      <a:pt x="330" y="396"/>
                      <a:pt x="330" y="407"/>
                    </a:cubicBezTo>
                    <a:cubicBezTo>
                      <a:pt x="330" y="399"/>
                      <a:pt x="329" y="396"/>
                      <a:pt x="328" y="396"/>
                    </a:cubicBezTo>
                    <a:cubicBezTo>
                      <a:pt x="324" y="396"/>
                      <a:pt x="318" y="412"/>
                      <a:pt x="323" y="412"/>
                    </a:cubicBezTo>
                    <a:cubicBezTo>
                      <a:pt x="324" y="412"/>
                      <a:pt x="327" y="410"/>
                      <a:pt x="330" y="407"/>
                    </a:cubicBezTo>
                    <a:lnTo>
                      <a:pt x="330" y="407"/>
                    </a:lnTo>
                    <a:cubicBezTo>
                      <a:pt x="310" y="437"/>
                      <a:pt x="289" y="478"/>
                      <a:pt x="268" y="510"/>
                    </a:cubicBezTo>
                    <a:cubicBezTo>
                      <a:pt x="217" y="613"/>
                      <a:pt x="155" y="716"/>
                      <a:pt x="103" y="819"/>
                    </a:cubicBezTo>
                    <a:cubicBezTo>
                      <a:pt x="0" y="1005"/>
                      <a:pt x="21" y="1242"/>
                      <a:pt x="176" y="1397"/>
                    </a:cubicBezTo>
                    <a:lnTo>
                      <a:pt x="279" y="1500"/>
                    </a:lnTo>
                    <a:cubicBezTo>
                      <a:pt x="330" y="1551"/>
                      <a:pt x="424" y="1603"/>
                      <a:pt x="506" y="1624"/>
                    </a:cubicBezTo>
                    <a:cubicBezTo>
                      <a:pt x="591" y="1695"/>
                      <a:pt x="696" y="1729"/>
                      <a:pt x="802" y="1729"/>
                    </a:cubicBezTo>
                    <a:cubicBezTo>
                      <a:pt x="926" y="1729"/>
                      <a:pt x="1051" y="1682"/>
                      <a:pt x="1146" y="1592"/>
                    </a:cubicBezTo>
                    <a:cubicBezTo>
                      <a:pt x="1331" y="1417"/>
                      <a:pt x="1527" y="1262"/>
                      <a:pt x="1600" y="1015"/>
                    </a:cubicBezTo>
                    <a:cubicBezTo>
                      <a:pt x="1713" y="581"/>
                      <a:pt x="1362" y="283"/>
                      <a:pt x="1052" y="66"/>
                    </a:cubicBezTo>
                    <a:cubicBezTo>
                      <a:pt x="982" y="21"/>
                      <a:pt x="897" y="0"/>
                      <a:pt x="814"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99" name="Google Shape;3499;p97"/>
              <p:cNvSpPr/>
              <p:nvPr/>
            </p:nvSpPr>
            <p:spPr>
              <a:xfrm>
                <a:off x="6434602" y="2116420"/>
                <a:ext cx="143016" cy="187085"/>
              </a:xfrm>
              <a:custGeom>
                <a:rect b="b" l="l" r="r" t="t"/>
                <a:pathLst>
                  <a:path extrusionOk="0" h="2025" w="1548">
                    <a:moveTo>
                      <a:pt x="601" y="0"/>
                    </a:moveTo>
                    <a:cubicBezTo>
                      <a:pt x="436" y="0"/>
                      <a:pt x="276" y="83"/>
                      <a:pt x="175" y="265"/>
                    </a:cubicBezTo>
                    <a:cubicBezTo>
                      <a:pt x="72" y="440"/>
                      <a:pt x="51" y="646"/>
                      <a:pt x="41" y="832"/>
                    </a:cubicBezTo>
                    <a:cubicBezTo>
                      <a:pt x="0" y="1224"/>
                      <a:pt x="10" y="1698"/>
                      <a:pt x="361" y="1946"/>
                    </a:cubicBezTo>
                    <a:cubicBezTo>
                      <a:pt x="443" y="2000"/>
                      <a:pt x="526" y="2024"/>
                      <a:pt x="608" y="2024"/>
                    </a:cubicBezTo>
                    <a:cubicBezTo>
                      <a:pt x="743" y="2024"/>
                      <a:pt x="875" y="1960"/>
                      <a:pt x="990" y="1863"/>
                    </a:cubicBezTo>
                    <a:cubicBezTo>
                      <a:pt x="1186" y="1853"/>
                      <a:pt x="1372" y="1719"/>
                      <a:pt x="1434" y="1523"/>
                    </a:cubicBezTo>
                    <a:cubicBezTo>
                      <a:pt x="1454" y="1420"/>
                      <a:pt x="1475" y="1327"/>
                      <a:pt x="1485" y="1234"/>
                    </a:cubicBezTo>
                    <a:cubicBezTo>
                      <a:pt x="1516" y="1173"/>
                      <a:pt x="1547" y="1100"/>
                      <a:pt x="1547" y="1017"/>
                    </a:cubicBezTo>
                    <a:cubicBezTo>
                      <a:pt x="1547" y="863"/>
                      <a:pt x="1475" y="749"/>
                      <a:pt x="1382" y="667"/>
                    </a:cubicBezTo>
                    <a:cubicBezTo>
                      <a:pt x="1351" y="616"/>
                      <a:pt x="1320" y="574"/>
                      <a:pt x="1279" y="522"/>
                    </a:cubicBezTo>
                    <a:cubicBezTo>
                      <a:pt x="1238" y="471"/>
                      <a:pt x="1186" y="440"/>
                      <a:pt x="1135" y="389"/>
                    </a:cubicBezTo>
                    <a:cubicBezTo>
                      <a:pt x="1124" y="347"/>
                      <a:pt x="1103" y="295"/>
                      <a:pt x="1073" y="254"/>
                    </a:cubicBezTo>
                    <a:cubicBezTo>
                      <a:pt x="951" y="91"/>
                      <a:pt x="774" y="0"/>
                      <a:pt x="601"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00" name="Google Shape;3500;p97"/>
              <p:cNvSpPr/>
              <p:nvPr/>
            </p:nvSpPr>
            <p:spPr>
              <a:xfrm>
                <a:off x="6864018" y="1933954"/>
                <a:ext cx="156689" cy="160200"/>
              </a:xfrm>
              <a:custGeom>
                <a:rect b="b" l="l" r="r" t="t"/>
                <a:pathLst>
                  <a:path extrusionOk="0" h="1734" w="1696">
                    <a:moveTo>
                      <a:pt x="1146" y="1"/>
                    </a:moveTo>
                    <a:cubicBezTo>
                      <a:pt x="1140" y="1"/>
                      <a:pt x="1134" y="1"/>
                      <a:pt x="1129" y="1"/>
                    </a:cubicBezTo>
                    <a:cubicBezTo>
                      <a:pt x="973" y="1"/>
                      <a:pt x="829" y="42"/>
                      <a:pt x="705" y="115"/>
                    </a:cubicBezTo>
                    <a:cubicBezTo>
                      <a:pt x="592" y="145"/>
                      <a:pt x="489" y="218"/>
                      <a:pt x="427" y="331"/>
                    </a:cubicBezTo>
                    <a:cubicBezTo>
                      <a:pt x="386" y="414"/>
                      <a:pt x="334" y="476"/>
                      <a:pt x="283" y="548"/>
                    </a:cubicBezTo>
                    <a:cubicBezTo>
                      <a:pt x="180" y="693"/>
                      <a:pt x="128" y="858"/>
                      <a:pt x="86" y="1023"/>
                    </a:cubicBezTo>
                    <a:cubicBezTo>
                      <a:pt x="1" y="1347"/>
                      <a:pt x="259" y="1627"/>
                      <a:pt x="559" y="1627"/>
                    </a:cubicBezTo>
                    <a:cubicBezTo>
                      <a:pt x="584" y="1627"/>
                      <a:pt x="609" y="1625"/>
                      <a:pt x="633" y="1621"/>
                    </a:cubicBezTo>
                    <a:cubicBezTo>
                      <a:pt x="726" y="1683"/>
                      <a:pt x="829" y="1734"/>
                      <a:pt x="932" y="1734"/>
                    </a:cubicBezTo>
                    <a:cubicBezTo>
                      <a:pt x="1149" y="1734"/>
                      <a:pt x="1314" y="1590"/>
                      <a:pt x="1386" y="1404"/>
                    </a:cubicBezTo>
                    <a:cubicBezTo>
                      <a:pt x="1417" y="1383"/>
                      <a:pt x="1448" y="1363"/>
                      <a:pt x="1469" y="1332"/>
                    </a:cubicBezTo>
                    <a:cubicBezTo>
                      <a:pt x="1696" y="1085"/>
                      <a:pt x="1613" y="785"/>
                      <a:pt x="1613" y="476"/>
                    </a:cubicBezTo>
                    <a:cubicBezTo>
                      <a:pt x="1613" y="223"/>
                      <a:pt x="1406" y="1"/>
                      <a:pt x="1146" y="1"/>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01" name="Google Shape;3501;p97"/>
              <p:cNvSpPr/>
              <p:nvPr/>
            </p:nvSpPr>
            <p:spPr>
              <a:xfrm>
                <a:off x="7359861" y="1915384"/>
                <a:ext cx="163988" cy="152162"/>
              </a:xfrm>
              <a:custGeom>
                <a:rect b="b" l="l" r="r" t="t"/>
                <a:pathLst>
                  <a:path extrusionOk="0" h="1647" w="1775">
                    <a:moveTo>
                      <a:pt x="1056" y="1"/>
                    </a:moveTo>
                    <a:cubicBezTo>
                      <a:pt x="1034" y="1"/>
                      <a:pt x="1013" y="3"/>
                      <a:pt x="991" y="6"/>
                    </a:cubicBezTo>
                    <a:lnTo>
                      <a:pt x="960" y="6"/>
                    </a:lnTo>
                    <a:cubicBezTo>
                      <a:pt x="775" y="6"/>
                      <a:pt x="651" y="99"/>
                      <a:pt x="548" y="243"/>
                    </a:cubicBezTo>
                    <a:cubicBezTo>
                      <a:pt x="465" y="346"/>
                      <a:pt x="383" y="460"/>
                      <a:pt x="321" y="573"/>
                    </a:cubicBezTo>
                    <a:cubicBezTo>
                      <a:pt x="259" y="687"/>
                      <a:pt x="218" y="800"/>
                      <a:pt x="156" y="914"/>
                    </a:cubicBezTo>
                    <a:cubicBezTo>
                      <a:pt x="1" y="1234"/>
                      <a:pt x="186" y="1646"/>
                      <a:pt x="578" y="1646"/>
                    </a:cubicBezTo>
                    <a:cubicBezTo>
                      <a:pt x="672" y="1646"/>
                      <a:pt x="775" y="1636"/>
                      <a:pt x="878" y="1636"/>
                    </a:cubicBezTo>
                    <a:cubicBezTo>
                      <a:pt x="904" y="1641"/>
                      <a:pt x="930" y="1643"/>
                      <a:pt x="954" y="1643"/>
                    </a:cubicBezTo>
                    <a:cubicBezTo>
                      <a:pt x="1045" y="1643"/>
                      <a:pt x="1124" y="1615"/>
                      <a:pt x="1197" y="1574"/>
                    </a:cubicBezTo>
                    <a:cubicBezTo>
                      <a:pt x="1352" y="1522"/>
                      <a:pt x="1486" y="1440"/>
                      <a:pt x="1589" y="1295"/>
                    </a:cubicBezTo>
                    <a:cubicBezTo>
                      <a:pt x="1775" y="1017"/>
                      <a:pt x="1610" y="646"/>
                      <a:pt x="1517" y="357"/>
                    </a:cubicBezTo>
                    <a:cubicBezTo>
                      <a:pt x="1452" y="170"/>
                      <a:pt x="1260" y="1"/>
                      <a:pt x="1056" y="1"/>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02" name="Google Shape;3502;p97"/>
              <p:cNvSpPr/>
              <p:nvPr/>
            </p:nvSpPr>
            <p:spPr>
              <a:xfrm>
                <a:off x="7171206" y="1552025"/>
                <a:ext cx="161124" cy="141538"/>
              </a:xfrm>
              <a:custGeom>
                <a:rect b="b" l="l" r="r" t="t"/>
                <a:pathLst>
                  <a:path extrusionOk="0" h="1532" w="1744">
                    <a:moveTo>
                      <a:pt x="1074" y="1"/>
                    </a:moveTo>
                    <a:cubicBezTo>
                      <a:pt x="1033" y="1"/>
                      <a:pt x="992" y="4"/>
                      <a:pt x="949" y="9"/>
                    </a:cubicBezTo>
                    <a:cubicBezTo>
                      <a:pt x="867" y="20"/>
                      <a:pt x="795" y="61"/>
                      <a:pt x="733" y="112"/>
                    </a:cubicBezTo>
                    <a:lnTo>
                      <a:pt x="733" y="102"/>
                    </a:lnTo>
                    <a:cubicBezTo>
                      <a:pt x="681" y="91"/>
                      <a:pt x="640" y="82"/>
                      <a:pt x="599" y="82"/>
                    </a:cubicBezTo>
                    <a:lnTo>
                      <a:pt x="589" y="82"/>
                    </a:lnTo>
                    <a:cubicBezTo>
                      <a:pt x="577" y="80"/>
                      <a:pt x="566" y="79"/>
                      <a:pt x="554" y="79"/>
                    </a:cubicBezTo>
                    <a:cubicBezTo>
                      <a:pt x="407" y="79"/>
                      <a:pt x="243" y="195"/>
                      <a:pt x="176" y="318"/>
                    </a:cubicBezTo>
                    <a:cubicBezTo>
                      <a:pt x="83" y="494"/>
                      <a:pt x="62" y="731"/>
                      <a:pt x="32" y="927"/>
                    </a:cubicBezTo>
                    <a:cubicBezTo>
                      <a:pt x="0" y="1102"/>
                      <a:pt x="32" y="1257"/>
                      <a:pt x="155" y="1391"/>
                    </a:cubicBezTo>
                    <a:cubicBezTo>
                      <a:pt x="247" y="1484"/>
                      <a:pt x="372" y="1532"/>
                      <a:pt x="498" y="1532"/>
                    </a:cubicBezTo>
                    <a:cubicBezTo>
                      <a:pt x="583" y="1532"/>
                      <a:pt x="668" y="1510"/>
                      <a:pt x="743" y="1464"/>
                    </a:cubicBezTo>
                    <a:cubicBezTo>
                      <a:pt x="826" y="1412"/>
                      <a:pt x="919" y="1361"/>
                      <a:pt x="1011" y="1319"/>
                    </a:cubicBezTo>
                    <a:cubicBezTo>
                      <a:pt x="1022" y="1319"/>
                      <a:pt x="1032" y="1319"/>
                      <a:pt x="1032" y="1309"/>
                    </a:cubicBezTo>
                    <a:cubicBezTo>
                      <a:pt x="1063" y="1309"/>
                      <a:pt x="1084" y="1299"/>
                      <a:pt x="1104" y="1278"/>
                    </a:cubicBezTo>
                    <a:cubicBezTo>
                      <a:pt x="1125" y="1278"/>
                      <a:pt x="1146" y="1267"/>
                      <a:pt x="1156" y="1257"/>
                    </a:cubicBezTo>
                    <a:cubicBezTo>
                      <a:pt x="1341" y="1164"/>
                      <a:pt x="1465" y="969"/>
                      <a:pt x="1589" y="814"/>
                    </a:cubicBezTo>
                    <a:cubicBezTo>
                      <a:pt x="1744" y="607"/>
                      <a:pt x="1651" y="360"/>
                      <a:pt x="1476" y="215"/>
                    </a:cubicBezTo>
                    <a:cubicBezTo>
                      <a:pt x="1465" y="185"/>
                      <a:pt x="1444" y="153"/>
                      <a:pt x="1414" y="133"/>
                    </a:cubicBezTo>
                    <a:cubicBezTo>
                      <a:pt x="1312" y="32"/>
                      <a:pt x="1199" y="1"/>
                      <a:pt x="1074" y="1"/>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03" name="Google Shape;3503;p97"/>
              <p:cNvSpPr/>
              <p:nvPr/>
            </p:nvSpPr>
            <p:spPr>
              <a:xfrm>
                <a:off x="7460008" y="1266547"/>
                <a:ext cx="133500" cy="156504"/>
              </a:xfrm>
              <a:custGeom>
                <a:rect b="b" l="l" r="r" t="t"/>
                <a:pathLst>
                  <a:path extrusionOk="0" h="1694" w="1445">
                    <a:moveTo>
                      <a:pt x="564" y="1"/>
                    </a:moveTo>
                    <a:cubicBezTo>
                      <a:pt x="351" y="1"/>
                      <a:pt x="135" y="145"/>
                      <a:pt x="83" y="355"/>
                    </a:cubicBezTo>
                    <a:cubicBezTo>
                      <a:pt x="62" y="448"/>
                      <a:pt x="51" y="541"/>
                      <a:pt x="62" y="634"/>
                    </a:cubicBezTo>
                    <a:cubicBezTo>
                      <a:pt x="21" y="747"/>
                      <a:pt x="0" y="871"/>
                      <a:pt x="0" y="985"/>
                    </a:cubicBezTo>
                    <a:cubicBezTo>
                      <a:pt x="0" y="1180"/>
                      <a:pt x="72" y="1335"/>
                      <a:pt x="196" y="1490"/>
                    </a:cubicBezTo>
                    <a:cubicBezTo>
                      <a:pt x="268" y="1583"/>
                      <a:pt x="413" y="1666"/>
                      <a:pt x="526" y="1686"/>
                    </a:cubicBezTo>
                    <a:cubicBezTo>
                      <a:pt x="571" y="1691"/>
                      <a:pt x="614" y="1694"/>
                      <a:pt x="656" y="1694"/>
                    </a:cubicBezTo>
                    <a:cubicBezTo>
                      <a:pt x="787" y="1694"/>
                      <a:pt x="907" y="1669"/>
                      <a:pt x="1032" y="1614"/>
                    </a:cubicBezTo>
                    <a:cubicBezTo>
                      <a:pt x="1279" y="1510"/>
                      <a:pt x="1444" y="1212"/>
                      <a:pt x="1424" y="943"/>
                    </a:cubicBezTo>
                    <a:cubicBezTo>
                      <a:pt x="1382" y="552"/>
                      <a:pt x="1114" y="273"/>
                      <a:pt x="794" y="66"/>
                    </a:cubicBezTo>
                    <a:cubicBezTo>
                      <a:pt x="724" y="21"/>
                      <a:pt x="644" y="1"/>
                      <a:pt x="564" y="1"/>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04" name="Google Shape;3504;p97"/>
              <p:cNvSpPr/>
              <p:nvPr/>
            </p:nvSpPr>
            <p:spPr>
              <a:xfrm>
                <a:off x="6821520" y="1081218"/>
                <a:ext cx="162048" cy="180340"/>
              </a:xfrm>
              <a:custGeom>
                <a:rect b="b" l="l" r="r" t="t"/>
                <a:pathLst>
                  <a:path extrusionOk="0" h="1952" w="1754">
                    <a:moveTo>
                      <a:pt x="850" y="0"/>
                    </a:moveTo>
                    <a:cubicBezTo>
                      <a:pt x="689" y="0"/>
                      <a:pt x="526" y="60"/>
                      <a:pt x="381" y="154"/>
                    </a:cubicBezTo>
                    <a:cubicBezTo>
                      <a:pt x="196" y="277"/>
                      <a:pt x="103" y="504"/>
                      <a:pt x="175" y="721"/>
                    </a:cubicBezTo>
                    <a:cubicBezTo>
                      <a:pt x="41" y="979"/>
                      <a:pt x="0" y="1278"/>
                      <a:pt x="175" y="1547"/>
                    </a:cubicBezTo>
                    <a:cubicBezTo>
                      <a:pt x="335" y="1786"/>
                      <a:pt x="631" y="1952"/>
                      <a:pt x="928" y="1952"/>
                    </a:cubicBezTo>
                    <a:cubicBezTo>
                      <a:pt x="1015" y="1952"/>
                      <a:pt x="1102" y="1938"/>
                      <a:pt x="1186" y="1907"/>
                    </a:cubicBezTo>
                    <a:cubicBezTo>
                      <a:pt x="1424" y="1815"/>
                      <a:pt x="1578" y="1660"/>
                      <a:pt x="1671" y="1423"/>
                    </a:cubicBezTo>
                    <a:cubicBezTo>
                      <a:pt x="1754" y="1185"/>
                      <a:pt x="1671" y="917"/>
                      <a:pt x="1589" y="701"/>
                    </a:cubicBezTo>
                    <a:cubicBezTo>
                      <a:pt x="1495" y="463"/>
                      <a:pt x="1392" y="206"/>
                      <a:pt x="1155" y="82"/>
                    </a:cubicBezTo>
                    <a:cubicBezTo>
                      <a:pt x="1058" y="25"/>
                      <a:pt x="955" y="0"/>
                      <a:pt x="850"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05" name="Google Shape;3505;p97"/>
              <p:cNvSpPr/>
              <p:nvPr/>
            </p:nvSpPr>
            <p:spPr>
              <a:xfrm>
                <a:off x="7283641" y="981994"/>
                <a:ext cx="146896" cy="132484"/>
              </a:xfrm>
              <a:custGeom>
                <a:rect b="b" l="l" r="r" t="t"/>
                <a:pathLst>
                  <a:path extrusionOk="0" h="1434" w="1590">
                    <a:moveTo>
                      <a:pt x="1115" y="1"/>
                    </a:moveTo>
                    <a:cubicBezTo>
                      <a:pt x="867" y="10"/>
                      <a:pt x="640" y="93"/>
                      <a:pt x="486" y="289"/>
                    </a:cubicBezTo>
                    <a:cubicBezTo>
                      <a:pt x="300" y="310"/>
                      <a:pt x="124" y="464"/>
                      <a:pt x="73" y="650"/>
                    </a:cubicBezTo>
                    <a:cubicBezTo>
                      <a:pt x="1" y="898"/>
                      <a:pt x="135" y="1115"/>
                      <a:pt x="362" y="1218"/>
                    </a:cubicBezTo>
                    <a:cubicBezTo>
                      <a:pt x="383" y="1228"/>
                      <a:pt x="403" y="1238"/>
                      <a:pt x="413" y="1248"/>
                    </a:cubicBezTo>
                    <a:lnTo>
                      <a:pt x="537" y="1310"/>
                    </a:lnTo>
                    <a:cubicBezTo>
                      <a:pt x="671" y="1383"/>
                      <a:pt x="805" y="1434"/>
                      <a:pt x="950" y="1434"/>
                    </a:cubicBezTo>
                    <a:cubicBezTo>
                      <a:pt x="1167" y="1434"/>
                      <a:pt x="1373" y="1310"/>
                      <a:pt x="1476" y="1115"/>
                    </a:cubicBezTo>
                    <a:cubicBezTo>
                      <a:pt x="1579" y="929"/>
                      <a:pt x="1589" y="702"/>
                      <a:pt x="1589" y="485"/>
                    </a:cubicBezTo>
                    <a:cubicBezTo>
                      <a:pt x="1589" y="228"/>
                      <a:pt x="1373" y="1"/>
                      <a:pt x="1115" y="1"/>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06" name="Google Shape;3506;p97"/>
              <p:cNvSpPr/>
              <p:nvPr/>
            </p:nvSpPr>
            <p:spPr>
              <a:xfrm>
                <a:off x="6712873" y="724603"/>
                <a:ext cx="149483" cy="159461"/>
              </a:xfrm>
              <a:custGeom>
                <a:rect b="b" l="l" r="r" t="t"/>
                <a:pathLst>
                  <a:path extrusionOk="0" h="1726" w="1618">
                    <a:moveTo>
                      <a:pt x="830" y="0"/>
                    </a:moveTo>
                    <a:cubicBezTo>
                      <a:pt x="792" y="0"/>
                      <a:pt x="752" y="4"/>
                      <a:pt x="711" y="11"/>
                    </a:cubicBezTo>
                    <a:cubicBezTo>
                      <a:pt x="526" y="53"/>
                      <a:pt x="402" y="187"/>
                      <a:pt x="310" y="352"/>
                    </a:cubicBezTo>
                    <a:cubicBezTo>
                      <a:pt x="83" y="497"/>
                      <a:pt x="0" y="785"/>
                      <a:pt x="134" y="1012"/>
                    </a:cubicBezTo>
                    <a:cubicBezTo>
                      <a:pt x="258" y="1229"/>
                      <a:pt x="340" y="1497"/>
                      <a:pt x="557" y="1641"/>
                    </a:cubicBezTo>
                    <a:cubicBezTo>
                      <a:pt x="638" y="1687"/>
                      <a:pt x="735" y="1716"/>
                      <a:pt x="827" y="1716"/>
                    </a:cubicBezTo>
                    <a:cubicBezTo>
                      <a:pt x="840" y="1716"/>
                      <a:pt x="854" y="1715"/>
                      <a:pt x="867" y="1714"/>
                    </a:cubicBezTo>
                    <a:lnTo>
                      <a:pt x="1000" y="1714"/>
                    </a:lnTo>
                    <a:cubicBezTo>
                      <a:pt x="1037" y="1721"/>
                      <a:pt x="1075" y="1725"/>
                      <a:pt x="1112" y="1725"/>
                    </a:cubicBezTo>
                    <a:cubicBezTo>
                      <a:pt x="1374" y="1725"/>
                      <a:pt x="1618" y="1539"/>
                      <a:pt x="1609" y="1249"/>
                    </a:cubicBezTo>
                    <a:cubicBezTo>
                      <a:pt x="1599" y="868"/>
                      <a:pt x="1465" y="548"/>
                      <a:pt x="1259" y="238"/>
                    </a:cubicBezTo>
                    <a:cubicBezTo>
                      <a:pt x="1148" y="78"/>
                      <a:pt x="1004" y="0"/>
                      <a:pt x="830"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07" name="Google Shape;3507;p97"/>
              <p:cNvSpPr/>
              <p:nvPr/>
            </p:nvSpPr>
            <p:spPr>
              <a:xfrm>
                <a:off x="7161759" y="321234"/>
                <a:ext cx="123984" cy="142462"/>
              </a:xfrm>
              <a:custGeom>
                <a:rect b="b" l="l" r="r" t="t"/>
                <a:pathLst>
                  <a:path extrusionOk="0" h="1542" w="1342">
                    <a:moveTo>
                      <a:pt x="517" y="0"/>
                    </a:moveTo>
                    <a:cubicBezTo>
                      <a:pt x="362" y="0"/>
                      <a:pt x="166" y="93"/>
                      <a:pt x="104" y="238"/>
                    </a:cubicBezTo>
                    <a:cubicBezTo>
                      <a:pt x="22" y="433"/>
                      <a:pt x="1" y="578"/>
                      <a:pt x="32" y="774"/>
                    </a:cubicBezTo>
                    <a:lnTo>
                      <a:pt x="63" y="867"/>
                    </a:lnTo>
                    <a:cubicBezTo>
                      <a:pt x="22" y="1063"/>
                      <a:pt x="73" y="1259"/>
                      <a:pt x="280" y="1382"/>
                    </a:cubicBezTo>
                    <a:cubicBezTo>
                      <a:pt x="342" y="1414"/>
                      <a:pt x="424" y="1434"/>
                      <a:pt x="507" y="1444"/>
                    </a:cubicBezTo>
                    <a:cubicBezTo>
                      <a:pt x="584" y="1511"/>
                      <a:pt x="691" y="1542"/>
                      <a:pt x="798" y="1542"/>
                    </a:cubicBezTo>
                    <a:cubicBezTo>
                      <a:pt x="890" y="1542"/>
                      <a:pt x="981" y="1519"/>
                      <a:pt x="1053" y="1476"/>
                    </a:cubicBezTo>
                    <a:cubicBezTo>
                      <a:pt x="1291" y="1331"/>
                      <a:pt x="1342" y="1052"/>
                      <a:pt x="1218" y="816"/>
                    </a:cubicBezTo>
                    <a:cubicBezTo>
                      <a:pt x="1218" y="816"/>
                      <a:pt x="1218" y="805"/>
                      <a:pt x="1208" y="795"/>
                    </a:cubicBezTo>
                    <a:cubicBezTo>
                      <a:pt x="1249" y="630"/>
                      <a:pt x="1229" y="465"/>
                      <a:pt x="1136" y="320"/>
                    </a:cubicBezTo>
                    <a:cubicBezTo>
                      <a:pt x="1074" y="227"/>
                      <a:pt x="991" y="145"/>
                      <a:pt x="899" y="93"/>
                    </a:cubicBezTo>
                    <a:cubicBezTo>
                      <a:pt x="816" y="42"/>
                      <a:pt x="723" y="0"/>
                      <a:pt x="610"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sp>
        <p:nvSpPr>
          <p:cNvPr id="3508" name="Google Shape;3508;p97"/>
          <p:cNvSpPr/>
          <p:nvPr/>
        </p:nvSpPr>
        <p:spPr>
          <a:xfrm>
            <a:off x="7330000" y="3786975"/>
            <a:ext cx="1317958" cy="928005"/>
          </a:xfrm>
          <a:custGeom>
            <a:rect b="b" l="l" r="r" t="t"/>
            <a:pathLst>
              <a:path extrusionOk="0" h="10947" w="15547">
                <a:moveTo>
                  <a:pt x="842" y="1"/>
                </a:moveTo>
                <a:cubicBezTo>
                  <a:pt x="373" y="1"/>
                  <a:pt x="0" y="373"/>
                  <a:pt x="0" y="831"/>
                </a:cubicBezTo>
                <a:cubicBezTo>
                  <a:pt x="0" y="1289"/>
                  <a:pt x="373" y="1662"/>
                  <a:pt x="842" y="1662"/>
                </a:cubicBezTo>
                <a:cubicBezTo>
                  <a:pt x="980" y="1662"/>
                  <a:pt x="1108" y="1629"/>
                  <a:pt x="1214" y="1577"/>
                </a:cubicBezTo>
                <a:lnTo>
                  <a:pt x="2577" y="3238"/>
                </a:lnTo>
                <a:cubicBezTo>
                  <a:pt x="2471" y="3376"/>
                  <a:pt x="2407" y="3557"/>
                  <a:pt x="2407" y="3749"/>
                </a:cubicBezTo>
                <a:cubicBezTo>
                  <a:pt x="2407" y="4206"/>
                  <a:pt x="2780" y="4590"/>
                  <a:pt x="3237" y="4590"/>
                </a:cubicBezTo>
                <a:cubicBezTo>
                  <a:pt x="3376" y="4590"/>
                  <a:pt x="3504" y="4547"/>
                  <a:pt x="3610" y="4494"/>
                </a:cubicBezTo>
                <a:lnTo>
                  <a:pt x="4792" y="5931"/>
                </a:lnTo>
                <a:cubicBezTo>
                  <a:pt x="4462" y="6251"/>
                  <a:pt x="4259" y="6698"/>
                  <a:pt x="4259" y="7199"/>
                </a:cubicBezTo>
                <a:cubicBezTo>
                  <a:pt x="4259" y="7689"/>
                  <a:pt x="4462" y="8125"/>
                  <a:pt x="4782" y="8455"/>
                </a:cubicBezTo>
                <a:lnTo>
                  <a:pt x="3802" y="9414"/>
                </a:lnTo>
                <a:cubicBezTo>
                  <a:pt x="3663" y="9328"/>
                  <a:pt x="3514" y="9275"/>
                  <a:pt x="3344" y="9275"/>
                </a:cubicBezTo>
                <a:cubicBezTo>
                  <a:pt x="2886" y="9275"/>
                  <a:pt x="2503" y="9658"/>
                  <a:pt x="2503" y="10116"/>
                </a:cubicBezTo>
                <a:cubicBezTo>
                  <a:pt x="2503" y="10574"/>
                  <a:pt x="2886" y="10947"/>
                  <a:pt x="3344" y="10947"/>
                </a:cubicBezTo>
                <a:cubicBezTo>
                  <a:pt x="3802" y="10947"/>
                  <a:pt x="4174" y="10574"/>
                  <a:pt x="4174" y="10116"/>
                </a:cubicBezTo>
                <a:cubicBezTo>
                  <a:pt x="4174" y="9946"/>
                  <a:pt x="4132" y="9797"/>
                  <a:pt x="4047" y="9669"/>
                </a:cubicBezTo>
                <a:lnTo>
                  <a:pt x="5058" y="8678"/>
                </a:lnTo>
                <a:cubicBezTo>
                  <a:pt x="5346" y="8870"/>
                  <a:pt x="5686" y="8988"/>
                  <a:pt x="6059" y="8988"/>
                </a:cubicBezTo>
                <a:cubicBezTo>
                  <a:pt x="6911" y="8988"/>
                  <a:pt x="7624" y="8380"/>
                  <a:pt x="7806" y="7582"/>
                </a:cubicBezTo>
                <a:lnTo>
                  <a:pt x="10435" y="7902"/>
                </a:lnTo>
                <a:cubicBezTo>
                  <a:pt x="10478" y="8316"/>
                  <a:pt x="10840" y="8657"/>
                  <a:pt x="11266" y="8657"/>
                </a:cubicBezTo>
                <a:cubicBezTo>
                  <a:pt x="11554" y="8657"/>
                  <a:pt x="11798" y="8519"/>
                  <a:pt x="11947" y="8295"/>
                </a:cubicBezTo>
                <a:lnTo>
                  <a:pt x="13896" y="9126"/>
                </a:lnTo>
                <a:cubicBezTo>
                  <a:pt x="13885" y="9179"/>
                  <a:pt x="13875" y="9222"/>
                  <a:pt x="13875" y="9275"/>
                </a:cubicBezTo>
                <a:cubicBezTo>
                  <a:pt x="13875" y="9743"/>
                  <a:pt x="14247" y="10116"/>
                  <a:pt x="14716" y="10116"/>
                </a:cubicBezTo>
                <a:cubicBezTo>
                  <a:pt x="15174" y="10116"/>
                  <a:pt x="15546" y="9743"/>
                  <a:pt x="15546" y="9275"/>
                </a:cubicBezTo>
                <a:cubicBezTo>
                  <a:pt x="15546" y="8817"/>
                  <a:pt x="15174" y="8444"/>
                  <a:pt x="14716" y="8444"/>
                </a:cubicBezTo>
                <a:cubicBezTo>
                  <a:pt x="14429" y="8444"/>
                  <a:pt x="14183" y="8583"/>
                  <a:pt x="14034" y="8796"/>
                </a:cubicBezTo>
                <a:lnTo>
                  <a:pt x="12086" y="7976"/>
                </a:lnTo>
                <a:cubicBezTo>
                  <a:pt x="12096" y="7923"/>
                  <a:pt x="12107" y="7869"/>
                  <a:pt x="12107" y="7816"/>
                </a:cubicBezTo>
                <a:cubicBezTo>
                  <a:pt x="12107" y="7358"/>
                  <a:pt x="11734" y="6986"/>
                  <a:pt x="11266" y="6986"/>
                </a:cubicBezTo>
                <a:cubicBezTo>
                  <a:pt x="10904" y="6986"/>
                  <a:pt x="10595" y="7220"/>
                  <a:pt x="10478" y="7550"/>
                </a:cubicBezTo>
                <a:lnTo>
                  <a:pt x="7837" y="7230"/>
                </a:lnTo>
                <a:cubicBezTo>
                  <a:pt x="7837" y="7220"/>
                  <a:pt x="7848" y="7209"/>
                  <a:pt x="7848" y="7199"/>
                </a:cubicBezTo>
                <a:cubicBezTo>
                  <a:pt x="7848" y="6837"/>
                  <a:pt x="7742" y="6506"/>
                  <a:pt x="7560" y="6229"/>
                </a:cubicBezTo>
                <a:lnTo>
                  <a:pt x="8519" y="5282"/>
                </a:lnTo>
                <a:cubicBezTo>
                  <a:pt x="8646" y="5367"/>
                  <a:pt x="8807" y="5420"/>
                  <a:pt x="8977" y="5420"/>
                </a:cubicBezTo>
                <a:cubicBezTo>
                  <a:pt x="9434" y="5420"/>
                  <a:pt x="9807" y="5048"/>
                  <a:pt x="9807" y="4590"/>
                </a:cubicBezTo>
                <a:cubicBezTo>
                  <a:pt x="9807" y="4121"/>
                  <a:pt x="9434" y="3749"/>
                  <a:pt x="8977" y="3749"/>
                </a:cubicBezTo>
                <a:cubicBezTo>
                  <a:pt x="8519" y="3749"/>
                  <a:pt x="8135" y="4121"/>
                  <a:pt x="8135" y="4590"/>
                </a:cubicBezTo>
                <a:cubicBezTo>
                  <a:pt x="8135" y="4750"/>
                  <a:pt x="8189" y="4899"/>
                  <a:pt x="8274" y="5027"/>
                </a:cubicBezTo>
                <a:lnTo>
                  <a:pt x="7337" y="5942"/>
                </a:lnTo>
                <a:cubicBezTo>
                  <a:pt x="7007" y="5612"/>
                  <a:pt x="6559" y="5399"/>
                  <a:pt x="6059" y="5399"/>
                </a:cubicBezTo>
                <a:cubicBezTo>
                  <a:pt x="5686" y="5399"/>
                  <a:pt x="5346" y="5516"/>
                  <a:pt x="5058" y="5708"/>
                </a:cubicBezTo>
                <a:lnTo>
                  <a:pt x="3887" y="4270"/>
                </a:lnTo>
                <a:cubicBezTo>
                  <a:pt x="4004" y="4132"/>
                  <a:pt x="4068" y="3951"/>
                  <a:pt x="4068" y="3749"/>
                </a:cubicBezTo>
                <a:cubicBezTo>
                  <a:pt x="4068" y="3589"/>
                  <a:pt x="4025" y="3440"/>
                  <a:pt x="3951" y="3312"/>
                </a:cubicBezTo>
                <a:lnTo>
                  <a:pt x="5591" y="1736"/>
                </a:lnTo>
                <a:cubicBezTo>
                  <a:pt x="5719" y="1821"/>
                  <a:pt x="5878" y="1875"/>
                  <a:pt x="6059" y="1875"/>
                </a:cubicBezTo>
                <a:cubicBezTo>
                  <a:pt x="6517" y="1875"/>
                  <a:pt x="6890" y="1502"/>
                  <a:pt x="6890" y="1033"/>
                </a:cubicBezTo>
                <a:cubicBezTo>
                  <a:pt x="6890" y="576"/>
                  <a:pt x="6517" y="203"/>
                  <a:pt x="6059" y="203"/>
                </a:cubicBezTo>
                <a:cubicBezTo>
                  <a:pt x="5591" y="203"/>
                  <a:pt x="5218" y="576"/>
                  <a:pt x="5218" y="1033"/>
                </a:cubicBezTo>
                <a:cubicBezTo>
                  <a:pt x="5218" y="1204"/>
                  <a:pt x="5260" y="1353"/>
                  <a:pt x="5346" y="1480"/>
                </a:cubicBezTo>
                <a:lnTo>
                  <a:pt x="3706" y="3056"/>
                </a:lnTo>
                <a:cubicBezTo>
                  <a:pt x="3568" y="2971"/>
                  <a:pt x="3408" y="2918"/>
                  <a:pt x="3237" y="2918"/>
                </a:cubicBezTo>
                <a:cubicBezTo>
                  <a:pt x="3099" y="2918"/>
                  <a:pt x="2971" y="2950"/>
                  <a:pt x="2854" y="3014"/>
                </a:cubicBezTo>
                <a:lnTo>
                  <a:pt x="1491" y="1353"/>
                </a:lnTo>
                <a:cubicBezTo>
                  <a:pt x="1609" y="1204"/>
                  <a:pt x="1672" y="1023"/>
                  <a:pt x="1672" y="831"/>
                </a:cubicBezTo>
                <a:cubicBezTo>
                  <a:pt x="1672" y="373"/>
                  <a:pt x="1299" y="1"/>
                  <a:pt x="842"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3509" name="Google Shape;3509;p97"/>
          <p:cNvGrpSpPr/>
          <p:nvPr/>
        </p:nvGrpSpPr>
        <p:grpSpPr>
          <a:xfrm rot="5400000">
            <a:off x="-688801" y="3478533"/>
            <a:ext cx="2241432" cy="2283840"/>
            <a:chOff x="5510175" y="238275"/>
            <a:chExt cx="2841932" cy="2895701"/>
          </a:xfrm>
        </p:grpSpPr>
        <p:sp>
          <p:nvSpPr>
            <p:cNvPr id="3510" name="Google Shape;3510;p97"/>
            <p:cNvSpPr/>
            <p:nvPr/>
          </p:nvSpPr>
          <p:spPr>
            <a:xfrm>
              <a:off x="5510175" y="238275"/>
              <a:ext cx="2841932" cy="2895701"/>
            </a:xfrm>
            <a:custGeom>
              <a:rect b="b" l="l" r="r" t="t"/>
              <a:pathLst>
                <a:path extrusionOk="0" h="31343" w="30761">
                  <a:moveTo>
                    <a:pt x="25462" y="1"/>
                  </a:moveTo>
                  <a:cubicBezTo>
                    <a:pt x="25003" y="1"/>
                    <a:pt x="24504" y="84"/>
                    <a:pt x="23962" y="262"/>
                  </a:cubicBezTo>
                  <a:cubicBezTo>
                    <a:pt x="22714" y="644"/>
                    <a:pt x="21848" y="1706"/>
                    <a:pt x="21270" y="2862"/>
                  </a:cubicBezTo>
                  <a:cubicBezTo>
                    <a:pt x="20785" y="3728"/>
                    <a:pt x="20693" y="5740"/>
                    <a:pt x="19919" y="6421"/>
                  </a:cubicBezTo>
                  <a:cubicBezTo>
                    <a:pt x="19549" y="6724"/>
                    <a:pt x="19197" y="6855"/>
                    <a:pt x="18859" y="6855"/>
                  </a:cubicBezTo>
                  <a:cubicBezTo>
                    <a:pt x="16740" y="6855"/>
                    <a:pt x="15176" y="1692"/>
                    <a:pt x="13183" y="1603"/>
                  </a:cubicBezTo>
                  <a:cubicBezTo>
                    <a:pt x="13116" y="1599"/>
                    <a:pt x="13051" y="1598"/>
                    <a:pt x="12987" y="1598"/>
                  </a:cubicBezTo>
                  <a:cubicBezTo>
                    <a:pt x="9937" y="1598"/>
                    <a:pt x="10508" y="5882"/>
                    <a:pt x="11357" y="7762"/>
                  </a:cubicBezTo>
                  <a:cubicBezTo>
                    <a:pt x="11842" y="8917"/>
                    <a:pt x="12420" y="10072"/>
                    <a:pt x="13276" y="11134"/>
                  </a:cubicBezTo>
                  <a:cubicBezTo>
                    <a:pt x="13956" y="12094"/>
                    <a:pt x="15205" y="12867"/>
                    <a:pt x="15586" y="14116"/>
                  </a:cubicBezTo>
                  <a:cubicBezTo>
                    <a:pt x="16357" y="16711"/>
                    <a:pt x="14815" y="17501"/>
                    <a:pt x="12974" y="17501"/>
                  </a:cubicBezTo>
                  <a:cubicBezTo>
                    <a:pt x="11807" y="17501"/>
                    <a:pt x="10520" y="17184"/>
                    <a:pt x="9624" y="16808"/>
                  </a:cubicBezTo>
                  <a:cubicBezTo>
                    <a:pt x="8752" y="16450"/>
                    <a:pt x="7859" y="16277"/>
                    <a:pt x="6986" y="16277"/>
                  </a:cubicBezTo>
                  <a:cubicBezTo>
                    <a:pt x="4586" y="16277"/>
                    <a:pt x="2333" y="17587"/>
                    <a:pt x="1062" y="19985"/>
                  </a:cubicBezTo>
                  <a:cubicBezTo>
                    <a:pt x="0" y="22203"/>
                    <a:pt x="93" y="25472"/>
                    <a:pt x="1248" y="27783"/>
                  </a:cubicBezTo>
                  <a:cubicBezTo>
                    <a:pt x="1953" y="29293"/>
                    <a:pt x="2762" y="29890"/>
                    <a:pt x="3534" y="29890"/>
                  </a:cubicBezTo>
                  <a:cubicBezTo>
                    <a:pt x="4978" y="29890"/>
                    <a:pt x="6291" y="27799"/>
                    <a:pt x="6540" y="25669"/>
                  </a:cubicBezTo>
                  <a:cubicBezTo>
                    <a:pt x="6754" y="23757"/>
                    <a:pt x="7623" y="23083"/>
                    <a:pt x="8725" y="23083"/>
                  </a:cubicBezTo>
                  <a:cubicBezTo>
                    <a:pt x="10121" y="23083"/>
                    <a:pt x="11892" y="24164"/>
                    <a:pt x="13183" y="25184"/>
                  </a:cubicBezTo>
                  <a:cubicBezTo>
                    <a:pt x="14106" y="25895"/>
                    <a:pt x="14783" y="26188"/>
                    <a:pt x="15317" y="26188"/>
                  </a:cubicBezTo>
                  <a:cubicBezTo>
                    <a:pt x="16736" y="26188"/>
                    <a:pt x="17148" y="24117"/>
                    <a:pt x="18474" y="22295"/>
                  </a:cubicBezTo>
                  <a:cubicBezTo>
                    <a:pt x="19049" y="21552"/>
                    <a:pt x="19836" y="21252"/>
                    <a:pt x="20692" y="21252"/>
                  </a:cubicBezTo>
                  <a:cubicBezTo>
                    <a:pt x="22710" y="21252"/>
                    <a:pt x="25108" y="22925"/>
                    <a:pt x="25984" y="24410"/>
                  </a:cubicBezTo>
                  <a:cubicBezTo>
                    <a:pt x="26655" y="25669"/>
                    <a:pt x="26944" y="27010"/>
                    <a:pt x="27336" y="28454"/>
                  </a:cubicBezTo>
                  <a:cubicBezTo>
                    <a:pt x="27624" y="29227"/>
                    <a:pt x="27624" y="30671"/>
                    <a:pt x="28006" y="31342"/>
                  </a:cubicBezTo>
                  <a:lnTo>
                    <a:pt x="28099" y="31146"/>
                  </a:lnTo>
                  <a:cubicBezTo>
                    <a:pt x="28129" y="31161"/>
                    <a:pt x="28159" y="31168"/>
                    <a:pt x="28189" y="31168"/>
                  </a:cubicBezTo>
                  <a:cubicBezTo>
                    <a:pt x="28548" y="31168"/>
                    <a:pt x="28887" y="30143"/>
                    <a:pt x="29069" y="29609"/>
                  </a:cubicBezTo>
                  <a:cubicBezTo>
                    <a:pt x="30502" y="24802"/>
                    <a:pt x="29935" y="19315"/>
                    <a:pt x="30409" y="14311"/>
                  </a:cubicBezTo>
                  <a:cubicBezTo>
                    <a:pt x="30760" y="10859"/>
                    <a:pt x="30710" y="1"/>
                    <a:pt x="25462"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11" name="Google Shape;3511;p97"/>
            <p:cNvSpPr/>
            <p:nvPr/>
          </p:nvSpPr>
          <p:spPr>
            <a:xfrm>
              <a:off x="5774125" y="2413353"/>
              <a:ext cx="160200" cy="180987"/>
            </a:xfrm>
            <a:custGeom>
              <a:rect b="b" l="l" r="r" t="t"/>
              <a:pathLst>
                <a:path extrusionOk="0" h="1959" w="1734">
                  <a:moveTo>
                    <a:pt x="991" y="1"/>
                  </a:moveTo>
                  <a:cubicBezTo>
                    <a:pt x="816" y="1"/>
                    <a:pt x="681" y="104"/>
                    <a:pt x="578" y="249"/>
                  </a:cubicBezTo>
                  <a:cubicBezTo>
                    <a:pt x="568" y="258"/>
                    <a:pt x="557" y="279"/>
                    <a:pt x="537" y="300"/>
                  </a:cubicBezTo>
                  <a:cubicBezTo>
                    <a:pt x="351" y="320"/>
                    <a:pt x="217" y="465"/>
                    <a:pt x="145" y="650"/>
                  </a:cubicBezTo>
                  <a:cubicBezTo>
                    <a:pt x="0" y="1012"/>
                    <a:pt x="0" y="1393"/>
                    <a:pt x="248" y="1703"/>
                  </a:cubicBezTo>
                  <a:cubicBezTo>
                    <a:pt x="381" y="1873"/>
                    <a:pt x="606" y="1959"/>
                    <a:pt x="825" y="1959"/>
                  </a:cubicBezTo>
                  <a:cubicBezTo>
                    <a:pt x="910" y="1959"/>
                    <a:pt x="995" y="1946"/>
                    <a:pt x="1073" y="1920"/>
                  </a:cubicBezTo>
                  <a:cubicBezTo>
                    <a:pt x="1373" y="1837"/>
                    <a:pt x="1630" y="1579"/>
                    <a:pt x="1692" y="1269"/>
                  </a:cubicBezTo>
                  <a:cubicBezTo>
                    <a:pt x="1733" y="1074"/>
                    <a:pt x="1713" y="898"/>
                    <a:pt x="1661" y="733"/>
                  </a:cubicBezTo>
                  <a:cubicBezTo>
                    <a:pt x="1692" y="547"/>
                    <a:pt x="1579" y="362"/>
                    <a:pt x="1424" y="258"/>
                  </a:cubicBezTo>
                  <a:cubicBezTo>
                    <a:pt x="1393" y="228"/>
                    <a:pt x="1362" y="187"/>
                    <a:pt x="1331" y="145"/>
                  </a:cubicBezTo>
                  <a:cubicBezTo>
                    <a:pt x="1259" y="52"/>
                    <a:pt x="1104" y="1"/>
                    <a:pt x="991" y="1"/>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12" name="Google Shape;3512;p97"/>
            <p:cNvSpPr/>
            <p:nvPr/>
          </p:nvSpPr>
          <p:spPr>
            <a:xfrm>
              <a:off x="5898017" y="1960377"/>
              <a:ext cx="158260" cy="159738"/>
            </a:xfrm>
            <a:custGeom>
              <a:rect b="b" l="l" r="r" t="t"/>
              <a:pathLst>
                <a:path extrusionOk="0" h="1729" w="1713">
                  <a:moveTo>
                    <a:pt x="814" y="0"/>
                  </a:moveTo>
                  <a:cubicBezTo>
                    <a:pt x="725" y="0"/>
                    <a:pt x="637" y="23"/>
                    <a:pt x="568" y="66"/>
                  </a:cubicBezTo>
                  <a:cubicBezTo>
                    <a:pt x="444" y="138"/>
                    <a:pt x="372" y="242"/>
                    <a:pt x="341" y="375"/>
                  </a:cubicBezTo>
                  <a:cubicBezTo>
                    <a:pt x="341" y="386"/>
                    <a:pt x="330" y="396"/>
                    <a:pt x="330" y="407"/>
                  </a:cubicBezTo>
                  <a:cubicBezTo>
                    <a:pt x="330" y="399"/>
                    <a:pt x="329" y="396"/>
                    <a:pt x="328" y="396"/>
                  </a:cubicBezTo>
                  <a:cubicBezTo>
                    <a:pt x="324" y="396"/>
                    <a:pt x="318" y="412"/>
                    <a:pt x="323" y="412"/>
                  </a:cubicBezTo>
                  <a:cubicBezTo>
                    <a:pt x="324" y="412"/>
                    <a:pt x="327" y="410"/>
                    <a:pt x="330" y="407"/>
                  </a:cubicBezTo>
                  <a:lnTo>
                    <a:pt x="330" y="407"/>
                  </a:lnTo>
                  <a:cubicBezTo>
                    <a:pt x="310" y="437"/>
                    <a:pt x="289" y="478"/>
                    <a:pt x="268" y="510"/>
                  </a:cubicBezTo>
                  <a:cubicBezTo>
                    <a:pt x="217" y="613"/>
                    <a:pt x="155" y="716"/>
                    <a:pt x="103" y="819"/>
                  </a:cubicBezTo>
                  <a:cubicBezTo>
                    <a:pt x="0" y="1005"/>
                    <a:pt x="21" y="1242"/>
                    <a:pt x="176" y="1397"/>
                  </a:cubicBezTo>
                  <a:lnTo>
                    <a:pt x="279" y="1500"/>
                  </a:lnTo>
                  <a:cubicBezTo>
                    <a:pt x="330" y="1551"/>
                    <a:pt x="424" y="1603"/>
                    <a:pt x="506" y="1624"/>
                  </a:cubicBezTo>
                  <a:cubicBezTo>
                    <a:pt x="591" y="1695"/>
                    <a:pt x="696" y="1729"/>
                    <a:pt x="802" y="1729"/>
                  </a:cubicBezTo>
                  <a:cubicBezTo>
                    <a:pt x="926" y="1729"/>
                    <a:pt x="1051" y="1682"/>
                    <a:pt x="1146" y="1592"/>
                  </a:cubicBezTo>
                  <a:cubicBezTo>
                    <a:pt x="1331" y="1417"/>
                    <a:pt x="1527" y="1262"/>
                    <a:pt x="1600" y="1015"/>
                  </a:cubicBezTo>
                  <a:cubicBezTo>
                    <a:pt x="1713" y="581"/>
                    <a:pt x="1362" y="283"/>
                    <a:pt x="1052" y="66"/>
                  </a:cubicBezTo>
                  <a:cubicBezTo>
                    <a:pt x="982" y="21"/>
                    <a:pt x="897" y="0"/>
                    <a:pt x="814"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13" name="Google Shape;3513;p97"/>
            <p:cNvSpPr/>
            <p:nvPr/>
          </p:nvSpPr>
          <p:spPr>
            <a:xfrm>
              <a:off x="6434602" y="2116420"/>
              <a:ext cx="143016" cy="187085"/>
            </a:xfrm>
            <a:custGeom>
              <a:rect b="b" l="l" r="r" t="t"/>
              <a:pathLst>
                <a:path extrusionOk="0" h="2025" w="1548">
                  <a:moveTo>
                    <a:pt x="601" y="0"/>
                  </a:moveTo>
                  <a:cubicBezTo>
                    <a:pt x="436" y="0"/>
                    <a:pt x="276" y="83"/>
                    <a:pt x="175" y="265"/>
                  </a:cubicBezTo>
                  <a:cubicBezTo>
                    <a:pt x="72" y="440"/>
                    <a:pt x="51" y="646"/>
                    <a:pt x="41" y="832"/>
                  </a:cubicBezTo>
                  <a:cubicBezTo>
                    <a:pt x="0" y="1224"/>
                    <a:pt x="10" y="1698"/>
                    <a:pt x="361" y="1946"/>
                  </a:cubicBezTo>
                  <a:cubicBezTo>
                    <a:pt x="443" y="2000"/>
                    <a:pt x="526" y="2024"/>
                    <a:pt x="608" y="2024"/>
                  </a:cubicBezTo>
                  <a:cubicBezTo>
                    <a:pt x="743" y="2024"/>
                    <a:pt x="875" y="1960"/>
                    <a:pt x="990" y="1863"/>
                  </a:cubicBezTo>
                  <a:cubicBezTo>
                    <a:pt x="1186" y="1853"/>
                    <a:pt x="1372" y="1719"/>
                    <a:pt x="1434" y="1523"/>
                  </a:cubicBezTo>
                  <a:cubicBezTo>
                    <a:pt x="1454" y="1420"/>
                    <a:pt x="1475" y="1327"/>
                    <a:pt x="1485" y="1234"/>
                  </a:cubicBezTo>
                  <a:cubicBezTo>
                    <a:pt x="1516" y="1173"/>
                    <a:pt x="1547" y="1100"/>
                    <a:pt x="1547" y="1017"/>
                  </a:cubicBezTo>
                  <a:cubicBezTo>
                    <a:pt x="1547" y="863"/>
                    <a:pt x="1475" y="749"/>
                    <a:pt x="1382" y="667"/>
                  </a:cubicBezTo>
                  <a:cubicBezTo>
                    <a:pt x="1351" y="616"/>
                    <a:pt x="1320" y="574"/>
                    <a:pt x="1279" y="522"/>
                  </a:cubicBezTo>
                  <a:cubicBezTo>
                    <a:pt x="1238" y="471"/>
                    <a:pt x="1186" y="440"/>
                    <a:pt x="1135" y="389"/>
                  </a:cubicBezTo>
                  <a:cubicBezTo>
                    <a:pt x="1124" y="347"/>
                    <a:pt x="1103" y="295"/>
                    <a:pt x="1073" y="254"/>
                  </a:cubicBezTo>
                  <a:cubicBezTo>
                    <a:pt x="951" y="91"/>
                    <a:pt x="774" y="0"/>
                    <a:pt x="601"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14" name="Google Shape;3514;p97"/>
            <p:cNvSpPr/>
            <p:nvPr/>
          </p:nvSpPr>
          <p:spPr>
            <a:xfrm>
              <a:off x="6864018" y="1933954"/>
              <a:ext cx="156689" cy="160200"/>
            </a:xfrm>
            <a:custGeom>
              <a:rect b="b" l="l" r="r" t="t"/>
              <a:pathLst>
                <a:path extrusionOk="0" h="1734" w="1696">
                  <a:moveTo>
                    <a:pt x="1146" y="1"/>
                  </a:moveTo>
                  <a:cubicBezTo>
                    <a:pt x="1140" y="1"/>
                    <a:pt x="1134" y="1"/>
                    <a:pt x="1129" y="1"/>
                  </a:cubicBezTo>
                  <a:cubicBezTo>
                    <a:pt x="973" y="1"/>
                    <a:pt x="829" y="42"/>
                    <a:pt x="705" y="115"/>
                  </a:cubicBezTo>
                  <a:cubicBezTo>
                    <a:pt x="592" y="145"/>
                    <a:pt x="489" y="218"/>
                    <a:pt x="427" y="331"/>
                  </a:cubicBezTo>
                  <a:cubicBezTo>
                    <a:pt x="386" y="414"/>
                    <a:pt x="334" y="476"/>
                    <a:pt x="283" y="548"/>
                  </a:cubicBezTo>
                  <a:cubicBezTo>
                    <a:pt x="180" y="693"/>
                    <a:pt x="128" y="858"/>
                    <a:pt x="86" y="1023"/>
                  </a:cubicBezTo>
                  <a:cubicBezTo>
                    <a:pt x="1" y="1347"/>
                    <a:pt x="259" y="1627"/>
                    <a:pt x="559" y="1627"/>
                  </a:cubicBezTo>
                  <a:cubicBezTo>
                    <a:pt x="584" y="1627"/>
                    <a:pt x="609" y="1625"/>
                    <a:pt x="633" y="1621"/>
                  </a:cubicBezTo>
                  <a:cubicBezTo>
                    <a:pt x="726" y="1683"/>
                    <a:pt x="829" y="1734"/>
                    <a:pt x="932" y="1734"/>
                  </a:cubicBezTo>
                  <a:cubicBezTo>
                    <a:pt x="1149" y="1734"/>
                    <a:pt x="1314" y="1590"/>
                    <a:pt x="1386" y="1404"/>
                  </a:cubicBezTo>
                  <a:cubicBezTo>
                    <a:pt x="1417" y="1383"/>
                    <a:pt x="1448" y="1363"/>
                    <a:pt x="1469" y="1332"/>
                  </a:cubicBezTo>
                  <a:cubicBezTo>
                    <a:pt x="1696" y="1085"/>
                    <a:pt x="1613" y="785"/>
                    <a:pt x="1613" y="476"/>
                  </a:cubicBezTo>
                  <a:cubicBezTo>
                    <a:pt x="1613" y="223"/>
                    <a:pt x="1406" y="1"/>
                    <a:pt x="1146" y="1"/>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15" name="Google Shape;3515;p97"/>
            <p:cNvSpPr/>
            <p:nvPr/>
          </p:nvSpPr>
          <p:spPr>
            <a:xfrm>
              <a:off x="7359861" y="1915384"/>
              <a:ext cx="163988" cy="152162"/>
            </a:xfrm>
            <a:custGeom>
              <a:rect b="b" l="l" r="r" t="t"/>
              <a:pathLst>
                <a:path extrusionOk="0" h="1647" w="1775">
                  <a:moveTo>
                    <a:pt x="1056" y="1"/>
                  </a:moveTo>
                  <a:cubicBezTo>
                    <a:pt x="1034" y="1"/>
                    <a:pt x="1013" y="3"/>
                    <a:pt x="991" y="6"/>
                  </a:cubicBezTo>
                  <a:lnTo>
                    <a:pt x="960" y="6"/>
                  </a:lnTo>
                  <a:cubicBezTo>
                    <a:pt x="775" y="6"/>
                    <a:pt x="651" y="99"/>
                    <a:pt x="548" y="243"/>
                  </a:cubicBezTo>
                  <a:cubicBezTo>
                    <a:pt x="465" y="346"/>
                    <a:pt x="383" y="460"/>
                    <a:pt x="321" y="573"/>
                  </a:cubicBezTo>
                  <a:cubicBezTo>
                    <a:pt x="259" y="687"/>
                    <a:pt x="218" y="800"/>
                    <a:pt x="156" y="914"/>
                  </a:cubicBezTo>
                  <a:cubicBezTo>
                    <a:pt x="1" y="1234"/>
                    <a:pt x="186" y="1646"/>
                    <a:pt x="578" y="1646"/>
                  </a:cubicBezTo>
                  <a:cubicBezTo>
                    <a:pt x="672" y="1646"/>
                    <a:pt x="775" y="1636"/>
                    <a:pt x="878" y="1636"/>
                  </a:cubicBezTo>
                  <a:cubicBezTo>
                    <a:pt x="904" y="1641"/>
                    <a:pt x="930" y="1643"/>
                    <a:pt x="954" y="1643"/>
                  </a:cubicBezTo>
                  <a:cubicBezTo>
                    <a:pt x="1045" y="1643"/>
                    <a:pt x="1124" y="1615"/>
                    <a:pt x="1197" y="1574"/>
                  </a:cubicBezTo>
                  <a:cubicBezTo>
                    <a:pt x="1352" y="1522"/>
                    <a:pt x="1486" y="1440"/>
                    <a:pt x="1589" y="1295"/>
                  </a:cubicBezTo>
                  <a:cubicBezTo>
                    <a:pt x="1775" y="1017"/>
                    <a:pt x="1610" y="646"/>
                    <a:pt x="1517" y="357"/>
                  </a:cubicBezTo>
                  <a:cubicBezTo>
                    <a:pt x="1452" y="170"/>
                    <a:pt x="1260" y="1"/>
                    <a:pt x="1056" y="1"/>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16" name="Google Shape;3516;p97"/>
            <p:cNvSpPr/>
            <p:nvPr/>
          </p:nvSpPr>
          <p:spPr>
            <a:xfrm>
              <a:off x="7171206" y="1552025"/>
              <a:ext cx="161124" cy="141538"/>
            </a:xfrm>
            <a:custGeom>
              <a:rect b="b" l="l" r="r" t="t"/>
              <a:pathLst>
                <a:path extrusionOk="0" h="1532" w="1744">
                  <a:moveTo>
                    <a:pt x="1074" y="1"/>
                  </a:moveTo>
                  <a:cubicBezTo>
                    <a:pt x="1033" y="1"/>
                    <a:pt x="992" y="4"/>
                    <a:pt x="949" y="9"/>
                  </a:cubicBezTo>
                  <a:cubicBezTo>
                    <a:pt x="867" y="20"/>
                    <a:pt x="795" y="61"/>
                    <a:pt x="733" y="112"/>
                  </a:cubicBezTo>
                  <a:lnTo>
                    <a:pt x="733" y="102"/>
                  </a:lnTo>
                  <a:cubicBezTo>
                    <a:pt x="681" y="91"/>
                    <a:pt x="640" y="82"/>
                    <a:pt x="599" y="82"/>
                  </a:cubicBezTo>
                  <a:lnTo>
                    <a:pt x="589" y="82"/>
                  </a:lnTo>
                  <a:cubicBezTo>
                    <a:pt x="577" y="80"/>
                    <a:pt x="566" y="79"/>
                    <a:pt x="554" y="79"/>
                  </a:cubicBezTo>
                  <a:cubicBezTo>
                    <a:pt x="407" y="79"/>
                    <a:pt x="243" y="195"/>
                    <a:pt x="176" y="318"/>
                  </a:cubicBezTo>
                  <a:cubicBezTo>
                    <a:pt x="83" y="494"/>
                    <a:pt x="62" y="731"/>
                    <a:pt x="32" y="927"/>
                  </a:cubicBezTo>
                  <a:cubicBezTo>
                    <a:pt x="0" y="1102"/>
                    <a:pt x="32" y="1257"/>
                    <a:pt x="155" y="1391"/>
                  </a:cubicBezTo>
                  <a:cubicBezTo>
                    <a:pt x="247" y="1484"/>
                    <a:pt x="372" y="1532"/>
                    <a:pt x="498" y="1532"/>
                  </a:cubicBezTo>
                  <a:cubicBezTo>
                    <a:pt x="583" y="1532"/>
                    <a:pt x="668" y="1510"/>
                    <a:pt x="743" y="1464"/>
                  </a:cubicBezTo>
                  <a:cubicBezTo>
                    <a:pt x="826" y="1412"/>
                    <a:pt x="919" y="1361"/>
                    <a:pt x="1011" y="1319"/>
                  </a:cubicBezTo>
                  <a:cubicBezTo>
                    <a:pt x="1022" y="1319"/>
                    <a:pt x="1032" y="1319"/>
                    <a:pt x="1032" y="1309"/>
                  </a:cubicBezTo>
                  <a:cubicBezTo>
                    <a:pt x="1063" y="1309"/>
                    <a:pt x="1084" y="1299"/>
                    <a:pt x="1104" y="1278"/>
                  </a:cubicBezTo>
                  <a:cubicBezTo>
                    <a:pt x="1125" y="1278"/>
                    <a:pt x="1146" y="1267"/>
                    <a:pt x="1156" y="1257"/>
                  </a:cubicBezTo>
                  <a:cubicBezTo>
                    <a:pt x="1341" y="1164"/>
                    <a:pt x="1465" y="969"/>
                    <a:pt x="1589" y="814"/>
                  </a:cubicBezTo>
                  <a:cubicBezTo>
                    <a:pt x="1744" y="607"/>
                    <a:pt x="1651" y="360"/>
                    <a:pt x="1476" y="215"/>
                  </a:cubicBezTo>
                  <a:cubicBezTo>
                    <a:pt x="1465" y="185"/>
                    <a:pt x="1444" y="153"/>
                    <a:pt x="1414" y="133"/>
                  </a:cubicBezTo>
                  <a:cubicBezTo>
                    <a:pt x="1312" y="32"/>
                    <a:pt x="1199" y="1"/>
                    <a:pt x="1074" y="1"/>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17" name="Google Shape;3517;p97"/>
            <p:cNvSpPr/>
            <p:nvPr/>
          </p:nvSpPr>
          <p:spPr>
            <a:xfrm>
              <a:off x="7460008" y="1266547"/>
              <a:ext cx="133500" cy="156504"/>
            </a:xfrm>
            <a:custGeom>
              <a:rect b="b" l="l" r="r" t="t"/>
              <a:pathLst>
                <a:path extrusionOk="0" h="1694" w="1445">
                  <a:moveTo>
                    <a:pt x="564" y="1"/>
                  </a:moveTo>
                  <a:cubicBezTo>
                    <a:pt x="351" y="1"/>
                    <a:pt x="135" y="145"/>
                    <a:pt x="83" y="355"/>
                  </a:cubicBezTo>
                  <a:cubicBezTo>
                    <a:pt x="62" y="448"/>
                    <a:pt x="51" y="541"/>
                    <a:pt x="62" y="634"/>
                  </a:cubicBezTo>
                  <a:cubicBezTo>
                    <a:pt x="21" y="747"/>
                    <a:pt x="0" y="871"/>
                    <a:pt x="0" y="985"/>
                  </a:cubicBezTo>
                  <a:cubicBezTo>
                    <a:pt x="0" y="1180"/>
                    <a:pt x="72" y="1335"/>
                    <a:pt x="196" y="1490"/>
                  </a:cubicBezTo>
                  <a:cubicBezTo>
                    <a:pt x="268" y="1583"/>
                    <a:pt x="413" y="1666"/>
                    <a:pt x="526" y="1686"/>
                  </a:cubicBezTo>
                  <a:cubicBezTo>
                    <a:pt x="571" y="1691"/>
                    <a:pt x="614" y="1694"/>
                    <a:pt x="656" y="1694"/>
                  </a:cubicBezTo>
                  <a:cubicBezTo>
                    <a:pt x="787" y="1694"/>
                    <a:pt x="907" y="1669"/>
                    <a:pt x="1032" y="1614"/>
                  </a:cubicBezTo>
                  <a:cubicBezTo>
                    <a:pt x="1279" y="1510"/>
                    <a:pt x="1444" y="1212"/>
                    <a:pt x="1424" y="943"/>
                  </a:cubicBezTo>
                  <a:cubicBezTo>
                    <a:pt x="1382" y="552"/>
                    <a:pt x="1114" y="273"/>
                    <a:pt x="794" y="66"/>
                  </a:cubicBezTo>
                  <a:cubicBezTo>
                    <a:pt x="724" y="21"/>
                    <a:pt x="644" y="1"/>
                    <a:pt x="564" y="1"/>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18" name="Google Shape;3518;p97"/>
            <p:cNvSpPr/>
            <p:nvPr/>
          </p:nvSpPr>
          <p:spPr>
            <a:xfrm>
              <a:off x="6821520" y="1081218"/>
              <a:ext cx="162048" cy="180340"/>
            </a:xfrm>
            <a:custGeom>
              <a:rect b="b" l="l" r="r" t="t"/>
              <a:pathLst>
                <a:path extrusionOk="0" h="1952" w="1754">
                  <a:moveTo>
                    <a:pt x="850" y="0"/>
                  </a:moveTo>
                  <a:cubicBezTo>
                    <a:pt x="689" y="0"/>
                    <a:pt x="526" y="60"/>
                    <a:pt x="381" y="154"/>
                  </a:cubicBezTo>
                  <a:cubicBezTo>
                    <a:pt x="196" y="277"/>
                    <a:pt x="103" y="504"/>
                    <a:pt x="175" y="721"/>
                  </a:cubicBezTo>
                  <a:cubicBezTo>
                    <a:pt x="41" y="979"/>
                    <a:pt x="0" y="1278"/>
                    <a:pt x="175" y="1547"/>
                  </a:cubicBezTo>
                  <a:cubicBezTo>
                    <a:pt x="335" y="1786"/>
                    <a:pt x="631" y="1952"/>
                    <a:pt x="928" y="1952"/>
                  </a:cubicBezTo>
                  <a:cubicBezTo>
                    <a:pt x="1015" y="1952"/>
                    <a:pt x="1102" y="1938"/>
                    <a:pt x="1186" y="1907"/>
                  </a:cubicBezTo>
                  <a:cubicBezTo>
                    <a:pt x="1424" y="1815"/>
                    <a:pt x="1578" y="1660"/>
                    <a:pt x="1671" y="1423"/>
                  </a:cubicBezTo>
                  <a:cubicBezTo>
                    <a:pt x="1754" y="1185"/>
                    <a:pt x="1671" y="917"/>
                    <a:pt x="1589" y="701"/>
                  </a:cubicBezTo>
                  <a:cubicBezTo>
                    <a:pt x="1495" y="463"/>
                    <a:pt x="1392" y="206"/>
                    <a:pt x="1155" y="82"/>
                  </a:cubicBezTo>
                  <a:cubicBezTo>
                    <a:pt x="1058" y="25"/>
                    <a:pt x="955" y="0"/>
                    <a:pt x="850"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19" name="Google Shape;3519;p97"/>
            <p:cNvSpPr/>
            <p:nvPr/>
          </p:nvSpPr>
          <p:spPr>
            <a:xfrm>
              <a:off x="7283641" y="981994"/>
              <a:ext cx="146896" cy="132484"/>
            </a:xfrm>
            <a:custGeom>
              <a:rect b="b" l="l" r="r" t="t"/>
              <a:pathLst>
                <a:path extrusionOk="0" h="1434" w="1590">
                  <a:moveTo>
                    <a:pt x="1115" y="1"/>
                  </a:moveTo>
                  <a:cubicBezTo>
                    <a:pt x="867" y="10"/>
                    <a:pt x="640" y="93"/>
                    <a:pt x="486" y="289"/>
                  </a:cubicBezTo>
                  <a:cubicBezTo>
                    <a:pt x="300" y="310"/>
                    <a:pt x="124" y="464"/>
                    <a:pt x="73" y="650"/>
                  </a:cubicBezTo>
                  <a:cubicBezTo>
                    <a:pt x="1" y="898"/>
                    <a:pt x="135" y="1115"/>
                    <a:pt x="362" y="1218"/>
                  </a:cubicBezTo>
                  <a:cubicBezTo>
                    <a:pt x="383" y="1228"/>
                    <a:pt x="403" y="1238"/>
                    <a:pt x="413" y="1248"/>
                  </a:cubicBezTo>
                  <a:lnTo>
                    <a:pt x="537" y="1310"/>
                  </a:lnTo>
                  <a:cubicBezTo>
                    <a:pt x="671" y="1383"/>
                    <a:pt x="805" y="1434"/>
                    <a:pt x="950" y="1434"/>
                  </a:cubicBezTo>
                  <a:cubicBezTo>
                    <a:pt x="1167" y="1434"/>
                    <a:pt x="1373" y="1310"/>
                    <a:pt x="1476" y="1115"/>
                  </a:cubicBezTo>
                  <a:cubicBezTo>
                    <a:pt x="1579" y="929"/>
                    <a:pt x="1589" y="702"/>
                    <a:pt x="1589" y="485"/>
                  </a:cubicBezTo>
                  <a:cubicBezTo>
                    <a:pt x="1589" y="228"/>
                    <a:pt x="1373" y="1"/>
                    <a:pt x="1115" y="1"/>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20" name="Google Shape;3520;p97"/>
            <p:cNvSpPr/>
            <p:nvPr/>
          </p:nvSpPr>
          <p:spPr>
            <a:xfrm>
              <a:off x="6712873" y="724603"/>
              <a:ext cx="149483" cy="159461"/>
            </a:xfrm>
            <a:custGeom>
              <a:rect b="b" l="l" r="r" t="t"/>
              <a:pathLst>
                <a:path extrusionOk="0" h="1726" w="1618">
                  <a:moveTo>
                    <a:pt x="830" y="0"/>
                  </a:moveTo>
                  <a:cubicBezTo>
                    <a:pt x="792" y="0"/>
                    <a:pt x="752" y="4"/>
                    <a:pt x="711" y="11"/>
                  </a:cubicBezTo>
                  <a:cubicBezTo>
                    <a:pt x="526" y="53"/>
                    <a:pt x="402" y="187"/>
                    <a:pt x="310" y="352"/>
                  </a:cubicBezTo>
                  <a:cubicBezTo>
                    <a:pt x="83" y="497"/>
                    <a:pt x="0" y="785"/>
                    <a:pt x="134" y="1012"/>
                  </a:cubicBezTo>
                  <a:cubicBezTo>
                    <a:pt x="258" y="1229"/>
                    <a:pt x="340" y="1497"/>
                    <a:pt x="557" y="1641"/>
                  </a:cubicBezTo>
                  <a:cubicBezTo>
                    <a:pt x="638" y="1687"/>
                    <a:pt x="735" y="1716"/>
                    <a:pt x="827" y="1716"/>
                  </a:cubicBezTo>
                  <a:cubicBezTo>
                    <a:pt x="840" y="1716"/>
                    <a:pt x="854" y="1715"/>
                    <a:pt x="867" y="1714"/>
                  </a:cubicBezTo>
                  <a:lnTo>
                    <a:pt x="1000" y="1714"/>
                  </a:lnTo>
                  <a:cubicBezTo>
                    <a:pt x="1037" y="1721"/>
                    <a:pt x="1075" y="1725"/>
                    <a:pt x="1112" y="1725"/>
                  </a:cubicBezTo>
                  <a:cubicBezTo>
                    <a:pt x="1374" y="1725"/>
                    <a:pt x="1618" y="1539"/>
                    <a:pt x="1609" y="1249"/>
                  </a:cubicBezTo>
                  <a:cubicBezTo>
                    <a:pt x="1599" y="868"/>
                    <a:pt x="1465" y="548"/>
                    <a:pt x="1259" y="238"/>
                  </a:cubicBezTo>
                  <a:cubicBezTo>
                    <a:pt x="1148" y="78"/>
                    <a:pt x="1004" y="0"/>
                    <a:pt x="830"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21" name="Google Shape;3521;p97"/>
            <p:cNvSpPr/>
            <p:nvPr/>
          </p:nvSpPr>
          <p:spPr>
            <a:xfrm>
              <a:off x="7596187" y="679887"/>
              <a:ext cx="123984" cy="142462"/>
            </a:xfrm>
            <a:custGeom>
              <a:rect b="b" l="l" r="r" t="t"/>
              <a:pathLst>
                <a:path extrusionOk="0" h="1542" w="1342">
                  <a:moveTo>
                    <a:pt x="517" y="0"/>
                  </a:moveTo>
                  <a:cubicBezTo>
                    <a:pt x="362" y="0"/>
                    <a:pt x="166" y="93"/>
                    <a:pt x="104" y="238"/>
                  </a:cubicBezTo>
                  <a:cubicBezTo>
                    <a:pt x="22" y="433"/>
                    <a:pt x="1" y="578"/>
                    <a:pt x="32" y="774"/>
                  </a:cubicBezTo>
                  <a:lnTo>
                    <a:pt x="63" y="867"/>
                  </a:lnTo>
                  <a:cubicBezTo>
                    <a:pt x="22" y="1063"/>
                    <a:pt x="73" y="1259"/>
                    <a:pt x="280" y="1382"/>
                  </a:cubicBezTo>
                  <a:cubicBezTo>
                    <a:pt x="342" y="1414"/>
                    <a:pt x="424" y="1434"/>
                    <a:pt x="507" y="1444"/>
                  </a:cubicBezTo>
                  <a:cubicBezTo>
                    <a:pt x="584" y="1511"/>
                    <a:pt x="691" y="1542"/>
                    <a:pt x="798" y="1542"/>
                  </a:cubicBezTo>
                  <a:cubicBezTo>
                    <a:pt x="890" y="1542"/>
                    <a:pt x="981" y="1519"/>
                    <a:pt x="1053" y="1476"/>
                  </a:cubicBezTo>
                  <a:cubicBezTo>
                    <a:pt x="1291" y="1331"/>
                    <a:pt x="1342" y="1052"/>
                    <a:pt x="1218" y="816"/>
                  </a:cubicBezTo>
                  <a:cubicBezTo>
                    <a:pt x="1218" y="816"/>
                    <a:pt x="1218" y="805"/>
                    <a:pt x="1208" y="795"/>
                  </a:cubicBezTo>
                  <a:cubicBezTo>
                    <a:pt x="1249" y="630"/>
                    <a:pt x="1229" y="465"/>
                    <a:pt x="1136" y="320"/>
                  </a:cubicBezTo>
                  <a:cubicBezTo>
                    <a:pt x="1074" y="227"/>
                    <a:pt x="991" y="145"/>
                    <a:pt x="899" y="93"/>
                  </a:cubicBezTo>
                  <a:cubicBezTo>
                    <a:pt x="816" y="42"/>
                    <a:pt x="723" y="0"/>
                    <a:pt x="610"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22" name="Google Shape;3522;p97"/>
            <p:cNvSpPr/>
            <p:nvPr/>
          </p:nvSpPr>
          <p:spPr>
            <a:xfrm>
              <a:off x="6845264" y="2369284"/>
              <a:ext cx="134516" cy="124261"/>
            </a:xfrm>
            <a:custGeom>
              <a:rect b="b" l="l" r="r" t="t"/>
              <a:pathLst>
                <a:path extrusionOk="0" h="1345" w="1456">
                  <a:moveTo>
                    <a:pt x="894" y="0"/>
                  </a:moveTo>
                  <a:cubicBezTo>
                    <a:pt x="878" y="0"/>
                    <a:pt x="862" y="1"/>
                    <a:pt x="846" y="3"/>
                  </a:cubicBezTo>
                  <a:cubicBezTo>
                    <a:pt x="733" y="13"/>
                    <a:pt x="630" y="55"/>
                    <a:pt x="537" y="107"/>
                  </a:cubicBezTo>
                  <a:cubicBezTo>
                    <a:pt x="496" y="127"/>
                    <a:pt x="465" y="137"/>
                    <a:pt x="434" y="158"/>
                  </a:cubicBezTo>
                  <a:cubicBezTo>
                    <a:pt x="321" y="240"/>
                    <a:pt x="238" y="343"/>
                    <a:pt x="186" y="478"/>
                  </a:cubicBezTo>
                  <a:cubicBezTo>
                    <a:pt x="176" y="488"/>
                    <a:pt x="156" y="509"/>
                    <a:pt x="145" y="529"/>
                  </a:cubicBezTo>
                  <a:cubicBezTo>
                    <a:pt x="1" y="746"/>
                    <a:pt x="104" y="1056"/>
                    <a:pt x="321" y="1189"/>
                  </a:cubicBezTo>
                  <a:cubicBezTo>
                    <a:pt x="351" y="1200"/>
                    <a:pt x="383" y="1221"/>
                    <a:pt x="413" y="1231"/>
                  </a:cubicBezTo>
                  <a:cubicBezTo>
                    <a:pt x="475" y="1272"/>
                    <a:pt x="537" y="1313"/>
                    <a:pt x="619" y="1324"/>
                  </a:cubicBezTo>
                  <a:cubicBezTo>
                    <a:pt x="733" y="1344"/>
                    <a:pt x="836" y="1344"/>
                    <a:pt x="950" y="1344"/>
                  </a:cubicBezTo>
                  <a:cubicBezTo>
                    <a:pt x="1197" y="1344"/>
                    <a:pt x="1435" y="1127"/>
                    <a:pt x="1424" y="870"/>
                  </a:cubicBezTo>
                  <a:cubicBezTo>
                    <a:pt x="1424" y="808"/>
                    <a:pt x="1414" y="756"/>
                    <a:pt x="1403" y="705"/>
                  </a:cubicBezTo>
                  <a:cubicBezTo>
                    <a:pt x="1455" y="509"/>
                    <a:pt x="1393" y="282"/>
                    <a:pt x="1218" y="178"/>
                  </a:cubicBezTo>
                  <a:cubicBezTo>
                    <a:pt x="1144" y="77"/>
                    <a:pt x="1029" y="0"/>
                    <a:pt x="894"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23" name="Google Shape;3523;p97"/>
            <p:cNvSpPr/>
            <p:nvPr/>
          </p:nvSpPr>
          <p:spPr>
            <a:xfrm>
              <a:off x="7625844" y="1755831"/>
              <a:ext cx="99132" cy="115392"/>
            </a:xfrm>
            <a:custGeom>
              <a:rect b="b" l="l" r="r" t="t"/>
              <a:pathLst>
                <a:path extrusionOk="0" h="1249" w="1073">
                  <a:moveTo>
                    <a:pt x="484" y="0"/>
                  </a:moveTo>
                  <a:cubicBezTo>
                    <a:pt x="227" y="0"/>
                    <a:pt x="0" y="217"/>
                    <a:pt x="0" y="485"/>
                  </a:cubicBezTo>
                  <a:cubicBezTo>
                    <a:pt x="0" y="588"/>
                    <a:pt x="41" y="681"/>
                    <a:pt x="103" y="764"/>
                  </a:cubicBezTo>
                  <a:lnTo>
                    <a:pt x="103" y="774"/>
                  </a:lnTo>
                  <a:cubicBezTo>
                    <a:pt x="103" y="1032"/>
                    <a:pt x="319" y="1248"/>
                    <a:pt x="578" y="1248"/>
                  </a:cubicBezTo>
                  <a:cubicBezTo>
                    <a:pt x="846" y="1248"/>
                    <a:pt x="1062" y="1032"/>
                    <a:pt x="1062" y="774"/>
                  </a:cubicBezTo>
                  <a:cubicBezTo>
                    <a:pt x="1062" y="599"/>
                    <a:pt x="1073" y="423"/>
                    <a:pt x="980" y="269"/>
                  </a:cubicBezTo>
                  <a:cubicBezTo>
                    <a:pt x="876" y="83"/>
                    <a:pt x="691" y="0"/>
                    <a:pt x="484"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3524" name="Google Shape;3524;p97"/>
          <p:cNvGrpSpPr/>
          <p:nvPr/>
        </p:nvGrpSpPr>
        <p:grpSpPr>
          <a:xfrm rot="1420494">
            <a:off x="253653" y="231002"/>
            <a:ext cx="771617" cy="842715"/>
            <a:chOff x="2458950" y="370151"/>
            <a:chExt cx="449826" cy="491274"/>
          </a:xfrm>
        </p:grpSpPr>
        <p:sp>
          <p:nvSpPr>
            <p:cNvPr id="3525" name="Google Shape;3525;p97"/>
            <p:cNvSpPr/>
            <p:nvPr/>
          </p:nvSpPr>
          <p:spPr>
            <a:xfrm>
              <a:off x="2820776" y="370151"/>
              <a:ext cx="88000" cy="100225"/>
            </a:xfrm>
            <a:custGeom>
              <a:rect b="b" l="l" r="r" t="t"/>
              <a:pathLst>
                <a:path extrusionOk="0" h="4009" w="3520">
                  <a:moveTo>
                    <a:pt x="2021" y="1"/>
                  </a:moveTo>
                  <a:cubicBezTo>
                    <a:pt x="1846" y="1"/>
                    <a:pt x="1681" y="99"/>
                    <a:pt x="1636" y="325"/>
                  </a:cubicBezTo>
                  <a:cubicBezTo>
                    <a:pt x="1585" y="645"/>
                    <a:pt x="1502" y="965"/>
                    <a:pt x="1420" y="1284"/>
                  </a:cubicBezTo>
                  <a:cubicBezTo>
                    <a:pt x="1203" y="1192"/>
                    <a:pt x="976" y="1099"/>
                    <a:pt x="749" y="1037"/>
                  </a:cubicBezTo>
                  <a:cubicBezTo>
                    <a:pt x="704" y="1024"/>
                    <a:pt x="661" y="1018"/>
                    <a:pt x="620" y="1018"/>
                  </a:cubicBezTo>
                  <a:cubicBezTo>
                    <a:pt x="159" y="1018"/>
                    <a:pt x="0" y="1761"/>
                    <a:pt x="512" y="1903"/>
                  </a:cubicBezTo>
                  <a:cubicBezTo>
                    <a:pt x="728" y="1965"/>
                    <a:pt x="945" y="2048"/>
                    <a:pt x="1152" y="2141"/>
                  </a:cubicBezTo>
                  <a:cubicBezTo>
                    <a:pt x="1007" y="2584"/>
                    <a:pt x="842" y="3028"/>
                    <a:pt x="677" y="3461"/>
                  </a:cubicBezTo>
                  <a:cubicBezTo>
                    <a:pt x="552" y="3791"/>
                    <a:pt x="823" y="4008"/>
                    <a:pt x="1099" y="4008"/>
                  </a:cubicBezTo>
                  <a:cubicBezTo>
                    <a:pt x="1281" y="4008"/>
                    <a:pt x="1466" y="3915"/>
                    <a:pt x="1544" y="3698"/>
                  </a:cubicBezTo>
                  <a:cubicBezTo>
                    <a:pt x="1698" y="3306"/>
                    <a:pt x="1842" y="2904"/>
                    <a:pt x="1977" y="2512"/>
                  </a:cubicBezTo>
                  <a:cubicBezTo>
                    <a:pt x="2224" y="2615"/>
                    <a:pt x="2472" y="2698"/>
                    <a:pt x="2740" y="2749"/>
                  </a:cubicBezTo>
                  <a:cubicBezTo>
                    <a:pt x="2775" y="2756"/>
                    <a:pt x="2809" y="2759"/>
                    <a:pt x="2841" y="2759"/>
                  </a:cubicBezTo>
                  <a:cubicBezTo>
                    <a:pt x="3334" y="2759"/>
                    <a:pt x="3519" y="1990"/>
                    <a:pt x="2977" y="1883"/>
                  </a:cubicBezTo>
                  <a:cubicBezTo>
                    <a:pt x="2729" y="1831"/>
                    <a:pt x="2482" y="1749"/>
                    <a:pt x="2255" y="1656"/>
                  </a:cubicBezTo>
                  <a:cubicBezTo>
                    <a:pt x="2358" y="1295"/>
                    <a:pt x="2441" y="934"/>
                    <a:pt x="2513" y="573"/>
                  </a:cubicBezTo>
                  <a:cubicBezTo>
                    <a:pt x="2575" y="225"/>
                    <a:pt x="2286" y="1"/>
                    <a:pt x="2021" y="1"/>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26" name="Google Shape;3526;p97"/>
            <p:cNvSpPr/>
            <p:nvPr/>
          </p:nvSpPr>
          <p:spPr>
            <a:xfrm>
              <a:off x="2458950" y="728400"/>
              <a:ext cx="67825" cy="58925"/>
            </a:xfrm>
            <a:custGeom>
              <a:rect b="b" l="l" r="r" t="t"/>
              <a:pathLst>
                <a:path extrusionOk="0" h="2357" w="2713">
                  <a:moveTo>
                    <a:pt x="1510" y="0"/>
                  </a:moveTo>
                  <a:cubicBezTo>
                    <a:pt x="1288" y="0"/>
                    <a:pt x="1065" y="67"/>
                    <a:pt x="877" y="205"/>
                  </a:cubicBezTo>
                  <a:cubicBezTo>
                    <a:pt x="774" y="287"/>
                    <a:pt x="671" y="370"/>
                    <a:pt x="558" y="452"/>
                  </a:cubicBezTo>
                  <a:cubicBezTo>
                    <a:pt x="93" y="792"/>
                    <a:pt x="0" y="1473"/>
                    <a:pt x="351" y="1938"/>
                  </a:cubicBezTo>
                  <a:cubicBezTo>
                    <a:pt x="552" y="2212"/>
                    <a:pt x="872" y="2357"/>
                    <a:pt x="1196" y="2357"/>
                  </a:cubicBezTo>
                  <a:cubicBezTo>
                    <a:pt x="1421" y="2357"/>
                    <a:pt x="1647" y="2288"/>
                    <a:pt x="1837" y="2144"/>
                  </a:cubicBezTo>
                  <a:cubicBezTo>
                    <a:pt x="1940" y="2072"/>
                    <a:pt x="2053" y="1989"/>
                    <a:pt x="2156" y="1906"/>
                  </a:cubicBezTo>
                  <a:cubicBezTo>
                    <a:pt x="2621" y="1556"/>
                    <a:pt x="2713" y="886"/>
                    <a:pt x="2362" y="421"/>
                  </a:cubicBezTo>
                  <a:cubicBezTo>
                    <a:pt x="2160" y="145"/>
                    <a:pt x="1837" y="0"/>
                    <a:pt x="1510" y="0"/>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27" name="Google Shape;3527;p97"/>
            <p:cNvSpPr/>
            <p:nvPr/>
          </p:nvSpPr>
          <p:spPr>
            <a:xfrm>
              <a:off x="2521600" y="807300"/>
              <a:ext cx="63725" cy="54125"/>
            </a:xfrm>
            <a:custGeom>
              <a:rect b="b" l="l" r="r" t="t"/>
              <a:pathLst>
                <a:path extrusionOk="0" h="2165" w="2549">
                  <a:moveTo>
                    <a:pt x="1157" y="1"/>
                  </a:moveTo>
                  <a:cubicBezTo>
                    <a:pt x="631" y="1"/>
                    <a:pt x="159" y="384"/>
                    <a:pt x="83" y="917"/>
                  </a:cubicBezTo>
                  <a:cubicBezTo>
                    <a:pt x="1" y="1484"/>
                    <a:pt x="413" y="2031"/>
                    <a:pt x="991" y="2113"/>
                  </a:cubicBezTo>
                  <a:lnTo>
                    <a:pt x="1270" y="2154"/>
                  </a:lnTo>
                  <a:cubicBezTo>
                    <a:pt x="1319" y="2162"/>
                    <a:pt x="1367" y="2165"/>
                    <a:pt x="1415" y="2165"/>
                  </a:cubicBezTo>
                  <a:cubicBezTo>
                    <a:pt x="1927" y="2165"/>
                    <a:pt x="2391" y="1776"/>
                    <a:pt x="2466" y="1257"/>
                  </a:cubicBezTo>
                  <a:cubicBezTo>
                    <a:pt x="2549" y="680"/>
                    <a:pt x="2136" y="133"/>
                    <a:pt x="1569" y="50"/>
                  </a:cubicBezTo>
                  <a:lnTo>
                    <a:pt x="1290" y="9"/>
                  </a:lnTo>
                  <a:cubicBezTo>
                    <a:pt x="1246" y="3"/>
                    <a:pt x="1201" y="1"/>
                    <a:pt x="1157" y="1"/>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28" name="Google Shape;3528;p97"/>
            <p:cNvSpPr/>
            <p:nvPr/>
          </p:nvSpPr>
          <p:spPr>
            <a:xfrm>
              <a:off x="2562825" y="714100"/>
              <a:ext cx="72325" cy="53275"/>
            </a:xfrm>
            <a:custGeom>
              <a:rect b="b" l="l" r="r" t="t"/>
              <a:pathLst>
                <a:path extrusionOk="0" h="2131" w="2893">
                  <a:moveTo>
                    <a:pt x="1426" y="1"/>
                  </a:moveTo>
                  <a:cubicBezTo>
                    <a:pt x="216" y="1"/>
                    <a:pt x="1" y="1930"/>
                    <a:pt x="1302" y="2118"/>
                  </a:cubicBezTo>
                  <a:cubicBezTo>
                    <a:pt x="1362" y="2127"/>
                    <a:pt x="1420" y="2131"/>
                    <a:pt x="1475" y="2131"/>
                  </a:cubicBezTo>
                  <a:cubicBezTo>
                    <a:pt x="2677" y="2131"/>
                    <a:pt x="2892" y="200"/>
                    <a:pt x="1601" y="14"/>
                  </a:cubicBezTo>
                  <a:cubicBezTo>
                    <a:pt x="1541" y="5"/>
                    <a:pt x="1482" y="1"/>
                    <a:pt x="1426" y="1"/>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29" name="Google Shape;3529;p97"/>
            <p:cNvSpPr/>
            <p:nvPr/>
          </p:nvSpPr>
          <p:spPr>
            <a:xfrm>
              <a:off x="2537867" y="458493"/>
              <a:ext cx="46950" cy="40975"/>
            </a:xfrm>
            <a:custGeom>
              <a:rect b="b" l="l" r="r" t="t"/>
              <a:pathLst>
                <a:path extrusionOk="0" h="1639" w="1878">
                  <a:moveTo>
                    <a:pt x="1045" y="0"/>
                  </a:moveTo>
                  <a:cubicBezTo>
                    <a:pt x="892" y="0"/>
                    <a:pt x="739" y="47"/>
                    <a:pt x="610" y="143"/>
                  </a:cubicBezTo>
                  <a:cubicBezTo>
                    <a:pt x="527" y="205"/>
                    <a:pt x="454" y="257"/>
                    <a:pt x="383" y="319"/>
                  </a:cubicBezTo>
                  <a:cubicBezTo>
                    <a:pt x="62" y="556"/>
                    <a:pt x="1" y="1020"/>
                    <a:pt x="238" y="1350"/>
                  </a:cubicBezTo>
                  <a:cubicBezTo>
                    <a:pt x="378" y="1539"/>
                    <a:pt x="602" y="1638"/>
                    <a:pt x="828" y="1638"/>
                  </a:cubicBezTo>
                  <a:cubicBezTo>
                    <a:pt x="983" y="1638"/>
                    <a:pt x="1139" y="1591"/>
                    <a:pt x="1270" y="1495"/>
                  </a:cubicBezTo>
                  <a:cubicBezTo>
                    <a:pt x="1342" y="1433"/>
                    <a:pt x="1414" y="1381"/>
                    <a:pt x="1486" y="1330"/>
                  </a:cubicBezTo>
                  <a:cubicBezTo>
                    <a:pt x="1816" y="1082"/>
                    <a:pt x="1878" y="617"/>
                    <a:pt x="1641" y="298"/>
                  </a:cubicBezTo>
                  <a:cubicBezTo>
                    <a:pt x="1494" y="102"/>
                    <a:pt x="1269" y="0"/>
                    <a:pt x="1045" y="0"/>
                  </a:cubicBez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30" name="Google Shape;3530;p97"/>
            <p:cNvSpPr/>
            <p:nvPr/>
          </p:nvSpPr>
          <p:spPr>
            <a:xfrm>
              <a:off x="2581192" y="513418"/>
              <a:ext cx="44125" cy="37525"/>
            </a:xfrm>
            <a:custGeom>
              <a:rect b="b" l="l" r="r" t="t"/>
              <a:pathLst>
                <a:path extrusionOk="0" h="1501" w="1765">
                  <a:moveTo>
                    <a:pt x="789" y="1"/>
                  </a:moveTo>
                  <a:cubicBezTo>
                    <a:pt x="429" y="1"/>
                    <a:pt x="110" y="272"/>
                    <a:pt x="62" y="628"/>
                  </a:cubicBezTo>
                  <a:cubicBezTo>
                    <a:pt x="1" y="1031"/>
                    <a:pt x="289" y="1402"/>
                    <a:pt x="681" y="1464"/>
                  </a:cubicBezTo>
                  <a:lnTo>
                    <a:pt x="878" y="1494"/>
                  </a:lnTo>
                  <a:cubicBezTo>
                    <a:pt x="910" y="1499"/>
                    <a:pt x="942" y="1501"/>
                    <a:pt x="974" y="1501"/>
                  </a:cubicBezTo>
                  <a:cubicBezTo>
                    <a:pt x="1339" y="1501"/>
                    <a:pt x="1666" y="1235"/>
                    <a:pt x="1713" y="866"/>
                  </a:cubicBezTo>
                  <a:cubicBezTo>
                    <a:pt x="1765" y="463"/>
                    <a:pt x="1486" y="91"/>
                    <a:pt x="1084" y="30"/>
                  </a:cubicBezTo>
                  <a:lnTo>
                    <a:pt x="898" y="9"/>
                  </a:lnTo>
                  <a:cubicBezTo>
                    <a:pt x="862" y="3"/>
                    <a:pt x="825" y="1"/>
                    <a:pt x="789" y="1"/>
                  </a:cubicBez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31" name="Google Shape;3531;p97"/>
            <p:cNvSpPr/>
            <p:nvPr/>
          </p:nvSpPr>
          <p:spPr>
            <a:xfrm>
              <a:off x="2609842" y="448693"/>
              <a:ext cx="50275" cy="36825"/>
            </a:xfrm>
            <a:custGeom>
              <a:rect b="b" l="l" r="r" t="t"/>
              <a:pathLst>
                <a:path extrusionOk="0" h="1473" w="2011">
                  <a:moveTo>
                    <a:pt x="983" y="0"/>
                  </a:moveTo>
                  <a:cubicBezTo>
                    <a:pt x="149" y="0"/>
                    <a:pt x="0" y="1336"/>
                    <a:pt x="897" y="1463"/>
                  </a:cubicBezTo>
                  <a:cubicBezTo>
                    <a:pt x="938" y="1469"/>
                    <a:pt x="978" y="1472"/>
                    <a:pt x="1017" y="1472"/>
                  </a:cubicBezTo>
                  <a:cubicBezTo>
                    <a:pt x="1853" y="1472"/>
                    <a:pt x="2010" y="137"/>
                    <a:pt x="1103" y="9"/>
                  </a:cubicBezTo>
                  <a:cubicBezTo>
                    <a:pt x="1062" y="3"/>
                    <a:pt x="1022" y="0"/>
                    <a:pt x="983" y="0"/>
                  </a:cubicBez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3532" name="Google Shape;3532;p97"/>
          <p:cNvSpPr txBox="1"/>
          <p:nvPr>
            <p:ph type="title"/>
          </p:nvPr>
        </p:nvSpPr>
        <p:spPr>
          <a:xfrm>
            <a:off x="720000" y="615475"/>
            <a:ext cx="3358500" cy="873000"/>
          </a:xfrm>
          <a:prstGeom prst="rect">
            <a:avLst/>
          </a:prstGeom>
        </p:spPr>
        <p:txBody>
          <a:bodyPr anchorCtr="0" anchor="t" bIns="91425" lIns="91425" spcFirstLastPara="1" rIns="91425" wrap="square" tIns="91425">
            <a:noAutofit/>
          </a:bodyPr>
          <a:lstStyle>
            <a:lvl1pPr lvl="0" rtl="0">
              <a:spcBef>
                <a:spcPts val="0"/>
              </a:spcBef>
              <a:spcAft>
                <a:spcPts val="0"/>
              </a:spcAft>
              <a:buSzPts val="3000"/>
              <a:buNone/>
              <a:defRPr sz="5500"/>
            </a:lvl1pPr>
            <a:lvl2pPr lvl="1" rtl="0">
              <a:spcBef>
                <a:spcPts val="0"/>
              </a:spcBef>
              <a:spcAft>
                <a:spcPts val="0"/>
              </a:spcAft>
              <a:buSzPts val="3000"/>
              <a:buNone/>
              <a:defRPr/>
            </a:lvl2pPr>
            <a:lvl3pPr lvl="2" rtl="0">
              <a:spcBef>
                <a:spcPts val="0"/>
              </a:spcBef>
              <a:spcAft>
                <a:spcPts val="0"/>
              </a:spcAft>
              <a:buSzPts val="3000"/>
              <a:buNone/>
              <a:defRPr/>
            </a:lvl3pPr>
            <a:lvl4pPr lvl="3" rtl="0">
              <a:spcBef>
                <a:spcPts val="0"/>
              </a:spcBef>
              <a:spcAft>
                <a:spcPts val="0"/>
              </a:spcAft>
              <a:buSzPts val="3000"/>
              <a:buNone/>
              <a:defRPr/>
            </a:lvl4pPr>
            <a:lvl5pPr lvl="4" rtl="0">
              <a:spcBef>
                <a:spcPts val="0"/>
              </a:spcBef>
              <a:spcAft>
                <a:spcPts val="0"/>
              </a:spcAft>
              <a:buSzPts val="3000"/>
              <a:buNone/>
              <a:defRPr/>
            </a:lvl5pPr>
            <a:lvl6pPr lvl="5" rtl="0">
              <a:spcBef>
                <a:spcPts val="0"/>
              </a:spcBef>
              <a:spcAft>
                <a:spcPts val="0"/>
              </a:spcAft>
              <a:buSzPts val="3000"/>
              <a:buNone/>
              <a:defRPr/>
            </a:lvl6pPr>
            <a:lvl7pPr lvl="6" rtl="0">
              <a:spcBef>
                <a:spcPts val="0"/>
              </a:spcBef>
              <a:spcAft>
                <a:spcPts val="0"/>
              </a:spcAft>
              <a:buSzPts val="3000"/>
              <a:buNone/>
              <a:defRPr/>
            </a:lvl7pPr>
            <a:lvl8pPr lvl="7" rtl="0">
              <a:spcBef>
                <a:spcPts val="0"/>
              </a:spcBef>
              <a:spcAft>
                <a:spcPts val="0"/>
              </a:spcAft>
              <a:buSzPts val="3000"/>
              <a:buNone/>
              <a:defRPr/>
            </a:lvl8pPr>
            <a:lvl9pPr lvl="8" rtl="0">
              <a:spcBef>
                <a:spcPts val="0"/>
              </a:spcBef>
              <a:spcAft>
                <a:spcPts val="0"/>
              </a:spcAft>
              <a:buSzPts val="3000"/>
              <a:buNone/>
              <a:defRPr/>
            </a:lvl9pPr>
          </a:lstStyle>
          <a:p/>
        </p:txBody>
      </p:sp>
      <p:sp>
        <p:nvSpPr>
          <p:cNvPr id="3533" name="Google Shape;3533;p97"/>
          <p:cNvSpPr txBox="1"/>
          <p:nvPr>
            <p:ph idx="1" type="subTitle"/>
          </p:nvPr>
        </p:nvSpPr>
        <p:spPr>
          <a:xfrm>
            <a:off x="720000" y="1498563"/>
            <a:ext cx="3058200" cy="1216500"/>
          </a:xfrm>
          <a:prstGeom prst="rect">
            <a:avLst/>
          </a:prstGeom>
        </p:spPr>
        <p:txBody>
          <a:bodyPr anchorCtr="0" anchor="ctr" bIns="91425" lIns="91425" spcFirstLastPara="1" rIns="91425" wrap="square" tIns="91425">
            <a:noAutofit/>
          </a:bodyPr>
          <a:lstStyle>
            <a:lvl1pPr lvl="0" rtl="0">
              <a:lnSpc>
                <a:spcPct val="100000"/>
              </a:lnSpc>
              <a:spcBef>
                <a:spcPts val="0"/>
              </a:spcBef>
              <a:spcAft>
                <a:spcPts val="0"/>
              </a:spcAft>
              <a:buSzPts val="1400"/>
              <a:buNone/>
              <a:defRPr/>
            </a:lvl1pPr>
            <a:lvl2pPr lvl="1" rtl="0" algn="ctr">
              <a:lnSpc>
                <a:spcPct val="100000"/>
              </a:lnSpc>
              <a:spcBef>
                <a:spcPts val="0"/>
              </a:spcBef>
              <a:spcAft>
                <a:spcPts val="0"/>
              </a:spcAft>
              <a:buSzPts val="1400"/>
              <a:buNone/>
              <a:defRPr/>
            </a:lvl2pPr>
            <a:lvl3pPr lvl="2" rtl="0" algn="ctr">
              <a:lnSpc>
                <a:spcPct val="100000"/>
              </a:lnSpc>
              <a:spcBef>
                <a:spcPts val="1600"/>
              </a:spcBef>
              <a:spcAft>
                <a:spcPts val="0"/>
              </a:spcAft>
              <a:buSzPts val="1400"/>
              <a:buNone/>
              <a:defRPr/>
            </a:lvl3pPr>
            <a:lvl4pPr lvl="3" rtl="0" algn="ctr">
              <a:lnSpc>
                <a:spcPct val="100000"/>
              </a:lnSpc>
              <a:spcBef>
                <a:spcPts val="1600"/>
              </a:spcBef>
              <a:spcAft>
                <a:spcPts val="0"/>
              </a:spcAft>
              <a:buSzPts val="1400"/>
              <a:buNone/>
              <a:defRPr/>
            </a:lvl4pPr>
            <a:lvl5pPr lvl="4" rtl="0" algn="ctr">
              <a:lnSpc>
                <a:spcPct val="100000"/>
              </a:lnSpc>
              <a:spcBef>
                <a:spcPts val="1600"/>
              </a:spcBef>
              <a:spcAft>
                <a:spcPts val="0"/>
              </a:spcAft>
              <a:buSzPts val="1400"/>
              <a:buNone/>
              <a:defRPr/>
            </a:lvl5pPr>
            <a:lvl6pPr lvl="5" rtl="0" algn="ctr">
              <a:lnSpc>
                <a:spcPct val="100000"/>
              </a:lnSpc>
              <a:spcBef>
                <a:spcPts val="1600"/>
              </a:spcBef>
              <a:spcAft>
                <a:spcPts val="0"/>
              </a:spcAft>
              <a:buSzPts val="1400"/>
              <a:buNone/>
              <a:defRPr/>
            </a:lvl6pPr>
            <a:lvl7pPr lvl="6" rtl="0" algn="ctr">
              <a:lnSpc>
                <a:spcPct val="100000"/>
              </a:lnSpc>
              <a:spcBef>
                <a:spcPts val="1600"/>
              </a:spcBef>
              <a:spcAft>
                <a:spcPts val="0"/>
              </a:spcAft>
              <a:buSzPts val="1400"/>
              <a:buNone/>
              <a:defRPr/>
            </a:lvl7pPr>
            <a:lvl8pPr lvl="7" rtl="0" algn="ctr">
              <a:lnSpc>
                <a:spcPct val="100000"/>
              </a:lnSpc>
              <a:spcBef>
                <a:spcPts val="1600"/>
              </a:spcBef>
              <a:spcAft>
                <a:spcPts val="0"/>
              </a:spcAft>
              <a:buSzPts val="1400"/>
              <a:buNone/>
              <a:defRPr/>
            </a:lvl8pPr>
            <a:lvl9pPr lvl="8" rtl="0" algn="ctr">
              <a:lnSpc>
                <a:spcPct val="100000"/>
              </a:lnSpc>
              <a:spcBef>
                <a:spcPts val="1600"/>
              </a:spcBef>
              <a:spcAft>
                <a:spcPts val="1600"/>
              </a:spcAft>
              <a:buSzPts val="1400"/>
              <a:buNone/>
              <a:defRPr/>
            </a:lvl9pPr>
          </a:lstStyle>
          <a:p/>
        </p:txBody>
      </p:sp>
      <p:grpSp>
        <p:nvGrpSpPr>
          <p:cNvPr id="3534" name="Google Shape;3534;p97"/>
          <p:cNvGrpSpPr/>
          <p:nvPr/>
        </p:nvGrpSpPr>
        <p:grpSpPr>
          <a:xfrm rot="2700000">
            <a:off x="8238322" y="1417142"/>
            <a:ext cx="469877" cy="778486"/>
            <a:chOff x="3330825" y="1367375"/>
            <a:chExt cx="280075" cy="464025"/>
          </a:xfrm>
        </p:grpSpPr>
        <p:sp>
          <p:nvSpPr>
            <p:cNvPr id="3535" name="Google Shape;3535;p97"/>
            <p:cNvSpPr/>
            <p:nvPr/>
          </p:nvSpPr>
          <p:spPr>
            <a:xfrm>
              <a:off x="3484800" y="1720525"/>
              <a:ext cx="115550" cy="110875"/>
            </a:xfrm>
            <a:custGeom>
              <a:rect b="b" l="l" r="r" t="t"/>
              <a:pathLst>
                <a:path extrusionOk="0" h="4435" w="4622">
                  <a:moveTo>
                    <a:pt x="2311" y="0"/>
                  </a:moveTo>
                  <a:cubicBezTo>
                    <a:pt x="2159" y="0"/>
                    <a:pt x="2006" y="13"/>
                    <a:pt x="1857" y="37"/>
                  </a:cubicBezTo>
                  <a:cubicBezTo>
                    <a:pt x="764" y="233"/>
                    <a:pt x="0" y="1265"/>
                    <a:pt x="51" y="2348"/>
                  </a:cubicBezTo>
                  <a:cubicBezTo>
                    <a:pt x="51" y="2461"/>
                    <a:pt x="72" y="2574"/>
                    <a:pt x="93" y="2678"/>
                  </a:cubicBezTo>
                  <a:cubicBezTo>
                    <a:pt x="113" y="2998"/>
                    <a:pt x="196" y="3307"/>
                    <a:pt x="351" y="3606"/>
                  </a:cubicBezTo>
                  <a:cubicBezTo>
                    <a:pt x="665" y="4200"/>
                    <a:pt x="1226" y="4435"/>
                    <a:pt x="1815" y="4435"/>
                  </a:cubicBezTo>
                  <a:cubicBezTo>
                    <a:pt x="2249" y="4435"/>
                    <a:pt x="2698" y="4307"/>
                    <a:pt x="3074" y="4101"/>
                  </a:cubicBezTo>
                  <a:cubicBezTo>
                    <a:pt x="4054" y="3555"/>
                    <a:pt x="4621" y="2430"/>
                    <a:pt x="4312" y="1337"/>
                  </a:cubicBezTo>
                  <a:cubicBezTo>
                    <a:pt x="4057" y="414"/>
                    <a:pt x="3188" y="0"/>
                    <a:pt x="2311" y="0"/>
                  </a:cubicBezTo>
                  <a:close/>
                </a:path>
              </a:pathLst>
            </a:custGeom>
            <a:solidFill>
              <a:srgbClr val="AAB3EA"/>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36" name="Google Shape;3536;p97"/>
            <p:cNvSpPr/>
            <p:nvPr/>
          </p:nvSpPr>
          <p:spPr>
            <a:xfrm>
              <a:off x="3477400" y="1543325"/>
              <a:ext cx="133500" cy="103775"/>
            </a:xfrm>
            <a:custGeom>
              <a:rect b="b" l="l" r="r" t="t"/>
              <a:pathLst>
                <a:path extrusionOk="0" h="4151" w="5340">
                  <a:moveTo>
                    <a:pt x="2983" y="1"/>
                  </a:moveTo>
                  <a:cubicBezTo>
                    <a:pt x="2469" y="1"/>
                    <a:pt x="1956" y="154"/>
                    <a:pt x="1575" y="451"/>
                  </a:cubicBezTo>
                  <a:cubicBezTo>
                    <a:pt x="0" y="1662"/>
                    <a:pt x="1018" y="4151"/>
                    <a:pt x="2737" y="4151"/>
                  </a:cubicBezTo>
                  <a:cubicBezTo>
                    <a:pt x="2819" y="4151"/>
                    <a:pt x="2903" y="4145"/>
                    <a:pt x="2988" y="4134"/>
                  </a:cubicBezTo>
                  <a:cubicBezTo>
                    <a:pt x="3494" y="4134"/>
                    <a:pt x="3999" y="3938"/>
                    <a:pt x="4432" y="3576"/>
                  </a:cubicBezTo>
                  <a:cubicBezTo>
                    <a:pt x="5340" y="2834"/>
                    <a:pt x="5340" y="1555"/>
                    <a:pt x="4629" y="699"/>
                  </a:cubicBezTo>
                  <a:cubicBezTo>
                    <a:pt x="4237" y="228"/>
                    <a:pt x="3610" y="1"/>
                    <a:pt x="2983" y="1"/>
                  </a:cubicBezTo>
                  <a:close/>
                </a:path>
              </a:pathLst>
            </a:custGeom>
            <a:solidFill>
              <a:srgbClr val="AAB3EA"/>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37" name="Google Shape;3537;p97"/>
            <p:cNvSpPr/>
            <p:nvPr/>
          </p:nvSpPr>
          <p:spPr>
            <a:xfrm>
              <a:off x="3330825" y="1489400"/>
              <a:ext cx="143400" cy="134750"/>
            </a:xfrm>
            <a:custGeom>
              <a:rect b="b" l="l" r="r" t="t"/>
              <a:pathLst>
                <a:path extrusionOk="0" h="5390" w="5736">
                  <a:moveTo>
                    <a:pt x="2327" y="0"/>
                  </a:moveTo>
                  <a:cubicBezTo>
                    <a:pt x="1872" y="0"/>
                    <a:pt x="1427" y="134"/>
                    <a:pt x="1043" y="452"/>
                  </a:cubicBezTo>
                  <a:cubicBezTo>
                    <a:pt x="775" y="669"/>
                    <a:pt x="610" y="947"/>
                    <a:pt x="506" y="1267"/>
                  </a:cubicBezTo>
                  <a:cubicBezTo>
                    <a:pt x="32" y="2134"/>
                    <a:pt x="1" y="3361"/>
                    <a:pt x="424" y="4145"/>
                  </a:cubicBezTo>
                  <a:cubicBezTo>
                    <a:pt x="881" y="4994"/>
                    <a:pt x="1728" y="5389"/>
                    <a:pt x="2600" y="5389"/>
                  </a:cubicBezTo>
                  <a:cubicBezTo>
                    <a:pt x="3223" y="5389"/>
                    <a:pt x="3859" y="5188"/>
                    <a:pt x="4374" y="4805"/>
                  </a:cubicBezTo>
                  <a:cubicBezTo>
                    <a:pt x="5664" y="3836"/>
                    <a:pt x="5736" y="2134"/>
                    <a:pt x="4612" y="1030"/>
                  </a:cubicBezTo>
                  <a:cubicBezTo>
                    <a:pt x="4019" y="444"/>
                    <a:pt x="3156" y="0"/>
                    <a:pt x="2327" y="0"/>
                  </a:cubicBezTo>
                  <a:close/>
                </a:path>
              </a:pathLst>
            </a:custGeom>
            <a:solidFill>
              <a:srgbClr val="AAB3EA"/>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38" name="Google Shape;3538;p97"/>
            <p:cNvSpPr/>
            <p:nvPr/>
          </p:nvSpPr>
          <p:spPr>
            <a:xfrm>
              <a:off x="3451275" y="1367375"/>
              <a:ext cx="111650" cy="100400"/>
            </a:xfrm>
            <a:custGeom>
              <a:rect b="b" l="l" r="r" t="t"/>
              <a:pathLst>
                <a:path extrusionOk="0" h="4016" w="4466">
                  <a:moveTo>
                    <a:pt x="2077" y="0"/>
                  </a:moveTo>
                  <a:cubicBezTo>
                    <a:pt x="1557" y="0"/>
                    <a:pt x="1026" y="185"/>
                    <a:pt x="660" y="506"/>
                  </a:cubicBezTo>
                  <a:cubicBezTo>
                    <a:pt x="640" y="537"/>
                    <a:pt x="608" y="558"/>
                    <a:pt x="588" y="578"/>
                  </a:cubicBezTo>
                  <a:cubicBezTo>
                    <a:pt x="299" y="805"/>
                    <a:pt x="134" y="1145"/>
                    <a:pt x="83" y="1517"/>
                  </a:cubicBezTo>
                  <a:cubicBezTo>
                    <a:pt x="0" y="1950"/>
                    <a:pt x="62" y="2404"/>
                    <a:pt x="258" y="2827"/>
                  </a:cubicBezTo>
                  <a:cubicBezTo>
                    <a:pt x="340" y="3002"/>
                    <a:pt x="443" y="3146"/>
                    <a:pt x="567" y="3270"/>
                  </a:cubicBezTo>
                  <a:cubicBezTo>
                    <a:pt x="805" y="3570"/>
                    <a:pt x="1104" y="3817"/>
                    <a:pt x="1465" y="3930"/>
                  </a:cubicBezTo>
                  <a:cubicBezTo>
                    <a:pt x="1650" y="3988"/>
                    <a:pt x="1827" y="4015"/>
                    <a:pt x="1997" y="4015"/>
                  </a:cubicBezTo>
                  <a:cubicBezTo>
                    <a:pt x="3607" y="4015"/>
                    <a:pt x="4465" y="1592"/>
                    <a:pt x="3280" y="444"/>
                  </a:cubicBezTo>
                  <a:cubicBezTo>
                    <a:pt x="2965" y="138"/>
                    <a:pt x="2525" y="0"/>
                    <a:pt x="2077" y="0"/>
                  </a:cubicBezTo>
                  <a:close/>
                </a:path>
              </a:pathLst>
            </a:custGeom>
            <a:solidFill>
              <a:srgbClr val="AAB3EA"/>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39" name="Google Shape;3539;p97"/>
            <p:cNvSpPr/>
            <p:nvPr/>
          </p:nvSpPr>
          <p:spPr>
            <a:xfrm>
              <a:off x="3353000" y="1520100"/>
              <a:ext cx="54450" cy="76825"/>
            </a:xfrm>
            <a:custGeom>
              <a:rect b="b" l="l" r="r" t="t"/>
              <a:pathLst>
                <a:path extrusionOk="0" h="3073" w="2178">
                  <a:moveTo>
                    <a:pt x="1092" y="1"/>
                  </a:moveTo>
                  <a:cubicBezTo>
                    <a:pt x="1037" y="1"/>
                    <a:pt x="980" y="21"/>
                    <a:pt x="929" y="70"/>
                  </a:cubicBezTo>
                  <a:cubicBezTo>
                    <a:pt x="1" y="906"/>
                    <a:pt x="558" y="2999"/>
                    <a:pt x="1868" y="3072"/>
                  </a:cubicBezTo>
                  <a:cubicBezTo>
                    <a:pt x="1875" y="3073"/>
                    <a:pt x="1881" y="3073"/>
                    <a:pt x="1887" y="3073"/>
                  </a:cubicBezTo>
                  <a:cubicBezTo>
                    <a:pt x="2178" y="3073"/>
                    <a:pt x="2171" y="2607"/>
                    <a:pt x="1868" y="2598"/>
                  </a:cubicBezTo>
                  <a:cubicBezTo>
                    <a:pt x="960" y="2546"/>
                    <a:pt x="672" y="947"/>
                    <a:pt x="1270" y="411"/>
                  </a:cubicBezTo>
                  <a:cubicBezTo>
                    <a:pt x="1446" y="243"/>
                    <a:pt x="1281" y="1"/>
                    <a:pt x="1092" y="1"/>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40" name="Google Shape;3540;p97"/>
            <p:cNvSpPr/>
            <p:nvPr/>
          </p:nvSpPr>
          <p:spPr>
            <a:xfrm>
              <a:off x="3451525" y="1381525"/>
              <a:ext cx="55450" cy="76050"/>
            </a:xfrm>
            <a:custGeom>
              <a:rect b="b" l="l" r="r" t="t"/>
              <a:pathLst>
                <a:path extrusionOk="0" h="3042" w="2218">
                  <a:moveTo>
                    <a:pt x="1304" y="0"/>
                  </a:moveTo>
                  <a:cubicBezTo>
                    <a:pt x="1263" y="0"/>
                    <a:pt x="1220" y="13"/>
                    <a:pt x="1176" y="43"/>
                  </a:cubicBezTo>
                  <a:cubicBezTo>
                    <a:pt x="0" y="827"/>
                    <a:pt x="815" y="2395"/>
                    <a:pt x="1754" y="3004"/>
                  </a:cubicBezTo>
                  <a:cubicBezTo>
                    <a:pt x="1795" y="3030"/>
                    <a:pt x="1837" y="3042"/>
                    <a:pt x="1876" y="3042"/>
                  </a:cubicBezTo>
                  <a:cubicBezTo>
                    <a:pt x="2079" y="3042"/>
                    <a:pt x="2218" y="2729"/>
                    <a:pt x="2001" y="2591"/>
                  </a:cubicBezTo>
                  <a:cubicBezTo>
                    <a:pt x="1382" y="2188"/>
                    <a:pt x="578" y="1012"/>
                    <a:pt x="1424" y="455"/>
                  </a:cubicBezTo>
                  <a:cubicBezTo>
                    <a:pt x="1638" y="310"/>
                    <a:pt x="1504" y="0"/>
                    <a:pt x="1304" y="0"/>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41" name="Google Shape;3541;p97"/>
            <p:cNvSpPr/>
            <p:nvPr/>
          </p:nvSpPr>
          <p:spPr>
            <a:xfrm>
              <a:off x="3507475" y="1562550"/>
              <a:ext cx="38475" cy="55175"/>
            </a:xfrm>
            <a:custGeom>
              <a:rect b="b" l="l" r="r" t="t"/>
              <a:pathLst>
                <a:path extrusionOk="0" h="2207" w="1539">
                  <a:moveTo>
                    <a:pt x="743" y="0"/>
                  </a:moveTo>
                  <a:cubicBezTo>
                    <a:pt x="669" y="0"/>
                    <a:pt x="593" y="31"/>
                    <a:pt x="537" y="105"/>
                  </a:cubicBezTo>
                  <a:cubicBezTo>
                    <a:pt x="1" y="817"/>
                    <a:pt x="372" y="1859"/>
                    <a:pt x="1166" y="2189"/>
                  </a:cubicBezTo>
                  <a:cubicBezTo>
                    <a:pt x="1196" y="2201"/>
                    <a:pt x="1224" y="2206"/>
                    <a:pt x="1251" y="2206"/>
                  </a:cubicBezTo>
                  <a:cubicBezTo>
                    <a:pt x="1467" y="2206"/>
                    <a:pt x="1539" y="1826"/>
                    <a:pt x="1290" y="1725"/>
                  </a:cubicBezTo>
                  <a:cubicBezTo>
                    <a:pt x="754" y="1508"/>
                    <a:pt x="630" y="786"/>
                    <a:pt x="950" y="343"/>
                  </a:cubicBezTo>
                  <a:cubicBezTo>
                    <a:pt x="1080" y="169"/>
                    <a:pt x="916" y="0"/>
                    <a:pt x="743" y="0"/>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42" name="Google Shape;3542;p97"/>
            <p:cNvSpPr/>
            <p:nvPr/>
          </p:nvSpPr>
          <p:spPr>
            <a:xfrm>
              <a:off x="3501025" y="1742650"/>
              <a:ext cx="41675" cy="55450"/>
            </a:xfrm>
            <a:custGeom>
              <a:rect b="b" l="l" r="r" t="t"/>
              <a:pathLst>
                <a:path extrusionOk="0" h="2218" w="1667">
                  <a:moveTo>
                    <a:pt x="651" y="1"/>
                  </a:moveTo>
                  <a:cubicBezTo>
                    <a:pt x="578" y="1"/>
                    <a:pt x="505" y="33"/>
                    <a:pt x="454" y="112"/>
                  </a:cubicBezTo>
                  <a:cubicBezTo>
                    <a:pt x="1" y="875"/>
                    <a:pt x="454" y="1927"/>
                    <a:pt x="1280" y="2205"/>
                  </a:cubicBezTo>
                  <a:cubicBezTo>
                    <a:pt x="1306" y="2214"/>
                    <a:pt x="1331" y="2218"/>
                    <a:pt x="1354" y="2218"/>
                  </a:cubicBezTo>
                  <a:cubicBezTo>
                    <a:pt x="1588" y="2218"/>
                    <a:pt x="1666" y="1826"/>
                    <a:pt x="1403" y="1741"/>
                  </a:cubicBezTo>
                  <a:cubicBezTo>
                    <a:pt x="867" y="1556"/>
                    <a:pt x="578" y="844"/>
                    <a:pt x="878" y="359"/>
                  </a:cubicBezTo>
                  <a:cubicBezTo>
                    <a:pt x="985" y="172"/>
                    <a:pt x="818" y="1"/>
                    <a:pt x="651" y="1"/>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Tree>
  </p:cSld>
  <p:clrMapOvr>
    <a:masterClrMapping/>
  </p:clrMapOvr>
</p:sldLayout>
</file>

<file path=ppt/slideLayouts/slideLayout9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ackground">
  <p:cSld name="CUSTOM_9">
    <p:spTree>
      <p:nvGrpSpPr>
        <p:cNvPr id="3543" name="Shape 3543"/>
        <p:cNvGrpSpPr/>
        <p:nvPr/>
      </p:nvGrpSpPr>
      <p:grpSpPr>
        <a:xfrm>
          <a:off x="0" y="0"/>
          <a:ext cx="0" cy="0"/>
          <a:chOff x="0" y="0"/>
          <a:chExt cx="0" cy="0"/>
        </a:xfrm>
      </p:grpSpPr>
      <p:sp>
        <p:nvSpPr>
          <p:cNvPr id="3544" name="Google Shape;3544;p98"/>
          <p:cNvSpPr/>
          <p:nvPr/>
        </p:nvSpPr>
        <p:spPr>
          <a:xfrm flipH="1" rot="5400000">
            <a:off x="-2335421" y="-3397520"/>
            <a:ext cx="6372526" cy="6493094"/>
          </a:xfrm>
          <a:custGeom>
            <a:rect b="b" l="l" r="r" t="t"/>
            <a:pathLst>
              <a:path extrusionOk="0" h="31343" w="30761">
                <a:moveTo>
                  <a:pt x="25462" y="1"/>
                </a:moveTo>
                <a:cubicBezTo>
                  <a:pt x="25003" y="1"/>
                  <a:pt x="24504" y="84"/>
                  <a:pt x="23962" y="262"/>
                </a:cubicBezTo>
                <a:cubicBezTo>
                  <a:pt x="22714" y="644"/>
                  <a:pt x="21848" y="1706"/>
                  <a:pt x="21270" y="2862"/>
                </a:cubicBezTo>
                <a:cubicBezTo>
                  <a:pt x="20785" y="3728"/>
                  <a:pt x="20693" y="5740"/>
                  <a:pt x="19919" y="6421"/>
                </a:cubicBezTo>
                <a:cubicBezTo>
                  <a:pt x="19549" y="6724"/>
                  <a:pt x="19197" y="6855"/>
                  <a:pt x="18859" y="6855"/>
                </a:cubicBezTo>
                <a:cubicBezTo>
                  <a:pt x="16740" y="6855"/>
                  <a:pt x="15176" y="1692"/>
                  <a:pt x="13183" y="1603"/>
                </a:cubicBezTo>
                <a:cubicBezTo>
                  <a:pt x="13116" y="1599"/>
                  <a:pt x="13051" y="1598"/>
                  <a:pt x="12987" y="1598"/>
                </a:cubicBezTo>
                <a:cubicBezTo>
                  <a:pt x="9937" y="1598"/>
                  <a:pt x="10508" y="5882"/>
                  <a:pt x="11357" y="7762"/>
                </a:cubicBezTo>
                <a:cubicBezTo>
                  <a:pt x="11842" y="8917"/>
                  <a:pt x="12420" y="10072"/>
                  <a:pt x="13276" y="11134"/>
                </a:cubicBezTo>
                <a:cubicBezTo>
                  <a:pt x="13956" y="12094"/>
                  <a:pt x="15205" y="12867"/>
                  <a:pt x="15586" y="14116"/>
                </a:cubicBezTo>
                <a:cubicBezTo>
                  <a:pt x="16357" y="16711"/>
                  <a:pt x="14815" y="17501"/>
                  <a:pt x="12974" y="17501"/>
                </a:cubicBezTo>
                <a:cubicBezTo>
                  <a:pt x="11807" y="17501"/>
                  <a:pt x="10520" y="17184"/>
                  <a:pt x="9624" y="16808"/>
                </a:cubicBezTo>
                <a:cubicBezTo>
                  <a:pt x="8752" y="16450"/>
                  <a:pt x="7859" y="16277"/>
                  <a:pt x="6986" y="16277"/>
                </a:cubicBezTo>
                <a:cubicBezTo>
                  <a:pt x="4586" y="16277"/>
                  <a:pt x="2333" y="17587"/>
                  <a:pt x="1062" y="19985"/>
                </a:cubicBezTo>
                <a:cubicBezTo>
                  <a:pt x="0" y="22203"/>
                  <a:pt x="93" y="25472"/>
                  <a:pt x="1248" y="27783"/>
                </a:cubicBezTo>
                <a:cubicBezTo>
                  <a:pt x="1953" y="29293"/>
                  <a:pt x="2762" y="29890"/>
                  <a:pt x="3534" y="29890"/>
                </a:cubicBezTo>
                <a:cubicBezTo>
                  <a:pt x="4978" y="29890"/>
                  <a:pt x="6291" y="27799"/>
                  <a:pt x="6540" y="25669"/>
                </a:cubicBezTo>
                <a:cubicBezTo>
                  <a:pt x="6754" y="23757"/>
                  <a:pt x="7623" y="23083"/>
                  <a:pt x="8725" y="23083"/>
                </a:cubicBezTo>
                <a:cubicBezTo>
                  <a:pt x="10121" y="23083"/>
                  <a:pt x="11892" y="24164"/>
                  <a:pt x="13183" y="25184"/>
                </a:cubicBezTo>
                <a:cubicBezTo>
                  <a:pt x="14106" y="25895"/>
                  <a:pt x="14783" y="26188"/>
                  <a:pt x="15317" y="26188"/>
                </a:cubicBezTo>
                <a:cubicBezTo>
                  <a:pt x="16736" y="26188"/>
                  <a:pt x="17148" y="24117"/>
                  <a:pt x="18474" y="22295"/>
                </a:cubicBezTo>
                <a:cubicBezTo>
                  <a:pt x="19049" y="21552"/>
                  <a:pt x="19836" y="21252"/>
                  <a:pt x="20692" y="21252"/>
                </a:cubicBezTo>
                <a:cubicBezTo>
                  <a:pt x="22710" y="21252"/>
                  <a:pt x="25108" y="22925"/>
                  <a:pt x="25984" y="24410"/>
                </a:cubicBezTo>
                <a:cubicBezTo>
                  <a:pt x="26655" y="25669"/>
                  <a:pt x="26944" y="27010"/>
                  <a:pt x="27336" y="28454"/>
                </a:cubicBezTo>
                <a:cubicBezTo>
                  <a:pt x="27624" y="29227"/>
                  <a:pt x="27624" y="30671"/>
                  <a:pt x="28006" y="31342"/>
                </a:cubicBezTo>
                <a:lnTo>
                  <a:pt x="28099" y="31146"/>
                </a:lnTo>
                <a:cubicBezTo>
                  <a:pt x="28129" y="31161"/>
                  <a:pt x="28159" y="31168"/>
                  <a:pt x="28189" y="31168"/>
                </a:cubicBezTo>
                <a:cubicBezTo>
                  <a:pt x="28548" y="31168"/>
                  <a:pt x="28887" y="30143"/>
                  <a:pt x="29069" y="29609"/>
                </a:cubicBezTo>
                <a:cubicBezTo>
                  <a:pt x="30502" y="24802"/>
                  <a:pt x="29935" y="19315"/>
                  <a:pt x="30409" y="14311"/>
                </a:cubicBezTo>
                <a:cubicBezTo>
                  <a:pt x="30760" y="10859"/>
                  <a:pt x="30710" y="1"/>
                  <a:pt x="25462" y="1"/>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3545" name="Google Shape;3545;p98"/>
          <p:cNvGrpSpPr/>
          <p:nvPr/>
        </p:nvGrpSpPr>
        <p:grpSpPr>
          <a:xfrm rot="-8999737">
            <a:off x="-741748" y="1239610"/>
            <a:ext cx="1337226" cy="899542"/>
            <a:chOff x="5898017" y="1162960"/>
            <a:chExt cx="1695492" cy="1140544"/>
          </a:xfrm>
        </p:grpSpPr>
        <p:sp>
          <p:nvSpPr>
            <p:cNvPr id="3546" name="Google Shape;3546;p98"/>
            <p:cNvSpPr/>
            <p:nvPr/>
          </p:nvSpPr>
          <p:spPr>
            <a:xfrm>
              <a:off x="5898017" y="1960377"/>
              <a:ext cx="158260" cy="159738"/>
            </a:xfrm>
            <a:custGeom>
              <a:rect b="b" l="l" r="r" t="t"/>
              <a:pathLst>
                <a:path extrusionOk="0" h="1729" w="1713">
                  <a:moveTo>
                    <a:pt x="814" y="0"/>
                  </a:moveTo>
                  <a:cubicBezTo>
                    <a:pt x="725" y="0"/>
                    <a:pt x="637" y="23"/>
                    <a:pt x="568" y="66"/>
                  </a:cubicBezTo>
                  <a:cubicBezTo>
                    <a:pt x="444" y="138"/>
                    <a:pt x="372" y="242"/>
                    <a:pt x="341" y="375"/>
                  </a:cubicBezTo>
                  <a:cubicBezTo>
                    <a:pt x="341" y="386"/>
                    <a:pt x="330" y="396"/>
                    <a:pt x="330" y="407"/>
                  </a:cubicBezTo>
                  <a:cubicBezTo>
                    <a:pt x="330" y="399"/>
                    <a:pt x="329" y="396"/>
                    <a:pt x="328" y="396"/>
                  </a:cubicBezTo>
                  <a:cubicBezTo>
                    <a:pt x="324" y="396"/>
                    <a:pt x="318" y="412"/>
                    <a:pt x="323" y="412"/>
                  </a:cubicBezTo>
                  <a:cubicBezTo>
                    <a:pt x="324" y="412"/>
                    <a:pt x="327" y="410"/>
                    <a:pt x="330" y="407"/>
                  </a:cubicBezTo>
                  <a:lnTo>
                    <a:pt x="330" y="407"/>
                  </a:lnTo>
                  <a:cubicBezTo>
                    <a:pt x="310" y="437"/>
                    <a:pt x="289" y="478"/>
                    <a:pt x="268" y="510"/>
                  </a:cubicBezTo>
                  <a:cubicBezTo>
                    <a:pt x="217" y="613"/>
                    <a:pt x="155" y="716"/>
                    <a:pt x="103" y="819"/>
                  </a:cubicBezTo>
                  <a:cubicBezTo>
                    <a:pt x="0" y="1005"/>
                    <a:pt x="21" y="1242"/>
                    <a:pt x="176" y="1397"/>
                  </a:cubicBezTo>
                  <a:lnTo>
                    <a:pt x="279" y="1500"/>
                  </a:lnTo>
                  <a:cubicBezTo>
                    <a:pt x="330" y="1551"/>
                    <a:pt x="424" y="1603"/>
                    <a:pt x="506" y="1624"/>
                  </a:cubicBezTo>
                  <a:cubicBezTo>
                    <a:pt x="591" y="1695"/>
                    <a:pt x="696" y="1729"/>
                    <a:pt x="802" y="1729"/>
                  </a:cubicBezTo>
                  <a:cubicBezTo>
                    <a:pt x="926" y="1729"/>
                    <a:pt x="1051" y="1682"/>
                    <a:pt x="1146" y="1592"/>
                  </a:cubicBezTo>
                  <a:cubicBezTo>
                    <a:pt x="1331" y="1417"/>
                    <a:pt x="1527" y="1262"/>
                    <a:pt x="1600" y="1015"/>
                  </a:cubicBezTo>
                  <a:cubicBezTo>
                    <a:pt x="1713" y="581"/>
                    <a:pt x="1362" y="283"/>
                    <a:pt x="1052" y="66"/>
                  </a:cubicBezTo>
                  <a:cubicBezTo>
                    <a:pt x="982" y="21"/>
                    <a:pt x="897" y="0"/>
                    <a:pt x="814"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47" name="Google Shape;3547;p98"/>
            <p:cNvSpPr/>
            <p:nvPr/>
          </p:nvSpPr>
          <p:spPr>
            <a:xfrm>
              <a:off x="6434602" y="2116420"/>
              <a:ext cx="143016" cy="187085"/>
            </a:xfrm>
            <a:custGeom>
              <a:rect b="b" l="l" r="r" t="t"/>
              <a:pathLst>
                <a:path extrusionOk="0" h="2025" w="1548">
                  <a:moveTo>
                    <a:pt x="601" y="0"/>
                  </a:moveTo>
                  <a:cubicBezTo>
                    <a:pt x="436" y="0"/>
                    <a:pt x="276" y="83"/>
                    <a:pt x="175" y="265"/>
                  </a:cubicBezTo>
                  <a:cubicBezTo>
                    <a:pt x="72" y="440"/>
                    <a:pt x="51" y="646"/>
                    <a:pt x="41" y="832"/>
                  </a:cubicBezTo>
                  <a:cubicBezTo>
                    <a:pt x="0" y="1224"/>
                    <a:pt x="10" y="1698"/>
                    <a:pt x="361" y="1946"/>
                  </a:cubicBezTo>
                  <a:cubicBezTo>
                    <a:pt x="443" y="2000"/>
                    <a:pt x="526" y="2024"/>
                    <a:pt x="608" y="2024"/>
                  </a:cubicBezTo>
                  <a:cubicBezTo>
                    <a:pt x="743" y="2024"/>
                    <a:pt x="875" y="1960"/>
                    <a:pt x="990" y="1863"/>
                  </a:cubicBezTo>
                  <a:cubicBezTo>
                    <a:pt x="1186" y="1853"/>
                    <a:pt x="1372" y="1719"/>
                    <a:pt x="1434" y="1523"/>
                  </a:cubicBezTo>
                  <a:cubicBezTo>
                    <a:pt x="1454" y="1420"/>
                    <a:pt x="1475" y="1327"/>
                    <a:pt x="1485" y="1234"/>
                  </a:cubicBezTo>
                  <a:cubicBezTo>
                    <a:pt x="1516" y="1173"/>
                    <a:pt x="1547" y="1100"/>
                    <a:pt x="1547" y="1017"/>
                  </a:cubicBezTo>
                  <a:cubicBezTo>
                    <a:pt x="1547" y="863"/>
                    <a:pt x="1475" y="749"/>
                    <a:pt x="1382" y="667"/>
                  </a:cubicBezTo>
                  <a:cubicBezTo>
                    <a:pt x="1351" y="616"/>
                    <a:pt x="1320" y="574"/>
                    <a:pt x="1279" y="522"/>
                  </a:cubicBezTo>
                  <a:cubicBezTo>
                    <a:pt x="1238" y="471"/>
                    <a:pt x="1186" y="440"/>
                    <a:pt x="1135" y="389"/>
                  </a:cubicBezTo>
                  <a:cubicBezTo>
                    <a:pt x="1124" y="347"/>
                    <a:pt x="1103" y="295"/>
                    <a:pt x="1073" y="254"/>
                  </a:cubicBezTo>
                  <a:cubicBezTo>
                    <a:pt x="951" y="91"/>
                    <a:pt x="774" y="0"/>
                    <a:pt x="601"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48" name="Google Shape;3548;p98"/>
            <p:cNvSpPr/>
            <p:nvPr/>
          </p:nvSpPr>
          <p:spPr>
            <a:xfrm>
              <a:off x="6864018" y="1933954"/>
              <a:ext cx="156689" cy="160200"/>
            </a:xfrm>
            <a:custGeom>
              <a:rect b="b" l="l" r="r" t="t"/>
              <a:pathLst>
                <a:path extrusionOk="0" h="1734" w="1696">
                  <a:moveTo>
                    <a:pt x="1146" y="1"/>
                  </a:moveTo>
                  <a:cubicBezTo>
                    <a:pt x="1140" y="1"/>
                    <a:pt x="1134" y="1"/>
                    <a:pt x="1129" y="1"/>
                  </a:cubicBezTo>
                  <a:cubicBezTo>
                    <a:pt x="973" y="1"/>
                    <a:pt x="829" y="42"/>
                    <a:pt x="705" y="115"/>
                  </a:cubicBezTo>
                  <a:cubicBezTo>
                    <a:pt x="592" y="145"/>
                    <a:pt x="489" y="218"/>
                    <a:pt x="427" y="331"/>
                  </a:cubicBezTo>
                  <a:cubicBezTo>
                    <a:pt x="386" y="414"/>
                    <a:pt x="334" y="476"/>
                    <a:pt x="283" y="548"/>
                  </a:cubicBezTo>
                  <a:cubicBezTo>
                    <a:pt x="180" y="693"/>
                    <a:pt x="128" y="858"/>
                    <a:pt x="86" y="1023"/>
                  </a:cubicBezTo>
                  <a:cubicBezTo>
                    <a:pt x="1" y="1347"/>
                    <a:pt x="259" y="1627"/>
                    <a:pt x="559" y="1627"/>
                  </a:cubicBezTo>
                  <a:cubicBezTo>
                    <a:pt x="584" y="1627"/>
                    <a:pt x="609" y="1625"/>
                    <a:pt x="633" y="1621"/>
                  </a:cubicBezTo>
                  <a:cubicBezTo>
                    <a:pt x="726" y="1683"/>
                    <a:pt x="829" y="1734"/>
                    <a:pt x="932" y="1734"/>
                  </a:cubicBezTo>
                  <a:cubicBezTo>
                    <a:pt x="1149" y="1734"/>
                    <a:pt x="1314" y="1590"/>
                    <a:pt x="1386" y="1404"/>
                  </a:cubicBezTo>
                  <a:cubicBezTo>
                    <a:pt x="1417" y="1383"/>
                    <a:pt x="1448" y="1363"/>
                    <a:pt x="1469" y="1332"/>
                  </a:cubicBezTo>
                  <a:cubicBezTo>
                    <a:pt x="1696" y="1085"/>
                    <a:pt x="1613" y="785"/>
                    <a:pt x="1613" y="476"/>
                  </a:cubicBezTo>
                  <a:cubicBezTo>
                    <a:pt x="1613" y="223"/>
                    <a:pt x="1406" y="1"/>
                    <a:pt x="1146"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49" name="Google Shape;3549;p98"/>
            <p:cNvSpPr/>
            <p:nvPr/>
          </p:nvSpPr>
          <p:spPr>
            <a:xfrm>
              <a:off x="7359861" y="1915384"/>
              <a:ext cx="163988" cy="152162"/>
            </a:xfrm>
            <a:custGeom>
              <a:rect b="b" l="l" r="r" t="t"/>
              <a:pathLst>
                <a:path extrusionOk="0" h="1647" w="1775">
                  <a:moveTo>
                    <a:pt x="1056" y="1"/>
                  </a:moveTo>
                  <a:cubicBezTo>
                    <a:pt x="1034" y="1"/>
                    <a:pt x="1013" y="3"/>
                    <a:pt x="991" y="6"/>
                  </a:cubicBezTo>
                  <a:lnTo>
                    <a:pt x="960" y="6"/>
                  </a:lnTo>
                  <a:cubicBezTo>
                    <a:pt x="775" y="6"/>
                    <a:pt x="651" y="99"/>
                    <a:pt x="548" y="243"/>
                  </a:cubicBezTo>
                  <a:cubicBezTo>
                    <a:pt x="465" y="346"/>
                    <a:pt x="383" y="460"/>
                    <a:pt x="321" y="573"/>
                  </a:cubicBezTo>
                  <a:cubicBezTo>
                    <a:pt x="259" y="687"/>
                    <a:pt x="218" y="800"/>
                    <a:pt x="156" y="914"/>
                  </a:cubicBezTo>
                  <a:cubicBezTo>
                    <a:pt x="1" y="1234"/>
                    <a:pt x="186" y="1646"/>
                    <a:pt x="578" y="1646"/>
                  </a:cubicBezTo>
                  <a:cubicBezTo>
                    <a:pt x="672" y="1646"/>
                    <a:pt x="775" y="1636"/>
                    <a:pt x="878" y="1636"/>
                  </a:cubicBezTo>
                  <a:cubicBezTo>
                    <a:pt x="904" y="1641"/>
                    <a:pt x="930" y="1643"/>
                    <a:pt x="954" y="1643"/>
                  </a:cubicBezTo>
                  <a:cubicBezTo>
                    <a:pt x="1045" y="1643"/>
                    <a:pt x="1124" y="1615"/>
                    <a:pt x="1197" y="1574"/>
                  </a:cubicBezTo>
                  <a:cubicBezTo>
                    <a:pt x="1352" y="1522"/>
                    <a:pt x="1486" y="1440"/>
                    <a:pt x="1589" y="1295"/>
                  </a:cubicBezTo>
                  <a:cubicBezTo>
                    <a:pt x="1775" y="1017"/>
                    <a:pt x="1610" y="646"/>
                    <a:pt x="1517" y="357"/>
                  </a:cubicBezTo>
                  <a:cubicBezTo>
                    <a:pt x="1452" y="170"/>
                    <a:pt x="1260" y="1"/>
                    <a:pt x="1056"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50" name="Google Shape;3550;p98"/>
            <p:cNvSpPr/>
            <p:nvPr/>
          </p:nvSpPr>
          <p:spPr>
            <a:xfrm>
              <a:off x="7171206" y="1552025"/>
              <a:ext cx="161124" cy="141538"/>
            </a:xfrm>
            <a:custGeom>
              <a:rect b="b" l="l" r="r" t="t"/>
              <a:pathLst>
                <a:path extrusionOk="0" h="1532" w="1744">
                  <a:moveTo>
                    <a:pt x="1074" y="1"/>
                  </a:moveTo>
                  <a:cubicBezTo>
                    <a:pt x="1033" y="1"/>
                    <a:pt x="992" y="4"/>
                    <a:pt x="949" y="9"/>
                  </a:cubicBezTo>
                  <a:cubicBezTo>
                    <a:pt x="867" y="20"/>
                    <a:pt x="795" y="61"/>
                    <a:pt x="733" y="112"/>
                  </a:cubicBezTo>
                  <a:lnTo>
                    <a:pt x="733" y="102"/>
                  </a:lnTo>
                  <a:cubicBezTo>
                    <a:pt x="681" y="91"/>
                    <a:pt x="640" y="82"/>
                    <a:pt x="599" y="82"/>
                  </a:cubicBezTo>
                  <a:lnTo>
                    <a:pt x="589" y="82"/>
                  </a:lnTo>
                  <a:cubicBezTo>
                    <a:pt x="577" y="80"/>
                    <a:pt x="566" y="79"/>
                    <a:pt x="554" y="79"/>
                  </a:cubicBezTo>
                  <a:cubicBezTo>
                    <a:pt x="407" y="79"/>
                    <a:pt x="243" y="195"/>
                    <a:pt x="176" y="318"/>
                  </a:cubicBezTo>
                  <a:cubicBezTo>
                    <a:pt x="83" y="494"/>
                    <a:pt x="62" y="731"/>
                    <a:pt x="32" y="927"/>
                  </a:cubicBezTo>
                  <a:cubicBezTo>
                    <a:pt x="0" y="1102"/>
                    <a:pt x="32" y="1257"/>
                    <a:pt x="155" y="1391"/>
                  </a:cubicBezTo>
                  <a:cubicBezTo>
                    <a:pt x="247" y="1484"/>
                    <a:pt x="372" y="1532"/>
                    <a:pt x="498" y="1532"/>
                  </a:cubicBezTo>
                  <a:cubicBezTo>
                    <a:pt x="583" y="1532"/>
                    <a:pt x="668" y="1510"/>
                    <a:pt x="743" y="1464"/>
                  </a:cubicBezTo>
                  <a:cubicBezTo>
                    <a:pt x="826" y="1412"/>
                    <a:pt x="919" y="1361"/>
                    <a:pt x="1011" y="1319"/>
                  </a:cubicBezTo>
                  <a:cubicBezTo>
                    <a:pt x="1022" y="1319"/>
                    <a:pt x="1032" y="1319"/>
                    <a:pt x="1032" y="1309"/>
                  </a:cubicBezTo>
                  <a:cubicBezTo>
                    <a:pt x="1063" y="1309"/>
                    <a:pt x="1084" y="1299"/>
                    <a:pt x="1104" y="1278"/>
                  </a:cubicBezTo>
                  <a:cubicBezTo>
                    <a:pt x="1125" y="1278"/>
                    <a:pt x="1146" y="1267"/>
                    <a:pt x="1156" y="1257"/>
                  </a:cubicBezTo>
                  <a:cubicBezTo>
                    <a:pt x="1341" y="1164"/>
                    <a:pt x="1465" y="969"/>
                    <a:pt x="1589" y="814"/>
                  </a:cubicBezTo>
                  <a:cubicBezTo>
                    <a:pt x="1744" y="607"/>
                    <a:pt x="1651" y="360"/>
                    <a:pt x="1476" y="215"/>
                  </a:cubicBezTo>
                  <a:cubicBezTo>
                    <a:pt x="1465" y="185"/>
                    <a:pt x="1444" y="153"/>
                    <a:pt x="1414" y="133"/>
                  </a:cubicBezTo>
                  <a:cubicBezTo>
                    <a:pt x="1312" y="32"/>
                    <a:pt x="1199" y="1"/>
                    <a:pt x="1074"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51" name="Google Shape;3551;p98"/>
            <p:cNvSpPr/>
            <p:nvPr/>
          </p:nvSpPr>
          <p:spPr>
            <a:xfrm>
              <a:off x="7460008" y="1266547"/>
              <a:ext cx="133500" cy="156504"/>
            </a:xfrm>
            <a:custGeom>
              <a:rect b="b" l="l" r="r" t="t"/>
              <a:pathLst>
                <a:path extrusionOk="0" h="1694" w="1445">
                  <a:moveTo>
                    <a:pt x="564" y="1"/>
                  </a:moveTo>
                  <a:cubicBezTo>
                    <a:pt x="351" y="1"/>
                    <a:pt x="135" y="145"/>
                    <a:pt x="83" y="355"/>
                  </a:cubicBezTo>
                  <a:cubicBezTo>
                    <a:pt x="62" y="448"/>
                    <a:pt x="51" y="541"/>
                    <a:pt x="62" y="634"/>
                  </a:cubicBezTo>
                  <a:cubicBezTo>
                    <a:pt x="21" y="747"/>
                    <a:pt x="0" y="871"/>
                    <a:pt x="0" y="985"/>
                  </a:cubicBezTo>
                  <a:cubicBezTo>
                    <a:pt x="0" y="1180"/>
                    <a:pt x="72" y="1335"/>
                    <a:pt x="196" y="1490"/>
                  </a:cubicBezTo>
                  <a:cubicBezTo>
                    <a:pt x="268" y="1583"/>
                    <a:pt x="413" y="1666"/>
                    <a:pt x="526" y="1686"/>
                  </a:cubicBezTo>
                  <a:cubicBezTo>
                    <a:pt x="571" y="1691"/>
                    <a:pt x="614" y="1694"/>
                    <a:pt x="656" y="1694"/>
                  </a:cubicBezTo>
                  <a:cubicBezTo>
                    <a:pt x="787" y="1694"/>
                    <a:pt x="907" y="1669"/>
                    <a:pt x="1032" y="1614"/>
                  </a:cubicBezTo>
                  <a:cubicBezTo>
                    <a:pt x="1279" y="1510"/>
                    <a:pt x="1444" y="1212"/>
                    <a:pt x="1424" y="943"/>
                  </a:cubicBezTo>
                  <a:cubicBezTo>
                    <a:pt x="1382" y="552"/>
                    <a:pt x="1114" y="273"/>
                    <a:pt x="794" y="66"/>
                  </a:cubicBezTo>
                  <a:cubicBezTo>
                    <a:pt x="724" y="21"/>
                    <a:pt x="644" y="1"/>
                    <a:pt x="564"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52" name="Google Shape;3552;p98"/>
            <p:cNvSpPr/>
            <p:nvPr/>
          </p:nvSpPr>
          <p:spPr>
            <a:xfrm>
              <a:off x="6145217" y="1564292"/>
              <a:ext cx="162048" cy="180340"/>
            </a:xfrm>
            <a:custGeom>
              <a:rect b="b" l="l" r="r" t="t"/>
              <a:pathLst>
                <a:path extrusionOk="0" h="1952" w="1754">
                  <a:moveTo>
                    <a:pt x="850" y="0"/>
                  </a:moveTo>
                  <a:cubicBezTo>
                    <a:pt x="689" y="0"/>
                    <a:pt x="526" y="60"/>
                    <a:pt x="381" y="154"/>
                  </a:cubicBezTo>
                  <a:cubicBezTo>
                    <a:pt x="196" y="277"/>
                    <a:pt x="103" y="504"/>
                    <a:pt x="175" y="721"/>
                  </a:cubicBezTo>
                  <a:cubicBezTo>
                    <a:pt x="41" y="979"/>
                    <a:pt x="0" y="1278"/>
                    <a:pt x="175" y="1547"/>
                  </a:cubicBezTo>
                  <a:cubicBezTo>
                    <a:pt x="335" y="1786"/>
                    <a:pt x="631" y="1952"/>
                    <a:pt x="928" y="1952"/>
                  </a:cubicBezTo>
                  <a:cubicBezTo>
                    <a:pt x="1015" y="1952"/>
                    <a:pt x="1102" y="1938"/>
                    <a:pt x="1186" y="1907"/>
                  </a:cubicBezTo>
                  <a:cubicBezTo>
                    <a:pt x="1424" y="1815"/>
                    <a:pt x="1578" y="1660"/>
                    <a:pt x="1671" y="1423"/>
                  </a:cubicBezTo>
                  <a:cubicBezTo>
                    <a:pt x="1754" y="1185"/>
                    <a:pt x="1671" y="917"/>
                    <a:pt x="1589" y="701"/>
                  </a:cubicBezTo>
                  <a:cubicBezTo>
                    <a:pt x="1495" y="463"/>
                    <a:pt x="1392" y="206"/>
                    <a:pt x="1155" y="82"/>
                  </a:cubicBezTo>
                  <a:cubicBezTo>
                    <a:pt x="1058" y="25"/>
                    <a:pt x="955" y="0"/>
                    <a:pt x="850"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53" name="Google Shape;3553;p98"/>
            <p:cNvSpPr/>
            <p:nvPr/>
          </p:nvSpPr>
          <p:spPr>
            <a:xfrm>
              <a:off x="6607338" y="1465067"/>
              <a:ext cx="146896" cy="132484"/>
            </a:xfrm>
            <a:custGeom>
              <a:rect b="b" l="l" r="r" t="t"/>
              <a:pathLst>
                <a:path extrusionOk="0" h="1434" w="1590">
                  <a:moveTo>
                    <a:pt x="1115" y="1"/>
                  </a:moveTo>
                  <a:cubicBezTo>
                    <a:pt x="867" y="10"/>
                    <a:pt x="640" y="93"/>
                    <a:pt x="486" y="289"/>
                  </a:cubicBezTo>
                  <a:cubicBezTo>
                    <a:pt x="300" y="310"/>
                    <a:pt x="124" y="464"/>
                    <a:pt x="73" y="650"/>
                  </a:cubicBezTo>
                  <a:cubicBezTo>
                    <a:pt x="1" y="898"/>
                    <a:pt x="135" y="1115"/>
                    <a:pt x="362" y="1218"/>
                  </a:cubicBezTo>
                  <a:cubicBezTo>
                    <a:pt x="383" y="1228"/>
                    <a:pt x="403" y="1238"/>
                    <a:pt x="413" y="1248"/>
                  </a:cubicBezTo>
                  <a:lnTo>
                    <a:pt x="537" y="1310"/>
                  </a:lnTo>
                  <a:cubicBezTo>
                    <a:pt x="671" y="1383"/>
                    <a:pt x="805" y="1434"/>
                    <a:pt x="950" y="1434"/>
                  </a:cubicBezTo>
                  <a:cubicBezTo>
                    <a:pt x="1167" y="1434"/>
                    <a:pt x="1373" y="1310"/>
                    <a:pt x="1476" y="1115"/>
                  </a:cubicBezTo>
                  <a:cubicBezTo>
                    <a:pt x="1579" y="929"/>
                    <a:pt x="1589" y="702"/>
                    <a:pt x="1589" y="485"/>
                  </a:cubicBezTo>
                  <a:cubicBezTo>
                    <a:pt x="1589" y="228"/>
                    <a:pt x="1373" y="1"/>
                    <a:pt x="1115"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54" name="Google Shape;3554;p98"/>
            <p:cNvSpPr/>
            <p:nvPr/>
          </p:nvSpPr>
          <p:spPr>
            <a:xfrm>
              <a:off x="6036570" y="1207676"/>
              <a:ext cx="149483" cy="159461"/>
            </a:xfrm>
            <a:custGeom>
              <a:rect b="b" l="l" r="r" t="t"/>
              <a:pathLst>
                <a:path extrusionOk="0" h="1726" w="1618">
                  <a:moveTo>
                    <a:pt x="830" y="0"/>
                  </a:moveTo>
                  <a:cubicBezTo>
                    <a:pt x="792" y="0"/>
                    <a:pt x="752" y="4"/>
                    <a:pt x="711" y="11"/>
                  </a:cubicBezTo>
                  <a:cubicBezTo>
                    <a:pt x="526" y="53"/>
                    <a:pt x="402" y="187"/>
                    <a:pt x="310" y="352"/>
                  </a:cubicBezTo>
                  <a:cubicBezTo>
                    <a:pt x="83" y="497"/>
                    <a:pt x="0" y="785"/>
                    <a:pt x="134" y="1012"/>
                  </a:cubicBezTo>
                  <a:cubicBezTo>
                    <a:pt x="258" y="1229"/>
                    <a:pt x="340" y="1497"/>
                    <a:pt x="557" y="1641"/>
                  </a:cubicBezTo>
                  <a:cubicBezTo>
                    <a:pt x="638" y="1687"/>
                    <a:pt x="735" y="1716"/>
                    <a:pt x="827" y="1716"/>
                  </a:cubicBezTo>
                  <a:cubicBezTo>
                    <a:pt x="840" y="1716"/>
                    <a:pt x="854" y="1715"/>
                    <a:pt x="867" y="1714"/>
                  </a:cubicBezTo>
                  <a:lnTo>
                    <a:pt x="1000" y="1714"/>
                  </a:lnTo>
                  <a:cubicBezTo>
                    <a:pt x="1037" y="1721"/>
                    <a:pt x="1075" y="1725"/>
                    <a:pt x="1112" y="1725"/>
                  </a:cubicBezTo>
                  <a:cubicBezTo>
                    <a:pt x="1374" y="1725"/>
                    <a:pt x="1618" y="1539"/>
                    <a:pt x="1609" y="1249"/>
                  </a:cubicBezTo>
                  <a:cubicBezTo>
                    <a:pt x="1599" y="868"/>
                    <a:pt x="1465" y="548"/>
                    <a:pt x="1259" y="238"/>
                  </a:cubicBezTo>
                  <a:cubicBezTo>
                    <a:pt x="1148" y="78"/>
                    <a:pt x="1004" y="0"/>
                    <a:pt x="830"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55" name="Google Shape;3555;p98"/>
            <p:cNvSpPr/>
            <p:nvPr/>
          </p:nvSpPr>
          <p:spPr>
            <a:xfrm>
              <a:off x="6919885" y="1162960"/>
              <a:ext cx="123984" cy="142462"/>
            </a:xfrm>
            <a:custGeom>
              <a:rect b="b" l="l" r="r" t="t"/>
              <a:pathLst>
                <a:path extrusionOk="0" h="1542" w="1342">
                  <a:moveTo>
                    <a:pt x="517" y="0"/>
                  </a:moveTo>
                  <a:cubicBezTo>
                    <a:pt x="362" y="0"/>
                    <a:pt x="166" y="93"/>
                    <a:pt x="104" y="238"/>
                  </a:cubicBezTo>
                  <a:cubicBezTo>
                    <a:pt x="22" y="433"/>
                    <a:pt x="1" y="578"/>
                    <a:pt x="32" y="774"/>
                  </a:cubicBezTo>
                  <a:lnTo>
                    <a:pt x="63" y="867"/>
                  </a:lnTo>
                  <a:cubicBezTo>
                    <a:pt x="22" y="1063"/>
                    <a:pt x="73" y="1259"/>
                    <a:pt x="280" y="1382"/>
                  </a:cubicBezTo>
                  <a:cubicBezTo>
                    <a:pt x="342" y="1414"/>
                    <a:pt x="424" y="1434"/>
                    <a:pt x="507" y="1444"/>
                  </a:cubicBezTo>
                  <a:cubicBezTo>
                    <a:pt x="584" y="1511"/>
                    <a:pt x="691" y="1542"/>
                    <a:pt x="798" y="1542"/>
                  </a:cubicBezTo>
                  <a:cubicBezTo>
                    <a:pt x="890" y="1542"/>
                    <a:pt x="981" y="1519"/>
                    <a:pt x="1053" y="1476"/>
                  </a:cubicBezTo>
                  <a:cubicBezTo>
                    <a:pt x="1291" y="1331"/>
                    <a:pt x="1342" y="1052"/>
                    <a:pt x="1218" y="816"/>
                  </a:cubicBezTo>
                  <a:cubicBezTo>
                    <a:pt x="1218" y="816"/>
                    <a:pt x="1218" y="805"/>
                    <a:pt x="1208" y="795"/>
                  </a:cubicBezTo>
                  <a:cubicBezTo>
                    <a:pt x="1249" y="630"/>
                    <a:pt x="1229" y="465"/>
                    <a:pt x="1136" y="320"/>
                  </a:cubicBezTo>
                  <a:cubicBezTo>
                    <a:pt x="1074" y="227"/>
                    <a:pt x="991" y="145"/>
                    <a:pt x="899" y="93"/>
                  </a:cubicBezTo>
                  <a:cubicBezTo>
                    <a:pt x="816" y="42"/>
                    <a:pt x="723" y="0"/>
                    <a:pt x="610"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3556" name="Google Shape;3556;p98"/>
          <p:cNvSpPr/>
          <p:nvPr/>
        </p:nvSpPr>
        <p:spPr>
          <a:xfrm flipH="1" rot="5400000">
            <a:off x="6478379" y="-674808"/>
            <a:ext cx="6372526" cy="6493094"/>
          </a:xfrm>
          <a:custGeom>
            <a:rect b="b" l="l" r="r" t="t"/>
            <a:pathLst>
              <a:path extrusionOk="0" h="31343" w="30761">
                <a:moveTo>
                  <a:pt x="25462" y="1"/>
                </a:moveTo>
                <a:cubicBezTo>
                  <a:pt x="25003" y="1"/>
                  <a:pt x="24504" y="84"/>
                  <a:pt x="23962" y="262"/>
                </a:cubicBezTo>
                <a:cubicBezTo>
                  <a:pt x="22714" y="644"/>
                  <a:pt x="21848" y="1706"/>
                  <a:pt x="21270" y="2862"/>
                </a:cubicBezTo>
                <a:cubicBezTo>
                  <a:pt x="20785" y="3728"/>
                  <a:pt x="20693" y="5740"/>
                  <a:pt x="19919" y="6421"/>
                </a:cubicBezTo>
                <a:cubicBezTo>
                  <a:pt x="19549" y="6724"/>
                  <a:pt x="19197" y="6855"/>
                  <a:pt x="18859" y="6855"/>
                </a:cubicBezTo>
                <a:cubicBezTo>
                  <a:pt x="16740" y="6855"/>
                  <a:pt x="15176" y="1692"/>
                  <a:pt x="13183" y="1603"/>
                </a:cubicBezTo>
                <a:cubicBezTo>
                  <a:pt x="13116" y="1599"/>
                  <a:pt x="13051" y="1598"/>
                  <a:pt x="12987" y="1598"/>
                </a:cubicBezTo>
                <a:cubicBezTo>
                  <a:pt x="9937" y="1598"/>
                  <a:pt x="10508" y="5882"/>
                  <a:pt x="11357" y="7762"/>
                </a:cubicBezTo>
                <a:cubicBezTo>
                  <a:pt x="11842" y="8917"/>
                  <a:pt x="12420" y="10072"/>
                  <a:pt x="13276" y="11134"/>
                </a:cubicBezTo>
                <a:cubicBezTo>
                  <a:pt x="13956" y="12094"/>
                  <a:pt x="15205" y="12867"/>
                  <a:pt x="15586" y="14116"/>
                </a:cubicBezTo>
                <a:cubicBezTo>
                  <a:pt x="16357" y="16711"/>
                  <a:pt x="14815" y="17501"/>
                  <a:pt x="12974" y="17501"/>
                </a:cubicBezTo>
                <a:cubicBezTo>
                  <a:pt x="11807" y="17501"/>
                  <a:pt x="10520" y="17184"/>
                  <a:pt x="9624" y="16808"/>
                </a:cubicBezTo>
                <a:cubicBezTo>
                  <a:pt x="8752" y="16450"/>
                  <a:pt x="7859" y="16277"/>
                  <a:pt x="6986" y="16277"/>
                </a:cubicBezTo>
                <a:cubicBezTo>
                  <a:pt x="4586" y="16277"/>
                  <a:pt x="2333" y="17587"/>
                  <a:pt x="1062" y="19985"/>
                </a:cubicBezTo>
                <a:cubicBezTo>
                  <a:pt x="0" y="22203"/>
                  <a:pt x="93" y="25472"/>
                  <a:pt x="1248" y="27783"/>
                </a:cubicBezTo>
                <a:cubicBezTo>
                  <a:pt x="1953" y="29293"/>
                  <a:pt x="2762" y="29890"/>
                  <a:pt x="3534" y="29890"/>
                </a:cubicBezTo>
                <a:cubicBezTo>
                  <a:pt x="4978" y="29890"/>
                  <a:pt x="6291" y="27799"/>
                  <a:pt x="6540" y="25669"/>
                </a:cubicBezTo>
                <a:cubicBezTo>
                  <a:pt x="6754" y="23757"/>
                  <a:pt x="7623" y="23083"/>
                  <a:pt x="8725" y="23083"/>
                </a:cubicBezTo>
                <a:cubicBezTo>
                  <a:pt x="10121" y="23083"/>
                  <a:pt x="11892" y="24164"/>
                  <a:pt x="13183" y="25184"/>
                </a:cubicBezTo>
                <a:cubicBezTo>
                  <a:pt x="14106" y="25895"/>
                  <a:pt x="14783" y="26188"/>
                  <a:pt x="15317" y="26188"/>
                </a:cubicBezTo>
                <a:cubicBezTo>
                  <a:pt x="16736" y="26188"/>
                  <a:pt x="17148" y="24117"/>
                  <a:pt x="18474" y="22295"/>
                </a:cubicBezTo>
                <a:cubicBezTo>
                  <a:pt x="19049" y="21552"/>
                  <a:pt x="19836" y="21252"/>
                  <a:pt x="20692" y="21252"/>
                </a:cubicBezTo>
                <a:cubicBezTo>
                  <a:pt x="22710" y="21252"/>
                  <a:pt x="25108" y="22925"/>
                  <a:pt x="25984" y="24410"/>
                </a:cubicBezTo>
                <a:cubicBezTo>
                  <a:pt x="26655" y="25669"/>
                  <a:pt x="26944" y="27010"/>
                  <a:pt x="27336" y="28454"/>
                </a:cubicBezTo>
                <a:cubicBezTo>
                  <a:pt x="27624" y="29227"/>
                  <a:pt x="27624" y="30671"/>
                  <a:pt x="28006" y="31342"/>
                </a:cubicBezTo>
                <a:lnTo>
                  <a:pt x="28099" y="31146"/>
                </a:lnTo>
                <a:cubicBezTo>
                  <a:pt x="28129" y="31161"/>
                  <a:pt x="28159" y="31168"/>
                  <a:pt x="28189" y="31168"/>
                </a:cubicBezTo>
                <a:cubicBezTo>
                  <a:pt x="28548" y="31168"/>
                  <a:pt x="28887" y="30143"/>
                  <a:pt x="29069" y="29609"/>
                </a:cubicBezTo>
                <a:cubicBezTo>
                  <a:pt x="30502" y="24802"/>
                  <a:pt x="29935" y="19315"/>
                  <a:pt x="30409" y="14311"/>
                </a:cubicBezTo>
                <a:cubicBezTo>
                  <a:pt x="30760" y="10859"/>
                  <a:pt x="30710" y="1"/>
                  <a:pt x="25462" y="1"/>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57" name="Google Shape;3557;p98"/>
          <p:cNvSpPr/>
          <p:nvPr/>
        </p:nvSpPr>
        <p:spPr>
          <a:xfrm rot="7199975">
            <a:off x="432906" y="4049680"/>
            <a:ext cx="835886" cy="1156448"/>
          </a:xfrm>
          <a:custGeom>
            <a:rect b="b" l="l" r="r" t="t"/>
            <a:pathLst>
              <a:path extrusionOk="0" h="10682" w="7721">
                <a:moveTo>
                  <a:pt x="6560" y="1"/>
                </a:moveTo>
                <a:lnTo>
                  <a:pt x="6560" y="54"/>
                </a:lnTo>
                <a:cubicBezTo>
                  <a:pt x="6560" y="150"/>
                  <a:pt x="6592" y="246"/>
                  <a:pt x="6634" y="320"/>
                </a:cubicBezTo>
                <a:lnTo>
                  <a:pt x="5484" y="1332"/>
                </a:lnTo>
                <a:cubicBezTo>
                  <a:pt x="5378" y="1257"/>
                  <a:pt x="5260" y="1215"/>
                  <a:pt x="5133" y="1215"/>
                </a:cubicBezTo>
                <a:lnTo>
                  <a:pt x="5111" y="1215"/>
                </a:lnTo>
                <a:cubicBezTo>
                  <a:pt x="4782" y="1226"/>
                  <a:pt x="4526" y="1503"/>
                  <a:pt x="4536" y="1822"/>
                </a:cubicBezTo>
                <a:cubicBezTo>
                  <a:pt x="4536" y="1928"/>
                  <a:pt x="4569" y="2014"/>
                  <a:pt x="4611" y="2088"/>
                </a:cubicBezTo>
                <a:lnTo>
                  <a:pt x="3610" y="2961"/>
                </a:lnTo>
                <a:cubicBezTo>
                  <a:pt x="3386" y="2748"/>
                  <a:pt x="3078" y="2610"/>
                  <a:pt x="2748" y="2610"/>
                </a:cubicBezTo>
                <a:lnTo>
                  <a:pt x="2705" y="2610"/>
                </a:lnTo>
                <a:cubicBezTo>
                  <a:pt x="2354" y="2620"/>
                  <a:pt x="2045" y="2780"/>
                  <a:pt x="1822" y="3015"/>
                </a:cubicBezTo>
                <a:lnTo>
                  <a:pt x="1108" y="2333"/>
                </a:lnTo>
                <a:cubicBezTo>
                  <a:pt x="1172" y="2237"/>
                  <a:pt x="1204" y="2120"/>
                  <a:pt x="1204" y="2003"/>
                </a:cubicBezTo>
                <a:cubicBezTo>
                  <a:pt x="1193" y="1683"/>
                  <a:pt x="927" y="1428"/>
                  <a:pt x="608" y="1428"/>
                </a:cubicBezTo>
                <a:lnTo>
                  <a:pt x="586" y="1428"/>
                </a:lnTo>
                <a:cubicBezTo>
                  <a:pt x="256" y="1439"/>
                  <a:pt x="0" y="1715"/>
                  <a:pt x="11" y="2045"/>
                </a:cubicBezTo>
                <a:cubicBezTo>
                  <a:pt x="22" y="2365"/>
                  <a:pt x="288" y="2620"/>
                  <a:pt x="608" y="2620"/>
                </a:cubicBezTo>
                <a:lnTo>
                  <a:pt x="629" y="2620"/>
                </a:lnTo>
                <a:cubicBezTo>
                  <a:pt x="746" y="2610"/>
                  <a:pt x="852" y="2578"/>
                  <a:pt x="937" y="2514"/>
                </a:cubicBezTo>
                <a:lnTo>
                  <a:pt x="1661" y="3206"/>
                </a:lnTo>
                <a:cubicBezTo>
                  <a:pt x="1534" y="3419"/>
                  <a:pt x="1460" y="3664"/>
                  <a:pt x="1470" y="3930"/>
                </a:cubicBezTo>
                <a:cubicBezTo>
                  <a:pt x="1491" y="4537"/>
                  <a:pt x="1928" y="5027"/>
                  <a:pt x="2503" y="5133"/>
                </a:cubicBezTo>
                <a:lnTo>
                  <a:pt x="2343" y="7018"/>
                </a:lnTo>
                <a:cubicBezTo>
                  <a:pt x="2035" y="7061"/>
                  <a:pt x="1811" y="7316"/>
                  <a:pt x="1822" y="7625"/>
                </a:cubicBezTo>
                <a:cubicBezTo>
                  <a:pt x="1832" y="7827"/>
                  <a:pt x="1928" y="7998"/>
                  <a:pt x="2087" y="8104"/>
                </a:cubicBezTo>
                <a:lnTo>
                  <a:pt x="1545" y="9499"/>
                </a:lnTo>
                <a:lnTo>
                  <a:pt x="1438" y="9499"/>
                </a:lnTo>
                <a:cubicBezTo>
                  <a:pt x="1108" y="9510"/>
                  <a:pt x="852" y="9776"/>
                  <a:pt x="863" y="10106"/>
                </a:cubicBezTo>
                <a:cubicBezTo>
                  <a:pt x="863" y="10426"/>
                  <a:pt x="1129" y="10681"/>
                  <a:pt x="1448" y="10681"/>
                </a:cubicBezTo>
                <a:lnTo>
                  <a:pt x="1470" y="10681"/>
                </a:lnTo>
                <a:cubicBezTo>
                  <a:pt x="1800" y="10670"/>
                  <a:pt x="2056" y="10393"/>
                  <a:pt x="2045" y="10074"/>
                </a:cubicBezTo>
                <a:cubicBezTo>
                  <a:pt x="2035" y="9872"/>
                  <a:pt x="1938" y="9701"/>
                  <a:pt x="1779" y="9595"/>
                </a:cubicBezTo>
                <a:lnTo>
                  <a:pt x="2322" y="8200"/>
                </a:lnTo>
                <a:lnTo>
                  <a:pt x="2428" y="8200"/>
                </a:lnTo>
                <a:cubicBezTo>
                  <a:pt x="2759" y="8189"/>
                  <a:pt x="3014" y="7923"/>
                  <a:pt x="3003" y="7593"/>
                </a:cubicBezTo>
                <a:cubicBezTo>
                  <a:pt x="3003" y="7327"/>
                  <a:pt x="2822" y="7114"/>
                  <a:pt x="2588" y="7039"/>
                </a:cubicBezTo>
                <a:lnTo>
                  <a:pt x="2759" y="5154"/>
                </a:lnTo>
                <a:lnTo>
                  <a:pt x="2780" y="5154"/>
                </a:lnTo>
                <a:cubicBezTo>
                  <a:pt x="3035" y="5154"/>
                  <a:pt x="3270" y="5069"/>
                  <a:pt x="3461" y="4931"/>
                </a:cubicBezTo>
                <a:lnTo>
                  <a:pt x="4153" y="5591"/>
                </a:lnTo>
                <a:cubicBezTo>
                  <a:pt x="4100" y="5687"/>
                  <a:pt x="4068" y="5804"/>
                  <a:pt x="4068" y="5921"/>
                </a:cubicBezTo>
                <a:cubicBezTo>
                  <a:pt x="4079" y="6252"/>
                  <a:pt x="4345" y="6496"/>
                  <a:pt x="4664" y="6496"/>
                </a:cubicBezTo>
                <a:lnTo>
                  <a:pt x="4685" y="6496"/>
                </a:lnTo>
                <a:cubicBezTo>
                  <a:pt x="5005" y="6486"/>
                  <a:pt x="5272" y="6219"/>
                  <a:pt x="5260" y="5889"/>
                </a:cubicBezTo>
                <a:cubicBezTo>
                  <a:pt x="5250" y="5570"/>
                  <a:pt x="4984" y="5314"/>
                  <a:pt x="4664" y="5314"/>
                </a:cubicBezTo>
                <a:lnTo>
                  <a:pt x="4643" y="5314"/>
                </a:lnTo>
                <a:cubicBezTo>
                  <a:pt x="4526" y="5314"/>
                  <a:pt x="4420" y="5357"/>
                  <a:pt x="4335" y="5410"/>
                </a:cubicBezTo>
                <a:lnTo>
                  <a:pt x="3663" y="4771"/>
                </a:lnTo>
                <a:cubicBezTo>
                  <a:pt x="3887" y="4537"/>
                  <a:pt x="4025" y="4207"/>
                  <a:pt x="4015" y="3845"/>
                </a:cubicBezTo>
                <a:cubicBezTo>
                  <a:pt x="4004" y="3590"/>
                  <a:pt x="3919" y="3344"/>
                  <a:pt x="3781" y="3153"/>
                </a:cubicBezTo>
                <a:lnTo>
                  <a:pt x="4771" y="2279"/>
                </a:lnTo>
                <a:cubicBezTo>
                  <a:pt x="4877" y="2354"/>
                  <a:pt x="4995" y="2397"/>
                  <a:pt x="5133" y="2397"/>
                </a:cubicBezTo>
                <a:lnTo>
                  <a:pt x="5144" y="2397"/>
                </a:lnTo>
                <a:cubicBezTo>
                  <a:pt x="5260" y="2397"/>
                  <a:pt x="5367" y="2365"/>
                  <a:pt x="5452" y="2301"/>
                </a:cubicBezTo>
                <a:lnTo>
                  <a:pt x="6613" y="3440"/>
                </a:lnTo>
                <a:cubicBezTo>
                  <a:pt x="6560" y="3536"/>
                  <a:pt x="6528" y="3642"/>
                  <a:pt x="6528" y="3770"/>
                </a:cubicBezTo>
                <a:cubicBezTo>
                  <a:pt x="6538" y="4090"/>
                  <a:pt x="6805" y="4345"/>
                  <a:pt x="7124" y="4345"/>
                </a:cubicBezTo>
                <a:lnTo>
                  <a:pt x="7134" y="4345"/>
                </a:lnTo>
                <a:cubicBezTo>
                  <a:pt x="7465" y="4335"/>
                  <a:pt x="7721" y="4058"/>
                  <a:pt x="7709" y="3728"/>
                </a:cubicBezTo>
                <a:cubicBezTo>
                  <a:pt x="7699" y="3408"/>
                  <a:pt x="7444" y="3153"/>
                  <a:pt x="7124" y="3153"/>
                </a:cubicBezTo>
                <a:lnTo>
                  <a:pt x="7103" y="3153"/>
                </a:lnTo>
                <a:cubicBezTo>
                  <a:pt x="6985" y="3164"/>
                  <a:pt x="6879" y="3195"/>
                  <a:pt x="6794" y="3259"/>
                </a:cubicBezTo>
                <a:lnTo>
                  <a:pt x="5634" y="2120"/>
                </a:lnTo>
                <a:cubicBezTo>
                  <a:pt x="5697" y="2024"/>
                  <a:pt x="5729" y="1917"/>
                  <a:pt x="5719" y="1790"/>
                </a:cubicBezTo>
                <a:cubicBezTo>
                  <a:pt x="5719" y="1694"/>
                  <a:pt x="5697" y="1598"/>
                  <a:pt x="5644" y="1524"/>
                </a:cubicBezTo>
                <a:lnTo>
                  <a:pt x="6794" y="512"/>
                </a:lnTo>
                <a:cubicBezTo>
                  <a:pt x="6836" y="544"/>
                  <a:pt x="6879" y="565"/>
                  <a:pt x="6922" y="587"/>
                </a:cubicBezTo>
                <a:cubicBezTo>
                  <a:pt x="6805" y="395"/>
                  <a:pt x="6687" y="203"/>
                  <a:pt x="6560"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58" name="Google Shape;3558;p98"/>
          <p:cNvSpPr/>
          <p:nvPr/>
        </p:nvSpPr>
        <p:spPr>
          <a:xfrm>
            <a:off x="5395318" y="4284838"/>
            <a:ext cx="694179" cy="1117161"/>
          </a:xfrm>
          <a:custGeom>
            <a:rect b="b" l="l" r="r" t="t"/>
            <a:pathLst>
              <a:path extrusionOk="0" h="10319" w="6412">
                <a:moveTo>
                  <a:pt x="1119" y="1"/>
                </a:moveTo>
                <a:cubicBezTo>
                  <a:pt x="938" y="1"/>
                  <a:pt x="757" y="54"/>
                  <a:pt x="587" y="150"/>
                </a:cubicBezTo>
                <a:cubicBezTo>
                  <a:pt x="140" y="448"/>
                  <a:pt x="1" y="1055"/>
                  <a:pt x="299" y="1502"/>
                </a:cubicBezTo>
                <a:cubicBezTo>
                  <a:pt x="481" y="1790"/>
                  <a:pt x="800" y="1949"/>
                  <a:pt x="1119" y="1949"/>
                </a:cubicBezTo>
                <a:cubicBezTo>
                  <a:pt x="1300" y="1949"/>
                  <a:pt x="1481" y="1906"/>
                  <a:pt x="1652" y="1800"/>
                </a:cubicBezTo>
                <a:lnTo>
                  <a:pt x="1652" y="1790"/>
                </a:lnTo>
                <a:lnTo>
                  <a:pt x="3526" y="3589"/>
                </a:lnTo>
                <a:cubicBezTo>
                  <a:pt x="3046" y="4090"/>
                  <a:pt x="2951" y="4878"/>
                  <a:pt x="3355" y="5495"/>
                </a:cubicBezTo>
                <a:cubicBezTo>
                  <a:pt x="3419" y="5602"/>
                  <a:pt x="3515" y="5708"/>
                  <a:pt x="3611" y="5793"/>
                </a:cubicBezTo>
                <a:lnTo>
                  <a:pt x="1801" y="8444"/>
                </a:lnTo>
                <a:cubicBezTo>
                  <a:pt x="1683" y="8391"/>
                  <a:pt x="1556" y="8370"/>
                  <a:pt x="1428" y="8370"/>
                </a:cubicBezTo>
                <a:cubicBezTo>
                  <a:pt x="1247" y="8370"/>
                  <a:pt x="1066" y="8413"/>
                  <a:pt x="895" y="8519"/>
                </a:cubicBezTo>
                <a:cubicBezTo>
                  <a:pt x="448" y="8817"/>
                  <a:pt x="320" y="9424"/>
                  <a:pt x="608" y="9871"/>
                </a:cubicBezTo>
                <a:cubicBezTo>
                  <a:pt x="800" y="10159"/>
                  <a:pt x="1108" y="10318"/>
                  <a:pt x="1428" y="10318"/>
                </a:cubicBezTo>
                <a:cubicBezTo>
                  <a:pt x="1609" y="10318"/>
                  <a:pt x="1790" y="10266"/>
                  <a:pt x="1960" y="10159"/>
                </a:cubicBezTo>
                <a:cubicBezTo>
                  <a:pt x="2407" y="9871"/>
                  <a:pt x="2546" y="9265"/>
                  <a:pt x="2248" y="8817"/>
                </a:cubicBezTo>
                <a:cubicBezTo>
                  <a:pt x="2194" y="8732"/>
                  <a:pt x="2131" y="8657"/>
                  <a:pt x="2067" y="8604"/>
                </a:cubicBezTo>
                <a:lnTo>
                  <a:pt x="3856" y="5974"/>
                </a:lnTo>
                <a:cubicBezTo>
                  <a:pt x="4101" y="6123"/>
                  <a:pt x="4378" y="6198"/>
                  <a:pt x="4655" y="6198"/>
                </a:cubicBezTo>
                <a:cubicBezTo>
                  <a:pt x="4942" y="6198"/>
                  <a:pt x="5230" y="6123"/>
                  <a:pt x="5485" y="5953"/>
                </a:cubicBezTo>
                <a:cubicBezTo>
                  <a:pt x="6209" y="5495"/>
                  <a:pt x="6411" y="4537"/>
                  <a:pt x="5954" y="3813"/>
                </a:cubicBezTo>
                <a:cubicBezTo>
                  <a:pt x="5655" y="3355"/>
                  <a:pt x="5155" y="3110"/>
                  <a:pt x="4643" y="3110"/>
                </a:cubicBezTo>
                <a:cubicBezTo>
                  <a:pt x="4367" y="3110"/>
                  <a:pt x="4068" y="3184"/>
                  <a:pt x="3813" y="3355"/>
                </a:cubicBezTo>
                <a:cubicBezTo>
                  <a:pt x="3792" y="3366"/>
                  <a:pt x="3781" y="3376"/>
                  <a:pt x="3770" y="3387"/>
                </a:cubicBezTo>
                <a:lnTo>
                  <a:pt x="1886" y="1577"/>
                </a:lnTo>
                <a:cubicBezTo>
                  <a:pt x="2131" y="1257"/>
                  <a:pt x="2173" y="810"/>
                  <a:pt x="1939" y="448"/>
                </a:cubicBezTo>
                <a:cubicBezTo>
                  <a:pt x="1747" y="160"/>
                  <a:pt x="1439" y="1"/>
                  <a:pt x="1119"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59" name="Google Shape;3559;p98"/>
          <p:cNvSpPr/>
          <p:nvPr/>
        </p:nvSpPr>
        <p:spPr>
          <a:xfrm>
            <a:off x="4462224" y="-295048"/>
            <a:ext cx="1103697" cy="1057037"/>
          </a:xfrm>
          <a:custGeom>
            <a:rect b="b" l="l" r="r" t="t"/>
            <a:pathLst>
              <a:path extrusionOk="0" h="14340" w="14973">
                <a:moveTo>
                  <a:pt x="5804" y="1"/>
                </a:moveTo>
                <a:cubicBezTo>
                  <a:pt x="5569" y="1"/>
                  <a:pt x="5300" y="71"/>
                  <a:pt x="5030" y="212"/>
                </a:cubicBezTo>
                <a:cubicBezTo>
                  <a:pt x="4538" y="469"/>
                  <a:pt x="4327" y="938"/>
                  <a:pt x="4339" y="1431"/>
                </a:cubicBezTo>
                <a:lnTo>
                  <a:pt x="4327" y="1431"/>
                </a:lnTo>
                <a:lnTo>
                  <a:pt x="4339" y="1443"/>
                </a:lnTo>
                <a:cubicBezTo>
                  <a:pt x="4339" y="1501"/>
                  <a:pt x="4339" y="1560"/>
                  <a:pt x="4350" y="1607"/>
                </a:cubicBezTo>
                <a:lnTo>
                  <a:pt x="4350" y="1618"/>
                </a:lnTo>
                <a:cubicBezTo>
                  <a:pt x="4350" y="1665"/>
                  <a:pt x="4362" y="1724"/>
                  <a:pt x="4374" y="1771"/>
                </a:cubicBezTo>
                <a:cubicBezTo>
                  <a:pt x="4374" y="1795"/>
                  <a:pt x="4386" y="1806"/>
                  <a:pt x="4386" y="1829"/>
                </a:cubicBezTo>
                <a:cubicBezTo>
                  <a:pt x="4397" y="1865"/>
                  <a:pt x="4409" y="1900"/>
                  <a:pt x="4420" y="1947"/>
                </a:cubicBezTo>
                <a:cubicBezTo>
                  <a:pt x="4420" y="1959"/>
                  <a:pt x="4433" y="1970"/>
                  <a:pt x="4433" y="1994"/>
                </a:cubicBezTo>
                <a:cubicBezTo>
                  <a:pt x="4456" y="2041"/>
                  <a:pt x="4467" y="2100"/>
                  <a:pt x="4491" y="2147"/>
                </a:cubicBezTo>
                <a:cubicBezTo>
                  <a:pt x="4491" y="2147"/>
                  <a:pt x="4491" y="2158"/>
                  <a:pt x="4503" y="2158"/>
                </a:cubicBezTo>
                <a:cubicBezTo>
                  <a:pt x="4514" y="2205"/>
                  <a:pt x="4550" y="2252"/>
                  <a:pt x="4573" y="2298"/>
                </a:cubicBezTo>
                <a:cubicBezTo>
                  <a:pt x="4573" y="2322"/>
                  <a:pt x="4585" y="2334"/>
                  <a:pt x="4597" y="2345"/>
                </a:cubicBezTo>
                <a:lnTo>
                  <a:pt x="4667" y="2451"/>
                </a:lnTo>
                <a:cubicBezTo>
                  <a:pt x="4667" y="2463"/>
                  <a:pt x="4678" y="2475"/>
                  <a:pt x="4691" y="2498"/>
                </a:cubicBezTo>
                <a:cubicBezTo>
                  <a:pt x="4725" y="2545"/>
                  <a:pt x="4761" y="2580"/>
                  <a:pt x="4796" y="2627"/>
                </a:cubicBezTo>
                <a:cubicBezTo>
                  <a:pt x="4831" y="2674"/>
                  <a:pt x="4866" y="2709"/>
                  <a:pt x="4913" y="2744"/>
                </a:cubicBezTo>
                <a:lnTo>
                  <a:pt x="4949" y="2780"/>
                </a:lnTo>
                <a:cubicBezTo>
                  <a:pt x="4972" y="2814"/>
                  <a:pt x="5007" y="2838"/>
                  <a:pt x="5042" y="2861"/>
                </a:cubicBezTo>
                <a:lnTo>
                  <a:pt x="5077" y="2897"/>
                </a:lnTo>
                <a:cubicBezTo>
                  <a:pt x="5124" y="2932"/>
                  <a:pt x="5171" y="2955"/>
                  <a:pt x="5218" y="2991"/>
                </a:cubicBezTo>
                <a:lnTo>
                  <a:pt x="5230" y="2991"/>
                </a:lnTo>
                <a:lnTo>
                  <a:pt x="5371" y="3061"/>
                </a:lnTo>
                <a:cubicBezTo>
                  <a:pt x="5382" y="3072"/>
                  <a:pt x="5405" y="3072"/>
                  <a:pt x="5417" y="3084"/>
                </a:cubicBezTo>
                <a:cubicBezTo>
                  <a:pt x="5452" y="3096"/>
                  <a:pt x="5488" y="3108"/>
                  <a:pt x="5535" y="3119"/>
                </a:cubicBezTo>
                <a:cubicBezTo>
                  <a:pt x="5546" y="3119"/>
                  <a:pt x="5569" y="3131"/>
                  <a:pt x="5582" y="3131"/>
                </a:cubicBezTo>
                <a:cubicBezTo>
                  <a:pt x="5640" y="3143"/>
                  <a:pt x="5687" y="3155"/>
                  <a:pt x="5746" y="3166"/>
                </a:cubicBezTo>
                <a:lnTo>
                  <a:pt x="5757" y="3166"/>
                </a:lnTo>
                <a:cubicBezTo>
                  <a:pt x="5804" y="3178"/>
                  <a:pt x="5863" y="3178"/>
                  <a:pt x="5921" y="3178"/>
                </a:cubicBezTo>
                <a:lnTo>
                  <a:pt x="5980" y="3178"/>
                </a:lnTo>
                <a:cubicBezTo>
                  <a:pt x="6004" y="3178"/>
                  <a:pt x="6038" y="3166"/>
                  <a:pt x="6074" y="3166"/>
                </a:cubicBezTo>
                <a:cubicBezTo>
                  <a:pt x="6226" y="3788"/>
                  <a:pt x="6426" y="4398"/>
                  <a:pt x="6578" y="5018"/>
                </a:cubicBezTo>
                <a:cubicBezTo>
                  <a:pt x="6531" y="5042"/>
                  <a:pt x="6473" y="5078"/>
                  <a:pt x="6414" y="5101"/>
                </a:cubicBezTo>
                <a:cubicBezTo>
                  <a:pt x="5675" y="5487"/>
                  <a:pt x="5300" y="6144"/>
                  <a:pt x="5218" y="6860"/>
                </a:cubicBezTo>
                <a:cubicBezTo>
                  <a:pt x="4433" y="6953"/>
                  <a:pt x="3670" y="7141"/>
                  <a:pt x="2909" y="7246"/>
                </a:cubicBezTo>
                <a:cubicBezTo>
                  <a:pt x="2674" y="6660"/>
                  <a:pt x="2158" y="6167"/>
                  <a:pt x="1478" y="6167"/>
                </a:cubicBezTo>
                <a:cubicBezTo>
                  <a:pt x="1244" y="6167"/>
                  <a:pt x="974" y="6238"/>
                  <a:pt x="704" y="6379"/>
                </a:cubicBezTo>
                <a:cubicBezTo>
                  <a:pt x="212" y="6636"/>
                  <a:pt x="1" y="7105"/>
                  <a:pt x="12" y="7598"/>
                </a:cubicBezTo>
                <a:lnTo>
                  <a:pt x="1" y="7598"/>
                </a:lnTo>
                <a:cubicBezTo>
                  <a:pt x="12" y="7598"/>
                  <a:pt x="12" y="7610"/>
                  <a:pt x="12" y="7610"/>
                </a:cubicBezTo>
                <a:cubicBezTo>
                  <a:pt x="12" y="7668"/>
                  <a:pt x="12" y="7727"/>
                  <a:pt x="24" y="7774"/>
                </a:cubicBezTo>
                <a:lnTo>
                  <a:pt x="24" y="7785"/>
                </a:lnTo>
                <a:cubicBezTo>
                  <a:pt x="24" y="7832"/>
                  <a:pt x="36" y="7891"/>
                  <a:pt x="48" y="7938"/>
                </a:cubicBezTo>
                <a:cubicBezTo>
                  <a:pt x="48" y="7962"/>
                  <a:pt x="59" y="7973"/>
                  <a:pt x="59" y="7985"/>
                </a:cubicBezTo>
                <a:cubicBezTo>
                  <a:pt x="71" y="8032"/>
                  <a:pt x="83" y="8067"/>
                  <a:pt x="95" y="8114"/>
                </a:cubicBezTo>
                <a:cubicBezTo>
                  <a:pt x="95" y="8126"/>
                  <a:pt x="106" y="8137"/>
                  <a:pt x="106" y="8161"/>
                </a:cubicBezTo>
                <a:cubicBezTo>
                  <a:pt x="129" y="8207"/>
                  <a:pt x="142" y="8267"/>
                  <a:pt x="165" y="8313"/>
                </a:cubicBezTo>
                <a:lnTo>
                  <a:pt x="165" y="8325"/>
                </a:lnTo>
                <a:cubicBezTo>
                  <a:pt x="188" y="8372"/>
                  <a:pt x="223" y="8419"/>
                  <a:pt x="247" y="8465"/>
                </a:cubicBezTo>
                <a:cubicBezTo>
                  <a:pt x="247" y="8489"/>
                  <a:pt x="259" y="8501"/>
                  <a:pt x="270" y="8512"/>
                </a:cubicBezTo>
                <a:lnTo>
                  <a:pt x="340" y="8618"/>
                </a:lnTo>
                <a:cubicBezTo>
                  <a:pt x="340" y="8630"/>
                  <a:pt x="353" y="8642"/>
                  <a:pt x="364" y="8665"/>
                </a:cubicBezTo>
                <a:cubicBezTo>
                  <a:pt x="400" y="8712"/>
                  <a:pt x="434" y="8747"/>
                  <a:pt x="470" y="8794"/>
                </a:cubicBezTo>
                <a:cubicBezTo>
                  <a:pt x="505" y="8841"/>
                  <a:pt x="540" y="8876"/>
                  <a:pt x="587" y="8911"/>
                </a:cubicBezTo>
                <a:lnTo>
                  <a:pt x="622" y="8947"/>
                </a:lnTo>
                <a:cubicBezTo>
                  <a:pt x="645" y="8981"/>
                  <a:pt x="681" y="9005"/>
                  <a:pt x="716" y="9028"/>
                </a:cubicBezTo>
                <a:lnTo>
                  <a:pt x="751" y="9064"/>
                </a:lnTo>
                <a:cubicBezTo>
                  <a:pt x="798" y="9099"/>
                  <a:pt x="845" y="9122"/>
                  <a:pt x="892" y="9158"/>
                </a:cubicBezTo>
                <a:cubicBezTo>
                  <a:pt x="939" y="9181"/>
                  <a:pt x="997" y="9205"/>
                  <a:pt x="1044" y="9228"/>
                </a:cubicBezTo>
                <a:cubicBezTo>
                  <a:pt x="1056" y="9239"/>
                  <a:pt x="1080" y="9239"/>
                  <a:pt x="1091" y="9251"/>
                </a:cubicBezTo>
                <a:cubicBezTo>
                  <a:pt x="1126" y="9263"/>
                  <a:pt x="1161" y="9275"/>
                  <a:pt x="1208" y="9286"/>
                </a:cubicBezTo>
                <a:cubicBezTo>
                  <a:pt x="1220" y="9286"/>
                  <a:pt x="1244" y="9298"/>
                  <a:pt x="1255" y="9298"/>
                </a:cubicBezTo>
                <a:cubicBezTo>
                  <a:pt x="1314" y="9310"/>
                  <a:pt x="1361" y="9322"/>
                  <a:pt x="1419" y="9333"/>
                </a:cubicBezTo>
                <a:cubicBezTo>
                  <a:pt x="1478" y="9345"/>
                  <a:pt x="1536" y="9345"/>
                  <a:pt x="1595" y="9345"/>
                </a:cubicBezTo>
                <a:lnTo>
                  <a:pt x="1654" y="9345"/>
                </a:lnTo>
                <a:cubicBezTo>
                  <a:pt x="1700" y="9333"/>
                  <a:pt x="1736" y="9333"/>
                  <a:pt x="1783" y="9333"/>
                </a:cubicBezTo>
                <a:cubicBezTo>
                  <a:pt x="1806" y="9322"/>
                  <a:pt x="1830" y="9322"/>
                  <a:pt x="1841" y="9322"/>
                </a:cubicBezTo>
                <a:cubicBezTo>
                  <a:pt x="1900" y="9310"/>
                  <a:pt x="1971" y="9298"/>
                  <a:pt x="2029" y="9275"/>
                </a:cubicBezTo>
                <a:cubicBezTo>
                  <a:pt x="2088" y="9251"/>
                  <a:pt x="2146" y="9239"/>
                  <a:pt x="2193" y="9216"/>
                </a:cubicBezTo>
                <a:cubicBezTo>
                  <a:pt x="2205" y="9205"/>
                  <a:pt x="2216" y="9205"/>
                  <a:pt x="2229" y="9192"/>
                </a:cubicBezTo>
                <a:cubicBezTo>
                  <a:pt x="2275" y="9169"/>
                  <a:pt x="2322" y="9145"/>
                  <a:pt x="2357" y="9122"/>
                </a:cubicBezTo>
                <a:cubicBezTo>
                  <a:pt x="2369" y="9111"/>
                  <a:pt x="2380" y="9111"/>
                  <a:pt x="2380" y="9099"/>
                </a:cubicBezTo>
                <a:cubicBezTo>
                  <a:pt x="2427" y="9075"/>
                  <a:pt x="2463" y="9052"/>
                  <a:pt x="2498" y="9028"/>
                </a:cubicBezTo>
                <a:cubicBezTo>
                  <a:pt x="2498" y="9017"/>
                  <a:pt x="2510" y="9017"/>
                  <a:pt x="2521" y="9005"/>
                </a:cubicBezTo>
                <a:cubicBezTo>
                  <a:pt x="2557" y="8981"/>
                  <a:pt x="2591" y="8947"/>
                  <a:pt x="2627" y="8911"/>
                </a:cubicBezTo>
                <a:cubicBezTo>
                  <a:pt x="2627" y="8900"/>
                  <a:pt x="2638" y="8900"/>
                  <a:pt x="2651" y="8887"/>
                </a:cubicBezTo>
                <a:cubicBezTo>
                  <a:pt x="2709" y="8817"/>
                  <a:pt x="2768" y="8747"/>
                  <a:pt x="2815" y="8665"/>
                </a:cubicBezTo>
                <a:cubicBezTo>
                  <a:pt x="2826" y="8653"/>
                  <a:pt x="2826" y="8653"/>
                  <a:pt x="2826" y="8642"/>
                </a:cubicBezTo>
                <a:cubicBezTo>
                  <a:pt x="2849" y="8606"/>
                  <a:pt x="2873" y="8559"/>
                  <a:pt x="2896" y="8525"/>
                </a:cubicBezTo>
                <a:cubicBezTo>
                  <a:pt x="2896" y="8512"/>
                  <a:pt x="2896" y="8512"/>
                  <a:pt x="2909" y="8501"/>
                </a:cubicBezTo>
                <a:cubicBezTo>
                  <a:pt x="2920" y="8465"/>
                  <a:pt x="2932" y="8431"/>
                  <a:pt x="2943" y="8384"/>
                </a:cubicBezTo>
                <a:cubicBezTo>
                  <a:pt x="2955" y="8384"/>
                  <a:pt x="2955" y="8372"/>
                  <a:pt x="2955" y="8372"/>
                </a:cubicBezTo>
                <a:lnTo>
                  <a:pt x="2990" y="8231"/>
                </a:lnTo>
                <a:lnTo>
                  <a:pt x="2990" y="8207"/>
                </a:lnTo>
                <a:cubicBezTo>
                  <a:pt x="3002" y="8161"/>
                  <a:pt x="3014" y="8126"/>
                  <a:pt x="3014" y="8079"/>
                </a:cubicBezTo>
                <a:cubicBezTo>
                  <a:pt x="3026" y="8009"/>
                  <a:pt x="3026" y="7950"/>
                  <a:pt x="3026" y="7879"/>
                </a:cubicBezTo>
                <a:cubicBezTo>
                  <a:pt x="3753" y="7774"/>
                  <a:pt x="4480" y="7598"/>
                  <a:pt x="5206" y="7504"/>
                </a:cubicBezTo>
                <a:cubicBezTo>
                  <a:pt x="5218" y="7527"/>
                  <a:pt x="5218" y="7540"/>
                  <a:pt x="5218" y="7551"/>
                </a:cubicBezTo>
                <a:lnTo>
                  <a:pt x="5218" y="7574"/>
                </a:lnTo>
                <a:cubicBezTo>
                  <a:pt x="5218" y="7610"/>
                  <a:pt x="5230" y="7657"/>
                  <a:pt x="5241" y="7704"/>
                </a:cubicBezTo>
                <a:lnTo>
                  <a:pt x="5241" y="7739"/>
                </a:lnTo>
                <a:cubicBezTo>
                  <a:pt x="5253" y="7785"/>
                  <a:pt x="5253" y="7821"/>
                  <a:pt x="5265" y="7856"/>
                </a:cubicBezTo>
                <a:cubicBezTo>
                  <a:pt x="5265" y="7868"/>
                  <a:pt x="5277" y="7879"/>
                  <a:pt x="5277" y="7891"/>
                </a:cubicBezTo>
                <a:lnTo>
                  <a:pt x="5312" y="8032"/>
                </a:lnTo>
                <a:lnTo>
                  <a:pt x="5312" y="8043"/>
                </a:lnTo>
                <a:cubicBezTo>
                  <a:pt x="5324" y="8090"/>
                  <a:pt x="5335" y="8137"/>
                  <a:pt x="5358" y="8173"/>
                </a:cubicBezTo>
                <a:cubicBezTo>
                  <a:pt x="5358" y="8196"/>
                  <a:pt x="5358" y="8207"/>
                  <a:pt x="5371" y="8220"/>
                </a:cubicBezTo>
                <a:lnTo>
                  <a:pt x="5405" y="8325"/>
                </a:lnTo>
                <a:cubicBezTo>
                  <a:pt x="5417" y="8337"/>
                  <a:pt x="5417" y="8348"/>
                  <a:pt x="5417" y="8360"/>
                </a:cubicBezTo>
                <a:cubicBezTo>
                  <a:pt x="5441" y="8407"/>
                  <a:pt x="5452" y="8454"/>
                  <a:pt x="5476" y="8501"/>
                </a:cubicBezTo>
                <a:cubicBezTo>
                  <a:pt x="5476" y="8501"/>
                  <a:pt x="5476" y="8512"/>
                  <a:pt x="5488" y="8512"/>
                </a:cubicBezTo>
                <a:cubicBezTo>
                  <a:pt x="5499" y="8548"/>
                  <a:pt x="5523" y="8595"/>
                  <a:pt x="5546" y="8642"/>
                </a:cubicBezTo>
                <a:cubicBezTo>
                  <a:pt x="5546" y="8653"/>
                  <a:pt x="5558" y="8665"/>
                  <a:pt x="5558" y="8676"/>
                </a:cubicBezTo>
                <a:cubicBezTo>
                  <a:pt x="5582" y="8712"/>
                  <a:pt x="5593" y="8747"/>
                  <a:pt x="5616" y="8770"/>
                </a:cubicBezTo>
                <a:cubicBezTo>
                  <a:pt x="5616" y="8782"/>
                  <a:pt x="5629" y="8806"/>
                  <a:pt x="5640" y="8817"/>
                </a:cubicBezTo>
                <a:cubicBezTo>
                  <a:pt x="5663" y="8853"/>
                  <a:pt x="5687" y="8900"/>
                  <a:pt x="5710" y="8947"/>
                </a:cubicBezTo>
                <a:cubicBezTo>
                  <a:pt x="5746" y="8993"/>
                  <a:pt x="5769" y="9028"/>
                  <a:pt x="5793" y="9064"/>
                </a:cubicBezTo>
                <a:cubicBezTo>
                  <a:pt x="5804" y="9075"/>
                  <a:pt x="5804" y="9087"/>
                  <a:pt x="5816" y="9099"/>
                </a:cubicBezTo>
                <a:cubicBezTo>
                  <a:pt x="5840" y="9134"/>
                  <a:pt x="5863" y="9158"/>
                  <a:pt x="5886" y="9192"/>
                </a:cubicBezTo>
                <a:cubicBezTo>
                  <a:pt x="5898" y="9205"/>
                  <a:pt x="5898" y="9216"/>
                  <a:pt x="5910" y="9228"/>
                </a:cubicBezTo>
                <a:cubicBezTo>
                  <a:pt x="5945" y="9263"/>
                  <a:pt x="5968" y="9298"/>
                  <a:pt x="6004" y="9345"/>
                </a:cubicBezTo>
                <a:lnTo>
                  <a:pt x="6109" y="9450"/>
                </a:lnTo>
                <a:cubicBezTo>
                  <a:pt x="6109" y="9462"/>
                  <a:pt x="6121" y="9474"/>
                  <a:pt x="6132" y="9486"/>
                </a:cubicBezTo>
                <a:cubicBezTo>
                  <a:pt x="6156" y="9509"/>
                  <a:pt x="6191" y="9533"/>
                  <a:pt x="6215" y="9556"/>
                </a:cubicBezTo>
                <a:cubicBezTo>
                  <a:pt x="6226" y="9567"/>
                  <a:pt x="6238" y="9580"/>
                  <a:pt x="6238" y="9591"/>
                </a:cubicBezTo>
                <a:cubicBezTo>
                  <a:pt x="6273" y="9627"/>
                  <a:pt x="6320" y="9661"/>
                  <a:pt x="6355" y="9685"/>
                </a:cubicBezTo>
                <a:lnTo>
                  <a:pt x="6355" y="9697"/>
                </a:lnTo>
                <a:cubicBezTo>
                  <a:pt x="6390" y="9720"/>
                  <a:pt x="6426" y="9755"/>
                  <a:pt x="6473" y="9779"/>
                </a:cubicBezTo>
                <a:cubicBezTo>
                  <a:pt x="6484" y="9791"/>
                  <a:pt x="6496" y="9802"/>
                  <a:pt x="6507" y="9802"/>
                </a:cubicBezTo>
                <a:cubicBezTo>
                  <a:pt x="6531" y="9825"/>
                  <a:pt x="6566" y="9849"/>
                  <a:pt x="6590" y="9872"/>
                </a:cubicBezTo>
                <a:cubicBezTo>
                  <a:pt x="6601" y="9872"/>
                  <a:pt x="6613" y="9885"/>
                  <a:pt x="6625" y="9896"/>
                </a:cubicBezTo>
                <a:cubicBezTo>
                  <a:pt x="6672" y="9919"/>
                  <a:pt x="6707" y="9943"/>
                  <a:pt x="6754" y="9966"/>
                </a:cubicBezTo>
                <a:cubicBezTo>
                  <a:pt x="6801" y="10002"/>
                  <a:pt x="6836" y="10013"/>
                  <a:pt x="6883" y="10036"/>
                </a:cubicBezTo>
                <a:cubicBezTo>
                  <a:pt x="6895" y="10049"/>
                  <a:pt x="6906" y="10049"/>
                  <a:pt x="6918" y="10060"/>
                </a:cubicBezTo>
                <a:cubicBezTo>
                  <a:pt x="6953" y="10072"/>
                  <a:pt x="6989" y="10096"/>
                  <a:pt x="7023" y="10107"/>
                </a:cubicBezTo>
                <a:cubicBezTo>
                  <a:pt x="7035" y="10107"/>
                  <a:pt x="7047" y="10119"/>
                  <a:pt x="7059" y="10119"/>
                </a:cubicBezTo>
                <a:cubicBezTo>
                  <a:pt x="7106" y="10142"/>
                  <a:pt x="7153" y="10154"/>
                  <a:pt x="7200" y="10177"/>
                </a:cubicBezTo>
                <a:cubicBezTo>
                  <a:pt x="7234" y="10189"/>
                  <a:pt x="7270" y="10201"/>
                  <a:pt x="7293" y="10213"/>
                </a:cubicBezTo>
                <a:cubicBezTo>
                  <a:pt x="7246" y="10529"/>
                  <a:pt x="7200" y="10857"/>
                  <a:pt x="7153" y="11174"/>
                </a:cubicBezTo>
                <a:cubicBezTo>
                  <a:pt x="6929" y="11185"/>
                  <a:pt x="6695" y="11256"/>
                  <a:pt x="6449" y="11385"/>
                </a:cubicBezTo>
                <a:cubicBezTo>
                  <a:pt x="5945" y="11643"/>
                  <a:pt x="5746" y="12112"/>
                  <a:pt x="5746" y="12605"/>
                </a:cubicBezTo>
                <a:lnTo>
                  <a:pt x="5746" y="12616"/>
                </a:lnTo>
                <a:cubicBezTo>
                  <a:pt x="5757" y="12675"/>
                  <a:pt x="5757" y="12722"/>
                  <a:pt x="5757" y="12780"/>
                </a:cubicBezTo>
                <a:cubicBezTo>
                  <a:pt x="5757" y="12780"/>
                  <a:pt x="5769" y="12780"/>
                  <a:pt x="5769" y="12792"/>
                </a:cubicBezTo>
                <a:cubicBezTo>
                  <a:pt x="5769" y="12839"/>
                  <a:pt x="5780" y="12897"/>
                  <a:pt x="5793" y="12944"/>
                </a:cubicBezTo>
                <a:cubicBezTo>
                  <a:pt x="5793" y="12956"/>
                  <a:pt x="5804" y="12980"/>
                  <a:pt x="5804" y="12991"/>
                </a:cubicBezTo>
                <a:cubicBezTo>
                  <a:pt x="5816" y="13038"/>
                  <a:pt x="5827" y="13074"/>
                  <a:pt x="5840" y="13108"/>
                </a:cubicBezTo>
                <a:cubicBezTo>
                  <a:pt x="5840" y="13132"/>
                  <a:pt x="5851" y="13144"/>
                  <a:pt x="5851" y="13167"/>
                </a:cubicBezTo>
                <a:cubicBezTo>
                  <a:pt x="5874" y="13214"/>
                  <a:pt x="5886" y="13261"/>
                  <a:pt x="5910" y="13319"/>
                </a:cubicBezTo>
                <a:lnTo>
                  <a:pt x="5921" y="13331"/>
                </a:lnTo>
                <a:cubicBezTo>
                  <a:pt x="5933" y="13378"/>
                  <a:pt x="5957" y="13425"/>
                  <a:pt x="5992" y="13472"/>
                </a:cubicBezTo>
                <a:cubicBezTo>
                  <a:pt x="5992" y="13483"/>
                  <a:pt x="6004" y="13496"/>
                  <a:pt x="6015" y="13519"/>
                </a:cubicBezTo>
                <a:cubicBezTo>
                  <a:pt x="6038" y="13554"/>
                  <a:pt x="6062" y="13589"/>
                  <a:pt x="6074" y="13624"/>
                </a:cubicBezTo>
                <a:lnTo>
                  <a:pt x="6109" y="13660"/>
                </a:lnTo>
                <a:lnTo>
                  <a:pt x="6215" y="13800"/>
                </a:lnTo>
                <a:cubicBezTo>
                  <a:pt x="6249" y="13847"/>
                  <a:pt x="6285" y="13882"/>
                  <a:pt x="6332" y="13918"/>
                </a:cubicBezTo>
                <a:lnTo>
                  <a:pt x="6367" y="13952"/>
                </a:lnTo>
                <a:cubicBezTo>
                  <a:pt x="6390" y="13976"/>
                  <a:pt x="6426" y="14011"/>
                  <a:pt x="6460" y="14035"/>
                </a:cubicBezTo>
                <a:cubicBezTo>
                  <a:pt x="6473" y="14046"/>
                  <a:pt x="6484" y="14058"/>
                  <a:pt x="6496" y="14058"/>
                </a:cubicBezTo>
                <a:cubicBezTo>
                  <a:pt x="6543" y="14093"/>
                  <a:pt x="6590" y="14129"/>
                  <a:pt x="6637" y="14152"/>
                </a:cubicBezTo>
                <a:lnTo>
                  <a:pt x="6648" y="14163"/>
                </a:lnTo>
                <a:lnTo>
                  <a:pt x="6789" y="14234"/>
                </a:lnTo>
                <a:cubicBezTo>
                  <a:pt x="6801" y="14234"/>
                  <a:pt x="6812" y="14246"/>
                  <a:pt x="6836" y="14246"/>
                </a:cubicBezTo>
                <a:cubicBezTo>
                  <a:pt x="6871" y="14269"/>
                  <a:pt x="6906" y="14281"/>
                  <a:pt x="6953" y="14293"/>
                </a:cubicBezTo>
                <a:cubicBezTo>
                  <a:pt x="6965" y="14293"/>
                  <a:pt x="6976" y="14293"/>
                  <a:pt x="7000" y="14304"/>
                </a:cubicBezTo>
                <a:cubicBezTo>
                  <a:pt x="7059" y="14316"/>
                  <a:pt x="7106" y="14328"/>
                  <a:pt x="7164" y="14340"/>
                </a:cubicBezTo>
                <a:lnTo>
                  <a:pt x="7398" y="14340"/>
                </a:lnTo>
                <a:cubicBezTo>
                  <a:pt x="7445" y="14340"/>
                  <a:pt x="7481" y="14340"/>
                  <a:pt x="7528" y="14328"/>
                </a:cubicBezTo>
                <a:lnTo>
                  <a:pt x="7586" y="14328"/>
                </a:lnTo>
                <a:cubicBezTo>
                  <a:pt x="7645" y="14316"/>
                  <a:pt x="7715" y="14304"/>
                  <a:pt x="7774" y="14281"/>
                </a:cubicBezTo>
                <a:cubicBezTo>
                  <a:pt x="7833" y="14257"/>
                  <a:pt x="7880" y="14234"/>
                  <a:pt x="7938" y="14210"/>
                </a:cubicBezTo>
                <a:cubicBezTo>
                  <a:pt x="7950" y="14210"/>
                  <a:pt x="7961" y="14199"/>
                  <a:pt x="7973" y="14199"/>
                </a:cubicBezTo>
                <a:cubicBezTo>
                  <a:pt x="8020" y="14176"/>
                  <a:pt x="8067" y="14152"/>
                  <a:pt x="8102" y="14117"/>
                </a:cubicBezTo>
                <a:cubicBezTo>
                  <a:pt x="8114" y="14117"/>
                  <a:pt x="8125" y="14117"/>
                  <a:pt x="8125" y="14105"/>
                </a:cubicBezTo>
                <a:cubicBezTo>
                  <a:pt x="8172" y="14082"/>
                  <a:pt x="8208" y="14058"/>
                  <a:pt x="8243" y="14023"/>
                </a:cubicBezTo>
                <a:lnTo>
                  <a:pt x="8255" y="14011"/>
                </a:lnTo>
                <a:cubicBezTo>
                  <a:pt x="8302" y="13976"/>
                  <a:pt x="8336" y="13952"/>
                  <a:pt x="8372" y="13918"/>
                </a:cubicBezTo>
                <a:cubicBezTo>
                  <a:pt x="8372" y="13905"/>
                  <a:pt x="8383" y="13894"/>
                  <a:pt x="8383" y="13894"/>
                </a:cubicBezTo>
                <a:cubicBezTo>
                  <a:pt x="8419" y="13859"/>
                  <a:pt x="8454" y="13824"/>
                  <a:pt x="8477" y="13788"/>
                </a:cubicBezTo>
                <a:cubicBezTo>
                  <a:pt x="8513" y="13741"/>
                  <a:pt x="8536" y="13707"/>
                  <a:pt x="8560" y="13671"/>
                </a:cubicBezTo>
                <a:cubicBezTo>
                  <a:pt x="8571" y="13660"/>
                  <a:pt x="8571" y="13648"/>
                  <a:pt x="8571" y="13648"/>
                </a:cubicBezTo>
                <a:cubicBezTo>
                  <a:pt x="8594" y="13601"/>
                  <a:pt x="8618" y="13566"/>
                  <a:pt x="8641" y="13530"/>
                </a:cubicBezTo>
                <a:lnTo>
                  <a:pt x="8641" y="13507"/>
                </a:lnTo>
                <a:cubicBezTo>
                  <a:pt x="8665" y="13460"/>
                  <a:pt x="8677" y="13425"/>
                  <a:pt x="8688" y="13390"/>
                </a:cubicBezTo>
                <a:cubicBezTo>
                  <a:pt x="8688" y="13378"/>
                  <a:pt x="8700" y="13378"/>
                  <a:pt x="8700" y="13366"/>
                </a:cubicBezTo>
                <a:cubicBezTo>
                  <a:pt x="8712" y="13331"/>
                  <a:pt x="8724" y="13285"/>
                  <a:pt x="8735" y="13238"/>
                </a:cubicBezTo>
                <a:lnTo>
                  <a:pt x="8735" y="13214"/>
                </a:lnTo>
                <a:cubicBezTo>
                  <a:pt x="8747" y="13167"/>
                  <a:pt x="8758" y="13120"/>
                  <a:pt x="8758" y="13085"/>
                </a:cubicBezTo>
                <a:cubicBezTo>
                  <a:pt x="8841" y="12370"/>
                  <a:pt x="8430" y="11584"/>
                  <a:pt x="7774" y="11291"/>
                </a:cubicBezTo>
                <a:lnTo>
                  <a:pt x="7914" y="10307"/>
                </a:lnTo>
                <a:lnTo>
                  <a:pt x="8044" y="10307"/>
                </a:lnTo>
                <a:cubicBezTo>
                  <a:pt x="8091" y="10307"/>
                  <a:pt x="8149" y="10307"/>
                  <a:pt x="8196" y="10294"/>
                </a:cubicBezTo>
                <a:cubicBezTo>
                  <a:pt x="8255" y="10294"/>
                  <a:pt x="8313" y="10283"/>
                  <a:pt x="8360" y="10271"/>
                </a:cubicBezTo>
                <a:lnTo>
                  <a:pt x="8407" y="10271"/>
                </a:lnTo>
                <a:cubicBezTo>
                  <a:pt x="8454" y="10260"/>
                  <a:pt x="8489" y="10248"/>
                  <a:pt x="8536" y="10248"/>
                </a:cubicBezTo>
                <a:cubicBezTo>
                  <a:pt x="8547" y="10236"/>
                  <a:pt x="8571" y="10236"/>
                  <a:pt x="8583" y="10236"/>
                </a:cubicBezTo>
                <a:cubicBezTo>
                  <a:pt x="8641" y="10224"/>
                  <a:pt x="8688" y="10201"/>
                  <a:pt x="8747" y="10189"/>
                </a:cubicBezTo>
                <a:cubicBezTo>
                  <a:pt x="8818" y="10166"/>
                  <a:pt x="8876" y="10142"/>
                  <a:pt x="8935" y="10119"/>
                </a:cubicBezTo>
                <a:cubicBezTo>
                  <a:pt x="8946" y="10107"/>
                  <a:pt x="8969" y="10096"/>
                  <a:pt x="8993" y="10096"/>
                </a:cubicBezTo>
                <a:cubicBezTo>
                  <a:pt x="9029" y="10072"/>
                  <a:pt x="9063" y="10060"/>
                  <a:pt x="9110" y="10036"/>
                </a:cubicBezTo>
                <a:cubicBezTo>
                  <a:pt x="9122" y="10025"/>
                  <a:pt x="9146" y="10013"/>
                  <a:pt x="9169" y="10002"/>
                </a:cubicBezTo>
                <a:cubicBezTo>
                  <a:pt x="9204" y="9990"/>
                  <a:pt x="9240" y="9966"/>
                  <a:pt x="9274" y="9943"/>
                </a:cubicBezTo>
                <a:cubicBezTo>
                  <a:pt x="9298" y="9931"/>
                  <a:pt x="9310" y="9919"/>
                  <a:pt x="9321" y="9919"/>
                </a:cubicBezTo>
                <a:cubicBezTo>
                  <a:pt x="9427" y="9849"/>
                  <a:pt x="9521" y="9779"/>
                  <a:pt x="9603" y="9708"/>
                </a:cubicBezTo>
                <a:cubicBezTo>
                  <a:pt x="9626" y="9697"/>
                  <a:pt x="9638" y="9685"/>
                  <a:pt x="9649" y="9673"/>
                </a:cubicBezTo>
                <a:cubicBezTo>
                  <a:pt x="9673" y="9650"/>
                  <a:pt x="9709" y="9627"/>
                  <a:pt x="9732" y="9603"/>
                </a:cubicBezTo>
                <a:cubicBezTo>
                  <a:pt x="9743" y="9591"/>
                  <a:pt x="9767" y="9580"/>
                  <a:pt x="9779" y="9556"/>
                </a:cubicBezTo>
                <a:lnTo>
                  <a:pt x="9861" y="9474"/>
                </a:lnTo>
                <a:cubicBezTo>
                  <a:pt x="9861" y="9462"/>
                  <a:pt x="9873" y="9450"/>
                  <a:pt x="9884" y="9439"/>
                </a:cubicBezTo>
                <a:cubicBezTo>
                  <a:pt x="9954" y="9356"/>
                  <a:pt x="10025" y="9275"/>
                  <a:pt x="10084" y="9192"/>
                </a:cubicBezTo>
                <a:cubicBezTo>
                  <a:pt x="10095" y="9181"/>
                  <a:pt x="10095" y="9169"/>
                  <a:pt x="10107" y="9145"/>
                </a:cubicBezTo>
                <a:cubicBezTo>
                  <a:pt x="10131" y="9122"/>
                  <a:pt x="10142" y="9087"/>
                  <a:pt x="10165" y="9052"/>
                </a:cubicBezTo>
                <a:cubicBezTo>
                  <a:pt x="10178" y="9040"/>
                  <a:pt x="10178" y="9028"/>
                  <a:pt x="10189" y="9005"/>
                </a:cubicBezTo>
                <a:cubicBezTo>
                  <a:pt x="10212" y="8981"/>
                  <a:pt x="10224" y="8947"/>
                  <a:pt x="10236" y="8911"/>
                </a:cubicBezTo>
                <a:cubicBezTo>
                  <a:pt x="10248" y="8900"/>
                  <a:pt x="10259" y="8887"/>
                  <a:pt x="10259" y="8864"/>
                </a:cubicBezTo>
                <a:cubicBezTo>
                  <a:pt x="10306" y="8770"/>
                  <a:pt x="10342" y="8676"/>
                  <a:pt x="10376" y="8583"/>
                </a:cubicBezTo>
                <a:cubicBezTo>
                  <a:pt x="10376" y="8571"/>
                  <a:pt x="10376" y="8548"/>
                  <a:pt x="10389" y="8536"/>
                </a:cubicBezTo>
                <a:cubicBezTo>
                  <a:pt x="10400" y="8501"/>
                  <a:pt x="10400" y="8465"/>
                  <a:pt x="10412" y="8431"/>
                </a:cubicBezTo>
                <a:cubicBezTo>
                  <a:pt x="10423" y="8419"/>
                  <a:pt x="10423" y="8395"/>
                  <a:pt x="10423" y="8384"/>
                </a:cubicBezTo>
                <a:cubicBezTo>
                  <a:pt x="10435" y="8348"/>
                  <a:pt x="10447" y="8313"/>
                  <a:pt x="10447" y="8278"/>
                </a:cubicBezTo>
                <a:cubicBezTo>
                  <a:pt x="10447" y="8254"/>
                  <a:pt x="10459" y="8243"/>
                  <a:pt x="10459" y="8231"/>
                </a:cubicBezTo>
                <a:cubicBezTo>
                  <a:pt x="10494" y="8020"/>
                  <a:pt x="10506" y="7798"/>
                  <a:pt x="10494" y="7574"/>
                </a:cubicBezTo>
                <a:cubicBezTo>
                  <a:pt x="11009" y="7481"/>
                  <a:pt x="11538" y="7376"/>
                  <a:pt x="12065" y="7293"/>
                </a:cubicBezTo>
                <a:cubicBezTo>
                  <a:pt x="12065" y="7316"/>
                  <a:pt x="12077" y="7340"/>
                  <a:pt x="12088" y="7352"/>
                </a:cubicBezTo>
                <a:lnTo>
                  <a:pt x="12088" y="7363"/>
                </a:lnTo>
                <a:lnTo>
                  <a:pt x="12158" y="7504"/>
                </a:lnTo>
                <a:cubicBezTo>
                  <a:pt x="12171" y="7527"/>
                  <a:pt x="12182" y="7540"/>
                  <a:pt x="12182" y="7551"/>
                </a:cubicBezTo>
                <a:lnTo>
                  <a:pt x="12252" y="7657"/>
                </a:lnTo>
                <a:cubicBezTo>
                  <a:pt x="12264" y="7668"/>
                  <a:pt x="12276" y="7692"/>
                  <a:pt x="12276" y="7704"/>
                </a:cubicBezTo>
                <a:cubicBezTo>
                  <a:pt x="12311" y="7751"/>
                  <a:pt x="12346" y="7798"/>
                  <a:pt x="12382" y="7832"/>
                </a:cubicBezTo>
                <a:lnTo>
                  <a:pt x="12393" y="7832"/>
                </a:lnTo>
                <a:cubicBezTo>
                  <a:pt x="12429" y="7879"/>
                  <a:pt x="12463" y="7915"/>
                  <a:pt x="12499" y="7962"/>
                </a:cubicBezTo>
                <a:lnTo>
                  <a:pt x="12534" y="7996"/>
                </a:lnTo>
                <a:cubicBezTo>
                  <a:pt x="12569" y="8020"/>
                  <a:pt x="12604" y="8043"/>
                  <a:pt x="12627" y="8067"/>
                </a:cubicBezTo>
                <a:cubicBezTo>
                  <a:pt x="12640" y="8079"/>
                  <a:pt x="12663" y="8090"/>
                  <a:pt x="12674" y="8102"/>
                </a:cubicBezTo>
                <a:cubicBezTo>
                  <a:pt x="12721" y="8137"/>
                  <a:pt x="12757" y="8161"/>
                  <a:pt x="12815" y="8196"/>
                </a:cubicBezTo>
                <a:lnTo>
                  <a:pt x="12956" y="8267"/>
                </a:lnTo>
                <a:cubicBezTo>
                  <a:pt x="12979" y="8278"/>
                  <a:pt x="12991" y="8278"/>
                  <a:pt x="13003" y="8290"/>
                </a:cubicBezTo>
                <a:cubicBezTo>
                  <a:pt x="13049" y="8301"/>
                  <a:pt x="13085" y="8313"/>
                  <a:pt x="13120" y="8325"/>
                </a:cubicBezTo>
                <a:cubicBezTo>
                  <a:pt x="13143" y="8337"/>
                  <a:pt x="13155" y="8337"/>
                  <a:pt x="13167" y="8337"/>
                </a:cubicBezTo>
                <a:cubicBezTo>
                  <a:pt x="13226" y="8360"/>
                  <a:pt x="13284" y="8372"/>
                  <a:pt x="13343" y="8372"/>
                </a:cubicBezTo>
                <a:cubicBezTo>
                  <a:pt x="13401" y="8384"/>
                  <a:pt x="13448" y="8384"/>
                  <a:pt x="13507" y="8384"/>
                </a:cubicBezTo>
                <a:lnTo>
                  <a:pt x="13565" y="8384"/>
                </a:lnTo>
                <a:cubicBezTo>
                  <a:pt x="13612" y="8384"/>
                  <a:pt x="13659" y="8372"/>
                  <a:pt x="13706" y="8372"/>
                </a:cubicBezTo>
                <a:cubicBezTo>
                  <a:pt x="13718" y="8372"/>
                  <a:pt x="13742" y="8360"/>
                  <a:pt x="13753" y="8360"/>
                </a:cubicBezTo>
                <a:cubicBezTo>
                  <a:pt x="13823" y="8348"/>
                  <a:pt x="13882" y="8337"/>
                  <a:pt x="13953" y="8313"/>
                </a:cubicBezTo>
                <a:cubicBezTo>
                  <a:pt x="14000" y="8301"/>
                  <a:pt x="14058" y="8278"/>
                  <a:pt x="14105" y="8254"/>
                </a:cubicBezTo>
                <a:cubicBezTo>
                  <a:pt x="14117" y="8243"/>
                  <a:pt x="14128" y="8243"/>
                  <a:pt x="14140" y="8231"/>
                </a:cubicBezTo>
                <a:lnTo>
                  <a:pt x="14281" y="8161"/>
                </a:lnTo>
                <a:cubicBezTo>
                  <a:pt x="14292" y="8149"/>
                  <a:pt x="14292" y="8149"/>
                  <a:pt x="14304" y="8149"/>
                </a:cubicBezTo>
                <a:cubicBezTo>
                  <a:pt x="14339" y="8114"/>
                  <a:pt x="14375" y="8090"/>
                  <a:pt x="14410" y="8067"/>
                </a:cubicBezTo>
                <a:cubicBezTo>
                  <a:pt x="14422" y="8056"/>
                  <a:pt x="14422" y="8056"/>
                  <a:pt x="14433" y="8056"/>
                </a:cubicBezTo>
                <a:lnTo>
                  <a:pt x="14539" y="7950"/>
                </a:lnTo>
                <a:cubicBezTo>
                  <a:pt x="14550" y="7950"/>
                  <a:pt x="14550" y="7938"/>
                  <a:pt x="14562" y="7926"/>
                </a:cubicBezTo>
                <a:cubicBezTo>
                  <a:pt x="14597" y="7891"/>
                  <a:pt x="14621" y="7856"/>
                  <a:pt x="14656" y="7821"/>
                </a:cubicBezTo>
                <a:cubicBezTo>
                  <a:pt x="14680" y="7785"/>
                  <a:pt x="14714" y="7751"/>
                  <a:pt x="14738" y="7704"/>
                </a:cubicBezTo>
                <a:cubicBezTo>
                  <a:pt x="14738" y="7704"/>
                  <a:pt x="14750" y="7692"/>
                  <a:pt x="14750" y="7680"/>
                </a:cubicBezTo>
                <a:cubicBezTo>
                  <a:pt x="14773" y="7645"/>
                  <a:pt x="14797" y="7598"/>
                  <a:pt x="14808" y="7563"/>
                </a:cubicBezTo>
                <a:cubicBezTo>
                  <a:pt x="14808" y="7551"/>
                  <a:pt x="14820" y="7551"/>
                  <a:pt x="14820" y="7540"/>
                </a:cubicBezTo>
                <a:cubicBezTo>
                  <a:pt x="14832" y="7504"/>
                  <a:pt x="14855" y="7469"/>
                  <a:pt x="14867" y="7434"/>
                </a:cubicBezTo>
                <a:lnTo>
                  <a:pt x="14867" y="7410"/>
                </a:lnTo>
                <a:cubicBezTo>
                  <a:pt x="14878" y="7363"/>
                  <a:pt x="14891" y="7316"/>
                  <a:pt x="14902" y="7282"/>
                </a:cubicBezTo>
                <a:cubicBezTo>
                  <a:pt x="14902" y="7270"/>
                  <a:pt x="14914" y="7258"/>
                  <a:pt x="14914" y="7246"/>
                </a:cubicBezTo>
                <a:cubicBezTo>
                  <a:pt x="14925" y="7211"/>
                  <a:pt x="14925" y="7164"/>
                  <a:pt x="14938" y="7118"/>
                </a:cubicBezTo>
                <a:cubicBezTo>
                  <a:pt x="14938" y="7024"/>
                  <a:pt x="14949" y="6930"/>
                  <a:pt x="14938" y="6836"/>
                </a:cubicBezTo>
                <a:cubicBezTo>
                  <a:pt x="14972" y="5969"/>
                  <a:pt x="14328" y="5042"/>
                  <a:pt x="13401" y="5031"/>
                </a:cubicBezTo>
                <a:cubicBezTo>
                  <a:pt x="13155" y="5031"/>
                  <a:pt x="12898" y="5101"/>
                  <a:pt x="12616" y="5242"/>
                </a:cubicBezTo>
                <a:cubicBezTo>
                  <a:pt x="12124" y="5500"/>
                  <a:pt x="11913" y="5969"/>
                  <a:pt x="11924" y="6461"/>
                </a:cubicBezTo>
                <a:lnTo>
                  <a:pt x="11924" y="6472"/>
                </a:lnTo>
                <a:lnTo>
                  <a:pt x="11924" y="6531"/>
                </a:lnTo>
                <a:lnTo>
                  <a:pt x="11924" y="6636"/>
                </a:lnTo>
                <a:lnTo>
                  <a:pt x="11924" y="6649"/>
                </a:lnTo>
                <a:lnTo>
                  <a:pt x="11924" y="6672"/>
                </a:lnTo>
                <a:cubicBezTo>
                  <a:pt x="11408" y="6754"/>
                  <a:pt x="10892" y="6860"/>
                  <a:pt x="10389" y="6941"/>
                </a:cubicBezTo>
                <a:cubicBezTo>
                  <a:pt x="10060" y="5758"/>
                  <a:pt x="9087" y="4737"/>
                  <a:pt x="7786" y="4737"/>
                </a:cubicBezTo>
                <a:cubicBezTo>
                  <a:pt x="7586" y="4737"/>
                  <a:pt x="7387" y="4761"/>
                  <a:pt x="7176" y="4807"/>
                </a:cubicBezTo>
                <a:cubicBezTo>
                  <a:pt x="7023" y="4187"/>
                  <a:pt x="6824" y="3588"/>
                  <a:pt x="6672" y="2967"/>
                </a:cubicBezTo>
                <a:cubicBezTo>
                  <a:pt x="6672" y="2955"/>
                  <a:pt x="6684" y="2955"/>
                  <a:pt x="6684" y="2955"/>
                </a:cubicBezTo>
                <a:cubicBezTo>
                  <a:pt x="6695" y="2944"/>
                  <a:pt x="6707" y="2944"/>
                  <a:pt x="6707" y="2932"/>
                </a:cubicBezTo>
                <a:cubicBezTo>
                  <a:pt x="6754" y="2908"/>
                  <a:pt x="6789" y="2885"/>
                  <a:pt x="6824" y="2861"/>
                </a:cubicBezTo>
                <a:cubicBezTo>
                  <a:pt x="6824" y="2850"/>
                  <a:pt x="6836" y="2850"/>
                  <a:pt x="6848" y="2838"/>
                </a:cubicBezTo>
                <a:cubicBezTo>
                  <a:pt x="6883" y="2814"/>
                  <a:pt x="6918" y="2780"/>
                  <a:pt x="6953" y="2744"/>
                </a:cubicBezTo>
                <a:cubicBezTo>
                  <a:pt x="6953" y="2733"/>
                  <a:pt x="6965" y="2733"/>
                  <a:pt x="6976" y="2721"/>
                </a:cubicBezTo>
                <a:cubicBezTo>
                  <a:pt x="7000" y="2686"/>
                  <a:pt x="7035" y="2650"/>
                  <a:pt x="7070" y="2615"/>
                </a:cubicBezTo>
                <a:cubicBezTo>
                  <a:pt x="7094" y="2580"/>
                  <a:pt x="7117" y="2533"/>
                  <a:pt x="7140" y="2498"/>
                </a:cubicBezTo>
                <a:lnTo>
                  <a:pt x="7164" y="2475"/>
                </a:lnTo>
                <a:cubicBezTo>
                  <a:pt x="7176" y="2439"/>
                  <a:pt x="7200" y="2392"/>
                  <a:pt x="7223" y="2358"/>
                </a:cubicBezTo>
                <a:cubicBezTo>
                  <a:pt x="7223" y="2345"/>
                  <a:pt x="7223" y="2345"/>
                  <a:pt x="7234" y="2334"/>
                </a:cubicBezTo>
                <a:cubicBezTo>
                  <a:pt x="7246" y="2298"/>
                  <a:pt x="7258" y="2264"/>
                  <a:pt x="7270" y="2217"/>
                </a:cubicBezTo>
                <a:cubicBezTo>
                  <a:pt x="7281" y="2217"/>
                  <a:pt x="7281" y="2205"/>
                  <a:pt x="7281" y="2205"/>
                </a:cubicBezTo>
                <a:cubicBezTo>
                  <a:pt x="7293" y="2158"/>
                  <a:pt x="7305" y="2111"/>
                  <a:pt x="7317" y="2076"/>
                </a:cubicBezTo>
                <a:lnTo>
                  <a:pt x="7317" y="2041"/>
                </a:lnTo>
                <a:cubicBezTo>
                  <a:pt x="7328" y="1994"/>
                  <a:pt x="7340" y="1959"/>
                  <a:pt x="7340" y="1912"/>
                </a:cubicBezTo>
                <a:cubicBezTo>
                  <a:pt x="7445" y="1021"/>
                  <a:pt x="6778" y="1"/>
                  <a:pt x="5804"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3560" name="Google Shape;3560;p98"/>
          <p:cNvGrpSpPr/>
          <p:nvPr/>
        </p:nvGrpSpPr>
        <p:grpSpPr>
          <a:xfrm rot="-6949652">
            <a:off x="7907339" y="2528529"/>
            <a:ext cx="1337203" cy="899526"/>
            <a:chOff x="5898017" y="1162960"/>
            <a:chExt cx="1695492" cy="1140544"/>
          </a:xfrm>
        </p:grpSpPr>
        <p:sp>
          <p:nvSpPr>
            <p:cNvPr id="3561" name="Google Shape;3561;p98"/>
            <p:cNvSpPr/>
            <p:nvPr/>
          </p:nvSpPr>
          <p:spPr>
            <a:xfrm>
              <a:off x="5898017" y="1960377"/>
              <a:ext cx="158260" cy="159738"/>
            </a:xfrm>
            <a:custGeom>
              <a:rect b="b" l="l" r="r" t="t"/>
              <a:pathLst>
                <a:path extrusionOk="0" h="1729" w="1713">
                  <a:moveTo>
                    <a:pt x="814" y="0"/>
                  </a:moveTo>
                  <a:cubicBezTo>
                    <a:pt x="725" y="0"/>
                    <a:pt x="637" y="23"/>
                    <a:pt x="568" y="66"/>
                  </a:cubicBezTo>
                  <a:cubicBezTo>
                    <a:pt x="444" y="138"/>
                    <a:pt x="372" y="242"/>
                    <a:pt x="341" y="375"/>
                  </a:cubicBezTo>
                  <a:cubicBezTo>
                    <a:pt x="341" y="386"/>
                    <a:pt x="330" y="396"/>
                    <a:pt x="330" y="407"/>
                  </a:cubicBezTo>
                  <a:cubicBezTo>
                    <a:pt x="330" y="399"/>
                    <a:pt x="329" y="396"/>
                    <a:pt x="328" y="396"/>
                  </a:cubicBezTo>
                  <a:cubicBezTo>
                    <a:pt x="324" y="396"/>
                    <a:pt x="318" y="412"/>
                    <a:pt x="323" y="412"/>
                  </a:cubicBezTo>
                  <a:cubicBezTo>
                    <a:pt x="324" y="412"/>
                    <a:pt x="327" y="410"/>
                    <a:pt x="330" y="407"/>
                  </a:cubicBezTo>
                  <a:lnTo>
                    <a:pt x="330" y="407"/>
                  </a:lnTo>
                  <a:cubicBezTo>
                    <a:pt x="310" y="437"/>
                    <a:pt x="289" y="478"/>
                    <a:pt x="268" y="510"/>
                  </a:cubicBezTo>
                  <a:cubicBezTo>
                    <a:pt x="217" y="613"/>
                    <a:pt x="155" y="716"/>
                    <a:pt x="103" y="819"/>
                  </a:cubicBezTo>
                  <a:cubicBezTo>
                    <a:pt x="0" y="1005"/>
                    <a:pt x="21" y="1242"/>
                    <a:pt x="176" y="1397"/>
                  </a:cubicBezTo>
                  <a:lnTo>
                    <a:pt x="279" y="1500"/>
                  </a:lnTo>
                  <a:cubicBezTo>
                    <a:pt x="330" y="1551"/>
                    <a:pt x="424" y="1603"/>
                    <a:pt x="506" y="1624"/>
                  </a:cubicBezTo>
                  <a:cubicBezTo>
                    <a:pt x="591" y="1695"/>
                    <a:pt x="696" y="1729"/>
                    <a:pt x="802" y="1729"/>
                  </a:cubicBezTo>
                  <a:cubicBezTo>
                    <a:pt x="926" y="1729"/>
                    <a:pt x="1051" y="1682"/>
                    <a:pt x="1146" y="1592"/>
                  </a:cubicBezTo>
                  <a:cubicBezTo>
                    <a:pt x="1331" y="1417"/>
                    <a:pt x="1527" y="1262"/>
                    <a:pt x="1600" y="1015"/>
                  </a:cubicBezTo>
                  <a:cubicBezTo>
                    <a:pt x="1713" y="581"/>
                    <a:pt x="1362" y="283"/>
                    <a:pt x="1052" y="66"/>
                  </a:cubicBezTo>
                  <a:cubicBezTo>
                    <a:pt x="982" y="21"/>
                    <a:pt x="897" y="0"/>
                    <a:pt x="814"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62" name="Google Shape;3562;p98"/>
            <p:cNvSpPr/>
            <p:nvPr/>
          </p:nvSpPr>
          <p:spPr>
            <a:xfrm>
              <a:off x="6434602" y="2116420"/>
              <a:ext cx="143016" cy="187085"/>
            </a:xfrm>
            <a:custGeom>
              <a:rect b="b" l="l" r="r" t="t"/>
              <a:pathLst>
                <a:path extrusionOk="0" h="2025" w="1548">
                  <a:moveTo>
                    <a:pt x="601" y="0"/>
                  </a:moveTo>
                  <a:cubicBezTo>
                    <a:pt x="436" y="0"/>
                    <a:pt x="276" y="83"/>
                    <a:pt x="175" y="265"/>
                  </a:cubicBezTo>
                  <a:cubicBezTo>
                    <a:pt x="72" y="440"/>
                    <a:pt x="51" y="646"/>
                    <a:pt x="41" y="832"/>
                  </a:cubicBezTo>
                  <a:cubicBezTo>
                    <a:pt x="0" y="1224"/>
                    <a:pt x="10" y="1698"/>
                    <a:pt x="361" y="1946"/>
                  </a:cubicBezTo>
                  <a:cubicBezTo>
                    <a:pt x="443" y="2000"/>
                    <a:pt x="526" y="2024"/>
                    <a:pt x="608" y="2024"/>
                  </a:cubicBezTo>
                  <a:cubicBezTo>
                    <a:pt x="743" y="2024"/>
                    <a:pt x="875" y="1960"/>
                    <a:pt x="990" y="1863"/>
                  </a:cubicBezTo>
                  <a:cubicBezTo>
                    <a:pt x="1186" y="1853"/>
                    <a:pt x="1372" y="1719"/>
                    <a:pt x="1434" y="1523"/>
                  </a:cubicBezTo>
                  <a:cubicBezTo>
                    <a:pt x="1454" y="1420"/>
                    <a:pt x="1475" y="1327"/>
                    <a:pt x="1485" y="1234"/>
                  </a:cubicBezTo>
                  <a:cubicBezTo>
                    <a:pt x="1516" y="1173"/>
                    <a:pt x="1547" y="1100"/>
                    <a:pt x="1547" y="1017"/>
                  </a:cubicBezTo>
                  <a:cubicBezTo>
                    <a:pt x="1547" y="863"/>
                    <a:pt x="1475" y="749"/>
                    <a:pt x="1382" y="667"/>
                  </a:cubicBezTo>
                  <a:cubicBezTo>
                    <a:pt x="1351" y="616"/>
                    <a:pt x="1320" y="574"/>
                    <a:pt x="1279" y="522"/>
                  </a:cubicBezTo>
                  <a:cubicBezTo>
                    <a:pt x="1238" y="471"/>
                    <a:pt x="1186" y="440"/>
                    <a:pt x="1135" y="389"/>
                  </a:cubicBezTo>
                  <a:cubicBezTo>
                    <a:pt x="1124" y="347"/>
                    <a:pt x="1103" y="295"/>
                    <a:pt x="1073" y="254"/>
                  </a:cubicBezTo>
                  <a:cubicBezTo>
                    <a:pt x="951" y="91"/>
                    <a:pt x="774" y="0"/>
                    <a:pt x="601"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63" name="Google Shape;3563;p98"/>
            <p:cNvSpPr/>
            <p:nvPr/>
          </p:nvSpPr>
          <p:spPr>
            <a:xfrm>
              <a:off x="6864018" y="1933954"/>
              <a:ext cx="156689" cy="160200"/>
            </a:xfrm>
            <a:custGeom>
              <a:rect b="b" l="l" r="r" t="t"/>
              <a:pathLst>
                <a:path extrusionOk="0" h="1734" w="1696">
                  <a:moveTo>
                    <a:pt x="1146" y="1"/>
                  </a:moveTo>
                  <a:cubicBezTo>
                    <a:pt x="1140" y="1"/>
                    <a:pt x="1134" y="1"/>
                    <a:pt x="1129" y="1"/>
                  </a:cubicBezTo>
                  <a:cubicBezTo>
                    <a:pt x="973" y="1"/>
                    <a:pt x="829" y="42"/>
                    <a:pt x="705" y="115"/>
                  </a:cubicBezTo>
                  <a:cubicBezTo>
                    <a:pt x="592" y="145"/>
                    <a:pt x="489" y="218"/>
                    <a:pt x="427" y="331"/>
                  </a:cubicBezTo>
                  <a:cubicBezTo>
                    <a:pt x="386" y="414"/>
                    <a:pt x="334" y="476"/>
                    <a:pt x="283" y="548"/>
                  </a:cubicBezTo>
                  <a:cubicBezTo>
                    <a:pt x="180" y="693"/>
                    <a:pt x="128" y="858"/>
                    <a:pt x="86" y="1023"/>
                  </a:cubicBezTo>
                  <a:cubicBezTo>
                    <a:pt x="1" y="1347"/>
                    <a:pt x="259" y="1627"/>
                    <a:pt x="559" y="1627"/>
                  </a:cubicBezTo>
                  <a:cubicBezTo>
                    <a:pt x="584" y="1627"/>
                    <a:pt x="609" y="1625"/>
                    <a:pt x="633" y="1621"/>
                  </a:cubicBezTo>
                  <a:cubicBezTo>
                    <a:pt x="726" y="1683"/>
                    <a:pt x="829" y="1734"/>
                    <a:pt x="932" y="1734"/>
                  </a:cubicBezTo>
                  <a:cubicBezTo>
                    <a:pt x="1149" y="1734"/>
                    <a:pt x="1314" y="1590"/>
                    <a:pt x="1386" y="1404"/>
                  </a:cubicBezTo>
                  <a:cubicBezTo>
                    <a:pt x="1417" y="1383"/>
                    <a:pt x="1448" y="1363"/>
                    <a:pt x="1469" y="1332"/>
                  </a:cubicBezTo>
                  <a:cubicBezTo>
                    <a:pt x="1696" y="1085"/>
                    <a:pt x="1613" y="785"/>
                    <a:pt x="1613" y="476"/>
                  </a:cubicBezTo>
                  <a:cubicBezTo>
                    <a:pt x="1613" y="223"/>
                    <a:pt x="1406" y="1"/>
                    <a:pt x="1146"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64" name="Google Shape;3564;p98"/>
            <p:cNvSpPr/>
            <p:nvPr/>
          </p:nvSpPr>
          <p:spPr>
            <a:xfrm>
              <a:off x="7359861" y="1915384"/>
              <a:ext cx="163988" cy="152162"/>
            </a:xfrm>
            <a:custGeom>
              <a:rect b="b" l="l" r="r" t="t"/>
              <a:pathLst>
                <a:path extrusionOk="0" h="1647" w="1775">
                  <a:moveTo>
                    <a:pt x="1056" y="1"/>
                  </a:moveTo>
                  <a:cubicBezTo>
                    <a:pt x="1034" y="1"/>
                    <a:pt x="1013" y="3"/>
                    <a:pt x="991" y="6"/>
                  </a:cubicBezTo>
                  <a:lnTo>
                    <a:pt x="960" y="6"/>
                  </a:lnTo>
                  <a:cubicBezTo>
                    <a:pt x="775" y="6"/>
                    <a:pt x="651" y="99"/>
                    <a:pt x="548" y="243"/>
                  </a:cubicBezTo>
                  <a:cubicBezTo>
                    <a:pt x="465" y="346"/>
                    <a:pt x="383" y="460"/>
                    <a:pt x="321" y="573"/>
                  </a:cubicBezTo>
                  <a:cubicBezTo>
                    <a:pt x="259" y="687"/>
                    <a:pt x="218" y="800"/>
                    <a:pt x="156" y="914"/>
                  </a:cubicBezTo>
                  <a:cubicBezTo>
                    <a:pt x="1" y="1234"/>
                    <a:pt x="186" y="1646"/>
                    <a:pt x="578" y="1646"/>
                  </a:cubicBezTo>
                  <a:cubicBezTo>
                    <a:pt x="672" y="1646"/>
                    <a:pt x="775" y="1636"/>
                    <a:pt x="878" y="1636"/>
                  </a:cubicBezTo>
                  <a:cubicBezTo>
                    <a:pt x="904" y="1641"/>
                    <a:pt x="930" y="1643"/>
                    <a:pt x="954" y="1643"/>
                  </a:cubicBezTo>
                  <a:cubicBezTo>
                    <a:pt x="1045" y="1643"/>
                    <a:pt x="1124" y="1615"/>
                    <a:pt x="1197" y="1574"/>
                  </a:cubicBezTo>
                  <a:cubicBezTo>
                    <a:pt x="1352" y="1522"/>
                    <a:pt x="1486" y="1440"/>
                    <a:pt x="1589" y="1295"/>
                  </a:cubicBezTo>
                  <a:cubicBezTo>
                    <a:pt x="1775" y="1017"/>
                    <a:pt x="1610" y="646"/>
                    <a:pt x="1517" y="357"/>
                  </a:cubicBezTo>
                  <a:cubicBezTo>
                    <a:pt x="1452" y="170"/>
                    <a:pt x="1260" y="1"/>
                    <a:pt x="1056"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65" name="Google Shape;3565;p98"/>
            <p:cNvSpPr/>
            <p:nvPr/>
          </p:nvSpPr>
          <p:spPr>
            <a:xfrm>
              <a:off x="7171206" y="1552025"/>
              <a:ext cx="161124" cy="141538"/>
            </a:xfrm>
            <a:custGeom>
              <a:rect b="b" l="l" r="r" t="t"/>
              <a:pathLst>
                <a:path extrusionOk="0" h="1532" w="1744">
                  <a:moveTo>
                    <a:pt x="1074" y="1"/>
                  </a:moveTo>
                  <a:cubicBezTo>
                    <a:pt x="1033" y="1"/>
                    <a:pt x="992" y="4"/>
                    <a:pt x="949" y="9"/>
                  </a:cubicBezTo>
                  <a:cubicBezTo>
                    <a:pt x="867" y="20"/>
                    <a:pt x="795" y="61"/>
                    <a:pt x="733" y="112"/>
                  </a:cubicBezTo>
                  <a:lnTo>
                    <a:pt x="733" y="102"/>
                  </a:lnTo>
                  <a:cubicBezTo>
                    <a:pt x="681" y="91"/>
                    <a:pt x="640" y="82"/>
                    <a:pt x="599" y="82"/>
                  </a:cubicBezTo>
                  <a:lnTo>
                    <a:pt x="589" y="82"/>
                  </a:lnTo>
                  <a:cubicBezTo>
                    <a:pt x="577" y="80"/>
                    <a:pt x="566" y="79"/>
                    <a:pt x="554" y="79"/>
                  </a:cubicBezTo>
                  <a:cubicBezTo>
                    <a:pt x="407" y="79"/>
                    <a:pt x="243" y="195"/>
                    <a:pt x="176" y="318"/>
                  </a:cubicBezTo>
                  <a:cubicBezTo>
                    <a:pt x="83" y="494"/>
                    <a:pt x="62" y="731"/>
                    <a:pt x="32" y="927"/>
                  </a:cubicBezTo>
                  <a:cubicBezTo>
                    <a:pt x="0" y="1102"/>
                    <a:pt x="32" y="1257"/>
                    <a:pt x="155" y="1391"/>
                  </a:cubicBezTo>
                  <a:cubicBezTo>
                    <a:pt x="247" y="1484"/>
                    <a:pt x="372" y="1532"/>
                    <a:pt x="498" y="1532"/>
                  </a:cubicBezTo>
                  <a:cubicBezTo>
                    <a:pt x="583" y="1532"/>
                    <a:pt x="668" y="1510"/>
                    <a:pt x="743" y="1464"/>
                  </a:cubicBezTo>
                  <a:cubicBezTo>
                    <a:pt x="826" y="1412"/>
                    <a:pt x="919" y="1361"/>
                    <a:pt x="1011" y="1319"/>
                  </a:cubicBezTo>
                  <a:cubicBezTo>
                    <a:pt x="1022" y="1319"/>
                    <a:pt x="1032" y="1319"/>
                    <a:pt x="1032" y="1309"/>
                  </a:cubicBezTo>
                  <a:cubicBezTo>
                    <a:pt x="1063" y="1309"/>
                    <a:pt x="1084" y="1299"/>
                    <a:pt x="1104" y="1278"/>
                  </a:cubicBezTo>
                  <a:cubicBezTo>
                    <a:pt x="1125" y="1278"/>
                    <a:pt x="1146" y="1267"/>
                    <a:pt x="1156" y="1257"/>
                  </a:cubicBezTo>
                  <a:cubicBezTo>
                    <a:pt x="1341" y="1164"/>
                    <a:pt x="1465" y="969"/>
                    <a:pt x="1589" y="814"/>
                  </a:cubicBezTo>
                  <a:cubicBezTo>
                    <a:pt x="1744" y="607"/>
                    <a:pt x="1651" y="360"/>
                    <a:pt x="1476" y="215"/>
                  </a:cubicBezTo>
                  <a:cubicBezTo>
                    <a:pt x="1465" y="185"/>
                    <a:pt x="1444" y="153"/>
                    <a:pt x="1414" y="133"/>
                  </a:cubicBezTo>
                  <a:cubicBezTo>
                    <a:pt x="1312" y="32"/>
                    <a:pt x="1199" y="1"/>
                    <a:pt x="1074"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66" name="Google Shape;3566;p98"/>
            <p:cNvSpPr/>
            <p:nvPr/>
          </p:nvSpPr>
          <p:spPr>
            <a:xfrm>
              <a:off x="7460008" y="1266547"/>
              <a:ext cx="133500" cy="156504"/>
            </a:xfrm>
            <a:custGeom>
              <a:rect b="b" l="l" r="r" t="t"/>
              <a:pathLst>
                <a:path extrusionOk="0" h="1694" w="1445">
                  <a:moveTo>
                    <a:pt x="564" y="1"/>
                  </a:moveTo>
                  <a:cubicBezTo>
                    <a:pt x="351" y="1"/>
                    <a:pt x="135" y="145"/>
                    <a:pt x="83" y="355"/>
                  </a:cubicBezTo>
                  <a:cubicBezTo>
                    <a:pt x="62" y="448"/>
                    <a:pt x="51" y="541"/>
                    <a:pt x="62" y="634"/>
                  </a:cubicBezTo>
                  <a:cubicBezTo>
                    <a:pt x="21" y="747"/>
                    <a:pt x="0" y="871"/>
                    <a:pt x="0" y="985"/>
                  </a:cubicBezTo>
                  <a:cubicBezTo>
                    <a:pt x="0" y="1180"/>
                    <a:pt x="72" y="1335"/>
                    <a:pt x="196" y="1490"/>
                  </a:cubicBezTo>
                  <a:cubicBezTo>
                    <a:pt x="268" y="1583"/>
                    <a:pt x="413" y="1666"/>
                    <a:pt x="526" y="1686"/>
                  </a:cubicBezTo>
                  <a:cubicBezTo>
                    <a:pt x="571" y="1691"/>
                    <a:pt x="614" y="1694"/>
                    <a:pt x="656" y="1694"/>
                  </a:cubicBezTo>
                  <a:cubicBezTo>
                    <a:pt x="787" y="1694"/>
                    <a:pt x="907" y="1669"/>
                    <a:pt x="1032" y="1614"/>
                  </a:cubicBezTo>
                  <a:cubicBezTo>
                    <a:pt x="1279" y="1510"/>
                    <a:pt x="1444" y="1212"/>
                    <a:pt x="1424" y="943"/>
                  </a:cubicBezTo>
                  <a:cubicBezTo>
                    <a:pt x="1382" y="552"/>
                    <a:pt x="1114" y="273"/>
                    <a:pt x="794" y="66"/>
                  </a:cubicBezTo>
                  <a:cubicBezTo>
                    <a:pt x="724" y="21"/>
                    <a:pt x="644" y="1"/>
                    <a:pt x="564"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67" name="Google Shape;3567;p98"/>
            <p:cNvSpPr/>
            <p:nvPr/>
          </p:nvSpPr>
          <p:spPr>
            <a:xfrm>
              <a:off x="6145217" y="1564292"/>
              <a:ext cx="162048" cy="180340"/>
            </a:xfrm>
            <a:custGeom>
              <a:rect b="b" l="l" r="r" t="t"/>
              <a:pathLst>
                <a:path extrusionOk="0" h="1952" w="1754">
                  <a:moveTo>
                    <a:pt x="850" y="0"/>
                  </a:moveTo>
                  <a:cubicBezTo>
                    <a:pt x="689" y="0"/>
                    <a:pt x="526" y="60"/>
                    <a:pt x="381" y="154"/>
                  </a:cubicBezTo>
                  <a:cubicBezTo>
                    <a:pt x="196" y="277"/>
                    <a:pt x="103" y="504"/>
                    <a:pt x="175" y="721"/>
                  </a:cubicBezTo>
                  <a:cubicBezTo>
                    <a:pt x="41" y="979"/>
                    <a:pt x="0" y="1278"/>
                    <a:pt x="175" y="1547"/>
                  </a:cubicBezTo>
                  <a:cubicBezTo>
                    <a:pt x="335" y="1786"/>
                    <a:pt x="631" y="1952"/>
                    <a:pt x="928" y="1952"/>
                  </a:cubicBezTo>
                  <a:cubicBezTo>
                    <a:pt x="1015" y="1952"/>
                    <a:pt x="1102" y="1938"/>
                    <a:pt x="1186" y="1907"/>
                  </a:cubicBezTo>
                  <a:cubicBezTo>
                    <a:pt x="1424" y="1815"/>
                    <a:pt x="1578" y="1660"/>
                    <a:pt x="1671" y="1423"/>
                  </a:cubicBezTo>
                  <a:cubicBezTo>
                    <a:pt x="1754" y="1185"/>
                    <a:pt x="1671" y="917"/>
                    <a:pt x="1589" y="701"/>
                  </a:cubicBezTo>
                  <a:cubicBezTo>
                    <a:pt x="1495" y="463"/>
                    <a:pt x="1392" y="206"/>
                    <a:pt x="1155" y="82"/>
                  </a:cubicBezTo>
                  <a:cubicBezTo>
                    <a:pt x="1058" y="25"/>
                    <a:pt x="955" y="0"/>
                    <a:pt x="850"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68" name="Google Shape;3568;p98"/>
            <p:cNvSpPr/>
            <p:nvPr/>
          </p:nvSpPr>
          <p:spPr>
            <a:xfrm>
              <a:off x="6607338" y="1465067"/>
              <a:ext cx="146896" cy="132484"/>
            </a:xfrm>
            <a:custGeom>
              <a:rect b="b" l="l" r="r" t="t"/>
              <a:pathLst>
                <a:path extrusionOk="0" h="1434" w="1590">
                  <a:moveTo>
                    <a:pt x="1115" y="1"/>
                  </a:moveTo>
                  <a:cubicBezTo>
                    <a:pt x="867" y="10"/>
                    <a:pt x="640" y="93"/>
                    <a:pt x="486" y="289"/>
                  </a:cubicBezTo>
                  <a:cubicBezTo>
                    <a:pt x="300" y="310"/>
                    <a:pt x="124" y="464"/>
                    <a:pt x="73" y="650"/>
                  </a:cubicBezTo>
                  <a:cubicBezTo>
                    <a:pt x="1" y="898"/>
                    <a:pt x="135" y="1115"/>
                    <a:pt x="362" y="1218"/>
                  </a:cubicBezTo>
                  <a:cubicBezTo>
                    <a:pt x="383" y="1228"/>
                    <a:pt x="403" y="1238"/>
                    <a:pt x="413" y="1248"/>
                  </a:cubicBezTo>
                  <a:lnTo>
                    <a:pt x="537" y="1310"/>
                  </a:lnTo>
                  <a:cubicBezTo>
                    <a:pt x="671" y="1383"/>
                    <a:pt x="805" y="1434"/>
                    <a:pt x="950" y="1434"/>
                  </a:cubicBezTo>
                  <a:cubicBezTo>
                    <a:pt x="1167" y="1434"/>
                    <a:pt x="1373" y="1310"/>
                    <a:pt x="1476" y="1115"/>
                  </a:cubicBezTo>
                  <a:cubicBezTo>
                    <a:pt x="1579" y="929"/>
                    <a:pt x="1589" y="702"/>
                    <a:pt x="1589" y="485"/>
                  </a:cubicBezTo>
                  <a:cubicBezTo>
                    <a:pt x="1589" y="228"/>
                    <a:pt x="1373" y="1"/>
                    <a:pt x="1115"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69" name="Google Shape;3569;p98"/>
            <p:cNvSpPr/>
            <p:nvPr/>
          </p:nvSpPr>
          <p:spPr>
            <a:xfrm>
              <a:off x="6036570" y="1207676"/>
              <a:ext cx="149483" cy="159461"/>
            </a:xfrm>
            <a:custGeom>
              <a:rect b="b" l="l" r="r" t="t"/>
              <a:pathLst>
                <a:path extrusionOk="0" h="1726" w="1618">
                  <a:moveTo>
                    <a:pt x="830" y="0"/>
                  </a:moveTo>
                  <a:cubicBezTo>
                    <a:pt x="792" y="0"/>
                    <a:pt x="752" y="4"/>
                    <a:pt x="711" y="11"/>
                  </a:cubicBezTo>
                  <a:cubicBezTo>
                    <a:pt x="526" y="53"/>
                    <a:pt x="402" y="187"/>
                    <a:pt x="310" y="352"/>
                  </a:cubicBezTo>
                  <a:cubicBezTo>
                    <a:pt x="83" y="497"/>
                    <a:pt x="0" y="785"/>
                    <a:pt x="134" y="1012"/>
                  </a:cubicBezTo>
                  <a:cubicBezTo>
                    <a:pt x="258" y="1229"/>
                    <a:pt x="340" y="1497"/>
                    <a:pt x="557" y="1641"/>
                  </a:cubicBezTo>
                  <a:cubicBezTo>
                    <a:pt x="638" y="1687"/>
                    <a:pt x="735" y="1716"/>
                    <a:pt x="827" y="1716"/>
                  </a:cubicBezTo>
                  <a:cubicBezTo>
                    <a:pt x="840" y="1716"/>
                    <a:pt x="854" y="1715"/>
                    <a:pt x="867" y="1714"/>
                  </a:cubicBezTo>
                  <a:lnTo>
                    <a:pt x="1000" y="1714"/>
                  </a:lnTo>
                  <a:cubicBezTo>
                    <a:pt x="1037" y="1721"/>
                    <a:pt x="1075" y="1725"/>
                    <a:pt x="1112" y="1725"/>
                  </a:cubicBezTo>
                  <a:cubicBezTo>
                    <a:pt x="1374" y="1725"/>
                    <a:pt x="1618" y="1539"/>
                    <a:pt x="1609" y="1249"/>
                  </a:cubicBezTo>
                  <a:cubicBezTo>
                    <a:pt x="1599" y="868"/>
                    <a:pt x="1465" y="548"/>
                    <a:pt x="1259" y="238"/>
                  </a:cubicBezTo>
                  <a:cubicBezTo>
                    <a:pt x="1148" y="78"/>
                    <a:pt x="1004" y="0"/>
                    <a:pt x="830"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70" name="Google Shape;3570;p98"/>
            <p:cNvSpPr/>
            <p:nvPr/>
          </p:nvSpPr>
          <p:spPr>
            <a:xfrm>
              <a:off x="6919885" y="1162960"/>
              <a:ext cx="123984" cy="142462"/>
            </a:xfrm>
            <a:custGeom>
              <a:rect b="b" l="l" r="r" t="t"/>
              <a:pathLst>
                <a:path extrusionOk="0" h="1542" w="1342">
                  <a:moveTo>
                    <a:pt x="517" y="0"/>
                  </a:moveTo>
                  <a:cubicBezTo>
                    <a:pt x="362" y="0"/>
                    <a:pt x="166" y="93"/>
                    <a:pt x="104" y="238"/>
                  </a:cubicBezTo>
                  <a:cubicBezTo>
                    <a:pt x="22" y="433"/>
                    <a:pt x="1" y="578"/>
                    <a:pt x="32" y="774"/>
                  </a:cubicBezTo>
                  <a:lnTo>
                    <a:pt x="63" y="867"/>
                  </a:lnTo>
                  <a:cubicBezTo>
                    <a:pt x="22" y="1063"/>
                    <a:pt x="73" y="1259"/>
                    <a:pt x="280" y="1382"/>
                  </a:cubicBezTo>
                  <a:cubicBezTo>
                    <a:pt x="342" y="1414"/>
                    <a:pt x="424" y="1434"/>
                    <a:pt x="507" y="1444"/>
                  </a:cubicBezTo>
                  <a:cubicBezTo>
                    <a:pt x="584" y="1511"/>
                    <a:pt x="691" y="1542"/>
                    <a:pt x="798" y="1542"/>
                  </a:cubicBezTo>
                  <a:cubicBezTo>
                    <a:pt x="890" y="1542"/>
                    <a:pt x="981" y="1519"/>
                    <a:pt x="1053" y="1476"/>
                  </a:cubicBezTo>
                  <a:cubicBezTo>
                    <a:pt x="1291" y="1331"/>
                    <a:pt x="1342" y="1052"/>
                    <a:pt x="1218" y="816"/>
                  </a:cubicBezTo>
                  <a:cubicBezTo>
                    <a:pt x="1218" y="816"/>
                    <a:pt x="1218" y="805"/>
                    <a:pt x="1208" y="795"/>
                  </a:cubicBezTo>
                  <a:cubicBezTo>
                    <a:pt x="1249" y="630"/>
                    <a:pt x="1229" y="465"/>
                    <a:pt x="1136" y="320"/>
                  </a:cubicBezTo>
                  <a:cubicBezTo>
                    <a:pt x="1074" y="227"/>
                    <a:pt x="991" y="145"/>
                    <a:pt x="899" y="93"/>
                  </a:cubicBezTo>
                  <a:cubicBezTo>
                    <a:pt x="816" y="42"/>
                    <a:pt x="723" y="0"/>
                    <a:pt x="610"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Tree>
  </p:cSld>
  <p:clrMapOvr>
    <a:masterClrMapping/>
  </p:clrMapOvr>
</p:sldLayout>
</file>

<file path=ppt/slideLayouts/slideLayout9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ackground 1">
  <p:cSld name="CUSTOM_9_1">
    <p:spTree>
      <p:nvGrpSpPr>
        <p:cNvPr id="3571" name="Shape 3571"/>
        <p:cNvGrpSpPr/>
        <p:nvPr/>
      </p:nvGrpSpPr>
      <p:grpSpPr>
        <a:xfrm>
          <a:off x="0" y="0"/>
          <a:ext cx="0" cy="0"/>
          <a:chOff x="0" y="0"/>
          <a:chExt cx="0" cy="0"/>
        </a:xfrm>
      </p:grpSpPr>
      <p:sp>
        <p:nvSpPr>
          <p:cNvPr id="3572" name="Google Shape;3572;p99"/>
          <p:cNvSpPr/>
          <p:nvPr/>
        </p:nvSpPr>
        <p:spPr>
          <a:xfrm flipH="1" rot="10800000">
            <a:off x="3322217" y="-5290283"/>
            <a:ext cx="6372526" cy="6493094"/>
          </a:xfrm>
          <a:custGeom>
            <a:rect b="b" l="l" r="r" t="t"/>
            <a:pathLst>
              <a:path extrusionOk="0" h="31343" w="30761">
                <a:moveTo>
                  <a:pt x="25462" y="1"/>
                </a:moveTo>
                <a:cubicBezTo>
                  <a:pt x="25003" y="1"/>
                  <a:pt x="24504" y="84"/>
                  <a:pt x="23962" y="262"/>
                </a:cubicBezTo>
                <a:cubicBezTo>
                  <a:pt x="22714" y="644"/>
                  <a:pt x="21848" y="1706"/>
                  <a:pt x="21270" y="2862"/>
                </a:cubicBezTo>
                <a:cubicBezTo>
                  <a:pt x="20785" y="3728"/>
                  <a:pt x="20693" y="5740"/>
                  <a:pt x="19919" y="6421"/>
                </a:cubicBezTo>
                <a:cubicBezTo>
                  <a:pt x="19549" y="6724"/>
                  <a:pt x="19197" y="6855"/>
                  <a:pt x="18859" y="6855"/>
                </a:cubicBezTo>
                <a:cubicBezTo>
                  <a:pt x="16740" y="6855"/>
                  <a:pt x="15176" y="1692"/>
                  <a:pt x="13183" y="1603"/>
                </a:cubicBezTo>
                <a:cubicBezTo>
                  <a:pt x="13116" y="1599"/>
                  <a:pt x="13051" y="1598"/>
                  <a:pt x="12987" y="1598"/>
                </a:cubicBezTo>
                <a:cubicBezTo>
                  <a:pt x="9937" y="1598"/>
                  <a:pt x="10508" y="5882"/>
                  <a:pt x="11357" y="7762"/>
                </a:cubicBezTo>
                <a:cubicBezTo>
                  <a:pt x="11842" y="8917"/>
                  <a:pt x="12420" y="10072"/>
                  <a:pt x="13276" y="11134"/>
                </a:cubicBezTo>
                <a:cubicBezTo>
                  <a:pt x="13956" y="12094"/>
                  <a:pt x="15205" y="12867"/>
                  <a:pt x="15586" y="14116"/>
                </a:cubicBezTo>
                <a:cubicBezTo>
                  <a:pt x="16357" y="16711"/>
                  <a:pt x="14815" y="17501"/>
                  <a:pt x="12974" y="17501"/>
                </a:cubicBezTo>
                <a:cubicBezTo>
                  <a:pt x="11807" y="17501"/>
                  <a:pt x="10520" y="17184"/>
                  <a:pt x="9624" y="16808"/>
                </a:cubicBezTo>
                <a:cubicBezTo>
                  <a:pt x="8752" y="16450"/>
                  <a:pt x="7859" y="16277"/>
                  <a:pt x="6986" y="16277"/>
                </a:cubicBezTo>
                <a:cubicBezTo>
                  <a:pt x="4586" y="16277"/>
                  <a:pt x="2333" y="17587"/>
                  <a:pt x="1062" y="19985"/>
                </a:cubicBezTo>
                <a:cubicBezTo>
                  <a:pt x="0" y="22203"/>
                  <a:pt x="93" y="25472"/>
                  <a:pt x="1248" y="27783"/>
                </a:cubicBezTo>
                <a:cubicBezTo>
                  <a:pt x="1953" y="29293"/>
                  <a:pt x="2762" y="29890"/>
                  <a:pt x="3534" y="29890"/>
                </a:cubicBezTo>
                <a:cubicBezTo>
                  <a:pt x="4978" y="29890"/>
                  <a:pt x="6291" y="27799"/>
                  <a:pt x="6540" y="25669"/>
                </a:cubicBezTo>
                <a:cubicBezTo>
                  <a:pt x="6754" y="23757"/>
                  <a:pt x="7623" y="23083"/>
                  <a:pt x="8725" y="23083"/>
                </a:cubicBezTo>
                <a:cubicBezTo>
                  <a:pt x="10121" y="23083"/>
                  <a:pt x="11892" y="24164"/>
                  <a:pt x="13183" y="25184"/>
                </a:cubicBezTo>
                <a:cubicBezTo>
                  <a:pt x="14106" y="25895"/>
                  <a:pt x="14783" y="26188"/>
                  <a:pt x="15317" y="26188"/>
                </a:cubicBezTo>
                <a:cubicBezTo>
                  <a:pt x="16736" y="26188"/>
                  <a:pt x="17148" y="24117"/>
                  <a:pt x="18474" y="22295"/>
                </a:cubicBezTo>
                <a:cubicBezTo>
                  <a:pt x="19049" y="21552"/>
                  <a:pt x="19836" y="21252"/>
                  <a:pt x="20692" y="21252"/>
                </a:cubicBezTo>
                <a:cubicBezTo>
                  <a:pt x="22710" y="21252"/>
                  <a:pt x="25108" y="22925"/>
                  <a:pt x="25984" y="24410"/>
                </a:cubicBezTo>
                <a:cubicBezTo>
                  <a:pt x="26655" y="25669"/>
                  <a:pt x="26944" y="27010"/>
                  <a:pt x="27336" y="28454"/>
                </a:cubicBezTo>
                <a:cubicBezTo>
                  <a:pt x="27624" y="29227"/>
                  <a:pt x="27624" y="30671"/>
                  <a:pt x="28006" y="31342"/>
                </a:cubicBezTo>
                <a:lnTo>
                  <a:pt x="28099" y="31146"/>
                </a:lnTo>
                <a:cubicBezTo>
                  <a:pt x="28129" y="31161"/>
                  <a:pt x="28159" y="31168"/>
                  <a:pt x="28189" y="31168"/>
                </a:cubicBezTo>
                <a:cubicBezTo>
                  <a:pt x="28548" y="31168"/>
                  <a:pt x="28887" y="30143"/>
                  <a:pt x="29069" y="29609"/>
                </a:cubicBezTo>
                <a:cubicBezTo>
                  <a:pt x="30502" y="24802"/>
                  <a:pt x="29935" y="19315"/>
                  <a:pt x="30409" y="14311"/>
                </a:cubicBezTo>
                <a:cubicBezTo>
                  <a:pt x="30760" y="10859"/>
                  <a:pt x="30710" y="1"/>
                  <a:pt x="25462"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73" name="Google Shape;3573;p99"/>
          <p:cNvSpPr/>
          <p:nvPr/>
        </p:nvSpPr>
        <p:spPr>
          <a:xfrm flipH="1" rot="5400000">
            <a:off x="-3154783" y="-897558"/>
            <a:ext cx="6372526" cy="6493094"/>
          </a:xfrm>
          <a:custGeom>
            <a:rect b="b" l="l" r="r" t="t"/>
            <a:pathLst>
              <a:path extrusionOk="0" h="31343" w="30761">
                <a:moveTo>
                  <a:pt x="25462" y="1"/>
                </a:moveTo>
                <a:cubicBezTo>
                  <a:pt x="25003" y="1"/>
                  <a:pt x="24504" y="84"/>
                  <a:pt x="23962" y="262"/>
                </a:cubicBezTo>
                <a:cubicBezTo>
                  <a:pt x="22714" y="644"/>
                  <a:pt x="21848" y="1706"/>
                  <a:pt x="21270" y="2862"/>
                </a:cubicBezTo>
                <a:cubicBezTo>
                  <a:pt x="20785" y="3728"/>
                  <a:pt x="20693" y="5740"/>
                  <a:pt x="19919" y="6421"/>
                </a:cubicBezTo>
                <a:cubicBezTo>
                  <a:pt x="19549" y="6724"/>
                  <a:pt x="19197" y="6855"/>
                  <a:pt x="18859" y="6855"/>
                </a:cubicBezTo>
                <a:cubicBezTo>
                  <a:pt x="16740" y="6855"/>
                  <a:pt x="15176" y="1692"/>
                  <a:pt x="13183" y="1603"/>
                </a:cubicBezTo>
                <a:cubicBezTo>
                  <a:pt x="13116" y="1599"/>
                  <a:pt x="13051" y="1598"/>
                  <a:pt x="12987" y="1598"/>
                </a:cubicBezTo>
                <a:cubicBezTo>
                  <a:pt x="9937" y="1598"/>
                  <a:pt x="10508" y="5882"/>
                  <a:pt x="11357" y="7762"/>
                </a:cubicBezTo>
                <a:cubicBezTo>
                  <a:pt x="11842" y="8917"/>
                  <a:pt x="12420" y="10072"/>
                  <a:pt x="13276" y="11134"/>
                </a:cubicBezTo>
                <a:cubicBezTo>
                  <a:pt x="13956" y="12094"/>
                  <a:pt x="15205" y="12867"/>
                  <a:pt x="15586" y="14116"/>
                </a:cubicBezTo>
                <a:cubicBezTo>
                  <a:pt x="16357" y="16711"/>
                  <a:pt x="14815" y="17501"/>
                  <a:pt x="12974" y="17501"/>
                </a:cubicBezTo>
                <a:cubicBezTo>
                  <a:pt x="11807" y="17501"/>
                  <a:pt x="10520" y="17184"/>
                  <a:pt x="9624" y="16808"/>
                </a:cubicBezTo>
                <a:cubicBezTo>
                  <a:pt x="8752" y="16450"/>
                  <a:pt x="7859" y="16277"/>
                  <a:pt x="6986" y="16277"/>
                </a:cubicBezTo>
                <a:cubicBezTo>
                  <a:pt x="4586" y="16277"/>
                  <a:pt x="2333" y="17587"/>
                  <a:pt x="1062" y="19985"/>
                </a:cubicBezTo>
                <a:cubicBezTo>
                  <a:pt x="0" y="22203"/>
                  <a:pt x="93" y="25472"/>
                  <a:pt x="1248" y="27783"/>
                </a:cubicBezTo>
                <a:cubicBezTo>
                  <a:pt x="1953" y="29293"/>
                  <a:pt x="2762" y="29890"/>
                  <a:pt x="3534" y="29890"/>
                </a:cubicBezTo>
                <a:cubicBezTo>
                  <a:pt x="4978" y="29890"/>
                  <a:pt x="6291" y="27799"/>
                  <a:pt x="6540" y="25669"/>
                </a:cubicBezTo>
                <a:cubicBezTo>
                  <a:pt x="6754" y="23757"/>
                  <a:pt x="7623" y="23083"/>
                  <a:pt x="8725" y="23083"/>
                </a:cubicBezTo>
                <a:cubicBezTo>
                  <a:pt x="10121" y="23083"/>
                  <a:pt x="11892" y="24164"/>
                  <a:pt x="13183" y="25184"/>
                </a:cubicBezTo>
                <a:cubicBezTo>
                  <a:pt x="14106" y="25895"/>
                  <a:pt x="14783" y="26188"/>
                  <a:pt x="15317" y="26188"/>
                </a:cubicBezTo>
                <a:cubicBezTo>
                  <a:pt x="16736" y="26188"/>
                  <a:pt x="17148" y="24117"/>
                  <a:pt x="18474" y="22295"/>
                </a:cubicBezTo>
                <a:cubicBezTo>
                  <a:pt x="19049" y="21552"/>
                  <a:pt x="19836" y="21252"/>
                  <a:pt x="20692" y="21252"/>
                </a:cubicBezTo>
                <a:cubicBezTo>
                  <a:pt x="22710" y="21252"/>
                  <a:pt x="25108" y="22925"/>
                  <a:pt x="25984" y="24410"/>
                </a:cubicBezTo>
                <a:cubicBezTo>
                  <a:pt x="26655" y="25669"/>
                  <a:pt x="26944" y="27010"/>
                  <a:pt x="27336" y="28454"/>
                </a:cubicBezTo>
                <a:cubicBezTo>
                  <a:pt x="27624" y="29227"/>
                  <a:pt x="27624" y="30671"/>
                  <a:pt x="28006" y="31342"/>
                </a:cubicBezTo>
                <a:lnTo>
                  <a:pt x="28099" y="31146"/>
                </a:lnTo>
                <a:cubicBezTo>
                  <a:pt x="28129" y="31161"/>
                  <a:pt x="28159" y="31168"/>
                  <a:pt x="28189" y="31168"/>
                </a:cubicBezTo>
                <a:cubicBezTo>
                  <a:pt x="28548" y="31168"/>
                  <a:pt x="28887" y="30143"/>
                  <a:pt x="29069" y="29609"/>
                </a:cubicBezTo>
                <a:cubicBezTo>
                  <a:pt x="30502" y="24802"/>
                  <a:pt x="29935" y="19315"/>
                  <a:pt x="30409" y="14311"/>
                </a:cubicBezTo>
                <a:cubicBezTo>
                  <a:pt x="30760" y="10859"/>
                  <a:pt x="30710" y="1"/>
                  <a:pt x="25462"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74" name="Google Shape;3574;p99"/>
          <p:cNvSpPr/>
          <p:nvPr/>
        </p:nvSpPr>
        <p:spPr>
          <a:xfrm flipH="1" rot="-2700000">
            <a:off x="3063463" y="2504933"/>
            <a:ext cx="6372482" cy="6493050"/>
          </a:xfrm>
          <a:custGeom>
            <a:rect b="b" l="l" r="r" t="t"/>
            <a:pathLst>
              <a:path extrusionOk="0" h="31343" w="30761">
                <a:moveTo>
                  <a:pt x="25462" y="1"/>
                </a:moveTo>
                <a:cubicBezTo>
                  <a:pt x="25003" y="1"/>
                  <a:pt x="24504" y="84"/>
                  <a:pt x="23962" y="262"/>
                </a:cubicBezTo>
                <a:cubicBezTo>
                  <a:pt x="22714" y="644"/>
                  <a:pt x="21848" y="1706"/>
                  <a:pt x="21270" y="2862"/>
                </a:cubicBezTo>
                <a:cubicBezTo>
                  <a:pt x="20785" y="3728"/>
                  <a:pt x="20693" y="5740"/>
                  <a:pt x="19919" y="6421"/>
                </a:cubicBezTo>
                <a:cubicBezTo>
                  <a:pt x="19549" y="6724"/>
                  <a:pt x="19197" y="6855"/>
                  <a:pt x="18859" y="6855"/>
                </a:cubicBezTo>
                <a:cubicBezTo>
                  <a:pt x="16740" y="6855"/>
                  <a:pt x="15176" y="1692"/>
                  <a:pt x="13183" y="1603"/>
                </a:cubicBezTo>
                <a:cubicBezTo>
                  <a:pt x="13116" y="1599"/>
                  <a:pt x="13051" y="1598"/>
                  <a:pt x="12987" y="1598"/>
                </a:cubicBezTo>
                <a:cubicBezTo>
                  <a:pt x="9937" y="1598"/>
                  <a:pt x="10508" y="5882"/>
                  <a:pt x="11357" y="7762"/>
                </a:cubicBezTo>
                <a:cubicBezTo>
                  <a:pt x="11842" y="8917"/>
                  <a:pt x="12420" y="10072"/>
                  <a:pt x="13276" y="11134"/>
                </a:cubicBezTo>
                <a:cubicBezTo>
                  <a:pt x="13956" y="12094"/>
                  <a:pt x="15205" y="12867"/>
                  <a:pt x="15586" y="14116"/>
                </a:cubicBezTo>
                <a:cubicBezTo>
                  <a:pt x="16357" y="16711"/>
                  <a:pt x="14815" y="17501"/>
                  <a:pt x="12974" y="17501"/>
                </a:cubicBezTo>
                <a:cubicBezTo>
                  <a:pt x="11807" y="17501"/>
                  <a:pt x="10520" y="17184"/>
                  <a:pt x="9624" y="16808"/>
                </a:cubicBezTo>
                <a:cubicBezTo>
                  <a:pt x="8752" y="16450"/>
                  <a:pt x="7859" y="16277"/>
                  <a:pt x="6986" y="16277"/>
                </a:cubicBezTo>
                <a:cubicBezTo>
                  <a:pt x="4586" y="16277"/>
                  <a:pt x="2333" y="17587"/>
                  <a:pt x="1062" y="19985"/>
                </a:cubicBezTo>
                <a:cubicBezTo>
                  <a:pt x="0" y="22203"/>
                  <a:pt x="93" y="25472"/>
                  <a:pt x="1248" y="27783"/>
                </a:cubicBezTo>
                <a:cubicBezTo>
                  <a:pt x="1953" y="29293"/>
                  <a:pt x="2762" y="29890"/>
                  <a:pt x="3534" y="29890"/>
                </a:cubicBezTo>
                <a:cubicBezTo>
                  <a:pt x="4978" y="29890"/>
                  <a:pt x="6291" y="27799"/>
                  <a:pt x="6540" y="25669"/>
                </a:cubicBezTo>
                <a:cubicBezTo>
                  <a:pt x="6754" y="23757"/>
                  <a:pt x="7623" y="23083"/>
                  <a:pt x="8725" y="23083"/>
                </a:cubicBezTo>
                <a:cubicBezTo>
                  <a:pt x="10121" y="23083"/>
                  <a:pt x="11892" y="24164"/>
                  <a:pt x="13183" y="25184"/>
                </a:cubicBezTo>
                <a:cubicBezTo>
                  <a:pt x="14106" y="25895"/>
                  <a:pt x="14783" y="26188"/>
                  <a:pt x="15317" y="26188"/>
                </a:cubicBezTo>
                <a:cubicBezTo>
                  <a:pt x="16736" y="26188"/>
                  <a:pt x="17148" y="24117"/>
                  <a:pt x="18474" y="22295"/>
                </a:cubicBezTo>
                <a:cubicBezTo>
                  <a:pt x="19049" y="21552"/>
                  <a:pt x="19836" y="21252"/>
                  <a:pt x="20692" y="21252"/>
                </a:cubicBezTo>
                <a:cubicBezTo>
                  <a:pt x="22710" y="21252"/>
                  <a:pt x="25108" y="22925"/>
                  <a:pt x="25984" y="24410"/>
                </a:cubicBezTo>
                <a:cubicBezTo>
                  <a:pt x="26655" y="25669"/>
                  <a:pt x="26944" y="27010"/>
                  <a:pt x="27336" y="28454"/>
                </a:cubicBezTo>
                <a:cubicBezTo>
                  <a:pt x="27624" y="29227"/>
                  <a:pt x="27624" y="30671"/>
                  <a:pt x="28006" y="31342"/>
                </a:cubicBezTo>
                <a:lnTo>
                  <a:pt x="28099" y="31146"/>
                </a:lnTo>
                <a:cubicBezTo>
                  <a:pt x="28129" y="31161"/>
                  <a:pt x="28159" y="31168"/>
                  <a:pt x="28189" y="31168"/>
                </a:cubicBezTo>
                <a:cubicBezTo>
                  <a:pt x="28548" y="31168"/>
                  <a:pt x="28887" y="30143"/>
                  <a:pt x="29069" y="29609"/>
                </a:cubicBezTo>
                <a:cubicBezTo>
                  <a:pt x="30502" y="24802"/>
                  <a:pt x="29935" y="19315"/>
                  <a:pt x="30409" y="14311"/>
                </a:cubicBezTo>
                <a:cubicBezTo>
                  <a:pt x="30760" y="10859"/>
                  <a:pt x="30710" y="1"/>
                  <a:pt x="25462"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3575" name="Google Shape;3575;p99"/>
          <p:cNvGrpSpPr/>
          <p:nvPr/>
        </p:nvGrpSpPr>
        <p:grpSpPr>
          <a:xfrm rot="-5400000">
            <a:off x="233791" y="4130606"/>
            <a:ext cx="771632" cy="842731"/>
            <a:chOff x="2458950" y="370151"/>
            <a:chExt cx="449826" cy="491274"/>
          </a:xfrm>
        </p:grpSpPr>
        <p:sp>
          <p:nvSpPr>
            <p:cNvPr id="3576" name="Google Shape;3576;p99"/>
            <p:cNvSpPr/>
            <p:nvPr/>
          </p:nvSpPr>
          <p:spPr>
            <a:xfrm>
              <a:off x="2820776" y="370151"/>
              <a:ext cx="88000" cy="100225"/>
            </a:xfrm>
            <a:custGeom>
              <a:rect b="b" l="l" r="r" t="t"/>
              <a:pathLst>
                <a:path extrusionOk="0" h="4009" w="3520">
                  <a:moveTo>
                    <a:pt x="2021" y="1"/>
                  </a:moveTo>
                  <a:cubicBezTo>
                    <a:pt x="1846" y="1"/>
                    <a:pt x="1681" y="99"/>
                    <a:pt x="1636" y="325"/>
                  </a:cubicBezTo>
                  <a:cubicBezTo>
                    <a:pt x="1585" y="645"/>
                    <a:pt x="1502" y="965"/>
                    <a:pt x="1420" y="1284"/>
                  </a:cubicBezTo>
                  <a:cubicBezTo>
                    <a:pt x="1203" y="1192"/>
                    <a:pt x="976" y="1099"/>
                    <a:pt x="749" y="1037"/>
                  </a:cubicBezTo>
                  <a:cubicBezTo>
                    <a:pt x="704" y="1024"/>
                    <a:pt x="661" y="1018"/>
                    <a:pt x="620" y="1018"/>
                  </a:cubicBezTo>
                  <a:cubicBezTo>
                    <a:pt x="159" y="1018"/>
                    <a:pt x="0" y="1761"/>
                    <a:pt x="512" y="1903"/>
                  </a:cubicBezTo>
                  <a:cubicBezTo>
                    <a:pt x="728" y="1965"/>
                    <a:pt x="945" y="2048"/>
                    <a:pt x="1152" y="2141"/>
                  </a:cubicBezTo>
                  <a:cubicBezTo>
                    <a:pt x="1007" y="2584"/>
                    <a:pt x="842" y="3028"/>
                    <a:pt x="677" y="3461"/>
                  </a:cubicBezTo>
                  <a:cubicBezTo>
                    <a:pt x="552" y="3791"/>
                    <a:pt x="823" y="4008"/>
                    <a:pt x="1099" y="4008"/>
                  </a:cubicBezTo>
                  <a:cubicBezTo>
                    <a:pt x="1281" y="4008"/>
                    <a:pt x="1466" y="3915"/>
                    <a:pt x="1544" y="3698"/>
                  </a:cubicBezTo>
                  <a:cubicBezTo>
                    <a:pt x="1698" y="3306"/>
                    <a:pt x="1842" y="2904"/>
                    <a:pt x="1977" y="2512"/>
                  </a:cubicBezTo>
                  <a:cubicBezTo>
                    <a:pt x="2224" y="2615"/>
                    <a:pt x="2472" y="2698"/>
                    <a:pt x="2740" y="2749"/>
                  </a:cubicBezTo>
                  <a:cubicBezTo>
                    <a:pt x="2775" y="2756"/>
                    <a:pt x="2809" y="2759"/>
                    <a:pt x="2841" y="2759"/>
                  </a:cubicBezTo>
                  <a:cubicBezTo>
                    <a:pt x="3334" y="2759"/>
                    <a:pt x="3519" y="1990"/>
                    <a:pt x="2977" y="1883"/>
                  </a:cubicBezTo>
                  <a:cubicBezTo>
                    <a:pt x="2729" y="1831"/>
                    <a:pt x="2482" y="1749"/>
                    <a:pt x="2255" y="1656"/>
                  </a:cubicBezTo>
                  <a:cubicBezTo>
                    <a:pt x="2358" y="1295"/>
                    <a:pt x="2441" y="934"/>
                    <a:pt x="2513" y="573"/>
                  </a:cubicBezTo>
                  <a:cubicBezTo>
                    <a:pt x="2575" y="225"/>
                    <a:pt x="2286" y="1"/>
                    <a:pt x="2021" y="1"/>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77" name="Google Shape;3577;p99"/>
            <p:cNvSpPr/>
            <p:nvPr/>
          </p:nvSpPr>
          <p:spPr>
            <a:xfrm>
              <a:off x="2458950" y="728400"/>
              <a:ext cx="67825" cy="58925"/>
            </a:xfrm>
            <a:custGeom>
              <a:rect b="b" l="l" r="r" t="t"/>
              <a:pathLst>
                <a:path extrusionOk="0" h="2357" w="2713">
                  <a:moveTo>
                    <a:pt x="1510" y="0"/>
                  </a:moveTo>
                  <a:cubicBezTo>
                    <a:pt x="1288" y="0"/>
                    <a:pt x="1065" y="67"/>
                    <a:pt x="877" y="205"/>
                  </a:cubicBezTo>
                  <a:cubicBezTo>
                    <a:pt x="774" y="287"/>
                    <a:pt x="671" y="370"/>
                    <a:pt x="558" y="452"/>
                  </a:cubicBezTo>
                  <a:cubicBezTo>
                    <a:pt x="93" y="792"/>
                    <a:pt x="0" y="1473"/>
                    <a:pt x="351" y="1938"/>
                  </a:cubicBezTo>
                  <a:cubicBezTo>
                    <a:pt x="552" y="2212"/>
                    <a:pt x="872" y="2357"/>
                    <a:pt x="1196" y="2357"/>
                  </a:cubicBezTo>
                  <a:cubicBezTo>
                    <a:pt x="1421" y="2357"/>
                    <a:pt x="1647" y="2288"/>
                    <a:pt x="1837" y="2144"/>
                  </a:cubicBezTo>
                  <a:cubicBezTo>
                    <a:pt x="1940" y="2072"/>
                    <a:pt x="2053" y="1989"/>
                    <a:pt x="2156" y="1906"/>
                  </a:cubicBezTo>
                  <a:cubicBezTo>
                    <a:pt x="2621" y="1556"/>
                    <a:pt x="2713" y="886"/>
                    <a:pt x="2362" y="421"/>
                  </a:cubicBezTo>
                  <a:cubicBezTo>
                    <a:pt x="2160" y="145"/>
                    <a:pt x="1837" y="0"/>
                    <a:pt x="1510" y="0"/>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78" name="Google Shape;3578;p99"/>
            <p:cNvSpPr/>
            <p:nvPr/>
          </p:nvSpPr>
          <p:spPr>
            <a:xfrm>
              <a:off x="2521600" y="807300"/>
              <a:ext cx="63725" cy="54125"/>
            </a:xfrm>
            <a:custGeom>
              <a:rect b="b" l="l" r="r" t="t"/>
              <a:pathLst>
                <a:path extrusionOk="0" h="2165" w="2549">
                  <a:moveTo>
                    <a:pt x="1157" y="1"/>
                  </a:moveTo>
                  <a:cubicBezTo>
                    <a:pt x="631" y="1"/>
                    <a:pt x="159" y="384"/>
                    <a:pt x="83" y="917"/>
                  </a:cubicBezTo>
                  <a:cubicBezTo>
                    <a:pt x="1" y="1484"/>
                    <a:pt x="413" y="2031"/>
                    <a:pt x="991" y="2113"/>
                  </a:cubicBezTo>
                  <a:lnTo>
                    <a:pt x="1270" y="2154"/>
                  </a:lnTo>
                  <a:cubicBezTo>
                    <a:pt x="1319" y="2162"/>
                    <a:pt x="1367" y="2165"/>
                    <a:pt x="1415" y="2165"/>
                  </a:cubicBezTo>
                  <a:cubicBezTo>
                    <a:pt x="1927" y="2165"/>
                    <a:pt x="2391" y="1776"/>
                    <a:pt x="2466" y="1257"/>
                  </a:cubicBezTo>
                  <a:cubicBezTo>
                    <a:pt x="2549" y="680"/>
                    <a:pt x="2136" y="133"/>
                    <a:pt x="1569" y="50"/>
                  </a:cubicBezTo>
                  <a:lnTo>
                    <a:pt x="1290" y="9"/>
                  </a:lnTo>
                  <a:cubicBezTo>
                    <a:pt x="1246" y="3"/>
                    <a:pt x="1201" y="1"/>
                    <a:pt x="1157" y="1"/>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79" name="Google Shape;3579;p99"/>
            <p:cNvSpPr/>
            <p:nvPr/>
          </p:nvSpPr>
          <p:spPr>
            <a:xfrm>
              <a:off x="2562825" y="714100"/>
              <a:ext cx="72325" cy="53275"/>
            </a:xfrm>
            <a:custGeom>
              <a:rect b="b" l="l" r="r" t="t"/>
              <a:pathLst>
                <a:path extrusionOk="0" h="2131" w="2893">
                  <a:moveTo>
                    <a:pt x="1426" y="1"/>
                  </a:moveTo>
                  <a:cubicBezTo>
                    <a:pt x="216" y="1"/>
                    <a:pt x="1" y="1930"/>
                    <a:pt x="1302" y="2118"/>
                  </a:cubicBezTo>
                  <a:cubicBezTo>
                    <a:pt x="1362" y="2127"/>
                    <a:pt x="1420" y="2131"/>
                    <a:pt x="1475" y="2131"/>
                  </a:cubicBezTo>
                  <a:cubicBezTo>
                    <a:pt x="2677" y="2131"/>
                    <a:pt x="2892" y="200"/>
                    <a:pt x="1601" y="14"/>
                  </a:cubicBezTo>
                  <a:cubicBezTo>
                    <a:pt x="1541" y="5"/>
                    <a:pt x="1482" y="1"/>
                    <a:pt x="1426" y="1"/>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80" name="Google Shape;3580;p99"/>
            <p:cNvSpPr/>
            <p:nvPr/>
          </p:nvSpPr>
          <p:spPr>
            <a:xfrm>
              <a:off x="2537867" y="458493"/>
              <a:ext cx="46950" cy="40975"/>
            </a:xfrm>
            <a:custGeom>
              <a:rect b="b" l="l" r="r" t="t"/>
              <a:pathLst>
                <a:path extrusionOk="0" h="1639" w="1878">
                  <a:moveTo>
                    <a:pt x="1045" y="0"/>
                  </a:moveTo>
                  <a:cubicBezTo>
                    <a:pt x="892" y="0"/>
                    <a:pt x="739" y="47"/>
                    <a:pt x="610" y="143"/>
                  </a:cubicBezTo>
                  <a:cubicBezTo>
                    <a:pt x="527" y="205"/>
                    <a:pt x="454" y="257"/>
                    <a:pt x="383" y="319"/>
                  </a:cubicBezTo>
                  <a:cubicBezTo>
                    <a:pt x="62" y="556"/>
                    <a:pt x="1" y="1020"/>
                    <a:pt x="238" y="1350"/>
                  </a:cubicBezTo>
                  <a:cubicBezTo>
                    <a:pt x="378" y="1539"/>
                    <a:pt x="602" y="1638"/>
                    <a:pt x="828" y="1638"/>
                  </a:cubicBezTo>
                  <a:cubicBezTo>
                    <a:pt x="983" y="1638"/>
                    <a:pt x="1139" y="1591"/>
                    <a:pt x="1270" y="1495"/>
                  </a:cubicBezTo>
                  <a:cubicBezTo>
                    <a:pt x="1342" y="1433"/>
                    <a:pt x="1414" y="1381"/>
                    <a:pt x="1486" y="1330"/>
                  </a:cubicBezTo>
                  <a:cubicBezTo>
                    <a:pt x="1816" y="1082"/>
                    <a:pt x="1878" y="617"/>
                    <a:pt x="1641" y="298"/>
                  </a:cubicBezTo>
                  <a:cubicBezTo>
                    <a:pt x="1494" y="102"/>
                    <a:pt x="1269" y="0"/>
                    <a:pt x="1045" y="0"/>
                  </a:cubicBez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81" name="Google Shape;3581;p99"/>
            <p:cNvSpPr/>
            <p:nvPr/>
          </p:nvSpPr>
          <p:spPr>
            <a:xfrm>
              <a:off x="2581192" y="513418"/>
              <a:ext cx="44125" cy="37525"/>
            </a:xfrm>
            <a:custGeom>
              <a:rect b="b" l="l" r="r" t="t"/>
              <a:pathLst>
                <a:path extrusionOk="0" h="1501" w="1765">
                  <a:moveTo>
                    <a:pt x="789" y="1"/>
                  </a:moveTo>
                  <a:cubicBezTo>
                    <a:pt x="429" y="1"/>
                    <a:pt x="110" y="272"/>
                    <a:pt x="62" y="628"/>
                  </a:cubicBezTo>
                  <a:cubicBezTo>
                    <a:pt x="1" y="1031"/>
                    <a:pt x="289" y="1402"/>
                    <a:pt x="681" y="1464"/>
                  </a:cubicBezTo>
                  <a:lnTo>
                    <a:pt x="878" y="1494"/>
                  </a:lnTo>
                  <a:cubicBezTo>
                    <a:pt x="910" y="1499"/>
                    <a:pt x="942" y="1501"/>
                    <a:pt x="974" y="1501"/>
                  </a:cubicBezTo>
                  <a:cubicBezTo>
                    <a:pt x="1339" y="1501"/>
                    <a:pt x="1666" y="1235"/>
                    <a:pt x="1713" y="866"/>
                  </a:cubicBezTo>
                  <a:cubicBezTo>
                    <a:pt x="1765" y="463"/>
                    <a:pt x="1486" y="91"/>
                    <a:pt x="1084" y="30"/>
                  </a:cubicBezTo>
                  <a:lnTo>
                    <a:pt x="898" y="9"/>
                  </a:lnTo>
                  <a:cubicBezTo>
                    <a:pt x="862" y="3"/>
                    <a:pt x="825" y="1"/>
                    <a:pt x="789" y="1"/>
                  </a:cubicBez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82" name="Google Shape;3582;p99"/>
            <p:cNvSpPr/>
            <p:nvPr/>
          </p:nvSpPr>
          <p:spPr>
            <a:xfrm>
              <a:off x="2609842" y="448693"/>
              <a:ext cx="50275" cy="36825"/>
            </a:xfrm>
            <a:custGeom>
              <a:rect b="b" l="l" r="r" t="t"/>
              <a:pathLst>
                <a:path extrusionOk="0" h="1473" w="2011">
                  <a:moveTo>
                    <a:pt x="983" y="0"/>
                  </a:moveTo>
                  <a:cubicBezTo>
                    <a:pt x="149" y="0"/>
                    <a:pt x="0" y="1336"/>
                    <a:pt x="897" y="1463"/>
                  </a:cubicBezTo>
                  <a:cubicBezTo>
                    <a:pt x="938" y="1469"/>
                    <a:pt x="978" y="1472"/>
                    <a:pt x="1017" y="1472"/>
                  </a:cubicBezTo>
                  <a:cubicBezTo>
                    <a:pt x="1853" y="1472"/>
                    <a:pt x="2010" y="137"/>
                    <a:pt x="1103" y="9"/>
                  </a:cubicBezTo>
                  <a:cubicBezTo>
                    <a:pt x="1062" y="3"/>
                    <a:pt x="1022" y="0"/>
                    <a:pt x="983" y="0"/>
                  </a:cubicBez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3583" name="Google Shape;3583;p99"/>
          <p:cNvSpPr/>
          <p:nvPr/>
        </p:nvSpPr>
        <p:spPr>
          <a:xfrm>
            <a:off x="3834724" y="-250223"/>
            <a:ext cx="1103697" cy="1057037"/>
          </a:xfrm>
          <a:custGeom>
            <a:rect b="b" l="l" r="r" t="t"/>
            <a:pathLst>
              <a:path extrusionOk="0" h="14340" w="14973">
                <a:moveTo>
                  <a:pt x="5804" y="1"/>
                </a:moveTo>
                <a:cubicBezTo>
                  <a:pt x="5569" y="1"/>
                  <a:pt x="5300" y="71"/>
                  <a:pt x="5030" y="212"/>
                </a:cubicBezTo>
                <a:cubicBezTo>
                  <a:pt x="4538" y="469"/>
                  <a:pt x="4327" y="938"/>
                  <a:pt x="4339" y="1431"/>
                </a:cubicBezTo>
                <a:lnTo>
                  <a:pt x="4327" y="1431"/>
                </a:lnTo>
                <a:lnTo>
                  <a:pt x="4339" y="1443"/>
                </a:lnTo>
                <a:cubicBezTo>
                  <a:pt x="4339" y="1501"/>
                  <a:pt x="4339" y="1560"/>
                  <a:pt x="4350" y="1607"/>
                </a:cubicBezTo>
                <a:lnTo>
                  <a:pt x="4350" y="1618"/>
                </a:lnTo>
                <a:cubicBezTo>
                  <a:pt x="4350" y="1665"/>
                  <a:pt x="4362" y="1724"/>
                  <a:pt x="4374" y="1771"/>
                </a:cubicBezTo>
                <a:cubicBezTo>
                  <a:pt x="4374" y="1795"/>
                  <a:pt x="4386" y="1806"/>
                  <a:pt x="4386" y="1829"/>
                </a:cubicBezTo>
                <a:cubicBezTo>
                  <a:pt x="4397" y="1865"/>
                  <a:pt x="4409" y="1900"/>
                  <a:pt x="4420" y="1947"/>
                </a:cubicBezTo>
                <a:cubicBezTo>
                  <a:pt x="4420" y="1959"/>
                  <a:pt x="4433" y="1970"/>
                  <a:pt x="4433" y="1994"/>
                </a:cubicBezTo>
                <a:cubicBezTo>
                  <a:pt x="4456" y="2041"/>
                  <a:pt x="4467" y="2100"/>
                  <a:pt x="4491" y="2147"/>
                </a:cubicBezTo>
                <a:cubicBezTo>
                  <a:pt x="4491" y="2147"/>
                  <a:pt x="4491" y="2158"/>
                  <a:pt x="4503" y="2158"/>
                </a:cubicBezTo>
                <a:cubicBezTo>
                  <a:pt x="4514" y="2205"/>
                  <a:pt x="4550" y="2252"/>
                  <a:pt x="4573" y="2298"/>
                </a:cubicBezTo>
                <a:cubicBezTo>
                  <a:pt x="4573" y="2322"/>
                  <a:pt x="4585" y="2334"/>
                  <a:pt x="4597" y="2345"/>
                </a:cubicBezTo>
                <a:lnTo>
                  <a:pt x="4667" y="2451"/>
                </a:lnTo>
                <a:cubicBezTo>
                  <a:pt x="4667" y="2463"/>
                  <a:pt x="4678" y="2475"/>
                  <a:pt x="4691" y="2498"/>
                </a:cubicBezTo>
                <a:cubicBezTo>
                  <a:pt x="4725" y="2545"/>
                  <a:pt x="4761" y="2580"/>
                  <a:pt x="4796" y="2627"/>
                </a:cubicBezTo>
                <a:cubicBezTo>
                  <a:pt x="4831" y="2674"/>
                  <a:pt x="4866" y="2709"/>
                  <a:pt x="4913" y="2744"/>
                </a:cubicBezTo>
                <a:lnTo>
                  <a:pt x="4949" y="2780"/>
                </a:lnTo>
                <a:cubicBezTo>
                  <a:pt x="4972" y="2814"/>
                  <a:pt x="5007" y="2838"/>
                  <a:pt x="5042" y="2861"/>
                </a:cubicBezTo>
                <a:lnTo>
                  <a:pt x="5077" y="2897"/>
                </a:lnTo>
                <a:cubicBezTo>
                  <a:pt x="5124" y="2932"/>
                  <a:pt x="5171" y="2955"/>
                  <a:pt x="5218" y="2991"/>
                </a:cubicBezTo>
                <a:lnTo>
                  <a:pt x="5230" y="2991"/>
                </a:lnTo>
                <a:lnTo>
                  <a:pt x="5371" y="3061"/>
                </a:lnTo>
                <a:cubicBezTo>
                  <a:pt x="5382" y="3072"/>
                  <a:pt x="5405" y="3072"/>
                  <a:pt x="5417" y="3084"/>
                </a:cubicBezTo>
                <a:cubicBezTo>
                  <a:pt x="5452" y="3096"/>
                  <a:pt x="5488" y="3108"/>
                  <a:pt x="5535" y="3119"/>
                </a:cubicBezTo>
                <a:cubicBezTo>
                  <a:pt x="5546" y="3119"/>
                  <a:pt x="5569" y="3131"/>
                  <a:pt x="5582" y="3131"/>
                </a:cubicBezTo>
                <a:cubicBezTo>
                  <a:pt x="5640" y="3143"/>
                  <a:pt x="5687" y="3155"/>
                  <a:pt x="5746" y="3166"/>
                </a:cubicBezTo>
                <a:lnTo>
                  <a:pt x="5757" y="3166"/>
                </a:lnTo>
                <a:cubicBezTo>
                  <a:pt x="5804" y="3178"/>
                  <a:pt x="5863" y="3178"/>
                  <a:pt x="5921" y="3178"/>
                </a:cubicBezTo>
                <a:lnTo>
                  <a:pt x="5980" y="3178"/>
                </a:lnTo>
                <a:cubicBezTo>
                  <a:pt x="6004" y="3178"/>
                  <a:pt x="6038" y="3166"/>
                  <a:pt x="6074" y="3166"/>
                </a:cubicBezTo>
                <a:cubicBezTo>
                  <a:pt x="6226" y="3788"/>
                  <a:pt x="6426" y="4398"/>
                  <a:pt x="6578" y="5018"/>
                </a:cubicBezTo>
                <a:cubicBezTo>
                  <a:pt x="6531" y="5042"/>
                  <a:pt x="6473" y="5078"/>
                  <a:pt x="6414" y="5101"/>
                </a:cubicBezTo>
                <a:cubicBezTo>
                  <a:pt x="5675" y="5487"/>
                  <a:pt x="5300" y="6144"/>
                  <a:pt x="5218" y="6860"/>
                </a:cubicBezTo>
                <a:cubicBezTo>
                  <a:pt x="4433" y="6953"/>
                  <a:pt x="3670" y="7141"/>
                  <a:pt x="2909" y="7246"/>
                </a:cubicBezTo>
                <a:cubicBezTo>
                  <a:pt x="2674" y="6660"/>
                  <a:pt x="2158" y="6167"/>
                  <a:pt x="1478" y="6167"/>
                </a:cubicBezTo>
                <a:cubicBezTo>
                  <a:pt x="1244" y="6167"/>
                  <a:pt x="974" y="6238"/>
                  <a:pt x="704" y="6379"/>
                </a:cubicBezTo>
                <a:cubicBezTo>
                  <a:pt x="212" y="6636"/>
                  <a:pt x="1" y="7105"/>
                  <a:pt x="12" y="7598"/>
                </a:cubicBezTo>
                <a:lnTo>
                  <a:pt x="1" y="7598"/>
                </a:lnTo>
                <a:cubicBezTo>
                  <a:pt x="12" y="7598"/>
                  <a:pt x="12" y="7610"/>
                  <a:pt x="12" y="7610"/>
                </a:cubicBezTo>
                <a:cubicBezTo>
                  <a:pt x="12" y="7668"/>
                  <a:pt x="12" y="7727"/>
                  <a:pt x="24" y="7774"/>
                </a:cubicBezTo>
                <a:lnTo>
                  <a:pt x="24" y="7785"/>
                </a:lnTo>
                <a:cubicBezTo>
                  <a:pt x="24" y="7832"/>
                  <a:pt x="36" y="7891"/>
                  <a:pt x="48" y="7938"/>
                </a:cubicBezTo>
                <a:cubicBezTo>
                  <a:pt x="48" y="7962"/>
                  <a:pt x="59" y="7973"/>
                  <a:pt x="59" y="7985"/>
                </a:cubicBezTo>
                <a:cubicBezTo>
                  <a:pt x="71" y="8032"/>
                  <a:pt x="83" y="8067"/>
                  <a:pt x="95" y="8114"/>
                </a:cubicBezTo>
                <a:cubicBezTo>
                  <a:pt x="95" y="8126"/>
                  <a:pt x="106" y="8137"/>
                  <a:pt x="106" y="8161"/>
                </a:cubicBezTo>
                <a:cubicBezTo>
                  <a:pt x="129" y="8207"/>
                  <a:pt x="142" y="8267"/>
                  <a:pt x="165" y="8313"/>
                </a:cubicBezTo>
                <a:lnTo>
                  <a:pt x="165" y="8325"/>
                </a:lnTo>
                <a:cubicBezTo>
                  <a:pt x="188" y="8372"/>
                  <a:pt x="223" y="8419"/>
                  <a:pt x="247" y="8465"/>
                </a:cubicBezTo>
                <a:cubicBezTo>
                  <a:pt x="247" y="8489"/>
                  <a:pt x="259" y="8501"/>
                  <a:pt x="270" y="8512"/>
                </a:cubicBezTo>
                <a:lnTo>
                  <a:pt x="340" y="8618"/>
                </a:lnTo>
                <a:cubicBezTo>
                  <a:pt x="340" y="8630"/>
                  <a:pt x="353" y="8642"/>
                  <a:pt x="364" y="8665"/>
                </a:cubicBezTo>
                <a:cubicBezTo>
                  <a:pt x="400" y="8712"/>
                  <a:pt x="434" y="8747"/>
                  <a:pt x="470" y="8794"/>
                </a:cubicBezTo>
                <a:cubicBezTo>
                  <a:pt x="505" y="8841"/>
                  <a:pt x="540" y="8876"/>
                  <a:pt x="587" y="8911"/>
                </a:cubicBezTo>
                <a:lnTo>
                  <a:pt x="622" y="8947"/>
                </a:lnTo>
                <a:cubicBezTo>
                  <a:pt x="645" y="8981"/>
                  <a:pt x="681" y="9005"/>
                  <a:pt x="716" y="9028"/>
                </a:cubicBezTo>
                <a:lnTo>
                  <a:pt x="751" y="9064"/>
                </a:lnTo>
                <a:cubicBezTo>
                  <a:pt x="798" y="9099"/>
                  <a:pt x="845" y="9122"/>
                  <a:pt x="892" y="9158"/>
                </a:cubicBezTo>
                <a:cubicBezTo>
                  <a:pt x="939" y="9181"/>
                  <a:pt x="997" y="9205"/>
                  <a:pt x="1044" y="9228"/>
                </a:cubicBezTo>
                <a:cubicBezTo>
                  <a:pt x="1056" y="9239"/>
                  <a:pt x="1080" y="9239"/>
                  <a:pt x="1091" y="9251"/>
                </a:cubicBezTo>
                <a:cubicBezTo>
                  <a:pt x="1126" y="9263"/>
                  <a:pt x="1161" y="9275"/>
                  <a:pt x="1208" y="9286"/>
                </a:cubicBezTo>
                <a:cubicBezTo>
                  <a:pt x="1220" y="9286"/>
                  <a:pt x="1244" y="9298"/>
                  <a:pt x="1255" y="9298"/>
                </a:cubicBezTo>
                <a:cubicBezTo>
                  <a:pt x="1314" y="9310"/>
                  <a:pt x="1361" y="9322"/>
                  <a:pt x="1419" y="9333"/>
                </a:cubicBezTo>
                <a:cubicBezTo>
                  <a:pt x="1478" y="9345"/>
                  <a:pt x="1536" y="9345"/>
                  <a:pt x="1595" y="9345"/>
                </a:cubicBezTo>
                <a:lnTo>
                  <a:pt x="1654" y="9345"/>
                </a:lnTo>
                <a:cubicBezTo>
                  <a:pt x="1700" y="9333"/>
                  <a:pt x="1736" y="9333"/>
                  <a:pt x="1783" y="9333"/>
                </a:cubicBezTo>
                <a:cubicBezTo>
                  <a:pt x="1806" y="9322"/>
                  <a:pt x="1830" y="9322"/>
                  <a:pt x="1841" y="9322"/>
                </a:cubicBezTo>
                <a:cubicBezTo>
                  <a:pt x="1900" y="9310"/>
                  <a:pt x="1971" y="9298"/>
                  <a:pt x="2029" y="9275"/>
                </a:cubicBezTo>
                <a:cubicBezTo>
                  <a:pt x="2088" y="9251"/>
                  <a:pt x="2146" y="9239"/>
                  <a:pt x="2193" y="9216"/>
                </a:cubicBezTo>
                <a:cubicBezTo>
                  <a:pt x="2205" y="9205"/>
                  <a:pt x="2216" y="9205"/>
                  <a:pt x="2229" y="9192"/>
                </a:cubicBezTo>
                <a:cubicBezTo>
                  <a:pt x="2275" y="9169"/>
                  <a:pt x="2322" y="9145"/>
                  <a:pt x="2357" y="9122"/>
                </a:cubicBezTo>
                <a:cubicBezTo>
                  <a:pt x="2369" y="9111"/>
                  <a:pt x="2380" y="9111"/>
                  <a:pt x="2380" y="9099"/>
                </a:cubicBezTo>
                <a:cubicBezTo>
                  <a:pt x="2427" y="9075"/>
                  <a:pt x="2463" y="9052"/>
                  <a:pt x="2498" y="9028"/>
                </a:cubicBezTo>
                <a:cubicBezTo>
                  <a:pt x="2498" y="9017"/>
                  <a:pt x="2510" y="9017"/>
                  <a:pt x="2521" y="9005"/>
                </a:cubicBezTo>
                <a:cubicBezTo>
                  <a:pt x="2557" y="8981"/>
                  <a:pt x="2591" y="8947"/>
                  <a:pt x="2627" y="8911"/>
                </a:cubicBezTo>
                <a:cubicBezTo>
                  <a:pt x="2627" y="8900"/>
                  <a:pt x="2638" y="8900"/>
                  <a:pt x="2651" y="8887"/>
                </a:cubicBezTo>
                <a:cubicBezTo>
                  <a:pt x="2709" y="8817"/>
                  <a:pt x="2768" y="8747"/>
                  <a:pt x="2815" y="8665"/>
                </a:cubicBezTo>
                <a:cubicBezTo>
                  <a:pt x="2826" y="8653"/>
                  <a:pt x="2826" y="8653"/>
                  <a:pt x="2826" y="8642"/>
                </a:cubicBezTo>
                <a:cubicBezTo>
                  <a:pt x="2849" y="8606"/>
                  <a:pt x="2873" y="8559"/>
                  <a:pt x="2896" y="8525"/>
                </a:cubicBezTo>
                <a:cubicBezTo>
                  <a:pt x="2896" y="8512"/>
                  <a:pt x="2896" y="8512"/>
                  <a:pt x="2909" y="8501"/>
                </a:cubicBezTo>
                <a:cubicBezTo>
                  <a:pt x="2920" y="8465"/>
                  <a:pt x="2932" y="8431"/>
                  <a:pt x="2943" y="8384"/>
                </a:cubicBezTo>
                <a:cubicBezTo>
                  <a:pt x="2955" y="8384"/>
                  <a:pt x="2955" y="8372"/>
                  <a:pt x="2955" y="8372"/>
                </a:cubicBezTo>
                <a:lnTo>
                  <a:pt x="2990" y="8231"/>
                </a:lnTo>
                <a:lnTo>
                  <a:pt x="2990" y="8207"/>
                </a:lnTo>
                <a:cubicBezTo>
                  <a:pt x="3002" y="8161"/>
                  <a:pt x="3014" y="8126"/>
                  <a:pt x="3014" y="8079"/>
                </a:cubicBezTo>
                <a:cubicBezTo>
                  <a:pt x="3026" y="8009"/>
                  <a:pt x="3026" y="7950"/>
                  <a:pt x="3026" y="7879"/>
                </a:cubicBezTo>
                <a:cubicBezTo>
                  <a:pt x="3753" y="7774"/>
                  <a:pt x="4480" y="7598"/>
                  <a:pt x="5206" y="7504"/>
                </a:cubicBezTo>
                <a:cubicBezTo>
                  <a:pt x="5218" y="7527"/>
                  <a:pt x="5218" y="7540"/>
                  <a:pt x="5218" y="7551"/>
                </a:cubicBezTo>
                <a:lnTo>
                  <a:pt x="5218" y="7574"/>
                </a:lnTo>
                <a:cubicBezTo>
                  <a:pt x="5218" y="7610"/>
                  <a:pt x="5230" y="7657"/>
                  <a:pt x="5241" y="7704"/>
                </a:cubicBezTo>
                <a:lnTo>
                  <a:pt x="5241" y="7739"/>
                </a:lnTo>
                <a:cubicBezTo>
                  <a:pt x="5253" y="7785"/>
                  <a:pt x="5253" y="7821"/>
                  <a:pt x="5265" y="7856"/>
                </a:cubicBezTo>
                <a:cubicBezTo>
                  <a:pt x="5265" y="7868"/>
                  <a:pt x="5277" y="7879"/>
                  <a:pt x="5277" y="7891"/>
                </a:cubicBezTo>
                <a:lnTo>
                  <a:pt x="5312" y="8032"/>
                </a:lnTo>
                <a:lnTo>
                  <a:pt x="5312" y="8043"/>
                </a:lnTo>
                <a:cubicBezTo>
                  <a:pt x="5324" y="8090"/>
                  <a:pt x="5335" y="8137"/>
                  <a:pt x="5358" y="8173"/>
                </a:cubicBezTo>
                <a:cubicBezTo>
                  <a:pt x="5358" y="8196"/>
                  <a:pt x="5358" y="8207"/>
                  <a:pt x="5371" y="8220"/>
                </a:cubicBezTo>
                <a:lnTo>
                  <a:pt x="5405" y="8325"/>
                </a:lnTo>
                <a:cubicBezTo>
                  <a:pt x="5417" y="8337"/>
                  <a:pt x="5417" y="8348"/>
                  <a:pt x="5417" y="8360"/>
                </a:cubicBezTo>
                <a:cubicBezTo>
                  <a:pt x="5441" y="8407"/>
                  <a:pt x="5452" y="8454"/>
                  <a:pt x="5476" y="8501"/>
                </a:cubicBezTo>
                <a:cubicBezTo>
                  <a:pt x="5476" y="8501"/>
                  <a:pt x="5476" y="8512"/>
                  <a:pt x="5488" y="8512"/>
                </a:cubicBezTo>
                <a:cubicBezTo>
                  <a:pt x="5499" y="8548"/>
                  <a:pt x="5523" y="8595"/>
                  <a:pt x="5546" y="8642"/>
                </a:cubicBezTo>
                <a:cubicBezTo>
                  <a:pt x="5546" y="8653"/>
                  <a:pt x="5558" y="8665"/>
                  <a:pt x="5558" y="8676"/>
                </a:cubicBezTo>
                <a:cubicBezTo>
                  <a:pt x="5582" y="8712"/>
                  <a:pt x="5593" y="8747"/>
                  <a:pt x="5616" y="8770"/>
                </a:cubicBezTo>
                <a:cubicBezTo>
                  <a:pt x="5616" y="8782"/>
                  <a:pt x="5629" y="8806"/>
                  <a:pt x="5640" y="8817"/>
                </a:cubicBezTo>
                <a:cubicBezTo>
                  <a:pt x="5663" y="8853"/>
                  <a:pt x="5687" y="8900"/>
                  <a:pt x="5710" y="8947"/>
                </a:cubicBezTo>
                <a:cubicBezTo>
                  <a:pt x="5746" y="8993"/>
                  <a:pt x="5769" y="9028"/>
                  <a:pt x="5793" y="9064"/>
                </a:cubicBezTo>
                <a:cubicBezTo>
                  <a:pt x="5804" y="9075"/>
                  <a:pt x="5804" y="9087"/>
                  <a:pt x="5816" y="9099"/>
                </a:cubicBezTo>
                <a:cubicBezTo>
                  <a:pt x="5840" y="9134"/>
                  <a:pt x="5863" y="9158"/>
                  <a:pt x="5886" y="9192"/>
                </a:cubicBezTo>
                <a:cubicBezTo>
                  <a:pt x="5898" y="9205"/>
                  <a:pt x="5898" y="9216"/>
                  <a:pt x="5910" y="9228"/>
                </a:cubicBezTo>
                <a:cubicBezTo>
                  <a:pt x="5945" y="9263"/>
                  <a:pt x="5968" y="9298"/>
                  <a:pt x="6004" y="9345"/>
                </a:cubicBezTo>
                <a:lnTo>
                  <a:pt x="6109" y="9450"/>
                </a:lnTo>
                <a:cubicBezTo>
                  <a:pt x="6109" y="9462"/>
                  <a:pt x="6121" y="9474"/>
                  <a:pt x="6132" y="9486"/>
                </a:cubicBezTo>
                <a:cubicBezTo>
                  <a:pt x="6156" y="9509"/>
                  <a:pt x="6191" y="9533"/>
                  <a:pt x="6215" y="9556"/>
                </a:cubicBezTo>
                <a:cubicBezTo>
                  <a:pt x="6226" y="9567"/>
                  <a:pt x="6238" y="9580"/>
                  <a:pt x="6238" y="9591"/>
                </a:cubicBezTo>
                <a:cubicBezTo>
                  <a:pt x="6273" y="9627"/>
                  <a:pt x="6320" y="9661"/>
                  <a:pt x="6355" y="9685"/>
                </a:cubicBezTo>
                <a:lnTo>
                  <a:pt x="6355" y="9697"/>
                </a:lnTo>
                <a:cubicBezTo>
                  <a:pt x="6390" y="9720"/>
                  <a:pt x="6426" y="9755"/>
                  <a:pt x="6473" y="9779"/>
                </a:cubicBezTo>
                <a:cubicBezTo>
                  <a:pt x="6484" y="9791"/>
                  <a:pt x="6496" y="9802"/>
                  <a:pt x="6507" y="9802"/>
                </a:cubicBezTo>
                <a:cubicBezTo>
                  <a:pt x="6531" y="9825"/>
                  <a:pt x="6566" y="9849"/>
                  <a:pt x="6590" y="9872"/>
                </a:cubicBezTo>
                <a:cubicBezTo>
                  <a:pt x="6601" y="9872"/>
                  <a:pt x="6613" y="9885"/>
                  <a:pt x="6625" y="9896"/>
                </a:cubicBezTo>
                <a:cubicBezTo>
                  <a:pt x="6672" y="9919"/>
                  <a:pt x="6707" y="9943"/>
                  <a:pt x="6754" y="9966"/>
                </a:cubicBezTo>
                <a:cubicBezTo>
                  <a:pt x="6801" y="10002"/>
                  <a:pt x="6836" y="10013"/>
                  <a:pt x="6883" y="10036"/>
                </a:cubicBezTo>
                <a:cubicBezTo>
                  <a:pt x="6895" y="10049"/>
                  <a:pt x="6906" y="10049"/>
                  <a:pt x="6918" y="10060"/>
                </a:cubicBezTo>
                <a:cubicBezTo>
                  <a:pt x="6953" y="10072"/>
                  <a:pt x="6989" y="10096"/>
                  <a:pt x="7023" y="10107"/>
                </a:cubicBezTo>
                <a:cubicBezTo>
                  <a:pt x="7035" y="10107"/>
                  <a:pt x="7047" y="10119"/>
                  <a:pt x="7059" y="10119"/>
                </a:cubicBezTo>
                <a:cubicBezTo>
                  <a:pt x="7106" y="10142"/>
                  <a:pt x="7153" y="10154"/>
                  <a:pt x="7200" y="10177"/>
                </a:cubicBezTo>
                <a:cubicBezTo>
                  <a:pt x="7234" y="10189"/>
                  <a:pt x="7270" y="10201"/>
                  <a:pt x="7293" y="10213"/>
                </a:cubicBezTo>
                <a:cubicBezTo>
                  <a:pt x="7246" y="10529"/>
                  <a:pt x="7200" y="10857"/>
                  <a:pt x="7153" y="11174"/>
                </a:cubicBezTo>
                <a:cubicBezTo>
                  <a:pt x="6929" y="11185"/>
                  <a:pt x="6695" y="11256"/>
                  <a:pt x="6449" y="11385"/>
                </a:cubicBezTo>
                <a:cubicBezTo>
                  <a:pt x="5945" y="11643"/>
                  <a:pt x="5746" y="12112"/>
                  <a:pt x="5746" y="12605"/>
                </a:cubicBezTo>
                <a:lnTo>
                  <a:pt x="5746" y="12616"/>
                </a:lnTo>
                <a:cubicBezTo>
                  <a:pt x="5757" y="12675"/>
                  <a:pt x="5757" y="12722"/>
                  <a:pt x="5757" y="12780"/>
                </a:cubicBezTo>
                <a:cubicBezTo>
                  <a:pt x="5757" y="12780"/>
                  <a:pt x="5769" y="12780"/>
                  <a:pt x="5769" y="12792"/>
                </a:cubicBezTo>
                <a:cubicBezTo>
                  <a:pt x="5769" y="12839"/>
                  <a:pt x="5780" y="12897"/>
                  <a:pt x="5793" y="12944"/>
                </a:cubicBezTo>
                <a:cubicBezTo>
                  <a:pt x="5793" y="12956"/>
                  <a:pt x="5804" y="12980"/>
                  <a:pt x="5804" y="12991"/>
                </a:cubicBezTo>
                <a:cubicBezTo>
                  <a:pt x="5816" y="13038"/>
                  <a:pt x="5827" y="13074"/>
                  <a:pt x="5840" y="13108"/>
                </a:cubicBezTo>
                <a:cubicBezTo>
                  <a:pt x="5840" y="13132"/>
                  <a:pt x="5851" y="13144"/>
                  <a:pt x="5851" y="13167"/>
                </a:cubicBezTo>
                <a:cubicBezTo>
                  <a:pt x="5874" y="13214"/>
                  <a:pt x="5886" y="13261"/>
                  <a:pt x="5910" y="13319"/>
                </a:cubicBezTo>
                <a:lnTo>
                  <a:pt x="5921" y="13331"/>
                </a:lnTo>
                <a:cubicBezTo>
                  <a:pt x="5933" y="13378"/>
                  <a:pt x="5957" y="13425"/>
                  <a:pt x="5992" y="13472"/>
                </a:cubicBezTo>
                <a:cubicBezTo>
                  <a:pt x="5992" y="13483"/>
                  <a:pt x="6004" y="13496"/>
                  <a:pt x="6015" y="13519"/>
                </a:cubicBezTo>
                <a:cubicBezTo>
                  <a:pt x="6038" y="13554"/>
                  <a:pt x="6062" y="13589"/>
                  <a:pt x="6074" y="13624"/>
                </a:cubicBezTo>
                <a:lnTo>
                  <a:pt x="6109" y="13660"/>
                </a:lnTo>
                <a:lnTo>
                  <a:pt x="6215" y="13800"/>
                </a:lnTo>
                <a:cubicBezTo>
                  <a:pt x="6249" y="13847"/>
                  <a:pt x="6285" y="13882"/>
                  <a:pt x="6332" y="13918"/>
                </a:cubicBezTo>
                <a:lnTo>
                  <a:pt x="6367" y="13952"/>
                </a:lnTo>
                <a:cubicBezTo>
                  <a:pt x="6390" y="13976"/>
                  <a:pt x="6426" y="14011"/>
                  <a:pt x="6460" y="14035"/>
                </a:cubicBezTo>
                <a:cubicBezTo>
                  <a:pt x="6473" y="14046"/>
                  <a:pt x="6484" y="14058"/>
                  <a:pt x="6496" y="14058"/>
                </a:cubicBezTo>
                <a:cubicBezTo>
                  <a:pt x="6543" y="14093"/>
                  <a:pt x="6590" y="14129"/>
                  <a:pt x="6637" y="14152"/>
                </a:cubicBezTo>
                <a:lnTo>
                  <a:pt x="6648" y="14163"/>
                </a:lnTo>
                <a:lnTo>
                  <a:pt x="6789" y="14234"/>
                </a:lnTo>
                <a:cubicBezTo>
                  <a:pt x="6801" y="14234"/>
                  <a:pt x="6812" y="14246"/>
                  <a:pt x="6836" y="14246"/>
                </a:cubicBezTo>
                <a:cubicBezTo>
                  <a:pt x="6871" y="14269"/>
                  <a:pt x="6906" y="14281"/>
                  <a:pt x="6953" y="14293"/>
                </a:cubicBezTo>
                <a:cubicBezTo>
                  <a:pt x="6965" y="14293"/>
                  <a:pt x="6976" y="14293"/>
                  <a:pt x="7000" y="14304"/>
                </a:cubicBezTo>
                <a:cubicBezTo>
                  <a:pt x="7059" y="14316"/>
                  <a:pt x="7106" y="14328"/>
                  <a:pt x="7164" y="14340"/>
                </a:cubicBezTo>
                <a:lnTo>
                  <a:pt x="7398" y="14340"/>
                </a:lnTo>
                <a:cubicBezTo>
                  <a:pt x="7445" y="14340"/>
                  <a:pt x="7481" y="14340"/>
                  <a:pt x="7528" y="14328"/>
                </a:cubicBezTo>
                <a:lnTo>
                  <a:pt x="7586" y="14328"/>
                </a:lnTo>
                <a:cubicBezTo>
                  <a:pt x="7645" y="14316"/>
                  <a:pt x="7715" y="14304"/>
                  <a:pt x="7774" y="14281"/>
                </a:cubicBezTo>
                <a:cubicBezTo>
                  <a:pt x="7833" y="14257"/>
                  <a:pt x="7880" y="14234"/>
                  <a:pt x="7938" y="14210"/>
                </a:cubicBezTo>
                <a:cubicBezTo>
                  <a:pt x="7950" y="14210"/>
                  <a:pt x="7961" y="14199"/>
                  <a:pt x="7973" y="14199"/>
                </a:cubicBezTo>
                <a:cubicBezTo>
                  <a:pt x="8020" y="14176"/>
                  <a:pt x="8067" y="14152"/>
                  <a:pt x="8102" y="14117"/>
                </a:cubicBezTo>
                <a:cubicBezTo>
                  <a:pt x="8114" y="14117"/>
                  <a:pt x="8125" y="14117"/>
                  <a:pt x="8125" y="14105"/>
                </a:cubicBezTo>
                <a:cubicBezTo>
                  <a:pt x="8172" y="14082"/>
                  <a:pt x="8208" y="14058"/>
                  <a:pt x="8243" y="14023"/>
                </a:cubicBezTo>
                <a:lnTo>
                  <a:pt x="8255" y="14011"/>
                </a:lnTo>
                <a:cubicBezTo>
                  <a:pt x="8302" y="13976"/>
                  <a:pt x="8336" y="13952"/>
                  <a:pt x="8372" y="13918"/>
                </a:cubicBezTo>
                <a:cubicBezTo>
                  <a:pt x="8372" y="13905"/>
                  <a:pt x="8383" y="13894"/>
                  <a:pt x="8383" y="13894"/>
                </a:cubicBezTo>
                <a:cubicBezTo>
                  <a:pt x="8419" y="13859"/>
                  <a:pt x="8454" y="13824"/>
                  <a:pt x="8477" y="13788"/>
                </a:cubicBezTo>
                <a:cubicBezTo>
                  <a:pt x="8513" y="13741"/>
                  <a:pt x="8536" y="13707"/>
                  <a:pt x="8560" y="13671"/>
                </a:cubicBezTo>
                <a:cubicBezTo>
                  <a:pt x="8571" y="13660"/>
                  <a:pt x="8571" y="13648"/>
                  <a:pt x="8571" y="13648"/>
                </a:cubicBezTo>
                <a:cubicBezTo>
                  <a:pt x="8594" y="13601"/>
                  <a:pt x="8618" y="13566"/>
                  <a:pt x="8641" y="13530"/>
                </a:cubicBezTo>
                <a:lnTo>
                  <a:pt x="8641" y="13507"/>
                </a:lnTo>
                <a:cubicBezTo>
                  <a:pt x="8665" y="13460"/>
                  <a:pt x="8677" y="13425"/>
                  <a:pt x="8688" y="13390"/>
                </a:cubicBezTo>
                <a:cubicBezTo>
                  <a:pt x="8688" y="13378"/>
                  <a:pt x="8700" y="13378"/>
                  <a:pt x="8700" y="13366"/>
                </a:cubicBezTo>
                <a:cubicBezTo>
                  <a:pt x="8712" y="13331"/>
                  <a:pt x="8724" y="13285"/>
                  <a:pt x="8735" y="13238"/>
                </a:cubicBezTo>
                <a:lnTo>
                  <a:pt x="8735" y="13214"/>
                </a:lnTo>
                <a:cubicBezTo>
                  <a:pt x="8747" y="13167"/>
                  <a:pt x="8758" y="13120"/>
                  <a:pt x="8758" y="13085"/>
                </a:cubicBezTo>
                <a:cubicBezTo>
                  <a:pt x="8841" y="12370"/>
                  <a:pt x="8430" y="11584"/>
                  <a:pt x="7774" y="11291"/>
                </a:cubicBezTo>
                <a:lnTo>
                  <a:pt x="7914" y="10307"/>
                </a:lnTo>
                <a:lnTo>
                  <a:pt x="8044" y="10307"/>
                </a:lnTo>
                <a:cubicBezTo>
                  <a:pt x="8091" y="10307"/>
                  <a:pt x="8149" y="10307"/>
                  <a:pt x="8196" y="10294"/>
                </a:cubicBezTo>
                <a:cubicBezTo>
                  <a:pt x="8255" y="10294"/>
                  <a:pt x="8313" y="10283"/>
                  <a:pt x="8360" y="10271"/>
                </a:cubicBezTo>
                <a:lnTo>
                  <a:pt x="8407" y="10271"/>
                </a:lnTo>
                <a:cubicBezTo>
                  <a:pt x="8454" y="10260"/>
                  <a:pt x="8489" y="10248"/>
                  <a:pt x="8536" y="10248"/>
                </a:cubicBezTo>
                <a:cubicBezTo>
                  <a:pt x="8547" y="10236"/>
                  <a:pt x="8571" y="10236"/>
                  <a:pt x="8583" y="10236"/>
                </a:cubicBezTo>
                <a:cubicBezTo>
                  <a:pt x="8641" y="10224"/>
                  <a:pt x="8688" y="10201"/>
                  <a:pt x="8747" y="10189"/>
                </a:cubicBezTo>
                <a:cubicBezTo>
                  <a:pt x="8818" y="10166"/>
                  <a:pt x="8876" y="10142"/>
                  <a:pt x="8935" y="10119"/>
                </a:cubicBezTo>
                <a:cubicBezTo>
                  <a:pt x="8946" y="10107"/>
                  <a:pt x="8969" y="10096"/>
                  <a:pt x="8993" y="10096"/>
                </a:cubicBezTo>
                <a:cubicBezTo>
                  <a:pt x="9029" y="10072"/>
                  <a:pt x="9063" y="10060"/>
                  <a:pt x="9110" y="10036"/>
                </a:cubicBezTo>
                <a:cubicBezTo>
                  <a:pt x="9122" y="10025"/>
                  <a:pt x="9146" y="10013"/>
                  <a:pt x="9169" y="10002"/>
                </a:cubicBezTo>
                <a:cubicBezTo>
                  <a:pt x="9204" y="9990"/>
                  <a:pt x="9240" y="9966"/>
                  <a:pt x="9274" y="9943"/>
                </a:cubicBezTo>
                <a:cubicBezTo>
                  <a:pt x="9298" y="9931"/>
                  <a:pt x="9310" y="9919"/>
                  <a:pt x="9321" y="9919"/>
                </a:cubicBezTo>
                <a:cubicBezTo>
                  <a:pt x="9427" y="9849"/>
                  <a:pt x="9521" y="9779"/>
                  <a:pt x="9603" y="9708"/>
                </a:cubicBezTo>
                <a:cubicBezTo>
                  <a:pt x="9626" y="9697"/>
                  <a:pt x="9638" y="9685"/>
                  <a:pt x="9649" y="9673"/>
                </a:cubicBezTo>
                <a:cubicBezTo>
                  <a:pt x="9673" y="9650"/>
                  <a:pt x="9709" y="9627"/>
                  <a:pt x="9732" y="9603"/>
                </a:cubicBezTo>
                <a:cubicBezTo>
                  <a:pt x="9743" y="9591"/>
                  <a:pt x="9767" y="9580"/>
                  <a:pt x="9779" y="9556"/>
                </a:cubicBezTo>
                <a:lnTo>
                  <a:pt x="9861" y="9474"/>
                </a:lnTo>
                <a:cubicBezTo>
                  <a:pt x="9861" y="9462"/>
                  <a:pt x="9873" y="9450"/>
                  <a:pt x="9884" y="9439"/>
                </a:cubicBezTo>
                <a:cubicBezTo>
                  <a:pt x="9954" y="9356"/>
                  <a:pt x="10025" y="9275"/>
                  <a:pt x="10084" y="9192"/>
                </a:cubicBezTo>
                <a:cubicBezTo>
                  <a:pt x="10095" y="9181"/>
                  <a:pt x="10095" y="9169"/>
                  <a:pt x="10107" y="9145"/>
                </a:cubicBezTo>
                <a:cubicBezTo>
                  <a:pt x="10131" y="9122"/>
                  <a:pt x="10142" y="9087"/>
                  <a:pt x="10165" y="9052"/>
                </a:cubicBezTo>
                <a:cubicBezTo>
                  <a:pt x="10178" y="9040"/>
                  <a:pt x="10178" y="9028"/>
                  <a:pt x="10189" y="9005"/>
                </a:cubicBezTo>
                <a:cubicBezTo>
                  <a:pt x="10212" y="8981"/>
                  <a:pt x="10224" y="8947"/>
                  <a:pt x="10236" y="8911"/>
                </a:cubicBezTo>
                <a:cubicBezTo>
                  <a:pt x="10248" y="8900"/>
                  <a:pt x="10259" y="8887"/>
                  <a:pt x="10259" y="8864"/>
                </a:cubicBezTo>
                <a:cubicBezTo>
                  <a:pt x="10306" y="8770"/>
                  <a:pt x="10342" y="8676"/>
                  <a:pt x="10376" y="8583"/>
                </a:cubicBezTo>
                <a:cubicBezTo>
                  <a:pt x="10376" y="8571"/>
                  <a:pt x="10376" y="8548"/>
                  <a:pt x="10389" y="8536"/>
                </a:cubicBezTo>
                <a:cubicBezTo>
                  <a:pt x="10400" y="8501"/>
                  <a:pt x="10400" y="8465"/>
                  <a:pt x="10412" y="8431"/>
                </a:cubicBezTo>
                <a:cubicBezTo>
                  <a:pt x="10423" y="8419"/>
                  <a:pt x="10423" y="8395"/>
                  <a:pt x="10423" y="8384"/>
                </a:cubicBezTo>
                <a:cubicBezTo>
                  <a:pt x="10435" y="8348"/>
                  <a:pt x="10447" y="8313"/>
                  <a:pt x="10447" y="8278"/>
                </a:cubicBezTo>
                <a:cubicBezTo>
                  <a:pt x="10447" y="8254"/>
                  <a:pt x="10459" y="8243"/>
                  <a:pt x="10459" y="8231"/>
                </a:cubicBezTo>
                <a:cubicBezTo>
                  <a:pt x="10494" y="8020"/>
                  <a:pt x="10506" y="7798"/>
                  <a:pt x="10494" y="7574"/>
                </a:cubicBezTo>
                <a:cubicBezTo>
                  <a:pt x="11009" y="7481"/>
                  <a:pt x="11538" y="7376"/>
                  <a:pt x="12065" y="7293"/>
                </a:cubicBezTo>
                <a:cubicBezTo>
                  <a:pt x="12065" y="7316"/>
                  <a:pt x="12077" y="7340"/>
                  <a:pt x="12088" y="7352"/>
                </a:cubicBezTo>
                <a:lnTo>
                  <a:pt x="12088" y="7363"/>
                </a:lnTo>
                <a:lnTo>
                  <a:pt x="12158" y="7504"/>
                </a:lnTo>
                <a:cubicBezTo>
                  <a:pt x="12171" y="7527"/>
                  <a:pt x="12182" y="7540"/>
                  <a:pt x="12182" y="7551"/>
                </a:cubicBezTo>
                <a:lnTo>
                  <a:pt x="12252" y="7657"/>
                </a:lnTo>
                <a:cubicBezTo>
                  <a:pt x="12264" y="7668"/>
                  <a:pt x="12276" y="7692"/>
                  <a:pt x="12276" y="7704"/>
                </a:cubicBezTo>
                <a:cubicBezTo>
                  <a:pt x="12311" y="7751"/>
                  <a:pt x="12346" y="7798"/>
                  <a:pt x="12382" y="7832"/>
                </a:cubicBezTo>
                <a:lnTo>
                  <a:pt x="12393" y="7832"/>
                </a:lnTo>
                <a:cubicBezTo>
                  <a:pt x="12429" y="7879"/>
                  <a:pt x="12463" y="7915"/>
                  <a:pt x="12499" y="7962"/>
                </a:cubicBezTo>
                <a:lnTo>
                  <a:pt x="12534" y="7996"/>
                </a:lnTo>
                <a:cubicBezTo>
                  <a:pt x="12569" y="8020"/>
                  <a:pt x="12604" y="8043"/>
                  <a:pt x="12627" y="8067"/>
                </a:cubicBezTo>
                <a:cubicBezTo>
                  <a:pt x="12640" y="8079"/>
                  <a:pt x="12663" y="8090"/>
                  <a:pt x="12674" y="8102"/>
                </a:cubicBezTo>
                <a:cubicBezTo>
                  <a:pt x="12721" y="8137"/>
                  <a:pt x="12757" y="8161"/>
                  <a:pt x="12815" y="8196"/>
                </a:cubicBezTo>
                <a:lnTo>
                  <a:pt x="12956" y="8267"/>
                </a:lnTo>
                <a:cubicBezTo>
                  <a:pt x="12979" y="8278"/>
                  <a:pt x="12991" y="8278"/>
                  <a:pt x="13003" y="8290"/>
                </a:cubicBezTo>
                <a:cubicBezTo>
                  <a:pt x="13049" y="8301"/>
                  <a:pt x="13085" y="8313"/>
                  <a:pt x="13120" y="8325"/>
                </a:cubicBezTo>
                <a:cubicBezTo>
                  <a:pt x="13143" y="8337"/>
                  <a:pt x="13155" y="8337"/>
                  <a:pt x="13167" y="8337"/>
                </a:cubicBezTo>
                <a:cubicBezTo>
                  <a:pt x="13226" y="8360"/>
                  <a:pt x="13284" y="8372"/>
                  <a:pt x="13343" y="8372"/>
                </a:cubicBezTo>
                <a:cubicBezTo>
                  <a:pt x="13401" y="8384"/>
                  <a:pt x="13448" y="8384"/>
                  <a:pt x="13507" y="8384"/>
                </a:cubicBezTo>
                <a:lnTo>
                  <a:pt x="13565" y="8384"/>
                </a:lnTo>
                <a:cubicBezTo>
                  <a:pt x="13612" y="8384"/>
                  <a:pt x="13659" y="8372"/>
                  <a:pt x="13706" y="8372"/>
                </a:cubicBezTo>
                <a:cubicBezTo>
                  <a:pt x="13718" y="8372"/>
                  <a:pt x="13742" y="8360"/>
                  <a:pt x="13753" y="8360"/>
                </a:cubicBezTo>
                <a:cubicBezTo>
                  <a:pt x="13823" y="8348"/>
                  <a:pt x="13882" y="8337"/>
                  <a:pt x="13953" y="8313"/>
                </a:cubicBezTo>
                <a:cubicBezTo>
                  <a:pt x="14000" y="8301"/>
                  <a:pt x="14058" y="8278"/>
                  <a:pt x="14105" y="8254"/>
                </a:cubicBezTo>
                <a:cubicBezTo>
                  <a:pt x="14117" y="8243"/>
                  <a:pt x="14128" y="8243"/>
                  <a:pt x="14140" y="8231"/>
                </a:cubicBezTo>
                <a:lnTo>
                  <a:pt x="14281" y="8161"/>
                </a:lnTo>
                <a:cubicBezTo>
                  <a:pt x="14292" y="8149"/>
                  <a:pt x="14292" y="8149"/>
                  <a:pt x="14304" y="8149"/>
                </a:cubicBezTo>
                <a:cubicBezTo>
                  <a:pt x="14339" y="8114"/>
                  <a:pt x="14375" y="8090"/>
                  <a:pt x="14410" y="8067"/>
                </a:cubicBezTo>
                <a:cubicBezTo>
                  <a:pt x="14422" y="8056"/>
                  <a:pt x="14422" y="8056"/>
                  <a:pt x="14433" y="8056"/>
                </a:cubicBezTo>
                <a:lnTo>
                  <a:pt x="14539" y="7950"/>
                </a:lnTo>
                <a:cubicBezTo>
                  <a:pt x="14550" y="7950"/>
                  <a:pt x="14550" y="7938"/>
                  <a:pt x="14562" y="7926"/>
                </a:cubicBezTo>
                <a:cubicBezTo>
                  <a:pt x="14597" y="7891"/>
                  <a:pt x="14621" y="7856"/>
                  <a:pt x="14656" y="7821"/>
                </a:cubicBezTo>
                <a:cubicBezTo>
                  <a:pt x="14680" y="7785"/>
                  <a:pt x="14714" y="7751"/>
                  <a:pt x="14738" y="7704"/>
                </a:cubicBezTo>
                <a:cubicBezTo>
                  <a:pt x="14738" y="7704"/>
                  <a:pt x="14750" y="7692"/>
                  <a:pt x="14750" y="7680"/>
                </a:cubicBezTo>
                <a:cubicBezTo>
                  <a:pt x="14773" y="7645"/>
                  <a:pt x="14797" y="7598"/>
                  <a:pt x="14808" y="7563"/>
                </a:cubicBezTo>
                <a:cubicBezTo>
                  <a:pt x="14808" y="7551"/>
                  <a:pt x="14820" y="7551"/>
                  <a:pt x="14820" y="7540"/>
                </a:cubicBezTo>
                <a:cubicBezTo>
                  <a:pt x="14832" y="7504"/>
                  <a:pt x="14855" y="7469"/>
                  <a:pt x="14867" y="7434"/>
                </a:cubicBezTo>
                <a:lnTo>
                  <a:pt x="14867" y="7410"/>
                </a:lnTo>
                <a:cubicBezTo>
                  <a:pt x="14878" y="7363"/>
                  <a:pt x="14891" y="7316"/>
                  <a:pt x="14902" y="7282"/>
                </a:cubicBezTo>
                <a:cubicBezTo>
                  <a:pt x="14902" y="7270"/>
                  <a:pt x="14914" y="7258"/>
                  <a:pt x="14914" y="7246"/>
                </a:cubicBezTo>
                <a:cubicBezTo>
                  <a:pt x="14925" y="7211"/>
                  <a:pt x="14925" y="7164"/>
                  <a:pt x="14938" y="7118"/>
                </a:cubicBezTo>
                <a:cubicBezTo>
                  <a:pt x="14938" y="7024"/>
                  <a:pt x="14949" y="6930"/>
                  <a:pt x="14938" y="6836"/>
                </a:cubicBezTo>
                <a:cubicBezTo>
                  <a:pt x="14972" y="5969"/>
                  <a:pt x="14328" y="5042"/>
                  <a:pt x="13401" y="5031"/>
                </a:cubicBezTo>
                <a:cubicBezTo>
                  <a:pt x="13155" y="5031"/>
                  <a:pt x="12898" y="5101"/>
                  <a:pt x="12616" y="5242"/>
                </a:cubicBezTo>
                <a:cubicBezTo>
                  <a:pt x="12124" y="5500"/>
                  <a:pt x="11913" y="5969"/>
                  <a:pt x="11924" y="6461"/>
                </a:cubicBezTo>
                <a:lnTo>
                  <a:pt x="11924" y="6472"/>
                </a:lnTo>
                <a:lnTo>
                  <a:pt x="11924" y="6531"/>
                </a:lnTo>
                <a:lnTo>
                  <a:pt x="11924" y="6636"/>
                </a:lnTo>
                <a:lnTo>
                  <a:pt x="11924" y="6649"/>
                </a:lnTo>
                <a:lnTo>
                  <a:pt x="11924" y="6672"/>
                </a:lnTo>
                <a:cubicBezTo>
                  <a:pt x="11408" y="6754"/>
                  <a:pt x="10892" y="6860"/>
                  <a:pt x="10389" y="6941"/>
                </a:cubicBezTo>
                <a:cubicBezTo>
                  <a:pt x="10060" y="5758"/>
                  <a:pt x="9087" y="4737"/>
                  <a:pt x="7786" y="4737"/>
                </a:cubicBezTo>
                <a:cubicBezTo>
                  <a:pt x="7586" y="4737"/>
                  <a:pt x="7387" y="4761"/>
                  <a:pt x="7176" y="4807"/>
                </a:cubicBezTo>
                <a:cubicBezTo>
                  <a:pt x="7023" y="4187"/>
                  <a:pt x="6824" y="3588"/>
                  <a:pt x="6672" y="2967"/>
                </a:cubicBezTo>
                <a:cubicBezTo>
                  <a:pt x="6672" y="2955"/>
                  <a:pt x="6684" y="2955"/>
                  <a:pt x="6684" y="2955"/>
                </a:cubicBezTo>
                <a:cubicBezTo>
                  <a:pt x="6695" y="2944"/>
                  <a:pt x="6707" y="2944"/>
                  <a:pt x="6707" y="2932"/>
                </a:cubicBezTo>
                <a:cubicBezTo>
                  <a:pt x="6754" y="2908"/>
                  <a:pt x="6789" y="2885"/>
                  <a:pt x="6824" y="2861"/>
                </a:cubicBezTo>
                <a:cubicBezTo>
                  <a:pt x="6824" y="2850"/>
                  <a:pt x="6836" y="2850"/>
                  <a:pt x="6848" y="2838"/>
                </a:cubicBezTo>
                <a:cubicBezTo>
                  <a:pt x="6883" y="2814"/>
                  <a:pt x="6918" y="2780"/>
                  <a:pt x="6953" y="2744"/>
                </a:cubicBezTo>
                <a:cubicBezTo>
                  <a:pt x="6953" y="2733"/>
                  <a:pt x="6965" y="2733"/>
                  <a:pt x="6976" y="2721"/>
                </a:cubicBezTo>
                <a:cubicBezTo>
                  <a:pt x="7000" y="2686"/>
                  <a:pt x="7035" y="2650"/>
                  <a:pt x="7070" y="2615"/>
                </a:cubicBezTo>
                <a:cubicBezTo>
                  <a:pt x="7094" y="2580"/>
                  <a:pt x="7117" y="2533"/>
                  <a:pt x="7140" y="2498"/>
                </a:cubicBezTo>
                <a:lnTo>
                  <a:pt x="7164" y="2475"/>
                </a:lnTo>
                <a:cubicBezTo>
                  <a:pt x="7176" y="2439"/>
                  <a:pt x="7200" y="2392"/>
                  <a:pt x="7223" y="2358"/>
                </a:cubicBezTo>
                <a:cubicBezTo>
                  <a:pt x="7223" y="2345"/>
                  <a:pt x="7223" y="2345"/>
                  <a:pt x="7234" y="2334"/>
                </a:cubicBezTo>
                <a:cubicBezTo>
                  <a:pt x="7246" y="2298"/>
                  <a:pt x="7258" y="2264"/>
                  <a:pt x="7270" y="2217"/>
                </a:cubicBezTo>
                <a:cubicBezTo>
                  <a:pt x="7281" y="2217"/>
                  <a:pt x="7281" y="2205"/>
                  <a:pt x="7281" y="2205"/>
                </a:cubicBezTo>
                <a:cubicBezTo>
                  <a:pt x="7293" y="2158"/>
                  <a:pt x="7305" y="2111"/>
                  <a:pt x="7317" y="2076"/>
                </a:cubicBezTo>
                <a:lnTo>
                  <a:pt x="7317" y="2041"/>
                </a:lnTo>
                <a:cubicBezTo>
                  <a:pt x="7328" y="1994"/>
                  <a:pt x="7340" y="1959"/>
                  <a:pt x="7340" y="1912"/>
                </a:cubicBezTo>
                <a:cubicBezTo>
                  <a:pt x="7445" y="1021"/>
                  <a:pt x="6778" y="1"/>
                  <a:pt x="5804"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3584" name="Google Shape;3584;p99"/>
          <p:cNvGrpSpPr/>
          <p:nvPr/>
        </p:nvGrpSpPr>
        <p:grpSpPr>
          <a:xfrm rot="-1679072">
            <a:off x="8138716" y="1990666"/>
            <a:ext cx="1600745" cy="1631031"/>
            <a:chOff x="5510175" y="238275"/>
            <a:chExt cx="2841932" cy="2895701"/>
          </a:xfrm>
        </p:grpSpPr>
        <p:sp>
          <p:nvSpPr>
            <p:cNvPr id="3585" name="Google Shape;3585;p99"/>
            <p:cNvSpPr/>
            <p:nvPr/>
          </p:nvSpPr>
          <p:spPr>
            <a:xfrm>
              <a:off x="5510175" y="238275"/>
              <a:ext cx="2841932" cy="2895701"/>
            </a:xfrm>
            <a:custGeom>
              <a:rect b="b" l="l" r="r" t="t"/>
              <a:pathLst>
                <a:path extrusionOk="0" h="31343" w="30761">
                  <a:moveTo>
                    <a:pt x="25462" y="1"/>
                  </a:moveTo>
                  <a:cubicBezTo>
                    <a:pt x="25003" y="1"/>
                    <a:pt x="24504" y="84"/>
                    <a:pt x="23962" y="262"/>
                  </a:cubicBezTo>
                  <a:cubicBezTo>
                    <a:pt x="22714" y="644"/>
                    <a:pt x="21848" y="1706"/>
                    <a:pt x="21270" y="2862"/>
                  </a:cubicBezTo>
                  <a:cubicBezTo>
                    <a:pt x="20785" y="3728"/>
                    <a:pt x="20693" y="5740"/>
                    <a:pt x="19919" y="6421"/>
                  </a:cubicBezTo>
                  <a:cubicBezTo>
                    <a:pt x="19549" y="6724"/>
                    <a:pt x="19197" y="6855"/>
                    <a:pt x="18859" y="6855"/>
                  </a:cubicBezTo>
                  <a:cubicBezTo>
                    <a:pt x="16740" y="6855"/>
                    <a:pt x="15176" y="1692"/>
                    <a:pt x="13183" y="1603"/>
                  </a:cubicBezTo>
                  <a:cubicBezTo>
                    <a:pt x="13116" y="1599"/>
                    <a:pt x="13051" y="1598"/>
                    <a:pt x="12987" y="1598"/>
                  </a:cubicBezTo>
                  <a:cubicBezTo>
                    <a:pt x="9937" y="1598"/>
                    <a:pt x="10508" y="5882"/>
                    <a:pt x="11357" y="7762"/>
                  </a:cubicBezTo>
                  <a:cubicBezTo>
                    <a:pt x="11842" y="8917"/>
                    <a:pt x="12420" y="10072"/>
                    <a:pt x="13276" y="11134"/>
                  </a:cubicBezTo>
                  <a:cubicBezTo>
                    <a:pt x="13956" y="12094"/>
                    <a:pt x="15205" y="12867"/>
                    <a:pt x="15586" y="14116"/>
                  </a:cubicBezTo>
                  <a:cubicBezTo>
                    <a:pt x="16357" y="16711"/>
                    <a:pt x="14815" y="17501"/>
                    <a:pt x="12974" y="17501"/>
                  </a:cubicBezTo>
                  <a:cubicBezTo>
                    <a:pt x="11807" y="17501"/>
                    <a:pt x="10520" y="17184"/>
                    <a:pt x="9624" y="16808"/>
                  </a:cubicBezTo>
                  <a:cubicBezTo>
                    <a:pt x="8752" y="16450"/>
                    <a:pt x="7859" y="16277"/>
                    <a:pt x="6986" y="16277"/>
                  </a:cubicBezTo>
                  <a:cubicBezTo>
                    <a:pt x="4586" y="16277"/>
                    <a:pt x="2333" y="17587"/>
                    <a:pt x="1062" y="19985"/>
                  </a:cubicBezTo>
                  <a:cubicBezTo>
                    <a:pt x="0" y="22203"/>
                    <a:pt x="93" y="25472"/>
                    <a:pt x="1248" y="27783"/>
                  </a:cubicBezTo>
                  <a:cubicBezTo>
                    <a:pt x="1953" y="29293"/>
                    <a:pt x="2762" y="29890"/>
                    <a:pt x="3534" y="29890"/>
                  </a:cubicBezTo>
                  <a:cubicBezTo>
                    <a:pt x="4978" y="29890"/>
                    <a:pt x="6291" y="27799"/>
                    <a:pt x="6540" y="25669"/>
                  </a:cubicBezTo>
                  <a:cubicBezTo>
                    <a:pt x="6754" y="23757"/>
                    <a:pt x="7623" y="23083"/>
                    <a:pt x="8725" y="23083"/>
                  </a:cubicBezTo>
                  <a:cubicBezTo>
                    <a:pt x="10121" y="23083"/>
                    <a:pt x="11892" y="24164"/>
                    <a:pt x="13183" y="25184"/>
                  </a:cubicBezTo>
                  <a:cubicBezTo>
                    <a:pt x="14106" y="25895"/>
                    <a:pt x="14783" y="26188"/>
                    <a:pt x="15317" y="26188"/>
                  </a:cubicBezTo>
                  <a:cubicBezTo>
                    <a:pt x="16736" y="26188"/>
                    <a:pt x="17148" y="24117"/>
                    <a:pt x="18474" y="22295"/>
                  </a:cubicBezTo>
                  <a:cubicBezTo>
                    <a:pt x="19049" y="21552"/>
                    <a:pt x="19836" y="21252"/>
                    <a:pt x="20692" y="21252"/>
                  </a:cubicBezTo>
                  <a:cubicBezTo>
                    <a:pt x="22710" y="21252"/>
                    <a:pt x="25108" y="22925"/>
                    <a:pt x="25984" y="24410"/>
                  </a:cubicBezTo>
                  <a:cubicBezTo>
                    <a:pt x="26655" y="25669"/>
                    <a:pt x="26944" y="27010"/>
                    <a:pt x="27336" y="28454"/>
                  </a:cubicBezTo>
                  <a:cubicBezTo>
                    <a:pt x="27624" y="29227"/>
                    <a:pt x="27624" y="30671"/>
                    <a:pt x="28006" y="31342"/>
                  </a:cubicBezTo>
                  <a:lnTo>
                    <a:pt x="28099" y="31146"/>
                  </a:lnTo>
                  <a:cubicBezTo>
                    <a:pt x="28129" y="31161"/>
                    <a:pt x="28159" y="31168"/>
                    <a:pt x="28189" y="31168"/>
                  </a:cubicBezTo>
                  <a:cubicBezTo>
                    <a:pt x="28548" y="31168"/>
                    <a:pt x="28887" y="30143"/>
                    <a:pt x="29069" y="29609"/>
                  </a:cubicBezTo>
                  <a:cubicBezTo>
                    <a:pt x="30502" y="24802"/>
                    <a:pt x="29935" y="19315"/>
                    <a:pt x="30409" y="14311"/>
                  </a:cubicBezTo>
                  <a:cubicBezTo>
                    <a:pt x="30760" y="10859"/>
                    <a:pt x="30710" y="1"/>
                    <a:pt x="25462"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86" name="Google Shape;3586;p99"/>
            <p:cNvSpPr/>
            <p:nvPr/>
          </p:nvSpPr>
          <p:spPr>
            <a:xfrm>
              <a:off x="5774125" y="2413353"/>
              <a:ext cx="160200" cy="180987"/>
            </a:xfrm>
            <a:custGeom>
              <a:rect b="b" l="l" r="r" t="t"/>
              <a:pathLst>
                <a:path extrusionOk="0" h="1959" w="1734">
                  <a:moveTo>
                    <a:pt x="991" y="1"/>
                  </a:moveTo>
                  <a:cubicBezTo>
                    <a:pt x="816" y="1"/>
                    <a:pt x="681" y="104"/>
                    <a:pt x="578" y="249"/>
                  </a:cubicBezTo>
                  <a:cubicBezTo>
                    <a:pt x="568" y="258"/>
                    <a:pt x="557" y="279"/>
                    <a:pt x="537" y="300"/>
                  </a:cubicBezTo>
                  <a:cubicBezTo>
                    <a:pt x="351" y="320"/>
                    <a:pt x="217" y="465"/>
                    <a:pt x="145" y="650"/>
                  </a:cubicBezTo>
                  <a:cubicBezTo>
                    <a:pt x="0" y="1012"/>
                    <a:pt x="0" y="1393"/>
                    <a:pt x="248" y="1703"/>
                  </a:cubicBezTo>
                  <a:cubicBezTo>
                    <a:pt x="381" y="1873"/>
                    <a:pt x="606" y="1959"/>
                    <a:pt x="825" y="1959"/>
                  </a:cubicBezTo>
                  <a:cubicBezTo>
                    <a:pt x="910" y="1959"/>
                    <a:pt x="995" y="1946"/>
                    <a:pt x="1073" y="1920"/>
                  </a:cubicBezTo>
                  <a:cubicBezTo>
                    <a:pt x="1373" y="1837"/>
                    <a:pt x="1630" y="1579"/>
                    <a:pt x="1692" y="1269"/>
                  </a:cubicBezTo>
                  <a:cubicBezTo>
                    <a:pt x="1733" y="1074"/>
                    <a:pt x="1713" y="898"/>
                    <a:pt x="1661" y="733"/>
                  </a:cubicBezTo>
                  <a:cubicBezTo>
                    <a:pt x="1692" y="547"/>
                    <a:pt x="1579" y="362"/>
                    <a:pt x="1424" y="258"/>
                  </a:cubicBezTo>
                  <a:cubicBezTo>
                    <a:pt x="1393" y="228"/>
                    <a:pt x="1362" y="187"/>
                    <a:pt x="1331" y="145"/>
                  </a:cubicBezTo>
                  <a:cubicBezTo>
                    <a:pt x="1259" y="52"/>
                    <a:pt x="1104" y="1"/>
                    <a:pt x="991" y="1"/>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87" name="Google Shape;3587;p99"/>
            <p:cNvSpPr/>
            <p:nvPr/>
          </p:nvSpPr>
          <p:spPr>
            <a:xfrm>
              <a:off x="5898017" y="1960377"/>
              <a:ext cx="158260" cy="159738"/>
            </a:xfrm>
            <a:custGeom>
              <a:rect b="b" l="l" r="r" t="t"/>
              <a:pathLst>
                <a:path extrusionOk="0" h="1729" w="1713">
                  <a:moveTo>
                    <a:pt x="814" y="0"/>
                  </a:moveTo>
                  <a:cubicBezTo>
                    <a:pt x="725" y="0"/>
                    <a:pt x="637" y="23"/>
                    <a:pt x="568" y="66"/>
                  </a:cubicBezTo>
                  <a:cubicBezTo>
                    <a:pt x="444" y="138"/>
                    <a:pt x="372" y="242"/>
                    <a:pt x="341" y="375"/>
                  </a:cubicBezTo>
                  <a:cubicBezTo>
                    <a:pt x="341" y="386"/>
                    <a:pt x="330" y="396"/>
                    <a:pt x="330" y="407"/>
                  </a:cubicBezTo>
                  <a:cubicBezTo>
                    <a:pt x="330" y="399"/>
                    <a:pt x="329" y="396"/>
                    <a:pt x="328" y="396"/>
                  </a:cubicBezTo>
                  <a:cubicBezTo>
                    <a:pt x="324" y="396"/>
                    <a:pt x="318" y="412"/>
                    <a:pt x="323" y="412"/>
                  </a:cubicBezTo>
                  <a:cubicBezTo>
                    <a:pt x="324" y="412"/>
                    <a:pt x="327" y="410"/>
                    <a:pt x="330" y="407"/>
                  </a:cubicBezTo>
                  <a:lnTo>
                    <a:pt x="330" y="407"/>
                  </a:lnTo>
                  <a:cubicBezTo>
                    <a:pt x="310" y="437"/>
                    <a:pt x="289" y="478"/>
                    <a:pt x="268" y="510"/>
                  </a:cubicBezTo>
                  <a:cubicBezTo>
                    <a:pt x="217" y="613"/>
                    <a:pt x="155" y="716"/>
                    <a:pt x="103" y="819"/>
                  </a:cubicBezTo>
                  <a:cubicBezTo>
                    <a:pt x="0" y="1005"/>
                    <a:pt x="21" y="1242"/>
                    <a:pt x="176" y="1397"/>
                  </a:cubicBezTo>
                  <a:lnTo>
                    <a:pt x="279" y="1500"/>
                  </a:lnTo>
                  <a:cubicBezTo>
                    <a:pt x="330" y="1551"/>
                    <a:pt x="424" y="1603"/>
                    <a:pt x="506" y="1624"/>
                  </a:cubicBezTo>
                  <a:cubicBezTo>
                    <a:pt x="591" y="1695"/>
                    <a:pt x="696" y="1729"/>
                    <a:pt x="802" y="1729"/>
                  </a:cubicBezTo>
                  <a:cubicBezTo>
                    <a:pt x="926" y="1729"/>
                    <a:pt x="1051" y="1682"/>
                    <a:pt x="1146" y="1592"/>
                  </a:cubicBezTo>
                  <a:cubicBezTo>
                    <a:pt x="1331" y="1417"/>
                    <a:pt x="1527" y="1262"/>
                    <a:pt x="1600" y="1015"/>
                  </a:cubicBezTo>
                  <a:cubicBezTo>
                    <a:pt x="1713" y="581"/>
                    <a:pt x="1362" y="283"/>
                    <a:pt x="1052" y="66"/>
                  </a:cubicBezTo>
                  <a:cubicBezTo>
                    <a:pt x="982" y="21"/>
                    <a:pt x="897" y="0"/>
                    <a:pt x="814"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88" name="Google Shape;3588;p99"/>
            <p:cNvSpPr/>
            <p:nvPr/>
          </p:nvSpPr>
          <p:spPr>
            <a:xfrm>
              <a:off x="6434602" y="2116420"/>
              <a:ext cx="143016" cy="187085"/>
            </a:xfrm>
            <a:custGeom>
              <a:rect b="b" l="l" r="r" t="t"/>
              <a:pathLst>
                <a:path extrusionOk="0" h="2025" w="1548">
                  <a:moveTo>
                    <a:pt x="601" y="0"/>
                  </a:moveTo>
                  <a:cubicBezTo>
                    <a:pt x="436" y="0"/>
                    <a:pt x="276" y="83"/>
                    <a:pt x="175" y="265"/>
                  </a:cubicBezTo>
                  <a:cubicBezTo>
                    <a:pt x="72" y="440"/>
                    <a:pt x="51" y="646"/>
                    <a:pt x="41" y="832"/>
                  </a:cubicBezTo>
                  <a:cubicBezTo>
                    <a:pt x="0" y="1224"/>
                    <a:pt x="10" y="1698"/>
                    <a:pt x="361" y="1946"/>
                  </a:cubicBezTo>
                  <a:cubicBezTo>
                    <a:pt x="443" y="2000"/>
                    <a:pt x="526" y="2024"/>
                    <a:pt x="608" y="2024"/>
                  </a:cubicBezTo>
                  <a:cubicBezTo>
                    <a:pt x="743" y="2024"/>
                    <a:pt x="875" y="1960"/>
                    <a:pt x="990" y="1863"/>
                  </a:cubicBezTo>
                  <a:cubicBezTo>
                    <a:pt x="1186" y="1853"/>
                    <a:pt x="1372" y="1719"/>
                    <a:pt x="1434" y="1523"/>
                  </a:cubicBezTo>
                  <a:cubicBezTo>
                    <a:pt x="1454" y="1420"/>
                    <a:pt x="1475" y="1327"/>
                    <a:pt x="1485" y="1234"/>
                  </a:cubicBezTo>
                  <a:cubicBezTo>
                    <a:pt x="1516" y="1173"/>
                    <a:pt x="1547" y="1100"/>
                    <a:pt x="1547" y="1017"/>
                  </a:cubicBezTo>
                  <a:cubicBezTo>
                    <a:pt x="1547" y="863"/>
                    <a:pt x="1475" y="749"/>
                    <a:pt x="1382" y="667"/>
                  </a:cubicBezTo>
                  <a:cubicBezTo>
                    <a:pt x="1351" y="616"/>
                    <a:pt x="1320" y="574"/>
                    <a:pt x="1279" y="522"/>
                  </a:cubicBezTo>
                  <a:cubicBezTo>
                    <a:pt x="1238" y="471"/>
                    <a:pt x="1186" y="440"/>
                    <a:pt x="1135" y="389"/>
                  </a:cubicBezTo>
                  <a:cubicBezTo>
                    <a:pt x="1124" y="347"/>
                    <a:pt x="1103" y="295"/>
                    <a:pt x="1073" y="254"/>
                  </a:cubicBezTo>
                  <a:cubicBezTo>
                    <a:pt x="951" y="91"/>
                    <a:pt x="774" y="0"/>
                    <a:pt x="601"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89" name="Google Shape;3589;p99"/>
            <p:cNvSpPr/>
            <p:nvPr/>
          </p:nvSpPr>
          <p:spPr>
            <a:xfrm>
              <a:off x="6864018" y="1933954"/>
              <a:ext cx="156689" cy="160200"/>
            </a:xfrm>
            <a:custGeom>
              <a:rect b="b" l="l" r="r" t="t"/>
              <a:pathLst>
                <a:path extrusionOk="0" h="1734" w="1696">
                  <a:moveTo>
                    <a:pt x="1146" y="1"/>
                  </a:moveTo>
                  <a:cubicBezTo>
                    <a:pt x="1140" y="1"/>
                    <a:pt x="1134" y="1"/>
                    <a:pt x="1129" y="1"/>
                  </a:cubicBezTo>
                  <a:cubicBezTo>
                    <a:pt x="973" y="1"/>
                    <a:pt x="829" y="42"/>
                    <a:pt x="705" y="115"/>
                  </a:cubicBezTo>
                  <a:cubicBezTo>
                    <a:pt x="592" y="145"/>
                    <a:pt x="489" y="218"/>
                    <a:pt x="427" y="331"/>
                  </a:cubicBezTo>
                  <a:cubicBezTo>
                    <a:pt x="386" y="414"/>
                    <a:pt x="334" y="476"/>
                    <a:pt x="283" y="548"/>
                  </a:cubicBezTo>
                  <a:cubicBezTo>
                    <a:pt x="180" y="693"/>
                    <a:pt x="128" y="858"/>
                    <a:pt x="86" y="1023"/>
                  </a:cubicBezTo>
                  <a:cubicBezTo>
                    <a:pt x="1" y="1347"/>
                    <a:pt x="259" y="1627"/>
                    <a:pt x="559" y="1627"/>
                  </a:cubicBezTo>
                  <a:cubicBezTo>
                    <a:pt x="584" y="1627"/>
                    <a:pt x="609" y="1625"/>
                    <a:pt x="633" y="1621"/>
                  </a:cubicBezTo>
                  <a:cubicBezTo>
                    <a:pt x="726" y="1683"/>
                    <a:pt x="829" y="1734"/>
                    <a:pt x="932" y="1734"/>
                  </a:cubicBezTo>
                  <a:cubicBezTo>
                    <a:pt x="1149" y="1734"/>
                    <a:pt x="1314" y="1590"/>
                    <a:pt x="1386" y="1404"/>
                  </a:cubicBezTo>
                  <a:cubicBezTo>
                    <a:pt x="1417" y="1383"/>
                    <a:pt x="1448" y="1363"/>
                    <a:pt x="1469" y="1332"/>
                  </a:cubicBezTo>
                  <a:cubicBezTo>
                    <a:pt x="1696" y="1085"/>
                    <a:pt x="1613" y="785"/>
                    <a:pt x="1613" y="476"/>
                  </a:cubicBezTo>
                  <a:cubicBezTo>
                    <a:pt x="1613" y="223"/>
                    <a:pt x="1406" y="1"/>
                    <a:pt x="1146" y="1"/>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90" name="Google Shape;3590;p99"/>
            <p:cNvSpPr/>
            <p:nvPr/>
          </p:nvSpPr>
          <p:spPr>
            <a:xfrm>
              <a:off x="7359861" y="1915384"/>
              <a:ext cx="163988" cy="152162"/>
            </a:xfrm>
            <a:custGeom>
              <a:rect b="b" l="l" r="r" t="t"/>
              <a:pathLst>
                <a:path extrusionOk="0" h="1647" w="1775">
                  <a:moveTo>
                    <a:pt x="1056" y="1"/>
                  </a:moveTo>
                  <a:cubicBezTo>
                    <a:pt x="1034" y="1"/>
                    <a:pt x="1013" y="3"/>
                    <a:pt x="991" y="6"/>
                  </a:cubicBezTo>
                  <a:lnTo>
                    <a:pt x="960" y="6"/>
                  </a:lnTo>
                  <a:cubicBezTo>
                    <a:pt x="775" y="6"/>
                    <a:pt x="651" y="99"/>
                    <a:pt x="548" y="243"/>
                  </a:cubicBezTo>
                  <a:cubicBezTo>
                    <a:pt x="465" y="346"/>
                    <a:pt x="383" y="460"/>
                    <a:pt x="321" y="573"/>
                  </a:cubicBezTo>
                  <a:cubicBezTo>
                    <a:pt x="259" y="687"/>
                    <a:pt x="218" y="800"/>
                    <a:pt x="156" y="914"/>
                  </a:cubicBezTo>
                  <a:cubicBezTo>
                    <a:pt x="1" y="1234"/>
                    <a:pt x="186" y="1646"/>
                    <a:pt x="578" y="1646"/>
                  </a:cubicBezTo>
                  <a:cubicBezTo>
                    <a:pt x="672" y="1646"/>
                    <a:pt x="775" y="1636"/>
                    <a:pt x="878" y="1636"/>
                  </a:cubicBezTo>
                  <a:cubicBezTo>
                    <a:pt x="904" y="1641"/>
                    <a:pt x="930" y="1643"/>
                    <a:pt x="954" y="1643"/>
                  </a:cubicBezTo>
                  <a:cubicBezTo>
                    <a:pt x="1045" y="1643"/>
                    <a:pt x="1124" y="1615"/>
                    <a:pt x="1197" y="1574"/>
                  </a:cubicBezTo>
                  <a:cubicBezTo>
                    <a:pt x="1352" y="1522"/>
                    <a:pt x="1486" y="1440"/>
                    <a:pt x="1589" y="1295"/>
                  </a:cubicBezTo>
                  <a:cubicBezTo>
                    <a:pt x="1775" y="1017"/>
                    <a:pt x="1610" y="646"/>
                    <a:pt x="1517" y="357"/>
                  </a:cubicBezTo>
                  <a:cubicBezTo>
                    <a:pt x="1452" y="170"/>
                    <a:pt x="1260" y="1"/>
                    <a:pt x="1056" y="1"/>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91" name="Google Shape;3591;p99"/>
            <p:cNvSpPr/>
            <p:nvPr/>
          </p:nvSpPr>
          <p:spPr>
            <a:xfrm>
              <a:off x="7171206" y="1552025"/>
              <a:ext cx="161124" cy="141538"/>
            </a:xfrm>
            <a:custGeom>
              <a:rect b="b" l="l" r="r" t="t"/>
              <a:pathLst>
                <a:path extrusionOk="0" h="1532" w="1744">
                  <a:moveTo>
                    <a:pt x="1074" y="1"/>
                  </a:moveTo>
                  <a:cubicBezTo>
                    <a:pt x="1033" y="1"/>
                    <a:pt x="992" y="4"/>
                    <a:pt x="949" y="9"/>
                  </a:cubicBezTo>
                  <a:cubicBezTo>
                    <a:pt x="867" y="20"/>
                    <a:pt x="795" y="61"/>
                    <a:pt x="733" y="112"/>
                  </a:cubicBezTo>
                  <a:lnTo>
                    <a:pt x="733" y="102"/>
                  </a:lnTo>
                  <a:cubicBezTo>
                    <a:pt x="681" y="91"/>
                    <a:pt x="640" y="82"/>
                    <a:pt x="599" y="82"/>
                  </a:cubicBezTo>
                  <a:lnTo>
                    <a:pt x="589" y="82"/>
                  </a:lnTo>
                  <a:cubicBezTo>
                    <a:pt x="577" y="80"/>
                    <a:pt x="566" y="79"/>
                    <a:pt x="554" y="79"/>
                  </a:cubicBezTo>
                  <a:cubicBezTo>
                    <a:pt x="407" y="79"/>
                    <a:pt x="243" y="195"/>
                    <a:pt x="176" y="318"/>
                  </a:cubicBezTo>
                  <a:cubicBezTo>
                    <a:pt x="83" y="494"/>
                    <a:pt x="62" y="731"/>
                    <a:pt x="32" y="927"/>
                  </a:cubicBezTo>
                  <a:cubicBezTo>
                    <a:pt x="0" y="1102"/>
                    <a:pt x="32" y="1257"/>
                    <a:pt x="155" y="1391"/>
                  </a:cubicBezTo>
                  <a:cubicBezTo>
                    <a:pt x="247" y="1484"/>
                    <a:pt x="372" y="1532"/>
                    <a:pt x="498" y="1532"/>
                  </a:cubicBezTo>
                  <a:cubicBezTo>
                    <a:pt x="583" y="1532"/>
                    <a:pt x="668" y="1510"/>
                    <a:pt x="743" y="1464"/>
                  </a:cubicBezTo>
                  <a:cubicBezTo>
                    <a:pt x="826" y="1412"/>
                    <a:pt x="919" y="1361"/>
                    <a:pt x="1011" y="1319"/>
                  </a:cubicBezTo>
                  <a:cubicBezTo>
                    <a:pt x="1022" y="1319"/>
                    <a:pt x="1032" y="1319"/>
                    <a:pt x="1032" y="1309"/>
                  </a:cubicBezTo>
                  <a:cubicBezTo>
                    <a:pt x="1063" y="1309"/>
                    <a:pt x="1084" y="1299"/>
                    <a:pt x="1104" y="1278"/>
                  </a:cubicBezTo>
                  <a:cubicBezTo>
                    <a:pt x="1125" y="1278"/>
                    <a:pt x="1146" y="1267"/>
                    <a:pt x="1156" y="1257"/>
                  </a:cubicBezTo>
                  <a:cubicBezTo>
                    <a:pt x="1341" y="1164"/>
                    <a:pt x="1465" y="969"/>
                    <a:pt x="1589" y="814"/>
                  </a:cubicBezTo>
                  <a:cubicBezTo>
                    <a:pt x="1744" y="607"/>
                    <a:pt x="1651" y="360"/>
                    <a:pt x="1476" y="215"/>
                  </a:cubicBezTo>
                  <a:cubicBezTo>
                    <a:pt x="1465" y="185"/>
                    <a:pt x="1444" y="153"/>
                    <a:pt x="1414" y="133"/>
                  </a:cubicBezTo>
                  <a:cubicBezTo>
                    <a:pt x="1312" y="32"/>
                    <a:pt x="1199" y="1"/>
                    <a:pt x="1074" y="1"/>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92" name="Google Shape;3592;p99"/>
            <p:cNvSpPr/>
            <p:nvPr/>
          </p:nvSpPr>
          <p:spPr>
            <a:xfrm>
              <a:off x="7460008" y="1266547"/>
              <a:ext cx="133500" cy="156504"/>
            </a:xfrm>
            <a:custGeom>
              <a:rect b="b" l="l" r="r" t="t"/>
              <a:pathLst>
                <a:path extrusionOk="0" h="1694" w="1445">
                  <a:moveTo>
                    <a:pt x="564" y="1"/>
                  </a:moveTo>
                  <a:cubicBezTo>
                    <a:pt x="351" y="1"/>
                    <a:pt x="135" y="145"/>
                    <a:pt x="83" y="355"/>
                  </a:cubicBezTo>
                  <a:cubicBezTo>
                    <a:pt x="62" y="448"/>
                    <a:pt x="51" y="541"/>
                    <a:pt x="62" y="634"/>
                  </a:cubicBezTo>
                  <a:cubicBezTo>
                    <a:pt x="21" y="747"/>
                    <a:pt x="0" y="871"/>
                    <a:pt x="0" y="985"/>
                  </a:cubicBezTo>
                  <a:cubicBezTo>
                    <a:pt x="0" y="1180"/>
                    <a:pt x="72" y="1335"/>
                    <a:pt x="196" y="1490"/>
                  </a:cubicBezTo>
                  <a:cubicBezTo>
                    <a:pt x="268" y="1583"/>
                    <a:pt x="413" y="1666"/>
                    <a:pt x="526" y="1686"/>
                  </a:cubicBezTo>
                  <a:cubicBezTo>
                    <a:pt x="571" y="1691"/>
                    <a:pt x="614" y="1694"/>
                    <a:pt x="656" y="1694"/>
                  </a:cubicBezTo>
                  <a:cubicBezTo>
                    <a:pt x="787" y="1694"/>
                    <a:pt x="907" y="1669"/>
                    <a:pt x="1032" y="1614"/>
                  </a:cubicBezTo>
                  <a:cubicBezTo>
                    <a:pt x="1279" y="1510"/>
                    <a:pt x="1444" y="1212"/>
                    <a:pt x="1424" y="943"/>
                  </a:cubicBezTo>
                  <a:cubicBezTo>
                    <a:pt x="1382" y="552"/>
                    <a:pt x="1114" y="273"/>
                    <a:pt x="794" y="66"/>
                  </a:cubicBezTo>
                  <a:cubicBezTo>
                    <a:pt x="724" y="21"/>
                    <a:pt x="644" y="1"/>
                    <a:pt x="564" y="1"/>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93" name="Google Shape;3593;p99"/>
            <p:cNvSpPr/>
            <p:nvPr/>
          </p:nvSpPr>
          <p:spPr>
            <a:xfrm>
              <a:off x="6821520" y="1081218"/>
              <a:ext cx="162048" cy="180340"/>
            </a:xfrm>
            <a:custGeom>
              <a:rect b="b" l="l" r="r" t="t"/>
              <a:pathLst>
                <a:path extrusionOk="0" h="1952" w="1754">
                  <a:moveTo>
                    <a:pt x="850" y="0"/>
                  </a:moveTo>
                  <a:cubicBezTo>
                    <a:pt x="689" y="0"/>
                    <a:pt x="526" y="60"/>
                    <a:pt x="381" y="154"/>
                  </a:cubicBezTo>
                  <a:cubicBezTo>
                    <a:pt x="196" y="277"/>
                    <a:pt x="103" y="504"/>
                    <a:pt x="175" y="721"/>
                  </a:cubicBezTo>
                  <a:cubicBezTo>
                    <a:pt x="41" y="979"/>
                    <a:pt x="0" y="1278"/>
                    <a:pt x="175" y="1547"/>
                  </a:cubicBezTo>
                  <a:cubicBezTo>
                    <a:pt x="335" y="1786"/>
                    <a:pt x="631" y="1952"/>
                    <a:pt x="928" y="1952"/>
                  </a:cubicBezTo>
                  <a:cubicBezTo>
                    <a:pt x="1015" y="1952"/>
                    <a:pt x="1102" y="1938"/>
                    <a:pt x="1186" y="1907"/>
                  </a:cubicBezTo>
                  <a:cubicBezTo>
                    <a:pt x="1424" y="1815"/>
                    <a:pt x="1578" y="1660"/>
                    <a:pt x="1671" y="1423"/>
                  </a:cubicBezTo>
                  <a:cubicBezTo>
                    <a:pt x="1754" y="1185"/>
                    <a:pt x="1671" y="917"/>
                    <a:pt x="1589" y="701"/>
                  </a:cubicBezTo>
                  <a:cubicBezTo>
                    <a:pt x="1495" y="463"/>
                    <a:pt x="1392" y="206"/>
                    <a:pt x="1155" y="82"/>
                  </a:cubicBezTo>
                  <a:cubicBezTo>
                    <a:pt x="1058" y="25"/>
                    <a:pt x="955" y="0"/>
                    <a:pt x="850"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94" name="Google Shape;3594;p99"/>
            <p:cNvSpPr/>
            <p:nvPr/>
          </p:nvSpPr>
          <p:spPr>
            <a:xfrm>
              <a:off x="7283641" y="981994"/>
              <a:ext cx="146896" cy="132484"/>
            </a:xfrm>
            <a:custGeom>
              <a:rect b="b" l="l" r="r" t="t"/>
              <a:pathLst>
                <a:path extrusionOk="0" h="1434" w="1590">
                  <a:moveTo>
                    <a:pt x="1115" y="1"/>
                  </a:moveTo>
                  <a:cubicBezTo>
                    <a:pt x="867" y="10"/>
                    <a:pt x="640" y="93"/>
                    <a:pt x="486" y="289"/>
                  </a:cubicBezTo>
                  <a:cubicBezTo>
                    <a:pt x="300" y="310"/>
                    <a:pt x="124" y="464"/>
                    <a:pt x="73" y="650"/>
                  </a:cubicBezTo>
                  <a:cubicBezTo>
                    <a:pt x="1" y="898"/>
                    <a:pt x="135" y="1115"/>
                    <a:pt x="362" y="1218"/>
                  </a:cubicBezTo>
                  <a:cubicBezTo>
                    <a:pt x="383" y="1228"/>
                    <a:pt x="403" y="1238"/>
                    <a:pt x="413" y="1248"/>
                  </a:cubicBezTo>
                  <a:lnTo>
                    <a:pt x="537" y="1310"/>
                  </a:lnTo>
                  <a:cubicBezTo>
                    <a:pt x="671" y="1383"/>
                    <a:pt x="805" y="1434"/>
                    <a:pt x="950" y="1434"/>
                  </a:cubicBezTo>
                  <a:cubicBezTo>
                    <a:pt x="1167" y="1434"/>
                    <a:pt x="1373" y="1310"/>
                    <a:pt x="1476" y="1115"/>
                  </a:cubicBezTo>
                  <a:cubicBezTo>
                    <a:pt x="1579" y="929"/>
                    <a:pt x="1589" y="702"/>
                    <a:pt x="1589" y="485"/>
                  </a:cubicBezTo>
                  <a:cubicBezTo>
                    <a:pt x="1589" y="228"/>
                    <a:pt x="1373" y="1"/>
                    <a:pt x="1115" y="1"/>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95" name="Google Shape;3595;p99"/>
            <p:cNvSpPr/>
            <p:nvPr/>
          </p:nvSpPr>
          <p:spPr>
            <a:xfrm>
              <a:off x="6712873" y="724603"/>
              <a:ext cx="149483" cy="159461"/>
            </a:xfrm>
            <a:custGeom>
              <a:rect b="b" l="l" r="r" t="t"/>
              <a:pathLst>
                <a:path extrusionOk="0" h="1726" w="1618">
                  <a:moveTo>
                    <a:pt x="830" y="0"/>
                  </a:moveTo>
                  <a:cubicBezTo>
                    <a:pt x="792" y="0"/>
                    <a:pt x="752" y="4"/>
                    <a:pt x="711" y="11"/>
                  </a:cubicBezTo>
                  <a:cubicBezTo>
                    <a:pt x="526" y="53"/>
                    <a:pt x="402" y="187"/>
                    <a:pt x="310" y="352"/>
                  </a:cubicBezTo>
                  <a:cubicBezTo>
                    <a:pt x="83" y="497"/>
                    <a:pt x="0" y="785"/>
                    <a:pt x="134" y="1012"/>
                  </a:cubicBezTo>
                  <a:cubicBezTo>
                    <a:pt x="258" y="1229"/>
                    <a:pt x="340" y="1497"/>
                    <a:pt x="557" y="1641"/>
                  </a:cubicBezTo>
                  <a:cubicBezTo>
                    <a:pt x="638" y="1687"/>
                    <a:pt x="735" y="1716"/>
                    <a:pt x="827" y="1716"/>
                  </a:cubicBezTo>
                  <a:cubicBezTo>
                    <a:pt x="840" y="1716"/>
                    <a:pt x="854" y="1715"/>
                    <a:pt x="867" y="1714"/>
                  </a:cubicBezTo>
                  <a:lnTo>
                    <a:pt x="1000" y="1714"/>
                  </a:lnTo>
                  <a:cubicBezTo>
                    <a:pt x="1037" y="1721"/>
                    <a:pt x="1075" y="1725"/>
                    <a:pt x="1112" y="1725"/>
                  </a:cubicBezTo>
                  <a:cubicBezTo>
                    <a:pt x="1374" y="1725"/>
                    <a:pt x="1618" y="1539"/>
                    <a:pt x="1609" y="1249"/>
                  </a:cubicBezTo>
                  <a:cubicBezTo>
                    <a:pt x="1599" y="868"/>
                    <a:pt x="1465" y="548"/>
                    <a:pt x="1259" y="238"/>
                  </a:cubicBezTo>
                  <a:cubicBezTo>
                    <a:pt x="1148" y="78"/>
                    <a:pt x="1004" y="0"/>
                    <a:pt x="830"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96" name="Google Shape;3596;p99"/>
            <p:cNvSpPr/>
            <p:nvPr/>
          </p:nvSpPr>
          <p:spPr>
            <a:xfrm>
              <a:off x="7596187" y="679887"/>
              <a:ext cx="123984" cy="142462"/>
            </a:xfrm>
            <a:custGeom>
              <a:rect b="b" l="l" r="r" t="t"/>
              <a:pathLst>
                <a:path extrusionOk="0" h="1542" w="1342">
                  <a:moveTo>
                    <a:pt x="517" y="0"/>
                  </a:moveTo>
                  <a:cubicBezTo>
                    <a:pt x="362" y="0"/>
                    <a:pt x="166" y="93"/>
                    <a:pt x="104" y="238"/>
                  </a:cubicBezTo>
                  <a:cubicBezTo>
                    <a:pt x="22" y="433"/>
                    <a:pt x="1" y="578"/>
                    <a:pt x="32" y="774"/>
                  </a:cubicBezTo>
                  <a:lnTo>
                    <a:pt x="63" y="867"/>
                  </a:lnTo>
                  <a:cubicBezTo>
                    <a:pt x="22" y="1063"/>
                    <a:pt x="73" y="1259"/>
                    <a:pt x="280" y="1382"/>
                  </a:cubicBezTo>
                  <a:cubicBezTo>
                    <a:pt x="342" y="1414"/>
                    <a:pt x="424" y="1434"/>
                    <a:pt x="507" y="1444"/>
                  </a:cubicBezTo>
                  <a:cubicBezTo>
                    <a:pt x="584" y="1511"/>
                    <a:pt x="691" y="1542"/>
                    <a:pt x="798" y="1542"/>
                  </a:cubicBezTo>
                  <a:cubicBezTo>
                    <a:pt x="890" y="1542"/>
                    <a:pt x="981" y="1519"/>
                    <a:pt x="1053" y="1476"/>
                  </a:cubicBezTo>
                  <a:cubicBezTo>
                    <a:pt x="1291" y="1331"/>
                    <a:pt x="1342" y="1052"/>
                    <a:pt x="1218" y="816"/>
                  </a:cubicBezTo>
                  <a:cubicBezTo>
                    <a:pt x="1218" y="816"/>
                    <a:pt x="1218" y="805"/>
                    <a:pt x="1208" y="795"/>
                  </a:cubicBezTo>
                  <a:cubicBezTo>
                    <a:pt x="1249" y="630"/>
                    <a:pt x="1229" y="465"/>
                    <a:pt x="1136" y="320"/>
                  </a:cubicBezTo>
                  <a:cubicBezTo>
                    <a:pt x="1074" y="227"/>
                    <a:pt x="991" y="145"/>
                    <a:pt x="899" y="93"/>
                  </a:cubicBezTo>
                  <a:cubicBezTo>
                    <a:pt x="816" y="42"/>
                    <a:pt x="723" y="0"/>
                    <a:pt x="610"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97" name="Google Shape;3597;p99"/>
            <p:cNvSpPr/>
            <p:nvPr/>
          </p:nvSpPr>
          <p:spPr>
            <a:xfrm>
              <a:off x="6845264" y="2369284"/>
              <a:ext cx="134516" cy="124261"/>
            </a:xfrm>
            <a:custGeom>
              <a:rect b="b" l="l" r="r" t="t"/>
              <a:pathLst>
                <a:path extrusionOk="0" h="1345" w="1456">
                  <a:moveTo>
                    <a:pt x="894" y="0"/>
                  </a:moveTo>
                  <a:cubicBezTo>
                    <a:pt x="878" y="0"/>
                    <a:pt x="862" y="1"/>
                    <a:pt x="846" y="3"/>
                  </a:cubicBezTo>
                  <a:cubicBezTo>
                    <a:pt x="733" y="13"/>
                    <a:pt x="630" y="55"/>
                    <a:pt x="537" y="107"/>
                  </a:cubicBezTo>
                  <a:cubicBezTo>
                    <a:pt x="496" y="127"/>
                    <a:pt x="465" y="137"/>
                    <a:pt x="434" y="158"/>
                  </a:cubicBezTo>
                  <a:cubicBezTo>
                    <a:pt x="321" y="240"/>
                    <a:pt x="238" y="343"/>
                    <a:pt x="186" y="478"/>
                  </a:cubicBezTo>
                  <a:cubicBezTo>
                    <a:pt x="176" y="488"/>
                    <a:pt x="156" y="509"/>
                    <a:pt x="145" y="529"/>
                  </a:cubicBezTo>
                  <a:cubicBezTo>
                    <a:pt x="1" y="746"/>
                    <a:pt x="104" y="1056"/>
                    <a:pt x="321" y="1189"/>
                  </a:cubicBezTo>
                  <a:cubicBezTo>
                    <a:pt x="351" y="1200"/>
                    <a:pt x="383" y="1221"/>
                    <a:pt x="413" y="1231"/>
                  </a:cubicBezTo>
                  <a:cubicBezTo>
                    <a:pt x="475" y="1272"/>
                    <a:pt x="537" y="1313"/>
                    <a:pt x="619" y="1324"/>
                  </a:cubicBezTo>
                  <a:cubicBezTo>
                    <a:pt x="733" y="1344"/>
                    <a:pt x="836" y="1344"/>
                    <a:pt x="950" y="1344"/>
                  </a:cubicBezTo>
                  <a:cubicBezTo>
                    <a:pt x="1197" y="1344"/>
                    <a:pt x="1435" y="1127"/>
                    <a:pt x="1424" y="870"/>
                  </a:cubicBezTo>
                  <a:cubicBezTo>
                    <a:pt x="1424" y="808"/>
                    <a:pt x="1414" y="756"/>
                    <a:pt x="1403" y="705"/>
                  </a:cubicBezTo>
                  <a:cubicBezTo>
                    <a:pt x="1455" y="509"/>
                    <a:pt x="1393" y="282"/>
                    <a:pt x="1218" y="178"/>
                  </a:cubicBezTo>
                  <a:cubicBezTo>
                    <a:pt x="1144" y="77"/>
                    <a:pt x="1029" y="0"/>
                    <a:pt x="894"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98" name="Google Shape;3598;p99"/>
            <p:cNvSpPr/>
            <p:nvPr/>
          </p:nvSpPr>
          <p:spPr>
            <a:xfrm>
              <a:off x="7625844" y="1755831"/>
              <a:ext cx="99132" cy="115392"/>
            </a:xfrm>
            <a:custGeom>
              <a:rect b="b" l="l" r="r" t="t"/>
              <a:pathLst>
                <a:path extrusionOk="0" h="1249" w="1073">
                  <a:moveTo>
                    <a:pt x="484" y="0"/>
                  </a:moveTo>
                  <a:cubicBezTo>
                    <a:pt x="227" y="0"/>
                    <a:pt x="0" y="217"/>
                    <a:pt x="0" y="485"/>
                  </a:cubicBezTo>
                  <a:cubicBezTo>
                    <a:pt x="0" y="588"/>
                    <a:pt x="41" y="681"/>
                    <a:pt x="103" y="764"/>
                  </a:cubicBezTo>
                  <a:lnTo>
                    <a:pt x="103" y="774"/>
                  </a:lnTo>
                  <a:cubicBezTo>
                    <a:pt x="103" y="1032"/>
                    <a:pt x="319" y="1248"/>
                    <a:pt x="578" y="1248"/>
                  </a:cubicBezTo>
                  <a:cubicBezTo>
                    <a:pt x="846" y="1248"/>
                    <a:pt x="1062" y="1032"/>
                    <a:pt x="1062" y="774"/>
                  </a:cubicBezTo>
                  <a:cubicBezTo>
                    <a:pt x="1062" y="599"/>
                    <a:pt x="1073" y="423"/>
                    <a:pt x="980" y="269"/>
                  </a:cubicBezTo>
                  <a:cubicBezTo>
                    <a:pt x="876" y="83"/>
                    <a:pt x="691" y="0"/>
                    <a:pt x="484"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Tree>
  </p:cSld>
  <p:clrMapOvr>
    <a:masterClrMapping/>
  </p:clrMapOvr>
</p:sldLayout>
</file>

<file path=ppt/slideLayouts/slideLayout9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ackground 2">
  <p:cSld name="CUSTOM_10">
    <p:spTree>
      <p:nvGrpSpPr>
        <p:cNvPr id="3599" name="Shape 3599"/>
        <p:cNvGrpSpPr/>
        <p:nvPr/>
      </p:nvGrpSpPr>
      <p:grpSpPr>
        <a:xfrm>
          <a:off x="0" y="0"/>
          <a:ext cx="0" cy="0"/>
          <a:chOff x="0" y="0"/>
          <a:chExt cx="0" cy="0"/>
        </a:xfrm>
      </p:grpSpPr>
      <p:grpSp>
        <p:nvGrpSpPr>
          <p:cNvPr id="3600" name="Google Shape;3600;p100"/>
          <p:cNvGrpSpPr/>
          <p:nvPr/>
        </p:nvGrpSpPr>
        <p:grpSpPr>
          <a:xfrm flipH="1">
            <a:off x="99316" y="4098531"/>
            <a:ext cx="1195720" cy="842731"/>
            <a:chOff x="2458950" y="370151"/>
            <a:chExt cx="697050" cy="491274"/>
          </a:xfrm>
        </p:grpSpPr>
        <p:sp>
          <p:nvSpPr>
            <p:cNvPr id="3601" name="Google Shape;3601;p100"/>
            <p:cNvSpPr/>
            <p:nvPr/>
          </p:nvSpPr>
          <p:spPr>
            <a:xfrm>
              <a:off x="2820776" y="370151"/>
              <a:ext cx="88000" cy="100225"/>
            </a:xfrm>
            <a:custGeom>
              <a:rect b="b" l="l" r="r" t="t"/>
              <a:pathLst>
                <a:path extrusionOk="0" h="4009" w="3520">
                  <a:moveTo>
                    <a:pt x="2021" y="1"/>
                  </a:moveTo>
                  <a:cubicBezTo>
                    <a:pt x="1846" y="1"/>
                    <a:pt x="1681" y="99"/>
                    <a:pt x="1636" y="325"/>
                  </a:cubicBezTo>
                  <a:cubicBezTo>
                    <a:pt x="1585" y="645"/>
                    <a:pt x="1502" y="965"/>
                    <a:pt x="1420" y="1284"/>
                  </a:cubicBezTo>
                  <a:cubicBezTo>
                    <a:pt x="1203" y="1192"/>
                    <a:pt x="976" y="1099"/>
                    <a:pt x="749" y="1037"/>
                  </a:cubicBezTo>
                  <a:cubicBezTo>
                    <a:pt x="704" y="1024"/>
                    <a:pt x="661" y="1018"/>
                    <a:pt x="620" y="1018"/>
                  </a:cubicBezTo>
                  <a:cubicBezTo>
                    <a:pt x="159" y="1018"/>
                    <a:pt x="0" y="1761"/>
                    <a:pt x="512" y="1903"/>
                  </a:cubicBezTo>
                  <a:cubicBezTo>
                    <a:pt x="728" y="1965"/>
                    <a:pt x="945" y="2048"/>
                    <a:pt x="1152" y="2141"/>
                  </a:cubicBezTo>
                  <a:cubicBezTo>
                    <a:pt x="1007" y="2584"/>
                    <a:pt x="842" y="3028"/>
                    <a:pt x="677" y="3461"/>
                  </a:cubicBezTo>
                  <a:cubicBezTo>
                    <a:pt x="552" y="3791"/>
                    <a:pt x="823" y="4008"/>
                    <a:pt x="1099" y="4008"/>
                  </a:cubicBezTo>
                  <a:cubicBezTo>
                    <a:pt x="1281" y="4008"/>
                    <a:pt x="1466" y="3915"/>
                    <a:pt x="1544" y="3698"/>
                  </a:cubicBezTo>
                  <a:cubicBezTo>
                    <a:pt x="1698" y="3306"/>
                    <a:pt x="1842" y="2904"/>
                    <a:pt x="1977" y="2512"/>
                  </a:cubicBezTo>
                  <a:cubicBezTo>
                    <a:pt x="2224" y="2615"/>
                    <a:pt x="2472" y="2698"/>
                    <a:pt x="2740" y="2749"/>
                  </a:cubicBezTo>
                  <a:cubicBezTo>
                    <a:pt x="2775" y="2756"/>
                    <a:pt x="2809" y="2759"/>
                    <a:pt x="2841" y="2759"/>
                  </a:cubicBezTo>
                  <a:cubicBezTo>
                    <a:pt x="3334" y="2759"/>
                    <a:pt x="3519" y="1990"/>
                    <a:pt x="2977" y="1883"/>
                  </a:cubicBezTo>
                  <a:cubicBezTo>
                    <a:pt x="2729" y="1831"/>
                    <a:pt x="2482" y="1749"/>
                    <a:pt x="2255" y="1656"/>
                  </a:cubicBezTo>
                  <a:cubicBezTo>
                    <a:pt x="2358" y="1295"/>
                    <a:pt x="2441" y="934"/>
                    <a:pt x="2513" y="573"/>
                  </a:cubicBezTo>
                  <a:cubicBezTo>
                    <a:pt x="2575" y="225"/>
                    <a:pt x="2286" y="1"/>
                    <a:pt x="2021" y="1"/>
                  </a:cubicBez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602" name="Google Shape;3602;p100"/>
            <p:cNvSpPr/>
            <p:nvPr/>
          </p:nvSpPr>
          <p:spPr>
            <a:xfrm>
              <a:off x="2458950" y="728400"/>
              <a:ext cx="67825" cy="58925"/>
            </a:xfrm>
            <a:custGeom>
              <a:rect b="b" l="l" r="r" t="t"/>
              <a:pathLst>
                <a:path extrusionOk="0" h="2357" w="2713">
                  <a:moveTo>
                    <a:pt x="1510" y="0"/>
                  </a:moveTo>
                  <a:cubicBezTo>
                    <a:pt x="1288" y="0"/>
                    <a:pt x="1065" y="67"/>
                    <a:pt x="877" y="205"/>
                  </a:cubicBezTo>
                  <a:cubicBezTo>
                    <a:pt x="774" y="287"/>
                    <a:pt x="671" y="370"/>
                    <a:pt x="558" y="452"/>
                  </a:cubicBezTo>
                  <a:cubicBezTo>
                    <a:pt x="93" y="792"/>
                    <a:pt x="0" y="1473"/>
                    <a:pt x="351" y="1938"/>
                  </a:cubicBezTo>
                  <a:cubicBezTo>
                    <a:pt x="552" y="2212"/>
                    <a:pt x="872" y="2357"/>
                    <a:pt x="1196" y="2357"/>
                  </a:cubicBezTo>
                  <a:cubicBezTo>
                    <a:pt x="1421" y="2357"/>
                    <a:pt x="1647" y="2288"/>
                    <a:pt x="1837" y="2144"/>
                  </a:cubicBezTo>
                  <a:cubicBezTo>
                    <a:pt x="1940" y="2072"/>
                    <a:pt x="2053" y="1989"/>
                    <a:pt x="2156" y="1906"/>
                  </a:cubicBezTo>
                  <a:cubicBezTo>
                    <a:pt x="2621" y="1556"/>
                    <a:pt x="2713" y="886"/>
                    <a:pt x="2362" y="421"/>
                  </a:cubicBezTo>
                  <a:cubicBezTo>
                    <a:pt x="2160" y="145"/>
                    <a:pt x="1837" y="0"/>
                    <a:pt x="1510" y="0"/>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603" name="Google Shape;3603;p100"/>
            <p:cNvSpPr/>
            <p:nvPr/>
          </p:nvSpPr>
          <p:spPr>
            <a:xfrm>
              <a:off x="2521600" y="807300"/>
              <a:ext cx="63725" cy="54125"/>
            </a:xfrm>
            <a:custGeom>
              <a:rect b="b" l="l" r="r" t="t"/>
              <a:pathLst>
                <a:path extrusionOk="0" h="2165" w="2549">
                  <a:moveTo>
                    <a:pt x="1157" y="1"/>
                  </a:moveTo>
                  <a:cubicBezTo>
                    <a:pt x="631" y="1"/>
                    <a:pt x="159" y="384"/>
                    <a:pt x="83" y="917"/>
                  </a:cubicBezTo>
                  <a:cubicBezTo>
                    <a:pt x="1" y="1484"/>
                    <a:pt x="413" y="2031"/>
                    <a:pt x="991" y="2113"/>
                  </a:cubicBezTo>
                  <a:lnTo>
                    <a:pt x="1270" y="2154"/>
                  </a:lnTo>
                  <a:cubicBezTo>
                    <a:pt x="1319" y="2162"/>
                    <a:pt x="1367" y="2165"/>
                    <a:pt x="1415" y="2165"/>
                  </a:cubicBezTo>
                  <a:cubicBezTo>
                    <a:pt x="1927" y="2165"/>
                    <a:pt x="2391" y="1776"/>
                    <a:pt x="2466" y="1257"/>
                  </a:cubicBezTo>
                  <a:cubicBezTo>
                    <a:pt x="2549" y="680"/>
                    <a:pt x="2136" y="133"/>
                    <a:pt x="1569" y="50"/>
                  </a:cubicBezTo>
                  <a:lnTo>
                    <a:pt x="1290" y="9"/>
                  </a:lnTo>
                  <a:cubicBezTo>
                    <a:pt x="1246" y="3"/>
                    <a:pt x="1201" y="1"/>
                    <a:pt x="1157" y="1"/>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604" name="Google Shape;3604;p100"/>
            <p:cNvSpPr/>
            <p:nvPr/>
          </p:nvSpPr>
          <p:spPr>
            <a:xfrm>
              <a:off x="2562825" y="714100"/>
              <a:ext cx="72325" cy="53275"/>
            </a:xfrm>
            <a:custGeom>
              <a:rect b="b" l="l" r="r" t="t"/>
              <a:pathLst>
                <a:path extrusionOk="0" h="2131" w="2893">
                  <a:moveTo>
                    <a:pt x="1426" y="1"/>
                  </a:moveTo>
                  <a:cubicBezTo>
                    <a:pt x="216" y="1"/>
                    <a:pt x="1" y="1930"/>
                    <a:pt x="1302" y="2118"/>
                  </a:cubicBezTo>
                  <a:cubicBezTo>
                    <a:pt x="1362" y="2127"/>
                    <a:pt x="1420" y="2131"/>
                    <a:pt x="1475" y="2131"/>
                  </a:cubicBezTo>
                  <a:cubicBezTo>
                    <a:pt x="2677" y="2131"/>
                    <a:pt x="2892" y="200"/>
                    <a:pt x="1601" y="14"/>
                  </a:cubicBezTo>
                  <a:cubicBezTo>
                    <a:pt x="1541" y="5"/>
                    <a:pt x="1482" y="1"/>
                    <a:pt x="1426" y="1"/>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605" name="Google Shape;3605;p100"/>
            <p:cNvSpPr/>
            <p:nvPr/>
          </p:nvSpPr>
          <p:spPr>
            <a:xfrm>
              <a:off x="3033750" y="467675"/>
              <a:ext cx="46950" cy="40975"/>
            </a:xfrm>
            <a:custGeom>
              <a:rect b="b" l="l" r="r" t="t"/>
              <a:pathLst>
                <a:path extrusionOk="0" h="1639" w="1878">
                  <a:moveTo>
                    <a:pt x="1045" y="0"/>
                  </a:moveTo>
                  <a:cubicBezTo>
                    <a:pt x="892" y="0"/>
                    <a:pt x="739" y="47"/>
                    <a:pt x="610" y="143"/>
                  </a:cubicBezTo>
                  <a:cubicBezTo>
                    <a:pt x="527" y="205"/>
                    <a:pt x="454" y="257"/>
                    <a:pt x="383" y="319"/>
                  </a:cubicBezTo>
                  <a:cubicBezTo>
                    <a:pt x="62" y="556"/>
                    <a:pt x="1" y="1020"/>
                    <a:pt x="238" y="1350"/>
                  </a:cubicBezTo>
                  <a:cubicBezTo>
                    <a:pt x="378" y="1539"/>
                    <a:pt x="602" y="1638"/>
                    <a:pt x="828" y="1638"/>
                  </a:cubicBezTo>
                  <a:cubicBezTo>
                    <a:pt x="983" y="1638"/>
                    <a:pt x="1139" y="1591"/>
                    <a:pt x="1270" y="1495"/>
                  </a:cubicBezTo>
                  <a:cubicBezTo>
                    <a:pt x="1342" y="1433"/>
                    <a:pt x="1414" y="1381"/>
                    <a:pt x="1486" y="1330"/>
                  </a:cubicBezTo>
                  <a:cubicBezTo>
                    <a:pt x="1816" y="1082"/>
                    <a:pt x="1878" y="617"/>
                    <a:pt x="1641" y="298"/>
                  </a:cubicBezTo>
                  <a:cubicBezTo>
                    <a:pt x="1494" y="102"/>
                    <a:pt x="1269" y="0"/>
                    <a:pt x="1045" y="0"/>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606" name="Google Shape;3606;p100"/>
            <p:cNvSpPr/>
            <p:nvPr/>
          </p:nvSpPr>
          <p:spPr>
            <a:xfrm>
              <a:off x="3077075" y="522600"/>
              <a:ext cx="44125" cy="37525"/>
            </a:xfrm>
            <a:custGeom>
              <a:rect b="b" l="l" r="r" t="t"/>
              <a:pathLst>
                <a:path extrusionOk="0" h="1501" w="1765">
                  <a:moveTo>
                    <a:pt x="789" y="1"/>
                  </a:moveTo>
                  <a:cubicBezTo>
                    <a:pt x="429" y="1"/>
                    <a:pt x="110" y="272"/>
                    <a:pt x="62" y="628"/>
                  </a:cubicBezTo>
                  <a:cubicBezTo>
                    <a:pt x="1" y="1031"/>
                    <a:pt x="289" y="1402"/>
                    <a:pt x="681" y="1464"/>
                  </a:cubicBezTo>
                  <a:lnTo>
                    <a:pt x="878" y="1494"/>
                  </a:lnTo>
                  <a:cubicBezTo>
                    <a:pt x="910" y="1499"/>
                    <a:pt x="942" y="1501"/>
                    <a:pt x="974" y="1501"/>
                  </a:cubicBezTo>
                  <a:cubicBezTo>
                    <a:pt x="1339" y="1501"/>
                    <a:pt x="1666" y="1235"/>
                    <a:pt x="1713" y="866"/>
                  </a:cubicBezTo>
                  <a:cubicBezTo>
                    <a:pt x="1765" y="463"/>
                    <a:pt x="1486" y="91"/>
                    <a:pt x="1084" y="30"/>
                  </a:cubicBezTo>
                  <a:lnTo>
                    <a:pt x="898" y="9"/>
                  </a:lnTo>
                  <a:cubicBezTo>
                    <a:pt x="862" y="3"/>
                    <a:pt x="825" y="1"/>
                    <a:pt x="789" y="1"/>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607" name="Google Shape;3607;p100"/>
            <p:cNvSpPr/>
            <p:nvPr/>
          </p:nvSpPr>
          <p:spPr>
            <a:xfrm>
              <a:off x="3105725" y="457875"/>
              <a:ext cx="50275" cy="36825"/>
            </a:xfrm>
            <a:custGeom>
              <a:rect b="b" l="l" r="r" t="t"/>
              <a:pathLst>
                <a:path extrusionOk="0" h="1473" w="2011">
                  <a:moveTo>
                    <a:pt x="983" y="0"/>
                  </a:moveTo>
                  <a:cubicBezTo>
                    <a:pt x="149" y="0"/>
                    <a:pt x="0" y="1336"/>
                    <a:pt x="897" y="1463"/>
                  </a:cubicBezTo>
                  <a:cubicBezTo>
                    <a:pt x="938" y="1469"/>
                    <a:pt x="978" y="1472"/>
                    <a:pt x="1017" y="1472"/>
                  </a:cubicBezTo>
                  <a:cubicBezTo>
                    <a:pt x="1853" y="1472"/>
                    <a:pt x="2010" y="137"/>
                    <a:pt x="1103" y="9"/>
                  </a:cubicBezTo>
                  <a:cubicBezTo>
                    <a:pt x="1062" y="3"/>
                    <a:pt x="1022" y="0"/>
                    <a:pt x="983" y="0"/>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3608" name="Google Shape;3608;p100"/>
          <p:cNvGrpSpPr/>
          <p:nvPr/>
        </p:nvGrpSpPr>
        <p:grpSpPr>
          <a:xfrm flipH="1" rot="5400000">
            <a:off x="7956059" y="414915"/>
            <a:ext cx="1195720" cy="842731"/>
            <a:chOff x="2458950" y="370151"/>
            <a:chExt cx="697050" cy="491274"/>
          </a:xfrm>
        </p:grpSpPr>
        <p:sp>
          <p:nvSpPr>
            <p:cNvPr id="3609" name="Google Shape;3609;p100"/>
            <p:cNvSpPr/>
            <p:nvPr/>
          </p:nvSpPr>
          <p:spPr>
            <a:xfrm>
              <a:off x="2820776" y="370151"/>
              <a:ext cx="88000" cy="100225"/>
            </a:xfrm>
            <a:custGeom>
              <a:rect b="b" l="l" r="r" t="t"/>
              <a:pathLst>
                <a:path extrusionOk="0" h="4009" w="3520">
                  <a:moveTo>
                    <a:pt x="2021" y="1"/>
                  </a:moveTo>
                  <a:cubicBezTo>
                    <a:pt x="1846" y="1"/>
                    <a:pt x="1681" y="99"/>
                    <a:pt x="1636" y="325"/>
                  </a:cubicBezTo>
                  <a:cubicBezTo>
                    <a:pt x="1585" y="645"/>
                    <a:pt x="1502" y="965"/>
                    <a:pt x="1420" y="1284"/>
                  </a:cubicBezTo>
                  <a:cubicBezTo>
                    <a:pt x="1203" y="1192"/>
                    <a:pt x="976" y="1099"/>
                    <a:pt x="749" y="1037"/>
                  </a:cubicBezTo>
                  <a:cubicBezTo>
                    <a:pt x="704" y="1024"/>
                    <a:pt x="661" y="1018"/>
                    <a:pt x="620" y="1018"/>
                  </a:cubicBezTo>
                  <a:cubicBezTo>
                    <a:pt x="159" y="1018"/>
                    <a:pt x="0" y="1761"/>
                    <a:pt x="512" y="1903"/>
                  </a:cubicBezTo>
                  <a:cubicBezTo>
                    <a:pt x="728" y="1965"/>
                    <a:pt x="945" y="2048"/>
                    <a:pt x="1152" y="2141"/>
                  </a:cubicBezTo>
                  <a:cubicBezTo>
                    <a:pt x="1007" y="2584"/>
                    <a:pt x="842" y="3028"/>
                    <a:pt x="677" y="3461"/>
                  </a:cubicBezTo>
                  <a:cubicBezTo>
                    <a:pt x="552" y="3791"/>
                    <a:pt x="823" y="4008"/>
                    <a:pt x="1099" y="4008"/>
                  </a:cubicBezTo>
                  <a:cubicBezTo>
                    <a:pt x="1281" y="4008"/>
                    <a:pt x="1466" y="3915"/>
                    <a:pt x="1544" y="3698"/>
                  </a:cubicBezTo>
                  <a:cubicBezTo>
                    <a:pt x="1698" y="3306"/>
                    <a:pt x="1842" y="2904"/>
                    <a:pt x="1977" y="2512"/>
                  </a:cubicBezTo>
                  <a:cubicBezTo>
                    <a:pt x="2224" y="2615"/>
                    <a:pt x="2472" y="2698"/>
                    <a:pt x="2740" y="2749"/>
                  </a:cubicBezTo>
                  <a:cubicBezTo>
                    <a:pt x="2775" y="2756"/>
                    <a:pt x="2809" y="2759"/>
                    <a:pt x="2841" y="2759"/>
                  </a:cubicBezTo>
                  <a:cubicBezTo>
                    <a:pt x="3334" y="2759"/>
                    <a:pt x="3519" y="1990"/>
                    <a:pt x="2977" y="1883"/>
                  </a:cubicBezTo>
                  <a:cubicBezTo>
                    <a:pt x="2729" y="1831"/>
                    <a:pt x="2482" y="1749"/>
                    <a:pt x="2255" y="1656"/>
                  </a:cubicBezTo>
                  <a:cubicBezTo>
                    <a:pt x="2358" y="1295"/>
                    <a:pt x="2441" y="934"/>
                    <a:pt x="2513" y="573"/>
                  </a:cubicBezTo>
                  <a:cubicBezTo>
                    <a:pt x="2575" y="225"/>
                    <a:pt x="2286" y="1"/>
                    <a:pt x="2021" y="1"/>
                  </a:cubicBez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610" name="Google Shape;3610;p100"/>
            <p:cNvSpPr/>
            <p:nvPr/>
          </p:nvSpPr>
          <p:spPr>
            <a:xfrm>
              <a:off x="2458950" y="728400"/>
              <a:ext cx="67825" cy="58925"/>
            </a:xfrm>
            <a:custGeom>
              <a:rect b="b" l="l" r="r" t="t"/>
              <a:pathLst>
                <a:path extrusionOk="0" h="2357" w="2713">
                  <a:moveTo>
                    <a:pt x="1510" y="0"/>
                  </a:moveTo>
                  <a:cubicBezTo>
                    <a:pt x="1288" y="0"/>
                    <a:pt x="1065" y="67"/>
                    <a:pt x="877" y="205"/>
                  </a:cubicBezTo>
                  <a:cubicBezTo>
                    <a:pt x="774" y="287"/>
                    <a:pt x="671" y="370"/>
                    <a:pt x="558" y="452"/>
                  </a:cubicBezTo>
                  <a:cubicBezTo>
                    <a:pt x="93" y="792"/>
                    <a:pt x="0" y="1473"/>
                    <a:pt x="351" y="1938"/>
                  </a:cubicBezTo>
                  <a:cubicBezTo>
                    <a:pt x="552" y="2212"/>
                    <a:pt x="872" y="2357"/>
                    <a:pt x="1196" y="2357"/>
                  </a:cubicBezTo>
                  <a:cubicBezTo>
                    <a:pt x="1421" y="2357"/>
                    <a:pt x="1647" y="2288"/>
                    <a:pt x="1837" y="2144"/>
                  </a:cubicBezTo>
                  <a:cubicBezTo>
                    <a:pt x="1940" y="2072"/>
                    <a:pt x="2053" y="1989"/>
                    <a:pt x="2156" y="1906"/>
                  </a:cubicBezTo>
                  <a:cubicBezTo>
                    <a:pt x="2621" y="1556"/>
                    <a:pt x="2713" y="886"/>
                    <a:pt x="2362" y="421"/>
                  </a:cubicBezTo>
                  <a:cubicBezTo>
                    <a:pt x="2160" y="145"/>
                    <a:pt x="1837" y="0"/>
                    <a:pt x="1510" y="0"/>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611" name="Google Shape;3611;p100"/>
            <p:cNvSpPr/>
            <p:nvPr/>
          </p:nvSpPr>
          <p:spPr>
            <a:xfrm>
              <a:off x="2521600" y="807300"/>
              <a:ext cx="63725" cy="54125"/>
            </a:xfrm>
            <a:custGeom>
              <a:rect b="b" l="l" r="r" t="t"/>
              <a:pathLst>
                <a:path extrusionOk="0" h="2165" w="2549">
                  <a:moveTo>
                    <a:pt x="1157" y="1"/>
                  </a:moveTo>
                  <a:cubicBezTo>
                    <a:pt x="631" y="1"/>
                    <a:pt x="159" y="384"/>
                    <a:pt x="83" y="917"/>
                  </a:cubicBezTo>
                  <a:cubicBezTo>
                    <a:pt x="1" y="1484"/>
                    <a:pt x="413" y="2031"/>
                    <a:pt x="991" y="2113"/>
                  </a:cubicBezTo>
                  <a:lnTo>
                    <a:pt x="1270" y="2154"/>
                  </a:lnTo>
                  <a:cubicBezTo>
                    <a:pt x="1319" y="2162"/>
                    <a:pt x="1367" y="2165"/>
                    <a:pt x="1415" y="2165"/>
                  </a:cubicBezTo>
                  <a:cubicBezTo>
                    <a:pt x="1927" y="2165"/>
                    <a:pt x="2391" y="1776"/>
                    <a:pt x="2466" y="1257"/>
                  </a:cubicBezTo>
                  <a:cubicBezTo>
                    <a:pt x="2549" y="680"/>
                    <a:pt x="2136" y="133"/>
                    <a:pt x="1569" y="50"/>
                  </a:cubicBezTo>
                  <a:lnTo>
                    <a:pt x="1290" y="9"/>
                  </a:lnTo>
                  <a:cubicBezTo>
                    <a:pt x="1246" y="3"/>
                    <a:pt x="1201" y="1"/>
                    <a:pt x="1157" y="1"/>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612" name="Google Shape;3612;p100"/>
            <p:cNvSpPr/>
            <p:nvPr/>
          </p:nvSpPr>
          <p:spPr>
            <a:xfrm>
              <a:off x="2562825" y="714100"/>
              <a:ext cx="72325" cy="53275"/>
            </a:xfrm>
            <a:custGeom>
              <a:rect b="b" l="l" r="r" t="t"/>
              <a:pathLst>
                <a:path extrusionOk="0" h="2131" w="2893">
                  <a:moveTo>
                    <a:pt x="1426" y="1"/>
                  </a:moveTo>
                  <a:cubicBezTo>
                    <a:pt x="216" y="1"/>
                    <a:pt x="1" y="1930"/>
                    <a:pt x="1302" y="2118"/>
                  </a:cubicBezTo>
                  <a:cubicBezTo>
                    <a:pt x="1362" y="2127"/>
                    <a:pt x="1420" y="2131"/>
                    <a:pt x="1475" y="2131"/>
                  </a:cubicBezTo>
                  <a:cubicBezTo>
                    <a:pt x="2677" y="2131"/>
                    <a:pt x="2892" y="200"/>
                    <a:pt x="1601" y="14"/>
                  </a:cubicBezTo>
                  <a:cubicBezTo>
                    <a:pt x="1541" y="5"/>
                    <a:pt x="1482" y="1"/>
                    <a:pt x="1426" y="1"/>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613" name="Google Shape;3613;p100"/>
            <p:cNvSpPr/>
            <p:nvPr/>
          </p:nvSpPr>
          <p:spPr>
            <a:xfrm>
              <a:off x="3033750" y="467675"/>
              <a:ext cx="46950" cy="40975"/>
            </a:xfrm>
            <a:custGeom>
              <a:rect b="b" l="l" r="r" t="t"/>
              <a:pathLst>
                <a:path extrusionOk="0" h="1639" w="1878">
                  <a:moveTo>
                    <a:pt x="1045" y="0"/>
                  </a:moveTo>
                  <a:cubicBezTo>
                    <a:pt x="892" y="0"/>
                    <a:pt x="739" y="47"/>
                    <a:pt x="610" y="143"/>
                  </a:cubicBezTo>
                  <a:cubicBezTo>
                    <a:pt x="527" y="205"/>
                    <a:pt x="454" y="257"/>
                    <a:pt x="383" y="319"/>
                  </a:cubicBezTo>
                  <a:cubicBezTo>
                    <a:pt x="62" y="556"/>
                    <a:pt x="1" y="1020"/>
                    <a:pt x="238" y="1350"/>
                  </a:cubicBezTo>
                  <a:cubicBezTo>
                    <a:pt x="378" y="1539"/>
                    <a:pt x="602" y="1638"/>
                    <a:pt x="828" y="1638"/>
                  </a:cubicBezTo>
                  <a:cubicBezTo>
                    <a:pt x="983" y="1638"/>
                    <a:pt x="1139" y="1591"/>
                    <a:pt x="1270" y="1495"/>
                  </a:cubicBezTo>
                  <a:cubicBezTo>
                    <a:pt x="1342" y="1433"/>
                    <a:pt x="1414" y="1381"/>
                    <a:pt x="1486" y="1330"/>
                  </a:cubicBezTo>
                  <a:cubicBezTo>
                    <a:pt x="1816" y="1082"/>
                    <a:pt x="1878" y="617"/>
                    <a:pt x="1641" y="298"/>
                  </a:cubicBezTo>
                  <a:cubicBezTo>
                    <a:pt x="1494" y="102"/>
                    <a:pt x="1269" y="0"/>
                    <a:pt x="1045" y="0"/>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614" name="Google Shape;3614;p100"/>
            <p:cNvSpPr/>
            <p:nvPr/>
          </p:nvSpPr>
          <p:spPr>
            <a:xfrm>
              <a:off x="3077075" y="522600"/>
              <a:ext cx="44125" cy="37525"/>
            </a:xfrm>
            <a:custGeom>
              <a:rect b="b" l="l" r="r" t="t"/>
              <a:pathLst>
                <a:path extrusionOk="0" h="1501" w="1765">
                  <a:moveTo>
                    <a:pt x="789" y="1"/>
                  </a:moveTo>
                  <a:cubicBezTo>
                    <a:pt x="429" y="1"/>
                    <a:pt x="110" y="272"/>
                    <a:pt x="62" y="628"/>
                  </a:cubicBezTo>
                  <a:cubicBezTo>
                    <a:pt x="1" y="1031"/>
                    <a:pt x="289" y="1402"/>
                    <a:pt x="681" y="1464"/>
                  </a:cubicBezTo>
                  <a:lnTo>
                    <a:pt x="878" y="1494"/>
                  </a:lnTo>
                  <a:cubicBezTo>
                    <a:pt x="910" y="1499"/>
                    <a:pt x="942" y="1501"/>
                    <a:pt x="974" y="1501"/>
                  </a:cubicBezTo>
                  <a:cubicBezTo>
                    <a:pt x="1339" y="1501"/>
                    <a:pt x="1666" y="1235"/>
                    <a:pt x="1713" y="866"/>
                  </a:cubicBezTo>
                  <a:cubicBezTo>
                    <a:pt x="1765" y="463"/>
                    <a:pt x="1486" y="91"/>
                    <a:pt x="1084" y="30"/>
                  </a:cubicBezTo>
                  <a:lnTo>
                    <a:pt x="898" y="9"/>
                  </a:lnTo>
                  <a:cubicBezTo>
                    <a:pt x="862" y="3"/>
                    <a:pt x="825" y="1"/>
                    <a:pt x="789" y="1"/>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615" name="Google Shape;3615;p100"/>
            <p:cNvSpPr/>
            <p:nvPr/>
          </p:nvSpPr>
          <p:spPr>
            <a:xfrm>
              <a:off x="3105725" y="457875"/>
              <a:ext cx="50275" cy="36825"/>
            </a:xfrm>
            <a:custGeom>
              <a:rect b="b" l="l" r="r" t="t"/>
              <a:pathLst>
                <a:path extrusionOk="0" h="1473" w="2011">
                  <a:moveTo>
                    <a:pt x="983" y="0"/>
                  </a:moveTo>
                  <a:cubicBezTo>
                    <a:pt x="149" y="0"/>
                    <a:pt x="0" y="1336"/>
                    <a:pt x="897" y="1463"/>
                  </a:cubicBezTo>
                  <a:cubicBezTo>
                    <a:pt x="938" y="1469"/>
                    <a:pt x="978" y="1472"/>
                    <a:pt x="1017" y="1472"/>
                  </a:cubicBezTo>
                  <a:cubicBezTo>
                    <a:pt x="1853" y="1472"/>
                    <a:pt x="2010" y="137"/>
                    <a:pt x="1103" y="9"/>
                  </a:cubicBezTo>
                  <a:cubicBezTo>
                    <a:pt x="1062" y="3"/>
                    <a:pt x="1022" y="0"/>
                    <a:pt x="983" y="0"/>
                  </a:cubicBez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3616" name="Google Shape;3616;p100"/>
          <p:cNvSpPr/>
          <p:nvPr/>
        </p:nvSpPr>
        <p:spPr>
          <a:xfrm>
            <a:off x="-336652" y="1791234"/>
            <a:ext cx="1195706" cy="1145157"/>
          </a:xfrm>
          <a:custGeom>
            <a:rect b="b" l="l" r="r" t="t"/>
            <a:pathLst>
              <a:path extrusionOk="0" h="14340" w="14973">
                <a:moveTo>
                  <a:pt x="5804" y="1"/>
                </a:moveTo>
                <a:cubicBezTo>
                  <a:pt x="5569" y="1"/>
                  <a:pt x="5300" y="71"/>
                  <a:pt x="5030" y="212"/>
                </a:cubicBezTo>
                <a:cubicBezTo>
                  <a:pt x="4538" y="469"/>
                  <a:pt x="4327" y="938"/>
                  <a:pt x="4339" y="1431"/>
                </a:cubicBezTo>
                <a:lnTo>
                  <a:pt x="4327" y="1431"/>
                </a:lnTo>
                <a:lnTo>
                  <a:pt x="4339" y="1443"/>
                </a:lnTo>
                <a:cubicBezTo>
                  <a:pt x="4339" y="1501"/>
                  <a:pt x="4339" y="1560"/>
                  <a:pt x="4350" y="1607"/>
                </a:cubicBezTo>
                <a:lnTo>
                  <a:pt x="4350" y="1618"/>
                </a:lnTo>
                <a:cubicBezTo>
                  <a:pt x="4350" y="1665"/>
                  <a:pt x="4362" y="1724"/>
                  <a:pt x="4374" y="1771"/>
                </a:cubicBezTo>
                <a:cubicBezTo>
                  <a:pt x="4374" y="1795"/>
                  <a:pt x="4386" y="1806"/>
                  <a:pt x="4386" y="1829"/>
                </a:cubicBezTo>
                <a:cubicBezTo>
                  <a:pt x="4397" y="1865"/>
                  <a:pt x="4409" y="1900"/>
                  <a:pt x="4420" y="1947"/>
                </a:cubicBezTo>
                <a:cubicBezTo>
                  <a:pt x="4420" y="1959"/>
                  <a:pt x="4433" y="1970"/>
                  <a:pt x="4433" y="1994"/>
                </a:cubicBezTo>
                <a:cubicBezTo>
                  <a:pt x="4456" y="2041"/>
                  <a:pt x="4467" y="2100"/>
                  <a:pt x="4491" y="2147"/>
                </a:cubicBezTo>
                <a:cubicBezTo>
                  <a:pt x="4491" y="2147"/>
                  <a:pt x="4491" y="2158"/>
                  <a:pt x="4503" y="2158"/>
                </a:cubicBezTo>
                <a:cubicBezTo>
                  <a:pt x="4514" y="2205"/>
                  <a:pt x="4550" y="2252"/>
                  <a:pt x="4573" y="2298"/>
                </a:cubicBezTo>
                <a:cubicBezTo>
                  <a:pt x="4573" y="2322"/>
                  <a:pt x="4585" y="2334"/>
                  <a:pt x="4597" y="2345"/>
                </a:cubicBezTo>
                <a:lnTo>
                  <a:pt x="4667" y="2451"/>
                </a:lnTo>
                <a:cubicBezTo>
                  <a:pt x="4667" y="2463"/>
                  <a:pt x="4678" y="2475"/>
                  <a:pt x="4691" y="2498"/>
                </a:cubicBezTo>
                <a:cubicBezTo>
                  <a:pt x="4725" y="2545"/>
                  <a:pt x="4761" y="2580"/>
                  <a:pt x="4796" y="2627"/>
                </a:cubicBezTo>
                <a:cubicBezTo>
                  <a:pt x="4831" y="2674"/>
                  <a:pt x="4866" y="2709"/>
                  <a:pt x="4913" y="2744"/>
                </a:cubicBezTo>
                <a:lnTo>
                  <a:pt x="4949" y="2780"/>
                </a:lnTo>
                <a:cubicBezTo>
                  <a:pt x="4972" y="2814"/>
                  <a:pt x="5007" y="2838"/>
                  <a:pt x="5042" y="2861"/>
                </a:cubicBezTo>
                <a:lnTo>
                  <a:pt x="5077" y="2897"/>
                </a:lnTo>
                <a:cubicBezTo>
                  <a:pt x="5124" y="2932"/>
                  <a:pt x="5171" y="2955"/>
                  <a:pt x="5218" y="2991"/>
                </a:cubicBezTo>
                <a:lnTo>
                  <a:pt x="5230" y="2991"/>
                </a:lnTo>
                <a:lnTo>
                  <a:pt x="5371" y="3061"/>
                </a:lnTo>
                <a:cubicBezTo>
                  <a:pt x="5382" y="3072"/>
                  <a:pt x="5405" y="3072"/>
                  <a:pt x="5417" y="3084"/>
                </a:cubicBezTo>
                <a:cubicBezTo>
                  <a:pt x="5452" y="3096"/>
                  <a:pt x="5488" y="3108"/>
                  <a:pt x="5535" y="3119"/>
                </a:cubicBezTo>
                <a:cubicBezTo>
                  <a:pt x="5546" y="3119"/>
                  <a:pt x="5569" y="3131"/>
                  <a:pt x="5582" y="3131"/>
                </a:cubicBezTo>
                <a:cubicBezTo>
                  <a:pt x="5640" y="3143"/>
                  <a:pt x="5687" y="3155"/>
                  <a:pt x="5746" y="3166"/>
                </a:cubicBezTo>
                <a:lnTo>
                  <a:pt x="5757" y="3166"/>
                </a:lnTo>
                <a:cubicBezTo>
                  <a:pt x="5804" y="3178"/>
                  <a:pt x="5863" y="3178"/>
                  <a:pt x="5921" y="3178"/>
                </a:cubicBezTo>
                <a:lnTo>
                  <a:pt x="5980" y="3178"/>
                </a:lnTo>
                <a:cubicBezTo>
                  <a:pt x="6004" y="3178"/>
                  <a:pt x="6038" y="3166"/>
                  <a:pt x="6074" y="3166"/>
                </a:cubicBezTo>
                <a:cubicBezTo>
                  <a:pt x="6226" y="3788"/>
                  <a:pt x="6426" y="4398"/>
                  <a:pt x="6578" y="5018"/>
                </a:cubicBezTo>
                <a:cubicBezTo>
                  <a:pt x="6531" y="5042"/>
                  <a:pt x="6473" y="5078"/>
                  <a:pt x="6414" y="5101"/>
                </a:cubicBezTo>
                <a:cubicBezTo>
                  <a:pt x="5675" y="5487"/>
                  <a:pt x="5300" y="6144"/>
                  <a:pt x="5218" y="6860"/>
                </a:cubicBezTo>
                <a:cubicBezTo>
                  <a:pt x="4433" y="6953"/>
                  <a:pt x="3670" y="7141"/>
                  <a:pt x="2909" y="7246"/>
                </a:cubicBezTo>
                <a:cubicBezTo>
                  <a:pt x="2674" y="6660"/>
                  <a:pt x="2158" y="6167"/>
                  <a:pt x="1478" y="6167"/>
                </a:cubicBezTo>
                <a:cubicBezTo>
                  <a:pt x="1244" y="6167"/>
                  <a:pt x="974" y="6238"/>
                  <a:pt x="704" y="6379"/>
                </a:cubicBezTo>
                <a:cubicBezTo>
                  <a:pt x="212" y="6636"/>
                  <a:pt x="1" y="7105"/>
                  <a:pt x="12" y="7598"/>
                </a:cubicBezTo>
                <a:lnTo>
                  <a:pt x="1" y="7598"/>
                </a:lnTo>
                <a:cubicBezTo>
                  <a:pt x="12" y="7598"/>
                  <a:pt x="12" y="7610"/>
                  <a:pt x="12" y="7610"/>
                </a:cubicBezTo>
                <a:cubicBezTo>
                  <a:pt x="12" y="7668"/>
                  <a:pt x="12" y="7727"/>
                  <a:pt x="24" y="7774"/>
                </a:cubicBezTo>
                <a:lnTo>
                  <a:pt x="24" y="7785"/>
                </a:lnTo>
                <a:cubicBezTo>
                  <a:pt x="24" y="7832"/>
                  <a:pt x="36" y="7891"/>
                  <a:pt x="48" y="7938"/>
                </a:cubicBezTo>
                <a:cubicBezTo>
                  <a:pt x="48" y="7962"/>
                  <a:pt x="59" y="7973"/>
                  <a:pt x="59" y="7985"/>
                </a:cubicBezTo>
                <a:cubicBezTo>
                  <a:pt x="71" y="8032"/>
                  <a:pt x="83" y="8067"/>
                  <a:pt x="95" y="8114"/>
                </a:cubicBezTo>
                <a:cubicBezTo>
                  <a:pt x="95" y="8126"/>
                  <a:pt x="106" y="8137"/>
                  <a:pt x="106" y="8161"/>
                </a:cubicBezTo>
                <a:cubicBezTo>
                  <a:pt x="129" y="8207"/>
                  <a:pt x="142" y="8267"/>
                  <a:pt x="165" y="8313"/>
                </a:cubicBezTo>
                <a:lnTo>
                  <a:pt x="165" y="8325"/>
                </a:lnTo>
                <a:cubicBezTo>
                  <a:pt x="188" y="8372"/>
                  <a:pt x="223" y="8419"/>
                  <a:pt x="247" y="8465"/>
                </a:cubicBezTo>
                <a:cubicBezTo>
                  <a:pt x="247" y="8489"/>
                  <a:pt x="259" y="8501"/>
                  <a:pt x="270" y="8512"/>
                </a:cubicBezTo>
                <a:lnTo>
                  <a:pt x="340" y="8618"/>
                </a:lnTo>
                <a:cubicBezTo>
                  <a:pt x="340" y="8630"/>
                  <a:pt x="353" y="8642"/>
                  <a:pt x="364" y="8665"/>
                </a:cubicBezTo>
                <a:cubicBezTo>
                  <a:pt x="400" y="8712"/>
                  <a:pt x="434" y="8747"/>
                  <a:pt x="470" y="8794"/>
                </a:cubicBezTo>
                <a:cubicBezTo>
                  <a:pt x="505" y="8841"/>
                  <a:pt x="540" y="8876"/>
                  <a:pt x="587" y="8911"/>
                </a:cubicBezTo>
                <a:lnTo>
                  <a:pt x="622" y="8947"/>
                </a:lnTo>
                <a:cubicBezTo>
                  <a:pt x="645" y="8981"/>
                  <a:pt x="681" y="9005"/>
                  <a:pt x="716" y="9028"/>
                </a:cubicBezTo>
                <a:lnTo>
                  <a:pt x="751" y="9064"/>
                </a:lnTo>
                <a:cubicBezTo>
                  <a:pt x="798" y="9099"/>
                  <a:pt x="845" y="9122"/>
                  <a:pt x="892" y="9158"/>
                </a:cubicBezTo>
                <a:cubicBezTo>
                  <a:pt x="939" y="9181"/>
                  <a:pt x="997" y="9205"/>
                  <a:pt x="1044" y="9228"/>
                </a:cubicBezTo>
                <a:cubicBezTo>
                  <a:pt x="1056" y="9239"/>
                  <a:pt x="1080" y="9239"/>
                  <a:pt x="1091" y="9251"/>
                </a:cubicBezTo>
                <a:cubicBezTo>
                  <a:pt x="1126" y="9263"/>
                  <a:pt x="1161" y="9275"/>
                  <a:pt x="1208" y="9286"/>
                </a:cubicBezTo>
                <a:cubicBezTo>
                  <a:pt x="1220" y="9286"/>
                  <a:pt x="1244" y="9298"/>
                  <a:pt x="1255" y="9298"/>
                </a:cubicBezTo>
                <a:cubicBezTo>
                  <a:pt x="1314" y="9310"/>
                  <a:pt x="1361" y="9322"/>
                  <a:pt x="1419" y="9333"/>
                </a:cubicBezTo>
                <a:cubicBezTo>
                  <a:pt x="1478" y="9345"/>
                  <a:pt x="1536" y="9345"/>
                  <a:pt x="1595" y="9345"/>
                </a:cubicBezTo>
                <a:lnTo>
                  <a:pt x="1654" y="9345"/>
                </a:lnTo>
                <a:cubicBezTo>
                  <a:pt x="1700" y="9333"/>
                  <a:pt x="1736" y="9333"/>
                  <a:pt x="1783" y="9333"/>
                </a:cubicBezTo>
                <a:cubicBezTo>
                  <a:pt x="1806" y="9322"/>
                  <a:pt x="1830" y="9322"/>
                  <a:pt x="1841" y="9322"/>
                </a:cubicBezTo>
                <a:cubicBezTo>
                  <a:pt x="1900" y="9310"/>
                  <a:pt x="1971" y="9298"/>
                  <a:pt x="2029" y="9275"/>
                </a:cubicBezTo>
                <a:cubicBezTo>
                  <a:pt x="2088" y="9251"/>
                  <a:pt x="2146" y="9239"/>
                  <a:pt x="2193" y="9216"/>
                </a:cubicBezTo>
                <a:cubicBezTo>
                  <a:pt x="2205" y="9205"/>
                  <a:pt x="2216" y="9205"/>
                  <a:pt x="2229" y="9192"/>
                </a:cubicBezTo>
                <a:cubicBezTo>
                  <a:pt x="2275" y="9169"/>
                  <a:pt x="2322" y="9145"/>
                  <a:pt x="2357" y="9122"/>
                </a:cubicBezTo>
                <a:cubicBezTo>
                  <a:pt x="2369" y="9111"/>
                  <a:pt x="2380" y="9111"/>
                  <a:pt x="2380" y="9099"/>
                </a:cubicBezTo>
                <a:cubicBezTo>
                  <a:pt x="2427" y="9075"/>
                  <a:pt x="2463" y="9052"/>
                  <a:pt x="2498" y="9028"/>
                </a:cubicBezTo>
                <a:cubicBezTo>
                  <a:pt x="2498" y="9017"/>
                  <a:pt x="2510" y="9017"/>
                  <a:pt x="2521" y="9005"/>
                </a:cubicBezTo>
                <a:cubicBezTo>
                  <a:pt x="2557" y="8981"/>
                  <a:pt x="2591" y="8947"/>
                  <a:pt x="2627" y="8911"/>
                </a:cubicBezTo>
                <a:cubicBezTo>
                  <a:pt x="2627" y="8900"/>
                  <a:pt x="2638" y="8900"/>
                  <a:pt x="2651" y="8887"/>
                </a:cubicBezTo>
                <a:cubicBezTo>
                  <a:pt x="2709" y="8817"/>
                  <a:pt x="2768" y="8747"/>
                  <a:pt x="2815" y="8665"/>
                </a:cubicBezTo>
                <a:cubicBezTo>
                  <a:pt x="2826" y="8653"/>
                  <a:pt x="2826" y="8653"/>
                  <a:pt x="2826" y="8642"/>
                </a:cubicBezTo>
                <a:cubicBezTo>
                  <a:pt x="2849" y="8606"/>
                  <a:pt x="2873" y="8559"/>
                  <a:pt x="2896" y="8525"/>
                </a:cubicBezTo>
                <a:cubicBezTo>
                  <a:pt x="2896" y="8512"/>
                  <a:pt x="2896" y="8512"/>
                  <a:pt x="2909" y="8501"/>
                </a:cubicBezTo>
                <a:cubicBezTo>
                  <a:pt x="2920" y="8465"/>
                  <a:pt x="2932" y="8431"/>
                  <a:pt x="2943" y="8384"/>
                </a:cubicBezTo>
                <a:cubicBezTo>
                  <a:pt x="2955" y="8384"/>
                  <a:pt x="2955" y="8372"/>
                  <a:pt x="2955" y="8372"/>
                </a:cubicBezTo>
                <a:lnTo>
                  <a:pt x="2990" y="8231"/>
                </a:lnTo>
                <a:lnTo>
                  <a:pt x="2990" y="8207"/>
                </a:lnTo>
                <a:cubicBezTo>
                  <a:pt x="3002" y="8161"/>
                  <a:pt x="3014" y="8126"/>
                  <a:pt x="3014" y="8079"/>
                </a:cubicBezTo>
                <a:cubicBezTo>
                  <a:pt x="3026" y="8009"/>
                  <a:pt x="3026" y="7950"/>
                  <a:pt x="3026" y="7879"/>
                </a:cubicBezTo>
                <a:cubicBezTo>
                  <a:pt x="3753" y="7774"/>
                  <a:pt x="4480" y="7598"/>
                  <a:pt x="5206" y="7504"/>
                </a:cubicBezTo>
                <a:cubicBezTo>
                  <a:pt x="5218" y="7527"/>
                  <a:pt x="5218" y="7540"/>
                  <a:pt x="5218" y="7551"/>
                </a:cubicBezTo>
                <a:lnTo>
                  <a:pt x="5218" y="7574"/>
                </a:lnTo>
                <a:cubicBezTo>
                  <a:pt x="5218" y="7610"/>
                  <a:pt x="5230" y="7657"/>
                  <a:pt x="5241" y="7704"/>
                </a:cubicBezTo>
                <a:lnTo>
                  <a:pt x="5241" y="7739"/>
                </a:lnTo>
                <a:cubicBezTo>
                  <a:pt x="5253" y="7785"/>
                  <a:pt x="5253" y="7821"/>
                  <a:pt x="5265" y="7856"/>
                </a:cubicBezTo>
                <a:cubicBezTo>
                  <a:pt x="5265" y="7868"/>
                  <a:pt x="5277" y="7879"/>
                  <a:pt x="5277" y="7891"/>
                </a:cubicBezTo>
                <a:lnTo>
                  <a:pt x="5312" y="8032"/>
                </a:lnTo>
                <a:lnTo>
                  <a:pt x="5312" y="8043"/>
                </a:lnTo>
                <a:cubicBezTo>
                  <a:pt x="5324" y="8090"/>
                  <a:pt x="5335" y="8137"/>
                  <a:pt x="5358" y="8173"/>
                </a:cubicBezTo>
                <a:cubicBezTo>
                  <a:pt x="5358" y="8196"/>
                  <a:pt x="5358" y="8207"/>
                  <a:pt x="5371" y="8220"/>
                </a:cubicBezTo>
                <a:lnTo>
                  <a:pt x="5405" y="8325"/>
                </a:lnTo>
                <a:cubicBezTo>
                  <a:pt x="5417" y="8337"/>
                  <a:pt x="5417" y="8348"/>
                  <a:pt x="5417" y="8360"/>
                </a:cubicBezTo>
                <a:cubicBezTo>
                  <a:pt x="5441" y="8407"/>
                  <a:pt x="5452" y="8454"/>
                  <a:pt x="5476" y="8501"/>
                </a:cubicBezTo>
                <a:cubicBezTo>
                  <a:pt x="5476" y="8501"/>
                  <a:pt x="5476" y="8512"/>
                  <a:pt x="5488" y="8512"/>
                </a:cubicBezTo>
                <a:cubicBezTo>
                  <a:pt x="5499" y="8548"/>
                  <a:pt x="5523" y="8595"/>
                  <a:pt x="5546" y="8642"/>
                </a:cubicBezTo>
                <a:cubicBezTo>
                  <a:pt x="5546" y="8653"/>
                  <a:pt x="5558" y="8665"/>
                  <a:pt x="5558" y="8676"/>
                </a:cubicBezTo>
                <a:cubicBezTo>
                  <a:pt x="5582" y="8712"/>
                  <a:pt x="5593" y="8747"/>
                  <a:pt x="5616" y="8770"/>
                </a:cubicBezTo>
                <a:cubicBezTo>
                  <a:pt x="5616" y="8782"/>
                  <a:pt x="5629" y="8806"/>
                  <a:pt x="5640" y="8817"/>
                </a:cubicBezTo>
                <a:cubicBezTo>
                  <a:pt x="5663" y="8853"/>
                  <a:pt x="5687" y="8900"/>
                  <a:pt x="5710" y="8947"/>
                </a:cubicBezTo>
                <a:cubicBezTo>
                  <a:pt x="5746" y="8993"/>
                  <a:pt x="5769" y="9028"/>
                  <a:pt x="5793" y="9064"/>
                </a:cubicBezTo>
                <a:cubicBezTo>
                  <a:pt x="5804" y="9075"/>
                  <a:pt x="5804" y="9087"/>
                  <a:pt x="5816" y="9099"/>
                </a:cubicBezTo>
                <a:cubicBezTo>
                  <a:pt x="5840" y="9134"/>
                  <a:pt x="5863" y="9158"/>
                  <a:pt x="5886" y="9192"/>
                </a:cubicBezTo>
                <a:cubicBezTo>
                  <a:pt x="5898" y="9205"/>
                  <a:pt x="5898" y="9216"/>
                  <a:pt x="5910" y="9228"/>
                </a:cubicBezTo>
                <a:cubicBezTo>
                  <a:pt x="5945" y="9263"/>
                  <a:pt x="5968" y="9298"/>
                  <a:pt x="6004" y="9345"/>
                </a:cubicBezTo>
                <a:lnTo>
                  <a:pt x="6109" y="9450"/>
                </a:lnTo>
                <a:cubicBezTo>
                  <a:pt x="6109" y="9462"/>
                  <a:pt x="6121" y="9474"/>
                  <a:pt x="6132" y="9486"/>
                </a:cubicBezTo>
                <a:cubicBezTo>
                  <a:pt x="6156" y="9509"/>
                  <a:pt x="6191" y="9533"/>
                  <a:pt x="6215" y="9556"/>
                </a:cubicBezTo>
                <a:cubicBezTo>
                  <a:pt x="6226" y="9567"/>
                  <a:pt x="6238" y="9580"/>
                  <a:pt x="6238" y="9591"/>
                </a:cubicBezTo>
                <a:cubicBezTo>
                  <a:pt x="6273" y="9627"/>
                  <a:pt x="6320" y="9661"/>
                  <a:pt x="6355" y="9685"/>
                </a:cubicBezTo>
                <a:lnTo>
                  <a:pt x="6355" y="9697"/>
                </a:lnTo>
                <a:cubicBezTo>
                  <a:pt x="6390" y="9720"/>
                  <a:pt x="6426" y="9755"/>
                  <a:pt x="6473" y="9779"/>
                </a:cubicBezTo>
                <a:cubicBezTo>
                  <a:pt x="6484" y="9791"/>
                  <a:pt x="6496" y="9802"/>
                  <a:pt x="6507" y="9802"/>
                </a:cubicBezTo>
                <a:cubicBezTo>
                  <a:pt x="6531" y="9825"/>
                  <a:pt x="6566" y="9849"/>
                  <a:pt x="6590" y="9872"/>
                </a:cubicBezTo>
                <a:cubicBezTo>
                  <a:pt x="6601" y="9872"/>
                  <a:pt x="6613" y="9885"/>
                  <a:pt x="6625" y="9896"/>
                </a:cubicBezTo>
                <a:cubicBezTo>
                  <a:pt x="6672" y="9919"/>
                  <a:pt x="6707" y="9943"/>
                  <a:pt x="6754" y="9966"/>
                </a:cubicBezTo>
                <a:cubicBezTo>
                  <a:pt x="6801" y="10002"/>
                  <a:pt x="6836" y="10013"/>
                  <a:pt x="6883" y="10036"/>
                </a:cubicBezTo>
                <a:cubicBezTo>
                  <a:pt x="6895" y="10049"/>
                  <a:pt x="6906" y="10049"/>
                  <a:pt x="6918" y="10060"/>
                </a:cubicBezTo>
                <a:cubicBezTo>
                  <a:pt x="6953" y="10072"/>
                  <a:pt x="6989" y="10096"/>
                  <a:pt x="7023" y="10107"/>
                </a:cubicBezTo>
                <a:cubicBezTo>
                  <a:pt x="7035" y="10107"/>
                  <a:pt x="7047" y="10119"/>
                  <a:pt x="7059" y="10119"/>
                </a:cubicBezTo>
                <a:cubicBezTo>
                  <a:pt x="7106" y="10142"/>
                  <a:pt x="7153" y="10154"/>
                  <a:pt x="7200" y="10177"/>
                </a:cubicBezTo>
                <a:cubicBezTo>
                  <a:pt x="7234" y="10189"/>
                  <a:pt x="7270" y="10201"/>
                  <a:pt x="7293" y="10213"/>
                </a:cubicBezTo>
                <a:cubicBezTo>
                  <a:pt x="7246" y="10529"/>
                  <a:pt x="7200" y="10857"/>
                  <a:pt x="7153" y="11174"/>
                </a:cubicBezTo>
                <a:cubicBezTo>
                  <a:pt x="6929" y="11185"/>
                  <a:pt x="6695" y="11256"/>
                  <a:pt x="6449" y="11385"/>
                </a:cubicBezTo>
                <a:cubicBezTo>
                  <a:pt x="5945" y="11643"/>
                  <a:pt x="5746" y="12112"/>
                  <a:pt x="5746" y="12605"/>
                </a:cubicBezTo>
                <a:lnTo>
                  <a:pt x="5746" y="12616"/>
                </a:lnTo>
                <a:cubicBezTo>
                  <a:pt x="5757" y="12675"/>
                  <a:pt x="5757" y="12722"/>
                  <a:pt x="5757" y="12780"/>
                </a:cubicBezTo>
                <a:cubicBezTo>
                  <a:pt x="5757" y="12780"/>
                  <a:pt x="5769" y="12780"/>
                  <a:pt x="5769" y="12792"/>
                </a:cubicBezTo>
                <a:cubicBezTo>
                  <a:pt x="5769" y="12839"/>
                  <a:pt x="5780" y="12897"/>
                  <a:pt x="5793" y="12944"/>
                </a:cubicBezTo>
                <a:cubicBezTo>
                  <a:pt x="5793" y="12956"/>
                  <a:pt x="5804" y="12980"/>
                  <a:pt x="5804" y="12991"/>
                </a:cubicBezTo>
                <a:cubicBezTo>
                  <a:pt x="5816" y="13038"/>
                  <a:pt x="5827" y="13074"/>
                  <a:pt x="5840" y="13108"/>
                </a:cubicBezTo>
                <a:cubicBezTo>
                  <a:pt x="5840" y="13132"/>
                  <a:pt x="5851" y="13144"/>
                  <a:pt x="5851" y="13167"/>
                </a:cubicBezTo>
                <a:cubicBezTo>
                  <a:pt x="5874" y="13214"/>
                  <a:pt x="5886" y="13261"/>
                  <a:pt x="5910" y="13319"/>
                </a:cubicBezTo>
                <a:lnTo>
                  <a:pt x="5921" y="13331"/>
                </a:lnTo>
                <a:cubicBezTo>
                  <a:pt x="5933" y="13378"/>
                  <a:pt x="5957" y="13425"/>
                  <a:pt x="5992" y="13472"/>
                </a:cubicBezTo>
                <a:cubicBezTo>
                  <a:pt x="5992" y="13483"/>
                  <a:pt x="6004" y="13496"/>
                  <a:pt x="6015" y="13519"/>
                </a:cubicBezTo>
                <a:cubicBezTo>
                  <a:pt x="6038" y="13554"/>
                  <a:pt x="6062" y="13589"/>
                  <a:pt x="6074" y="13624"/>
                </a:cubicBezTo>
                <a:lnTo>
                  <a:pt x="6109" y="13660"/>
                </a:lnTo>
                <a:lnTo>
                  <a:pt x="6215" y="13800"/>
                </a:lnTo>
                <a:cubicBezTo>
                  <a:pt x="6249" y="13847"/>
                  <a:pt x="6285" y="13882"/>
                  <a:pt x="6332" y="13918"/>
                </a:cubicBezTo>
                <a:lnTo>
                  <a:pt x="6367" y="13952"/>
                </a:lnTo>
                <a:cubicBezTo>
                  <a:pt x="6390" y="13976"/>
                  <a:pt x="6426" y="14011"/>
                  <a:pt x="6460" y="14035"/>
                </a:cubicBezTo>
                <a:cubicBezTo>
                  <a:pt x="6473" y="14046"/>
                  <a:pt x="6484" y="14058"/>
                  <a:pt x="6496" y="14058"/>
                </a:cubicBezTo>
                <a:cubicBezTo>
                  <a:pt x="6543" y="14093"/>
                  <a:pt x="6590" y="14129"/>
                  <a:pt x="6637" y="14152"/>
                </a:cubicBezTo>
                <a:lnTo>
                  <a:pt x="6648" y="14163"/>
                </a:lnTo>
                <a:lnTo>
                  <a:pt x="6789" y="14234"/>
                </a:lnTo>
                <a:cubicBezTo>
                  <a:pt x="6801" y="14234"/>
                  <a:pt x="6812" y="14246"/>
                  <a:pt x="6836" y="14246"/>
                </a:cubicBezTo>
                <a:cubicBezTo>
                  <a:pt x="6871" y="14269"/>
                  <a:pt x="6906" y="14281"/>
                  <a:pt x="6953" y="14293"/>
                </a:cubicBezTo>
                <a:cubicBezTo>
                  <a:pt x="6965" y="14293"/>
                  <a:pt x="6976" y="14293"/>
                  <a:pt x="7000" y="14304"/>
                </a:cubicBezTo>
                <a:cubicBezTo>
                  <a:pt x="7059" y="14316"/>
                  <a:pt x="7106" y="14328"/>
                  <a:pt x="7164" y="14340"/>
                </a:cubicBezTo>
                <a:lnTo>
                  <a:pt x="7398" y="14340"/>
                </a:lnTo>
                <a:cubicBezTo>
                  <a:pt x="7445" y="14340"/>
                  <a:pt x="7481" y="14340"/>
                  <a:pt x="7528" y="14328"/>
                </a:cubicBezTo>
                <a:lnTo>
                  <a:pt x="7586" y="14328"/>
                </a:lnTo>
                <a:cubicBezTo>
                  <a:pt x="7645" y="14316"/>
                  <a:pt x="7715" y="14304"/>
                  <a:pt x="7774" y="14281"/>
                </a:cubicBezTo>
                <a:cubicBezTo>
                  <a:pt x="7833" y="14257"/>
                  <a:pt x="7880" y="14234"/>
                  <a:pt x="7938" y="14210"/>
                </a:cubicBezTo>
                <a:cubicBezTo>
                  <a:pt x="7950" y="14210"/>
                  <a:pt x="7961" y="14199"/>
                  <a:pt x="7973" y="14199"/>
                </a:cubicBezTo>
                <a:cubicBezTo>
                  <a:pt x="8020" y="14176"/>
                  <a:pt x="8067" y="14152"/>
                  <a:pt x="8102" y="14117"/>
                </a:cubicBezTo>
                <a:cubicBezTo>
                  <a:pt x="8114" y="14117"/>
                  <a:pt x="8125" y="14117"/>
                  <a:pt x="8125" y="14105"/>
                </a:cubicBezTo>
                <a:cubicBezTo>
                  <a:pt x="8172" y="14082"/>
                  <a:pt x="8208" y="14058"/>
                  <a:pt x="8243" y="14023"/>
                </a:cubicBezTo>
                <a:lnTo>
                  <a:pt x="8255" y="14011"/>
                </a:lnTo>
                <a:cubicBezTo>
                  <a:pt x="8302" y="13976"/>
                  <a:pt x="8336" y="13952"/>
                  <a:pt x="8372" y="13918"/>
                </a:cubicBezTo>
                <a:cubicBezTo>
                  <a:pt x="8372" y="13905"/>
                  <a:pt x="8383" y="13894"/>
                  <a:pt x="8383" y="13894"/>
                </a:cubicBezTo>
                <a:cubicBezTo>
                  <a:pt x="8419" y="13859"/>
                  <a:pt x="8454" y="13824"/>
                  <a:pt x="8477" y="13788"/>
                </a:cubicBezTo>
                <a:cubicBezTo>
                  <a:pt x="8513" y="13741"/>
                  <a:pt x="8536" y="13707"/>
                  <a:pt x="8560" y="13671"/>
                </a:cubicBezTo>
                <a:cubicBezTo>
                  <a:pt x="8571" y="13660"/>
                  <a:pt x="8571" y="13648"/>
                  <a:pt x="8571" y="13648"/>
                </a:cubicBezTo>
                <a:cubicBezTo>
                  <a:pt x="8594" y="13601"/>
                  <a:pt x="8618" y="13566"/>
                  <a:pt x="8641" y="13530"/>
                </a:cubicBezTo>
                <a:lnTo>
                  <a:pt x="8641" y="13507"/>
                </a:lnTo>
                <a:cubicBezTo>
                  <a:pt x="8665" y="13460"/>
                  <a:pt x="8677" y="13425"/>
                  <a:pt x="8688" y="13390"/>
                </a:cubicBezTo>
                <a:cubicBezTo>
                  <a:pt x="8688" y="13378"/>
                  <a:pt x="8700" y="13378"/>
                  <a:pt x="8700" y="13366"/>
                </a:cubicBezTo>
                <a:cubicBezTo>
                  <a:pt x="8712" y="13331"/>
                  <a:pt x="8724" y="13285"/>
                  <a:pt x="8735" y="13238"/>
                </a:cubicBezTo>
                <a:lnTo>
                  <a:pt x="8735" y="13214"/>
                </a:lnTo>
                <a:cubicBezTo>
                  <a:pt x="8747" y="13167"/>
                  <a:pt x="8758" y="13120"/>
                  <a:pt x="8758" y="13085"/>
                </a:cubicBezTo>
                <a:cubicBezTo>
                  <a:pt x="8841" y="12370"/>
                  <a:pt x="8430" y="11584"/>
                  <a:pt x="7774" y="11291"/>
                </a:cubicBezTo>
                <a:lnTo>
                  <a:pt x="7914" y="10307"/>
                </a:lnTo>
                <a:lnTo>
                  <a:pt x="8044" y="10307"/>
                </a:lnTo>
                <a:cubicBezTo>
                  <a:pt x="8091" y="10307"/>
                  <a:pt x="8149" y="10307"/>
                  <a:pt x="8196" y="10294"/>
                </a:cubicBezTo>
                <a:cubicBezTo>
                  <a:pt x="8255" y="10294"/>
                  <a:pt x="8313" y="10283"/>
                  <a:pt x="8360" y="10271"/>
                </a:cubicBezTo>
                <a:lnTo>
                  <a:pt x="8407" y="10271"/>
                </a:lnTo>
                <a:cubicBezTo>
                  <a:pt x="8454" y="10260"/>
                  <a:pt x="8489" y="10248"/>
                  <a:pt x="8536" y="10248"/>
                </a:cubicBezTo>
                <a:cubicBezTo>
                  <a:pt x="8547" y="10236"/>
                  <a:pt x="8571" y="10236"/>
                  <a:pt x="8583" y="10236"/>
                </a:cubicBezTo>
                <a:cubicBezTo>
                  <a:pt x="8641" y="10224"/>
                  <a:pt x="8688" y="10201"/>
                  <a:pt x="8747" y="10189"/>
                </a:cubicBezTo>
                <a:cubicBezTo>
                  <a:pt x="8818" y="10166"/>
                  <a:pt x="8876" y="10142"/>
                  <a:pt x="8935" y="10119"/>
                </a:cubicBezTo>
                <a:cubicBezTo>
                  <a:pt x="8946" y="10107"/>
                  <a:pt x="8969" y="10096"/>
                  <a:pt x="8993" y="10096"/>
                </a:cubicBezTo>
                <a:cubicBezTo>
                  <a:pt x="9029" y="10072"/>
                  <a:pt x="9063" y="10060"/>
                  <a:pt x="9110" y="10036"/>
                </a:cubicBezTo>
                <a:cubicBezTo>
                  <a:pt x="9122" y="10025"/>
                  <a:pt x="9146" y="10013"/>
                  <a:pt x="9169" y="10002"/>
                </a:cubicBezTo>
                <a:cubicBezTo>
                  <a:pt x="9204" y="9990"/>
                  <a:pt x="9240" y="9966"/>
                  <a:pt x="9274" y="9943"/>
                </a:cubicBezTo>
                <a:cubicBezTo>
                  <a:pt x="9298" y="9931"/>
                  <a:pt x="9310" y="9919"/>
                  <a:pt x="9321" y="9919"/>
                </a:cubicBezTo>
                <a:cubicBezTo>
                  <a:pt x="9427" y="9849"/>
                  <a:pt x="9521" y="9779"/>
                  <a:pt x="9603" y="9708"/>
                </a:cubicBezTo>
                <a:cubicBezTo>
                  <a:pt x="9626" y="9697"/>
                  <a:pt x="9638" y="9685"/>
                  <a:pt x="9649" y="9673"/>
                </a:cubicBezTo>
                <a:cubicBezTo>
                  <a:pt x="9673" y="9650"/>
                  <a:pt x="9709" y="9627"/>
                  <a:pt x="9732" y="9603"/>
                </a:cubicBezTo>
                <a:cubicBezTo>
                  <a:pt x="9743" y="9591"/>
                  <a:pt x="9767" y="9580"/>
                  <a:pt x="9779" y="9556"/>
                </a:cubicBezTo>
                <a:lnTo>
                  <a:pt x="9861" y="9474"/>
                </a:lnTo>
                <a:cubicBezTo>
                  <a:pt x="9861" y="9462"/>
                  <a:pt x="9873" y="9450"/>
                  <a:pt x="9884" y="9439"/>
                </a:cubicBezTo>
                <a:cubicBezTo>
                  <a:pt x="9954" y="9356"/>
                  <a:pt x="10025" y="9275"/>
                  <a:pt x="10084" y="9192"/>
                </a:cubicBezTo>
                <a:cubicBezTo>
                  <a:pt x="10095" y="9181"/>
                  <a:pt x="10095" y="9169"/>
                  <a:pt x="10107" y="9145"/>
                </a:cubicBezTo>
                <a:cubicBezTo>
                  <a:pt x="10131" y="9122"/>
                  <a:pt x="10142" y="9087"/>
                  <a:pt x="10165" y="9052"/>
                </a:cubicBezTo>
                <a:cubicBezTo>
                  <a:pt x="10178" y="9040"/>
                  <a:pt x="10178" y="9028"/>
                  <a:pt x="10189" y="9005"/>
                </a:cubicBezTo>
                <a:cubicBezTo>
                  <a:pt x="10212" y="8981"/>
                  <a:pt x="10224" y="8947"/>
                  <a:pt x="10236" y="8911"/>
                </a:cubicBezTo>
                <a:cubicBezTo>
                  <a:pt x="10248" y="8900"/>
                  <a:pt x="10259" y="8887"/>
                  <a:pt x="10259" y="8864"/>
                </a:cubicBezTo>
                <a:cubicBezTo>
                  <a:pt x="10306" y="8770"/>
                  <a:pt x="10342" y="8676"/>
                  <a:pt x="10376" y="8583"/>
                </a:cubicBezTo>
                <a:cubicBezTo>
                  <a:pt x="10376" y="8571"/>
                  <a:pt x="10376" y="8548"/>
                  <a:pt x="10389" y="8536"/>
                </a:cubicBezTo>
                <a:cubicBezTo>
                  <a:pt x="10400" y="8501"/>
                  <a:pt x="10400" y="8465"/>
                  <a:pt x="10412" y="8431"/>
                </a:cubicBezTo>
                <a:cubicBezTo>
                  <a:pt x="10423" y="8419"/>
                  <a:pt x="10423" y="8395"/>
                  <a:pt x="10423" y="8384"/>
                </a:cubicBezTo>
                <a:cubicBezTo>
                  <a:pt x="10435" y="8348"/>
                  <a:pt x="10447" y="8313"/>
                  <a:pt x="10447" y="8278"/>
                </a:cubicBezTo>
                <a:cubicBezTo>
                  <a:pt x="10447" y="8254"/>
                  <a:pt x="10459" y="8243"/>
                  <a:pt x="10459" y="8231"/>
                </a:cubicBezTo>
                <a:cubicBezTo>
                  <a:pt x="10494" y="8020"/>
                  <a:pt x="10506" y="7798"/>
                  <a:pt x="10494" y="7574"/>
                </a:cubicBezTo>
                <a:cubicBezTo>
                  <a:pt x="11009" y="7481"/>
                  <a:pt x="11538" y="7376"/>
                  <a:pt x="12065" y="7293"/>
                </a:cubicBezTo>
                <a:cubicBezTo>
                  <a:pt x="12065" y="7316"/>
                  <a:pt x="12077" y="7340"/>
                  <a:pt x="12088" y="7352"/>
                </a:cubicBezTo>
                <a:lnTo>
                  <a:pt x="12088" y="7363"/>
                </a:lnTo>
                <a:lnTo>
                  <a:pt x="12158" y="7504"/>
                </a:lnTo>
                <a:cubicBezTo>
                  <a:pt x="12171" y="7527"/>
                  <a:pt x="12182" y="7540"/>
                  <a:pt x="12182" y="7551"/>
                </a:cubicBezTo>
                <a:lnTo>
                  <a:pt x="12252" y="7657"/>
                </a:lnTo>
                <a:cubicBezTo>
                  <a:pt x="12264" y="7668"/>
                  <a:pt x="12276" y="7692"/>
                  <a:pt x="12276" y="7704"/>
                </a:cubicBezTo>
                <a:cubicBezTo>
                  <a:pt x="12311" y="7751"/>
                  <a:pt x="12346" y="7798"/>
                  <a:pt x="12382" y="7832"/>
                </a:cubicBezTo>
                <a:lnTo>
                  <a:pt x="12393" y="7832"/>
                </a:lnTo>
                <a:cubicBezTo>
                  <a:pt x="12429" y="7879"/>
                  <a:pt x="12463" y="7915"/>
                  <a:pt x="12499" y="7962"/>
                </a:cubicBezTo>
                <a:lnTo>
                  <a:pt x="12534" y="7996"/>
                </a:lnTo>
                <a:cubicBezTo>
                  <a:pt x="12569" y="8020"/>
                  <a:pt x="12604" y="8043"/>
                  <a:pt x="12627" y="8067"/>
                </a:cubicBezTo>
                <a:cubicBezTo>
                  <a:pt x="12640" y="8079"/>
                  <a:pt x="12663" y="8090"/>
                  <a:pt x="12674" y="8102"/>
                </a:cubicBezTo>
                <a:cubicBezTo>
                  <a:pt x="12721" y="8137"/>
                  <a:pt x="12757" y="8161"/>
                  <a:pt x="12815" y="8196"/>
                </a:cubicBezTo>
                <a:lnTo>
                  <a:pt x="12956" y="8267"/>
                </a:lnTo>
                <a:cubicBezTo>
                  <a:pt x="12979" y="8278"/>
                  <a:pt x="12991" y="8278"/>
                  <a:pt x="13003" y="8290"/>
                </a:cubicBezTo>
                <a:cubicBezTo>
                  <a:pt x="13049" y="8301"/>
                  <a:pt x="13085" y="8313"/>
                  <a:pt x="13120" y="8325"/>
                </a:cubicBezTo>
                <a:cubicBezTo>
                  <a:pt x="13143" y="8337"/>
                  <a:pt x="13155" y="8337"/>
                  <a:pt x="13167" y="8337"/>
                </a:cubicBezTo>
                <a:cubicBezTo>
                  <a:pt x="13226" y="8360"/>
                  <a:pt x="13284" y="8372"/>
                  <a:pt x="13343" y="8372"/>
                </a:cubicBezTo>
                <a:cubicBezTo>
                  <a:pt x="13401" y="8384"/>
                  <a:pt x="13448" y="8384"/>
                  <a:pt x="13507" y="8384"/>
                </a:cubicBezTo>
                <a:lnTo>
                  <a:pt x="13565" y="8384"/>
                </a:lnTo>
                <a:cubicBezTo>
                  <a:pt x="13612" y="8384"/>
                  <a:pt x="13659" y="8372"/>
                  <a:pt x="13706" y="8372"/>
                </a:cubicBezTo>
                <a:cubicBezTo>
                  <a:pt x="13718" y="8372"/>
                  <a:pt x="13742" y="8360"/>
                  <a:pt x="13753" y="8360"/>
                </a:cubicBezTo>
                <a:cubicBezTo>
                  <a:pt x="13823" y="8348"/>
                  <a:pt x="13882" y="8337"/>
                  <a:pt x="13953" y="8313"/>
                </a:cubicBezTo>
                <a:cubicBezTo>
                  <a:pt x="14000" y="8301"/>
                  <a:pt x="14058" y="8278"/>
                  <a:pt x="14105" y="8254"/>
                </a:cubicBezTo>
                <a:cubicBezTo>
                  <a:pt x="14117" y="8243"/>
                  <a:pt x="14128" y="8243"/>
                  <a:pt x="14140" y="8231"/>
                </a:cubicBezTo>
                <a:lnTo>
                  <a:pt x="14281" y="8161"/>
                </a:lnTo>
                <a:cubicBezTo>
                  <a:pt x="14292" y="8149"/>
                  <a:pt x="14292" y="8149"/>
                  <a:pt x="14304" y="8149"/>
                </a:cubicBezTo>
                <a:cubicBezTo>
                  <a:pt x="14339" y="8114"/>
                  <a:pt x="14375" y="8090"/>
                  <a:pt x="14410" y="8067"/>
                </a:cubicBezTo>
                <a:cubicBezTo>
                  <a:pt x="14422" y="8056"/>
                  <a:pt x="14422" y="8056"/>
                  <a:pt x="14433" y="8056"/>
                </a:cubicBezTo>
                <a:lnTo>
                  <a:pt x="14539" y="7950"/>
                </a:lnTo>
                <a:cubicBezTo>
                  <a:pt x="14550" y="7950"/>
                  <a:pt x="14550" y="7938"/>
                  <a:pt x="14562" y="7926"/>
                </a:cubicBezTo>
                <a:cubicBezTo>
                  <a:pt x="14597" y="7891"/>
                  <a:pt x="14621" y="7856"/>
                  <a:pt x="14656" y="7821"/>
                </a:cubicBezTo>
                <a:cubicBezTo>
                  <a:pt x="14680" y="7785"/>
                  <a:pt x="14714" y="7751"/>
                  <a:pt x="14738" y="7704"/>
                </a:cubicBezTo>
                <a:cubicBezTo>
                  <a:pt x="14738" y="7704"/>
                  <a:pt x="14750" y="7692"/>
                  <a:pt x="14750" y="7680"/>
                </a:cubicBezTo>
                <a:cubicBezTo>
                  <a:pt x="14773" y="7645"/>
                  <a:pt x="14797" y="7598"/>
                  <a:pt x="14808" y="7563"/>
                </a:cubicBezTo>
                <a:cubicBezTo>
                  <a:pt x="14808" y="7551"/>
                  <a:pt x="14820" y="7551"/>
                  <a:pt x="14820" y="7540"/>
                </a:cubicBezTo>
                <a:cubicBezTo>
                  <a:pt x="14832" y="7504"/>
                  <a:pt x="14855" y="7469"/>
                  <a:pt x="14867" y="7434"/>
                </a:cubicBezTo>
                <a:lnTo>
                  <a:pt x="14867" y="7410"/>
                </a:lnTo>
                <a:cubicBezTo>
                  <a:pt x="14878" y="7363"/>
                  <a:pt x="14891" y="7316"/>
                  <a:pt x="14902" y="7282"/>
                </a:cubicBezTo>
                <a:cubicBezTo>
                  <a:pt x="14902" y="7270"/>
                  <a:pt x="14914" y="7258"/>
                  <a:pt x="14914" y="7246"/>
                </a:cubicBezTo>
                <a:cubicBezTo>
                  <a:pt x="14925" y="7211"/>
                  <a:pt x="14925" y="7164"/>
                  <a:pt x="14938" y="7118"/>
                </a:cubicBezTo>
                <a:cubicBezTo>
                  <a:pt x="14938" y="7024"/>
                  <a:pt x="14949" y="6930"/>
                  <a:pt x="14938" y="6836"/>
                </a:cubicBezTo>
                <a:cubicBezTo>
                  <a:pt x="14972" y="5969"/>
                  <a:pt x="14328" y="5042"/>
                  <a:pt x="13401" y="5031"/>
                </a:cubicBezTo>
                <a:cubicBezTo>
                  <a:pt x="13155" y="5031"/>
                  <a:pt x="12898" y="5101"/>
                  <a:pt x="12616" y="5242"/>
                </a:cubicBezTo>
                <a:cubicBezTo>
                  <a:pt x="12124" y="5500"/>
                  <a:pt x="11913" y="5969"/>
                  <a:pt x="11924" y="6461"/>
                </a:cubicBezTo>
                <a:lnTo>
                  <a:pt x="11924" y="6472"/>
                </a:lnTo>
                <a:lnTo>
                  <a:pt x="11924" y="6531"/>
                </a:lnTo>
                <a:lnTo>
                  <a:pt x="11924" y="6636"/>
                </a:lnTo>
                <a:lnTo>
                  <a:pt x="11924" y="6649"/>
                </a:lnTo>
                <a:lnTo>
                  <a:pt x="11924" y="6672"/>
                </a:lnTo>
                <a:cubicBezTo>
                  <a:pt x="11408" y="6754"/>
                  <a:pt x="10892" y="6860"/>
                  <a:pt x="10389" y="6941"/>
                </a:cubicBezTo>
                <a:cubicBezTo>
                  <a:pt x="10060" y="5758"/>
                  <a:pt x="9087" y="4737"/>
                  <a:pt x="7786" y="4737"/>
                </a:cubicBezTo>
                <a:cubicBezTo>
                  <a:pt x="7586" y="4737"/>
                  <a:pt x="7387" y="4761"/>
                  <a:pt x="7176" y="4807"/>
                </a:cubicBezTo>
                <a:cubicBezTo>
                  <a:pt x="7023" y="4187"/>
                  <a:pt x="6824" y="3588"/>
                  <a:pt x="6672" y="2967"/>
                </a:cubicBezTo>
                <a:cubicBezTo>
                  <a:pt x="6672" y="2955"/>
                  <a:pt x="6684" y="2955"/>
                  <a:pt x="6684" y="2955"/>
                </a:cubicBezTo>
                <a:cubicBezTo>
                  <a:pt x="6695" y="2944"/>
                  <a:pt x="6707" y="2944"/>
                  <a:pt x="6707" y="2932"/>
                </a:cubicBezTo>
                <a:cubicBezTo>
                  <a:pt x="6754" y="2908"/>
                  <a:pt x="6789" y="2885"/>
                  <a:pt x="6824" y="2861"/>
                </a:cubicBezTo>
                <a:cubicBezTo>
                  <a:pt x="6824" y="2850"/>
                  <a:pt x="6836" y="2850"/>
                  <a:pt x="6848" y="2838"/>
                </a:cubicBezTo>
                <a:cubicBezTo>
                  <a:pt x="6883" y="2814"/>
                  <a:pt x="6918" y="2780"/>
                  <a:pt x="6953" y="2744"/>
                </a:cubicBezTo>
                <a:cubicBezTo>
                  <a:pt x="6953" y="2733"/>
                  <a:pt x="6965" y="2733"/>
                  <a:pt x="6976" y="2721"/>
                </a:cubicBezTo>
                <a:cubicBezTo>
                  <a:pt x="7000" y="2686"/>
                  <a:pt x="7035" y="2650"/>
                  <a:pt x="7070" y="2615"/>
                </a:cubicBezTo>
                <a:cubicBezTo>
                  <a:pt x="7094" y="2580"/>
                  <a:pt x="7117" y="2533"/>
                  <a:pt x="7140" y="2498"/>
                </a:cubicBezTo>
                <a:lnTo>
                  <a:pt x="7164" y="2475"/>
                </a:lnTo>
                <a:cubicBezTo>
                  <a:pt x="7176" y="2439"/>
                  <a:pt x="7200" y="2392"/>
                  <a:pt x="7223" y="2358"/>
                </a:cubicBezTo>
                <a:cubicBezTo>
                  <a:pt x="7223" y="2345"/>
                  <a:pt x="7223" y="2345"/>
                  <a:pt x="7234" y="2334"/>
                </a:cubicBezTo>
                <a:cubicBezTo>
                  <a:pt x="7246" y="2298"/>
                  <a:pt x="7258" y="2264"/>
                  <a:pt x="7270" y="2217"/>
                </a:cubicBezTo>
                <a:cubicBezTo>
                  <a:pt x="7281" y="2217"/>
                  <a:pt x="7281" y="2205"/>
                  <a:pt x="7281" y="2205"/>
                </a:cubicBezTo>
                <a:cubicBezTo>
                  <a:pt x="7293" y="2158"/>
                  <a:pt x="7305" y="2111"/>
                  <a:pt x="7317" y="2076"/>
                </a:cubicBezTo>
                <a:lnTo>
                  <a:pt x="7317" y="2041"/>
                </a:lnTo>
                <a:cubicBezTo>
                  <a:pt x="7328" y="1994"/>
                  <a:pt x="7340" y="1959"/>
                  <a:pt x="7340" y="1912"/>
                </a:cubicBezTo>
                <a:cubicBezTo>
                  <a:pt x="7445" y="1021"/>
                  <a:pt x="6778" y="1"/>
                  <a:pt x="5804"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3617" name="Google Shape;3617;p100"/>
          <p:cNvGrpSpPr/>
          <p:nvPr/>
        </p:nvGrpSpPr>
        <p:grpSpPr>
          <a:xfrm flipH="1">
            <a:off x="235053" y="238429"/>
            <a:ext cx="327767" cy="913867"/>
            <a:chOff x="2458950" y="370151"/>
            <a:chExt cx="176200" cy="491274"/>
          </a:xfrm>
        </p:grpSpPr>
        <p:sp>
          <p:nvSpPr>
            <p:cNvPr id="3618" name="Google Shape;3618;p100"/>
            <p:cNvSpPr/>
            <p:nvPr/>
          </p:nvSpPr>
          <p:spPr>
            <a:xfrm>
              <a:off x="2541639" y="370151"/>
              <a:ext cx="88000" cy="100225"/>
            </a:xfrm>
            <a:custGeom>
              <a:rect b="b" l="l" r="r" t="t"/>
              <a:pathLst>
                <a:path extrusionOk="0" h="4009" w="3520">
                  <a:moveTo>
                    <a:pt x="2021" y="1"/>
                  </a:moveTo>
                  <a:cubicBezTo>
                    <a:pt x="1846" y="1"/>
                    <a:pt x="1681" y="99"/>
                    <a:pt x="1636" y="325"/>
                  </a:cubicBezTo>
                  <a:cubicBezTo>
                    <a:pt x="1585" y="645"/>
                    <a:pt x="1502" y="965"/>
                    <a:pt x="1420" y="1284"/>
                  </a:cubicBezTo>
                  <a:cubicBezTo>
                    <a:pt x="1203" y="1192"/>
                    <a:pt x="976" y="1099"/>
                    <a:pt x="749" y="1037"/>
                  </a:cubicBezTo>
                  <a:cubicBezTo>
                    <a:pt x="704" y="1024"/>
                    <a:pt x="661" y="1018"/>
                    <a:pt x="620" y="1018"/>
                  </a:cubicBezTo>
                  <a:cubicBezTo>
                    <a:pt x="159" y="1018"/>
                    <a:pt x="0" y="1761"/>
                    <a:pt x="512" y="1903"/>
                  </a:cubicBezTo>
                  <a:cubicBezTo>
                    <a:pt x="728" y="1965"/>
                    <a:pt x="945" y="2048"/>
                    <a:pt x="1152" y="2141"/>
                  </a:cubicBezTo>
                  <a:cubicBezTo>
                    <a:pt x="1007" y="2584"/>
                    <a:pt x="842" y="3028"/>
                    <a:pt x="677" y="3461"/>
                  </a:cubicBezTo>
                  <a:cubicBezTo>
                    <a:pt x="552" y="3791"/>
                    <a:pt x="823" y="4008"/>
                    <a:pt x="1099" y="4008"/>
                  </a:cubicBezTo>
                  <a:cubicBezTo>
                    <a:pt x="1281" y="4008"/>
                    <a:pt x="1466" y="3915"/>
                    <a:pt x="1544" y="3698"/>
                  </a:cubicBezTo>
                  <a:cubicBezTo>
                    <a:pt x="1698" y="3306"/>
                    <a:pt x="1842" y="2904"/>
                    <a:pt x="1977" y="2512"/>
                  </a:cubicBezTo>
                  <a:cubicBezTo>
                    <a:pt x="2224" y="2615"/>
                    <a:pt x="2472" y="2698"/>
                    <a:pt x="2740" y="2749"/>
                  </a:cubicBezTo>
                  <a:cubicBezTo>
                    <a:pt x="2775" y="2756"/>
                    <a:pt x="2809" y="2759"/>
                    <a:pt x="2841" y="2759"/>
                  </a:cubicBezTo>
                  <a:cubicBezTo>
                    <a:pt x="3334" y="2759"/>
                    <a:pt x="3519" y="1990"/>
                    <a:pt x="2977" y="1883"/>
                  </a:cubicBezTo>
                  <a:cubicBezTo>
                    <a:pt x="2729" y="1831"/>
                    <a:pt x="2482" y="1749"/>
                    <a:pt x="2255" y="1656"/>
                  </a:cubicBezTo>
                  <a:cubicBezTo>
                    <a:pt x="2358" y="1295"/>
                    <a:pt x="2441" y="934"/>
                    <a:pt x="2513" y="573"/>
                  </a:cubicBezTo>
                  <a:cubicBezTo>
                    <a:pt x="2575" y="225"/>
                    <a:pt x="2286" y="1"/>
                    <a:pt x="2021" y="1"/>
                  </a:cubicBez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619" name="Google Shape;3619;p100"/>
            <p:cNvSpPr/>
            <p:nvPr/>
          </p:nvSpPr>
          <p:spPr>
            <a:xfrm>
              <a:off x="2458950" y="728400"/>
              <a:ext cx="67825" cy="58925"/>
            </a:xfrm>
            <a:custGeom>
              <a:rect b="b" l="l" r="r" t="t"/>
              <a:pathLst>
                <a:path extrusionOk="0" h="2357" w="2713">
                  <a:moveTo>
                    <a:pt x="1510" y="0"/>
                  </a:moveTo>
                  <a:cubicBezTo>
                    <a:pt x="1288" y="0"/>
                    <a:pt x="1065" y="67"/>
                    <a:pt x="877" y="205"/>
                  </a:cubicBezTo>
                  <a:cubicBezTo>
                    <a:pt x="774" y="287"/>
                    <a:pt x="671" y="370"/>
                    <a:pt x="558" y="452"/>
                  </a:cubicBezTo>
                  <a:cubicBezTo>
                    <a:pt x="93" y="792"/>
                    <a:pt x="0" y="1473"/>
                    <a:pt x="351" y="1938"/>
                  </a:cubicBezTo>
                  <a:cubicBezTo>
                    <a:pt x="552" y="2212"/>
                    <a:pt x="872" y="2357"/>
                    <a:pt x="1196" y="2357"/>
                  </a:cubicBezTo>
                  <a:cubicBezTo>
                    <a:pt x="1421" y="2357"/>
                    <a:pt x="1647" y="2288"/>
                    <a:pt x="1837" y="2144"/>
                  </a:cubicBezTo>
                  <a:cubicBezTo>
                    <a:pt x="1940" y="2072"/>
                    <a:pt x="2053" y="1989"/>
                    <a:pt x="2156" y="1906"/>
                  </a:cubicBezTo>
                  <a:cubicBezTo>
                    <a:pt x="2621" y="1556"/>
                    <a:pt x="2713" y="886"/>
                    <a:pt x="2362" y="421"/>
                  </a:cubicBezTo>
                  <a:cubicBezTo>
                    <a:pt x="2160" y="145"/>
                    <a:pt x="1837" y="0"/>
                    <a:pt x="1510" y="0"/>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620" name="Google Shape;3620;p100"/>
            <p:cNvSpPr/>
            <p:nvPr/>
          </p:nvSpPr>
          <p:spPr>
            <a:xfrm>
              <a:off x="2521600" y="807300"/>
              <a:ext cx="63725" cy="54125"/>
            </a:xfrm>
            <a:custGeom>
              <a:rect b="b" l="l" r="r" t="t"/>
              <a:pathLst>
                <a:path extrusionOk="0" h="2165" w="2549">
                  <a:moveTo>
                    <a:pt x="1157" y="1"/>
                  </a:moveTo>
                  <a:cubicBezTo>
                    <a:pt x="631" y="1"/>
                    <a:pt x="159" y="384"/>
                    <a:pt x="83" y="917"/>
                  </a:cubicBezTo>
                  <a:cubicBezTo>
                    <a:pt x="1" y="1484"/>
                    <a:pt x="413" y="2031"/>
                    <a:pt x="991" y="2113"/>
                  </a:cubicBezTo>
                  <a:lnTo>
                    <a:pt x="1270" y="2154"/>
                  </a:lnTo>
                  <a:cubicBezTo>
                    <a:pt x="1319" y="2162"/>
                    <a:pt x="1367" y="2165"/>
                    <a:pt x="1415" y="2165"/>
                  </a:cubicBezTo>
                  <a:cubicBezTo>
                    <a:pt x="1927" y="2165"/>
                    <a:pt x="2391" y="1776"/>
                    <a:pt x="2466" y="1257"/>
                  </a:cubicBezTo>
                  <a:cubicBezTo>
                    <a:pt x="2549" y="680"/>
                    <a:pt x="2136" y="133"/>
                    <a:pt x="1569" y="50"/>
                  </a:cubicBezTo>
                  <a:lnTo>
                    <a:pt x="1290" y="9"/>
                  </a:lnTo>
                  <a:cubicBezTo>
                    <a:pt x="1246" y="3"/>
                    <a:pt x="1201" y="1"/>
                    <a:pt x="1157" y="1"/>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621" name="Google Shape;3621;p100"/>
            <p:cNvSpPr/>
            <p:nvPr/>
          </p:nvSpPr>
          <p:spPr>
            <a:xfrm>
              <a:off x="2562825" y="714100"/>
              <a:ext cx="72325" cy="53275"/>
            </a:xfrm>
            <a:custGeom>
              <a:rect b="b" l="l" r="r" t="t"/>
              <a:pathLst>
                <a:path extrusionOk="0" h="2131" w="2893">
                  <a:moveTo>
                    <a:pt x="1426" y="1"/>
                  </a:moveTo>
                  <a:cubicBezTo>
                    <a:pt x="216" y="1"/>
                    <a:pt x="1" y="1930"/>
                    <a:pt x="1302" y="2118"/>
                  </a:cubicBezTo>
                  <a:cubicBezTo>
                    <a:pt x="1362" y="2127"/>
                    <a:pt x="1420" y="2131"/>
                    <a:pt x="1475" y="2131"/>
                  </a:cubicBezTo>
                  <a:cubicBezTo>
                    <a:pt x="2677" y="2131"/>
                    <a:pt x="2892" y="200"/>
                    <a:pt x="1601" y="14"/>
                  </a:cubicBezTo>
                  <a:cubicBezTo>
                    <a:pt x="1541" y="5"/>
                    <a:pt x="1482" y="1"/>
                    <a:pt x="1426" y="1"/>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3622" name="Google Shape;3622;p100"/>
          <p:cNvGrpSpPr/>
          <p:nvPr/>
        </p:nvGrpSpPr>
        <p:grpSpPr>
          <a:xfrm rot="1800362">
            <a:off x="7753496" y="4191553"/>
            <a:ext cx="1600852" cy="1630996"/>
            <a:chOff x="5510175" y="238275"/>
            <a:chExt cx="2841932" cy="2895701"/>
          </a:xfrm>
        </p:grpSpPr>
        <p:sp>
          <p:nvSpPr>
            <p:cNvPr id="3623" name="Google Shape;3623;p100"/>
            <p:cNvSpPr/>
            <p:nvPr/>
          </p:nvSpPr>
          <p:spPr>
            <a:xfrm>
              <a:off x="5510175" y="238275"/>
              <a:ext cx="2841932" cy="2895701"/>
            </a:xfrm>
            <a:custGeom>
              <a:rect b="b" l="l" r="r" t="t"/>
              <a:pathLst>
                <a:path extrusionOk="0" h="31343" w="30761">
                  <a:moveTo>
                    <a:pt x="25462" y="1"/>
                  </a:moveTo>
                  <a:cubicBezTo>
                    <a:pt x="25003" y="1"/>
                    <a:pt x="24504" y="84"/>
                    <a:pt x="23962" y="262"/>
                  </a:cubicBezTo>
                  <a:cubicBezTo>
                    <a:pt x="22714" y="644"/>
                    <a:pt x="21848" y="1706"/>
                    <a:pt x="21270" y="2862"/>
                  </a:cubicBezTo>
                  <a:cubicBezTo>
                    <a:pt x="20785" y="3728"/>
                    <a:pt x="20693" y="5740"/>
                    <a:pt x="19919" y="6421"/>
                  </a:cubicBezTo>
                  <a:cubicBezTo>
                    <a:pt x="19549" y="6724"/>
                    <a:pt x="19197" y="6855"/>
                    <a:pt x="18859" y="6855"/>
                  </a:cubicBezTo>
                  <a:cubicBezTo>
                    <a:pt x="16740" y="6855"/>
                    <a:pt x="15176" y="1692"/>
                    <a:pt x="13183" y="1603"/>
                  </a:cubicBezTo>
                  <a:cubicBezTo>
                    <a:pt x="13116" y="1599"/>
                    <a:pt x="13051" y="1598"/>
                    <a:pt x="12987" y="1598"/>
                  </a:cubicBezTo>
                  <a:cubicBezTo>
                    <a:pt x="9937" y="1598"/>
                    <a:pt x="10508" y="5882"/>
                    <a:pt x="11357" y="7762"/>
                  </a:cubicBezTo>
                  <a:cubicBezTo>
                    <a:pt x="11842" y="8917"/>
                    <a:pt x="12420" y="10072"/>
                    <a:pt x="13276" y="11134"/>
                  </a:cubicBezTo>
                  <a:cubicBezTo>
                    <a:pt x="13956" y="12094"/>
                    <a:pt x="15205" y="12867"/>
                    <a:pt x="15586" y="14116"/>
                  </a:cubicBezTo>
                  <a:cubicBezTo>
                    <a:pt x="16357" y="16711"/>
                    <a:pt x="14815" y="17501"/>
                    <a:pt x="12974" y="17501"/>
                  </a:cubicBezTo>
                  <a:cubicBezTo>
                    <a:pt x="11807" y="17501"/>
                    <a:pt x="10520" y="17184"/>
                    <a:pt x="9624" y="16808"/>
                  </a:cubicBezTo>
                  <a:cubicBezTo>
                    <a:pt x="8752" y="16450"/>
                    <a:pt x="7859" y="16277"/>
                    <a:pt x="6986" y="16277"/>
                  </a:cubicBezTo>
                  <a:cubicBezTo>
                    <a:pt x="4586" y="16277"/>
                    <a:pt x="2333" y="17587"/>
                    <a:pt x="1062" y="19985"/>
                  </a:cubicBezTo>
                  <a:cubicBezTo>
                    <a:pt x="0" y="22203"/>
                    <a:pt x="93" y="25472"/>
                    <a:pt x="1248" y="27783"/>
                  </a:cubicBezTo>
                  <a:cubicBezTo>
                    <a:pt x="1953" y="29293"/>
                    <a:pt x="2762" y="29890"/>
                    <a:pt x="3534" y="29890"/>
                  </a:cubicBezTo>
                  <a:cubicBezTo>
                    <a:pt x="4978" y="29890"/>
                    <a:pt x="6291" y="27799"/>
                    <a:pt x="6540" y="25669"/>
                  </a:cubicBezTo>
                  <a:cubicBezTo>
                    <a:pt x="6754" y="23757"/>
                    <a:pt x="7623" y="23083"/>
                    <a:pt x="8725" y="23083"/>
                  </a:cubicBezTo>
                  <a:cubicBezTo>
                    <a:pt x="10121" y="23083"/>
                    <a:pt x="11892" y="24164"/>
                    <a:pt x="13183" y="25184"/>
                  </a:cubicBezTo>
                  <a:cubicBezTo>
                    <a:pt x="14106" y="25895"/>
                    <a:pt x="14783" y="26188"/>
                    <a:pt x="15317" y="26188"/>
                  </a:cubicBezTo>
                  <a:cubicBezTo>
                    <a:pt x="16736" y="26188"/>
                    <a:pt x="17148" y="24117"/>
                    <a:pt x="18474" y="22295"/>
                  </a:cubicBezTo>
                  <a:cubicBezTo>
                    <a:pt x="19049" y="21552"/>
                    <a:pt x="19836" y="21252"/>
                    <a:pt x="20692" y="21252"/>
                  </a:cubicBezTo>
                  <a:cubicBezTo>
                    <a:pt x="22710" y="21252"/>
                    <a:pt x="25108" y="22925"/>
                    <a:pt x="25984" y="24410"/>
                  </a:cubicBezTo>
                  <a:cubicBezTo>
                    <a:pt x="26655" y="25669"/>
                    <a:pt x="26944" y="27010"/>
                    <a:pt x="27336" y="28454"/>
                  </a:cubicBezTo>
                  <a:cubicBezTo>
                    <a:pt x="27624" y="29227"/>
                    <a:pt x="27624" y="30671"/>
                    <a:pt x="28006" y="31342"/>
                  </a:cubicBezTo>
                  <a:lnTo>
                    <a:pt x="28099" y="31146"/>
                  </a:lnTo>
                  <a:cubicBezTo>
                    <a:pt x="28129" y="31161"/>
                    <a:pt x="28159" y="31168"/>
                    <a:pt x="28189" y="31168"/>
                  </a:cubicBezTo>
                  <a:cubicBezTo>
                    <a:pt x="28548" y="31168"/>
                    <a:pt x="28887" y="30143"/>
                    <a:pt x="29069" y="29609"/>
                  </a:cubicBezTo>
                  <a:cubicBezTo>
                    <a:pt x="30502" y="24802"/>
                    <a:pt x="29935" y="19315"/>
                    <a:pt x="30409" y="14311"/>
                  </a:cubicBezTo>
                  <a:cubicBezTo>
                    <a:pt x="30760" y="10859"/>
                    <a:pt x="30710" y="1"/>
                    <a:pt x="25462"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624" name="Google Shape;3624;p100"/>
            <p:cNvSpPr/>
            <p:nvPr/>
          </p:nvSpPr>
          <p:spPr>
            <a:xfrm>
              <a:off x="5774125" y="2413353"/>
              <a:ext cx="160200" cy="180987"/>
            </a:xfrm>
            <a:custGeom>
              <a:rect b="b" l="l" r="r" t="t"/>
              <a:pathLst>
                <a:path extrusionOk="0" h="1959" w="1734">
                  <a:moveTo>
                    <a:pt x="991" y="1"/>
                  </a:moveTo>
                  <a:cubicBezTo>
                    <a:pt x="816" y="1"/>
                    <a:pt x="681" y="104"/>
                    <a:pt x="578" y="249"/>
                  </a:cubicBezTo>
                  <a:cubicBezTo>
                    <a:pt x="568" y="258"/>
                    <a:pt x="557" y="279"/>
                    <a:pt x="537" y="300"/>
                  </a:cubicBezTo>
                  <a:cubicBezTo>
                    <a:pt x="351" y="320"/>
                    <a:pt x="217" y="465"/>
                    <a:pt x="145" y="650"/>
                  </a:cubicBezTo>
                  <a:cubicBezTo>
                    <a:pt x="0" y="1012"/>
                    <a:pt x="0" y="1393"/>
                    <a:pt x="248" y="1703"/>
                  </a:cubicBezTo>
                  <a:cubicBezTo>
                    <a:pt x="381" y="1873"/>
                    <a:pt x="606" y="1959"/>
                    <a:pt x="825" y="1959"/>
                  </a:cubicBezTo>
                  <a:cubicBezTo>
                    <a:pt x="910" y="1959"/>
                    <a:pt x="995" y="1946"/>
                    <a:pt x="1073" y="1920"/>
                  </a:cubicBezTo>
                  <a:cubicBezTo>
                    <a:pt x="1373" y="1837"/>
                    <a:pt x="1630" y="1579"/>
                    <a:pt x="1692" y="1269"/>
                  </a:cubicBezTo>
                  <a:cubicBezTo>
                    <a:pt x="1733" y="1074"/>
                    <a:pt x="1713" y="898"/>
                    <a:pt x="1661" y="733"/>
                  </a:cubicBezTo>
                  <a:cubicBezTo>
                    <a:pt x="1692" y="547"/>
                    <a:pt x="1579" y="362"/>
                    <a:pt x="1424" y="258"/>
                  </a:cubicBezTo>
                  <a:cubicBezTo>
                    <a:pt x="1393" y="228"/>
                    <a:pt x="1362" y="187"/>
                    <a:pt x="1331" y="145"/>
                  </a:cubicBezTo>
                  <a:cubicBezTo>
                    <a:pt x="1259" y="52"/>
                    <a:pt x="1104" y="1"/>
                    <a:pt x="991" y="1"/>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625" name="Google Shape;3625;p100"/>
            <p:cNvSpPr/>
            <p:nvPr/>
          </p:nvSpPr>
          <p:spPr>
            <a:xfrm>
              <a:off x="5898017" y="1960377"/>
              <a:ext cx="158260" cy="159738"/>
            </a:xfrm>
            <a:custGeom>
              <a:rect b="b" l="l" r="r" t="t"/>
              <a:pathLst>
                <a:path extrusionOk="0" h="1729" w="1713">
                  <a:moveTo>
                    <a:pt x="814" y="0"/>
                  </a:moveTo>
                  <a:cubicBezTo>
                    <a:pt x="725" y="0"/>
                    <a:pt x="637" y="23"/>
                    <a:pt x="568" y="66"/>
                  </a:cubicBezTo>
                  <a:cubicBezTo>
                    <a:pt x="444" y="138"/>
                    <a:pt x="372" y="242"/>
                    <a:pt x="341" y="375"/>
                  </a:cubicBezTo>
                  <a:cubicBezTo>
                    <a:pt x="341" y="386"/>
                    <a:pt x="330" y="396"/>
                    <a:pt x="330" y="407"/>
                  </a:cubicBezTo>
                  <a:cubicBezTo>
                    <a:pt x="330" y="399"/>
                    <a:pt x="329" y="396"/>
                    <a:pt x="328" y="396"/>
                  </a:cubicBezTo>
                  <a:cubicBezTo>
                    <a:pt x="324" y="396"/>
                    <a:pt x="318" y="412"/>
                    <a:pt x="323" y="412"/>
                  </a:cubicBezTo>
                  <a:cubicBezTo>
                    <a:pt x="324" y="412"/>
                    <a:pt x="327" y="410"/>
                    <a:pt x="330" y="407"/>
                  </a:cubicBezTo>
                  <a:lnTo>
                    <a:pt x="330" y="407"/>
                  </a:lnTo>
                  <a:cubicBezTo>
                    <a:pt x="310" y="437"/>
                    <a:pt x="289" y="478"/>
                    <a:pt x="268" y="510"/>
                  </a:cubicBezTo>
                  <a:cubicBezTo>
                    <a:pt x="217" y="613"/>
                    <a:pt x="155" y="716"/>
                    <a:pt x="103" y="819"/>
                  </a:cubicBezTo>
                  <a:cubicBezTo>
                    <a:pt x="0" y="1005"/>
                    <a:pt x="21" y="1242"/>
                    <a:pt x="176" y="1397"/>
                  </a:cubicBezTo>
                  <a:lnTo>
                    <a:pt x="279" y="1500"/>
                  </a:lnTo>
                  <a:cubicBezTo>
                    <a:pt x="330" y="1551"/>
                    <a:pt x="424" y="1603"/>
                    <a:pt x="506" y="1624"/>
                  </a:cubicBezTo>
                  <a:cubicBezTo>
                    <a:pt x="591" y="1695"/>
                    <a:pt x="696" y="1729"/>
                    <a:pt x="802" y="1729"/>
                  </a:cubicBezTo>
                  <a:cubicBezTo>
                    <a:pt x="926" y="1729"/>
                    <a:pt x="1051" y="1682"/>
                    <a:pt x="1146" y="1592"/>
                  </a:cubicBezTo>
                  <a:cubicBezTo>
                    <a:pt x="1331" y="1417"/>
                    <a:pt x="1527" y="1262"/>
                    <a:pt x="1600" y="1015"/>
                  </a:cubicBezTo>
                  <a:cubicBezTo>
                    <a:pt x="1713" y="581"/>
                    <a:pt x="1362" y="283"/>
                    <a:pt x="1052" y="66"/>
                  </a:cubicBezTo>
                  <a:cubicBezTo>
                    <a:pt x="982" y="21"/>
                    <a:pt x="897" y="0"/>
                    <a:pt x="814"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626" name="Google Shape;3626;p100"/>
            <p:cNvSpPr/>
            <p:nvPr/>
          </p:nvSpPr>
          <p:spPr>
            <a:xfrm>
              <a:off x="6434602" y="2116420"/>
              <a:ext cx="143016" cy="187085"/>
            </a:xfrm>
            <a:custGeom>
              <a:rect b="b" l="l" r="r" t="t"/>
              <a:pathLst>
                <a:path extrusionOk="0" h="2025" w="1548">
                  <a:moveTo>
                    <a:pt x="601" y="0"/>
                  </a:moveTo>
                  <a:cubicBezTo>
                    <a:pt x="436" y="0"/>
                    <a:pt x="276" y="83"/>
                    <a:pt x="175" y="265"/>
                  </a:cubicBezTo>
                  <a:cubicBezTo>
                    <a:pt x="72" y="440"/>
                    <a:pt x="51" y="646"/>
                    <a:pt x="41" y="832"/>
                  </a:cubicBezTo>
                  <a:cubicBezTo>
                    <a:pt x="0" y="1224"/>
                    <a:pt x="10" y="1698"/>
                    <a:pt x="361" y="1946"/>
                  </a:cubicBezTo>
                  <a:cubicBezTo>
                    <a:pt x="443" y="2000"/>
                    <a:pt x="526" y="2024"/>
                    <a:pt x="608" y="2024"/>
                  </a:cubicBezTo>
                  <a:cubicBezTo>
                    <a:pt x="743" y="2024"/>
                    <a:pt x="875" y="1960"/>
                    <a:pt x="990" y="1863"/>
                  </a:cubicBezTo>
                  <a:cubicBezTo>
                    <a:pt x="1186" y="1853"/>
                    <a:pt x="1372" y="1719"/>
                    <a:pt x="1434" y="1523"/>
                  </a:cubicBezTo>
                  <a:cubicBezTo>
                    <a:pt x="1454" y="1420"/>
                    <a:pt x="1475" y="1327"/>
                    <a:pt x="1485" y="1234"/>
                  </a:cubicBezTo>
                  <a:cubicBezTo>
                    <a:pt x="1516" y="1173"/>
                    <a:pt x="1547" y="1100"/>
                    <a:pt x="1547" y="1017"/>
                  </a:cubicBezTo>
                  <a:cubicBezTo>
                    <a:pt x="1547" y="863"/>
                    <a:pt x="1475" y="749"/>
                    <a:pt x="1382" y="667"/>
                  </a:cubicBezTo>
                  <a:cubicBezTo>
                    <a:pt x="1351" y="616"/>
                    <a:pt x="1320" y="574"/>
                    <a:pt x="1279" y="522"/>
                  </a:cubicBezTo>
                  <a:cubicBezTo>
                    <a:pt x="1238" y="471"/>
                    <a:pt x="1186" y="440"/>
                    <a:pt x="1135" y="389"/>
                  </a:cubicBezTo>
                  <a:cubicBezTo>
                    <a:pt x="1124" y="347"/>
                    <a:pt x="1103" y="295"/>
                    <a:pt x="1073" y="254"/>
                  </a:cubicBezTo>
                  <a:cubicBezTo>
                    <a:pt x="951" y="91"/>
                    <a:pt x="774" y="0"/>
                    <a:pt x="601"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627" name="Google Shape;3627;p100"/>
            <p:cNvSpPr/>
            <p:nvPr/>
          </p:nvSpPr>
          <p:spPr>
            <a:xfrm>
              <a:off x="6864018" y="1933954"/>
              <a:ext cx="156689" cy="160200"/>
            </a:xfrm>
            <a:custGeom>
              <a:rect b="b" l="l" r="r" t="t"/>
              <a:pathLst>
                <a:path extrusionOk="0" h="1734" w="1696">
                  <a:moveTo>
                    <a:pt x="1146" y="1"/>
                  </a:moveTo>
                  <a:cubicBezTo>
                    <a:pt x="1140" y="1"/>
                    <a:pt x="1134" y="1"/>
                    <a:pt x="1129" y="1"/>
                  </a:cubicBezTo>
                  <a:cubicBezTo>
                    <a:pt x="973" y="1"/>
                    <a:pt x="829" y="42"/>
                    <a:pt x="705" y="115"/>
                  </a:cubicBezTo>
                  <a:cubicBezTo>
                    <a:pt x="592" y="145"/>
                    <a:pt x="489" y="218"/>
                    <a:pt x="427" y="331"/>
                  </a:cubicBezTo>
                  <a:cubicBezTo>
                    <a:pt x="386" y="414"/>
                    <a:pt x="334" y="476"/>
                    <a:pt x="283" y="548"/>
                  </a:cubicBezTo>
                  <a:cubicBezTo>
                    <a:pt x="180" y="693"/>
                    <a:pt x="128" y="858"/>
                    <a:pt x="86" y="1023"/>
                  </a:cubicBezTo>
                  <a:cubicBezTo>
                    <a:pt x="1" y="1347"/>
                    <a:pt x="259" y="1627"/>
                    <a:pt x="559" y="1627"/>
                  </a:cubicBezTo>
                  <a:cubicBezTo>
                    <a:pt x="584" y="1627"/>
                    <a:pt x="609" y="1625"/>
                    <a:pt x="633" y="1621"/>
                  </a:cubicBezTo>
                  <a:cubicBezTo>
                    <a:pt x="726" y="1683"/>
                    <a:pt x="829" y="1734"/>
                    <a:pt x="932" y="1734"/>
                  </a:cubicBezTo>
                  <a:cubicBezTo>
                    <a:pt x="1149" y="1734"/>
                    <a:pt x="1314" y="1590"/>
                    <a:pt x="1386" y="1404"/>
                  </a:cubicBezTo>
                  <a:cubicBezTo>
                    <a:pt x="1417" y="1383"/>
                    <a:pt x="1448" y="1363"/>
                    <a:pt x="1469" y="1332"/>
                  </a:cubicBezTo>
                  <a:cubicBezTo>
                    <a:pt x="1696" y="1085"/>
                    <a:pt x="1613" y="785"/>
                    <a:pt x="1613" y="476"/>
                  </a:cubicBezTo>
                  <a:cubicBezTo>
                    <a:pt x="1613" y="223"/>
                    <a:pt x="1406" y="1"/>
                    <a:pt x="1146" y="1"/>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628" name="Google Shape;3628;p100"/>
            <p:cNvSpPr/>
            <p:nvPr/>
          </p:nvSpPr>
          <p:spPr>
            <a:xfrm>
              <a:off x="7359861" y="1915384"/>
              <a:ext cx="163988" cy="152162"/>
            </a:xfrm>
            <a:custGeom>
              <a:rect b="b" l="l" r="r" t="t"/>
              <a:pathLst>
                <a:path extrusionOk="0" h="1647" w="1775">
                  <a:moveTo>
                    <a:pt x="1056" y="1"/>
                  </a:moveTo>
                  <a:cubicBezTo>
                    <a:pt x="1034" y="1"/>
                    <a:pt x="1013" y="3"/>
                    <a:pt x="991" y="6"/>
                  </a:cubicBezTo>
                  <a:lnTo>
                    <a:pt x="960" y="6"/>
                  </a:lnTo>
                  <a:cubicBezTo>
                    <a:pt x="775" y="6"/>
                    <a:pt x="651" y="99"/>
                    <a:pt x="548" y="243"/>
                  </a:cubicBezTo>
                  <a:cubicBezTo>
                    <a:pt x="465" y="346"/>
                    <a:pt x="383" y="460"/>
                    <a:pt x="321" y="573"/>
                  </a:cubicBezTo>
                  <a:cubicBezTo>
                    <a:pt x="259" y="687"/>
                    <a:pt x="218" y="800"/>
                    <a:pt x="156" y="914"/>
                  </a:cubicBezTo>
                  <a:cubicBezTo>
                    <a:pt x="1" y="1234"/>
                    <a:pt x="186" y="1646"/>
                    <a:pt x="578" y="1646"/>
                  </a:cubicBezTo>
                  <a:cubicBezTo>
                    <a:pt x="672" y="1646"/>
                    <a:pt x="775" y="1636"/>
                    <a:pt x="878" y="1636"/>
                  </a:cubicBezTo>
                  <a:cubicBezTo>
                    <a:pt x="904" y="1641"/>
                    <a:pt x="930" y="1643"/>
                    <a:pt x="954" y="1643"/>
                  </a:cubicBezTo>
                  <a:cubicBezTo>
                    <a:pt x="1045" y="1643"/>
                    <a:pt x="1124" y="1615"/>
                    <a:pt x="1197" y="1574"/>
                  </a:cubicBezTo>
                  <a:cubicBezTo>
                    <a:pt x="1352" y="1522"/>
                    <a:pt x="1486" y="1440"/>
                    <a:pt x="1589" y="1295"/>
                  </a:cubicBezTo>
                  <a:cubicBezTo>
                    <a:pt x="1775" y="1017"/>
                    <a:pt x="1610" y="646"/>
                    <a:pt x="1517" y="357"/>
                  </a:cubicBezTo>
                  <a:cubicBezTo>
                    <a:pt x="1452" y="170"/>
                    <a:pt x="1260" y="1"/>
                    <a:pt x="1056" y="1"/>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629" name="Google Shape;3629;p100"/>
            <p:cNvSpPr/>
            <p:nvPr/>
          </p:nvSpPr>
          <p:spPr>
            <a:xfrm>
              <a:off x="7171206" y="1552025"/>
              <a:ext cx="161124" cy="141538"/>
            </a:xfrm>
            <a:custGeom>
              <a:rect b="b" l="l" r="r" t="t"/>
              <a:pathLst>
                <a:path extrusionOk="0" h="1532" w="1744">
                  <a:moveTo>
                    <a:pt x="1074" y="1"/>
                  </a:moveTo>
                  <a:cubicBezTo>
                    <a:pt x="1033" y="1"/>
                    <a:pt x="992" y="4"/>
                    <a:pt x="949" y="9"/>
                  </a:cubicBezTo>
                  <a:cubicBezTo>
                    <a:pt x="867" y="20"/>
                    <a:pt x="795" y="61"/>
                    <a:pt x="733" y="112"/>
                  </a:cubicBezTo>
                  <a:lnTo>
                    <a:pt x="733" y="102"/>
                  </a:lnTo>
                  <a:cubicBezTo>
                    <a:pt x="681" y="91"/>
                    <a:pt x="640" y="82"/>
                    <a:pt x="599" y="82"/>
                  </a:cubicBezTo>
                  <a:lnTo>
                    <a:pt x="589" y="82"/>
                  </a:lnTo>
                  <a:cubicBezTo>
                    <a:pt x="577" y="80"/>
                    <a:pt x="566" y="79"/>
                    <a:pt x="554" y="79"/>
                  </a:cubicBezTo>
                  <a:cubicBezTo>
                    <a:pt x="407" y="79"/>
                    <a:pt x="243" y="195"/>
                    <a:pt x="176" y="318"/>
                  </a:cubicBezTo>
                  <a:cubicBezTo>
                    <a:pt x="83" y="494"/>
                    <a:pt x="62" y="731"/>
                    <a:pt x="32" y="927"/>
                  </a:cubicBezTo>
                  <a:cubicBezTo>
                    <a:pt x="0" y="1102"/>
                    <a:pt x="32" y="1257"/>
                    <a:pt x="155" y="1391"/>
                  </a:cubicBezTo>
                  <a:cubicBezTo>
                    <a:pt x="247" y="1484"/>
                    <a:pt x="372" y="1532"/>
                    <a:pt x="498" y="1532"/>
                  </a:cubicBezTo>
                  <a:cubicBezTo>
                    <a:pt x="583" y="1532"/>
                    <a:pt x="668" y="1510"/>
                    <a:pt x="743" y="1464"/>
                  </a:cubicBezTo>
                  <a:cubicBezTo>
                    <a:pt x="826" y="1412"/>
                    <a:pt x="919" y="1361"/>
                    <a:pt x="1011" y="1319"/>
                  </a:cubicBezTo>
                  <a:cubicBezTo>
                    <a:pt x="1022" y="1319"/>
                    <a:pt x="1032" y="1319"/>
                    <a:pt x="1032" y="1309"/>
                  </a:cubicBezTo>
                  <a:cubicBezTo>
                    <a:pt x="1063" y="1309"/>
                    <a:pt x="1084" y="1299"/>
                    <a:pt x="1104" y="1278"/>
                  </a:cubicBezTo>
                  <a:cubicBezTo>
                    <a:pt x="1125" y="1278"/>
                    <a:pt x="1146" y="1267"/>
                    <a:pt x="1156" y="1257"/>
                  </a:cubicBezTo>
                  <a:cubicBezTo>
                    <a:pt x="1341" y="1164"/>
                    <a:pt x="1465" y="969"/>
                    <a:pt x="1589" y="814"/>
                  </a:cubicBezTo>
                  <a:cubicBezTo>
                    <a:pt x="1744" y="607"/>
                    <a:pt x="1651" y="360"/>
                    <a:pt x="1476" y="215"/>
                  </a:cubicBezTo>
                  <a:cubicBezTo>
                    <a:pt x="1465" y="185"/>
                    <a:pt x="1444" y="153"/>
                    <a:pt x="1414" y="133"/>
                  </a:cubicBezTo>
                  <a:cubicBezTo>
                    <a:pt x="1312" y="32"/>
                    <a:pt x="1199" y="1"/>
                    <a:pt x="1074" y="1"/>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630" name="Google Shape;3630;p100"/>
            <p:cNvSpPr/>
            <p:nvPr/>
          </p:nvSpPr>
          <p:spPr>
            <a:xfrm>
              <a:off x="7460008" y="1266547"/>
              <a:ext cx="133500" cy="156504"/>
            </a:xfrm>
            <a:custGeom>
              <a:rect b="b" l="l" r="r" t="t"/>
              <a:pathLst>
                <a:path extrusionOk="0" h="1694" w="1445">
                  <a:moveTo>
                    <a:pt x="564" y="1"/>
                  </a:moveTo>
                  <a:cubicBezTo>
                    <a:pt x="351" y="1"/>
                    <a:pt x="135" y="145"/>
                    <a:pt x="83" y="355"/>
                  </a:cubicBezTo>
                  <a:cubicBezTo>
                    <a:pt x="62" y="448"/>
                    <a:pt x="51" y="541"/>
                    <a:pt x="62" y="634"/>
                  </a:cubicBezTo>
                  <a:cubicBezTo>
                    <a:pt x="21" y="747"/>
                    <a:pt x="0" y="871"/>
                    <a:pt x="0" y="985"/>
                  </a:cubicBezTo>
                  <a:cubicBezTo>
                    <a:pt x="0" y="1180"/>
                    <a:pt x="72" y="1335"/>
                    <a:pt x="196" y="1490"/>
                  </a:cubicBezTo>
                  <a:cubicBezTo>
                    <a:pt x="268" y="1583"/>
                    <a:pt x="413" y="1666"/>
                    <a:pt x="526" y="1686"/>
                  </a:cubicBezTo>
                  <a:cubicBezTo>
                    <a:pt x="571" y="1691"/>
                    <a:pt x="614" y="1694"/>
                    <a:pt x="656" y="1694"/>
                  </a:cubicBezTo>
                  <a:cubicBezTo>
                    <a:pt x="787" y="1694"/>
                    <a:pt x="907" y="1669"/>
                    <a:pt x="1032" y="1614"/>
                  </a:cubicBezTo>
                  <a:cubicBezTo>
                    <a:pt x="1279" y="1510"/>
                    <a:pt x="1444" y="1212"/>
                    <a:pt x="1424" y="943"/>
                  </a:cubicBezTo>
                  <a:cubicBezTo>
                    <a:pt x="1382" y="552"/>
                    <a:pt x="1114" y="273"/>
                    <a:pt x="794" y="66"/>
                  </a:cubicBezTo>
                  <a:cubicBezTo>
                    <a:pt x="724" y="21"/>
                    <a:pt x="644" y="1"/>
                    <a:pt x="564" y="1"/>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631" name="Google Shape;3631;p100"/>
            <p:cNvSpPr/>
            <p:nvPr/>
          </p:nvSpPr>
          <p:spPr>
            <a:xfrm>
              <a:off x="6821520" y="1081218"/>
              <a:ext cx="162048" cy="180340"/>
            </a:xfrm>
            <a:custGeom>
              <a:rect b="b" l="l" r="r" t="t"/>
              <a:pathLst>
                <a:path extrusionOk="0" h="1952" w="1754">
                  <a:moveTo>
                    <a:pt x="850" y="0"/>
                  </a:moveTo>
                  <a:cubicBezTo>
                    <a:pt x="689" y="0"/>
                    <a:pt x="526" y="60"/>
                    <a:pt x="381" y="154"/>
                  </a:cubicBezTo>
                  <a:cubicBezTo>
                    <a:pt x="196" y="277"/>
                    <a:pt x="103" y="504"/>
                    <a:pt x="175" y="721"/>
                  </a:cubicBezTo>
                  <a:cubicBezTo>
                    <a:pt x="41" y="979"/>
                    <a:pt x="0" y="1278"/>
                    <a:pt x="175" y="1547"/>
                  </a:cubicBezTo>
                  <a:cubicBezTo>
                    <a:pt x="335" y="1786"/>
                    <a:pt x="631" y="1952"/>
                    <a:pt x="928" y="1952"/>
                  </a:cubicBezTo>
                  <a:cubicBezTo>
                    <a:pt x="1015" y="1952"/>
                    <a:pt x="1102" y="1938"/>
                    <a:pt x="1186" y="1907"/>
                  </a:cubicBezTo>
                  <a:cubicBezTo>
                    <a:pt x="1424" y="1815"/>
                    <a:pt x="1578" y="1660"/>
                    <a:pt x="1671" y="1423"/>
                  </a:cubicBezTo>
                  <a:cubicBezTo>
                    <a:pt x="1754" y="1185"/>
                    <a:pt x="1671" y="917"/>
                    <a:pt x="1589" y="701"/>
                  </a:cubicBezTo>
                  <a:cubicBezTo>
                    <a:pt x="1495" y="463"/>
                    <a:pt x="1392" y="206"/>
                    <a:pt x="1155" y="82"/>
                  </a:cubicBezTo>
                  <a:cubicBezTo>
                    <a:pt x="1058" y="25"/>
                    <a:pt x="955" y="0"/>
                    <a:pt x="850"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632" name="Google Shape;3632;p100"/>
            <p:cNvSpPr/>
            <p:nvPr/>
          </p:nvSpPr>
          <p:spPr>
            <a:xfrm>
              <a:off x="7283641" y="981994"/>
              <a:ext cx="146896" cy="132484"/>
            </a:xfrm>
            <a:custGeom>
              <a:rect b="b" l="l" r="r" t="t"/>
              <a:pathLst>
                <a:path extrusionOk="0" h="1434" w="1590">
                  <a:moveTo>
                    <a:pt x="1115" y="1"/>
                  </a:moveTo>
                  <a:cubicBezTo>
                    <a:pt x="867" y="10"/>
                    <a:pt x="640" y="93"/>
                    <a:pt x="486" y="289"/>
                  </a:cubicBezTo>
                  <a:cubicBezTo>
                    <a:pt x="300" y="310"/>
                    <a:pt x="124" y="464"/>
                    <a:pt x="73" y="650"/>
                  </a:cubicBezTo>
                  <a:cubicBezTo>
                    <a:pt x="1" y="898"/>
                    <a:pt x="135" y="1115"/>
                    <a:pt x="362" y="1218"/>
                  </a:cubicBezTo>
                  <a:cubicBezTo>
                    <a:pt x="383" y="1228"/>
                    <a:pt x="403" y="1238"/>
                    <a:pt x="413" y="1248"/>
                  </a:cubicBezTo>
                  <a:lnTo>
                    <a:pt x="537" y="1310"/>
                  </a:lnTo>
                  <a:cubicBezTo>
                    <a:pt x="671" y="1383"/>
                    <a:pt x="805" y="1434"/>
                    <a:pt x="950" y="1434"/>
                  </a:cubicBezTo>
                  <a:cubicBezTo>
                    <a:pt x="1167" y="1434"/>
                    <a:pt x="1373" y="1310"/>
                    <a:pt x="1476" y="1115"/>
                  </a:cubicBezTo>
                  <a:cubicBezTo>
                    <a:pt x="1579" y="929"/>
                    <a:pt x="1589" y="702"/>
                    <a:pt x="1589" y="485"/>
                  </a:cubicBezTo>
                  <a:cubicBezTo>
                    <a:pt x="1589" y="228"/>
                    <a:pt x="1373" y="1"/>
                    <a:pt x="1115" y="1"/>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633" name="Google Shape;3633;p100"/>
            <p:cNvSpPr/>
            <p:nvPr/>
          </p:nvSpPr>
          <p:spPr>
            <a:xfrm>
              <a:off x="6712873" y="724603"/>
              <a:ext cx="149483" cy="159461"/>
            </a:xfrm>
            <a:custGeom>
              <a:rect b="b" l="l" r="r" t="t"/>
              <a:pathLst>
                <a:path extrusionOk="0" h="1726" w="1618">
                  <a:moveTo>
                    <a:pt x="830" y="0"/>
                  </a:moveTo>
                  <a:cubicBezTo>
                    <a:pt x="792" y="0"/>
                    <a:pt x="752" y="4"/>
                    <a:pt x="711" y="11"/>
                  </a:cubicBezTo>
                  <a:cubicBezTo>
                    <a:pt x="526" y="53"/>
                    <a:pt x="402" y="187"/>
                    <a:pt x="310" y="352"/>
                  </a:cubicBezTo>
                  <a:cubicBezTo>
                    <a:pt x="83" y="497"/>
                    <a:pt x="0" y="785"/>
                    <a:pt x="134" y="1012"/>
                  </a:cubicBezTo>
                  <a:cubicBezTo>
                    <a:pt x="258" y="1229"/>
                    <a:pt x="340" y="1497"/>
                    <a:pt x="557" y="1641"/>
                  </a:cubicBezTo>
                  <a:cubicBezTo>
                    <a:pt x="638" y="1687"/>
                    <a:pt x="735" y="1716"/>
                    <a:pt x="827" y="1716"/>
                  </a:cubicBezTo>
                  <a:cubicBezTo>
                    <a:pt x="840" y="1716"/>
                    <a:pt x="854" y="1715"/>
                    <a:pt x="867" y="1714"/>
                  </a:cubicBezTo>
                  <a:lnTo>
                    <a:pt x="1000" y="1714"/>
                  </a:lnTo>
                  <a:cubicBezTo>
                    <a:pt x="1037" y="1721"/>
                    <a:pt x="1075" y="1725"/>
                    <a:pt x="1112" y="1725"/>
                  </a:cubicBezTo>
                  <a:cubicBezTo>
                    <a:pt x="1374" y="1725"/>
                    <a:pt x="1618" y="1539"/>
                    <a:pt x="1609" y="1249"/>
                  </a:cubicBezTo>
                  <a:cubicBezTo>
                    <a:pt x="1599" y="868"/>
                    <a:pt x="1465" y="548"/>
                    <a:pt x="1259" y="238"/>
                  </a:cubicBezTo>
                  <a:cubicBezTo>
                    <a:pt x="1148" y="78"/>
                    <a:pt x="1004" y="0"/>
                    <a:pt x="830"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634" name="Google Shape;3634;p100"/>
            <p:cNvSpPr/>
            <p:nvPr/>
          </p:nvSpPr>
          <p:spPr>
            <a:xfrm>
              <a:off x="7596187" y="679887"/>
              <a:ext cx="123984" cy="142462"/>
            </a:xfrm>
            <a:custGeom>
              <a:rect b="b" l="l" r="r" t="t"/>
              <a:pathLst>
                <a:path extrusionOk="0" h="1542" w="1342">
                  <a:moveTo>
                    <a:pt x="517" y="0"/>
                  </a:moveTo>
                  <a:cubicBezTo>
                    <a:pt x="362" y="0"/>
                    <a:pt x="166" y="93"/>
                    <a:pt x="104" y="238"/>
                  </a:cubicBezTo>
                  <a:cubicBezTo>
                    <a:pt x="22" y="433"/>
                    <a:pt x="1" y="578"/>
                    <a:pt x="32" y="774"/>
                  </a:cubicBezTo>
                  <a:lnTo>
                    <a:pt x="63" y="867"/>
                  </a:lnTo>
                  <a:cubicBezTo>
                    <a:pt x="22" y="1063"/>
                    <a:pt x="73" y="1259"/>
                    <a:pt x="280" y="1382"/>
                  </a:cubicBezTo>
                  <a:cubicBezTo>
                    <a:pt x="342" y="1414"/>
                    <a:pt x="424" y="1434"/>
                    <a:pt x="507" y="1444"/>
                  </a:cubicBezTo>
                  <a:cubicBezTo>
                    <a:pt x="584" y="1511"/>
                    <a:pt x="691" y="1542"/>
                    <a:pt x="798" y="1542"/>
                  </a:cubicBezTo>
                  <a:cubicBezTo>
                    <a:pt x="890" y="1542"/>
                    <a:pt x="981" y="1519"/>
                    <a:pt x="1053" y="1476"/>
                  </a:cubicBezTo>
                  <a:cubicBezTo>
                    <a:pt x="1291" y="1331"/>
                    <a:pt x="1342" y="1052"/>
                    <a:pt x="1218" y="816"/>
                  </a:cubicBezTo>
                  <a:cubicBezTo>
                    <a:pt x="1218" y="816"/>
                    <a:pt x="1218" y="805"/>
                    <a:pt x="1208" y="795"/>
                  </a:cubicBezTo>
                  <a:cubicBezTo>
                    <a:pt x="1249" y="630"/>
                    <a:pt x="1229" y="465"/>
                    <a:pt x="1136" y="320"/>
                  </a:cubicBezTo>
                  <a:cubicBezTo>
                    <a:pt x="1074" y="227"/>
                    <a:pt x="991" y="145"/>
                    <a:pt x="899" y="93"/>
                  </a:cubicBezTo>
                  <a:cubicBezTo>
                    <a:pt x="816" y="42"/>
                    <a:pt x="723" y="0"/>
                    <a:pt x="610"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635" name="Google Shape;3635;p100"/>
            <p:cNvSpPr/>
            <p:nvPr/>
          </p:nvSpPr>
          <p:spPr>
            <a:xfrm>
              <a:off x="6845264" y="2369284"/>
              <a:ext cx="134516" cy="124261"/>
            </a:xfrm>
            <a:custGeom>
              <a:rect b="b" l="l" r="r" t="t"/>
              <a:pathLst>
                <a:path extrusionOk="0" h="1345" w="1456">
                  <a:moveTo>
                    <a:pt x="894" y="0"/>
                  </a:moveTo>
                  <a:cubicBezTo>
                    <a:pt x="878" y="0"/>
                    <a:pt x="862" y="1"/>
                    <a:pt x="846" y="3"/>
                  </a:cubicBezTo>
                  <a:cubicBezTo>
                    <a:pt x="733" y="13"/>
                    <a:pt x="630" y="55"/>
                    <a:pt x="537" y="107"/>
                  </a:cubicBezTo>
                  <a:cubicBezTo>
                    <a:pt x="496" y="127"/>
                    <a:pt x="465" y="137"/>
                    <a:pt x="434" y="158"/>
                  </a:cubicBezTo>
                  <a:cubicBezTo>
                    <a:pt x="321" y="240"/>
                    <a:pt x="238" y="343"/>
                    <a:pt x="186" y="478"/>
                  </a:cubicBezTo>
                  <a:cubicBezTo>
                    <a:pt x="176" y="488"/>
                    <a:pt x="156" y="509"/>
                    <a:pt x="145" y="529"/>
                  </a:cubicBezTo>
                  <a:cubicBezTo>
                    <a:pt x="1" y="746"/>
                    <a:pt x="104" y="1056"/>
                    <a:pt x="321" y="1189"/>
                  </a:cubicBezTo>
                  <a:cubicBezTo>
                    <a:pt x="351" y="1200"/>
                    <a:pt x="383" y="1221"/>
                    <a:pt x="413" y="1231"/>
                  </a:cubicBezTo>
                  <a:cubicBezTo>
                    <a:pt x="475" y="1272"/>
                    <a:pt x="537" y="1313"/>
                    <a:pt x="619" y="1324"/>
                  </a:cubicBezTo>
                  <a:cubicBezTo>
                    <a:pt x="733" y="1344"/>
                    <a:pt x="836" y="1344"/>
                    <a:pt x="950" y="1344"/>
                  </a:cubicBezTo>
                  <a:cubicBezTo>
                    <a:pt x="1197" y="1344"/>
                    <a:pt x="1435" y="1127"/>
                    <a:pt x="1424" y="870"/>
                  </a:cubicBezTo>
                  <a:cubicBezTo>
                    <a:pt x="1424" y="808"/>
                    <a:pt x="1414" y="756"/>
                    <a:pt x="1403" y="705"/>
                  </a:cubicBezTo>
                  <a:cubicBezTo>
                    <a:pt x="1455" y="509"/>
                    <a:pt x="1393" y="282"/>
                    <a:pt x="1218" y="178"/>
                  </a:cubicBezTo>
                  <a:cubicBezTo>
                    <a:pt x="1144" y="77"/>
                    <a:pt x="1029" y="0"/>
                    <a:pt x="894"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636" name="Google Shape;3636;p100"/>
            <p:cNvSpPr/>
            <p:nvPr/>
          </p:nvSpPr>
          <p:spPr>
            <a:xfrm>
              <a:off x="7625844" y="1755831"/>
              <a:ext cx="99132" cy="115392"/>
            </a:xfrm>
            <a:custGeom>
              <a:rect b="b" l="l" r="r" t="t"/>
              <a:pathLst>
                <a:path extrusionOk="0" h="1249" w="1073">
                  <a:moveTo>
                    <a:pt x="484" y="0"/>
                  </a:moveTo>
                  <a:cubicBezTo>
                    <a:pt x="227" y="0"/>
                    <a:pt x="0" y="217"/>
                    <a:pt x="0" y="485"/>
                  </a:cubicBezTo>
                  <a:cubicBezTo>
                    <a:pt x="0" y="588"/>
                    <a:pt x="41" y="681"/>
                    <a:pt x="103" y="764"/>
                  </a:cubicBezTo>
                  <a:lnTo>
                    <a:pt x="103" y="774"/>
                  </a:lnTo>
                  <a:cubicBezTo>
                    <a:pt x="103" y="1032"/>
                    <a:pt x="319" y="1248"/>
                    <a:pt x="578" y="1248"/>
                  </a:cubicBezTo>
                  <a:cubicBezTo>
                    <a:pt x="846" y="1248"/>
                    <a:pt x="1062" y="1032"/>
                    <a:pt x="1062" y="774"/>
                  </a:cubicBezTo>
                  <a:cubicBezTo>
                    <a:pt x="1062" y="599"/>
                    <a:pt x="1073" y="423"/>
                    <a:pt x="980" y="269"/>
                  </a:cubicBezTo>
                  <a:cubicBezTo>
                    <a:pt x="876" y="83"/>
                    <a:pt x="691" y="0"/>
                    <a:pt x="484"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Tree>
  </p:cSld>
  <p:clrMapOvr>
    <a:masterClrMapping/>
  </p:clrMapOvr>
</p:sldLayout>
</file>

<file path=ppt/slideLayouts/slideLayout9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1">
  <p:cSld name="MAIN_POINT_1_1">
    <p:spTree>
      <p:nvGrpSpPr>
        <p:cNvPr id="3637" name="Shape 3637"/>
        <p:cNvGrpSpPr/>
        <p:nvPr/>
      </p:nvGrpSpPr>
      <p:grpSpPr>
        <a:xfrm>
          <a:off x="0" y="0"/>
          <a:ext cx="0" cy="0"/>
          <a:chOff x="0" y="0"/>
          <a:chExt cx="0" cy="0"/>
        </a:xfrm>
      </p:grpSpPr>
      <p:sp>
        <p:nvSpPr>
          <p:cNvPr id="3638" name="Google Shape;3638;p101"/>
          <p:cNvSpPr/>
          <p:nvPr/>
        </p:nvSpPr>
        <p:spPr>
          <a:xfrm flipH="1" rot="-904">
            <a:off x="2029466" y="81519"/>
            <a:ext cx="5084059" cy="4980504"/>
          </a:xfrm>
          <a:custGeom>
            <a:rect b="b" l="l" r="r" t="t"/>
            <a:pathLst>
              <a:path extrusionOk="0" h="19106" w="19106">
                <a:moveTo>
                  <a:pt x="9565" y="1"/>
                </a:moveTo>
                <a:cubicBezTo>
                  <a:pt x="4269" y="1"/>
                  <a:pt x="1" y="4269"/>
                  <a:pt x="1" y="9564"/>
                </a:cubicBezTo>
                <a:cubicBezTo>
                  <a:pt x="1" y="14837"/>
                  <a:pt x="4269" y="19105"/>
                  <a:pt x="9565" y="19105"/>
                </a:cubicBezTo>
                <a:cubicBezTo>
                  <a:pt x="14837" y="19105"/>
                  <a:pt x="19106" y="14837"/>
                  <a:pt x="19106" y="9564"/>
                </a:cubicBezTo>
                <a:cubicBezTo>
                  <a:pt x="19106" y="4269"/>
                  <a:pt x="14837" y="1"/>
                  <a:pt x="9565" y="1"/>
                </a:cubicBezTo>
                <a:close/>
              </a:path>
            </a:pathLst>
          </a:custGeom>
          <a:solidFill>
            <a:schemeClr val="accent6"/>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639" name="Google Shape;3639;p101"/>
          <p:cNvSpPr txBox="1"/>
          <p:nvPr>
            <p:ph type="ctrTitle"/>
          </p:nvPr>
        </p:nvSpPr>
        <p:spPr>
          <a:xfrm>
            <a:off x="1392900" y="1686300"/>
            <a:ext cx="6358200" cy="1770900"/>
          </a:xfrm>
          <a:prstGeom prst="rect">
            <a:avLst/>
          </a:prstGeom>
        </p:spPr>
        <p:txBody>
          <a:bodyPr anchorCtr="0" anchor="ctr" bIns="91425" lIns="91425" spcFirstLastPara="1" rIns="91425" wrap="square" tIns="91425">
            <a:noAutofit/>
          </a:bodyPr>
          <a:lstStyle>
            <a:lvl1pPr lvl="0" rtl="0" algn="ctr">
              <a:spcBef>
                <a:spcPts val="0"/>
              </a:spcBef>
              <a:spcAft>
                <a:spcPts val="0"/>
              </a:spcAft>
              <a:buSzPts val="7200"/>
              <a:buNone/>
              <a:defRPr sz="7200"/>
            </a:lvl1pPr>
            <a:lvl2pPr lvl="1" rtl="0" algn="ctr">
              <a:spcBef>
                <a:spcPts val="0"/>
              </a:spcBef>
              <a:spcAft>
                <a:spcPts val="0"/>
              </a:spcAft>
              <a:buSzPts val="7200"/>
              <a:buNone/>
              <a:defRPr sz="7200"/>
            </a:lvl2pPr>
            <a:lvl3pPr lvl="2" rtl="0" algn="ctr">
              <a:spcBef>
                <a:spcPts val="0"/>
              </a:spcBef>
              <a:spcAft>
                <a:spcPts val="0"/>
              </a:spcAft>
              <a:buSzPts val="7200"/>
              <a:buNone/>
              <a:defRPr sz="7200"/>
            </a:lvl3pPr>
            <a:lvl4pPr lvl="3" rtl="0" algn="ctr">
              <a:spcBef>
                <a:spcPts val="0"/>
              </a:spcBef>
              <a:spcAft>
                <a:spcPts val="0"/>
              </a:spcAft>
              <a:buSzPts val="7200"/>
              <a:buNone/>
              <a:defRPr sz="7200"/>
            </a:lvl4pPr>
            <a:lvl5pPr lvl="4" rtl="0" algn="ctr">
              <a:spcBef>
                <a:spcPts val="0"/>
              </a:spcBef>
              <a:spcAft>
                <a:spcPts val="0"/>
              </a:spcAft>
              <a:buSzPts val="7200"/>
              <a:buNone/>
              <a:defRPr sz="7200"/>
            </a:lvl5pPr>
            <a:lvl6pPr lvl="5" rtl="0" algn="ctr">
              <a:spcBef>
                <a:spcPts val="0"/>
              </a:spcBef>
              <a:spcAft>
                <a:spcPts val="0"/>
              </a:spcAft>
              <a:buSzPts val="7200"/>
              <a:buNone/>
              <a:defRPr sz="7200"/>
            </a:lvl6pPr>
            <a:lvl7pPr lvl="6" rtl="0" algn="ctr">
              <a:spcBef>
                <a:spcPts val="0"/>
              </a:spcBef>
              <a:spcAft>
                <a:spcPts val="0"/>
              </a:spcAft>
              <a:buSzPts val="7200"/>
              <a:buNone/>
              <a:defRPr sz="7200"/>
            </a:lvl7pPr>
            <a:lvl8pPr lvl="7" rtl="0" algn="ctr">
              <a:spcBef>
                <a:spcPts val="0"/>
              </a:spcBef>
              <a:spcAft>
                <a:spcPts val="0"/>
              </a:spcAft>
              <a:buSzPts val="7200"/>
              <a:buNone/>
              <a:defRPr sz="7200"/>
            </a:lvl8pPr>
            <a:lvl9pPr lvl="8" rtl="0" algn="ctr">
              <a:spcBef>
                <a:spcPts val="0"/>
              </a:spcBef>
              <a:spcAft>
                <a:spcPts val="0"/>
              </a:spcAft>
              <a:buSzPts val="7200"/>
              <a:buNone/>
              <a:defRPr sz="7200"/>
            </a:lvl9pPr>
          </a:lstStyle>
          <a:p/>
        </p:txBody>
      </p:sp>
      <p:sp>
        <p:nvSpPr>
          <p:cNvPr id="3640" name="Google Shape;3640;p101"/>
          <p:cNvSpPr/>
          <p:nvPr/>
        </p:nvSpPr>
        <p:spPr>
          <a:xfrm rot="3667486">
            <a:off x="-625774" y="3285369"/>
            <a:ext cx="2237614" cy="1539616"/>
          </a:xfrm>
          <a:custGeom>
            <a:rect b="b" l="l" r="r" t="t"/>
            <a:pathLst>
              <a:path extrusionOk="0" h="34308" w="52454">
                <a:moveTo>
                  <a:pt x="12076" y="6506"/>
                </a:moveTo>
                <a:cubicBezTo>
                  <a:pt x="13582" y="6483"/>
                  <a:pt x="15043" y="6711"/>
                  <a:pt x="16390" y="7168"/>
                </a:cubicBezTo>
                <a:cubicBezTo>
                  <a:pt x="18581" y="7921"/>
                  <a:pt x="21000" y="7282"/>
                  <a:pt x="22552" y="5570"/>
                </a:cubicBezTo>
                <a:cubicBezTo>
                  <a:pt x="25702" y="2146"/>
                  <a:pt x="30199" y="1"/>
                  <a:pt x="35220" y="1"/>
                </a:cubicBezTo>
                <a:cubicBezTo>
                  <a:pt x="44670" y="1"/>
                  <a:pt x="52317" y="7556"/>
                  <a:pt x="52385" y="17005"/>
                </a:cubicBezTo>
                <a:cubicBezTo>
                  <a:pt x="52454" y="26546"/>
                  <a:pt x="44761" y="34307"/>
                  <a:pt x="35220" y="34307"/>
                </a:cubicBezTo>
                <a:cubicBezTo>
                  <a:pt x="30747" y="34307"/>
                  <a:pt x="26661" y="32595"/>
                  <a:pt x="23602" y="29765"/>
                </a:cubicBezTo>
                <a:cubicBezTo>
                  <a:pt x="22256" y="28532"/>
                  <a:pt x="20247" y="28304"/>
                  <a:pt x="18672" y="29263"/>
                </a:cubicBezTo>
                <a:cubicBezTo>
                  <a:pt x="16846" y="30358"/>
                  <a:pt x="14700" y="30975"/>
                  <a:pt x="12395" y="30975"/>
                </a:cubicBezTo>
                <a:cubicBezTo>
                  <a:pt x="5547" y="30975"/>
                  <a:pt x="1" y="25360"/>
                  <a:pt x="161" y="18466"/>
                </a:cubicBezTo>
                <a:cubicBezTo>
                  <a:pt x="320" y="11984"/>
                  <a:pt x="5593" y="6688"/>
                  <a:pt x="12076" y="6506"/>
                </a:cubicBezTo>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641" name="Google Shape;3641;p101"/>
          <p:cNvSpPr/>
          <p:nvPr/>
        </p:nvSpPr>
        <p:spPr>
          <a:xfrm rot="10674058">
            <a:off x="-102974" y="2221164"/>
            <a:ext cx="601192" cy="601192"/>
          </a:xfrm>
          <a:custGeom>
            <a:rect b="b" l="l" r="r" t="t"/>
            <a:pathLst>
              <a:path extrusionOk="0" h="19106" w="19106">
                <a:moveTo>
                  <a:pt x="9565" y="1"/>
                </a:moveTo>
                <a:cubicBezTo>
                  <a:pt x="4269" y="1"/>
                  <a:pt x="1" y="4269"/>
                  <a:pt x="1" y="9564"/>
                </a:cubicBezTo>
                <a:cubicBezTo>
                  <a:pt x="1" y="14837"/>
                  <a:pt x="4269" y="19105"/>
                  <a:pt x="9565" y="19105"/>
                </a:cubicBezTo>
                <a:cubicBezTo>
                  <a:pt x="14837" y="19105"/>
                  <a:pt x="19106" y="14837"/>
                  <a:pt x="19106" y="9564"/>
                </a:cubicBezTo>
                <a:cubicBezTo>
                  <a:pt x="19106" y="4269"/>
                  <a:pt x="14837" y="1"/>
                  <a:pt x="9565" y="1"/>
                </a:cubicBez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642" name="Google Shape;3642;p101"/>
          <p:cNvSpPr/>
          <p:nvPr/>
        </p:nvSpPr>
        <p:spPr>
          <a:xfrm rot="-7911519">
            <a:off x="7331745" y="441612"/>
            <a:ext cx="2198045" cy="1512541"/>
          </a:xfrm>
          <a:custGeom>
            <a:rect b="b" l="l" r="r" t="t"/>
            <a:pathLst>
              <a:path extrusionOk="0" h="34308" w="52454">
                <a:moveTo>
                  <a:pt x="12076" y="6506"/>
                </a:moveTo>
                <a:cubicBezTo>
                  <a:pt x="13582" y="6483"/>
                  <a:pt x="15043" y="6711"/>
                  <a:pt x="16390" y="7168"/>
                </a:cubicBezTo>
                <a:cubicBezTo>
                  <a:pt x="18581" y="7921"/>
                  <a:pt x="21000" y="7282"/>
                  <a:pt x="22552" y="5570"/>
                </a:cubicBezTo>
                <a:cubicBezTo>
                  <a:pt x="25702" y="2146"/>
                  <a:pt x="30199" y="1"/>
                  <a:pt x="35220" y="1"/>
                </a:cubicBezTo>
                <a:cubicBezTo>
                  <a:pt x="44670" y="1"/>
                  <a:pt x="52317" y="7556"/>
                  <a:pt x="52385" y="17005"/>
                </a:cubicBezTo>
                <a:cubicBezTo>
                  <a:pt x="52454" y="26546"/>
                  <a:pt x="44761" y="34307"/>
                  <a:pt x="35220" y="34307"/>
                </a:cubicBezTo>
                <a:cubicBezTo>
                  <a:pt x="30747" y="34307"/>
                  <a:pt x="26661" y="32595"/>
                  <a:pt x="23602" y="29765"/>
                </a:cubicBezTo>
                <a:cubicBezTo>
                  <a:pt x="22256" y="28532"/>
                  <a:pt x="20247" y="28304"/>
                  <a:pt x="18672" y="29263"/>
                </a:cubicBezTo>
                <a:cubicBezTo>
                  <a:pt x="16846" y="30358"/>
                  <a:pt x="14700" y="30975"/>
                  <a:pt x="12395" y="30975"/>
                </a:cubicBezTo>
                <a:cubicBezTo>
                  <a:pt x="5547" y="30975"/>
                  <a:pt x="1" y="25360"/>
                  <a:pt x="161" y="18466"/>
                </a:cubicBezTo>
                <a:cubicBezTo>
                  <a:pt x="320" y="11984"/>
                  <a:pt x="5593" y="6688"/>
                  <a:pt x="12076" y="6506"/>
                </a:cubicBezTo>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643" name="Google Shape;3643;p101"/>
          <p:cNvSpPr/>
          <p:nvPr/>
        </p:nvSpPr>
        <p:spPr>
          <a:xfrm rot="-904966">
            <a:off x="8800262" y="2276491"/>
            <a:ext cx="590513" cy="590513"/>
          </a:xfrm>
          <a:custGeom>
            <a:rect b="b" l="l" r="r" t="t"/>
            <a:pathLst>
              <a:path extrusionOk="0" h="19106" w="19106">
                <a:moveTo>
                  <a:pt x="9565" y="1"/>
                </a:moveTo>
                <a:cubicBezTo>
                  <a:pt x="4269" y="1"/>
                  <a:pt x="1" y="4269"/>
                  <a:pt x="1" y="9564"/>
                </a:cubicBezTo>
                <a:cubicBezTo>
                  <a:pt x="1" y="14837"/>
                  <a:pt x="4269" y="19105"/>
                  <a:pt x="9565" y="19105"/>
                </a:cubicBezTo>
                <a:cubicBezTo>
                  <a:pt x="14837" y="19105"/>
                  <a:pt x="19106" y="14837"/>
                  <a:pt x="19106" y="9564"/>
                </a:cubicBezTo>
                <a:cubicBezTo>
                  <a:pt x="19106" y="4269"/>
                  <a:pt x="14837" y="1"/>
                  <a:pt x="9565" y="1"/>
                </a:cubicBez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Layout>
</file>

<file path=ppt/slideMasters/_rels/slideMaster1.xml.rels><?xml version="1.0" encoding="UTF-8" standalone="yes"?><Relationships xmlns="http://schemas.openxmlformats.org/package/2006/relationships"><Relationship Id="rId40" Type="http://schemas.openxmlformats.org/officeDocument/2006/relationships/slideLayout" Target="../slideLayouts/slideLayout40.xml"/><Relationship Id="rId42" Type="http://schemas.openxmlformats.org/officeDocument/2006/relationships/slideLayout" Target="../slideLayouts/slideLayout42.xml"/><Relationship Id="rId41" Type="http://schemas.openxmlformats.org/officeDocument/2006/relationships/slideLayout" Target="../slideLayouts/slideLayout41.xml"/><Relationship Id="rId44" Type="http://schemas.openxmlformats.org/officeDocument/2006/relationships/slideLayout" Target="../slideLayouts/slideLayout44.xml"/><Relationship Id="rId43" Type="http://schemas.openxmlformats.org/officeDocument/2006/relationships/slideLayout" Target="../slideLayouts/slideLayout43.xml"/><Relationship Id="rId46" Type="http://schemas.openxmlformats.org/officeDocument/2006/relationships/slideLayout" Target="../slideLayouts/slideLayout46.xml"/><Relationship Id="rId45" Type="http://schemas.openxmlformats.org/officeDocument/2006/relationships/slideLayout" Target="../slideLayouts/slideLayout45.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slideLayout" Target="../slideLayouts/slideLayout9.xml"/><Relationship Id="rId48" Type="http://schemas.openxmlformats.org/officeDocument/2006/relationships/slideLayout" Target="../slideLayouts/slideLayout48.xml"/><Relationship Id="rId47" Type="http://schemas.openxmlformats.org/officeDocument/2006/relationships/slideLayout" Target="../slideLayouts/slideLayout47.xml"/><Relationship Id="rId49" Type="http://schemas.openxmlformats.org/officeDocument/2006/relationships/slideLayout" Target="../slideLayouts/slideLayout4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31" Type="http://schemas.openxmlformats.org/officeDocument/2006/relationships/slideLayout" Target="../slideLayouts/slideLayout31.xml"/><Relationship Id="rId30" Type="http://schemas.openxmlformats.org/officeDocument/2006/relationships/slideLayout" Target="../slideLayouts/slideLayout30.xml"/><Relationship Id="rId33" Type="http://schemas.openxmlformats.org/officeDocument/2006/relationships/slideLayout" Target="../slideLayouts/slideLayout33.xml"/><Relationship Id="rId32" Type="http://schemas.openxmlformats.org/officeDocument/2006/relationships/slideLayout" Target="../slideLayouts/slideLayout32.xml"/><Relationship Id="rId35" Type="http://schemas.openxmlformats.org/officeDocument/2006/relationships/slideLayout" Target="../slideLayouts/slideLayout35.xml"/><Relationship Id="rId34" Type="http://schemas.openxmlformats.org/officeDocument/2006/relationships/slideLayout" Target="../slideLayouts/slideLayout34.xml"/><Relationship Id="rId37" Type="http://schemas.openxmlformats.org/officeDocument/2006/relationships/slideLayout" Target="../slideLayouts/slideLayout37.xml"/><Relationship Id="rId36" Type="http://schemas.openxmlformats.org/officeDocument/2006/relationships/slideLayout" Target="../slideLayouts/slideLayout36.xml"/><Relationship Id="rId39" Type="http://schemas.openxmlformats.org/officeDocument/2006/relationships/slideLayout" Target="../slideLayouts/slideLayout39.xml"/><Relationship Id="rId38" Type="http://schemas.openxmlformats.org/officeDocument/2006/relationships/slideLayout" Target="../slideLayouts/slideLayout38.xml"/><Relationship Id="rId62" Type="http://schemas.openxmlformats.org/officeDocument/2006/relationships/slideLayout" Target="../slideLayouts/slideLayout62.xml"/><Relationship Id="rId61" Type="http://schemas.openxmlformats.org/officeDocument/2006/relationships/slideLayout" Target="../slideLayouts/slideLayout61.xml"/><Relationship Id="rId20" Type="http://schemas.openxmlformats.org/officeDocument/2006/relationships/slideLayout" Target="../slideLayouts/slideLayout20.xml"/><Relationship Id="rId63" Type="http://schemas.openxmlformats.org/officeDocument/2006/relationships/theme" Target="../theme/theme4.xml"/><Relationship Id="rId22" Type="http://schemas.openxmlformats.org/officeDocument/2006/relationships/slideLayout" Target="../slideLayouts/slideLayout22.xml"/><Relationship Id="rId21" Type="http://schemas.openxmlformats.org/officeDocument/2006/relationships/slideLayout" Target="../slideLayouts/slideLayout21.xml"/><Relationship Id="rId24" Type="http://schemas.openxmlformats.org/officeDocument/2006/relationships/slideLayout" Target="../slideLayouts/slideLayout24.xml"/><Relationship Id="rId23" Type="http://schemas.openxmlformats.org/officeDocument/2006/relationships/slideLayout" Target="../slideLayouts/slideLayout23.xml"/><Relationship Id="rId60" Type="http://schemas.openxmlformats.org/officeDocument/2006/relationships/slideLayout" Target="../slideLayouts/slideLayout60.xml"/><Relationship Id="rId26" Type="http://schemas.openxmlformats.org/officeDocument/2006/relationships/slideLayout" Target="../slideLayouts/slideLayout26.xml"/><Relationship Id="rId25" Type="http://schemas.openxmlformats.org/officeDocument/2006/relationships/slideLayout" Target="../slideLayouts/slideLayout25.xml"/><Relationship Id="rId28" Type="http://schemas.openxmlformats.org/officeDocument/2006/relationships/slideLayout" Target="../slideLayouts/slideLayout28.xml"/><Relationship Id="rId27" Type="http://schemas.openxmlformats.org/officeDocument/2006/relationships/slideLayout" Target="../slideLayouts/slideLayout27.xml"/><Relationship Id="rId29" Type="http://schemas.openxmlformats.org/officeDocument/2006/relationships/slideLayout" Target="../slideLayouts/slideLayout29.xml"/><Relationship Id="rId51" Type="http://schemas.openxmlformats.org/officeDocument/2006/relationships/slideLayout" Target="../slideLayouts/slideLayout51.xml"/><Relationship Id="rId50" Type="http://schemas.openxmlformats.org/officeDocument/2006/relationships/slideLayout" Target="../slideLayouts/slideLayout50.xml"/><Relationship Id="rId53" Type="http://schemas.openxmlformats.org/officeDocument/2006/relationships/slideLayout" Target="../slideLayouts/slideLayout53.xml"/><Relationship Id="rId52" Type="http://schemas.openxmlformats.org/officeDocument/2006/relationships/slideLayout" Target="../slideLayouts/slideLayout52.xml"/><Relationship Id="rId11" Type="http://schemas.openxmlformats.org/officeDocument/2006/relationships/slideLayout" Target="../slideLayouts/slideLayout11.xml"/><Relationship Id="rId55" Type="http://schemas.openxmlformats.org/officeDocument/2006/relationships/slideLayout" Target="../slideLayouts/slideLayout55.xml"/><Relationship Id="rId10" Type="http://schemas.openxmlformats.org/officeDocument/2006/relationships/slideLayout" Target="../slideLayouts/slideLayout10.xml"/><Relationship Id="rId54" Type="http://schemas.openxmlformats.org/officeDocument/2006/relationships/slideLayout" Target="../slideLayouts/slideLayout54.xml"/><Relationship Id="rId13" Type="http://schemas.openxmlformats.org/officeDocument/2006/relationships/slideLayout" Target="../slideLayouts/slideLayout13.xml"/><Relationship Id="rId57" Type="http://schemas.openxmlformats.org/officeDocument/2006/relationships/slideLayout" Target="../slideLayouts/slideLayout57.xml"/><Relationship Id="rId12" Type="http://schemas.openxmlformats.org/officeDocument/2006/relationships/slideLayout" Target="../slideLayouts/slideLayout12.xml"/><Relationship Id="rId56" Type="http://schemas.openxmlformats.org/officeDocument/2006/relationships/slideLayout" Target="../slideLayouts/slideLayout56.xml"/><Relationship Id="rId15" Type="http://schemas.openxmlformats.org/officeDocument/2006/relationships/slideLayout" Target="../slideLayouts/slideLayout15.xml"/><Relationship Id="rId59" Type="http://schemas.openxmlformats.org/officeDocument/2006/relationships/slideLayout" Target="../slideLayouts/slideLayout59.xml"/><Relationship Id="rId14" Type="http://schemas.openxmlformats.org/officeDocument/2006/relationships/slideLayout" Target="../slideLayouts/slideLayout14.xml"/><Relationship Id="rId58" Type="http://schemas.openxmlformats.org/officeDocument/2006/relationships/slideLayout" Target="../slideLayouts/slideLayout58.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9" Type="http://schemas.openxmlformats.org/officeDocument/2006/relationships/slideLayout" Target="../slideLayouts/slideLayout19.xml"/><Relationship Id="rId18" Type="http://schemas.openxmlformats.org/officeDocument/2006/relationships/slideLayout" Target="../slideLayouts/slideLayout18.xml"/></Relationships>
</file>

<file path=ppt/slideMasters/_rels/slideMaster2.xml.rels><?xml version="1.0" encoding="UTF-8" standalone="yes"?><Relationships xmlns="http://schemas.openxmlformats.org/package/2006/relationships"><Relationship Id="rId40" Type="http://schemas.openxmlformats.org/officeDocument/2006/relationships/slideLayout" Target="../slideLayouts/slideLayout102.xml"/><Relationship Id="rId42" Type="http://schemas.openxmlformats.org/officeDocument/2006/relationships/slideLayout" Target="../slideLayouts/slideLayout104.xml"/><Relationship Id="rId41" Type="http://schemas.openxmlformats.org/officeDocument/2006/relationships/slideLayout" Target="../slideLayouts/slideLayout103.xml"/><Relationship Id="rId44" Type="http://schemas.openxmlformats.org/officeDocument/2006/relationships/slideLayout" Target="../slideLayouts/slideLayout106.xml"/><Relationship Id="rId43" Type="http://schemas.openxmlformats.org/officeDocument/2006/relationships/slideLayout" Target="../slideLayouts/slideLayout105.xml"/><Relationship Id="rId46" Type="http://schemas.openxmlformats.org/officeDocument/2006/relationships/slideLayout" Target="../slideLayouts/slideLayout108.xml"/><Relationship Id="rId45" Type="http://schemas.openxmlformats.org/officeDocument/2006/relationships/slideLayout" Target="../slideLayouts/slideLayout107.xml"/><Relationship Id="rId1" Type="http://schemas.openxmlformats.org/officeDocument/2006/relationships/slideLayout" Target="../slideLayouts/slideLayout63.xml"/><Relationship Id="rId2" Type="http://schemas.openxmlformats.org/officeDocument/2006/relationships/slideLayout" Target="../slideLayouts/slideLayout64.xml"/><Relationship Id="rId3" Type="http://schemas.openxmlformats.org/officeDocument/2006/relationships/slideLayout" Target="../slideLayouts/slideLayout65.xml"/><Relationship Id="rId4" Type="http://schemas.openxmlformats.org/officeDocument/2006/relationships/slideLayout" Target="../slideLayouts/slideLayout66.xml"/><Relationship Id="rId9" Type="http://schemas.openxmlformats.org/officeDocument/2006/relationships/slideLayout" Target="../slideLayouts/slideLayout71.xml"/><Relationship Id="rId48" Type="http://schemas.openxmlformats.org/officeDocument/2006/relationships/slideLayout" Target="../slideLayouts/slideLayout110.xml"/><Relationship Id="rId47" Type="http://schemas.openxmlformats.org/officeDocument/2006/relationships/slideLayout" Target="../slideLayouts/slideLayout109.xml"/><Relationship Id="rId49" Type="http://schemas.openxmlformats.org/officeDocument/2006/relationships/slideLayout" Target="../slideLayouts/slideLayout111.xml"/><Relationship Id="rId5" Type="http://schemas.openxmlformats.org/officeDocument/2006/relationships/slideLayout" Target="../slideLayouts/slideLayout67.xml"/><Relationship Id="rId6" Type="http://schemas.openxmlformats.org/officeDocument/2006/relationships/slideLayout" Target="../slideLayouts/slideLayout68.xml"/><Relationship Id="rId7" Type="http://schemas.openxmlformats.org/officeDocument/2006/relationships/slideLayout" Target="../slideLayouts/slideLayout69.xml"/><Relationship Id="rId8" Type="http://schemas.openxmlformats.org/officeDocument/2006/relationships/slideLayout" Target="../slideLayouts/slideLayout70.xml"/><Relationship Id="rId31" Type="http://schemas.openxmlformats.org/officeDocument/2006/relationships/slideLayout" Target="../slideLayouts/slideLayout93.xml"/><Relationship Id="rId30" Type="http://schemas.openxmlformats.org/officeDocument/2006/relationships/slideLayout" Target="../slideLayouts/slideLayout92.xml"/><Relationship Id="rId33" Type="http://schemas.openxmlformats.org/officeDocument/2006/relationships/slideLayout" Target="../slideLayouts/slideLayout95.xml"/><Relationship Id="rId32" Type="http://schemas.openxmlformats.org/officeDocument/2006/relationships/slideLayout" Target="../slideLayouts/slideLayout94.xml"/><Relationship Id="rId35" Type="http://schemas.openxmlformats.org/officeDocument/2006/relationships/slideLayout" Target="../slideLayouts/slideLayout97.xml"/><Relationship Id="rId34" Type="http://schemas.openxmlformats.org/officeDocument/2006/relationships/slideLayout" Target="../slideLayouts/slideLayout96.xml"/><Relationship Id="rId37" Type="http://schemas.openxmlformats.org/officeDocument/2006/relationships/slideLayout" Target="../slideLayouts/slideLayout99.xml"/><Relationship Id="rId36" Type="http://schemas.openxmlformats.org/officeDocument/2006/relationships/slideLayout" Target="../slideLayouts/slideLayout98.xml"/><Relationship Id="rId39" Type="http://schemas.openxmlformats.org/officeDocument/2006/relationships/slideLayout" Target="../slideLayouts/slideLayout101.xml"/><Relationship Id="rId38" Type="http://schemas.openxmlformats.org/officeDocument/2006/relationships/slideLayout" Target="../slideLayouts/slideLayout100.xml"/><Relationship Id="rId62" Type="http://schemas.openxmlformats.org/officeDocument/2006/relationships/theme" Target="../theme/theme3.xml"/><Relationship Id="rId61" Type="http://schemas.openxmlformats.org/officeDocument/2006/relationships/slideLayout" Target="../slideLayouts/slideLayout123.xml"/><Relationship Id="rId20" Type="http://schemas.openxmlformats.org/officeDocument/2006/relationships/slideLayout" Target="../slideLayouts/slideLayout82.xml"/><Relationship Id="rId22" Type="http://schemas.openxmlformats.org/officeDocument/2006/relationships/slideLayout" Target="../slideLayouts/slideLayout84.xml"/><Relationship Id="rId21" Type="http://schemas.openxmlformats.org/officeDocument/2006/relationships/slideLayout" Target="../slideLayouts/slideLayout83.xml"/><Relationship Id="rId24" Type="http://schemas.openxmlformats.org/officeDocument/2006/relationships/slideLayout" Target="../slideLayouts/slideLayout86.xml"/><Relationship Id="rId23" Type="http://schemas.openxmlformats.org/officeDocument/2006/relationships/slideLayout" Target="../slideLayouts/slideLayout85.xml"/><Relationship Id="rId60" Type="http://schemas.openxmlformats.org/officeDocument/2006/relationships/slideLayout" Target="../slideLayouts/slideLayout122.xml"/><Relationship Id="rId26" Type="http://schemas.openxmlformats.org/officeDocument/2006/relationships/slideLayout" Target="../slideLayouts/slideLayout88.xml"/><Relationship Id="rId25" Type="http://schemas.openxmlformats.org/officeDocument/2006/relationships/slideLayout" Target="../slideLayouts/slideLayout87.xml"/><Relationship Id="rId28" Type="http://schemas.openxmlformats.org/officeDocument/2006/relationships/slideLayout" Target="../slideLayouts/slideLayout90.xml"/><Relationship Id="rId27" Type="http://schemas.openxmlformats.org/officeDocument/2006/relationships/slideLayout" Target="../slideLayouts/slideLayout89.xml"/><Relationship Id="rId29" Type="http://schemas.openxmlformats.org/officeDocument/2006/relationships/slideLayout" Target="../slideLayouts/slideLayout91.xml"/><Relationship Id="rId51" Type="http://schemas.openxmlformats.org/officeDocument/2006/relationships/slideLayout" Target="../slideLayouts/slideLayout113.xml"/><Relationship Id="rId50" Type="http://schemas.openxmlformats.org/officeDocument/2006/relationships/slideLayout" Target="../slideLayouts/slideLayout112.xml"/><Relationship Id="rId53" Type="http://schemas.openxmlformats.org/officeDocument/2006/relationships/slideLayout" Target="../slideLayouts/slideLayout115.xml"/><Relationship Id="rId52" Type="http://schemas.openxmlformats.org/officeDocument/2006/relationships/slideLayout" Target="../slideLayouts/slideLayout114.xml"/><Relationship Id="rId11" Type="http://schemas.openxmlformats.org/officeDocument/2006/relationships/slideLayout" Target="../slideLayouts/slideLayout73.xml"/><Relationship Id="rId55" Type="http://schemas.openxmlformats.org/officeDocument/2006/relationships/slideLayout" Target="../slideLayouts/slideLayout117.xml"/><Relationship Id="rId10" Type="http://schemas.openxmlformats.org/officeDocument/2006/relationships/slideLayout" Target="../slideLayouts/slideLayout72.xml"/><Relationship Id="rId54" Type="http://schemas.openxmlformats.org/officeDocument/2006/relationships/slideLayout" Target="../slideLayouts/slideLayout116.xml"/><Relationship Id="rId13" Type="http://schemas.openxmlformats.org/officeDocument/2006/relationships/slideLayout" Target="../slideLayouts/slideLayout75.xml"/><Relationship Id="rId57" Type="http://schemas.openxmlformats.org/officeDocument/2006/relationships/slideLayout" Target="../slideLayouts/slideLayout119.xml"/><Relationship Id="rId12" Type="http://schemas.openxmlformats.org/officeDocument/2006/relationships/slideLayout" Target="../slideLayouts/slideLayout74.xml"/><Relationship Id="rId56" Type="http://schemas.openxmlformats.org/officeDocument/2006/relationships/slideLayout" Target="../slideLayouts/slideLayout118.xml"/><Relationship Id="rId15" Type="http://schemas.openxmlformats.org/officeDocument/2006/relationships/slideLayout" Target="../slideLayouts/slideLayout77.xml"/><Relationship Id="rId59" Type="http://schemas.openxmlformats.org/officeDocument/2006/relationships/slideLayout" Target="../slideLayouts/slideLayout121.xml"/><Relationship Id="rId14" Type="http://schemas.openxmlformats.org/officeDocument/2006/relationships/slideLayout" Target="../slideLayouts/slideLayout76.xml"/><Relationship Id="rId58" Type="http://schemas.openxmlformats.org/officeDocument/2006/relationships/slideLayout" Target="../slideLayouts/slideLayout120.xml"/><Relationship Id="rId17" Type="http://schemas.openxmlformats.org/officeDocument/2006/relationships/slideLayout" Target="../slideLayouts/slideLayout79.xml"/><Relationship Id="rId16" Type="http://schemas.openxmlformats.org/officeDocument/2006/relationships/slideLayout" Target="../slideLayouts/slideLayout78.xml"/><Relationship Id="rId19" Type="http://schemas.openxmlformats.org/officeDocument/2006/relationships/slideLayout" Target="../slideLayouts/slideLayout81.xml"/><Relationship Id="rId18" Type="http://schemas.openxmlformats.org/officeDocument/2006/relationships/slideLayout" Target="../slideLayouts/slideLayout80.xml"/></Relationships>
</file>

<file path=ppt/slideMasters/_rels/slideMaster3.xml.rels><?xml version="1.0" encoding="UTF-8" standalone="yes"?><Relationships xmlns="http://schemas.openxmlformats.org/package/2006/relationships"><Relationship Id="rId1" Type="http://schemas.openxmlformats.org/officeDocument/2006/relationships/slideLayout" Target="../slideLayouts/slideLayout124.xml"/><Relationship Id="rId2" Type="http://schemas.openxmlformats.org/officeDocument/2006/relationships/slideLayout" Target="../slideLayouts/slideLayout125.xml"/><Relationship Id="rId3" Type="http://schemas.openxmlformats.org/officeDocument/2006/relationships/slideLayout" Target="../slideLayouts/slideLayout126.xml"/><Relationship Id="rId4" Type="http://schemas.openxmlformats.org/officeDocument/2006/relationships/slideLayout" Target="../slideLayouts/slideLayout127.xml"/><Relationship Id="rId9" Type="http://schemas.openxmlformats.org/officeDocument/2006/relationships/slideLayout" Target="../slideLayouts/slideLayout132.xml"/><Relationship Id="rId5" Type="http://schemas.openxmlformats.org/officeDocument/2006/relationships/slideLayout" Target="../slideLayouts/slideLayout128.xml"/><Relationship Id="rId6" Type="http://schemas.openxmlformats.org/officeDocument/2006/relationships/slideLayout" Target="../slideLayouts/slideLayout129.xml"/><Relationship Id="rId7" Type="http://schemas.openxmlformats.org/officeDocument/2006/relationships/slideLayout" Target="../slideLayouts/slideLayout130.xml"/><Relationship Id="rId8" Type="http://schemas.openxmlformats.org/officeDocument/2006/relationships/slideLayout" Target="../slideLayouts/slideLayout131.xml"/><Relationship Id="rId11" Type="http://schemas.openxmlformats.org/officeDocument/2006/relationships/slideLayout" Target="../slideLayouts/slideLayout134.xml"/><Relationship Id="rId10" Type="http://schemas.openxmlformats.org/officeDocument/2006/relationships/slideLayout" Target="../slideLayouts/slideLayout133.xml"/><Relationship Id="rId13" Type="http://schemas.openxmlformats.org/officeDocument/2006/relationships/slideLayout" Target="../slideLayouts/slideLayout136.xml"/><Relationship Id="rId12" Type="http://schemas.openxmlformats.org/officeDocument/2006/relationships/slideLayout" Target="../slideLayouts/slideLayout135.xml"/><Relationship Id="rId15" Type="http://schemas.openxmlformats.org/officeDocument/2006/relationships/theme" Target="../theme/theme1.xml"/><Relationship Id="rId14" Type="http://schemas.openxmlformats.org/officeDocument/2006/relationships/slideLayout" Target="../slideLayouts/slideLayout137.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Autofit/>
          </a:bodyPr>
          <a:lstStyle>
            <a:lvl1pPr lvl="0" rtl="0">
              <a:spcBef>
                <a:spcPts val="0"/>
              </a:spcBef>
              <a:spcAft>
                <a:spcPts val="0"/>
              </a:spcAft>
              <a:buClr>
                <a:schemeClr val="dk1"/>
              </a:buClr>
              <a:buSzPts val="3000"/>
              <a:buFont typeface="Fredoka One"/>
              <a:buNone/>
              <a:defRPr sz="3000">
                <a:solidFill>
                  <a:schemeClr val="dk1"/>
                </a:solidFill>
                <a:latin typeface="Fredoka One"/>
                <a:ea typeface="Fredoka One"/>
                <a:cs typeface="Fredoka One"/>
                <a:sym typeface="Fredoka One"/>
              </a:defRPr>
            </a:lvl1pPr>
            <a:lvl2pPr lvl="1" rtl="0">
              <a:spcBef>
                <a:spcPts val="0"/>
              </a:spcBef>
              <a:spcAft>
                <a:spcPts val="0"/>
              </a:spcAft>
              <a:buClr>
                <a:schemeClr val="dk1"/>
              </a:buClr>
              <a:buSzPts val="3000"/>
              <a:buFont typeface="Fredoka One"/>
              <a:buNone/>
              <a:defRPr sz="3000">
                <a:solidFill>
                  <a:schemeClr val="dk1"/>
                </a:solidFill>
                <a:latin typeface="Fredoka One"/>
                <a:ea typeface="Fredoka One"/>
                <a:cs typeface="Fredoka One"/>
                <a:sym typeface="Fredoka One"/>
              </a:defRPr>
            </a:lvl2pPr>
            <a:lvl3pPr lvl="2" rtl="0">
              <a:spcBef>
                <a:spcPts val="0"/>
              </a:spcBef>
              <a:spcAft>
                <a:spcPts val="0"/>
              </a:spcAft>
              <a:buClr>
                <a:schemeClr val="dk1"/>
              </a:buClr>
              <a:buSzPts val="3000"/>
              <a:buFont typeface="Fredoka One"/>
              <a:buNone/>
              <a:defRPr sz="3000">
                <a:solidFill>
                  <a:schemeClr val="dk1"/>
                </a:solidFill>
                <a:latin typeface="Fredoka One"/>
                <a:ea typeface="Fredoka One"/>
                <a:cs typeface="Fredoka One"/>
                <a:sym typeface="Fredoka One"/>
              </a:defRPr>
            </a:lvl3pPr>
            <a:lvl4pPr lvl="3" rtl="0">
              <a:spcBef>
                <a:spcPts val="0"/>
              </a:spcBef>
              <a:spcAft>
                <a:spcPts val="0"/>
              </a:spcAft>
              <a:buClr>
                <a:schemeClr val="dk1"/>
              </a:buClr>
              <a:buSzPts val="3000"/>
              <a:buFont typeface="Fredoka One"/>
              <a:buNone/>
              <a:defRPr sz="3000">
                <a:solidFill>
                  <a:schemeClr val="dk1"/>
                </a:solidFill>
                <a:latin typeface="Fredoka One"/>
                <a:ea typeface="Fredoka One"/>
                <a:cs typeface="Fredoka One"/>
                <a:sym typeface="Fredoka One"/>
              </a:defRPr>
            </a:lvl4pPr>
            <a:lvl5pPr lvl="4" rtl="0">
              <a:spcBef>
                <a:spcPts val="0"/>
              </a:spcBef>
              <a:spcAft>
                <a:spcPts val="0"/>
              </a:spcAft>
              <a:buClr>
                <a:schemeClr val="dk1"/>
              </a:buClr>
              <a:buSzPts val="3000"/>
              <a:buFont typeface="Fredoka One"/>
              <a:buNone/>
              <a:defRPr sz="3000">
                <a:solidFill>
                  <a:schemeClr val="dk1"/>
                </a:solidFill>
                <a:latin typeface="Fredoka One"/>
                <a:ea typeface="Fredoka One"/>
                <a:cs typeface="Fredoka One"/>
                <a:sym typeface="Fredoka One"/>
              </a:defRPr>
            </a:lvl5pPr>
            <a:lvl6pPr lvl="5" rtl="0">
              <a:spcBef>
                <a:spcPts val="0"/>
              </a:spcBef>
              <a:spcAft>
                <a:spcPts val="0"/>
              </a:spcAft>
              <a:buClr>
                <a:schemeClr val="dk1"/>
              </a:buClr>
              <a:buSzPts val="3000"/>
              <a:buFont typeface="Fredoka One"/>
              <a:buNone/>
              <a:defRPr sz="3000">
                <a:solidFill>
                  <a:schemeClr val="dk1"/>
                </a:solidFill>
                <a:latin typeface="Fredoka One"/>
                <a:ea typeface="Fredoka One"/>
                <a:cs typeface="Fredoka One"/>
                <a:sym typeface="Fredoka One"/>
              </a:defRPr>
            </a:lvl6pPr>
            <a:lvl7pPr lvl="6" rtl="0">
              <a:spcBef>
                <a:spcPts val="0"/>
              </a:spcBef>
              <a:spcAft>
                <a:spcPts val="0"/>
              </a:spcAft>
              <a:buClr>
                <a:schemeClr val="dk1"/>
              </a:buClr>
              <a:buSzPts val="3000"/>
              <a:buFont typeface="Fredoka One"/>
              <a:buNone/>
              <a:defRPr sz="3000">
                <a:solidFill>
                  <a:schemeClr val="dk1"/>
                </a:solidFill>
                <a:latin typeface="Fredoka One"/>
                <a:ea typeface="Fredoka One"/>
                <a:cs typeface="Fredoka One"/>
                <a:sym typeface="Fredoka One"/>
              </a:defRPr>
            </a:lvl7pPr>
            <a:lvl8pPr lvl="7" rtl="0">
              <a:spcBef>
                <a:spcPts val="0"/>
              </a:spcBef>
              <a:spcAft>
                <a:spcPts val="0"/>
              </a:spcAft>
              <a:buClr>
                <a:schemeClr val="dk1"/>
              </a:buClr>
              <a:buSzPts val="3000"/>
              <a:buFont typeface="Fredoka One"/>
              <a:buNone/>
              <a:defRPr sz="3000">
                <a:solidFill>
                  <a:schemeClr val="dk1"/>
                </a:solidFill>
                <a:latin typeface="Fredoka One"/>
                <a:ea typeface="Fredoka One"/>
                <a:cs typeface="Fredoka One"/>
                <a:sym typeface="Fredoka One"/>
              </a:defRPr>
            </a:lvl8pPr>
            <a:lvl9pPr lvl="8" rtl="0">
              <a:spcBef>
                <a:spcPts val="0"/>
              </a:spcBef>
              <a:spcAft>
                <a:spcPts val="0"/>
              </a:spcAft>
              <a:buClr>
                <a:schemeClr val="dk1"/>
              </a:buClr>
              <a:buSzPts val="3000"/>
              <a:buFont typeface="Fredoka One"/>
              <a:buNone/>
              <a:defRPr sz="3000">
                <a:solidFill>
                  <a:schemeClr val="dk1"/>
                </a:solidFill>
                <a:latin typeface="Fredoka One"/>
                <a:ea typeface="Fredoka One"/>
                <a:cs typeface="Fredoka One"/>
                <a:sym typeface="Fredoka One"/>
              </a:defRPr>
            </a:lvl9pPr>
          </a:lstStyle>
          <a:p/>
        </p:txBody>
      </p:sp>
      <p:sp>
        <p:nvSpPr>
          <p:cNvPr id="7" name="Google Shape;7;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Autofit/>
          </a:bodyPr>
          <a:lstStyle>
            <a:lvl1pPr indent="-317500" lvl="0" marL="457200">
              <a:lnSpc>
                <a:spcPct val="115000"/>
              </a:lnSpc>
              <a:spcBef>
                <a:spcPts val="0"/>
              </a:spcBef>
              <a:spcAft>
                <a:spcPts val="0"/>
              </a:spcAft>
              <a:buClr>
                <a:schemeClr val="dk1"/>
              </a:buClr>
              <a:buSzPts val="1400"/>
              <a:buFont typeface="Barlow"/>
              <a:buChar char="●"/>
              <a:defRPr>
                <a:solidFill>
                  <a:schemeClr val="dk1"/>
                </a:solidFill>
                <a:latin typeface="Barlow"/>
                <a:ea typeface="Barlow"/>
                <a:cs typeface="Barlow"/>
                <a:sym typeface="Barlow"/>
              </a:defRPr>
            </a:lvl1pPr>
            <a:lvl2pPr indent="-317500" lvl="1" marL="914400">
              <a:lnSpc>
                <a:spcPct val="115000"/>
              </a:lnSpc>
              <a:spcBef>
                <a:spcPts val="1600"/>
              </a:spcBef>
              <a:spcAft>
                <a:spcPts val="0"/>
              </a:spcAft>
              <a:buClr>
                <a:schemeClr val="dk1"/>
              </a:buClr>
              <a:buSzPts val="1400"/>
              <a:buFont typeface="Barlow"/>
              <a:buChar char="○"/>
              <a:defRPr>
                <a:solidFill>
                  <a:schemeClr val="dk1"/>
                </a:solidFill>
                <a:latin typeface="Barlow"/>
                <a:ea typeface="Barlow"/>
                <a:cs typeface="Barlow"/>
                <a:sym typeface="Barlow"/>
              </a:defRPr>
            </a:lvl2pPr>
            <a:lvl3pPr indent="-317500" lvl="2" marL="1371600">
              <a:lnSpc>
                <a:spcPct val="115000"/>
              </a:lnSpc>
              <a:spcBef>
                <a:spcPts val="1600"/>
              </a:spcBef>
              <a:spcAft>
                <a:spcPts val="0"/>
              </a:spcAft>
              <a:buClr>
                <a:schemeClr val="dk1"/>
              </a:buClr>
              <a:buSzPts val="1400"/>
              <a:buFont typeface="Barlow"/>
              <a:buChar char="■"/>
              <a:defRPr>
                <a:solidFill>
                  <a:schemeClr val="dk1"/>
                </a:solidFill>
                <a:latin typeface="Barlow"/>
                <a:ea typeface="Barlow"/>
                <a:cs typeface="Barlow"/>
                <a:sym typeface="Barlow"/>
              </a:defRPr>
            </a:lvl3pPr>
            <a:lvl4pPr indent="-317500" lvl="3" marL="1828800">
              <a:lnSpc>
                <a:spcPct val="115000"/>
              </a:lnSpc>
              <a:spcBef>
                <a:spcPts val="1600"/>
              </a:spcBef>
              <a:spcAft>
                <a:spcPts val="0"/>
              </a:spcAft>
              <a:buClr>
                <a:schemeClr val="dk1"/>
              </a:buClr>
              <a:buSzPts val="1400"/>
              <a:buFont typeface="Barlow"/>
              <a:buChar char="●"/>
              <a:defRPr>
                <a:solidFill>
                  <a:schemeClr val="dk1"/>
                </a:solidFill>
                <a:latin typeface="Barlow"/>
                <a:ea typeface="Barlow"/>
                <a:cs typeface="Barlow"/>
                <a:sym typeface="Barlow"/>
              </a:defRPr>
            </a:lvl4pPr>
            <a:lvl5pPr indent="-317500" lvl="4" marL="2286000">
              <a:lnSpc>
                <a:spcPct val="115000"/>
              </a:lnSpc>
              <a:spcBef>
                <a:spcPts val="1600"/>
              </a:spcBef>
              <a:spcAft>
                <a:spcPts val="0"/>
              </a:spcAft>
              <a:buClr>
                <a:schemeClr val="dk1"/>
              </a:buClr>
              <a:buSzPts val="1400"/>
              <a:buFont typeface="Barlow"/>
              <a:buChar char="○"/>
              <a:defRPr>
                <a:solidFill>
                  <a:schemeClr val="dk1"/>
                </a:solidFill>
                <a:latin typeface="Barlow"/>
                <a:ea typeface="Barlow"/>
                <a:cs typeface="Barlow"/>
                <a:sym typeface="Barlow"/>
              </a:defRPr>
            </a:lvl5pPr>
            <a:lvl6pPr indent="-317500" lvl="5" marL="2743200">
              <a:lnSpc>
                <a:spcPct val="115000"/>
              </a:lnSpc>
              <a:spcBef>
                <a:spcPts val="1600"/>
              </a:spcBef>
              <a:spcAft>
                <a:spcPts val="0"/>
              </a:spcAft>
              <a:buClr>
                <a:schemeClr val="dk1"/>
              </a:buClr>
              <a:buSzPts val="1400"/>
              <a:buFont typeface="Barlow"/>
              <a:buChar char="■"/>
              <a:defRPr>
                <a:solidFill>
                  <a:schemeClr val="dk1"/>
                </a:solidFill>
                <a:latin typeface="Barlow"/>
                <a:ea typeface="Barlow"/>
                <a:cs typeface="Barlow"/>
                <a:sym typeface="Barlow"/>
              </a:defRPr>
            </a:lvl6pPr>
            <a:lvl7pPr indent="-317500" lvl="6" marL="3200400">
              <a:lnSpc>
                <a:spcPct val="115000"/>
              </a:lnSpc>
              <a:spcBef>
                <a:spcPts val="1600"/>
              </a:spcBef>
              <a:spcAft>
                <a:spcPts val="0"/>
              </a:spcAft>
              <a:buClr>
                <a:schemeClr val="dk1"/>
              </a:buClr>
              <a:buSzPts val="1400"/>
              <a:buFont typeface="Barlow"/>
              <a:buChar char="●"/>
              <a:defRPr>
                <a:solidFill>
                  <a:schemeClr val="dk1"/>
                </a:solidFill>
                <a:latin typeface="Barlow"/>
                <a:ea typeface="Barlow"/>
                <a:cs typeface="Barlow"/>
                <a:sym typeface="Barlow"/>
              </a:defRPr>
            </a:lvl7pPr>
            <a:lvl8pPr indent="-317500" lvl="7" marL="3657600">
              <a:lnSpc>
                <a:spcPct val="115000"/>
              </a:lnSpc>
              <a:spcBef>
                <a:spcPts val="1600"/>
              </a:spcBef>
              <a:spcAft>
                <a:spcPts val="0"/>
              </a:spcAft>
              <a:buClr>
                <a:schemeClr val="dk1"/>
              </a:buClr>
              <a:buSzPts val="1400"/>
              <a:buFont typeface="Barlow"/>
              <a:buChar char="○"/>
              <a:defRPr>
                <a:solidFill>
                  <a:schemeClr val="dk1"/>
                </a:solidFill>
                <a:latin typeface="Barlow"/>
                <a:ea typeface="Barlow"/>
                <a:cs typeface="Barlow"/>
                <a:sym typeface="Barlow"/>
              </a:defRPr>
            </a:lvl8pPr>
            <a:lvl9pPr indent="-317500" lvl="8" marL="4114800">
              <a:lnSpc>
                <a:spcPct val="115000"/>
              </a:lnSpc>
              <a:spcBef>
                <a:spcPts val="1600"/>
              </a:spcBef>
              <a:spcAft>
                <a:spcPts val="1600"/>
              </a:spcAft>
              <a:buClr>
                <a:schemeClr val="dk1"/>
              </a:buClr>
              <a:buSzPts val="1400"/>
              <a:buFont typeface="Barlow"/>
              <a:buChar char="■"/>
              <a:defRPr>
                <a:solidFill>
                  <a:schemeClr val="dk1"/>
                </a:solidFill>
                <a:latin typeface="Barlow"/>
                <a:ea typeface="Barlow"/>
                <a:cs typeface="Barlow"/>
                <a:sym typeface="Barlow"/>
              </a:defRPr>
            </a:lvl9pPr>
          </a:lstStyle>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 id="2147483662" r:id="rId15"/>
    <p:sldLayoutId id="2147483663" r:id="rId16"/>
    <p:sldLayoutId id="2147483664" r:id="rId17"/>
    <p:sldLayoutId id="2147483665" r:id="rId18"/>
    <p:sldLayoutId id="2147483666" r:id="rId19"/>
    <p:sldLayoutId id="2147483667" r:id="rId20"/>
    <p:sldLayoutId id="2147483668" r:id="rId21"/>
    <p:sldLayoutId id="2147483669" r:id="rId22"/>
    <p:sldLayoutId id="2147483670" r:id="rId23"/>
    <p:sldLayoutId id="2147483671" r:id="rId24"/>
    <p:sldLayoutId id="2147483672" r:id="rId25"/>
    <p:sldLayoutId id="2147483673" r:id="rId26"/>
    <p:sldLayoutId id="2147483674" r:id="rId27"/>
    <p:sldLayoutId id="2147483675" r:id="rId28"/>
    <p:sldLayoutId id="2147483676" r:id="rId29"/>
    <p:sldLayoutId id="2147483677" r:id="rId30"/>
    <p:sldLayoutId id="2147483678" r:id="rId31"/>
    <p:sldLayoutId id="2147483679" r:id="rId32"/>
    <p:sldLayoutId id="2147483680" r:id="rId33"/>
    <p:sldLayoutId id="2147483681" r:id="rId34"/>
    <p:sldLayoutId id="2147483682" r:id="rId35"/>
    <p:sldLayoutId id="2147483683" r:id="rId36"/>
    <p:sldLayoutId id="2147483684" r:id="rId37"/>
    <p:sldLayoutId id="2147483685" r:id="rId38"/>
    <p:sldLayoutId id="2147483686" r:id="rId39"/>
    <p:sldLayoutId id="2147483687" r:id="rId40"/>
    <p:sldLayoutId id="2147483688" r:id="rId41"/>
    <p:sldLayoutId id="2147483689" r:id="rId42"/>
    <p:sldLayoutId id="2147483690" r:id="rId43"/>
    <p:sldLayoutId id="2147483691" r:id="rId44"/>
    <p:sldLayoutId id="2147483692" r:id="rId45"/>
    <p:sldLayoutId id="2147483693" r:id="rId46"/>
    <p:sldLayoutId id="2147483694" r:id="rId47"/>
    <p:sldLayoutId id="2147483695" r:id="rId48"/>
    <p:sldLayoutId id="2147483696" r:id="rId49"/>
    <p:sldLayoutId id="2147483697" r:id="rId50"/>
    <p:sldLayoutId id="2147483698" r:id="rId51"/>
    <p:sldLayoutId id="2147483699" r:id="rId52"/>
    <p:sldLayoutId id="2147483700" r:id="rId53"/>
    <p:sldLayoutId id="2147483701" r:id="rId54"/>
    <p:sldLayoutId id="2147483702" r:id="rId55"/>
    <p:sldLayoutId id="2147483703" r:id="rId56"/>
    <p:sldLayoutId id="2147483704" r:id="rId57"/>
    <p:sldLayoutId id="2147483705" r:id="rId58"/>
    <p:sldLayoutId id="2147483706" r:id="rId59"/>
    <p:sldLayoutId id="2147483707" r:id="rId60"/>
    <p:sldLayoutId id="2147483708" r:id="rId61"/>
    <p:sldLayoutId id="2147483709" r:id="rId62"/>
  </p:sldLayoutIdLst>
  <p:hf dt="0" ftr="0" hdr="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1942" name="Shape 1942"/>
        <p:cNvGrpSpPr/>
        <p:nvPr/>
      </p:nvGrpSpPr>
      <p:grpSpPr>
        <a:xfrm>
          <a:off x="0" y="0"/>
          <a:ext cx="0" cy="0"/>
          <a:chOff x="0" y="0"/>
          <a:chExt cx="0" cy="0"/>
        </a:xfrm>
      </p:grpSpPr>
      <p:sp>
        <p:nvSpPr>
          <p:cNvPr id="1943" name="Google Shape;1943;p64"/>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Autofit/>
          </a:bodyPr>
          <a:lstStyle>
            <a:lvl1pPr lvl="0" rtl="0">
              <a:spcBef>
                <a:spcPts val="0"/>
              </a:spcBef>
              <a:spcAft>
                <a:spcPts val="0"/>
              </a:spcAft>
              <a:buClr>
                <a:schemeClr val="dk1"/>
              </a:buClr>
              <a:buSzPts val="3000"/>
              <a:buFont typeface="Fredoka One"/>
              <a:buNone/>
              <a:defRPr sz="3000">
                <a:solidFill>
                  <a:schemeClr val="dk1"/>
                </a:solidFill>
                <a:latin typeface="Fredoka One"/>
                <a:ea typeface="Fredoka One"/>
                <a:cs typeface="Fredoka One"/>
                <a:sym typeface="Fredoka One"/>
              </a:defRPr>
            </a:lvl1pPr>
            <a:lvl2pPr lvl="1" rtl="0">
              <a:spcBef>
                <a:spcPts val="0"/>
              </a:spcBef>
              <a:spcAft>
                <a:spcPts val="0"/>
              </a:spcAft>
              <a:buClr>
                <a:schemeClr val="dk1"/>
              </a:buClr>
              <a:buSzPts val="3000"/>
              <a:buFont typeface="Fredoka One"/>
              <a:buNone/>
              <a:defRPr sz="3000">
                <a:solidFill>
                  <a:schemeClr val="dk1"/>
                </a:solidFill>
                <a:latin typeface="Fredoka One"/>
                <a:ea typeface="Fredoka One"/>
                <a:cs typeface="Fredoka One"/>
                <a:sym typeface="Fredoka One"/>
              </a:defRPr>
            </a:lvl2pPr>
            <a:lvl3pPr lvl="2" rtl="0">
              <a:spcBef>
                <a:spcPts val="0"/>
              </a:spcBef>
              <a:spcAft>
                <a:spcPts val="0"/>
              </a:spcAft>
              <a:buClr>
                <a:schemeClr val="dk1"/>
              </a:buClr>
              <a:buSzPts val="3000"/>
              <a:buFont typeface="Fredoka One"/>
              <a:buNone/>
              <a:defRPr sz="3000">
                <a:solidFill>
                  <a:schemeClr val="dk1"/>
                </a:solidFill>
                <a:latin typeface="Fredoka One"/>
                <a:ea typeface="Fredoka One"/>
                <a:cs typeface="Fredoka One"/>
                <a:sym typeface="Fredoka One"/>
              </a:defRPr>
            </a:lvl3pPr>
            <a:lvl4pPr lvl="3" rtl="0">
              <a:spcBef>
                <a:spcPts val="0"/>
              </a:spcBef>
              <a:spcAft>
                <a:spcPts val="0"/>
              </a:spcAft>
              <a:buClr>
                <a:schemeClr val="dk1"/>
              </a:buClr>
              <a:buSzPts val="3000"/>
              <a:buFont typeface="Fredoka One"/>
              <a:buNone/>
              <a:defRPr sz="3000">
                <a:solidFill>
                  <a:schemeClr val="dk1"/>
                </a:solidFill>
                <a:latin typeface="Fredoka One"/>
                <a:ea typeface="Fredoka One"/>
                <a:cs typeface="Fredoka One"/>
                <a:sym typeface="Fredoka One"/>
              </a:defRPr>
            </a:lvl4pPr>
            <a:lvl5pPr lvl="4" rtl="0">
              <a:spcBef>
                <a:spcPts val="0"/>
              </a:spcBef>
              <a:spcAft>
                <a:spcPts val="0"/>
              </a:spcAft>
              <a:buClr>
                <a:schemeClr val="dk1"/>
              </a:buClr>
              <a:buSzPts val="3000"/>
              <a:buFont typeface="Fredoka One"/>
              <a:buNone/>
              <a:defRPr sz="3000">
                <a:solidFill>
                  <a:schemeClr val="dk1"/>
                </a:solidFill>
                <a:latin typeface="Fredoka One"/>
                <a:ea typeface="Fredoka One"/>
                <a:cs typeface="Fredoka One"/>
                <a:sym typeface="Fredoka One"/>
              </a:defRPr>
            </a:lvl5pPr>
            <a:lvl6pPr lvl="5" rtl="0">
              <a:spcBef>
                <a:spcPts val="0"/>
              </a:spcBef>
              <a:spcAft>
                <a:spcPts val="0"/>
              </a:spcAft>
              <a:buClr>
                <a:schemeClr val="dk1"/>
              </a:buClr>
              <a:buSzPts val="3000"/>
              <a:buFont typeface="Fredoka One"/>
              <a:buNone/>
              <a:defRPr sz="3000">
                <a:solidFill>
                  <a:schemeClr val="dk1"/>
                </a:solidFill>
                <a:latin typeface="Fredoka One"/>
                <a:ea typeface="Fredoka One"/>
                <a:cs typeface="Fredoka One"/>
                <a:sym typeface="Fredoka One"/>
              </a:defRPr>
            </a:lvl6pPr>
            <a:lvl7pPr lvl="6" rtl="0">
              <a:spcBef>
                <a:spcPts val="0"/>
              </a:spcBef>
              <a:spcAft>
                <a:spcPts val="0"/>
              </a:spcAft>
              <a:buClr>
                <a:schemeClr val="dk1"/>
              </a:buClr>
              <a:buSzPts val="3000"/>
              <a:buFont typeface="Fredoka One"/>
              <a:buNone/>
              <a:defRPr sz="3000">
                <a:solidFill>
                  <a:schemeClr val="dk1"/>
                </a:solidFill>
                <a:latin typeface="Fredoka One"/>
                <a:ea typeface="Fredoka One"/>
                <a:cs typeface="Fredoka One"/>
                <a:sym typeface="Fredoka One"/>
              </a:defRPr>
            </a:lvl7pPr>
            <a:lvl8pPr lvl="7" rtl="0">
              <a:spcBef>
                <a:spcPts val="0"/>
              </a:spcBef>
              <a:spcAft>
                <a:spcPts val="0"/>
              </a:spcAft>
              <a:buClr>
                <a:schemeClr val="dk1"/>
              </a:buClr>
              <a:buSzPts val="3000"/>
              <a:buFont typeface="Fredoka One"/>
              <a:buNone/>
              <a:defRPr sz="3000">
                <a:solidFill>
                  <a:schemeClr val="dk1"/>
                </a:solidFill>
                <a:latin typeface="Fredoka One"/>
                <a:ea typeface="Fredoka One"/>
                <a:cs typeface="Fredoka One"/>
                <a:sym typeface="Fredoka One"/>
              </a:defRPr>
            </a:lvl8pPr>
            <a:lvl9pPr lvl="8" rtl="0">
              <a:spcBef>
                <a:spcPts val="0"/>
              </a:spcBef>
              <a:spcAft>
                <a:spcPts val="0"/>
              </a:spcAft>
              <a:buClr>
                <a:schemeClr val="dk1"/>
              </a:buClr>
              <a:buSzPts val="3000"/>
              <a:buFont typeface="Fredoka One"/>
              <a:buNone/>
              <a:defRPr sz="3000">
                <a:solidFill>
                  <a:schemeClr val="dk1"/>
                </a:solidFill>
                <a:latin typeface="Fredoka One"/>
                <a:ea typeface="Fredoka One"/>
                <a:cs typeface="Fredoka One"/>
                <a:sym typeface="Fredoka One"/>
              </a:defRPr>
            </a:lvl9pPr>
          </a:lstStyle>
          <a:p/>
        </p:txBody>
      </p:sp>
      <p:sp>
        <p:nvSpPr>
          <p:cNvPr id="1944" name="Google Shape;1944;p64"/>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Autofit/>
          </a:bodyPr>
          <a:lstStyle>
            <a:lvl1pPr indent="-317500" lvl="0" marL="457200" rtl="0">
              <a:lnSpc>
                <a:spcPct val="115000"/>
              </a:lnSpc>
              <a:spcBef>
                <a:spcPts val="0"/>
              </a:spcBef>
              <a:spcAft>
                <a:spcPts val="0"/>
              </a:spcAft>
              <a:buClr>
                <a:schemeClr val="dk1"/>
              </a:buClr>
              <a:buSzPts val="1400"/>
              <a:buFont typeface="Barlow"/>
              <a:buChar char="●"/>
              <a:defRPr>
                <a:solidFill>
                  <a:schemeClr val="dk1"/>
                </a:solidFill>
                <a:latin typeface="Barlow"/>
                <a:ea typeface="Barlow"/>
                <a:cs typeface="Barlow"/>
                <a:sym typeface="Barlow"/>
              </a:defRPr>
            </a:lvl1pPr>
            <a:lvl2pPr indent="-317500" lvl="1" marL="914400" rtl="0">
              <a:lnSpc>
                <a:spcPct val="115000"/>
              </a:lnSpc>
              <a:spcBef>
                <a:spcPts val="1600"/>
              </a:spcBef>
              <a:spcAft>
                <a:spcPts val="0"/>
              </a:spcAft>
              <a:buClr>
                <a:schemeClr val="dk1"/>
              </a:buClr>
              <a:buSzPts val="1400"/>
              <a:buFont typeface="Barlow"/>
              <a:buChar char="○"/>
              <a:defRPr>
                <a:solidFill>
                  <a:schemeClr val="dk1"/>
                </a:solidFill>
                <a:latin typeface="Barlow"/>
                <a:ea typeface="Barlow"/>
                <a:cs typeface="Barlow"/>
                <a:sym typeface="Barlow"/>
              </a:defRPr>
            </a:lvl2pPr>
            <a:lvl3pPr indent="-317500" lvl="2" marL="1371600" rtl="0">
              <a:lnSpc>
                <a:spcPct val="115000"/>
              </a:lnSpc>
              <a:spcBef>
                <a:spcPts val="1600"/>
              </a:spcBef>
              <a:spcAft>
                <a:spcPts val="0"/>
              </a:spcAft>
              <a:buClr>
                <a:schemeClr val="dk1"/>
              </a:buClr>
              <a:buSzPts val="1400"/>
              <a:buFont typeface="Barlow"/>
              <a:buChar char="■"/>
              <a:defRPr>
                <a:solidFill>
                  <a:schemeClr val="dk1"/>
                </a:solidFill>
                <a:latin typeface="Barlow"/>
                <a:ea typeface="Barlow"/>
                <a:cs typeface="Barlow"/>
                <a:sym typeface="Barlow"/>
              </a:defRPr>
            </a:lvl3pPr>
            <a:lvl4pPr indent="-317500" lvl="3" marL="1828800" rtl="0">
              <a:lnSpc>
                <a:spcPct val="115000"/>
              </a:lnSpc>
              <a:spcBef>
                <a:spcPts val="1600"/>
              </a:spcBef>
              <a:spcAft>
                <a:spcPts val="0"/>
              </a:spcAft>
              <a:buClr>
                <a:schemeClr val="dk1"/>
              </a:buClr>
              <a:buSzPts val="1400"/>
              <a:buFont typeface="Barlow"/>
              <a:buChar char="●"/>
              <a:defRPr>
                <a:solidFill>
                  <a:schemeClr val="dk1"/>
                </a:solidFill>
                <a:latin typeface="Barlow"/>
                <a:ea typeface="Barlow"/>
                <a:cs typeface="Barlow"/>
                <a:sym typeface="Barlow"/>
              </a:defRPr>
            </a:lvl4pPr>
            <a:lvl5pPr indent="-317500" lvl="4" marL="2286000" rtl="0">
              <a:lnSpc>
                <a:spcPct val="115000"/>
              </a:lnSpc>
              <a:spcBef>
                <a:spcPts val="1600"/>
              </a:spcBef>
              <a:spcAft>
                <a:spcPts val="0"/>
              </a:spcAft>
              <a:buClr>
                <a:schemeClr val="dk1"/>
              </a:buClr>
              <a:buSzPts val="1400"/>
              <a:buFont typeface="Barlow"/>
              <a:buChar char="○"/>
              <a:defRPr>
                <a:solidFill>
                  <a:schemeClr val="dk1"/>
                </a:solidFill>
                <a:latin typeface="Barlow"/>
                <a:ea typeface="Barlow"/>
                <a:cs typeface="Barlow"/>
                <a:sym typeface="Barlow"/>
              </a:defRPr>
            </a:lvl5pPr>
            <a:lvl6pPr indent="-317500" lvl="5" marL="2743200" rtl="0">
              <a:lnSpc>
                <a:spcPct val="115000"/>
              </a:lnSpc>
              <a:spcBef>
                <a:spcPts val="1600"/>
              </a:spcBef>
              <a:spcAft>
                <a:spcPts val="0"/>
              </a:spcAft>
              <a:buClr>
                <a:schemeClr val="dk1"/>
              </a:buClr>
              <a:buSzPts val="1400"/>
              <a:buFont typeface="Barlow"/>
              <a:buChar char="■"/>
              <a:defRPr>
                <a:solidFill>
                  <a:schemeClr val="dk1"/>
                </a:solidFill>
                <a:latin typeface="Barlow"/>
                <a:ea typeface="Barlow"/>
                <a:cs typeface="Barlow"/>
                <a:sym typeface="Barlow"/>
              </a:defRPr>
            </a:lvl6pPr>
            <a:lvl7pPr indent="-317500" lvl="6" marL="3200400" rtl="0">
              <a:lnSpc>
                <a:spcPct val="115000"/>
              </a:lnSpc>
              <a:spcBef>
                <a:spcPts val="1600"/>
              </a:spcBef>
              <a:spcAft>
                <a:spcPts val="0"/>
              </a:spcAft>
              <a:buClr>
                <a:schemeClr val="dk1"/>
              </a:buClr>
              <a:buSzPts val="1400"/>
              <a:buFont typeface="Barlow"/>
              <a:buChar char="●"/>
              <a:defRPr>
                <a:solidFill>
                  <a:schemeClr val="dk1"/>
                </a:solidFill>
                <a:latin typeface="Barlow"/>
                <a:ea typeface="Barlow"/>
                <a:cs typeface="Barlow"/>
                <a:sym typeface="Barlow"/>
              </a:defRPr>
            </a:lvl7pPr>
            <a:lvl8pPr indent="-317500" lvl="7" marL="3657600" rtl="0">
              <a:lnSpc>
                <a:spcPct val="115000"/>
              </a:lnSpc>
              <a:spcBef>
                <a:spcPts val="1600"/>
              </a:spcBef>
              <a:spcAft>
                <a:spcPts val="0"/>
              </a:spcAft>
              <a:buClr>
                <a:schemeClr val="dk1"/>
              </a:buClr>
              <a:buSzPts val="1400"/>
              <a:buFont typeface="Barlow"/>
              <a:buChar char="○"/>
              <a:defRPr>
                <a:solidFill>
                  <a:schemeClr val="dk1"/>
                </a:solidFill>
                <a:latin typeface="Barlow"/>
                <a:ea typeface="Barlow"/>
                <a:cs typeface="Barlow"/>
                <a:sym typeface="Barlow"/>
              </a:defRPr>
            </a:lvl8pPr>
            <a:lvl9pPr indent="-317500" lvl="8" marL="4114800" rtl="0">
              <a:lnSpc>
                <a:spcPct val="115000"/>
              </a:lnSpc>
              <a:spcBef>
                <a:spcPts val="1600"/>
              </a:spcBef>
              <a:spcAft>
                <a:spcPts val="1600"/>
              </a:spcAft>
              <a:buClr>
                <a:schemeClr val="dk1"/>
              </a:buClr>
              <a:buSzPts val="1400"/>
              <a:buFont typeface="Barlow"/>
              <a:buChar char="■"/>
              <a:defRPr>
                <a:solidFill>
                  <a:schemeClr val="dk1"/>
                </a:solidFill>
                <a:latin typeface="Barlow"/>
                <a:ea typeface="Barlow"/>
                <a:cs typeface="Barlow"/>
                <a:sym typeface="Barlow"/>
              </a:defRPr>
            </a:lvl9pPr>
          </a:lstStyle>
          <a:p/>
        </p:txBody>
      </p:sp>
    </p:spTree>
  </p:cSld>
  <p:clrMap accent1="accent1" accent2="accent2" accent3="accent3" accent4="accent4" accent5="accent5" accent6="accent6" bg1="lt1" bg2="dk2" tx1="dk1" tx2="lt2" folHlink="folHlink" hlink="hlink"/>
  <p:sldLayoutIdLst>
    <p:sldLayoutId id="2147483710" r:id="rId1"/>
    <p:sldLayoutId id="2147483711" r:id="rId2"/>
    <p:sldLayoutId id="2147483712" r:id="rId3"/>
    <p:sldLayoutId id="2147483713" r:id="rId4"/>
    <p:sldLayoutId id="2147483714" r:id="rId5"/>
    <p:sldLayoutId id="2147483715" r:id="rId6"/>
    <p:sldLayoutId id="2147483716" r:id="rId7"/>
    <p:sldLayoutId id="2147483717" r:id="rId8"/>
    <p:sldLayoutId id="2147483718" r:id="rId9"/>
    <p:sldLayoutId id="2147483719" r:id="rId10"/>
    <p:sldLayoutId id="2147483720" r:id="rId11"/>
    <p:sldLayoutId id="2147483721" r:id="rId12"/>
    <p:sldLayoutId id="2147483722" r:id="rId13"/>
    <p:sldLayoutId id="2147483723" r:id="rId14"/>
    <p:sldLayoutId id="2147483724" r:id="rId15"/>
    <p:sldLayoutId id="2147483725" r:id="rId16"/>
    <p:sldLayoutId id="2147483726" r:id="rId17"/>
    <p:sldLayoutId id="2147483727" r:id="rId18"/>
    <p:sldLayoutId id="2147483728" r:id="rId19"/>
    <p:sldLayoutId id="2147483729" r:id="rId20"/>
    <p:sldLayoutId id="2147483730" r:id="rId21"/>
    <p:sldLayoutId id="2147483731" r:id="rId22"/>
    <p:sldLayoutId id="2147483732" r:id="rId23"/>
    <p:sldLayoutId id="2147483733" r:id="rId24"/>
    <p:sldLayoutId id="2147483734" r:id="rId25"/>
    <p:sldLayoutId id="2147483735" r:id="rId26"/>
    <p:sldLayoutId id="2147483736" r:id="rId27"/>
    <p:sldLayoutId id="2147483737" r:id="rId28"/>
    <p:sldLayoutId id="2147483738" r:id="rId29"/>
    <p:sldLayoutId id="2147483739" r:id="rId30"/>
    <p:sldLayoutId id="2147483740" r:id="rId31"/>
    <p:sldLayoutId id="2147483741" r:id="rId32"/>
    <p:sldLayoutId id="2147483742" r:id="rId33"/>
    <p:sldLayoutId id="2147483743" r:id="rId34"/>
    <p:sldLayoutId id="2147483744" r:id="rId35"/>
    <p:sldLayoutId id="2147483745" r:id="rId36"/>
    <p:sldLayoutId id="2147483746" r:id="rId37"/>
    <p:sldLayoutId id="2147483747" r:id="rId38"/>
    <p:sldLayoutId id="2147483748" r:id="rId39"/>
    <p:sldLayoutId id="2147483749" r:id="rId40"/>
    <p:sldLayoutId id="2147483750" r:id="rId41"/>
    <p:sldLayoutId id="2147483751" r:id="rId42"/>
    <p:sldLayoutId id="2147483752" r:id="rId43"/>
    <p:sldLayoutId id="2147483753" r:id="rId44"/>
    <p:sldLayoutId id="2147483754" r:id="rId45"/>
    <p:sldLayoutId id="2147483755" r:id="rId46"/>
    <p:sldLayoutId id="2147483756" r:id="rId47"/>
    <p:sldLayoutId id="2147483757" r:id="rId48"/>
    <p:sldLayoutId id="2147483758" r:id="rId49"/>
    <p:sldLayoutId id="2147483759" r:id="rId50"/>
    <p:sldLayoutId id="2147483760" r:id="rId51"/>
    <p:sldLayoutId id="2147483761" r:id="rId52"/>
    <p:sldLayoutId id="2147483762" r:id="rId53"/>
    <p:sldLayoutId id="2147483763" r:id="rId54"/>
    <p:sldLayoutId id="2147483764" r:id="rId55"/>
    <p:sldLayoutId id="2147483765" r:id="rId56"/>
    <p:sldLayoutId id="2147483766" r:id="rId57"/>
    <p:sldLayoutId id="2147483767" r:id="rId58"/>
    <p:sldLayoutId id="2147483768" r:id="rId59"/>
    <p:sldLayoutId id="2147483769" r:id="rId60"/>
    <p:sldLayoutId id="2147483770" r:id="rId61"/>
  </p:sldLayoutIdLst>
  <p:hf dt="0" ftr="0" hdr="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3874" name="Shape 3874"/>
        <p:cNvGrpSpPr/>
        <p:nvPr/>
      </p:nvGrpSpPr>
      <p:grpSpPr>
        <a:xfrm>
          <a:off x="0" y="0"/>
          <a:ext cx="0" cy="0"/>
          <a:chOff x="0" y="0"/>
          <a:chExt cx="0" cy="0"/>
        </a:xfrm>
      </p:grpSpPr>
      <p:sp>
        <p:nvSpPr>
          <p:cNvPr id="3875" name="Google Shape;3875;p126"/>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rtl="0">
              <a:spcBef>
                <a:spcPts val="0"/>
              </a:spcBef>
              <a:spcAft>
                <a:spcPts val="0"/>
              </a:spcAft>
              <a:buClr>
                <a:schemeClr val="dk1"/>
              </a:buClr>
              <a:buSzPts val="2800"/>
              <a:buNone/>
              <a:defRPr sz="2800">
                <a:solidFill>
                  <a:schemeClr val="dk1"/>
                </a:solidFill>
              </a:defRPr>
            </a:lvl1pPr>
            <a:lvl2pPr lvl="1" rtl="0">
              <a:spcBef>
                <a:spcPts val="0"/>
              </a:spcBef>
              <a:spcAft>
                <a:spcPts val="0"/>
              </a:spcAft>
              <a:buClr>
                <a:schemeClr val="dk1"/>
              </a:buClr>
              <a:buSzPts val="2800"/>
              <a:buNone/>
              <a:defRPr sz="2800">
                <a:solidFill>
                  <a:schemeClr val="dk1"/>
                </a:solidFill>
              </a:defRPr>
            </a:lvl2pPr>
            <a:lvl3pPr lvl="2" rtl="0">
              <a:spcBef>
                <a:spcPts val="0"/>
              </a:spcBef>
              <a:spcAft>
                <a:spcPts val="0"/>
              </a:spcAft>
              <a:buClr>
                <a:schemeClr val="dk1"/>
              </a:buClr>
              <a:buSzPts val="2800"/>
              <a:buNone/>
              <a:defRPr sz="2800">
                <a:solidFill>
                  <a:schemeClr val="dk1"/>
                </a:solidFill>
              </a:defRPr>
            </a:lvl3pPr>
            <a:lvl4pPr lvl="3" rtl="0">
              <a:spcBef>
                <a:spcPts val="0"/>
              </a:spcBef>
              <a:spcAft>
                <a:spcPts val="0"/>
              </a:spcAft>
              <a:buClr>
                <a:schemeClr val="dk1"/>
              </a:buClr>
              <a:buSzPts val="2800"/>
              <a:buNone/>
              <a:defRPr sz="2800">
                <a:solidFill>
                  <a:schemeClr val="dk1"/>
                </a:solidFill>
              </a:defRPr>
            </a:lvl4pPr>
            <a:lvl5pPr lvl="4" rtl="0">
              <a:spcBef>
                <a:spcPts val="0"/>
              </a:spcBef>
              <a:spcAft>
                <a:spcPts val="0"/>
              </a:spcAft>
              <a:buClr>
                <a:schemeClr val="dk1"/>
              </a:buClr>
              <a:buSzPts val="2800"/>
              <a:buNone/>
              <a:defRPr sz="2800">
                <a:solidFill>
                  <a:schemeClr val="dk1"/>
                </a:solidFill>
              </a:defRPr>
            </a:lvl5pPr>
            <a:lvl6pPr lvl="5" rtl="0">
              <a:spcBef>
                <a:spcPts val="0"/>
              </a:spcBef>
              <a:spcAft>
                <a:spcPts val="0"/>
              </a:spcAft>
              <a:buClr>
                <a:schemeClr val="dk1"/>
              </a:buClr>
              <a:buSzPts val="2800"/>
              <a:buNone/>
              <a:defRPr sz="2800">
                <a:solidFill>
                  <a:schemeClr val="dk1"/>
                </a:solidFill>
              </a:defRPr>
            </a:lvl6pPr>
            <a:lvl7pPr lvl="6" rtl="0">
              <a:spcBef>
                <a:spcPts val="0"/>
              </a:spcBef>
              <a:spcAft>
                <a:spcPts val="0"/>
              </a:spcAft>
              <a:buClr>
                <a:schemeClr val="dk1"/>
              </a:buClr>
              <a:buSzPts val="2800"/>
              <a:buNone/>
              <a:defRPr sz="2800">
                <a:solidFill>
                  <a:schemeClr val="dk1"/>
                </a:solidFill>
              </a:defRPr>
            </a:lvl7pPr>
            <a:lvl8pPr lvl="7" rtl="0">
              <a:spcBef>
                <a:spcPts val="0"/>
              </a:spcBef>
              <a:spcAft>
                <a:spcPts val="0"/>
              </a:spcAft>
              <a:buClr>
                <a:schemeClr val="dk1"/>
              </a:buClr>
              <a:buSzPts val="2800"/>
              <a:buNone/>
              <a:defRPr sz="2800">
                <a:solidFill>
                  <a:schemeClr val="dk1"/>
                </a:solidFill>
              </a:defRPr>
            </a:lvl8pPr>
            <a:lvl9pPr lvl="8" rtl="0">
              <a:spcBef>
                <a:spcPts val="0"/>
              </a:spcBef>
              <a:spcAft>
                <a:spcPts val="0"/>
              </a:spcAft>
              <a:buClr>
                <a:schemeClr val="dk1"/>
              </a:buClr>
              <a:buSzPts val="2800"/>
              <a:buNone/>
              <a:defRPr sz="2800">
                <a:solidFill>
                  <a:schemeClr val="dk1"/>
                </a:solidFill>
              </a:defRPr>
            </a:lvl9pPr>
          </a:lstStyle>
          <a:p/>
        </p:txBody>
      </p:sp>
      <p:sp>
        <p:nvSpPr>
          <p:cNvPr id="3876" name="Google Shape;3876;p126"/>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rtl="0">
              <a:lnSpc>
                <a:spcPct val="115000"/>
              </a:lnSpc>
              <a:spcBef>
                <a:spcPts val="0"/>
              </a:spcBef>
              <a:spcAft>
                <a:spcPts val="0"/>
              </a:spcAft>
              <a:buClr>
                <a:schemeClr val="dk2"/>
              </a:buClr>
              <a:buSzPts val="1800"/>
              <a:buChar char="●"/>
              <a:defRPr sz="1800">
                <a:solidFill>
                  <a:schemeClr val="dk2"/>
                </a:solidFill>
              </a:defRPr>
            </a:lvl1pPr>
            <a:lvl2pPr indent="-317500" lvl="1" marL="914400" rtl="0">
              <a:lnSpc>
                <a:spcPct val="115000"/>
              </a:lnSpc>
              <a:spcBef>
                <a:spcPts val="0"/>
              </a:spcBef>
              <a:spcAft>
                <a:spcPts val="0"/>
              </a:spcAft>
              <a:buClr>
                <a:schemeClr val="dk2"/>
              </a:buClr>
              <a:buSzPts val="1400"/>
              <a:buChar char="○"/>
              <a:defRPr>
                <a:solidFill>
                  <a:schemeClr val="dk2"/>
                </a:solidFill>
              </a:defRPr>
            </a:lvl2pPr>
            <a:lvl3pPr indent="-317500" lvl="2" marL="1371600" rtl="0">
              <a:lnSpc>
                <a:spcPct val="115000"/>
              </a:lnSpc>
              <a:spcBef>
                <a:spcPts val="0"/>
              </a:spcBef>
              <a:spcAft>
                <a:spcPts val="0"/>
              </a:spcAft>
              <a:buClr>
                <a:schemeClr val="dk2"/>
              </a:buClr>
              <a:buSzPts val="1400"/>
              <a:buChar char="■"/>
              <a:defRPr>
                <a:solidFill>
                  <a:schemeClr val="dk2"/>
                </a:solidFill>
              </a:defRPr>
            </a:lvl3pPr>
            <a:lvl4pPr indent="-317500" lvl="3" marL="1828800" rtl="0">
              <a:lnSpc>
                <a:spcPct val="115000"/>
              </a:lnSpc>
              <a:spcBef>
                <a:spcPts val="0"/>
              </a:spcBef>
              <a:spcAft>
                <a:spcPts val="0"/>
              </a:spcAft>
              <a:buClr>
                <a:schemeClr val="dk2"/>
              </a:buClr>
              <a:buSzPts val="1400"/>
              <a:buChar char="●"/>
              <a:defRPr>
                <a:solidFill>
                  <a:schemeClr val="dk2"/>
                </a:solidFill>
              </a:defRPr>
            </a:lvl4pPr>
            <a:lvl5pPr indent="-317500" lvl="4" marL="2286000" rtl="0">
              <a:lnSpc>
                <a:spcPct val="115000"/>
              </a:lnSpc>
              <a:spcBef>
                <a:spcPts val="0"/>
              </a:spcBef>
              <a:spcAft>
                <a:spcPts val="0"/>
              </a:spcAft>
              <a:buClr>
                <a:schemeClr val="dk2"/>
              </a:buClr>
              <a:buSzPts val="1400"/>
              <a:buChar char="○"/>
              <a:defRPr>
                <a:solidFill>
                  <a:schemeClr val="dk2"/>
                </a:solidFill>
              </a:defRPr>
            </a:lvl5pPr>
            <a:lvl6pPr indent="-317500" lvl="5" marL="2743200" rtl="0">
              <a:lnSpc>
                <a:spcPct val="115000"/>
              </a:lnSpc>
              <a:spcBef>
                <a:spcPts val="0"/>
              </a:spcBef>
              <a:spcAft>
                <a:spcPts val="0"/>
              </a:spcAft>
              <a:buClr>
                <a:schemeClr val="dk2"/>
              </a:buClr>
              <a:buSzPts val="1400"/>
              <a:buChar char="■"/>
              <a:defRPr>
                <a:solidFill>
                  <a:schemeClr val="dk2"/>
                </a:solidFill>
              </a:defRPr>
            </a:lvl6pPr>
            <a:lvl7pPr indent="-317500" lvl="6" marL="3200400" rtl="0">
              <a:lnSpc>
                <a:spcPct val="115000"/>
              </a:lnSpc>
              <a:spcBef>
                <a:spcPts val="0"/>
              </a:spcBef>
              <a:spcAft>
                <a:spcPts val="0"/>
              </a:spcAft>
              <a:buClr>
                <a:schemeClr val="dk2"/>
              </a:buClr>
              <a:buSzPts val="1400"/>
              <a:buChar char="●"/>
              <a:defRPr>
                <a:solidFill>
                  <a:schemeClr val="dk2"/>
                </a:solidFill>
              </a:defRPr>
            </a:lvl7pPr>
            <a:lvl8pPr indent="-317500" lvl="7" marL="3657600" rtl="0">
              <a:lnSpc>
                <a:spcPct val="115000"/>
              </a:lnSpc>
              <a:spcBef>
                <a:spcPts val="0"/>
              </a:spcBef>
              <a:spcAft>
                <a:spcPts val="0"/>
              </a:spcAft>
              <a:buClr>
                <a:schemeClr val="dk2"/>
              </a:buClr>
              <a:buSzPts val="1400"/>
              <a:buChar char="○"/>
              <a:defRPr>
                <a:solidFill>
                  <a:schemeClr val="dk2"/>
                </a:solidFill>
              </a:defRPr>
            </a:lvl8pPr>
            <a:lvl9pPr indent="-317500" lvl="8" marL="4114800" rtl="0">
              <a:lnSpc>
                <a:spcPct val="115000"/>
              </a:lnSpc>
              <a:spcBef>
                <a:spcPts val="0"/>
              </a:spcBef>
              <a:spcAft>
                <a:spcPts val="0"/>
              </a:spcAft>
              <a:buClr>
                <a:schemeClr val="dk2"/>
              </a:buClr>
              <a:buSzPts val="1400"/>
              <a:buChar char="■"/>
              <a:defRPr>
                <a:solidFill>
                  <a:schemeClr val="dk2"/>
                </a:solidFill>
              </a:defRPr>
            </a:lvl9pPr>
          </a:lstStyle>
          <a:p/>
        </p:txBody>
      </p:sp>
      <p:sp>
        <p:nvSpPr>
          <p:cNvPr id="3877" name="Google Shape;3877;p126"/>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lvl="0" rtl="0" algn="r">
              <a:buNone/>
              <a:defRPr sz="1000">
                <a:solidFill>
                  <a:schemeClr val="dk2"/>
                </a:solidFill>
              </a:defRPr>
            </a:lvl1pPr>
            <a:lvl2pPr lvl="1" rtl="0" algn="r">
              <a:buNone/>
              <a:defRPr sz="1000">
                <a:solidFill>
                  <a:schemeClr val="dk2"/>
                </a:solidFill>
              </a:defRPr>
            </a:lvl2pPr>
            <a:lvl3pPr lvl="2" rtl="0" algn="r">
              <a:buNone/>
              <a:defRPr sz="1000">
                <a:solidFill>
                  <a:schemeClr val="dk2"/>
                </a:solidFill>
              </a:defRPr>
            </a:lvl3pPr>
            <a:lvl4pPr lvl="3" rtl="0" algn="r">
              <a:buNone/>
              <a:defRPr sz="1000">
                <a:solidFill>
                  <a:schemeClr val="dk2"/>
                </a:solidFill>
              </a:defRPr>
            </a:lvl4pPr>
            <a:lvl5pPr lvl="4" rtl="0" algn="r">
              <a:buNone/>
              <a:defRPr sz="1000">
                <a:solidFill>
                  <a:schemeClr val="dk2"/>
                </a:solidFill>
              </a:defRPr>
            </a:lvl5pPr>
            <a:lvl6pPr lvl="5" rtl="0" algn="r">
              <a:buNone/>
              <a:defRPr sz="1000">
                <a:solidFill>
                  <a:schemeClr val="dk2"/>
                </a:solidFill>
              </a:defRPr>
            </a:lvl6pPr>
            <a:lvl7pPr lvl="6" rtl="0" algn="r">
              <a:buNone/>
              <a:defRPr sz="1000">
                <a:solidFill>
                  <a:schemeClr val="dk2"/>
                </a:solidFill>
              </a:defRPr>
            </a:lvl7pPr>
            <a:lvl8pPr lvl="7" rtl="0" algn="r">
              <a:buNone/>
              <a:defRPr sz="1000">
                <a:solidFill>
                  <a:schemeClr val="dk2"/>
                </a:solidFill>
              </a:defRPr>
            </a:lvl8pPr>
            <a:lvl9pPr lvl="8" rtl="0" algn="r">
              <a:buNone/>
              <a:defRPr sz="10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771" r:id="rId1"/>
    <p:sldLayoutId id="2147483772" r:id="rId2"/>
    <p:sldLayoutId id="2147483773" r:id="rId3"/>
    <p:sldLayoutId id="2147483774" r:id="rId4"/>
    <p:sldLayoutId id="2147483775" r:id="rId5"/>
    <p:sldLayoutId id="2147483776" r:id="rId6"/>
    <p:sldLayoutId id="2147483777" r:id="rId7"/>
    <p:sldLayoutId id="2147483778" r:id="rId8"/>
    <p:sldLayoutId id="2147483779" r:id="rId9"/>
    <p:sldLayoutId id="2147483780" r:id="rId10"/>
    <p:sldLayoutId id="2147483781" r:id="rId11"/>
    <p:sldLayoutId id="2147483782" r:id="rId12"/>
    <p:sldLayoutId id="2147483783" r:id="rId13"/>
    <p:sldLayoutId id="2147483784" r:id="rId14"/>
  </p:sldLayoutIdLst>
  <p:hf dt="0" ftr="0" hdr="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5.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32.xml"/><Relationship Id="rId2" Type="http://schemas.openxmlformats.org/officeDocument/2006/relationships/notesSlide" Target="../notesSlides/notesSlide10.xml"/><Relationship Id="rId3" Type="http://schemas.openxmlformats.org/officeDocument/2006/relationships/image" Target="../media/image58.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11.xml"/><Relationship Id="rId3" Type="http://schemas.openxmlformats.org/officeDocument/2006/relationships/image" Target="../media/image59.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2.xml"/><Relationship Id="rId3" Type="http://schemas.openxmlformats.org/officeDocument/2006/relationships/image" Target="../media/image59.png"/><Relationship Id="rId4" Type="http://schemas.openxmlformats.org/officeDocument/2006/relationships/image" Target="../media/image18.jp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13.xml"/><Relationship Id="rId3" Type="http://schemas.openxmlformats.org/officeDocument/2006/relationships/image" Target="../media/image36.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4.xml"/><Relationship Id="rId3" Type="http://schemas.openxmlformats.org/officeDocument/2006/relationships/image" Target="../media/image30.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5.xml"/><Relationship Id="rId3" Type="http://schemas.openxmlformats.org/officeDocument/2006/relationships/image" Target="../media/image20.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6.xml"/><Relationship Id="rId3" Type="http://schemas.openxmlformats.org/officeDocument/2006/relationships/image" Target="../media/image25.jp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7.xml"/><Relationship Id="rId3" Type="http://schemas.openxmlformats.org/officeDocument/2006/relationships/image" Target="../media/image27.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8.xml"/><Relationship Id="rId3" Type="http://schemas.openxmlformats.org/officeDocument/2006/relationships/hyperlink" Target="http://www.youtube.com/watch?v=zj4rd77EAt4" TargetMode="External"/><Relationship Id="rId4" Type="http://schemas.openxmlformats.org/officeDocument/2006/relationships/image" Target="../media/image21.jp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2.xml"/><Relationship Id="rId3" Type="http://schemas.openxmlformats.org/officeDocument/2006/relationships/image" Target="../media/image8.png"/><Relationship Id="rId4" Type="http://schemas.openxmlformats.org/officeDocument/2006/relationships/image" Target="../media/image11.png"/><Relationship Id="rId9" Type="http://schemas.openxmlformats.org/officeDocument/2006/relationships/image" Target="../media/image12.png"/><Relationship Id="rId5" Type="http://schemas.openxmlformats.org/officeDocument/2006/relationships/image" Target="../media/image13.png"/><Relationship Id="rId6" Type="http://schemas.openxmlformats.org/officeDocument/2006/relationships/image" Target="../media/image6.png"/><Relationship Id="rId7" Type="http://schemas.openxmlformats.org/officeDocument/2006/relationships/image" Target="../media/image4.png"/><Relationship Id="rId8" Type="http://schemas.openxmlformats.org/officeDocument/2006/relationships/image" Target="../media/image7.png"/><Relationship Id="rId11" Type="http://schemas.openxmlformats.org/officeDocument/2006/relationships/hyperlink" Target="http://www.youtube.com/watch?v=OglBKW498bk" TargetMode="External"/><Relationship Id="rId10" Type="http://schemas.openxmlformats.org/officeDocument/2006/relationships/image" Target="../media/image14.png"/><Relationship Id="rId13" Type="http://schemas.openxmlformats.org/officeDocument/2006/relationships/image" Target="../media/image55.png"/><Relationship Id="rId12" Type="http://schemas.openxmlformats.org/officeDocument/2006/relationships/image" Target="../media/image9.jp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0.xml"/><Relationship Id="rId3" Type="http://schemas.openxmlformats.org/officeDocument/2006/relationships/image" Target="../media/image24.jpg"/><Relationship Id="rId4" Type="http://schemas.openxmlformats.org/officeDocument/2006/relationships/image" Target="../media/image29.png"/><Relationship Id="rId5" Type="http://schemas.openxmlformats.org/officeDocument/2006/relationships/image" Target="../media/image48.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1.xml"/><Relationship Id="rId3" Type="http://schemas.openxmlformats.org/officeDocument/2006/relationships/hyperlink" Target="https://drive.google.com/file/d/1Qf5qakeI5LUHL6nPp1wKjvFVGvdFI3gi/view?usp=sharing" TargetMode="Externa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2.xml"/><Relationship Id="rId3" Type="http://schemas.openxmlformats.org/officeDocument/2006/relationships/hyperlink" Target="https://docs.google.com/spreadsheets/d/1_sw9E1MJWo5t8YDXE5BWu1JwQ4Xp9HaODhdcUXYhew0/edit#gid=992297461" TargetMode="External"/><Relationship Id="rId4" Type="http://schemas.openxmlformats.org/officeDocument/2006/relationships/hyperlink" Target="https://www.epa.gov/outdoor-air-quality-data/air-data-tile-plot" TargetMode="Externa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3.xml"/><Relationship Id="rId3" Type="http://schemas.openxmlformats.org/officeDocument/2006/relationships/image" Target="../media/image57.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5.xml"/><Relationship Id="rId3" Type="http://schemas.openxmlformats.org/officeDocument/2006/relationships/image" Target="../media/image23.png"/><Relationship Id="rId4" Type="http://schemas.openxmlformats.org/officeDocument/2006/relationships/image" Target="../media/image22.png"/><Relationship Id="rId5" Type="http://schemas.openxmlformats.org/officeDocument/2006/relationships/image" Target="../media/image31.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6.xml"/><Relationship Id="rId3" Type="http://schemas.openxmlformats.org/officeDocument/2006/relationships/image" Target="../media/image26.png"/><Relationship Id="rId4" Type="http://schemas.openxmlformats.org/officeDocument/2006/relationships/image" Target="../media/image28.png"/><Relationship Id="rId5" Type="http://schemas.openxmlformats.org/officeDocument/2006/relationships/image" Target="../media/image34.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8.xml"/><Relationship Id="rId3" Type="http://schemas.openxmlformats.org/officeDocument/2006/relationships/image" Target="../media/image35.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9.xml"/><Relationship Id="rId3" Type="http://schemas.openxmlformats.org/officeDocument/2006/relationships/image" Target="../media/image26.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32.xml"/><Relationship Id="rId2" Type="http://schemas.openxmlformats.org/officeDocument/2006/relationships/notesSlide" Target="../notesSlides/notesSlide3.xml"/><Relationship Id="rId3" Type="http://schemas.openxmlformats.org/officeDocument/2006/relationships/image" Target="../media/image56.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0.xml"/><Relationship Id="rId3" Type="http://schemas.openxmlformats.org/officeDocument/2006/relationships/image" Target="../media/image32.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32.xml"/><Relationship Id="rId3" Type="http://schemas.openxmlformats.org/officeDocument/2006/relationships/image" Target="../media/image45.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33.xml"/><Relationship Id="rId3" Type="http://schemas.openxmlformats.org/officeDocument/2006/relationships/image" Target="../media/image8.png"/><Relationship Id="rId4" Type="http://schemas.openxmlformats.org/officeDocument/2006/relationships/image" Target="../media/image11.png"/><Relationship Id="rId9" Type="http://schemas.openxmlformats.org/officeDocument/2006/relationships/image" Target="../media/image12.png"/><Relationship Id="rId5" Type="http://schemas.openxmlformats.org/officeDocument/2006/relationships/image" Target="../media/image13.png"/><Relationship Id="rId6" Type="http://schemas.openxmlformats.org/officeDocument/2006/relationships/image" Target="../media/image6.png"/><Relationship Id="rId7" Type="http://schemas.openxmlformats.org/officeDocument/2006/relationships/image" Target="../media/image4.png"/><Relationship Id="rId8" Type="http://schemas.openxmlformats.org/officeDocument/2006/relationships/image" Target="../media/image7.png"/><Relationship Id="rId11" Type="http://schemas.openxmlformats.org/officeDocument/2006/relationships/hyperlink" Target="http://www.youtube.com/watch?v=OglBKW498bk" TargetMode="External"/><Relationship Id="rId10" Type="http://schemas.openxmlformats.org/officeDocument/2006/relationships/image" Target="../media/image14.png"/><Relationship Id="rId13" Type="http://schemas.openxmlformats.org/officeDocument/2006/relationships/image" Target="../media/image61.png"/><Relationship Id="rId12" Type="http://schemas.openxmlformats.org/officeDocument/2006/relationships/image" Target="../media/image9.jp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32.xml"/><Relationship Id="rId2" Type="http://schemas.openxmlformats.org/officeDocument/2006/relationships/notesSlide" Target="../notesSlides/notesSlide34.xml"/><Relationship Id="rId3" Type="http://schemas.openxmlformats.org/officeDocument/2006/relationships/image" Target="../media/image54.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34.xml"/><Relationship Id="rId2" Type="http://schemas.openxmlformats.org/officeDocument/2006/relationships/notesSlide" Target="../notesSlides/notesSlide35.xml"/><Relationship Id="rId3" Type="http://schemas.openxmlformats.org/officeDocument/2006/relationships/image" Target="../media/image37.pn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49.xml"/><Relationship Id="rId2" Type="http://schemas.openxmlformats.org/officeDocument/2006/relationships/notesSlide" Target="../notesSlides/notesSlide36.xml"/><Relationship Id="rId3" Type="http://schemas.openxmlformats.org/officeDocument/2006/relationships/hyperlink" Target="http://www.youtube.com/watch?v=bGuHgRQSEuk" TargetMode="External"/><Relationship Id="rId4" Type="http://schemas.openxmlformats.org/officeDocument/2006/relationships/image" Target="../media/image38.jp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49.xml"/><Relationship Id="rId2" Type="http://schemas.openxmlformats.org/officeDocument/2006/relationships/notesSlide" Target="../notesSlides/notesSlide37.xml"/><Relationship Id="rId3" Type="http://schemas.openxmlformats.org/officeDocument/2006/relationships/image" Target="../media/image37.pn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38.xml"/><Relationship Id="rId3" Type="http://schemas.openxmlformats.org/officeDocument/2006/relationships/image" Target="../media/image62.png"/><Relationship Id="rId4" Type="http://schemas.openxmlformats.org/officeDocument/2006/relationships/image" Target="../media/image51.png"/><Relationship Id="rId5" Type="http://schemas.openxmlformats.org/officeDocument/2006/relationships/image" Target="../media/image53.pn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49.xml"/><Relationship Id="rId2" Type="http://schemas.openxmlformats.org/officeDocument/2006/relationships/notesSlide" Target="../notesSlides/notesSlide39.xml"/><Relationship Id="rId3" Type="http://schemas.openxmlformats.org/officeDocument/2006/relationships/image" Target="../media/image37.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4.xml"/><Relationship Id="rId3" Type="http://schemas.openxmlformats.org/officeDocument/2006/relationships/hyperlink" Target="http://www.youtube.com/watch?v=VGJW9vEwl90" TargetMode="External"/><Relationship Id="rId4" Type="http://schemas.openxmlformats.org/officeDocument/2006/relationships/image" Target="../media/image10.jp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49.xml"/><Relationship Id="rId2" Type="http://schemas.openxmlformats.org/officeDocument/2006/relationships/notesSlide" Target="../notesSlides/notesSlide40.xml"/><Relationship Id="rId3" Type="http://schemas.openxmlformats.org/officeDocument/2006/relationships/image" Target="../media/image37.pn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41.xml"/><Relationship Id="rId3" Type="http://schemas.openxmlformats.org/officeDocument/2006/relationships/image" Target="../media/image8.png"/><Relationship Id="rId4" Type="http://schemas.openxmlformats.org/officeDocument/2006/relationships/image" Target="../media/image11.png"/><Relationship Id="rId9" Type="http://schemas.openxmlformats.org/officeDocument/2006/relationships/image" Target="../media/image12.png"/><Relationship Id="rId5" Type="http://schemas.openxmlformats.org/officeDocument/2006/relationships/image" Target="../media/image13.png"/><Relationship Id="rId6" Type="http://schemas.openxmlformats.org/officeDocument/2006/relationships/image" Target="../media/image6.png"/><Relationship Id="rId7" Type="http://schemas.openxmlformats.org/officeDocument/2006/relationships/image" Target="../media/image4.png"/><Relationship Id="rId8" Type="http://schemas.openxmlformats.org/officeDocument/2006/relationships/image" Target="../media/image7.png"/><Relationship Id="rId11" Type="http://schemas.openxmlformats.org/officeDocument/2006/relationships/hyperlink" Target="http://www.youtube.com/watch?v=OglBKW498bk" TargetMode="External"/><Relationship Id="rId10" Type="http://schemas.openxmlformats.org/officeDocument/2006/relationships/image" Target="../media/image14.png"/><Relationship Id="rId13" Type="http://schemas.openxmlformats.org/officeDocument/2006/relationships/image" Target="../media/image50.png"/><Relationship Id="rId12" Type="http://schemas.openxmlformats.org/officeDocument/2006/relationships/image" Target="../media/image9.jpg"/></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73.xml"/><Relationship Id="rId2" Type="http://schemas.openxmlformats.org/officeDocument/2006/relationships/notesSlide" Target="../notesSlides/notesSlide42.xml"/><Relationship Id="rId3" Type="http://schemas.openxmlformats.org/officeDocument/2006/relationships/image" Target="../media/image50.pn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49.xml"/><Relationship Id="rId2" Type="http://schemas.openxmlformats.org/officeDocument/2006/relationships/notesSlide" Target="../notesSlides/notesSlide43.xml"/><Relationship Id="rId3" Type="http://schemas.openxmlformats.org/officeDocument/2006/relationships/image" Target="../media/image37.png"/></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49.xml"/><Relationship Id="rId2" Type="http://schemas.openxmlformats.org/officeDocument/2006/relationships/notesSlide" Target="../notesSlides/notesSlide44.xml"/><Relationship Id="rId3" Type="http://schemas.openxmlformats.org/officeDocument/2006/relationships/image" Target="../media/image37.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5.xml"/><Relationship Id="rId3" Type="http://schemas.openxmlformats.org/officeDocument/2006/relationships/image" Target="../media/image59.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6.xml"/><Relationship Id="rId3" Type="http://schemas.openxmlformats.org/officeDocument/2006/relationships/image" Target="../media/image33.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26.xml"/><Relationship Id="rId2" Type="http://schemas.openxmlformats.org/officeDocument/2006/relationships/notesSlide" Target="../notesSlides/notesSlide7.xml"/><Relationship Id="rId3" Type="http://schemas.openxmlformats.org/officeDocument/2006/relationships/image" Target="../media/image16.png"/><Relationship Id="rId4" Type="http://schemas.openxmlformats.org/officeDocument/2006/relationships/hyperlink" Target="http://drive.google.com/file/d/1SSqaeJ0X423fsM7KevVSDIpfGO79icl9/view" TargetMode="External"/><Relationship Id="rId5" Type="http://schemas.openxmlformats.org/officeDocument/2006/relationships/image" Target="../media/image17.jp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8.xml"/><Relationship Id="rId3" Type="http://schemas.openxmlformats.org/officeDocument/2006/relationships/image" Target="../media/image19.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9.xml"/><Relationship Id="rId3" Type="http://schemas.openxmlformats.org/officeDocument/2006/relationships/image" Target="../media/image8.png"/><Relationship Id="rId4" Type="http://schemas.openxmlformats.org/officeDocument/2006/relationships/image" Target="../media/image11.png"/><Relationship Id="rId9" Type="http://schemas.openxmlformats.org/officeDocument/2006/relationships/image" Target="../media/image12.png"/><Relationship Id="rId5" Type="http://schemas.openxmlformats.org/officeDocument/2006/relationships/image" Target="../media/image13.png"/><Relationship Id="rId6" Type="http://schemas.openxmlformats.org/officeDocument/2006/relationships/image" Target="../media/image6.png"/><Relationship Id="rId7" Type="http://schemas.openxmlformats.org/officeDocument/2006/relationships/image" Target="../media/image4.png"/><Relationship Id="rId8" Type="http://schemas.openxmlformats.org/officeDocument/2006/relationships/image" Target="../media/image7.png"/><Relationship Id="rId11" Type="http://schemas.openxmlformats.org/officeDocument/2006/relationships/hyperlink" Target="http://www.youtube.com/watch?v=OglBKW498bk" TargetMode="External"/><Relationship Id="rId10" Type="http://schemas.openxmlformats.org/officeDocument/2006/relationships/image" Target="../media/image14.png"/><Relationship Id="rId13" Type="http://schemas.openxmlformats.org/officeDocument/2006/relationships/image" Target="../media/image60.png"/><Relationship Id="rId12" Type="http://schemas.openxmlformats.org/officeDocument/2006/relationships/image" Target="../media/image9.jp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956" name="Shape 3956"/>
        <p:cNvGrpSpPr/>
        <p:nvPr/>
      </p:nvGrpSpPr>
      <p:grpSpPr>
        <a:xfrm>
          <a:off x="0" y="0"/>
          <a:ext cx="0" cy="0"/>
          <a:chOff x="0" y="0"/>
          <a:chExt cx="0" cy="0"/>
        </a:xfrm>
      </p:grpSpPr>
      <p:sp>
        <p:nvSpPr>
          <p:cNvPr id="3957" name="Google Shape;3957;p141"/>
          <p:cNvSpPr txBox="1"/>
          <p:nvPr>
            <p:ph type="ctrTitle"/>
          </p:nvPr>
        </p:nvSpPr>
        <p:spPr>
          <a:xfrm flipH="1">
            <a:off x="3896475" y="1473375"/>
            <a:ext cx="4528800" cy="2104800"/>
          </a:xfrm>
          <a:prstGeom prst="rect">
            <a:avLst/>
          </a:prstGeom>
        </p:spPr>
        <p:txBody>
          <a:bodyPr anchorCtr="0" anchor="ctr" bIns="91425" lIns="91425" spcFirstLastPara="1" rIns="91425" wrap="square" tIns="91425">
            <a:noAutofit/>
          </a:bodyPr>
          <a:lstStyle/>
          <a:p>
            <a:pPr indent="0" lvl="0" marL="0" rtl="0" algn="r">
              <a:spcBef>
                <a:spcPts val="0"/>
              </a:spcBef>
              <a:spcAft>
                <a:spcPts val="0"/>
              </a:spcAft>
              <a:buNone/>
            </a:pPr>
            <a:r>
              <a:rPr lang="en"/>
              <a:t>SCIENCE: </a:t>
            </a:r>
            <a:endParaRPr/>
          </a:p>
          <a:p>
            <a:pPr indent="0" lvl="0" marL="0" rtl="0" algn="r">
              <a:spcBef>
                <a:spcPts val="0"/>
              </a:spcBef>
              <a:spcAft>
                <a:spcPts val="0"/>
              </a:spcAft>
              <a:buNone/>
            </a:pPr>
            <a:r>
              <a:rPr lang="en">
                <a:solidFill>
                  <a:schemeClr val="accent3"/>
                </a:solidFill>
              </a:rPr>
              <a:t>Air Quality Data Science</a:t>
            </a:r>
            <a:endParaRPr>
              <a:solidFill>
                <a:schemeClr val="accent3"/>
              </a:solidFill>
            </a:endParaRPr>
          </a:p>
        </p:txBody>
      </p:sp>
      <p:grpSp>
        <p:nvGrpSpPr>
          <p:cNvPr id="3958" name="Google Shape;3958;p141"/>
          <p:cNvGrpSpPr/>
          <p:nvPr/>
        </p:nvGrpSpPr>
        <p:grpSpPr>
          <a:xfrm>
            <a:off x="2952953" y="1105789"/>
            <a:ext cx="638987" cy="779811"/>
            <a:chOff x="2729975" y="1985125"/>
            <a:chExt cx="284500" cy="347200"/>
          </a:xfrm>
        </p:grpSpPr>
        <p:sp>
          <p:nvSpPr>
            <p:cNvPr id="3959" name="Google Shape;3959;p141"/>
            <p:cNvSpPr/>
            <p:nvPr/>
          </p:nvSpPr>
          <p:spPr>
            <a:xfrm>
              <a:off x="2818175" y="1985125"/>
              <a:ext cx="124075" cy="314725"/>
            </a:xfrm>
            <a:custGeom>
              <a:rect b="b" l="l" r="r" t="t"/>
              <a:pathLst>
                <a:path extrusionOk="0" h="12589" w="4963">
                  <a:moveTo>
                    <a:pt x="2911" y="0"/>
                  </a:moveTo>
                  <a:cubicBezTo>
                    <a:pt x="1889" y="0"/>
                    <a:pt x="1174" y="2664"/>
                    <a:pt x="1114" y="3275"/>
                  </a:cubicBezTo>
                  <a:cubicBezTo>
                    <a:pt x="970" y="4730"/>
                    <a:pt x="1042" y="6205"/>
                    <a:pt x="960" y="7660"/>
                  </a:cubicBezTo>
                  <a:cubicBezTo>
                    <a:pt x="867" y="9166"/>
                    <a:pt x="609" y="10640"/>
                    <a:pt x="145" y="12064"/>
                  </a:cubicBezTo>
                  <a:cubicBezTo>
                    <a:pt x="124" y="12084"/>
                    <a:pt x="103" y="12116"/>
                    <a:pt x="83" y="12136"/>
                  </a:cubicBezTo>
                  <a:cubicBezTo>
                    <a:pt x="0" y="12240"/>
                    <a:pt x="11" y="12353"/>
                    <a:pt x="73" y="12435"/>
                  </a:cubicBezTo>
                  <a:cubicBezTo>
                    <a:pt x="105" y="12531"/>
                    <a:pt x="206" y="12589"/>
                    <a:pt x="308" y="12589"/>
                  </a:cubicBezTo>
                  <a:cubicBezTo>
                    <a:pt x="402" y="12589"/>
                    <a:pt x="497" y="12539"/>
                    <a:pt x="536" y="12425"/>
                  </a:cubicBezTo>
                  <a:cubicBezTo>
                    <a:pt x="557" y="12373"/>
                    <a:pt x="568" y="12332"/>
                    <a:pt x="578" y="12291"/>
                  </a:cubicBezTo>
                  <a:cubicBezTo>
                    <a:pt x="1145" y="11559"/>
                    <a:pt x="1537" y="10723"/>
                    <a:pt x="1888" y="9867"/>
                  </a:cubicBezTo>
                  <a:cubicBezTo>
                    <a:pt x="2434" y="8557"/>
                    <a:pt x="3033" y="7298"/>
                    <a:pt x="3642" y="6009"/>
                  </a:cubicBezTo>
                  <a:cubicBezTo>
                    <a:pt x="4456" y="4266"/>
                    <a:pt x="4962" y="2048"/>
                    <a:pt x="3610" y="418"/>
                  </a:cubicBezTo>
                  <a:cubicBezTo>
                    <a:pt x="3365" y="124"/>
                    <a:pt x="3131" y="0"/>
                    <a:pt x="2911"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960" name="Google Shape;3960;p141"/>
            <p:cNvSpPr/>
            <p:nvPr/>
          </p:nvSpPr>
          <p:spPr>
            <a:xfrm>
              <a:off x="2729975" y="2079600"/>
              <a:ext cx="79725" cy="209425"/>
            </a:xfrm>
            <a:custGeom>
              <a:rect b="b" l="l" r="r" t="t"/>
              <a:pathLst>
                <a:path extrusionOk="0" h="8377" w="3189">
                  <a:moveTo>
                    <a:pt x="1432" y="1"/>
                  </a:moveTo>
                  <a:cubicBezTo>
                    <a:pt x="313" y="1"/>
                    <a:pt x="122" y="1801"/>
                    <a:pt x="83" y="2591"/>
                  </a:cubicBezTo>
                  <a:cubicBezTo>
                    <a:pt x="0" y="4438"/>
                    <a:pt x="630" y="6315"/>
                    <a:pt x="1238" y="8048"/>
                  </a:cubicBezTo>
                  <a:cubicBezTo>
                    <a:pt x="1238" y="8099"/>
                    <a:pt x="1259" y="8140"/>
                    <a:pt x="1279" y="8172"/>
                  </a:cubicBezTo>
                  <a:cubicBezTo>
                    <a:pt x="1279" y="8182"/>
                    <a:pt x="1290" y="8202"/>
                    <a:pt x="1290" y="8213"/>
                  </a:cubicBezTo>
                  <a:cubicBezTo>
                    <a:pt x="1331" y="8327"/>
                    <a:pt x="1428" y="8377"/>
                    <a:pt x="1524" y="8377"/>
                  </a:cubicBezTo>
                  <a:cubicBezTo>
                    <a:pt x="1671" y="8377"/>
                    <a:pt x="1816" y="8260"/>
                    <a:pt x="1754" y="8078"/>
                  </a:cubicBezTo>
                  <a:cubicBezTo>
                    <a:pt x="1744" y="8037"/>
                    <a:pt x="1723" y="7996"/>
                    <a:pt x="1713" y="7955"/>
                  </a:cubicBezTo>
                  <a:cubicBezTo>
                    <a:pt x="1620" y="6139"/>
                    <a:pt x="2827" y="4500"/>
                    <a:pt x="3054" y="2725"/>
                  </a:cubicBezTo>
                  <a:cubicBezTo>
                    <a:pt x="3188" y="1714"/>
                    <a:pt x="2775" y="177"/>
                    <a:pt x="1589" y="12"/>
                  </a:cubicBezTo>
                  <a:cubicBezTo>
                    <a:pt x="1535" y="5"/>
                    <a:pt x="1483" y="1"/>
                    <a:pt x="1432" y="1"/>
                  </a:cubicBez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961" name="Google Shape;3961;p141"/>
            <p:cNvSpPr/>
            <p:nvPr/>
          </p:nvSpPr>
          <p:spPr>
            <a:xfrm>
              <a:off x="2837775" y="2177800"/>
              <a:ext cx="176700" cy="154525"/>
            </a:xfrm>
            <a:custGeom>
              <a:rect b="b" l="l" r="r" t="t"/>
              <a:pathLst>
                <a:path extrusionOk="0" h="6181" w="7068">
                  <a:moveTo>
                    <a:pt x="4954" y="0"/>
                  </a:moveTo>
                  <a:cubicBezTo>
                    <a:pt x="4778" y="0"/>
                    <a:pt x="4588" y="69"/>
                    <a:pt x="4384" y="231"/>
                  </a:cubicBezTo>
                  <a:cubicBezTo>
                    <a:pt x="3796" y="705"/>
                    <a:pt x="3704" y="1686"/>
                    <a:pt x="3548" y="2356"/>
                  </a:cubicBezTo>
                  <a:cubicBezTo>
                    <a:pt x="3250" y="3759"/>
                    <a:pt x="1816" y="4636"/>
                    <a:pt x="598" y="5213"/>
                  </a:cubicBezTo>
                  <a:cubicBezTo>
                    <a:pt x="527" y="5244"/>
                    <a:pt x="495" y="5306"/>
                    <a:pt x="485" y="5368"/>
                  </a:cubicBezTo>
                  <a:cubicBezTo>
                    <a:pt x="371" y="5420"/>
                    <a:pt x="268" y="5482"/>
                    <a:pt x="165" y="5553"/>
                  </a:cubicBezTo>
                  <a:cubicBezTo>
                    <a:pt x="0" y="5657"/>
                    <a:pt x="21" y="5935"/>
                    <a:pt x="227" y="5987"/>
                  </a:cubicBezTo>
                  <a:cubicBezTo>
                    <a:pt x="696" y="6117"/>
                    <a:pt x="1187" y="6180"/>
                    <a:pt x="1679" y="6180"/>
                  </a:cubicBezTo>
                  <a:cubicBezTo>
                    <a:pt x="4368" y="6180"/>
                    <a:pt x="7068" y="4295"/>
                    <a:pt x="6117" y="1304"/>
                  </a:cubicBezTo>
                  <a:cubicBezTo>
                    <a:pt x="5929" y="706"/>
                    <a:pt x="5518" y="0"/>
                    <a:pt x="4954" y="0"/>
                  </a:cubicBez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3962" name="Google Shape;3962;p141"/>
          <p:cNvSpPr/>
          <p:nvPr/>
        </p:nvSpPr>
        <p:spPr>
          <a:xfrm flipH="1">
            <a:off x="5712076" y="630000"/>
            <a:ext cx="2713200" cy="475800"/>
          </a:xfrm>
          <a:prstGeom prst="roundRect">
            <a:avLst>
              <a:gd fmla="val 50000" name="adj"/>
            </a:avLst>
          </a:prstGeom>
          <a:solidFill>
            <a:schemeClr val="accent4"/>
          </a:solidFill>
          <a:ln>
            <a:noFill/>
          </a:ln>
        </p:spPr>
        <p:txBody>
          <a:bodyPr anchorCtr="0" anchor="ctr" bIns="91425" lIns="91425" spcFirstLastPara="1" rIns="91425" wrap="square" tIns="91425">
            <a:noAutofit/>
          </a:bodyPr>
          <a:lstStyle/>
          <a:p>
            <a:pPr indent="0" lvl="0" marL="0" rtl="0" algn="r">
              <a:spcBef>
                <a:spcPts val="0"/>
              </a:spcBef>
              <a:spcAft>
                <a:spcPts val="0"/>
              </a:spcAft>
              <a:buNone/>
            </a:pPr>
            <a:r>
              <a:rPr lang="en" sz="2100">
                <a:solidFill>
                  <a:schemeClr val="lt1"/>
                </a:solidFill>
                <a:latin typeface="Fredoka One"/>
                <a:ea typeface="Fredoka One"/>
                <a:cs typeface="Fredoka One"/>
                <a:sym typeface="Fredoka One"/>
              </a:rPr>
              <a:t>Middle School</a:t>
            </a:r>
            <a:r>
              <a:rPr lang="en" sz="2100">
                <a:solidFill>
                  <a:schemeClr val="lt1"/>
                </a:solidFill>
                <a:latin typeface="Fredoka One"/>
                <a:ea typeface="Fredoka One"/>
                <a:cs typeface="Fredoka One"/>
                <a:sym typeface="Fredoka One"/>
              </a:rPr>
              <a:t> </a:t>
            </a:r>
            <a:endParaRPr sz="1300">
              <a:solidFill>
                <a:schemeClr val="lt1"/>
              </a:solidFill>
            </a:endParaRPr>
          </a:p>
        </p:txBody>
      </p:sp>
      <p:grpSp>
        <p:nvGrpSpPr>
          <p:cNvPr id="3963" name="Google Shape;3963;p141"/>
          <p:cNvGrpSpPr/>
          <p:nvPr/>
        </p:nvGrpSpPr>
        <p:grpSpPr>
          <a:xfrm flipH="1">
            <a:off x="5901076" y="650103"/>
            <a:ext cx="469866" cy="435596"/>
            <a:chOff x="5229325" y="2108500"/>
            <a:chExt cx="841150" cy="779800"/>
          </a:xfrm>
        </p:grpSpPr>
        <p:sp>
          <p:nvSpPr>
            <p:cNvPr id="3964" name="Google Shape;3964;p141"/>
            <p:cNvSpPr/>
            <p:nvPr/>
          </p:nvSpPr>
          <p:spPr>
            <a:xfrm>
              <a:off x="5542650" y="2401650"/>
              <a:ext cx="266775" cy="223250"/>
            </a:xfrm>
            <a:custGeom>
              <a:rect b="b" l="l" r="r" t="t"/>
              <a:pathLst>
                <a:path extrusionOk="0" h="8930" w="10671">
                  <a:moveTo>
                    <a:pt x="4726" y="0"/>
                  </a:moveTo>
                  <a:cubicBezTo>
                    <a:pt x="2755" y="0"/>
                    <a:pt x="863" y="1198"/>
                    <a:pt x="430" y="4100"/>
                  </a:cubicBezTo>
                  <a:cubicBezTo>
                    <a:pt x="1" y="7019"/>
                    <a:pt x="2721" y="8930"/>
                    <a:pt x="5358" y="8930"/>
                  </a:cubicBezTo>
                  <a:cubicBezTo>
                    <a:pt x="7115" y="8930"/>
                    <a:pt x="8836" y="8081"/>
                    <a:pt x="9563" y="6116"/>
                  </a:cubicBezTo>
                  <a:cubicBezTo>
                    <a:pt x="10671" y="2570"/>
                    <a:pt x="7613" y="0"/>
                    <a:pt x="4726"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965" name="Google Shape;3965;p141"/>
            <p:cNvSpPr/>
            <p:nvPr/>
          </p:nvSpPr>
          <p:spPr>
            <a:xfrm>
              <a:off x="5252075" y="2296225"/>
              <a:ext cx="777325" cy="462450"/>
            </a:xfrm>
            <a:custGeom>
              <a:rect b="b" l="l" r="r" t="t"/>
              <a:pathLst>
                <a:path extrusionOk="0" h="18498" w="31093">
                  <a:moveTo>
                    <a:pt x="24783" y="869"/>
                  </a:moveTo>
                  <a:cubicBezTo>
                    <a:pt x="24890" y="869"/>
                    <a:pt x="24996" y="870"/>
                    <a:pt x="25102" y="871"/>
                  </a:cubicBezTo>
                  <a:cubicBezTo>
                    <a:pt x="26778" y="930"/>
                    <a:pt x="28490" y="1048"/>
                    <a:pt x="29440" y="2630"/>
                  </a:cubicBezTo>
                  <a:cubicBezTo>
                    <a:pt x="29944" y="3474"/>
                    <a:pt x="30061" y="4541"/>
                    <a:pt x="29979" y="5503"/>
                  </a:cubicBezTo>
                  <a:cubicBezTo>
                    <a:pt x="29792" y="7426"/>
                    <a:pt x="28385" y="9102"/>
                    <a:pt x="27036" y="10380"/>
                  </a:cubicBezTo>
                  <a:cubicBezTo>
                    <a:pt x="23555" y="13663"/>
                    <a:pt x="18712" y="15656"/>
                    <a:pt x="14140" y="16793"/>
                  </a:cubicBezTo>
                  <a:cubicBezTo>
                    <a:pt x="12500" y="17202"/>
                    <a:pt x="10654" y="17568"/>
                    <a:pt x="8863" y="17568"/>
                  </a:cubicBezTo>
                  <a:cubicBezTo>
                    <a:pt x="6647" y="17568"/>
                    <a:pt x="4516" y="17007"/>
                    <a:pt x="2967" y="15269"/>
                  </a:cubicBezTo>
                  <a:cubicBezTo>
                    <a:pt x="0" y="11928"/>
                    <a:pt x="5241" y="8070"/>
                    <a:pt x="7680" y="6499"/>
                  </a:cubicBezTo>
                  <a:cubicBezTo>
                    <a:pt x="12539" y="3390"/>
                    <a:pt x="18914" y="869"/>
                    <a:pt x="24783" y="869"/>
                  </a:cubicBezTo>
                  <a:close/>
                  <a:moveTo>
                    <a:pt x="24759" y="1"/>
                  </a:moveTo>
                  <a:cubicBezTo>
                    <a:pt x="20286" y="1"/>
                    <a:pt x="15771" y="1539"/>
                    <a:pt x="11737" y="3346"/>
                  </a:cubicBezTo>
                  <a:cubicBezTo>
                    <a:pt x="8113" y="4964"/>
                    <a:pt x="3635" y="7308"/>
                    <a:pt x="1771" y="11025"/>
                  </a:cubicBezTo>
                  <a:cubicBezTo>
                    <a:pt x="235" y="14073"/>
                    <a:pt x="2556" y="17016"/>
                    <a:pt x="5476" y="17989"/>
                  </a:cubicBezTo>
                  <a:cubicBezTo>
                    <a:pt x="6556" y="18349"/>
                    <a:pt x="7713" y="18497"/>
                    <a:pt x="8899" y="18497"/>
                  </a:cubicBezTo>
                  <a:cubicBezTo>
                    <a:pt x="11808" y="18497"/>
                    <a:pt x="14887" y="17604"/>
                    <a:pt x="17411" y="16746"/>
                  </a:cubicBezTo>
                  <a:cubicBezTo>
                    <a:pt x="21854" y="15234"/>
                    <a:pt x="26638" y="12842"/>
                    <a:pt x="29464" y="8950"/>
                  </a:cubicBezTo>
                  <a:cubicBezTo>
                    <a:pt x="30542" y="7449"/>
                    <a:pt x="31093" y="5644"/>
                    <a:pt x="30777" y="3802"/>
                  </a:cubicBezTo>
                  <a:cubicBezTo>
                    <a:pt x="30263" y="837"/>
                    <a:pt x="27796" y="92"/>
                    <a:pt x="25136" y="5"/>
                  </a:cubicBezTo>
                  <a:lnTo>
                    <a:pt x="25136" y="5"/>
                  </a:lnTo>
                  <a:cubicBezTo>
                    <a:pt x="25125" y="4"/>
                    <a:pt x="25114" y="4"/>
                    <a:pt x="25102" y="4"/>
                  </a:cubicBezTo>
                  <a:cubicBezTo>
                    <a:pt x="25095" y="3"/>
                    <a:pt x="25087" y="3"/>
                    <a:pt x="25080" y="3"/>
                  </a:cubicBezTo>
                  <a:cubicBezTo>
                    <a:pt x="25079" y="3"/>
                    <a:pt x="25078" y="3"/>
                    <a:pt x="25076" y="3"/>
                  </a:cubicBezTo>
                  <a:lnTo>
                    <a:pt x="25076" y="3"/>
                  </a:lnTo>
                  <a:cubicBezTo>
                    <a:pt x="24970" y="2"/>
                    <a:pt x="24865" y="1"/>
                    <a:pt x="24759" y="1"/>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966" name="Google Shape;3966;p141"/>
            <p:cNvSpPr/>
            <p:nvPr/>
          </p:nvSpPr>
          <p:spPr>
            <a:xfrm>
              <a:off x="5365200" y="2206950"/>
              <a:ext cx="640100" cy="644625"/>
            </a:xfrm>
            <a:custGeom>
              <a:rect b="b" l="l" r="r" t="t"/>
              <a:pathLst>
                <a:path extrusionOk="0" h="25785" w="25604">
                  <a:moveTo>
                    <a:pt x="5371" y="853"/>
                  </a:moveTo>
                  <a:cubicBezTo>
                    <a:pt x="7715" y="853"/>
                    <a:pt x="10457" y="2503"/>
                    <a:pt x="12112" y="3669"/>
                  </a:cubicBezTo>
                  <a:cubicBezTo>
                    <a:pt x="14890" y="5627"/>
                    <a:pt x="17306" y="8124"/>
                    <a:pt x="19416" y="10762"/>
                  </a:cubicBezTo>
                  <a:cubicBezTo>
                    <a:pt x="21315" y="13142"/>
                    <a:pt x="23074" y="15838"/>
                    <a:pt x="23907" y="18782"/>
                  </a:cubicBezTo>
                  <a:cubicBezTo>
                    <a:pt x="24387" y="20551"/>
                    <a:pt x="24728" y="22287"/>
                    <a:pt x="23238" y="23670"/>
                  </a:cubicBezTo>
                  <a:cubicBezTo>
                    <a:pt x="22547" y="24315"/>
                    <a:pt x="21620" y="24667"/>
                    <a:pt x="20706" y="24831"/>
                  </a:cubicBezTo>
                  <a:cubicBezTo>
                    <a:pt x="20373" y="24893"/>
                    <a:pt x="20037" y="24921"/>
                    <a:pt x="19700" y="24921"/>
                  </a:cubicBezTo>
                  <a:cubicBezTo>
                    <a:pt x="18050" y="24921"/>
                    <a:pt x="16372" y="24248"/>
                    <a:pt x="14961" y="23518"/>
                  </a:cubicBezTo>
                  <a:cubicBezTo>
                    <a:pt x="10670" y="21325"/>
                    <a:pt x="7082" y="17539"/>
                    <a:pt x="4398" y="13599"/>
                  </a:cubicBezTo>
                  <a:cubicBezTo>
                    <a:pt x="2299" y="10516"/>
                    <a:pt x="1" y="6401"/>
                    <a:pt x="2076" y="2766"/>
                  </a:cubicBezTo>
                  <a:cubicBezTo>
                    <a:pt x="2878" y="1367"/>
                    <a:pt x="4063" y="853"/>
                    <a:pt x="5371" y="853"/>
                  </a:cubicBezTo>
                  <a:close/>
                  <a:moveTo>
                    <a:pt x="5551" y="0"/>
                  </a:moveTo>
                  <a:cubicBezTo>
                    <a:pt x="2639" y="0"/>
                    <a:pt x="562" y="2377"/>
                    <a:pt x="329" y="5369"/>
                  </a:cubicBezTo>
                  <a:cubicBezTo>
                    <a:pt x="36" y="9050"/>
                    <a:pt x="2744" y="13001"/>
                    <a:pt x="4867" y="15745"/>
                  </a:cubicBezTo>
                  <a:cubicBezTo>
                    <a:pt x="7950" y="19731"/>
                    <a:pt x="12006" y="23659"/>
                    <a:pt x="16884" y="25288"/>
                  </a:cubicBezTo>
                  <a:cubicBezTo>
                    <a:pt x="17794" y="25593"/>
                    <a:pt x="18784" y="25784"/>
                    <a:pt x="19765" y="25784"/>
                  </a:cubicBezTo>
                  <a:cubicBezTo>
                    <a:pt x="20668" y="25784"/>
                    <a:pt x="21563" y="25623"/>
                    <a:pt x="22383" y="25241"/>
                  </a:cubicBezTo>
                  <a:cubicBezTo>
                    <a:pt x="23391" y="24784"/>
                    <a:pt x="24246" y="24092"/>
                    <a:pt x="24809" y="23131"/>
                  </a:cubicBezTo>
                  <a:cubicBezTo>
                    <a:pt x="25603" y="21765"/>
                    <a:pt x="25141" y="19968"/>
                    <a:pt x="24767" y="18563"/>
                  </a:cubicBezTo>
                  <a:lnTo>
                    <a:pt x="24767" y="18563"/>
                  </a:lnTo>
                  <a:cubicBezTo>
                    <a:pt x="24765" y="18558"/>
                    <a:pt x="24764" y="18552"/>
                    <a:pt x="24762" y="18547"/>
                  </a:cubicBezTo>
                  <a:lnTo>
                    <a:pt x="24762" y="18547"/>
                  </a:lnTo>
                  <a:cubicBezTo>
                    <a:pt x="24762" y="18547"/>
                    <a:pt x="24762" y="18547"/>
                    <a:pt x="24762" y="18547"/>
                  </a:cubicBezTo>
                  <a:cubicBezTo>
                    <a:pt x="24761" y="18544"/>
                    <a:pt x="24760" y="18540"/>
                    <a:pt x="24759" y="18537"/>
                  </a:cubicBezTo>
                  <a:lnTo>
                    <a:pt x="24759" y="18537"/>
                  </a:lnTo>
                  <a:cubicBezTo>
                    <a:pt x="23515" y="14191"/>
                    <a:pt x="20469" y="10338"/>
                    <a:pt x="17388" y="7115"/>
                  </a:cubicBezTo>
                  <a:cubicBezTo>
                    <a:pt x="14515" y="4126"/>
                    <a:pt x="10729" y="797"/>
                    <a:pt x="6496" y="81"/>
                  </a:cubicBezTo>
                  <a:cubicBezTo>
                    <a:pt x="6172" y="26"/>
                    <a:pt x="5857" y="0"/>
                    <a:pt x="5551"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967" name="Google Shape;3967;p141"/>
            <p:cNvSpPr/>
            <p:nvPr/>
          </p:nvSpPr>
          <p:spPr>
            <a:xfrm>
              <a:off x="5438475" y="2144975"/>
              <a:ext cx="446450" cy="743325"/>
            </a:xfrm>
            <a:custGeom>
              <a:rect b="b" l="l" r="r" t="t"/>
              <a:pathLst>
                <a:path extrusionOk="0" h="29733" w="17858">
                  <a:moveTo>
                    <a:pt x="11974" y="800"/>
                  </a:moveTo>
                  <a:cubicBezTo>
                    <a:pt x="15629" y="800"/>
                    <a:pt x="16322" y="5401"/>
                    <a:pt x="16356" y="8305"/>
                  </a:cubicBezTo>
                  <a:cubicBezTo>
                    <a:pt x="16403" y="11564"/>
                    <a:pt x="15758" y="14836"/>
                    <a:pt x="14832" y="17954"/>
                  </a:cubicBezTo>
                  <a:cubicBezTo>
                    <a:pt x="13953" y="20920"/>
                    <a:pt x="12722" y="23968"/>
                    <a:pt x="10776" y="26419"/>
                  </a:cubicBezTo>
                  <a:cubicBezTo>
                    <a:pt x="9766" y="27645"/>
                    <a:pt x="8693" y="28835"/>
                    <a:pt x="7103" y="28835"/>
                  </a:cubicBezTo>
                  <a:cubicBezTo>
                    <a:pt x="6884" y="28835"/>
                    <a:pt x="6654" y="28812"/>
                    <a:pt x="6414" y="28764"/>
                  </a:cubicBezTo>
                  <a:cubicBezTo>
                    <a:pt x="5500" y="28588"/>
                    <a:pt x="4656" y="28072"/>
                    <a:pt x="3987" y="27439"/>
                  </a:cubicBezTo>
                  <a:cubicBezTo>
                    <a:pt x="2604" y="26138"/>
                    <a:pt x="2053" y="24168"/>
                    <a:pt x="1772" y="22363"/>
                  </a:cubicBezTo>
                  <a:cubicBezTo>
                    <a:pt x="1079" y="17825"/>
                    <a:pt x="2205" y="12913"/>
                    <a:pt x="3870" y="8703"/>
                  </a:cubicBezTo>
                  <a:cubicBezTo>
                    <a:pt x="5242" y="5256"/>
                    <a:pt x="7423" y="1236"/>
                    <a:pt x="11503" y="825"/>
                  </a:cubicBezTo>
                  <a:cubicBezTo>
                    <a:pt x="11665" y="808"/>
                    <a:pt x="11822" y="800"/>
                    <a:pt x="11974" y="800"/>
                  </a:cubicBezTo>
                  <a:close/>
                  <a:moveTo>
                    <a:pt x="11778" y="1"/>
                  </a:moveTo>
                  <a:cubicBezTo>
                    <a:pt x="10940" y="1"/>
                    <a:pt x="10053" y="175"/>
                    <a:pt x="9158" y="509"/>
                  </a:cubicBezTo>
                  <a:cubicBezTo>
                    <a:pt x="5933" y="1716"/>
                    <a:pt x="4093" y="5772"/>
                    <a:pt x="2921" y="8727"/>
                  </a:cubicBezTo>
                  <a:cubicBezTo>
                    <a:pt x="1068" y="13393"/>
                    <a:pt x="1" y="19021"/>
                    <a:pt x="1197" y="23992"/>
                  </a:cubicBezTo>
                  <a:cubicBezTo>
                    <a:pt x="1678" y="25927"/>
                    <a:pt x="2686" y="27744"/>
                    <a:pt x="4386" y="28858"/>
                  </a:cubicBezTo>
                  <a:cubicBezTo>
                    <a:pt x="5218" y="29412"/>
                    <a:pt x="6247" y="29733"/>
                    <a:pt x="7261" y="29733"/>
                  </a:cubicBezTo>
                  <a:cubicBezTo>
                    <a:pt x="7405" y="29733"/>
                    <a:pt x="7549" y="29726"/>
                    <a:pt x="7692" y="29713"/>
                  </a:cubicBezTo>
                  <a:cubicBezTo>
                    <a:pt x="9272" y="29573"/>
                    <a:pt x="10454" y="28184"/>
                    <a:pt x="11391" y="27047"/>
                  </a:cubicBezTo>
                  <a:lnTo>
                    <a:pt x="11391" y="27047"/>
                  </a:lnTo>
                  <a:cubicBezTo>
                    <a:pt x="11393" y="27045"/>
                    <a:pt x="11395" y="27043"/>
                    <a:pt x="11397" y="27040"/>
                  </a:cubicBezTo>
                  <a:lnTo>
                    <a:pt x="11397" y="27040"/>
                  </a:lnTo>
                  <a:cubicBezTo>
                    <a:pt x="11397" y="27040"/>
                    <a:pt x="11397" y="27040"/>
                    <a:pt x="11397" y="27040"/>
                  </a:cubicBezTo>
                  <a:cubicBezTo>
                    <a:pt x="11399" y="27037"/>
                    <a:pt x="11402" y="27034"/>
                    <a:pt x="11404" y="27031"/>
                  </a:cubicBezTo>
                  <a:lnTo>
                    <a:pt x="11404" y="27031"/>
                  </a:lnTo>
                  <a:cubicBezTo>
                    <a:pt x="14026" y="23726"/>
                    <a:pt x="15478" y="19498"/>
                    <a:pt x="16403" y="15433"/>
                  </a:cubicBezTo>
                  <a:cubicBezTo>
                    <a:pt x="17271" y="11623"/>
                    <a:pt x="17857" y="7121"/>
                    <a:pt x="16450" y="3357"/>
                  </a:cubicBezTo>
                  <a:cubicBezTo>
                    <a:pt x="15585" y="1044"/>
                    <a:pt x="13828" y="1"/>
                    <a:pt x="11778" y="1"/>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968" name="Google Shape;3968;p141"/>
            <p:cNvSpPr/>
            <p:nvPr/>
          </p:nvSpPr>
          <p:spPr>
            <a:xfrm>
              <a:off x="5936000" y="2312425"/>
              <a:ext cx="134475" cy="112500"/>
            </a:xfrm>
            <a:custGeom>
              <a:rect b="b" l="l" r="r" t="t"/>
              <a:pathLst>
                <a:path extrusionOk="0" h="4500" w="5379">
                  <a:moveTo>
                    <a:pt x="2386" y="0"/>
                  </a:moveTo>
                  <a:cubicBezTo>
                    <a:pt x="1392" y="0"/>
                    <a:pt x="437" y="604"/>
                    <a:pt x="219" y="2065"/>
                  </a:cubicBezTo>
                  <a:cubicBezTo>
                    <a:pt x="1" y="3536"/>
                    <a:pt x="1372" y="4500"/>
                    <a:pt x="2700" y="4500"/>
                  </a:cubicBezTo>
                  <a:cubicBezTo>
                    <a:pt x="3584" y="4500"/>
                    <a:pt x="4449" y="4073"/>
                    <a:pt x="4814" y="3084"/>
                  </a:cubicBezTo>
                  <a:cubicBezTo>
                    <a:pt x="5379" y="1294"/>
                    <a:pt x="3840" y="0"/>
                    <a:pt x="2386"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969" name="Google Shape;3969;p141"/>
            <p:cNvSpPr/>
            <p:nvPr/>
          </p:nvSpPr>
          <p:spPr>
            <a:xfrm>
              <a:off x="5229325" y="2554525"/>
              <a:ext cx="134600" cy="112725"/>
            </a:xfrm>
            <a:custGeom>
              <a:rect b="b" l="l" r="r" t="t"/>
              <a:pathLst>
                <a:path extrusionOk="0" h="4509" w="5384">
                  <a:moveTo>
                    <a:pt x="2386" y="0"/>
                  </a:moveTo>
                  <a:cubicBezTo>
                    <a:pt x="1392" y="0"/>
                    <a:pt x="438" y="604"/>
                    <a:pt x="219" y="2065"/>
                  </a:cubicBezTo>
                  <a:cubicBezTo>
                    <a:pt x="1" y="3542"/>
                    <a:pt x="1373" y="4508"/>
                    <a:pt x="2704" y="4508"/>
                  </a:cubicBezTo>
                  <a:cubicBezTo>
                    <a:pt x="3592" y="4508"/>
                    <a:pt x="4460" y="4079"/>
                    <a:pt x="4826" y="3084"/>
                  </a:cubicBezTo>
                  <a:cubicBezTo>
                    <a:pt x="5383" y="1294"/>
                    <a:pt x="3842" y="0"/>
                    <a:pt x="2386"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970" name="Google Shape;3970;p141"/>
            <p:cNvSpPr/>
            <p:nvPr/>
          </p:nvSpPr>
          <p:spPr>
            <a:xfrm>
              <a:off x="5628525" y="2108500"/>
              <a:ext cx="134325" cy="112625"/>
            </a:xfrm>
            <a:custGeom>
              <a:rect b="b" l="l" r="r" t="t"/>
              <a:pathLst>
                <a:path extrusionOk="0" h="4505" w="5373">
                  <a:moveTo>
                    <a:pt x="2374" y="0"/>
                  </a:moveTo>
                  <a:cubicBezTo>
                    <a:pt x="1382" y="0"/>
                    <a:pt x="433" y="602"/>
                    <a:pt x="219" y="2061"/>
                  </a:cubicBezTo>
                  <a:cubicBezTo>
                    <a:pt x="1" y="3539"/>
                    <a:pt x="1370" y="4505"/>
                    <a:pt x="2697" y="4505"/>
                  </a:cubicBezTo>
                  <a:cubicBezTo>
                    <a:pt x="3582" y="4505"/>
                    <a:pt x="4449" y="4075"/>
                    <a:pt x="4815" y="3081"/>
                  </a:cubicBezTo>
                  <a:cubicBezTo>
                    <a:pt x="5373" y="1296"/>
                    <a:pt x="3828" y="0"/>
                    <a:pt x="2374"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3971" name="Google Shape;3971;p141"/>
          <p:cNvGrpSpPr/>
          <p:nvPr/>
        </p:nvGrpSpPr>
        <p:grpSpPr>
          <a:xfrm flipH="1" rot="-9000114">
            <a:off x="2669617" y="3241388"/>
            <a:ext cx="1437034" cy="1280458"/>
            <a:chOff x="5898017" y="679887"/>
            <a:chExt cx="1822155" cy="1623617"/>
          </a:xfrm>
        </p:grpSpPr>
        <p:sp>
          <p:nvSpPr>
            <p:cNvPr id="3972" name="Google Shape;3972;p141"/>
            <p:cNvSpPr/>
            <p:nvPr/>
          </p:nvSpPr>
          <p:spPr>
            <a:xfrm>
              <a:off x="5898017" y="1960377"/>
              <a:ext cx="158260" cy="159738"/>
            </a:xfrm>
            <a:custGeom>
              <a:rect b="b" l="l" r="r" t="t"/>
              <a:pathLst>
                <a:path extrusionOk="0" h="1729" w="1713">
                  <a:moveTo>
                    <a:pt x="814" y="0"/>
                  </a:moveTo>
                  <a:cubicBezTo>
                    <a:pt x="725" y="0"/>
                    <a:pt x="637" y="23"/>
                    <a:pt x="568" y="66"/>
                  </a:cubicBezTo>
                  <a:cubicBezTo>
                    <a:pt x="444" y="138"/>
                    <a:pt x="372" y="242"/>
                    <a:pt x="341" y="375"/>
                  </a:cubicBezTo>
                  <a:cubicBezTo>
                    <a:pt x="341" y="386"/>
                    <a:pt x="330" y="396"/>
                    <a:pt x="330" y="407"/>
                  </a:cubicBezTo>
                  <a:cubicBezTo>
                    <a:pt x="330" y="399"/>
                    <a:pt x="329" y="396"/>
                    <a:pt x="328" y="396"/>
                  </a:cubicBezTo>
                  <a:cubicBezTo>
                    <a:pt x="324" y="396"/>
                    <a:pt x="318" y="412"/>
                    <a:pt x="323" y="412"/>
                  </a:cubicBezTo>
                  <a:cubicBezTo>
                    <a:pt x="324" y="412"/>
                    <a:pt x="327" y="410"/>
                    <a:pt x="330" y="407"/>
                  </a:cubicBezTo>
                  <a:lnTo>
                    <a:pt x="330" y="407"/>
                  </a:lnTo>
                  <a:cubicBezTo>
                    <a:pt x="310" y="437"/>
                    <a:pt x="289" y="478"/>
                    <a:pt x="268" y="510"/>
                  </a:cubicBezTo>
                  <a:cubicBezTo>
                    <a:pt x="217" y="613"/>
                    <a:pt x="155" y="716"/>
                    <a:pt x="103" y="819"/>
                  </a:cubicBezTo>
                  <a:cubicBezTo>
                    <a:pt x="0" y="1005"/>
                    <a:pt x="21" y="1242"/>
                    <a:pt x="176" y="1397"/>
                  </a:cubicBezTo>
                  <a:lnTo>
                    <a:pt x="279" y="1500"/>
                  </a:lnTo>
                  <a:cubicBezTo>
                    <a:pt x="330" y="1551"/>
                    <a:pt x="424" y="1603"/>
                    <a:pt x="506" y="1624"/>
                  </a:cubicBezTo>
                  <a:cubicBezTo>
                    <a:pt x="591" y="1695"/>
                    <a:pt x="696" y="1729"/>
                    <a:pt x="802" y="1729"/>
                  </a:cubicBezTo>
                  <a:cubicBezTo>
                    <a:pt x="926" y="1729"/>
                    <a:pt x="1051" y="1682"/>
                    <a:pt x="1146" y="1592"/>
                  </a:cubicBezTo>
                  <a:cubicBezTo>
                    <a:pt x="1331" y="1417"/>
                    <a:pt x="1527" y="1262"/>
                    <a:pt x="1600" y="1015"/>
                  </a:cubicBezTo>
                  <a:cubicBezTo>
                    <a:pt x="1713" y="581"/>
                    <a:pt x="1362" y="283"/>
                    <a:pt x="1052" y="66"/>
                  </a:cubicBezTo>
                  <a:cubicBezTo>
                    <a:pt x="982" y="21"/>
                    <a:pt x="897" y="0"/>
                    <a:pt x="814"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973" name="Google Shape;3973;p141"/>
            <p:cNvSpPr/>
            <p:nvPr/>
          </p:nvSpPr>
          <p:spPr>
            <a:xfrm>
              <a:off x="6434602" y="2116420"/>
              <a:ext cx="143016" cy="187085"/>
            </a:xfrm>
            <a:custGeom>
              <a:rect b="b" l="l" r="r" t="t"/>
              <a:pathLst>
                <a:path extrusionOk="0" h="2025" w="1548">
                  <a:moveTo>
                    <a:pt x="601" y="0"/>
                  </a:moveTo>
                  <a:cubicBezTo>
                    <a:pt x="436" y="0"/>
                    <a:pt x="276" y="83"/>
                    <a:pt x="175" y="265"/>
                  </a:cubicBezTo>
                  <a:cubicBezTo>
                    <a:pt x="72" y="440"/>
                    <a:pt x="51" y="646"/>
                    <a:pt x="41" y="832"/>
                  </a:cubicBezTo>
                  <a:cubicBezTo>
                    <a:pt x="0" y="1224"/>
                    <a:pt x="10" y="1698"/>
                    <a:pt x="361" y="1946"/>
                  </a:cubicBezTo>
                  <a:cubicBezTo>
                    <a:pt x="443" y="2000"/>
                    <a:pt x="526" y="2024"/>
                    <a:pt x="608" y="2024"/>
                  </a:cubicBezTo>
                  <a:cubicBezTo>
                    <a:pt x="743" y="2024"/>
                    <a:pt x="875" y="1960"/>
                    <a:pt x="990" y="1863"/>
                  </a:cubicBezTo>
                  <a:cubicBezTo>
                    <a:pt x="1186" y="1853"/>
                    <a:pt x="1372" y="1719"/>
                    <a:pt x="1434" y="1523"/>
                  </a:cubicBezTo>
                  <a:cubicBezTo>
                    <a:pt x="1454" y="1420"/>
                    <a:pt x="1475" y="1327"/>
                    <a:pt x="1485" y="1234"/>
                  </a:cubicBezTo>
                  <a:cubicBezTo>
                    <a:pt x="1516" y="1173"/>
                    <a:pt x="1547" y="1100"/>
                    <a:pt x="1547" y="1017"/>
                  </a:cubicBezTo>
                  <a:cubicBezTo>
                    <a:pt x="1547" y="863"/>
                    <a:pt x="1475" y="749"/>
                    <a:pt x="1382" y="667"/>
                  </a:cubicBezTo>
                  <a:cubicBezTo>
                    <a:pt x="1351" y="616"/>
                    <a:pt x="1320" y="574"/>
                    <a:pt x="1279" y="522"/>
                  </a:cubicBezTo>
                  <a:cubicBezTo>
                    <a:pt x="1238" y="471"/>
                    <a:pt x="1186" y="440"/>
                    <a:pt x="1135" y="389"/>
                  </a:cubicBezTo>
                  <a:cubicBezTo>
                    <a:pt x="1124" y="347"/>
                    <a:pt x="1103" y="295"/>
                    <a:pt x="1073" y="254"/>
                  </a:cubicBezTo>
                  <a:cubicBezTo>
                    <a:pt x="951" y="91"/>
                    <a:pt x="774" y="0"/>
                    <a:pt x="601"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974" name="Google Shape;3974;p141"/>
            <p:cNvSpPr/>
            <p:nvPr/>
          </p:nvSpPr>
          <p:spPr>
            <a:xfrm>
              <a:off x="6864018" y="1933954"/>
              <a:ext cx="156689" cy="160200"/>
            </a:xfrm>
            <a:custGeom>
              <a:rect b="b" l="l" r="r" t="t"/>
              <a:pathLst>
                <a:path extrusionOk="0" h="1734" w="1696">
                  <a:moveTo>
                    <a:pt x="1146" y="1"/>
                  </a:moveTo>
                  <a:cubicBezTo>
                    <a:pt x="1140" y="1"/>
                    <a:pt x="1134" y="1"/>
                    <a:pt x="1129" y="1"/>
                  </a:cubicBezTo>
                  <a:cubicBezTo>
                    <a:pt x="973" y="1"/>
                    <a:pt x="829" y="42"/>
                    <a:pt x="705" y="115"/>
                  </a:cubicBezTo>
                  <a:cubicBezTo>
                    <a:pt x="592" y="145"/>
                    <a:pt x="489" y="218"/>
                    <a:pt x="427" y="331"/>
                  </a:cubicBezTo>
                  <a:cubicBezTo>
                    <a:pt x="386" y="414"/>
                    <a:pt x="334" y="476"/>
                    <a:pt x="283" y="548"/>
                  </a:cubicBezTo>
                  <a:cubicBezTo>
                    <a:pt x="180" y="693"/>
                    <a:pt x="128" y="858"/>
                    <a:pt x="86" y="1023"/>
                  </a:cubicBezTo>
                  <a:cubicBezTo>
                    <a:pt x="1" y="1347"/>
                    <a:pt x="259" y="1627"/>
                    <a:pt x="559" y="1627"/>
                  </a:cubicBezTo>
                  <a:cubicBezTo>
                    <a:pt x="584" y="1627"/>
                    <a:pt x="609" y="1625"/>
                    <a:pt x="633" y="1621"/>
                  </a:cubicBezTo>
                  <a:cubicBezTo>
                    <a:pt x="726" y="1683"/>
                    <a:pt x="829" y="1734"/>
                    <a:pt x="932" y="1734"/>
                  </a:cubicBezTo>
                  <a:cubicBezTo>
                    <a:pt x="1149" y="1734"/>
                    <a:pt x="1314" y="1590"/>
                    <a:pt x="1386" y="1404"/>
                  </a:cubicBezTo>
                  <a:cubicBezTo>
                    <a:pt x="1417" y="1383"/>
                    <a:pt x="1448" y="1363"/>
                    <a:pt x="1469" y="1332"/>
                  </a:cubicBezTo>
                  <a:cubicBezTo>
                    <a:pt x="1696" y="1085"/>
                    <a:pt x="1613" y="785"/>
                    <a:pt x="1613" y="476"/>
                  </a:cubicBezTo>
                  <a:cubicBezTo>
                    <a:pt x="1613" y="223"/>
                    <a:pt x="1406" y="1"/>
                    <a:pt x="1146"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975" name="Google Shape;3975;p141"/>
            <p:cNvSpPr/>
            <p:nvPr/>
          </p:nvSpPr>
          <p:spPr>
            <a:xfrm>
              <a:off x="7359861" y="1915384"/>
              <a:ext cx="163988" cy="152162"/>
            </a:xfrm>
            <a:custGeom>
              <a:rect b="b" l="l" r="r" t="t"/>
              <a:pathLst>
                <a:path extrusionOk="0" h="1647" w="1775">
                  <a:moveTo>
                    <a:pt x="1056" y="1"/>
                  </a:moveTo>
                  <a:cubicBezTo>
                    <a:pt x="1034" y="1"/>
                    <a:pt x="1013" y="3"/>
                    <a:pt x="991" y="6"/>
                  </a:cubicBezTo>
                  <a:lnTo>
                    <a:pt x="960" y="6"/>
                  </a:lnTo>
                  <a:cubicBezTo>
                    <a:pt x="775" y="6"/>
                    <a:pt x="651" y="99"/>
                    <a:pt x="548" y="243"/>
                  </a:cubicBezTo>
                  <a:cubicBezTo>
                    <a:pt x="465" y="346"/>
                    <a:pt x="383" y="460"/>
                    <a:pt x="321" y="573"/>
                  </a:cubicBezTo>
                  <a:cubicBezTo>
                    <a:pt x="259" y="687"/>
                    <a:pt x="218" y="800"/>
                    <a:pt x="156" y="914"/>
                  </a:cubicBezTo>
                  <a:cubicBezTo>
                    <a:pt x="1" y="1234"/>
                    <a:pt x="186" y="1646"/>
                    <a:pt x="578" y="1646"/>
                  </a:cubicBezTo>
                  <a:cubicBezTo>
                    <a:pt x="672" y="1646"/>
                    <a:pt x="775" y="1636"/>
                    <a:pt x="878" y="1636"/>
                  </a:cubicBezTo>
                  <a:cubicBezTo>
                    <a:pt x="904" y="1641"/>
                    <a:pt x="930" y="1643"/>
                    <a:pt x="954" y="1643"/>
                  </a:cubicBezTo>
                  <a:cubicBezTo>
                    <a:pt x="1045" y="1643"/>
                    <a:pt x="1124" y="1615"/>
                    <a:pt x="1197" y="1574"/>
                  </a:cubicBezTo>
                  <a:cubicBezTo>
                    <a:pt x="1352" y="1522"/>
                    <a:pt x="1486" y="1440"/>
                    <a:pt x="1589" y="1295"/>
                  </a:cubicBezTo>
                  <a:cubicBezTo>
                    <a:pt x="1775" y="1017"/>
                    <a:pt x="1610" y="646"/>
                    <a:pt x="1517" y="357"/>
                  </a:cubicBezTo>
                  <a:cubicBezTo>
                    <a:pt x="1452" y="170"/>
                    <a:pt x="1260" y="1"/>
                    <a:pt x="1056"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976" name="Google Shape;3976;p141"/>
            <p:cNvSpPr/>
            <p:nvPr/>
          </p:nvSpPr>
          <p:spPr>
            <a:xfrm>
              <a:off x="7171206" y="1552025"/>
              <a:ext cx="161124" cy="141538"/>
            </a:xfrm>
            <a:custGeom>
              <a:rect b="b" l="l" r="r" t="t"/>
              <a:pathLst>
                <a:path extrusionOk="0" h="1532" w="1744">
                  <a:moveTo>
                    <a:pt x="1074" y="1"/>
                  </a:moveTo>
                  <a:cubicBezTo>
                    <a:pt x="1033" y="1"/>
                    <a:pt x="992" y="4"/>
                    <a:pt x="949" y="9"/>
                  </a:cubicBezTo>
                  <a:cubicBezTo>
                    <a:pt x="867" y="20"/>
                    <a:pt x="795" y="61"/>
                    <a:pt x="733" y="112"/>
                  </a:cubicBezTo>
                  <a:lnTo>
                    <a:pt x="733" y="102"/>
                  </a:lnTo>
                  <a:cubicBezTo>
                    <a:pt x="681" y="91"/>
                    <a:pt x="640" y="82"/>
                    <a:pt x="599" y="82"/>
                  </a:cubicBezTo>
                  <a:lnTo>
                    <a:pt x="589" y="82"/>
                  </a:lnTo>
                  <a:cubicBezTo>
                    <a:pt x="577" y="80"/>
                    <a:pt x="566" y="79"/>
                    <a:pt x="554" y="79"/>
                  </a:cubicBezTo>
                  <a:cubicBezTo>
                    <a:pt x="407" y="79"/>
                    <a:pt x="243" y="195"/>
                    <a:pt x="176" y="318"/>
                  </a:cubicBezTo>
                  <a:cubicBezTo>
                    <a:pt x="83" y="494"/>
                    <a:pt x="62" y="731"/>
                    <a:pt x="32" y="927"/>
                  </a:cubicBezTo>
                  <a:cubicBezTo>
                    <a:pt x="0" y="1102"/>
                    <a:pt x="32" y="1257"/>
                    <a:pt x="155" y="1391"/>
                  </a:cubicBezTo>
                  <a:cubicBezTo>
                    <a:pt x="247" y="1484"/>
                    <a:pt x="372" y="1532"/>
                    <a:pt x="498" y="1532"/>
                  </a:cubicBezTo>
                  <a:cubicBezTo>
                    <a:pt x="583" y="1532"/>
                    <a:pt x="668" y="1510"/>
                    <a:pt x="743" y="1464"/>
                  </a:cubicBezTo>
                  <a:cubicBezTo>
                    <a:pt x="826" y="1412"/>
                    <a:pt x="919" y="1361"/>
                    <a:pt x="1011" y="1319"/>
                  </a:cubicBezTo>
                  <a:cubicBezTo>
                    <a:pt x="1022" y="1319"/>
                    <a:pt x="1032" y="1319"/>
                    <a:pt x="1032" y="1309"/>
                  </a:cubicBezTo>
                  <a:cubicBezTo>
                    <a:pt x="1063" y="1309"/>
                    <a:pt x="1084" y="1299"/>
                    <a:pt x="1104" y="1278"/>
                  </a:cubicBezTo>
                  <a:cubicBezTo>
                    <a:pt x="1125" y="1278"/>
                    <a:pt x="1146" y="1267"/>
                    <a:pt x="1156" y="1257"/>
                  </a:cubicBezTo>
                  <a:cubicBezTo>
                    <a:pt x="1341" y="1164"/>
                    <a:pt x="1465" y="969"/>
                    <a:pt x="1589" y="814"/>
                  </a:cubicBezTo>
                  <a:cubicBezTo>
                    <a:pt x="1744" y="607"/>
                    <a:pt x="1651" y="360"/>
                    <a:pt x="1476" y="215"/>
                  </a:cubicBezTo>
                  <a:cubicBezTo>
                    <a:pt x="1465" y="185"/>
                    <a:pt x="1444" y="153"/>
                    <a:pt x="1414" y="133"/>
                  </a:cubicBezTo>
                  <a:cubicBezTo>
                    <a:pt x="1312" y="32"/>
                    <a:pt x="1199" y="1"/>
                    <a:pt x="1074"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977" name="Google Shape;3977;p141"/>
            <p:cNvSpPr/>
            <p:nvPr/>
          </p:nvSpPr>
          <p:spPr>
            <a:xfrm>
              <a:off x="7460008" y="1266547"/>
              <a:ext cx="133500" cy="156504"/>
            </a:xfrm>
            <a:custGeom>
              <a:rect b="b" l="l" r="r" t="t"/>
              <a:pathLst>
                <a:path extrusionOk="0" h="1694" w="1445">
                  <a:moveTo>
                    <a:pt x="564" y="1"/>
                  </a:moveTo>
                  <a:cubicBezTo>
                    <a:pt x="351" y="1"/>
                    <a:pt x="135" y="145"/>
                    <a:pt x="83" y="355"/>
                  </a:cubicBezTo>
                  <a:cubicBezTo>
                    <a:pt x="62" y="448"/>
                    <a:pt x="51" y="541"/>
                    <a:pt x="62" y="634"/>
                  </a:cubicBezTo>
                  <a:cubicBezTo>
                    <a:pt x="21" y="747"/>
                    <a:pt x="0" y="871"/>
                    <a:pt x="0" y="985"/>
                  </a:cubicBezTo>
                  <a:cubicBezTo>
                    <a:pt x="0" y="1180"/>
                    <a:pt x="72" y="1335"/>
                    <a:pt x="196" y="1490"/>
                  </a:cubicBezTo>
                  <a:cubicBezTo>
                    <a:pt x="268" y="1583"/>
                    <a:pt x="413" y="1666"/>
                    <a:pt x="526" y="1686"/>
                  </a:cubicBezTo>
                  <a:cubicBezTo>
                    <a:pt x="571" y="1691"/>
                    <a:pt x="614" y="1694"/>
                    <a:pt x="656" y="1694"/>
                  </a:cubicBezTo>
                  <a:cubicBezTo>
                    <a:pt x="787" y="1694"/>
                    <a:pt x="907" y="1669"/>
                    <a:pt x="1032" y="1614"/>
                  </a:cubicBezTo>
                  <a:cubicBezTo>
                    <a:pt x="1279" y="1510"/>
                    <a:pt x="1444" y="1212"/>
                    <a:pt x="1424" y="943"/>
                  </a:cubicBezTo>
                  <a:cubicBezTo>
                    <a:pt x="1382" y="552"/>
                    <a:pt x="1114" y="273"/>
                    <a:pt x="794" y="66"/>
                  </a:cubicBezTo>
                  <a:cubicBezTo>
                    <a:pt x="724" y="21"/>
                    <a:pt x="644" y="1"/>
                    <a:pt x="564"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978" name="Google Shape;3978;p141"/>
            <p:cNvSpPr/>
            <p:nvPr/>
          </p:nvSpPr>
          <p:spPr>
            <a:xfrm>
              <a:off x="6551428" y="1434022"/>
              <a:ext cx="162048" cy="180340"/>
            </a:xfrm>
            <a:custGeom>
              <a:rect b="b" l="l" r="r" t="t"/>
              <a:pathLst>
                <a:path extrusionOk="0" h="1952" w="1754">
                  <a:moveTo>
                    <a:pt x="850" y="0"/>
                  </a:moveTo>
                  <a:cubicBezTo>
                    <a:pt x="689" y="0"/>
                    <a:pt x="526" y="60"/>
                    <a:pt x="381" y="154"/>
                  </a:cubicBezTo>
                  <a:cubicBezTo>
                    <a:pt x="196" y="277"/>
                    <a:pt x="103" y="504"/>
                    <a:pt x="175" y="721"/>
                  </a:cubicBezTo>
                  <a:cubicBezTo>
                    <a:pt x="41" y="979"/>
                    <a:pt x="0" y="1278"/>
                    <a:pt x="175" y="1547"/>
                  </a:cubicBezTo>
                  <a:cubicBezTo>
                    <a:pt x="335" y="1786"/>
                    <a:pt x="631" y="1952"/>
                    <a:pt x="928" y="1952"/>
                  </a:cubicBezTo>
                  <a:cubicBezTo>
                    <a:pt x="1015" y="1952"/>
                    <a:pt x="1102" y="1938"/>
                    <a:pt x="1186" y="1907"/>
                  </a:cubicBezTo>
                  <a:cubicBezTo>
                    <a:pt x="1424" y="1815"/>
                    <a:pt x="1578" y="1660"/>
                    <a:pt x="1671" y="1423"/>
                  </a:cubicBezTo>
                  <a:cubicBezTo>
                    <a:pt x="1754" y="1185"/>
                    <a:pt x="1671" y="917"/>
                    <a:pt x="1589" y="701"/>
                  </a:cubicBezTo>
                  <a:cubicBezTo>
                    <a:pt x="1495" y="463"/>
                    <a:pt x="1392" y="206"/>
                    <a:pt x="1155" y="82"/>
                  </a:cubicBezTo>
                  <a:cubicBezTo>
                    <a:pt x="1058" y="25"/>
                    <a:pt x="955" y="0"/>
                    <a:pt x="850"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979" name="Google Shape;3979;p141"/>
            <p:cNvSpPr/>
            <p:nvPr/>
          </p:nvSpPr>
          <p:spPr>
            <a:xfrm>
              <a:off x="7283641" y="981994"/>
              <a:ext cx="146896" cy="132484"/>
            </a:xfrm>
            <a:custGeom>
              <a:rect b="b" l="l" r="r" t="t"/>
              <a:pathLst>
                <a:path extrusionOk="0" h="1434" w="1590">
                  <a:moveTo>
                    <a:pt x="1115" y="1"/>
                  </a:moveTo>
                  <a:cubicBezTo>
                    <a:pt x="867" y="10"/>
                    <a:pt x="640" y="93"/>
                    <a:pt x="486" y="289"/>
                  </a:cubicBezTo>
                  <a:cubicBezTo>
                    <a:pt x="300" y="310"/>
                    <a:pt x="124" y="464"/>
                    <a:pt x="73" y="650"/>
                  </a:cubicBezTo>
                  <a:cubicBezTo>
                    <a:pt x="1" y="898"/>
                    <a:pt x="135" y="1115"/>
                    <a:pt x="362" y="1218"/>
                  </a:cubicBezTo>
                  <a:cubicBezTo>
                    <a:pt x="383" y="1228"/>
                    <a:pt x="403" y="1238"/>
                    <a:pt x="413" y="1248"/>
                  </a:cubicBezTo>
                  <a:lnTo>
                    <a:pt x="537" y="1310"/>
                  </a:lnTo>
                  <a:cubicBezTo>
                    <a:pt x="671" y="1383"/>
                    <a:pt x="805" y="1434"/>
                    <a:pt x="950" y="1434"/>
                  </a:cubicBezTo>
                  <a:cubicBezTo>
                    <a:pt x="1167" y="1434"/>
                    <a:pt x="1373" y="1310"/>
                    <a:pt x="1476" y="1115"/>
                  </a:cubicBezTo>
                  <a:cubicBezTo>
                    <a:pt x="1579" y="929"/>
                    <a:pt x="1589" y="702"/>
                    <a:pt x="1589" y="485"/>
                  </a:cubicBezTo>
                  <a:cubicBezTo>
                    <a:pt x="1589" y="228"/>
                    <a:pt x="1373" y="1"/>
                    <a:pt x="1115"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980" name="Google Shape;3980;p141"/>
            <p:cNvSpPr/>
            <p:nvPr/>
          </p:nvSpPr>
          <p:spPr>
            <a:xfrm>
              <a:off x="6712873" y="724603"/>
              <a:ext cx="149483" cy="159461"/>
            </a:xfrm>
            <a:custGeom>
              <a:rect b="b" l="l" r="r" t="t"/>
              <a:pathLst>
                <a:path extrusionOk="0" h="1726" w="1618">
                  <a:moveTo>
                    <a:pt x="830" y="0"/>
                  </a:moveTo>
                  <a:cubicBezTo>
                    <a:pt x="792" y="0"/>
                    <a:pt x="752" y="4"/>
                    <a:pt x="711" y="11"/>
                  </a:cubicBezTo>
                  <a:cubicBezTo>
                    <a:pt x="526" y="53"/>
                    <a:pt x="402" y="187"/>
                    <a:pt x="310" y="352"/>
                  </a:cubicBezTo>
                  <a:cubicBezTo>
                    <a:pt x="83" y="497"/>
                    <a:pt x="0" y="785"/>
                    <a:pt x="134" y="1012"/>
                  </a:cubicBezTo>
                  <a:cubicBezTo>
                    <a:pt x="258" y="1229"/>
                    <a:pt x="340" y="1497"/>
                    <a:pt x="557" y="1641"/>
                  </a:cubicBezTo>
                  <a:cubicBezTo>
                    <a:pt x="638" y="1687"/>
                    <a:pt x="735" y="1716"/>
                    <a:pt x="827" y="1716"/>
                  </a:cubicBezTo>
                  <a:cubicBezTo>
                    <a:pt x="840" y="1716"/>
                    <a:pt x="854" y="1715"/>
                    <a:pt x="867" y="1714"/>
                  </a:cubicBezTo>
                  <a:lnTo>
                    <a:pt x="1000" y="1714"/>
                  </a:lnTo>
                  <a:cubicBezTo>
                    <a:pt x="1037" y="1721"/>
                    <a:pt x="1075" y="1725"/>
                    <a:pt x="1112" y="1725"/>
                  </a:cubicBezTo>
                  <a:cubicBezTo>
                    <a:pt x="1374" y="1725"/>
                    <a:pt x="1618" y="1539"/>
                    <a:pt x="1609" y="1249"/>
                  </a:cubicBezTo>
                  <a:cubicBezTo>
                    <a:pt x="1599" y="868"/>
                    <a:pt x="1465" y="548"/>
                    <a:pt x="1259" y="238"/>
                  </a:cubicBezTo>
                  <a:cubicBezTo>
                    <a:pt x="1148" y="78"/>
                    <a:pt x="1004" y="0"/>
                    <a:pt x="830"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981" name="Google Shape;3981;p141"/>
            <p:cNvSpPr/>
            <p:nvPr/>
          </p:nvSpPr>
          <p:spPr>
            <a:xfrm>
              <a:off x="7596187" y="679887"/>
              <a:ext cx="123984" cy="142462"/>
            </a:xfrm>
            <a:custGeom>
              <a:rect b="b" l="l" r="r" t="t"/>
              <a:pathLst>
                <a:path extrusionOk="0" h="1542" w="1342">
                  <a:moveTo>
                    <a:pt x="517" y="0"/>
                  </a:moveTo>
                  <a:cubicBezTo>
                    <a:pt x="362" y="0"/>
                    <a:pt x="166" y="93"/>
                    <a:pt x="104" y="238"/>
                  </a:cubicBezTo>
                  <a:cubicBezTo>
                    <a:pt x="22" y="433"/>
                    <a:pt x="1" y="578"/>
                    <a:pt x="32" y="774"/>
                  </a:cubicBezTo>
                  <a:lnTo>
                    <a:pt x="63" y="867"/>
                  </a:lnTo>
                  <a:cubicBezTo>
                    <a:pt x="22" y="1063"/>
                    <a:pt x="73" y="1259"/>
                    <a:pt x="280" y="1382"/>
                  </a:cubicBezTo>
                  <a:cubicBezTo>
                    <a:pt x="342" y="1414"/>
                    <a:pt x="424" y="1434"/>
                    <a:pt x="507" y="1444"/>
                  </a:cubicBezTo>
                  <a:cubicBezTo>
                    <a:pt x="584" y="1511"/>
                    <a:pt x="691" y="1542"/>
                    <a:pt x="798" y="1542"/>
                  </a:cubicBezTo>
                  <a:cubicBezTo>
                    <a:pt x="890" y="1542"/>
                    <a:pt x="981" y="1519"/>
                    <a:pt x="1053" y="1476"/>
                  </a:cubicBezTo>
                  <a:cubicBezTo>
                    <a:pt x="1291" y="1331"/>
                    <a:pt x="1342" y="1052"/>
                    <a:pt x="1218" y="816"/>
                  </a:cubicBezTo>
                  <a:cubicBezTo>
                    <a:pt x="1218" y="816"/>
                    <a:pt x="1218" y="805"/>
                    <a:pt x="1208" y="795"/>
                  </a:cubicBezTo>
                  <a:cubicBezTo>
                    <a:pt x="1249" y="630"/>
                    <a:pt x="1229" y="465"/>
                    <a:pt x="1136" y="320"/>
                  </a:cubicBezTo>
                  <a:cubicBezTo>
                    <a:pt x="1074" y="227"/>
                    <a:pt x="991" y="145"/>
                    <a:pt x="899" y="93"/>
                  </a:cubicBezTo>
                  <a:cubicBezTo>
                    <a:pt x="816" y="42"/>
                    <a:pt x="723" y="0"/>
                    <a:pt x="610"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pic>
        <p:nvPicPr>
          <p:cNvPr id="3982" name="Google Shape;3982;p141"/>
          <p:cNvPicPr preferRelativeResize="0"/>
          <p:nvPr/>
        </p:nvPicPr>
        <p:blipFill>
          <a:blip r:embed="rId3">
            <a:alphaModFix/>
          </a:blip>
          <a:stretch>
            <a:fillRect/>
          </a:stretch>
        </p:blipFill>
        <p:spPr>
          <a:xfrm>
            <a:off x="-188825" y="506250"/>
            <a:ext cx="4371851" cy="4371851"/>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087" name="Shape 4087"/>
        <p:cNvGrpSpPr/>
        <p:nvPr/>
      </p:nvGrpSpPr>
      <p:grpSpPr>
        <a:xfrm>
          <a:off x="0" y="0"/>
          <a:ext cx="0" cy="0"/>
          <a:chOff x="0" y="0"/>
          <a:chExt cx="0" cy="0"/>
        </a:xfrm>
      </p:grpSpPr>
      <p:sp>
        <p:nvSpPr>
          <p:cNvPr id="4088" name="Google Shape;4088;p150"/>
          <p:cNvSpPr txBox="1"/>
          <p:nvPr>
            <p:ph idx="1" type="body"/>
          </p:nvPr>
        </p:nvSpPr>
        <p:spPr>
          <a:xfrm>
            <a:off x="311700" y="4230575"/>
            <a:ext cx="5998800" cy="605100"/>
          </a:xfrm>
          <a:prstGeom prst="rect">
            <a:avLst/>
          </a:prstGeom>
        </p:spPr>
        <p:txBody>
          <a:bodyPr anchorCtr="0" anchor="ctr" bIns="91425" lIns="91425" spcFirstLastPara="1" rIns="91425" wrap="square" tIns="91425">
            <a:normAutofit/>
          </a:bodyPr>
          <a:lstStyle/>
          <a:p>
            <a:pPr indent="0" lvl="0" marL="0" rtl="0" algn="l">
              <a:spcBef>
                <a:spcPts val="0"/>
              </a:spcBef>
              <a:spcAft>
                <a:spcPts val="0"/>
              </a:spcAft>
              <a:buNone/>
            </a:pPr>
            <a:r>
              <a:rPr lang="en"/>
              <a:t>Flakes of cereal</a:t>
            </a:r>
            <a:endParaRPr/>
          </a:p>
        </p:txBody>
      </p:sp>
      <p:pic>
        <p:nvPicPr>
          <p:cNvPr id="4089" name="Google Shape;4089;p150"/>
          <p:cNvPicPr preferRelativeResize="0"/>
          <p:nvPr/>
        </p:nvPicPr>
        <p:blipFill>
          <a:blip r:embed="rId3">
            <a:alphaModFix/>
          </a:blip>
          <a:stretch>
            <a:fillRect/>
          </a:stretch>
        </p:blipFill>
        <p:spPr>
          <a:xfrm>
            <a:off x="152400" y="152400"/>
            <a:ext cx="5921454" cy="3925774"/>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093" name="Shape 4093"/>
        <p:cNvGrpSpPr/>
        <p:nvPr/>
      </p:nvGrpSpPr>
      <p:grpSpPr>
        <a:xfrm>
          <a:off x="0" y="0"/>
          <a:ext cx="0" cy="0"/>
          <a:chOff x="0" y="0"/>
          <a:chExt cx="0" cy="0"/>
        </a:xfrm>
      </p:grpSpPr>
      <p:sp>
        <p:nvSpPr>
          <p:cNvPr id="4094" name="Google Shape;4094;p151"/>
          <p:cNvSpPr txBox="1"/>
          <p:nvPr>
            <p:ph type="title"/>
          </p:nvPr>
        </p:nvSpPr>
        <p:spPr>
          <a:xfrm>
            <a:off x="4174450" y="578175"/>
            <a:ext cx="4249500" cy="841800"/>
          </a:xfrm>
          <a:prstGeom prst="rect">
            <a:avLst/>
          </a:prstGeom>
        </p:spPr>
        <p:txBody>
          <a:bodyPr anchorCtr="0" anchor="ctr" bIns="91425" lIns="91425" spcFirstLastPara="1" rIns="91425" wrap="square" tIns="91425">
            <a:noAutofit/>
          </a:bodyPr>
          <a:lstStyle/>
          <a:p>
            <a:pPr indent="0" lvl="0" marL="0" rtl="0" algn="r">
              <a:spcBef>
                <a:spcPts val="0"/>
              </a:spcBef>
              <a:spcAft>
                <a:spcPts val="0"/>
              </a:spcAft>
              <a:buNone/>
            </a:pPr>
            <a:r>
              <a:rPr lang="en"/>
              <a:t>Atmotube</a:t>
            </a:r>
            <a:endParaRPr/>
          </a:p>
        </p:txBody>
      </p:sp>
      <p:sp>
        <p:nvSpPr>
          <p:cNvPr id="4095" name="Google Shape;4095;p151"/>
          <p:cNvSpPr txBox="1"/>
          <p:nvPr>
            <p:ph idx="1" type="subTitle"/>
          </p:nvPr>
        </p:nvSpPr>
        <p:spPr>
          <a:xfrm>
            <a:off x="4524975" y="1507725"/>
            <a:ext cx="3899100" cy="3418800"/>
          </a:xfrm>
          <a:prstGeom prst="rect">
            <a:avLst/>
          </a:prstGeom>
        </p:spPr>
        <p:txBody>
          <a:bodyPr anchorCtr="0" anchor="ctr" bIns="91425" lIns="91425" spcFirstLastPara="1" rIns="91425" wrap="square" tIns="91425">
            <a:noAutofit/>
          </a:bodyPr>
          <a:lstStyle/>
          <a:p>
            <a:pPr indent="0" lvl="0" marL="0" rtl="0" algn="r">
              <a:spcBef>
                <a:spcPts val="0"/>
              </a:spcBef>
              <a:spcAft>
                <a:spcPts val="0"/>
              </a:spcAft>
              <a:buNone/>
            </a:pPr>
            <a:r>
              <a:rPr lang="en" sz="2500"/>
              <a:t>What factors changed the air </a:t>
            </a:r>
            <a:r>
              <a:rPr lang="en" sz="2500"/>
              <a:t>quality</a:t>
            </a:r>
            <a:r>
              <a:rPr lang="en" sz="2500"/>
              <a:t> number on the Atmotubes the most?</a:t>
            </a:r>
            <a:endParaRPr sz="2500"/>
          </a:p>
          <a:p>
            <a:pPr indent="0" lvl="0" marL="0" rtl="0" algn="r">
              <a:spcBef>
                <a:spcPts val="1600"/>
              </a:spcBef>
              <a:spcAft>
                <a:spcPts val="0"/>
              </a:spcAft>
              <a:buNone/>
            </a:pPr>
            <a:r>
              <a:t/>
            </a:r>
            <a:endParaRPr sz="2500"/>
          </a:p>
          <a:p>
            <a:pPr indent="0" lvl="0" marL="0" rtl="0" algn="r">
              <a:spcBef>
                <a:spcPts val="1600"/>
              </a:spcBef>
              <a:spcAft>
                <a:spcPts val="1600"/>
              </a:spcAft>
              <a:buNone/>
            </a:pPr>
            <a:r>
              <a:rPr lang="en" sz="2500"/>
              <a:t>“ The factor that changed the air </a:t>
            </a:r>
            <a:r>
              <a:rPr lang="en" sz="2500"/>
              <a:t>quality</a:t>
            </a:r>
            <a:r>
              <a:rPr lang="en" sz="2500"/>
              <a:t> the most was_______”</a:t>
            </a:r>
            <a:r>
              <a:rPr lang="en" sz="2500"/>
              <a:t> </a:t>
            </a:r>
            <a:endParaRPr sz="2500"/>
          </a:p>
        </p:txBody>
      </p:sp>
      <p:pic>
        <p:nvPicPr>
          <p:cNvPr id="4096" name="Google Shape;4096;p151"/>
          <p:cNvPicPr preferRelativeResize="0"/>
          <p:nvPr/>
        </p:nvPicPr>
        <p:blipFill>
          <a:blip r:embed="rId3">
            <a:alphaModFix/>
          </a:blip>
          <a:stretch>
            <a:fillRect/>
          </a:stretch>
        </p:blipFill>
        <p:spPr>
          <a:xfrm>
            <a:off x="152400" y="1572375"/>
            <a:ext cx="4235531" cy="3418726"/>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100" name="Shape 4100"/>
        <p:cNvGrpSpPr/>
        <p:nvPr/>
      </p:nvGrpSpPr>
      <p:grpSpPr>
        <a:xfrm>
          <a:off x="0" y="0"/>
          <a:ext cx="0" cy="0"/>
          <a:chOff x="0" y="0"/>
          <a:chExt cx="0" cy="0"/>
        </a:xfrm>
      </p:grpSpPr>
      <p:sp>
        <p:nvSpPr>
          <p:cNvPr id="4101" name="Google Shape;4101;p152"/>
          <p:cNvSpPr txBox="1"/>
          <p:nvPr>
            <p:ph type="title"/>
          </p:nvPr>
        </p:nvSpPr>
        <p:spPr>
          <a:xfrm>
            <a:off x="720000" y="444900"/>
            <a:ext cx="7703700" cy="42102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en" sz="6900"/>
              <a:t>What factors change air </a:t>
            </a:r>
            <a:r>
              <a:rPr lang="en" sz="6900"/>
              <a:t>quality</a:t>
            </a:r>
            <a:r>
              <a:rPr lang="en" sz="6900"/>
              <a:t> outside?</a:t>
            </a:r>
            <a:endParaRPr sz="6900"/>
          </a:p>
          <a:p>
            <a:pPr indent="0" lvl="0" marL="0" rtl="0" algn="ctr">
              <a:spcBef>
                <a:spcPts val="0"/>
              </a:spcBef>
              <a:spcAft>
                <a:spcPts val="0"/>
              </a:spcAft>
              <a:buNone/>
            </a:pPr>
            <a:r>
              <a:t/>
            </a:r>
            <a:endParaRPr i="1" sz="5300"/>
          </a:p>
          <a:p>
            <a:pPr indent="0" lvl="0" marL="0" rtl="0" algn="ctr">
              <a:spcBef>
                <a:spcPts val="0"/>
              </a:spcBef>
              <a:spcAft>
                <a:spcPts val="0"/>
              </a:spcAft>
              <a:buNone/>
            </a:pPr>
            <a:r>
              <a:rPr i="1" lang="en" sz="5300"/>
              <a:t>“One factor that changes air quality is…</a:t>
            </a:r>
            <a:endParaRPr i="1" sz="5300"/>
          </a:p>
        </p:txBody>
      </p:sp>
      <p:pic>
        <p:nvPicPr>
          <p:cNvPr id="4102" name="Google Shape;4102;p152"/>
          <p:cNvPicPr preferRelativeResize="0"/>
          <p:nvPr/>
        </p:nvPicPr>
        <p:blipFill>
          <a:blip r:embed="rId3">
            <a:alphaModFix/>
          </a:blip>
          <a:stretch>
            <a:fillRect/>
          </a:stretch>
        </p:blipFill>
        <p:spPr>
          <a:xfrm>
            <a:off x="152400" y="206200"/>
            <a:ext cx="1505099" cy="1214849"/>
          </a:xfrm>
          <a:prstGeom prst="rect">
            <a:avLst/>
          </a:prstGeom>
          <a:noFill/>
          <a:ln>
            <a:noFill/>
          </a:ln>
        </p:spPr>
      </p:pic>
      <p:pic>
        <p:nvPicPr>
          <p:cNvPr id="4103" name="Google Shape;4103;p152" title="Car Exhaust Images | Free Photos, PNG Stickers, Wallpapers ..."/>
          <p:cNvPicPr preferRelativeResize="0"/>
          <p:nvPr/>
        </p:nvPicPr>
        <p:blipFill>
          <a:blip r:embed="rId4">
            <a:alphaModFix/>
          </a:blip>
          <a:stretch>
            <a:fillRect/>
          </a:stretch>
        </p:blipFill>
        <p:spPr>
          <a:xfrm>
            <a:off x="7452025" y="206200"/>
            <a:ext cx="1505100" cy="1002766"/>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107" name="Shape 4107"/>
        <p:cNvGrpSpPr/>
        <p:nvPr/>
      </p:nvGrpSpPr>
      <p:grpSpPr>
        <a:xfrm>
          <a:off x="0" y="0"/>
          <a:ext cx="0" cy="0"/>
          <a:chOff x="0" y="0"/>
          <a:chExt cx="0" cy="0"/>
        </a:xfrm>
      </p:grpSpPr>
      <p:sp>
        <p:nvSpPr>
          <p:cNvPr id="4108" name="Google Shape;4108;p153"/>
          <p:cNvSpPr txBox="1"/>
          <p:nvPr>
            <p:ph type="title"/>
          </p:nvPr>
        </p:nvSpPr>
        <p:spPr>
          <a:xfrm>
            <a:off x="0" y="52600"/>
            <a:ext cx="6576000" cy="21003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en" sz="9000"/>
              <a:t>AQI Graphs</a:t>
            </a:r>
            <a:endParaRPr sz="9000"/>
          </a:p>
        </p:txBody>
      </p:sp>
      <p:sp>
        <p:nvSpPr>
          <p:cNvPr id="4109" name="Google Shape;4109;p153"/>
          <p:cNvSpPr txBox="1"/>
          <p:nvPr>
            <p:ph idx="1" type="subTitle"/>
          </p:nvPr>
        </p:nvSpPr>
        <p:spPr>
          <a:xfrm>
            <a:off x="0" y="2051900"/>
            <a:ext cx="6576000" cy="4971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lang="en" sz="2100"/>
              <a:t>What does the color mean?</a:t>
            </a:r>
            <a:endParaRPr sz="2100"/>
          </a:p>
        </p:txBody>
      </p:sp>
      <p:pic>
        <p:nvPicPr>
          <p:cNvPr id="4110" name="Google Shape;4110;p153"/>
          <p:cNvPicPr preferRelativeResize="0"/>
          <p:nvPr/>
        </p:nvPicPr>
        <p:blipFill>
          <a:blip r:embed="rId3">
            <a:alphaModFix/>
          </a:blip>
          <a:stretch>
            <a:fillRect/>
          </a:stretch>
        </p:blipFill>
        <p:spPr>
          <a:xfrm>
            <a:off x="3754525" y="2766025"/>
            <a:ext cx="5049476" cy="2191450"/>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114" name="Shape 4114"/>
        <p:cNvGrpSpPr/>
        <p:nvPr/>
      </p:nvGrpSpPr>
      <p:grpSpPr>
        <a:xfrm>
          <a:off x="0" y="0"/>
          <a:ext cx="0" cy="0"/>
          <a:chOff x="0" y="0"/>
          <a:chExt cx="0" cy="0"/>
        </a:xfrm>
      </p:grpSpPr>
      <p:sp>
        <p:nvSpPr>
          <p:cNvPr id="4115" name="Google Shape;4115;p154"/>
          <p:cNvSpPr txBox="1"/>
          <p:nvPr>
            <p:ph type="title"/>
          </p:nvPr>
        </p:nvSpPr>
        <p:spPr>
          <a:xfrm>
            <a:off x="720000" y="445025"/>
            <a:ext cx="77040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4116" name="Google Shape;4116;p154"/>
          <p:cNvSpPr txBox="1"/>
          <p:nvPr>
            <p:ph idx="1" type="body"/>
          </p:nvPr>
        </p:nvSpPr>
        <p:spPr>
          <a:xfrm>
            <a:off x="720000" y="1139552"/>
            <a:ext cx="7704000" cy="3416400"/>
          </a:xfrm>
          <a:prstGeom prst="rect">
            <a:avLst/>
          </a:prstGeom>
        </p:spPr>
        <p:txBody>
          <a:bodyPr anchorCtr="0" anchor="t" bIns="91425" lIns="91425" spcFirstLastPara="1" rIns="91425" wrap="square" tIns="91425">
            <a:noAutofit/>
          </a:bodyPr>
          <a:lstStyle/>
          <a:p>
            <a:pPr indent="0" lvl="0" marL="0" rtl="0" algn="l">
              <a:spcBef>
                <a:spcPts val="0"/>
              </a:spcBef>
              <a:spcAft>
                <a:spcPts val="1600"/>
              </a:spcAft>
              <a:buNone/>
            </a:pPr>
            <a:r>
              <a:t/>
            </a:r>
            <a:endParaRPr/>
          </a:p>
        </p:txBody>
      </p:sp>
      <p:pic>
        <p:nvPicPr>
          <p:cNvPr id="4117" name="Google Shape;4117;p154"/>
          <p:cNvPicPr preferRelativeResize="0"/>
          <p:nvPr/>
        </p:nvPicPr>
        <p:blipFill>
          <a:blip r:embed="rId3">
            <a:alphaModFix/>
          </a:blip>
          <a:stretch>
            <a:fillRect/>
          </a:stretch>
        </p:blipFill>
        <p:spPr>
          <a:xfrm>
            <a:off x="716258" y="0"/>
            <a:ext cx="7711485" cy="5143501"/>
          </a:xfrm>
          <a:prstGeom prst="rect">
            <a:avLst/>
          </a:prstGeom>
          <a:noFill/>
          <a:ln>
            <a:noFill/>
          </a:ln>
        </p:spPr>
      </p:pic>
      <p:sp>
        <p:nvSpPr>
          <p:cNvPr id="4118" name="Google Shape;4118;p154"/>
          <p:cNvSpPr/>
          <p:nvPr/>
        </p:nvSpPr>
        <p:spPr>
          <a:xfrm>
            <a:off x="705325" y="249575"/>
            <a:ext cx="4308000" cy="572700"/>
          </a:xfrm>
          <a:prstGeom prst="rect">
            <a:avLst/>
          </a:prstGeom>
          <a:solidFill>
            <a:schemeClr val="accent5"/>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sz="2100">
                <a:latin typeface="Barlow"/>
                <a:ea typeface="Barlow"/>
                <a:cs typeface="Barlow"/>
                <a:sym typeface="Barlow"/>
              </a:rPr>
              <a:t>Los Angeles, CA</a:t>
            </a:r>
            <a:endParaRPr b="1" sz="2100">
              <a:latin typeface="Barlow"/>
              <a:ea typeface="Barlow"/>
              <a:cs typeface="Barlow"/>
              <a:sym typeface="Barlow"/>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122" name="Shape 4122"/>
        <p:cNvGrpSpPr/>
        <p:nvPr/>
      </p:nvGrpSpPr>
      <p:grpSpPr>
        <a:xfrm>
          <a:off x="0" y="0"/>
          <a:ext cx="0" cy="0"/>
          <a:chOff x="0" y="0"/>
          <a:chExt cx="0" cy="0"/>
        </a:xfrm>
      </p:grpSpPr>
      <p:pic>
        <p:nvPicPr>
          <p:cNvPr id="4123" name="Google Shape;4123;p155"/>
          <p:cNvPicPr preferRelativeResize="0"/>
          <p:nvPr/>
        </p:nvPicPr>
        <p:blipFill>
          <a:blip r:embed="rId3">
            <a:alphaModFix/>
          </a:blip>
          <a:stretch>
            <a:fillRect/>
          </a:stretch>
        </p:blipFill>
        <p:spPr>
          <a:xfrm>
            <a:off x="0" y="67345"/>
            <a:ext cx="9095352" cy="5076154"/>
          </a:xfrm>
          <a:prstGeom prst="rect">
            <a:avLst/>
          </a:prstGeom>
          <a:noFill/>
          <a:ln>
            <a:noFill/>
          </a:ln>
        </p:spPr>
      </p:pic>
      <p:sp>
        <p:nvSpPr>
          <p:cNvPr id="4124" name="Google Shape;4124;p155"/>
          <p:cNvSpPr/>
          <p:nvPr/>
        </p:nvSpPr>
        <p:spPr>
          <a:xfrm>
            <a:off x="824700" y="1855550"/>
            <a:ext cx="2289600" cy="1432404"/>
          </a:xfrm>
          <a:prstGeom prst="cloud">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sz="2100">
                <a:latin typeface="Barlow"/>
                <a:ea typeface="Barlow"/>
                <a:cs typeface="Barlow"/>
                <a:sym typeface="Barlow"/>
              </a:rPr>
              <a:t>What do you notice?</a:t>
            </a:r>
            <a:endParaRPr sz="2100">
              <a:latin typeface="Barlow"/>
              <a:ea typeface="Barlow"/>
              <a:cs typeface="Barlow"/>
              <a:sym typeface="Barlow"/>
            </a:endParaRPr>
          </a:p>
        </p:txBody>
      </p:sp>
      <p:sp>
        <p:nvSpPr>
          <p:cNvPr id="4125" name="Google Shape;4125;p155"/>
          <p:cNvSpPr/>
          <p:nvPr/>
        </p:nvSpPr>
        <p:spPr>
          <a:xfrm>
            <a:off x="965950" y="2521175"/>
            <a:ext cx="2289600" cy="1432404"/>
          </a:xfrm>
          <a:prstGeom prst="cloud">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sz="2100">
                <a:latin typeface="Barlow"/>
                <a:ea typeface="Barlow"/>
                <a:cs typeface="Barlow"/>
                <a:sym typeface="Barlow"/>
              </a:rPr>
              <a:t>What do you wonder?</a:t>
            </a:r>
            <a:endParaRPr sz="2100">
              <a:latin typeface="Barlow"/>
              <a:ea typeface="Barlow"/>
              <a:cs typeface="Barlow"/>
              <a:sym typeface="Barlow"/>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4124"/>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xit" presetID="1" presetSubtype="0">
                                  <p:stCondLst>
                                    <p:cond delay="0"/>
                                  </p:stCondLst>
                                  <p:childTnLst>
                                    <p:set>
                                      <p:cBhvr>
                                        <p:cTn dur="1" fill="hold">
                                          <p:stCondLst>
                                            <p:cond delay="0"/>
                                          </p:stCondLst>
                                        </p:cTn>
                                        <p:tgtEl>
                                          <p:spTgt spid="4124"/>
                                        </p:tgtEl>
                                        <p:attrNameLst>
                                          <p:attrName>style.visibility</p:attrName>
                                        </p:attrNameLst>
                                      </p:cBhvr>
                                      <p:to>
                                        <p:strVal val="hidden"/>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4125"/>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129" name="Shape 4129"/>
        <p:cNvGrpSpPr/>
        <p:nvPr/>
      </p:nvGrpSpPr>
      <p:grpSpPr>
        <a:xfrm>
          <a:off x="0" y="0"/>
          <a:ext cx="0" cy="0"/>
          <a:chOff x="0" y="0"/>
          <a:chExt cx="0" cy="0"/>
        </a:xfrm>
      </p:grpSpPr>
      <p:pic>
        <p:nvPicPr>
          <p:cNvPr id="4130" name="Google Shape;4130;p156" title="Portland Oregon Images | Free Photos, PNG Stickers, Wallpapers ..."/>
          <p:cNvPicPr preferRelativeResize="0"/>
          <p:nvPr/>
        </p:nvPicPr>
        <p:blipFill>
          <a:blip r:embed="rId3">
            <a:alphaModFix/>
          </a:blip>
          <a:stretch>
            <a:fillRect/>
          </a:stretch>
        </p:blipFill>
        <p:spPr>
          <a:xfrm>
            <a:off x="711950" y="0"/>
            <a:ext cx="7720094" cy="5143501"/>
          </a:xfrm>
          <a:prstGeom prst="rect">
            <a:avLst/>
          </a:prstGeom>
          <a:noFill/>
          <a:ln>
            <a:noFill/>
          </a:ln>
        </p:spPr>
      </p:pic>
      <p:sp>
        <p:nvSpPr>
          <p:cNvPr id="4131" name="Google Shape;4131;p156"/>
          <p:cNvSpPr/>
          <p:nvPr/>
        </p:nvSpPr>
        <p:spPr>
          <a:xfrm>
            <a:off x="705325" y="249575"/>
            <a:ext cx="4308000" cy="572700"/>
          </a:xfrm>
          <a:prstGeom prst="rect">
            <a:avLst/>
          </a:prstGeom>
          <a:solidFill>
            <a:schemeClr val="accent5"/>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sz="2100">
                <a:latin typeface="Barlow"/>
                <a:ea typeface="Barlow"/>
                <a:cs typeface="Barlow"/>
                <a:sym typeface="Barlow"/>
              </a:rPr>
              <a:t>Portland, OR</a:t>
            </a:r>
            <a:endParaRPr b="1" sz="2100">
              <a:latin typeface="Barlow"/>
              <a:ea typeface="Barlow"/>
              <a:cs typeface="Barlow"/>
              <a:sym typeface="Barlow"/>
            </a:endParaRP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135" name="Shape 4135"/>
        <p:cNvGrpSpPr/>
        <p:nvPr/>
      </p:nvGrpSpPr>
      <p:grpSpPr>
        <a:xfrm>
          <a:off x="0" y="0"/>
          <a:ext cx="0" cy="0"/>
          <a:chOff x="0" y="0"/>
          <a:chExt cx="0" cy="0"/>
        </a:xfrm>
      </p:grpSpPr>
      <p:pic>
        <p:nvPicPr>
          <p:cNvPr id="4136" name="Google Shape;4136;p157"/>
          <p:cNvPicPr preferRelativeResize="0"/>
          <p:nvPr/>
        </p:nvPicPr>
        <p:blipFill>
          <a:blip r:embed="rId3">
            <a:alphaModFix/>
          </a:blip>
          <a:stretch>
            <a:fillRect/>
          </a:stretch>
        </p:blipFill>
        <p:spPr>
          <a:xfrm>
            <a:off x="0" y="0"/>
            <a:ext cx="8979507" cy="5077274"/>
          </a:xfrm>
          <a:prstGeom prst="rect">
            <a:avLst/>
          </a:prstGeom>
          <a:noFill/>
          <a:ln>
            <a:noFill/>
          </a:ln>
        </p:spPr>
      </p:pic>
      <p:sp>
        <p:nvSpPr>
          <p:cNvPr id="4137" name="Google Shape;4137;p157"/>
          <p:cNvSpPr/>
          <p:nvPr/>
        </p:nvSpPr>
        <p:spPr>
          <a:xfrm>
            <a:off x="824700" y="1855550"/>
            <a:ext cx="2289600" cy="1432404"/>
          </a:xfrm>
          <a:prstGeom prst="cloud">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sz="2100">
                <a:latin typeface="Barlow"/>
                <a:ea typeface="Barlow"/>
                <a:cs typeface="Barlow"/>
                <a:sym typeface="Barlow"/>
              </a:rPr>
              <a:t>What do you notice?</a:t>
            </a:r>
            <a:endParaRPr sz="2100">
              <a:latin typeface="Barlow"/>
              <a:ea typeface="Barlow"/>
              <a:cs typeface="Barlow"/>
              <a:sym typeface="Barlow"/>
            </a:endParaRPr>
          </a:p>
        </p:txBody>
      </p:sp>
      <p:sp>
        <p:nvSpPr>
          <p:cNvPr id="4138" name="Google Shape;4138;p157"/>
          <p:cNvSpPr/>
          <p:nvPr/>
        </p:nvSpPr>
        <p:spPr>
          <a:xfrm>
            <a:off x="965950" y="2521175"/>
            <a:ext cx="2289600" cy="1432404"/>
          </a:xfrm>
          <a:prstGeom prst="cloud">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sz="2100">
                <a:latin typeface="Barlow"/>
                <a:ea typeface="Barlow"/>
                <a:cs typeface="Barlow"/>
                <a:sym typeface="Barlow"/>
              </a:rPr>
              <a:t>What do you wonder?</a:t>
            </a:r>
            <a:endParaRPr sz="2100">
              <a:latin typeface="Barlow"/>
              <a:ea typeface="Barlow"/>
              <a:cs typeface="Barlow"/>
              <a:sym typeface="Barlow"/>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4137"/>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xit" presetID="1" presetSubtype="0">
                                  <p:stCondLst>
                                    <p:cond delay="0"/>
                                  </p:stCondLst>
                                  <p:childTnLst>
                                    <p:set>
                                      <p:cBhvr>
                                        <p:cTn dur="1" fill="hold">
                                          <p:stCondLst>
                                            <p:cond delay="0"/>
                                          </p:stCondLst>
                                        </p:cTn>
                                        <p:tgtEl>
                                          <p:spTgt spid="4137"/>
                                        </p:tgtEl>
                                        <p:attrNameLst>
                                          <p:attrName>style.visibility</p:attrName>
                                        </p:attrNameLst>
                                      </p:cBhvr>
                                      <p:to>
                                        <p:strVal val="hidden"/>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4138"/>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4138"/>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142" name="Shape 4142"/>
        <p:cNvGrpSpPr/>
        <p:nvPr/>
      </p:nvGrpSpPr>
      <p:grpSpPr>
        <a:xfrm>
          <a:off x="0" y="0"/>
          <a:ext cx="0" cy="0"/>
          <a:chOff x="0" y="0"/>
          <a:chExt cx="0" cy="0"/>
        </a:xfrm>
      </p:grpSpPr>
      <p:sp>
        <p:nvSpPr>
          <p:cNvPr id="4143" name="Google Shape;4143;p158"/>
          <p:cNvSpPr txBox="1"/>
          <p:nvPr>
            <p:ph type="title"/>
          </p:nvPr>
        </p:nvSpPr>
        <p:spPr>
          <a:xfrm>
            <a:off x="720000" y="1015750"/>
            <a:ext cx="42948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AQI Video</a:t>
            </a:r>
            <a:endParaRPr/>
          </a:p>
        </p:txBody>
      </p:sp>
      <p:sp>
        <p:nvSpPr>
          <p:cNvPr id="4144" name="Google Shape;4144;p158"/>
          <p:cNvSpPr txBox="1"/>
          <p:nvPr>
            <p:ph idx="1" type="subTitle"/>
          </p:nvPr>
        </p:nvSpPr>
        <p:spPr>
          <a:xfrm>
            <a:off x="611500" y="1644975"/>
            <a:ext cx="4294800" cy="2298300"/>
          </a:xfrm>
          <a:prstGeom prst="rect">
            <a:avLst/>
          </a:prstGeom>
        </p:spPr>
        <p:txBody>
          <a:bodyPr anchorCtr="0" anchor="ctr" bIns="91425" lIns="91425" spcFirstLastPara="1" rIns="91425" wrap="square" tIns="91425">
            <a:noAutofit/>
          </a:bodyPr>
          <a:lstStyle/>
          <a:p>
            <a:pPr indent="0" lvl="0" marL="0" rtl="0" algn="l">
              <a:spcBef>
                <a:spcPts val="0"/>
              </a:spcBef>
              <a:spcAft>
                <a:spcPts val="0"/>
              </a:spcAft>
              <a:buNone/>
            </a:pPr>
            <a:r>
              <a:rPr lang="en" sz="2500"/>
              <a:t>Why do we care about AQI?</a:t>
            </a:r>
            <a:endParaRPr sz="2500"/>
          </a:p>
        </p:txBody>
      </p:sp>
      <p:pic>
        <p:nvPicPr>
          <p:cNvPr descr="Particulate matter, or PM, is a mixture of tiny airborne solids or liquid droplets. Wildfires, wood stoves, outdoor burning, vehicle emissions, industry fumes and blowing dust can create particulate matter any time of year.&#10;&#10;Your body's natural defenses can’t filter the smallest matter, PM 2.5, which penetrates deep into your lungs and can cause:&#10;•   Harm to your heart and blood &#10;•   Asthma&#10;•   Emphysema&#10;•   Bronchitis&#10;•   Allergic reactions&#10;•   And even a shortened life span&#10;&#10;Breathing too much pollution is especially harmful to children, teens, the elderly, and pregnant women, as well as those with heart or respiratory conditions, and otherwise healthy adults who work or exercise outdoors.&#10;&#10;There are ways to protect yourself and others. Check your state’s monitoring network to track air quality in your community:&#10;•   www.wasmoke.blogspot.com&#10;•   www.idsmoke.blogspot.com&#10;•   www.oregonsmoke.blogspot.com&#10;&#10;When it’s not good, drive less and limit time outdoors. Use a HEPA air filter, drink lots of water, and don’t smoke." id="4145" name="Google Shape;4145;p158" title="Particulate matter? Here's what it is and how to avoid it">
            <a:hlinkClick r:id="rId3"/>
          </p:cNvPr>
          <p:cNvPicPr preferRelativeResize="0"/>
          <p:nvPr/>
        </p:nvPicPr>
        <p:blipFill>
          <a:blip r:embed="rId4">
            <a:alphaModFix/>
          </a:blip>
          <a:stretch>
            <a:fillRect/>
          </a:stretch>
        </p:blipFill>
        <p:spPr>
          <a:xfrm>
            <a:off x="4612150" y="1255862"/>
            <a:ext cx="4678725" cy="2631775"/>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149" name="Shape 4149"/>
        <p:cNvGrpSpPr/>
        <p:nvPr/>
      </p:nvGrpSpPr>
      <p:grpSpPr>
        <a:xfrm>
          <a:off x="0" y="0"/>
          <a:ext cx="0" cy="0"/>
          <a:chOff x="0" y="0"/>
          <a:chExt cx="0" cy="0"/>
        </a:xfrm>
      </p:grpSpPr>
      <p:sp>
        <p:nvSpPr>
          <p:cNvPr id="4150" name="Google Shape;4150;p159"/>
          <p:cNvSpPr txBox="1"/>
          <p:nvPr>
            <p:ph type="title"/>
          </p:nvPr>
        </p:nvSpPr>
        <p:spPr>
          <a:xfrm>
            <a:off x="720000" y="445025"/>
            <a:ext cx="77040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What is Data Science?</a:t>
            </a:r>
            <a:endParaRPr/>
          </a:p>
        </p:txBody>
      </p:sp>
      <p:sp>
        <p:nvSpPr>
          <p:cNvPr id="4151" name="Google Shape;4151;p159"/>
          <p:cNvSpPr txBox="1"/>
          <p:nvPr>
            <p:ph idx="1" type="body"/>
          </p:nvPr>
        </p:nvSpPr>
        <p:spPr>
          <a:xfrm>
            <a:off x="720000" y="1139552"/>
            <a:ext cx="7704000" cy="3416400"/>
          </a:xfrm>
          <a:prstGeom prst="rect">
            <a:avLst/>
          </a:prstGeom>
        </p:spPr>
        <p:txBody>
          <a:bodyPr anchorCtr="0" anchor="t" bIns="91425" lIns="91425" spcFirstLastPara="1" rIns="91425" wrap="square" tIns="91425">
            <a:noAutofit/>
          </a:bodyPr>
          <a:lstStyle/>
          <a:p>
            <a:pPr indent="0" lvl="0" marL="0" rtl="0" algn="ctr">
              <a:lnSpc>
                <a:spcPct val="90000"/>
              </a:lnSpc>
              <a:spcBef>
                <a:spcPts val="1000"/>
              </a:spcBef>
              <a:spcAft>
                <a:spcPts val="0"/>
              </a:spcAft>
              <a:buNone/>
            </a:pPr>
            <a:r>
              <a:rPr lang="en" sz="2800">
                <a:latin typeface="Roboto Slab"/>
                <a:ea typeface="Roboto Slab"/>
                <a:cs typeface="Roboto Slab"/>
                <a:sym typeface="Roboto Slab"/>
              </a:rPr>
              <a:t>T</a:t>
            </a:r>
            <a:r>
              <a:rPr lang="en" sz="2800">
                <a:latin typeface="Roboto Slab"/>
                <a:ea typeface="Roboto Slab"/>
                <a:cs typeface="Roboto Slab"/>
                <a:sym typeface="Roboto Slab"/>
              </a:rPr>
              <a:t>he ability to derive meaningful information from data</a:t>
            </a:r>
            <a:endParaRPr sz="2800">
              <a:latin typeface="Roboto Slab"/>
              <a:ea typeface="Roboto Slab"/>
              <a:cs typeface="Roboto Slab"/>
              <a:sym typeface="Roboto Slab"/>
            </a:endParaRPr>
          </a:p>
          <a:p>
            <a:pPr indent="0" lvl="0" marL="0" rtl="0" algn="ctr">
              <a:lnSpc>
                <a:spcPct val="90000"/>
              </a:lnSpc>
              <a:spcBef>
                <a:spcPts val="1000"/>
              </a:spcBef>
              <a:spcAft>
                <a:spcPts val="0"/>
              </a:spcAft>
              <a:buNone/>
            </a:pPr>
            <a:r>
              <a:rPr lang="en" sz="2800">
                <a:latin typeface="Roboto Slab"/>
                <a:ea typeface="Roboto Slab"/>
                <a:cs typeface="Roboto Slab"/>
                <a:sym typeface="Roboto Slab"/>
              </a:rPr>
              <a:t>Graphs, models, charts to make data easier to understand</a:t>
            </a:r>
            <a:endParaRPr sz="2800">
              <a:latin typeface="Roboto Slab"/>
              <a:ea typeface="Roboto Slab"/>
              <a:cs typeface="Roboto Slab"/>
              <a:sym typeface="Roboto Slab"/>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4151"/>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000000"/>
        </a:solidFill>
      </p:bgPr>
    </p:bg>
    <p:spTree>
      <p:nvGrpSpPr>
        <p:cNvPr id="3986" name="Shape 3986"/>
        <p:cNvGrpSpPr/>
        <p:nvPr/>
      </p:nvGrpSpPr>
      <p:grpSpPr>
        <a:xfrm>
          <a:off x="0" y="0"/>
          <a:ext cx="0" cy="0"/>
          <a:chOff x="0" y="0"/>
          <a:chExt cx="0" cy="0"/>
        </a:xfrm>
      </p:grpSpPr>
      <p:grpSp>
        <p:nvGrpSpPr>
          <p:cNvPr id="3987" name="Google Shape;3987;p142"/>
          <p:cNvGrpSpPr/>
          <p:nvPr/>
        </p:nvGrpSpPr>
        <p:grpSpPr>
          <a:xfrm>
            <a:off x="-69276" y="-3"/>
            <a:ext cx="9293596" cy="5288794"/>
            <a:chOff x="81038" y="85306"/>
            <a:chExt cx="8981923" cy="5544391"/>
          </a:xfrm>
        </p:grpSpPr>
        <p:pic>
          <p:nvPicPr>
            <p:cNvPr id="3988" name="Google Shape;3988;p142"/>
            <p:cNvPicPr preferRelativeResize="0"/>
            <p:nvPr/>
          </p:nvPicPr>
          <p:blipFill rotWithShape="1">
            <a:blip r:embed="rId3">
              <a:alphaModFix/>
            </a:blip>
            <a:srcRect b="0" l="2114" r="15628" t="0"/>
            <a:stretch/>
          </p:blipFill>
          <p:spPr>
            <a:xfrm>
              <a:off x="81038" y="85306"/>
              <a:ext cx="8981923" cy="5544391"/>
            </a:xfrm>
            <a:prstGeom prst="rect">
              <a:avLst/>
            </a:prstGeom>
            <a:noFill/>
            <a:ln>
              <a:noFill/>
            </a:ln>
          </p:spPr>
        </p:pic>
        <p:sp>
          <p:nvSpPr>
            <p:cNvPr id="3989" name="Google Shape;3989;p142"/>
            <p:cNvSpPr/>
            <p:nvPr/>
          </p:nvSpPr>
          <p:spPr>
            <a:xfrm>
              <a:off x="594956" y="1557921"/>
              <a:ext cx="3809100" cy="3378600"/>
            </a:xfrm>
            <a:prstGeom prst="roundRect">
              <a:avLst>
                <a:gd fmla="val 16667" name="adj"/>
              </a:avLst>
            </a:prstGeom>
            <a:solidFill>
              <a:schemeClr val="lt2"/>
            </a:solidFill>
            <a:ln cap="flat" cmpd="sng" w="9525">
              <a:solidFill>
                <a:schemeClr val="dk2"/>
              </a:solidFill>
              <a:prstDash val="solid"/>
              <a:round/>
              <a:headEnd len="sm" w="sm" type="none"/>
              <a:tailEnd len="sm" w="sm" type="none"/>
            </a:ln>
            <a:effectLst>
              <a:outerShdw blurRad="57150" rotWithShape="0" algn="bl" dir="3360000" dist="114300">
                <a:srgbClr val="000000">
                  <a:alpha val="50000"/>
                </a:srgbClr>
              </a:outerShdw>
            </a:effectLst>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3990" name="Google Shape;3990;p142"/>
          <p:cNvSpPr/>
          <p:nvPr/>
        </p:nvSpPr>
        <p:spPr>
          <a:xfrm>
            <a:off x="4585124" y="2400325"/>
            <a:ext cx="4059900" cy="834000"/>
          </a:xfrm>
          <a:prstGeom prst="roundRect">
            <a:avLst>
              <a:gd fmla="val 16667" name="adj"/>
            </a:avLst>
          </a:prstGeom>
          <a:solidFill>
            <a:schemeClr val="lt2"/>
          </a:solidFill>
          <a:ln cap="flat" cmpd="sng" w="9525">
            <a:solidFill>
              <a:schemeClr val="dk2"/>
            </a:solidFill>
            <a:prstDash val="solid"/>
            <a:round/>
            <a:headEnd len="sm" w="sm" type="none"/>
            <a:tailEnd len="sm" w="sm" type="none"/>
          </a:ln>
          <a:effectLst>
            <a:outerShdw blurRad="57150" rotWithShape="0" algn="bl" dir="4200000" dist="85725">
              <a:srgbClr val="000000">
                <a:alpha val="50000"/>
              </a:srgbClr>
            </a:outerShdw>
          </a:effectLst>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991" name="Google Shape;3991;p142"/>
          <p:cNvSpPr/>
          <p:nvPr/>
        </p:nvSpPr>
        <p:spPr>
          <a:xfrm>
            <a:off x="462475" y="535175"/>
            <a:ext cx="3995100" cy="650700"/>
          </a:xfrm>
          <a:prstGeom prst="roundRect">
            <a:avLst>
              <a:gd fmla="val 16667" name="adj"/>
            </a:avLst>
          </a:prstGeom>
          <a:solidFill>
            <a:schemeClr val="lt2"/>
          </a:solidFill>
          <a:ln cap="flat" cmpd="sng" w="9525">
            <a:solidFill>
              <a:schemeClr val="dk2"/>
            </a:solidFill>
            <a:prstDash val="solid"/>
            <a:round/>
            <a:headEnd len="sm" w="sm" type="none"/>
            <a:tailEnd len="sm" w="sm" type="none"/>
          </a:ln>
          <a:effectLst>
            <a:outerShdw blurRad="57150" rotWithShape="0" algn="bl" dir="3480000" dist="76200">
              <a:srgbClr val="000000">
                <a:alpha val="50000"/>
              </a:srgbClr>
            </a:outerShdw>
          </a:effectLst>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992" name="Google Shape;3992;p142"/>
          <p:cNvSpPr/>
          <p:nvPr/>
        </p:nvSpPr>
        <p:spPr>
          <a:xfrm>
            <a:off x="462425" y="2018425"/>
            <a:ext cx="3860400" cy="381900"/>
          </a:xfrm>
          <a:prstGeom prst="roundRect">
            <a:avLst>
              <a:gd fmla="val 16667" name="adj"/>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rPr b="1" lang="en" sz="2800"/>
              <a:t>What is this?</a:t>
            </a:r>
            <a:endParaRPr i="1" sz="2400"/>
          </a:p>
        </p:txBody>
      </p:sp>
      <p:sp>
        <p:nvSpPr>
          <p:cNvPr id="3993" name="Google Shape;3993;p142"/>
          <p:cNvSpPr/>
          <p:nvPr/>
        </p:nvSpPr>
        <p:spPr>
          <a:xfrm>
            <a:off x="4606802" y="535175"/>
            <a:ext cx="1839900" cy="1692300"/>
          </a:xfrm>
          <a:prstGeom prst="roundRect">
            <a:avLst>
              <a:gd fmla="val 16667" name="adj"/>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994" name="Google Shape;3994;p142"/>
          <p:cNvSpPr/>
          <p:nvPr/>
        </p:nvSpPr>
        <p:spPr>
          <a:xfrm>
            <a:off x="4585177" y="535250"/>
            <a:ext cx="1839900" cy="1692300"/>
          </a:xfrm>
          <a:prstGeom prst="roundRect">
            <a:avLst>
              <a:gd fmla="val 16667" name="adj"/>
            </a:avLst>
          </a:prstGeom>
          <a:solidFill>
            <a:schemeClr val="lt2"/>
          </a:solidFill>
          <a:ln cap="flat" cmpd="sng" w="9525">
            <a:solidFill>
              <a:schemeClr val="dk2"/>
            </a:solidFill>
            <a:prstDash val="solid"/>
            <a:round/>
            <a:headEnd len="sm" w="sm" type="none"/>
            <a:tailEnd len="sm" w="sm" type="none"/>
          </a:ln>
          <a:effectLst>
            <a:outerShdw blurRad="57150" rotWithShape="0" algn="bl" dir="3600000" dist="76200">
              <a:srgbClr val="000000">
                <a:alpha val="50000"/>
              </a:srgbClr>
            </a:outerShdw>
          </a:effectLst>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3995" name="Google Shape;3995;p142"/>
          <p:cNvPicPr preferRelativeResize="0"/>
          <p:nvPr/>
        </p:nvPicPr>
        <p:blipFill>
          <a:blip r:embed="rId4">
            <a:alphaModFix/>
          </a:blip>
          <a:stretch>
            <a:fillRect/>
          </a:stretch>
        </p:blipFill>
        <p:spPr>
          <a:xfrm>
            <a:off x="397568" y="422325"/>
            <a:ext cx="189226" cy="218064"/>
          </a:xfrm>
          <a:prstGeom prst="rect">
            <a:avLst/>
          </a:prstGeom>
          <a:noFill/>
          <a:ln>
            <a:noFill/>
          </a:ln>
          <a:effectLst>
            <a:outerShdw blurRad="57150" rotWithShape="0" algn="bl" dir="3660000" dist="47625">
              <a:srgbClr val="000000">
                <a:alpha val="50000"/>
              </a:srgbClr>
            </a:outerShdw>
          </a:effectLst>
        </p:spPr>
      </p:pic>
      <p:pic>
        <p:nvPicPr>
          <p:cNvPr id="3996" name="Google Shape;3996;p142"/>
          <p:cNvPicPr preferRelativeResize="0"/>
          <p:nvPr/>
        </p:nvPicPr>
        <p:blipFill>
          <a:blip r:embed="rId5">
            <a:alphaModFix/>
          </a:blip>
          <a:stretch>
            <a:fillRect/>
          </a:stretch>
        </p:blipFill>
        <p:spPr>
          <a:xfrm>
            <a:off x="4859727" y="422318"/>
            <a:ext cx="201053" cy="218064"/>
          </a:xfrm>
          <a:prstGeom prst="rect">
            <a:avLst/>
          </a:prstGeom>
          <a:noFill/>
          <a:ln>
            <a:noFill/>
          </a:ln>
          <a:effectLst>
            <a:outerShdw blurRad="57150" rotWithShape="0" algn="bl" dir="3540000" dist="47625">
              <a:srgbClr val="000000">
                <a:alpha val="50000"/>
              </a:srgbClr>
            </a:outerShdw>
          </a:effectLst>
        </p:spPr>
      </p:pic>
      <p:pic>
        <p:nvPicPr>
          <p:cNvPr id="3997" name="Google Shape;3997;p142"/>
          <p:cNvPicPr preferRelativeResize="0"/>
          <p:nvPr/>
        </p:nvPicPr>
        <p:blipFill>
          <a:blip r:embed="rId6">
            <a:alphaModFix/>
          </a:blip>
          <a:stretch>
            <a:fillRect/>
          </a:stretch>
        </p:blipFill>
        <p:spPr>
          <a:xfrm>
            <a:off x="4476199" y="2304421"/>
            <a:ext cx="191591" cy="218064"/>
          </a:xfrm>
          <a:prstGeom prst="rect">
            <a:avLst/>
          </a:prstGeom>
          <a:noFill/>
          <a:ln>
            <a:noFill/>
          </a:ln>
          <a:effectLst>
            <a:outerShdw blurRad="57150" rotWithShape="0" algn="bl" dir="3660000" dist="47625">
              <a:srgbClr val="000000">
                <a:alpha val="50000"/>
              </a:srgbClr>
            </a:outerShdw>
          </a:effectLst>
        </p:spPr>
      </p:pic>
      <p:pic>
        <p:nvPicPr>
          <p:cNvPr id="3998" name="Google Shape;3998;p142"/>
          <p:cNvPicPr preferRelativeResize="0"/>
          <p:nvPr/>
        </p:nvPicPr>
        <p:blipFill>
          <a:blip r:embed="rId7">
            <a:alphaModFix/>
          </a:blip>
          <a:stretch>
            <a:fillRect/>
          </a:stretch>
        </p:blipFill>
        <p:spPr>
          <a:xfrm>
            <a:off x="6043136" y="3407102"/>
            <a:ext cx="191591" cy="218064"/>
          </a:xfrm>
          <a:prstGeom prst="rect">
            <a:avLst/>
          </a:prstGeom>
          <a:noFill/>
          <a:ln>
            <a:noFill/>
          </a:ln>
          <a:effectLst>
            <a:outerShdw blurRad="57150" rotWithShape="0" algn="bl" dir="3660000" dist="47625">
              <a:srgbClr val="000000">
                <a:alpha val="50000"/>
              </a:srgbClr>
            </a:outerShdw>
          </a:effectLst>
        </p:spPr>
      </p:pic>
      <p:pic>
        <p:nvPicPr>
          <p:cNvPr id="3999" name="Google Shape;3999;p142"/>
          <p:cNvPicPr preferRelativeResize="0"/>
          <p:nvPr/>
        </p:nvPicPr>
        <p:blipFill>
          <a:blip r:embed="rId8">
            <a:alphaModFix/>
          </a:blip>
          <a:stretch>
            <a:fillRect/>
          </a:stretch>
        </p:blipFill>
        <p:spPr>
          <a:xfrm flipH="1">
            <a:off x="4030898" y="403950"/>
            <a:ext cx="191591" cy="218064"/>
          </a:xfrm>
          <a:prstGeom prst="rect">
            <a:avLst/>
          </a:prstGeom>
          <a:noFill/>
          <a:ln>
            <a:noFill/>
          </a:ln>
          <a:effectLst>
            <a:outerShdw blurRad="57150" rotWithShape="0" algn="bl" dir="5400000" dist="19050">
              <a:srgbClr val="000000">
                <a:alpha val="50000"/>
              </a:srgbClr>
            </a:outerShdw>
          </a:effectLst>
        </p:spPr>
      </p:pic>
      <p:pic>
        <p:nvPicPr>
          <p:cNvPr id="4000" name="Google Shape;4000;p142"/>
          <p:cNvPicPr preferRelativeResize="0"/>
          <p:nvPr/>
        </p:nvPicPr>
        <p:blipFill rotWithShape="1">
          <a:blip r:embed="rId3">
            <a:alphaModFix/>
          </a:blip>
          <a:srcRect b="57560" l="93005" r="0" t="29746"/>
          <a:stretch/>
        </p:blipFill>
        <p:spPr>
          <a:xfrm>
            <a:off x="1811317" y="1313277"/>
            <a:ext cx="241267" cy="261679"/>
          </a:xfrm>
          <a:prstGeom prst="rect">
            <a:avLst/>
          </a:prstGeom>
          <a:noFill/>
          <a:ln>
            <a:noFill/>
          </a:ln>
          <a:effectLst>
            <a:outerShdw blurRad="57150" rotWithShape="0" algn="bl" dir="3660000" dist="47625">
              <a:srgbClr val="000000">
                <a:alpha val="50000"/>
              </a:srgbClr>
            </a:outerShdw>
          </a:effectLst>
        </p:spPr>
      </p:pic>
      <p:pic>
        <p:nvPicPr>
          <p:cNvPr id="4001" name="Google Shape;4001;p142"/>
          <p:cNvPicPr preferRelativeResize="0"/>
          <p:nvPr/>
        </p:nvPicPr>
        <p:blipFill>
          <a:blip r:embed="rId4">
            <a:alphaModFix/>
          </a:blip>
          <a:stretch>
            <a:fillRect/>
          </a:stretch>
        </p:blipFill>
        <p:spPr>
          <a:xfrm flipH="1">
            <a:off x="8423719" y="3407100"/>
            <a:ext cx="189226" cy="218064"/>
          </a:xfrm>
          <a:prstGeom prst="rect">
            <a:avLst/>
          </a:prstGeom>
          <a:noFill/>
          <a:ln>
            <a:noFill/>
          </a:ln>
          <a:effectLst>
            <a:outerShdw blurRad="57150" rotWithShape="0" algn="bl" dir="3660000" dist="47625">
              <a:srgbClr val="000000">
                <a:alpha val="50000"/>
              </a:srgbClr>
            </a:outerShdw>
          </a:effectLst>
        </p:spPr>
      </p:pic>
      <p:pic>
        <p:nvPicPr>
          <p:cNvPr id="4002" name="Google Shape;4002;p142"/>
          <p:cNvPicPr preferRelativeResize="0"/>
          <p:nvPr/>
        </p:nvPicPr>
        <p:blipFill>
          <a:blip r:embed="rId7">
            <a:alphaModFix/>
          </a:blip>
          <a:stretch>
            <a:fillRect/>
          </a:stretch>
        </p:blipFill>
        <p:spPr>
          <a:xfrm flipH="1">
            <a:off x="8422522" y="2304422"/>
            <a:ext cx="191591" cy="218064"/>
          </a:xfrm>
          <a:prstGeom prst="rect">
            <a:avLst/>
          </a:prstGeom>
          <a:noFill/>
          <a:ln>
            <a:noFill/>
          </a:ln>
          <a:effectLst>
            <a:outerShdw blurRad="57150" rotWithShape="0" algn="bl" dir="3660000" dist="47625">
              <a:srgbClr val="000000">
                <a:alpha val="50000"/>
              </a:srgbClr>
            </a:outerShdw>
          </a:effectLst>
        </p:spPr>
      </p:pic>
      <p:sp>
        <p:nvSpPr>
          <p:cNvPr id="4003" name="Google Shape;4003;p142"/>
          <p:cNvSpPr txBox="1"/>
          <p:nvPr/>
        </p:nvSpPr>
        <p:spPr>
          <a:xfrm>
            <a:off x="4505975" y="535250"/>
            <a:ext cx="1998300" cy="16923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sz="1700" u="sng"/>
              <a:t>DAILY AGENDA</a:t>
            </a:r>
            <a:endParaRPr b="1" sz="1700" u="sng"/>
          </a:p>
          <a:p>
            <a:pPr indent="0" lvl="0" marL="0" rtl="0" algn="l">
              <a:spcBef>
                <a:spcPts val="0"/>
              </a:spcBef>
              <a:spcAft>
                <a:spcPts val="0"/>
              </a:spcAft>
              <a:buNone/>
            </a:pPr>
            <a:r>
              <a:t/>
            </a:r>
            <a:endParaRPr sz="100">
              <a:solidFill>
                <a:schemeClr val="dk1"/>
              </a:solidFill>
            </a:endParaRPr>
          </a:p>
          <a:p>
            <a:pPr indent="0" lvl="0" marL="457200" rtl="0" algn="l">
              <a:spcBef>
                <a:spcPts val="0"/>
              </a:spcBef>
              <a:spcAft>
                <a:spcPts val="0"/>
              </a:spcAft>
              <a:buNone/>
            </a:pPr>
            <a:r>
              <a:t/>
            </a:r>
            <a:endParaRPr b="1" sz="800" u="sng">
              <a:solidFill>
                <a:schemeClr val="dk1"/>
              </a:solidFill>
            </a:endParaRPr>
          </a:p>
          <a:p>
            <a:pPr indent="-152400" lvl="0" marL="228600" rtl="0" algn="l">
              <a:spcBef>
                <a:spcPts val="0"/>
              </a:spcBef>
              <a:spcAft>
                <a:spcPts val="0"/>
              </a:spcAft>
              <a:buSzPts val="1500"/>
              <a:buAutoNum type="arabicPeriod"/>
            </a:pPr>
            <a:r>
              <a:rPr lang="en" sz="1500"/>
              <a:t>Warm Up</a:t>
            </a:r>
            <a:endParaRPr sz="1500"/>
          </a:p>
          <a:p>
            <a:pPr indent="-152400" lvl="0" marL="228600" rtl="0" algn="l">
              <a:spcBef>
                <a:spcPts val="0"/>
              </a:spcBef>
              <a:spcAft>
                <a:spcPts val="0"/>
              </a:spcAft>
              <a:buSzPts val="1500"/>
              <a:buAutoNum type="arabicPeriod"/>
            </a:pPr>
            <a:r>
              <a:rPr lang="en" sz="1500"/>
              <a:t>Kmart Fire Video</a:t>
            </a:r>
            <a:endParaRPr sz="1500"/>
          </a:p>
          <a:p>
            <a:pPr indent="-152400" lvl="0" marL="228600" rtl="0" algn="l">
              <a:spcBef>
                <a:spcPts val="0"/>
              </a:spcBef>
              <a:spcAft>
                <a:spcPts val="0"/>
              </a:spcAft>
              <a:buSzPts val="1500"/>
              <a:buAutoNum type="arabicPeriod"/>
            </a:pPr>
            <a:r>
              <a:rPr lang="en" sz="1500"/>
              <a:t>Atmotubes</a:t>
            </a:r>
            <a:endParaRPr sz="1500"/>
          </a:p>
          <a:p>
            <a:pPr indent="0" lvl="0" marL="0" rtl="0" algn="l">
              <a:spcBef>
                <a:spcPts val="0"/>
              </a:spcBef>
              <a:spcAft>
                <a:spcPts val="0"/>
              </a:spcAft>
              <a:buNone/>
            </a:pPr>
            <a:r>
              <a:t/>
            </a:r>
            <a:endParaRPr sz="1500">
              <a:solidFill>
                <a:schemeClr val="dk1"/>
              </a:solidFill>
            </a:endParaRPr>
          </a:p>
          <a:p>
            <a:pPr indent="0" lvl="0" marL="457200" rtl="0" algn="l">
              <a:spcBef>
                <a:spcPts val="0"/>
              </a:spcBef>
              <a:spcAft>
                <a:spcPts val="0"/>
              </a:spcAft>
              <a:buNone/>
            </a:pPr>
            <a:r>
              <a:t/>
            </a:r>
            <a:endParaRPr sz="1500">
              <a:solidFill>
                <a:schemeClr val="dk1"/>
              </a:solidFill>
              <a:latin typeface="Alegreya"/>
              <a:ea typeface="Alegreya"/>
              <a:cs typeface="Alegreya"/>
              <a:sym typeface="Alegreya"/>
            </a:endParaRPr>
          </a:p>
          <a:p>
            <a:pPr indent="0" lvl="0" marL="0" rtl="0" algn="l">
              <a:spcBef>
                <a:spcPts val="0"/>
              </a:spcBef>
              <a:spcAft>
                <a:spcPts val="0"/>
              </a:spcAft>
              <a:buNone/>
            </a:pPr>
            <a:r>
              <a:t/>
            </a:r>
            <a:endParaRPr sz="1500">
              <a:solidFill>
                <a:schemeClr val="dk1"/>
              </a:solidFill>
              <a:latin typeface="Alegreya"/>
              <a:ea typeface="Alegreya"/>
              <a:cs typeface="Alegreya"/>
              <a:sym typeface="Alegreya"/>
            </a:endParaRPr>
          </a:p>
          <a:p>
            <a:pPr indent="0" lvl="0" marL="457200" rtl="0" algn="l">
              <a:spcBef>
                <a:spcPts val="0"/>
              </a:spcBef>
              <a:spcAft>
                <a:spcPts val="0"/>
              </a:spcAft>
              <a:buNone/>
            </a:pPr>
            <a:r>
              <a:t/>
            </a:r>
            <a:endParaRPr sz="1500">
              <a:solidFill>
                <a:schemeClr val="dk1"/>
              </a:solidFill>
              <a:latin typeface="Alegreya"/>
              <a:ea typeface="Alegreya"/>
              <a:cs typeface="Alegreya"/>
              <a:sym typeface="Alegreya"/>
            </a:endParaRPr>
          </a:p>
          <a:p>
            <a:pPr indent="0" lvl="0" marL="457200" rtl="0" algn="l">
              <a:spcBef>
                <a:spcPts val="0"/>
              </a:spcBef>
              <a:spcAft>
                <a:spcPts val="0"/>
              </a:spcAft>
              <a:buNone/>
            </a:pPr>
            <a:r>
              <a:t/>
            </a:r>
            <a:endParaRPr sz="1500">
              <a:solidFill>
                <a:schemeClr val="dk1"/>
              </a:solidFill>
              <a:latin typeface="Alegreya"/>
              <a:ea typeface="Alegreya"/>
              <a:cs typeface="Alegreya"/>
              <a:sym typeface="Alegreya"/>
            </a:endParaRPr>
          </a:p>
          <a:p>
            <a:pPr indent="0" lvl="0" marL="457200" rtl="0" algn="l">
              <a:spcBef>
                <a:spcPts val="0"/>
              </a:spcBef>
              <a:spcAft>
                <a:spcPts val="0"/>
              </a:spcAft>
              <a:buNone/>
            </a:pPr>
            <a:r>
              <a:t/>
            </a:r>
            <a:endParaRPr sz="1500">
              <a:solidFill>
                <a:schemeClr val="dk1"/>
              </a:solidFill>
              <a:latin typeface="Alegreya"/>
              <a:ea typeface="Alegreya"/>
              <a:cs typeface="Alegreya"/>
              <a:sym typeface="Alegreya"/>
            </a:endParaRPr>
          </a:p>
          <a:p>
            <a:pPr indent="0" lvl="0" marL="457200" rtl="0" algn="l">
              <a:spcBef>
                <a:spcPts val="0"/>
              </a:spcBef>
              <a:spcAft>
                <a:spcPts val="0"/>
              </a:spcAft>
              <a:buNone/>
            </a:pPr>
            <a:r>
              <a:rPr lang="en" sz="1500">
                <a:solidFill>
                  <a:schemeClr val="dk1"/>
                </a:solidFill>
                <a:latin typeface="Alegreya"/>
                <a:ea typeface="Alegreya"/>
                <a:cs typeface="Alegreya"/>
                <a:sym typeface="Alegreya"/>
              </a:rPr>
              <a:t>                         </a:t>
            </a:r>
            <a:endParaRPr sz="1500">
              <a:solidFill>
                <a:schemeClr val="dk1"/>
              </a:solidFill>
              <a:latin typeface="Alegreya"/>
              <a:ea typeface="Alegreya"/>
              <a:cs typeface="Alegreya"/>
              <a:sym typeface="Alegreya"/>
            </a:endParaRPr>
          </a:p>
          <a:p>
            <a:pPr indent="0" lvl="0" marL="457200" rtl="0" algn="l">
              <a:spcBef>
                <a:spcPts val="0"/>
              </a:spcBef>
              <a:spcAft>
                <a:spcPts val="0"/>
              </a:spcAft>
              <a:buNone/>
            </a:pPr>
            <a:r>
              <a:t/>
            </a:r>
            <a:endParaRPr sz="1500">
              <a:solidFill>
                <a:schemeClr val="dk1"/>
              </a:solidFill>
              <a:latin typeface="Alegreya"/>
              <a:ea typeface="Alegreya"/>
              <a:cs typeface="Alegreya"/>
              <a:sym typeface="Alegreya"/>
            </a:endParaRPr>
          </a:p>
          <a:p>
            <a:pPr indent="0" lvl="0" marL="0" rtl="0" algn="ctr">
              <a:spcBef>
                <a:spcPts val="0"/>
              </a:spcBef>
              <a:spcAft>
                <a:spcPts val="0"/>
              </a:spcAft>
              <a:buNone/>
            </a:pPr>
            <a:r>
              <a:t/>
            </a:r>
            <a:endParaRPr sz="1500">
              <a:solidFill>
                <a:schemeClr val="dk1"/>
              </a:solidFill>
              <a:latin typeface="Alegreya"/>
              <a:ea typeface="Alegreya"/>
              <a:cs typeface="Alegreya"/>
              <a:sym typeface="Alegreya"/>
            </a:endParaRPr>
          </a:p>
          <a:p>
            <a:pPr indent="0" lvl="0" marL="457200" rtl="0" algn="l">
              <a:spcBef>
                <a:spcPts val="0"/>
              </a:spcBef>
              <a:spcAft>
                <a:spcPts val="0"/>
              </a:spcAft>
              <a:buNone/>
            </a:pPr>
            <a:r>
              <a:t/>
            </a:r>
            <a:endParaRPr sz="1500">
              <a:solidFill>
                <a:schemeClr val="dk1"/>
              </a:solidFill>
              <a:latin typeface="Alegreya"/>
              <a:ea typeface="Alegreya"/>
              <a:cs typeface="Alegreya"/>
              <a:sym typeface="Alegreya"/>
            </a:endParaRPr>
          </a:p>
          <a:p>
            <a:pPr indent="0" lvl="0" marL="457200" rtl="0" algn="l">
              <a:spcBef>
                <a:spcPts val="0"/>
              </a:spcBef>
              <a:spcAft>
                <a:spcPts val="0"/>
              </a:spcAft>
              <a:buNone/>
            </a:pPr>
            <a:r>
              <a:t/>
            </a:r>
            <a:endParaRPr sz="1500">
              <a:solidFill>
                <a:schemeClr val="dk1"/>
              </a:solidFill>
              <a:latin typeface="Alegreya"/>
              <a:ea typeface="Alegreya"/>
              <a:cs typeface="Alegreya"/>
              <a:sym typeface="Alegreya"/>
            </a:endParaRPr>
          </a:p>
        </p:txBody>
      </p:sp>
      <p:sp>
        <p:nvSpPr>
          <p:cNvPr id="4004" name="Google Shape;4004;p142"/>
          <p:cNvSpPr txBox="1"/>
          <p:nvPr/>
        </p:nvSpPr>
        <p:spPr>
          <a:xfrm>
            <a:off x="4740375" y="2423875"/>
            <a:ext cx="3749400" cy="7869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b="1" lang="en" sz="1600" u="sng"/>
              <a:t>Planner:</a:t>
            </a:r>
            <a:r>
              <a:rPr lang="en" sz="1600" u="sng"/>
              <a:t>  </a:t>
            </a:r>
            <a:endParaRPr sz="1250" u="sng"/>
          </a:p>
          <a:p>
            <a:pPr indent="0" lvl="0" marL="0" rtl="0" algn="l">
              <a:spcBef>
                <a:spcPts val="0"/>
              </a:spcBef>
              <a:spcAft>
                <a:spcPts val="0"/>
              </a:spcAft>
              <a:buClr>
                <a:schemeClr val="dk1"/>
              </a:buClr>
              <a:buSzPts val="1100"/>
              <a:buFont typeface="Arial"/>
              <a:buNone/>
            </a:pPr>
            <a:r>
              <a:rPr lang="en" sz="2550"/>
              <a:t>Atmotubes</a:t>
            </a:r>
            <a:endParaRPr sz="2550"/>
          </a:p>
        </p:txBody>
      </p:sp>
      <p:sp>
        <p:nvSpPr>
          <p:cNvPr id="4005" name="Google Shape;4005;p142"/>
          <p:cNvSpPr txBox="1"/>
          <p:nvPr/>
        </p:nvSpPr>
        <p:spPr>
          <a:xfrm>
            <a:off x="476100" y="622025"/>
            <a:ext cx="3917100" cy="4770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lang="en" sz="1900">
                <a:solidFill>
                  <a:schemeClr val="dk1"/>
                </a:solidFill>
              </a:rPr>
              <a:t>Monday</a:t>
            </a:r>
            <a:endParaRPr sz="1100"/>
          </a:p>
        </p:txBody>
      </p:sp>
      <p:pic>
        <p:nvPicPr>
          <p:cNvPr id="4006" name="Google Shape;4006;p142"/>
          <p:cNvPicPr preferRelativeResize="0"/>
          <p:nvPr/>
        </p:nvPicPr>
        <p:blipFill>
          <a:blip r:embed="rId9">
            <a:alphaModFix/>
          </a:blip>
          <a:stretch>
            <a:fillRect/>
          </a:stretch>
        </p:blipFill>
        <p:spPr>
          <a:xfrm>
            <a:off x="5930475" y="1009025"/>
            <a:ext cx="304246" cy="304246"/>
          </a:xfrm>
          <a:prstGeom prst="rect">
            <a:avLst/>
          </a:prstGeom>
          <a:noFill/>
          <a:ln>
            <a:noFill/>
          </a:ln>
        </p:spPr>
      </p:pic>
      <p:pic>
        <p:nvPicPr>
          <p:cNvPr id="4007" name="Google Shape;4007;p142"/>
          <p:cNvPicPr preferRelativeResize="0"/>
          <p:nvPr/>
        </p:nvPicPr>
        <p:blipFill>
          <a:blip r:embed="rId10">
            <a:alphaModFix/>
          </a:blip>
          <a:stretch>
            <a:fillRect/>
          </a:stretch>
        </p:blipFill>
        <p:spPr>
          <a:xfrm flipH="1" rot="199127">
            <a:off x="4657700" y="3413092"/>
            <a:ext cx="3815952" cy="1438491"/>
          </a:xfrm>
          <a:prstGeom prst="rect">
            <a:avLst/>
          </a:prstGeom>
          <a:noFill/>
          <a:ln>
            <a:noFill/>
          </a:ln>
        </p:spPr>
      </p:pic>
      <p:sp>
        <p:nvSpPr>
          <p:cNvPr id="4008" name="Google Shape;4008;p142"/>
          <p:cNvSpPr txBox="1"/>
          <p:nvPr/>
        </p:nvSpPr>
        <p:spPr>
          <a:xfrm flipH="1" rot="233740">
            <a:off x="5946137" y="3474900"/>
            <a:ext cx="2017963" cy="428116"/>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b="1" lang="en" sz="1700" u="sng"/>
              <a:t>Be Prepared</a:t>
            </a:r>
            <a:endParaRPr b="1" sz="1700" u="sng"/>
          </a:p>
        </p:txBody>
      </p:sp>
      <p:sp>
        <p:nvSpPr>
          <p:cNvPr id="4009" name="Google Shape;4009;p142"/>
          <p:cNvSpPr txBox="1"/>
          <p:nvPr/>
        </p:nvSpPr>
        <p:spPr>
          <a:xfrm>
            <a:off x="904513" y="1574960"/>
            <a:ext cx="2976300" cy="492600"/>
          </a:xfrm>
          <a:prstGeom prst="rect">
            <a:avLst/>
          </a:prstGeom>
          <a:noFill/>
          <a:ln>
            <a:noFill/>
          </a:ln>
          <a:effectLst>
            <a:outerShdw blurRad="28575" rotWithShape="0" algn="bl" dir="2760000" dist="9525">
              <a:srgbClr val="000000">
                <a:alpha val="80000"/>
              </a:srgbClr>
            </a:outerShdw>
          </a:effectLst>
        </p:spPr>
        <p:txBody>
          <a:bodyPr anchorCtr="0" anchor="t" bIns="91425" lIns="91425" spcFirstLastPara="1" rIns="91425" wrap="square" tIns="91425">
            <a:spAutoFit/>
          </a:bodyPr>
          <a:lstStyle/>
          <a:p>
            <a:pPr indent="0" lvl="0" marL="0" rtl="0" algn="ctr">
              <a:spcBef>
                <a:spcPts val="0"/>
              </a:spcBef>
              <a:spcAft>
                <a:spcPts val="0"/>
              </a:spcAft>
              <a:buClr>
                <a:srgbClr val="000000"/>
              </a:buClr>
              <a:buFont typeface="Arial"/>
              <a:buNone/>
            </a:pPr>
            <a:r>
              <a:rPr lang="en" sz="2000">
                <a:solidFill>
                  <a:srgbClr val="005761"/>
                </a:solidFill>
              </a:rPr>
              <a:t>Warm Up</a:t>
            </a:r>
            <a:endParaRPr sz="2000"/>
          </a:p>
        </p:txBody>
      </p:sp>
      <p:pic>
        <p:nvPicPr>
          <p:cNvPr descr="This 5 minute timer quietly counts down until it reaches the end, then sounds with an alerting noise. Enjoy the public domain nature scenes in the background!" id="4010" name="Google Shape;4010;p142" title="5 Minute Timer with Scenic Nature">
            <a:hlinkClick r:id="rId11"/>
          </p:cNvPr>
          <p:cNvPicPr preferRelativeResize="0"/>
          <p:nvPr/>
        </p:nvPicPr>
        <p:blipFill>
          <a:blip r:embed="rId12">
            <a:alphaModFix/>
          </a:blip>
          <a:stretch>
            <a:fillRect/>
          </a:stretch>
        </p:blipFill>
        <p:spPr>
          <a:xfrm>
            <a:off x="6687425" y="641975"/>
            <a:ext cx="1998275" cy="1498706"/>
          </a:xfrm>
          <a:prstGeom prst="rect">
            <a:avLst/>
          </a:prstGeom>
          <a:noFill/>
          <a:ln>
            <a:noFill/>
          </a:ln>
        </p:spPr>
      </p:pic>
      <p:sp>
        <p:nvSpPr>
          <p:cNvPr id="4011" name="Google Shape;4011;p142"/>
          <p:cNvSpPr txBox="1"/>
          <p:nvPr/>
        </p:nvSpPr>
        <p:spPr>
          <a:xfrm rot="174008">
            <a:off x="5382794" y="3884126"/>
            <a:ext cx="2662310" cy="785499"/>
          </a:xfrm>
          <a:prstGeom prst="rect">
            <a:avLst/>
          </a:prstGeom>
          <a:noFill/>
          <a:ln>
            <a:noFill/>
          </a:ln>
        </p:spPr>
        <p:txBody>
          <a:bodyPr anchorCtr="0" anchor="t" bIns="91425" lIns="91425" spcFirstLastPara="1" rIns="91425" wrap="square" tIns="91425">
            <a:noAutofit/>
          </a:bodyPr>
          <a:lstStyle/>
          <a:p>
            <a:pPr indent="-330200" lvl="0" marL="457200" rtl="0" algn="l">
              <a:spcBef>
                <a:spcPts val="0"/>
              </a:spcBef>
              <a:spcAft>
                <a:spcPts val="0"/>
              </a:spcAft>
              <a:buSzPts val="1600"/>
              <a:buAutoNum type="arabicPeriod"/>
            </a:pPr>
            <a:r>
              <a:rPr lang="en" sz="1600"/>
              <a:t>Sharpened pencil</a:t>
            </a:r>
            <a:endParaRPr sz="1600"/>
          </a:p>
          <a:p>
            <a:pPr indent="0" lvl="0" marL="0" rtl="0" algn="l">
              <a:spcBef>
                <a:spcPts val="0"/>
              </a:spcBef>
              <a:spcAft>
                <a:spcPts val="0"/>
              </a:spcAft>
              <a:buNone/>
            </a:pPr>
            <a:r>
              <a:t/>
            </a:r>
            <a:endParaRPr sz="1600">
              <a:latin typeface="Alegreya"/>
              <a:ea typeface="Alegreya"/>
              <a:cs typeface="Alegreya"/>
              <a:sym typeface="Alegreya"/>
            </a:endParaRPr>
          </a:p>
        </p:txBody>
      </p:sp>
      <p:pic>
        <p:nvPicPr>
          <p:cNvPr id="4012" name="Google Shape;4012;p142"/>
          <p:cNvPicPr preferRelativeResize="0"/>
          <p:nvPr/>
        </p:nvPicPr>
        <p:blipFill>
          <a:blip r:embed="rId13">
            <a:alphaModFix/>
          </a:blip>
          <a:stretch>
            <a:fillRect/>
          </a:stretch>
        </p:blipFill>
        <p:spPr>
          <a:xfrm>
            <a:off x="651000" y="2382713"/>
            <a:ext cx="3483251" cy="2612479"/>
          </a:xfrm>
          <a:prstGeom prst="rect">
            <a:avLst/>
          </a:prstGeom>
          <a:noFill/>
          <a:ln>
            <a:noFill/>
          </a:ln>
        </p:spPr>
      </p:pic>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155" name="Shape 4155"/>
        <p:cNvGrpSpPr/>
        <p:nvPr/>
      </p:nvGrpSpPr>
      <p:grpSpPr>
        <a:xfrm>
          <a:off x="0" y="0"/>
          <a:ext cx="0" cy="0"/>
          <a:chOff x="0" y="0"/>
          <a:chExt cx="0" cy="0"/>
        </a:xfrm>
      </p:grpSpPr>
      <p:pic>
        <p:nvPicPr>
          <p:cNvPr id="4156" name="Google Shape;4156;p160"/>
          <p:cNvPicPr preferRelativeResize="0"/>
          <p:nvPr/>
        </p:nvPicPr>
        <p:blipFill>
          <a:blip r:embed="rId3">
            <a:alphaModFix/>
          </a:blip>
          <a:stretch>
            <a:fillRect/>
          </a:stretch>
        </p:blipFill>
        <p:spPr>
          <a:xfrm>
            <a:off x="186150" y="1108375"/>
            <a:ext cx="3979151" cy="2777250"/>
          </a:xfrm>
          <a:prstGeom prst="rect">
            <a:avLst/>
          </a:prstGeom>
          <a:noFill/>
          <a:ln>
            <a:noFill/>
          </a:ln>
        </p:spPr>
      </p:pic>
      <p:pic>
        <p:nvPicPr>
          <p:cNvPr descr="A data visualization of Disney screenplay dialogue broken down by gender, using bar graph charts to show the percentage of which gender is dominant per movie. Visualization by: Hanah Anderson, Matt Daniels " id="4157" name="Google Shape;4157;p160"/>
          <p:cNvPicPr preferRelativeResize="0"/>
          <p:nvPr/>
        </p:nvPicPr>
        <p:blipFill rotWithShape="1">
          <a:blip r:embed="rId4">
            <a:alphaModFix/>
          </a:blip>
          <a:srcRect b="13711" l="0" r="0" t="0"/>
          <a:stretch/>
        </p:blipFill>
        <p:spPr>
          <a:xfrm>
            <a:off x="4271725" y="2684275"/>
            <a:ext cx="4631926" cy="1998425"/>
          </a:xfrm>
          <a:prstGeom prst="rect">
            <a:avLst/>
          </a:prstGeom>
          <a:noFill/>
          <a:ln>
            <a:noFill/>
          </a:ln>
        </p:spPr>
      </p:pic>
      <p:pic>
        <p:nvPicPr>
          <p:cNvPr id="4158" name="Google Shape;4158;p160"/>
          <p:cNvPicPr preferRelativeResize="0"/>
          <p:nvPr/>
        </p:nvPicPr>
        <p:blipFill>
          <a:blip r:embed="rId5">
            <a:alphaModFix/>
          </a:blip>
          <a:stretch>
            <a:fillRect/>
          </a:stretch>
        </p:blipFill>
        <p:spPr>
          <a:xfrm>
            <a:off x="4271725" y="468100"/>
            <a:ext cx="4631925" cy="1687200"/>
          </a:xfrm>
          <a:prstGeom prst="rect">
            <a:avLst/>
          </a:prstGeom>
          <a:noFill/>
          <a:ln>
            <a:noFill/>
          </a:ln>
        </p:spPr>
      </p:pic>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162" name="Shape 4162"/>
        <p:cNvGrpSpPr/>
        <p:nvPr/>
      </p:nvGrpSpPr>
      <p:grpSpPr>
        <a:xfrm>
          <a:off x="0" y="0"/>
          <a:ext cx="0" cy="0"/>
          <a:chOff x="0" y="0"/>
          <a:chExt cx="0" cy="0"/>
        </a:xfrm>
      </p:grpSpPr>
      <p:sp>
        <p:nvSpPr>
          <p:cNvPr id="4163" name="Google Shape;4163;p161"/>
          <p:cNvSpPr txBox="1"/>
          <p:nvPr>
            <p:ph type="title"/>
          </p:nvPr>
        </p:nvSpPr>
        <p:spPr>
          <a:xfrm>
            <a:off x="720000" y="445025"/>
            <a:ext cx="77040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R Presentation</a:t>
            </a:r>
            <a:endParaRPr/>
          </a:p>
        </p:txBody>
      </p:sp>
      <p:sp>
        <p:nvSpPr>
          <p:cNvPr id="4164" name="Google Shape;4164;p161"/>
          <p:cNvSpPr txBox="1"/>
          <p:nvPr>
            <p:ph idx="1" type="body"/>
          </p:nvPr>
        </p:nvSpPr>
        <p:spPr>
          <a:xfrm>
            <a:off x="720000" y="1139552"/>
            <a:ext cx="7704000" cy="34164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lang="en" sz="2200"/>
              <a:t>Here is how we can take data and organize it in a way that is easy to understand.</a:t>
            </a:r>
            <a:endParaRPr sz="2200"/>
          </a:p>
          <a:p>
            <a:pPr indent="0" lvl="0" marL="0" rtl="0" algn="ctr">
              <a:spcBef>
                <a:spcPts val="1600"/>
              </a:spcBef>
              <a:spcAft>
                <a:spcPts val="0"/>
              </a:spcAft>
              <a:buNone/>
            </a:pPr>
            <a:r>
              <a:t/>
            </a:r>
            <a:endParaRPr sz="2200"/>
          </a:p>
          <a:p>
            <a:pPr indent="0" lvl="0" marL="0" rtl="0" algn="ctr">
              <a:spcBef>
                <a:spcPts val="1600"/>
              </a:spcBef>
              <a:spcAft>
                <a:spcPts val="1600"/>
              </a:spcAft>
              <a:buNone/>
            </a:pPr>
            <a:r>
              <a:rPr lang="en" sz="2200"/>
              <a:t>Demo here: </a:t>
            </a:r>
            <a:r>
              <a:rPr lang="en" sz="2200" u="sng">
                <a:solidFill>
                  <a:schemeClr val="hlink"/>
                </a:solidFill>
                <a:hlinkClick r:id="rId3"/>
              </a:rPr>
              <a:t>Link to R Code</a:t>
            </a:r>
            <a:endParaRPr sz="2200"/>
          </a:p>
        </p:txBody>
      </p: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168" name="Shape 4168"/>
        <p:cNvGrpSpPr/>
        <p:nvPr/>
      </p:nvGrpSpPr>
      <p:grpSpPr>
        <a:xfrm>
          <a:off x="0" y="0"/>
          <a:ext cx="0" cy="0"/>
          <a:chOff x="0" y="0"/>
          <a:chExt cx="0" cy="0"/>
        </a:xfrm>
      </p:grpSpPr>
      <p:sp>
        <p:nvSpPr>
          <p:cNvPr id="4169" name="Google Shape;4169;p162"/>
          <p:cNvSpPr txBox="1"/>
          <p:nvPr>
            <p:ph type="title"/>
          </p:nvPr>
        </p:nvSpPr>
        <p:spPr>
          <a:xfrm>
            <a:off x="720000" y="445025"/>
            <a:ext cx="77040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Data Set from the EPA</a:t>
            </a:r>
            <a:endParaRPr/>
          </a:p>
        </p:txBody>
      </p:sp>
      <p:sp>
        <p:nvSpPr>
          <p:cNvPr id="4170" name="Google Shape;4170;p162"/>
          <p:cNvSpPr txBox="1"/>
          <p:nvPr>
            <p:ph idx="1" type="body"/>
          </p:nvPr>
        </p:nvSpPr>
        <p:spPr>
          <a:xfrm>
            <a:off x="720000" y="1139552"/>
            <a:ext cx="7704000" cy="3416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2200"/>
              <a:t>The following data set has two spreadsheets: one measuring AQI in Portland and the other in Los Angeles. It has data that was collected nearly everyday for 23 years. </a:t>
            </a:r>
            <a:endParaRPr sz="2200"/>
          </a:p>
          <a:p>
            <a:pPr indent="0" lvl="0" marL="0" rtl="0" algn="ctr">
              <a:spcBef>
                <a:spcPts val="1600"/>
              </a:spcBef>
              <a:spcAft>
                <a:spcPts val="0"/>
              </a:spcAft>
              <a:buNone/>
            </a:pPr>
            <a:r>
              <a:rPr lang="en" sz="2200"/>
              <a:t>What do you notice? What conclusions can you draw?</a:t>
            </a:r>
            <a:endParaRPr sz="2200"/>
          </a:p>
          <a:p>
            <a:pPr indent="0" lvl="0" marL="0" rtl="0" algn="ctr">
              <a:spcBef>
                <a:spcPts val="1600"/>
              </a:spcBef>
              <a:spcAft>
                <a:spcPts val="1600"/>
              </a:spcAft>
              <a:buNone/>
            </a:pPr>
            <a:r>
              <a:rPr lang="en" sz="2200" u="sng">
                <a:solidFill>
                  <a:schemeClr val="hlink"/>
                </a:solidFill>
                <a:hlinkClick r:id="rId3"/>
              </a:rPr>
              <a:t>EPA Data</a:t>
            </a:r>
            <a:r>
              <a:rPr lang="en" sz="2200"/>
              <a:t> </a:t>
            </a:r>
            <a:endParaRPr sz="2200"/>
          </a:p>
        </p:txBody>
      </p:sp>
      <p:sp>
        <p:nvSpPr>
          <p:cNvPr id="4171" name="Google Shape;4171;p162"/>
          <p:cNvSpPr txBox="1"/>
          <p:nvPr/>
        </p:nvSpPr>
        <p:spPr>
          <a:xfrm>
            <a:off x="3242700" y="4731000"/>
            <a:ext cx="5901300" cy="3363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solidFill>
                  <a:schemeClr val="dk1"/>
                </a:solidFill>
                <a:latin typeface="Roboto"/>
                <a:ea typeface="Roboto"/>
                <a:cs typeface="Roboto"/>
                <a:sym typeface="Roboto"/>
              </a:rPr>
              <a:t>Source: </a:t>
            </a:r>
            <a:r>
              <a:rPr lang="en" u="sng">
                <a:solidFill>
                  <a:schemeClr val="hlink"/>
                </a:solidFill>
                <a:latin typeface="Roboto"/>
                <a:ea typeface="Roboto"/>
                <a:cs typeface="Roboto"/>
                <a:sym typeface="Roboto"/>
                <a:hlinkClick r:id="rId4"/>
              </a:rPr>
              <a:t>https://www.epa.gov/outdoor-air-quality-data/air-data-tile-plot</a:t>
            </a:r>
            <a:r>
              <a:rPr lang="en">
                <a:solidFill>
                  <a:schemeClr val="dk1"/>
                </a:solidFill>
                <a:latin typeface="Roboto"/>
                <a:ea typeface="Roboto"/>
                <a:cs typeface="Roboto"/>
                <a:sym typeface="Roboto"/>
              </a:rPr>
              <a:t> </a:t>
            </a:r>
            <a:endParaRPr>
              <a:solidFill>
                <a:schemeClr val="dk1"/>
              </a:solidFill>
              <a:latin typeface="Roboto"/>
              <a:ea typeface="Roboto"/>
              <a:cs typeface="Roboto"/>
              <a:sym typeface="Roboto"/>
            </a:endParaRPr>
          </a:p>
        </p:txBody>
      </p:sp>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175" name="Shape 4175"/>
        <p:cNvGrpSpPr/>
        <p:nvPr/>
      </p:nvGrpSpPr>
      <p:grpSpPr>
        <a:xfrm>
          <a:off x="0" y="0"/>
          <a:ext cx="0" cy="0"/>
          <a:chOff x="0" y="0"/>
          <a:chExt cx="0" cy="0"/>
        </a:xfrm>
      </p:grpSpPr>
      <p:sp>
        <p:nvSpPr>
          <p:cNvPr id="4176" name="Google Shape;4176;p163"/>
          <p:cNvSpPr txBox="1"/>
          <p:nvPr>
            <p:ph type="title"/>
          </p:nvPr>
        </p:nvSpPr>
        <p:spPr>
          <a:xfrm>
            <a:off x="720000" y="445025"/>
            <a:ext cx="77040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Try it yourself!</a:t>
            </a:r>
            <a:endParaRPr/>
          </a:p>
        </p:txBody>
      </p:sp>
      <p:pic>
        <p:nvPicPr>
          <p:cNvPr id="4177" name="Google Shape;4177;p163"/>
          <p:cNvPicPr preferRelativeResize="0"/>
          <p:nvPr/>
        </p:nvPicPr>
        <p:blipFill>
          <a:blip r:embed="rId3">
            <a:alphaModFix/>
          </a:blip>
          <a:stretch>
            <a:fillRect/>
          </a:stretch>
        </p:blipFill>
        <p:spPr>
          <a:xfrm>
            <a:off x="1037488" y="1232775"/>
            <a:ext cx="7069026" cy="3694574"/>
          </a:xfrm>
          <a:prstGeom prst="rect">
            <a:avLst/>
          </a:prstGeom>
          <a:noFill/>
          <a:ln>
            <a:noFill/>
          </a:ln>
        </p:spPr>
      </p:pic>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181" name="Shape 4181"/>
        <p:cNvGrpSpPr/>
        <p:nvPr/>
      </p:nvGrpSpPr>
      <p:grpSpPr>
        <a:xfrm>
          <a:off x="0" y="0"/>
          <a:ext cx="0" cy="0"/>
          <a:chOff x="0" y="0"/>
          <a:chExt cx="0" cy="0"/>
        </a:xfrm>
      </p:grpSpPr>
      <p:sp>
        <p:nvSpPr>
          <p:cNvPr id="4182" name="Google Shape;4182;p164"/>
          <p:cNvSpPr txBox="1"/>
          <p:nvPr>
            <p:ph type="title"/>
          </p:nvPr>
        </p:nvSpPr>
        <p:spPr>
          <a:xfrm>
            <a:off x="720000" y="445025"/>
            <a:ext cx="77040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Data visualisation tells a story</a:t>
            </a:r>
            <a:endParaRPr/>
          </a:p>
        </p:txBody>
      </p:sp>
      <p:sp>
        <p:nvSpPr>
          <p:cNvPr id="4183" name="Google Shape;4183;p164"/>
          <p:cNvSpPr txBox="1"/>
          <p:nvPr>
            <p:ph idx="1" type="body"/>
          </p:nvPr>
        </p:nvSpPr>
        <p:spPr>
          <a:xfrm>
            <a:off x="720000" y="1139552"/>
            <a:ext cx="7704000" cy="3416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2200"/>
              <a:t>Just by looking at the numbers, it can be hard to tell what the data is trying to tells us. There is a solution: Data visualization!</a:t>
            </a:r>
            <a:endParaRPr sz="2200"/>
          </a:p>
          <a:p>
            <a:pPr indent="0" lvl="0" marL="0" rtl="0" algn="l">
              <a:spcBef>
                <a:spcPts val="1600"/>
              </a:spcBef>
              <a:spcAft>
                <a:spcPts val="1600"/>
              </a:spcAft>
              <a:buNone/>
            </a:pPr>
            <a:r>
              <a:rPr lang="en" sz="2200"/>
              <a:t>Using a graph where numbers are represented with lines is easier to understand.</a:t>
            </a:r>
            <a:endParaRPr sz="2200"/>
          </a:p>
        </p:txBody>
      </p:sp>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187" name="Shape 4187"/>
        <p:cNvGrpSpPr/>
        <p:nvPr/>
      </p:nvGrpSpPr>
      <p:grpSpPr>
        <a:xfrm>
          <a:off x="0" y="0"/>
          <a:ext cx="0" cy="0"/>
          <a:chOff x="0" y="0"/>
          <a:chExt cx="0" cy="0"/>
        </a:xfrm>
      </p:grpSpPr>
      <p:pic>
        <p:nvPicPr>
          <p:cNvPr descr="PM2.5 Daily AQI Values - Portland-Vancouver-Hillsboro, OR-WA" id="4188" name="Google Shape;4188;p165"/>
          <p:cNvPicPr preferRelativeResize="0"/>
          <p:nvPr/>
        </p:nvPicPr>
        <p:blipFill>
          <a:blip r:embed="rId3">
            <a:alphaModFix/>
          </a:blip>
          <a:stretch>
            <a:fillRect/>
          </a:stretch>
        </p:blipFill>
        <p:spPr>
          <a:xfrm>
            <a:off x="225200" y="1099725"/>
            <a:ext cx="4138501" cy="3448750"/>
          </a:xfrm>
          <a:prstGeom prst="rect">
            <a:avLst/>
          </a:prstGeom>
          <a:noFill/>
          <a:ln>
            <a:noFill/>
          </a:ln>
        </p:spPr>
      </p:pic>
      <p:sp>
        <p:nvSpPr>
          <p:cNvPr id="4189" name="Google Shape;4189;p165"/>
          <p:cNvSpPr txBox="1"/>
          <p:nvPr/>
        </p:nvSpPr>
        <p:spPr>
          <a:xfrm>
            <a:off x="4769350" y="4012650"/>
            <a:ext cx="4138500" cy="2817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a:solidFill>
                  <a:schemeClr val="dk1"/>
                </a:solidFill>
                <a:latin typeface="Nanum Gothic"/>
                <a:ea typeface="Nanum Gothic"/>
                <a:cs typeface="Nanum Gothic"/>
                <a:sym typeface="Nanum Gothic"/>
              </a:rPr>
              <a:t>Number of days per year where the PM 2.5 Value was above a certain threshold.</a:t>
            </a:r>
            <a:endParaRPr>
              <a:solidFill>
                <a:schemeClr val="dk1"/>
              </a:solidFill>
              <a:latin typeface="Nanum Gothic"/>
              <a:ea typeface="Nanum Gothic"/>
              <a:cs typeface="Nanum Gothic"/>
              <a:sym typeface="Nanum Gothic"/>
            </a:endParaRPr>
          </a:p>
        </p:txBody>
      </p:sp>
      <p:pic>
        <p:nvPicPr>
          <p:cNvPr id="4190" name="Google Shape;4190;p165"/>
          <p:cNvPicPr preferRelativeResize="0"/>
          <p:nvPr/>
        </p:nvPicPr>
        <p:blipFill>
          <a:blip r:embed="rId4">
            <a:alphaModFix/>
          </a:blip>
          <a:stretch>
            <a:fillRect/>
          </a:stretch>
        </p:blipFill>
        <p:spPr>
          <a:xfrm>
            <a:off x="4745275" y="2228075"/>
            <a:ext cx="4138498" cy="1768927"/>
          </a:xfrm>
          <a:prstGeom prst="rect">
            <a:avLst/>
          </a:prstGeom>
          <a:noFill/>
          <a:ln>
            <a:noFill/>
          </a:ln>
        </p:spPr>
      </p:pic>
      <p:pic>
        <p:nvPicPr>
          <p:cNvPr id="4191" name="Google Shape;4191;p165"/>
          <p:cNvPicPr preferRelativeResize="0"/>
          <p:nvPr/>
        </p:nvPicPr>
        <p:blipFill>
          <a:blip r:embed="rId5">
            <a:alphaModFix/>
          </a:blip>
          <a:stretch>
            <a:fillRect/>
          </a:stretch>
        </p:blipFill>
        <p:spPr>
          <a:xfrm>
            <a:off x="4745275" y="291125"/>
            <a:ext cx="4138500" cy="1747972"/>
          </a:xfrm>
          <a:prstGeom prst="rect">
            <a:avLst/>
          </a:prstGeom>
          <a:noFill/>
          <a:ln>
            <a:noFill/>
          </a:ln>
        </p:spPr>
      </p:pic>
      <p:sp>
        <p:nvSpPr>
          <p:cNvPr id="4192" name="Google Shape;4192;p165"/>
          <p:cNvSpPr txBox="1"/>
          <p:nvPr/>
        </p:nvSpPr>
        <p:spPr>
          <a:xfrm>
            <a:off x="300450" y="288425"/>
            <a:ext cx="4138500" cy="6609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1800">
                <a:solidFill>
                  <a:schemeClr val="dk1"/>
                </a:solidFill>
                <a:latin typeface="Roboto"/>
                <a:ea typeface="Roboto"/>
                <a:cs typeface="Roboto"/>
                <a:sym typeface="Roboto"/>
              </a:rPr>
              <a:t>EPA visual of Particulate Matter 2.5 </a:t>
            </a:r>
            <a:endParaRPr sz="1800">
              <a:solidFill>
                <a:schemeClr val="dk1"/>
              </a:solidFill>
              <a:latin typeface="Roboto"/>
              <a:ea typeface="Roboto"/>
              <a:cs typeface="Roboto"/>
              <a:sym typeface="Roboto"/>
            </a:endParaRPr>
          </a:p>
          <a:p>
            <a:pPr indent="0" lvl="0" marL="0" rtl="0" algn="ctr">
              <a:spcBef>
                <a:spcPts val="0"/>
              </a:spcBef>
              <a:spcAft>
                <a:spcPts val="0"/>
              </a:spcAft>
              <a:buNone/>
            </a:pPr>
            <a:r>
              <a:rPr lang="en" sz="1800">
                <a:solidFill>
                  <a:schemeClr val="dk1"/>
                </a:solidFill>
                <a:latin typeface="Roboto"/>
                <a:ea typeface="Roboto"/>
                <a:cs typeface="Roboto"/>
                <a:sym typeface="Roboto"/>
              </a:rPr>
              <a:t>in Portland</a:t>
            </a:r>
            <a:endParaRPr sz="1800">
              <a:solidFill>
                <a:schemeClr val="dk1"/>
              </a:solidFill>
              <a:latin typeface="Roboto"/>
              <a:ea typeface="Roboto"/>
              <a:cs typeface="Roboto"/>
              <a:sym typeface="Roboto"/>
            </a:endParaRPr>
          </a:p>
        </p:txBody>
      </p:sp>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196" name="Shape 4196"/>
        <p:cNvGrpSpPr/>
        <p:nvPr/>
      </p:nvGrpSpPr>
      <p:grpSpPr>
        <a:xfrm>
          <a:off x="0" y="0"/>
          <a:ext cx="0" cy="0"/>
          <a:chOff x="0" y="0"/>
          <a:chExt cx="0" cy="0"/>
        </a:xfrm>
      </p:grpSpPr>
      <p:pic>
        <p:nvPicPr>
          <p:cNvPr id="4197" name="Google Shape;4197;p166"/>
          <p:cNvPicPr preferRelativeResize="0"/>
          <p:nvPr/>
        </p:nvPicPr>
        <p:blipFill>
          <a:blip r:embed="rId3">
            <a:alphaModFix/>
          </a:blip>
          <a:stretch>
            <a:fillRect/>
          </a:stretch>
        </p:blipFill>
        <p:spPr>
          <a:xfrm>
            <a:off x="177725" y="1138925"/>
            <a:ext cx="4102125" cy="3418425"/>
          </a:xfrm>
          <a:prstGeom prst="rect">
            <a:avLst/>
          </a:prstGeom>
          <a:noFill/>
          <a:ln>
            <a:noFill/>
          </a:ln>
        </p:spPr>
      </p:pic>
      <p:pic>
        <p:nvPicPr>
          <p:cNvPr id="4198" name="Google Shape;4198;p166"/>
          <p:cNvPicPr preferRelativeResize="0"/>
          <p:nvPr/>
        </p:nvPicPr>
        <p:blipFill>
          <a:blip r:embed="rId4">
            <a:alphaModFix/>
          </a:blip>
          <a:stretch>
            <a:fillRect/>
          </a:stretch>
        </p:blipFill>
        <p:spPr>
          <a:xfrm>
            <a:off x="4865775" y="2368425"/>
            <a:ext cx="4102125" cy="1725789"/>
          </a:xfrm>
          <a:prstGeom prst="rect">
            <a:avLst/>
          </a:prstGeom>
          <a:noFill/>
          <a:ln>
            <a:noFill/>
          </a:ln>
        </p:spPr>
      </p:pic>
      <p:pic>
        <p:nvPicPr>
          <p:cNvPr id="4199" name="Google Shape;4199;p166"/>
          <p:cNvPicPr preferRelativeResize="0"/>
          <p:nvPr/>
        </p:nvPicPr>
        <p:blipFill>
          <a:blip r:embed="rId5">
            <a:alphaModFix/>
          </a:blip>
          <a:stretch>
            <a:fillRect/>
          </a:stretch>
        </p:blipFill>
        <p:spPr>
          <a:xfrm>
            <a:off x="4865775" y="401990"/>
            <a:ext cx="4102125" cy="1725810"/>
          </a:xfrm>
          <a:prstGeom prst="rect">
            <a:avLst/>
          </a:prstGeom>
          <a:noFill/>
          <a:ln>
            <a:noFill/>
          </a:ln>
        </p:spPr>
      </p:pic>
      <p:sp>
        <p:nvSpPr>
          <p:cNvPr id="4200" name="Google Shape;4200;p166"/>
          <p:cNvSpPr txBox="1"/>
          <p:nvPr/>
        </p:nvSpPr>
        <p:spPr>
          <a:xfrm>
            <a:off x="4865775" y="4171675"/>
            <a:ext cx="4102200" cy="6156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
                <a:solidFill>
                  <a:schemeClr val="dk1"/>
                </a:solidFill>
                <a:latin typeface="Nanum Gothic"/>
                <a:ea typeface="Nanum Gothic"/>
                <a:cs typeface="Nanum Gothic"/>
                <a:sym typeface="Nanum Gothic"/>
              </a:rPr>
              <a:t>Number of days per year where the PM 2.5 Value was above a certain threshold.</a:t>
            </a:r>
            <a:endParaRPr>
              <a:solidFill>
                <a:schemeClr val="dk1"/>
              </a:solidFill>
            </a:endParaRPr>
          </a:p>
        </p:txBody>
      </p:sp>
      <p:sp>
        <p:nvSpPr>
          <p:cNvPr id="4201" name="Google Shape;4201;p166"/>
          <p:cNvSpPr txBox="1"/>
          <p:nvPr/>
        </p:nvSpPr>
        <p:spPr>
          <a:xfrm>
            <a:off x="372550" y="336500"/>
            <a:ext cx="3797400" cy="6156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1800">
                <a:solidFill>
                  <a:schemeClr val="dk1"/>
                </a:solidFill>
                <a:latin typeface="Roboto"/>
                <a:ea typeface="Roboto"/>
                <a:cs typeface="Roboto"/>
                <a:sym typeface="Roboto"/>
              </a:rPr>
              <a:t>EPA visual of Particulate Matter 2.5 </a:t>
            </a:r>
            <a:endParaRPr sz="1800">
              <a:solidFill>
                <a:schemeClr val="dk1"/>
              </a:solidFill>
              <a:latin typeface="Roboto"/>
              <a:ea typeface="Roboto"/>
              <a:cs typeface="Roboto"/>
              <a:sym typeface="Roboto"/>
            </a:endParaRPr>
          </a:p>
          <a:p>
            <a:pPr indent="0" lvl="0" marL="0" rtl="0" algn="ctr">
              <a:spcBef>
                <a:spcPts val="0"/>
              </a:spcBef>
              <a:spcAft>
                <a:spcPts val="0"/>
              </a:spcAft>
              <a:buNone/>
            </a:pPr>
            <a:r>
              <a:rPr lang="en" sz="1800">
                <a:solidFill>
                  <a:schemeClr val="dk1"/>
                </a:solidFill>
                <a:latin typeface="Roboto"/>
                <a:ea typeface="Roboto"/>
                <a:cs typeface="Roboto"/>
                <a:sym typeface="Roboto"/>
              </a:rPr>
              <a:t>in Los Angeles</a:t>
            </a:r>
            <a:endParaRPr sz="1800">
              <a:solidFill>
                <a:schemeClr val="dk1"/>
              </a:solidFill>
              <a:latin typeface="Roboto"/>
              <a:ea typeface="Roboto"/>
              <a:cs typeface="Roboto"/>
              <a:sym typeface="Roboto"/>
            </a:endParaRPr>
          </a:p>
        </p:txBody>
      </p:sp>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205" name="Shape 4205"/>
        <p:cNvGrpSpPr/>
        <p:nvPr/>
      </p:nvGrpSpPr>
      <p:grpSpPr>
        <a:xfrm>
          <a:off x="0" y="0"/>
          <a:ext cx="0" cy="0"/>
          <a:chOff x="0" y="0"/>
          <a:chExt cx="0" cy="0"/>
        </a:xfrm>
      </p:grpSpPr>
      <p:sp>
        <p:nvSpPr>
          <p:cNvPr id="4206" name="Google Shape;4206;p167"/>
          <p:cNvSpPr txBox="1"/>
          <p:nvPr>
            <p:ph idx="1" type="body"/>
          </p:nvPr>
        </p:nvSpPr>
        <p:spPr>
          <a:xfrm>
            <a:off x="387900" y="1178500"/>
            <a:ext cx="8368200" cy="3491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2200"/>
              <a:t>When you see a graph, it’s important to look at the values and the kind of charts and ranges presented. The person who made the graph wants to tell you a story and you have to think critically about it. </a:t>
            </a:r>
            <a:endParaRPr sz="2200"/>
          </a:p>
          <a:p>
            <a:pPr indent="0" lvl="0" marL="0" rtl="0" algn="l">
              <a:spcBef>
                <a:spcPts val="1600"/>
              </a:spcBef>
              <a:spcAft>
                <a:spcPts val="1600"/>
              </a:spcAft>
              <a:buNone/>
            </a:pPr>
            <a:r>
              <a:rPr lang="en" sz="2200"/>
              <a:t>A student at Lewis &amp; Clark College took the raw data and made another tile plot using the same ranges and found a very different picture.</a:t>
            </a:r>
            <a:endParaRPr sz="2200"/>
          </a:p>
        </p:txBody>
      </p:sp>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210" name="Shape 4210"/>
        <p:cNvGrpSpPr/>
        <p:nvPr/>
      </p:nvGrpSpPr>
      <p:grpSpPr>
        <a:xfrm>
          <a:off x="0" y="0"/>
          <a:ext cx="0" cy="0"/>
          <a:chOff x="0" y="0"/>
          <a:chExt cx="0" cy="0"/>
        </a:xfrm>
      </p:grpSpPr>
      <p:pic>
        <p:nvPicPr>
          <p:cNvPr id="4211" name="Google Shape;4211;p168"/>
          <p:cNvPicPr preferRelativeResize="0"/>
          <p:nvPr/>
        </p:nvPicPr>
        <p:blipFill>
          <a:blip r:embed="rId3">
            <a:alphaModFix/>
          </a:blip>
          <a:stretch>
            <a:fillRect/>
          </a:stretch>
        </p:blipFill>
        <p:spPr>
          <a:xfrm>
            <a:off x="150300" y="985450"/>
            <a:ext cx="8843400" cy="3557200"/>
          </a:xfrm>
          <a:prstGeom prst="rect">
            <a:avLst/>
          </a:prstGeom>
          <a:noFill/>
          <a:ln>
            <a:noFill/>
          </a:ln>
        </p:spPr>
      </p:pic>
      <p:sp>
        <p:nvSpPr>
          <p:cNvPr id="4212" name="Google Shape;4212;p168"/>
          <p:cNvSpPr txBox="1"/>
          <p:nvPr/>
        </p:nvSpPr>
        <p:spPr>
          <a:xfrm>
            <a:off x="729575" y="288425"/>
            <a:ext cx="5143500" cy="6489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3000">
                <a:solidFill>
                  <a:schemeClr val="dk1"/>
                </a:solidFill>
                <a:latin typeface="Roboto Slab"/>
                <a:ea typeface="Roboto Slab"/>
                <a:cs typeface="Roboto Slab"/>
                <a:sym typeface="Roboto Slab"/>
              </a:rPr>
              <a:t>PDX accurate data</a:t>
            </a:r>
            <a:endParaRPr sz="3000">
              <a:solidFill>
                <a:schemeClr val="dk1"/>
              </a:solidFill>
              <a:latin typeface="Roboto Slab"/>
              <a:ea typeface="Roboto Slab"/>
              <a:cs typeface="Roboto Slab"/>
              <a:sym typeface="Roboto Slab"/>
            </a:endParaRPr>
          </a:p>
          <a:p>
            <a:pPr indent="0" lvl="0" marL="0" rtl="0" algn="l">
              <a:spcBef>
                <a:spcPts val="0"/>
              </a:spcBef>
              <a:spcAft>
                <a:spcPts val="0"/>
              </a:spcAft>
              <a:buNone/>
            </a:pPr>
            <a:r>
              <a:t/>
            </a:r>
            <a:endParaRPr sz="1800">
              <a:solidFill>
                <a:schemeClr val="dk1"/>
              </a:solidFill>
              <a:latin typeface="Roboto"/>
              <a:ea typeface="Roboto"/>
              <a:cs typeface="Roboto"/>
              <a:sym typeface="Roboto"/>
            </a:endParaRPr>
          </a:p>
        </p:txBody>
      </p:sp>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216" name="Shape 4216"/>
        <p:cNvGrpSpPr/>
        <p:nvPr/>
      </p:nvGrpSpPr>
      <p:grpSpPr>
        <a:xfrm>
          <a:off x="0" y="0"/>
          <a:ext cx="0" cy="0"/>
          <a:chOff x="0" y="0"/>
          <a:chExt cx="0" cy="0"/>
        </a:xfrm>
      </p:grpSpPr>
      <p:sp>
        <p:nvSpPr>
          <p:cNvPr id="4217" name="Google Shape;4217;p169"/>
          <p:cNvSpPr txBox="1"/>
          <p:nvPr>
            <p:ph type="title"/>
          </p:nvPr>
        </p:nvSpPr>
        <p:spPr>
          <a:xfrm>
            <a:off x="345500" y="442075"/>
            <a:ext cx="2520300" cy="8052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LA EPA Data</a:t>
            </a:r>
            <a:endParaRPr/>
          </a:p>
        </p:txBody>
      </p:sp>
      <p:pic>
        <p:nvPicPr>
          <p:cNvPr id="4218" name="Google Shape;4218;p169"/>
          <p:cNvPicPr preferRelativeResize="0"/>
          <p:nvPr/>
        </p:nvPicPr>
        <p:blipFill>
          <a:blip r:embed="rId3">
            <a:alphaModFix/>
          </a:blip>
          <a:stretch>
            <a:fillRect/>
          </a:stretch>
        </p:blipFill>
        <p:spPr>
          <a:xfrm>
            <a:off x="3091100" y="190900"/>
            <a:ext cx="5714026" cy="4761675"/>
          </a:xfrm>
          <a:prstGeom prst="rect">
            <a:avLst/>
          </a:prstGeom>
          <a:noFill/>
          <a:ln>
            <a:noFill/>
          </a:ln>
        </p:spPr>
      </p:pic>
      <p:sp>
        <p:nvSpPr>
          <p:cNvPr id="4219" name="Google Shape;4219;p169"/>
          <p:cNvSpPr txBox="1"/>
          <p:nvPr/>
        </p:nvSpPr>
        <p:spPr>
          <a:xfrm>
            <a:off x="287900" y="1407300"/>
            <a:ext cx="2577900" cy="2864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2200">
                <a:solidFill>
                  <a:schemeClr val="dk1"/>
                </a:solidFill>
                <a:latin typeface="Roboto"/>
                <a:ea typeface="Roboto"/>
                <a:cs typeface="Roboto"/>
                <a:sym typeface="Roboto"/>
              </a:rPr>
              <a:t>Let’s go back to the original LA graph made by the EPA software. </a:t>
            </a:r>
            <a:endParaRPr sz="2200">
              <a:solidFill>
                <a:schemeClr val="dk1"/>
              </a:solidFill>
              <a:latin typeface="Roboto"/>
              <a:ea typeface="Roboto"/>
              <a:cs typeface="Roboto"/>
              <a:sym typeface="Roboto"/>
            </a:endParaRPr>
          </a:p>
          <a:p>
            <a:pPr indent="0" lvl="0" marL="0" rtl="0" algn="l">
              <a:spcBef>
                <a:spcPts val="0"/>
              </a:spcBef>
              <a:spcAft>
                <a:spcPts val="0"/>
              </a:spcAft>
              <a:buNone/>
            </a:pPr>
            <a:r>
              <a:t/>
            </a:r>
            <a:endParaRPr sz="2200">
              <a:solidFill>
                <a:schemeClr val="dk1"/>
              </a:solidFill>
              <a:latin typeface="Roboto"/>
              <a:ea typeface="Roboto"/>
              <a:cs typeface="Roboto"/>
              <a:sym typeface="Roboto"/>
            </a:endParaRPr>
          </a:p>
          <a:p>
            <a:pPr indent="0" lvl="0" marL="0" rtl="0" algn="l">
              <a:spcBef>
                <a:spcPts val="0"/>
              </a:spcBef>
              <a:spcAft>
                <a:spcPts val="0"/>
              </a:spcAft>
              <a:buNone/>
            </a:pPr>
            <a:r>
              <a:rPr lang="en" sz="2200">
                <a:solidFill>
                  <a:schemeClr val="dk1"/>
                </a:solidFill>
                <a:latin typeface="Roboto"/>
                <a:ea typeface="Roboto"/>
                <a:cs typeface="Roboto"/>
                <a:sym typeface="Roboto"/>
              </a:rPr>
              <a:t>What do you think the accurate visualization will look like?</a:t>
            </a:r>
            <a:endParaRPr sz="2200">
              <a:solidFill>
                <a:schemeClr val="dk1"/>
              </a:solidFill>
              <a:latin typeface="Roboto"/>
              <a:ea typeface="Roboto"/>
              <a:cs typeface="Roboto"/>
              <a:sym typeface="Roboto"/>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016" name="Shape 4016"/>
        <p:cNvGrpSpPr/>
        <p:nvPr/>
      </p:nvGrpSpPr>
      <p:grpSpPr>
        <a:xfrm>
          <a:off x="0" y="0"/>
          <a:ext cx="0" cy="0"/>
          <a:chOff x="0" y="0"/>
          <a:chExt cx="0" cy="0"/>
        </a:xfrm>
      </p:grpSpPr>
      <p:sp>
        <p:nvSpPr>
          <p:cNvPr id="4017" name="Google Shape;4017;p143"/>
          <p:cNvSpPr txBox="1"/>
          <p:nvPr>
            <p:ph idx="1" type="body"/>
          </p:nvPr>
        </p:nvSpPr>
        <p:spPr>
          <a:xfrm>
            <a:off x="311700" y="4230575"/>
            <a:ext cx="5998800" cy="605100"/>
          </a:xfrm>
          <a:prstGeom prst="rect">
            <a:avLst/>
          </a:prstGeom>
        </p:spPr>
        <p:txBody>
          <a:bodyPr anchorCtr="0" anchor="ctr" bIns="91425" lIns="91425" spcFirstLastPara="1" rIns="91425" wrap="square" tIns="91425">
            <a:normAutofit/>
          </a:bodyPr>
          <a:lstStyle/>
          <a:p>
            <a:pPr indent="0" lvl="0" marL="0" rtl="0" algn="l">
              <a:spcBef>
                <a:spcPts val="0"/>
              </a:spcBef>
              <a:spcAft>
                <a:spcPts val="0"/>
              </a:spcAft>
              <a:buNone/>
            </a:pPr>
            <a:r>
              <a:rPr lang="en"/>
              <a:t>Pages of a book</a:t>
            </a:r>
            <a:endParaRPr/>
          </a:p>
        </p:txBody>
      </p:sp>
      <p:pic>
        <p:nvPicPr>
          <p:cNvPr id="4018" name="Google Shape;4018;p143"/>
          <p:cNvPicPr preferRelativeResize="0"/>
          <p:nvPr/>
        </p:nvPicPr>
        <p:blipFill>
          <a:blip r:embed="rId3">
            <a:alphaModFix/>
          </a:blip>
          <a:stretch>
            <a:fillRect/>
          </a:stretch>
        </p:blipFill>
        <p:spPr>
          <a:xfrm>
            <a:off x="152400" y="152400"/>
            <a:ext cx="5935177" cy="3925775"/>
          </a:xfrm>
          <a:prstGeom prst="rect">
            <a:avLst/>
          </a:prstGeom>
          <a:noFill/>
          <a:ln>
            <a:noFill/>
          </a:ln>
        </p:spPr>
      </p:pic>
    </p:spTree>
  </p:cSld>
  <p:clrMapOvr>
    <a:masterClrMapping/>
  </p:clrMapOvr>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223" name="Shape 4223"/>
        <p:cNvGrpSpPr/>
        <p:nvPr/>
      </p:nvGrpSpPr>
      <p:grpSpPr>
        <a:xfrm>
          <a:off x="0" y="0"/>
          <a:ext cx="0" cy="0"/>
          <a:chOff x="0" y="0"/>
          <a:chExt cx="0" cy="0"/>
        </a:xfrm>
      </p:grpSpPr>
      <p:sp>
        <p:nvSpPr>
          <p:cNvPr id="4224" name="Google Shape;4224;p170"/>
          <p:cNvSpPr txBox="1"/>
          <p:nvPr>
            <p:ph type="title"/>
          </p:nvPr>
        </p:nvSpPr>
        <p:spPr>
          <a:xfrm>
            <a:off x="611025" y="275725"/>
            <a:ext cx="8368200" cy="6861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LA accurate data</a:t>
            </a:r>
            <a:endParaRPr/>
          </a:p>
        </p:txBody>
      </p:sp>
      <p:pic>
        <p:nvPicPr>
          <p:cNvPr id="4225" name="Google Shape;4225;p170"/>
          <p:cNvPicPr preferRelativeResize="0"/>
          <p:nvPr/>
        </p:nvPicPr>
        <p:blipFill>
          <a:blip r:embed="rId3">
            <a:alphaModFix/>
          </a:blip>
          <a:stretch>
            <a:fillRect/>
          </a:stretch>
        </p:blipFill>
        <p:spPr>
          <a:xfrm>
            <a:off x="0" y="961817"/>
            <a:ext cx="9144000" cy="3219867"/>
          </a:xfrm>
          <a:prstGeom prst="rect">
            <a:avLst/>
          </a:prstGeom>
          <a:noFill/>
          <a:ln>
            <a:noFill/>
          </a:ln>
        </p:spPr>
      </p:pic>
    </p:spTree>
  </p:cSld>
  <p:clrMapOvr>
    <a:masterClrMapping/>
  </p:clrMapOvr>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229" name="Shape 4229"/>
        <p:cNvGrpSpPr/>
        <p:nvPr/>
      </p:nvGrpSpPr>
      <p:grpSpPr>
        <a:xfrm>
          <a:off x="0" y="0"/>
          <a:ext cx="0" cy="0"/>
          <a:chOff x="0" y="0"/>
          <a:chExt cx="0" cy="0"/>
        </a:xfrm>
      </p:grpSpPr>
      <p:sp>
        <p:nvSpPr>
          <p:cNvPr id="4230" name="Google Shape;4230;p171"/>
          <p:cNvSpPr txBox="1"/>
          <p:nvPr>
            <p:ph type="title"/>
          </p:nvPr>
        </p:nvSpPr>
        <p:spPr>
          <a:xfrm>
            <a:off x="720000" y="445025"/>
            <a:ext cx="77040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Questions</a:t>
            </a:r>
            <a:endParaRPr/>
          </a:p>
        </p:txBody>
      </p:sp>
      <p:sp>
        <p:nvSpPr>
          <p:cNvPr id="4231" name="Google Shape;4231;p171"/>
          <p:cNvSpPr txBox="1"/>
          <p:nvPr>
            <p:ph idx="1" type="body"/>
          </p:nvPr>
        </p:nvSpPr>
        <p:spPr>
          <a:xfrm>
            <a:off x="720000" y="1139552"/>
            <a:ext cx="7704000" cy="3416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sz="2200"/>
          </a:p>
          <a:p>
            <a:pPr indent="0" lvl="0" marL="0" rtl="0" algn="l">
              <a:spcBef>
                <a:spcPts val="1600"/>
              </a:spcBef>
              <a:spcAft>
                <a:spcPts val="0"/>
              </a:spcAft>
              <a:buNone/>
            </a:pPr>
            <a:r>
              <a:rPr lang="en" sz="2200"/>
              <a:t>If you were given the raw data, what other patterns would you like to look at? </a:t>
            </a:r>
            <a:endParaRPr sz="2200"/>
          </a:p>
          <a:p>
            <a:pPr indent="0" lvl="0" marL="0" rtl="0" algn="l">
              <a:spcBef>
                <a:spcPts val="1600"/>
              </a:spcBef>
              <a:spcAft>
                <a:spcPts val="0"/>
              </a:spcAft>
              <a:buNone/>
            </a:pPr>
            <a:r>
              <a:rPr lang="en" sz="2200"/>
              <a:t>Would you be interested in the AQI in other regions?</a:t>
            </a:r>
            <a:endParaRPr sz="2200"/>
          </a:p>
          <a:p>
            <a:pPr indent="0" lvl="0" marL="0" rtl="0" algn="l">
              <a:spcBef>
                <a:spcPts val="1600"/>
              </a:spcBef>
              <a:spcAft>
                <a:spcPts val="1600"/>
              </a:spcAft>
              <a:buNone/>
            </a:pPr>
            <a:r>
              <a:rPr lang="en" sz="2200"/>
              <a:t>What questions do you have about data science or data visualization?</a:t>
            </a:r>
            <a:endParaRPr sz="2200"/>
          </a:p>
        </p:txBody>
      </p:sp>
    </p:spTree>
  </p:cSld>
  <p:clrMapOvr>
    <a:masterClrMapping/>
  </p:clrMapOvr>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235" name="Shape 4235"/>
        <p:cNvGrpSpPr/>
        <p:nvPr/>
      </p:nvGrpSpPr>
      <p:grpSpPr>
        <a:xfrm>
          <a:off x="0" y="0"/>
          <a:ext cx="0" cy="0"/>
          <a:chOff x="0" y="0"/>
          <a:chExt cx="0" cy="0"/>
        </a:xfrm>
      </p:grpSpPr>
      <p:sp>
        <p:nvSpPr>
          <p:cNvPr id="4236" name="Google Shape;4236;p172"/>
          <p:cNvSpPr txBox="1"/>
          <p:nvPr>
            <p:ph type="title"/>
          </p:nvPr>
        </p:nvSpPr>
        <p:spPr>
          <a:xfrm>
            <a:off x="720000" y="445025"/>
            <a:ext cx="7704000" cy="5727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lang="en"/>
              <a:t>Exit Ticket</a:t>
            </a:r>
            <a:endParaRPr/>
          </a:p>
        </p:txBody>
      </p:sp>
      <p:sp>
        <p:nvSpPr>
          <p:cNvPr id="4237" name="Google Shape;4237;p172"/>
          <p:cNvSpPr txBox="1"/>
          <p:nvPr/>
        </p:nvSpPr>
        <p:spPr>
          <a:xfrm>
            <a:off x="477450" y="1117675"/>
            <a:ext cx="8225100" cy="1280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sz="2000">
              <a:solidFill>
                <a:schemeClr val="dk1"/>
              </a:solidFill>
              <a:latin typeface="Barlow"/>
              <a:ea typeface="Barlow"/>
              <a:cs typeface="Barlow"/>
              <a:sym typeface="Barlow"/>
            </a:endParaRPr>
          </a:p>
        </p:txBody>
      </p:sp>
      <p:pic>
        <p:nvPicPr>
          <p:cNvPr id="4238" name="Google Shape;4238;p172"/>
          <p:cNvPicPr preferRelativeResize="0"/>
          <p:nvPr/>
        </p:nvPicPr>
        <p:blipFill>
          <a:blip r:embed="rId3">
            <a:alphaModFix/>
          </a:blip>
          <a:stretch>
            <a:fillRect/>
          </a:stretch>
        </p:blipFill>
        <p:spPr>
          <a:xfrm>
            <a:off x="236988" y="1997050"/>
            <a:ext cx="8670031" cy="2440625"/>
          </a:xfrm>
          <a:prstGeom prst="rect">
            <a:avLst/>
          </a:prstGeom>
          <a:noFill/>
          <a:ln>
            <a:noFill/>
          </a:ln>
        </p:spPr>
      </p:pic>
    </p:spTree>
  </p:cSld>
  <p:clrMapOvr>
    <a:masterClrMapping/>
  </p:clrMapOvr>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000000"/>
        </a:solidFill>
      </p:bgPr>
    </p:bg>
    <p:spTree>
      <p:nvGrpSpPr>
        <p:cNvPr id="4242" name="Shape 4242"/>
        <p:cNvGrpSpPr/>
        <p:nvPr/>
      </p:nvGrpSpPr>
      <p:grpSpPr>
        <a:xfrm>
          <a:off x="0" y="0"/>
          <a:ext cx="0" cy="0"/>
          <a:chOff x="0" y="0"/>
          <a:chExt cx="0" cy="0"/>
        </a:xfrm>
      </p:grpSpPr>
      <p:grpSp>
        <p:nvGrpSpPr>
          <p:cNvPr id="4243" name="Google Shape;4243;p173"/>
          <p:cNvGrpSpPr/>
          <p:nvPr/>
        </p:nvGrpSpPr>
        <p:grpSpPr>
          <a:xfrm>
            <a:off x="-69276" y="-3"/>
            <a:ext cx="9293596" cy="5288794"/>
            <a:chOff x="81038" y="85306"/>
            <a:chExt cx="8981923" cy="5544391"/>
          </a:xfrm>
        </p:grpSpPr>
        <p:pic>
          <p:nvPicPr>
            <p:cNvPr id="4244" name="Google Shape;4244;p173"/>
            <p:cNvPicPr preferRelativeResize="0"/>
            <p:nvPr/>
          </p:nvPicPr>
          <p:blipFill rotWithShape="1">
            <a:blip r:embed="rId3">
              <a:alphaModFix/>
            </a:blip>
            <a:srcRect b="0" l="2114" r="15628" t="0"/>
            <a:stretch/>
          </p:blipFill>
          <p:spPr>
            <a:xfrm>
              <a:off x="81038" y="85306"/>
              <a:ext cx="8981923" cy="5544391"/>
            </a:xfrm>
            <a:prstGeom prst="rect">
              <a:avLst/>
            </a:prstGeom>
            <a:noFill/>
            <a:ln>
              <a:noFill/>
            </a:ln>
          </p:spPr>
        </p:pic>
        <p:sp>
          <p:nvSpPr>
            <p:cNvPr id="4245" name="Google Shape;4245;p173"/>
            <p:cNvSpPr/>
            <p:nvPr/>
          </p:nvSpPr>
          <p:spPr>
            <a:xfrm>
              <a:off x="594956" y="1557921"/>
              <a:ext cx="3809100" cy="3378600"/>
            </a:xfrm>
            <a:prstGeom prst="roundRect">
              <a:avLst>
                <a:gd fmla="val 16667" name="adj"/>
              </a:avLst>
            </a:prstGeom>
            <a:solidFill>
              <a:schemeClr val="lt2"/>
            </a:solidFill>
            <a:ln cap="flat" cmpd="sng" w="9525">
              <a:solidFill>
                <a:schemeClr val="dk2"/>
              </a:solidFill>
              <a:prstDash val="solid"/>
              <a:round/>
              <a:headEnd len="sm" w="sm" type="none"/>
              <a:tailEnd len="sm" w="sm" type="none"/>
            </a:ln>
            <a:effectLst>
              <a:outerShdw blurRad="57150" rotWithShape="0" algn="bl" dir="3360000" dist="114300">
                <a:srgbClr val="000000">
                  <a:alpha val="50000"/>
                </a:srgbClr>
              </a:outerShdw>
            </a:effectLst>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4246" name="Google Shape;4246;p173"/>
          <p:cNvSpPr/>
          <p:nvPr/>
        </p:nvSpPr>
        <p:spPr>
          <a:xfrm>
            <a:off x="4585124" y="2400325"/>
            <a:ext cx="4059900" cy="834000"/>
          </a:xfrm>
          <a:prstGeom prst="roundRect">
            <a:avLst>
              <a:gd fmla="val 16667" name="adj"/>
            </a:avLst>
          </a:prstGeom>
          <a:solidFill>
            <a:schemeClr val="lt2"/>
          </a:solidFill>
          <a:ln cap="flat" cmpd="sng" w="9525">
            <a:solidFill>
              <a:schemeClr val="dk2"/>
            </a:solidFill>
            <a:prstDash val="solid"/>
            <a:round/>
            <a:headEnd len="sm" w="sm" type="none"/>
            <a:tailEnd len="sm" w="sm" type="none"/>
          </a:ln>
          <a:effectLst>
            <a:outerShdw blurRad="57150" rotWithShape="0" algn="bl" dir="4200000" dist="85725">
              <a:srgbClr val="000000">
                <a:alpha val="50000"/>
              </a:srgbClr>
            </a:outerShdw>
          </a:effectLst>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247" name="Google Shape;4247;p173"/>
          <p:cNvSpPr/>
          <p:nvPr/>
        </p:nvSpPr>
        <p:spPr>
          <a:xfrm>
            <a:off x="462475" y="535175"/>
            <a:ext cx="3995100" cy="650700"/>
          </a:xfrm>
          <a:prstGeom prst="roundRect">
            <a:avLst>
              <a:gd fmla="val 16667" name="adj"/>
            </a:avLst>
          </a:prstGeom>
          <a:solidFill>
            <a:schemeClr val="lt2"/>
          </a:solidFill>
          <a:ln cap="flat" cmpd="sng" w="9525">
            <a:solidFill>
              <a:schemeClr val="dk2"/>
            </a:solidFill>
            <a:prstDash val="solid"/>
            <a:round/>
            <a:headEnd len="sm" w="sm" type="none"/>
            <a:tailEnd len="sm" w="sm" type="none"/>
          </a:ln>
          <a:effectLst>
            <a:outerShdw blurRad="57150" rotWithShape="0" algn="bl" dir="3480000" dist="76200">
              <a:srgbClr val="000000">
                <a:alpha val="50000"/>
              </a:srgbClr>
            </a:outerShdw>
          </a:effectLst>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248" name="Google Shape;4248;p173"/>
          <p:cNvSpPr/>
          <p:nvPr/>
        </p:nvSpPr>
        <p:spPr>
          <a:xfrm>
            <a:off x="4606802" y="535175"/>
            <a:ext cx="1839900" cy="1692300"/>
          </a:xfrm>
          <a:prstGeom prst="roundRect">
            <a:avLst>
              <a:gd fmla="val 16667" name="adj"/>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249" name="Google Shape;4249;p173"/>
          <p:cNvSpPr/>
          <p:nvPr/>
        </p:nvSpPr>
        <p:spPr>
          <a:xfrm>
            <a:off x="4585177" y="535250"/>
            <a:ext cx="1839900" cy="1692300"/>
          </a:xfrm>
          <a:prstGeom prst="roundRect">
            <a:avLst>
              <a:gd fmla="val 16667" name="adj"/>
            </a:avLst>
          </a:prstGeom>
          <a:solidFill>
            <a:schemeClr val="lt2"/>
          </a:solidFill>
          <a:ln cap="flat" cmpd="sng" w="9525">
            <a:solidFill>
              <a:schemeClr val="dk2"/>
            </a:solidFill>
            <a:prstDash val="solid"/>
            <a:round/>
            <a:headEnd len="sm" w="sm" type="none"/>
            <a:tailEnd len="sm" w="sm" type="none"/>
          </a:ln>
          <a:effectLst>
            <a:outerShdw blurRad="57150" rotWithShape="0" algn="bl" dir="3600000" dist="76200">
              <a:srgbClr val="000000">
                <a:alpha val="50000"/>
              </a:srgbClr>
            </a:outerShdw>
          </a:effectLst>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4250" name="Google Shape;4250;p173"/>
          <p:cNvPicPr preferRelativeResize="0"/>
          <p:nvPr/>
        </p:nvPicPr>
        <p:blipFill>
          <a:blip r:embed="rId4">
            <a:alphaModFix/>
          </a:blip>
          <a:stretch>
            <a:fillRect/>
          </a:stretch>
        </p:blipFill>
        <p:spPr>
          <a:xfrm>
            <a:off x="397568" y="422325"/>
            <a:ext cx="189226" cy="218064"/>
          </a:xfrm>
          <a:prstGeom prst="rect">
            <a:avLst/>
          </a:prstGeom>
          <a:noFill/>
          <a:ln>
            <a:noFill/>
          </a:ln>
          <a:effectLst>
            <a:outerShdw blurRad="57150" rotWithShape="0" algn="bl" dir="3660000" dist="47625">
              <a:srgbClr val="000000">
                <a:alpha val="50000"/>
              </a:srgbClr>
            </a:outerShdw>
          </a:effectLst>
        </p:spPr>
      </p:pic>
      <p:pic>
        <p:nvPicPr>
          <p:cNvPr id="4251" name="Google Shape;4251;p173"/>
          <p:cNvPicPr preferRelativeResize="0"/>
          <p:nvPr/>
        </p:nvPicPr>
        <p:blipFill>
          <a:blip r:embed="rId5">
            <a:alphaModFix/>
          </a:blip>
          <a:stretch>
            <a:fillRect/>
          </a:stretch>
        </p:blipFill>
        <p:spPr>
          <a:xfrm>
            <a:off x="4859727" y="422318"/>
            <a:ext cx="201053" cy="218064"/>
          </a:xfrm>
          <a:prstGeom prst="rect">
            <a:avLst/>
          </a:prstGeom>
          <a:noFill/>
          <a:ln>
            <a:noFill/>
          </a:ln>
          <a:effectLst>
            <a:outerShdw blurRad="57150" rotWithShape="0" algn="bl" dir="3540000" dist="47625">
              <a:srgbClr val="000000">
                <a:alpha val="50000"/>
              </a:srgbClr>
            </a:outerShdw>
          </a:effectLst>
        </p:spPr>
      </p:pic>
      <p:pic>
        <p:nvPicPr>
          <p:cNvPr id="4252" name="Google Shape;4252;p173"/>
          <p:cNvPicPr preferRelativeResize="0"/>
          <p:nvPr/>
        </p:nvPicPr>
        <p:blipFill>
          <a:blip r:embed="rId6">
            <a:alphaModFix/>
          </a:blip>
          <a:stretch>
            <a:fillRect/>
          </a:stretch>
        </p:blipFill>
        <p:spPr>
          <a:xfrm>
            <a:off x="4476199" y="2304421"/>
            <a:ext cx="191591" cy="218064"/>
          </a:xfrm>
          <a:prstGeom prst="rect">
            <a:avLst/>
          </a:prstGeom>
          <a:noFill/>
          <a:ln>
            <a:noFill/>
          </a:ln>
          <a:effectLst>
            <a:outerShdw blurRad="57150" rotWithShape="0" algn="bl" dir="3660000" dist="47625">
              <a:srgbClr val="000000">
                <a:alpha val="50000"/>
              </a:srgbClr>
            </a:outerShdw>
          </a:effectLst>
        </p:spPr>
      </p:pic>
      <p:pic>
        <p:nvPicPr>
          <p:cNvPr id="4253" name="Google Shape;4253;p173"/>
          <p:cNvPicPr preferRelativeResize="0"/>
          <p:nvPr/>
        </p:nvPicPr>
        <p:blipFill>
          <a:blip r:embed="rId7">
            <a:alphaModFix/>
          </a:blip>
          <a:stretch>
            <a:fillRect/>
          </a:stretch>
        </p:blipFill>
        <p:spPr>
          <a:xfrm>
            <a:off x="6043136" y="3407102"/>
            <a:ext cx="191591" cy="218064"/>
          </a:xfrm>
          <a:prstGeom prst="rect">
            <a:avLst/>
          </a:prstGeom>
          <a:noFill/>
          <a:ln>
            <a:noFill/>
          </a:ln>
          <a:effectLst>
            <a:outerShdw blurRad="57150" rotWithShape="0" algn="bl" dir="3660000" dist="47625">
              <a:srgbClr val="000000">
                <a:alpha val="50000"/>
              </a:srgbClr>
            </a:outerShdw>
          </a:effectLst>
        </p:spPr>
      </p:pic>
      <p:pic>
        <p:nvPicPr>
          <p:cNvPr id="4254" name="Google Shape;4254;p173"/>
          <p:cNvPicPr preferRelativeResize="0"/>
          <p:nvPr/>
        </p:nvPicPr>
        <p:blipFill>
          <a:blip r:embed="rId8">
            <a:alphaModFix/>
          </a:blip>
          <a:stretch>
            <a:fillRect/>
          </a:stretch>
        </p:blipFill>
        <p:spPr>
          <a:xfrm flipH="1">
            <a:off x="4030898" y="403950"/>
            <a:ext cx="191591" cy="218064"/>
          </a:xfrm>
          <a:prstGeom prst="rect">
            <a:avLst/>
          </a:prstGeom>
          <a:noFill/>
          <a:ln>
            <a:noFill/>
          </a:ln>
          <a:effectLst>
            <a:outerShdw blurRad="57150" rotWithShape="0" algn="bl" dir="5400000" dist="19050">
              <a:srgbClr val="000000">
                <a:alpha val="50000"/>
              </a:srgbClr>
            </a:outerShdw>
          </a:effectLst>
        </p:spPr>
      </p:pic>
      <p:pic>
        <p:nvPicPr>
          <p:cNvPr id="4255" name="Google Shape;4255;p173"/>
          <p:cNvPicPr preferRelativeResize="0"/>
          <p:nvPr/>
        </p:nvPicPr>
        <p:blipFill rotWithShape="1">
          <a:blip r:embed="rId3">
            <a:alphaModFix/>
          </a:blip>
          <a:srcRect b="57560" l="93005" r="0" t="29746"/>
          <a:stretch/>
        </p:blipFill>
        <p:spPr>
          <a:xfrm>
            <a:off x="1811317" y="1313277"/>
            <a:ext cx="241267" cy="261679"/>
          </a:xfrm>
          <a:prstGeom prst="rect">
            <a:avLst/>
          </a:prstGeom>
          <a:noFill/>
          <a:ln>
            <a:noFill/>
          </a:ln>
          <a:effectLst>
            <a:outerShdw blurRad="57150" rotWithShape="0" algn="bl" dir="3660000" dist="47625">
              <a:srgbClr val="000000">
                <a:alpha val="50000"/>
              </a:srgbClr>
            </a:outerShdw>
          </a:effectLst>
        </p:spPr>
      </p:pic>
      <p:pic>
        <p:nvPicPr>
          <p:cNvPr id="4256" name="Google Shape;4256;p173"/>
          <p:cNvPicPr preferRelativeResize="0"/>
          <p:nvPr/>
        </p:nvPicPr>
        <p:blipFill>
          <a:blip r:embed="rId4">
            <a:alphaModFix/>
          </a:blip>
          <a:stretch>
            <a:fillRect/>
          </a:stretch>
        </p:blipFill>
        <p:spPr>
          <a:xfrm flipH="1">
            <a:off x="8423719" y="3407100"/>
            <a:ext cx="189226" cy="218064"/>
          </a:xfrm>
          <a:prstGeom prst="rect">
            <a:avLst/>
          </a:prstGeom>
          <a:noFill/>
          <a:ln>
            <a:noFill/>
          </a:ln>
          <a:effectLst>
            <a:outerShdw blurRad="57150" rotWithShape="0" algn="bl" dir="3660000" dist="47625">
              <a:srgbClr val="000000">
                <a:alpha val="50000"/>
              </a:srgbClr>
            </a:outerShdw>
          </a:effectLst>
        </p:spPr>
      </p:pic>
      <p:pic>
        <p:nvPicPr>
          <p:cNvPr id="4257" name="Google Shape;4257;p173"/>
          <p:cNvPicPr preferRelativeResize="0"/>
          <p:nvPr/>
        </p:nvPicPr>
        <p:blipFill>
          <a:blip r:embed="rId7">
            <a:alphaModFix/>
          </a:blip>
          <a:stretch>
            <a:fillRect/>
          </a:stretch>
        </p:blipFill>
        <p:spPr>
          <a:xfrm flipH="1">
            <a:off x="8422522" y="2304422"/>
            <a:ext cx="191591" cy="218064"/>
          </a:xfrm>
          <a:prstGeom prst="rect">
            <a:avLst/>
          </a:prstGeom>
          <a:noFill/>
          <a:ln>
            <a:noFill/>
          </a:ln>
          <a:effectLst>
            <a:outerShdw blurRad="57150" rotWithShape="0" algn="bl" dir="3660000" dist="47625">
              <a:srgbClr val="000000">
                <a:alpha val="50000"/>
              </a:srgbClr>
            </a:outerShdw>
          </a:effectLst>
        </p:spPr>
      </p:pic>
      <p:sp>
        <p:nvSpPr>
          <p:cNvPr id="4258" name="Google Shape;4258;p173"/>
          <p:cNvSpPr txBox="1"/>
          <p:nvPr/>
        </p:nvSpPr>
        <p:spPr>
          <a:xfrm>
            <a:off x="4585125" y="535250"/>
            <a:ext cx="1839900" cy="16923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sz="1700" u="sng"/>
              <a:t>DAILY AGENDA</a:t>
            </a:r>
            <a:endParaRPr b="1" sz="1700" u="sng"/>
          </a:p>
          <a:p>
            <a:pPr indent="0" lvl="0" marL="0" rtl="0" algn="l">
              <a:spcBef>
                <a:spcPts val="0"/>
              </a:spcBef>
              <a:spcAft>
                <a:spcPts val="0"/>
              </a:spcAft>
              <a:buNone/>
            </a:pPr>
            <a:r>
              <a:t/>
            </a:r>
            <a:endParaRPr sz="100">
              <a:solidFill>
                <a:schemeClr val="dk1"/>
              </a:solidFill>
            </a:endParaRPr>
          </a:p>
          <a:p>
            <a:pPr indent="0" lvl="0" marL="457200" rtl="0" algn="l">
              <a:spcBef>
                <a:spcPts val="0"/>
              </a:spcBef>
              <a:spcAft>
                <a:spcPts val="0"/>
              </a:spcAft>
              <a:buNone/>
            </a:pPr>
            <a:r>
              <a:t/>
            </a:r>
            <a:endParaRPr b="1" sz="800" u="sng">
              <a:solidFill>
                <a:schemeClr val="dk1"/>
              </a:solidFill>
            </a:endParaRPr>
          </a:p>
          <a:p>
            <a:pPr indent="-152400" lvl="0" marL="228600" rtl="0" algn="l">
              <a:spcBef>
                <a:spcPts val="0"/>
              </a:spcBef>
              <a:spcAft>
                <a:spcPts val="0"/>
              </a:spcAft>
              <a:buSzPts val="1500"/>
              <a:buAutoNum type="arabicPeriod"/>
            </a:pPr>
            <a:r>
              <a:rPr lang="en" sz="1500"/>
              <a:t>Warm up</a:t>
            </a:r>
            <a:endParaRPr sz="1500"/>
          </a:p>
          <a:p>
            <a:pPr indent="-152400" lvl="0" marL="228600" rtl="0" algn="l">
              <a:spcBef>
                <a:spcPts val="0"/>
              </a:spcBef>
              <a:spcAft>
                <a:spcPts val="0"/>
              </a:spcAft>
              <a:buSzPts val="1500"/>
              <a:buAutoNum type="arabicPeriod"/>
            </a:pPr>
            <a:r>
              <a:rPr lang="en" sz="1500"/>
              <a:t>CER Example</a:t>
            </a:r>
            <a:endParaRPr sz="1500"/>
          </a:p>
          <a:p>
            <a:pPr indent="-152400" lvl="0" marL="228600" rtl="0" algn="l">
              <a:spcBef>
                <a:spcPts val="0"/>
              </a:spcBef>
              <a:spcAft>
                <a:spcPts val="0"/>
              </a:spcAft>
              <a:buSzPts val="1500"/>
              <a:buAutoNum type="arabicPeriod"/>
            </a:pPr>
            <a:r>
              <a:rPr lang="en" sz="1500"/>
              <a:t>Argumentative Letter</a:t>
            </a:r>
            <a:endParaRPr sz="1500"/>
          </a:p>
          <a:p>
            <a:pPr indent="0" lvl="0" marL="0" rtl="0" algn="l">
              <a:spcBef>
                <a:spcPts val="0"/>
              </a:spcBef>
              <a:spcAft>
                <a:spcPts val="0"/>
              </a:spcAft>
              <a:buNone/>
            </a:pPr>
            <a:r>
              <a:t/>
            </a:r>
            <a:endParaRPr sz="1500">
              <a:solidFill>
                <a:schemeClr val="dk1"/>
              </a:solidFill>
            </a:endParaRPr>
          </a:p>
          <a:p>
            <a:pPr indent="0" lvl="0" marL="457200" rtl="0" algn="l">
              <a:spcBef>
                <a:spcPts val="0"/>
              </a:spcBef>
              <a:spcAft>
                <a:spcPts val="0"/>
              </a:spcAft>
              <a:buNone/>
            </a:pPr>
            <a:r>
              <a:t/>
            </a:r>
            <a:endParaRPr sz="1500">
              <a:solidFill>
                <a:schemeClr val="dk1"/>
              </a:solidFill>
              <a:latin typeface="Alegreya"/>
              <a:ea typeface="Alegreya"/>
              <a:cs typeface="Alegreya"/>
              <a:sym typeface="Alegreya"/>
            </a:endParaRPr>
          </a:p>
          <a:p>
            <a:pPr indent="0" lvl="0" marL="0" rtl="0" algn="l">
              <a:spcBef>
                <a:spcPts val="0"/>
              </a:spcBef>
              <a:spcAft>
                <a:spcPts val="0"/>
              </a:spcAft>
              <a:buNone/>
            </a:pPr>
            <a:r>
              <a:t/>
            </a:r>
            <a:endParaRPr sz="1500">
              <a:solidFill>
                <a:schemeClr val="dk1"/>
              </a:solidFill>
              <a:latin typeface="Alegreya"/>
              <a:ea typeface="Alegreya"/>
              <a:cs typeface="Alegreya"/>
              <a:sym typeface="Alegreya"/>
            </a:endParaRPr>
          </a:p>
          <a:p>
            <a:pPr indent="0" lvl="0" marL="457200" rtl="0" algn="l">
              <a:spcBef>
                <a:spcPts val="0"/>
              </a:spcBef>
              <a:spcAft>
                <a:spcPts val="0"/>
              </a:spcAft>
              <a:buNone/>
            </a:pPr>
            <a:r>
              <a:t/>
            </a:r>
            <a:endParaRPr sz="1500">
              <a:solidFill>
                <a:schemeClr val="dk1"/>
              </a:solidFill>
              <a:latin typeface="Alegreya"/>
              <a:ea typeface="Alegreya"/>
              <a:cs typeface="Alegreya"/>
              <a:sym typeface="Alegreya"/>
            </a:endParaRPr>
          </a:p>
          <a:p>
            <a:pPr indent="0" lvl="0" marL="457200" rtl="0" algn="l">
              <a:spcBef>
                <a:spcPts val="0"/>
              </a:spcBef>
              <a:spcAft>
                <a:spcPts val="0"/>
              </a:spcAft>
              <a:buNone/>
            </a:pPr>
            <a:r>
              <a:t/>
            </a:r>
            <a:endParaRPr sz="1500">
              <a:solidFill>
                <a:schemeClr val="dk1"/>
              </a:solidFill>
              <a:latin typeface="Alegreya"/>
              <a:ea typeface="Alegreya"/>
              <a:cs typeface="Alegreya"/>
              <a:sym typeface="Alegreya"/>
            </a:endParaRPr>
          </a:p>
          <a:p>
            <a:pPr indent="0" lvl="0" marL="457200" rtl="0" algn="l">
              <a:spcBef>
                <a:spcPts val="0"/>
              </a:spcBef>
              <a:spcAft>
                <a:spcPts val="0"/>
              </a:spcAft>
              <a:buNone/>
            </a:pPr>
            <a:r>
              <a:t/>
            </a:r>
            <a:endParaRPr sz="1500">
              <a:solidFill>
                <a:schemeClr val="dk1"/>
              </a:solidFill>
              <a:latin typeface="Alegreya"/>
              <a:ea typeface="Alegreya"/>
              <a:cs typeface="Alegreya"/>
              <a:sym typeface="Alegreya"/>
            </a:endParaRPr>
          </a:p>
          <a:p>
            <a:pPr indent="0" lvl="0" marL="457200" rtl="0" algn="l">
              <a:spcBef>
                <a:spcPts val="0"/>
              </a:spcBef>
              <a:spcAft>
                <a:spcPts val="0"/>
              </a:spcAft>
              <a:buNone/>
            </a:pPr>
            <a:r>
              <a:rPr lang="en" sz="1500">
                <a:solidFill>
                  <a:schemeClr val="dk1"/>
                </a:solidFill>
                <a:latin typeface="Alegreya"/>
                <a:ea typeface="Alegreya"/>
                <a:cs typeface="Alegreya"/>
                <a:sym typeface="Alegreya"/>
              </a:rPr>
              <a:t>                         </a:t>
            </a:r>
            <a:endParaRPr sz="1500">
              <a:solidFill>
                <a:schemeClr val="dk1"/>
              </a:solidFill>
              <a:latin typeface="Alegreya"/>
              <a:ea typeface="Alegreya"/>
              <a:cs typeface="Alegreya"/>
              <a:sym typeface="Alegreya"/>
            </a:endParaRPr>
          </a:p>
          <a:p>
            <a:pPr indent="0" lvl="0" marL="457200" rtl="0" algn="l">
              <a:spcBef>
                <a:spcPts val="0"/>
              </a:spcBef>
              <a:spcAft>
                <a:spcPts val="0"/>
              </a:spcAft>
              <a:buNone/>
            </a:pPr>
            <a:r>
              <a:t/>
            </a:r>
            <a:endParaRPr sz="1500">
              <a:solidFill>
                <a:schemeClr val="dk1"/>
              </a:solidFill>
              <a:latin typeface="Alegreya"/>
              <a:ea typeface="Alegreya"/>
              <a:cs typeface="Alegreya"/>
              <a:sym typeface="Alegreya"/>
            </a:endParaRPr>
          </a:p>
          <a:p>
            <a:pPr indent="0" lvl="0" marL="0" rtl="0" algn="ctr">
              <a:spcBef>
                <a:spcPts val="0"/>
              </a:spcBef>
              <a:spcAft>
                <a:spcPts val="0"/>
              </a:spcAft>
              <a:buNone/>
            </a:pPr>
            <a:r>
              <a:t/>
            </a:r>
            <a:endParaRPr sz="1500">
              <a:solidFill>
                <a:schemeClr val="dk1"/>
              </a:solidFill>
              <a:latin typeface="Alegreya"/>
              <a:ea typeface="Alegreya"/>
              <a:cs typeface="Alegreya"/>
              <a:sym typeface="Alegreya"/>
            </a:endParaRPr>
          </a:p>
          <a:p>
            <a:pPr indent="0" lvl="0" marL="457200" rtl="0" algn="l">
              <a:spcBef>
                <a:spcPts val="0"/>
              </a:spcBef>
              <a:spcAft>
                <a:spcPts val="0"/>
              </a:spcAft>
              <a:buNone/>
            </a:pPr>
            <a:r>
              <a:t/>
            </a:r>
            <a:endParaRPr sz="1500">
              <a:solidFill>
                <a:schemeClr val="dk1"/>
              </a:solidFill>
              <a:latin typeface="Alegreya"/>
              <a:ea typeface="Alegreya"/>
              <a:cs typeface="Alegreya"/>
              <a:sym typeface="Alegreya"/>
            </a:endParaRPr>
          </a:p>
          <a:p>
            <a:pPr indent="0" lvl="0" marL="457200" rtl="0" algn="l">
              <a:spcBef>
                <a:spcPts val="0"/>
              </a:spcBef>
              <a:spcAft>
                <a:spcPts val="0"/>
              </a:spcAft>
              <a:buNone/>
            </a:pPr>
            <a:r>
              <a:t/>
            </a:r>
            <a:endParaRPr sz="1500">
              <a:solidFill>
                <a:schemeClr val="dk1"/>
              </a:solidFill>
              <a:latin typeface="Alegreya"/>
              <a:ea typeface="Alegreya"/>
              <a:cs typeface="Alegreya"/>
              <a:sym typeface="Alegreya"/>
            </a:endParaRPr>
          </a:p>
        </p:txBody>
      </p:sp>
      <p:sp>
        <p:nvSpPr>
          <p:cNvPr id="4259" name="Google Shape;4259;p173"/>
          <p:cNvSpPr txBox="1"/>
          <p:nvPr/>
        </p:nvSpPr>
        <p:spPr>
          <a:xfrm>
            <a:off x="4740375" y="2372650"/>
            <a:ext cx="3749400" cy="7869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b="1" lang="en" sz="1500" u="sng"/>
              <a:t>Planner:</a:t>
            </a:r>
            <a:r>
              <a:rPr lang="en" sz="1500" u="sng"/>
              <a:t>  </a:t>
            </a:r>
            <a:endParaRPr sz="1150" u="sng"/>
          </a:p>
          <a:p>
            <a:pPr indent="0" lvl="0" marL="0" rtl="0" algn="l">
              <a:spcBef>
                <a:spcPts val="0"/>
              </a:spcBef>
              <a:spcAft>
                <a:spcPts val="0"/>
              </a:spcAft>
              <a:buClr>
                <a:schemeClr val="dk1"/>
              </a:buClr>
              <a:buSzPts val="1100"/>
              <a:buFont typeface="Arial"/>
              <a:buNone/>
            </a:pPr>
            <a:r>
              <a:rPr lang="en" sz="2050"/>
              <a:t>Argumentative letter</a:t>
            </a:r>
            <a:endParaRPr sz="2050"/>
          </a:p>
        </p:txBody>
      </p:sp>
      <p:sp>
        <p:nvSpPr>
          <p:cNvPr id="4260" name="Google Shape;4260;p173"/>
          <p:cNvSpPr txBox="1"/>
          <p:nvPr/>
        </p:nvSpPr>
        <p:spPr>
          <a:xfrm>
            <a:off x="476100" y="622025"/>
            <a:ext cx="3917100" cy="4770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lang="en" sz="1900">
                <a:solidFill>
                  <a:schemeClr val="dk1"/>
                </a:solidFill>
              </a:rPr>
              <a:t>Wednesday</a:t>
            </a:r>
            <a:endParaRPr sz="1100"/>
          </a:p>
        </p:txBody>
      </p:sp>
      <p:pic>
        <p:nvPicPr>
          <p:cNvPr id="4261" name="Google Shape;4261;p173"/>
          <p:cNvPicPr preferRelativeResize="0"/>
          <p:nvPr/>
        </p:nvPicPr>
        <p:blipFill>
          <a:blip r:embed="rId9">
            <a:alphaModFix/>
          </a:blip>
          <a:stretch>
            <a:fillRect/>
          </a:stretch>
        </p:blipFill>
        <p:spPr>
          <a:xfrm>
            <a:off x="5930475" y="1009025"/>
            <a:ext cx="304246" cy="304246"/>
          </a:xfrm>
          <a:prstGeom prst="rect">
            <a:avLst/>
          </a:prstGeom>
          <a:noFill/>
          <a:ln>
            <a:noFill/>
          </a:ln>
        </p:spPr>
      </p:pic>
      <p:pic>
        <p:nvPicPr>
          <p:cNvPr id="4262" name="Google Shape;4262;p173"/>
          <p:cNvPicPr preferRelativeResize="0"/>
          <p:nvPr/>
        </p:nvPicPr>
        <p:blipFill>
          <a:blip r:embed="rId10">
            <a:alphaModFix/>
          </a:blip>
          <a:stretch>
            <a:fillRect/>
          </a:stretch>
        </p:blipFill>
        <p:spPr>
          <a:xfrm flipH="1" rot="199127">
            <a:off x="4657700" y="3413092"/>
            <a:ext cx="3815952" cy="1438491"/>
          </a:xfrm>
          <a:prstGeom prst="rect">
            <a:avLst/>
          </a:prstGeom>
          <a:noFill/>
          <a:ln>
            <a:noFill/>
          </a:ln>
        </p:spPr>
      </p:pic>
      <p:sp>
        <p:nvSpPr>
          <p:cNvPr id="4263" name="Google Shape;4263;p173"/>
          <p:cNvSpPr txBox="1"/>
          <p:nvPr/>
        </p:nvSpPr>
        <p:spPr>
          <a:xfrm flipH="1" rot="233740">
            <a:off x="5556687" y="3502950"/>
            <a:ext cx="2017963" cy="428116"/>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b="1" lang="en" sz="1700" u="sng"/>
              <a:t>Be Prepared</a:t>
            </a:r>
            <a:endParaRPr b="1" sz="1700" u="sng"/>
          </a:p>
        </p:txBody>
      </p:sp>
      <p:sp>
        <p:nvSpPr>
          <p:cNvPr id="4264" name="Google Shape;4264;p173"/>
          <p:cNvSpPr txBox="1"/>
          <p:nvPr/>
        </p:nvSpPr>
        <p:spPr>
          <a:xfrm>
            <a:off x="904463" y="1455360"/>
            <a:ext cx="2976300" cy="492600"/>
          </a:xfrm>
          <a:prstGeom prst="rect">
            <a:avLst/>
          </a:prstGeom>
          <a:noFill/>
          <a:ln>
            <a:noFill/>
          </a:ln>
          <a:effectLst>
            <a:outerShdw blurRad="28575" rotWithShape="0" algn="bl" dir="2760000" dist="9525">
              <a:srgbClr val="000000">
                <a:alpha val="80000"/>
              </a:srgbClr>
            </a:outerShdw>
          </a:effectLst>
        </p:spPr>
        <p:txBody>
          <a:bodyPr anchorCtr="0" anchor="t" bIns="91425" lIns="91425" spcFirstLastPara="1" rIns="91425" wrap="square" tIns="91425">
            <a:spAutoFit/>
          </a:bodyPr>
          <a:lstStyle/>
          <a:p>
            <a:pPr indent="0" lvl="0" marL="0" rtl="0" algn="ctr">
              <a:spcBef>
                <a:spcPts val="0"/>
              </a:spcBef>
              <a:spcAft>
                <a:spcPts val="0"/>
              </a:spcAft>
              <a:buClr>
                <a:srgbClr val="000000"/>
              </a:buClr>
              <a:buFont typeface="Arial"/>
              <a:buNone/>
            </a:pPr>
            <a:r>
              <a:rPr lang="en" sz="2000">
                <a:solidFill>
                  <a:srgbClr val="005761"/>
                </a:solidFill>
              </a:rPr>
              <a:t>Warm Up</a:t>
            </a:r>
            <a:endParaRPr sz="2000"/>
          </a:p>
        </p:txBody>
      </p:sp>
      <p:pic>
        <p:nvPicPr>
          <p:cNvPr descr="This 5 minute timer quietly counts down until it reaches the end, then sounds with an alerting noise. Enjoy the public domain nature scenes in the background!" id="4265" name="Google Shape;4265;p173" title="5 Minute Timer with Scenic Nature">
            <a:hlinkClick r:id="rId11"/>
          </p:cNvPr>
          <p:cNvPicPr preferRelativeResize="0"/>
          <p:nvPr/>
        </p:nvPicPr>
        <p:blipFill>
          <a:blip r:embed="rId12">
            <a:alphaModFix/>
          </a:blip>
          <a:stretch>
            <a:fillRect/>
          </a:stretch>
        </p:blipFill>
        <p:spPr>
          <a:xfrm>
            <a:off x="6687425" y="641975"/>
            <a:ext cx="1998275" cy="1498706"/>
          </a:xfrm>
          <a:prstGeom prst="rect">
            <a:avLst/>
          </a:prstGeom>
          <a:noFill/>
          <a:ln>
            <a:noFill/>
          </a:ln>
        </p:spPr>
      </p:pic>
      <p:sp>
        <p:nvSpPr>
          <p:cNvPr id="4266" name="Google Shape;4266;p173"/>
          <p:cNvSpPr txBox="1"/>
          <p:nvPr/>
        </p:nvSpPr>
        <p:spPr>
          <a:xfrm rot="174335">
            <a:off x="4944313" y="3873102"/>
            <a:ext cx="3101187" cy="785499"/>
          </a:xfrm>
          <a:prstGeom prst="rect">
            <a:avLst/>
          </a:prstGeom>
          <a:noFill/>
          <a:ln>
            <a:noFill/>
          </a:ln>
        </p:spPr>
        <p:txBody>
          <a:bodyPr anchorCtr="0" anchor="t" bIns="91425" lIns="91425" spcFirstLastPara="1" rIns="91425" wrap="square" tIns="91425">
            <a:noAutofit/>
          </a:bodyPr>
          <a:lstStyle/>
          <a:p>
            <a:pPr indent="-330200" lvl="0" marL="457200" rtl="0" algn="l">
              <a:spcBef>
                <a:spcPts val="0"/>
              </a:spcBef>
              <a:spcAft>
                <a:spcPts val="0"/>
              </a:spcAft>
              <a:buSzPts val="1600"/>
              <a:buAutoNum type="arabicPeriod"/>
            </a:pPr>
            <a:r>
              <a:rPr lang="en" sz="1600"/>
              <a:t>Sharpened pencil</a:t>
            </a:r>
            <a:endParaRPr sz="1600"/>
          </a:p>
          <a:p>
            <a:pPr indent="0" lvl="0" marL="0" rtl="0" algn="l">
              <a:spcBef>
                <a:spcPts val="0"/>
              </a:spcBef>
              <a:spcAft>
                <a:spcPts val="0"/>
              </a:spcAft>
              <a:buNone/>
            </a:pPr>
            <a:r>
              <a:t/>
            </a:r>
            <a:endParaRPr sz="1600">
              <a:latin typeface="Alegreya"/>
              <a:ea typeface="Alegreya"/>
              <a:cs typeface="Alegreya"/>
              <a:sym typeface="Alegreya"/>
            </a:endParaRPr>
          </a:p>
        </p:txBody>
      </p:sp>
      <p:pic>
        <p:nvPicPr>
          <p:cNvPr id="4267" name="Google Shape;4267;p173"/>
          <p:cNvPicPr preferRelativeResize="0"/>
          <p:nvPr/>
        </p:nvPicPr>
        <p:blipFill>
          <a:blip r:embed="rId13">
            <a:alphaModFix/>
          </a:blip>
          <a:stretch>
            <a:fillRect/>
          </a:stretch>
        </p:blipFill>
        <p:spPr>
          <a:xfrm>
            <a:off x="586800" y="2143647"/>
            <a:ext cx="3635702" cy="2723904"/>
          </a:xfrm>
          <a:prstGeom prst="rect">
            <a:avLst/>
          </a:prstGeom>
          <a:noFill/>
          <a:ln>
            <a:noFill/>
          </a:ln>
        </p:spPr>
      </p:pic>
      <p:sp>
        <p:nvSpPr>
          <p:cNvPr id="4268" name="Google Shape;4268;p173"/>
          <p:cNvSpPr/>
          <p:nvPr/>
        </p:nvSpPr>
        <p:spPr>
          <a:xfrm>
            <a:off x="462425" y="1866025"/>
            <a:ext cx="3860400" cy="381900"/>
          </a:xfrm>
          <a:prstGeom prst="roundRect">
            <a:avLst>
              <a:gd fmla="val 16667" name="adj"/>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rPr b="1" lang="en" sz="2800"/>
              <a:t>What is this?</a:t>
            </a:r>
            <a:endParaRPr i="1" sz="2400"/>
          </a:p>
        </p:txBody>
      </p:sp>
    </p:spTree>
  </p:cSld>
  <p:clrMapOvr>
    <a:masterClrMapping/>
  </p:clrMapOvr>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272" name="Shape 4272"/>
        <p:cNvGrpSpPr/>
        <p:nvPr/>
      </p:nvGrpSpPr>
      <p:grpSpPr>
        <a:xfrm>
          <a:off x="0" y="0"/>
          <a:ext cx="0" cy="0"/>
          <a:chOff x="0" y="0"/>
          <a:chExt cx="0" cy="0"/>
        </a:xfrm>
      </p:grpSpPr>
      <p:sp>
        <p:nvSpPr>
          <p:cNvPr id="4273" name="Google Shape;4273;p174"/>
          <p:cNvSpPr txBox="1"/>
          <p:nvPr>
            <p:ph idx="1" type="body"/>
          </p:nvPr>
        </p:nvSpPr>
        <p:spPr>
          <a:xfrm>
            <a:off x="311700" y="4230575"/>
            <a:ext cx="5998800" cy="605100"/>
          </a:xfrm>
          <a:prstGeom prst="rect">
            <a:avLst/>
          </a:prstGeom>
        </p:spPr>
        <p:txBody>
          <a:bodyPr anchorCtr="0" anchor="ctr" bIns="91425" lIns="91425" spcFirstLastPara="1" rIns="91425" wrap="square" tIns="91425">
            <a:normAutofit/>
          </a:bodyPr>
          <a:lstStyle/>
          <a:p>
            <a:pPr indent="0" lvl="0" marL="0" rtl="0" algn="l">
              <a:spcBef>
                <a:spcPts val="0"/>
              </a:spcBef>
              <a:spcAft>
                <a:spcPts val="0"/>
              </a:spcAft>
              <a:buNone/>
            </a:pPr>
            <a:r>
              <a:rPr lang="en"/>
              <a:t>Cinnamon sticks</a:t>
            </a:r>
            <a:endParaRPr/>
          </a:p>
        </p:txBody>
      </p:sp>
      <p:pic>
        <p:nvPicPr>
          <p:cNvPr id="4274" name="Google Shape;4274;p174"/>
          <p:cNvPicPr preferRelativeResize="0"/>
          <p:nvPr/>
        </p:nvPicPr>
        <p:blipFill>
          <a:blip r:embed="rId3">
            <a:alphaModFix/>
          </a:blip>
          <a:stretch>
            <a:fillRect/>
          </a:stretch>
        </p:blipFill>
        <p:spPr>
          <a:xfrm>
            <a:off x="152400" y="152400"/>
            <a:ext cx="5935621" cy="3925774"/>
          </a:xfrm>
          <a:prstGeom prst="rect">
            <a:avLst/>
          </a:prstGeom>
          <a:noFill/>
          <a:ln>
            <a:noFill/>
          </a:ln>
        </p:spPr>
      </p:pic>
    </p:spTree>
  </p:cSld>
  <p:clrMapOvr>
    <a:masterClrMapping/>
  </p:clrMapOvr>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278" name="Shape 4278"/>
        <p:cNvGrpSpPr/>
        <p:nvPr/>
      </p:nvGrpSpPr>
      <p:grpSpPr>
        <a:xfrm>
          <a:off x="0" y="0"/>
          <a:ext cx="0" cy="0"/>
          <a:chOff x="0" y="0"/>
          <a:chExt cx="0" cy="0"/>
        </a:xfrm>
      </p:grpSpPr>
      <p:sp>
        <p:nvSpPr>
          <p:cNvPr id="4279" name="Google Shape;4279;p175"/>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p>
            <a:pPr indent="0" lvl="0" marL="0" rtl="0" algn="r">
              <a:spcBef>
                <a:spcPts val="0"/>
              </a:spcBef>
              <a:spcAft>
                <a:spcPts val="0"/>
              </a:spcAft>
              <a:buNone/>
            </a:pPr>
            <a:fld id="{00000000-1234-1234-1234-123412341234}" type="slidenum">
              <a:rPr lang="en"/>
              <a:t>‹#›</a:t>
            </a:fld>
            <a:endParaRPr/>
          </a:p>
        </p:txBody>
      </p:sp>
      <p:pic>
        <p:nvPicPr>
          <p:cNvPr id="4280" name="Google Shape;4280;p175"/>
          <p:cNvPicPr preferRelativeResize="0"/>
          <p:nvPr/>
        </p:nvPicPr>
        <p:blipFill rotWithShape="1">
          <a:blip r:embed="rId3">
            <a:alphaModFix/>
          </a:blip>
          <a:srcRect b="72956" l="0" r="0" t="0"/>
          <a:stretch/>
        </p:blipFill>
        <p:spPr>
          <a:xfrm>
            <a:off x="0" y="0"/>
            <a:ext cx="6303849" cy="1316825"/>
          </a:xfrm>
          <a:prstGeom prst="rect">
            <a:avLst/>
          </a:prstGeom>
          <a:noFill/>
          <a:ln cap="flat" cmpd="sng" w="28575">
            <a:solidFill>
              <a:srgbClr val="000000"/>
            </a:solidFill>
            <a:prstDash val="solid"/>
            <a:round/>
            <a:headEnd len="sm" w="sm" type="none"/>
            <a:tailEnd len="sm" w="sm" type="none"/>
          </a:ln>
        </p:spPr>
      </p:pic>
      <p:pic>
        <p:nvPicPr>
          <p:cNvPr id="4281" name="Google Shape;4281;p175"/>
          <p:cNvPicPr preferRelativeResize="0"/>
          <p:nvPr/>
        </p:nvPicPr>
        <p:blipFill rotWithShape="1">
          <a:blip r:embed="rId3">
            <a:alphaModFix/>
          </a:blip>
          <a:srcRect b="40016" l="0" r="0" t="27410"/>
          <a:stretch/>
        </p:blipFill>
        <p:spPr>
          <a:xfrm>
            <a:off x="1168724" y="1550850"/>
            <a:ext cx="6553536" cy="1628950"/>
          </a:xfrm>
          <a:prstGeom prst="rect">
            <a:avLst/>
          </a:prstGeom>
          <a:noFill/>
          <a:ln cap="flat" cmpd="sng" w="28575">
            <a:solidFill>
              <a:srgbClr val="000000"/>
            </a:solidFill>
            <a:prstDash val="solid"/>
            <a:round/>
            <a:headEnd len="sm" w="sm" type="none"/>
            <a:tailEnd len="sm" w="sm" type="none"/>
          </a:ln>
        </p:spPr>
      </p:pic>
      <p:pic>
        <p:nvPicPr>
          <p:cNvPr id="4282" name="Google Shape;4282;p175"/>
          <p:cNvPicPr preferRelativeResize="0"/>
          <p:nvPr/>
        </p:nvPicPr>
        <p:blipFill rotWithShape="1">
          <a:blip r:embed="rId3">
            <a:alphaModFix/>
          </a:blip>
          <a:srcRect b="2097" l="0" r="0" t="60175"/>
          <a:stretch/>
        </p:blipFill>
        <p:spPr>
          <a:xfrm>
            <a:off x="3293426" y="3427875"/>
            <a:ext cx="5727724" cy="1628950"/>
          </a:xfrm>
          <a:prstGeom prst="rect">
            <a:avLst/>
          </a:prstGeom>
          <a:noFill/>
          <a:ln cap="flat" cmpd="sng" w="28575">
            <a:solidFill>
              <a:srgbClr val="000000"/>
            </a:solidFill>
            <a:prstDash val="solid"/>
            <a:round/>
            <a:headEnd len="sm" w="sm" type="none"/>
            <a:tailEnd len="sm" w="sm" type="none"/>
          </a:ln>
        </p:spPr>
      </p:pic>
    </p:spTree>
  </p:cSld>
  <p:clrMapOvr>
    <a:masterClrMapping/>
  </p:clrMapOvr>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286" name="Shape 4286"/>
        <p:cNvGrpSpPr/>
        <p:nvPr/>
      </p:nvGrpSpPr>
      <p:grpSpPr>
        <a:xfrm>
          <a:off x="0" y="0"/>
          <a:ext cx="0" cy="0"/>
          <a:chOff x="0" y="0"/>
          <a:chExt cx="0" cy="0"/>
        </a:xfrm>
      </p:grpSpPr>
      <p:sp>
        <p:nvSpPr>
          <p:cNvPr id="4287" name="Google Shape;4287;p176"/>
          <p:cNvSpPr txBox="1"/>
          <p:nvPr>
            <p:ph type="title"/>
          </p:nvPr>
        </p:nvSpPr>
        <p:spPr>
          <a:xfrm>
            <a:off x="762900" y="853450"/>
            <a:ext cx="7618200" cy="3936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en" sz="4400">
                <a:solidFill>
                  <a:srgbClr val="000000"/>
                </a:solidFill>
              </a:rPr>
              <a:t>CER Example</a:t>
            </a:r>
            <a:r>
              <a:rPr lang="en" sz="4400">
                <a:solidFill>
                  <a:srgbClr val="000000"/>
                </a:solidFill>
              </a:rPr>
              <a:t> (5 MINUTES) </a:t>
            </a:r>
            <a:endParaRPr sz="4400">
              <a:solidFill>
                <a:srgbClr val="000000"/>
              </a:solidFill>
            </a:endParaRPr>
          </a:p>
        </p:txBody>
      </p:sp>
      <p:sp>
        <p:nvSpPr>
          <p:cNvPr id="4288" name="Google Shape;4288;p176"/>
          <p:cNvSpPr txBox="1"/>
          <p:nvPr/>
        </p:nvSpPr>
        <p:spPr>
          <a:xfrm>
            <a:off x="412225" y="1099425"/>
            <a:ext cx="4384500" cy="26475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600" u="sng">
                <a:latin typeface="Ubuntu"/>
                <a:ea typeface="Ubuntu"/>
                <a:cs typeface="Ubuntu"/>
                <a:sym typeface="Ubuntu"/>
              </a:rPr>
              <a:t>INSTRUCTIONS:</a:t>
            </a:r>
            <a:endParaRPr b="1" sz="1600" u="sng">
              <a:latin typeface="Ubuntu"/>
              <a:ea typeface="Ubuntu"/>
              <a:cs typeface="Ubuntu"/>
              <a:sym typeface="Ubuntu"/>
            </a:endParaRPr>
          </a:p>
          <a:p>
            <a:pPr indent="0" lvl="0" marL="0" rtl="0" algn="l">
              <a:spcBef>
                <a:spcPts val="0"/>
              </a:spcBef>
              <a:spcAft>
                <a:spcPts val="0"/>
              </a:spcAft>
              <a:buNone/>
            </a:pPr>
            <a:r>
              <a:t/>
            </a:r>
            <a:endParaRPr sz="1600" u="sng">
              <a:latin typeface="Ubuntu Light"/>
              <a:ea typeface="Ubuntu Light"/>
              <a:cs typeface="Ubuntu Light"/>
              <a:sym typeface="Ubuntu Light"/>
            </a:endParaRPr>
          </a:p>
          <a:p>
            <a:pPr indent="-330200" lvl="0" marL="457200" rtl="0" algn="l">
              <a:spcBef>
                <a:spcPts val="0"/>
              </a:spcBef>
              <a:spcAft>
                <a:spcPts val="0"/>
              </a:spcAft>
              <a:buSzPts val="1600"/>
              <a:buFont typeface="Ubuntu"/>
              <a:buAutoNum type="arabicParenR"/>
            </a:pPr>
            <a:r>
              <a:rPr b="1" lang="en" sz="1600">
                <a:latin typeface="Ubuntu"/>
                <a:ea typeface="Ubuntu"/>
                <a:cs typeface="Ubuntu"/>
                <a:sym typeface="Ubuntu"/>
              </a:rPr>
              <a:t>Watch the video (2 min 30 sec)</a:t>
            </a:r>
            <a:endParaRPr b="1" sz="1600">
              <a:latin typeface="Ubuntu"/>
              <a:ea typeface="Ubuntu"/>
              <a:cs typeface="Ubuntu"/>
              <a:sym typeface="Ubuntu"/>
            </a:endParaRPr>
          </a:p>
          <a:p>
            <a:pPr indent="0" lvl="0" marL="0" rtl="0" algn="l">
              <a:spcBef>
                <a:spcPts val="0"/>
              </a:spcBef>
              <a:spcAft>
                <a:spcPts val="0"/>
              </a:spcAft>
              <a:buNone/>
            </a:pPr>
            <a:r>
              <a:t/>
            </a:r>
            <a:endParaRPr b="1" sz="1600">
              <a:latin typeface="Ubuntu"/>
              <a:ea typeface="Ubuntu"/>
              <a:cs typeface="Ubuntu"/>
              <a:sym typeface="Ubuntu"/>
            </a:endParaRPr>
          </a:p>
          <a:p>
            <a:pPr indent="0" lvl="0" marL="0" rtl="0" algn="l">
              <a:spcBef>
                <a:spcPts val="0"/>
              </a:spcBef>
              <a:spcAft>
                <a:spcPts val="0"/>
              </a:spcAft>
              <a:buNone/>
            </a:pPr>
            <a:r>
              <a:t/>
            </a:r>
            <a:endParaRPr b="1" sz="1600">
              <a:latin typeface="Ubuntu"/>
              <a:ea typeface="Ubuntu"/>
              <a:cs typeface="Ubuntu"/>
              <a:sym typeface="Ubuntu"/>
            </a:endParaRPr>
          </a:p>
          <a:p>
            <a:pPr indent="-330200" lvl="0" marL="457200" rtl="0" algn="l">
              <a:spcBef>
                <a:spcPts val="0"/>
              </a:spcBef>
              <a:spcAft>
                <a:spcPts val="0"/>
              </a:spcAft>
              <a:buSzPts val="1600"/>
              <a:buFont typeface="Ubuntu"/>
              <a:buAutoNum type="arabicParenR"/>
            </a:pPr>
            <a:r>
              <a:rPr b="1" lang="en" sz="1600">
                <a:latin typeface="Ubuntu"/>
                <a:ea typeface="Ubuntu"/>
                <a:cs typeface="Ubuntu"/>
                <a:sym typeface="Ubuntu"/>
              </a:rPr>
              <a:t>You will then make a CER in your notebook based on the video (2-3 min).</a:t>
            </a:r>
            <a:endParaRPr b="1" sz="1600">
              <a:latin typeface="Ubuntu"/>
              <a:ea typeface="Ubuntu"/>
              <a:cs typeface="Ubuntu"/>
              <a:sym typeface="Ubuntu"/>
            </a:endParaRPr>
          </a:p>
          <a:p>
            <a:pPr indent="0" lvl="0" marL="457200" rtl="0" algn="l">
              <a:spcBef>
                <a:spcPts val="0"/>
              </a:spcBef>
              <a:spcAft>
                <a:spcPts val="0"/>
              </a:spcAft>
              <a:buNone/>
            </a:pPr>
            <a:r>
              <a:t/>
            </a:r>
            <a:endParaRPr b="1" sz="1600">
              <a:latin typeface="Ubuntu"/>
              <a:ea typeface="Ubuntu"/>
              <a:cs typeface="Ubuntu"/>
              <a:sym typeface="Ubuntu"/>
            </a:endParaRPr>
          </a:p>
          <a:p>
            <a:pPr indent="-330200" lvl="0" marL="457200" rtl="0" algn="l">
              <a:spcBef>
                <a:spcPts val="0"/>
              </a:spcBef>
              <a:spcAft>
                <a:spcPts val="0"/>
              </a:spcAft>
              <a:buSzPts val="1600"/>
              <a:buFont typeface="Ubuntu"/>
              <a:buAutoNum type="arabicParenR"/>
            </a:pPr>
            <a:r>
              <a:rPr b="1" lang="en" sz="1600">
                <a:latin typeface="Ubuntu"/>
                <a:ea typeface="Ubuntu"/>
                <a:cs typeface="Ubuntu"/>
                <a:sym typeface="Ubuntu"/>
              </a:rPr>
              <a:t>We will go over the CER as a class. </a:t>
            </a:r>
            <a:endParaRPr b="1" sz="1600">
              <a:latin typeface="Ubuntu"/>
              <a:ea typeface="Ubuntu"/>
              <a:cs typeface="Ubuntu"/>
              <a:sym typeface="Ubuntu"/>
            </a:endParaRPr>
          </a:p>
        </p:txBody>
      </p:sp>
      <p:pic>
        <p:nvPicPr>
          <p:cNvPr descr="Spider-Man: Homecoming: Driver's Test Audi Commercial - Tom Holland&#10;&#10;Check out Movie Behind the Scenes, Interviews, Movie Red Carpet Premieres, Broll and more from ScreenSlam.com&#10;&#10;Part of the Maker Studios&#10;&#10;SUBSCRIBE: http://goo.gl/mHkEX9 &#10;CHECK OUR MOST VIEWED VIDEOS!: http://bit.ly/ScreenSlamTopVideos&#10;&#10;FOLLOW US ON TWITTER: http://goo.gl/7SoFjW&#10;LIKE US ON FACEBOOK: http://goo.gl/6srxoU&#10;FOLLOW US ON INSTAGRAM: https://www.instagram.com/screenslam/&#10;&#10; #ScreenSlam&#10;&#10;About ScreenSlam: &#10;&#10;We are an Entertainment channel that features Hollywood interviews, premieres, behind the scenes of movies &amp; TV, press conferences, award shows, film festivals, and much more. Our content is made up of original videos and stuff that the studios send us. We edited our videos so you can check out the latest movies and streaming shows in a quick, entertaining fashion.&#10;&#10;Spider-Man: Homecoming: Driver's Test Audi Commercial - Tom Holland | ScreenSlam&#10;https://www.youtube.com/watch?v=bGuHgRQSEuk&#10;&#10;ScreenSlam&#10;https://www.youtube.com/ScreenSlam" id="4289" name="Google Shape;4289;p176" title="Spider-Man: Homecoming: Driver's Test Audi Commercial - Tom Holland | ScreenSlam">
            <a:hlinkClick r:id="rId3"/>
          </p:cNvPr>
          <p:cNvPicPr preferRelativeResize="0"/>
          <p:nvPr/>
        </p:nvPicPr>
        <p:blipFill>
          <a:blip r:embed="rId4">
            <a:alphaModFix/>
          </a:blip>
          <a:stretch>
            <a:fillRect/>
          </a:stretch>
        </p:blipFill>
        <p:spPr>
          <a:xfrm>
            <a:off x="4796725" y="1399850"/>
            <a:ext cx="4042475" cy="3031856"/>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4289"/>
                                        </p:tgtEl>
                                        <p:attrNameLst>
                                          <p:attrName>style.visibility</p:attrName>
                                        </p:attrNameLst>
                                      </p:cBhvr>
                                      <p:to>
                                        <p:strVal val="visible"/>
                                      </p:to>
                                    </p:set>
                                    <p:animEffect filter="fade" transition="in">
                                      <p:cBhvr>
                                        <p:cTn dur="1000"/>
                                        <p:tgtEl>
                                          <p:spTgt spid="4289"/>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293" name="Shape 4293"/>
        <p:cNvGrpSpPr/>
        <p:nvPr/>
      </p:nvGrpSpPr>
      <p:grpSpPr>
        <a:xfrm>
          <a:off x="0" y="0"/>
          <a:ext cx="0" cy="0"/>
          <a:chOff x="0" y="0"/>
          <a:chExt cx="0" cy="0"/>
        </a:xfrm>
      </p:grpSpPr>
      <p:pic>
        <p:nvPicPr>
          <p:cNvPr id="4294" name="Google Shape;4294;p177"/>
          <p:cNvPicPr preferRelativeResize="0"/>
          <p:nvPr/>
        </p:nvPicPr>
        <p:blipFill rotWithShape="1">
          <a:blip r:embed="rId3">
            <a:alphaModFix/>
          </a:blip>
          <a:srcRect b="72956" l="0" r="0" t="0"/>
          <a:stretch/>
        </p:blipFill>
        <p:spPr>
          <a:xfrm>
            <a:off x="343538" y="1098700"/>
            <a:ext cx="4033900" cy="842650"/>
          </a:xfrm>
          <a:prstGeom prst="rect">
            <a:avLst/>
          </a:prstGeom>
          <a:noFill/>
          <a:ln cap="flat" cmpd="sng" w="28575">
            <a:solidFill>
              <a:srgbClr val="000000"/>
            </a:solidFill>
            <a:prstDash val="solid"/>
            <a:round/>
            <a:headEnd len="sm" w="sm" type="none"/>
            <a:tailEnd len="sm" w="sm" type="none"/>
          </a:ln>
        </p:spPr>
      </p:pic>
      <p:pic>
        <p:nvPicPr>
          <p:cNvPr id="4295" name="Google Shape;4295;p177"/>
          <p:cNvPicPr preferRelativeResize="0"/>
          <p:nvPr/>
        </p:nvPicPr>
        <p:blipFill rotWithShape="1">
          <a:blip r:embed="rId3">
            <a:alphaModFix/>
          </a:blip>
          <a:srcRect b="2097" l="0" r="0" t="60175"/>
          <a:stretch/>
        </p:blipFill>
        <p:spPr>
          <a:xfrm>
            <a:off x="293750" y="3664800"/>
            <a:ext cx="4133476" cy="1175551"/>
          </a:xfrm>
          <a:prstGeom prst="rect">
            <a:avLst/>
          </a:prstGeom>
          <a:noFill/>
          <a:ln cap="flat" cmpd="sng" w="28575">
            <a:solidFill>
              <a:srgbClr val="000000"/>
            </a:solidFill>
            <a:prstDash val="solid"/>
            <a:round/>
            <a:headEnd len="sm" w="sm" type="none"/>
            <a:tailEnd len="sm" w="sm" type="none"/>
          </a:ln>
        </p:spPr>
      </p:pic>
      <p:pic>
        <p:nvPicPr>
          <p:cNvPr id="4296" name="Google Shape;4296;p177"/>
          <p:cNvPicPr preferRelativeResize="0"/>
          <p:nvPr/>
        </p:nvPicPr>
        <p:blipFill rotWithShape="1">
          <a:blip r:embed="rId3">
            <a:alphaModFix/>
          </a:blip>
          <a:srcRect b="40016" l="0" r="0" t="27410"/>
          <a:stretch/>
        </p:blipFill>
        <p:spPr>
          <a:xfrm>
            <a:off x="318888" y="2295613"/>
            <a:ext cx="4083200" cy="1014924"/>
          </a:xfrm>
          <a:prstGeom prst="rect">
            <a:avLst/>
          </a:prstGeom>
          <a:noFill/>
          <a:ln cap="flat" cmpd="sng" w="28575">
            <a:solidFill>
              <a:srgbClr val="000000"/>
            </a:solidFill>
            <a:prstDash val="solid"/>
            <a:round/>
            <a:headEnd len="sm" w="sm" type="none"/>
            <a:tailEnd len="sm" w="sm" type="none"/>
          </a:ln>
        </p:spPr>
      </p:pic>
      <p:sp>
        <p:nvSpPr>
          <p:cNvPr id="4297" name="Google Shape;4297;p177"/>
          <p:cNvSpPr txBox="1"/>
          <p:nvPr/>
        </p:nvSpPr>
        <p:spPr>
          <a:xfrm>
            <a:off x="5529900" y="1874375"/>
            <a:ext cx="59649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t/>
            </a:r>
            <a:endParaRPr>
              <a:latin typeface="Ubuntu Light"/>
              <a:ea typeface="Ubuntu Light"/>
              <a:cs typeface="Ubuntu Light"/>
              <a:sym typeface="Ubuntu Light"/>
            </a:endParaRPr>
          </a:p>
        </p:txBody>
      </p:sp>
      <p:sp>
        <p:nvSpPr>
          <p:cNvPr id="4298" name="Google Shape;4298;p177"/>
          <p:cNvSpPr/>
          <p:nvPr/>
        </p:nvSpPr>
        <p:spPr>
          <a:xfrm>
            <a:off x="4763575" y="1319925"/>
            <a:ext cx="476400" cy="400200"/>
          </a:xfrm>
          <a:prstGeom prst="rightArrow">
            <a:avLst>
              <a:gd fmla="val 50000" name="adj1"/>
              <a:gd fmla="val 50000" name="adj2"/>
            </a:avLst>
          </a:prstGeom>
          <a:solidFill>
            <a:srgbClr val="FFFF00"/>
          </a:solidFill>
          <a:ln cap="flat" cmpd="sng" w="2857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299" name="Google Shape;4299;p177"/>
          <p:cNvSpPr/>
          <p:nvPr/>
        </p:nvSpPr>
        <p:spPr>
          <a:xfrm>
            <a:off x="4763575" y="2602975"/>
            <a:ext cx="476400" cy="400200"/>
          </a:xfrm>
          <a:prstGeom prst="rightArrow">
            <a:avLst>
              <a:gd fmla="val 50000" name="adj1"/>
              <a:gd fmla="val 50000" name="adj2"/>
            </a:avLst>
          </a:prstGeom>
          <a:solidFill>
            <a:srgbClr val="FFFF00"/>
          </a:solidFill>
          <a:ln cap="flat" cmpd="sng" w="2857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300" name="Google Shape;4300;p177"/>
          <p:cNvSpPr/>
          <p:nvPr/>
        </p:nvSpPr>
        <p:spPr>
          <a:xfrm>
            <a:off x="4763575" y="4052475"/>
            <a:ext cx="476400" cy="400200"/>
          </a:xfrm>
          <a:prstGeom prst="rightArrow">
            <a:avLst>
              <a:gd fmla="val 50000" name="adj1"/>
              <a:gd fmla="val 50000" name="adj2"/>
            </a:avLst>
          </a:prstGeom>
          <a:solidFill>
            <a:srgbClr val="FFFF00"/>
          </a:solidFill>
          <a:ln cap="flat" cmpd="sng" w="2857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301" name="Google Shape;4301;p177"/>
          <p:cNvSpPr txBox="1"/>
          <p:nvPr/>
        </p:nvSpPr>
        <p:spPr>
          <a:xfrm>
            <a:off x="250050" y="371425"/>
            <a:ext cx="8643900" cy="477000"/>
          </a:xfrm>
          <a:prstGeom prst="rect">
            <a:avLst/>
          </a:prstGeom>
          <a:solidFill>
            <a:schemeClr val="lt1"/>
          </a:solidFill>
          <a:ln cap="flat" cmpd="sng" w="28575">
            <a:solidFill>
              <a:srgbClr val="000000"/>
            </a:solidFill>
            <a:prstDash val="solid"/>
            <a:round/>
            <a:headEnd len="sm" w="sm" type="none"/>
            <a:tailEnd len="sm" w="sm" type="none"/>
          </a:ln>
        </p:spPr>
        <p:txBody>
          <a:bodyPr anchorCtr="0" anchor="t" bIns="91425" lIns="91425" spcFirstLastPara="1" rIns="91425" wrap="square" tIns="91425">
            <a:spAutoFit/>
          </a:bodyPr>
          <a:lstStyle/>
          <a:p>
            <a:pPr indent="0" lvl="0" marL="0" rtl="0" algn="l">
              <a:spcBef>
                <a:spcPts val="0"/>
              </a:spcBef>
              <a:spcAft>
                <a:spcPts val="0"/>
              </a:spcAft>
              <a:buNone/>
            </a:pPr>
            <a:r>
              <a:rPr b="1" lang="en" sz="1900" u="sng">
                <a:latin typeface="Ubuntu"/>
                <a:ea typeface="Ubuntu"/>
                <a:cs typeface="Ubuntu"/>
                <a:sym typeface="Ubuntu"/>
              </a:rPr>
              <a:t>QUESTION:</a:t>
            </a:r>
            <a:r>
              <a:rPr b="1" lang="en" sz="1900">
                <a:latin typeface="Ubuntu"/>
                <a:ea typeface="Ubuntu"/>
                <a:cs typeface="Ubuntu"/>
                <a:sym typeface="Ubuntu"/>
              </a:rPr>
              <a:t> </a:t>
            </a:r>
            <a:r>
              <a:rPr b="1" lang="en" sz="1900"/>
              <a:t>Should Spiderman get a </a:t>
            </a:r>
            <a:r>
              <a:rPr b="1" lang="en" sz="1900"/>
              <a:t>driver's</a:t>
            </a:r>
            <a:r>
              <a:rPr b="1" lang="en" sz="1900"/>
              <a:t> license?</a:t>
            </a:r>
            <a:endParaRPr b="1" sz="1700">
              <a:latin typeface="Ubuntu"/>
              <a:ea typeface="Ubuntu"/>
              <a:cs typeface="Ubuntu"/>
              <a:sym typeface="Ubuntu"/>
            </a:endParaRPr>
          </a:p>
        </p:txBody>
      </p:sp>
    </p:spTree>
  </p:cSld>
  <p:clrMapOvr>
    <a:masterClrMapping/>
  </p:clrMapOvr>
</p:sld>
</file>

<file path=ppt/slides/slide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305" name="Shape 4305"/>
        <p:cNvGrpSpPr/>
        <p:nvPr/>
      </p:nvGrpSpPr>
      <p:grpSpPr>
        <a:xfrm>
          <a:off x="0" y="0"/>
          <a:ext cx="0" cy="0"/>
          <a:chOff x="0" y="0"/>
          <a:chExt cx="0" cy="0"/>
        </a:xfrm>
      </p:grpSpPr>
      <p:pic>
        <p:nvPicPr>
          <p:cNvPr id="4306" name="Google Shape;4306;p178"/>
          <p:cNvPicPr preferRelativeResize="0"/>
          <p:nvPr/>
        </p:nvPicPr>
        <p:blipFill>
          <a:blip r:embed="rId3">
            <a:alphaModFix/>
          </a:blip>
          <a:stretch>
            <a:fillRect/>
          </a:stretch>
        </p:blipFill>
        <p:spPr>
          <a:xfrm>
            <a:off x="0" y="-116104"/>
            <a:ext cx="9174800" cy="5259604"/>
          </a:xfrm>
          <a:prstGeom prst="rect">
            <a:avLst/>
          </a:prstGeom>
          <a:noFill/>
          <a:ln>
            <a:noFill/>
          </a:ln>
        </p:spPr>
      </p:pic>
      <p:sp>
        <p:nvSpPr>
          <p:cNvPr id="4307" name="Google Shape;4307;p178"/>
          <p:cNvSpPr txBox="1"/>
          <p:nvPr>
            <p:ph type="title"/>
          </p:nvPr>
        </p:nvSpPr>
        <p:spPr>
          <a:xfrm>
            <a:off x="3219550" y="89850"/>
            <a:ext cx="5754600" cy="841800"/>
          </a:xfrm>
          <a:prstGeom prst="rect">
            <a:avLst/>
          </a:prstGeom>
        </p:spPr>
        <p:txBody>
          <a:bodyPr anchorCtr="0" anchor="ctr" bIns="91425" lIns="91425" spcFirstLastPara="1" rIns="91425" wrap="square" tIns="91425">
            <a:noAutofit/>
          </a:bodyPr>
          <a:lstStyle/>
          <a:p>
            <a:pPr indent="0" lvl="0" marL="0" rtl="0" algn="r">
              <a:spcBef>
                <a:spcPts val="0"/>
              </a:spcBef>
              <a:spcAft>
                <a:spcPts val="0"/>
              </a:spcAft>
              <a:buNone/>
            </a:pPr>
            <a:r>
              <a:rPr lang="en"/>
              <a:t>Truck Warehouse</a:t>
            </a:r>
            <a:endParaRPr/>
          </a:p>
        </p:txBody>
      </p:sp>
      <p:pic>
        <p:nvPicPr>
          <p:cNvPr id="4308" name="Google Shape;4308;p178"/>
          <p:cNvPicPr preferRelativeResize="0"/>
          <p:nvPr/>
        </p:nvPicPr>
        <p:blipFill>
          <a:blip r:embed="rId4">
            <a:alphaModFix/>
          </a:blip>
          <a:stretch>
            <a:fillRect/>
          </a:stretch>
        </p:blipFill>
        <p:spPr>
          <a:xfrm>
            <a:off x="690875" y="1255325"/>
            <a:ext cx="7046101" cy="1443475"/>
          </a:xfrm>
          <a:prstGeom prst="rect">
            <a:avLst/>
          </a:prstGeom>
          <a:noFill/>
          <a:ln>
            <a:noFill/>
          </a:ln>
        </p:spPr>
      </p:pic>
      <p:pic>
        <p:nvPicPr>
          <p:cNvPr id="4309" name="Google Shape;4309;p178"/>
          <p:cNvPicPr preferRelativeResize="0"/>
          <p:nvPr/>
        </p:nvPicPr>
        <p:blipFill>
          <a:blip r:embed="rId5">
            <a:alphaModFix/>
          </a:blip>
          <a:stretch>
            <a:fillRect/>
          </a:stretch>
        </p:blipFill>
        <p:spPr>
          <a:xfrm>
            <a:off x="30800" y="3755027"/>
            <a:ext cx="9144001" cy="1149246"/>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4308"/>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4309"/>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3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313" name="Shape 4313"/>
        <p:cNvGrpSpPr/>
        <p:nvPr/>
      </p:nvGrpSpPr>
      <p:grpSpPr>
        <a:xfrm>
          <a:off x="0" y="0"/>
          <a:ext cx="0" cy="0"/>
          <a:chOff x="0" y="0"/>
          <a:chExt cx="0" cy="0"/>
        </a:xfrm>
      </p:grpSpPr>
      <p:pic>
        <p:nvPicPr>
          <p:cNvPr id="4314" name="Google Shape;4314;p179"/>
          <p:cNvPicPr preferRelativeResize="0"/>
          <p:nvPr/>
        </p:nvPicPr>
        <p:blipFill rotWithShape="1">
          <a:blip r:embed="rId3">
            <a:alphaModFix/>
          </a:blip>
          <a:srcRect b="72956" l="0" r="0" t="0"/>
          <a:stretch/>
        </p:blipFill>
        <p:spPr>
          <a:xfrm>
            <a:off x="343538" y="1098700"/>
            <a:ext cx="4033900" cy="842650"/>
          </a:xfrm>
          <a:prstGeom prst="rect">
            <a:avLst/>
          </a:prstGeom>
          <a:noFill/>
          <a:ln cap="flat" cmpd="sng" w="28575">
            <a:solidFill>
              <a:srgbClr val="000000"/>
            </a:solidFill>
            <a:prstDash val="solid"/>
            <a:round/>
            <a:headEnd len="sm" w="sm" type="none"/>
            <a:tailEnd len="sm" w="sm" type="none"/>
          </a:ln>
        </p:spPr>
      </p:pic>
      <p:pic>
        <p:nvPicPr>
          <p:cNvPr id="4315" name="Google Shape;4315;p179"/>
          <p:cNvPicPr preferRelativeResize="0"/>
          <p:nvPr/>
        </p:nvPicPr>
        <p:blipFill rotWithShape="1">
          <a:blip r:embed="rId3">
            <a:alphaModFix/>
          </a:blip>
          <a:srcRect b="2097" l="0" r="0" t="60175"/>
          <a:stretch/>
        </p:blipFill>
        <p:spPr>
          <a:xfrm>
            <a:off x="293750" y="3664800"/>
            <a:ext cx="4133476" cy="1175551"/>
          </a:xfrm>
          <a:prstGeom prst="rect">
            <a:avLst/>
          </a:prstGeom>
          <a:noFill/>
          <a:ln cap="flat" cmpd="sng" w="28575">
            <a:solidFill>
              <a:srgbClr val="000000"/>
            </a:solidFill>
            <a:prstDash val="solid"/>
            <a:round/>
            <a:headEnd len="sm" w="sm" type="none"/>
            <a:tailEnd len="sm" w="sm" type="none"/>
          </a:ln>
        </p:spPr>
      </p:pic>
      <p:pic>
        <p:nvPicPr>
          <p:cNvPr id="4316" name="Google Shape;4316;p179"/>
          <p:cNvPicPr preferRelativeResize="0"/>
          <p:nvPr/>
        </p:nvPicPr>
        <p:blipFill rotWithShape="1">
          <a:blip r:embed="rId3">
            <a:alphaModFix/>
          </a:blip>
          <a:srcRect b="40016" l="0" r="0" t="27410"/>
          <a:stretch/>
        </p:blipFill>
        <p:spPr>
          <a:xfrm>
            <a:off x="318888" y="2295613"/>
            <a:ext cx="4083200" cy="1014924"/>
          </a:xfrm>
          <a:prstGeom prst="rect">
            <a:avLst/>
          </a:prstGeom>
          <a:noFill/>
          <a:ln cap="flat" cmpd="sng" w="28575">
            <a:solidFill>
              <a:srgbClr val="000000"/>
            </a:solidFill>
            <a:prstDash val="solid"/>
            <a:round/>
            <a:headEnd len="sm" w="sm" type="none"/>
            <a:tailEnd len="sm" w="sm" type="none"/>
          </a:ln>
        </p:spPr>
      </p:pic>
      <p:sp>
        <p:nvSpPr>
          <p:cNvPr id="4317" name="Google Shape;4317;p179"/>
          <p:cNvSpPr txBox="1"/>
          <p:nvPr/>
        </p:nvSpPr>
        <p:spPr>
          <a:xfrm>
            <a:off x="5529900" y="1874375"/>
            <a:ext cx="59649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t/>
            </a:r>
            <a:endParaRPr>
              <a:latin typeface="Ubuntu Light"/>
              <a:ea typeface="Ubuntu Light"/>
              <a:cs typeface="Ubuntu Light"/>
              <a:sym typeface="Ubuntu Light"/>
            </a:endParaRPr>
          </a:p>
        </p:txBody>
      </p:sp>
      <p:sp>
        <p:nvSpPr>
          <p:cNvPr id="4318" name="Google Shape;4318;p179"/>
          <p:cNvSpPr/>
          <p:nvPr/>
        </p:nvSpPr>
        <p:spPr>
          <a:xfrm>
            <a:off x="4763575" y="1319925"/>
            <a:ext cx="476400" cy="400200"/>
          </a:xfrm>
          <a:prstGeom prst="rightArrow">
            <a:avLst>
              <a:gd fmla="val 50000" name="adj1"/>
              <a:gd fmla="val 50000" name="adj2"/>
            </a:avLst>
          </a:prstGeom>
          <a:solidFill>
            <a:srgbClr val="FFFF00"/>
          </a:solidFill>
          <a:ln cap="flat" cmpd="sng" w="2857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319" name="Google Shape;4319;p179"/>
          <p:cNvSpPr/>
          <p:nvPr/>
        </p:nvSpPr>
        <p:spPr>
          <a:xfrm>
            <a:off x="4763575" y="2602975"/>
            <a:ext cx="476400" cy="400200"/>
          </a:xfrm>
          <a:prstGeom prst="rightArrow">
            <a:avLst>
              <a:gd fmla="val 50000" name="adj1"/>
              <a:gd fmla="val 50000" name="adj2"/>
            </a:avLst>
          </a:prstGeom>
          <a:solidFill>
            <a:srgbClr val="FFFF00"/>
          </a:solidFill>
          <a:ln cap="flat" cmpd="sng" w="2857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320" name="Google Shape;4320;p179"/>
          <p:cNvSpPr/>
          <p:nvPr/>
        </p:nvSpPr>
        <p:spPr>
          <a:xfrm>
            <a:off x="4763575" y="4052475"/>
            <a:ext cx="476400" cy="400200"/>
          </a:xfrm>
          <a:prstGeom prst="rightArrow">
            <a:avLst>
              <a:gd fmla="val 50000" name="adj1"/>
              <a:gd fmla="val 50000" name="adj2"/>
            </a:avLst>
          </a:prstGeom>
          <a:solidFill>
            <a:srgbClr val="FFFF00"/>
          </a:solidFill>
          <a:ln cap="flat" cmpd="sng" w="2857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321" name="Google Shape;4321;p179"/>
          <p:cNvSpPr txBox="1"/>
          <p:nvPr/>
        </p:nvSpPr>
        <p:spPr>
          <a:xfrm>
            <a:off x="250050" y="371425"/>
            <a:ext cx="8643900" cy="769500"/>
          </a:xfrm>
          <a:prstGeom prst="rect">
            <a:avLst/>
          </a:prstGeom>
          <a:solidFill>
            <a:schemeClr val="lt1"/>
          </a:solidFill>
          <a:ln cap="flat" cmpd="sng" w="28575">
            <a:solidFill>
              <a:srgbClr val="000000"/>
            </a:solidFill>
            <a:prstDash val="solid"/>
            <a:round/>
            <a:headEnd len="sm" w="sm" type="none"/>
            <a:tailEnd len="sm" w="sm" type="none"/>
          </a:ln>
        </p:spPr>
        <p:txBody>
          <a:bodyPr anchorCtr="0" anchor="t" bIns="91425" lIns="91425" spcFirstLastPara="1" rIns="91425" wrap="square" tIns="91425">
            <a:spAutoFit/>
          </a:bodyPr>
          <a:lstStyle/>
          <a:p>
            <a:pPr indent="0" lvl="0" marL="0" rtl="0" algn="l">
              <a:spcBef>
                <a:spcPts val="0"/>
              </a:spcBef>
              <a:spcAft>
                <a:spcPts val="0"/>
              </a:spcAft>
              <a:buNone/>
            </a:pPr>
            <a:r>
              <a:rPr b="1" lang="en" sz="1900" u="sng">
                <a:latin typeface="Ubuntu"/>
                <a:ea typeface="Ubuntu"/>
                <a:cs typeface="Ubuntu"/>
                <a:sym typeface="Ubuntu"/>
              </a:rPr>
              <a:t>QUESTION:</a:t>
            </a:r>
            <a:r>
              <a:rPr b="1" lang="en" sz="1900">
                <a:latin typeface="Ubuntu"/>
                <a:ea typeface="Ubuntu"/>
                <a:cs typeface="Ubuntu"/>
                <a:sym typeface="Ubuntu"/>
              </a:rPr>
              <a:t> </a:t>
            </a:r>
            <a:r>
              <a:rPr b="1" lang="en" sz="1900"/>
              <a:t>Should the ProLogis company build a truck warehouse across the street from Parkrose Middle School?</a:t>
            </a:r>
            <a:endParaRPr b="1" sz="1700">
              <a:latin typeface="Ubuntu"/>
              <a:ea typeface="Ubuntu"/>
              <a:cs typeface="Ubuntu"/>
              <a:sym typeface="Ubuntu"/>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022" name="Shape 4022"/>
        <p:cNvGrpSpPr/>
        <p:nvPr/>
      </p:nvGrpSpPr>
      <p:grpSpPr>
        <a:xfrm>
          <a:off x="0" y="0"/>
          <a:ext cx="0" cy="0"/>
          <a:chOff x="0" y="0"/>
          <a:chExt cx="0" cy="0"/>
        </a:xfrm>
      </p:grpSpPr>
      <p:sp>
        <p:nvSpPr>
          <p:cNvPr id="4023" name="Google Shape;4023;p144"/>
          <p:cNvSpPr txBox="1"/>
          <p:nvPr>
            <p:ph type="title"/>
          </p:nvPr>
        </p:nvSpPr>
        <p:spPr>
          <a:xfrm>
            <a:off x="603950" y="1027350"/>
            <a:ext cx="42948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KMart</a:t>
            </a:r>
            <a:r>
              <a:rPr lang="en"/>
              <a:t> Fire Video</a:t>
            </a:r>
            <a:endParaRPr/>
          </a:p>
        </p:txBody>
      </p:sp>
      <p:sp>
        <p:nvSpPr>
          <p:cNvPr id="4024" name="Google Shape;4024;p144"/>
          <p:cNvSpPr txBox="1"/>
          <p:nvPr>
            <p:ph idx="1" type="subTitle"/>
          </p:nvPr>
        </p:nvSpPr>
        <p:spPr>
          <a:xfrm>
            <a:off x="603950" y="1600050"/>
            <a:ext cx="3643200" cy="3086100"/>
          </a:xfrm>
          <a:prstGeom prst="rect">
            <a:avLst/>
          </a:prstGeom>
        </p:spPr>
        <p:txBody>
          <a:bodyPr anchorCtr="0" anchor="ctr" bIns="91425" lIns="91425" spcFirstLastPara="1" rIns="91425" wrap="square" tIns="91425">
            <a:noAutofit/>
          </a:bodyPr>
          <a:lstStyle/>
          <a:p>
            <a:pPr indent="0" lvl="0" marL="0" rtl="0" algn="l">
              <a:spcBef>
                <a:spcPts val="0"/>
              </a:spcBef>
              <a:spcAft>
                <a:spcPts val="0"/>
              </a:spcAft>
              <a:buNone/>
            </a:pPr>
            <a:r>
              <a:rPr lang="en" sz="2500"/>
              <a:t>What problems came from the KMart fire in Portland, Oregon?</a:t>
            </a:r>
            <a:endParaRPr sz="2500"/>
          </a:p>
          <a:p>
            <a:pPr indent="0" lvl="0" marL="0" rtl="0" algn="l">
              <a:spcBef>
                <a:spcPts val="0"/>
              </a:spcBef>
              <a:spcAft>
                <a:spcPts val="0"/>
              </a:spcAft>
              <a:buNone/>
            </a:pPr>
            <a:r>
              <a:t/>
            </a:r>
            <a:endParaRPr sz="2500"/>
          </a:p>
          <a:p>
            <a:pPr indent="0" lvl="0" marL="0" rtl="0" algn="l">
              <a:spcBef>
                <a:spcPts val="0"/>
              </a:spcBef>
              <a:spcAft>
                <a:spcPts val="0"/>
              </a:spcAft>
              <a:buNone/>
            </a:pPr>
            <a:r>
              <a:rPr lang="en" sz="2500"/>
              <a:t>“One problem is….”</a:t>
            </a:r>
            <a:endParaRPr sz="2500"/>
          </a:p>
        </p:txBody>
      </p:sp>
      <p:pic>
        <p:nvPicPr>
          <p:cNvPr descr="Flames sent a column of smoke up into the air Wednesday morning from the vacant building. Neighbors aren’t surprised, but it punctuates their air quality fears.&#10;&#10;Read more: https://www.kgw.com/article/news/local/fire-former-k-mart/283-f2344af8-adc5-4ccb-b568-fb20f059d365&#10;&#10;Subscribe: https://www.youtube.com/c/KGWNews8&#10;Watch the latest KGW newscast: https://www.kgw.com/watch &#10;Get the KGW app: https://kgw.com/appredirect" id="4025" name="Google Shape;4025;p144" title="Fire consumes abandoned Kmart building in Northeast Portland">
            <a:hlinkClick r:id="rId3"/>
          </p:cNvPr>
          <p:cNvPicPr preferRelativeResize="0"/>
          <p:nvPr/>
        </p:nvPicPr>
        <p:blipFill>
          <a:blip r:embed="rId4">
            <a:alphaModFix/>
          </a:blip>
          <a:stretch>
            <a:fillRect/>
          </a:stretch>
        </p:blipFill>
        <p:spPr>
          <a:xfrm>
            <a:off x="4125325" y="1172000"/>
            <a:ext cx="4538500" cy="2552900"/>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4025"/>
                                        </p:tgtEl>
                                        <p:attrNameLst>
                                          <p:attrName>style.visibility</p:attrName>
                                        </p:attrNameLst>
                                      </p:cBhvr>
                                      <p:to>
                                        <p:strVal val="visible"/>
                                      </p:to>
                                    </p:set>
                                    <p:animEffect filter="fade" transition="in">
                                      <p:cBhvr>
                                        <p:cTn dur="1000"/>
                                        <p:tgtEl>
                                          <p:spTgt spid="4025"/>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4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325" name="Shape 4325"/>
        <p:cNvGrpSpPr/>
        <p:nvPr/>
      </p:nvGrpSpPr>
      <p:grpSpPr>
        <a:xfrm>
          <a:off x="0" y="0"/>
          <a:ext cx="0" cy="0"/>
          <a:chOff x="0" y="0"/>
          <a:chExt cx="0" cy="0"/>
        </a:xfrm>
      </p:grpSpPr>
      <p:pic>
        <p:nvPicPr>
          <p:cNvPr id="4326" name="Google Shape;4326;p180"/>
          <p:cNvPicPr preferRelativeResize="0"/>
          <p:nvPr/>
        </p:nvPicPr>
        <p:blipFill rotWithShape="1">
          <a:blip r:embed="rId3">
            <a:alphaModFix/>
          </a:blip>
          <a:srcRect b="72956" l="0" r="0" t="0"/>
          <a:stretch/>
        </p:blipFill>
        <p:spPr>
          <a:xfrm>
            <a:off x="343538" y="1098700"/>
            <a:ext cx="4033900" cy="842650"/>
          </a:xfrm>
          <a:prstGeom prst="rect">
            <a:avLst/>
          </a:prstGeom>
          <a:noFill/>
          <a:ln cap="flat" cmpd="sng" w="28575">
            <a:solidFill>
              <a:srgbClr val="000000"/>
            </a:solidFill>
            <a:prstDash val="solid"/>
            <a:round/>
            <a:headEnd len="sm" w="sm" type="none"/>
            <a:tailEnd len="sm" w="sm" type="none"/>
          </a:ln>
        </p:spPr>
      </p:pic>
      <p:pic>
        <p:nvPicPr>
          <p:cNvPr id="4327" name="Google Shape;4327;p180"/>
          <p:cNvPicPr preferRelativeResize="0"/>
          <p:nvPr/>
        </p:nvPicPr>
        <p:blipFill rotWithShape="1">
          <a:blip r:embed="rId3">
            <a:alphaModFix/>
          </a:blip>
          <a:srcRect b="2097" l="0" r="0" t="60175"/>
          <a:stretch/>
        </p:blipFill>
        <p:spPr>
          <a:xfrm>
            <a:off x="293750" y="3664800"/>
            <a:ext cx="4133476" cy="1175551"/>
          </a:xfrm>
          <a:prstGeom prst="rect">
            <a:avLst/>
          </a:prstGeom>
          <a:noFill/>
          <a:ln cap="flat" cmpd="sng" w="28575">
            <a:solidFill>
              <a:srgbClr val="000000"/>
            </a:solidFill>
            <a:prstDash val="solid"/>
            <a:round/>
            <a:headEnd len="sm" w="sm" type="none"/>
            <a:tailEnd len="sm" w="sm" type="none"/>
          </a:ln>
        </p:spPr>
      </p:pic>
      <p:pic>
        <p:nvPicPr>
          <p:cNvPr id="4328" name="Google Shape;4328;p180"/>
          <p:cNvPicPr preferRelativeResize="0"/>
          <p:nvPr/>
        </p:nvPicPr>
        <p:blipFill rotWithShape="1">
          <a:blip r:embed="rId3">
            <a:alphaModFix/>
          </a:blip>
          <a:srcRect b="40016" l="0" r="0" t="27410"/>
          <a:stretch/>
        </p:blipFill>
        <p:spPr>
          <a:xfrm>
            <a:off x="318888" y="2295613"/>
            <a:ext cx="4083200" cy="1014924"/>
          </a:xfrm>
          <a:prstGeom prst="rect">
            <a:avLst/>
          </a:prstGeom>
          <a:noFill/>
          <a:ln cap="flat" cmpd="sng" w="28575">
            <a:solidFill>
              <a:srgbClr val="000000"/>
            </a:solidFill>
            <a:prstDash val="solid"/>
            <a:round/>
            <a:headEnd len="sm" w="sm" type="none"/>
            <a:tailEnd len="sm" w="sm" type="none"/>
          </a:ln>
        </p:spPr>
      </p:pic>
      <p:sp>
        <p:nvSpPr>
          <p:cNvPr id="4329" name="Google Shape;4329;p180"/>
          <p:cNvSpPr txBox="1"/>
          <p:nvPr/>
        </p:nvSpPr>
        <p:spPr>
          <a:xfrm>
            <a:off x="5529900" y="1874375"/>
            <a:ext cx="59649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t/>
            </a:r>
            <a:endParaRPr>
              <a:latin typeface="Ubuntu Light"/>
              <a:ea typeface="Ubuntu Light"/>
              <a:cs typeface="Ubuntu Light"/>
              <a:sym typeface="Ubuntu Light"/>
            </a:endParaRPr>
          </a:p>
        </p:txBody>
      </p:sp>
      <p:sp>
        <p:nvSpPr>
          <p:cNvPr id="4330" name="Google Shape;4330;p180"/>
          <p:cNvSpPr/>
          <p:nvPr/>
        </p:nvSpPr>
        <p:spPr>
          <a:xfrm>
            <a:off x="4763575" y="1319925"/>
            <a:ext cx="476400" cy="400200"/>
          </a:xfrm>
          <a:prstGeom prst="rightArrow">
            <a:avLst>
              <a:gd fmla="val 50000" name="adj1"/>
              <a:gd fmla="val 50000" name="adj2"/>
            </a:avLst>
          </a:prstGeom>
          <a:solidFill>
            <a:srgbClr val="FFFF00"/>
          </a:solidFill>
          <a:ln cap="flat" cmpd="sng" w="2857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331" name="Google Shape;4331;p180"/>
          <p:cNvSpPr/>
          <p:nvPr/>
        </p:nvSpPr>
        <p:spPr>
          <a:xfrm>
            <a:off x="4763575" y="2602975"/>
            <a:ext cx="476400" cy="400200"/>
          </a:xfrm>
          <a:prstGeom prst="rightArrow">
            <a:avLst>
              <a:gd fmla="val 50000" name="adj1"/>
              <a:gd fmla="val 50000" name="adj2"/>
            </a:avLst>
          </a:prstGeom>
          <a:solidFill>
            <a:srgbClr val="FFFF00"/>
          </a:solidFill>
          <a:ln cap="flat" cmpd="sng" w="2857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332" name="Google Shape;4332;p180"/>
          <p:cNvSpPr/>
          <p:nvPr/>
        </p:nvSpPr>
        <p:spPr>
          <a:xfrm>
            <a:off x="4763575" y="4052475"/>
            <a:ext cx="476400" cy="400200"/>
          </a:xfrm>
          <a:prstGeom prst="rightArrow">
            <a:avLst>
              <a:gd fmla="val 50000" name="adj1"/>
              <a:gd fmla="val 50000" name="adj2"/>
            </a:avLst>
          </a:prstGeom>
          <a:solidFill>
            <a:srgbClr val="FFFF00"/>
          </a:solidFill>
          <a:ln cap="flat" cmpd="sng" w="2857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333" name="Google Shape;4333;p180"/>
          <p:cNvSpPr txBox="1"/>
          <p:nvPr/>
        </p:nvSpPr>
        <p:spPr>
          <a:xfrm>
            <a:off x="5371375" y="1110325"/>
            <a:ext cx="3599100" cy="3665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800">
                <a:solidFill>
                  <a:schemeClr val="dk1"/>
                </a:solidFill>
                <a:latin typeface="Barlow"/>
                <a:ea typeface="Barlow"/>
                <a:cs typeface="Barlow"/>
                <a:sym typeface="Barlow"/>
              </a:rPr>
              <a:t>Dear  _______,</a:t>
            </a:r>
            <a:endParaRPr b="1" sz="1800">
              <a:solidFill>
                <a:schemeClr val="dk1"/>
              </a:solidFill>
              <a:latin typeface="Barlow"/>
              <a:ea typeface="Barlow"/>
              <a:cs typeface="Barlow"/>
              <a:sym typeface="Barlow"/>
            </a:endParaRPr>
          </a:p>
          <a:p>
            <a:pPr indent="0" lvl="0" marL="0" rtl="0" algn="l">
              <a:spcBef>
                <a:spcPts val="0"/>
              </a:spcBef>
              <a:spcAft>
                <a:spcPts val="0"/>
              </a:spcAft>
              <a:buNone/>
            </a:pPr>
            <a:r>
              <a:rPr b="1" lang="en" sz="1800">
                <a:solidFill>
                  <a:schemeClr val="dk1"/>
                </a:solidFill>
                <a:latin typeface="Barlow"/>
                <a:ea typeface="Barlow"/>
                <a:cs typeface="Barlow"/>
                <a:sym typeface="Barlow"/>
              </a:rPr>
              <a:t>The parking lot next to Parkrose Middle School (should or should not) be developed into a truck warehouse.</a:t>
            </a:r>
            <a:endParaRPr b="1" sz="1800">
              <a:solidFill>
                <a:schemeClr val="dk1"/>
              </a:solidFill>
              <a:latin typeface="Barlow"/>
              <a:ea typeface="Barlow"/>
              <a:cs typeface="Barlow"/>
              <a:sym typeface="Barlow"/>
            </a:endParaRPr>
          </a:p>
          <a:p>
            <a:pPr indent="0" lvl="0" marL="0" rtl="0" algn="l">
              <a:spcBef>
                <a:spcPts val="0"/>
              </a:spcBef>
              <a:spcAft>
                <a:spcPts val="0"/>
              </a:spcAft>
              <a:buNone/>
            </a:pPr>
            <a:r>
              <a:t/>
            </a:r>
            <a:endParaRPr b="1" sz="1800">
              <a:solidFill>
                <a:schemeClr val="dk1"/>
              </a:solidFill>
              <a:latin typeface="Barlow"/>
              <a:ea typeface="Barlow"/>
              <a:cs typeface="Barlow"/>
              <a:sym typeface="Barlow"/>
            </a:endParaRPr>
          </a:p>
          <a:p>
            <a:pPr indent="0" lvl="0" marL="0" rtl="0" algn="l">
              <a:spcBef>
                <a:spcPts val="0"/>
              </a:spcBef>
              <a:spcAft>
                <a:spcPts val="0"/>
              </a:spcAft>
              <a:buNone/>
            </a:pPr>
            <a:r>
              <a:rPr b="1" lang="en" sz="1800">
                <a:solidFill>
                  <a:schemeClr val="dk1"/>
                </a:solidFill>
                <a:latin typeface="Barlow"/>
                <a:ea typeface="Barlow"/>
                <a:cs typeface="Barlow"/>
                <a:sym typeface="Barlow"/>
              </a:rPr>
              <a:t>Truck warehouses </a:t>
            </a:r>
            <a:r>
              <a:rPr b="1" lang="en" sz="1800">
                <a:solidFill>
                  <a:schemeClr val="dk1"/>
                </a:solidFill>
                <a:latin typeface="Barlow"/>
                <a:ea typeface="Barlow"/>
                <a:cs typeface="Barlow"/>
                <a:sym typeface="Barlow"/>
              </a:rPr>
              <a:t>increase</a:t>
            </a:r>
            <a:r>
              <a:rPr b="1" lang="en" sz="1800">
                <a:solidFill>
                  <a:schemeClr val="dk1"/>
                </a:solidFill>
                <a:latin typeface="Barlow"/>
                <a:ea typeface="Barlow"/>
                <a:cs typeface="Barlow"/>
                <a:sym typeface="Barlow"/>
              </a:rPr>
              <a:t> the AQI in the area. Based on the article…</a:t>
            </a:r>
            <a:endParaRPr b="1" sz="1800">
              <a:solidFill>
                <a:schemeClr val="dk1"/>
              </a:solidFill>
              <a:latin typeface="Barlow"/>
              <a:ea typeface="Barlow"/>
              <a:cs typeface="Barlow"/>
              <a:sym typeface="Barlow"/>
            </a:endParaRPr>
          </a:p>
          <a:p>
            <a:pPr indent="0" lvl="0" marL="0" rtl="0" algn="l">
              <a:spcBef>
                <a:spcPts val="0"/>
              </a:spcBef>
              <a:spcAft>
                <a:spcPts val="0"/>
              </a:spcAft>
              <a:buNone/>
            </a:pPr>
            <a:r>
              <a:t/>
            </a:r>
            <a:endParaRPr b="1" sz="1800">
              <a:solidFill>
                <a:schemeClr val="dk1"/>
              </a:solidFill>
              <a:latin typeface="Barlow"/>
              <a:ea typeface="Barlow"/>
              <a:cs typeface="Barlow"/>
              <a:sym typeface="Barlow"/>
            </a:endParaRPr>
          </a:p>
          <a:p>
            <a:pPr indent="0" lvl="0" marL="0" rtl="0" algn="l">
              <a:spcBef>
                <a:spcPts val="0"/>
              </a:spcBef>
              <a:spcAft>
                <a:spcPts val="0"/>
              </a:spcAft>
              <a:buNone/>
            </a:pPr>
            <a:r>
              <a:rPr b="1" lang="en" sz="1800">
                <a:solidFill>
                  <a:schemeClr val="dk1"/>
                </a:solidFill>
                <a:latin typeface="Barlow"/>
                <a:ea typeface="Barlow"/>
                <a:cs typeface="Barlow"/>
                <a:sym typeface="Barlow"/>
              </a:rPr>
              <a:t>The evidence shows that higher AQI is dangerous for kids with asthma.</a:t>
            </a:r>
            <a:endParaRPr b="1" sz="1800">
              <a:solidFill>
                <a:schemeClr val="dk1"/>
              </a:solidFill>
              <a:latin typeface="Barlow"/>
              <a:ea typeface="Barlow"/>
              <a:cs typeface="Barlow"/>
              <a:sym typeface="Barlow"/>
            </a:endParaRPr>
          </a:p>
        </p:txBody>
      </p:sp>
      <p:sp>
        <p:nvSpPr>
          <p:cNvPr id="4334" name="Google Shape;4334;p180"/>
          <p:cNvSpPr txBox="1"/>
          <p:nvPr/>
        </p:nvSpPr>
        <p:spPr>
          <a:xfrm>
            <a:off x="250050" y="371425"/>
            <a:ext cx="8643900" cy="738900"/>
          </a:xfrm>
          <a:prstGeom prst="rect">
            <a:avLst/>
          </a:prstGeom>
          <a:solidFill>
            <a:schemeClr val="lt1"/>
          </a:solidFill>
          <a:ln cap="flat" cmpd="sng" w="28575">
            <a:solidFill>
              <a:srgbClr val="000000"/>
            </a:solidFill>
            <a:prstDash val="solid"/>
            <a:round/>
            <a:headEnd len="sm" w="sm" type="none"/>
            <a:tailEnd len="sm" w="sm" type="none"/>
          </a:ln>
        </p:spPr>
        <p:txBody>
          <a:bodyPr anchorCtr="0" anchor="t" bIns="91425" lIns="91425" spcFirstLastPara="1" rIns="91425" wrap="square" tIns="91425">
            <a:spAutoFit/>
          </a:bodyPr>
          <a:lstStyle/>
          <a:p>
            <a:pPr indent="0" lvl="0" marL="0" rtl="0" algn="l">
              <a:spcBef>
                <a:spcPts val="0"/>
              </a:spcBef>
              <a:spcAft>
                <a:spcPts val="0"/>
              </a:spcAft>
              <a:buNone/>
            </a:pPr>
            <a:r>
              <a:rPr b="1" lang="en" sz="1900" u="sng">
                <a:latin typeface="Ubuntu"/>
                <a:ea typeface="Ubuntu"/>
                <a:cs typeface="Ubuntu"/>
                <a:sym typeface="Ubuntu"/>
              </a:rPr>
              <a:t>QUESTION:</a:t>
            </a:r>
            <a:r>
              <a:rPr b="1" lang="en" sz="1900">
                <a:latin typeface="Ubuntu"/>
                <a:ea typeface="Ubuntu"/>
                <a:cs typeface="Ubuntu"/>
                <a:sym typeface="Ubuntu"/>
              </a:rPr>
              <a:t> </a:t>
            </a:r>
            <a:r>
              <a:rPr b="1" lang="en" sz="1700"/>
              <a:t>Should the ProLogis company build a truck warehouse across the street from Parkrose Middle School?</a:t>
            </a:r>
            <a:endParaRPr b="1" sz="1500">
              <a:latin typeface="Ubuntu"/>
              <a:ea typeface="Ubuntu"/>
              <a:cs typeface="Ubuntu"/>
              <a:sym typeface="Ubuntu"/>
            </a:endParaRPr>
          </a:p>
        </p:txBody>
      </p:sp>
    </p:spTree>
  </p:cSld>
  <p:clrMapOvr>
    <a:masterClrMapping/>
  </p:clrMapOvr>
</p:sld>
</file>

<file path=ppt/slides/slide4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000000"/>
        </a:solidFill>
      </p:bgPr>
    </p:bg>
    <p:spTree>
      <p:nvGrpSpPr>
        <p:cNvPr id="4338" name="Shape 4338"/>
        <p:cNvGrpSpPr/>
        <p:nvPr/>
      </p:nvGrpSpPr>
      <p:grpSpPr>
        <a:xfrm>
          <a:off x="0" y="0"/>
          <a:ext cx="0" cy="0"/>
          <a:chOff x="0" y="0"/>
          <a:chExt cx="0" cy="0"/>
        </a:xfrm>
      </p:grpSpPr>
      <p:grpSp>
        <p:nvGrpSpPr>
          <p:cNvPr id="4339" name="Google Shape;4339;p181"/>
          <p:cNvGrpSpPr/>
          <p:nvPr/>
        </p:nvGrpSpPr>
        <p:grpSpPr>
          <a:xfrm>
            <a:off x="-69276" y="-3"/>
            <a:ext cx="9293596" cy="5288794"/>
            <a:chOff x="81038" y="85306"/>
            <a:chExt cx="8981923" cy="5544391"/>
          </a:xfrm>
        </p:grpSpPr>
        <p:pic>
          <p:nvPicPr>
            <p:cNvPr id="4340" name="Google Shape;4340;p181"/>
            <p:cNvPicPr preferRelativeResize="0"/>
            <p:nvPr/>
          </p:nvPicPr>
          <p:blipFill rotWithShape="1">
            <a:blip r:embed="rId3">
              <a:alphaModFix/>
            </a:blip>
            <a:srcRect b="0" l="2114" r="15628" t="0"/>
            <a:stretch/>
          </p:blipFill>
          <p:spPr>
            <a:xfrm>
              <a:off x="81038" y="85306"/>
              <a:ext cx="8981923" cy="5544391"/>
            </a:xfrm>
            <a:prstGeom prst="rect">
              <a:avLst/>
            </a:prstGeom>
            <a:noFill/>
            <a:ln>
              <a:noFill/>
            </a:ln>
          </p:spPr>
        </p:pic>
        <p:sp>
          <p:nvSpPr>
            <p:cNvPr id="4341" name="Google Shape;4341;p181"/>
            <p:cNvSpPr/>
            <p:nvPr/>
          </p:nvSpPr>
          <p:spPr>
            <a:xfrm>
              <a:off x="594956" y="1557921"/>
              <a:ext cx="3809100" cy="3378600"/>
            </a:xfrm>
            <a:prstGeom prst="roundRect">
              <a:avLst>
                <a:gd fmla="val 16667" name="adj"/>
              </a:avLst>
            </a:prstGeom>
            <a:solidFill>
              <a:schemeClr val="lt2"/>
            </a:solidFill>
            <a:ln cap="flat" cmpd="sng" w="9525">
              <a:solidFill>
                <a:schemeClr val="dk2"/>
              </a:solidFill>
              <a:prstDash val="solid"/>
              <a:round/>
              <a:headEnd len="sm" w="sm" type="none"/>
              <a:tailEnd len="sm" w="sm" type="none"/>
            </a:ln>
            <a:effectLst>
              <a:outerShdw blurRad="57150" rotWithShape="0" algn="bl" dir="3360000" dist="114300">
                <a:srgbClr val="000000">
                  <a:alpha val="50000"/>
                </a:srgbClr>
              </a:outerShdw>
            </a:effectLst>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4342" name="Google Shape;4342;p181"/>
          <p:cNvSpPr/>
          <p:nvPr/>
        </p:nvSpPr>
        <p:spPr>
          <a:xfrm>
            <a:off x="4585124" y="2400325"/>
            <a:ext cx="4059900" cy="834000"/>
          </a:xfrm>
          <a:prstGeom prst="roundRect">
            <a:avLst>
              <a:gd fmla="val 16667" name="adj"/>
            </a:avLst>
          </a:prstGeom>
          <a:solidFill>
            <a:schemeClr val="lt2"/>
          </a:solidFill>
          <a:ln cap="flat" cmpd="sng" w="9525">
            <a:solidFill>
              <a:schemeClr val="dk2"/>
            </a:solidFill>
            <a:prstDash val="solid"/>
            <a:round/>
            <a:headEnd len="sm" w="sm" type="none"/>
            <a:tailEnd len="sm" w="sm" type="none"/>
          </a:ln>
          <a:effectLst>
            <a:outerShdw blurRad="57150" rotWithShape="0" algn="bl" dir="4200000" dist="85725">
              <a:srgbClr val="000000">
                <a:alpha val="50000"/>
              </a:srgbClr>
            </a:outerShdw>
          </a:effectLst>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343" name="Google Shape;4343;p181"/>
          <p:cNvSpPr/>
          <p:nvPr/>
        </p:nvSpPr>
        <p:spPr>
          <a:xfrm>
            <a:off x="462475" y="535175"/>
            <a:ext cx="3995100" cy="650700"/>
          </a:xfrm>
          <a:prstGeom prst="roundRect">
            <a:avLst>
              <a:gd fmla="val 16667" name="adj"/>
            </a:avLst>
          </a:prstGeom>
          <a:solidFill>
            <a:schemeClr val="lt2"/>
          </a:solidFill>
          <a:ln cap="flat" cmpd="sng" w="9525">
            <a:solidFill>
              <a:schemeClr val="dk2"/>
            </a:solidFill>
            <a:prstDash val="solid"/>
            <a:round/>
            <a:headEnd len="sm" w="sm" type="none"/>
            <a:tailEnd len="sm" w="sm" type="none"/>
          </a:ln>
          <a:effectLst>
            <a:outerShdw blurRad="57150" rotWithShape="0" algn="bl" dir="3480000" dist="76200">
              <a:srgbClr val="000000">
                <a:alpha val="50000"/>
              </a:srgbClr>
            </a:outerShdw>
          </a:effectLst>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344" name="Google Shape;4344;p181"/>
          <p:cNvSpPr/>
          <p:nvPr/>
        </p:nvSpPr>
        <p:spPr>
          <a:xfrm>
            <a:off x="4606802" y="535175"/>
            <a:ext cx="1839900" cy="1692300"/>
          </a:xfrm>
          <a:prstGeom prst="roundRect">
            <a:avLst>
              <a:gd fmla="val 16667" name="adj"/>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345" name="Google Shape;4345;p181"/>
          <p:cNvSpPr/>
          <p:nvPr/>
        </p:nvSpPr>
        <p:spPr>
          <a:xfrm>
            <a:off x="4585177" y="535250"/>
            <a:ext cx="1839900" cy="1692300"/>
          </a:xfrm>
          <a:prstGeom prst="roundRect">
            <a:avLst>
              <a:gd fmla="val 16667" name="adj"/>
            </a:avLst>
          </a:prstGeom>
          <a:solidFill>
            <a:schemeClr val="lt2"/>
          </a:solidFill>
          <a:ln cap="flat" cmpd="sng" w="9525">
            <a:solidFill>
              <a:schemeClr val="dk2"/>
            </a:solidFill>
            <a:prstDash val="solid"/>
            <a:round/>
            <a:headEnd len="sm" w="sm" type="none"/>
            <a:tailEnd len="sm" w="sm" type="none"/>
          </a:ln>
          <a:effectLst>
            <a:outerShdw blurRad="57150" rotWithShape="0" algn="bl" dir="3600000" dist="76200">
              <a:srgbClr val="000000">
                <a:alpha val="50000"/>
              </a:srgbClr>
            </a:outerShdw>
          </a:effectLst>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4346" name="Google Shape;4346;p181"/>
          <p:cNvPicPr preferRelativeResize="0"/>
          <p:nvPr/>
        </p:nvPicPr>
        <p:blipFill>
          <a:blip r:embed="rId4">
            <a:alphaModFix/>
          </a:blip>
          <a:stretch>
            <a:fillRect/>
          </a:stretch>
        </p:blipFill>
        <p:spPr>
          <a:xfrm>
            <a:off x="397568" y="422325"/>
            <a:ext cx="189226" cy="218064"/>
          </a:xfrm>
          <a:prstGeom prst="rect">
            <a:avLst/>
          </a:prstGeom>
          <a:noFill/>
          <a:ln>
            <a:noFill/>
          </a:ln>
          <a:effectLst>
            <a:outerShdw blurRad="57150" rotWithShape="0" algn="bl" dir="3660000" dist="47625">
              <a:srgbClr val="000000">
                <a:alpha val="50000"/>
              </a:srgbClr>
            </a:outerShdw>
          </a:effectLst>
        </p:spPr>
      </p:pic>
      <p:pic>
        <p:nvPicPr>
          <p:cNvPr id="4347" name="Google Shape;4347;p181"/>
          <p:cNvPicPr preferRelativeResize="0"/>
          <p:nvPr/>
        </p:nvPicPr>
        <p:blipFill>
          <a:blip r:embed="rId5">
            <a:alphaModFix/>
          </a:blip>
          <a:stretch>
            <a:fillRect/>
          </a:stretch>
        </p:blipFill>
        <p:spPr>
          <a:xfrm>
            <a:off x="4859727" y="422318"/>
            <a:ext cx="201053" cy="218064"/>
          </a:xfrm>
          <a:prstGeom prst="rect">
            <a:avLst/>
          </a:prstGeom>
          <a:noFill/>
          <a:ln>
            <a:noFill/>
          </a:ln>
          <a:effectLst>
            <a:outerShdw blurRad="57150" rotWithShape="0" algn="bl" dir="3540000" dist="47625">
              <a:srgbClr val="000000">
                <a:alpha val="50000"/>
              </a:srgbClr>
            </a:outerShdw>
          </a:effectLst>
        </p:spPr>
      </p:pic>
      <p:pic>
        <p:nvPicPr>
          <p:cNvPr id="4348" name="Google Shape;4348;p181"/>
          <p:cNvPicPr preferRelativeResize="0"/>
          <p:nvPr/>
        </p:nvPicPr>
        <p:blipFill>
          <a:blip r:embed="rId6">
            <a:alphaModFix/>
          </a:blip>
          <a:stretch>
            <a:fillRect/>
          </a:stretch>
        </p:blipFill>
        <p:spPr>
          <a:xfrm>
            <a:off x="4476199" y="2304421"/>
            <a:ext cx="191591" cy="218064"/>
          </a:xfrm>
          <a:prstGeom prst="rect">
            <a:avLst/>
          </a:prstGeom>
          <a:noFill/>
          <a:ln>
            <a:noFill/>
          </a:ln>
          <a:effectLst>
            <a:outerShdw blurRad="57150" rotWithShape="0" algn="bl" dir="3660000" dist="47625">
              <a:srgbClr val="000000">
                <a:alpha val="50000"/>
              </a:srgbClr>
            </a:outerShdw>
          </a:effectLst>
        </p:spPr>
      </p:pic>
      <p:pic>
        <p:nvPicPr>
          <p:cNvPr id="4349" name="Google Shape;4349;p181"/>
          <p:cNvPicPr preferRelativeResize="0"/>
          <p:nvPr/>
        </p:nvPicPr>
        <p:blipFill>
          <a:blip r:embed="rId7">
            <a:alphaModFix/>
          </a:blip>
          <a:stretch>
            <a:fillRect/>
          </a:stretch>
        </p:blipFill>
        <p:spPr>
          <a:xfrm>
            <a:off x="6043136" y="3407102"/>
            <a:ext cx="191591" cy="218064"/>
          </a:xfrm>
          <a:prstGeom prst="rect">
            <a:avLst/>
          </a:prstGeom>
          <a:noFill/>
          <a:ln>
            <a:noFill/>
          </a:ln>
          <a:effectLst>
            <a:outerShdw blurRad="57150" rotWithShape="0" algn="bl" dir="3660000" dist="47625">
              <a:srgbClr val="000000">
                <a:alpha val="50000"/>
              </a:srgbClr>
            </a:outerShdw>
          </a:effectLst>
        </p:spPr>
      </p:pic>
      <p:pic>
        <p:nvPicPr>
          <p:cNvPr id="4350" name="Google Shape;4350;p181"/>
          <p:cNvPicPr preferRelativeResize="0"/>
          <p:nvPr/>
        </p:nvPicPr>
        <p:blipFill>
          <a:blip r:embed="rId8">
            <a:alphaModFix/>
          </a:blip>
          <a:stretch>
            <a:fillRect/>
          </a:stretch>
        </p:blipFill>
        <p:spPr>
          <a:xfrm flipH="1">
            <a:off x="4030898" y="403950"/>
            <a:ext cx="191591" cy="218064"/>
          </a:xfrm>
          <a:prstGeom prst="rect">
            <a:avLst/>
          </a:prstGeom>
          <a:noFill/>
          <a:ln>
            <a:noFill/>
          </a:ln>
          <a:effectLst>
            <a:outerShdw blurRad="57150" rotWithShape="0" algn="bl" dir="5400000" dist="19050">
              <a:srgbClr val="000000">
                <a:alpha val="50000"/>
              </a:srgbClr>
            </a:outerShdw>
          </a:effectLst>
        </p:spPr>
      </p:pic>
      <p:pic>
        <p:nvPicPr>
          <p:cNvPr id="4351" name="Google Shape;4351;p181"/>
          <p:cNvPicPr preferRelativeResize="0"/>
          <p:nvPr/>
        </p:nvPicPr>
        <p:blipFill rotWithShape="1">
          <a:blip r:embed="rId3">
            <a:alphaModFix/>
          </a:blip>
          <a:srcRect b="57560" l="93005" r="0" t="29746"/>
          <a:stretch/>
        </p:blipFill>
        <p:spPr>
          <a:xfrm>
            <a:off x="1811317" y="1313277"/>
            <a:ext cx="241267" cy="261679"/>
          </a:xfrm>
          <a:prstGeom prst="rect">
            <a:avLst/>
          </a:prstGeom>
          <a:noFill/>
          <a:ln>
            <a:noFill/>
          </a:ln>
          <a:effectLst>
            <a:outerShdw blurRad="57150" rotWithShape="0" algn="bl" dir="3660000" dist="47625">
              <a:srgbClr val="000000">
                <a:alpha val="50000"/>
              </a:srgbClr>
            </a:outerShdw>
          </a:effectLst>
        </p:spPr>
      </p:pic>
      <p:pic>
        <p:nvPicPr>
          <p:cNvPr id="4352" name="Google Shape;4352;p181"/>
          <p:cNvPicPr preferRelativeResize="0"/>
          <p:nvPr/>
        </p:nvPicPr>
        <p:blipFill>
          <a:blip r:embed="rId4">
            <a:alphaModFix/>
          </a:blip>
          <a:stretch>
            <a:fillRect/>
          </a:stretch>
        </p:blipFill>
        <p:spPr>
          <a:xfrm flipH="1">
            <a:off x="8423719" y="3407100"/>
            <a:ext cx="189226" cy="218064"/>
          </a:xfrm>
          <a:prstGeom prst="rect">
            <a:avLst/>
          </a:prstGeom>
          <a:noFill/>
          <a:ln>
            <a:noFill/>
          </a:ln>
          <a:effectLst>
            <a:outerShdw blurRad="57150" rotWithShape="0" algn="bl" dir="3660000" dist="47625">
              <a:srgbClr val="000000">
                <a:alpha val="50000"/>
              </a:srgbClr>
            </a:outerShdw>
          </a:effectLst>
        </p:spPr>
      </p:pic>
      <p:pic>
        <p:nvPicPr>
          <p:cNvPr id="4353" name="Google Shape;4353;p181"/>
          <p:cNvPicPr preferRelativeResize="0"/>
          <p:nvPr/>
        </p:nvPicPr>
        <p:blipFill>
          <a:blip r:embed="rId7">
            <a:alphaModFix/>
          </a:blip>
          <a:stretch>
            <a:fillRect/>
          </a:stretch>
        </p:blipFill>
        <p:spPr>
          <a:xfrm flipH="1">
            <a:off x="8422522" y="2304422"/>
            <a:ext cx="191591" cy="218064"/>
          </a:xfrm>
          <a:prstGeom prst="rect">
            <a:avLst/>
          </a:prstGeom>
          <a:noFill/>
          <a:ln>
            <a:noFill/>
          </a:ln>
          <a:effectLst>
            <a:outerShdw blurRad="57150" rotWithShape="0" algn="bl" dir="3660000" dist="47625">
              <a:srgbClr val="000000">
                <a:alpha val="50000"/>
              </a:srgbClr>
            </a:outerShdw>
          </a:effectLst>
        </p:spPr>
      </p:pic>
      <p:sp>
        <p:nvSpPr>
          <p:cNvPr id="4354" name="Google Shape;4354;p181"/>
          <p:cNvSpPr txBox="1"/>
          <p:nvPr/>
        </p:nvSpPr>
        <p:spPr>
          <a:xfrm>
            <a:off x="4585125" y="535250"/>
            <a:ext cx="1839900" cy="16923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sz="1700" u="sng"/>
              <a:t>DAILY AGENDA</a:t>
            </a:r>
            <a:endParaRPr b="1" sz="1700" u="sng"/>
          </a:p>
          <a:p>
            <a:pPr indent="0" lvl="0" marL="0" rtl="0" algn="l">
              <a:spcBef>
                <a:spcPts val="0"/>
              </a:spcBef>
              <a:spcAft>
                <a:spcPts val="0"/>
              </a:spcAft>
              <a:buNone/>
            </a:pPr>
            <a:r>
              <a:t/>
            </a:r>
            <a:endParaRPr sz="100">
              <a:solidFill>
                <a:schemeClr val="dk1"/>
              </a:solidFill>
            </a:endParaRPr>
          </a:p>
          <a:p>
            <a:pPr indent="0" lvl="0" marL="457200" rtl="0" algn="l">
              <a:spcBef>
                <a:spcPts val="0"/>
              </a:spcBef>
              <a:spcAft>
                <a:spcPts val="0"/>
              </a:spcAft>
              <a:buNone/>
            </a:pPr>
            <a:r>
              <a:t/>
            </a:r>
            <a:endParaRPr b="1" sz="800" u="sng">
              <a:solidFill>
                <a:schemeClr val="dk1"/>
              </a:solidFill>
            </a:endParaRPr>
          </a:p>
          <a:p>
            <a:pPr indent="-152400" lvl="0" marL="228600" rtl="0" algn="l">
              <a:spcBef>
                <a:spcPts val="0"/>
              </a:spcBef>
              <a:spcAft>
                <a:spcPts val="0"/>
              </a:spcAft>
              <a:buSzPts val="1500"/>
              <a:buAutoNum type="arabicPeriod"/>
            </a:pPr>
            <a:r>
              <a:rPr lang="en" sz="1500"/>
              <a:t>Warm Up</a:t>
            </a:r>
            <a:endParaRPr sz="1500"/>
          </a:p>
          <a:p>
            <a:pPr indent="-152400" lvl="0" marL="228600" rtl="0" algn="l">
              <a:spcBef>
                <a:spcPts val="0"/>
              </a:spcBef>
              <a:spcAft>
                <a:spcPts val="0"/>
              </a:spcAft>
              <a:buSzPts val="1500"/>
              <a:buAutoNum type="arabicPeriod"/>
            </a:pPr>
            <a:r>
              <a:rPr lang="en" sz="1500"/>
              <a:t>Finish letter</a:t>
            </a:r>
            <a:endParaRPr sz="1500"/>
          </a:p>
          <a:p>
            <a:pPr indent="0" lvl="0" marL="457200" rtl="0" algn="l">
              <a:spcBef>
                <a:spcPts val="0"/>
              </a:spcBef>
              <a:spcAft>
                <a:spcPts val="0"/>
              </a:spcAft>
              <a:buNone/>
            </a:pPr>
            <a:r>
              <a:t/>
            </a:r>
            <a:endParaRPr sz="1500">
              <a:solidFill>
                <a:schemeClr val="dk1"/>
              </a:solidFill>
              <a:latin typeface="Alegreya"/>
              <a:ea typeface="Alegreya"/>
              <a:cs typeface="Alegreya"/>
              <a:sym typeface="Alegreya"/>
            </a:endParaRPr>
          </a:p>
          <a:p>
            <a:pPr indent="0" lvl="0" marL="0" rtl="0" algn="l">
              <a:spcBef>
                <a:spcPts val="0"/>
              </a:spcBef>
              <a:spcAft>
                <a:spcPts val="0"/>
              </a:spcAft>
              <a:buNone/>
            </a:pPr>
            <a:r>
              <a:t/>
            </a:r>
            <a:endParaRPr sz="1500">
              <a:solidFill>
                <a:schemeClr val="dk1"/>
              </a:solidFill>
              <a:latin typeface="Alegreya"/>
              <a:ea typeface="Alegreya"/>
              <a:cs typeface="Alegreya"/>
              <a:sym typeface="Alegreya"/>
            </a:endParaRPr>
          </a:p>
          <a:p>
            <a:pPr indent="0" lvl="0" marL="457200" rtl="0" algn="l">
              <a:spcBef>
                <a:spcPts val="0"/>
              </a:spcBef>
              <a:spcAft>
                <a:spcPts val="0"/>
              </a:spcAft>
              <a:buNone/>
            </a:pPr>
            <a:r>
              <a:t/>
            </a:r>
            <a:endParaRPr sz="1500">
              <a:solidFill>
                <a:schemeClr val="dk1"/>
              </a:solidFill>
              <a:latin typeface="Alegreya"/>
              <a:ea typeface="Alegreya"/>
              <a:cs typeface="Alegreya"/>
              <a:sym typeface="Alegreya"/>
            </a:endParaRPr>
          </a:p>
          <a:p>
            <a:pPr indent="0" lvl="0" marL="457200" rtl="0" algn="l">
              <a:spcBef>
                <a:spcPts val="0"/>
              </a:spcBef>
              <a:spcAft>
                <a:spcPts val="0"/>
              </a:spcAft>
              <a:buNone/>
            </a:pPr>
            <a:r>
              <a:t/>
            </a:r>
            <a:endParaRPr sz="1500">
              <a:solidFill>
                <a:schemeClr val="dk1"/>
              </a:solidFill>
              <a:latin typeface="Alegreya"/>
              <a:ea typeface="Alegreya"/>
              <a:cs typeface="Alegreya"/>
              <a:sym typeface="Alegreya"/>
            </a:endParaRPr>
          </a:p>
          <a:p>
            <a:pPr indent="0" lvl="0" marL="457200" rtl="0" algn="l">
              <a:spcBef>
                <a:spcPts val="0"/>
              </a:spcBef>
              <a:spcAft>
                <a:spcPts val="0"/>
              </a:spcAft>
              <a:buNone/>
            </a:pPr>
            <a:r>
              <a:t/>
            </a:r>
            <a:endParaRPr sz="1500">
              <a:solidFill>
                <a:schemeClr val="dk1"/>
              </a:solidFill>
              <a:latin typeface="Alegreya"/>
              <a:ea typeface="Alegreya"/>
              <a:cs typeface="Alegreya"/>
              <a:sym typeface="Alegreya"/>
            </a:endParaRPr>
          </a:p>
          <a:p>
            <a:pPr indent="0" lvl="0" marL="457200" rtl="0" algn="l">
              <a:spcBef>
                <a:spcPts val="0"/>
              </a:spcBef>
              <a:spcAft>
                <a:spcPts val="0"/>
              </a:spcAft>
              <a:buNone/>
            </a:pPr>
            <a:r>
              <a:rPr lang="en" sz="1500">
                <a:solidFill>
                  <a:schemeClr val="dk1"/>
                </a:solidFill>
                <a:latin typeface="Alegreya"/>
                <a:ea typeface="Alegreya"/>
                <a:cs typeface="Alegreya"/>
                <a:sym typeface="Alegreya"/>
              </a:rPr>
              <a:t>                         </a:t>
            </a:r>
            <a:endParaRPr sz="1500">
              <a:solidFill>
                <a:schemeClr val="dk1"/>
              </a:solidFill>
              <a:latin typeface="Alegreya"/>
              <a:ea typeface="Alegreya"/>
              <a:cs typeface="Alegreya"/>
              <a:sym typeface="Alegreya"/>
            </a:endParaRPr>
          </a:p>
          <a:p>
            <a:pPr indent="0" lvl="0" marL="457200" rtl="0" algn="l">
              <a:spcBef>
                <a:spcPts val="0"/>
              </a:spcBef>
              <a:spcAft>
                <a:spcPts val="0"/>
              </a:spcAft>
              <a:buNone/>
            </a:pPr>
            <a:r>
              <a:t/>
            </a:r>
            <a:endParaRPr sz="1500">
              <a:solidFill>
                <a:schemeClr val="dk1"/>
              </a:solidFill>
              <a:latin typeface="Alegreya"/>
              <a:ea typeface="Alegreya"/>
              <a:cs typeface="Alegreya"/>
              <a:sym typeface="Alegreya"/>
            </a:endParaRPr>
          </a:p>
          <a:p>
            <a:pPr indent="0" lvl="0" marL="0" rtl="0" algn="ctr">
              <a:spcBef>
                <a:spcPts val="0"/>
              </a:spcBef>
              <a:spcAft>
                <a:spcPts val="0"/>
              </a:spcAft>
              <a:buNone/>
            </a:pPr>
            <a:r>
              <a:t/>
            </a:r>
            <a:endParaRPr sz="1500">
              <a:solidFill>
                <a:schemeClr val="dk1"/>
              </a:solidFill>
              <a:latin typeface="Alegreya"/>
              <a:ea typeface="Alegreya"/>
              <a:cs typeface="Alegreya"/>
              <a:sym typeface="Alegreya"/>
            </a:endParaRPr>
          </a:p>
          <a:p>
            <a:pPr indent="0" lvl="0" marL="457200" rtl="0" algn="l">
              <a:spcBef>
                <a:spcPts val="0"/>
              </a:spcBef>
              <a:spcAft>
                <a:spcPts val="0"/>
              </a:spcAft>
              <a:buNone/>
            </a:pPr>
            <a:r>
              <a:t/>
            </a:r>
            <a:endParaRPr sz="1500">
              <a:solidFill>
                <a:schemeClr val="dk1"/>
              </a:solidFill>
              <a:latin typeface="Alegreya"/>
              <a:ea typeface="Alegreya"/>
              <a:cs typeface="Alegreya"/>
              <a:sym typeface="Alegreya"/>
            </a:endParaRPr>
          </a:p>
          <a:p>
            <a:pPr indent="0" lvl="0" marL="457200" rtl="0" algn="l">
              <a:spcBef>
                <a:spcPts val="0"/>
              </a:spcBef>
              <a:spcAft>
                <a:spcPts val="0"/>
              </a:spcAft>
              <a:buNone/>
            </a:pPr>
            <a:r>
              <a:t/>
            </a:r>
            <a:endParaRPr sz="1500">
              <a:solidFill>
                <a:schemeClr val="dk1"/>
              </a:solidFill>
              <a:latin typeface="Alegreya"/>
              <a:ea typeface="Alegreya"/>
              <a:cs typeface="Alegreya"/>
              <a:sym typeface="Alegreya"/>
            </a:endParaRPr>
          </a:p>
        </p:txBody>
      </p:sp>
      <p:sp>
        <p:nvSpPr>
          <p:cNvPr id="4355" name="Google Shape;4355;p181"/>
          <p:cNvSpPr txBox="1"/>
          <p:nvPr/>
        </p:nvSpPr>
        <p:spPr>
          <a:xfrm>
            <a:off x="4605675" y="2372650"/>
            <a:ext cx="3995100" cy="7869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b="1" lang="en" sz="1700" u="sng"/>
              <a:t>Planner:</a:t>
            </a:r>
            <a:r>
              <a:rPr lang="en" sz="1700" u="sng"/>
              <a:t>  </a:t>
            </a:r>
            <a:endParaRPr sz="1350" u="sng"/>
          </a:p>
          <a:p>
            <a:pPr indent="0" lvl="0" marL="0" rtl="0" algn="l">
              <a:spcBef>
                <a:spcPts val="0"/>
              </a:spcBef>
              <a:spcAft>
                <a:spcPts val="0"/>
              </a:spcAft>
              <a:buClr>
                <a:schemeClr val="dk1"/>
              </a:buClr>
              <a:buSzPts val="1100"/>
              <a:buFont typeface="Arial"/>
              <a:buNone/>
            </a:pPr>
            <a:r>
              <a:rPr lang="en" sz="2050"/>
              <a:t>Finish Argumentative letter</a:t>
            </a:r>
            <a:endParaRPr sz="2400">
              <a:solidFill>
                <a:srgbClr val="18243D"/>
              </a:solidFill>
            </a:endParaRPr>
          </a:p>
        </p:txBody>
      </p:sp>
      <p:sp>
        <p:nvSpPr>
          <p:cNvPr id="4356" name="Google Shape;4356;p181"/>
          <p:cNvSpPr txBox="1"/>
          <p:nvPr/>
        </p:nvSpPr>
        <p:spPr>
          <a:xfrm>
            <a:off x="476100" y="622025"/>
            <a:ext cx="3917100" cy="4770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lang="en" sz="1900">
                <a:solidFill>
                  <a:schemeClr val="dk1"/>
                </a:solidFill>
              </a:rPr>
              <a:t>Thursday</a:t>
            </a:r>
            <a:endParaRPr sz="1100"/>
          </a:p>
        </p:txBody>
      </p:sp>
      <p:pic>
        <p:nvPicPr>
          <p:cNvPr id="4357" name="Google Shape;4357;p181"/>
          <p:cNvPicPr preferRelativeResize="0"/>
          <p:nvPr/>
        </p:nvPicPr>
        <p:blipFill>
          <a:blip r:embed="rId9">
            <a:alphaModFix/>
          </a:blip>
          <a:stretch>
            <a:fillRect/>
          </a:stretch>
        </p:blipFill>
        <p:spPr>
          <a:xfrm>
            <a:off x="5930475" y="1009025"/>
            <a:ext cx="304246" cy="304246"/>
          </a:xfrm>
          <a:prstGeom prst="rect">
            <a:avLst/>
          </a:prstGeom>
          <a:noFill/>
          <a:ln>
            <a:noFill/>
          </a:ln>
        </p:spPr>
      </p:pic>
      <p:pic>
        <p:nvPicPr>
          <p:cNvPr id="4358" name="Google Shape;4358;p181"/>
          <p:cNvPicPr preferRelativeResize="0"/>
          <p:nvPr/>
        </p:nvPicPr>
        <p:blipFill>
          <a:blip r:embed="rId10">
            <a:alphaModFix/>
          </a:blip>
          <a:stretch>
            <a:fillRect/>
          </a:stretch>
        </p:blipFill>
        <p:spPr>
          <a:xfrm flipH="1" rot="199127">
            <a:off x="4657700" y="3413092"/>
            <a:ext cx="3815952" cy="1438491"/>
          </a:xfrm>
          <a:prstGeom prst="rect">
            <a:avLst/>
          </a:prstGeom>
          <a:noFill/>
          <a:ln>
            <a:noFill/>
          </a:ln>
        </p:spPr>
      </p:pic>
      <p:sp>
        <p:nvSpPr>
          <p:cNvPr id="4359" name="Google Shape;4359;p181"/>
          <p:cNvSpPr txBox="1"/>
          <p:nvPr/>
        </p:nvSpPr>
        <p:spPr>
          <a:xfrm flipH="1" rot="233740">
            <a:off x="5556687" y="3502950"/>
            <a:ext cx="2017963" cy="428116"/>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b="1" lang="en" sz="1700" u="sng"/>
              <a:t>Be Prepared</a:t>
            </a:r>
            <a:endParaRPr b="1" sz="1700" u="sng"/>
          </a:p>
        </p:txBody>
      </p:sp>
      <p:sp>
        <p:nvSpPr>
          <p:cNvPr id="4360" name="Google Shape;4360;p181"/>
          <p:cNvSpPr txBox="1"/>
          <p:nvPr/>
        </p:nvSpPr>
        <p:spPr>
          <a:xfrm>
            <a:off x="904513" y="1574960"/>
            <a:ext cx="2976300" cy="492600"/>
          </a:xfrm>
          <a:prstGeom prst="rect">
            <a:avLst/>
          </a:prstGeom>
          <a:noFill/>
          <a:ln>
            <a:noFill/>
          </a:ln>
          <a:effectLst>
            <a:outerShdw blurRad="28575" rotWithShape="0" algn="bl" dir="2760000" dist="9525">
              <a:srgbClr val="000000">
                <a:alpha val="80000"/>
              </a:srgbClr>
            </a:outerShdw>
          </a:effectLst>
        </p:spPr>
        <p:txBody>
          <a:bodyPr anchorCtr="0" anchor="t" bIns="91425" lIns="91425" spcFirstLastPara="1" rIns="91425" wrap="square" tIns="91425">
            <a:spAutoFit/>
          </a:bodyPr>
          <a:lstStyle/>
          <a:p>
            <a:pPr indent="0" lvl="0" marL="0" rtl="0" algn="ctr">
              <a:spcBef>
                <a:spcPts val="0"/>
              </a:spcBef>
              <a:spcAft>
                <a:spcPts val="0"/>
              </a:spcAft>
              <a:buClr>
                <a:srgbClr val="000000"/>
              </a:buClr>
              <a:buFont typeface="Arial"/>
              <a:buNone/>
            </a:pPr>
            <a:r>
              <a:rPr lang="en" sz="2000">
                <a:solidFill>
                  <a:srgbClr val="005761"/>
                </a:solidFill>
              </a:rPr>
              <a:t>Warm Up</a:t>
            </a:r>
            <a:endParaRPr sz="2000"/>
          </a:p>
        </p:txBody>
      </p:sp>
      <p:pic>
        <p:nvPicPr>
          <p:cNvPr descr="This 5 minute timer quietly counts down until it reaches the end, then sounds with an alerting noise. Enjoy the public domain nature scenes in the background!" id="4361" name="Google Shape;4361;p181" title="5 Minute Timer with Scenic Nature">
            <a:hlinkClick r:id="rId11"/>
          </p:cNvPr>
          <p:cNvPicPr preferRelativeResize="0"/>
          <p:nvPr/>
        </p:nvPicPr>
        <p:blipFill>
          <a:blip r:embed="rId12">
            <a:alphaModFix/>
          </a:blip>
          <a:stretch>
            <a:fillRect/>
          </a:stretch>
        </p:blipFill>
        <p:spPr>
          <a:xfrm>
            <a:off x="6687425" y="641975"/>
            <a:ext cx="1998275" cy="1498706"/>
          </a:xfrm>
          <a:prstGeom prst="rect">
            <a:avLst/>
          </a:prstGeom>
          <a:noFill/>
          <a:ln>
            <a:noFill/>
          </a:ln>
        </p:spPr>
      </p:pic>
      <p:sp>
        <p:nvSpPr>
          <p:cNvPr id="4362" name="Google Shape;4362;p181"/>
          <p:cNvSpPr txBox="1"/>
          <p:nvPr/>
        </p:nvSpPr>
        <p:spPr>
          <a:xfrm rot="174335">
            <a:off x="4944313" y="3873102"/>
            <a:ext cx="3101187" cy="785499"/>
          </a:xfrm>
          <a:prstGeom prst="rect">
            <a:avLst/>
          </a:prstGeom>
          <a:noFill/>
          <a:ln>
            <a:noFill/>
          </a:ln>
        </p:spPr>
        <p:txBody>
          <a:bodyPr anchorCtr="0" anchor="t" bIns="91425" lIns="91425" spcFirstLastPara="1" rIns="91425" wrap="square" tIns="91425">
            <a:noAutofit/>
          </a:bodyPr>
          <a:lstStyle/>
          <a:p>
            <a:pPr indent="-330200" lvl="0" marL="457200" rtl="0" algn="l">
              <a:spcBef>
                <a:spcPts val="0"/>
              </a:spcBef>
              <a:spcAft>
                <a:spcPts val="0"/>
              </a:spcAft>
              <a:buSzPts val="1600"/>
              <a:buAutoNum type="arabicPeriod"/>
            </a:pPr>
            <a:r>
              <a:rPr lang="en" sz="1600"/>
              <a:t>Sharpened pencil</a:t>
            </a:r>
            <a:endParaRPr sz="1600"/>
          </a:p>
          <a:p>
            <a:pPr indent="-330200" lvl="0" marL="457200" rtl="0" algn="l">
              <a:spcBef>
                <a:spcPts val="0"/>
              </a:spcBef>
              <a:spcAft>
                <a:spcPts val="0"/>
              </a:spcAft>
              <a:buSzPts val="1600"/>
              <a:buAutoNum type="arabicPeriod"/>
            </a:pPr>
            <a:r>
              <a:rPr lang="en" sz="1600"/>
              <a:t>INB notebook</a:t>
            </a:r>
            <a:endParaRPr sz="1600"/>
          </a:p>
          <a:p>
            <a:pPr indent="0" lvl="0" marL="0" rtl="0" algn="l">
              <a:spcBef>
                <a:spcPts val="0"/>
              </a:spcBef>
              <a:spcAft>
                <a:spcPts val="0"/>
              </a:spcAft>
              <a:buNone/>
            </a:pPr>
            <a:r>
              <a:t/>
            </a:r>
            <a:endParaRPr sz="1600">
              <a:latin typeface="Alegreya"/>
              <a:ea typeface="Alegreya"/>
              <a:cs typeface="Alegreya"/>
              <a:sym typeface="Alegreya"/>
            </a:endParaRPr>
          </a:p>
        </p:txBody>
      </p:sp>
      <p:sp>
        <p:nvSpPr>
          <p:cNvPr id="4363" name="Google Shape;4363;p181"/>
          <p:cNvSpPr/>
          <p:nvPr/>
        </p:nvSpPr>
        <p:spPr>
          <a:xfrm>
            <a:off x="462425" y="2067550"/>
            <a:ext cx="3860400" cy="2603700"/>
          </a:xfrm>
          <a:prstGeom prst="roundRect">
            <a:avLst>
              <a:gd fmla="val 16667" name="adj"/>
            </a:avLst>
          </a:prstGeom>
          <a:solidFill>
            <a:schemeClr val="lt2"/>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sz="2000">
              <a:solidFill>
                <a:schemeClr val="dk1"/>
              </a:solidFill>
              <a:latin typeface="Fredoka One"/>
              <a:ea typeface="Fredoka One"/>
              <a:cs typeface="Fredoka One"/>
              <a:sym typeface="Fredoka One"/>
            </a:endParaRPr>
          </a:p>
        </p:txBody>
      </p:sp>
      <p:sp>
        <p:nvSpPr>
          <p:cNvPr id="4364" name="Google Shape;4364;p181"/>
          <p:cNvSpPr/>
          <p:nvPr/>
        </p:nvSpPr>
        <p:spPr>
          <a:xfrm>
            <a:off x="462425" y="1923325"/>
            <a:ext cx="3860400" cy="477000"/>
          </a:xfrm>
          <a:prstGeom prst="roundRect">
            <a:avLst>
              <a:gd fmla="val 16667" name="adj"/>
            </a:avLst>
          </a:prstGeom>
          <a:solidFill>
            <a:srgbClr val="FFE053"/>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sz="2000"/>
          </a:p>
        </p:txBody>
      </p:sp>
      <p:sp>
        <p:nvSpPr>
          <p:cNvPr id="4365" name="Google Shape;4365;p181"/>
          <p:cNvSpPr/>
          <p:nvPr/>
        </p:nvSpPr>
        <p:spPr>
          <a:xfrm>
            <a:off x="462425" y="1923325"/>
            <a:ext cx="3860400" cy="477000"/>
          </a:xfrm>
          <a:prstGeom prst="roundRect">
            <a:avLst>
              <a:gd fmla="val 16667" name="adj"/>
            </a:avLst>
          </a:prstGeom>
          <a:solidFill>
            <a:srgbClr val="FFE053"/>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2000"/>
              <a:t>What’s going on in this graph?</a:t>
            </a:r>
            <a:endParaRPr sz="2000"/>
          </a:p>
        </p:txBody>
      </p:sp>
      <p:pic>
        <p:nvPicPr>
          <p:cNvPr id="4366" name="Google Shape;4366;p181"/>
          <p:cNvPicPr preferRelativeResize="0"/>
          <p:nvPr/>
        </p:nvPicPr>
        <p:blipFill>
          <a:blip r:embed="rId13">
            <a:alphaModFix/>
          </a:blip>
          <a:stretch>
            <a:fillRect/>
          </a:stretch>
        </p:blipFill>
        <p:spPr>
          <a:xfrm>
            <a:off x="674025" y="2304425"/>
            <a:ext cx="3521244" cy="2735675"/>
          </a:xfrm>
          <a:prstGeom prst="rect">
            <a:avLst/>
          </a:prstGeom>
          <a:noFill/>
          <a:ln>
            <a:noFill/>
          </a:ln>
        </p:spPr>
      </p:pic>
    </p:spTree>
  </p:cSld>
  <p:clrMapOvr>
    <a:masterClrMapping/>
  </p:clrMapOvr>
</p:sld>
</file>

<file path=ppt/slides/slide4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370" name="Shape 4370"/>
        <p:cNvGrpSpPr/>
        <p:nvPr/>
      </p:nvGrpSpPr>
      <p:grpSpPr>
        <a:xfrm>
          <a:off x="0" y="0"/>
          <a:ext cx="0" cy="0"/>
          <a:chOff x="0" y="0"/>
          <a:chExt cx="0" cy="0"/>
        </a:xfrm>
      </p:grpSpPr>
      <p:sp>
        <p:nvSpPr>
          <p:cNvPr id="4371" name="Google Shape;4371;p182"/>
          <p:cNvSpPr txBox="1"/>
          <p:nvPr/>
        </p:nvSpPr>
        <p:spPr>
          <a:xfrm>
            <a:off x="7530475" y="69900"/>
            <a:ext cx="1551900" cy="4923900"/>
          </a:xfrm>
          <a:prstGeom prst="rect">
            <a:avLst/>
          </a:prstGeom>
          <a:noFill/>
          <a:ln>
            <a:noFill/>
          </a:ln>
        </p:spPr>
        <p:txBody>
          <a:bodyPr anchorCtr="0" anchor="t" bIns="91425" lIns="91425" spcFirstLastPara="1" rIns="91425" wrap="square" tIns="91425">
            <a:noAutofit/>
          </a:bodyPr>
          <a:lstStyle/>
          <a:p>
            <a:pPr indent="-171450" lvl="0" marL="171450" rtl="0" algn="l">
              <a:spcBef>
                <a:spcPts val="0"/>
              </a:spcBef>
              <a:spcAft>
                <a:spcPts val="0"/>
              </a:spcAft>
              <a:buSzPts val="1800"/>
              <a:buFont typeface="Barlow"/>
              <a:buAutoNum type="arabicPeriod"/>
            </a:pPr>
            <a:r>
              <a:rPr lang="en" sz="1800">
                <a:latin typeface="Barlow"/>
                <a:ea typeface="Barlow"/>
                <a:cs typeface="Barlow"/>
                <a:sym typeface="Barlow"/>
              </a:rPr>
              <a:t>What do you notice?</a:t>
            </a:r>
            <a:endParaRPr sz="1800">
              <a:latin typeface="Barlow"/>
              <a:ea typeface="Barlow"/>
              <a:cs typeface="Barlow"/>
              <a:sym typeface="Barlow"/>
            </a:endParaRPr>
          </a:p>
          <a:p>
            <a:pPr indent="0" lvl="0" marL="0" rtl="0" algn="l">
              <a:spcBef>
                <a:spcPts val="0"/>
              </a:spcBef>
              <a:spcAft>
                <a:spcPts val="0"/>
              </a:spcAft>
              <a:buNone/>
            </a:pPr>
            <a:r>
              <a:rPr i="1" lang="en" sz="1600">
                <a:latin typeface="Barlow"/>
                <a:ea typeface="Barlow"/>
                <a:cs typeface="Barlow"/>
                <a:sym typeface="Barlow"/>
              </a:rPr>
              <a:t>“I notice that…”</a:t>
            </a:r>
            <a:endParaRPr i="1" sz="1600">
              <a:latin typeface="Barlow"/>
              <a:ea typeface="Barlow"/>
              <a:cs typeface="Barlow"/>
              <a:sym typeface="Barlow"/>
            </a:endParaRPr>
          </a:p>
          <a:p>
            <a:pPr indent="0" lvl="0" marL="457200" rtl="0" algn="l">
              <a:spcBef>
                <a:spcPts val="0"/>
              </a:spcBef>
              <a:spcAft>
                <a:spcPts val="0"/>
              </a:spcAft>
              <a:buNone/>
            </a:pPr>
            <a:r>
              <a:t/>
            </a:r>
            <a:endParaRPr sz="1800">
              <a:latin typeface="Barlow"/>
              <a:ea typeface="Barlow"/>
              <a:cs typeface="Barlow"/>
              <a:sym typeface="Barlow"/>
            </a:endParaRPr>
          </a:p>
          <a:p>
            <a:pPr indent="-171450" lvl="0" marL="171450" rtl="0" algn="l">
              <a:spcBef>
                <a:spcPts val="0"/>
              </a:spcBef>
              <a:spcAft>
                <a:spcPts val="0"/>
              </a:spcAft>
              <a:buSzPts val="1800"/>
              <a:buFont typeface="Barlow"/>
              <a:buAutoNum type="arabicPeriod"/>
            </a:pPr>
            <a:r>
              <a:rPr lang="en" sz="1800">
                <a:latin typeface="Barlow"/>
                <a:ea typeface="Barlow"/>
                <a:cs typeface="Barlow"/>
                <a:sym typeface="Barlow"/>
              </a:rPr>
              <a:t>What do you wonder?</a:t>
            </a:r>
            <a:endParaRPr sz="1800">
              <a:latin typeface="Barlow"/>
              <a:ea typeface="Barlow"/>
              <a:cs typeface="Barlow"/>
              <a:sym typeface="Barlow"/>
            </a:endParaRPr>
          </a:p>
          <a:p>
            <a:pPr indent="0" lvl="0" marL="0" rtl="0" algn="l">
              <a:spcBef>
                <a:spcPts val="0"/>
              </a:spcBef>
              <a:spcAft>
                <a:spcPts val="0"/>
              </a:spcAft>
              <a:buNone/>
            </a:pPr>
            <a:r>
              <a:rPr i="1" lang="en" sz="1600">
                <a:latin typeface="Barlow"/>
                <a:ea typeface="Barlow"/>
                <a:cs typeface="Barlow"/>
                <a:sym typeface="Barlow"/>
              </a:rPr>
              <a:t>“I wonder what…”</a:t>
            </a:r>
            <a:endParaRPr i="1" sz="1600">
              <a:latin typeface="Barlow"/>
              <a:ea typeface="Barlow"/>
              <a:cs typeface="Barlow"/>
              <a:sym typeface="Barlow"/>
            </a:endParaRPr>
          </a:p>
          <a:p>
            <a:pPr indent="0" lvl="0" marL="457200" rtl="0" algn="l">
              <a:spcBef>
                <a:spcPts val="0"/>
              </a:spcBef>
              <a:spcAft>
                <a:spcPts val="0"/>
              </a:spcAft>
              <a:buNone/>
            </a:pPr>
            <a:r>
              <a:t/>
            </a:r>
            <a:endParaRPr sz="1800">
              <a:latin typeface="Barlow"/>
              <a:ea typeface="Barlow"/>
              <a:cs typeface="Barlow"/>
              <a:sym typeface="Barlow"/>
            </a:endParaRPr>
          </a:p>
          <a:p>
            <a:pPr indent="-171450" lvl="0" marL="171450" rtl="0" algn="l">
              <a:spcBef>
                <a:spcPts val="0"/>
              </a:spcBef>
              <a:spcAft>
                <a:spcPts val="0"/>
              </a:spcAft>
              <a:buSzPts val="1800"/>
              <a:buFont typeface="Barlow"/>
              <a:buAutoNum type="arabicPeriod"/>
            </a:pPr>
            <a:r>
              <a:rPr lang="en" sz="1800">
                <a:latin typeface="Barlow"/>
                <a:ea typeface="Barlow"/>
                <a:cs typeface="Barlow"/>
                <a:sym typeface="Barlow"/>
              </a:rPr>
              <a:t>Create a catchy caption for this graph.</a:t>
            </a:r>
            <a:endParaRPr sz="1800">
              <a:latin typeface="Barlow"/>
              <a:ea typeface="Barlow"/>
              <a:cs typeface="Barlow"/>
              <a:sym typeface="Barlow"/>
            </a:endParaRPr>
          </a:p>
          <a:p>
            <a:pPr indent="0" lvl="0" marL="0" rtl="0" algn="l">
              <a:spcBef>
                <a:spcPts val="0"/>
              </a:spcBef>
              <a:spcAft>
                <a:spcPts val="0"/>
              </a:spcAft>
              <a:buNone/>
            </a:pPr>
            <a:r>
              <a:rPr i="1" lang="en" sz="1800">
                <a:latin typeface="Barlow"/>
                <a:ea typeface="Barlow"/>
                <a:cs typeface="Barlow"/>
                <a:sym typeface="Barlow"/>
              </a:rPr>
              <a:t>“Winner, winner, chicken dinner!”</a:t>
            </a:r>
            <a:endParaRPr i="1" sz="1800">
              <a:latin typeface="Barlow"/>
              <a:ea typeface="Barlow"/>
              <a:cs typeface="Barlow"/>
              <a:sym typeface="Barlow"/>
            </a:endParaRPr>
          </a:p>
          <a:p>
            <a:pPr indent="0" lvl="0" marL="457200" rtl="0" algn="l">
              <a:spcBef>
                <a:spcPts val="0"/>
              </a:spcBef>
              <a:spcAft>
                <a:spcPts val="0"/>
              </a:spcAft>
              <a:buNone/>
            </a:pPr>
            <a:r>
              <a:t/>
            </a:r>
            <a:endParaRPr sz="1800">
              <a:latin typeface="Barlow"/>
              <a:ea typeface="Barlow"/>
              <a:cs typeface="Barlow"/>
              <a:sym typeface="Barlow"/>
            </a:endParaRPr>
          </a:p>
          <a:p>
            <a:pPr indent="0" lvl="0" marL="0" rtl="0" algn="l">
              <a:spcBef>
                <a:spcPts val="0"/>
              </a:spcBef>
              <a:spcAft>
                <a:spcPts val="0"/>
              </a:spcAft>
              <a:buNone/>
            </a:pPr>
            <a:r>
              <a:t/>
            </a:r>
            <a:endParaRPr i="1" sz="1600">
              <a:latin typeface="Barlow"/>
              <a:ea typeface="Barlow"/>
              <a:cs typeface="Barlow"/>
              <a:sym typeface="Barlow"/>
            </a:endParaRPr>
          </a:p>
        </p:txBody>
      </p:sp>
      <p:pic>
        <p:nvPicPr>
          <p:cNvPr id="4372" name="Google Shape;4372;p182"/>
          <p:cNvPicPr preferRelativeResize="0"/>
          <p:nvPr/>
        </p:nvPicPr>
        <p:blipFill>
          <a:blip r:embed="rId3">
            <a:alphaModFix/>
          </a:blip>
          <a:stretch>
            <a:fillRect/>
          </a:stretch>
        </p:blipFill>
        <p:spPr>
          <a:xfrm>
            <a:off x="32435" y="0"/>
            <a:ext cx="6620565" cy="5143499"/>
          </a:xfrm>
          <a:prstGeom prst="rect">
            <a:avLst/>
          </a:prstGeom>
          <a:noFill/>
          <a:ln>
            <a:noFill/>
          </a:ln>
        </p:spPr>
      </p:pic>
    </p:spTree>
  </p:cSld>
  <p:clrMapOvr>
    <a:masterClrMapping/>
  </p:clrMapOvr>
</p:sld>
</file>

<file path=ppt/slides/slide4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376" name="Shape 4376"/>
        <p:cNvGrpSpPr/>
        <p:nvPr/>
      </p:nvGrpSpPr>
      <p:grpSpPr>
        <a:xfrm>
          <a:off x="0" y="0"/>
          <a:ext cx="0" cy="0"/>
          <a:chOff x="0" y="0"/>
          <a:chExt cx="0" cy="0"/>
        </a:xfrm>
      </p:grpSpPr>
      <p:pic>
        <p:nvPicPr>
          <p:cNvPr id="4377" name="Google Shape;4377;p183"/>
          <p:cNvPicPr preferRelativeResize="0"/>
          <p:nvPr/>
        </p:nvPicPr>
        <p:blipFill rotWithShape="1">
          <a:blip r:embed="rId3">
            <a:alphaModFix/>
          </a:blip>
          <a:srcRect b="72956" l="0" r="0" t="0"/>
          <a:stretch/>
        </p:blipFill>
        <p:spPr>
          <a:xfrm>
            <a:off x="343538" y="1098700"/>
            <a:ext cx="4033900" cy="842650"/>
          </a:xfrm>
          <a:prstGeom prst="rect">
            <a:avLst/>
          </a:prstGeom>
          <a:noFill/>
          <a:ln cap="flat" cmpd="sng" w="28575">
            <a:solidFill>
              <a:srgbClr val="000000"/>
            </a:solidFill>
            <a:prstDash val="solid"/>
            <a:round/>
            <a:headEnd len="sm" w="sm" type="none"/>
            <a:tailEnd len="sm" w="sm" type="none"/>
          </a:ln>
        </p:spPr>
      </p:pic>
      <p:pic>
        <p:nvPicPr>
          <p:cNvPr id="4378" name="Google Shape;4378;p183"/>
          <p:cNvPicPr preferRelativeResize="0"/>
          <p:nvPr/>
        </p:nvPicPr>
        <p:blipFill rotWithShape="1">
          <a:blip r:embed="rId3">
            <a:alphaModFix/>
          </a:blip>
          <a:srcRect b="2097" l="0" r="0" t="60175"/>
          <a:stretch/>
        </p:blipFill>
        <p:spPr>
          <a:xfrm>
            <a:off x="293750" y="3664800"/>
            <a:ext cx="4133476" cy="1175551"/>
          </a:xfrm>
          <a:prstGeom prst="rect">
            <a:avLst/>
          </a:prstGeom>
          <a:noFill/>
          <a:ln cap="flat" cmpd="sng" w="28575">
            <a:solidFill>
              <a:srgbClr val="000000"/>
            </a:solidFill>
            <a:prstDash val="solid"/>
            <a:round/>
            <a:headEnd len="sm" w="sm" type="none"/>
            <a:tailEnd len="sm" w="sm" type="none"/>
          </a:ln>
        </p:spPr>
      </p:pic>
      <p:pic>
        <p:nvPicPr>
          <p:cNvPr id="4379" name="Google Shape;4379;p183"/>
          <p:cNvPicPr preferRelativeResize="0"/>
          <p:nvPr/>
        </p:nvPicPr>
        <p:blipFill rotWithShape="1">
          <a:blip r:embed="rId3">
            <a:alphaModFix/>
          </a:blip>
          <a:srcRect b="40016" l="0" r="0" t="27410"/>
          <a:stretch/>
        </p:blipFill>
        <p:spPr>
          <a:xfrm>
            <a:off x="318888" y="2295613"/>
            <a:ext cx="4083200" cy="1014924"/>
          </a:xfrm>
          <a:prstGeom prst="rect">
            <a:avLst/>
          </a:prstGeom>
          <a:noFill/>
          <a:ln cap="flat" cmpd="sng" w="28575">
            <a:solidFill>
              <a:srgbClr val="000000"/>
            </a:solidFill>
            <a:prstDash val="solid"/>
            <a:round/>
            <a:headEnd len="sm" w="sm" type="none"/>
            <a:tailEnd len="sm" w="sm" type="none"/>
          </a:ln>
        </p:spPr>
      </p:pic>
      <p:sp>
        <p:nvSpPr>
          <p:cNvPr id="4380" name="Google Shape;4380;p183"/>
          <p:cNvSpPr txBox="1"/>
          <p:nvPr/>
        </p:nvSpPr>
        <p:spPr>
          <a:xfrm>
            <a:off x="5529900" y="1874375"/>
            <a:ext cx="59649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t/>
            </a:r>
            <a:endParaRPr>
              <a:latin typeface="Ubuntu Light"/>
              <a:ea typeface="Ubuntu Light"/>
              <a:cs typeface="Ubuntu Light"/>
              <a:sym typeface="Ubuntu Light"/>
            </a:endParaRPr>
          </a:p>
        </p:txBody>
      </p:sp>
      <p:sp>
        <p:nvSpPr>
          <p:cNvPr id="4381" name="Google Shape;4381;p183"/>
          <p:cNvSpPr/>
          <p:nvPr/>
        </p:nvSpPr>
        <p:spPr>
          <a:xfrm>
            <a:off x="4763575" y="1319925"/>
            <a:ext cx="476400" cy="400200"/>
          </a:xfrm>
          <a:prstGeom prst="rightArrow">
            <a:avLst>
              <a:gd fmla="val 50000" name="adj1"/>
              <a:gd fmla="val 50000" name="adj2"/>
            </a:avLst>
          </a:prstGeom>
          <a:solidFill>
            <a:srgbClr val="FFFF00"/>
          </a:solidFill>
          <a:ln cap="flat" cmpd="sng" w="2857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382" name="Google Shape;4382;p183"/>
          <p:cNvSpPr/>
          <p:nvPr/>
        </p:nvSpPr>
        <p:spPr>
          <a:xfrm>
            <a:off x="4763575" y="2602975"/>
            <a:ext cx="476400" cy="400200"/>
          </a:xfrm>
          <a:prstGeom prst="rightArrow">
            <a:avLst>
              <a:gd fmla="val 50000" name="adj1"/>
              <a:gd fmla="val 50000" name="adj2"/>
            </a:avLst>
          </a:prstGeom>
          <a:solidFill>
            <a:srgbClr val="FFFF00"/>
          </a:solidFill>
          <a:ln cap="flat" cmpd="sng" w="2857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383" name="Google Shape;4383;p183"/>
          <p:cNvSpPr/>
          <p:nvPr/>
        </p:nvSpPr>
        <p:spPr>
          <a:xfrm>
            <a:off x="4763575" y="4052475"/>
            <a:ext cx="476400" cy="400200"/>
          </a:xfrm>
          <a:prstGeom prst="rightArrow">
            <a:avLst>
              <a:gd fmla="val 50000" name="adj1"/>
              <a:gd fmla="val 50000" name="adj2"/>
            </a:avLst>
          </a:prstGeom>
          <a:solidFill>
            <a:srgbClr val="FFFF00"/>
          </a:solidFill>
          <a:ln cap="flat" cmpd="sng" w="2857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384" name="Google Shape;4384;p183"/>
          <p:cNvSpPr txBox="1"/>
          <p:nvPr/>
        </p:nvSpPr>
        <p:spPr>
          <a:xfrm>
            <a:off x="250050" y="371425"/>
            <a:ext cx="8643900" cy="769500"/>
          </a:xfrm>
          <a:prstGeom prst="rect">
            <a:avLst/>
          </a:prstGeom>
          <a:solidFill>
            <a:schemeClr val="lt1"/>
          </a:solidFill>
          <a:ln cap="flat" cmpd="sng" w="28575">
            <a:solidFill>
              <a:srgbClr val="000000"/>
            </a:solidFill>
            <a:prstDash val="solid"/>
            <a:round/>
            <a:headEnd len="sm" w="sm" type="none"/>
            <a:tailEnd len="sm" w="sm" type="none"/>
          </a:ln>
        </p:spPr>
        <p:txBody>
          <a:bodyPr anchorCtr="0" anchor="t" bIns="91425" lIns="91425" spcFirstLastPara="1" rIns="91425" wrap="square" tIns="91425">
            <a:spAutoFit/>
          </a:bodyPr>
          <a:lstStyle/>
          <a:p>
            <a:pPr indent="0" lvl="0" marL="0" rtl="0" algn="l">
              <a:spcBef>
                <a:spcPts val="0"/>
              </a:spcBef>
              <a:spcAft>
                <a:spcPts val="0"/>
              </a:spcAft>
              <a:buNone/>
            </a:pPr>
            <a:r>
              <a:rPr b="1" lang="en" sz="1900" u="sng">
                <a:latin typeface="Ubuntu"/>
                <a:ea typeface="Ubuntu"/>
                <a:cs typeface="Ubuntu"/>
                <a:sym typeface="Ubuntu"/>
              </a:rPr>
              <a:t>QUESTION:</a:t>
            </a:r>
            <a:r>
              <a:rPr b="1" lang="en" sz="1900">
                <a:latin typeface="Ubuntu"/>
                <a:ea typeface="Ubuntu"/>
                <a:cs typeface="Ubuntu"/>
                <a:sym typeface="Ubuntu"/>
              </a:rPr>
              <a:t> </a:t>
            </a:r>
            <a:r>
              <a:rPr b="1" lang="en" sz="1900"/>
              <a:t>Should the ProLogis company build a truck warehouse across the street from Parkrose Middle School?</a:t>
            </a:r>
            <a:endParaRPr b="1" sz="1700">
              <a:latin typeface="Ubuntu"/>
              <a:ea typeface="Ubuntu"/>
              <a:cs typeface="Ubuntu"/>
              <a:sym typeface="Ubuntu"/>
            </a:endParaRPr>
          </a:p>
        </p:txBody>
      </p:sp>
    </p:spTree>
  </p:cSld>
  <p:clrMapOvr>
    <a:masterClrMapping/>
  </p:clrMapOvr>
</p:sld>
</file>

<file path=ppt/slides/slide4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388" name="Shape 4388"/>
        <p:cNvGrpSpPr/>
        <p:nvPr/>
      </p:nvGrpSpPr>
      <p:grpSpPr>
        <a:xfrm>
          <a:off x="0" y="0"/>
          <a:ext cx="0" cy="0"/>
          <a:chOff x="0" y="0"/>
          <a:chExt cx="0" cy="0"/>
        </a:xfrm>
      </p:grpSpPr>
      <p:pic>
        <p:nvPicPr>
          <p:cNvPr id="4389" name="Google Shape;4389;p184"/>
          <p:cNvPicPr preferRelativeResize="0"/>
          <p:nvPr/>
        </p:nvPicPr>
        <p:blipFill rotWithShape="1">
          <a:blip r:embed="rId3">
            <a:alphaModFix/>
          </a:blip>
          <a:srcRect b="72956" l="0" r="0" t="0"/>
          <a:stretch/>
        </p:blipFill>
        <p:spPr>
          <a:xfrm>
            <a:off x="343538" y="1098700"/>
            <a:ext cx="4033900" cy="842650"/>
          </a:xfrm>
          <a:prstGeom prst="rect">
            <a:avLst/>
          </a:prstGeom>
          <a:noFill/>
          <a:ln cap="flat" cmpd="sng" w="28575">
            <a:solidFill>
              <a:srgbClr val="000000"/>
            </a:solidFill>
            <a:prstDash val="solid"/>
            <a:round/>
            <a:headEnd len="sm" w="sm" type="none"/>
            <a:tailEnd len="sm" w="sm" type="none"/>
          </a:ln>
        </p:spPr>
      </p:pic>
      <p:pic>
        <p:nvPicPr>
          <p:cNvPr id="4390" name="Google Shape;4390;p184"/>
          <p:cNvPicPr preferRelativeResize="0"/>
          <p:nvPr/>
        </p:nvPicPr>
        <p:blipFill rotWithShape="1">
          <a:blip r:embed="rId3">
            <a:alphaModFix/>
          </a:blip>
          <a:srcRect b="2097" l="0" r="0" t="60175"/>
          <a:stretch/>
        </p:blipFill>
        <p:spPr>
          <a:xfrm>
            <a:off x="293750" y="3664800"/>
            <a:ext cx="4133476" cy="1175551"/>
          </a:xfrm>
          <a:prstGeom prst="rect">
            <a:avLst/>
          </a:prstGeom>
          <a:noFill/>
          <a:ln cap="flat" cmpd="sng" w="28575">
            <a:solidFill>
              <a:srgbClr val="000000"/>
            </a:solidFill>
            <a:prstDash val="solid"/>
            <a:round/>
            <a:headEnd len="sm" w="sm" type="none"/>
            <a:tailEnd len="sm" w="sm" type="none"/>
          </a:ln>
        </p:spPr>
      </p:pic>
      <p:pic>
        <p:nvPicPr>
          <p:cNvPr id="4391" name="Google Shape;4391;p184"/>
          <p:cNvPicPr preferRelativeResize="0"/>
          <p:nvPr/>
        </p:nvPicPr>
        <p:blipFill rotWithShape="1">
          <a:blip r:embed="rId3">
            <a:alphaModFix/>
          </a:blip>
          <a:srcRect b="40016" l="0" r="0" t="27410"/>
          <a:stretch/>
        </p:blipFill>
        <p:spPr>
          <a:xfrm>
            <a:off x="318888" y="2295613"/>
            <a:ext cx="4083200" cy="1014924"/>
          </a:xfrm>
          <a:prstGeom prst="rect">
            <a:avLst/>
          </a:prstGeom>
          <a:noFill/>
          <a:ln cap="flat" cmpd="sng" w="28575">
            <a:solidFill>
              <a:srgbClr val="000000"/>
            </a:solidFill>
            <a:prstDash val="solid"/>
            <a:round/>
            <a:headEnd len="sm" w="sm" type="none"/>
            <a:tailEnd len="sm" w="sm" type="none"/>
          </a:ln>
        </p:spPr>
      </p:pic>
      <p:sp>
        <p:nvSpPr>
          <p:cNvPr id="4392" name="Google Shape;4392;p184"/>
          <p:cNvSpPr txBox="1"/>
          <p:nvPr/>
        </p:nvSpPr>
        <p:spPr>
          <a:xfrm>
            <a:off x="5529900" y="1874375"/>
            <a:ext cx="59649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t/>
            </a:r>
            <a:endParaRPr>
              <a:latin typeface="Ubuntu Light"/>
              <a:ea typeface="Ubuntu Light"/>
              <a:cs typeface="Ubuntu Light"/>
              <a:sym typeface="Ubuntu Light"/>
            </a:endParaRPr>
          </a:p>
        </p:txBody>
      </p:sp>
      <p:sp>
        <p:nvSpPr>
          <p:cNvPr id="4393" name="Google Shape;4393;p184"/>
          <p:cNvSpPr/>
          <p:nvPr/>
        </p:nvSpPr>
        <p:spPr>
          <a:xfrm>
            <a:off x="4763575" y="1319925"/>
            <a:ext cx="476400" cy="400200"/>
          </a:xfrm>
          <a:prstGeom prst="rightArrow">
            <a:avLst>
              <a:gd fmla="val 50000" name="adj1"/>
              <a:gd fmla="val 50000" name="adj2"/>
            </a:avLst>
          </a:prstGeom>
          <a:solidFill>
            <a:srgbClr val="FFFF00"/>
          </a:solidFill>
          <a:ln cap="flat" cmpd="sng" w="2857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394" name="Google Shape;4394;p184"/>
          <p:cNvSpPr/>
          <p:nvPr/>
        </p:nvSpPr>
        <p:spPr>
          <a:xfrm>
            <a:off x="4763575" y="2602975"/>
            <a:ext cx="476400" cy="400200"/>
          </a:xfrm>
          <a:prstGeom prst="rightArrow">
            <a:avLst>
              <a:gd fmla="val 50000" name="adj1"/>
              <a:gd fmla="val 50000" name="adj2"/>
            </a:avLst>
          </a:prstGeom>
          <a:solidFill>
            <a:srgbClr val="FFFF00"/>
          </a:solidFill>
          <a:ln cap="flat" cmpd="sng" w="2857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395" name="Google Shape;4395;p184"/>
          <p:cNvSpPr/>
          <p:nvPr/>
        </p:nvSpPr>
        <p:spPr>
          <a:xfrm>
            <a:off x="4763575" y="4052475"/>
            <a:ext cx="476400" cy="400200"/>
          </a:xfrm>
          <a:prstGeom prst="rightArrow">
            <a:avLst>
              <a:gd fmla="val 50000" name="adj1"/>
              <a:gd fmla="val 50000" name="adj2"/>
            </a:avLst>
          </a:prstGeom>
          <a:solidFill>
            <a:srgbClr val="FFFF00"/>
          </a:solidFill>
          <a:ln cap="flat" cmpd="sng" w="2857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396" name="Google Shape;4396;p184"/>
          <p:cNvSpPr txBox="1"/>
          <p:nvPr/>
        </p:nvSpPr>
        <p:spPr>
          <a:xfrm>
            <a:off x="5371375" y="1110325"/>
            <a:ext cx="3599100" cy="3665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800">
                <a:solidFill>
                  <a:schemeClr val="dk1"/>
                </a:solidFill>
                <a:latin typeface="Barlow"/>
                <a:ea typeface="Barlow"/>
                <a:cs typeface="Barlow"/>
                <a:sym typeface="Barlow"/>
              </a:rPr>
              <a:t>Dear  _______,</a:t>
            </a:r>
            <a:endParaRPr b="1" sz="1800">
              <a:solidFill>
                <a:schemeClr val="dk1"/>
              </a:solidFill>
              <a:latin typeface="Barlow"/>
              <a:ea typeface="Barlow"/>
              <a:cs typeface="Barlow"/>
              <a:sym typeface="Barlow"/>
            </a:endParaRPr>
          </a:p>
          <a:p>
            <a:pPr indent="0" lvl="0" marL="0" rtl="0" algn="l">
              <a:spcBef>
                <a:spcPts val="0"/>
              </a:spcBef>
              <a:spcAft>
                <a:spcPts val="0"/>
              </a:spcAft>
              <a:buNone/>
            </a:pPr>
            <a:r>
              <a:rPr b="1" lang="en" sz="1800">
                <a:solidFill>
                  <a:schemeClr val="dk1"/>
                </a:solidFill>
                <a:latin typeface="Barlow"/>
                <a:ea typeface="Barlow"/>
                <a:cs typeface="Barlow"/>
                <a:sym typeface="Barlow"/>
              </a:rPr>
              <a:t>The parking lot next to Parkrose Middle School (should or should not) be developed into a truck warehouse.</a:t>
            </a:r>
            <a:endParaRPr b="1" sz="1800">
              <a:solidFill>
                <a:schemeClr val="dk1"/>
              </a:solidFill>
              <a:latin typeface="Barlow"/>
              <a:ea typeface="Barlow"/>
              <a:cs typeface="Barlow"/>
              <a:sym typeface="Barlow"/>
            </a:endParaRPr>
          </a:p>
          <a:p>
            <a:pPr indent="0" lvl="0" marL="0" rtl="0" algn="l">
              <a:spcBef>
                <a:spcPts val="0"/>
              </a:spcBef>
              <a:spcAft>
                <a:spcPts val="0"/>
              </a:spcAft>
              <a:buNone/>
            </a:pPr>
            <a:r>
              <a:t/>
            </a:r>
            <a:endParaRPr b="1" sz="1800">
              <a:solidFill>
                <a:schemeClr val="dk1"/>
              </a:solidFill>
              <a:latin typeface="Barlow"/>
              <a:ea typeface="Barlow"/>
              <a:cs typeface="Barlow"/>
              <a:sym typeface="Barlow"/>
            </a:endParaRPr>
          </a:p>
          <a:p>
            <a:pPr indent="0" lvl="0" marL="0" rtl="0" algn="l">
              <a:spcBef>
                <a:spcPts val="0"/>
              </a:spcBef>
              <a:spcAft>
                <a:spcPts val="0"/>
              </a:spcAft>
              <a:buNone/>
            </a:pPr>
            <a:r>
              <a:rPr b="1" lang="en" sz="1800">
                <a:solidFill>
                  <a:schemeClr val="dk1"/>
                </a:solidFill>
                <a:latin typeface="Barlow"/>
                <a:ea typeface="Barlow"/>
                <a:cs typeface="Barlow"/>
                <a:sym typeface="Barlow"/>
              </a:rPr>
              <a:t>Truck warehouses increase the AQI in the area. Based on the article…</a:t>
            </a:r>
            <a:endParaRPr b="1" sz="1800">
              <a:solidFill>
                <a:schemeClr val="dk1"/>
              </a:solidFill>
              <a:latin typeface="Barlow"/>
              <a:ea typeface="Barlow"/>
              <a:cs typeface="Barlow"/>
              <a:sym typeface="Barlow"/>
            </a:endParaRPr>
          </a:p>
          <a:p>
            <a:pPr indent="0" lvl="0" marL="0" rtl="0" algn="l">
              <a:spcBef>
                <a:spcPts val="0"/>
              </a:spcBef>
              <a:spcAft>
                <a:spcPts val="0"/>
              </a:spcAft>
              <a:buNone/>
            </a:pPr>
            <a:r>
              <a:t/>
            </a:r>
            <a:endParaRPr b="1" sz="1800">
              <a:solidFill>
                <a:schemeClr val="dk1"/>
              </a:solidFill>
              <a:latin typeface="Barlow"/>
              <a:ea typeface="Barlow"/>
              <a:cs typeface="Barlow"/>
              <a:sym typeface="Barlow"/>
            </a:endParaRPr>
          </a:p>
          <a:p>
            <a:pPr indent="0" lvl="0" marL="0" rtl="0" algn="l">
              <a:spcBef>
                <a:spcPts val="0"/>
              </a:spcBef>
              <a:spcAft>
                <a:spcPts val="0"/>
              </a:spcAft>
              <a:buNone/>
            </a:pPr>
            <a:r>
              <a:rPr b="1" lang="en" sz="1800">
                <a:solidFill>
                  <a:schemeClr val="dk1"/>
                </a:solidFill>
                <a:latin typeface="Barlow"/>
                <a:ea typeface="Barlow"/>
                <a:cs typeface="Barlow"/>
                <a:sym typeface="Barlow"/>
              </a:rPr>
              <a:t>The evidence shows that higher AQI is dangerous for kids with asthma.</a:t>
            </a:r>
            <a:endParaRPr b="1" sz="1800">
              <a:solidFill>
                <a:schemeClr val="dk1"/>
              </a:solidFill>
              <a:latin typeface="Barlow"/>
              <a:ea typeface="Barlow"/>
              <a:cs typeface="Barlow"/>
              <a:sym typeface="Barlow"/>
            </a:endParaRPr>
          </a:p>
        </p:txBody>
      </p:sp>
      <p:sp>
        <p:nvSpPr>
          <p:cNvPr id="4397" name="Google Shape;4397;p184"/>
          <p:cNvSpPr txBox="1"/>
          <p:nvPr/>
        </p:nvSpPr>
        <p:spPr>
          <a:xfrm>
            <a:off x="250050" y="371425"/>
            <a:ext cx="8643900" cy="738900"/>
          </a:xfrm>
          <a:prstGeom prst="rect">
            <a:avLst/>
          </a:prstGeom>
          <a:solidFill>
            <a:schemeClr val="lt1"/>
          </a:solidFill>
          <a:ln cap="flat" cmpd="sng" w="28575">
            <a:solidFill>
              <a:srgbClr val="000000"/>
            </a:solidFill>
            <a:prstDash val="solid"/>
            <a:round/>
            <a:headEnd len="sm" w="sm" type="none"/>
            <a:tailEnd len="sm" w="sm" type="none"/>
          </a:ln>
        </p:spPr>
        <p:txBody>
          <a:bodyPr anchorCtr="0" anchor="t" bIns="91425" lIns="91425" spcFirstLastPara="1" rIns="91425" wrap="square" tIns="91425">
            <a:spAutoFit/>
          </a:bodyPr>
          <a:lstStyle/>
          <a:p>
            <a:pPr indent="0" lvl="0" marL="0" rtl="0" algn="l">
              <a:spcBef>
                <a:spcPts val="0"/>
              </a:spcBef>
              <a:spcAft>
                <a:spcPts val="0"/>
              </a:spcAft>
              <a:buNone/>
            </a:pPr>
            <a:r>
              <a:rPr b="1" lang="en" sz="1900" u="sng">
                <a:latin typeface="Ubuntu"/>
                <a:ea typeface="Ubuntu"/>
                <a:cs typeface="Ubuntu"/>
                <a:sym typeface="Ubuntu"/>
              </a:rPr>
              <a:t>QUESTION:</a:t>
            </a:r>
            <a:r>
              <a:rPr b="1" lang="en" sz="1900">
                <a:latin typeface="Ubuntu"/>
                <a:ea typeface="Ubuntu"/>
                <a:cs typeface="Ubuntu"/>
                <a:sym typeface="Ubuntu"/>
              </a:rPr>
              <a:t> </a:t>
            </a:r>
            <a:r>
              <a:rPr b="1" lang="en" sz="1700"/>
              <a:t>Should the ProLogis company build a truck warehouse across the street from Parkrose Middle School?</a:t>
            </a:r>
            <a:endParaRPr b="1" sz="1500">
              <a:latin typeface="Ubuntu"/>
              <a:ea typeface="Ubuntu"/>
              <a:cs typeface="Ubuntu"/>
              <a:sym typeface="Ubuntu"/>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029" name="Shape 4029"/>
        <p:cNvGrpSpPr/>
        <p:nvPr/>
      </p:nvGrpSpPr>
      <p:grpSpPr>
        <a:xfrm>
          <a:off x="0" y="0"/>
          <a:ext cx="0" cy="0"/>
          <a:chOff x="0" y="0"/>
          <a:chExt cx="0" cy="0"/>
        </a:xfrm>
      </p:grpSpPr>
      <p:sp>
        <p:nvSpPr>
          <p:cNvPr id="4030" name="Google Shape;4030;p145"/>
          <p:cNvSpPr txBox="1"/>
          <p:nvPr>
            <p:ph type="title"/>
          </p:nvPr>
        </p:nvSpPr>
        <p:spPr>
          <a:xfrm>
            <a:off x="4174450" y="578175"/>
            <a:ext cx="4249500" cy="841800"/>
          </a:xfrm>
          <a:prstGeom prst="rect">
            <a:avLst/>
          </a:prstGeom>
        </p:spPr>
        <p:txBody>
          <a:bodyPr anchorCtr="0" anchor="ctr" bIns="91425" lIns="91425" spcFirstLastPara="1" rIns="91425" wrap="square" tIns="91425">
            <a:noAutofit/>
          </a:bodyPr>
          <a:lstStyle/>
          <a:p>
            <a:pPr indent="0" lvl="0" marL="0" rtl="0" algn="r">
              <a:spcBef>
                <a:spcPts val="0"/>
              </a:spcBef>
              <a:spcAft>
                <a:spcPts val="0"/>
              </a:spcAft>
              <a:buNone/>
            </a:pPr>
            <a:r>
              <a:rPr lang="en"/>
              <a:t>Atmotube</a:t>
            </a:r>
            <a:endParaRPr/>
          </a:p>
        </p:txBody>
      </p:sp>
      <p:sp>
        <p:nvSpPr>
          <p:cNvPr id="4031" name="Google Shape;4031;p145"/>
          <p:cNvSpPr txBox="1"/>
          <p:nvPr>
            <p:ph idx="1" type="subTitle"/>
          </p:nvPr>
        </p:nvSpPr>
        <p:spPr>
          <a:xfrm>
            <a:off x="4524975" y="1507725"/>
            <a:ext cx="3899100" cy="3418800"/>
          </a:xfrm>
          <a:prstGeom prst="rect">
            <a:avLst/>
          </a:prstGeom>
        </p:spPr>
        <p:txBody>
          <a:bodyPr anchorCtr="0" anchor="ctr" bIns="91425" lIns="91425" spcFirstLastPara="1" rIns="91425" wrap="square" tIns="91425">
            <a:noAutofit/>
          </a:bodyPr>
          <a:lstStyle/>
          <a:p>
            <a:pPr indent="0" lvl="0" marL="0" rtl="0" algn="r">
              <a:spcBef>
                <a:spcPts val="0"/>
              </a:spcBef>
              <a:spcAft>
                <a:spcPts val="0"/>
              </a:spcAft>
              <a:buNone/>
            </a:pPr>
            <a:r>
              <a:rPr lang="en" sz="2500"/>
              <a:t>How to use:</a:t>
            </a:r>
            <a:endParaRPr sz="2500"/>
          </a:p>
          <a:p>
            <a:pPr indent="0" lvl="0" marL="0" rtl="0" algn="r">
              <a:spcBef>
                <a:spcPts val="1600"/>
              </a:spcBef>
              <a:spcAft>
                <a:spcPts val="0"/>
              </a:spcAft>
              <a:buNone/>
            </a:pPr>
            <a:r>
              <a:rPr lang="en" sz="2500"/>
              <a:t>Step 1 - Press and hold the black button</a:t>
            </a:r>
            <a:endParaRPr sz="2500"/>
          </a:p>
          <a:p>
            <a:pPr indent="0" lvl="0" marL="0" rtl="0" algn="r">
              <a:spcBef>
                <a:spcPts val="1600"/>
              </a:spcBef>
              <a:spcAft>
                <a:spcPts val="0"/>
              </a:spcAft>
              <a:buNone/>
            </a:pPr>
            <a:r>
              <a:rPr lang="en" sz="2500"/>
              <a:t>Step 2 - Connect to your phone bluetooth</a:t>
            </a:r>
            <a:endParaRPr sz="2500"/>
          </a:p>
          <a:p>
            <a:pPr indent="0" lvl="0" marL="0" rtl="0" algn="r">
              <a:spcBef>
                <a:spcPts val="1600"/>
              </a:spcBef>
              <a:spcAft>
                <a:spcPts val="1600"/>
              </a:spcAft>
              <a:buNone/>
            </a:pPr>
            <a:r>
              <a:rPr lang="en" sz="2500"/>
              <a:t>Step 3 - Look at number on the Atmotube App </a:t>
            </a:r>
            <a:endParaRPr sz="2500"/>
          </a:p>
        </p:txBody>
      </p:sp>
      <p:pic>
        <p:nvPicPr>
          <p:cNvPr id="4032" name="Google Shape;4032;p145"/>
          <p:cNvPicPr preferRelativeResize="0"/>
          <p:nvPr/>
        </p:nvPicPr>
        <p:blipFill>
          <a:blip r:embed="rId3">
            <a:alphaModFix/>
          </a:blip>
          <a:stretch>
            <a:fillRect/>
          </a:stretch>
        </p:blipFill>
        <p:spPr>
          <a:xfrm>
            <a:off x="152400" y="1572375"/>
            <a:ext cx="4235531" cy="3418726"/>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036" name="Shape 4036"/>
        <p:cNvGrpSpPr/>
        <p:nvPr/>
      </p:nvGrpSpPr>
      <p:grpSpPr>
        <a:xfrm>
          <a:off x="0" y="0"/>
          <a:ext cx="0" cy="0"/>
          <a:chOff x="0" y="0"/>
          <a:chExt cx="0" cy="0"/>
        </a:xfrm>
      </p:grpSpPr>
      <p:sp>
        <p:nvSpPr>
          <p:cNvPr id="4037" name="Google Shape;4037;p146"/>
          <p:cNvSpPr txBox="1"/>
          <p:nvPr>
            <p:ph type="title"/>
          </p:nvPr>
        </p:nvSpPr>
        <p:spPr>
          <a:xfrm>
            <a:off x="720000" y="445025"/>
            <a:ext cx="7704000" cy="5727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lang="en"/>
              <a:t>Collect data with your group</a:t>
            </a:r>
            <a:endParaRPr/>
          </a:p>
        </p:txBody>
      </p:sp>
      <p:pic>
        <p:nvPicPr>
          <p:cNvPr id="4038" name="Google Shape;4038;p146"/>
          <p:cNvPicPr preferRelativeResize="0"/>
          <p:nvPr/>
        </p:nvPicPr>
        <p:blipFill>
          <a:blip r:embed="rId3">
            <a:alphaModFix/>
          </a:blip>
          <a:stretch>
            <a:fillRect/>
          </a:stretch>
        </p:blipFill>
        <p:spPr>
          <a:xfrm>
            <a:off x="152400" y="1170125"/>
            <a:ext cx="8839204" cy="3350343"/>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042" name="Shape 4042"/>
        <p:cNvGrpSpPr/>
        <p:nvPr/>
      </p:nvGrpSpPr>
      <p:grpSpPr>
        <a:xfrm>
          <a:off x="0" y="0"/>
          <a:ext cx="0" cy="0"/>
          <a:chOff x="0" y="0"/>
          <a:chExt cx="0" cy="0"/>
        </a:xfrm>
      </p:grpSpPr>
      <p:sp>
        <p:nvSpPr>
          <p:cNvPr id="4043" name="Google Shape;4043;p147"/>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Atmotube Instructions</a:t>
            </a:r>
            <a:endParaRPr/>
          </a:p>
        </p:txBody>
      </p:sp>
      <p:sp>
        <p:nvSpPr>
          <p:cNvPr id="4044" name="Google Shape;4044;p147"/>
          <p:cNvSpPr txBox="1"/>
          <p:nvPr>
            <p:ph idx="1" type="body"/>
          </p:nvPr>
        </p:nvSpPr>
        <p:spPr>
          <a:xfrm>
            <a:off x="311700" y="926050"/>
            <a:ext cx="8520600" cy="3642900"/>
          </a:xfrm>
          <a:prstGeom prst="rect">
            <a:avLst/>
          </a:prstGeom>
        </p:spPr>
        <p:txBody>
          <a:bodyPr anchorCtr="0" anchor="t" bIns="91425" lIns="91425" spcFirstLastPara="1" rIns="91425" wrap="square" tIns="91425">
            <a:noAutofit/>
          </a:bodyPr>
          <a:lstStyle/>
          <a:p>
            <a:pPr indent="-311150" lvl="0" marL="457200" rtl="0" algn="l">
              <a:spcBef>
                <a:spcPts val="0"/>
              </a:spcBef>
              <a:spcAft>
                <a:spcPts val="0"/>
              </a:spcAft>
              <a:buClr>
                <a:schemeClr val="dk1"/>
              </a:buClr>
              <a:buSzPts val="1300"/>
              <a:buChar char="●"/>
            </a:pPr>
            <a:r>
              <a:rPr lang="en" sz="1300">
                <a:solidFill>
                  <a:schemeClr val="dk1"/>
                </a:solidFill>
              </a:rPr>
              <a:t>Download the Atmotube App (latest version). </a:t>
            </a:r>
            <a:endParaRPr sz="1300">
              <a:solidFill>
                <a:schemeClr val="dk1"/>
              </a:solidFill>
            </a:endParaRPr>
          </a:p>
          <a:p>
            <a:pPr indent="-311150" lvl="0" marL="457200" rtl="0" algn="l">
              <a:spcBef>
                <a:spcPts val="0"/>
              </a:spcBef>
              <a:spcAft>
                <a:spcPts val="0"/>
              </a:spcAft>
              <a:buClr>
                <a:schemeClr val="dk1"/>
              </a:buClr>
              <a:buSzPts val="1300"/>
              <a:buChar char="●"/>
            </a:pPr>
            <a:r>
              <a:rPr lang="en" sz="1300">
                <a:solidFill>
                  <a:schemeClr val="dk1"/>
                </a:solidFill>
              </a:rPr>
              <a:t>Allow Atmotube to use your location (spatial data!) </a:t>
            </a:r>
            <a:endParaRPr sz="1300">
              <a:solidFill>
                <a:schemeClr val="dk1"/>
              </a:solidFill>
            </a:endParaRPr>
          </a:p>
          <a:p>
            <a:pPr indent="-311150" lvl="1" marL="914400" rtl="0" algn="l">
              <a:spcBef>
                <a:spcPts val="0"/>
              </a:spcBef>
              <a:spcAft>
                <a:spcPts val="0"/>
              </a:spcAft>
              <a:buClr>
                <a:schemeClr val="dk1"/>
              </a:buClr>
              <a:buSzPts val="1300"/>
              <a:buChar char="○"/>
            </a:pPr>
            <a:r>
              <a:rPr lang="en" sz="1300">
                <a:solidFill>
                  <a:schemeClr val="dk1"/>
                </a:solidFill>
              </a:rPr>
              <a:t>Enable bluetooth</a:t>
            </a:r>
            <a:endParaRPr sz="1300">
              <a:solidFill>
                <a:schemeClr val="dk1"/>
              </a:solidFill>
            </a:endParaRPr>
          </a:p>
          <a:p>
            <a:pPr indent="-311150" lvl="1" marL="914400" rtl="0" algn="l">
              <a:spcBef>
                <a:spcPts val="0"/>
              </a:spcBef>
              <a:spcAft>
                <a:spcPts val="0"/>
              </a:spcAft>
              <a:buClr>
                <a:schemeClr val="dk1"/>
              </a:buClr>
              <a:buSzPts val="1300"/>
              <a:buChar char="○"/>
            </a:pPr>
            <a:r>
              <a:rPr lang="en" sz="1300">
                <a:solidFill>
                  <a:schemeClr val="dk1"/>
                </a:solidFill>
              </a:rPr>
              <a:t>Allow to use GPS data</a:t>
            </a:r>
            <a:endParaRPr sz="1300">
              <a:solidFill>
                <a:schemeClr val="dk1"/>
              </a:solidFill>
            </a:endParaRPr>
          </a:p>
          <a:p>
            <a:pPr indent="-311150" lvl="1" marL="914400" rtl="0" algn="l">
              <a:spcBef>
                <a:spcPts val="0"/>
              </a:spcBef>
              <a:spcAft>
                <a:spcPts val="0"/>
              </a:spcAft>
              <a:buClr>
                <a:schemeClr val="dk1"/>
              </a:buClr>
              <a:buSzPts val="1300"/>
              <a:buChar char="○"/>
            </a:pPr>
            <a:r>
              <a:rPr lang="en" sz="1300">
                <a:solidFill>
                  <a:schemeClr val="dk1"/>
                </a:solidFill>
              </a:rPr>
              <a:t>Notifications? up to you! </a:t>
            </a:r>
            <a:endParaRPr sz="1300">
              <a:solidFill>
                <a:schemeClr val="dk1"/>
              </a:solidFill>
            </a:endParaRPr>
          </a:p>
          <a:p>
            <a:pPr indent="-311150" lvl="0" marL="457200" rtl="0" algn="l">
              <a:spcBef>
                <a:spcPts val="0"/>
              </a:spcBef>
              <a:spcAft>
                <a:spcPts val="0"/>
              </a:spcAft>
              <a:buClr>
                <a:schemeClr val="dk1"/>
              </a:buClr>
              <a:buSzPts val="1300"/>
              <a:buChar char="●"/>
            </a:pPr>
            <a:r>
              <a:rPr lang="en" sz="1300">
                <a:solidFill>
                  <a:schemeClr val="dk1"/>
                </a:solidFill>
              </a:rPr>
              <a:t>Settings: use precise GPS location. </a:t>
            </a:r>
            <a:endParaRPr sz="1300">
              <a:solidFill>
                <a:schemeClr val="dk1"/>
              </a:solidFill>
            </a:endParaRPr>
          </a:p>
          <a:p>
            <a:pPr indent="-311150" lvl="0" marL="457200" rtl="0" algn="l">
              <a:spcBef>
                <a:spcPts val="0"/>
              </a:spcBef>
              <a:spcAft>
                <a:spcPts val="0"/>
              </a:spcAft>
              <a:buClr>
                <a:schemeClr val="dk1"/>
              </a:buClr>
              <a:buSzPts val="1300"/>
              <a:buChar char="●"/>
            </a:pPr>
            <a:r>
              <a:rPr b="1" lang="en" sz="1300">
                <a:solidFill>
                  <a:schemeClr val="dk1"/>
                </a:solidFill>
              </a:rPr>
              <a:t>Check out an atmotube</a:t>
            </a:r>
            <a:r>
              <a:rPr lang="en" sz="1300">
                <a:solidFill>
                  <a:schemeClr val="dk1"/>
                </a:solidFill>
              </a:rPr>
              <a:t> from your instructor. </a:t>
            </a:r>
            <a:endParaRPr sz="1300">
              <a:solidFill>
                <a:schemeClr val="dk1"/>
              </a:solidFill>
            </a:endParaRPr>
          </a:p>
          <a:p>
            <a:pPr indent="-311150" lvl="0" marL="457200" rtl="0" algn="l">
              <a:spcBef>
                <a:spcPts val="0"/>
              </a:spcBef>
              <a:spcAft>
                <a:spcPts val="0"/>
              </a:spcAft>
              <a:buClr>
                <a:schemeClr val="dk1"/>
              </a:buClr>
              <a:buSzPts val="1300"/>
              <a:buChar char="●"/>
            </a:pPr>
            <a:r>
              <a:rPr lang="en" sz="1300">
                <a:solidFill>
                  <a:schemeClr val="dk1"/>
                </a:solidFill>
              </a:rPr>
              <a:t>Look on the </a:t>
            </a:r>
            <a:r>
              <a:rPr b="1" lang="en" sz="1300">
                <a:solidFill>
                  <a:schemeClr val="dk1"/>
                </a:solidFill>
              </a:rPr>
              <a:t>back side</a:t>
            </a:r>
            <a:r>
              <a:rPr lang="en" sz="1300">
                <a:solidFill>
                  <a:schemeClr val="dk1"/>
                </a:solidFill>
              </a:rPr>
              <a:t> of your device. There is a white sticker with numbers like this: </a:t>
            </a:r>
            <a:endParaRPr sz="1300">
              <a:solidFill>
                <a:schemeClr val="dk1"/>
              </a:solidFill>
            </a:endParaRPr>
          </a:p>
          <a:p>
            <a:pPr indent="-311150" lvl="1" marL="914400" rtl="0" algn="l">
              <a:spcBef>
                <a:spcPts val="0"/>
              </a:spcBef>
              <a:spcAft>
                <a:spcPts val="0"/>
              </a:spcAft>
              <a:buClr>
                <a:schemeClr val="dk1"/>
              </a:buClr>
              <a:buSzPts val="1300"/>
              <a:buChar char="○"/>
            </a:pPr>
            <a:r>
              <a:rPr lang="en" sz="1300">
                <a:solidFill>
                  <a:schemeClr val="dk1"/>
                </a:solidFill>
              </a:rPr>
              <a:t>#10  </a:t>
            </a:r>
            <a:r>
              <a:rPr lang="en" sz="1300" u="sng">
                <a:solidFill>
                  <a:schemeClr val="dk1"/>
                </a:solidFill>
              </a:rPr>
              <a:t>B9F7</a:t>
            </a:r>
            <a:r>
              <a:rPr lang="en" sz="1300">
                <a:solidFill>
                  <a:schemeClr val="dk1"/>
                </a:solidFill>
              </a:rPr>
              <a:t>  "CD:B2"</a:t>
            </a:r>
            <a:endParaRPr sz="1300">
              <a:solidFill>
                <a:schemeClr val="dk1"/>
              </a:solidFill>
            </a:endParaRPr>
          </a:p>
          <a:p>
            <a:pPr indent="-311150" lvl="0" marL="457200" rtl="0" algn="l">
              <a:spcBef>
                <a:spcPts val="0"/>
              </a:spcBef>
              <a:spcAft>
                <a:spcPts val="0"/>
              </a:spcAft>
              <a:buClr>
                <a:schemeClr val="dk1"/>
              </a:buClr>
              <a:buSzPts val="1300"/>
              <a:buChar char="●"/>
            </a:pPr>
            <a:r>
              <a:rPr lang="en" sz="1300">
                <a:solidFill>
                  <a:schemeClr val="dk1"/>
                </a:solidFill>
              </a:rPr>
              <a:t>When you </a:t>
            </a:r>
            <a:r>
              <a:rPr b="1" lang="en" sz="1300">
                <a:solidFill>
                  <a:schemeClr val="dk1"/>
                </a:solidFill>
              </a:rPr>
              <a:t>connect to a device</a:t>
            </a:r>
            <a:r>
              <a:rPr lang="en" sz="1300">
                <a:solidFill>
                  <a:schemeClr val="dk1"/>
                </a:solidFill>
              </a:rPr>
              <a:t>, ALL of the Atmotubes in our classroom will appear in a list. Find yours, and connect to it. </a:t>
            </a:r>
            <a:endParaRPr sz="1300">
              <a:solidFill>
                <a:schemeClr val="dk1"/>
              </a:solidFill>
            </a:endParaRPr>
          </a:p>
          <a:p>
            <a:pPr indent="-311150" lvl="1" marL="914400" rtl="0" algn="l">
              <a:spcBef>
                <a:spcPts val="0"/>
              </a:spcBef>
              <a:spcAft>
                <a:spcPts val="0"/>
              </a:spcAft>
              <a:buClr>
                <a:schemeClr val="dk1"/>
              </a:buClr>
              <a:buSzPts val="1300"/>
              <a:buChar char="○"/>
            </a:pPr>
            <a:r>
              <a:rPr lang="en" sz="1300">
                <a:solidFill>
                  <a:schemeClr val="dk1"/>
                </a:solidFill>
              </a:rPr>
              <a:t>Are you on an Apple device? Search for the underlined number (like </a:t>
            </a:r>
            <a:r>
              <a:rPr lang="en" sz="1300" u="sng">
                <a:solidFill>
                  <a:schemeClr val="dk1"/>
                </a:solidFill>
              </a:rPr>
              <a:t>B9F7</a:t>
            </a:r>
            <a:r>
              <a:rPr lang="en" sz="1300">
                <a:solidFill>
                  <a:schemeClr val="dk1"/>
                </a:solidFill>
              </a:rPr>
              <a:t>) to connect to your device.</a:t>
            </a:r>
            <a:endParaRPr sz="1300">
              <a:solidFill>
                <a:schemeClr val="dk1"/>
              </a:solidFill>
            </a:endParaRPr>
          </a:p>
          <a:p>
            <a:pPr indent="-298450" lvl="1" marL="914400" rtl="0" algn="l">
              <a:spcBef>
                <a:spcPts val="0"/>
              </a:spcBef>
              <a:spcAft>
                <a:spcPts val="0"/>
              </a:spcAft>
              <a:buClr>
                <a:schemeClr val="dk1"/>
              </a:buClr>
              <a:buSzPts val="1100"/>
              <a:buChar char="○"/>
            </a:pPr>
            <a:r>
              <a:rPr lang="en" sz="1300">
                <a:solidFill>
                  <a:schemeClr val="dk1"/>
                </a:solidFill>
              </a:rPr>
              <a:t>Are you on an Android device? Search for the full serial number (</a:t>
            </a:r>
            <a:r>
              <a:rPr lang="en" sz="1200">
                <a:solidFill>
                  <a:schemeClr val="dk1"/>
                </a:solidFill>
                <a:highlight>
                  <a:srgbClr val="FFFFFF"/>
                </a:highlight>
              </a:rPr>
              <a:t>CD:B2:E1:7B: </a:t>
            </a:r>
            <a:r>
              <a:rPr lang="en" sz="1300">
                <a:solidFill>
                  <a:schemeClr val="dk1"/>
                </a:solidFill>
              </a:rPr>
              <a:t>etc.) The first four digits are on the back of your atmotube, (like "CD:B2") </a:t>
            </a:r>
            <a:endParaRPr sz="1300">
              <a:solidFill>
                <a:schemeClr val="dk1"/>
              </a:solidFill>
            </a:endParaRPr>
          </a:p>
          <a:p>
            <a:pPr indent="-311150" lvl="1" marL="914400" rtl="0" algn="l">
              <a:spcBef>
                <a:spcPts val="0"/>
              </a:spcBef>
              <a:spcAft>
                <a:spcPts val="0"/>
              </a:spcAft>
              <a:buClr>
                <a:schemeClr val="dk1"/>
              </a:buClr>
              <a:buSzPts val="1300"/>
              <a:buChar char="○"/>
            </a:pPr>
            <a:r>
              <a:rPr lang="en" sz="1300">
                <a:solidFill>
                  <a:schemeClr val="dk1"/>
                </a:solidFill>
              </a:rPr>
              <a:t>Select your atmotube and hit "connect." </a:t>
            </a:r>
            <a:endParaRPr sz="1300">
              <a:solidFill>
                <a:schemeClr val="dk1"/>
              </a:solidFill>
            </a:endParaRPr>
          </a:p>
          <a:p>
            <a:pPr indent="-311150" lvl="1" marL="914400" rtl="0" algn="l">
              <a:spcBef>
                <a:spcPts val="0"/>
              </a:spcBef>
              <a:spcAft>
                <a:spcPts val="0"/>
              </a:spcAft>
              <a:buClr>
                <a:schemeClr val="dk1"/>
              </a:buClr>
              <a:buSzPts val="1300"/>
              <a:buChar char="○"/>
            </a:pPr>
            <a:r>
              <a:rPr lang="en" sz="1300">
                <a:solidFill>
                  <a:schemeClr val="dk1"/>
                </a:solidFill>
              </a:rPr>
              <a:t>Did something get confused?  Walk far away from all other atmotubes. Close and re-open the Atmotube App. If you are out of bluetooth range, only your device will show up.</a:t>
            </a:r>
            <a:endParaRPr sz="1600"/>
          </a:p>
        </p:txBody>
      </p:sp>
      <p:pic>
        <p:nvPicPr>
          <p:cNvPr id="4045" name="Google Shape;4045;p147"/>
          <p:cNvPicPr preferRelativeResize="0"/>
          <p:nvPr/>
        </p:nvPicPr>
        <p:blipFill>
          <a:blip r:embed="rId3">
            <a:alphaModFix/>
          </a:blip>
          <a:stretch>
            <a:fillRect/>
          </a:stretch>
        </p:blipFill>
        <p:spPr>
          <a:xfrm>
            <a:off x="5533000" y="316138"/>
            <a:ext cx="1737551" cy="1746550"/>
          </a:xfrm>
          <a:prstGeom prst="rect">
            <a:avLst/>
          </a:prstGeom>
          <a:noFill/>
          <a:ln>
            <a:noFill/>
          </a:ln>
        </p:spPr>
      </p:pic>
      <p:pic>
        <p:nvPicPr>
          <p:cNvPr id="4046" name="Google Shape;4046;p147" title="screen-20230626-160158~2.mp4">
            <a:hlinkClick r:id="rId4"/>
          </p:cNvPr>
          <p:cNvPicPr preferRelativeResize="0"/>
          <p:nvPr/>
        </p:nvPicPr>
        <p:blipFill>
          <a:blip r:embed="rId5">
            <a:alphaModFix/>
          </a:blip>
          <a:stretch>
            <a:fillRect/>
          </a:stretch>
        </p:blipFill>
        <p:spPr>
          <a:xfrm>
            <a:off x="7617238" y="138400"/>
            <a:ext cx="1320710" cy="2682999"/>
          </a:xfrm>
          <a:prstGeom prst="rect">
            <a:avLst/>
          </a:prstGeom>
          <a:noFill/>
          <a:ln>
            <a:noFill/>
          </a:ln>
          <a:effectLst>
            <a:outerShdw blurRad="57150" rotWithShape="0" algn="bl" dir="5400000" dist="19050">
              <a:srgbClr val="000000">
                <a:alpha val="50000"/>
              </a:srgbClr>
            </a:outerShdw>
          </a:effectLst>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050" name="Shape 4050"/>
        <p:cNvGrpSpPr/>
        <p:nvPr/>
      </p:nvGrpSpPr>
      <p:grpSpPr>
        <a:xfrm>
          <a:off x="0" y="0"/>
          <a:ext cx="0" cy="0"/>
          <a:chOff x="0" y="0"/>
          <a:chExt cx="0" cy="0"/>
        </a:xfrm>
      </p:grpSpPr>
      <p:sp>
        <p:nvSpPr>
          <p:cNvPr id="4051" name="Google Shape;4051;p148"/>
          <p:cNvSpPr txBox="1"/>
          <p:nvPr>
            <p:ph type="title"/>
          </p:nvPr>
        </p:nvSpPr>
        <p:spPr>
          <a:xfrm>
            <a:off x="720000" y="445025"/>
            <a:ext cx="7704000" cy="5727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lang="en"/>
              <a:t>Clean Up and Exit Ticket</a:t>
            </a:r>
            <a:endParaRPr/>
          </a:p>
        </p:txBody>
      </p:sp>
      <p:sp>
        <p:nvSpPr>
          <p:cNvPr id="4052" name="Google Shape;4052;p148"/>
          <p:cNvSpPr txBox="1"/>
          <p:nvPr/>
        </p:nvSpPr>
        <p:spPr>
          <a:xfrm>
            <a:off x="477450" y="1117675"/>
            <a:ext cx="8225100" cy="1280400"/>
          </a:xfrm>
          <a:prstGeom prst="rect">
            <a:avLst/>
          </a:prstGeom>
          <a:noFill/>
          <a:ln>
            <a:noFill/>
          </a:ln>
        </p:spPr>
        <p:txBody>
          <a:bodyPr anchorCtr="0" anchor="t" bIns="91425" lIns="91425" spcFirstLastPara="1" rIns="91425" wrap="square" tIns="91425">
            <a:noAutofit/>
          </a:bodyPr>
          <a:lstStyle/>
          <a:p>
            <a:pPr indent="-355600" lvl="0" marL="457200" rtl="0" algn="l">
              <a:spcBef>
                <a:spcPts val="0"/>
              </a:spcBef>
              <a:spcAft>
                <a:spcPts val="0"/>
              </a:spcAft>
              <a:buClr>
                <a:schemeClr val="dk1"/>
              </a:buClr>
              <a:buSzPts val="2000"/>
              <a:buFont typeface="Barlow"/>
              <a:buChar char="-"/>
            </a:pPr>
            <a:r>
              <a:rPr lang="en" sz="2000">
                <a:solidFill>
                  <a:schemeClr val="dk1"/>
                </a:solidFill>
                <a:latin typeface="Barlow"/>
                <a:ea typeface="Barlow"/>
                <a:cs typeface="Barlow"/>
                <a:sym typeface="Barlow"/>
              </a:rPr>
              <a:t>Put supplies back where you found them</a:t>
            </a:r>
            <a:endParaRPr sz="2000">
              <a:solidFill>
                <a:schemeClr val="dk1"/>
              </a:solidFill>
              <a:latin typeface="Barlow"/>
              <a:ea typeface="Barlow"/>
              <a:cs typeface="Barlow"/>
              <a:sym typeface="Barlow"/>
            </a:endParaRPr>
          </a:p>
          <a:p>
            <a:pPr indent="-355600" lvl="0" marL="457200" rtl="0" algn="l">
              <a:spcBef>
                <a:spcPts val="0"/>
              </a:spcBef>
              <a:spcAft>
                <a:spcPts val="0"/>
              </a:spcAft>
              <a:buClr>
                <a:schemeClr val="dk1"/>
              </a:buClr>
              <a:buSzPts val="2000"/>
              <a:buFont typeface="Barlow"/>
              <a:buChar char="-"/>
            </a:pPr>
            <a:r>
              <a:rPr lang="en" sz="2000">
                <a:solidFill>
                  <a:schemeClr val="dk1"/>
                </a:solidFill>
                <a:latin typeface="Barlow"/>
                <a:ea typeface="Barlow"/>
                <a:cs typeface="Barlow"/>
                <a:sym typeface="Barlow"/>
              </a:rPr>
              <a:t>Return Atmotube</a:t>
            </a:r>
            <a:endParaRPr sz="2000">
              <a:solidFill>
                <a:schemeClr val="dk1"/>
              </a:solidFill>
              <a:latin typeface="Barlow"/>
              <a:ea typeface="Barlow"/>
              <a:cs typeface="Barlow"/>
              <a:sym typeface="Barlow"/>
            </a:endParaRPr>
          </a:p>
        </p:txBody>
      </p:sp>
      <p:pic>
        <p:nvPicPr>
          <p:cNvPr id="4053" name="Google Shape;4053;p148"/>
          <p:cNvPicPr preferRelativeResize="0"/>
          <p:nvPr/>
        </p:nvPicPr>
        <p:blipFill>
          <a:blip r:embed="rId3">
            <a:alphaModFix/>
          </a:blip>
          <a:stretch>
            <a:fillRect/>
          </a:stretch>
        </p:blipFill>
        <p:spPr>
          <a:xfrm>
            <a:off x="152400" y="2550475"/>
            <a:ext cx="8671260" cy="2440625"/>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000000"/>
        </a:solidFill>
      </p:bgPr>
    </p:bg>
    <p:spTree>
      <p:nvGrpSpPr>
        <p:cNvPr id="4057" name="Shape 4057"/>
        <p:cNvGrpSpPr/>
        <p:nvPr/>
      </p:nvGrpSpPr>
      <p:grpSpPr>
        <a:xfrm>
          <a:off x="0" y="0"/>
          <a:ext cx="0" cy="0"/>
          <a:chOff x="0" y="0"/>
          <a:chExt cx="0" cy="0"/>
        </a:xfrm>
      </p:grpSpPr>
      <p:grpSp>
        <p:nvGrpSpPr>
          <p:cNvPr id="4058" name="Google Shape;4058;p149"/>
          <p:cNvGrpSpPr/>
          <p:nvPr/>
        </p:nvGrpSpPr>
        <p:grpSpPr>
          <a:xfrm>
            <a:off x="-69276" y="-3"/>
            <a:ext cx="9293596" cy="5288794"/>
            <a:chOff x="81038" y="85306"/>
            <a:chExt cx="8981923" cy="5544391"/>
          </a:xfrm>
        </p:grpSpPr>
        <p:pic>
          <p:nvPicPr>
            <p:cNvPr id="4059" name="Google Shape;4059;p149"/>
            <p:cNvPicPr preferRelativeResize="0"/>
            <p:nvPr/>
          </p:nvPicPr>
          <p:blipFill rotWithShape="1">
            <a:blip r:embed="rId3">
              <a:alphaModFix/>
            </a:blip>
            <a:srcRect b="0" l="2114" r="15628" t="0"/>
            <a:stretch/>
          </p:blipFill>
          <p:spPr>
            <a:xfrm>
              <a:off x="81038" y="85306"/>
              <a:ext cx="8981923" cy="5544391"/>
            </a:xfrm>
            <a:prstGeom prst="rect">
              <a:avLst/>
            </a:prstGeom>
            <a:noFill/>
            <a:ln>
              <a:noFill/>
            </a:ln>
          </p:spPr>
        </p:pic>
        <p:sp>
          <p:nvSpPr>
            <p:cNvPr id="4060" name="Google Shape;4060;p149"/>
            <p:cNvSpPr/>
            <p:nvPr/>
          </p:nvSpPr>
          <p:spPr>
            <a:xfrm>
              <a:off x="594956" y="1557921"/>
              <a:ext cx="3809100" cy="3378600"/>
            </a:xfrm>
            <a:prstGeom prst="roundRect">
              <a:avLst>
                <a:gd fmla="val 16667" name="adj"/>
              </a:avLst>
            </a:prstGeom>
            <a:solidFill>
              <a:schemeClr val="lt2"/>
            </a:solidFill>
            <a:ln cap="flat" cmpd="sng" w="9525">
              <a:solidFill>
                <a:schemeClr val="dk2"/>
              </a:solidFill>
              <a:prstDash val="solid"/>
              <a:round/>
              <a:headEnd len="sm" w="sm" type="none"/>
              <a:tailEnd len="sm" w="sm" type="none"/>
            </a:ln>
            <a:effectLst>
              <a:outerShdw blurRad="57150" rotWithShape="0" algn="bl" dir="3360000" dist="114300">
                <a:srgbClr val="000000">
                  <a:alpha val="50000"/>
                </a:srgbClr>
              </a:outerShdw>
            </a:effectLst>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4061" name="Google Shape;4061;p149"/>
          <p:cNvSpPr/>
          <p:nvPr/>
        </p:nvSpPr>
        <p:spPr>
          <a:xfrm>
            <a:off x="4585124" y="2400325"/>
            <a:ext cx="4059900" cy="834000"/>
          </a:xfrm>
          <a:prstGeom prst="roundRect">
            <a:avLst>
              <a:gd fmla="val 16667" name="adj"/>
            </a:avLst>
          </a:prstGeom>
          <a:solidFill>
            <a:schemeClr val="lt2"/>
          </a:solidFill>
          <a:ln cap="flat" cmpd="sng" w="9525">
            <a:solidFill>
              <a:schemeClr val="dk2"/>
            </a:solidFill>
            <a:prstDash val="solid"/>
            <a:round/>
            <a:headEnd len="sm" w="sm" type="none"/>
            <a:tailEnd len="sm" w="sm" type="none"/>
          </a:ln>
          <a:effectLst>
            <a:outerShdw blurRad="57150" rotWithShape="0" algn="bl" dir="4200000" dist="85725">
              <a:srgbClr val="000000">
                <a:alpha val="50000"/>
              </a:srgbClr>
            </a:outerShdw>
          </a:effectLst>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062" name="Google Shape;4062;p149"/>
          <p:cNvSpPr/>
          <p:nvPr/>
        </p:nvSpPr>
        <p:spPr>
          <a:xfrm>
            <a:off x="462475" y="535175"/>
            <a:ext cx="3995100" cy="650700"/>
          </a:xfrm>
          <a:prstGeom prst="roundRect">
            <a:avLst>
              <a:gd fmla="val 16667" name="adj"/>
            </a:avLst>
          </a:prstGeom>
          <a:solidFill>
            <a:schemeClr val="lt2"/>
          </a:solidFill>
          <a:ln cap="flat" cmpd="sng" w="9525">
            <a:solidFill>
              <a:schemeClr val="dk2"/>
            </a:solidFill>
            <a:prstDash val="solid"/>
            <a:round/>
            <a:headEnd len="sm" w="sm" type="none"/>
            <a:tailEnd len="sm" w="sm" type="none"/>
          </a:ln>
          <a:effectLst>
            <a:outerShdw blurRad="57150" rotWithShape="0" algn="bl" dir="3480000" dist="76200">
              <a:srgbClr val="000000">
                <a:alpha val="50000"/>
              </a:srgbClr>
            </a:outerShdw>
          </a:effectLst>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063" name="Google Shape;4063;p149"/>
          <p:cNvSpPr/>
          <p:nvPr/>
        </p:nvSpPr>
        <p:spPr>
          <a:xfrm>
            <a:off x="4606802" y="535175"/>
            <a:ext cx="1839900" cy="1692300"/>
          </a:xfrm>
          <a:prstGeom prst="roundRect">
            <a:avLst>
              <a:gd fmla="val 16667" name="adj"/>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064" name="Google Shape;4064;p149"/>
          <p:cNvSpPr/>
          <p:nvPr/>
        </p:nvSpPr>
        <p:spPr>
          <a:xfrm>
            <a:off x="4585177" y="535250"/>
            <a:ext cx="1839900" cy="1692300"/>
          </a:xfrm>
          <a:prstGeom prst="roundRect">
            <a:avLst>
              <a:gd fmla="val 16667" name="adj"/>
            </a:avLst>
          </a:prstGeom>
          <a:solidFill>
            <a:schemeClr val="lt2"/>
          </a:solidFill>
          <a:ln cap="flat" cmpd="sng" w="9525">
            <a:solidFill>
              <a:schemeClr val="dk2"/>
            </a:solidFill>
            <a:prstDash val="solid"/>
            <a:round/>
            <a:headEnd len="sm" w="sm" type="none"/>
            <a:tailEnd len="sm" w="sm" type="none"/>
          </a:ln>
          <a:effectLst>
            <a:outerShdw blurRad="57150" rotWithShape="0" algn="bl" dir="3600000" dist="76200">
              <a:srgbClr val="000000">
                <a:alpha val="50000"/>
              </a:srgbClr>
            </a:outerShdw>
          </a:effectLst>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4065" name="Google Shape;4065;p149"/>
          <p:cNvPicPr preferRelativeResize="0"/>
          <p:nvPr/>
        </p:nvPicPr>
        <p:blipFill>
          <a:blip r:embed="rId4">
            <a:alphaModFix/>
          </a:blip>
          <a:stretch>
            <a:fillRect/>
          </a:stretch>
        </p:blipFill>
        <p:spPr>
          <a:xfrm>
            <a:off x="397568" y="422325"/>
            <a:ext cx="189226" cy="218064"/>
          </a:xfrm>
          <a:prstGeom prst="rect">
            <a:avLst/>
          </a:prstGeom>
          <a:noFill/>
          <a:ln>
            <a:noFill/>
          </a:ln>
          <a:effectLst>
            <a:outerShdw blurRad="57150" rotWithShape="0" algn="bl" dir="3660000" dist="47625">
              <a:srgbClr val="000000">
                <a:alpha val="50000"/>
              </a:srgbClr>
            </a:outerShdw>
          </a:effectLst>
        </p:spPr>
      </p:pic>
      <p:pic>
        <p:nvPicPr>
          <p:cNvPr id="4066" name="Google Shape;4066;p149"/>
          <p:cNvPicPr preferRelativeResize="0"/>
          <p:nvPr/>
        </p:nvPicPr>
        <p:blipFill>
          <a:blip r:embed="rId5">
            <a:alphaModFix/>
          </a:blip>
          <a:stretch>
            <a:fillRect/>
          </a:stretch>
        </p:blipFill>
        <p:spPr>
          <a:xfrm>
            <a:off x="4859727" y="422318"/>
            <a:ext cx="201053" cy="218064"/>
          </a:xfrm>
          <a:prstGeom prst="rect">
            <a:avLst/>
          </a:prstGeom>
          <a:noFill/>
          <a:ln>
            <a:noFill/>
          </a:ln>
          <a:effectLst>
            <a:outerShdw blurRad="57150" rotWithShape="0" algn="bl" dir="3540000" dist="47625">
              <a:srgbClr val="000000">
                <a:alpha val="50000"/>
              </a:srgbClr>
            </a:outerShdw>
          </a:effectLst>
        </p:spPr>
      </p:pic>
      <p:pic>
        <p:nvPicPr>
          <p:cNvPr id="4067" name="Google Shape;4067;p149"/>
          <p:cNvPicPr preferRelativeResize="0"/>
          <p:nvPr/>
        </p:nvPicPr>
        <p:blipFill>
          <a:blip r:embed="rId6">
            <a:alphaModFix/>
          </a:blip>
          <a:stretch>
            <a:fillRect/>
          </a:stretch>
        </p:blipFill>
        <p:spPr>
          <a:xfrm>
            <a:off x="4476199" y="2304421"/>
            <a:ext cx="191591" cy="218064"/>
          </a:xfrm>
          <a:prstGeom prst="rect">
            <a:avLst/>
          </a:prstGeom>
          <a:noFill/>
          <a:ln>
            <a:noFill/>
          </a:ln>
          <a:effectLst>
            <a:outerShdw blurRad="57150" rotWithShape="0" algn="bl" dir="3660000" dist="47625">
              <a:srgbClr val="000000">
                <a:alpha val="50000"/>
              </a:srgbClr>
            </a:outerShdw>
          </a:effectLst>
        </p:spPr>
      </p:pic>
      <p:pic>
        <p:nvPicPr>
          <p:cNvPr id="4068" name="Google Shape;4068;p149"/>
          <p:cNvPicPr preferRelativeResize="0"/>
          <p:nvPr/>
        </p:nvPicPr>
        <p:blipFill>
          <a:blip r:embed="rId7">
            <a:alphaModFix/>
          </a:blip>
          <a:stretch>
            <a:fillRect/>
          </a:stretch>
        </p:blipFill>
        <p:spPr>
          <a:xfrm>
            <a:off x="6043136" y="3407102"/>
            <a:ext cx="191591" cy="218064"/>
          </a:xfrm>
          <a:prstGeom prst="rect">
            <a:avLst/>
          </a:prstGeom>
          <a:noFill/>
          <a:ln>
            <a:noFill/>
          </a:ln>
          <a:effectLst>
            <a:outerShdw blurRad="57150" rotWithShape="0" algn="bl" dir="3660000" dist="47625">
              <a:srgbClr val="000000">
                <a:alpha val="50000"/>
              </a:srgbClr>
            </a:outerShdw>
          </a:effectLst>
        </p:spPr>
      </p:pic>
      <p:pic>
        <p:nvPicPr>
          <p:cNvPr id="4069" name="Google Shape;4069;p149"/>
          <p:cNvPicPr preferRelativeResize="0"/>
          <p:nvPr/>
        </p:nvPicPr>
        <p:blipFill>
          <a:blip r:embed="rId8">
            <a:alphaModFix/>
          </a:blip>
          <a:stretch>
            <a:fillRect/>
          </a:stretch>
        </p:blipFill>
        <p:spPr>
          <a:xfrm flipH="1">
            <a:off x="4030898" y="403950"/>
            <a:ext cx="191591" cy="218064"/>
          </a:xfrm>
          <a:prstGeom prst="rect">
            <a:avLst/>
          </a:prstGeom>
          <a:noFill/>
          <a:ln>
            <a:noFill/>
          </a:ln>
          <a:effectLst>
            <a:outerShdw blurRad="57150" rotWithShape="0" algn="bl" dir="5400000" dist="19050">
              <a:srgbClr val="000000">
                <a:alpha val="50000"/>
              </a:srgbClr>
            </a:outerShdw>
          </a:effectLst>
        </p:spPr>
      </p:pic>
      <p:pic>
        <p:nvPicPr>
          <p:cNvPr id="4070" name="Google Shape;4070;p149"/>
          <p:cNvPicPr preferRelativeResize="0"/>
          <p:nvPr/>
        </p:nvPicPr>
        <p:blipFill rotWithShape="1">
          <a:blip r:embed="rId3">
            <a:alphaModFix/>
          </a:blip>
          <a:srcRect b="57560" l="93005" r="0" t="29746"/>
          <a:stretch/>
        </p:blipFill>
        <p:spPr>
          <a:xfrm>
            <a:off x="1811317" y="1313277"/>
            <a:ext cx="241267" cy="261679"/>
          </a:xfrm>
          <a:prstGeom prst="rect">
            <a:avLst/>
          </a:prstGeom>
          <a:noFill/>
          <a:ln>
            <a:noFill/>
          </a:ln>
          <a:effectLst>
            <a:outerShdw blurRad="57150" rotWithShape="0" algn="bl" dir="3660000" dist="47625">
              <a:srgbClr val="000000">
                <a:alpha val="50000"/>
              </a:srgbClr>
            </a:outerShdw>
          </a:effectLst>
        </p:spPr>
      </p:pic>
      <p:pic>
        <p:nvPicPr>
          <p:cNvPr id="4071" name="Google Shape;4071;p149"/>
          <p:cNvPicPr preferRelativeResize="0"/>
          <p:nvPr/>
        </p:nvPicPr>
        <p:blipFill>
          <a:blip r:embed="rId4">
            <a:alphaModFix/>
          </a:blip>
          <a:stretch>
            <a:fillRect/>
          </a:stretch>
        </p:blipFill>
        <p:spPr>
          <a:xfrm flipH="1">
            <a:off x="8423719" y="3407100"/>
            <a:ext cx="189226" cy="218064"/>
          </a:xfrm>
          <a:prstGeom prst="rect">
            <a:avLst/>
          </a:prstGeom>
          <a:noFill/>
          <a:ln>
            <a:noFill/>
          </a:ln>
          <a:effectLst>
            <a:outerShdw blurRad="57150" rotWithShape="0" algn="bl" dir="3660000" dist="47625">
              <a:srgbClr val="000000">
                <a:alpha val="50000"/>
              </a:srgbClr>
            </a:outerShdw>
          </a:effectLst>
        </p:spPr>
      </p:pic>
      <p:pic>
        <p:nvPicPr>
          <p:cNvPr id="4072" name="Google Shape;4072;p149"/>
          <p:cNvPicPr preferRelativeResize="0"/>
          <p:nvPr/>
        </p:nvPicPr>
        <p:blipFill>
          <a:blip r:embed="rId7">
            <a:alphaModFix/>
          </a:blip>
          <a:stretch>
            <a:fillRect/>
          </a:stretch>
        </p:blipFill>
        <p:spPr>
          <a:xfrm flipH="1">
            <a:off x="8422522" y="2304422"/>
            <a:ext cx="191591" cy="218064"/>
          </a:xfrm>
          <a:prstGeom prst="rect">
            <a:avLst/>
          </a:prstGeom>
          <a:noFill/>
          <a:ln>
            <a:noFill/>
          </a:ln>
          <a:effectLst>
            <a:outerShdw blurRad="57150" rotWithShape="0" algn="bl" dir="3660000" dist="47625">
              <a:srgbClr val="000000">
                <a:alpha val="50000"/>
              </a:srgbClr>
            </a:outerShdw>
          </a:effectLst>
        </p:spPr>
      </p:pic>
      <p:sp>
        <p:nvSpPr>
          <p:cNvPr id="4073" name="Google Shape;4073;p149"/>
          <p:cNvSpPr txBox="1"/>
          <p:nvPr/>
        </p:nvSpPr>
        <p:spPr>
          <a:xfrm>
            <a:off x="4585125" y="535250"/>
            <a:ext cx="1839900" cy="16923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sz="1700" u="sng"/>
              <a:t>DAILY AGENDA</a:t>
            </a:r>
            <a:endParaRPr b="1" sz="1700" u="sng"/>
          </a:p>
          <a:p>
            <a:pPr indent="0" lvl="0" marL="0" rtl="0" algn="l">
              <a:spcBef>
                <a:spcPts val="0"/>
              </a:spcBef>
              <a:spcAft>
                <a:spcPts val="0"/>
              </a:spcAft>
              <a:buNone/>
            </a:pPr>
            <a:r>
              <a:t/>
            </a:r>
            <a:endParaRPr sz="100">
              <a:solidFill>
                <a:schemeClr val="dk1"/>
              </a:solidFill>
            </a:endParaRPr>
          </a:p>
          <a:p>
            <a:pPr indent="0" lvl="0" marL="457200" rtl="0" algn="l">
              <a:spcBef>
                <a:spcPts val="0"/>
              </a:spcBef>
              <a:spcAft>
                <a:spcPts val="0"/>
              </a:spcAft>
              <a:buNone/>
            </a:pPr>
            <a:r>
              <a:t/>
            </a:r>
            <a:endParaRPr b="1" sz="800" u="sng">
              <a:solidFill>
                <a:schemeClr val="dk1"/>
              </a:solidFill>
            </a:endParaRPr>
          </a:p>
          <a:p>
            <a:pPr indent="-209550" lvl="0" marL="228600" rtl="0" algn="l">
              <a:spcBef>
                <a:spcPts val="0"/>
              </a:spcBef>
              <a:spcAft>
                <a:spcPts val="0"/>
              </a:spcAft>
              <a:buSzPts val="1500"/>
              <a:buAutoNum type="arabicPeriod"/>
            </a:pPr>
            <a:r>
              <a:rPr lang="en" sz="1500"/>
              <a:t>Warm Up</a:t>
            </a:r>
            <a:endParaRPr sz="1500"/>
          </a:p>
          <a:p>
            <a:pPr indent="-209550" lvl="0" marL="228600" rtl="0" algn="l">
              <a:spcBef>
                <a:spcPts val="0"/>
              </a:spcBef>
              <a:spcAft>
                <a:spcPts val="0"/>
              </a:spcAft>
              <a:buSzPts val="1500"/>
              <a:buAutoNum type="arabicPeriod"/>
            </a:pPr>
            <a:r>
              <a:rPr lang="en" sz="1500"/>
              <a:t>Plot graphs</a:t>
            </a:r>
            <a:endParaRPr sz="1500"/>
          </a:p>
          <a:p>
            <a:pPr indent="-209550" lvl="0" marL="228600" rtl="0" algn="l">
              <a:spcBef>
                <a:spcPts val="0"/>
              </a:spcBef>
              <a:spcAft>
                <a:spcPts val="0"/>
              </a:spcAft>
              <a:buSzPts val="1500"/>
              <a:buAutoNum type="arabicPeriod"/>
            </a:pPr>
            <a:r>
              <a:rPr lang="en" sz="1500"/>
              <a:t>Video</a:t>
            </a:r>
            <a:endParaRPr sz="1500"/>
          </a:p>
          <a:p>
            <a:pPr indent="-209550" lvl="0" marL="228600" rtl="0" algn="l">
              <a:spcBef>
                <a:spcPts val="0"/>
              </a:spcBef>
              <a:spcAft>
                <a:spcPts val="0"/>
              </a:spcAft>
              <a:buSzPts val="1500"/>
              <a:buAutoNum type="arabicPeriod"/>
            </a:pPr>
            <a:r>
              <a:rPr lang="en" sz="1500"/>
              <a:t>Data science</a:t>
            </a:r>
            <a:endParaRPr sz="1500"/>
          </a:p>
          <a:p>
            <a:pPr indent="0" lvl="0" marL="0" rtl="0" algn="l">
              <a:spcBef>
                <a:spcPts val="0"/>
              </a:spcBef>
              <a:spcAft>
                <a:spcPts val="0"/>
              </a:spcAft>
              <a:buNone/>
            </a:pPr>
            <a:r>
              <a:t/>
            </a:r>
            <a:endParaRPr sz="1500">
              <a:solidFill>
                <a:schemeClr val="dk1"/>
              </a:solidFill>
            </a:endParaRPr>
          </a:p>
          <a:p>
            <a:pPr indent="0" lvl="0" marL="457200" rtl="0" algn="l">
              <a:spcBef>
                <a:spcPts val="0"/>
              </a:spcBef>
              <a:spcAft>
                <a:spcPts val="0"/>
              </a:spcAft>
              <a:buNone/>
            </a:pPr>
            <a:r>
              <a:t/>
            </a:r>
            <a:endParaRPr sz="1500">
              <a:solidFill>
                <a:schemeClr val="dk1"/>
              </a:solidFill>
              <a:latin typeface="Alegreya"/>
              <a:ea typeface="Alegreya"/>
              <a:cs typeface="Alegreya"/>
              <a:sym typeface="Alegreya"/>
            </a:endParaRPr>
          </a:p>
          <a:p>
            <a:pPr indent="0" lvl="0" marL="0" rtl="0" algn="l">
              <a:spcBef>
                <a:spcPts val="0"/>
              </a:spcBef>
              <a:spcAft>
                <a:spcPts val="0"/>
              </a:spcAft>
              <a:buNone/>
            </a:pPr>
            <a:r>
              <a:t/>
            </a:r>
            <a:endParaRPr sz="1500">
              <a:solidFill>
                <a:schemeClr val="dk1"/>
              </a:solidFill>
              <a:latin typeface="Alegreya"/>
              <a:ea typeface="Alegreya"/>
              <a:cs typeface="Alegreya"/>
              <a:sym typeface="Alegreya"/>
            </a:endParaRPr>
          </a:p>
          <a:p>
            <a:pPr indent="0" lvl="0" marL="457200" rtl="0" algn="l">
              <a:spcBef>
                <a:spcPts val="0"/>
              </a:spcBef>
              <a:spcAft>
                <a:spcPts val="0"/>
              </a:spcAft>
              <a:buNone/>
            </a:pPr>
            <a:r>
              <a:t/>
            </a:r>
            <a:endParaRPr sz="1500">
              <a:solidFill>
                <a:schemeClr val="dk1"/>
              </a:solidFill>
              <a:latin typeface="Alegreya"/>
              <a:ea typeface="Alegreya"/>
              <a:cs typeface="Alegreya"/>
              <a:sym typeface="Alegreya"/>
            </a:endParaRPr>
          </a:p>
          <a:p>
            <a:pPr indent="0" lvl="0" marL="457200" rtl="0" algn="l">
              <a:spcBef>
                <a:spcPts val="0"/>
              </a:spcBef>
              <a:spcAft>
                <a:spcPts val="0"/>
              </a:spcAft>
              <a:buNone/>
            </a:pPr>
            <a:r>
              <a:t/>
            </a:r>
            <a:endParaRPr sz="1500">
              <a:solidFill>
                <a:schemeClr val="dk1"/>
              </a:solidFill>
              <a:latin typeface="Alegreya"/>
              <a:ea typeface="Alegreya"/>
              <a:cs typeface="Alegreya"/>
              <a:sym typeface="Alegreya"/>
            </a:endParaRPr>
          </a:p>
          <a:p>
            <a:pPr indent="0" lvl="0" marL="457200" rtl="0" algn="l">
              <a:spcBef>
                <a:spcPts val="0"/>
              </a:spcBef>
              <a:spcAft>
                <a:spcPts val="0"/>
              </a:spcAft>
              <a:buNone/>
            </a:pPr>
            <a:r>
              <a:t/>
            </a:r>
            <a:endParaRPr sz="1500">
              <a:solidFill>
                <a:schemeClr val="dk1"/>
              </a:solidFill>
              <a:latin typeface="Alegreya"/>
              <a:ea typeface="Alegreya"/>
              <a:cs typeface="Alegreya"/>
              <a:sym typeface="Alegreya"/>
            </a:endParaRPr>
          </a:p>
          <a:p>
            <a:pPr indent="0" lvl="0" marL="457200" rtl="0" algn="l">
              <a:spcBef>
                <a:spcPts val="0"/>
              </a:spcBef>
              <a:spcAft>
                <a:spcPts val="0"/>
              </a:spcAft>
              <a:buNone/>
            </a:pPr>
            <a:r>
              <a:rPr lang="en" sz="1500">
                <a:solidFill>
                  <a:schemeClr val="dk1"/>
                </a:solidFill>
                <a:latin typeface="Alegreya"/>
                <a:ea typeface="Alegreya"/>
                <a:cs typeface="Alegreya"/>
                <a:sym typeface="Alegreya"/>
              </a:rPr>
              <a:t>                         </a:t>
            </a:r>
            <a:endParaRPr sz="1500">
              <a:solidFill>
                <a:schemeClr val="dk1"/>
              </a:solidFill>
              <a:latin typeface="Alegreya"/>
              <a:ea typeface="Alegreya"/>
              <a:cs typeface="Alegreya"/>
              <a:sym typeface="Alegreya"/>
            </a:endParaRPr>
          </a:p>
          <a:p>
            <a:pPr indent="0" lvl="0" marL="457200" rtl="0" algn="l">
              <a:spcBef>
                <a:spcPts val="0"/>
              </a:spcBef>
              <a:spcAft>
                <a:spcPts val="0"/>
              </a:spcAft>
              <a:buNone/>
            </a:pPr>
            <a:r>
              <a:t/>
            </a:r>
            <a:endParaRPr sz="1500">
              <a:solidFill>
                <a:schemeClr val="dk1"/>
              </a:solidFill>
              <a:latin typeface="Alegreya"/>
              <a:ea typeface="Alegreya"/>
              <a:cs typeface="Alegreya"/>
              <a:sym typeface="Alegreya"/>
            </a:endParaRPr>
          </a:p>
          <a:p>
            <a:pPr indent="0" lvl="0" marL="0" rtl="0" algn="ctr">
              <a:spcBef>
                <a:spcPts val="0"/>
              </a:spcBef>
              <a:spcAft>
                <a:spcPts val="0"/>
              </a:spcAft>
              <a:buNone/>
            </a:pPr>
            <a:r>
              <a:t/>
            </a:r>
            <a:endParaRPr sz="1500">
              <a:solidFill>
                <a:schemeClr val="dk1"/>
              </a:solidFill>
              <a:latin typeface="Alegreya"/>
              <a:ea typeface="Alegreya"/>
              <a:cs typeface="Alegreya"/>
              <a:sym typeface="Alegreya"/>
            </a:endParaRPr>
          </a:p>
          <a:p>
            <a:pPr indent="0" lvl="0" marL="457200" rtl="0" algn="l">
              <a:spcBef>
                <a:spcPts val="0"/>
              </a:spcBef>
              <a:spcAft>
                <a:spcPts val="0"/>
              </a:spcAft>
              <a:buNone/>
            </a:pPr>
            <a:r>
              <a:t/>
            </a:r>
            <a:endParaRPr sz="1500">
              <a:solidFill>
                <a:schemeClr val="dk1"/>
              </a:solidFill>
              <a:latin typeface="Alegreya"/>
              <a:ea typeface="Alegreya"/>
              <a:cs typeface="Alegreya"/>
              <a:sym typeface="Alegreya"/>
            </a:endParaRPr>
          </a:p>
          <a:p>
            <a:pPr indent="0" lvl="0" marL="457200" rtl="0" algn="l">
              <a:spcBef>
                <a:spcPts val="0"/>
              </a:spcBef>
              <a:spcAft>
                <a:spcPts val="0"/>
              </a:spcAft>
              <a:buNone/>
            </a:pPr>
            <a:r>
              <a:t/>
            </a:r>
            <a:endParaRPr sz="1500">
              <a:solidFill>
                <a:schemeClr val="dk1"/>
              </a:solidFill>
              <a:latin typeface="Alegreya"/>
              <a:ea typeface="Alegreya"/>
              <a:cs typeface="Alegreya"/>
              <a:sym typeface="Alegreya"/>
            </a:endParaRPr>
          </a:p>
        </p:txBody>
      </p:sp>
      <p:sp>
        <p:nvSpPr>
          <p:cNvPr id="4074" name="Google Shape;4074;p149"/>
          <p:cNvSpPr txBox="1"/>
          <p:nvPr/>
        </p:nvSpPr>
        <p:spPr>
          <a:xfrm>
            <a:off x="4740375" y="2372650"/>
            <a:ext cx="3749400" cy="7869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b="1" lang="en" sz="1700" u="sng"/>
              <a:t>Planner:</a:t>
            </a:r>
            <a:r>
              <a:rPr lang="en" sz="1700" u="sng"/>
              <a:t>  </a:t>
            </a:r>
            <a:endParaRPr sz="1700" u="sng"/>
          </a:p>
          <a:p>
            <a:pPr indent="0" lvl="0" marL="0" rtl="0" algn="l">
              <a:spcBef>
                <a:spcPts val="0"/>
              </a:spcBef>
              <a:spcAft>
                <a:spcPts val="0"/>
              </a:spcAft>
              <a:buClr>
                <a:schemeClr val="dk1"/>
              </a:buClr>
              <a:buSzPts val="1100"/>
              <a:buFont typeface="Arial"/>
              <a:buNone/>
            </a:pPr>
            <a:r>
              <a:rPr lang="en" sz="2550"/>
              <a:t>AQI</a:t>
            </a:r>
            <a:endParaRPr sz="2550"/>
          </a:p>
        </p:txBody>
      </p:sp>
      <p:sp>
        <p:nvSpPr>
          <p:cNvPr id="4075" name="Google Shape;4075;p149"/>
          <p:cNvSpPr txBox="1"/>
          <p:nvPr/>
        </p:nvSpPr>
        <p:spPr>
          <a:xfrm>
            <a:off x="476100" y="622025"/>
            <a:ext cx="3917100" cy="4770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lang="en" sz="1900">
                <a:solidFill>
                  <a:schemeClr val="dk1"/>
                </a:solidFill>
              </a:rPr>
              <a:t>Tuesday</a:t>
            </a:r>
            <a:endParaRPr sz="1100"/>
          </a:p>
        </p:txBody>
      </p:sp>
      <p:pic>
        <p:nvPicPr>
          <p:cNvPr id="4076" name="Google Shape;4076;p149"/>
          <p:cNvPicPr preferRelativeResize="0"/>
          <p:nvPr/>
        </p:nvPicPr>
        <p:blipFill>
          <a:blip r:embed="rId9">
            <a:alphaModFix/>
          </a:blip>
          <a:stretch>
            <a:fillRect/>
          </a:stretch>
        </p:blipFill>
        <p:spPr>
          <a:xfrm>
            <a:off x="5758200" y="1000600"/>
            <a:ext cx="304246" cy="304246"/>
          </a:xfrm>
          <a:prstGeom prst="rect">
            <a:avLst/>
          </a:prstGeom>
          <a:noFill/>
          <a:ln>
            <a:noFill/>
          </a:ln>
        </p:spPr>
      </p:pic>
      <p:pic>
        <p:nvPicPr>
          <p:cNvPr id="4077" name="Google Shape;4077;p149"/>
          <p:cNvPicPr preferRelativeResize="0"/>
          <p:nvPr/>
        </p:nvPicPr>
        <p:blipFill>
          <a:blip r:embed="rId10">
            <a:alphaModFix/>
          </a:blip>
          <a:stretch>
            <a:fillRect/>
          </a:stretch>
        </p:blipFill>
        <p:spPr>
          <a:xfrm flipH="1" rot="199127">
            <a:off x="4657700" y="3413092"/>
            <a:ext cx="3815952" cy="1438491"/>
          </a:xfrm>
          <a:prstGeom prst="rect">
            <a:avLst/>
          </a:prstGeom>
          <a:noFill/>
          <a:ln>
            <a:noFill/>
          </a:ln>
        </p:spPr>
      </p:pic>
      <p:sp>
        <p:nvSpPr>
          <p:cNvPr id="4078" name="Google Shape;4078;p149"/>
          <p:cNvSpPr txBox="1"/>
          <p:nvPr/>
        </p:nvSpPr>
        <p:spPr>
          <a:xfrm flipH="1" rot="233740">
            <a:off x="5503562" y="3474900"/>
            <a:ext cx="2017963" cy="428116"/>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b="1" lang="en" sz="1700" u="sng"/>
              <a:t>Be Prepared</a:t>
            </a:r>
            <a:endParaRPr b="1" sz="1700" u="sng"/>
          </a:p>
        </p:txBody>
      </p:sp>
      <p:sp>
        <p:nvSpPr>
          <p:cNvPr id="4079" name="Google Shape;4079;p149"/>
          <p:cNvSpPr txBox="1"/>
          <p:nvPr/>
        </p:nvSpPr>
        <p:spPr>
          <a:xfrm>
            <a:off x="904513" y="1574960"/>
            <a:ext cx="2976300" cy="492600"/>
          </a:xfrm>
          <a:prstGeom prst="rect">
            <a:avLst/>
          </a:prstGeom>
          <a:noFill/>
          <a:ln>
            <a:noFill/>
          </a:ln>
          <a:effectLst>
            <a:outerShdw blurRad="28575" rotWithShape="0" algn="bl" dir="2760000" dist="9525">
              <a:srgbClr val="000000">
                <a:alpha val="80000"/>
              </a:srgbClr>
            </a:outerShdw>
          </a:effectLst>
        </p:spPr>
        <p:txBody>
          <a:bodyPr anchorCtr="0" anchor="t" bIns="91425" lIns="91425" spcFirstLastPara="1" rIns="91425" wrap="square" tIns="91425">
            <a:spAutoFit/>
          </a:bodyPr>
          <a:lstStyle/>
          <a:p>
            <a:pPr indent="0" lvl="0" marL="0" rtl="0" algn="ctr">
              <a:spcBef>
                <a:spcPts val="0"/>
              </a:spcBef>
              <a:spcAft>
                <a:spcPts val="0"/>
              </a:spcAft>
              <a:buClr>
                <a:srgbClr val="000000"/>
              </a:buClr>
              <a:buFont typeface="Arial"/>
              <a:buNone/>
            </a:pPr>
            <a:r>
              <a:rPr lang="en" sz="2000">
                <a:solidFill>
                  <a:srgbClr val="005761"/>
                </a:solidFill>
              </a:rPr>
              <a:t>Warm Up</a:t>
            </a:r>
            <a:endParaRPr sz="2000"/>
          </a:p>
        </p:txBody>
      </p:sp>
      <p:pic>
        <p:nvPicPr>
          <p:cNvPr descr="This 5 minute timer quietly counts down until it reaches the end, then sounds with an alerting noise. Enjoy the public domain nature scenes in the background!" id="4080" name="Google Shape;4080;p149" title="5 Minute Timer with Scenic Nature">
            <a:hlinkClick r:id="rId11"/>
          </p:cNvPr>
          <p:cNvPicPr preferRelativeResize="0"/>
          <p:nvPr/>
        </p:nvPicPr>
        <p:blipFill>
          <a:blip r:embed="rId12">
            <a:alphaModFix/>
          </a:blip>
          <a:stretch>
            <a:fillRect/>
          </a:stretch>
        </p:blipFill>
        <p:spPr>
          <a:xfrm>
            <a:off x="6687425" y="641975"/>
            <a:ext cx="1998275" cy="1498706"/>
          </a:xfrm>
          <a:prstGeom prst="rect">
            <a:avLst/>
          </a:prstGeom>
          <a:noFill/>
          <a:ln>
            <a:noFill/>
          </a:ln>
        </p:spPr>
      </p:pic>
      <p:sp>
        <p:nvSpPr>
          <p:cNvPr id="4081" name="Google Shape;4081;p149"/>
          <p:cNvSpPr txBox="1"/>
          <p:nvPr/>
        </p:nvSpPr>
        <p:spPr>
          <a:xfrm rot="174335">
            <a:off x="5015088" y="3876052"/>
            <a:ext cx="3101187" cy="785499"/>
          </a:xfrm>
          <a:prstGeom prst="rect">
            <a:avLst/>
          </a:prstGeom>
          <a:noFill/>
          <a:ln>
            <a:noFill/>
          </a:ln>
        </p:spPr>
        <p:txBody>
          <a:bodyPr anchorCtr="0" anchor="t" bIns="91425" lIns="91425" spcFirstLastPara="1" rIns="91425" wrap="square" tIns="91425">
            <a:noAutofit/>
          </a:bodyPr>
          <a:lstStyle/>
          <a:p>
            <a:pPr indent="-330200" lvl="0" marL="457200" rtl="0" algn="l">
              <a:spcBef>
                <a:spcPts val="0"/>
              </a:spcBef>
              <a:spcAft>
                <a:spcPts val="0"/>
              </a:spcAft>
              <a:buSzPts val="1600"/>
              <a:buAutoNum type="arabicPeriod"/>
            </a:pPr>
            <a:r>
              <a:rPr lang="en" sz="1600"/>
              <a:t>Sharpened pencil</a:t>
            </a:r>
            <a:endParaRPr sz="1600"/>
          </a:p>
          <a:p>
            <a:pPr indent="0" lvl="0" marL="0" rtl="0" algn="l">
              <a:spcBef>
                <a:spcPts val="0"/>
              </a:spcBef>
              <a:spcAft>
                <a:spcPts val="0"/>
              </a:spcAft>
              <a:buNone/>
            </a:pPr>
            <a:r>
              <a:t/>
            </a:r>
            <a:endParaRPr sz="1600">
              <a:latin typeface="Alegreya"/>
              <a:ea typeface="Alegreya"/>
              <a:cs typeface="Alegreya"/>
              <a:sym typeface="Alegreya"/>
            </a:endParaRPr>
          </a:p>
        </p:txBody>
      </p:sp>
      <p:pic>
        <p:nvPicPr>
          <p:cNvPr id="4082" name="Google Shape;4082;p149"/>
          <p:cNvPicPr preferRelativeResize="0"/>
          <p:nvPr/>
        </p:nvPicPr>
        <p:blipFill>
          <a:blip r:embed="rId13">
            <a:alphaModFix/>
          </a:blip>
          <a:stretch>
            <a:fillRect/>
          </a:stretch>
        </p:blipFill>
        <p:spPr>
          <a:xfrm>
            <a:off x="559950" y="2227486"/>
            <a:ext cx="3749399" cy="2792890"/>
          </a:xfrm>
          <a:prstGeom prst="rect">
            <a:avLst/>
          </a:prstGeom>
          <a:noFill/>
          <a:ln>
            <a:noFill/>
          </a:ln>
        </p:spPr>
      </p:pic>
      <p:sp>
        <p:nvSpPr>
          <p:cNvPr id="4083" name="Google Shape;4083;p149"/>
          <p:cNvSpPr/>
          <p:nvPr/>
        </p:nvSpPr>
        <p:spPr>
          <a:xfrm>
            <a:off x="462425" y="2018425"/>
            <a:ext cx="3860400" cy="381900"/>
          </a:xfrm>
          <a:prstGeom prst="roundRect">
            <a:avLst>
              <a:gd fmla="val 16667" name="adj"/>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rPr b="1" lang="en" sz="2800"/>
              <a:t>What is this?</a:t>
            </a:r>
            <a:endParaRPr i="1" sz="2400"/>
          </a:p>
        </p:txBody>
      </p:sp>
    </p:spTree>
  </p:cSld>
  <p:clrMapOvr>
    <a:masterClrMapping/>
  </p:clrMapOvr>
</p:sld>
</file>

<file path=ppt/theme/theme1.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Science Subject for Elementary - 2nd Grade: Chemistry by Slidesgo">
  <a:themeElements>
    <a:clrScheme name="Simple Light">
      <a:dk1>
        <a:srgbClr val="505FBF"/>
      </a:dk1>
      <a:lt1>
        <a:srgbClr val="FFFBE8"/>
      </a:lt1>
      <a:dk2>
        <a:srgbClr val="FAF2CC"/>
      </a:dk2>
      <a:lt2>
        <a:srgbClr val="FFE053"/>
      </a:lt2>
      <a:accent1>
        <a:srgbClr val="AEB1E9"/>
      </a:accent1>
      <a:accent2>
        <a:srgbClr val="294096"/>
      </a:accent2>
      <a:accent3>
        <a:srgbClr val="FF9797"/>
      </a:accent3>
      <a:accent4>
        <a:srgbClr val="F56E6E"/>
      </a:accent4>
      <a:accent5>
        <a:srgbClr val="FFFFFF"/>
      </a:accent5>
      <a:accent6>
        <a:srgbClr val="FFFFFF"/>
      </a:accent6>
      <a:hlink>
        <a:srgbClr val="505FBF"/>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4.xml><?xml version="1.0" encoding="utf-8"?>
<a:theme xmlns:a="http://schemas.openxmlformats.org/drawingml/2006/main" xmlns:r="http://schemas.openxmlformats.org/officeDocument/2006/relationships" name="Science Subject for Elementary - 2nd Grade: Chemistry by Slidesgo">
  <a:themeElements>
    <a:clrScheme name="Simple Light">
      <a:dk1>
        <a:srgbClr val="505FBF"/>
      </a:dk1>
      <a:lt1>
        <a:srgbClr val="FFFBE8"/>
      </a:lt1>
      <a:dk2>
        <a:srgbClr val="FAF2CC"/>
      </a:dk2>
      <a:lt2>
        <a:srgbClr val="FFE053"/>
      </a:lt2>
      <a:accent1>
        <a:srgbClr val="AEB1E9"/>
      </a:accent1>
      <a:accent2>
        <a:srgbClr val="294096"/>
      </a:accent2>
      <a:accent3>
        <a:srgbClr val="FF9797"/>
      </a:accent3>
      <a:accent4>
        <a:srgbClr val="F56E6E"/>
      </a:accent4>
      <a:accent5>
        <a:srgbClr val="FFFFFF"/>
      </a:accent5>
      <a:accent6>
        <a:srgbClr val="FFFFFF"/>
      </a:accent6>
      <a:hlink>
        <a:srgbClr val="505FBF"/>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